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4"/>
    <p:restoredTop sz="94645"/>
  </p:normalViewPr>
  <p:slideViewPr>
    <p:cSldViewPr snapToGrid="0" snapToObjects="1">
      <p:cViewPr>
        <p:scale>
          <a:sx n="126" d="100"/>
          <a:sy n="126" d="100"/>
        </p:scale>
        <p:origin x="110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1AE7C9-1B3A-DD44-941F-37C4F6C2EC3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</dgm:pt>
    <dgm:pt modelId="{77946914-70C4-6544-BBE4-0A793371D900}">
      <dgm:prSet phldrT="[Text]" custT="1"/>
      <dgm:spPr/>
      <dgm:t>
        <a:bodyPr anchor="ctr"/>
        <a:lstStyle/>
        <a:p>
          <a:endParaRPr lang="en-US" sz="1000" b="0" i="0" dirty="0">
            <a:solidFill>
              <a:schemeClr val="bg1"/>
            </a:solidFill>
            <a:latin typeface="Avenir Next LT Pro Light" panose="020B0504020202020204" pitchFamily="34" charset="77"/>
          </a:endParaRPr>
        </a:p>
        <a:p>
          <a:r>
            <a:rPr lang="en-US" sz="1000" b="0" i="0" dirty="0">
              <a:solidFill>
                <a:schemeClr val="bg1"/>
              </a:solidFill>
              <a:latin typeface="Avenir Next LT Pro Light" panose="020B0504020202020204" pitchFamily="34" charset="77"/>
            </a:rPr>
            <a:t>Pick </a:t>
          </a:r>
        </a:p>
        <a:p>
          <a:r>
            <a:rPr lang="en-US" sz="1000" b="0" i="0" dirty="0">
              <a:solidFill>
                <a:schemeClr val="bg1"/>
              </a:solidFill>
              <a:latin typeface="Avenir Next LT Pro Light" panose="020B0504020202020204" pitchFamily="34" charset="77"/>
            </a:rPr>
            <a:t>Assets</a:t>
          </a:r>
        </a:p>
      </dgm:t>
    </dgm:pt>
    <dgm:pt modelId="{3C63BDBB-AB22-7E42-B65A-2D75C1785747}" type="parTrans" cxnId="{E30E0910-F7B7-9B42-A7CA-D527F284F994}">
      <dgm:prSet/>
      <dgm:spPr/>
      <dgm:t>
        <a:bodyPr/>
        <a:lstStyle/>
        <a:p>
          <a:endParaRPr lang="en-US"/>
        </a:p>
      </dgm:t>
    </dgm:pt>
    <dgm:pt modelId="{08F8011D-C8DA-D846-9D93-FAD42E8BC8BA}" type="sibTrans" cxnId="{E30E0910-F7B7-9B42-A7CA-D527F284F994}">
      <dgm:prSet/>
      <dgm:spPr/>
      <dgm:t>
        <a:bodyPr/>
        <a:lstStyle/>
        <a:p>
          <a:endParaRPr lang="en-US"/>
        </a:p>
      </dgm:t>
    </dgm:pt>
    <dgm:pt modelId="{7CA3207E-2AA3-FB4D-875B-8CA421059F3B}">
      <dgm:prSet phldrT="[Text]" custT="1"/>
      <dgm:spPr/>
      <dgm:t>
        <a:bodyPr anchor="ctr"/>
        <a:lstStyle/>
        <a:p>
          <a:endParaRPr lang="en-US" sz="1000" b="0" i="0" dirty="0">
            <a:solidFill>
              <a:schemeClr val="bg1"/>
            </a:solidFill>
            <a:latin typeface="Avenir Next LT Pro Light" panose="020B0504020202020204" pitchFamily="34" charset="77"/>
          </a:endParaRPr>
        </a:p>
        <a:p>
          <a:r>
            <a:rPr lang="en-US" sz="1000" b="0" i="0" dirty="0">
              <a:solidFill>
                <a:schemeClr val="bg1"/>
              </a:solidFill>
              <a:latin typeface="Avenir Next LT Pro Light" panose="020B0504020202020204" pitchFamily="34" charset="77"/>
            </a:rPr>
            <a:t>Create </a:t>
          </a:r>
        </a:p>
        <a:p>
          <a:r>
            <a:rPr lang="en-US" sz="1000" b="0" i="0" dirty="0">
              <a:solidFill>
                <a:schemeClr val="bg1"/>
              </a:solidFill>
              <a:latin typeface="Avenir Next LT Pro Light" panose="020B0504020202020204" pitchFamily="34" charset="77"/>
            </a:rPr>
            <a:t>Signals</a:t>
          </a:r>
        </a:p>
      </dgm:t>
    </dgm:pt>
    <dgm:pt modelId="{FC08DE90-3AAF-0B4B-B1DD-F7F328A5599E}" type="parTrans" cxnId="{E545268D-C251-1045-B5D3-74BCEEE5D9B1}">
      <dgm:prSet/>
      <dgm:spPr/>
      <dgm:t>
        <a:bodyPr/>
        <a:lstStyle/>
        <a:p>
          <a:endParaRPr lang="en-US"/>
        </a:p>
      </dgm:t>
    </dgm:pt>
    <dgm:pt modelId="{E83D05D9-5BAA-2A45-97A7-266C9E1E33AA}" type="sibTrans" cxnId="{E545268D-C251-1045-B5D3-74BCEEE5D9B1}">
      <dgm:prSet/>
      <dgm:spPr/>
      <dgm:t>
        <a:bodyPr/>
        <a:lstStyle/>
        <a:p>
          <a:endParaRPr lang="en-US"/>
        </a:p>
      </dgm:t>
    </dgm:pt>
    <dgm:pt modelId="{8B210693-8785-9341-AF0D-008E58A78120}">
      <dgm:prSet phldrT="[Text]" custT="1"/>
      <dgm:spPr/>
      <dgm:t>
        <a:bodyPr/>
        <a:lstStyle/>
        <a:p>
          <a:endParaRPr lang="en-US" sz="1000" b="0" i="0" dirty="0">
            <a:latin typeface="Avenir Next LT Pro Light" panose="020B0504020202020204" pitchFamily="34" charset="77"/>
          </a:endParaRPr>
        </a:p>
        <a:p>
          <a:r>
            <a:rPr lang="en-US" sz="1000" b="0" i="0" dirty="0">
              <a:latin typeface="Avenir Next LT Pro Light" panose="020B0504020202020204" pitchFamily="34" charset="77"/>
            </a:rPr>
            <a:t>Create </a:t>
          </a:r>
        </a:p>
        <a:p>
          <a:r>
            <a:rPr lang="en-US" sz="1000" b="0" i="0" dirty="0">
              <a:latin typeface="Avenir Next LT Pro Light" panose="020B0504020202020204" pitchFamily="34" charset="77"/>
            </a:rPr>
            <a:t>Robot</a:t>
          </a:r>
        </a:p>
      </dgm:t>
    </dgm:pt>
    <dgm:pt modelId="{FE7EDFE2-4A89-BE4E-9C8E-FE38D49F62FC}" type="parTrans" cxnId="{001318AA-BC00-F243-A476-DCF5E67573B6}">
      <dgm:prSet/>
      <dgm:spPr/>
      <dgm:t>
        <a:bodyPr/>
        <a:lstStyle/>
        <a:p>
          <a:endParaRPr lang="en-US"/>
        </a:p>
      </dgm:t>
    </dgm:pt>
    <dgm:pt modelId="{17DC13C8-4F95-5D44-95B3-4988917A7BF2}" type="sibTrans" cxnId="{001318AA-BC00-F243-A476-DCF5E67573B6}">
      <dgm:prSet/>
      <dgm:spPr/>
      <dgm:t>
        <a:bodyPr/>
        <a:lstStyle/>
        <a:p>
          <a:endParaRPr lang="en-US"/>
        </a:p>
      </dgm:t>
    </dgm:pt>
    <dgm:pt modelId="{016F0793-9182-1A49-A3DA-DBFCC447A85B}">
      <dgm:prSet phldrT="[Text]" custT="1"/>
      <dgm:spPr/>
      <dgm:t>
        <a:bodyPr/>
        <a:lstStyle/>
        <a:p>
          <a:endParaRPr lang="en-US" sz="1000" b="0" i="0" dirty="0">
            <a:latin typeface="Avenir Next LT Pro Light" panose="020B0504020202020204" pitchFamily="34" charset="77"/>
          </a:endParaRPr>
        </a:p>
        <a:p>
          <a:r>
            <a:rPr lang="en-US" sz="1000" b="0" i="0" dirty="0">
              <a:latin typeface="Avenir Next LT Pro Light" panose="020B0504020202020204" pitchFamily="34" charset="77"/>
            </a:rPr>
            <a:t>Take </a:t>
          </a:r>
        </a:p>
        <a:p>
          <a:r>
            <a:rPr lang="en-US" sz="1000" b="0" i="0" dirty="0">
              <a:latin typeface="Avenir Next LT Pro Light" panose="020B0504020202020204" pitchFamily="34" charset="77"/>
            </a:rPr>
            <a:t>Profit</a:t>
          </a:r>
        </a:p>
      </dgm:t>
    </dgm:pt>
    <dgm:pt modelId="{6CFFA5ED-BDB3-294A-8501-B9A37E3ADA67}" type="parTrans" cxnId="{CB9D7A66-7634-7A4E-9741-61E66A703569}">
      <dgm:prSet/>
      <dgm:spPr/>
      <dgm:t>
        <a:bodyPr/>
        <a:lstStyle/>
        <a:p>
          <a:endParaRPr lang="en-US"/>
        </a:p>
      </dgm:t>
    </dgm:pt>
    <dgm:pt modelId="{161838D3-9914-C340-A9B6-DFA5E6DC8280}" type="sibTrans" cxnId="{CB9D7A66-7634-7A4E-9741-61E66A703569}">
      <dgm:prSet/>
      <dgm:spPr/>
      <dgm:t>
        <a:bodyPr/>
        <a:lstStyle/>
        <a:p>
          <a:endParaRPr lang="en-US"/>
        </a:p>
      </dgm:t>
    </dgm:pt>
    <dgm:pt modelId="{4B3341DE-8148-374A-88AB-615E556A0EBB}">
      <dgm:prSet phldrT="[Text]" custT="1"/>
      <dgm:spPr/>
      <dgm:t>
        <a:bodyPr/>
        <a:lstStyle/>
        <a:p>
          <a:endParaRPr lang="en-US" sz="1000" b="0" i="0" dirty="0">
            <a:latin typeface="Avenir Next LT Pro Light" panose="020B0504020202020204" pitchFamily="34" charset="77"/>
          </a:endParaRPr>
        </a:p>
        <a:p>
          <a:r>
            <a:rPr lang="en-US" sz="1000" b="0" i="0" dirty="0">
              <a:latin typeface="Avenir Next LT Pro Light" panose="020B0504020202020204" pitchFamily="34" charset="77"/>
            </a:rPr>
            <a:t>Re-</a:t>
          </a:r>
        </a:p>
        <a:p>
          <a:r>
            <a:rPr lang="en-US" sz="1000" b="0" i="0" dirty="0">
              <a:latin typeface="Avenir Next LT Pro Light" panose="020B0504020202020204" pitchFamily="34" charset="77"/>
            </a:rPr>
            <a:t>Balance</a:t>
          </a:r>
        </a:p>
      </dgm:t>
    </dgm:pt>
    <dgm:pt modelId="{5923A1A4-BFF5-514A-B7A6-B8FE965428F9}" type="parTrans" cxnId="{B8932732-4ED5-3A42-BBE7-EDD8EE4DD949}">
      <dgm:prSet/>
      <dgm:spPr/>
      <dgm:t>
        <a:bodyPr/>
        <a:lstStyle/>
        <a:p>
          <a:endParaRPr lang="en-US"/>
        </a:p>
      </dgm:t>
    </dgm:pt>
    <dgm:pt modelId="{F45BF7AE-F916-3241-B0FA-717ACC6450C5}" type="sibTrans" cxnId="{B8932732-4ED5-3A42-BBE7-EDD8EE4DD949}">
      <dgm:prSet/>
      <dgm:spPr/>
      <dgm:t>
        <a:bodyPr/>
        <a:lstStyle/>
        <a:p>
          <a:endParaRPr lang="en-US"/>
        </a:p>
      </dgm:t>
    </dgm:pt>
    <dgm:pt modelId="{DF2B4D7C-CA4D-E145-9744-58DF960217C1}">
      <dgm:prSet custT="1"/>
      <dgm:spPr/>
      <dgm:t>
        <a:bodyPr/>
        <a:lstStyle/>
        <a:p>
          <a:r>
            <a:rPr lang="en-US" sz="1200" b="0" i="0" dirty="0">
              <a:latin typeface="Avenir Next LT Pro Light" panose="020B0504020202020204" pitchFamily="34" charset="77"/>
            </a:rPr>
            <a:t>Using Technical Analysis, Sentiment Analysis and AI, select which altcoins are good to scalp</a:t>
          </a:r>
        </a:p>
      </dgm:t>
    </dgm:pt>
    <dgm:pt modelId="{AC6BEB10-28E5-084C-9166-E2368029830E}" type="parTrans" cxnId="{736D4445-20BC-554F-A9A4-5F1611EC198A}">
      <dgm:prSet/>
      <dgm:spPr/>
      <dgm:t>
        <a:bodyPr/>
        <a:lstStyle/>
        <a:p>
          <a:endParaRPr lang="en-US"/>
        </a:p>
      </dgm:t>
    </dgm:pt>
    <dgm:pt modelId="{DE2A882B-1A20-5642-B850-07A3F2E7E9AC}" type="sibTrans" cxnId="{736D4445-20BC-554F-A9A4-5F1611EC198A}">
      <dgm:prSet/>
      <dgm:spPr/>
      <dgm:t>
        <a:bodyPr/>
        <a:lstStyle/>
        <a:p>
          <a:endParaRPr lang="en-US"/>
        </a:p>
      </dgm:t>
    </dgm:pt>
    <dgm:pt modelId="{882D9A43-088B-904F-9015-C73769EA0ED2}">
      <dgm:prSet custT="1"/>
      <dgm:spPr/>
      <dgm:t>
        <a:bodyPr/>
        <a:lstStyle/>
        <a:p>
          <a:r>
            <a:rPr lang="en-US" sz="1200" b="0" i="0" dirty="0">
              <a:latin typeface="Avenir Next LT Pro Light" panose="020B0504020202020204" pitchFamily="34" charset="77"/>
            </a:rPr>
            <a:t>Having the asset defined, target asset is communicated to Tradingview for automated signal monitoring </a:t>
          </a:r>
        </a:p>
      </dgm:t>
    </dgm:pt>
    <dgm:pt modelId="{4074323A-D54C-6544-8303-91DEDE0B3CD2}" type="parTrans" cxnId="{00FD0F40-D957-5244-9BD7-285AB1BE8D25}">
      <dgm:prSet/>
      <dgm:spPr/>
      <dgm:t>
        <a:bodyPr/>
        <a:lstStyle/>
        <a:p>
          <a:endParaRPr lang="en-US"/>
        </a:p>
      </dgm:t>
    </dgm:pt>
    <dgm:pt modelId="{A3A018F7-4747-7843-B3F5-88A8C0524A09}" type="sibTrans" cxnId="{00FD0F40-D957-5244-9BD7-285AB1BE8D25}">
      <dgm:prSet/>
      <dgm:spPr/>
      <dgm:t>
        <a:bodyPr/>
        <a:lstStyle/>
        <a:p>
          <a:endParaRPr lang="en-US"/>
        </a:p>
      </dgm:t>
    </dgm:pt>
    <dgm:pt modelId="{B64A0B88-BCF7-A845-A99C-DC9B0E01A514}">
      <dgm:prSet custT="1"/>
      <dgm:spPr/>
      <dgm:t>
        <a:bodyPr/>
        <a:lstStyle/>
        <a:p>
          <a:r>
            <a:rPr lang="en-US" sz="1200" b="0" i="0" dirty="0">
              <a:latin typeface="Avenir Next LT Pro Light" panose="020B0504020202020204" pitchFamily="34" charset="77"/>
            </a:rPr>
            <a:t>When the signal is issued by Tradingview, the trading robot is activated </a:t>
          </a:r>
        </a:p>
      </dgm:t>
    </dgm:pt>
    <dgm:pt modelId="{60D973EE-9F56-C44F-9E69-D9ECB1F915E9}" type="parTrans" cxnId="{84F633C0-B3AD-5140-9A65-B2554784650F}">
      <dgm:prSet/>
      <dgm:spPr/>
      <dgm:t>
        <a:bodyPr/>
        <a:lstStyle/>
        <a:p>
          <a:endParaRPr lang="en-US"/>
        </a:p>
      </dgm:t>
    </dgm:pt>
    <dgm:pt modelId="{599D3D84-6DB1-3244-85CC-7AA05749ED07}" type="sibTrans" cxnId="{84F633C0-B3AD-5140-9A65-B2554784650F}">
      <dgm:prSet/>
      <dgm:spPr/>
      <dgm:t>
        <a:bodyPr/>
        <a:lstStyle/>
        <a:p>
          <a:endParaRPr lang="en-US"/>
        </a:p>
      </dgm:t>
    </dgm:pt>
    <dgm:pt modelId="{D580840B-CDC6-E442-A228-C1977DC36D4F}">
      <dgm:prSet custT="1"/>
      <dgm:spPr/>
      <dgm:t>
        <a:bodyPr/>
        <a:lstStyle/>
        <a:p>
          <a:r>
            <a:rPr lang="en-US" sz="1200" b="0" i="0" dirty="0">
              <a:latin typeface="Avenir Next LT Pro Light" panose="020B0504020202020204" pitchFamily="34" charset="77"/>
            </a:rPr>
            <a:t>The trading robot is programmed to automatically take profit to ensure the scalp can be executed autonomously  </a:t>
          </a:r>
        </a:p>
      </dgm:t>
    </dgm:pt>
    <dgm:pt modelId="{542C9D17-4D7F-0244-B411-62D9C8D3FCF9}" type="parTrans" cxnId="{367A923C-476F-1F4F-9CF9-CC85C516FA3B}">
      <dgm:prSet/>
      <dgm:spPr/>
      <dgm:t>
        <a:bodyPr/>
        <a:lstStyle/>
        <a:p>
          <a:endParaRPr lang="en-US"/>
        </a:p>
      </dgm:t>
    </dgm:pt>
    <dgm:pt modelId="{08E563B2-9B1B-6F48-89C5-05DF818855D8}" type="sibTrans" cxnId="{367A923C-476F-1F4F-9CF9-CC85C516FA3B}">
      <dgm:prSet/>
      <dgm:spPr/>
      <dgm:t>
        <a:bodyPr/>
        <a:lstStyle/>
        <a:p>
          <a:endParaRPr lang="en-US"/>
        </a:p>
      </dgm:t>
    </dgm:pt>
    <dgm:pt modelId="{8FA13D75-8BB2-5C4F-8E32-37CAA2E16FAE}">
      <dgm:prSet custT="1"/>
      <dgm:spPr/>
      <dgm:t>
        <a:bodyPr/>
        <a:lstStyle/>
        <a:p>
          <a:r>
            <a:rPr lang="en-US" sz="1200" b="0" i="0" dirty="0">
              <a:latin typeface="Avenir Next LT Pro Light" panose="020B0504020202020204" pitchFamily="34" charset="77"/>
            </a:rPr>
            <a:t>Once the trading robot completes its scalp, the value generated is rebalanced into desirable long term holdings.  </a:t>
          </a:r>
        </a:p>
      </dgm:t>
    </dgm:pt>
    <dgm:pt modelId="{646F3E88-05A4-674C-A464-85DC5F8EA421}" type="parTrans" cxnId="{8EFC0EF4-E8C3-F242-B23D-72706053069C}">
      <dgm:prSet/>
      <dgm:spPr/>
    </dgm:pt>
    <dgm:pt modelId="{74774EED-5BE4-BE4C-90F8-E53EC7325191}" type="sibTrans" cxnId="{8EFC0EF4-E8C3-F242-B23D-72706053069C}">
      <dgm:prSet/>
      <dgm:spPr/>
    </dgm:pt>
    <dgm:pt modelId="{084D361A-3E28-1348-9287-2D7B4EB7B121}" type="pres">
      <dgm:prSet presAssocID="{B31AE7C9-1B3A-DD44-941F-37C4F6C2EC37}" presName="linearFlow" presStyleCnt="0">
        <dgm:presLayoutVars>
          <dgm:dir/>
          <dgm:animLvl val="lvl"/>
          <dgm:resizeHandles val="exact"/>
        </dgm:presLayoutVars>
      </dgm:prSet>
      <dgm:spPr/>
    </dgm:pt>
    <dgm:pt modelId="{C4C6327A-1BEF-A944-B5D1-F487C20281BE}" type="pres">
      <dgm:prSet presAssocID="{77946914-70C4-6544-BBE4-0A793371D900}" presName="composite" presStyleCnt="0"/>
      <dgm:spPr/>
    </dgm:pt>
    <dgm:pt modelId="{0A165EF1-C733-774C-B955-3B582807CAE1}" type="pres">
      <dgm:prSet presAssocID="{77946914-70C4-6544-BBE4-0A793371D900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C661F6D-5358-6C41-8F9F-7AFAB2352F84}" type="pres">
      <dgm:prSet presAssocID="{77946914-70C4-6544-BBE4-0A793371D900}" presName="descendantText" presStyleLbl="alignAcc1" presStyleIdx="0" presStyleCnt="5">
        <dgm:presLayoutVars>
          <dgm:bulletEnabled val="1"/>
        </dgm:presLayoutVars>
      </dgm:prSet>
      <dgm:spPr/>
    </dgm:pt>
    <dgm:pt modelId="{63FDB0DC-1BAA-DA4E-A3BD-E56E599224E5}" type="pres">
      <dgm:prSet presAssocID="{08F8011D-C8DA-D846-9D93-FAD42E8BC8BA}" presName="sp" presStyleCnt="0"/>
      <dgm:spPr/>
    </dgm:pt>
    <dgm:pt modelId="{C7AE91D3-5707-D649-A2F9-D7B9C2606B74}" type="pres">
      <dgm:prSet presAssocID="{7CA3207E-2AA3-FB4D-875B-8CA421059F3B}" presName="composite" presStyleCnt="0"/>
      <dgm:spPr/>
    </dgm:pt>
    <dgm:pt modelId="{73BD5E17-6B4D-4C49-B969-DE41CC2E1200}" type="pres">
      <dgm:prSet presAssocID="{7CA3207E-2AA3-FB4D-875B-8CA421059F3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204F4A1-D041-6647-889B-EF0696FA384F}" type="pres">
      <dgm:prSet presAssocID="{7CA3207E-2AA3-FB4D-875B-8CA421059F3B}" presName="descendantText" presStyleLbl="alignAcc1" presStyleIdx="1" presStyleCnt="5">
        <dgm:presLayoutVars>
          <dgm:bulletEnabled val="1"/>
        </dgm:presLayoutVars>
      </dgm:prSet>
      <dgm:spPr/>
    </dgm:pt>
    <dgm:pt modelId="{952E3DD5-1E39-1140-8876-42B75B017D78}" type="pres">
      <dgm:prSet presAssocID="{E83D05D9-5BAA-2A45-97A7-266C9E1E33AA}" presName="sp" presStyleCnt="0"/>
      <dgm:spPr/>
    </dgm:pt>
    <dgm:pt modelId="{FBAD408A-3684-F04B-93AC-1525E2E24D1C}" type="pres">
      <dgm:prSet presAssocID="{8B210693-8785-9341-AF0D-008E58A78120}" presName="composite" presStyleCnt="0"/>
      <dgm:spPr/>
    </dgm:pt>
    <dgm:pt modelId="{97DDF1F4-8DF3-554E-B740-9D91031EDBB0}" type="pres">
      <dgm:prSet presAssocID="{8B210693-8785-9341-AF0D-008E58A78120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332C84E-0950-6D41-A204-4F93C7EFBBC5}" type="pres">
      <dgm:prSet presAssocID="{8B210693-8785-9341-AF0D-008E58A78120}" presName="descendantText" presStyleLbl="alignAcc1" presStyleIdx="2" presStyleCnt="5">
        <dgm:presLayoutVars>
          <dgm:bulletEnabled val="1"/>
        </dgm:presLayoutVars>
      </dgm:prSet>
      <dgm:spPr/>
    </dgm:pt>
    <dgm:pt modelId="{86ACBC4C-A391-3844-824C-0AE131059B0D}" type="pres">
      <dgm:prSet presAssocID="{17DC13C8-4F95-5D44-95B3-4988917A7BF2}" presName="sp" presStyleCnt="0"/>
      <dgm:spPr/>
    </dgm:pt>
    <dgm:pt modelId="{8555C05F-C3F4-DA49-91C3-A365027AF1A9}" type="pres">
      <dgm:prSet presAssocID="{016F0793-9182-1A49-A3DA-DBFCC447A85B}" presName="composite" presStyleCnt="0"/>
      <dgm:spPr/>
    </dgm:pt>
    <dgm:pt modelId="{BAEF9409-37C5-9542-A9C5-D31E30BE7E59}" type="pres">
      <dgm:prSet presAssocID="{016F0793-9182-1A49-A3DA-DBFCC447A85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1F656D0-7F8D-A943-B042-121BA9565220}" type="pres">
      <dgm:prSet presAssocID="{016F0793-9182-1A49-A3DA-DBFCC447A85B}" presName="descendantText" presStyleLbl="alignAcc1" presStyleIdx="3" presStyleCnt="5">
        <dgm:presLayoutVars>
          <dgm:bulletEnabled val="1"/>
        </dgm:presLayoutVars>
      </dgm:prSet>
      <dgm:spPr/>
    </dgm:pt>
    <dgm:pt modelId="{929D041D-755C-464C-9D6E-A3C27AF7EE0A}" type="pres">
      <dgm:prSet presAssocID="{161838D3-9914-C340-A9B6-DFA5E6DC8280}" presName="sp" presStyleCnt="0"/>
      <dgm:spPr/>
    </dgm:pt>
    <dgm:pt modelId="{16FFC429-0950-7447-9D8A-BCD58AF7B566}" type="pres">
      <dgm:prSet presAssocID="{4B3341DE-8148-374A-88AB-615E556A0EBB}" presName="composite" presStyleCnt="0"/>
      <dgm:spPr/>
    </dgm:pt>
    <dgm:pt modelId="{785EE4CA-9080-1848-95B9-796ED462C2CB}" type="pres">
      <dgm:prSet presAssocID="{4B3341DE-8148-374A-88AB-615E556A0EB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644DF57B-2D49-284A-BE7E-D3680DC63D08}" type="pres">
      <dgm:prSet presAssocID="{4B3341DE-8148-374A-88AB-615E556A0EB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E30E0910-F7B7-9B42-A7CA-D527F284F994}" srcId="{B31AE7C9-1B3A-DD44-941F-37C4F6C2EC37}" destId="{77946914-70C4-6544-BBE4-0A793371D900}" srcOrd="0" destOrd="0" parTransId="{3C63BDBB-AB22-7E42-B65A-2D75C1785747}" sibTransId="{08F8011D-C8DA-D846-9D93-FAD42E8BC8BA}"/>
    <dgm:cxn modelId="{9B903217-5929-374E-95E1-FEA25142569A}" type="presOf" srcId="{8B210693-8785-9341-AF0D-008E58A78120}" destId="{97DDF1F4-8DF3-554E-B740-9D91031EDBB0}" srcOrd="0" destOrd="0" presId="urn:microsoft.com/office/officeart/2005/8/layout/chevron2"/>
    <dgm:cxn modelId="{BF4A741C-95AA-5148-B545-50F766B16FAB}" type="presOf" srcId="{D580840B-CDC6-E442-A228-C1977DC36D4F}" destId="{11F656D0-7F8D-A943-B042-121BA9565220}" srcOrd="0" destOrd="0" presId="urn:microsoft.com/office/officeart/2005/8/layout/chevron2"/>
    <dgm:cxn modelId="{380BB51E-89A9-FB4F-AB31-CC2D97A38DBB}" type="presOf" srcId="{DF2B4D7C-CA4D-E145-9744-58DF960217C1}" destId="{7C661F6D-5358-6C41-8F9F-7AFAB2352F84}" srcOrd="0" destOrd="0" presId="urn:microsoft.com/office/officeart/2005/8/layout/chevron2"/>
    <dgm:cxn modelId="{047F7931-DF18-F047-9E17-DCD41820C6FC}" type="presOf" srcId="{882D9A43-088B-904F-9015-C73769EA0ED2}" destId="{4204F4A1-D041-6647-889B-EF0696FA384F}" srcOrd="0" destOrd="0" presId="urn:microsoft.com/office/officeart/2005/8/layout/chevron2"/>
    <dgm:cxn modelId="{B8932732-4ED5-3A42-BBE7-EDD8EE4DD949}" srcId="{B31AE7C9-1B3A-DD44-941F-37C4F6C2EC37}" destId="{4B3341DE-8148-374A-88AB-615E556A0EBB}" srcOrd="4" destOrd="0" parTransId="{5923A1A4-BFF5-514A-B7A6-B8FE965428F9}" sibTransId="{F45BF7AE-F916-3241-B0FA-717ACC6450C5}"/>
    <dgm:cxn modelId="{4609FA34-5204-1C49-AD37-11DEDAC64A15}" type="presOf" srcId="{77946914-70C4-6544-BBE4-0A793371D900}" destId="{0A165EF1-C733-774C-B955-3B582807CAE1}" srcOrd="0" destOrd="0" presId="urn:microsoft.com/office/officeart/2005/8/layout/chevron2"/>
    <dgm:cxn modelId="{367A923C-476F-1F4F-9CF9-CC85C516FA3B}" srcId="{016F0793-9182-1A49-A3DA-DBFCC447A85B}" destId="{D580840B-CDC6-E442-A228-C1977DC36D4F}" srcOrd="0" destOrd="0" parTransId="{542C9D17-4D7F-0244-B411-62D9C8D3FCF9}" sibTransId="{08E563B2-9B1B-6F48-89C5-05DF818855D8}"/>
    <dgm:cxn modelId="{00FD0F40-D957-5244-9BD7-285AB1BE8D25}" srcId="{7CA3207E-2AA3-FB4D-875B-8CA421059F3B}" destId="{882D9A43-088B-904F-9015-C73769EA0ED2}" srcOrd="0" destOrd="0" parTransId="{4074323A-D54C-6544-8303-91DEDE0B3CD2}" sibTransId="{A3A018F7-4747-7843-B3F5-88A8C0524A09}"/>
    <dgm:cxn modelId="{736D4445-20BC-554F-A9A4-5F1611EC198A}" srcId="{77946914-70C4-6544-BBE4-0A793371D900}" destId="{DF2B4D7C-CA4D-E145-9744-58DF960217C1}" srcOrd="0" destOrd="0" parTransId="{AC6BEB10-28E5-084C-9166-E2368029830E}" sibTransId="{DE2A882B-1A20-5642-B850-07A3F2E7E9AC}"/>
    <dgm:cxn modelId="{E4F5CA57-8C22-8847-A209-66C580D09918}" type="presOf" srcId="{016F0793-9182-1A49-A3DA-DBFCC447A85B}" destId="{BAEF9409-37C5-9542-A9C5-D31E30BE7E59}" srcOrd="0" destOrd="0" presId="urn:microsoft.com/office/officeart/2005/8/layout/chevron2"/>
    <dgm:cxn modelId="{CB9D7A66-7634-7A4E-9741-61E66A703569}" srcId="{B31AE7C9-1B3A-DD44-941F-37C4F6C2EC37}" destId="{016F0793-9182-1A49-A3DA-DBFCC447A85B}" srcOrd="3" destOrd="0" parTransId="{6CFFA5ED-BDB3-294A-8501-B9A37E3ADA67}" sibTransId="{161838D3-9914-C340-A9B6-DFA5E6DC8280}"/>
    <dgm:cxn modelId="{E545268D-C251-1045-B5D3-74BCEEE5D9B1}" srcId="{B31AE7C9-1B3A-DD44-941F-37C4F6C2EC37}" destId="{7CA3207E-2AA3-FB4D-875B-8CA421059F3B}" srcOrd="1" destOrd="0" parTransId="{FC08DE90-3AAF-0B4B-B1DD-F7F328A5599E}" sibTransId="{E83D05D9-5BAA-2A45-97A7-266C9E1E33AA}"/>
    <dgm:cxn modelId="{A639B795-C116-9544-B3C8-983041189254}" type="presOf" srcId="{8FA13D75-8BB2-5C4F-8E32-37CAA2E16FAE}" destId="{644DF57B-2D49-284A-BE7E-D3680DC63D08}" srcOrd="0" destOrd="0" presId="urn:microsoft.com/office/officeart/2005/8/layout/chevron2"/>
    <dgm:cxn modelId="{001318AA-BC00-F243-A476-DCF5E67573B6}" srcId="{B31AE7C9-1B3A-DD44-941F-37C4F6C2EC37}" destId="{8B210693-8785-9341-AF0D-008E58A78120}" srcOrd="2" destOrd="0" parTransId="{FE7EDFE2-4A89-BE4E-9C8E-FE38D49F62FC}" sibTransId="{17DC13C8-4F95-5D44-95B3-4988917A7BF2}"/>
    <dgm:cxn modelId="{E05163B6-6E1A-C743-88C1-2C480487BC6C}" type="presOf" srcId="{B64A0B88-BCF7-A845-A99C-DC9B0E01A514}" destId="{7332C84E-0950-6D41-A204-4F93C7EFBBC5}" srcOrd="0" destOrd="0" presId="urn:microsoft.com/office/officeart/2005/8/layout/chevron2"/>
    <dgm:cxn modelId="{84F633C0-B3AD-5140-9A65-B2554784650F}" srcId="{8B210693-8785-9341-AF0D-008E58A78120}" destId="{B64A0B88-BCF7-A845-A99C-DC9B0E01A514}" srcOrd="0" destOrd="0" parTransId="{60D973EE-9F56-C44F-9E69-D9ECB1F915E9}" sibTransId="{599D3D84-6DB1-3244-85CC-7AA05749ED07}"/>
    <dgm:cxn modelId="{DD759FCA-BFD2-C947-8514-92D2075C79E0}" type="presOf" srcId="{4B3341DE-8148-374A-88AB-615E556A0EBB}" destId="{785EE4CA-9080-1848-95B9-796ED462C2CB}" srcOrd="0" destOrd="0" presId="urn:microsoft.com/office/officeart/2005/8/layout/chevron2"/>
    <dgm:cxn modelId="{12677ED4-58C1-F842-AE36-459396F2B2D3}" type="presOf" srcId="{B31AE7C9-1B3A-DD44-941F-37C4F6C2EC37}" destId="{084D361A-3E28-1348-9287-2D7B4EB7B121}" srcOrd="0" destOrd="0" presId="urn:microsoft.com/office/officeart/2005/8/layout/chevron2"/>
    <dgm:cxn modelId="{FD8C02EE-A16F-6B4F-94CE-AFC8C536E8D9}" type="presOf" srcId="{7CA3207E-2AA3-FB4D-875B-8CA421059F3B}" destId="{73BD5E17-6B4D-4C49-B969-DE41CC2E1200}" srcOrd="0" destOrd="0" presId="urn:microsoft.com/office/officeart/2005/8/layout/chevron2"/>
    <dgm:cxn modelId="{8EFC0EF4-E8C3-F242-B23D-72706053069C}" srcId="{4B3341DE-8148-374A-88AB-615E556A0EBB}" destId="{8FA13D75-8BB2-5C4F-8E32-37CAA2E16FAE}" srcOrd="0" destOrd="0" parTransId="{646F3E88-05A4-674C-A464-85DC5F8EA421}" sibTransId="{74774EED-5BE4-BE4C-90F8-E53EC7325191}"/>
    <dgm:cxn modelId="{210A171B-1F3D-4143-8D02-ED2DBC75D540}" type="presParOf" srcId="{084D361A-3E28-1348-9287-2D7B4EB7B121}" destId="{C4C6327A-1BEF-A944-B5D1-F487C20281BE}" srcOrd="0" destOrd="0" presId="urn:microsoft.com/office/officeart/2005/8/layout/chevron2"/>
    <dgm:cxn modelId="{C84F0C5B-278E-E84B-9223-53E44B5B55D6}" type="presParOf" srcId="{C4C6327A-1BEF-A944-B5D1-F487C20281BE}" destId="{0A165EF1-C733-774C-B955-3B582807CAE1}" srcOrd="0" destOrd="0" presId="urn:microsoft.com/office/officeart/2005/8/layout/chevron2"/>
    <dgm:cxn modelId="{BA21114D-369E-8646-BFBD-537A1A36D059}" type="presParOf" srcId="{C4C6327A-1BEF-A944-B5D1-F487C20281BE}" destId="{7C661F6D-5358-6C41-8F9F-7AFAB2352F84}" srcOrd="1" destOrd="0" presId="urn:microsoft.com/office/officeart/2005/8/layout/chevron2"/>
    <dgm:cxn modelId="{770805D7-5387-E545-AD58-82920C6D1628}" type="presParOf" srcId="{084D361A-3E28-1348-9287-2D7B4EB7B121}" destId="{63FDB0DC-1BAA-DA4E-A3BD-E56E599224E5}" srcOrd="1" destOrd="0" presId="urn:microsoft.com/office/officeart/2005/8/layout/chevron2"/>
    <dgm:cxn modelId="{4A811C80-A2DF-994F-B2D9-EAB0C7266260}" type="presParOf" srcId="{084D361A-3E28-1348-9287-2D7B4EB7B121}" destId="{C7AE91D3-5707-D649-A2F9-D7B9C2606B74}" srcOrd="2" destOrd="0" presId="urn:microsoft.com/office/officeart/2005/8/layout/chevron2"/>
    <dgm:cxn modelId="{6EC77333-F253-0B4B-A370-BD1041EE336D}" type="presParOf" srcId="{C7AE91D3-5707-D649-A2F9-D7B9C2606B74}" destId="{73BD5E17-6B4D-4C49-B969-DE41CC2E1200}" srcOrd="0" destOrd="0" presId="urn:microsoft.com/office/officeart/2005/8/layout/chevron2"/>
    <dgm:cxn modelId="{CB7D85C7-2054-E04B-9E97-995145B4486A}" type="presParOf" srcId="{C7AE91D3-5707-D649-A2F9-D7B9C2606B74}" destId="{4204F4A1-D041-6647-889B-EF0696FA384F}" srcOrd="1" destOrd="0" presId="urn:microsoft.com/office/officeart/2005/8/layout/chevron2"/>
    <dgm:cxn modelId="{8A8D7AC6-3DC4-6142-9CAB-C95781736C23}" type="presParOf" srcId="{084D361A-3E28-1348-9287-2D7B4EB7B121}" destId="{952E3DD5-1E39-1140-8876-42B75B017D78}" srcOrd="3" destOrd="0" presId="urn:microsoft.com/office/officeart/2005/8/layout/chevron2"/>
    <dgm:cxn modelId="{75B95DD3-DDE6-C443-97A9-9E73B690CD20}" type="presParOf" srcId="{084D361A-3E28-1348-9287-2D7B4EB7B121}" destId="{FBAD408A-3684-F04B-93AC-1525E2E24D1C}" srcOrd="4" destOrd="0" presId="urn:microsoft.com/office/officeart/2005/8/layout/chevron2"/>
    <dgm:cxn modelId="{4BA74056-5C78-8246-BEC2-AA000202687E}" type="presParOf" srcId="{FBAD408A-3684-F04B-93AC-1525E2E24D1C}" destId="{97DDF1F4-8DF3-554E-B740-9D91031EDBB0}" srcOrd="0" destOrd="0" presId="urn:microsoft.com/office/officeart/2005/8/layout/chevron2"/>
    <dgm:cxn modelId="{C8061E1A-77D3-0547-AC2D-4F8E6D3FB7EA}" type="presParOf" srcId="{FBAD408A-3684-F04B-93AC-1525E2E24D1C}" destId="{7332C84E-0950-6D41-A204-4F93C7EFBBC5}" srcOrd="1" destOrd="0" presId="urn:microsoft.com/office/officeart/2005/8/layout/chevron2"/>
    <dgm:cxn modelId="{0E8D0791-CB1C-3B46-98A1-C118752C9913}" type="presParOf" srcId="{084D361A-3E28-1348-9287-2D7B4EB7B121}" destId="{86ACBC4C-A391-3844-824C-0AE131059B0D}" srcOrd="5" destOrd="0" presId="urn:microsoft.com/office/officeart/2005/8/layout/chevron2"/>
    <dgm:cxn modelId="{CF7F38A5-015A-D943-ABF7-CDFDE8ECEEBE}" type="presParOf" srcId="{084D361A-3E28-1348-9287-2D7B4EB7B121}" destId="{8555C05F-C3F4-DA49-91C3-A365027AF1A9}" srcOrd="6" destOrd="0" presId="urn:microsoft.com/office/officeart/2005/8/layout/chevron2"/>
    <dgm:cxn modelId="{8703266D-4281-FC41-AAC3-6A305DBD0C20}" type="presParOf" srcId="{8555C05F-C3F4-DA49-91C3-A365027AF1A9}" destId="{BAEF9409-37C5-9542-A9C5-D31E30BE7E59}" srcOrd="0" destOrd="0" presId="urn:microsoft.com/office/officeart/2005/8/layout/chevron2"/>
    <dgm:cxn modelId="{B8D71725-BDF9-3146-8202-29EE9F803910}" type="presParOf" srcId="{8555C05F-C3F4-DA49-91C3-A365027AF1A9}" destId="{11F656D0-7F8D-A943-B042-121BA9565220}" srcOrd="1" destOrd="0" presId="urn:microsoft.com/office/officeart/2005/8/layout/chevron2"/>
    <dgm:cxn modelId="{9A85ACBD-8D3E-A240-BAB2-22194614C4B7}" type="presParOf" srcId="{084D361A-3E28-1348-9287-2D7B4EB7B121}" destId="{929D041D-755C-464C-9D6E-A3C27AF7EE0A}" srcOrd="7" destOrd="0" presId="urn:microsoft.com/office/officeart/2005/8/layout/chevron2"/>
    <dgm:cxn modelId="{1E47A2ED-AFA5-9443-BFBD-FA126A02BDEC}" type="presParOf" srcId="{084D361A-3E28-1348-9287-2D7B4EB7B121}" destId="{16FFC429-0950-7447-9D8A-BCD58AF7B566}" srcOrd="8" destOrd="0" presId="urn:microsoft.com/office/officeart/2005/8/layout/chevron2"/>
    <dgm:cxn modelId="{149F1612-E725-5E4D-822F-3D546BD698EF}" type="presParOf" srcId="{16FFC429-0950-7447-9D8A-BCD58AF7B566}" destId="{785EE4CA-9080-1848-95B9-796ED462C2CB}" srcOrd="0" destOrd="0" presId="urn:microsoft.com/office/officeart/2005/8/layout/chevron2"/>
    <dgm:cxn modelId="{E97C7DA5-8D5A-3E4D-9CEC-10223FF48E73}" type="presParOf" srcId="{16FFC429-0950-7447-9D8A-BCD58AF7B566}" destId="{644DF57B-2D49-284A-BE7E-D3680DC63D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65EF1-C733-774C-B955-3B582807CAE1}">
      <dsp:nvSpPr>
        <dsp:cNvPr id="0" name=""/>
        <dsp:cNvSpPr/>
      </dsp:nvSpPr>
      <dsp:spPr>
        <a:xfrm rot="5400000">
          <a:off x="-163136" y="166645"/>
          <a:ext cx="1087578" cy="7613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0" i="0" kern="1200" dirty="0">
            <a:solidFill>
              <a:schemeClr val="bg1"/>
            </a:solidFill>
            <a:latin typeface="Avenir Next LT Pro Light" panose="020B0504020202020204" pitchFamily="34" charset="77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schemeClr val="bg1"/>
              </a:solidFill>
              <a:latin typeface="Avenir Next LT Pro Light" panose="020B0504020202020204" pitchFamily="34" charset="77"/>
            </a:rPr>
            <a:t>Pick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schemeClr val="bg1"/>
              </a:solidFill>
              <a:latin typeface="Avenir Next LT Pro Light" panose="020B0504020202020204" pitchFamily="34" charset="77"/>
            </a:rPr>
            <a:t>Assets</a:t>
          </a:r>
        </a:p>
      </dsp:txBody>
      <dsp:txXfrm rot="-5400000">
        <a:off x="1" y="384162"/>
        <a:ext cx="761305" cy="326273"/>
      </dsp:txXfrm>
    </dsp:sp>
    <dsp:sp modelId="{7C661F6D-5358-6C41-8F9F-7AFAB2352F84}">
      <dsp:nvSpPr>
        <dsp:cNvPr id="0" name=""/>
        <dsp:cNvSpPr/>
      </dsp:nvSpPr>
      <dsp:spPr>
        <a:xfrm rot="5400000">
          <a:off x="4325337" y="-3560523"/>
          <a:ext cx="707297" cy="7835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Avenir Next LT Pro Light" panose="020B0504020202020204" pitchFamily="34" charset="77"/>
            </a:rPr>
            <a:t>Using Technical Analysis, Sentiment Analysis and AI, select which altcoins are good to scalp</a:t>
          </a:r>
        </a:p>
      </dsp:txBody>
      <dsp:txXfrm rot="-5400000">
        <a:off x="761306" y="38035"/>
        <a:ext cx="7800834" cy="638243"/>
      </dsp:txXfrm>
    </dsp:sp>
    <dsp:sp modelId="{73BD5E17-6B4D-4C49-B969-DE41CC2E1200}">
      <dsp:nvSpPr>
        <dsp:cNvPr id="0" name=""/>
        <dsp:cNvSpPr/>
      </dsp:nvSpPr>
      <dsp:spPr>
        <a:xfrm rot="5400000">
          <a:off x="-163136" y="1137158"/>
          <a:ext cx="1087578" cy="7613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0" i="0" kern="1200" dirty="0">
            <a:solidFill>
              <a:schemeClr val="bg1"/>
            </a:solidFill>
            <a:latin typeface="Avenir Next LT Pro Light" panose="020B0504020202020204" pitchFamily="34" charset="77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schemeClr val="bg1"/>
              </a:solidFill>
              <a:latin typeface="Avenir Next LT Pro Light" panose="020B0504020202020204" pitchFamily="34" charset="77"/>
            </a:rPr>
            <a:t>Create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schemeClr val="bg1"/>
              </a:solidFill>
              <a:latin typeface="Avenir Next LT Pro Light" panose="020B0504020202020204" pitchFamily="34" charset="77"/>
            </a:rPr>
            <a:t>Signals</a:t>
          </a:r>
        </a:p>
      </dsp:txBody>
      <dsp:txXfrm rot="-5400000">
        <a:off x="1" y="1354675"/>
        <a:ext cx="761305" cy="326273"/>
      </dsp:txXfrm>
    </dsp:sp>
    <dsp:sp modelId="{4204F4A1-D041-6647-889B-EF0696FA384F}">
      <dsp:nvSpPr>
        <dsp:cNvPr id="0" name=""/>
        <dsp:cNvSpPr/>
      </dsp:nvSpPr>
      <dsp:spPr>
        <a:xfrm rot="5400000">
          <a:off x="4325522" y="-2590196"/>
          <a:ext cx="706926" cy="7835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Avenir Next LT Pro Light" panose="020B0504020202020204" pitchFamily="34" charset="77"/>
            </a:rPr>
            <a:t>Having the asset defined, target asset is communicated to Tradingview for automated signal monitoring </a:t>
          </a:r>
        </a:p>
      </dsp:txBody>
      <dsp:txXfrm rot="-5400000">
        <a:off x="761305" y="1008530"/>
        <a:ext cx="7800852" cy="637908"/>
      </dsp:txXfrm>
    </dsp:sp>
    <dsp:sp modelId="{97DDF1F4-8DF3-554E-B740-9D91031EDBB0}">
      <dsp:nvSpPr>
        <dsp:cNvPr id="0" name=""/>
        <dsp:cNvSpPr/>
      </dsp:nvSpPr>
      <dsp:spPr>
        <a:xfrm rot="5400000">
          <a:off x="-163136" y="2107671"/>
          <a:ext cx="1087578" cy="7613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0" i="0" kern="1200" dirty="0">
            <a:latin typeface="Avenir Next LT Pro Light" panose="020B0504020202020204" pitchFamily="34" charset="77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Avenir Next LT Pro Light" panose="020B0504020202020204" pitchFamily="34" charset="77"/>
            </a:rPr>
            <a:t>Create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Avenir Next LT Pro Light" panose="020B0504020202020204" pitchFamily="34" charset="77"/>
            </a:rPr>
            <a:t>Robot</a:t>
          </a:r>
        </a:p>
      </dsp:txBody>
      <dsp:txXfrm rot="-5400000">
        <a:off x="1" y="2325188"/>
        <a:ext cx="761305" cy="326273"/>
      </dsp:txXfrm>
    </dsp:sp>
    <dsp:sp modelId="{7332C84E-0950-6D41-A204-4F93C7EFBBC5}">
      <dsp:nvSpPr>
        <dsp:cNvPr id="0" name=""/>
        <dsp:cNvSpPr/>
      </dsp:nvSpPr>
      <dsp:spPr>
        <a:xfrm rot="5400000">
          <a:off x="4325522" y="-1619683"/>
          <a:ext cx="706926" cy="7835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Avenir Next LT Pro Light" panose="020B0504020202020204" pitchFamily="34" charset="77"/>
            </a:rPr>
            <a:t>When the signal is issued by Tradingview, the trading robot is activated </a:t>
          </a:r>
        </a:p>
      </dsp:txBody>
      <dsp:txXfrm rot="-5400000">
        <a:off x="761305" y="1979043"/>
        <a:ext cx="7800852" cy="637908"/>
      </dsp:txXfrm>
    </dsp:sp>
    <dsp:sp modelId="{BAEF9409-37C5-9542-A9C5-D31E30BE7E59}">
      <dsp:nvSpPr>
        <dsp:cNvPr id="0" name=""/>
        <dsp:cNvSpPr/>
      </dsp:nvSpPr>
      <dsp:spPr>
        <a:xfrm rot="5400000">
          <a:off x="-163136" y="3078184"/>
          <a:ext cx="1087578" cy="7613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0" i="0" kern="1200" dirty="0">
            <a:latin typeface="Avenir Next LT Pro Light" panose="020B0504020202020204" pitchFamily="34" charset="77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Avenir Next LT Pro Light" panose="020B0504020202020204" pitchFamily="34" charset="77"/>
            </a:rPr>
            <a:t>Take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Avenir Next LT Pro Light" panose="020B0504020202020204" pitchFamily="34" charset="77"/>
            </a:rPr>
            <a:t>Profit</a:t>
          </a:r>
        </a:p>
      </dsp:txBody>
      <dsp:txXfrm rot="-5400000">
        <a:off x="1" y="3295701"/>
        <a:ext cx="761305" cy="326273"/>
      </dsp:txXfrm>
    </dsp:sp>
    <dsp:sp modelId="{11F656D0-7F8D-A943-B042-121BA9565220}">
      <dsp:nvSpPr>
        <dsp:cNvPr id="0" name=""/>
        <dsp:cNvSpPr/>
      </dsp:nvSpPr>
      <dsp:spPr>
        <a:xfrm rot="5400000">
          <a:off x="4325522" y="-649170"/>
          <a:ext cx="706926" cy="7835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Avenir Next LT Pro Light" panose="020B0504020202020204" pitchFamily="34" charset="77"/>
            </a:rPr>
            <a:t>The trading robot is programmed to automatically take profit to ensure the scalp can be executed autonomously  </a:t>
          </a:r>
        </a:p>
      </dsp:txBody>
      <dsp:txXfrm rot="-5400000">
        <a:off x="761305" y="2949556"/>
        <a:ext cx="7800852" cy="637908"/>
      </dsp:txXfrm>
    </dsp:sp>
    <dsp:sp modelId="{785EE4CA-9080-1848-95B9-796ED462C2CB}">
      <dsp:nvSpPr>
        <dsp:cNvPr id="0" name=""/>
        <dsp:cNvSpPr/>
      </dsp:nvSpPr>
      <dsp:spPr>
        <a:xfrm rot="5400000">
          <a:off x="-163136" y="4048697"/>
          <a:ext cx="1087578" cy="7613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0" i="0" kern="1200" dirty="0">
            <a:latin typeface="Avenir Next LT Pro Light" panose="020B0504020202020204" pitchFamily="34" charset="77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Avenir Next LT Pro Light" panose="020B0504020202020204" pitchFamily="34" charset="77"/>
            </a:rPr>
            <a:t>Re-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Avenir Next LT Pro Light" panose="020B0504020202020204" pitchFamily="34" charset="77"/>
            </a:rPr>
            <a:t>Balance</a:t>
          </a:r>
        </a:p>
      </dsp:txBody>
      <dsp:txXfrm rot="-5400000">
        <a:off x="1" y="4266214"/>
        <a:ext cx="761305" cy="326273"/>
      </dsp:txXfrm>
    </dsp:sp>
    <dsp:sp modelId="{644DF57B-2D49-284A-BE7E-D3680DC63D08}">
      <dsp:nvSpPr>
        <dsp:cNvPr id="0" name=""/>
        <dsp:cNvSpPr/>
      </dsp:nvSpPr>
      <dsp:spPr>
        <a:xfrm rot="5400000">
          <a:off x="4325522" y="321342"/>
          <a:ext cx="706926" cy="7835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Avenir Next LT Pro Light" panose="020B0504020202020204" pitchFamily="34" charset="77"/>
            </a:rPr>
            <a:t>Once the trading robot completes its scalp, the value generated is rebalanced into desirable long term holdings.  </a:t>
          </a:r>
        </a:p>
      </dsp:txBody>
      <dsp:txXfrm rot="-5400000">
        <a:off x="761305" y="3920069"/>
        <a:ext cx="7800852" cy="637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6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6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24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13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23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7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4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2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2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5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4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2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7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29E6-246F-0D42-AE30-38142EA9E3F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C4D13F-187D-5243-9901-AA3FE713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0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8AC7-E28E-3842-8557-0B59A34D7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77"/>
                <a:ea typeface="Yuanti TC Light" panose="02010600040101010101" pitchFamily="2" charset="-120"/>
                <a:cs typeface="CordiaUPC" panose="020B0304020202020204" pitchFamily="34" charset="-34"/>
              </a:rPr>
              <a:t>Robbie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35286-EC32-AA4E-95E9-182B0CB03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venir Next LT Pro Light" panose="020B0504020202020204" pitchFamily="34" charset="77"/>
                <a:ea typeface="Yuanti TC Light" panose="02010600040101010101" pitchFamily="2" charset="-120"/>
                <a:cs typeface="CordiaUPC" panose="020B0304020202020204" pitchFamily="34" charset="-34"/>
              </a:rPr>
              <a:t>Automated Crypto Trading Robot</a:t>
            </a:r>
          </a:p>
        </p:txBody>
      </p:sp>
    </p:spTree>
    <p:extLst>
      <p:ext uri="{BB962C8B-B14F-4D97-AF65-F5344CB8AC3E}">
        <p14:creationId xmlns:p14="http://schemas.microsoft.com/office/powerpoint/2010/main" val="21550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EE32-0A38-5844-8C94-99E59E6C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77"/>
              </a:rPr>
              <a:t>Vision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866EAD-D704-454D-A992-4181BEF3D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894341"/>
              </p:ext>
            </p:extLst>
          </p:nvPr>
        </p:nvGraphicFramePr>
        <p:xfrm>
          <a:off x="677333" y="1271753"/>
          <a:ext cx="8596667" cy="497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04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0FD1094-EA33-3A4C-A27F-925E567A7296}"/>
              </a:ext>
            </a:extLst>
          </p:cNvPr>
          <p:cNvSpPr txBox="1"/>
          <p:nvPr/>
        </p:nvSpPr>
        <p:spPr>
          <a:xfrm>
            <a:off x="5426291" y="3530853"/>
            <a:ext cx="1463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Next LT Pro Light" panose="020B0504020202020204" pitchFamily="34" charset="77"/>
              </a:rPr>
              <a:t>Confirmation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641DFB-7605-D445-A429-F7D451DFF937}"/>
              </a:ext>
            </a:extLst>
          </p:cNvPr>
          <p:cNvSpPr txBox="1"/>
          <p:nvPr/>
        </p:nvSpPr>
        <p:spPr>
          <a:xfrm>
            <a:off x="5393275" y="3071560"/>
            <a:ext cx="1463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Next LT Pro Light" panose="020B0504020202020204" pitchFamily="34" charset="77"/>
              </a:rPr>
              <a:t>Buy/Sell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F2CB75-01B9-2945-9205-3A41FB0E7903}"/>
              </a:ext>
            </a:extLst>
          </p:cNvPr>
          <p:cNvSpPr txBox="1"/>
          <p:nvPr/>
        </p:nvSpPr>
        <p:spPr>
          <a:xfrm>
            <a:off x="3268134" y="1677797"/>
            <a:ext cx="77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Next LT Pro Light" panose="020B0504020202020204" pitchFamily="34" charset="77"/>
              </a:rPr>
              <a:t>Market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5AF4-E20A-264B-93B8-34AD7A15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77"/>
              </a:rPr>
              <a:t>Architecture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0E396A-19EB-7E4B-914A-70194CBE0CCE}"/>
              </a:ext>
            </a:extLst>
          </p:cNvPr>
          <p:cNvGrpSpPr/>
          <p:nvPr/>
        </p:nvGrpSpPr>
        <p:grpSpPr>
          <a:xfrm>
            <a:off x="1805094" y="1789770"/>
            <a:ext cx="1463040" cy="640080"/>
            <a:chOff x="1330960" y="2180930"/>
            <a:chExt cx="1463040" cy="64008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7BAFF1A-BC6B-8343-AC2A-20DE58B9D7A3}"/>
                </a:ext>
              </a:extLst>
            </p:cNvPr>
            <p:cNvSpPr/>
            <p:nvPr/>
          </p:nvSpPr>
          <p:spPr>
            <a:xfrm>
              <a:off x="1330960" y="2180930"/>
              <a:ext cx="1463040" cy="64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6E7442DC-2E66-7F48-8241-C7275676D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6680" y="2337772"/>
              <a:ext cx="1371600" cy="326396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800A79-9BC9-294C-B548-BE290692FEC6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68134" y="2109810"/>
            <a:ext cx="773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9491D1-182C-484D-91B9-51120808A586}"/>
              </a:ext>
            </a:extLst>
          </p:cNvPr>
          <p:cNvGrpSpPr/>
          <p:nvPr/>
        </p:nvGrpSpPr>
        <p:grpSpPr>
          <a:xfrm>
            <a:off x="4041986" y="1705741"/>
            <a:ext cx="1463040" cy="828457"/>
            <a:chOff x="2914226" y="1776861"/>
            <a:chExt cx="1463040" cy="82845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13003D-FE24-2B42-A549-4C9104286C13}"/>
                </a:ext>
              </a:extLst>
            </p:cNvPr>
            <p:cNvSpPr/>
            <p:nvPr/>
          </p:nvSpPr>
          <p:spPr>
            <a:xfrm>
              <a:off x="2914226" y="1860890"/>
              <a:ext cx="1463040" cy="64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90B6516-4EDB-6C48-96F9-9912DB456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1517" y="1776861"/>
              <a:ext cx="828457" cy="828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6B782-170F-3742-8577-818DFA5885E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4773506" y="2429850"/>
            <a:ext cx="0" cy="68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4B8CB01-898D-5F43-8760-A628885213E6}"/>
              </a:ext>
            </a:extLst>
          </p:cNvPr>
          <p:cNvGrpSpPr/>
          <p:nvPr/>
        </p:nvGrpSpPr>
        <p:grpSpPr>
          <a:xfrm>
            <a:off x="4041986" y="3110570"/>
            <a:ext cx="1463040" cy="640080"/>
            <a:chOff x="2914226" y="3181690"/>
            <a:chExt cx="1463040" cy="64008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5BE554E-7DE6-4847-B0B9-D3C4D8C42B75}"/>
                </a:ext>
              </a:extLst>
            </p:cNvPr>
            <p:cNvSpPr/>
            <p:nvPr/>
          </p:nvSpPr>
          <p:spPr>
            <a:xfrm>
              <a:off x="2914226" y="3181690"/>
              <a:ext cx="1463040" cy="64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B39560E-96DB-274C-96CC-9448C5CCC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1720" y="3229040"/>
              <a:ext cx="1308050" cy="52322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9419AB4-0411-DA43-96CC-F3B1E8FEF275}"/>
              </a:ext>
            </a:extLst>
          </p:cNvPr>
          <p:cNvSpPr txBox="1"/>
          <p:nvPr/>
        </p:nvSpPr>
        <p:spPr>
          <a:xfrm>
            <a:off x="4558450" y="2636641"/>
            <a:ext cx="122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Next LT Pro Light" panose="020B0504020202020204" pitchFamily="34" charset="77"/>
              </a:rPr>
              <a:t>Buy Signal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BE3007-64DD-3540-8920-E33B6CD7E8F2}"/>
              </a:ext>
            </a:extLst>
          </p:cNvPr>
          <p:cNvGrpSpPr/>
          <p:nvPr/>
        </p:nvGrpSpPr>
        <p:grpSpPr>
          <a:xfrm>
            <a:off x="6810591" y="3110570"/>
            <a:ext cx="1463040" cy="640080"/>
            <a:chOff x="1330960" y="2180930"/>
            <a:chExt cx="1463040" cy="64008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F842E4-0E77-A147-8650-9CE9AB97C60D}"/>
                </a:ext>
              </a:extLst>
            </p:cNvPr>
            <p:cNvSpPr/>
            <p:nvPr/>
          </p:nvSpPr>
          <p:spPr>
            <a:xfrm>
              <a:off x="1330960" y="2180930"/>
              <a:ext cx="1463040" cy="64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Logo&#10;&#10;Description automatically generated">
              <a:extLst>
                <a:ext uri="{FF2B5EF4-FFF2-40B4-BE49-F238E27FC236}">
                  <a16:creationId xmlns:a16="http://schemas.microsoft.com/office/drawing/2014/main" id="{20890C83-F187-7D4D-AE96-40175D48F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6680" y="2337772"/>
              <a:ext cx="1371600" cy="326396"/>
            </a:xfrm>
            <a:prstGeom prst="rect">
              <a:avLst/>
            </a:prstGeom>
          </p:spPr>
        </p:pic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498EBA-3E69-5F4A-832F-53E5253DC68F}"/>
              </a:ext>
            </a:extLst>
          </p:cNvPr>
          <p:cNvCxnSpPr>
            <a:cxnSpLocks/>
          </p:cNvCxnSpPr>
          <p:nvPr/>
        </p:nvCxnSpPr>
        <p:spPr>
          <a:xfrm>
            <a:off x="5505026" y="3329010"/>
            <a:ext cx="1305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C11635-ADE5-EC48-B227-ACE3667E0BA4}"/>
              </a:ext>
            </a:extLst>
          </p:cNvPr>
          <p:cNvCxnSpPr>
            <a:cxnSpLocks/>
          </p:cNvCxnSpPr>
          <p:nvPr/>
        </p:nvCxnSpPr>
        <p:spPr>
          <a:xfrm flipH="1">
            <a:off x="5505026" y="3532210"/>
            <a:ext cx="1305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6F2D9B8-7D0E-AE40-A9A4-22A4AD803203}"/>
              </a:ext>
            </a:extLst>
          </p:cNvPr>
          <p:cNvGrpSpPr/>
          <p:nvPr/>
        </p:nvGrpSpPr>
        <p:grpSpPr>
          <a:xfrm>
            <a:off x="4041986" y="4431370"/>
            <a:ext cx="2733040" cy="1193103"/>
            <a:chOff x="2682240" y="4647419"/>
            <a:chExt cx="2733040" cy="119310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544E1A4-1B48-844D-899A-A5779C0280CC}"/>
                </a:ext>
              </a:extLst>
            </p:cNvPr>
            <p:cNvSpPr/>
            <p:nvPr/>
          </p:nvSpPr>
          <p:spPr>
            <a:xfrm>
              <a:off x="2682240" y="4647419"/>
              <a:ext cx="2733040" cy="11524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4B67581-E03C-FC49-8D66-4332F3FE4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3832" y="4688059"/>
              <a:ext cx="1152463" cy="1152463"/>
            </a:xfrm>
            <a:prstGeom prst="rect">
              <a:avLst/>
            </a:prstGeom>
          </p:spPr>
        </p:pic>
        <p:pic>
          <p:nvPicPr>
            <p:cNvPr id="42" name="Picture 10" descr="A Review of Postgres version 12 - Performance Monitoring - Blogs - Quest  Community">
              <a:extLst>
                <a:ext uri="{FF2B5EF4-FFF2-40B4-BE49-F238E27FC236}">
                  <a16:creationId xmlns:a16="http://schemas.microsoft.com/office/drawing/2014/main" id="{4E61C75B-3C0B-FF4B-A733-1C1603F369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25" r="19185"/>
            <a:stretch/>
          </p:blipFill>
          <p:spPr bwMode="auto">
            <a:xfrm>
              <a:off x="4171377" y="4839010"/>
              <a:ext cx="1152463" cy="85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A35A65C-5ED4-2B4C-91BC-CB0D26E54DD2}"/>
                </a:ext>
              </a:extLst>
            </p:cNvPr>
            <p:cNvCxnSpPr/>
            <p:nvPr/>
          </p:nvCxnSpPr>
          <p:spPr>
            <a:xfrm>
              <a:off x="3767665" y="506637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887B91-B2B5-EA44-BB82-C4E9F7812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7665" y="522365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66266DDB-A53F-3E48-8421-59AEA6F1D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094" y="3593808"/>
            <a:ext cx="1224011" cy="1044888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2D72615-943A-7B4B-A55E-9086B5308EF3}"/>
              </a:ext>
            </a:extLst>
          </p:cNvPr>
          <p:cNvSpPr/>
          <p:nvPr/>
        </p:nvSpPr>
        <p:spPr>
          <a:xfrm>
            <a:off x="1755452" y="3730331"/>
            <a:ext cx="1333187" cy="801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751997A-F4B9-5B44-BBB4-3BE6E88CC530}"/>
              </a:ext>
            </a:extLst>
          </p:cNvPr>
          <p:cNvCxnSpPr>
            <a:stCxn id="47" idx="3"/>
            <a:endCxn id="40" idx="1"/>
          </p:cNvCxnSpPr>
          <p:nvPr/>
        </p:nvCxnSpPr>
        <p:spPr>
          <a:xfrm>
            <a:off x="3088639" y="4130846"/>
            <a:ext cx="953347" cy="876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7420F5A-50B6-B74A-B750-879F6A8D9830}"/>
              </a:ext>
            </a:extLst>
          </p:cNvPr>
          <p:cNvSpPr txBox="1"/>
          <p:nvPr/>
        </p:nvSpPr>
        <p:spPr>
          <a:xfrm>
            <a:off x="3068319" y="3912653"/>
            <a:ext cx="53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Next LT Pro Light" panose="020B0504020202020204" pitchFamily="34" charset="77"/>
              </a:rPr>
              <a:t>Posts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0C2F1E5-4E23-8E46-9BEB-E36C9BAAA0F1}"/>
              </a:ext>
            </a:extLst>
          </p:cNvPr>
          <p:cNvSpPr/>
          <p:nvPr/>
        </p:nvSpPr>
        <p:spPr>
          <a:xfrm>
            <a:off x="1755452" y="5477964"/>
            <a:ext cx="1333187" cy="801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635F91-E851-FB4A-96E0-EED0299117D2}"/>
              </a:ext>
            </a:extLst>
          </p:cNvPr>
          <p:cNvSpPr txBox="1"/>
          <p:nvPr/>
        </p:nvSpPr>
        <p:spPr>
          <a:xfrm>
            <a:off x="3007358" y="5865768"/>
            <a:ext cx="2418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Next LT Pro Light" panose="020B0504020202020204" pitchFamily="34" charset="77"/>
              </a:rPr>
              <a:t>Sentiment Analysis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BEEBD570-5665-A04B-B22F-02884EB3A141}"/>
              </a:ext>
            </a:extLst>
          </p:cNvPr>
          <p:cNvCxnSpPr>
            <a:stCxn id="51" idx="3"/>
            <a:endCxn id="40" idx="2"/>
          </p:cNvCxnSpPr>
          <p:nvPr/>
        </p:nvCxnSpPr>
        <p:spPr>
          <a:xfrm flipV="1">
            <a:off x="3088639" y="5583833"/>
            <a:ext cx="2319867" cy="2946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D93C73D-51BE-7B44-8E89-899102F05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777" y="5250022"/>
            <a:ext cx="1214644" cy="1214644"/>
          </a:xfrm>
          <a:prstGeom prst="rect">
            <a:avLst/>
          </a:prstGeom>
        </p:spPr>
      </p:pic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A6F94A6-74D3-FD48-9FBB-7A2CE72F3FDC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rot="16200000" flipV="1">
            <a:off x="4750646" y="3773510"/>
            <a:ext cx="680720" cy="635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6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8899-3E55-594A-B7CA-77E2ABB2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4576-F438-9D48-A1EB-86C7658C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61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{2E44501F-B073-114E-8755-E64C205ACF42}tf10001060</Template>
  <TotalTime>674</TotalTime>
  <Words>110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 Next LT Pro Light</vt:lpstr>
      <vt:lpstr>Trebuchet MS</vt:lpstr>
      <vt:lpstr>Wingdings 3</vt:lpstr>
      <vt:lpstr>Facet</vt:lpstr>
      <vt:lpstr>Robbie</vt:lpstr>
      <vt:lpstr>Vision</vt:lpstr>
      <vt:lpstr>Architecture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Robbie</dc:title>
  <dc:creator>Jon Raccah</dc:creator>
  <cp:lastModifiedBy>Jon Raccah</cp:lastModifiedBy>
  <cp:revision>7</cp:revision>
  <dcterms:created xsi:type="dcterms:W3CDTF">2021-04-22T22:51:21Z</dcterms:created>
  <dcterms:modified xsi:type="dcterms:W3CDTF">2021-04-24T13:09:58Z</dcterms:modified>
</cp:coreProperties>
</file>