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1" r:id="rId2"/>
    <p:sldId id="284" r:id="rId3"/>
    <p:sldId id="286" r:id="rId4"/>
    <p:sldId id="281" r:id="rId5"/>
    <p:sldId id="287" r:id="rId6"/>
    <p:sldId id="292" r:id="rId7"/>
    <p:sldId id="294" r:id="rId8"/>
    <p:sldId id="293" r:id="rId9"/>
    <p:sldId id="290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160"/>
        <p:guide pos="29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8C58F-BF24-4EC9-BB5A-E3367BD532E5}" type="datetimeFigureOut">
              <a:rPr lang="en-IN" smtClean="0"/>
              <a:t>25-12-2023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A7B27A-81F9-4AD6-989F-65574500B33D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-9331"/>
            <a:ext cx="91440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11041" y="6384137"/>
            <a:ext cx="147161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23" name="object 20"/>
          <p:cNvSpPr txBox="1"/>
          <p:nvPr/>
        </p:nvSpPr>
        <p:spPr>
          <a:xfrm>
            <a:off x="228600" y="1352565"/>
            <a:ext cx="8915400" cy="44242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                                  </a:t>
            </a:r>
            <a:r>
              <a:rPr lang="en-US" sz="29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DESIGN STUDIO U</a:t>
            </a:r>
            <a:r>
              <a:rPr lang="en-IN" altLang="en-US" sz="29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2</a:t>
            </a:r>
            <a:r>
              <a:rPr lang="en-US" sz="29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1EE</a:t>
            </a:r>
            <a:r>
              <a:rPr lang="en-IN" altLang="en-US" sz="29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307</a:t>
            </a:r>
            <a:endParaRPr lang="en-US" sz="2900" b="1" spc="-5" dirty="0">
              <a:solidFill>
                <a:schemeClr val="tx1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500" b="1" spc="-5" dirty="0">
                <a:solidFill>
                  <a:schemeClr val="tx1"/>
                </a:solidFill>
                <a:latin typeface="Arial" panose="020B0604020202020204"/>
                <a:cs typeface="Arial" panose="020B0604020202020204"/>
              </a:rPr>
              <a:t>                                    </a:t>
            </a: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                                </a:t>
            </a:r>
            <a:endParaRPr lang="en-US" sz="28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7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   PROJECT TITLE – </a:t>
            </a:r>
            <a:r>
              <a:rPr lang="en-US" sz="28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JUST FOOD</a:t>
            </a:r>
            <a:r>
              <a:rPr lang="en-US" sz="27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	</a:t>
            </a:r>
            <a:endParaRPr lang="en-IN" sz="27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IN" sz="27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               </a:t>
            </a:r>
            <a:endParaRPr lang="en-US" sz="1600" b="1" spc="-5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                                                                          Batch number :01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					Presented by : JAI AAKASH SD (22ee017)</a:t>
            </a:r>
            <a:endParaRPr lang="en-US" sz="12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2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6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                                                                                            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    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300" b="1" spc="-5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300" b="1" spc="-5" dirty="0">
                <a:solidFill>
                  <a:srgbClr val="FF0000"/>
                </a:solidFill>
                <a:latin typeface="Arial" panose="020B0604020202020204"/>
                <a:cs typeface="Arial" panose="020B0604020202020204"/>
              </a:rPr>
              <a:t>  </a:t>
            </a:r>
            <a:endParaRPr lang="en-US" sz="1300" dirty="0">
              <a:solidFill>
                <a:srgbClr val="FF0000"/>
              </a:solidFill>
              <a:latin typeface="Arial" panose="020B0604020202020204"/>
              <a:cs typeface="Arial" panose="020B0604020202020204"/>
            </a:endParaRPr>
          </a:p>
        </p:txBody>
      </p: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89084"/>
              </p:ext>
            </p:extLst>
          </p:nvPr>
        </p:nvGraphicFramePr>
        <p:xfrm>
          <a:off x="3048000" y="3945583"/>
          <a:ext cx="5550893" cy="2120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4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 (in CAPS)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 number</a:t>
                      </a:r>
                    </a:p>
                    <a:p>
                      <a:r>
                        <a:rPr lang="en-US" dirty="0"/>
                        <a:t>(in CAPS)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dirty="0"/>
                        <a:t>RATHISH KUMAR 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22ee042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dirty="0"/>
                        <a:t>PRAVEEN KUMAR 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22ee038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dirty="0"/>
                        <a:t>GIRI PRASATH B P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22ee013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114">
                <a:tc>
                  <a:txBody>
                    <a:bodyPr/>
                    <a:lstStyle/>
                    <a:p>
                      <a:r>
                        <a:rPr lang="en-US" dirty="0"/>
                        <a:t>SOUNDER KUMAR 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22ee050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724578"/>
            <a:ext cx="8229600" cy="4401585"/>
          </a:xfrm>
        </p:spPr>
        <p:txBody>
          <a:bodyPr/>
          <a:lstStyle/>
          <a:p>
            <a:pPr marL="0" indent="0">
              <a:buNone/>
            </a:pPr>
            <a:r>
              <a:rPr lang="en-IN" altLang="en-US" dirty="0"/>
              <a:t> </a:t>
            </a:r>
          </a:p>
          <a:p>
            <a:pPr marL="0" indent="0">
              <a:buNone/>
            </a:pPr>
            <a:endParaRPr lang="en-IN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11041" y="6384137"/>
            <a:ext cx="147161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389311" y="1217848"/>
            <a:ext cx="8904947" cy="506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altLang="en-US" sz="2700" b="1" dirty="0">
                <a:solidFill>
                  <a:srgbClr val="FF0000"/>
                </a:solidFill>
              </a:rPr>
              <a:t>PROBLEM STATEMENT/ ABSTRACT/ SDG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C86E1B-FBC0-2872-D7E7-EB25DA4123E6}"/>
              </a:ext>
            </a:extLst>
          </p:cNvPr>
          <p:cNvSpPr txBox="1"/>
          <p:nvPr/>
        </p:nvSpPr>
        <p:spPr>
          <a:xfrm>
            <a:off x="914400" y="1926763"/>
            <a:ext cx="584606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Nearly one in ten people around the world go to bed hungry each night, a crisis driven largely by conflict, climate change, and chronic inequality.</a:t>
            </a:r>
          </a:p>
          <a:p>
            <a:r>
              <a:rPr lang="en-IN" dirty="0"/>
              <a:t>Children Die Each Day from Illnesses Caused by Dirty Water and Unhygienic Living Conditions.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D8B921-9BC2-94D9-127E-E059701920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835794"/>
            <a:ext cx="3505200" cy="1879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16225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grpSp>
        <p:nvGrpSpPr>
          <p:cNvPr id="5" name="Group 4"/>
          <p:cNvGrpSpPr/>
          <p:nvPr/>
        </p:nvGrpSpPr>
        <p:grpSpPr>
          <a:xfrm>
            <a:off x="121285" y="914520"/>
            <a:ext cx="8901430" cy="5591570"/>
            <a:chOff x="143122" y="371403"/>
            <a:chExt cx="11895153" cy="6455413"/>
          </a:xfrm>
        </p:grpSpPr>
        <p:pic>
          <p:nvPicPr>
            <p:cNvPr id="5122" name="Picture 2" descr="Problem statement canvas for startups and innovation teams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122" y="1075149"/>
              <a:ext cx="11895153" cy="56543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4"/>
            <p:cNvSpPr txBox="1"/>
            <p:nvPr/>
          </p:nvSpPr>
          <p:spPr>
            <a:xfrm>
              <a:off x="5047369" y="371403"/>
              <a:ext cx="6964680" cy="60260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IN" sz="1400" b="1" dirty="0">
                  <a:solidFill>
                    <a:srgbClr val="C00000"/>
                  </a:solidFill>
                </a:rPr>
                <a:t>Which is your Customer Segment:</a:t>
              </a:r>
            </a:p>
            <a:p>
              <a:endParaRPr lang="en-IN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65890" y="442376"/>
              <a:ext cx="4680853" cy="4603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IN" sz="2000" b="1" dirty="0">
                  <a:solidFill>
                    <a:srgbClr val="C00000"/>
                  </a:solidFill>
                </a:rPr>
                <a:t>Problem Statement Canvas</a:t>
              </a:r>
            </a:p>
          </p:txBody>
        </p:sp>
        <p:sp>
          <p:nvSpPr>
            <p:cNvPr id="13" name="TextBox 11"/>
            <p:cNvSpPr txBox="1"/>
            <p:nvPr/>
          </p:nvSpPr>
          <p:spPr>
            <a:xfrm>
              <a:off x="277903" y="1991205"/>
              <a:ext cx="3642090" cy="20592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4" name="TextBox 12"/>
            <p:cNvSpPr txBox="1"/>
            <p:nvPr/>
          </p:nvSpPr>
          <p:spPr>
            <a:xfrm>
              <a:off x="4269653" y="1991205"/>
              <a:ext cx="3642090" cy="20592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5" name="TextBox 13"/>
            <p:cNvSpPr txBox="1"/>
            <p:nvPr/>
          </p:nvSpPr>
          <p:spPr>
            <a:xfrm>
              <a:off x="8229077" y="1991557"/>
              <a:ext cx="3420557" cy="20592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6" name="TextBox 14"/>
            <p:cNvSpPr txBox="1"/>
            <p:nvPr/>
          </p:nvSpPr>
          <p:spPr>
            <a:xfrm>
              <a:off x="277903" y="4767535"/>
              <a:ext cx="3642090" cy="20592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7" name="TextBox 15"/>
            <p:cNvSpPr txBox="1"/>
            <p:nvPr/>
          </p:nvSpPr>
          <p:spPr>
            <a:xfrm>
              <a:off x="8261403" y="4692365"/>
              <a:ext cx="3642090" cy="205928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8" name="TextBox 16"/>
            <p:cNvSpPr txBox="1"/>
            <p:nvPr/>
          </p:nvSpPr>
          <p:spPr>
            <a:xfrm>
              <a:off x="4269653" y="4490536"/>
              <a:ext cx="3642090" cy="6385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  <p:sp>
          <p:nvSpPr>
            <p:cNvPr id="19" name="TextBox 17"/>
            <p:cNvSpPr txBox="1"/>
            <p:nvPr/>
          </p:nvSpPr>
          <p:spPr>
            <a:xfrm>
              <a:off x="4269653" y="5923471"/>
              <a:ext cx="3642090" cy="6385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Dot"/>
            </a:ln>
          </p:spPr>
          <p:txBody>
            <a:bodyPr wrap="square" rtlCol="0">
              <a:spAutoFit/>
            </a:bodyPr>
            <a:lstStyle/>
            <a:p>
              <a:r>
                <a:rPr lang="en-IN" sz="1000" dirty="0">
                  <a:solidFill>
                    <a:srgbClr val="C00000"/>
                  </a:solidFill>
                </a:rPr>
                <a:t>Your Answer:</a:t>
              </a:r>
            </a:p>
            <a:p>
              <a:endParaRPr lang="en-IN" sz="1000" dirty="0">
                <a:solidFill>
                  <a:srgbClr val="C00000"/>
                </a:solidFill>
              </a:endParaRPr>
            </a:p>
            <a:p>
              <a:endParaRPr lang="en-IN" sz="1000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9560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11041" y="6384137"/>
            <a:ext cx="147161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974" y="1189815"/>
            <a:ext cx="8904947" cy="10823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800" b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Idea/Solution/Prototype</a:t>
            </a:r>
            <a:r>
              <a:rPr lang="en-US" sz="2800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 </a:t>
            </a:r>
            <a:r>
              <a:rPr lang="en-US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(Describe)</a:t>
            </a:r>
            <a:endParaRPr lang="en-US" dirty="0"/>
          </a:p>
          <a:p>
            <a:pPr marL="285750" lvl="0" indent="-285750">
              <a:spcBef>
                <a:spcPts val="1000"/>
              </a:spcBef>
              <a:buClr>
                <a:schemeClr val="dk1"/>
              </a:buClr>
              <a:buSzPts val="1600"/>
              <a:buFont typeface="Noto Sans Symbols"/>
              <a:buChar char="⮚"/>
            </a:pPr>
            <a:r>
              <a:rPr lang="en-US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8383194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11041" y="6384137"/>
            <a:ext cx="147161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5974" y="1189815"/>
            <a:ext cx="89049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000" b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 flow chart or simulated image of prototype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65257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11041" y="6384137"/>
            <a:ext cx="147161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26" y="1220215"/>
            <a:ext cx="890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800" b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Technology stack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8945373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11041" y="6384137"/>
            <a:ext cx="147161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26" y="1220215"/>
            <a:ext cx="8904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400" b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USER CASES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0464430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629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818289"/>
            <a:ext cx="8229600" cy="4307874"/>
          </a:xfrm>
        </p:spPr>
        <p:txBody>
          <a:bodyPr/>
          <a:lstStyle/>
          <a:p>
            <a:pPr marL="0" indent="0">
              <a:buNone/>
            </a:pPr>
            <a:endParaRPr lang="en-IN" altLang="en-US" dirty="0"/>
          </a:p>
        </p:txBody>
      </p:sp>
      <p:sp>
        <p:nvSpPr>
          <p:cNvPr id="3" name="object 3"/>
          <p:cNvSpPr txBox="1"/>
          <p:nvPr/>
        </p:nvSpPr>
        <p:spPr>
          <a:xfrm>
            <a:off x="4511041" y="6384137"/>
            <a:ext cx="147161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200" dirty="0">
                <a:solidFill>
                  <a:srgbClr val="3E3E3E"/>
                </a:solidFill>
                <a:latin typeface="Arial" panose="020B0604020202020204"/>
                <a:cs typeface="Arial" panose="020B0604020202020204"/>
              </a:rPr>
              <a:t>1</a:t>
            </a: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28600" y="609742"/>
            <a:ext cx="861060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5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b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sz="1600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51434" y="6381394"/>
            <a:ext cx="1014413" cy="196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>
              <a:latin typeface="Arial" panose="020B0604020202020204"/>
              <a:cs typeface="Arial" panose="020B0604020202020204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1426" y="1220215"/>
            <a:ext cx="89049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Clr>
                <a:schemeClr val="lt2"/>
              </a:buClr>
              <a:buSzPts val="1800"/>
            </a:pPr>
            <a:r>
              <a:rPr lang="en-US" sz="2800" b="1" dirty="0">
                <a:solidFill>
                  <a:srgbClr val="C00000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Dependencies / Show stopper</a:t>
            </a:r>
            <a:endParaRPr lang="en-US" sz="2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368415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9162"/>
            <a:ext cx="9144000" cy="6907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 descr="Business Thank-You Letter Examples">
            <a:extLst>
              <a:ext uri="{FF2B5EF4-FFF2-40B4-BE49-F238E27FC236}">
                <a16:creationId xmlns:a16="http://schemas.microsoft.com/office/drawing/2014/main" id="{05360207-53E8-49D1-A800-FC658ADF3B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1143000"/>
            <a:ext cx="6648633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5635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41</TotalTime>
  <Words>193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Franklin Gothic</vt:lpstr>
      <vt:lpstr>Noto Sans Symbols</vt:lpstr>
      <vt:lpstr>Office Theme</vt:lpstr>
      <vt:lpstr>PowerPoint Presentation</vt:lpstr>
      <vt:lpstr>       </vt:lpstr>
      <vt:lpstr>PowerPoint Presentation</vt:lpstr>
      <vt:lpstr>       </vt:lpstr>
      <vt:lpstr>       </vt:lpstr>
      <vt:lpstr>       </vt:lpstr>
      <vt:lpstr>       </vt:lpstr>
      <vt:lpstr>      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PROTUBERANCY STATE RECOGNITION   IN HUMAN VISUAL  SYSTEM  Mr Bharath,V Assistant Professor Department of BME KPR Institute of Engineering and Technology</dc:title>
  <dc:creator>Lenovo</dc:creator>
  <cp:lastModifiedBy>Rathish Kumar</cp:lastModifiedBy>
  <cp:revision>101</cp:revision>
  <dcterms:created xsi:type="dcterms:W3CDTF">2006-08-16T00:00:00Z</dcterms:created>
  <dcterms:modified xsi:type="dcterms:W3CDTF">2023-12-25T02:14:58Z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0C5BBEC165FA48C2BCAFDDBA657E4460</vt:lpwstr>
  </property>
  <property fmtid="{D5CDD505-2E9C-101B-9397-08002B2CF9AE}" pid="3" name="KSOProductBuildVer">
    <vt:lpwstr>1033-11.2.0.11225</vt:lpwstr>
  </property>
</Properties>
</file>