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League Spartan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eagueSpartan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LeagueSparta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9f3dc185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9f3dc185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SLIDES_API1049224459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SLIDES_API104922445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104922445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104922445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9f3dc185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9f3dc185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9f3dc185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9f3dc185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9f3dc185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9f3dc185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SLIDES_API1049224459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SLIDES_API104922445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0492244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0492244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SLIDES_API104922445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SLIDES_API104922445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f3dc18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9f3dc18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SLIDES_API104922445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SLIDES_API104922445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9f3dc185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9f3dc185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9f3dc18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9f3dc18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9f3dc185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9f3dc185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9f3dc185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9f3dc185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pixabay.com?ref=SlidesAI.io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hyperlink" Target="https://pixabay.com?ref=SlidesAI.i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hyperlink" Target="https://pixabay.com?ref=SlidesAI.i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ixabay.com?ref=SlidesAI.io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ixabay.com?ref=SlidesAI.i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hyperlink" Target="https://pixabay.com?ref=SlidesAI.i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pixabay.com?ref=SlidesAI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09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Wallet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9500" y="4468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080"/>
              <a:t>By</a:t>
            </a:r>
            <a:endParaRPr sz="20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080"/>
              <a:t>Maminiaina, Christelle, Amanda</a:t>
            </a:r>
            <a:endParaRPr sz="20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6506" l="26732" r="23046" t="6506"/>
          <a:stretch/>
        </p:blipFill>
        <p:spPr>
          <a:xfrm>
            <a:off x="2225700" y="31800"/>
            <a:ext cx="4692598" cy="50799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508000" y="6350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How does the code works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508000" y="1193700"/>
            <a:ext cx="833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The application uses the Luhn algorithm to check the validity of the entered credit card number.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It identifies the type of the credit card based on the first few digits of the card number.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A new label is created with the card number and its type, and added to the stack layout if the card number is valid.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25967" r="25962" t="0"/>
          <a:stretch/>
        </p:blipFill>
        <p:spPr>
          <a:xfrm>
            <a:off x="5969000" y="0"/>
            <a:ext cx="317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Issues Encountered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Compatibility issues with macOS version, Xcode and .NET MAUI installation errors were encountered while working on a macOS desktop.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Few issues related to dependencies or libraries were also encountered.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They were resolved by updating the software, reinstalling or repairing the installation, and troubleshooting dependencies and libraries.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32637" r="32641" t="0"/>
          <a:stretch/>
        </p:blipFill>
        <p:spPr>
          <a:xfrm>
            <a:off x="5969000" y="0"/>
            <a:ext cx="317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Future improvements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</a:t>
            </a:r>
            <a:r>
              <a:rPr lang="en-GB">
                <a:solidFill>
                  <a:schemeClr val="dk1"/>
                </a:solidFill>
              </a:rPr>
              <a:t>Adding support for additional credit card types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 improving the user interface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 adding support for international credit card numbers.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 expiration date validation, CVV validation, and more.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6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171" name="Google Shape;171;p26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Microsoft .NET MAUI is a powerful cross-platform framework that allows developers to create high-quality applications for multiple devices and platforms with ease.</a:t>
              </a:r>
              <a:endParaRPr sz="15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2" name="Google Shape;172;p26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League Spartan"/>
                  <a:ea typeface="League Spartan"/>
                  <a:cs typeface="League Spartan"/>
                  <a:sym typeface="League Spartan"/>
                </a:rPr>
                <a:t>Conclusion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7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179" name="Google Shape;179;p27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dk1"/>
                  </a:solidFill>
                  <a:highlight>
                    <a:schemeClr val="lt1"/>
                  </a:highlight>
                  <a:latin typeface="Roboto"/>
                  <a:ea typeface="Roboto"/>
                  <a:cs typeface="Roboto"/>
                  <a:sym typeface="Roboto"/>
                </a:rPr>
                <a:t>Microsoft .NET MAUI website is an excellent resource for developers looking to learn more about this framework.</a:t>
              </a:r>
              <a:endParaRPr sz="1500">
                <a:solidFill>
                  <a:schemeClr val="dk1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League Spartan"/>
                  <a:ea typeface="League Spartan"/>
                  <a:cs typeface="League Spartan"/>
                  <a:sym typeface="League Spartan"/>
                </a:rPr>
                <a:t>Ressources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Thank you for your time 😊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Inter"/>
                  <a:ea typeface="Inter"/>
                  <a:cs typeface="Inter"/>
                  <a:sym typeface="Inter"/>
                </a:rPr>
                <a:t>An application that checks for the validity of a credit card number and identifies its type (Visa, MasterCard, Amex or Unknown) using the Luhn algorithm.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League Spartan"/>
                  <a:ea typeface="League Spartan"/>
                  <a:cs typeface="League Spartan"/>
                  <a:sym typeface="League Spartan"/>
                </a:rPr>
                <a:t>Card Validator Application Using .NET MAUI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08000" y="3175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08000" y="8762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The Card Validator is a .NET MAUI application that checks the validity of a credit card number and identifies its type, then store it if it is a valid number.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The app can run on IOS, Android, MacOs, Windows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3700" y="2596044"/>
            <a:ext cx="1269899" cy="238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0" l="0" r="0" t="-3060"/>
          <a:stretch/>
        </p:blipFill>
        <p:spPr>
          <a:xfrm>
            <a:off x="0" y="2596050"/>
            <a:ext cx="3060500" cy="23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0950" y="107075"/>
            <a:ext cx="3323050" cy="492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6800" y="2538274"/>
            <a:ext cx="1177201" cy="24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08000" y="6350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User Interface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08000" y="11937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application has a simple user interface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accent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 a single text box to input the credit card number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accent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 a button to submit the number for validation.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accent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) When the validation is successful, a label is added to the stack layout showing the credit card number and its type.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0750" y="63600"/>
            <a:ext cx="2383249" cy="507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6397775" y="1499025"/>
            <a:ext cx="642300" cy="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6397775" y="1822725"/>
            <a:ext cx="642300" cy="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6397775" y="2598150"/>
            <a:ext cx="642300" cy="10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/>
          <p:nvPr/>
        </p:nvSpPr>
        <p:spPr>
          <a:xfrm>
            <a:off x="6977975" y="1971750"/>
            <a:ext cx="1948800" cy="1263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124550" y="1284300"/>
            <a:ext cx="37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1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124550" y="1628025"/>
            <a:ext cx="37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2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124550" y="2403450"/>
            <a:ext cx="37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</a:rPr>
              <a:t>3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508000" y="635000"/>
            <a:ext cx="734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eague Spartan"/>
                <a:ea typeface="League Spartan"/>
                <a:cs typeface="League Spartan"/>
                <a:sym typeface="League Spartan"/>
              </a:rPr>
              <a:t>Usage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08000" y="1193700"/>
            <a:ext cx="800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To use the application, run it on your local machine or emulator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Input a credit card number into the text box provided.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The application will add a label showing the card number and its type (Visa, MasterCard, Amex or Unknown) to the stack layout if the card number is valid.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-  An error message will be displayed if the card number is invalid.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00" y="184200"/>
            <a:ext cx="2213601" cy="47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101" y="184200"/>
            <a:ext cx="2259153" cy="477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654" y="184200"/>
            <a:ext cx="2240248" cy="477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06350" y="2038400"/>
            <a:ext cx="8331300" cy="1066700"/>
            <a:chOff x="406350" y="2317800"/>
            <a:chExt cx="8331300" cy="1066700"/>
          </a:xfrm>
        </p:grpSpPr>
        <p:sp>
          <p:nvSpPr>
            <p:cNvPr id="114" name="Google Shape;114;p19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Inter"/>
                  <a:ea typeface="Inter"/>
                  <a:cs typeface="Inter"/>
                  <a:sym typeface="Inter"/>
                </a:rPr>
                <a:t>Let’s dig into the code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406350" y="23178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400">
                  <a:latin typeface="League Spartan"/>
                  <a:ea typeface="League Spartan"/>
                  <a:cs typeface="League Spartan"/>
                  <a:sym typeface="League Spartan"/>
                </a:rPr>
                <a:t>The C# Code</a:t>
              </a:r>
              <a:endParaRPr b="1" sz="24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10877" l="23755" r="30882" t="10127"/>
          <a:stretch/>
        </p:blipFill>
        <p:spPr>
          <a:xfrm>
            <a:off x="2209162" y="63600"/>
            <a:ext cx="472566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21105" l="23978" r="1991" t="9991"/>
          <a:stretch/>
        </p:blipFill>
        <p:spPr>
          <a:xfrm>
            <a:off x="-235575" y="6552850"/>
            <a:ext cx="6092426" cy="354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6506" l="26732" r="23046" t="6506"/>
          <a:stretch/>
        </p:blipFill>
        <p:spPr>
          <a:xfrm>
            <a:off x="3729350" y="6456450"/>
            <a:ext cx="3651174" cy="3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21105" l="23978" r="1991" t="9991"/>
          <a:stretch/>
        </p:blipFill>
        <p:spPr>
          <a:xfrm>
            <a:off x="994887" y="490863"/>
            <a:ext cx="7154227" cy="41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6506" l="26732" r="23046" t="6506"/>
          <a:stretch/>
        </p:blipFill>
        <p:spPr>
          <a:xfrm>
            <a:off x="3729350" y="6456450"/>
            <a:ext cx="3651174" cy="3952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