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5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380" y="-4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Soni" userId="S::monika.soni@collaberatact.com::4a622358-487f-422a-9321-81d5399df758" providerId="AD" clId="Web-{1464580E-1455-42FC-A19F-E40E73013FCF}"/>
    <pc:docChg chg="modSld">
      <pc:chgData name="Monika Soni" userId="S::monika.soni@collaberatact.com::4a622358-487f-422a-9321-81d5399df758" providerId="AD" clId="Web-{1464580E-1455-42FC-A19F-E40E73013FCF}" dt="2018-08-31T06:54:46.227" v="8" actId="20577"/>
      <pc:docMkLst>
        <pc:docMk/>
      </pc:docMkLst>
      <pc:sldChg chg="modSp">
        <pc:chgData name="Monika Soni" userId="S::monika.soni@collaberatact.com::4a622358-487f-422a-9321-81d5399df758" providerId="AD" clId="Web-{1464580E-1455-42FC-A19F-E40E73013FCF}" dt="2018-08-31T06:54:46.227" v="8" actId="20577"/>
        <pc:sldMkLst>
          <pc:docMk/>
          <pc:sldMk cId="0" sldId="256"/>
        </pc:sldMkLst>
        <pc:spChg chg="mod">
          <ac:chgData name="Monika Soni" userId="S::monika.soni@collaberatact.com::4a622358-487f-422a-9321-81d5399df758" providerId="AD" clId="Web-{1464580E-1455-42FC-A19F-E40E73013FCF}" dt="2018-08-31T06:54:46.227" v="8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A2BEC-1647-44DC-ACDE-DF3971B31096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FA23-49F9-4A43-A030-63ACB3DF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2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CF509-03F4-4D46-A3CD-FD8D270DA1CE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BADCF-19A6-45AC-8ACE-60FC89627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arth.patel\Desktop\Master 1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623776" y="4809351"/>
            <a:ext cx="1520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www.cognixia.com</a:t>
            </a:r>
            <a:endParaRPr lang="en-IN" sz="12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1318"/>
            <a:ext cx="3962034" cy="1386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rth.patel\Desktop\Master-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parth.patel\Desktop\Master-2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</p:spPr>
      </p:pic>
      <p:pic>
        <p:nvPicPr>
          <p:cNvPr id="4" name="Picture 3" descr="C:\Users\parth.patel\Desktop\Master-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596441" y="1851670"/>
            <a:ext cx="2485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B0F0"/>
                </a:solidFill>
              </a:rPr>
              <a:t>THANK YOU</a:t>
            </a:r>
            <a:endParaRPr lang="en-IN" sz="36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266"/>
            <a:ext cx="4032448" cy="1411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1E211F08-597D-4714-A231-927134E81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324" y="1172553"/>
            <a:ext cx="8165930" cy="32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9037" rIns="0" bIns="29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BF0ECE30-A2A5-47A7-8449-8844D5A80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1714" y="192607"/>
            <a:ext cx="7677618" cy="26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435557" bIns="0" numCol="1" anchor="t" anchorCtr="0" compatLnSpc="1">
            <a:prstTxWarp prst="textNoShape">
              <a:avLst/>
            </a:prstTxWarp>
          </a:bodyPr>
          <a:lstStyle>
            <a:lvl1pPr>
              <a:defRPr sz="1900" b="1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1371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A1FFDA0-99D3-4658-A726-F5C5EDC68ED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/>
          <a:lstStyle/>
          <a:p>
            <a:fld id="{06FB5CD5-42EB-4463-AD08-FBB2BF546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6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176871" y="4777773"/>
            <a:ext cx="19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www.cognixia.com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5292080" y="477777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www.cognixia.com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192.168.33.26:808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192.168.33.27:8081/" TargetMode="External"/><Relationship Id="rId5" Type="http://schemas.openxmlformats.org/officeDocument/2006/relationships/hyperlink" Target="http://locahost:9001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-1260648" y="2361406"/>
            <a:ext cx="8075613" cy="5413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DevOps CI / CD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9220748-88A1-4422-837F-74F632797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1340" y="2491035"/>
            <a:ext cx="4356983" cy="2195823"/>
          </a:xfrm>
          <a:prstGeom prst="rect">
            <a:avLst/>
          </a:prstGeom>
        </p:spPr>
      </p:pic>
      <p:sp>
        <p:nvSpPr>
          <p:cNvPr id="5" name="Shape 37"/>
          <p:cNvSpPr/>
          <p:nvPr/>
        </p:nvSpPr>
        <p:spPr>
          <a:xfrm>
            <a:off x="272295" y="123478"/>
            <a:ext cx="5839035" cy="43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6" tIns="31886" rIns="31886" bIns="31886" anchor="ctr">
            <a:spAutoFit/>
          </a:bodyPr>
          <a:lstStyle/>
          <a:p>
            <a:pPr lvl="0" eaLnBrk="0" hangingPunct="0"/>
            <a:r>
              <a:rPr lang="en-US" sz="2400" b="1" dirty="0"/>
              <a:t>Agenda</a:t>
            </a:r>
            <a:endParaRPr lang="en-US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lc="http://schemas.openxmlformats.org/drawingml/2006/lockedCanvas" xmlns=""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388652" y="757979"/>
            <a:ext cx="5901179" cy="28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2734" indent="-45993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7048" indent="-93569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11370" indent="-141147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5687" indent="-188724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706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0445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7187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929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/>
                </a:solidFill>
              </a:rPr>
              <a:t>In this session, you will learn about: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CI-CD Practical scenario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216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762000" y="627534"/>
            <a:ext cx="8077200" cy="4104456"/>
            <a:chOff x="533400" y="1070893"/>
            <a:chExt cx="8077200" cy="547260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338" y="1107474"/>
              <a:ext cx="361950" cy="408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908" y="1136230"/>
              <a:ext cx="353840" cy="379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323" y="1070893"/>
              <a:ext cx="361950" cy="459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41040" y="2223021"/>
              <a:ext cx="2362200" cy="432047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r"/>
              <a:endPara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r"/>
              <a:r>
                <a:rPr lang="en-US" sz="1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Jenkins Box </a:t>
              </a:r>
            </a:p>
            <a:p>
              <a:pPr algn="r"/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(Jenkins as a service)</a:t>
              </a:r>
              <a:endPara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r"/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  <a:hlinkClick r:id="rId5"/>
                </a:rPr>
                <a:t>http://locahost:9001</a:t>
              </a:r>
              <a:endParaRPr lang="en-US" sz="1200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r"/>
              <a:endParaRPr lang="en-US" sz="1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r"/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Plugins: 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JIRA plugin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Artifactory plugin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GITHUB plugin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Shell / Batch plugin</a:t>
              </a:r>
            </a:p>
            <a:p>
              <a:pPr algn="r"/>
              <a:endParaRPr lang="en-IN" sz="1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33800" y="2514600"/>
              <a:ext cx="2133600" cy="1600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Artifactory repository </a:t>
              </a: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(On Linux)</a:t>
              </a:r>
              <a:endPara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  <a:hlinkClick r:id="rId6"/>
                </a:rPr>
                <a:t>http://192.168.33.27:8081</a:t>
              </a:r>
              <a:endParaRPr lang="en-US" sz="1200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en-US" sz="1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Create Repository.</a:t>
              </a:r>
            </a:p>
            <a:p>
              <a:endParaRPr lang="en-US" sz="1200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en-US" sz="1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en-IN" sz="1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48400" y="2514600"/>
              <a:ext cx="2362200" cy="1600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JIRA Tool </a:t>
              </a: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(On Linux)</a:t>
              </a:r>
              <a:endPara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  <a:hlinkClick r:id="rId7"/>
                </a:rPr>
                <a:t>http://192.168.33.26:8080</a:t>
              </a:r>
              <a:endParaRPr lang="en-US" sz="1200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en-US" sz="1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Create Project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accent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Create Issues type to accept</a:t>
              </a:r>
            </a:p>
            <a:p>
              <a:endParaRPr lang="en-US" sz="1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en-IN" sz="12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33400" y="5524160"/>
              <a:ext cx="2362200" cy="10193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noAutofit/>
            </a:bodyPr>
            <a:lstStyle/>
            <a:p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TOMCAT Application </a:t>
              </a:r>
              <a:r>
                <a:rPr lang="en-US" sz="1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Server</a:t>
              </a:r>
            </a:p>
            <a:p>
              <a:r>
                <a:rPr lang="en-US" sz="1200" dirty="0" smtClean="0">
                  <a:latin typeface="Helvetica" panose="020B0604020202020204" pitchFamily="34" charset="0"/>
                  <a:cs typeface="Helvetica" panose="020B0604020202020204" pitchFamily="34" charset="0"/>
                  <a:hlinkClick r:id="rId8"/>
                </a:rPr>
                <a:t>http://localhost:8080</a:t>
              </a:r>
              <a:endPara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en-IN" sz="1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" y="1358925"/>
              <a:ext cx="2286000" cy="3385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>
                <a:defRPr sz="16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ctr"/>
              <a:r>
                <a:rPr lang="en-US" sz="1400" dirty="0"/>
                <a:t>GITHUB repo</a:t>
              </a:r>
              <a:endParaRPr lang="en-IN" sz="1400" dirty="0"/>
            </a:p>
          </p:txBody>
        </p:sp>
        <p:cxnSp>
          <p:nvCxnSpPr>
            <p:cNvPr id="8" name="Straight Arrow Connector 7"/>
            <p:cNvCxnSpPr>
              <a:stCxn id="6" idx="2"/>
              <a:endCxn id="4" idx="0"/>
            </p:cNvCxnSpPr>
            <p:nvPr/>
          </p:nvCxnSpPr>
          <p:spPr>
            <a:xfrm>
              <a:off x="1714500" y="1697480"/>
              <a:ext cx="7640" cy="525541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3" idx="1"/>
            </p:cNvCxnSpPr>
            <p:nvPr/>
          </p:nvCxnSpPr>
          <p:spPr>
            <a:xfrm>
              <a:off x="2895600" y="3314700"/>
              <a:ext cx="838200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</p:cNvCxnSpPr>
            <p:nvPr/>
          </p:nvCxnSpPr>
          <p:spPr>
            <a:xfrm>
              <a:off x="7429500" y="4114800"/>
              <a:ext cx="0" cy="68580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895600" y="4800600"/>
              <a:ext cx="4533900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247056" y="4370520"/>
              <a:ext cx="7640" cy="1153640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41040" y="2223021"/>
              <a:ext cx="2362200" cy="2147499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984" y="46621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Deploy</a:t>
              </a:r>
              <a:endParaRPr lang="en-IN"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33900" y="4828401"/>
              <a:ext cx="23241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Create Issues / Update Issue / update release</a:t>
              </a:r>
              <a:endParaRPr lang="en-IN"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95600" y="2663585"/>
              <a:ext cx="838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Archive Artifacts</a:t>
              </a:r>
              <a:endParaRPr lang="en-IN"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3808233">
              <a:off x="3441152" y="1190657"/>
              <a:ext cx="669591" cy="1833964"/>
            </a:xfrm>
            <a:prstGeom prst="triangle">
              <a:avLst>
                <a:gd name="adj" fmla="val 88379"/>
              </a:avLst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200" y="1070893"/>
              <a:ext cx="2895600" cy="54900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91000" y="1070893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Deployment Dashboard on Jenkins.</a:t>
              </a:r>
            </a:p>
            <a:p>
              <a:r>
                <a:rPr lang="en-US" sz="1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Link to Artifacts</a:t>
              </a:r>
              <a:endParaRPr lang="en-IN" sz="1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400" y="165869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CI-CD Pipeline scenario using Jenkins</a:t>
            </a:r>
            <a:endParaRPr lang="en-IN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472" y="1635646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Box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0100" y="699542"/>
            <a:ext cx="2324100" cy="963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GITHUB</a:t>
            </a:r>
            <a:endParaRPr lang="en-IN" sz="1600" dirty="0"/>
          </a:p>
        </p:txBody>
      </p:sp>
      <p:sp>
        <p:nvSpPr>
          <p:cNvPr id="5" name="Rectangle 4"/>
          <p:cNvSpPr/>
          <p:nvPr/>
        </p:nvSpPr>
        <p:spPr>
          <a:xfrm>
            <a:off x="3962400" y="825048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75447" y="2349049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Dev environment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24200" y="2349048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Test1 environment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46059" y="2349048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Test2 environment</a:t>
            </a:r>
            <a:endParaRPr lang="en-IN" dirty="0"/>
          </a:p>
        </p:txBody>
      </p:sp>
      <p:sp>
        <p:nvSpPr>
          <p:cNvPr id="9" name="Can 8"/>
          <p:cNvSpPr/>
          <p:nvPr/>
        </p:nvSpPr>
        <p:spPr>
          <a:xfrm>
            <a:off x="838200" y="1026754"/>
            <a:ext cx="685800" cy="6096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1619250" y="1026754"/>
            <a:ext cx="685800" cy="6096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2373406" y="1026754"/>
            <a:ext cx="685800" cy="6096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Repo1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181100" y="1636354"/>
            <a:ext cx="0" cy="71269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7" idx="0"/>
          </p:cNvCxnSpPr>
          <p:nvPr/>
        </p:nvCxnSpPr>
        <p:spPr>
          <a:xfrm rot="16200000" flipH="1">
            <a:off x="2733675" y="891723"/>
            <a:ext cx="685800" cy="222885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8" idx="0"/>
          </p:cNvCxnSpPr>
          <p:nvPr/>
        </p:nvCxnSpPr>
        <p:spPr>
          <a:xfrm>
            <a:off x="3059206" y="1434648"/>
            <a:ext cx="3453653" cy="91440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5" idx="2"/>
          </p:cNvCxnSpPr>
          <p:nvPr/>
        </p:nvCxnSpPr>
        <p:spPr>
          <a:xfrm rot="5400000" flipH="1" flipV="1">
            <a:off x="2692773" y="431723"/>
            <a:ext cx="1066801" cy="2767853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5" idx="3"/>
          </p:cNvCxnSpPr>
          <p:nvPr/>
        </p:nvCxnSpPr>
        <p:spPr>
          <a:xfrm rot="16200000" flipV="1">
            <a:off x="5153026" y="1158423"/>
            <a:ext cx="1295401" cy="1085851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6800" y="1282248"/>
            <a:ext cx="0" cy="106680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72" y="2921494"/>
            <a:ext cx="1073150" cy="114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82" y="2921493"/>
            <a:ext cx="1073150" cy="114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84" y="2921494"/>
            <a:ext cx="1073150" cy="114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5800" y="4101648"/>
            <a:ext cx="22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Automated Testing and Build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6574" y="4074755"/>
            <a:ext cx="22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Automated Testing and Build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2221" y="4062604"/>
            <a:ext cx="222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Automated Testing and Build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" y="165869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Continuous Delivery Pipeline</a:t>
            </a:r>
            <a:endParaRPr lang="en-IN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8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99542"/>
            <a:ext cx="8505825" cy="406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65869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Jenkins Plugins</a:t>
            </a:r>
            <a:endParaRPr lang="en-IN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7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7533"/>
            <a:ext cx="8088957" cy="41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65869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 Plugin to Integrate Tools</a:t>
            </a:r>
            <a:endParaRPr lang="en-IN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8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7" y="792832"/>
            <a:ext cx="84486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65869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Master – Agent Model : Jenkins Nodes</a:t>
            </a:r>
            <a:endParaRPr lang="en-IN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27534"/>
            <a:ext cx="814387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65869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Jenkins Pipeline View</a:t>
            </a:r>
            <a:endParaRPr lang="en-IN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4774168"/>
            <a:ext cx="19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www.cognixia.com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146</Words>
  <Application>Microsoft Office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Dhruv.varun</dc:creator>
  <cp:lastModifiedBy>ganesh</cp:lastModifiedBy>
  <cp:revision>61</cp:revision>
  <dcterms:created xsi:type="dcterms:W3CDTF">2018-07-11T06:27:01Z</dcterms:created>
  <dcterms:modified xsi:type="dcterms:W3CDTF">2019-09-19T15:50:45Z</dcterms:modified>
</cp:coreProperties>
</file>