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FF531-927A-49EB-AACE-A20A1A7DE069}" v="7" dt="2023-02-27T20:16:4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Son" userId="4f5e145ab9635d63" providerId="LiveId" clId="{BD8FF531-927A-49EB-AACE-A20A1A7DE069}"/>
    <pc:docChg chg="custSel addSld delSld modSld">
      <pc:chgData name="Pham Son" userId="4f5e145ab9635d63" providerId="LiveId" clId="{BD8FF531-927A-49EB-AACE-A20A1A7DE069}" dt="2023-02-28T05:46:36.891" v="669" actId="20577"/>
      <pc:docMkLst>
        <pc:docMk/>
      </pc:docMkLst>
      <pc:sldChg chg="modSp">
        <pc:chgData name="Pham Son" userId="4f5e145ab9635d63" providerId="LiveId" clId="{BD8FF531-927A-49EB-AACE-A20A1A7DE069}" dt="2023-02-27T20:16:40.765" v="382"/>
        <pc:sldMkLst>
          <pc:docMk/>
          <pc:sldMk cId="400375010" sldId="256"/>
        </pc:sldMkLst>
        <pc:spChg chg="mod">
          <ac:chgData name="Pham Son" userId="4f5e145ab9635d63" providerId="LiveId" clId="{BD8FF531-927A-49EB-AACE-A20A1A7DE069}" dt="2023-02-27T20:16:40.765" v="382"/>
          <ac:spMkLst>
            <pc:docMk/>
            <pc:sldMk cId="400375010" sldId="256"/>
            <ac:spMk id="2" creationId="{8395DEDB-16E8-CFFA-7AF3-EB10099399DC}"/>
          </ac:spMkLst>
        </pc:spChg>
        <pc:spChg chg="mod">
          <ac:chgData name="Pham Son" userId="4f5e145ab9635d63" providerId="LiveId" clId="{BD8FF531-927A-49EB-AACE-A20A1A7DE069}" dt="2023-02-27T20:16:40.765" v="382"/>
          <ac:spMkLst>
            <pc:docMk/>
            <pc:sldMk cId="400375010" sldId="256"/>
            <ac:spMk id="3" creationId="{FCF1DE20-CB5C-241D-FA47-F6AEC42D72B4}"/>
          </ac:spMkLst>
        </pc:spChg>
      </pc:sldChg>
      <pc:sldChg chg="modSp">
        <pc:chgData name="Pham Son" userId="4f5e145ab9635d63" providerId="LiveId" clId="{BD8FF531-927A-49EB-AACE-A20A1A7DE069}" dt="2023-02-27T20:16:40.765" v="382"/>
        <pc:sldMkLst>
          <pc:docMk/>
          <pc:sldMk cId="2626576114" sldId="257"/>
        </pc:sldMkLst>
        <pc:spChg chg="mod">
          <ac:chgData name="Pham Son" userId="4f5e145ab9635d63" providerId="LiveId" clId="{BD8FF531-927A-49EB-AACE-A20A1A7DE069}" dt="2023-02-27T20:16:40.765" v="382"/>
          <ac:spMkLst>
            <pc:docMk/>
            <pc:sldMk cId="2626576114" sldId="257"/>
            <ac:spMk id="2" creationId="{4D7F39C1-33D3-38F7-7904-E2BAD8B09114}"/>
          </ac:spMkLst>
        </pc:spChg>
        <pc:spChg chg="mod">
          <ac:chgData name="Pham Son" userId="4f5e145ab9635d63" providerId="LiveId" clId="{BD8FF531-927A-49EB-AACE-A20A1A7DE069}" dt="2023-02-27T20:16:40.765" v="382"/>
          <ac:spMkLst>
            <pc:docMk/>
            <pc:sldMk cId="2626576114" sldId="257"/>
            <ac:spMk id="3" creationId="{BECB219C-3B2B-6CCC-3B0E-DED10B228745}"/>
          </ac:spMkLst>
        </pc:spChg>
      </pc:sldChg>
      <pc:sldChg chg="modSp mod">
        <pc:chgData name="Pham Son" userId="4f5e145ab9635d63" providerId="LiveId" clId="{BD8FF531-927A-49EB-AACE-A20A1A7DE069}" dt="2023-02-27T20:16:40.765" v="382"/>
        <pc:sldMkLst>
          <pc:docMk/>
          <pc:sldMk cId="3920852351" sldId="258"/>
        </pc:sldMkLst>
        <pc:spChg chg="mod">
          <ac:chgData name="Pham Son" userId="4f5e145ab9635d63" providerId="LiveId" clId="{BD8FF531-927A-49EB-AACE-A20A1A7DE069}" dt="2023-02-27T20:16:40.765" v="382"/>
          <ac:spMkLst>
            <pc:docMk/>
            <pc:sldMk cId="3920852351" sldId="258"/>
            <ac:spMk id="2" creationId="{6239486C-A58B-E008-8C0D-492FEC224815}"/>
          </ac:spMkLst>
        </pc:spChg>
        <pc:spChg chg="mod">
          <ac:chgData name="Pham Son" userId="4f5e145ab9635d63" providerId="LiveId" clId="{BD8FF531-927A-49EB-AACE-A20A1A7DE069}" dt="2023-02-27T20:16:40.765" v="382"/>
          <ac:spMkLst>
            <pc:docMk/>
            <pc:sldMk cId="3920852351" sldId="258"/>
            <ac:spMk id="3" creationId="{9A536042-4F31-189F-889F-2C991EE53B99}"/>
          </ac:spMkLst>
        </pc:spChg>
      </pc:sldChg>
      <pc:sldChg chg="modSp new mod">
        <pc:chgData name="Pham Son" userId="4f5e145ab9635d63" providerId="LiveId" clId="{BD8FF531-927A-49EB-AACE-A20A1A7DE069}" dt="2023-02-27T20:18:39.661" v="404" actId="20577"/>
        <pc:sldMkLst>
          <pc:docMk/>
          <pc:sldMk cId="2336202157" sldId="259"/>
        </pc:sldMkLst>
        <pc:spChg chg="mod">
          <ac:chgData name="Pham Son" userId="4f5e145ab9635d63" providerId="LiveId" clId="{BD8FF531-927A-49EB-AACE-A20A1A7DE069}" dt="2023-02-27T20:16:40.765" v="382"/>
          <ac:spMkLst>
            <pc:docMk/>
            <pc:sldMk cId="2336202157" sldId="259"/>
            <ac:spMk id="2" creationId="{42B2AB98-94D7-98EF-BA4E-5D396AC24BA5}"/>
          </ac:spMkLst>
        </pc:spChg>
        <pc:spChg chg="mod">
          <ac:chgData name="Pham Son" userId="4f5e145ab9635d63" providerId="LiveId" clId="{BD8FF531-927A-49EB-AACE-A20A1A7DE069}" dt="2023-02-27T20:18:39.661" v="404" actId="20577"/>
          <ac:spMkLst>
            <pc:docMk/>
            <pc:sldMk cId="2336202157" sldId="259"/>
            <ac:spMk id="3" creationId="{4D5BA07A-3F73-7EC3-8326-B6A2FC7F3C62}"/>
          </ac:spMkLst>
        </pc:spChg>
      </pc:sldChg>
      <pc:sldChg chg="modSp new mod">
        <pc:chgData name="Pham Son" userId="4f5e145ab9635d63" providerId="LiveId" clId="{BD8FF531-927A-49EB-AACE-A20A1A7DE069}" dt="2023-02-27T20:19:08.612" v="441" actId="20577"/>
        <pc:sldMkLst>
          <pc:docMk/>
          <pc:sldMk cId="767947269" sldId="260"/>
        </pc:sldMkLst>
        <pc:spChg chg="mod">
          <ac:chgData name="Pham Son" userId="4f5e145ab9635d63" providerId="LiveId" clId="{BD8FF531-927A-49EB-AACE-A20A1A7DE069}" dt="2023-02-27T20:18:54.169" v="414"/>
          <ac:spMkLst>
            <pc:docMk/>
            <pc:sldMk cId="767947269" sldId="260"/>
            <ac:spMk id="2" creationId="{F8AEC19B-D82B-7EF9-3FCD-A27117F3E77C}"/>
          </ac:spMkLst>
        </pc:spChg>
        <pc:spChg chg="mod">
          <ac:chgData name="Pham Son" userId="4f5e145ab9635d63" providerId="LiveId" clId="{BD8FF531-927A-49EB-AACE-A20A1A7DE069}" dt="2023-02-27T20:19:08.612" v="441" actId="20577"/>
          <ac:spMkLst>
            <pc:docMk/>
            <pc:sldMk cId="767947269" sldId="260"/>
            <ac:spMk id="3" creationId="{B323A67A-AC82-420D-7B1D-60094992FC69}"/>
          </ac:spMkLst>
        </pc:spChg>
      </pc:sldChg>
      <pc:sldChg chg="modSp new del mod">
        <pc:chgData name="Pham Son" userId="4f5e145ab9635d63" providerId="LiveId" clId="{BD8FF531-927A-49EB-AACE-A20A1A7DE069}" dt="2023-02-27T20:18:47.558" v="405" actId="47"/>
        <pc:sldMkLst>
          <pc:docMk/>
          <pc:sldMk cId="2247662527" sldId="261"/>
        </pc:sldMkLst>
        <pc:spChg chg="mod">
          <ac:chgData name="Pham Son" userId="4f5e145ab9635d63" providerId="LiveId" clId="{BD8FF531-927A-49EB-AACE-A20A1A7DE069}" dt="2023-02-27T20:17:15.446" v="394" actId="20577"/>
          <ac:spMkLst>
            <pc:docMk/>
            <pc:sldMk cId="2247662527" sldId="261"/>
            <ac:spMk id="2" creationId="{B8445BCA-4CBF-6AFD-6486-5456561DCCAC}"/>
          </ac:spMkLst>
        </pc:spChg>
      </pc:sldChg>
      <pc:sldChg chg="modSp new mod">
        <pc:chgData name="Pham Son" userId="4f5e145ab9635d63" providerId="LiveId" clId="{BD8FF531-927A-49EB-AACE-A20A1A7DE069}" dt="2023-02-28T05:46:36.891" v="669" actId="20577"/>
        <pc:sldMkLst>
          <pc:docMk/>
          <pc:sldMk cId="4052922910" sldId="261"/>
        </pc:sldMkLst>
        <pc:spChg chg="mod">
          <ac:chgData name="Pham Son" userId="4f5e145ab9635d63" providerId="LiveId" clId="{BD8FF531-927A-49EB-AACE-A20A1A7DE069}" dt="2023-02-28T05:44:32.677" v="453" actId="20577"/>
          <ac:spMkLst>
            <pc:docMk/>
            <pc:sldMk cId="4052922910" sldId="261"/>
            <ac:spMk id="2" creationId="{0077B70C-2336-5179-A8E9-6CAE31FC82EF}"/>
          </ac:spMkLst>
        </pc:spChg>
        <pc:spChg chg="mod">
          <ac:chgData name="Pham Son" userId="4f5e145ab9635d63" providerId="LiveId" clId="{BD8FF531-927A-49EB-AACE-A20A1A7DE069}" dt="2023-02-28T05:46:36.891" v="669" actId="20577"/>
          <ac:spMkLst>
            <pc:docMk/>
            <pc:sldMk cId="4052922910" sldId="261"/>
            <ac:spMk id="3" creationId="{FF2E874D-963E-E4B2-92E9-36EEB73355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72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3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9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4F74-0384-4841-ADB6-E811CEDA20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56F6-03C6-42B7-A734-89F5F4E0F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DEDB-16E8-CFFA-7AF3-EB1009939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E-Commercial Website</a:t>
            </a:r>
            <a:br>
              <a:rPr lang="en-US" dirty="0"/>
            </a:br>
            <a:r>
              <a:rPr lang="en-US" dirty="0"/>
              <a:t>Scrum Bucket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1DE20-CB5C-241D-FA47-F6AEC42D7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39C1-33D3-38F7-7904-E2BAD8B0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219C-3B2B-6CCC-3B0E-DED10B22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We're passionate about creating fashion that is both stylish and ethical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clothing is made from sustainable materials and is 100% cruelty-free, so you can look and feel good knowing that you're supporting ethical fashion.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Our e-commerce website offers to customers, such as convenience, competitive pricing, a wide selection of products, and easy-to-use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86C-A58B-E008-8C0D-492FEC22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6042-4F31-189F-889F-2C991EE5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2085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AB98-94D7-98EF-BA4E-5D396AC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A07A-3F73-7EC3-8326-B6A2FC7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 up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Homepage</a:t>
            </a:r>
          </a:p>
          <a:p>
            <a:r>
              <a:rPr lang="en-US" dirty="0"/>
              <a:t>Contact us</a:t>
            </a:r>
          </a:p>
          <a:p>
            <a:r>
              <a:rPr lang="en-US" dirty="0"/>
              <a:t>Product display</a:t>
            </a:r>
          </a:p>
          <a:p>
            <a:r>
              <a:rPr lang="en-US" dirty="0"/>
              <a:t>Cart</a:t>
            </a:r>
          </a:p>
          <a:p>
            <a:r>
              <a:rPr lang="en-US" dirty="0"/>
              <a:t>Total price calculate</a:t>
            </a:r>
          </a:p>
        </p:txBody>
      </p:sp>
    </p:spTree>
    <p:extLst>
      <p:ext uri="{BB962C8B-B14F-4D97-AF65-F5344CB8AC3E}">
        <p14:creationId xmlns:p14="http://schemas.microsoft.com/office/powerpoint/2010/main" val="23362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19B-D82B-7EF9-3FCD-A27117F3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	&amp;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A67A-AC82-420D-7B1D-60094992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check database before allow user to create new account</a:t>
            </a:r>
          </a:p>
          <a:p>
            <a:r>
              <a:rPr lang="en-US" dirty="0"/>
              <a:t>Keep the database integrity and not have any duplicates</a:t>
            </a:r>
          </a:p>
          <a:p>
            <a:r>
              <a:rPr lang="en-US" dirty="0"/>
              <a:t>Check password and username</a:t>
            </a:r>
          </a:p>
        </p:txBody>
      </p:sp>
    </p:spTree>
    <p:extLst>
      <p:ext uri="{BB962C8B-B14F-4D97-AF65-F5344CB8AC3E}">
        <p14:creationId xmlns:p14="http://schemas.microsoft.com/office/powerpoint/2010/main" val="76794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0C-2336-5179-A8E9-6CAE31FC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874D-963E-E4B2-92E9-36EEB733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POST method with PHP upload information and comment of customer to MySQL</a:t>
            </a:r>
          </a:p>
          <a:p>
            <a:r>
              <a:rPr lang="en-US" dirty="0"/>
              <a:t>Include map for physical location, if customer want to walk in</a:t>
            </a:r>
          </a:p>
        </p:txBody>
      </p:sp>
    </p:spTree>
    <p:extLst>
      <p:ext uri="{BB962C8B-B14F-4D97-AF65-F5344CB8AC3E}">
        <p14:creationId xmlns:p14="http://schemas.microsoft.com/office/powerpoint/2010/main" val="405292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153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E-Commercial Website Scrum Bucket</vt:lpstr>
      <vt:lpstr>Who are we?</vt:lpstr>
      <vt:lpstr>What are we use?</vt:lpstr>
      <vt:lpstr>Function </vt:lpstr>
      <vt:lpstr>Sign up &amp; Sign in</vt:lpstr>
      <vt:lpstr>Contact 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E-Commercial Website Scrum Bucket</dc:title>
  <dc:creator>Pham Son</dc:creator>
  <cp:lastModifiedBy>Pham Son</cp:lastModifiedBy>
  <cp:revision>1</cp:revision>
  <dcterms:created xsi:type="dcterms:W3CDTF">2023-02-27T20:02:46Z</dcterms:created>
  <dcterms:modified xsi:type="dcterms:W3CDTF">2023-02-28T05:46:41Z</dcterms:modified>
</cp:coreProperties>
</file>