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90" r:id="rId3"/>
    <p:sldId id="294" r:id="rId4"/>
    <p:sldId id="295" r:id="rId5"/>
    <p:sldId id="29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7E7A37A-9074-E04E-A465-8226B17C5045}">
          <p14:sldIdLst>
            <p14:sldId id="256"/>
            <p14:sldId id="290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24"/>
    <a:srgbClr val="7C2775"/>
    <a:srgbClr val="AF35A7"/>
    <a:srgbClr val="3F9AAE"/>
    <a:srgbClr val="72D8E5"/>
    <a:srgbClr val="94CEFF"/>
    <a:srgbClr val="FF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4"/>
    <p:restoredTop sz="93168"/>
  </p:normalViewPr>
  <p:slideViewPr>
    <p:cSldViewPr snapToGrid="0" snapToObjects="1">
      <p:cViewPr>
        <p:scale>
          <a:sx n="104" d="100"/>
          <a:sy n="104" d="100"/>
        </p:scale>
        <p:origin x="1120" y="133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04T18:20:09.883" idx="1">
    <p:pos x="6000" y="0"/>
    <p:text>+shawn@leanplum.com let's update to most recent before the offsite
-Joyce Solano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959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676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873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651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50" y="1467542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39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39" y="1260871"/>
            <a:ext cx="3868199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39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399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89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95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39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89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39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hyperlink" Target="https://developers.facebook.com/docs/audience-network/ios/nativeadtemplate" TargetMode="External"/><Relationship Id="rId7" Type="http://schemas.openxmlformats.org/officeDocument/2006/relationships/hyperlink" Target="https://developers.facebook.com/docs/audience-network/ios-nativ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14.png"/>
          <p:cNvPicPr preferRelativeResize="0"/>
          <p:nvPr/>
        </p:nvPicPr>
        <p:blipFill rotWithShape="1">
          <a:blip r:embed="rId3">
            <a:alphaModFix/>
          </a:blip>
          <a:srcRect l="19255" t="21158" r="-1295" b="21548"/>
          <a:stretch/>
        </p:blipFill>
        <p:spPr>
          <a:xfrm>
            <a:off x="0" y="1"/>
            <a:ext cx="7448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265332" y="4252580"/>
            <a:ext cx="7790145" cy="366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Facebook 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–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dirty="0" smtClean="0">
                <a:latin typeface="Avenir"/>
                <a:ea typeface="Avenir"/>
                <a:cs typeface="Avenir"/>
                <a:sym typeface="Avenir"/>
              </a:rPr>
              <a:t>Native Ads SDK Integration </a:t>
            </a:r>
            <a:endParaRPr lang="en-US" sz="20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7346649" y="4551190"/>
            <a:ext cx="1708828" cy="366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August 29,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201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</a:t>
            </a:r>
            <a:endParaRPr lang="en-US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Shape 163" descr="Leanplum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4036" y="2301016"/>
            <a:ext cx="3515925" cy="54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3901" y="157903"/>
            <a:ext cx="7886700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algn="ctr">
              <a:buSzPct val="25000"/>
              <a:buFont typeface="Arial"/>
              <a:buNone/>
            </a:pPr>
            <a:r>
              <a:rPr lang="en-US" sz="2800" u="sng" dirty="0" smtClean="0">
                <a:latin typeface="Avenir Book" charset="0"/>
                <a:ea typeface="Avenir Book" charset="0"/>
                <a:cs typeface="Avenir Book" charset="0"/>
              </a:rPr>
              <a:t>Overview</a:t>
            </a:r>
            <a:endParaRPr lang="en-US" sz="2800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74441" y="567907"/>
            <a:ext cx="7006930" cy="2852984"/>
          </a:xfrm>
        </p:spPr>
        <p:txBody>
          <a:bodyPr anchor="t"/>
          <a:lstStyle/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Custom Audience Network Native Ads Templates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Four Templates available to publishers seeking a more hands-off approach to integration with the Native Ads SDK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Flexibility to customize an ad’s size, color, and font to match the look and feel of the application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Integrated with Leanplum via a single variable that determines the </a:t>
            </a:r>
            <a:r>
              <a:rPr lang="en-US" sz="1100" dirty="0" err="1" smtClean="0">
                <a:latin typeface="Avenir Book" charset="0"/>
                <a:ea typeface="Avenir Book" charset="0"/>
                <a:cs typeface="Avenir Book" charset="0"/>
              </a:rPr>
              <a:t>FBNativeAdViewType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520700" indent="-342900">
              <a:buFont typeface="+mj-lt"/>
              <a:buAutoNum type="arabicPeriod"/>
            </a:pP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Custom Native Ad Views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Native Ad API enables publishers to build customized in-app ad experiences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Rather than receiving an ad ready for display, publishers receive a group of ad properties (title, image, call to action)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In conjunction with Leanplum variables, these ad properties can be manipulated and dynamically updated </a:t>
            </a:r>
          </a:p>
          <a:p>
            <a:pPr marL="520700" indent="-342900">
              <a:buFont typeface="+mj-lt"/>
              <a:buAutoNum type="arabicPeriod"/>
            </a:pP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71" y="345036"/>
            <a:ext cx="1668929" cy="3323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4" y="3379809"/>
            <a:ext cx="3982369" cy="1337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879187"/>
            <a:ext cx="4165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41459" y="190893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Custom Audience Network Native </a:t>
            </a:r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Ad </a:t>
            </a:r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Templates 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159502" y="603652"/>
            <a:ext cx="8815499" cy="1482721"/>
          </a:xfrm>
        </p:spPr>
        <p:txBody>
          <a:bodyPr anchor="t"/>
          <a:lstStyle/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LP Integer Variable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controls the ad View Type to display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err="1" smtClean="0">
                <a:latin typeface="Avenir Book" charset="0"/>
                <a:ea typeface="Avenir Book" charset="0"/>
                <a:cs typeface="Avenir Book" charset="0"/>
              </a:rPr>
              <a:t>OnVariablesChangedAndNoDownloadsPending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 Callback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callback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nativeAdDidLoad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() method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ViewController.m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file to ensure all content is up to date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If</a:t>
            </a:r>
            <a:r>
              <a:rPr lang="mr-IN" sz="1400" b="1" u="sng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Else Block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inside the LP Callback construct the Native Ad view based on the value of the LP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customTemplate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variable</a:t>
            </a: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2239"/>
              </p:ext>
            </p:extLst>
          </p:nvPr>
        </p:nvGraphicFramePr>
        <p:xfrm>
          <a:off x="417909" y="3294703"/>
          <a:ext cx="8308183" cy="142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578"/>
                <a:gridCol w="727115"/>
                <a:gridCol w="4119490"/>
              </a:tblGrid>
              <a:tr h="2650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Template View 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Height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Attributes Included</a:t>
                      </a:r>
                      <a:endParaRPr lang="en-US" sz="1100" dirty="0"/>
                    </a:p>
                  </a:txBody>
                  <a:tcPr anchor="ctr"/>
                </a:tc>
              </a:tr>
              <a:tr h="289367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FBNativeAdViewTypeGenericHeight100</a:t>
                      </a:r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icon, title, context, 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/>
                    </a:p>
                  </a:txBody>
                  <a:tcPr anchor="ctr"/>
                </a:tc>
              </a:tr>
              <a:tr h="277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icon, 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30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image, icon, 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image, icon, title, subtitle,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0" y="2347638"/>
            <a:ext cx="30607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69" y="1817905"/>
            <a:ext cx="4653023" cy="13791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5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459" y="160392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Custom </a:t>
            </a:r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Native Ad Views</a:t>
            </a:r>
            <a:endParaRPr lang="en-US" sz="2800" b="1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27854" y="829204"/>
            <a:ext cx="8713692" cy="1482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Ad Properties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8 UI elements required for displaying a native ad 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LP String Variables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configured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ViewController.m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file to drive the customization of specific ad properties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err="1" smtClean="0">
                <a:latin typeface="Avenir Book" charset="0"/>
                <a:ea typeface="Avenir Book" charset="0"/>
                <a:cs typeface="Avenir Book" charset="0"/>
              </a:rPr>
              <a:t>nativeAdDidLoad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()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conditionals inside LP callbacks to drive customization based on the values of LP string variables</a:t>
            </a:r>
            <a:endParaRPr lang="en-US" sz="1400" b="1" u="sng" dirty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863600" lvl="1" indent="-342900">
              <a:buFont typeface="+mj-lt"/>
              <a:buAutoNum type="arabicPeriod"/>
            </a:pPr>
            <a:endParaRPr lang="en-US" sz="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5" y="2444194"/>
            <a:ext cx="3532616" cy="506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4" y="3096669"/>
            <a:ext cx="4584176" cy="1052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26" y="2426225"/>
            <a:ext cx="4074875" cy="171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7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459" y="160392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Ad Properties Overview</a:t>
            </a:r>
            <a:endParaRPr lang="en-US" sz="2800" b="1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6" y="668794"/>
            <a:ext cx="2967716" cy="278809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8617"/>
              </p:ext>
            </p:extLst>
          </p:nvPr>
        </p:nvGraphicFramePr>
        <p:xfrm>
          <a:off x="3074152" y="667900"/>
          <a:ext cx="5862156" cy="262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35"/>
                <a:gridCol w="1811010"/>
                <a:gridCol w="1933225"/>
                <a:gridCol w="1551286"/>
              </a:tblGrid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 Property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Implementation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Class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 icon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adIconImageView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UIImageView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title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adTitleLabel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sponsored</a:t>
                      </a:r>
                      <a:r>
                        <a:rPr lang="en-US" sz="1200" baseline="0" dirty="0" smtClean="0"/>
                        <a:t> 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sponsoredLabel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</a:t>
                      </a:r>
                      <a:r>
                        <a:rPr lang="en-US" sz="1200" baseline="0" dirty="0" smtClean="0"/>
                        <a:t> choice 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adChoiceView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FBAdChoicesView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media 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adCoverMediaView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FBMediaView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social</a:t>
                      </a:r>
                      <a:r>
                        <a:rPr lang="en-US" sz="1200" baseline="0" dirty="0" smtClean="0"/>
                        <a:t> context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adSocialContext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body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adBodyLabel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8</a:t>
                      </a:r>
                      <a:endParaRPr 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call to action button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adCallToActionButton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UIButton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76950" y="3596787"/>
            <a:ext cx="8815499" cy="996817"/>
          </a:xfrm>
        </p:spPr>
        <p:txBody>
          <a:bodyPr anchor="t"/>
          <a:lstStyle/>
          <a:p>
            <a:pPr indent="0">
              <a:buNone/>
            </a:pPr>
            <a:r>
              <a:rPr lang="en-US" sz="1800" b="1" dirty="0" smtClean="0">
                <a:latin typeface="Avenir Book" charset="0"/>
                <a:ea typeface="Avenir Book" charset="0"/>
                <a:cs typeface="Avenir Book" charset="0"/>
              </a:rPr>
              <a:t>RESOURCES:</a:t>
            </a:r>
          </a:p>
          <a:p>
            <a:r>
              <a:rPr lang="en-US" sz="1400" u="sng" dirty="0" smtClean="0">
                <a:latin typeface="Avenir Book" charset="0"/>
                <a:ea typeface="Avenir Book" charset="0"/>
                <a:cs typeface="Avenir Book" charset="0"/>
              </a:rPr>
              <a:t>Native Ad Templates:</a:t>
            </a:r>
            <a:r>
              <a:rPr lang="en-US" sz="14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400" b="1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</a:t>
            </a:r>
            <a:r>
              <a:rPr lang="en-US" sz="1400" b="1" dirty="0" smtClean="0">
                <a:latin typeface="Avenir Book" charset="0"/>
                <a:ea typeface="Avenir Book" charset="0"/>
                <a:cs typeface="Avenir Book" charset="0"/>
                <a:hlinkClick r:id="rId6"/>
              </a:rPr>
              <a:t>developers.facebook.com/docs/audience-network/ios/nativeadtemplate</a:t>
            </a:r>
            <a:endParaRPr lang="en-US" sz="14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400" u="sng" dirty="0" smtClean="0">
                <a:latin typeface="Avenir Book" charset="0"/>
                <a:ea typeface="Avenir Book" charset="0"/>
                <a:cs typeface="Avenir Book" charset="0"/>
              </a:rPr>
              <a:t>Custom Native Ads:</a:t>
            </a:r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400" b="1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</a:t>
            </a:r>
            <a:r>
              <a:rPr lang="en-US" sz="1400" b="1" dirty="0" smtClean="0">
                <a:latin typeface="Avenir Book" charset="0"/>
                <a:ea typeface="Avenir Book" charset="0"/>
                <a:cs typeface="Avenir Book" charset="0"/>
                <a:hlinkClick r:id="rId7"/>
              </a:rPr>
              <a:t>developers.facebook.com/docs/audience-network/ios-native</a:t>
            </a:r>
            <a:r>
              <a:rPr lang="en-US" sz="14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356</Words>
  <Application>Microsoft Macintosh PowerPoint</Application>
  <PresentationFormat>On-screen Show (16:9)</PresentationFormat>
  <Paragraphs>89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Avenir</vt:lpstr>
      <vt:lpstr>Avenir Book</vt:lpstr>
      <vt:lpstr>Calibri</vt:lpstr>
      <vt:lpstr>Courier</vt:lpstr>
      <vt:lpstr>Wingdings</vt:lpstr>
      <vt:lpstr>Arial</vt:lpstr>
      <vt:lpstr>Office Theme</vt:lpstr>
      <vt:lpstr> Facebook – Native Ads SDK Integration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 Team Overview</dc:title>
  <cp:lastModifiedBy>Michael Rawlings</cp:lastModifiedBy>
  <cp:revision>89</cp:revision>
  <cp:lastPrinted>2017-07-20T14:55:10Z</cp:lastPrinted>
  <dcterms:modified xsi:type="dcterms:W3CDTF">2017-08-29T20:06:12Z</dcterms:modified>
</cp:coreProperties>
</file>