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7"/>
  </p:notesMasterIdLst>
  <p:sldIdLst>
    <p:sldId id="256" r:id="rId2"/>
    <p:sldId id="290" r:id="rId3"/>
    <p:sldId id="294" r:id="rId4"/>
    <p:sldId id="295" r:id="rId5"/>
    <p:sldId id="296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7E7A37A-9074-E04E-A465-8226B17C5045}">
          <p14:sldIdLst>
            <p14:sldId id="256"/>
            <p14:sldId id="290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24"/>
    <a:srgbClr val="7C2775"/>
    <a:srgbClr val="AF35A7"/>
    <a:srgbClr val="3F9AAE"/>
    <a:srgbClr val="72D8E5"/>
    <a:srgbClr val="94CEFF"/>
    <a:srgbClr val="FFF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6"/>
    <p:restoredTop sz="93176"/>
  </p:normalViewPr>
  <p:slideViewPr>
    <p:cSldViewPr snapToGrid="0" snapToObjects="1">
      <p:cViewPr>
        <p:scale>
          <a:sx n="112" d="100"/>
          <a:sy n="112" d="100"/>
        </p:scale>
        <p:origin x="720" y="120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4-04T18:20:09.883" idx="1">
    <p:pos x="6000" y="0"/>
    <p:text>+shawn@leanplum.com let's update to most recent before the offsite
-Joyce Solano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0959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86763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28734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9651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43000" y="841771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43000" y="2701527"/>
            <a:ext cx="6858000" cy="124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940299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5350050" y="1467542"/>
            <a:ext cx="4358999" cy="19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8999" cy="58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28650" y="136921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3887" y="3442096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8650" y="1369217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29150" y="1369217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29839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29839" y="1260871"/>
            <a:ext cx="3868199" cy="61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29839" y="1878806"/>
            <a:ext cx="3868199" cy="276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29150" y="1260871"/>
            <a:ext cx="3887399" cy="61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9" cy="276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39" y="342900"/>
            <a:ext cx="2949299" cy="12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89" y="740568"/>
            <a:ext cx="4628999" cy="36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952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39" y="1543050"/>
            <a:ext cx="2949299" cy="28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9839" y="342900"/>
            <a:ext cx="2949299" cy="12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89" y="740568"/>
            <a:ext cx="4628999" cy="36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39" y="1543050"/>
            <a:ext cx="2949299" cy="28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0" y="136921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0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 descr="14.png"/>
          <p:cNvPicPr preferRelativeResize="0"/>
          <p:nvPr/>
        </p:nvPicPr>
        <p:blipFill rotWithShape="1">
          <a:blip r:embed="rId3">
            <a:alphaModFix/>
          </a:blip>
          <a:srcRect l="19255" t="21158" r="-1295" b="21548"/>
          <a:stretch/>
        </p:blipFill>
        <p:spPr>
          <a:xfrm>
            <a:off x="0" y="1"/>
            <a:ext cx="744854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1265332" y="4252580"/>
            <a:ext cx="7790145" cy="3663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-US" sz="2000" b="0" i="0" u="none" strike="noStrike" cap="none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2000" b="0" i="0" u="none" strike="noStrike" cap="none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Facebook </a:t>
            </a:r>
            <a:r>
              <a:rPr lang="mr-IN" sz="2000" b="0" i="0" u="none" strike="noStrike" cap="none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–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2000" dirty="0" smtClean="0">
                <a:latin typeface="Avenir"/>
                <a:ea typeface="Avenir"/>
                <a:cs typeface="Avenir"/>
                <a:sym typeface="Avenir"/>
              </a:rPr>
              <a:t>Native Ads SDK Integration </a:t>
            </a:r>
            <a:endParaRPr lang="en-US" sz="20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7346649" y="4551190"/>
            <a:ext cx="1708828" cy="3663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August 29,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201</a:t>
            </a:r>
            <a:r>
              <a:rPr lang="en-US" sz="1600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7</a:t>
            </a:r>
            <a:endParaRPr lang="en-US"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3" name="Shape 163" descr="Leanplum_logo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4036" y="2301016"/>
            <a:ext cx="3515925" cy="541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502" y="4900130"/>
            <a:ext cx="681299" cy="10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>
            <a:off x="159502" y="4794635"/>
            <a:ext cx="88154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2565400"/>
            <a:ext cx="25400" cy="127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3901" y="157903"/>
            <a:ext cx="7886700" cy="37426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pPr algn="ctr">
              <a:buSzPct val="25000"/>
              <a:buFont typeface="Arial"/>
              <a:buNone/>
            </a:pPr>
            <a:r>
              <a:rPr lang="en-US" sz="2800" u="sng" dirty="0" smtClean="0">
                <a:latin typeface="Avenir Book" charset="0"/>
                <a:ea typeface="Avenir Book" charset="0"/>
                <a:cs typeface="Avenir Book" charset="0"/>
              </a:rPr>
              <a:t>Overview</a:t>
            </a:r>
            <a:endParaRPr lang="en-US" sz="2800" u="sng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74441" y="567907"/>
            <a:ext cx="7006930" cy="2852984"/>
          </a:xfrm>
        </p:spPr>
        <p:txBody>
          <a:bodyPr anchor="t"/>
          <a:lstStyle/>
          <a:p>
            <a:pPr marL="520700" indent="-342900">
              <a:buFont typeface="+mj-lt"/>
              <a:buAutoNum type="arabicPeriod"/>
            </a:pP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Custom Audience Network Native Ads Templates </a:t>
            </a:r>
          </a:p>
          <a:p>
            <a:pPr lvl="1"/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Four Templates available to publishers seeking a more hands-off approach to integration with the Native Ads SDK </a:t>
            </a:r>
          </a:p>
          <a:p>
            <a:pPr lvl="1"/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Flexibility to customize an ad’s size, color, and font to match the look and feel of the application</a:t>
            </a:r>
          </a:p>
          <a:p>
            <a:pPr lvl="1"/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Integrated with Leanplum via a single variable that determines the </a:t>
            </a:r>
            <a:r>
              <a:rPr lang="en-US" sz="1100" dirty="0" err="1" smtClean="0">
                <a:latin typeface="Avenir Book" charset="0"/>
                <a:ea typeface="Avenir Book" charset="0"/>
                <a:cs typeface="Avenir Book" charset="0"/>
              </a:rPr>
              <a:t>FBNativeAdViewType</a:t>
            </a:r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pPr marL="520700" indent="-342900">
              <a:buFont typeface="+mj-lt"/>
              <a:buAutoNum type="arabicPeriod"/>
            </a:pP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520700" indent="-342900">
              <a:buFont typeface="+mj-lt"/>
              <a:buAutoNum type="arabicPeriod"/>
            </a:pP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Custom Native Ad Views </a:t>
            </a:r>
          </a:p>
          <a:p>
            <a:pPr lvl="1"/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Native Ad API enables publishers to build customized in-app ad experiences </a:t>
            </a:r>
          </a:p>
          <a:p>
            <a:pPr lvl="1"/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Rather than receiving an ad ready for display, publishers receive a group of ad properties (title, image, call to action) </a:t>
            </a:r>
          </a:p>
          <a:p>
            <a:pPr lvl="1"/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In conjunction with Leanplum variables, these ad properties can be manipulated and dynamically updated </a:t>
            </a:r>
          </a:p>
          <a:p>
            <a:pPr marL="520700" indent="-342900">
              <a:buFont typeface="+mj-lt"/>
              <a:buAutoNum type="arabicPeriod"/>
            </a:pPr>
            <a:endParaRPr lang="en-US" sz="1400" b="1" u="sng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endParaRPr lang="en-US" sz="1100" dirty="0">
              <a:latin typeface="Avenir Book" charset="0"/>
              <a:ea typeface="Avenir Book" charset="0"/>
              <a:cs typeface="Avenir Book" charset="0"/>
            </a:endParaRPr>
          </a:p>
          <a:p>
            <a:pPr marL="520700" indent="-342900">
              <a:buFont typeface="+mj-lt"/>
              <a:buAutoNum type="arabicPeriod"/>
            </a:pPr>
            <a:endParaRPr lang="en-US" sz="1400" dirty="0">
              <a:latin typeface="Avenir Book" charset="0"/>
              <a:ea typeface="Avenir Book" charset="0"/>
              <a:cs typeface="Avenir Book" charset="0"/>
            </a:endParaRPr>
          </a:p>
          <a:p>
            <a:pPr fontAlgn="base">
              <a:buClr>
                <a:srgbClr val="00B050"/>
              </a:buClr>
              <a:buSzPct val="75000"/>
              <a:buFont typeface="Wingdings" charset="2"/>
              <a:buChar char="ü"/>
            </a:pPr>
            <a:endParaRPr lang="en-US" sz="12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 fontAlgn="base">
              <a:buClr>
                <a:srgbClr val="00B050"/>
              </a:buClr>
              <a:buSzPct val="75000"/>
            </a:pPr>
            <a:endParaRPr lang="en-US" sz="1100" dirty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71" y="345036"/>
            <a:ext cx="1668929" cy="3323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4" y="3379809"/>
            <a:ext cx="3982369" cy="13371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879187"/>
            <a:ext cx="4165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502" y="4900130"/>
            <a:ext cx="681299" cy="10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>
            <a:off x="159502" y="4794635"/>
            <a:ext cx="88154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2565400"/>
            <a:ext cx="25400" cy="12700"/>
          </a:xfrm>
          <a:prstGeom prst="rect">
            <a:avLst/>
          </a:prstGeom>
        </p:spPr>
      </p:pic>
      <p:sp>
        <p:nvSpPr>
          <p:cNvPr id="34" name="Title 1"/>
          <p:cNvSpPr txBox="1">
            <a:spLocks/>
          </p:cNvSpPr>
          <p:nvPr/>
        </p:nvSpPr>
        <p:spPr>
          <a:xfrm>
            <a:off x="441459" y="190893"/>
            <a:ext cx="8261082" cy="37426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pPr marL="177800" algn="ctr"/>
            <a:r>
              <a:rPr lang="en-US" sz="2800" b="1" u="sng" dirty="0">
                <a:latin typeface="Avenir Book" charset="0"/>
                <a:ea typeface="Avenir Book" charset="0"/>
                <a:cs typeface="Avenir Book" charset="0"/>
              </a:rPr>
              <a:t>Custom Audience Network Native </a:t>
            </a:r>
            <a:r>
              <a:rPr lang="en-US" sz="2800" b="1" u="sng" dirty="0" smtClean="0">
                <a:latin typeface="Avenir Book" charset="0"/>
                <a:ea typeface="Avenir Book" charset="0"/>
                <a:cs typeface="Avenir Book" charset="0"/>
              </a:rPr>
              <a:t>Ad </a:t>
            </a:r>
            <a:r>
              <a:rPr lang="en-US" sz="2800" b="1" u="sng" dirty="0">
                <a:latin typeface="Avenir Book" charset="0"/>
                <a:ea typeface="Avenir Book" charset="0"/>
                <a:cs typeface="Avenir Book" charset="0"/>
              </a:rPr>
              <a:t>Templates 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>
          <a:xfrm>
            <a:off x="159502" y="603652"/>
            <a:ext cx="8815499" cy="1482721"/>
          </a:xfrm>
        </p:spPr>
        <p:txBody>
          <a:bodyPr anchor="t"/>
          <a:lstStyle/>
          <a:p>
            <a:pPr marL="520700" indent="-342900">
              <a:buFont typeface="+mj-lt"/>
              <a:buAutoNum type="arabicPeriod"/>
            </a:pP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LP Integer Variable </a:t>
            </a:r>
            <a:r>
              <a:rPr lang="mr-IN" sz="1400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controls the ad View Type to display</a:t>
            </a:r>
          </a:p>
          <a:p>
            <a:pPr marL="520700" indent="-342900">
              <a:buFont typeface="+mj-lt"/>
              <a:buAutoNum type="arabicPeriod"/>
            </a:pPr>
            <a:r>
              <a:rPr lang="en-US" sz="1400" b="1" u="sng" dirty="0" err="1" smtClean="0">
                <a:latin typeface="Avenir Book" charset="0"/>
                <a:ea typeface="Avenir Book" charset="0"/>
                <a:cs typeface="Avenir Book" charset="0"/>
              </a:rPr>
              <a:t>OnVariablesChangedAndNoDownloadsPending</a:t>
            </a: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 Callback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mr-IN" sz="1400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callback in the </a:t>
            </a:r>
            <a:r>
              <a:rPr lang="en-US" sz="1400" dirty="0" err="1" smtClean="0">
                <a:latin typeface="Avenir Book" charset="0"/>
                <a:ea typeface="Avenir Book" charset="0"/>
                <a:cs typeface="Avenir Book" charset="0"/>
              </a:rPr>
              <a:t>nativeAdDidLoad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() method in the </a:t>
            </a:r>
            <a:r>
              <a:rPr lang="en-US" sz="1400" dirty="0" err="1" smtClean="0">
                <a:latin typeface="Avenir Book" charset="0"/>
                <a:ea typeface="Avenir Book" charset="0"/>
                <a:cs typeface="Avenir Book" charset="0"/>
              </a:rPr>
              <a:t>ViewController.m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file to ensure all content is up to date</a:t>
            </a:r>
          </a:p>
          <a:p>
            <a:pPr marL="520700" indent="-342900">
              <a:buFont typeface="+mj-lt"/>
              <a:buAutoNum type="arabicPeriod"/>
            </a:pP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If</a:t>
            </a:r>
            <a:r>
              <a:rPr lang="mr-IN" sz="1400" b="1" u="sng" dirty="0" smtClean="0">
                <a:latin typeface="Avenir Book" charset="0"/>
                <a:ea typeface="Avenir Book" charset="0"/>
                <a:cs typeface="Avenir Book" charset="0"/>
              </a:rPr>
              <a:t>…</a:t>
            </a: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Else Block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mr-IN" sz="1400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inside the LP Callback construct the Native Ad view based on the value of the LP </a:t>
            </a:r>
            <a:r>
              <a:rPr lang="en-US" sz="1400" dirty="0" err="1" smtClean="0">
                <a:latin typeface="Avenir Book" charset="0"/>
                <a:ea typeface="Avenir Book" charset="0"/>
                <a:cs typeface="Avenir Book" charset="0"/>
              </a:rPr>
              <a:t>customTemplate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variable</a:t>
            </a:r>
            <a:endParaRPr lang="en-US" sz="1400" b="1" u="sng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520700" indent="-342900">
              <a:buFont typeface="+mj-lt"/>
              <a:buAutoNum type="arabicPeriod"/>
            </a:pPr>
            <a:endParaRPr lang="en-US" sz="1400" dirty="0">
              <a:latin typeface="Avenir Book" charset="0"/>
              <a:ea typeface="Avenir Book" charset="0"/>
              <a:cs typeface="Avenir Book" charset="0"/>
            </a:endParaRPr>
          </a:p>
          <a:p>
            <a:pPr fontAlgn="base">
              <a:buClr>
                <a:srgbClr val="00B050"/>
              </a:buClr>
              <a:buSzPct val="75000"/>
              <a:buFont typeface="Wingdings" charset="2"/>
              <a:buChar char="ü"/>
            </a:pPr>
            <a:endParaRPr lang="en-US" sz="12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 fontAlgn="base">
              <a:buClr>
                <a:srgbClr val="00B050"/>
              </a:buClr>
              <a:buSzPct val="75000"/>
            </a:pPr>
            <a:endParaRPr lang="en-US" sz="1100" dirty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72239"/>
              </p:ext>
            </p:extLst>
          </p:nvPr>
        </p:nvGraphicFramePr>
        <p:xfrm>
          <a:off x="417909" y="3294703"/>
          <a:ext cx="8308183" cy="142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578"/>
                <a:gridCol w="727115"/>
                <a:gridCol w="4119490"/>
              </a:tblGrid>
              <a:tr h="2650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Template View Type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Height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Attributes Included</a:t>
                      </a:r>
                      <a:endParaRPr lang="en-US" sz="1100" dirty="0"/>
                    </a:p>
                  </a:txBody>
                  <a:tcPr anchor="ctr"/>
                </a:tc>
              </a:tr>
              <a:tr h="289367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Arial"/>
                        </a:rPr>
                        <a:t>FBNativeAdViewTypeGenericHeight100</a:t>
                      </a:r>
                      <a:endParaRPr lang="en-US" sz="1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100dp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icon, title, context, CTA</a:t>
                      </a:r>
                      <a:r>
                        <a:rPr lang="en-US" sz="1200" baseline="0" dirty="0" smtClean="0"/>
                        <a:t> button</a:t>
                      </a:r>
                      <a:endParaRPr lang="en-US" sz="1200" dirty="0"/>
                    </a:p>
                  </a:txBody>
                  <a:tcPr anchor="ctr"/>
                </a:tc>
              </a:tr>
              <a:tr h="277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Arial"/>
                        </a:rPr>
                        <a:t>FBNativeAdViewTypeGenericHeight120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120dp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icon, title, context, description,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CTA</a:t>
                      </a:r>
                      <a:r>
                        <a:rPr lang="en-US" sz="1200" baseline="0" dirty="0" smtClean="0"/>
                        <a:t> button</a:t>
                      </a:r>
                      <a:endParaRPr lang="en-US" sz="1200" dirty="0" smtClean="0"/>
                    </a:p>
                  </a:txBody>
                  <a:tcPr anchor="ctr"/>
                </a:tc>
              </a:tr>
              <a:tr h="300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Arial"/>
                        </a:rPr>
                        <a:t>FBNativeAdViewTypeGenericHeight300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300dp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image, icon, title, context, description,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CTA</a:t>
                      </a:r>
                      <a:r>
                        <a:rPr lang="en-US" sz="1200" baseline="0" dirty="0" smtClean="0"/>
                        <a:t> button</a:t>
                      </a:r>
                      <a:endParaRPr lang="en-US" sz="1200" dirty="0" smtClean="0"/>
                    </a:p>
                  </a:txBody>
                  <a:tcPr anchor="ctr"/>
                </a:tc>
              </a:tr>
              <a:tr h="289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Arial"/>
                        </a:rPr>
                        <a:t>FBNativeAdViewTypeGenericHeight400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400dp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image, icon, title, subtitle, context, description,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CTA</a:t>
                      </a:r>
                      <a:r>
                        <a:rPr lang="en-US" sz="1200" baseline="0" dirty="0" smtClean="0"/>
                        <a:t> button</a:t>
                      </a:r>
                      <a:endParaRPr lang="en-US" sz="12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60" y="2347638"/>
            <a:ext cx="3060700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069" y="1817905"/>
            <a:ext cx="4653023" cy="13791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656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502" y="4900130"/>
            <a:ext cx="681299" cy="10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>
            <a:off x="159502" y="4794635"/>
            <a:ext cx="88154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2565400"/>
            <a:ext cx="25400" cy="127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1459" y="160392"/>
            <a:ext cx="8261082" cy="37426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pPr marL="177800" algn="ctr"/>
            <a:r>
              <a:rPr lang="en-US" sz="2800" b="1" u="sng" dirty="0">
                <a:latin typeface="Avenir Book" charset="0"/>
                <a:ea typeface="Avenir Book" charset="0"/>
                <a:cs typeface="Avenir Book" charset="0"/>
              </a:rPr>
              <a:t>Custom </a:t>
            </a:r>
            <a:r>
              <a:rPr lang="en-US" sz="2800" b="1" u="sng" dirty="0" smtClean="0">
                <a:latin typeface="Avenir Book" charset="0"/>
                <a:ea typeface="Avenir Book" charset="0"/>
                <a:cs typeface="Avenir Book" charset="0"/>
              </a:rPr>
              <a:t>Native Ad Views</a:t>
            </a:r>
            <a:endParaRPr lang="en-US" sz="2800" b="1" u="sng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27854" y="829204"/>
            <a:ext cx="8713692" cy="1482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20700" indent="-342900">
              <a:buFont typeface="+mj-lt"/>
              <a:buAutoNum type="arabicPeriod"/>
            </a:pP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Ad Properties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mr-IN" sz="1400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8 UI elements required for displaying a native ad </a:t>
            </a:r>
          </a:p>
          <a:p>
            <a:pPr marL="520700" indent="-342900">
              <a:buFont typeface="+mj-lt"/>
              <a:buAutoNum type="arabicPeriod"/>
            </a:pP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LP String Variables </a:t>
            </a:r>
            <a:r>
              <a:rPr lang="mr-IN" sz="1400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configured in the </a:t>
            </a:r>
            <a:r>
              <a:rPr lang="en-US" sz="1400" dirty="0" err="1" smtClean="0">
                <a:latin typeface="Avenir Book" charset="0"/>
                <a:ea typeface="Avenir Book" charset="0"/>
                <a:cs typeface="Avenir Book" charset="0"/>
              </a:rPr>
              <a:t>ViewController.m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file to drive the customization of specific ad properties</a:t>
            </a:r>
          </a:p>
          <a:p>
            <a:pPr marL="520700" indent="-342900">
              <a:buFont typeface="+mj-lt"/>
              <a:buAutoNum type="arabicPeriod"/>
            </a:pPr>
            <a:r>
              <a:rPr lang="en-US" sz="1400" b="1" u="sng" dirty="0" err="1" smtClean="0">
                <a:latin typeface="Avenir Book" charset="0"/>
                <a:ea typeface="Avenir Book" charset="0"/>
                <a:cs typeface="Avenir Book" charset="0"/>
              </a:rPr>
              <a:t>nativeAdDidLoad</a:t>
            </a: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()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mr-IN" sz="1400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conditionals inside LP callbacks to drive customization based on the values of LP string variables</a:t>
            </a:r>
            <a:endParaRPr lang="en-US" sz="1400" b="1" u="sng" dirty="0">
              <a:latin typeface="Avenir Book" charset="0"/>
              <a:ea typeface="Avenir Book" charset="0"/>
              <a:cs typeface="Avenir Book" charset="0"/>
            </a:endParaRPr>
          </a:p>
          <a:p>
            <a:pPr marL="520700" indent="-342900">
              <a:buFont typeface="+mj-lt"/>
              <a:buAutoNum type="arabicPeriod"/>
            </a:pP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520700" indent="-342900">
              <a:buFont typeface="+mj-lt"/>
              <a:buAutoNum type="arabicPeriod"/>
            </a:pPr>
            <a:endParaRPr lang="en-US" sz="1400" b="1" u="sng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863600" lvl="1" indent="-342900">
              <a:buFont typeface="+mj-lt"/>
              <a:buAutoNum type="arabicPeriod"/>
            </a:pPr>
            <a:endParaRPr lang="en-US" sz="8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fontAlgn="base">
              <a:buClr>
                <a:srgbClr val="00B050"/>
              </a:buClr>
              <a:buSzPct val="75000"/>
              <a:buFont typeface="Wingdings" charset="2"/>
              <a:buChar char="ü"/>
            </a:pPr>
            <a:endParaRPr lang="en-US" sz="12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 fontAlgn="base">
              <a:buClr>
                <a:srgbClr val="00B050"/>
              </a:buClr>
              <a:buSzPct val="75000"/>
            </a:pPr>
            <a:endParaRPr lang="en-US" sz="11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5" y="2444194"/>
            <a:ext cx="3532616" cy="506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4" y="3096669"/>
            <a:ext cx="4584176" cy="1052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126" y="2426225"/>
            <a:ext cx="4074875" cy="17147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67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502" y="4900130"/>
            <a:ext cx="681299" cy="10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>
            <a:off x="159502" y="4794635"/>
            <a:ext cx="88154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2565400"/>
            <a:ext cx="25400" cy="127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1459" y="160392"/>
            <a:ext cx="8261082" cy="37426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pPr marL="177800" algn="ctr"/>
            <a:r>
              <a:rPr lang="en-US" sz="2800" b="1" u="sng" dirty="0" smtClean="0">
                <a:latin typeface="Avenir Book" charset="0"/>
                <a:ea typeface="Avenir Book" charset="0"/>
                <a:cs typeface="Avenir Book" charset="0"/>
              </a:rPr>
              <a:t>Ad Properties Overview</a:t>
            </a:r>
            <a:endParaRPr lang="en-US" sz="2800" b="1" u="sng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6" y="903576"/>
            <a:ext cx="2967716" cy="2788091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172898"/>
              </p:ext>
            </p:extLst>
          </p:nvPr>
        </p:nvGraphicFramePr>
        <p:xfrm>
          <a:off x="3074152" y="902683"/>
          <a:ext cx="5862156" cy="262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35"/>
                <a:gridCol w="1811010"/>
                <a:gridCol w="1933225"/>
                <a:gridCol w="1551286"/>
              </a:tblGrid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Key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 Property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Implementation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Class</a:t>
                      </a:r>
                      <a:endParaRPr lang="en-US" sz="1200" dirty="0"/>
                    </a:p>
                  </a:txBody>
                  <a:tcPr anchor="ctr"/>
                </a:tc>
              </a:tr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advertiser icon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adIconImageView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UIImageView</a:t>
                      </a:r>
                      <a:endParaRPr lang="en-US" sz="1200" dirty="0"/>
                    </a:p>
                  </a:txBody>
                  <a:tcPr anchor="ctr"/>
                </a:tc>
              </a:tr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</a:t>
                      </a:r>
                      <a:r>
                        <a:rPr lang="en-US" sz="1200" baseline="0" dirty="0" smtClean="0"/>
                        <a:t> title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adTitleLabel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UILabel</a:t>
                      </a:r>
                      <a:endParaRPr lang="en-US" sz="1200" dirty="0"/>
                    </a:p>
                  </a:txBody>
                  <a:tcPr anchor="ctr"/>
                </a:tc>
              </a:tr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sponsored</a:t>
                      </a:r>
                      <a:r>
                        <a:rPr lang="en-US" sz="1200" baseline="0" dirty="0" smtClean="0"/>
                        <a:t> label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sponsoredLabel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UILabel</a:t>
                      </a:r>
                      <a:endParaRPr lang="en-US" sz="1200" dirty="0"/>
                    </a:p>
                  </a:txBody>
                  <a:tcPr anchor="ctr"/>
                </a:tc>
              </a:tr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advertiser</a:t>
                      </a:r>
                      <a:r>
                        <a:rPr lang="en-US" sz="1200" baseline="0" dirty="0" smtClean="0"/>
                        <a:t> choice label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adChoiceView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FBAdChoicesView</a:t>
                      </a:r>
                      <a:endParaRPr lang="en-US" sz="1200" dirty="0"/>
                    </a:p>
                  </a:txBody>
                  <a:tcPr anchor="ctr"/>
                </a:tc>
              </a:tr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</a:t>
                      </a:r>
                      <a:r>
                        <a:rPr lang="en-US" sz="1200" baseline="0" dirty="0" smtClean="0"/>
                        <a:t> media view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adCoverMediaView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FBMediaView</a:t>
                      </a:r>
                      <a:endParaRPr lang="en-US" sz="1200" dirty="0"/>
                    </a:p>
                  </a:txBody>
                  <a:tcPr anchor="ctr"/>
                </a:tc>
              </a:tr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social</a:t>
                      </a:r>
                      <a:r>
                        <a:rPr lang="en-US" sz="1200" baseline="0" dirty="0" smtClean="0"/>
                        <a:t> context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adSocialContext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UILabel</a:t>
                      </a:r>
                      <a:endParaRPr lang="en-US" sz="1200" dirty="0"/>
                    </a:p>
                  </a:txBody>
                  <a:tcPr anchor="ctr"/>
                </a:tc>
              </a:tr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</a:t>
                      </a:r>
                      <a:r>
                        <a:rPr lang="en-US" sz="1200" baseline="0" dirty="0" smtClean="0"/>
                        <a:t> body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adBodyLabel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UILabel</a:t>
                      </a:r>
                      <a:endParaRPr lang="en-US" sz="1200" dirty="0"/>
                    </a:p>
                  </a:txBody>
                  <a:tcPr anchor="ctr"/>
                </a:tc>
              </a:tr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smtClean="0"/>
                        <a:t>8</a:t>
                      </a:r>
                      <a:endParaRPr 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</a:t>
                      </a:r>
                      <a:r>
                        <a:rPr lang="en-US" sz="1200" baseline="0" dirty="0" smtClean="0"/>
                        <a:t> call to action button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adCallToActionButton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UIButton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1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4695</TotalTime>
  <Words>340</Words>
  <Application>Microsoft Macintosh PowerPoint</Application>
  <PresentationFormat>On-screen Show (16:9)</PresentationFormat>
  <Paragraphs>83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Avenir</vt:lpstr>
      <vt:lpstr>Avenir Book</vt:lpstr>
      <vt:lpstr>Calibri</vt:lpstr>
      <vt:lpstr>Courier</vt:lpstr>
      <vt:lpstr>Wingdings</vt:lpstr>
      <vt:lpstr>Arial</vt:lpstr>
      <vt:lpstr>Office Theme</vt:lpstr>
      <vt:lpstr> Facebook – Native Ads SDK Integration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Architecture Team Overview</dc:title>
  <cp:lastModifiedBy>Michael Rawlings</cp:lastModifiedBy>
  <cp:revision>88</cp:revision>
  <cp:lastPrinted>2017-07-20T14:55:10Z</cp:lastPrinted>
  <dcterms:modified xsi:type="dcterms:W3CDTF">2017-08-29T19:49:00Z</dcterms:modified>
</cp:coreProperties>
</file>