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6800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 name="PlaceHolder 1"/>
          <p:cNvSpPr>
            <a:spLocks noGrp="1"/>
          </p:cNvSpPr>
          <p:nvPr>
            <p:ph type="title"/>
          </p:nvPr>
        </p:nvSpPr>
        <p:spPr>
          <a:xfrm>
            <a:off x="228600" y="6800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3" name="PlaceHolder 1"/>
          <p:cNvSpPr>
            <a:spLocks noGrp="1"/>
          </p:cNvSpPr>
          <p:nvPr>
            <p:ph type="title"/>
          </p:nvPr>
        </p:nvSpPr>
        <p:spPr>
          <a:xfrm>
            <a:off x="228600" y="6800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8" name="PlaceHolder 1"/>
          <p:cNvSpPr>
            <a:spLocks noGrp="1"/>
          </p:cNvSpPr>
          <p:nvPr>
            <p:ph type="title"/>
          </p:nvPr>
        </p:nvSpPr>
        <p:spPr>
          <a:xfrm>
            <a:off x="228600" y="6800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2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2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 name="Google Shape;9;p2"/>
          <p:cNvPicPr/>
          <p:nvPr/>
        </p:nvPicPr>
        <p:blipFill>
          <a:blip r:embed="rId3">
            <a:alphaModFix amt="60000"/>
          </a:blip>
          <a:stretch/>
        </p:blipFill>
        <p:spPr>
          <a:xfrm flipH="1">
            <a:off x="360" y="0"/>
            <a:ext cx="9143640" cy="5143320"/>
          </a:xfrm>
          <a:prstGeom prst="rect">
            <a:avLst/>
          </a:prstGeom>
          <a:ln w="0">
            <a:noFill/>
          </a:ln>
        </p:spPr>
      </p:pic>
      <p:sp>
        <p:nvSpPr>
          <p:cNvPr id="4" name="PlaceHolder 1"/>
          <p:cNvSpPr>
            <a:spLocks noGrp="1"/>
          </p:cNvSpPr>
          <p:nvPr>
            <p:ph type="title"/>
          </p:nvPr>
        </p:nvSpPr>
        <p:spPr>
          <a:xfrm>
            <a:off x="228600" y="841680"/>
            <a:ext cx="6778800" cy="2493360"/>
          </a:xfrm>
          <a:prstGeom prst="rect">
            <a:avLst/>
          </a:prstGeom>
          <a:noFill/>
          <a:ln w="0">
            <a:noFill/>
          </a:ln>
        </p:spPr>
        <p:txBody>
          <a:bodyPr lIns="91440" tIns="91440" rIns="91440" bIns="91440" anchor="b">
            <a:noAutofit/>
          </a:bodyPr>
          <a:lstStyle/>
          <a:p>
            <a:pPr indent="0">
              <a:buNone/>
            </a:pPr>
            <a:r>
              <a:rPr lang="fr-FR" sz="78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 name="Google Shape;91;p19"/>
          <p:cNvPicPr/>
          <p:nvPr/>
        </p:nvPicPr>
        <p:blipFill>
          <a:blip r:embed="rId3">
            <a:alphaModFix amt="60000"/>
          </a:blip>
          <a:stretch/>
        </p:blipFill>
        <p:spPr>
          <a:xfrm flipH="1">
            <a:off x="360" y="0"/>
            <a:ext cx="9143640" cy="5143320"/>
          </a:xfrm>
          <a:prstGeom prst="rect">
            <a:avLst/>
          </a:prstGeom>
          <a:ln w="0">
            <a:noFill/>
          </a:ln>
        </p:spPr>
      </p:pic>
      <p:sp>
        <p:nvSpPr>
          <p:cNvPr id="29" name="PlaceHolder 1"/>
          <p:cNvSpPr>
            <a:spLocks noGrp="1"/>
          </p:cNvSpPr>
          <p:nvPr>
            <p:ph type="title"/>
          </p:nvPr>
        </p:nvSpPr>
        <p:spPr>
          <a:xfrm>
            <a:off x="228600" y="155520"/>
            <a:ext cx="3428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0" name="PlaceHolder 2"/>
          <p:cNvSpPr>
            <a:spLocks noGrp="1"/>
          </p:cNvSpPr>
          <p:nvPr>
            <p:ph type="title"/>
          </p:nvPr>
        </p:nvSpPr>
        <p:spPr>
          <a:xfrm>
            <a:off x="4355280" y="1939320"/>
            <a:ext cx="86544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31" name="PlaceHolder 3"/>
          <p:cNvSpPr>
            <a:spLocks noGrp="1"/>
          </p:cNvSpPr>
          <p:nvPr>
            <p:ph type="title"/>
          </p:nvPr>
        </p:nvSpPr>
        <p:spPr>
          <a:xfrm>
            <a:off x="4356360" y="359640"/>
            <a:ext cx="86400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32" name="PlaceHolder 4"/>
          <p:cNvSpPr>
            <a:spLocks noGrp="1"/>
          </p:cNvSpPr>
          <p:nvPr>
            <p:ph type="title"/>
          </p:nvPr>
        </p:nvSpPr>
        <p:spPr>
          <a:xfrm>
            <a:off x="4355280" y="3518640"/>
            <a:ext cx="86544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33" name="PlaceHolder 5"/>
          <p:cNvSpPr>
            <a:spLocks noGrp="1"/>
          </p:cNvSpPr>
          <p:nvPr>
            <p:ph type="body"/>
          </p:nvPr>
        </p:nvSpPr>
        <p:spPr>
          <a:xfrm>
            <a:off x="228960" y="1540800"/>
            <a:ext cx="3427920" cy="3373920"/>
          </a:xfrm>
          <a:prstGeom prst="rect">
            <a:avLst/>
          </a:prstGeom>
          <a:noFill/>
          <a:ln w="0">
            <a:noFill/>
          </a:ln>
        </p:spPr>
        <p:txBody>
          <a:bodyPr lIns="90000" tIns="45000" rIns="90000" bIns="45000" anchor="t">
            <a:normAutofit fontScale="75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4" name="Google Shape;104;p20"/>
          <p:cNvPicPr/>
          <p:nvPr/>
        </p:nvPicPr>
        <p:blipFill>
          <a:blip r:embed="rId3">
            <a:alphaModFix amt="60000"/>
          </a:blip>
          <a:stretch/>
        </p:blipFill>
        <p:spPr>
          <a:xfrm rot="10800000" flipH="1">
            <a:off x="0" y="0"/>
            <a:ext cx="9143640" cy="5143320"/>
          </a:xfrm>
          <a:prstGeom prst="rect">
            <a:avLst/>
          </a:prstGeom>
          <a:ln w="0">
            <a:noFill/>
          </a:ln>
        </p:spPr>
      </p:pic>
      <p:sp>
        <p:nvSpPr>
          <p:cNvPr id="35" name="PlaceHolder 1"/>
          <p:cNvSpPr>
            <a:spLocks noGrp="1"/>
          </p:cNvSpPr>
          <p:nvPr>
            <p:ph type="title"/>
          </p:nvPr>
        </p:nvSpPr>
        <p:spPr>
          <a:xfrm>
            <a:off x="228600" y="155520"/>
            <a:ext cx="3428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6" name="PlaceHolder 2"/>
          <p:cNvSpPr>
            <a:spLocks noGrp="1"/>
          </p:cNvSpPr>
          <p:nvPr>
            <p:ph type="title"/>
          </p:nvPr>
        </p:nvSpPr>
        <p:spPr>
          <a:xfrm>
            <a:off x="4536000" y="1352520"/>
            <a:ext cx="86544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37" name="PlaceHolder 3"/>
          <p:cNvSpPr>
            <a:spLocks noGrp="1"/>
          </p:cNvSpPr>
          <p:nvPr>
            <p:ph type="title"/>
          </p:nvPr>
        </p:nvSpPr>
        <p:spPr>
          <a:xfrm>
            <a:off x="228600" y="2373840"/>
            <a:ext cx="865440" cy="41760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38" name="PlaceHolder 4"/>
          <p:cNvSpPr>
            <a:spLocks noGrp="1"/>
          </p:cNvSpPr>
          <p:nvPr>
            <p:ph type="title"/>
          </p:nvPr>
        </p:nvSpPr>
        <p:spPr>
          <a:xfrm>
            <a:off x="229320" y="1351080"/>
            <a:ext cx="86400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39" name="PlaceHolder 5"/>
          <p:cNvSpPr>
            <a:spLocks noGrp="1"/>
          </p:cNvSpPr>
          <p:nvPr>
            <p:ph type="title"/>
          </p:nvPr>
        </p:nvSpPr>
        <p:spPr>
          <a:xfrm>
            <a:off x="228600" y="3395160"/>
            <a:ext cx="865440" cy="41868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40" name="PlaceHolder 6"/>
          <p:cNvSpPr>
            <a:spLocks noGrp="1"/>
          </p:cNvSpPr>
          <p:nvPr>
            <p:ph type="title"/>
          </p:nvPr>
        </p:nvSpPr>
        <p:spPr>
          <a:xfrm>
            <a:off x="4536000" y="2369880"/>
            <a:ext cx="865440" cy="41760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41" name="PlaceHolder 7"/>
          <p:cNvSpPr>
            <a:spLocks noGrp="1"/>
          </p:cNvSpPr>
          <p:nvPr>
            <p:ph type="title"/>
          </p:nvPr>
        </p:nvSpPr>
        <p:spPr>
          <a:xfrm>
            <a:off x="4536000" y="3395160"/>
            <a:ext cx="865440" cy="41868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2" name="Google Shape;13;p3"/>
          <p:cNvPicPr/>
          <p:nvPr/>
        </p:nvPicPr>
        <p:blipFill>
          <a:blip r:embed="rId3">
            <a:alphaModFix amt="60000"/>
          </a:blip>
          <a:stretch/>
        </p:blipFill>
        <p:spPr>
          <a:xfrm rot="10800000">
            <a:off x="360" y="0"/>
            <a:ext cx="9143640" cy="5143320"/>
          </a:xfrm>
          <a:prstGeom prst="rect">
            <a:avLst/>
          </a:prstGeom>
          <a:ln w="0">
            <a:noFill/>
          </a:ln>
        </p:spPr>
      </p:pic>
      <p:sp>
        <p:nvSpPr>
          <p:cNvPr id="43" name="PlaceHolder 1"/>
          <p:cNvSpPr>
            <a:spLocks noGrp="1"/>
          </p:cNvSpPr>
          <p:nvPr>
            <p:ph type="title"/>
          </p:nvPr>
        </p:nvSpPr>
        <p:spPr>
          <a:xfrm>
            <a:off x="228600" y="1725120"/>
            <a:ext cx="4933800" cy="1662120"/>
          </a:xfrm>
          <a:prstGeom prst="rect">
            <a:avLst/>
          </a:prstGeom>
          <a:noFill/>
          <a:ln w="0">
            <a:noFill/>
          </a:ln>
        </p:spPr>
        <p:txBody>
          <a:bodyPr lIns="91440" tIns="91440" rIns="91440" bIns="91440" anchor="ctr">
            <a:noAutofit/>
          </a:bodyPr>
          <a:lstStyle/>
          <a:p>
            <a:pPr indent="0">
              <a:buNone/>
            </a:pPr>
            <a:r>
              <a:rPr lang="fr-FR" sz="4800" b="0" strike="noStrike" spc="-1">
                <a:solidFill>
                  <a:schemeClr val="dk1"/>
                </a:solidFill>
                <a:latin typeface="Arial"/>
              </a:rPr>
              <a:t>Click to edit the title text format</a:t>
            </a:r>
          </a:p>
        </p:txBody>
      </p:sp>
      <p:sp>
        <p:nvSpPr>
          <p:cNvPr id="44" name="PlaceHolder 2"/>
          <p:cNvSpPr>
            <a:spLocks noGrp="1"/>
          </p:cNvSpPr>
          <p:nvPr>
            <p:ph type="title"/>
          </p:nvPr>
        </p:nvSpPr>
        <p:spPr>
          <a:xfrm>
            <a:off x="228600" y="740160"/>
            <a:ext cx="1267920" cy="984960"/>
          </a:xfrm>
          <a:prstGeom prst="rect">
            <a:avLst/>
          </a:prstGeom>
          <a:noFill/>
          <a:ln w="0">
            <a:noFill/>
          </a:ln>
        </p:spPr>
        <p:txBody>
          <a:bodyPr lIns="91440" tIns="91440" rIns="91440" bIns="91440" anchor="ctr">
            <a:noAutofit/>
          </a:bodyPr>
          <a:lstStyle/>
          <a:p>
            <a:pPr indent="0">
              <a:lnSpc>
                <a:spcPct val="100000"/>
              </a:lnSpc>
              <a:buNone/>
            </a:pPr>
            <a:r>
              <a:rPr lang="fr-FR" sz="5200" b="0" strike="noStrike" spc="-1">
                <a:solidFill>
                  <a:schemeClr val="dk1"/>
                </a:solidFill>
                <a:latin typeface="Manrope Medium"/>
                <a:ea typeface="Manrope Medium"/>
              </a:rPr>
              <a:t>xx%</a:t>
            </a:r>
            <a:endParaRPr lang="fr-FR" sz="5200" b="0" strike="noStrike" spc="-1">
              <a:solidFill>
                <a:schemeClr val="dk1"/>
              </a:solidFill>
              <a:latin typeface="Arial"/>
            </a:endParaRPr>
          </a:p>
        </p:txBody>
      </p:sp>
      <p:sp>
        <p:nvSpPr>
          <p:cNvPr id="4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6" name="Google Shape;125;p21"/>
          <p:cNvPicPr/>
          <p:nvPr/>
        </p:nvPicPr>
        <p:blipFill>
          <a:blip r:embed="rId3">
            <a:alphaModFix amt="60000"/>
          </a:blip>
          <a:stretch/>
        </p:blipFill>
        <p:spPr>
          <a:xfrm flipH="1">
            <a:off x="360" y="0"/>
            <a:ext cx="9143640" cy="5143320"/>
          </a:xfrm>
          <a:prstGeom prst="rect">
            <a:avLst/>
          </a:prstGeom>
          <a:ln w="0">
            <a:noFill/>
          </a:ln>
        </p:spPr>
      </p:pic>
      <p:sp>
        <p:nvSpPr>
          <p:cNvPr id="47" name="PlaceHolder 1"/>
          <p:cNvSpPr>
            <a:spLocks noGrp="1"/>
          </p:cNvSpPr>
          <p:nvPr>
            <p:ph type="title"/>
          </p:nvPr>
        </p:nvSpPr>
        <p:spPr>
          <a:xfrm>
            <a:off x="228600" y="1139040"/>
            <a:ext cx="5447520" cy="8769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Manrope Medium"/>
                <a:ea typeface="Manrope Medium"/>
              </a:rPr>
              <a:t>xx%</a:t>
            </a:r>
            <a:endParaRPr lang="fr-FR" sz="4500" b="0" strike="noStrike" spc="-1">
              <a:solidFill>
                <a:schemeClr val="dk1"/>
              </a:solidFill>
              <a:latin typeface="Arial"/>
            </a:endParaRPr>
          </a:p>
        </p:txBody>
      </p:sp>
      <p:sp>
        <p:nvSpPr>
          <p:cNvPr id="48" name="PlaceHolder 2"/>
          <p:cNvSpPr>
            <a:spLocks noGrp="1"/>
          </p:cNvSpPr>
          <p:nvPr>
            <p:ph type="title"/>
          </p:nvPr>
        </p:nvSpPr>
        <p:spPr>
          <a:xfrm>
            <a:off x="228600" y="2757960"/>
            <a:ext cx="5447520" cy="8769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Manrope Medium"/>
                <a:ea typeface="Manrope Medium"/>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 name="Google Shape;136;p23"/>
          <p:cNvPicPr/>
          <p:nvPr/>
        </p:nvPicPr>
        <p:blipFill>
          <a:blip r:embed="rId3">
            <a:alphaModFix amt="60000"/>
          </a:blip>
          <a:stretch/>
        </p:blipFill>
        <p:spPr>
          <a:xfrm flipH="1">
            <a:off x="360" y="0"/>
            <a:ext cx="9143640" cy="51433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4" name="Google Shape;138;p24"/>
          <p:cNvPicPr/>
          <p:nvPr/>
        </p:nvPicPr>
        <p:blipFill>
          <a:blip r:embed="rId3">
            <a:alphaModFix amt="60000"/>
          </a:blip>
          <a:stretch/>
        </p:blipFill>
        <p:spPr>
          <a:xfrm flipH="1">
            <a:off x="360" y="0"/>
            <a:ext cx="9143640" cy="51433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5" name="Google Shape;18;p4"/>
          <p:cNvPicPr/>
          <p:nvPr/>
        </p:nvPicPr>
        <p:blipFill>
          <a:blip r:embed="rId3">
            <a:alphaModFix amt="60000"/>
          </a:blip>
          <a:stretch/>
        </p:blipFill>
        <p:spPr>
          <a:xfrm>
            <a:off x="0" y="0"/>
            <a:ext cx="9143640" cy="5143320"/>
          </a:xfrm>
          <a:prstGeom prst="rect">
            <a:avLst/>
          </a:prstGeom>
          <a:ln w="0">
            <a:noFill/>
          </a:ln>
        </p:spPr>
      </p:pic>
      <p:sp>
        <p:nvSpPr>
          <p:cNvPr id="56"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7" name="PlaceHolder 2"/>
          <p:cNvSpPr>
            <a:spLocks noGrp="1"/>
          </p:cNvSpPr>
          <p:nvPr>
            <p:ph type="body"/>
          </p:nvPr>
        </p:nvSpPr>
        <p:spPr>
          <a:xfrm>
            <a:off x="228600" y="1017000"/>
            <a:ext cx="7703640" cy="3690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 name="Google Shape;22;p5"/>
          <p:cNvPicPr/>
          <p:nvPr/>
        </p:nvPicPr>
        <p:blipFill>
          <a:blip r:embed="rId3">
            <a:alphaModFix amt="60000"/>
          </a:blip>
          <a:stretch/>
        </p:blipFill>
        <p:spPr>
          <a:xfrm flipH="1">
            <a:off x="360" y="0"/>
            <a:ext cx="9143640" cy="5143320"/>
          </a:xfrm>
          <a:prstGeom prst="rect">
            <a:avLst/>
          </a:prstGeom>
          <a:ln w="0">
            <a:noFill/>
          </a:ln>
        </p:spPr>
      </p:pic>
      <p:sp>
        <p:nvSpPr>
          <p:cNvPr id="61"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2" name="PlaceHolder 2"/>
          <p:cNvSpPr>
            <a:spLocks noGrp="1"/>
          </p:cNvSpPr>
          <p:nvPr>
            <p:ph type="body"/>
          </p:nvPr>
        </p:nvSpPr>
        <p:spPr>
          <a:xfrm>
            <a:off x="5487480" y="1540800"/>
            <a:ext cx="3427920" cy="3373920"/>
          </a:xfrm>
          <a:prstGeom prst="rect">
            <a:avLst/>
          </a:prstGeom>
          <a:noFill/>
          <a:ln w="0">
            <a:noFill/>
          </a:ln>
        </p:spPr>
        <p:txBody>
          <a:bodyPr lIns="90000" tIns="45000" rIns="90000" bIns="45000" anchor="t">
            <a:normAutofit fontScale="75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 name="Google Shape;30;p6"/>
          <p:cNvPicPr/>
          <p:nvPr/>
        </p:nvPicPr>
        <p:blipFill>
          <a:blip r:embed="rId3">
            <a:alphaModFix amt="60000"/>
          </a:blip>
          <a:stretch/>
        </p:blipFill>
        <p:spPr>
          <a:xfrm rot="10800000">
            <a:off x="360" y="0"/>
            <a:ext cx="9143640" cy="5143320"/>
          </a:xfrm>
          <a:prstGeom prst="rect">
            <a:avLst/>
          </a:prstGeom>
          <a:ln w="0">
            <a:noFill/>
          </a:ln>
        </p:spPr>
      </p:pic>
      <p:sp>
        <p:nvSpPr>
          <p:cNvPr id="67"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9" name="Google Shape;33;p7"/>
          <p:cNvPicPr/>
          <p:nvPr/>
        </p:nvPicPr>
        <p:blipFill>
          <a:blip r:embed="rId3">
            <a:alphaModFix amt="60000"/>
          </a:blip>
          <a:stretch/>
        </p:blipFill>
        <p:spPr>
          <a:xfrm>
            <a:off x="0" y="0"/>
            <a:ext cx="9143640" cy="5143320"/>
          </a:xfrm>
          <a:prstGeom prst="rect">
            <a:avLst/>
          </a:prstGeom>
          <a:ln w="0">
            <a:noFill/>
          </a:ln>
        </p:spPr>
      </p:pic>
      <p:sp>
        <p:nvSpPr>
          <p:cNvPr id="70" name="PlaceHolder 1"/>
          <p:cNvSpPr>
            <a:spLocks noGrp="1"/>
          </p:cNvSpPr>
          <p:nvPr>
            <p:ph type="title"/>
          </p:nvPr>
        </p:nvSpPr>
        <p:spPr>
          <a:xfrm>
            <a:off x="228600" y="155520"/>
            <a:ext cx="4668480" cy="13849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71" name="PlaceHolder 2"/>
          <p:cNvSpPr>
            <a:spLocks noGrp="1"/>
          </p:cNvSpPr>
          <p:nvPr>
            <p:ph type="body"/>
          </p:nvPr>
        </p:nvSpPr>
        <p:spPr>
          <a:xfrm>
            <a:off x="228600" y="1540800"/>
            <a:ext cx="4668480" cy="18979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72" name="PlaceHolder 3"/>
          <p:cNvSpPr>
            <a:spLocks noGrp="1"/>
          </p:cNvSpPr>
          <p:nvPr>
            <p:ph type="body"/>
          </p:nvPr>
        </p:nvSpPr>
        <p:spPr>
          <a:xfrm>
            <a:off x="5487120" y="1540800"/>
            <a:ext cx="3427920" cy="3373920"/>
          </a:xfrm>
          <a:prstGeom prst="rect">
            <a:avLst/>
          </a:prstGeom>
          <a:noFill/>
          <a:ln w="0">
            <a:noFill/>
          </a:ln>
        </p:spPr>
        <p:txBody>
          <a:bodyPr lIns="90000" tIns="45000" rIns="90000" bIns="45000" anchor="t">
            <a:normAutofit fontScale="75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Google Shape;49;p11"/>
          <p:cNvPicPr/>
          <p:nvPr/>
        </p:nvPicPr>
        <p:blipFill>
          <a:blip r:embed="rId3">
            <a:alphaModFix amt="60000"/>
          </a:blip>
          <a:stretch/>
        </p:blipFill>
        <p:spPr>
          <a:xfrm rot="10800000">
            <a:off x="360" y="0"/>
            <a:ext cx="9143640" cy="5143320"/>
          </a:xfrm>
          <a:prstGeom prst="rect">
            <a:avLst/>
          </a:prstGeom>
          <a:ln w="0">
            <a:noFill/>
          </a:ln>
        </p:spPr>
      </p:pic>
      <p:sp>
        <p:nvSpPr>
          <p:cNvPr id="6"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Manrope Medium"/>
                <a:ea typeface="Manrope Medium"/>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3" name="Google Shape;38;p8"/>
          <p:cNvPicPr/>
          <p:nvPr/>
        </p:nvPicPr>
        <p:blipFill>
          <a:blip r:embed="rId3">
            <a:alphaModFix amt="60000"/>
          </a:blip>
          <a:stretch/>
        </p:blipFill>
        <p:spPr>
          <a:xfrm flipH="1">
            <a:off x="360" y="0"/>
            <a:ext cx="9143640" cy="5143320"/>
          </a:xfrm>
          <a:prstGeom prst="rect">
            <a:avLst/>
          </a:prstGeom>
          <a:ln w="0">
            <a:noFill/>
          </a:ln>
        </p:spPr>
      </p:pic>
      <p:sp>
        <p:nvSpPr>
          <p:cNvPr id="74"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5" name="Google Shape;41;p9"/>
          <p:cNvPicPr/>
          <p:nvPr/>
        </p:nvPicPr>
        <p:blipFill>
          <a:blip r:embed="rId3">
            <a:alphaModFix amt="60000"/>
          </a:blip>
          <a:stretch/>
        </p:blipFill>
        <p:spPr>
          <a:xfrm flipH="1">
            <a:off x="360" y="0"/>
            <a:ext cx="9143640" cy="5143320"/>
          </a:xfrm>
          <a:prstGeom prst="rect">
            <a:avLst/>
          </a:prstGeom>
          <a:ln w="0">
            <a:noFill/>
          </a:ln>
        </p:spPr>
      </p:pic>
      <p:sp>
        <p:nvSpPr>
          <p:cNvPr id="7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7"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78" name="PlaceHolder 2"/>
          <p:cNvSpPr>
            <a:spLocks noGrp="1"/>
          </p:cNvSpPr>
          <p:nvPr>
            <p:ph type="title"/>
          </p:nvPr>
        </p:nvSpPr>
        <p:spPr>
          <a:xfrm>
            <a:off x="228600" y="228600"/>
            <a:ext cx="3658320" cy="338400"/>
          </a:xfrm>
          <a:prstGeom prst="rect">
            <a:avLst/>
          </a:prstGeom>
          <a:noFill/>
          <a:ln w="0">
            <a:noFill/>
          </a:ln>
        </p:spPr>
        <p:txBody>
          <a:bodyPr lIns="91440" tIns="91440" rIns="91440" bIns="91440" anchor="t">
            <a:noAutofit/>
          </a:bodyPr>
          <a:lstStyle/>
          <a:p>
            <a:pPr indent="0">
              <a:buNone/>
            </a:pPr>
            <a:r>
              <a:rPr lang="fr-FR" sz="1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9" name="Google Shape;144;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81" name="Google Shape;147;p28"/>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83"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54;p13"/>
          <p:cNvPicPr/>
          <p:nvPr/>
        </p:nvPicPr>
        <p:blipFill>
          <a:blip r:embed="rId3">
            <a:alphaModFix amt="60000"/>
          </a:blip>
          <a:stretch/>
        </p:blipFill>
        <p:spPr>
          <a:xfrm>
            <a:off x="0" y="0"/>
            <a:ext cx="9143640" cy="5143320"/>
          </a:xfrm>
          <a:prstGeom prst="rect">
            <a:avLst/>
          </a:prstGeom>
          <a:ln w="0">
            <a:noFill/>
          </a:ln>
        </p:spPr>
      </p:pic>
      <p:sp>
        <p:nvSpPr>
          <p:cNvPr id="8" name="PlaceHolder 1"/>
          <p:cNvSpPr>
            <a:spLocks noGrp="1"/>
          </p:cNvSpPr>
          <p:nvPr>
            <p:ph type="title"/>
          </p:nvPr>
        </p:nvSpPr>
        <p:spPr>
          <a:xfrm>
            <a:off x="228600" y="155520"/>
            <a:ext cx="4032000" cy="5846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4503960" y="3056760"/>
            <a:ext cx="86544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10" name="PlaceHolder 3"/>
          <p:cNvSpPr>
            <a:spLocks noGrp="1"/>
          </p:cNvSpPr>
          <p:nvPr>
            <p:ph type="title"/>
          </p:nvPr>
        </p:nvSpPr>
        <p:spPr>
          <a:xfrm>
            <a:off x="4503960" y="1375200"/>
            <a:ext cx="86544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11" name="PlaceHolder 4"/>
          <p:cNvSpPr>
            <a:spLocks noGrp="1"/>
          </p:cNvSpPr>
          <p:nvPr>
            <p:ph type="title"/>
          </p:nvPr>
        </p:nvSpPr>
        <p:spPr>
          <a:xfrm>
            <a:off x="4504680" y="534600"/>
            <a:ext cx="86400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12" name="PlaceHolder 5"/>
          <p:cNvSpPr>
            <a:spLocks noGrp="1"/>
          </p:cNvSpPr>
          <p:nvPr>
            <p:ph type="title"/>
          </p:nvPr>
        </p:nvSpPr>
        <p:spPr>
          <a:xfrm>
            <a:off x="4503960" y="2215800"/>
            <a:ext cx="86544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
        <p:nvSpPr>
          <p:cNvPr id="13" name="PlaceHolder 6"/>
          <p:cNvSpPr>
            <a:spLocks noGrp="1"/>
          </p:cNvSpPr>
          <p:nvPr>
            <p:ph type="body"/>
          </p:nvPr>
        </p:nvSpPr>
        <p:spPr>
          <a:xfrm>
            <a:off x="228600" y="740520"/>
            <a:ext cx="4032000" cy="11077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14" name="PlaceHolder 7"/>
          <p:cNvSpPr>
            <a:spLocks noGrp="1"/>
          </p:cNvSpPr>
          <p:nvPr>
            <p:ph type="title"/>
          </p:nvPr>
        </p:nvSpPr>
        <p:spPr>
          <a:xfrm>
            <a:off x="4503960" y="3897360"/>
            <a:ext cx="865440" cy="418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Manrope Medium"/>
                <a:ea typeface="Manrope Medium"/>
              </a:rPr>
              <a:t>xx%</a:t>
            </a:r>
            <a:endParaRPr lang="fr-FR" sz="2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 name="Google Shape;73;p14"/>
          <p:cNvPicPr/>
          <p:nvPr/>
        </p:nvPicPr>
        <p:blipFill>
          <a:blip r:embed="rId3">
            <a:alphaModFix amt="60000"/>
          </a:blip>
          <a:stretch/>
        </p:blipFill>
        <p:spPr>
          <a:xfrm flipH="1">
            <a:off x="360" y="0"/>
            <a:ext cx="9143640" cy="5143320"/>
          </a:xfrm>
          <a:prstGeom prst="rect">
            <a:avLst/>
          </a:prstGeom>
          <a:ln w="0">
            <a:noFill/>
          </a:ln>
        </p:spPr>
      </p:pic>
      <p:sp>
        <p:nvSpPr>
          <p:cNvPr id="16" name="PlaceHolder 1"/>
          <p:cNvSpPr>
            <a:spLocks noGrp="1"/>
          </p:cNvSpPr>
          <p:nvPr>
            <p:ph type="title"/>
          </p:nvPr>
        </p:nvSpPr>
        <p:spPr>
          <a:xfrm>
            <a:off x="228600" y="1095480"/>
            <a:ext cx="7916040" cy="64512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
        <p:nvSpPr>
          <p:cNvPr id="17" name="PlaceHolder 2"/>
          <p:cNvSpPr>
            <a:spLocks noGrp="1"/>
          </p:cNvSpPr>
          <p:nvPr>
            <p:ph type="body"/>
          </p:nvPr>
        </p:nvSpPr>
        <p:spPr>
          <a:xfrm>
            <a:off x="228600" y="1775520"/>
            <a:ext cx="6131520" cy="18468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 name="Google Shape;77;p15"/>
          <p:cNvPicPr/>
          <p:nvPr/>
        </p:nvPicPr>
        <p:blipFill>
          <a:blip r:embed="rId3">
            <a:alphaModFix amt="60000"/>
          </a:blip>
          <a:stretch/>
        </p:blipFill>
        <p:spPr>
          <a:xfrm>
            <a:off x="0" y="0"/>
            <a:ext cx="9143640" cy="5143320"/>
          </a:xfrm>
          <a:prstGeom prst="rect">
            <a:avLst/>
          </a:prstGeom>
          <a:ln w="0">
            <a:noFill/>
          </a:ln>
        </p:spPr>
      </p:pic>
      <p:sp>
        <p:nvSpPr>
          <p:cNvPr id="19" name="PlaceHolder 1"/>
          <p:cNvSpPr>
            <a:spLocks noGrp="1"/>
          </p:cNvSpPr>
          <p:nvPr>
            <p:ph type="title"/>
          </p:nvPr>
        </p:nvSpPr>
        <p:spPr>
          <a:xfrm>
            <a:off x="228600" y="155520"/>
            <a:ext cx="4668480" cy="13849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0" name="PlaceHolder 2"/>
          <p:cNvSpPr>
            <a:spLocks noGrp="1"/>
          </p:cNvSpPr>
          <p:nvPr>
            <p:ph type="body"/>
          </p:nvPr>
        </p:nvSpPr>
        <p:spPr>
          <a:xfrm>
            <a:off x="228600" y="1540800"/>
            <a:ext cx="4668480" cy="18979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21" name="PlaceHolder 3"/>
          <p:cNvSpPr>
            <a:spLocks noGrp="1"/>
          </p:cNvSpPr>
          <p:nvPr>
            <p:ph type="body"/>
          </p:nvPr>
        </p:nvSpPr>
        <p:spPr>
          <a:xfrm>
            <a:off x="5487120" y="1540800"/>
            <a:ext cx="3427920" cy="3373920"/>
          </a:xfrm>
          <a:prstGeom prst="rect">
            <a:avLst/>
          </a:prstGeom>
          <a:noFill/>
          <a:ln w="0">
            <a:noFill/>
          </a:ln>
        </p:spPr>
        <p:txBody>
          <a:bodyPr lIns="90000" tIns="45000" rIns="90000" bIns="45000" anchor="t">
            <a:normAutofit fontScale="75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2" name="Google Shape;82;p16"/>
          <p:cNvPicPr/>
          <p:nvPr/>
        </p:nvPicPr>
        <p:blipFill>
          <a:blip r:embed="rId3">
            <a:alphaModFix amt="60000"/>
          </a:blip>
          <a:stretch/>
        </p:blipFill>
        <p:spPr>
          <a:xfrm rot="10800000">
            <a:off x="360" y="0"/>
            <a:ext cx="9143640" cy="5143320"/>
          </a:xfrm>
          <a:prstGeom prst="rect">
            <a:avLst/>
          </a:prstGeom>
          <a:ln w="0">
            <a:noFill/>
          </a:ln>
        </p:spPr>
      </p:pic>
      <p:sp>
        <p:nvSpPr>
          <p:cNvPr id="23"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85;p17"/>
          <p:cNvPicPr/>
          <p:nvPr/>
        </p:nvPicPr>
        <p:blipFill>
          <a:blip r:embed="rId3">
            <a:alphaModFix amt="60000"/>
          </a:blip>
          <a:stretch/>
        </p:blipFill>
        <p:spPr>
          <a:xfrm>
            <a:off x="0" y="0"/>
            <a:ext cx="9143640" cy="5143320"/>
          </a:xfrm>
          <a:prstGeom prst="rect">
            <a:avLst/>
          </a:prstGeom>
          <a:ln w="0">
            <a:noFill/>
          </a:ln>
        </p:spPr>
      </p:pic>
      <p:sp>
        <p:nvSpPr>
          <p:cNvPr id="25"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6" name="Google Shape;88;p18"/>
          <p:cNvPicPr/>
          <p:nvPr/>
        </p:nvPicPr>
        <p:blipFill>
          <a:blip r:embed="rId3">
            <a:alphaModFix amt="60000"/>
          </a:blip>
          <a:stretch/>
        </p:blipFill>
        <p:spPr>
          <a:xfrm flipH="1">
            <a:off x="360" y="0"/>
            <a:ext cx="9143640" cy="5143320"/>
          </a:xfrm>
          <a:prstGeom prst="rect">
            <a:avLst/>
          </a:prstGeom>
          <a:ln w="0">
            <a:noFill/>
          </a:ln>
        </p:spPr>
      </p:pic>
      <p:sp>
        <p:nvSpPr>
          <p:cNvPr id="27" name="PlaceHolder 1"/>
          <p:cNvSpPr>
            <a:spLocks noGrp="1"/>
          </p:cNvSpPr>
          <p:nvPr>
            <p:ph type="title"/>
          </p:nvPr>
        </p:nvSpPr>
        <p:spPr>
          <a:xfrm>
            <a:off x="228600" y="155520"/>
            <a:ext cx="8686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91429" y="1324170"/>
            <a:ext cx="6781320" cy="24951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7800" b="0" strike="noStrike" spc="-1" dirty="0">
                <a:solidFill>
                  <a:schemeClr val="dk1"/>
                </a:solidFill>
                <a:latin typeface="Manrope Medium"/>
                <a:ea typeface="Manrope Medium"/>
              </a:rPr>
              <a:t>Data Science Tools</a:t>
            </a:r>
            <a:endParaRPr lang="fr-FR" sz="7800" b="0" strike="noStrike" spc="-1" dirty="0">
              <a:solidFill>
                <a:schemeClr val="dk1"/>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2"/>
          <p:cNvSpPr>
            <a:spLocks noGrp="1"/>
          </p:cNvSpPr>
          <p:nvPr>
            <p:ph type="title"/>
          </p:nvPr>
        </p:nvSpPr>
        <p:spPr>
          <a:xfrm>
            <a:off x="228600" y="1724040"/>
            <a:ext cx="4933440" cy="166644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800" b="0" strike="noStrike" spc="-1">
                <a:solidFill>
                  <a:schemeClr val="dk1"/>
                </a:solidFill>
                <a:latin typeface="Manrope Medium"/>
                <a:ea typeface="Manrope Medium"/>
              </a:rPr>
              <a:t>Visualization Tools</a:t>
            </a:r>
            <a:endParaRPr lang="fr-FR" sz="4800" b="0" strike="noStrike" spc="-1">
              <a:solidFill>
                <a:schemeClr val="dk1"/>
              </a:solidFill>
              <a:latin typeface="Arial"/>
            </a:endParaRPr>
          </a:p>
        </p:txBody>
      </p:sp>
      <p:sp>
        <p:nvSpPr>
          <p:cNvPr id="110" name="PlaceHolder 3"/>
          <p:cNvSpPr>
            <a:spLocks noGrp="1"/>
          </p:cNvSpPr>
          <p:nvPr>
            <p:ph type="title"/>
          </p:nvPr>
        </p:nvSpPr>
        <p:spPr>
          <a:xfrm>
            <a:off x="228600" y="743040"/>
            <a:ext cx="1266480" cy="98064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200" b="0" strike="noStrike" spc="-1">
                <a:solidFill>
                  <a:schemeClr val="dk1"/>
                </a:solidFill>
                <a:latin typeface="Manrope Medium"/>
                <a:ea typeface="Manrope Medium"/>
              </a:rPr>
              <a:t>03</a:t>
            </a:r>
            <a:endParaRPr lang="fr-FR" sz="5200" b="0" strike="noStrike" spc="-1">
              <a:solidFill>
                <a:schemeClr val="dk1"/>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228600" y="1095480"/>
            <a:ext cx="7914960" cy="647280"/>
          </a:xfrm>
          <a:prstGeom prst="rect">
            <a:avLst/>
          </a:prstGeom>
          <a:noFill/>
          <a:ln w="0">
            <a:noFill/>
          </a:ln>
        </p:spPr>
        <p:txBody>
          <a:bodyPr lIns="91440" tIns="91440" rIns="91440" bIns="91440" anchor="t">
            <a:normAutofit fontScale="85833"/>
          </a:bodyPr>
          <a:lstStyle/>
          <a:p>
            <a:pPr indent="0">
              <a:lnSpc>
                <a:spcPct val="100000"/>
              </a:lnSpc>
              <a:buNone/>
              <a:tabLst>
                <a:tab pos="0" algn="l"/>
              </a:tabLst>
            </a:pPr>
            <a:r>
              <a:rPr lang="en" sz="3600" b="0" strike="noStrike" spc="-1">
                <a:solidFill>
                  <a:schemeClr val="dk1"/>
                </a:solidFill>
                <a:latin typeface="Manrope Medium"/>
                <a:ea typeface="Manrope Medium"/>
              </a:rPr>
              <a:t>Matplotlib &amp; Seaborn</a:t>
            </a:r>
            <a:endParaRPr lang="fr-FR" sz="3600" b="0" strike="noStrike" spc="-1">
              <a:solidFill>
                <a:schemeClr val="dk1"/>
              </a:solidFill>
              <a:latin typeface="Arial"/>
            </a:endParaRPr>
          </a:p>
        </p:txBody>
      </p:sp>
      <p:sp>
        <p:nvSpPr>
          <p:cNvPr id="112" name="PlaceHolder 2"/>
          <p:cNvSpPr>
            <a:spLocks noGrp="1"/>
          </p:cNvSpPr>
          <p:nvPr>
            <p:ph/>
          </p:nvPr>
        </p:nvSpPr>
        <p:spPr>
          <a:xfrm>
            <a:off x="65048" y="1801296"/>
            <a:ext cx="6133680" cy="1847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Manrope" panose="00000506000000000000" pitchFamily="50" charset="0"/>
                <a:ea typeface="Public Sans"/>
              </a:rPr>
              <a:t>Matplotlib and Seaborn are two of the most popular Python libraries for creating static, animated, and interactive visualizations. Matplotlib provides basic plotting functions, while Seaborn acts as a wrapper to make more complex visualizations easier, especially when it comes to statistical graphics. Together, they allow data scientists to present their findings clearly.</a:t>
            </a:r>
            <a:endParaRPr lang="fr-FR" sz="1200" b="0" strike="noStrike" spc="-1" dirty="0">
              <a:solidFill>
                <a:srgbClr val="000000"/>
              </a:solidFill>
              <a:latin typeface="Manrope" panose="00000506000000000000" pitchFamily="5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228600" y="1095480"/>
            <a:ext cx="7914960" cy="647280"/>
          </a:xfrm>
          <a:prstGeom prst="rect">
            <a:avLst/>
          </a:prstGeom>
          <a:noFill/>
          <a:ln w="0">
            <a:noFill/>
          </a:ln>
        </p:spPr>
        <p:txBody>
          <a:bodyPr lIns="91440" tIns="91440" rIns="91440" bIns="91440" anchor="t">
            <a:normAutofit fontScale="85833"/>
          </a:bodyPr>
          <a:lstStyle/>
          <a:p>
            <a:pPr indent="0">
              <a:lnSpc>
                <a:spcPct val="100000"/>
              </a:lnSpc>
              <a:buNone/>
              <a:tabLst>
                <a:tab pos="0" algn="l"/>
              </a:tabLst>
            </a:pPr>
            <a:r>
              <a:rPr lang="en" sz="3600" b="0" strike="noStrike" spc="-1">
                <a:solidFill>
                  <a:schemeClr val="dk1"/>
                </a:solidFill>
                <a:latin typeface="Manrope Medium"/>
                <a:ea typeface="Manrope Medium"/>
              </a:rPr>
              <a:t>Tableau &amp; Power BI</a:t>
            </a:r>
            <a:endParaRPr lang="fr-FR" sz="3600" b="0" strike="noStrike" spc="-1">
              <a:solidFill>
                <a:schemeClr val="dk1"/>
              </a:solidFill>
              <a:latin typeface="Arial"/>
            </a:endParaRPr>
          </a:p>
        </p:txBody>
      </p:sp>
      <p:sp>
        <p:nvSpPr>
          <p:cNvPr id="114" name="PlaceHolder 2"/>
          <p:cNvSpPr>
            <a:spLocks noGrp="1"/>
          </p:cNvSpPr>
          <p:nvPr>
            <p:ph/>
          </p:nvPr>
        </p:nvSpPr>
        <p:spPr>
          <a:xfrm>
            <a:off x="7434" y="1742760"/>
            <a:ext cx="6133680" cy="1847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Manrope" panose="00000506000000000000" pitchFamily="50" charset="0"/>
                <a:ea typeface="Public Sans"/>
              </a:rPr>
              <a:t>Tableau and Power BI are leading tools for creating interactive dashboards and visual analytics. They offer drag-and-drop interfaces that make it easy to visualize data. These platforms are widely used in business environments to present data insights in an engaging way, making complex datasets easier to understand for stakeholders.</a:t>
            </a:r>
            <a:endParaRPr lang="fr-FR" sz="1200" b="0" strike="noStrike" spc="-1" dirty="0">
              <a:solidFill>
                <a:srgbClr val="000000"/>
              </a:solidFill>
              <a:latin typeface="Manrope" panose="00000506000000000000" pitchFamily="5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p:nvPr>
        </p:nvSpPr>
        <p:spPr>
          <a:xfrm>
            <a:off x="0" y="1104345"/>
            <a:ext cx="4667040" cy="1895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Manrope" panose="00000506000000000000" pitchFamily="50" charset="0"/>
                <a:ea typeface="Public Sans"/>
              </a:rPr>
              <a:t>Plotly is an excellent tool for creating interactive plots and dashboards directly in Python. It allows data scientists to build visualizations that can respond to user inputs, making the analysis much more engaging. Its integration with web technologies means that dashboards can be shared and embedded easily, enhancing collaboration.</a:t>
            </a:r>
            <a:endParaRPr lang="fr-FR" sz="1400" b="0" strike="noStrike" spc="-1" dirty="0">
              <a:solidFill>
                <a:srgbClr val="000000"/>
              </a:solidFill>
              <a:latin typeface="Manrope" panose="00000506000000000000" pitchFamily="50" charset="0"/>
            </a:endParaRPr>
          </a:p>
        </p:txBody>
      </p:sp>
      <p:sp>
        <p:nvSpPr>
          <p:cNvPr id="117" name="PlaceHolder 2"/>
          <p:cNvSpPr>
            <a:spLocks noGrp="1"/>
          </p:cNvSpPr>
          <p:nvPr>
            <p:ph type="title"/>
          </p:nvPr>
        </p:nvSpPr>
        <p:spPr>
          <a:xfrm>
            <a:off x="228600" y="152280"/>
            <a:ext cx="466704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Manrope Medium"/>
                <a:ea typeface="Manrope Medium"/>
              </a:rPr>
              <a:t>Plotly &amp; Dashboard Creation</a:t>
            </a:r>
            <a:endParaRPr lang="fr-FR" sz="2600" b="0" strike="noStrike" spc="-1">
              <a:solidFill>
                <a:schemeClr val="dk1"/>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228600" y="1095480"/>
            <a:ext cx="7914960" cy="647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600" b="0" strike="noStrike" spc="-1" dirty="0">
                <a:solidFill>
                  <a:schemeClr val="dk1"/>
                </a:solidFill>
                <a:latin typeface="Manrope Medium"/>
                <a:ea typeface="Manrope Medium"/>
              </a:rPr>
              <a:t>Conclusion</a:t>
            </a:r>
            <a:endParaRPr lang="fr-FR" sz="3600" b="0" strike="noStrike" spc="-1" dirty="0">
              <a:solidFill>
                <a:schemeClr val="dk1"/>
              </a:solidFill>
              <a:latin typeface="Arial"/>
            </a:endParaRPr>
          </a:p>
        </p:txBody>
      </p:sp>
      <p:sp>
        <p:nvSpPr>
          <p:cNvPr id="119" name="PlaceHolder 2"/>
          <p:cNvSpPr>
            <a:spLocks noGrp="1"/>
          </p:cNvSpPr>
          <p:nvPr>
            <p:ph/>
          </p:nvPr>
        </p:nvSpPr>
        <p:spPr>
          <a:xfrm>
            <a:off x="20444" y="1742760"/>
            <a:ext cx="6133680" cy="1847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Manrope" panose="00000506000000000000" pitchFamily="50" charset="0"/>
                <a:ea typeface="Public Sans"/>
              </a:rPr>
              <a:t>In</a:t>
            </a:r>
            <a:r>
              <a:rPr lang="en" sz="1200" spc="-1" dirty="0">
                <a:solidFill>
                  <a:schemeClr val="dk1"/>
                </a:solidFill>
                <a:latin typeface="Manrope" panose="00000506000000000000" pitchFamily="50" charset="0"/>
                <a:ea typeface="Public Sans"/>
              </a:rPr>
              <a:t> conclusion</a:t>
            </a:r>
            <a:r>
              <a:rPr lang="en" sz="1200" b="0" strike="noStrike" spc="-1" dirty="0">
                <a:solidFill>
                  <a:schemeClr val="dk1"/>
                </a:solidFill>
                <a:latin typeface="Manrope" panose="00000506000000000000" pitchFamily="50" charset="0"/>
                <a:ea typeface="Public Sans"/>
              </a:rPr>
              <a:t>, the popularity of data science tools like Python, R, and various IDEs stems from their versatility and community support. Tools like Anaconda, PyCharm, and visualization libraries empower users to efficiently analyze and present data, making data science more accessible and impactful.</a:t>
            </a:r>
            <a:endParaRPr lang="fr-FR" sz="1200" b="0" strike="noStrike" spc="-1" dirty="0">
              <a:solidFill>
                <a:srgbClr val="000000"/>
              </a:solidFill>
              <a:latin typeface="Manrope" panose="00000506000000000000" pitchFamily="5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2"/>
          <p:cNvSpPr>
            <a:spLocks noGrp="1"/>
          </p:cNvSpPr>
          <p:nvPr>
            <p:ph type="title"/>
          </p:nvPr>
        </p:nvSpPr>
        <p:spPr>
          <a:xfrm>
            <a:off x="228600" y="1724040"/>
            <a:ext cx="4933440" cy="166644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800" b="0" strike="noStrike" spc="-1">
                <a:solidFill>
                  <a:schemeClr val="dk1"/>
                </a:solidFill>
                <a:latin typeface="Manrope Medium"/>
                <a:ea typeface="Manrope Medium"/>
              </a:rPr>
              <a:t>Programming Languages</a:t>
            </a:r>
            <a:endParaRPr lang="fr-FR" sz="4800" b="0" strike="noStrike" spc="-1">
              <a:solidFill>
                <a:schemeClr val="dk1"/>
              </a:solidFill>
              <a:latin typeface="Arial"/>
            </a:endParaRPr>
          </a:p>
        </p:txBody>
      </p:sp>
      <p:sp>
        <p:nvSpPr>
          <p:cNvPr id="90" name="PlaceHolder 3"/>
          <p:cNvSpPr>
            <a:spLocks noGrp="1"/>
          </p:cNvSpPr>
          <p:nvPr>
            <p:ph type="title"/>
          </p:nvPr>
        </p:nvSpPr>
        <p:spPr>
          <a:xfrm>
            <a:off x="228600" y="743040"/>
            <a:ext cx="1266480" cy="98064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200" b="0" strike="noStrike" spc="-1">
                <a:solidFill>
                  <a:schemeClr val="dk1"/>
                </a:solidFill>
                <a:latin typeface="Manrope Medium"/>
                <a:ea typeface="Manrope Medium"/>
              </a:rPr>
              <a:t>01</a:t>
            </a:r>
            <a:endParaRPr lang="fr-FR" sz="5200" b="0" strike="noStrike" spc="-1">
              <a:solidFill>
                <a:schemeClr val="dk1"/>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228600" y="1095480"/>
            <a:ext cx="7914960" cy="647280"/>
          </a:xfrm>
          <a:prstGeom prst="rect">
            <a:avLst/>
          </a:prstGeom>
          <a:noFill/>
          <a:ln w="0">
            <a:noFill/>
          </a:ln>
        </p:spPr>
        <p:txBody>
          <a:bodyPr lIns="91440" tIns="91440" rIns="91440" bIns="91440" anchor="t">
            <a:normAutofit fontScale="85833"/>
          </a:bodyPr>
          <a:lstStyle/>
          <a:p>
            <a:pPr indent="0">
              <a:lnSpc>
                <a:spcPct val="100000"/>
              </a:lnSpc>
              <a:buNone/>
              <a:tabLst>
                <a:tab pos="0" algn="l"/>
              </a:tabLst>
            </a:pPr>
            <a:r>
              <a:rPr lang="en" sz="3600" b="0" strike="noStrike" spc="-1">
                <a:solidFill>
                  <a:schemeClr val="dk1"/>
                </a:solidFill>
                <a:latin typeface="Manrope Medium"/>
                <a:ea typeface="Manrope Medium"/>
              </a:rPr>
              <a:t>Python &amp; Jupyter Notebooks</a:t>
            </a:r>
            <a:endParaRPr lang="fr-FR" sz="3600" b="0" strike="noStrike" spc="-1">
              <a:solidFill>
                <a:schemeClr val="dk1"/>
              </a:solidFill>
              <a:latin typeface="Arial"/>
            </a:endParaRPr>
          </a:p>
        </p:txBody>
      </p:sp>
      <p:sp>
        <p:nvSpPr>
          <p:cNvPr id="92" name="PlaceHolder 2"/>
          <p:cNvSpPr>
            <a:spLocks noGrp="1"/>
          </p:cNvSpPr>
          <p:nvPr>
            <p:ph/>
          </p:nvPr>
        </p:nvSpPr>
        <p:spPr>
          <a:xfrm>
            <a:off x="22302" y="1742760"/>
            <a:ext cx="6133680" cy="1847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Manrope" panose="00000506000000000000" pitchFamily="50" charset="0"/>
                <a:ea typeface="Public Sans"/>
              </a:rPr>
              <a:t>Python is a beloved programming language among data scientists because of its readability and flexibility. It's great for everything from web development to data analysis. Jupyter Notebooks enhance this experience, allowing for interactive code writing and visualization. The vast ecosystem of libraries like Pandas, NumPy, and Matplotlib makes it a one-stop-shop for data tasks</a:t>
            </a:r>
            <a:r>
              <a:rPr lang="en" sz="1200" b="0" strike="noStrike" spc="-1" dirty="0">
                <a:solidFill>
                  <a:schemeClr val="dk1"/>
                </a:solidFill>
                <a:latin typeface="Public Sans"/>
                <a:ea typeface="Public Sans"/>
              </a:rPr>
              <a:t>.</a:t>
            </a:r>
            <a:endParaRPr lang="fr-FR" sz="12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228600" y="1095480"/>
            <a:ext cx="7914960" cy="647280"/>
          </a:xfrm>
          <a:prstGeom prst="rect">
            <a:avLst/>
          </a:prstGeom>
          <a:noFill/>
          <a:ln w="0">
            <a:noFill/>
          </a:ln>
        </p:spPr>
        <p:txBody>
          <a:bodyPr lIns="91440" tIns="91440" rIns="91440" bIns="91440" anchor="t">
            <a:normAutofit fontScale="85833"/>
          </a:bodyPr>
          <a:lstStyle/>
          <a:p>
            <a:pPr indent="0">
              <a:lnSpc>
                <a:spcPct val="100000"/>
              </a:lnSpc>
              <a:buNone/>
              <a:tabLst>
                <a:tab pos="0" algn="l"/>
              </a:tabLst>
            </a:pPr>
            <a:r>
              <a:rPr lang="en" sz="3600" b="0" strike="noStrike" spc="-1">
                <a:solidFill>
                  <a:schemeClr val="dk1"/>
                </a:solidFill>
                <a:latin typeface="Manrope Medium"/>
                <a:ea typeface="Manrope Medium"/>
              </a:rPr>
              <a:t>R &amp; RStudio</a:t>
            </a:r>
            <a:endParaRPr lang="fr-FR" sz="3600" b="0" strike="noStrike" spc="-1">
              <a:solidFill>
                <a:schemeClr val="dk1"/>
              </a:solidFill>
              <a:latin typeface="Arial"/>
            </a:endParaRPr>
          </a:p>
        </p:txBody>
      </p:sp>
      <p:sp>
        <p:nvSpPr>
          <p:cNvPr id="94" name="PlaceHolder 2"/>
          <p:cNvSpPr>
            <a:spLocks noGrp="1"/>
          </p:cNvSpPr>
          <p:nvPr>
            <p:ph/>
          </p:nvPr>
        </p:nvSpPr>
        <p:spPr>
          <a:xfrm>
            <a:off x="20444" y="1742760"/>
            <a:ext cx="6133680" cy="1847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Manrope" panose="00000506000000000000" pitchFamily="50" charset="0"/>
                <a:ea typeface="Public Sans"/>
              </a:rPr>
              <a:t>R is fantastic when it comes to statistical analysis and data visualization, particularly in academic and research settings. RStudio provides a user-friendly environment for coding in R, making it easier to handle complex data tasks. Besides, R has numerous packages and libraries specifically designed for data science, enhancing its capabilities.</a:t>
            </a:r>
            <a:endParaRPr lang="fr-FR" sz="1200" b="0" strike="noStrike" spc="-1" dirty="0">
              <a:solidFill>
                <a:srgbClr val="000000"/>
              </a:solidFill>
              <a:latin typeface="Manrope" panose="00000506000000000000" pitchFamily="5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p:nvPr>
        </p:nvSpPr>
        <p:spPr>
          <a:xfrm>
            <a:off x="228600" y="1542960"/>
            <a:ext cx="5815361" cy="1895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Manrope" panose="00000506000000000000" pitchFamily="50" charset="0"/>
                <a:ea typeface="Public Sans"/>
              </a:rPr>
              <a:t>SQL is essential for anyone working with databases, as it enables querying and manipulating large datasets with ease. On the other hand, Julia offers an edge in high-performance numerical computing and is designed for speed, making it suitable for large-scale data science applications.</a:t>
            </a:r>
            <a:endParaRPr lang="fr-FR" sz="1400" b="0" strike="noStrike" spc="-1" dirty="0">
              <a:solidFill>
                <a:srgbClr val="000000"/>
              </a:solidFill>
              <a:latin typeface="Manrope" panose="00000506000000000000" pitchFamily="50" charset="0"/>
            </a:endParaRPr>
          </a:p>
        </p:txBody>
      </p:sp>
      <p:sp>
        <p:nvSpPr>
          <p:cNvPr id="97" name="PlaceHolder 2"/>
          <p:cNvSpPr>
            <a:spLocks noGrp="1"/>
          </p:cNvSpPr>
          <p:nvPr>
            <p:ph type="title"/>
          </p:nvPr>
        </p:nvSpPr>
        <p:spPr>
          <a:xfrm>
            <a:off x="429323" y="1050407"/>
            <a:ext cx="466704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dirty="0">
                <a:solidFill>
                  <a:schemeClr val="dk1"/>
                </a:solidFill>
                <a:latin typeface="Manrope Medium"/>
                <a:ea typeface="Manrope Medium"/>
              </a:rPr>
              <a:t>SQL &amp; Julia</a:t>
            </a:r>
            <a:endParaRPr lang="fr-FR" sz="2600" b="0" strike="noStrike" spc="-1" dirty="0">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2"/>
          <p:cNvSpPr>
            <a:spLocks noGrp="1"/>
          </p:cNvSpPr>
          <p:nvPr>
            <p:ph type="title"/>
          </p:nvPr>
        </p:nvSpPr>
        <p:spPr>
          <a:xfrm>
            <a:off x="228600" y="1724040"/>
            <a:ext cx="4933440" cy="166644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800" b="0" strike="noStrike" spc="-1">
                <a:solidFill>
                  <a:schemeClr val="dk1"/>
                </a:solidFill>
                <a:latin typeface="Manrope Medium"/>
                <a:ea typeface="Manrope Medium"/>
              </a:rPr>
              <a:t>Software &amp; IDEs</a:t>
            </a:r>
            <a:endParaRPr lang="fr-FR" sz="4800" b="0" strike="noStrike" spc="-1">
              <a:solidFill>
                <a:schemeClr val="dk1"/>
              </a:solidFill>
              <a:latin typeface="Arial"/>
            </a:endParaRPr>
          </a:p>
        </p:txBody>
      </p:sp>
      <p:sp>
        <p:nvSpPr>
          <p:cNvPr id="100" name="PlaceHolder 3"/>
          <p:cNvSpPr>
            <a:spLocks noGrp="1"/>
          </p:cNvSpPr>
          <p:nvPr>
            <p:ph type="title"/>
          </p:nvPr>
        </p:nvSpPr>
        <p:spPr>
          <a:xfrm>
            <a:off x="228600" y="743040"/>
            <a:ext cx="1266480" cy="98064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200" b="0" strike="noStrike" spc="-1">
                <a:solidFill>
                  <a:schemeClr val="dk1"/>
                </a:solidFill>
                <a:latin typeface="Manrope Medium"/>
                <a:ea typeface="Manrope Medium"/>
              </a:rPr>
              <a:t>02</a:t>
            </a:r>
            <a:endParaRPr lang="fr-FR" sz="5200" b="0" strike="noStrike" spc="-1">
              <a:solidFill>
                <a:schemeClr val="dk1"/>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p:nvPr>
        </p:nvSpPr>
        <p:spPr>
          <a:xfrm>
            <a:off x="0" y="1059741"/>
            <a:ext cx="4667040" cy="1895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Manrope" panose="00000506000000000000" pitchFamily="50" charset="0"/>
                <a:ea typeface="Public Sans"/>
              </a:rPr>
              <a:t>Anaconda simplifies the management of Python and R packages, making it a lifesaver for data scientists. With Anaconda, you can create isolated environments for different projects, ensuring that your libraries don’t conflict with each other. It also makes installing and updating packages a breeze with just a couple of commands.</a:t>
            </a:r>
            <a:endParaRPr lang="fr-FR" sz="1400" b="0" strike="noStrike" spc="-1" dirty="0">
              <a:solidFill>
                <a:srgbClr val="000000"/>
              </a:solidFill>
              <a:latin typeface="Manrope" panose="00000506000000000000" pitchFamily="50" charset="0"/>
            </a:endParaRPr>
          </a:p>
        </p:txBody>
      </p:sp>
      <p:sp>
        <p:nvSpPr>
          <p:cNvPr id="103" name="PlaceHolder 2"/>
          <p:cNvSpPr>
            <a:spLocks noGrp="1"/>
          </p:cNvSpPr>
          <p:nvPr>
            <p:ph type="title"/>
          </p:nvPr>
        </p:nvSpPr>
        <p:spPr>
          <a:xfrm>
            <a:off x="228600" y="152280"/>
            <a:ext cx="466704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Manrope Medium"/>
                <a:ea typeface="Manrope Medium"/>
              </a:rPr>
              <a:t>Anaconda &amp; Package Management</a:t>
            </a:r>
            <a:endParaRPr lang="fr-FR" sz="26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28600" y="1095480"/>
            <a:ext cx="7914960" cy="647280"/>
          </a:xfrm>
          <a:prstGeom prst="rect">
            <a:avLst/>
          </a:prstGeom>
          <a:noFill/>
          <a:ln w="0">
            <a:noFill/>
          </a:ln>
        </p:spPr>
        <p:txBody>
          <a:bodyPr lIns="91440" tIns="91440" rIns="91440" bIns="91440" anchor="t">
            <a:normAutofit fontScale="85833"/>
          </a:bodyPr>
          <a:lstStyle/>
          <a:p>
            <a:pPr indent="0">
              <a:lnSpc>
                <a:spcPct val="100000"/>
              </a:lnSpc>
              <a:buNone/>
              <a:tabLst>
                <a:tab pos="0" algn="l"/>
              </a:tabLst>
            </a:pPr>
            <a:r>
              <a:rPr lang="en" sz="3600" b="0" strike="noStrike" spc="-1">
                <a:solidFill>
                  <a:schemeClr val="dk1"/>
                </a:solidFill>
                <a:latin typeface="Manrope Medium"/>
                <a:ea typeface="Manrope Medium"/>
              </a:rPr>
              <a:t>PyCharm &amp; Professional Development</a:t>
            </a:r>
            <a:endParaRPr lang="fr-FR" sz="3600" b="0" strike="noStrike" spc="-1">
              <a:solidFill>
                <a:schemeClr val="dk1"/>
              </a:solidFill>
              <a:latin typeface="Arial"/>
            </a:endParaRPr>
          </a:p>
        </p:txBody>
      </p:sp>
      <p:sp>
        <p:nvSpPr>
          <p:cNvPr id="105" name="PlaceHolder 2"/>
          <p:cNvSpPr>
            <a:spLocks noGrp="1"/>
          </p:cNvSpPr>
          <p:nvPr>
            <p:ph/>
          </p:nvPr>
        </p:nvSpPr>
        <p:spPr>
          <a:xfrm>
            <a:off x="20444" y="1742760"/>
            <a:ext cx="6133680" cy="1847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Manrope" panose="00000506000000000000" pitchFamily="50" charset="0"/>
                <a:ea typeface="Public Sans"/>
              </a:rPr>
              <a:t>PyCharm is a powerful IDE for Python that offers smart code completion, debugging, and integrated testing features. It’s tailored for professional development, allowing data scientists to write cleaner code and work more efficiently. Whether you are building small scripts or larger projects, PyCharm provides all the tools you need in one place.</a:t>
            </a:r>
            <a:endParaRPr lang="fr-FR" sz="1200" b="0" strike="noStrike" spc="-1" dirty="0">
              <a:solidFill>
                <a:srgbClr val="000000"/>
              </a:solidFill>
              <a:latin typeface="Manrope" panose="00000506000000000000" pitchFamily="5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28600" y="1095480"/>
            <a:ext cx="7914960" cy="647280"/>
          </a:xfrm>
          <a:prstGeom prst="rect">
            <a:avLst/>
          </a:prstGeom>
          <a:noFill/>
          <a:ln w="0">
            <a:noFill/>
          </a:ln>
        </p:spPr>
        <p:txBody>
          <a:bodyPr lIns="91440" tIns="91440" rIns="91440" bIns="91440" anchor="t">
            <a:normAutofit fontScale="85833"/>
          </a:bodyPr>
          <a:lstStyle/>
          <a:p>
            <a:pPr indent="0">
              <a:lnSpc>
                <a:spcPct val="100000"/>
              </a:lnSpc>
              <a:buNone/>
              <a:tabLst>
                <a:tab pos="0" algn="l"/>
              </a:tabLst>
            </a:pPr>
            <a:r>
              <a:rPr lang="en" sz="3600" b="0" strike="noStrike" spc="-1">
                <a:solidFill>
                  <a:schemeClr val="dk1"/>
                </a:solidFill>
                <a:latin typeface="Manrope Medium"/>
                <a:ea typeface="Manrope Medium"/>
              </a:rPr>
              <a:t>VS Code &amp; Lightweight Editing</a:t>
            </a:r>
            <a:endParaRPr lang="fr-FR" sz="3600" b="0" strike="noStrike" spc="-1">
              <a:solidFill>
                <a:schemeClr val="dk1"/>
              </a:solidFill>
              <a:latin typeface="Arial"/>
            </a:endParaRPr>
          </a:p>
        </p:txBody>
      </p:sp>
      <p:sp>
        <p:nvSpPr>
          <p:cNvPr id="107" name="PlaceHolder 2"/>
          <p:cNvSpPr>
            <a:spLocks noGrp="1"/>
          </p:cNvSpPr>
          <p:nvPr>
            <p:ph/>
          </p:nvPr>
        </p:nvSpPr>
        <p:spPr>
          <a:xfrm>
            <a:off x="7434" y="1801297"/>
            <a:ext cx="6133680" cy="1847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Manrope" panose="00000506000000000000" pitchFamily="50" charset="0"/>
                <a:ea typeface="Public Sans"/>
              </a:rPr>
              <a:t>Visual Studio Code (VS Code) is a lightweight, yet powerful code editor. Its support for extensions and integration with various programming languages makes it a popular choice for data scientists. With features like Git integration and customizable layouts, VS Code strikes a perfect balance between simplicity and functionality.</a:t>
            </a:r>
            <a:endParaRPr lang="fr-FR" sz="1200" b="0" strike="noStrike" spc="-1" dirty="0">
              <a:solidFill>
                <a:srgbClr val="000000"/>
              </a:solidFill>
              <a:latin typeface="Manrope" panose="00000506000000000000" pitchFamily="50" charset="0"/>
            </a:endParaRPr>
          </a:p>
        </p:txBody>
      </p:sp>
    </p:spTree>
  </p:cSld>
  <p:clrMapOvr>
    <a:masterClrMapping/>
  </p:clrMapOvr>
</p:sld>
</file>

<file path=ppt/theme/theme1.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Blue Abstract by Slidesgo">
  <a:themeElements>
    <a:clrScheme name="Simple Light">
      <a:dk1>
        <a:srgbClr val="191919"/>
      </a:dk1>
      <a:lt1>
        <a:srgbClr val="67D1EF"/>
      </a:lt1>
      <a:dk2>
        <a:srgbClr val="30B7F5"/>
      </a:dk2>
      <a:lt2>
        <a:srgbClr val="2C64E8"/>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602</Words>
  <Application>Microsoft Office PowerPoint</Application>
  <PresentationFormat>Diavoorstelling (16:9)</PresentationFormat>
  <Paragraphs>27</Paragraphs>
  <Slides>14</Slides>
  <Notes>0</Notes>
  <HiddenSlides>0</HiddenSlides>
  <MMClips>0</MMClips>
  <ScaleCrop>false</ScaleCrop>
  <HeadingPairs>
    <vt:vector size="6" baseType="variant">
      <vt:variant>
        <vt:lpstr>Gebruikte lettertypen</vt:lpstr>
      </vt:variant>
      <vt:variant>
        <vt:i4>7</vt:i4>
      </vt:variant>
      <vt:variant>
        <vt:lpstr>Thema</vt:lpstr>
      </vt:variant>
      <vt:variant>
        <vt:i4>25</vt:i4>
      </vt:variant>
      <vt:variant>
        <vt:lpstr>Diatitels</vt:lpstr>
      </vt:variant>
      <vt:variant>
        <vt:i4>14</vt:i4>
      </vt:variant>
    </vt:vector>
  </HeadingPairs>
  <TitlesOfParts>
    <vt:vector size="46" baseType="lpstr">
      <vt:lpstr>Arial</vt:lpstr>
      <vt:lpstr>Manrope</vt:lpstr>
      <vt:lpstr>Manrope Medium</vt:lpstr>
      <vt:lpstr>OpenSymbol</vt:lpstr>
      <vt:lpstr>Public Sans</vt:lpstr>
      <vt:lpstr>Symbol</vt:lpstr>
      <vt:lpstr>Wingdings</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Blue Abstract by Slidesgo</vt:lpstr>
      <vt:lpstr>Slidesgo Final Pages</vt:lpstr>
      <vt:lpstr>Slidesgo Final Pages</vt:lpstr>
      <vt:lpstr>Slidesgo Final Pages</vt:lpstr>
      <vt:lpstr>Data Science Tools</vt:lpstr>
      <vt:lpstr>Programming Languages</vt:lpstr>
      <vt:lpstr>Python &amp; Jupyter Notebooks</vt:lpstr>
      <vt:lpstr>R &amp; RStudio</vt:lpstr>
      <vt:lpstr>SQL &amp; Julia</vt:lpstr>
      <vt:lpstr>Software &amp; IDEs</vt:lpstr>
      <vt:lpstr>Anaconda &amp; Package Management</vt:lpstr>
      <vt:lpstr>PyCharm &amp; Professional Development</vt:lpstr>
      <vt:lpstr>VS Code &amp; Lightweight Editing</vt:lpstr>
      <vt:lpstr>Visualization Tools</vt:lpstr>
      <vt:lpstr>Matplotlib &amp; Seaborn</vt:lpstr>
      <vt:lpstr>Tableau &amp; Power BI</vt:lpstr>
      <vt:lpstr>Plotly &amp; Dashboard Creation</vt:lpstr>
      <vt:lpstr>Conclusion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Rayan Magouri</cp:lastModifiedBy>
  <cp:revision>1</cp:revision>
  <dcterms:modified xsi:type="dcterms:W3CDTF">2025-04-25T17:56:02Z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2025-04-25T17:45:37Z</dcterms:created>
  <dc:creator>Unknown Creator</dc:creator>
  <dc:description/>
  <dc:language>en-US</dc:language>
  <cp:lastModifiedBy>Unknown Creator</cp:lastModifiedBy>
  <dcterms:modified xsi:type="dcterms:W3CDTF">2025-04-25T17:45:37Z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16</vt:r8>
  </property>
</Properties>
</file>