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2836440" cy="7855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ONLY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539640"/>
            <a:ext cx="2836440" cy="7855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539640"/>
            <a:ext cx="2836440" cy="7855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13160" y="539640"/>
            <a:ext cx="2836440" cy="7855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 name="Google Shape;9;p2"/>
          <p:cNvPicPr/>
          <p:nvPr/>
        </p:nvPicPr>
        <p:blipFill>
          <a:blip r:embed="rId3"/>
          <a:stretch/>
        </p:blipFill>
        <p:spPr>
          <a:xfrm>
            <a:off x="0" y="0"/>
            <a:ext cx="9143640" cy="5143320"/>
          </a:xfrm>
          <a:prstGeom prst="rect">
            <a:avLst/>
          </a:prstGeom>
          <a:ln w="9525">
            <a:solidFill>
              <a:srgbClr val="FFFFFF"/>
            </a:solidFill>
            <a:round/>
          </a:ln>
        </p:spPr>
      </p:pic>
      <p:sp>
        <p:nvSpPr>
          <p:cNvPr id="4" name="PlaceHolder 1"/>
          <p:cNvSpPr>
            <a:spLocks noGrp="1"/>
          </p:cNvSpPr>
          <p:nvPr>
            <p:ph type="title"/>
          </p:nvPr>
        </p:nvSpPr>
        <p:spPr>
          <a:xfrm>
            <a:off x="713160" y="539640"/>
            <a:ext cx="7717320" cy="90684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5" name="Google Shape;86;p19"/>
          <p:cNvPicPr/>
          <p:nvPr/>
        </p:nvPicPr>
        <p:blipFill>
          <a:blip r:embed="rId3"/>
          <a:stretch/>
        </p:blipFill>
        <p:spPr>
          <a:xfrm>
            <a:off x="0" y="0"/>
            <a:ext cx="9143640" cy="5143320"/>
          </a:xfrm>
          <a:prstGeom prst="rect">
            <a:avLst/>
          </a:prstGeom>
          <a:ln w="9525">
            <a:solidFill>
              <a:srgbClr val="FFFFFF"/>
            </a:solidFill>
            <a:round/>
          </a:ln>
        </p:spPr>
      </p:pic>
      <p:sp>
        <p:nvSpPr>
          <p:cNvPr id="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 name="Google Shape;89;p20"/>
          <p:cNvPicPr/>
          <p:nvPr/>
        </p:nvPicPr>
        <p:blipFill>
          <a:blip r:embed="rId3"/>
          <a:stretch/>
        </p:blipFill>
        <p:spPr>
          <a:xfrm>
            <a:off x="0" y="0"/>
            <a:ext cx="9143640" cy="5143320"/>
          </a:xfrm>
          <a:prstGeom prst="rect">
            <a:avLst/>
          </a:prstGeom>
          <a:ln w="9525">
            <a:solidFill>
              <a:srgbClr val="FFFFFF"/>
            </a:solidFill>
            <a:round/>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13;p3"/>
          <p:cNvPicPr/>
          <p:nvPr/>
        </p:nvPicPr>
        <p:blipFill>
          <a:blip r:embed="rId3"/>
          <a:srcRect t="31118" r="31120"/>
          <a:stretch/>
        </p:blipFill>
        <p:spPr>
          <a:xfrm>
            <a:off x="0" y="0"/>
            <a:ext cx="9143640" cy="5143320"/>
          </a:xfrm>
          <a:prstGeom prst="rect">
            <a:avLst/>
          </a:prstGeom>
          <a:ln w="9525">
            <a:solidFill>
              <a:srgbClr val="FFFFFF"/>
            </a:solidFill>
            <a:round/>
          </a:ln>
        </p:spPr>
      </p:pic>
      <p:sp>
        <p:nvSpPr>
          <p:cNvPr id="30" name="PlaceHolder 1"/>
          <p:cNvSpPr>
            <a:spLocks noGrp="1"/>
          </p:cNvSpPr>
          <p:nvPr>
            <p:ph type="title"/>
          </p:nvPr>
        </p:nvSpPr>
        <p:spPr>
          <a:xfrm>
            <a:off x="713160" y="3585240"/>
            <a:ext cx="7717320" cy="101844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31" name="PlaceHolder 2"/>
          <p:cNvSpPr>
            <a:spLocks noGrp="1"/>
          </p:cNvSpPr>
          <p:nvPr>
            <p:ph type="title"/>
          </p:nvPr>
        </p:nvSpPr>
        <p:spPr>
          <a:xfrm>
            <a:off x="713160" y="499680"/>
            <a:ext cx="1267200" cy="68436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Syne SemiBold"/>
                <a:ea typeface="Syne SemiBold"/>
              </a:rPr>
              <a:t>xx%</a:t>
            </a:r>
            <a:endParaRPr lang="fr-FR" sz="4000" b="0" strike="noStrike" spc="-1">
              <a:solidFill>
                <a:schemeClr val="dk1"/>
              </a:solidFill>
              <a:latin typeface="Arial"/>
            </a:endParaRPr>
          </a:p>
        </p:txBody>
      </p:sp>
      <p:sp>
        <p:nvSpPr>
          <p:cNvPr id="3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 name="Google Shape;109;p22"/>
          <p:cNvPicPr/>
          <p:nvPr/>
        </p:nvPicPr>
        <p:blipFill>
          <a:blip r:embed="rId3"/>
          <a:stretch/>
        </p:blipFill>
        <p:spPr>
          <a:xfrm>
            <a:off x="0" y="0"/>
            <a:ext cx="9143640" cy="5143320"/>
          </a:xfrm>
          <a:prstGeom prst="rect">
            <a:avLst/>
          </a:prstGeom>
          <a:ln w="9525">
            <a:solidFill>
              <a:srgbClr val="FFFFFF"/>
            </a:solidFill>
            <a:round/>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8" name="Google Shape;111;p23"/>
          <p:cNvPicPr/>
          <p:nvPr/>
        </p:nvPicPr>
        <p:blipFill>
          <a:blip r:embed="rId3"/>
          <a:stretch/>
        </p:blipFill>
        <p:spPr>
          <a:xfrm>
            <a:off x="0" y="0"/>
            <a:ext cx="9143640" cy="5143320"/>
          </a:xfrm>
          <a:prstGeom prst="rect">
            <a:avLst/>
          </a:prstGeom>
          <a:ln w="9525">
            <a:solidFill>
              <a:srgbClr val="FFFFFF"/>
            </a:solidFill>
            <a:round/>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17;p4"/>
          <p:cNvPicPr/>
          <p:nvPr/>
        </p:nvPicPr>
        <p:blipFill>
          <a:blip r:embed="rId3"/>
          <a:stretch/>
        </p:blipFill>
        <p:spPr>
          <a:xfrm>
            <a:off x="0" y="0"/>
            <a:ext cx="9143640" cy="5143320"/>
          </a:xfrm>
          <a:prstGeom prst="rect">
            <a:avLst/>
          </a:prstGeom>
          <a:ln w="9525">
            <a:solidFill>
              <a:srgbClr val="FFFFFF"/>
            </a:solidFill>
            <a:round/>
          </a:ln>
        </p:spPr>
      </p:pic>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1"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4" name="Google Shape;21;p5"/>
          <p:cNvPicPr/>
          <p:nvPr/>
        </p:nvPicPr>
        <p:blipFill>
          <a:blip r:embed="rId3"/>
          <a:stretch/>
        </p:blipFill>
        <p:spPr>
          <a:xfrm>
            <a:off x="0" y="0"/>
            <a:ext cx="9143640" cy="5143320"/>
          </a:xfrm>
          <a:prstGeom prst="rect">
            <a:avLst/>
          </a:prstGeom>
          <a:ln w="9525">
            <a:solidFill>
              <a:srgbClr val="FFFFFF"/>
            </a:solidFill>
            <a:round/>
          </a:ln>
        </p:spPr>
      </p:pic>
      <p:sp>
        <p:nvSpPr>
          <p:cNvPr id="45" name="PlaceHolder 1"/>
          <p:cNvSpPr>
            <a:spLocks noGrp="1"/>
          </p:cNvSpPr>
          <p:nvPr>
            <p:ph type="title"/>
          </p:nvPr>
        </p:nvSpPr>
        <p:spPr>
          <a:xfrm>
            <a:off x="720000" y="3644280"/>
            <a:ext cx="2954880" cy="959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9" name="Google Shape;28;p6"/>
          <p:cNvPicPr/>
          <p:nvPr/>
        </p:nvPicPr>
        <p:blipFill>
          <a:blip r:embed="rId3"/>
          <a:stretch/>
        </p:blipFill>
        <p:spPr>
          <a:xfrm>
            <a:off x="0" y="0"/>
            <a:ext cx="9143640" cy="5143320"/>
          </a:xfrm>
          <a:prstGeom prst="rect">
            <a:avLst/>
          </a:prstGeom>
          <a:ln w="9525">
            <a:solidFill>
              <a:srgbClr val="FFFFFF"/>
            </a:solidFill>
            <a:round/>
          </a:ln>
        </p:spPr>
      </p:pic>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2" name="Google Shape;31;p7"/>
          <p:cNvPicPr/>
          <p:nvPr/>
        </p:nvPicPr>
        <p:blipFill>
          <a:blip r:embed="rId3"/>
          <a:stretch/>
        </p:blipFill>
        <p:spPr>
          <a:xfrm>
            <a:off x="0" y="0"/>
            <a:ext cx="9143640" cy="5143320"/>
          </a:xfrm>
          <a:prstGeom prst="rect">
            <a:avLst/>
          </a:prstGeom>
          <a:ln w="9525">
            <a:solidFill>
              <a:srgbClr val="FFFFFF"/>
            </a:solidFill>
            <a:round/>
          </a:ln>
        </p:spPr>
      </p:pic>
      <p:sp>
        <p:nvSpPr>
          <p:cNvPr id="53" name="PlaceHolder 1"/>
          <p:cNvSpPr>
            <a:spLocks noGrp="1"/>
          </p:cNvSpPr>
          <p:nvPr>
            <p:ph type="title"/>
          </p:nvPr>
        </p:nvSpPr>
        <p:spPr>
          <a:xfrm>
            <a:off x="811800" y="539640"/>
            <a:ext cx="4294440" cy="57240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
        <p:nvSpPr>
          <p:cNvPr id="54" name="PlaceHolder 2"/>
          <p:cNvSpPr>
            <a:spLocks noGrp="1"/>
          </p:cNvSpPr>
          <p:nvPr>
            <p:ph type="body"/>
          </p:nvPr>
        </p:nvSpPr>
        <p:spPr>
          <a:xfrm>
            <a:off x="0" y="1476720"/>
            <a:ext cx="4294440" cy="366624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5" name="Google Shape;36;p8"/>
          <p:cNvPicPr/>
          <p:nvPr/>
        </p:nvPicPr>
        <p:blipFill>
          <a:blip r:embed="rId3"/>
          <a:srcRect t="31118" r="31120"/>
          <a:stretch/>
        </p:blipFill>
        <p:spPr>
          <a:xfrm>
            <a:off x="0" y="0"/>
            <a:ext cx="9143640" cy="5143320"/>
          </a:xfrm>
          <a:prstGeom prst="rect">
            <a:avLst/>
          </a:prstGeom>
          <a:ln w="9525">
            <a:solidFill>
              <a:srgbClr val="FFFFFF"/>
            </a:solidFill>
            <a:round/>
          </a:ln>
        </p:spPr>
      </p:pic>
      <p:sp>
        <p:nvSpPr>
          <p:cNvPr id="56"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Google Shape;46;p11"/>
          <p:cNvPicPr/>
          <p:nvPr/>
        </p:nvPicPr>
        <p:blipFill>
          <a:blip r:embed="rId3"/>
          <a:stretch/>
        </p:blipFill>
        <p:spPr>
          <a:xfrm>
            <a:off x="0" y="0"/>
            <a:ext cx="9143640" cy="5143320"/>
          </a:xfrm>
          <a:prstGeom prst="rect">
            <a:avLst/>
          </a:prstGeom>
          <a:ln w="9525">
            <a:solidFill>
              <a:srgbClr val="FFFFFF"/>
            </a:solidFill>
            <a:round/>
          </a:ln>
        </p:spPr>
      </p:pic>
      <p:sp>
        <p:nvSpPr>
          <p:cNvPr id="6" name="PlaceHolder 1"/>
          <p:cNvSpPr>
            <a:spLocks noGrp="1"/>
          </p:cNvSpPr>
          <p:nvPr>
            <p:ph type="title"/>
          </p:nvPr>
        </p:nvSpPr>
        <p:spPr>
          <a:xfrm>
            <a:off x="713160" y="539640"/>
            <a:ext cx="6575760" cy="9295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1"/>
                </a:solidFill>
                <a:latin typeface="Syne SemiBold"/>
                <a:ea typeface="Syne SemiBold"/>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7" name="Google Shape;39;p9"/>
          <p:cNvPicPr/>
          <p:nvPr/>
        </p:nvPicPr>
        <p:blipFill>
          <a:blip r:embed="rId3"/>
          <a:stretch/>
        </p:blipFill>
        <p:spPr>
          <a:xfrm>
            <a:off x="0" y="0"/>
            <a:ext cx="9143640" cy="5143320"/>
          </a:xfrm>
          <a:prstGeom prst="rect">
            <a:avLst/>
          </a:prstGeom>
          <a:ln w="9525">
            <a:solidFill>
              <a:srgbClr val="FFFFFF"/>
            </a:solidFill>
            <a:round/>
          </a:ln>
        </p:spPr>
      </p:pic>
      <p:sp>
        <p:nvSpPr>
          <p:cNvPr id="58"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9"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60"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1" name="Google Shape;117;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2"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3" name="Google Shape;120;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5"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51;p13"/>
          <p:cNvPicPr/>
          <p:nvPr/>
        </p:nvPicPr>
        <p:blipFill>
          <a:blip r:embed="rId3"/>
          <a:stretch/>
        </p:blipFill>
        <p:spPr>
          <a:xfrm>
            <a:off x="0" y="0"/>
            <a:ext cx="9143640" cy="5143320"/>
          </a:xfrm>
          <a:prstGeom prst="rect">
            <a:avLst/>
          </a:prstGeom>
          <a:ln w="9525">
            <a:solidFill>
              <a:srgbClr val="FFFFFF"/>
            </a:solidFill>
            <a:round/>
          </a:ln>
        </p:spPr>
      </p:pic>
      <p:sp>
        <p:nvSpPr>
          <p:cNvPr id="8" name="PlaceHolder 1"/>
          <p:cNvSpPr>
            <a:spLocks noGrp="1"/>
          </p:cNvSpPr>
          <p:nvPr>
            <p:ph type="title"/>
          </p:nvPr>
        </p:nvSpPr>
        <p:spPr>
          <a:xfrm>
            <a:off x="713160" y="539640"/>
            <a:ext cx="3686040" cy="6199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9" name="PlaceHolder 2"/>
          <p:cNvSpPr>
            <a:spLocks noGrp="1"/>
          </p:cNvSpPr>
          <p:nvPr>
            <p:ph type="title"/>
          </p:nvPr>
        </p:nvSpPr>
        <p:spPr>
          <a:xfrm>
            <a:off x="4494600" y="1951200"/>
            <a:ext cx="1013040" cy="619920"/>
          </a:xfrm>
          <a:prstGeom prst="rect">
            <a:avLst/>
          </a:prstGeom>
          <a:noFill/>
          <a:ln w="0">
            <a:noFill/>
          </a:ln>
        </p:spPr>
        <p:txBody>
          <a:bodyPr lIns="91440" tIns="91440" rIns="91440" bIns="91440" anchor="ctr">
            <a:noAutofit/>
          </a:bodyPr>
          <a:lstStyle/>
          <a:p>
            <a:pPr indent="0" algn="r">
              <a:lnSpc>
                <a:spcPct val="100000"/>
              </a:lnSpc>
              <a:buNone/>
            </a:pPr>
            <a:r>
              <a:rPr lang="fr-FR" sz="2600" b="0" strike="noStrike" spc="-1">
                <a:solidFill>
                  <a:schemeClr val="dk1"/>
                </a:solidFill>
                <a:latin typeface="Syne Medium"/>
                <a:ea typeface="Syne Medium"/>
              </a:rPr>
              <a:t>xx%</a:t>
            </a:r>
            <a:endParaRPr lang="fr-FR" sz="2600" b="0" strike="noStrike" spc="-1">
              <a:solidFill>
                <a:schemeClr val="dk1"/>
              </a:solidFill>
              <a:latin typeface="Arial"/>
            </a:endParaRPr>
          </a:p>
        </p:txBody>
      </p:sp>
      <p:sp>
        <p:nvSpPr>
          <p:cNvPr id="10" name="PlaceHolder 3"/>
          <p:cNvSpPr>
            <a:spLocks noGrp="1"/>
          </p:cNvSpPr>
          <p:nvPr>
            <p:ph type="title"/>
          </p:nvPr>
        </p:nvSpPr>
        <p:spPr>
          <a:xfrm>
            <a:off x="4494600" y="3306240"/>
            <a:ext cx="1013040" cy="619920"/>
          </a:xfrm>
          <a:prstGeom prst="rect">
            <a:avLst/>
          </a:prstGeom>
          <a:noFill/>
          <a:ln w="0">
            <a:noFill/>
          </a:ln>
        </p:spPr>
        <p:txBody>
          <a:bodyPr lIns="91440" tIns="91440" rIns="91440" bIns="91440" anchor="ctr">
            <a:noAutofit/>
          </a:bodyPr>
          <a:lstStyle/>
          <a:p>
            <a:pPr indent="0" algn="r">
              <a:lnSpc>
                <a:spcPct val="100000"/>
              </a:lnSpc>
              <a:buNone/>
            </a:pPr>
            <a:r>
              <a:rPr lang="fr-FR" sz="2600" b="0" strike="noStrike" spc="-1">
                <a:solidFill>
                  <a:schemeClr val="dk1"/>
                </a:solidFill>
                <a:latin typeface="Syne Medium"/>
                <a:ea typeface="Syne Medium"/>
              </a:rPr>
              <a:t>xx%</a:t>
            </a:r>
            <a:endParaRPr lang="fr-FR" sz="2600" b="0" strike="noStrike" spc="-1">
              <a:solidFill>
                <a:schemeClr val="dk1"/>
              </a:solidFill>
              <a:latin typeface="Arial"/>
            </a:endParaRPr>
          </a:p>
        </p:txBody>
      </p:sp>
      <p:sp>
        <p:nvSpPr>
          <p:cNvPr id="11" name="PlaceHolder 4"/>
          <p:cNvSpPr>
            <a:spLocks noGrp="1"/>
          </p:cNvSpPr>
          <p:nvPr>
            <p:ph type="title"/>
          </p:nvPr>
        </p:nvSpPr>
        <p:spPr>
          <a:xfrm>
            <a:off x="4494600" y="2628720"/>
            <a:ext cx="1013040" cy="619920"/>
          </a:xfrm>
          <a:prstGeom prst="rect">
            <a:avLst/>
          </a:prstGeom>
          <a:noFill/>
          <a:ln w="0">
            <a:noFill/>
          </a:ln>
        </p:spPr>
        <p:txBody>
          <a:bodyPr lIns="91440" tIns="91440" rIns="91440" bIns="91440" anchor="ctr">
            <a:noAutofit/>
          </a:bodyPr>
          <a:lstStyle/>
          <a:p>
            <a:pPr indent="0" algn="r">
              <a:lnSpc>
                <a:spcPct val="100000"/>
              </a:lnSpc>
              <a:buNone/>
            </a:pPr>
            <a:r>
              <a:rPr lang="fr-FR" sz="2600" b="0" strike="noStrike" spc="-1">
                <a:solidFill>
                  <a:schemeClr val="dk1"/>
                </a:solidFill>
                <a:latin typeface="Syne Medium"/>
                <a:ea typeface="Syne Medium"/>
              </a:rPr>
              <a:t>xx%</a:t>
            </a:r>
            <a:endParaRPr lang="fr-FR" sz="2600" b="0" strike="noStrike" spc="-1">
              <a:solidFill>
                <a:schemeClr val="dk1"/>
              </a:solidFill>
              <a:latin typeface="Arial"/>
            </a:endParaRPr>
          </a:p>
        </p:txBody>
      </p:sp>
      <p:sp>
        <p:nvSpPr>
          <p:cNvPr id="12" name="PlaceHolder 5"/>
          <p:cNvSpPr>
            <a:spLocks noGrp="1"/>
          </p:cNvSpPr>
          <p:nvPr>
            <p:ph type="title"/>
          </p:nvPr>
        </p:nvSpPr>
        <p:spPr>
          <a:xfrm>
            <a:off x="4494600" y="3983760"/>
            <a:ext cx="1013040" cy="619920"/>
          </a:xfrm>
          <a:prstGeom prst="rect">
            <a:avLst/>
          </a:prstGeom>
          <a:noFill/>
          <a:ln w="0">
            <a:noFill/>
          </a:ln>
        </p:spPr>
        <p:txBody>
          <a:bodyPr lIns="91440" tIns="91440" rIns="91440" bIns="91440" anchor="ctr">
            <a:noAutofit/>
          </a:bodyPr>
          <a:lstStyle/>
          <a:p>
            <a:pPr indent="0" algn="r">
              <a:lnSpc>
                <a:spcPct val="100000"/>
              </a:lnSpc>
              <a:buNone/>
            </a:pPr>
            <a:r>
              <a:rPr lang="fr-FR" sz="2600" b="0" strike="noStrike" spc="-1">
                <a:solidFill>
                  <a:schemeClr val="dk1"/>
                </a:solidFill>
                <a:latin typeface="Syne Medium"/>
                <a:ea typeface="Syne Medium"/>
              </a:rPr>
              <a:t>xx%</a:t>
            </a:r>
            <a:endParaRPr lang="fr-FR" sz="2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 name="Google Shape;62;p14"/>
          <p:cNvPicPr/>
          <p:nvPr/>
        </p:nvPicPr>
        <p:blipFill>
          <a:blip r:embed="rId3"/>
          <a:stretch/>
        </p:blipFill>
        <p:spPr>
          <a:xfrm>
            <a:off x="0" y="0"/>
            <a:ext cx="9143640" cy="5143320"/>
          </a:xfrm>
          <a:prstGeom prst="rect">
            <a:avLst/>
          </a:prstGeom>
          <a:ln w="9525">
            <a:solidFill>
              <a:srgbClr val="FFFFFF"/>
            </a:solidFill>
            <a:round/>
          </a:ln>
        </p:spPr>
      </p:pic>
      <p:sp>
        <p:nvSpPr>
          <p:cNvPr id="14" name="PlaceHolder 1"/>
          <p:cNvSpPr>
            <a:spLocks noGrp="1"/>
          </p:cNvSpPr>
          <p:nvPr>
            <p:ph type="title"/>
          </p:nvPr>
        </p:nvSpPr>
        <p:spPr>
          <a:xfrm>
            <a:off x="811800" y="539640"/>
            <a:ext cx="7618320" cy="57240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
        <p:nvSpPr>
          <p:cNvPr id="15" name="PlaceHolder 2"/>
          <p:cNvSpPr>
            <a:spLocks noGrp="1"/>
          </p:cNvSpPr>
          <p:nvPr>
            <p:ph type="body"/>
          </p:nvPr>
        </p:nvSpPr>
        <p:spPr>
          <a:xfrm>
            <a:off x="0" y="1476720"/>
            <a:ext cx="4294440" cy="366624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6" name="Google Shape;67;p15"/>
          <p:cNvPicPr/>
          <p:nvPr/>
        </p:nvPicPr>
        <p:blipFill>
          <a:blip r:embed="rId3"/>
          <a:stretch/>
        </p:blipFill>
        <p:spPr>
          <a:xfrm>
            <a:off x="0" y="0"/>
            <a:ext cx="9143640" cy="5143320"/>
          </a:xfrm>
          <a:prstGeom prst="rect">
            <a:avLst/>
          </a:prstGeom>
          <a:ln w="9525">
            <a:solidFill>
              <a:srgbClr val="FFFFFF"/>
            </a:solidFill>
            <a:round/>
          </a:ln>
        </p:spPr>
      </p:pic>
      <p:sp>
        <p:nvSpPr>
          <p:cNvPr id="17" name="PlaceHolder 1"/>
          <p:cNvSpPr>
            <a:spLocks noGrp="1"/>
          </p:cNvSpPr>
          <p:nvPr>
            <p:ph type="title"/>
          </p:nvPr>
        </p:nvSpPr>
        <p:spPr>
          <a:xfrm>
            <a:off x="762840" y="794520"/>
            <a:ext cx="761832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18" name="PlaceHolder 2"/>
          <p:cNvSpPr>
            <a:spLocks noGrp="1"/>
          </p:cNvSpPr>
          <p:nvPr>
            <p:ph type="body"/>
          </p:nvPr>
        </p:nvSpPr>
        <p:spPr>
          <a:xfrm>
            <a:off x="3184920" y="2398680"/>
            <a:ext cx="5195880" cy="1950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71;p16"/>
          <p:cNvPicPr/>
          <p:nvPr/>
        </p:nvPicPr>
        <p:blipFill>
          <a:blip r:embed="rId3"/>
          <a:stretch/>
        </p:blipFill>
        <p:spPr>
          <a:xfrm>
            <a:off x="0" y="0"/>
            <a:ext cx="9143640" cy="5143320"/>
          </a:xfrm>
          <a:prstGeom prst="rect">
            <a:avLst/>
          </a:prstGeom>
          <a:ln w="9525">
            <a:solidFill>
              <a:srgbClr val="FFFFFF"/>
            </a:solidFill>
            <a:round/>
          </a:ln>
        </p:spPr>
      </p:pic>
      <p:sp>
        <p:nvSpPr>
          <p:cNvPr id="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1" name="Google Shape;80;p17"/>
          <p:cNvPicPr/>
          <p:nvPr/>
        </p:nvPicPr>
        <p:blipFill>
          <a:blip r:embed="rId3"/>
          <a:stretch/>
        </p:blipFill>
        <p:spPr>
          <a:xfrm>
            <a:off x="0" y="0"/>
            <a:ext cx="9143640" cy="5143320"/>
          </a:xfrm>
          <a:prstGeom prst="rect">
            <a:avLst/>
          </a:prstGeom>
          <a:ln w="9525">
            <a:solidFill>
              <a:srgbClr val="FFFFFF"/>
            </a:solidFill>
            <a:round/>
          </a:ln>
        </p:spPr>
      </p:pic>
      <p:sp>
        <p:nvSpPr>
          <p:cNvPr id="2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 name="Google Shape;83;p18"/>
          <p:cNvPicPr/>
          <p:nvPr/>
        </p:nvPicPr>
        <p:blipFill>
          <a:blip r:embed="rId3"/>
          <a:stretch/>
        </p:blipFill>
        <p:spPr>
          <a:xfrm>
            <a:off x="0" y="0"/>
            <a:ext cx="9143640" cy="5143320"/>
          </a:xfrm>
          <a:prstGeom prst="rect">
            <a:avLst/>
          </a:prstGeom>
          <a:ln w="9525">
            <a:solidFill>
              <a:srgbClr val="FFFFFF"/>
            </a:solidFill>
            <a:round/>
          </a:ln>
        </p:spPr>
      </p:pic>
      <p:sp>
        <p:nvSpPr>
          <p:cNvPr id="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subTitle"/>
          </p:nvPr>
        </p:nvSpPr>
        <p:spPr>
          <a:xfrm>
            <a:off x="5391000" y="3943440"/>
            <a:ext cx="3038040" cy="657000"/>
          </a:xfrm>
          <a:prstGeom prst="rect">
            <a:avLst/>
          </a:prstGeom>
          <a:noFill/>
          <a:ln w="0">
            <a:noFill/>
          </a:ln>
        </p:spPr>
        <p:txBody>
          <a:bodyPr lIns="91440" tIns="91440" rIns="91440" bIns="91440" anchor="t">
            <a:normAutofit/>
          </a:bodyPr>
          <a:lstStyle/>
          <a:p>
            <a:pPr algn="r">
              <a:lnSpc>
                <a:spcPct val="100000"/>
              </a:lnSpc>
              <a:tabLst>
                <a:tab pos="0" algn="l"/>
              </a:tabLst>
            </a:pPr>
            <a:r>
              <a:rPr lang="en-US" sz="1600" b="0" strike="noStrike" spc="-1" dirty="0">
                <a:solidFill>
                  <a:srgbClr val="FFFFFF"/>
                </a:solidFill>
                <a:latin typeface="OpenSymbol"/>
              </a:rPr>
              <a:t> </a:t>
            </a:r>
          </a:p>
        </p:txBody>
      </p:sp>
      <p:sp>
        <p:nvSpPr>
          <p:cNvPr id="67" name="PlaceHolder 2"/>
          <p:cNvSpPr>
            <a:spLocks noGrp="1"/>
          </p:cNvSpPr>
          <p:nvPr>
            <p:ph type="title"/>
          </p:nvPr>
        </p:nvSpPr>
        <p:spPr>
          <a:xfrm>
            <a:off x="714600" y="1545258"/>
            <a:ext cx="7714800" cy="9046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0" strike="noStrike" spc="-1" dirty="0">
                <a:solidFill>
                  <a:schemeClr val="dk1"/>
                </a:solidFill>
                <a:latin typeface="Syne ExtraBold" pitchFamily="2" charset="0"/>
                <a:ea typeface="Syne SemiBold"/>
              </a:rPr>
              <a:t>What is Data Science?</a:t>
            </a:r>
            <a:endParaRPr lang="fr-FR" sz="5000" b="0" strike="noStrike" spc="-1" dirty="0">
              <a:solidFill>
                <a:schemeClr val="dk1"/>
              </a:solidFill>
              <a:latin typeface="Syne ExtraBold" pitchFamily="2" charset="0"/>
            </a:endParaRPr>
          </a:p>
        </p:txBody>
      </p:sp>
      <p:sp>
        <p:nvSpPr>
          <p:cNvPr id="68" name="Google Shape;129;p28"/>
          <p:cNvSpPr/>
          <p:nvPr/>
        </p:nvSpPr>
        <p:spPr>
          <a:xfrm>
            <a:off x="304920" y="4600440"/>
            <a:ext cx="1123560" cy="3663720"/>
          </a:xfrm>
          <a:prstGeom prst="rect">
            <a:avLst/>
          </a:prstGeom>
          <a:noFill/>
          <a:ln w="0">
            <a:noFill/>
          </a:ln>
        </p:spPr>
        <p:style>
          <a:lnRef idx="0">
            <a:scrgbClr r="0" g="0" b="0"/>
          </a:lnRef>
          <a:fillRef idx="0">
            <a:scrgbClr r="0" g="0" b="0"/>
          </a:fillRef>
          <a:effectRef idx="0">
            <a:scrgbClr r="0" g="0" b="0"/>
          </a:effectRef>
          <a:fontRef idx="minor"/>
        </p:style>
        <p:txBody>
          <a:bodyPr lIns="870823080" tIns="916200" rIns="870823080" bIns="916200" anchor="t">
            <a:spAutoFit/>
          </a:bodyPr>
          <a:lstStyle/>
          <a:p>
            <a:pPr defTabSz="914400">
              <a:lnSpc>
                <a:spcPct val="100000"/>
              </a:lnSpc>
              <a:tabLst>
                <a:tab pos="0" algn="l"/>
              </a:tabLst>
            </a:pPr>
            <a:r>
              <a:rPr lang="en" sz="1000" b="0" strike="noStrike" spc="-1">
                <a:solidFill>
                  <a:schemeClr val="dk1"/>
                </a:solidFill>
                <a:latin typeface="Arial"/>
              </a:rPr>
              <a:t>Company name</a:t>
            </a:r>
            <a:endParaRPr lang="en-US" sz="10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09640" y="542880"/>
            <a:ext cx="76197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strike="noStrike" spc="-1" dirty="0">
                <a:solidFill>
                  <a:schemeClr val="dk1"/>
                </a:solidFill>
                <a:latin typeface="Syne ExtraBold" pitchFamily="2" charset="0"/>
                <a:ea typeface="Syne SemiBold"/>
              </a:rPr>
              <a:t>CAREER OPPORTUNITIES</a:t>
            </a:r>
            <a:endParaRPr lang="fr-FR" sz="2600" b="0" strike="noStrike" spc="-1" dirty="0">
              <a:solidFill>
                <a:schemeClr val="dk1"/>
              </a:solidFill>
              <a:latin typeface="Syne ExtraBold" pitchFamily="2" charset="0"/>
            </a:endParaRPr>
          </a:p>
        </p:txBody>
      </p:sp>
      <p:sp>
        <p:nvSpPr>
          <p:cNvPr id="94" name="PlaceHolder 2"/>
          <p:cNvSpPr>
            <a:spLocks noGrp="1"/>
          </p:cNvSpPr>
          <p:nvPr>
            <p:ph type="subTitle"/>
          </p:nvPr>
        </p:nvSpPr>
        <p:spPr>
          <a:xfrm>
            <a:off x="713678" y="1476360"/>
            <a:ext cx="7715722" cy="21902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Syne SemiBold" pitchFamily="2" charset="0"/>
                <a:ea typeface="Albert Sans"/>
              </a:rPr>
              <a:t>The field of data science offers a variety of career paths including data analyst, machine learning engineer, data engineer, and business intelligence analyst. As organizations increasingly rely on data to drive decisions, the demand for skilled data scientists continues to grow, providing exciting opportunities for individuals looking to enter this dynamic field.</a:t>
            </a:r>
            <a:endParaRPr lang="en-US" sz="1600" b="0" strike="noStrike" spc="-1" dirty="0">
              <a:solidFill>
                <a:srgbClr val="FFFFFF"/>
              </a:solidFill>
              <a:latin typeface="Syne SemiBold"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09640" y="542880"/>
            <a:ext cx="76197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strike="noStrike" spc="-1" dirty="0">
                <a:solidFill>
                  <a:schemeClr val="dk1"/>
                </a:solidFill>
                <a:latin typeface="Syne ExtraBold" pitchFamily="2" charset="0"/>
                <a:ea typeface="Syne SemiBold"/>
              </a:rPr>
              <a:t>CONCLUSION</a:t>
            </a:r>
            <a:endParaRPr lang="fr-FR" sz="2600" b="0" strike="noStrike" spc="-1" dirty="0">
              <a:solidFill>
                <a:schemeClr val="dk1"/>
              </a:solidFill>
              <a:latin typeface="Syne ExtraBold" pitchFamily="2" charset="0"/>
            </a:endParaRPr>
          </a:p>
        </p:txBody>
      </p:sp>
      <p:sp>
        <p:nvSpPr>
          <p:cNvPr id="97" name="PlaceHolder 2"/>
          <p:cNvSpPr>
            <a:spLocks noGrp="1"/>
          </p:cNvSpPr>
          <p:nvPr>
            <p:ph type="subTitle"/>
          </p:nvPr>
        </p:nvSpPr>
        <p:spPr>
          <a:xfrm>
            <a:off x="809640" y="1476360"/>
            <a:ext cx="7619760" cy="21902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Syne SemiBold" pitchFamily="2" charset="0"/>
                <a:ea typeface="Albert Sans"/>
              </a:rPr>
              <a:t>In conclusion, data science is a crucial field that bridges the gap between data and business decision-making. Understanding its components and the role of a data scientist is essential in leveraging data effectively in any organization. As we continue to generate more data, the importance and opportunities within data science will only increase.</a:t>
            </a:r>
            <a:endParaRPr lang="en-US" sz="1600" b="0" strike="noStrike" spc="-1" dirty="0">
              <a:solidFill>
                <a:srgbClr val="FFFFFF"/>
              </a:solidFill>
              <a:latin typeface="Syne SemiBold"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09640" y="542880"/>
            <a:ext cx="76197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strike="noStrike" spc="-1" dirty="0">
                <a:solidFill>
                  <a:schemeClr val="dk1"/>
                </a:solidFill>
                <a:latin typeface="Syne ExtraBold" pitchFamily="2" charset="0"/>
                <a:ea typeface="Syne SemiBold"/>
              </a:rPr>
              <a:t>INTRODUCTION</a:t>
            </a:r>
            <a:endParaRPr lang="fr-FR" sz="2600" b="0" strike="noStrike" spc="-1" dirty="0">
              <a:solidFill>
                <a:schemeClr val="dk1"/>
              </a:solidFill>
              <a:latin typeface="Syne ExtraBold" pitchFamily="2" charset="0"/>
            </a:endParaRPr>
          </a:p>
        </p:txBody>
      </p:sp>
      <p:sp>
        <p:nvSpPr>
          <p:cNvPr id="72" name="PlaceHolder 2"/>
          <p:cNvSpPr>
            <a:spLocks noGrp="1"/>
          </p:cNvSpPr>
          <p:nvPr>
            <p:ph type="subTitle"/>
          </p:nvPr>
        </p:nvSpPr>
        <p:spPr>
          <a:xfrm>
            <a:off x="571748" y="1892671"/>
            <a:ext cx="3504960" cy="2190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Syne SemiBold" pitchFamily="2" charset="0"/>
                <a:ea typeface="Albert Sans"/>
              </a:rPr>
              <a:t>In this presentation, I will be explaining what Data Science is, and what a Data Scientist tends to do.</a:t>
            </a:r>
            <a:endParaRPr lang="en-US" sz="1600" b="0" strike="noStrike" spc="-1" dirty="0">
              <a:solidFill>
                <a:srgbClr val="FFFFFF"/>
              </a:solidFill>
              <a:latin typeface="Syne SemiBold"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714240" y="3581280"/>
            <a:ext cx="7714800" cy="10188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5000" b="0" strike="noStrike" spc="-1" dirty="0">
                <a:solidFill>
                  <a:schemeClr val="dk1"/>
                </a:solidFill>
                <a:latin typeface="Syne ExtraBold" pitchFamily="2" charset="0"/>
                <a:ea typeface="Syne SemiBold"/>
              </a:rPr>
              <a:t>Data Science</a:t>
            </a:r>
            <a:endParaRPr lang="fr-FR" sz="5000" b="0" strike="noStrike" spc="-1" dirty="0">
              <a:solidFill>
                <a:schemeClr val="dk1"/>
              </a:solidFill>
              <a:latin typeface="Syne ExtraBold" pitchFamily="2" charset="0"/>
            </a:endParaRPr>
          </a:p>
        </p:txBody>
      </p:sp>
      <p:sp>
        <p:nvSpPr>
          <p:cNvPr id="74" name="PlaceHolder 2"/>
          <p:cNvSpPr>
            <a:spLocks noGrp="1"/>
          </p:cNvSpPr>
          <p:nvPr>
            <p:ph type="title"/>
          </p:nvPr>
        </p:nvSpPr>
        <p:spPr>
          <a:xfrm>
            <a:off x="714240" y="495360"/>
            <a:ext cx="1266480" cy="6854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strike="noStrike" spc="-1" dirty="0">
                <a:solidFill>
                  <a:schemeClr val="dk1"/>
                </a:solidFill>
                <a:latin typeface="Syne ExtraBold" pitchFamily="2" charset="0"/>
                <a:ea typeface="Syne SemiBold"/>
              </a:rPr>
              <a:t>01</a:t>
            </a:r>
            <a:endParaRPr lang="fr-FR" sz="4000" b="0" strike="noStrike" spc="-1" dirty="0">
              <a:solidFill>
                <a:schemeClr val="dk1"/>
              </a:solidFill>
              <a:latin typeface="Syne ExtraBold" pitchFamily="2" charset="0"/>
            </a:endParaRPr>
          </a:p>
        </p:txBody>
      </p:sp>
      <p:sp>
        <p:nvSpPr>
          <p:cNvPr id="75" name="Google Shape;166;p32"/>
          <p:cNvSpPr/>
          <p:nvPr/>
        </p:nvSpPr>
        <p:spPr>
          <a:xfrm>
            <a:off x="304920" y="4600440"/>
            <a:ext cx="1123560" cy="390240"/>
          </a:xfrm>
          <a:prstGeom prst="rect">
            <a:avLst/>
          </a:prstGeom>
          <a:noFill/>
          <a:ln w="0">
            <a:noFill/>
          </a:ln>
        </p:spPr>
        <p:style>
          <a:lnRef idx="0">
            <a:scrgbClr r="0" g="0" b="0"/>
          </a:lnRef>
          <a:fillRef idx="0">
            <a:scrgbClr r="0" g="0" b="0"/>
          </a:fillRef>
          <a:effectRef idx="0">
            <a:scrgbClr r="0" g="0" b="0"/>
          </a:effectRef>
          <a:fontRef idx="minor"/>
        </p:style>
        <p:txBody>
          <a:bodyPr lIns="870823080" tIns="195120" rIns="870823080" bIns="195120" anchor="t">
            <a:norm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09640" y="542880"/>
            <a:ext cx="76197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strike="noStrike" spc="-1" dirty="0">
                <a:solidFill>
                  <a:schemeClr val="dk1"/>
                </a:solidFill>
                <a:latin typeface="Syne ExtraBold" pitchFamily="2" charset="0"/>
                <a:ea typeface="Syne SemiBold"/>
              </a:rPr>
              <a:t>DEFINITION OF DATA SCIENCE</a:t>
            </a:r>
            <a:endParaRPr lang="fr-FR" sz="2600" b="0" strike="noStrike" spc="-1" dirty="0">
              <a:solidFill>
                <a:schemeClr val="dk1"/>
              </a:solidFill>
              <a:latin typeface="Syne ExtraBold" pitchFamily="2" charset="0"/>
            </a:endParaRPr>
          </a:p>
        </p:txBody>
      </p:sp>
      <p:sp>
        <p:nvSpPr>
          <p:cNvPr id="79" name="PlaceHolder 2"/>
          <p:cNvSpPr>
            <a:spLocks noGrp="1"/>
          </p:cNvSpPr>
          <p:nvPr>
            <p:ph type="subTitle"/>
          </p:nvPr>
        </p:nvSpPr>
        <p:spPr>
          <a:xfrm>
            <a:off x="683941" y="1476360"/>
            <a:ext cx="7745459" cy="21902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Syne SemiBold" pitchFamily="2" charset="0"/>
                <a:ea typeface="Albert Sans"/>
              </a:rPr>
              <a:t>Data science is an interdisciplinary field that uses scientific methods, processes, algorithms, and systems to extract insights and knowledge from structured and unstructured data. It combines expertise in statistics, computer science, and domain knowledge to understand complex data.</a:t>
            </a:r>
            <a:endParaRPr lang="en-US" sz="1600" b="0" strike="noStrike" spc="-1" dirty="0">
              <a:solidFill>
                <a:srgbClr val="FFFFFF"/>
              </a:solidFill>
              <a:latin typeface="Syne SemiBold"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762120" y="790560"/>
            <a:ext cx="76197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Syne ExtraBold" pitchFamily="2" charset="0"/>
                <a:ea typeface="Syne SemiBold"/>
              </a:rPr>
              <a:t>IMPORTANCE IN TODAY’S WORLD</a:t>
            </a:r>
            <a:endParaRPr lang="fr-FR" sz="4000" b="0" strike="noStrike" spc="-1" dirty="0">
              <a:solidFill>
                <a:schemeClr val="dk1"/>
              </a:solidFill>
              <a:latin typeface="Syne ExtraBold" pitchFamily="2" charset="0"/>
            </a:endParaRPr>
          </a:p>
        </p:txBody>
      </p:sp>
      <p:sp>
        <p:nvSpPr>
          <p:cNvPr id="81" name="PlaceHolder 2"/>
          <p:cNvSpPr>
            <a:spLocks noGrp="1"/>
          </p:cNvSpPr>
          <p:nvPr>
            <p:ph/>
          </p:nvPr>
        </p:nvSpPr>
        <p:spPr>
          <a:xfrm>
            <a:off x="761760" y="2400480"/>
            <a:ext cx="7619760" cy="19522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Syne SemiBold" pitchFamily="2" charset="0"/>
                <a:ea typeface="Albert Sans"/>
              </a:rPr>
              <a:t>In today's world, data is being generated at an unprecedented rate. Data science plays a crucial role in helping organizations make informed decisions. It enables businesses to predict trends, enhance customer experiences, optimize operations, and drive innovation. Without data science, companies would struggle to navigate the vast amounts of information available.</a:t>
            </a:r>
            <a:endParaRPr lang="fr-FR" sz="1600" b="0" strike="noStrike" spc="-1" dirty="0">
              <a:solidFill>
                <a:srgbClr val="000000"/>
              </a:solidFill>
              <a:latin typeface="Syne SemiBold"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62119" y="790560"/>
            <a:ext cx="7928397"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Syne ExtraBold" pitchFamily="2" charset="0"/>
                <a:ea typeface="Syne SemiBold"/>
              </a:rPr>
              <a:t>KEY COMPONENTS OF DATA SCIENCE</a:t>
            </a:r>
            <a:endParaRPr lang="fr-FR" sz="4000" b="0" strike="noStrike" spc="-1" dirty="0">
              <a:solidFill>
                <a:schemeClr val="dk1"/>
              </a:solidFill>
              <a:latin typeface="Syne ExtraBold" pitchFamily="2" charset="0"/>
            </a:endParaRPr>
          </a:p>
        </p:txBody>
      </p:sp>
      <p:sp>
        <p:nvSpPr>
          <p:cNvPr id="83" name="PlaceHolder 2"/>
          <p:cNvSpPr>
            <a:spLocks noGrp="1"/>
          </p:cNvSpPr>
          <p:nvPr>
            <p:ph/>
          </p:nvPr>
        </p:nvSpPr>
        <p:spPr>
          <a:xfrm>
            <a:off x="695392" y="2244363"/>
            <a:ext cx="7753215" cy="19522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Syne SemiBold" pitchFamily="2" charset="0"/>
                <a:ea typeface="Albert Sans"/>
              </a:rPr>
              <a:t>Data science is comprised of several key components including data collection, data cleaning, data analysis, and data visualization. Data collection involves gathering data from various sources, while data cleaning ensures the data is accurate and usable. Data analysis applies statistical techniques to interpret the data, and data visualization presents findings through charts and graphs, making them easier to understand.</a:t>
            </a:r>
            <a:endParaRPr lang="fr-FR" sz="1600" b="0" strike="noStrike" spc="-1" dirty="0">
              <a:solidFill>
                <a:srgbClr val="000000"/>
              </a:solidFill>
              <a:latin typeface="Syne SemiBold"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646771" y="3581280"/>
            <a:ext cx="9604917" cy="1018800"/>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 sz="5000" spc="-1" dirty="0">
                <a:solidFill>
                  <a:schemeClr val="dk1"/>
                </a:solidFill>
                <a:latin typeface="Syne ExtraBold" pitchFamily="2" charset="0"/>
              </a:rPr>
              <a:t>What a data scientist does</a:t>
            </a:r>
            <a:endParaRPr lang="fr-FR" sz="5000" b="0" strike="noStrike" spc="-1" dirty="0">
              <a:solidFill>
                <a:schemeClr val="dk1"/>
              </a:solidFill>
              <a:latin typeface="Syne ExtraBold" pitchFamily="2" charset="0"/>
            </a:endParaRPr>
          </a:p>
        </p:txBody>
      </p:sp>
      <p:sp>
        <p:nvSpPr>
          <p:cNvPr id="85" name="PlaceHolder 2"/>
          <p:cNvSpPr>
            <a:spLocks noGrp="1"/>
          </p:cNvSpPr>
          <p:nvPr>
            <p:ph type="title"/>
          </p:nvPr>
        </p:nvSpPr>
        <p:spPr>
          <a:xfrm>
            <a:off x="714240" y="495360"/>
            <a:ext cx="1266480" cy="6854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strike="noStrike" spc="-1" dirty="0">
                <a:solidFill>
                  <a:schemeClr val="dk1"/>
                </a:solidFill>
                <a:latin typeface="Syne ExtraBold" pitchFamily="2" charset="0"/>
                <a:ea typeface="Syne SemiBold"/>
              </a:rPr>
              <a:t>02</a:t>
            </a:r>
            <a:endParaRPr lang="fr-FR" sz="4000" b="0" strike="noStrike" spc="-1" dirty="0">
              <a:solidFill>
                <a:schemeClr val="dk1"/>
              </a:solidFill>
              <a:latin typeface="Syne ExtraBold" pitchFamily="2" charset="0"/>
            </a:endParaRPr>
          </a:p>
        </p:txBody>
      </p:sp>
      <p:sp>
        <p:nvSpPr>
          <p:cNvPr id="86" name="Google Shape;166;p32"/>
          <p:cNvSpPr/>
          <p:nvPr/>
        </p:nvSpPr>
        <p:spPr>
          <a:xfrm>
            <a:off x="304920" y="4600440"/>
            <a:ext cx="1123560" cy="390240"/>
          </a:xfrm>
          <a:prstGeom prst="rect">
            <a:avLst/>
          </a:prstGeom>
          <a:noFill/>
          <a:ln w="0">
            <a:noFill/>
          </a:ln>
        </p:spPr>
        <p:style>
          <a:lnRef idx="0">
            <a:scrgbClr r="0" g="0" b="0"/>
          </a:lnRef>
          <a:fillRef idx="0">
            <a:scrgbClr r="0" g="0" b="0"/>
          </a:fillRef>
          <a:effectRef idx="0">
            <a:scrgbClr r="0" g="0" b="0"/>
          </a:effectRef>
          <a:fontRef idx="minor"/>
        </p:style>
        <p:txBody>
          <a:bodyPr lIns="870823080" tIns="195120" rIns="870823080" bIns="195120" anchor="t">
            <a:norm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762120" y="790560"/>
            <a:ext cx="76197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Syne ExtraBold" pitchFamily="2" charset="0"/>
                <a:ea typeface="Syne SemiBold"/>
              </a:rPr>
              <a:t>PRIMARY RESPONSIBILITIES</a:t>
            </a:r>
            <a:endParaRPr lang="fr-FR" sz="4000" b="0" strike="noStrike" spc="-1" dirty="0">
              <a:solidFill>
                <a:schemeClr val="dk1"/>
              </a:solidFill>
              <a:latin typeface="Syne ExtraBold" pitchFamily="2" charset="0"/>
            </a:endParaRPr>
          </a:p>
        </p:txBody>
      </p:sp>
      <p:sp>
        <p:nvSpPr>
          <p:cNvPr id="89" name="PlaceHolder 2"/>
          <p:cNvSpPr>
            <a:spLocks noGrp="1"/>
          </p:cNvSpPr>
          <p:nvPr>
            <p:ph/>
          </p:nvPr>
        </p:nvSpPr>
        <p:spPr>
          <a:xfrm>
            <a:off x="587298" y="2400480"/>
            <a:ext cx="7794222" cy="19522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Syne SemiBold" pitchFamily="2" charset="0"/>
                <a:ea typeface="Albert Sans"/>
              </a:rPr>
              <a:t>Data scientists are responsible for collecting, analyzing, and interpreting large volumes of data. They develop algorithms and models to analyze structured and unstructured data, create data visualizations to present findings, and collaborate with other teams to implement data-driven solutions. They also perform data mining and predictive modeling to forecast future trends.</a:t>
            </a:r>
            <a:endParaRPr lang="fr-FR" sz="1600" b="0" strike="noStrike" spc="-1" dirty="0">
              <a:solidFill>
                <a:srgbClr val="000000"/>
              </a:solidFill>
              <a:latin typeface="Syne SemiBold"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762120" y="790560"/>
            <a:ext cx="76197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Syne ExtraBold" pitchFamily="2" charset="0"/>
                <a:ea typeface="Syne SemiBold"/>
              </a:rPr>
              <a:t>REQUIRED SKILLS AND TOOLS</a:t>
            </a:r>
            <a:endParaRPr lang="fr-FR" sz="4000" b="0" strike="noStrike" spc="-1" dirty="0">
              <a:solidFill>
                <a:schemeClr val="dk1"/>
              </a:solidFill>
              <a:latin typeface="Syne ExtraBold" pitchFamily="2" charset="0"/>
            </a:endParaRPr>
          </a:p>
        </p:txBody>
      </p:sp>
      <p:sp>
        <p:nvSpPr>
          <p:cNvPr id="91" name="PlaceHolder 2"/>
          <p:cNvSpPr>
            <a:spLocks noGrp="1"/>
          </p:cNvSpPr>
          <p:nvPr>
            <p:ph/>
          </p:nvPr>
        </p:nvSpPr>
        <p:spPr>
          <a:xfrm>
            <a:off x="706244" y="2400480"/>
            <a:ext cx="7675276" cy="19522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Syne SemiBold" pitchFamily="2" charset="0"/>
                <a:ea typeface="Albert Sans"/>
              </a:rPr>
              <a:t>To be effective, data scientists should have a strong foundation in mathematics and statistics, proficiency in programming languages like Python and R, and experience with data manipulation and analysis tools. Familiarity with machine learning algorithms, data visualization software, and database management systems is also essential. Critical thinking and problem-solving skills are vital for interpreting complex data.</a:t>
            </a:r>
            <a:endParaRPr lang="fr-FR" sz="1600" b="0" strike="noStrike" spc="-1" dirty="0">
              <a:solidFill>
                <a:srgbClr val="000000"/>
              </a:solidFill>
              <a:latin typeface="Syne SemiBold" pitchFamily="2" charset="0"/>
            </a:endParaRPr>
          </a:p>
        </p:txBody>
      </p:sp>
    </p:spTree>
  </p:cSld>
  <p:clrMapOvr>
    <a:masterClrMapping/>
  </p:clrMapOvr>
</p:sld>
</file>

<file path=ppt/theme/theme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474</Words>
  <Application>Microsoft Office PowerPoint</Application>
  <PresentationFormat>Diavoorstelling (16:9)</PresentationFormat>
  <Paragraphs>23</Paragraphs>
  <Slides>11</Slides>
  <Notes>0</Notes>
  <HiddenSlides>0</HiddenSlides>
  <MMClips>0</MMClips>
  <ScaleCrop>false</ScaleCrop>
  <HeadingPairs>
    <vt:vector size="6" baseType="variant">
      <vt:variant>
        <vt:lpstr>Gebruikte lettertypen</vt:lpstr>
      </vt:variant>
      <vt:variant>
        <vt:i4>7</vt:i4>
      </vt:variant>
      <vt:variant>
        <vt:lpstr>Thema</vt:lpstr>
      </vt:variant>
      <vt:variant>
        <vt:i4>24</vt:i4>
      </vt:variant>
      <vt:variant>
        <vt:lpstr>Diatitels</vt:lpstr>
      </vt:variant>
      <vt:variant>
        <vt:i4>11</vt:i4>
      </vt:variant>
    </vt:vector>
  </HeadingPairs>
  <TitlesOfParts>
    <vt:vector size="42" baseType="lpstr">
      <vt:lpstr>Arial</vt:lpstr>
      <vt:lpstr>OpenSymbol</vt:lpstr>
      <vt:lpstr>Symbol</vt:lpstr>
      <vt:lpstr>Syne ExtraBold</vt:lpstr>
      <vt:lpstr>Syne Medium</vt:lpstr>
      <vt:lpstr>Syne SemiBold</vt:lpstr>
      <vt:lpstr>Wingdings</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Slidesgo Final Pages</vt:lpstr>
      <vt:lpstr>Slidesgo Final Pages</vt:lpstr>
      <vt:lpstr>Slidesgo Final Pages</vt:lpstr>
      <vt:lpstr>What is Data Science?</vt:lpstr>
      <vt:lpstr>INTRODUCTION</vt:lpstr>
      <vt:lpstr>Data Science</vt:lpstr>
      <vt:lpstr>DEFINITION OF DATA SCIENCE</vt:lpstr>
      <vt:lpstr>IMPORTANCE IN TODAY’S WORLD</vt:lpstr>
      <vt:lpstr>KEY COMPONENTS OF DATA SCIENCE</vt:lpstr>
      <vt:lpstr>What a data scientist does</vt:lpstr>
      <vt:lpstr>PRIMARY RESPONSIBILITIES</vt:lpstr>
      <vt:lpstr>REQUIRED SKILLS AND TOOLS</vt:lpstr>
      <vt:lpstr>CAREER OPPORTUNITIES</vt:lpstr>
      <vt:lpstr>CONCLUSION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Rayan Magouri</cp:lastModifiedBy>
  <cp:revision>2</cp:revision>
  <dcterms:modified xsi:type="dcterms:W3CDTF">2025-04-23T22:32:37Z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2025-04-23T22:09:27Z</dcterms:created>
  <dc:creator>Unknown Creator</dc:creator>
  <dc:description/>
  <dc:language>en-US</dc:language>
  <cp:lastModifiedBy>Unknown Creator</cp:lastModifiedBy>
  <dcterms:modified xsi:type="dcterms:W3CDTF">2025-04-23T22:09:27Z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