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notesSlides/notesSlide4.xml" ContentType="application/vnd.openxmlformats-officedocument.presentationml.notesSlide+xml"/>
  <Override PartName="/ppt/ink/ink90.xml" ContentType="application/inkml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256" r:id="rId5"/>
    <p:sldId id="257" r:id="rId6"/>
    <p:sldId id="259" r:id="rId7"/>
    <p:sldId id="258" r:id="rId8"/>
    <p:sldId id="260" r:id="rId9"/>
    <p:sldId id="261" r:id="rId10"/>
    <p:sldId id="263" r:id="rId11"/>
    <p:sldId id="264" r:id="rId12"/>
    <p:sldId id="265" r:id="rId13"/>
    <p:sldId id="262" r:id="rId14"/>
    <p:sldId id="279" r:id="rId15"/>
    <p:sldId id="278" r:id="rId16"/>
    <p:sldId id="277" r:id="rId17"/>
    <p:sldId id="266" r:id="rId18"/>
    <p:sldId id="275" r:id="rId19"/>
    <p:sldId id="267" r:id="rId20"/>
    <p:sldId id="268" r:id="rId21"/>
    <p:sldId id="280" r:id="rId22"/>
    <p:sldId id="281" r:id="rId23"/>
    <p:sldId id="282" r:id="rId24"/>
    <p:sldId id="283" r:id="rId25"/>
    <p:sldId id="284" r:id="rId26"/>
    <p:sldId id="269" r:id="rId27"/>
    <p:sldId id="271" r:id="rId28"/>
    <p:sldId id="272" r:id="rId29"/>
    <p:sldId id="270" r:id="rId30"/>
    <p:sldId id="273" r:id="rId31"/>
    <p:sldId id="274" r:id="rId32"/>
    <p:sldId id="276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003399"/>
    <a:srgbClr val="336600"/>
    <a:srgbClr val="996600"/>
    <a:srgbClr val="9494FF"/>
    <a:srgbClr val="FF3399"/>
    <a:srgbClr val="56AC8C"/>
    <a:srgbClr val="00CC99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D04CDC-F94F-4095-B2C5-B0CF396C3D82}" v="61" dt="2024-11-13T16:28:54.5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9" autoAdjust="0"/>
    <p:restoredTop sz="95066" autoAdjust="0"/>
  </p:normalViewPr>
  <p:slideViewPr>
    <p:cSldViewPr>
      <p:cViewPr varScale="1">
        <p:scale>
          <a:sx n="77" d="100"/>
          <a:sy n="77" d="100"/>
        </p:scale>
        <p:origin x="98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2957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mer, Michael L." userId="96c2fb1d-e79c-4ca3-9876-783e98fdd04a" providerId="ADAL" clId="{EA01BCEB-61A2-460B-8DC7-24C832D898EF}"/>
    <pc:docChg chg="undo custSel addSld delSld modSld sldOrd modMainMaster">
      <pc:chgData name="Raymer, Michael L." userId="96c2fb1d-e79c-4ca3-9876-783e98fdd04a" providerId="ADAL" clId="{EA01BCEB-61A2-460B-8DC7-24C832D898EF}" dt="2024-05-10T20:44:27.593" v="4141" actId="20577"/>
      <pc:docMkLst>
        <pc:docMk/>
      </pc:docMkLst>
      <pc:sldChg chg="modSp mod">
        <pc:chgData name="Raymer, Michael L." userId="96c2fb1d-e79c-4ca3-9876-783e98fdd04a" providerId="ADAL" clId="{EA01BCEB-61A2-460B-8DC7-24C832D898EF}" dt="2024-05-09T21:11:23.065" v="114" actId="2711"/>
        <pc:sldMkLst>
          <pc:docMk/>
          <pc:sldMk cId="0" sldId="256"/>
        </pc:sldMkLst>
        <pc:spChg chg="mod">
          <ac:chgData name="Raymer, Michael L." userId="96c2fb1d-e79c-4ca3-9876-783e98fdd04a" providerId="ADAL" clId="{EA01BCEB-61A2-460B-8DC7-24C832D898EF}" dt="2024-05-09T21:11:04.198" v="113" actId="1035"/>
          <ac:spMkLst>
            <pc:docMk/>
            <pc:sldMk cId="0" sldId="256"/>
            <ac:spMk id="2" creationId="{4A90C348-FFFD-BA98-4534-F3225381F62C}"/>
          </ac:spMkLst>
        </pc:spChg>
        <pc:spChg chg="mod">
          <ac:chgData name="Raymer, Michael L." userId="96c2fb1d-e79c-4ca3-9876-783e98fdd04a" providerId="ADAL" clId="{EA01BCEB-61A2-460B-8DC7-24C832D898EF}" dt="2024-05-09T21:10:53.840" v="110" actId="1035"/>
          <ac:spMkLst>
            <pc:docMk/>
            <pc:sldMk cId="0" sldId="256"/>
            <ac:spMk id="3074" creationId="{5FC47D59-E917-27F8-26E7-5DB30F41D477}"/>
          </ac:spMkLst>
        </pc:spChg>
        <pc:spChg chg="mod">
          <ac:chgData name="Raymer, Michael L." userId="96c2fb1d-e79c-4ca3-9876-783e98fdd04a" providerId="ADAL" clId="{EA01BCEB-61A2-460B-8DC7-24C832D898EF}" dt="2024-05-09T21:11:23.065" v="114" actId="2711"/>
          <ac:spMkLst>
            <pc:docMk/>
            <pc:sldMk cId="0" sldId="256"/>
            <ac:spMk id="3076" creationId="{54482270-1BDF-8B3D-D2BB-40D122D7425C}"/>
          </ac:spMkLst>
        </pc:spChg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905643890" sldId="257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83177327" sldId="258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260033831" sldId="259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329768295" sldId="260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171831617" sldId="261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063676498" sldId="262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806327704" sldId="263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510891927" sldId="264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038230737" sldId="266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886814569" sldId="267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118000826" sldId="268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821157631" sldId="269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841565571" sldId="270"/>
        </pc:sldMkLst>
      </pc:sldChg>
      <pc:sldChg chg="addSp delSp modSp new mod">
        <pc:chgData name="Raymer, Michael L." userId="96c2fb1d-e79c-4ca3-9876-783e98fdd04a" providerId="ADAL" clId="{EA01BCEB-61A2-460B-8DC7-24C832D898EF}" dt="2024-05-09T21:43:03.613" v="602" actId="14100"/>
        <pc:sldMkLst>
          <pc:docMk/>
          <pc:sldMk cId="3513561013" sldId="271"/>
        </pc:sldMkLst>
        <pc:spChg chg="mod">
          <ac:chgData name="Raymer, Michael L." userId="96c2fb1d-e79c-4ca3-9876-783e98fdd04a" providerId="ADAL" clId="{EA01BCEB-61A2-460B-8DC7-24C832D898EF}" dt="2024-05-09T21:11:59.803" v="136" actId="20577"/>
          <ac:spMkLst>
            <pc:docMk/>
            <pc:sldMk cId="3513561013" sldId="271"/>
            <ac:spMk id="2" creationId="{F5C46246-AA04-1FC1-4A60-617BEDA60F49}"/>
          </ac:spMkLst>
        </pc:spChg>
        <pc:spChg chg="mod">
          <ac:chgData name="Raymer, Michael L." userId="96c2fb1d-e79c-4ca3-9876-783e98fdd04a" providerId="ADAL" clId="{EA01BCEB-61A2-460B-8DC7-24C832D898EF}" dt="2024-05-09T21:12:42.416" v="234" actId="20577"/>
          <ac:spMkLst>
            <pc:docMk/>
            <pc:sldMk cId="3513561013" sldId="271"/>
            <ac:spMk id="3" creationId="{E5F0846B-F36A-C141-FF59-A41277D39E6B}"/>
          </ac:spMkLst>
        </pc:spChg>
        <pc:spChg chg="add mod">
          <ac:chgData name="Raymer, Michael L." userId="96c2fb1d-e79c-4ca3-9876-783e98fdd04a" providerId="ADAL" clId="{EA01BCEB-61A2-460B-8DC7-24C832D898EF}" dt="2024-05-09T21:16:39.031" v="274" actId="164"/>
          <ac:spMkLst>
            <pc:docMk/>
            <pc:sldMk cId="3513561013" sldId="271"/>
            <ac:spMk id="11" creationId="{57778869-222F-9E09-3A76-D7AD69973094}"/>
          </ac:spMkLst>
        </pc:spChg>
        <pc:spChg chg="add mod">
          <ac:chgData name="Raymer, Michael L." userId="96c2fb1d-e79c-4ca3-9876-783e98fdd04a" providerId="ADAL" clId="{EA01BCEB-61A2-460B-8DC7-24C832D898EF}" dt="2024-05-09T21:16:58.262" v="290" actId="1038"/>
          <ac:spMkLst>
            <pc:docMk/>
            <pc:sldMk cId="3513561013" sldId="271"/>
            <ac:spMk id="12" creationId="{5163E638-20DD-A2CA-45F1-3DBE67DD2147}"/>
          </ac:spMkLst>
        </pc:spChg>
        <pc:spChg chg="add del mod topLvl">
          <ac:chgData name="Raymer, Michael L." userId="96c2fb1d-e79c-4ca3-9876-783e98fdd04a" providerId="ADAL" clId="{EA01BCEB-61A2-460B-8DC7-24C832D898EF}" dt="2024-05-09T21:42:59.273" v="601" actId="478"/>
          <ac:spMkLst>
            <pc:docMk/>
            <pc:sldMk cId="3513561013" sldId="271"/>
            <ac:spMk id="13" creationId="{E507ADC9-C2CB-FE09-0002-1BFD509DDDC4}"/>
          </ac:spMkLst>
        </pc:spChg>
        <pc:spChg chg="add mod">
          <ac:chgData name="Raymer, Michael L." userId="96c2fb1d-e79c-4ca3-9876-783e98fdd04a" providerId="ADAL" clId="{EA01BCEB-61A2-460B-8DC7-24C832D898EF}" dt="2024-05-09T21:17:20.592" v="304" actId="1076"/>
          <ac:spMkLst>
            <pc:docMk/>
            <pc:sldMk cId="3513561013" sldId="271"/>
            <ac:spMk id="14" creationId="{22FF18F5-7446-A3C4-979B-590FCC185942}"/>
          </ac:spMkLst>
        </pc:spChg>
        <pc:spChg chg="add mod topLvl">
          <ac:chgData name="Raymer, Michael L." userId="96c2fb1d-e79c-4ca3-9876-783e98fdd04a" providerId="ADAL" clId="{EA01BCEB-61A2-460B-8DC7-24C832D898EF}" dt="2024-05-09T21:18:07.366" v="339" actId="1076"/>
          <ac:spMkLst>
            <pc:docMk/>
            <pc:sldMk cId="3513561013" sldId="271"/>
            <ac:spMk id="18" creationId="{8DFF052F-B29F-BC51-A8FC-49219EEEC2CA}"/>
          </ac:spMkLst>
        </pc:spChg>
        <pc:grpChg chg="add mod">
          <ac:chgData name="Raymer, Michael L." userId="96c2fb1d-e79c-4ca3-9876-783e98fdd04a" providerId="ADAL" clId="{EA01BCEB-61A2-460B-8DC7-24C832D898EF}" dt="2024-05-09T21:16:47.552" v="276" actId="1076"/>
          <ac:grpSpMkLst>
            <pc:docMk/>
            <pc:sldMk cId="3513561013" sldId="271"/>
            <ac:grpSpMk id="15" creationId="{8E89856C-0C4E-D736-27A4-612140415B8D}"/>
          </ac:grpSpMkLst>
        </pc:grpChg>
        <pc:grpChg chg="add del mod">
          <ac:chgData name="Raymer, Michael L." userId="96c2fb1d-e79c-4ca3-9876-783e98fdd04a" providerId="ADAL" clId="{EA01BCEB-61A2-460B-8DC7-24C832D898EF}" dt="2024-05-09T21:17:38.096" v="306" actId="165"/>
          <ac:grpSpMkLst>
            <pc:docMk/>
            <pc:sldMk cId="3513561013" sldId="271"/>
            <ac:grpSpMk id="16" creationId="{157AEACA-6372-30DD-397A-E2E2A2D4AF55}"/>
          </ac:grpSpMkLst>
        </pc:grpChg>
        <pc:grpChg chg="add del mod">
          <ac:chgData name="Raymer, Michael L." userId="96c2fb1d-e79c-4ca3-9876-783e98fdd04a" providerId="ADAL" clId="{EA01BCEB-61A2-460B-8DC7-24C832D898EF}" dt="2024-05-09T21:42:59.273" v="601" actId="478"/>
          <ac:grpSpMkLst>
            <pc:docMk/>
            <pc:sldMk cId="3513561013" sldId="271"/>
            <ac:grpSpMk id="19" creationId="{929A58E8-0DBE-3699-7FD8-3B813BD7FC5A}"/>
          </ac:grpSpMkLst>
        </pc:grpChg>
        <pc:inkChg chg="add mod">
          <ac:chgData name="Raymer, Michael L." userId="96c2fb1d-e79c-4ca3-9876-783e98fdd04a" providerId="ADAL" clId="{EA01BCEB-61A2-460B-8DC7-24C832D898EF}" dt="2024-05-09T21:16:39.031" v="274" actId="164"/>
          <ac:inkMkLst>
            <pc:docMk/>
            <pc:sldMk cId="3513561013" sldId="271"/>
            <ac:inkMk id="6" creationId="{1466F238-D77B-9482-8A6B-3AB6CE2E1BC0}"/>
          </ac:inkMkLst>
        </pc:inkChg>
        <pc:inkChg chg="add mod topLvl">
          <ac:chgData name="Raymer, Michael L." userId="96c2fb1d-e79c-4ca3-9876-783e98fdd04a" providerId="ADAL" clId="{EA01BCEB-61A2-460B-8DC7-24C832D898EF}" dt="2024-05-09T21:42:59.273" v="601" actId="478"/>
          <ac:inkMkLst>
            <pc:docMk/>
            <pc:sldMk cId="3513561013" sldId="271"/>
            <ac:inkMk id="7" creationId="{9B1613CE-C0DC-24D6-0C08-3737AE955B65}"/>
          </ac:inkMkLst>
        </pc:inkChg>
        <pc:inkChg chg="add">
          <ac:chgData name="Raymer, Michael L." userId="96c2fb1d-e79c-4ca3-9876-783e98fdd04a" providerId="ADAL" clId="{EA01BCEB-61A2-460B-8DC7-24C832D898EF}" dt="2024-05-09T21:14:18.655" v="239" actId="9405"/>
          <ac:inkMkLst>
            <pc:docMk/>
            <pc:sldMk cId="3513561013" sldId="271"/>
            <ac:inkMk id="8" creationId="{C0C9C9A1-6784-90A9-C0CA-C836A00A65C3}"/>
          </ac:inkMkLst>
        </pc:inkChg>
        <pc:cxnChg chg="add mod">
          <ac:chgData name="Raymer, Michael L." userId="96c2fb1d-e79c-4ca3-9876-783e98fdd04a" providerId="ADAL" clId="{EA01BCEB-61A2-460B-8DC7-24C832D898EF}" dt="2024-05-09T21:43:03.613" v="602" actId="14100"/>
          <ac:cxnSpMkLst>
            <pc:docMk/>
            <pc:sldMk cId="3513561013" sldId="271"/>
            <ac:cxnSpMk id="10" creationId="{C4AB0A2F-47BA-38A3-A39D-14F069498C25}"/>
          </ac:cxnSpMkLst>
        </pc:cxnChg>
      </pc:sldChg>
      <pc:sldChg chg="addSp delSp modSp new mod">
        <pc:chgData name="Raymer, Michael L." userId="96c2fb1d-e79c-4ca3-9876-783e98fdd04a" providerId="ADAL" clId="{EA01BCEB-61A2-460B-8DC7-24C832D898EF}" dt="2024-05-09T21:39:19.453" v="524" actId="115"/>
        <pc:sldMkLst>
          <pc:docMk/>
          <pc:sldMk cId="3332044390" sldId="272"/>
        </pc:sldMkLst>
        <pc:spChg chg="mod">
          <ac:chgData name="Raymer, Michael L." userId="96c2fb1d-e79c-4ca3-9876-783e98fdd04a" providerId="ADAL" clId="{EA01BCEB-61A2-460B-8DC7-24C832D898EF}" dt="2024-05-09T21:39:19.453" v="524" actId="115"/>
          <ac:spMkLst>
            <pc:docMk/>
            <pc:sldMk cId="3332044390" sldId="272"/>
            <ac:spMk id="2" creationId="{AD96C790-FFB2-7733-73F0-45F76A24E59C}"/>
          </ac:spMkLst>
        </pc:spChg>
        <pc:spChg chg="mod">
          <ac:chgData name="Raymer, Michael L." userId="96c2fb1d-e79c-4ca3-9876-783e98fdd04a" providerId="ADAL" clId="{EA01BCEB-61A2-460B-8DC7-24C832D898EF}" dt="2024-05-09T21:35:27.706" v="418" actId="14100"/>
          <ac:spMkLst>
            <pc:docMk/>
            <pc:sldMk cId="3332044390" sldId="272"/>
            <ac:spMk id="3" creationId="{A923841A-48BF-C9F5-BB89-CEDD8CD05329}"/>
          </ac:spMkLst>
        </pc:spChg>
        <pc:spChg chg="add mod">
          <ac:chgData name="Raymer, Michael L." userId="96c2fb1d-e79c-4ca3-9876-783e98fdd04a" providerId="ADAL" clId="{EA01BCEB-61A2-460B-8DC7-24C832D898EF}" dt="2024-05-09T21:38:28.053" v="472" actId="14100"/>
          <ac:spMkLst>
            <pc:docMk/>
            <pc:sldMk cId="3332044390" sldId="272"/>
            <ac:spMk id="7" creationId="{563A039D-2CA4-8671-9CE3-E9A7F57EA9F2}"/>
          </ac:spMkLst>
        </pc:spChg>
        <pc:spChg chg="mod">
          <ac:chgData name="Raymer, Michael L." userId="96c2fb1d-e79c-4ca3-9876-783e98fdd04a" providerId="ADAL" clId="{EA01BCEB-61A2-460B-8DC7-24C832D898EF}" dt="2024-05-09T21:37:08.257" v="458" actId="1076"/>
          <ac:spMkLst>
            <pc:docMk/>
            <pc:sldMk cId="3332044390" sldId="272"/>
            <ac:spMk id="10" creationId="{B551F7F6-63BA-D392-9544-828B6B5721C8}"/>
          </ac:spMkLst>
        </pc:spChg>
        <pc:spChg chg="add del mod">
          <ac:chgData name="Raymer, Michael L." userId="96c2fb1d-e79c-4ca3-9876-783e98fdd04a" providerId="ADAL" clId="{EA01BCEB-61A2-460B-8DC7-24C832D898EF}" dt="2024-05-09T21:37:25.918" v="459" actId="478"/>
          <ac:spMkLst>
            <pc:docMk/>
            <pc:sldMk cId="3332044390" sldId="272"/>
            <ac:spMk id="11" creationId="{688F5081-19E3-68E0-DDFF-0697CD3BDC61}"/>
          </ac:spMkLst>
        </pc:spChg>
        <pc:spChg chg="add mod">
          <ac:chgData name="Raymer, Michael L." userId="96c2fb1d-e79c-4ca3-9876-783e98fdd04a" providerId="ADAL" clId="{EA01BCEB-61A2-460B-8DC7-24C832D898EF}" dt="2024-05-09T21:38:12.837" v="469" actId="120"/>
          <ac:spMkLst>
            <pc:docMk/>
            <pc:sldMk cId="3332044390" sldId="272"/>
            <ac:spMk id="12" creationId="{3753942E-4CB3-9CB8-8157-9DAF4EE47032}"/>
          </ac:spMkLst>
        </pc:spChg>
        <pc:grpChg chg="add del mod">
          <ac:chgData name="Raymer, Michael L." userId="96c2fb1d-e79c-4ca3-9876-783e98fdd04a" providerId="ADAL" clId="{EA01BCEB-61A2-460B-8DC7-24C832D898EF}" dt="2024-05-09T21:37:27.351" v="460" actId="478"/>
          <ac:grpSpMkLst>
            <pc:docMk/>
            <pc:sldMk cId="3332044390" sldId="272"/>
            <ac:grpSpMk id="8" creationId="{E0E7F8B6-BA34-F217-0249-E2730266FA63}"/>
          </ac:grpSpMkLst>
        </pc:grpChg>
        <pc:inkChg chg="mod">
          <ac:chgData name="Raymer, Michael L." userId="96c2fb1d-e79c-4ca3-9876-783e98fdd04a" providerId="ADAL" clId="{EA01BCEB-61A2-460B-8DC7-24C832D898EF}" dt="2024-05-09T21:36:49.629" v="450"/>
          <ac:inkMkLst>
            <pc:docMk/>
            <pc:sldMk cId="3332044390" sldId="272"/>
            <ac:inkMk id="9" creationId="{C401B507-DFE1-4408-6934-D36761DB03EB}"/>
          </ac:inkMkLst>
        </pc:inkChg>
      </pc:sldChg>
      <pc:sldChg chg="modSp add mod">
        <pc:chgData name="Raymer, Michael L." userId="96c2fb1d-e79c-4ca3-9876-783e98fdd04a" providerId="ADAL" clId="{EA01BCEB-61A2-460B-8DC7-24C832D898EF}" dt="2024-05-09T21:40:59.133" v="543" actId="1036"/>
        <pc:sldMkLst>
          <pc:docMk/>
          <pc:sldMk cId="2075032679" sldId="273"/>
        </pc:sldMkLst>
        <pc:spChg chg="mod">
          <ac:chgData name="Raymer, Michael L." userId="96c2fb1d-e79c-4ca3-9876-783e98fdd04a" providerId="ADAL" clId="{EA01BCEB-61A2-460B-8DC7-24C832D898EF}" dt="2024-05-09T21:39:14.987" v="523" actId="115"/>
          <ac:spMkLst>
            <pc:docMk/>
            <pc:sldMk cId="2075032679" sldId="273"/>
            <ac:spMk id="2" creationId="{AD96C790-FFB2-7733-73F0-45F76A24E59C}"/>
          </ac:spMkLst>
        </pc:spChg>
        <pc:spChg chg="mod">
          <ac:chgData name="Raymer, Michael L." userId="96c2fb1d-e79c-4ca3-9876-783e98fdd04a" providerId="ADAL" clId="{EA01BCEB-61A2-460B-8DC7-24C832D898EF}" dt="2024-05-09T21:39:36.821" v="533" actId="20577"/>
          <ac:spMkLst>
            <pc:docMk/>
            <pc:sldMk cId="2075032679" sldId="273"/>
            <ac:spMk id="3" creationId="{A923841A-48BF-C9F5-BB89-CEDD8CD05329}"/>
          </ac:spMkLst>
        </pc:spChg>
        <pc:spChg chg="mod">
          <ac:chgData name="Raymer, Michael L." userId="96c2fb1d-e79c-4ca3-9876-783e98fdd04a" providerId="ADAL" clId="{EA01BCEB-61A2-460B-8DC7-24C832D898EF}" dt="2024-05-09T21:40:53.748" v="540" actId="14100"/>
          <ac:spMkLst>
            <pc:docMk/>
            <pc:sldMk cId="2075032679" sldId="273"/>
            <ac:spMk id="7" creationId="{563A039D-2CA4-8671-9CE3-E9A7F57EA9F2}"/>
          </ac:spMkLst>
        </pc:spChg>
        <pc:spChg chg="mod">
          <ac:chgData name="Raymer, Michael L." userId="96c2fb1d-e79c-4ca3-9876-783e98fdd04a" providerId="ADAL" clId="{EA01BCEB-61A2-460B-8DC7-24C832D898EF}" dt="2024-05-09T21:40:59.133" v="543" actId="1036"/>
          <ac:spMkLst>
            <pc:docMk/>
            <pc:sldMk cId="2075032679" sldId="273"/>
            <ac:spMk id="12" creationId="{3753942E-4CB3-9CB8-8157-9DAF4EE47032}"/>
          </ac:spMkLst>
        </pc:spChg>
      </pc:sldChg>
      <pc:sldChg chg="addSp delSp modSp add mod">
        <pc:chgData name="Raymer, Michael L." userId="96c2fb1d-e79c-4ca3-9876-783e98fdd04a" providerId="ADAL" clId="{EA01BCEB-61A2-460B-8DC7-24C832D898EF}" dt="2024-05-09T21:46:05.634" v="648" actId="404"/>
        <pc:sldMkLst>
          <pc:docMk/>
          <pc:sldMk cId="1322081636" sldId="274"/>
        </pc:sldMkLst>
        <pc:spChg chg="add mod">
          <ac:chgData name="Raymer, Michael L." userId="96c2fb1d-e79c-4ca3-9876-783e98fdd04a" providerId="ADAL" clId="{EA01BCEB-61A2-460B-8DC7-24C832D898EF}" dt="2024-05-09T21:42:06.316" v="549"/>
          <ac:spMkLst>
            <pc:docMk/>
            <pc:sldMk cId="1322081636" sldId="274"/>
            <ac:spMk id="6" creationId="{CCD43CC0-4FBF-B193-C335-A40CBB666FEC}"/>
          </ac:spMkLst>
        </pc:spChg>
        <pc:spChg chg="mod">
          <ac:chgData name="Raymer, Michael L." userId="96c2fb1d-e79c-4ca3-9876-783e98fdd04a" providerId="ADAL" clId="{EA01BCEB-61A2-460B-8DC7-24C832D898EF}" dt="2024-05-09T21:41:47.975" v="547" actId="20577"/>
          <ac:spMkLst>
            <pc:docMk/>
            <pc:sldMk cId="1322081636" sldId="274"/>
            <ac:spMk id="7" creationId="{563A039D-2CA4-8671-9CE3-E9A7F57EA9F2}"/>
          </ac:spMkLst>
        </pc:spChg>
        <pc:spChg chg="del">
          <ac:chgData name="Raymer, Michael L." userId="96c2fb1d-e79c-4ca3-9876-783e98fdd04a" providerId="ADAL" clId="{EA01BCEB-61A2-460B-8DC7-24C832D898EF}" dt="2024-05-09T21:41:42.921" v="545" actId="478"/>
          <ac:spMkLst>
            <pc:docMk/>
            <pc:sldMk cId="1322081636" sldId="274"/>
            <ac:spMk id="12" creationId="{3753942E-4CB3-9CB8-8157-9DAF4EE47032}"/>
          </ac:spMkLst>
        </pc:spChg>
        <pc:spChg chg="mod">
          <ac:chgData name="Raymer, Michael L." userId="96c2fb1d-e79c-4ca3-9876-783e98fdd04a" providerId="ADAL" clId="{EA01BCEB-61A2-460B-8DC7-24C832D898EF}" dt="2024-05-09T21:42:04.761" v="548"/>
          <ac:spMkLst>
            <pc:docMk/>
            <pc:sldMk cId="1322081636" sldId="274"/>
            <ac:spMk id="13" creationId="{F1588995-2A77-7B59-4444-743407ACD9B9}"/>
          </ac:spMkLst>
        </pc:spChg>
        <pc:spChg chg="add mod">
          <ac:chgData name="Raymer, Michael L." userId="96c2fb1d-e79c-4ca3-9876-783e98fdd04a" providerId="ADAL" clId="{EA01BCEB-61A2-460B-8DC7-24C832D898EF}" dt="2024-05-09T21:42:04.761" v="548"/>
          <ac:spMkLst>
            <pc:docMk/>
            <pc:sldMk cId="1322081636" sldId="274"/>
            <ac:spMk id="14" creationId="{700A9A0A-B0D9-C434-DACB-42E63C857C49}"/>
          </ac:spMkLst>
        </pc:spChg>
        <pc:spChg chg="del mod topLvl">
          <ac:chgData name="Raymer, Michael L." userId="96c2fb1d-e79c-4ca3-9876-783e98fdd04a" providerId="ADAL" clId="{EA01BCEB-61A2-460B-8DC7-24C832D898EF}" dt="2024-05-09T21:42:53.778" v="600" actId="478"/>
          <ac:spMkLst>
            <pc:docMk/>
            <pc:sldMk cId="1322081636" sldId="274"/>
            <ac:spMk id="19" creationId="{E5EED366-AEF4-B863-21CD-167F6DCF7DA4}"/>
          </ac:spMkLst>
        </pc:spChg>
        <pc:spChg chg="add mod">
          <ac:chgData name="Raymer, Michael L." userId="96c2fb1d-e79c-4ca3-9876-783e98fdd04a" providerId="ADAL" clId="{EA01BCEB-61A2-460B-8DC7-24C832D898EF}" dt="2024-05-09T21:42:51.068" v="599" actId="1076"/>
          <ac:spMkLst>
            <pc:docMk/>
            <pc:sldMk cId="1322081636" sldId="274"/>
            <ac:spMk id="20" creationId="{2F947617-D68B-D893-41B1-47CDC744EA36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3" creationId="{8021DD32-ECEF-99CB-1DB1-F9D91EFCC245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4" creationId="{D77D6D8C-0A94-296A-2FCB-53898DB9D108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5" creationId="{70755DEF-928C-57CF-CE37-3CD86EA2F3B5}"/>
          </ac:spMkLst>
        </pc:spChg>
        <pc:spChg chg="add mod">
          <ac:chgData name="Raymer, Michael L." userId="96c2fb1d-e79c-4ca3-9876-783e98fdd04a" providerId="ADAL" clId="{EA01BCEB-61A2-460B-8DC7-24C832D898EF}" dt="2024-05-09T21:45:31.217" v="637" actId="1076"/>
          <ac:spMkLst>
            <pc:docMk/>
            <pc:sldMk cId="1322081636" sldId="274"/>
            <ac:spMk id="36" creationId="{D9F16003-5E23-060D-9157-C49F86F8CE2A}"/>
          </ac:spMkLst>
        </pc:spChg>
        <pc:spChg chg="add mod">
          <ac:chgData name="Raymer, Michael L." userId="96c2fb1d-e79c-4ca3-9876-783e98fdd04a" providerId="ADAL" clId="{EA01BCEB-61A2-460B-8DC7-24C832D898EF}" dt="2024-05-09T21:45:37.478" v="640" actId="20577"/>
          <ac:spMkLst>
            <pc:docMk/>
            <pc:sldMk cId="1322081636" sldId="274"/>
            <ac:spMk id="37" creationId="{10F5A659-BFEE-F2DE-8455-7D9DA6C1D208}"/>
          </ac:spMkLst>
        </pc:spChg>
        <pc:spChg chg="add mod">
          <ac:chgData name="Raymer, Michael L." userId="96c2fb1d-e79c-4ca3-9876-783e98fdd04a" providerId="ADAL" clId="{EA01BCEB-61A2-460B-8DC7-24C832D898EF}" dt="2024-05-09T21:45:38.696" v="641" actId="20577"/>
          <ac:spMkLst>
            <pc:docMk/>
            <pc:sldMk cId="1322081636" sldId="274"/>
            <ac:spMk id="38" creationId="{8541D6C0-B7F2-985A-132F-138620690ADD}"/>
          </ac:spMkLst>
        </pc:spChg>
        <pc:spChg chg="add mod">
          <ac:chgData name="Raymer, Michael L." userId="96c2fb1d-e79c-4ca3-9876-783e98fdd04a" providerId="ADAL" clId="{EA01BCEB-61A2-460B-8DC7-24C832D898EF}" dt="2024-05-09T21:46:05.634" v="648" actId="404"/>
          <ac:spMkLst>
            <pc:docMk/>
            <pc:sldMk cId="1322081636" sldId="274"/>
            <ac:spMk id="40" creationId="{BC6144DA-6D86-163F-0543-A533FF5D96FF}"/>
          </ac:spMkLst>
        </pc:spChg>
        <pc:grpChg chg="add mod">
          <ac:chgData name="Raymer, Michael L." userId="96c2fb1d-e79c-4ca3-9876-783e98fdd04a" providerId="ADAL" clId="{EA01BCEB-61A2-460B-8DC7-24C832D898EF}" dt="2024-05-09T21:42:04.761" v="548"/>
          <ac:grpSpMkLst>
            <pc:docMk/>
            <pc:sldMk cId="1322081636" sldId="274"/>
            <ac:grpSpMk id="10" creationId="{9079EEC3-3627-6C3E-8B76-D6E8B691759A}"/>
          </ac:grpSpMkLst>
        </pc:grpChg>
        <pc:grpChg chg="add del mod">
          <ac:chgData name="Raymer, Michael L." userId="96c2fb1d-e79c-4ca3-9876-783e98fdd04a" providerId="ADAL" clId="{EA01BCEB-61A2-460B-8DC7-24C832D898EF}" dt="2024-05-09T21:42:53.778" v="600" actId="478"/>
          <ac:grpSpMkLst>
            <pc:docMk/>
            <pc:sldMk cId="1322081636" sldId="274"/>
            <ac:grpSpMk id="17" creationId="{FFC92A3F-9423-5020-CC42-909FF87A80A8}"/>
          </ac:grpSpMkLst>
        </pc:grpChg>
        <pc:inkChg chg="add mod">
          <ac:chgData name="Raymer, Michael L." userId="96c2fb1d-e79c-4ca3-9876-783e98fdd04a" providerId="ADAL" clId="{EA01BCEB-61A2-460B-8DC7-24C832D898EF}" dt="2024-05-09T21:42:04.761" v="548"/>
          <ac:inkMkLst>
            <pc:docMk/>
            <pc:sldMk cId="1322081636" sldId="274"/>
            <ac:inkMk id="8" creationId="{EC5A7F3F-8605-79C8-1BC3-BACBD895DA30}"/>
          </ac:inkMkLst>
        </pc:inkChg>
        <pc:inkChg chg="mod">
          <ac:chgData name="Raymer, Michael L." userId="96c2fb1d-e79c-4ca3-9876-783e98fdd04a" providerId="ADAL" clId="{EA01BCEB-61A2-460B-8DC7-24C832D898EF}" dt="2024-05-09T21:42:04.761" v="548"/>
          <ac:inkMkLst>
            <pc:docMk/>
            <pc:sldMk cId="1322081636" sldId="274"/>
            <ac:inkMk id="11" creationId="{0DD0EC9B-9CE9-462F-F9B7-225451B8809C}"/>
          </ac:inkMkLst>
        </pc:inkChg>
        <pc:inkChg chg="add mod">
          <ac:chgData name="Raymer, Michael L." userId="96c2fb1d-e79c-4ca3-9876-783e98fdd04a" providerId="ADAL" clId="{EA01BCEB-61A2-460B-8DC7-24C832D898EF}" dt="2024-05-09T21:43:24.494" v="605" actId="1076"/>
          <ac:inkMkLst>
            <pc:docMk/>
            <pc:sldMk cId="1322081636" sldId="274"/>
            <ac:inkMk id="15" creationId="{5F56A9B0-7D13-6B9F-5421-E78A5734D8FA}"/>
          </ac:inkMkLst>
        </pc:inkChg>
        <pc:inkChg chg="mod topLvl">
          <ac:chgData name="Raymer, Michael L." userId="96c2fb1d-e79c-4ca3-9876-783e98fdd04a" providerId="ADAL" clId="{EA01BCEB-61A2-460B-8DC7-24C832D898EF}" dt="2024-05-09T21:42:53.778" v="600" actId="478"/>
          <ac:inkMkLst>
            <pc:docMk/>
            <pc:sldMk cId="1322081636" sldId="274"/>
            <ac:inkMk id="18" creationId="{54F9CBFD-77DB-E412-21E3-62EB2E6D6992}"/>
          </ac:inkMkLst>
        </pc:inkChg>
        <pc:inkChg chg="add mod">
          <ac:chgData name="Raymer, Michael L." userId="96c2fb1d-e79c-4ca3-9876-783e98fdd04a" providerId="ADAL" clId="{EA01BCEB-61A2-460B-8DC7-24C832D898EF}" dt="2024-05-09T21:44:27.071" v="622" actId="1076"/>
          <ac:inkMkLst>
            <pc:docMk/>
            <pc:sldMk cId="1322081636" sldId="274"/>
            <ac:inkMk id="26" creationId="{0B18AA76-78B9-9898-B983-3825394C630B}"/>
          </ac:inkMkLst>
        </pc:inkChg>
        <pc:inkChg chg="add mod">
          <ac:chgData name="Raymer, Michael L." userId="96c2fb1d-e79c-4ca3-9876-783e98fdd04a" providerId="ADAL" clId="{EA01BCEB-61A2-460B-8DC7-24C832D898EF}" dt="2024-05-09T21:44:29.455" v="623" actId="571"/>
          <ac:inkMkLst>
            <pc:docMk/>
            <pc:sldMk cId="1322081636" sldId="274"/>
            <ac:inkMk id="27" creationId="{A84DF007-1939-74CE-DA60-214621613EC9}"/>
          </ac:inkMkLst>
        </pc:inkChg>
        <pc:inkChg chg="add mod">
          <ac:chgData name="Raymer, Michael L." userId="96c2fb1d-e79c-4ca3-9876-783e98fdd04a" providerId="ADAL" clId="{EA01BCEB-61A2-460B-8DC7-24C832D898EF}" dt="2024-05-09T21:44:32.951" v="624" actId="571"/>
          <ac:inkMkLst>
            <pc:docMk/>
            <pc:sldMk cId="1322081636" sldId="274"/>
            <ac:inkMk id="28" creationId="{C265CC8B-1588-77C9-F41D-E0C1D0EF2BE3}"/>
          </ac:inkMkLst>
        </pc:inkChg>
        <pc:cxnChg chg="add mod">
          <ac:chgData name="Raymer, Michael L." userId="96c2fb1d-e79c-4ca3-9876-783e98fdd04a" providerId="ADAL" clId="{EA01BCEB-61A2-460B-8DC7-24C832D898EF}" dt="2024-05-09T21:42:04.761" v="548"/>
          <ac:cxnSpMkLst>
            <pc:docMk/>
            <pc:sldMk cId="1322081636" sldId="274"/>
            <ac:cxnSpMk id="9" creationId="{2FB20DE3-C7EA-5470-4761-BEFB76D1454A}"/>
          </ac:cxnSpMkLst>
        </pc:cxnChg>
        <pc:cxnChg chg="add mod">
          <ac:chgData name="Raymer, Michael L." userId="96c2fb1d-e79c-4ca3-9876-783e98fdd04a" providerId="ADAL" clId="{EA01BCEB-61A2-460B-8DC7-24C832D898EF}" dt="2024-05-09T21:43:21.117" v="604" actId="14100"/>
          <ac:cxnSpMkLst>
            <pc:docMk/>
            <pc:sldMk cId="1322081636" sldId="274"/>
            <ac:cxnSpMk id="16" creationId="{AC0988AE-AF5E-A198-2B4F-1A10E10B3145}"/>
          </ac:cxnSpMkLst>
        </pc:cxnChg>
        <pc:cxnChg chg="add mod">
          <ac:chgData name="Raymer, Michael L." userId="96c2fb1d-e79c-4ca3-9876-783e98fdd04a" providerId="ADAL" clId="{EA01BCEB-61A2-460B-8DC7-24C832D898EF}" dt="2024-05-09T21:44:47.527" v="628" actId="14100"/>
          <ac:cxnSpMkLst>
            <pc:docMk/>
            <pc:sldMk cId="1322081636" sldId="274"/>
            <ac:cxnSpMk id="29" creationId="{6A53A2FA-9516-08F8-AB19-4314AFDEE979}"/>
          </ac:cxnSpMkLst>
        </pc:cxnChg>
        <pc:cxnChg chg="add mod">
          <ac:chgData name="Raymer, Michael L." userId="96c2fb1d-e79c-4ca3-9876-783e98fdd04a" providerId="ADAL" clId="{EA01BCEB-61A2-460B-8DC7-24C832D898EF}" dt="2024-05-09T21:44:51.399" v="629" actId="14100"/>
          <ac:cxnSpMkLst>
            <pc:docMk/>
            <pc:sldMk cId="1322081636" sldId="274"/>
            <ac:cxnSpMk id="30" creationId="{935C31B6-62D5-BF9B-6D3D-AEB0FD0BB5DF}"/>
          </ac:cxnSpMkLst>
        </pc:cxnChg>
        <pc:cxnChg chg="add mod">
          <ac:chgData name="Raymer, Michael L." userId="96c2fb1d-e79c-4ca3-9876-783e98fdd04a" providerId="ADAL" clId="{EA01BCEB-61A2-460B-8DC7-24C832D898EF}" dt="2024-05-09T21:44:56.264" v="630" actId="14100"/>
          <ac:cxnSpMkLst>
            <pc:docMk/>
            <pc:sldMk cId="1322081636" sldId="274"/>
            <ac:cxnSpMk id="31" creationId="{91037156-DE4C-65E0-629E-BE1D8E29D5AC}"/>
          </ac:cxnSpMkLst>
        </pc:cxnChg>
      </pc:sldChg>
      <pc:sldChg chg="addSp modSp new mod">
        <pc:chgData name="Raymer, Michael L." userId="96c2fb1d-e79c-4ca3-9876-783e98fdd04a" providerId="ADAL" clId="{EA01BCEB-61A2-460B-8DC7-24C832D898EF}" dt="2024-05-09T22:00:44.283" v="1321" actId="1076"/>
        <pc:sldMkLst>
          <pc:docMk/>
          <pc:sldMk cId="4189998241" sldId="275"/>
        </pc:sldMkLst>
        <pc:spChg chg="mod">
          <ac:chgData name="Raymer, Michael L." userId="96c2fb1d-e79c-4ca3-9876-783e98fdd04a" providerId="ADAL" clId="{EA01BCEB-61A2-460B-8DC7-24C832D898EF}" dt="2024-05-09T21:47:02.308" v="700" actId="20577"/>
          <ac:spMkLst>
            <pc:docMk/>
            <pc:sldMk cId="4189998241" sldId="275"/>
            <ac:spMk id="2" creationId="{DD9B461F-FAA0-66CB-5C2B-87366445B4AB}"/>
          </ac:spMkLst>
        </pc:spChg>
        <pc:spChg chg="mod">
          <ac:chgData name="Raymer, Michael L." userId="96c2fb1d-e79c-4ca3-9876-783e98fdd04a" providerId="ADAL" clId="{EA01BCEB-61A2-460B-8DC7-24C832D898EF}" dt="2024-05-09T21:59:05.558" v="1194" actId="20577"/>
          <ac:spMkLst>
            <pc:docMk/>
            <pc:sldMk cId="4189998241" sldId="275"/>
            <ac:spMk id="3" creationId="{68C77991-EA8B-D713-E672-0407D3D92B51}"/>
          </ac:spMkLst>
        </pc:spChg>
        <pc:spChg chg="add mod">
          <ac:chgData name="Raymer, Michael L." userId="96c2fb1d-e79c-4ca3-9876-783e98fdd04a" providerId="ADAL" clId="{EA01BCEB-61A2-460B-8DC7-24C832D898EF}" dt="2024-05-09T22:00:44.283" v="1321" actId="1076"/>
          <ac:spMkLst>
            <pc:docMk/>
            <pc:sldMk cId="4189998241" sldId="275"/>
            <ac:spMk id="6" creationId="{ACAD84D4-B4BC-1D6D-70DF-1EF8E70653F6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09T21:56:03.398" v="1160" actId="1076"/>
        <pc:sldMkLst>
          <pc:docMk/>
          <pc:sldMk cId="3230574081" sldId="276"/>
        </pc:sldMkLst>
        <pc:spChg chg="mod">
          <ac:chgData name="Raymer, Michael L." userId="96c2fb1d-e79c-4ca3-9876-783e98fdd04a" providerId="ADAL" clId="{EA01BCEB-61A2-460B-8DC7-24C832D898EF}" dt="2024-05-09T21:51:22.092" v="904" actId="20577"/>
          <ac:spMkLst>
            <pc:docMk/>
            <pc:sldMk cId="3230574081" sldId="276"/>
            <ac:spMk id="2" creationId="{8B1AB6AC-2178-E009-A23A-EA5775EF5C5A}"/>
          </ac:spMkLst>
        </pc:spChg>
        <pc:spChg chg="mod">
          <ac:chgData name="Raymer, Michael L." userId="96c2fb1d-e79c-4ca3-9876-783e98fdd04a" providerId="ADAL" clId="{EA01BCEB-61A2-460B-8DC7-24C832D898EF}" dt="2024-05-09T21:55:49.359" v="1155" actId="14100"/>
          <ac:spMkLst>
            <pc:docMk/>
            <pc:sldMk cId="3230574081" sldId="276"/>
            <ac:spMk id="3" creationId="{C3EE969D-0890-403E-0D67-80E5644284B6}"/>
          </ac:spMkLst>
        </pc:spChg>
        <pc:spChg chg="add mod">
          <ac:chgData name="Raymer, Michael L." userId="96c2fb1d-e79c-4ca3-9876-783e98fdd04a" providerId="ADAL" clId="{EA01BCEB-61A2-460B-8DC7-24C832D898EF}" dt="2024-05-09T21:56:03.398" v="1160" actId="1076"/>
          <ac:spMkLst>
            <pc:docMk/>
            <pc:sldMk cId="3230574081" sldId="276"/>
            <ac:spMk id="7" creationId="{7830C1C1-D04C-013A-D559-A825F52B9C77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09T22:21:08.578" v="1624" actId="1076"/>
        <pc:sldMkLst>
          <pc:docMk/>
          <pc:sldMk cId="2865365885" sldId="277"/>
        </pc:sldMkLst>
        <pc:spChg chg="mod">
          <ac:chgData name="Raymer, Michael L." userId="96c2fb1d-e79c-4ca3-9876-783e98fdd04a" providerId="ADAL" clId="{EA01BCEB-61A2-460B-8DC7-24C832D898EF}" dt="2024-05-09T22:01:47.760" v="1342" actId="20577"/>
          <ac:spMkLst>
            <pc:docMk/>
            <pc:sldMk cId="2865365885" sldId="277"/>
            <ac:spMk id="2" creationId="{BC51E9D6-4BBD-69DC-5080-C11671967A03}"/>
          </ac:spMkLst>
        </pc:spChg>
        <pc:spChg chg="mod">
          <ac:chgData name="Raymer, Michael L." userId="96c2fb1d-e79c-4ca3-9876-783e98fdd04a" providerId="ADAL" clId="{EA01BCEB-61A2-460B-8DC7-24C832D898EF}" dt="2024-05-09T22:02:29.519" v="1399" actId="20577"/>
          <ac:spMkLst>
            <pc:docMk/>
            <pc:sldMk cId="2865365885" sldId="277"/>
            <ac:spMk id="3" creationId="{640AA07A-C8FD-2CB0-4669-AD582F8838F8}"/>
          </ac:spMkLst>
        </pc:spChg>
        <pc:spChg chg="add del">
          <ac:chgData name="Raymer, Michael L." userId="96c2fb1d-e79c-4ca3-9876-783e98fdd04a" providerId="ADAL" clId="{EA01BCEB-61A2-460B-8DC7-24C832D898EF}" dt="2024-05-09T22:08:29.704" v="1401" actId="478"/>
          <ac:spMkLst>
            <pc:docMk/>
            <pc:sldMk cId="2865365885" sldId="277"/>
            <ac:spMk id="6" creationId="{66D97E69-A492-2DE0-5BC7-8061C445DA5E}"/>
          </ac:spMkLst>
        </pc:spChg>
        <pc:picChg chg="add del mod">
          <ac:chgData name="Raymer, Michael L." userId="96c2fb1d-e79c-4ca3-9876-783e98fdd04a" providerId="ADAL" clId="{EA01BCEB-61A2-460B-8DC7-24C832D898EF}" dt="2024-05-09T22:10:01.927" v="1404" actId="478"/>
          <ac:picMkLst>
            <pc:docMk/>
            <pc:sldMk cId="2865365885" sldId="277"/>
            <ac:picMk id="8" creationId="{950967FA-E735-46F0-741C-AEF660D8EF95}"/>
          </ac:picMkLst>
        </pc:picChg>
        <pc:picChg chg="add del mod">
          <ac:chgData name="Raymer, Michael L." userId="96c2fb1d-e79c-4ca3-9876-783e98fdd04a" providerId="ADAL" clId="{EA01BCEB-61A2-460B-8DC7-24C832D898EF}" dt="2024-05-09T22:10:52.067" v="1415" actId="478"/>
          <ac:picMkLst>
            <pc:docMk/>
            <pc:sldMk cId="2865365885" sldId="277"/>
            <ac:picMk id="10" creationId="{0D66D687-CB16-E199-6C7F-1F7C72FB8FCA}"/>
          </ac:picMkLst>
        </pc:picChg>
        <pc:picChg chg="add del mod">
          <ac:chgData name="Raymer, Michael L." userId="96c2fb1d-e79c-4ca3-9876-783e98fdd04a" providerId="ADAL" clId="{EA01BCEB-61A2-460B-8DC7-24C832D898EF}" dt="2024-05-09T22:10:33.425" v="1409" actId="478"/>
          <ac:picMkLst>
            <pc:docMk/>
            <pc:sldMk cId="2865365885" sldId="277"/>
            <ac:picMk id="1028" creationId="{6341F566-3D50-5E0F-3D3B-6A6BF184D598}"/>
          </ac:picMkLst>
        </pc:picChg>
        <pc:picChg chg="add del mod">
          <ac:chgData name="Raymer, Michael L." userId="96c2fb1d-e79c-4ca3-9876-783e98fdd04a" providerId="ADAL" clId="{EA01BCEB-61A2-460B-8DC7-24C832D898EF}" dt="2024-05-09T22:17:37.215" v="1621" actId="21"/>
          <ac:picMkLst>
            <pc:docMk/>
            <pc:sldMk cId="2865365885" sldId="277"/>
            <ac:picMk id="1030" creationId="{7FECA957-CAF0-70A5-36AF-49249A1FF99A}"/>
          </ac:picMkLst>
        </pc:picChg>
        <pc:picChg chg="add mod">
          <ac:chgData name="Raymer, Michael L." userId="96c2fb1d-e79c-4ca3-9876-783e98fdd04a" providerId="ADAL" clId="{EA01BCEB-61A2-460B-8DC7-24C832D898EF}" dt="2024-05-09T22:21:08.578" v="1624" actId="1076"/>
          <ac:picMkLst>
            <pc:docMk/>
            <pc:sldMk cId="2865365885" sldId="277"/>
            <ac:picMk id="1032" creationId="{F93B2E1E-311D-FF08-125C-9085C3869F84}"/>
          </ac:picMkLst>
        </pc:picChg>
      </pc:sldChg>
      <pc:sldChg chg="addSp delSp modSp new mod">
        <pc:chgData name="Raymer, Michael L." userId="96c2fb1d-e79c-4ca3-9876-783e98fdd04a" providerId="ADAL" clId="{EA01BCEB-61A2-460B-8DC7-24C832D898EF}" dt="2024-05-10T19:35:51.999" v="3319" actId="1036"/>
        <pc:sldMkLst>
          <pc:docMk/>
          <pc:sldMk cId="3519731321" sldId="278"/>
        </pc:sldMkLst>
        <pc:spChg chg="mod">
          <ac:chgData name="Raymer, Michael L." userId="96c2fb1d-e79c-4ca3-9876-783e98fdd04a" providerId="ADAL" clId="{EA01BCEB-61A2-460B-8DC7-24C832D898EF}" dt="2024-05-09T22:14:27.173" v="1430" actId="20577"/>
          <ac:spMkLst>
            <pc:docMk/>
            <pc:sldMk cId="3519731321" sldId="278"/>
            <ac:spMk id="2" creationId="{568BF035-1178-A58D-0AB8-F373BE72998F}"/>
          </ac:spMkLst>
        </pc:spChg>
        <pc:spChg chg="mod">
          <ac:chgData name="Raymer, Michael L." userId="96c2fb1d-e79c-4ca3-9876-783e98fdd04a" providerId="ADAL" clId="{EA01BCEB-61A2-460B-8DC7-24C832D898EF}" dt="2024-05-10T13:59:29.092" v="1908" actId="14100"/>
          <ac:spMkLst>
            <pc:docMk/>
            <pc:sldMk cId="3519731321" sldId="278"/>
            <ac:spMk id="3" creationId="{0C1A308F-AF51-66D9-C7EE-EC3BB601D4A1}"/>
          </ac:spMkLst>
        </pc:spChg>
        <pc:spChg chg="add mod">
          <ac:chgData name="Raymer, Michael L." userId="96c2fb1d-e79c-4ca3-9876-783e98fdd04a" providerId="ADAL" clId="{EA01BCEB-61A2-460B-8DC7-24C832D898EF}" dt="2024-05-10T14:00:53.470" v="1924" actId="1076"/>
          <ac:spMkLst>
            <pc:docMk/>
            <pc:sldMk cId="3519731321" sldId="278"/>
            <ac:spMk id="7" creationId="{627096B5-925F-C966-AD24-6CE9DD79D2E5}"/>
          </ac:spMkLst>
        </pc:spChg>
        <pc:spChg chg="add mod">
          <ac:chgData name="Raymer, Michael L." userId="96c2fb1d-e79c-4ca3-9876-783e98fdd04a" providerId="ADAL" clId="{EA01BCEB-61A2-460B-8DC7-24C832D898EF}" dt="2024-05-10T14:01:02.278" v="1925" actId="571"/>
          <ac:spMkLst>
            <pc:docMk/>
            <pc:sldMk cId="3519731321" sldId="278"/>
            <ac:spMk id="8" creationId="{D5361FDE-6497-5C14-8E62-C5E91D62C04C}"/>
          </ac:spMkLst>
        </pc:spChg>
        <pc:picChg chg="add mod">
          <ac:chgData name="Raymer, Michael L." userId="96c2fb1d-e79c-4ca3-9876-783e98fdd04a" providerId="ADAL" clId="{EA01BCEB-61A2-460B-8DC7-24C832D898EF}" dt="2024-05-10T19:35:51.999" v="3319" actId="1036"/>
          <ac:picMkLst>
            <pc:docMk/>
            <pc:sldMk cId="3519731321" sldId="278"/>
            <ac:picMk id="9" creationId="{183D2DE9-1CD2-47B2-3F3C-72A9708AB38D}"/>
          </ac:picMkLst>
        </pc:picChg>
        <pc:picChg chg="add del mod">
          <ac:chgData name="Raymer, Michael L." userId="96c2fb1d-e79c-4ca3-9876-783e98fdd04a" providerId="ADAL" clId="{EA01BCEB-61A2-460B-8DC7-24C832D898EF}" dt="2024-05-10T19:33:45.748" v="3297" actId="478"/>
          <ac:picMkLst>
            <pc:docMk/>
            <pc:sldMk cId="3519731321" sldId="278"/>
            <ac:picMk id="1026" creationId="{49297065-E120-7186-F3F6-2EC60EF447FF}"/>
          </ac:picMkLst>
        </pc:picChg>
        <pc:picChg chg="add del mod">
          <ac:chgData name="Raymer, Michael L." userId="96c2fb1d-e79c-4ca3-9876-783e98fdd04a" providerId="ADAL" clId="{EA01BCEB-61A2-460B-8DC7-24C832D898EF}" dt="2024-05-10T19:34:40.464" v="3305" actId="478"/>
          <ac:picMkLst>
            <pc:docMk/>
            <pc:sldMk cId="3519731321" sldId="278"/>
            <ac:picMk id="1028" creationId="{CE964BDD-E1DB-0AF5-EDE7-7F1CE6543513}"/>
          </ac:picMkLst>
        </pc:picChg>
        <pc:picChg chg="add del mod">
          <ac:chgData name="Raymer, Michael L." userId="96c2fb1d-e79c-4ca3-9876-783e98fdd04a" providerId="ADAL" clId="{EA01BCEB-61A2-460B-8DC7-24C832D898EF}" dt="2024-05-10T13:59:24.894" v="1907" actId="478"/>
          <ac:picMkLst>
            <pc:docMk/>
            <pc:sldMk cId="3519731321" sldId="278"/>
            <ac:picMk id="1030" creationId="{7FECA957-CAF0-70A5-36AF-49249A1FF99A}"/>
          </ac:picMkLst>
        </pc:picChg>
      </pc:sldChg>
      <pc:sldChg chg="addSp modSp new mod">
        <pc:chgData name="Raymer, Michael L." userId="96c2fb1d-e79c-4ca3-9876-783e98fdd04a" providerId="ADAL" clId="{EA01BCEB-61A2-460B-8DC7-24C832D898EF}" dt="2024-05-10T14:47:56.320" v="2348" actId="20577"/>
        <pc:sldMkLst>
          <pc:docMk/>
          <pc:sldMk cId="3201940449" sldId="279"/>
        </pc:sldMkLst>
        <pc:spChg chg="mod">
          <ac:chgData name="Raymer, Michael L." userId="96c2fb1d-e79c-4ca3-9876-783e98fdd04a" providerId="ADAL" clId="{EA01BCEB-61A2-460B-8DC7-24C832D898EF}" dt="2024-05-09T22:14:37.930" v="1459" actId="20577"/>
          <ac:spMkLst>
            <pc:docMk/>
            <pc:sldMk cId="3201940449" sldId="279"/>
            <ac:spMk id="2" creationId="{B6D1A300-B836-60F3-3A40-4EA311AE28EF}"/>
          </ac:spMkLst>
        </pc:spChg>
        <pc:spChg chg="mod">
          <ac:chgData name="Raymer, Michael L." userId="96c2fb1d-e79c-4ca3-9876-783e98fdd04a" providerId="ADAL" clId="{EA01BCEB-61A2-460B-8DC7-24C832D898EF}" dt="2024-05-10T14:47:56.320" v="2348" actId="20577"/>
          <ac:spMkLst>
            <pc:docMk/>
            <pc:sldMk cId="3201940449" sldId="279"/>
            <ac:spMk id="3" creationId="{7D8C0C92-739B-8489-DA02-D0C840886341}"/>
          </ac:spMkLst>
        </pc:spChg>
        <pc:spChg chg="add mod">
          <ac:chgData name="Raymer, Michael L." userId="96c2fb1d-e79c-4ca3-9876-783e98fdd04a" providerId="ADAL" clId="{EA01BCEB-61A2-460B-8DC7-24C832D898EF}" dt="2024-05-10T14:46:51.467" v="2335" actId="1076"/>
          <ac:spMkLst>
            <pc:docMk/>
            <pc:sldMk cId="3201940449" sldId="279"/>
            <ac:spMk id="7" creationId="{172F68D7-B558-6306-C9D9-E27DB98DC974}"/>
          </ac:spMkLst>
        </pc:spChg>
        <pc:spChg chg="add mod">
          <ac:chgData name="Raymer, Michael L." userId="96c2fb1d-e79c-4ca3-9876-783e98fdd04a" providerId="ADAL" clId="{EA01BCEB-61A2-460B-8DC7-24C832D898EF}" dt="2024-05-10T14:46:59.823" v="2336"/>
          <ac:spMkLst>
            <pc:docMk/>
            <pc:sldMk cId="3201940449" sldId="279"/>
            <ac:spMk id="9" creationId="{3828431A-F070-3635-DF23-E5C0F04208B9}"/>
          </ac:spMkLst>
        </pc:spChg>
        <pc:spChg chg="add mod">
          <ac:chgData name="Raymer, Michael L." userId="96c2fb1d-e79c-4ca3-9876-783e98fdd04a" providerId="ADAL" clId="{EA01BCEB-61A2-460B-8DC7-24C832D898EF}" dt="2024-05-10T14:46:59.823" v="2336"/>
          <ac:spMkLst>
            <pc:docMk/>
            <pc:sldMk cId="3201940449" sldId="279"/>
            <ac:spMk id="10" creationId="{4646D6FD-C325-3A29-A006-953C2FE46179}"/>
          </ac:spMkLst>
        </pc:spChg>
        <pc:inkChg chg="add mod">
          <ac:chgData name="Raymer, Michael L." userId="96c2fb1d-e79c-4ca3-9876-783e98fdd04a" providerId="ADAL" clId="{EA01BCEB-61A2-460B-8DC7-24C832D898EF}" dt="2024-05-10T14:46:51.467" v="2335" actId="1076"/>
          <ac:inkMkLst>
            <pc:docMk/>
            <pc:sldMk cId="3201940449" sldId="279"/>
            <ac:inkMk id="6" creationId="{FCF795B1-8A9D-773A-CFC0-EDA3FD7D7CB3}"/>
          </ac:inkMkLst>
        </pc:inkChg>
        <pc:inkChg chg="add mod">
          <ac:chgData name="Raymer, Michael L." userId="96c2fb1d-e79c-4ca3-9876-783e98fdd04a" providerId="ADAL" clId="{EA01BCEB-61A2-460B-8DC7-24C832D898EF}" dt="2024-05-10T14:46:59.823" v="2336"/>
          <ac:inkMkLst>
            <pc:docMk/>
            <pc:sldMk cId="3201940449" sldId="279"/>
            <ac:inkMk id="8" creationId="{07D403AC-55A6-F322-B2D2-58894BDE86F7}"/>
          </ac:inkMkLst>
        </pc:inkChg>
        <pc:cxnChg chg="add mod">
          <ac:chgData name="Raymer, Michael L." userId="96c2fb1d-e79c-4ca3-9876-783e98fdd04a" providerId="ADAL" clId="{EA01BCEB-61A2-460B-8DC7-24C832D898EF}" dt="2024-05-10T14:47:12.667" v="2339" actId="14100"/>
          <ac:cxnSpMkLst>
            <pc:docMk/>
            <pc:sldMk cId="3201940449" sldId="279"/>
            <ac:cxnSpMk id="11" creationId="{44ED18F1-CF59-EBDD-06AA-97F0B4A4724D}"/>
          </ac:cxnSpMkLst>
        </pc:cxnChg>
      </pc:sldChg>
      <pc:sldChg chg="addSp modSp new mod ord">
        <pc:chgData name="Raymer, Michael L." userId="96c2fb1d-e79c-4ca3-9876-783e98fdd04a" providerId="ADAL" clId="{EA01BCEB-61A2-460B-8DC7-24C832D898EF}" dt="2024-05-10T14:50:26.821" v="2349" actId="115"/>
        <pc:sldMkLst>
          <pc:docMk/>
          <pc:sldMk cId="1827647355" sldId="280"/>
        </pc:sldMkLst>
        <pc:spChg chg="mod">
          <ac:chgData name="Raymer, Michael L." userId="96c2fb1d-e79c-4ca3-9876-783e98fdd04a" providerId="ADAL" clId="{EA01BCEB-61A2-460B-8DC7-24C832D898EF}" dt="2024-05-09T22:14:58.655" v="1491" actId="20577"/>
          <ac:spMkLst>
            <pc:docMk/>
            <pc:sldMk cId="1827647355" sldId="280"/>
            <ac:spMk id="2" creationId="{C867384A-AAC0-686C-547B-1F895A4A5049}"/>
          </ac:spMkLst>
        </pc:spChg>
        <pc:spChg chg="mod">
          <ac:chgData name="Raymer, Michael L." userId="96c2fb1d-e79c-4ca3-9876-783e98fdd04a" providerId="ADAL" clId="{EA01BCEB-61A2-460B-8DC7-24C832D898EF}" dt="2024-05-10T14:50:26.821" v="2349" actId="115"/>
          <ac:spMkLst>
            <pc:docMk/>
            <pc:sldMk cId="1827647355" sldId="280"/>
            <ac:spMk id="3" creationId="{CB712B0B-958A-7E23-8B4B-50283B3E5AD3}"/>
          </ac:spMkLst>
        </pc:spChg>
        <pc:spChg chg="add mod">
          <ac:chgData name="Raymer, Michael L." userId="96c2fb1d-e79c-4ca3-9876-783e98fdd04a" providerId="ADAL" clId="{EA01BCEB-61A2-460B-8DC7-24C832D898EF}" dt="2024-05-10T13:39:52.808" v="1720" actId="1076"/>
          <ac:spMkLst>
            <pc:docMk/>
            <pc:sldMk cId="1827647355" sldId="280"/>
            <ac:spMk id="7" creationId="{08EDA897-24A5-6E7F-8F54-830555023753}"/>
          </ac:spMkLst>
        </pc:spChg>
        <pc:spChg chg="add mod">
          <ac:chgData name="Raymer, Michael L." userId="96c2fb1d-e79c-4ca3-9876-783e98fdd04a" providerId="ADAL" clId="{EA01BCEB-61A2-460B-8DC7-24C832D898EF}" dt="2024-05-10T13:41:10.419" v="1763" actId="122"/>
          <ac:spMkLst>
            <pc:docMk/>
            <pc:sldMk cId="1827647355" sldId="280"/>
            <ac:spMk id="8" creationId="{01AC9D8D-D624-A3C7-8358-648F7A2878D8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10T14:44:21.847" v="2307" actId="1076"/>
        <pc:sldMkLst>
          <pc:docMk/>
          <pc:sldMk cId="2154849158" sldId="281"/>
        </pc:sldMkLst>
        <pc:spChg chg="mod">
          <ac:chgData name="Raymer, Michael L." userId="96c2fb1d-e79c-4ca3-9876-783e98fdd04a" providerId="ADAL" clId="{EA01BCEB-61A2-460B-8DC7-24C832D898EF}" dt="2024-05-09T22:15:13.813" v="1506" actId="20577"/>
          <ac:spMkLst>
            <pc:docMk/>
            <pc:sldMk cId="2154849158" sldId="281"/>
            <ac:spMk id="2" creationId="{A64D0FCF-27C8-9656-E4F1-582CA67ED7EF}"/>
          </ac:spMkLst>
        </pc:spChg>
        <pc:spChg chg="mod">
          <ac:chgData name="Raymer, Michael L." userId="96c2fb1d-e79c-4ca3-9876-783e98fdd04a" providerId="ADAL" clId="{EA01BCEB-61A2-460B-8DC7-24C832D898EF}" dt="2024-05-10T14:19:40.277" v="2200" actId="1076"/>
          <ac:spMkLst>
            <pc:docMk/>
            <pc:sldMk cId="2154849158" sldId="281"/>
            <ac:spMk id="3" creationId="{370EE81A-5A8D-B6F1-99FD-1B55ACCDA926}"/>
          </ac:spMkLst>
        </pc:spChg>
        <pc:spChg chg="add mod">
          <ac:chgData name="Raymer, Michael L." userId="96c2fb1d-e79c-4ca3-9876-783e98fdd04a" providerId="ADAL" clId="{EA01BCEB-61A2-460B-8DC7-24C832D898EF}" dt="2024-05-10T14:19:36.006" v="2199" actId="1076"/>
          <ac:spMkLst>
            <pc:docMk/>
            <pc:sldMk cId="2154849158" sldId="281"/>
            <ac:spMk id="6" creationId="{4A0FB161-B8DE-55F4-0EA9-231C4FA57CA1}"/>
          </ac:spMkLst>
        </pc:spChg>
        <pc:spChg chg="add mod">
          <ac:chgData name="Raymer, Michael L." userId="96c2fb1d-e79c-4ca3-9876-783e98fdd04a" providerId="ADAL" clId="{EA01BCEB-61A2-460B-8DC7-24C832D898EF}" dt="2024-05-10T14:20:59.298" v="2213" actId="1076"/>
          <ac:spMkLst>
            <pc:docMk/>
            <pc:sldMk cId="2154849158" sldId="281"/>
            <ac:spMk id="11" creationId="{B99D5D84-5139-1E7C-3753-B62BDD172940}"/>
          </ac:spMkLst>
        </pc:spChg>
        <pc:spChg chg="add mod">
          <ac:chgData name="Raymer, Michael L." userId="96c2fb1d-e79c-4ca3-9876-783e98fdd04a" providerId="ADAL" clId="{EA01BCEB-61A2-460B-8DC7-24C832D898EF}" dt="2024-05-10T14:44:21.847" v="2307" actId="1076"/>
          <ac:spMkLst>
            <pc:docMk/>
            <pc:sldMk cId="2154849158" sldId="281"/>
            <ac:spMk id="13" creationId="{A3227BB6-57C4-7D00-53EA-51E70D1F2527}"/>
          </ac:spMkLst>
        </pc:spChg>
        <pc:spChg chg="add mod">
          <ac:chgData name="Raymer, Michael L." userId="96c2fb1d-e79c-4ca3-9876-783e98fdd04a" providerId="ADAL" clId="{EA01BCEB-61A2-460B-8DC7-24C832D898EF}" dt="2024-05-10T14:44:16.999" v="2306" actId="1076"/>
          <ac:spMkLst>
            <pc:docMk/>
            <pc:sldMk cId="2154849158" sldId="281"/>
            <ac:spMk id="14" creationId="{88647398-5863-30F9-E15E-6D222F454E62}"/>
          </ac:spMkLst>
        </pc:spChg>
        <pc:picChg chg="add del mod">
          <ac:chgData name="Raymer, Michael L." userId="96c2fb1d-e79c-4ca3-9876-783e98fdd04a" providerId="ADAL" clId="{EA01BCEB-61A2-460B-8DC7-24C832D898EF}" dt="2024-05-10T14:20:17.131" v="2204" actId="478"/>
          <ac:picMkLst>
            <pc:docMk/>
            <pc:sldMk cId="2154849158" sldId="281"/>
            <ac:picMk id="7" creationId="{2078A127-1E54-4578-2030-8B0AFB064080}"/>
          </ac:picMkLst>
        </pc:picChg>
        <pc:inkChg chg="add mod">
          <ac:chgData name="Raymer, Michael L." userId="96c2fb1d-e79c-4ca3-9876-783e98fdd04a" providerId="ADAL" clId="{EA01BCEB-61A2-460B-8DC7-24C832D898EF}" dt="2024-05-10T14:21:13.506" v="2216" actId="1076"/>
          <ac:inkMkLst>
            <pc:docMk/>
            <pc:sldMk cId="2154849158" sldId="281"/>
            <ac:inkMk id="8" creationId="{6513B9A1-10E4-FFB4-4A61-E75649C37928}"/>
          </ac:inkMkLst>
        </pc:inkChg>
        <pc:inkChg chg="add mod">
          <ac:chgData name="Raymer, Michael L." userId="96c2fb1d-e79c-4ca3-9876-783e98fdd04a" providerId="ADAL" clId="{EA01BCEB-61A2-460B-8DC7-24C832D898EF}" dt="2024-05-10T14:20:55.410" v="2212" actId="1076"/>
          <ac:inkMkLst>
            <pc:docMk/>
            <pc:sldMk cId="2154849158" sldId="281"/>
            <ac:inkMk id="10" creationId="{1D02C0F5-EFB0-A8A3-CBA1-566C94595539}"/>
          </ac:inkMkLst>
        </pc:inkChg>
        <pc:cxnChg chg="add mod">
          <ac:chgData name="Raymer, Michael L." userId="96c2fb1d-e79c-4ca3-9876-783e98fdd04a" providerId="ADAL" clId="{EA01BCEB-61A2-460B-8DC7-24C832D898EF}" dt="2024-05-10T14:21:08.611" v="2215" actId="1076"/>
          <ac:cxnSpMkLst>
            <pc:docMk/>
            <pc:sldMk cId="2154849158" sldId="281"/>
            <ac:cxnSpMk id="9" creationId="{2FFDBD31-1B3D-9F0D-257F-48D65F9161F9}"/>
          </ac:cxnSpMkLst>
        </pc:cxnChg>
      </pc:sldChg>
      <pc:sldChg chg="addSp delSp modSp new mod">
        <pc:chgData name="Raymer, Michael L." userId="96c2fb1d-e79c-4ca3-9876-783e98fdd04a" providerId="ADAL" clId="{EA01BCEB-61A2-460B-8DC7-24C832D898EF}" dt="2024-05-10T19:52:48.520" v="3364" actId="1036"/>
        <pc:sldMkLst>
          <pc:docMk/>
          <pc:sldMk cId="3467201665" sldId="282"/>
        </pc:sldMkLst>
        <pc:spChg chg="mod">
          <ac:chgData name="Raymer, Michael L." userId="96c2fb1d-e79c-4ca3-9876-783e98fdd04a" providerId="ADAL" clId="{EA01BCEB-61A2-460B-8DC7-24C832D898EF}" dt="2024-05-09T22:16:14.984" v="1558" actId="20577"/>
          <ac:spMkLst>
            <pc:docMk/>
            <pc:sldMk cId="3467201665" sldId="282"/>
            <ac:spMk id="2" creationId="{BEF4B791-13E6-2DF0-93F2-1260E5E6CDC5}"/>
          </ac:spMkLst>
        </pc:spChg>
        <pc:spChg chg="del mod">
          <ac:chgData name="Raymer, Michael L." userId="96c2fb1d-e79c-4ca3-9876-783e98fdd04a" providerId="ADAL" clId="{EA01BCEB-61A2-460B-8DC7-24C832D898EF}" dt="2024-05-10T19:52:28.298" v="3345" actId="478"/>
          <ac:spMkLst>
            <pc:docMk/>
            <pc:sldMk cId="3467201665" sldId="282"/>
            <ac:spMk id="3" creationId="{B1A38543-9A23-34EF-1F02-8BE87D8C5B7C}"/>
          </ac:spMkLst>
        </pc:spChg>
        <pc:spChg chg="add mod">
          <ac:chgData name="Raymer, Michael L." userId="96c2fb1d-e79c-4ca3-9876-783e98fdd04a" providerId="ADAL" clId="{EA01BCEB-61A2-460B-8DC7-24C832D898EF}" dt="2024-05-10T19:52:37.339" v="3353" actId="1035"/>
          <ac:spMkLst>
            <pc:docMk/>
            <pc:sldMk cId="3467201665" sldId="282"/>
            <ac:spMk id="7" creationId="{2C5589CC-5074-BF88-991C-ECDE0A6F3A66}"/>
          </ac:spMkLst>
        </pc:spChg>
        <pc:spChg chg="add mod">
          <ac:chgData name="Raymer, Michael L." userId="96c2fb1d-e79c-4ca3-9876-783e98fdd04a" providerId="ADAL" clId="{EA01BCEB-61A2-460B-8DC7-24C832D898EF}" dt="2024-05-10T19:52:48.520" v="3364" actId="1036"/>
          <ac:spMkLst>
            <pc:docMk/>
            <pc:sldMk cId="3467201665" sldId="282"/>
            <ac:spMk id="8" creationId="{74866A6C-9746-A433-73DA-9DA31DED324E}"/>
          </ac:spMkLst>
        </pc:spChg>
        <pc:spChg chg="add del mod">
          <ac:chgData name="Raymer, Michael L." userId="96c2fb1d-e79c-4ca3-9876-783e98fdd04a" providerId="ADAL" clId="{EA01BCEB-61A2-460B-8DC7-24C832D898EF}" dt="2024-05-10T19:52:32.508" v="3346" actId="478"/>
          <ac:spMkLst>
            <pc:docMk/>
            <pc:sldMk cId="3467201665" sldId="282"/>
            <ac:spMk id="9" creationId="{F471AA4D-5452-D22E-7DFA-F027B1FDC35B}"/>
          </ac:spMkLst>
        </pc:spChg>
        <pc:picChg chg="add mod">
          <ac:chgData name="Raymer, Michael L." userId="96c2fb1d-e79c-4ca3-9876-783e98fdd04a" providerId="ADAL" clId="{EA01BCEB-61A2-460B-8DC7-24C832D898EF}" dt="2024-05-10T19:52:41.740" v="3355" actId="1076"/>
          <ac:picMkLst>
            <pc:docMk/>
            <pc:sldMk cId="3467201665" sldId="282"/>
            <ac:picMk id="4098" creationId="{95472A54-89D7-B022-68B9-3CFC3463C248}"/>
          </ac:picMkLst>
        </pc:picChg>
        <pc:picChg chg="add mod">
          <ac:chgData name="Raymer, Michael L." userId="96c2fb1d-e79c-4ca3-9876-783e98fdd04a" providerId="ADAL" clId="{EA01BCEB-61A2-460B-8DC7-24C832D898EF}" dt="2024-05-10T19:52:48.520" v="3364" actId="1036"/>
          <ac:picMkLst>
            <pc:docMk/>
            <pc:sldMk cId="3467201665" sldId="282"/>
            <ac:picMk id="4100" creationId="{A5DB6165-481A-2760-F5CA-6E46C78DB2C2}"/>
          </ac:picMkLst>
        </pc:picChg>
      </pc:sldChg>
      <pc:sldChg chg="addSp modSp new mod">
        <pc:chgData name="Raymer, Michael L." userId="96c2fb1d-e79c-4ca3-9876-783e98fdd04a" providerId="ADAL" clId="{EA01BCEB-61A2-460B-8DC7-24C832D898EF}" dt="2024-05-10T13:46:45.900" v="1806" actId="20577"/>
        <pc:sldMkLst>
          <pc:docMk/>
          <pc:sldMk cId="3861136363" sldId="283"/>
        </pc:sldMkLst>
        <pc:spChg chg="mod">
          <ac:chgData name="Raymer, Michael L." userId="96c2fb1d-e79c-4ca3-9876-783e98fdd04a" providerId="ADAL" clId="{EA01BCEB-61A2-460B-8DC7-24C832D898EF}" dt="2024-05-09T22:17:17.501" v="1591" actId="20577"/>
          <ac:spMkLst>
            <pc:docMk/>
            <pc:sldMk cId="3861136363" sldId="283"/>
            <ac:spMk id="2" creationId="{8EE5E9CF-C03B-BE0C-4DF4-031173CFD86A}"/>
          </ac:spMkLst>
        </pc:spChg>
        <pc:spChg chg="mod">
          <ac:chgData name="Raymer, Michael L." userId="96c2fb1d-e79c-4ca3-9876-783e98fdd04a" providerId="ADAL" clId="{EA01BCEB-61A2-460B-8DC7-24C832D898EF}" dt="2024-05-10T13:46:45.900" v="1806" actId="20577"/>
          <ac:spMkLst>
            <pc:docMk/>
            <pc:sldMk cId="3861136363" sldId="283"/>
            <ac:spMk id="3" creationId="{BBC9EB84-E6B3-514E-6921-1820BB17992E}"/>
          </ac:spMkLst>
        </pc:spChg>
        <pc:spChg chg="add mod">
          <ac:chgData name="Raymer, Michael L." userId="96c2fb1d-e79c-4ca3-9876-783e98fdd04a" providerId="ADAL" clId="{EA01BCEB-61A2-460B-8DC7-24C832D898EF}" dt="2024-05-10T13:46:18.264" v="1802" actId="1076"/>
          <ac:spMkLst>
            <pc:docMk/>
            <pc:sldMk cId="3861136363" sldId="283"/>
            <ac:spMk id="7" creationId="{3AB6E1E0-6200-A407-5397-49BBE09B8F9E}"/>
          </ac:spMkLst>
        </pc:spChg>
        <pc:spChg chg="add mod">
          <ac:chgData name="Raymer, Michael L." userId="96c2fb1d-e79c-4ca3-9876-783e98fdd04a" providerId="ADAL" clId="{EA01BCEB-61A2-460B-8DC7-24C832D898EF}" dt="2024-05-10T13:46:39.040" v="1804" actId="1076"/>
          <ac:spMkLst>
            <pc:docMk/>
            <pc:sldMk cId="3861136363" sldId="283"/>
            <ac:spMk id="9" creationId="{E112FCC1-5ABC-E941-1A2F-40EB44F11E80}"/>
          </ac:spMkLst>
        </pc:spChg>
      </pc:sldChg>
      <pc:sldChg chg="modSp new mod">
        <pc:chgData name="Raymer, Michael L." userId="96c2fb1d-e79c-4ca3-9876-783e98fdd04a" providerId="ADAL" clId="{EA01BCEB-61A2-460B-8DC7-24C832D898EF}" dt="2024-05-10T14:54:51.583" v="2639" actId="113"/>
        <pc:sldMkLst>
          <pc:docMk/>
          <pc:sldMk cId="4043653544" sldId="284"/>
        </pc:sldMkLst>
        <pc:spChg chg="mod">
          <ac:chgData name="Raymer, Michael L." userId="96c2fb1d-e79c-4ca3-9876-783e98fdd04a" providerId="ADAL" clId="{EA01BCEB-61A2-460B-8DC7-24C832D898EF}" dt="2024-05-10T14:52:48.471" v="2393" actId="20577"/>
          <ac:spMkLst>
            <pc:docMk/>
            <pc:sldMk cId="4043653544" sldId="284"/>
            <ac:spMk id="2" creationId="{4394E642-22F1-1E02-91A0-B439602AB573}"/>
          </ac:spMkLst>
        </pc:spChg>
        <pc:spChg chg="mod">
          <ac:chgData name="Raymer, Michael L." userId="96c2fb1d-e79c-4ca3-9876-783e98fdd04a" providerId="ADAL" clId="{EA01BCEB-61A2-460B-8DC7-24C832D898EF}" dt="2024-05-10T14:54:51.583" v="2639" actId="113"/>
          <ac:spMkLst>
            <pc:docMk/>
            <pc:sldMk cId="4043653544" sldId="284"/>
            <ac:spMk id="3" creationId="{BA46E90C-A18C-2C03-2CFA-8AE005C02147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10T15:03:35.370" v="3216" actId="1076"/>
        <pc:sldMkLst>
          <pc:docMk/>
          <pc:sldMk cId="1602916471" sldId="285"/>
        </pc:sldMkLst>
        <pc:spChg chg="mod">
          <ac:chgData name="Raymer, Michael L." userId="96c2fb1d-e79c-4ca3-9876-783e98fdd04a" providerId="ADAL" clId="{EA01BCEB-61A2-460B-8DC7-24C832D898EF}" dt="2024-05-10T14:56:50.705" v="2656" actId="20577"/>
          <ac:spMkLst>
            <pc:docMk/>
            <pc:sldMk cId="1602916471" sldId="285"/>
            <ac:spMk id="2" creationId="{68240A19-8C0F-1B02-0475-B975E11DE505}"/>
          </ac:spMkLst>
        </pc:spChg>
        <pc:spChg chg="mod">
          <ac:chgData name="Raymer, Michael L." userId="96c2fb1d-e79c-4ca3-9876-783e98fdd04a" providerId="ADAL" clId="{EA01BCEB-61A2-460B-8DC7-24C832D898EF}" dt="2024-05-10T15:02:26.888" v="3160" actId="14100"/>
          <ac:spMkLst>
            <pc:docMk/>
            <pc:sldMk cId="1602916471" sldId="285"/>
            <ac:spMk id="3" creationId="{E5D2AB00-A63B-B641-3F3F-406245838379}"/>
          </ac:spMkLst>
        </pc:spChg>
        <pc:spChg chg="add mod">
          <ac:chgData name="Raymer, Michael L." userId="96c2fb1d-e79c-4ca3-9876-783e98fdd04a" providerId="ADAL" clId="{EA01BCEB-61A2-460B-8DC7-24C832D898EF}" dt="2024-05-10T15:03:35.370" v="3216" actId="1076"/>
          <ac:spMkLst>
            <pc:docMk/>
            <pc:sldMk cId="1602916471" sldId="285"/>
            <ac:spMk id="6" creationId="{2C9D0CEA-4703-F853-B834-05F4053A93C6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10T15:02:01.584" v="3156" actId="1076"/>
        <pc:sldMkLst>
          <pc:docMk/>
          <pc:sldMk cId="1705243612" sldId="286"/>
        </pc:sldMkLst>
        <pc:spChg chg="mod">
          <ac:chgData name="Raymer, Michael L." userId="96c2fb1d-e79c-4ca3-9876-783e98fdd04a" providerId="ADAL" clId="{EA01BCEB-61A2-460B-8DC7-24C832D898EF}" dt="2024-05-10T15:00:42.199" v="2953" actId="20577"/>
          <ac:spMkLst>
            <pc:docMk/>
            <pc:sldMk cId="1705243612" sldId="286"/>
            <ac:spMk id="2" creationId="{2960BB0A-5BB1-5B07-5FFF-25010006F0BB}"/>
          </ac:spMkLst>
        </pc:spChg>
        <pc:spChg chg="mod">
          <ac:chgData name="Raymer, Michael L." userId="96c2fb1d-e79c-4ca3-9876-783e98fdd04a" providerId="ADAL" clId="{EA01BCEB-61A2-460B-8DC7-24C832D898EF}" dt="2024-05-10T15:01:53.687" v="3153" actId="14100"/>
          <ac:spMkLst>
            <pc:docMk/>
            <pc:sldMk cId="1705243612" sldId="286"/>
            <ac:spMk id="3" creationId="{D11026CD-55BD-597F-2047-220F9D47F705}"/>
          </ac:spMkLst>
        </pc:spChg>
        <pc:spChg chg="add mod">
          <ac:chgData name="Raymer, Michael L." userId="96c2fb1d-e79c-4ca3-9876-783e98fdd04a" providerId="ADAL" clId="{EA01BCEB-61A2-460B-8DC7-24C832D898EF}" dt="2024-05-10T15:02:01.584" v="3156" actId="1076"/>
          <ac:spMkLst>
            <pc:docMk/>
            <pc:sldMk cId="1705243612" sldId="286"/>
            <ac:spMk id="7" creationId="{18ED8EA2-C445-E416-ECC8-39BFCF344C34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10T20:10:59.414" v="3617" actId="164"/>
        <pc:sldMkLst>
          <pc:docMk/>
          <pc:sldMk cId="2522688512" sldId="287"/>
        </pc:sldMkLst>
        <pc:spChg chg="mod">
          <ac:chgData name="Raymer, Michael L." userId="96c2fb1d-e79c-4ca3-9876-783e98fdd04a" providerId="ADAL" clId="{EA01BCEB-61A2-460B-8DC7-24C832D898EF}" dt="2024-05-10T15:04:18.467" v="3245" actId="20577"/>
          <ac:spMkLst>
            <pc:docMk/>
            <pc:sldMk cId="2522688512" sldId="287"/>
            <ac:spMk id="2" creationId="{62A085CD-53D1-D331-7639-5A877F9E0494}"/>
          </ac:spMkLst>
        </pc:spChg>
        <pc:spChg chg="del">
          <ac:chgData name="Raymer, Michael L." userId="96c2fb1d-e79c-4ca3-9876-783e98fdd04a" providerId="ADAL" clId="{EA01BCEB-61A2-460B-8DC7-24C832D898EF}" dt="2024-05-10T19:55:01.049" v="3365" actId="478"/>
          <ac:spMkLst>
            <pc:docMk/>
            <pc:sldMk cId="2522688512" sldId="287"/>
            <ac:spMk id="3" creationId="{B5A8FB9D-A83C-D529-3F8C-7866170D4C48}"/>
          </ac:spMkLst>
        </pc:spChg>
        <pc:spChg chg="add mod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7" creationId="{AC9F8CD6-8185-7958-BAF4-B8610C507520}"/>
          </ac:spMkLst>
        </pc:spChg>
        <pc:spChg chg="add del mod">
          <ac:chgData name="Raymer, Michael L." userId="96c2fb1d-e79c-4ca3-9876-783e98fdd04a" providerId="ADAL" clId="{EA01BCEB-61A2-460B-8DC7-24C832D898EF}" dt="2024-05-10T19:55:58.469" v="3380" actId="478"/>
          <ac:spMkLst>
            <pc:docMk/>
            <pc:sldMk cId="2522688512" sldId="287"/>
            <ac:spMk id="9" creationId="{3A78C827-5C4F-68B4-E500-B5B4000CE56E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1" creationId="{FFE2A39C-A461-77E5-136A-55B599DF54E9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2" creationId="{E7F724B6-BF3E-1C7B-E38D-1BD7DE8B1820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4" creationId="{E20AA146-A1CE-E772-50B1-87D432567313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5" creationId="{B974762E-ADB7-FF2E-8C41-3E55ED11728D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6" creationId="{31B537E1-0AE4-9C7B-1F69-6C7E5C11288E}"/>
          </ac:spMkLst>
        </pc:spChg>
        <pc:spChg chg="mod topLvl">
          <ac:chgData name="Raymer, Michael L." userId="96c2fb1d-e79c-4ca3-9876-783e98fdd04a" providerId="ADAL" clId="{EA01BCEB-61A2-460B-8DC7-24C832D898EF}" dt="2024-05-10T19:59:43.622" v="3472" actId="164"/>
          <ac:spMkLst>
            <pc:docMk/>
            <pc:sldMk cId="2522688512" sldId="287"/>
            <ac:spMk id="24" creationId="{FE532840-68FA-0CC2-4D9F-D4DB9D5F2A7F}"/>
          </ac:spMkLst>
        </pc:spChg>
        <pc:spChg chg="mod topLvl">
          <ac:chgData name="Raymer, Michael L." userId="96c2fb1d-e79c-4ca3-9876-783e98fdd04a" providerId="ADAL" clId="{EA01BCEB-61A2-460B-8DC7-24C832D898EF}" dt="2024-05-10T19:59:43.622" v="3472" actId="164"/>
          <ac:spMkLst>
            <pc:docMk/>
            <pc:sldMk cId="2522688512" sldId="287"/>
            <ac:spMk id="25" creationId="{2B17DF9C-7687-6BD7-DD6F-550B1D74C96A}"/>
          </ac:spMkLst>
        </pc:spChg>
        <pc:spChg chg="del mod topLvl">
          <ac:chgData name="Raymer, Michael L." userId="96c2fb1d-e79c-4ca3-9876-783e98fdd04a" providerId="ADAL" clId="{EA01BCEB-61A2-460B-8DC7-24C832D898EF}" dt="2024-05-10T19:59:05.086" v="3443" actId="478"/>
          <ac:spMkLst>
            <pc:docMk/>
            <pc:sldMk cId="2522688512" sldId="287"/>
            <ac:spMk id="26" creationId="{1647074D-D048-BAC7-92C7-9664535A3C9A}"/>
          </ac:spMkLst>
        </pc:spChg>
        <pc:spChg chg="del mod topLvl">
          <ac:chgData name="Raymer, Michael L." userId="96c2fb1d-e79c-4ca3-9876-783e98fdd04a" providerId="ADAL" clId="{EA01BCEB-61A2-460B-8DC7-24C832D898EF}" dt="2024-05-10T19:59:04.108" v="3442" actId="478"/>
          <ac:spMkLst>
            <pc:docMk/>
            <pc:sldMk cId="2522688512" sldId="287"/>
            <ac:spMk id="27" creationId="{5D4012B9-0F3B-F18D-59DC-E24E18CD98D4}"/>
          </ac:spMkLst>
        </pc:spChg>
        <pc:spChg chg="del mod topLvl">
          <ac:chgData name="Raymer, Michael L." userId="96c2fb1d-e79c-4ca3-9876-783e98fdd04a" providerId="ADAL" clId="{EA01BCEB-61A2-460B-8DC7-24C832D898EF}" dt="2024-05-10T19:59:05.990" v="3444" actId="478"/>
          <ac:spMkLst>
            <pc:docMk/>
            <pc:sldMk cId="2522688512" sldId="287"/>
            <ac:spMk id="28" creationId="{93B163D3-7250-8EF3-0CAC-3AC30920955E}"/>
          </ac:spMkLst>
        </pc:spChg>
        <pc:spChg chg="mod">
          <ac:chgData name="Raymer, Michael L." userId="96c2fb1d-e79c-4ca3-9876-783e98fdd04a" providerId="ADAL" clId="{EA01BCEB-61A2-460B-8DC7-24C832D898EF}" dt="2024-05-10T19:59:50.817" v="3474"/>
          <ac:spMkLst>
            <pc:docMk/>
            <pc:sldMk cId="2522688512" sldId="287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19:59:50.817" v="3474"/>
          <ac:spMkLst>
            <pc:docMk/>
            <pc:sldMk cId="2522688512" sldId="287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00:04.361" v="3476" actId="571"/>
          <ac:spMkLst>
            <pc:docMk/>
            <pc:sldMk cId="2522688512" sldId="287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00:04.361" v="3476" actId="571"/>
          <ac:spMkLst>
            <pc:docMk/>
            <pc:sldMk cId="2522688512" sldId="287"/>
            <ac:spMk id="38" creationId="{CF1E6CF6-9A8E-E006-D026-93FD6E91F001}"/>
          </ac:spMkLst>
        </pc:spChg>
        <pc:spChg chg="add del mod">
          <ac:chgData name="Raymer, Michael L." userId="96c2fb1d-e79c-4ca3-9876-783e98fdd04a" providerId="ADAL" clId="{EA01BCEB-61A2-460B-8DC7-24C832D898EF}" dt="2024-05-10T20:02:12.700" v="3517" actId="478"/>
          <ac:spMkLst>
            <pc:docMk/>
            <pc:sldMk cId="2522688512" sldId="287"/>
            <ac:spMk id="43" creationId="{F9C857DE-A791-48B0-44CD-A5A8645F357D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7" creationId="{94AA8373-7F7A-BE65-A91C-3C6D6EB389DB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8" creationId="{4EBFA36A-3A77-7377-1622-51B2448C0C00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9" creationId="{D4A92DF5-14EB-8558-F2CE-56A6E320C8EA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0" creationId="{B13C0BBF-93CB-7208-8C64-0C46C7BB0FE3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1" creationId="{BCBE474F-C08F-CDBD-BA6F-255344BF4050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5" creationId="{FD3397D2-205D-BEC7-49A5-4770A22D192B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6" creationId="{9848D6C1-6F4E-DBB6-C57D-6BB116BD6EC1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60" creationId="{64BF8D56-3457-FC4A-8F5B-AC7604B0F279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61" creationId="{75516F72-C509-EE55-7497-F6ABCFD5CB75}"/>
          </ac:spMkLst>
        </pc:spChg>
        <pc:spChg chg="mod">
          <ac:chgData name="Raymer, Michael L." userId="96c2fb1d-e79c-4ca3-9876-783e98fdd04a" providerId="ADAL" clId="{EA01BCEB-61A2-460B-8DC7-24C832D898EF}" dt="2024-05-10T20:08:12.847" v="3581" actId="571"/>
          <ac:spMkLst>
            <pc:docMk/>
            <pc:sldMk cId="2522688512" sldId="287"/>
            <ac:spMk id="69" creationId="{648FED46-EF7B-1C71-70D8-6240599B80F5}"/>
          </ac:spMkLst>
        </pc:spChg>
        <pc:spChg chg="mod">
          <ac:chgData name="Raymer, Michael L." userId="96c2fb1d-e79c-4ca3-9876-783e98fdd04a" providerId="ADAL" clId="{EA01BCEB-61A2-460B-8DC7-24C832D898EF}" dt="2024-05-10T20:08:12.847" v="3581" actId="571"/>
          <ac:spMkLst>
            <pc:docMk/>
            <pc:sldMk cId="2522688512" sldId="287"/>
            <ac:spMk id="70" creationId="{9D14FEA1-763D-0CFF-A042-ADE4862E215A}"/>
          </ac:spMkLst>
        </pc:spChg>
        <pc:spChg chg="del mod">
          <ac:chgData name="Raymer, Michael L." userId="96c2fb1d-e79c-4ca3-9876-783e98fdd04a" providerId="ADAL" clId="{EA01BCEB-61A2-460B-8DC7-24C832D898EF}" dt="2024-05-10T20:09:26.023" v="3610" actId="478"/>
          <ac:spMkLst>
            <pc:docMk/>
            <pc:sldMk cId="2522688512" sldId="287"/>
            <ac:spMk id="77" creationId="{F3DE1804-01D8-1C0D-3636-D972EDE0F391}"/>
          </ac:spMkLst>
        </pc:spChg>
        <pc:spChg chg="mod">
          <ac:chgData name="Raymer, Michael L." userId="96c2fb1d-e79c-4ca3-9876-783e98fdd04a" providerId="ADAL" clId="{EA01BCEB-61A2-460B-8DC7-24C832D898EF}" dt="2024-05-10T20:09:34.237" v="3613" actId="1076"/>
          <ac:spMkLst>
            <pc:docMk/>
            <pc:sldMk cId="2522688512" sldId="287"/>
            <ac:spMk id="78" creationId="{2C5095A4-3698-500D-5530-DC4426302D48}"/>
          </ac:spMkLst>
        </pc:spChg>
        <pc:grpChg chg="add del mod">
          <ac:chgData name="Raymer, Michael L." userId="96c2fb1d-e79c-4ca3-9876-783e98fdd04a" providerId="ADAL" clId="{EA01BCEB-61A2-460B-8DC7-24C832D898EF}" dt="2024-05-10T20:06:53.103" v="3544" actId="165"/>
          <ac:grpSpMkLst>
            <pc:docMk/>
            <pc:sldMk cId="2522688512" sldId="287"/>
            <ac:grpSpMk id="17" creationId="{F9FF97D6-85C6-E273-8501-78917EE912A5}"/>
          </ac:grpSpMkLst>
        </pc:grpChg>
        <pc:grpChg chg="add del mod">
          <ac:chgData name="Raymer, Michael L." userId="96c2fb1d-e79c-4ca3-9876-783e98fdd04a" providerId="ADAL" clId="{EA01BCEB-61A2-460B-8DC7-24C832D898EF}" dt="2024-05-10T19:58:55.021" v="3437" actId="165"/>
          <ac:grpSpMkLst>
            <pc:docMk/>
            <pc:sldMk cId="2522688512" sldId="287"/>
            <ac:grpSpMk id="22" creationId="{B69575FB-2D09-BEB9-53F2-2F84FFEA175F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29" creationId="{12914F2E-8D0B-04A3-44D4-9F845BA1251D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31" creationId="{1850CA0C-4234-1B8F-BD95-666665C1CD73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35" creationId="{9192DA8D-50D5-1907-4395-993502A95715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45" creationId="{88136366-5A90-B415-CB0A-91566293E0E7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53" creationId="{3BB5066A-8010-DB8B-3008-03DEE3403B25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58" creationId="{2D71F5B7-74B5-7032-B67C-3424DD28F1CA}"/>
          </ac:grpSpMkLst>
        </pc:grpChg>
        <pc:grpChg chg="add mod">
          <ac:chgData name="Raymer, Michael L." userId="96c2fb1d-e79c-4ca3-9876-783e98fdd04a" providerId="ADAL" clId="{EA01BCEB-61A2-460B-8DC7-24C832D898EF}" dt="2024-05-10T20:08:12.847" v="3581" actId="571"/>
          <ac:grpSpMkLst>
            <pc:docMk/>
            <pc:sldMk cId="2522688512" sldId="287"/>
            <ac:grpSpMk id="67" creationId="{2F78F3DC-12C9-E757-ACA9-B84328D5F07B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75" creationId="{6B9D0469-B4EA-EC43-F1D8-E9DB0C7FC1F3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81" creationId="{2857C188-DAFF-15FC-2FE8-E7FF9BBA3A88}"/>
          </ac:grpSpMkLst>
        </pc:grpChg>
        <pc:inkChg chg="add mod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6" creationId="{3B250339-DE49-8C47-DF0B-1A451682686C}"/>
          </ac:inkMkLst>
        </pc:inkChg>
        <pc:inkChg chg="add del mod">
          <ac:chgData name="Raymer, Michael L." userId="96c2fb1d-e79c-4ca3-9876-783e98fdd04a" providerId="ADAL" clId="{EA01BCEB-61A2-460B-8DC7-24C832D898EF}" dt="2024-05-10T19:55:58.469" v="3380" actId="478"/>
          <ac:inkMkLst>
            <pc:docMk/>
            <pc:sldMk cId="2522688512" sldId="287"/>
            <ac:inkMk id="8" creationId="{48958559-708F-D4F7-D287-C48C883A89B5}"/>
          </ac:inkMkLst>
        </pc:inkChg>
        <pc:inkChg chg="add mod topLvl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10" creationId="{66698DC7-8943-496D-9CED-9AF8F060CAAB}"/>
          </ac:inkMkLst>
        </pc:inkChg>
        <pc:inkChg chg="mod topLvl">
          <ac:chgData name="Raymer, Michael L." userId="96c2fb1d-e79c-4ca3-9876-783e98fdd04a" providerId="ADAL" clId="{EA01BCEB-61A2-460B-8DC7-24C832D898EF}" dt="2024-05-10T19:59:43.622" v="3472" actId="164"/>
          <ac:inkMkLst>
            <pc:docMk/>
            <pc:sldMk cId="2522688512" sldId="287"/>
            <ac:inkMk id="23" creationId="{3F960D37-0472-006A-6C88-0E558557E887}"/>
          </ac:inkMkLst>
        </pc:inkChg>
        <pc:inkChg chg="mod">
          <ac:chgData name="Raymer, Michael L." userId="96c2fb1d-e79c-4ca3-9876-783e98fdd04a" providerId="ADAL" clId="{EA01BCEB-61A2-460B-8DC7-24C832D898EF}" dt="2024-05-10T19:59:50.817" v="3474"/>
          <ac:inkMkLst>
            <pc:docMk/>
            <pc:sldMk cId="2522688512" sldId="287"/>
            <ac:inkMk id="32" creationId="{0C106EDA-98AA-5506-76C3-7BDCBC60FD6F}"/>
          </ac:inkMkLst>
        </pc:inkChg>
        <pc:inkChg chg="mod">
          <ac:chgData name="Raymer, Michael L." userId="96c2fb1d-e79c-4ca3-9876-783e98fdd04a" providerId="ADAL" clId="{EA01BCEB-61A2-460B-8DC7-24C832D898EF}" dt="2024-05-10T20:00:04.361" v="3476" actId="571"/>
          <ac:inkMkLst>
            <pc:docMk/>
            <pc:sldMk cId="2522688512" sldId="287"/>
            <ac:inkMk id="36" creationId="{D1BDE541-DE87-BD02-689C-3E1C033D2021}"/>
          </ac:inkMkLst>
        </pc:inkChg>
        <pc:inkChg chg="add del mod">
          <ac:chgData name="Raymer, Michael L." userId="96c2fb1d-e79c-4ca3-9876-783e98fdd04a" providerId="ADAL" clId="{EA01BCEB-61A2-460B-8DC7-24C832D898EF}" dt="2024-05-10T20:02:12.700" v="3517" actId="478"/>
          <ac:inkMkLst>
            <pc:docMk/>
            <pc:sldMk cId="2522688512" sldId="287"/>
            <ac:inkMk id="42" creationId="{5958A7EF-5780-23DC-3344-C975A8DE126F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46" creationId="{CD78A9E5-1613-B5F3-5434-14B3479E6CF5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54" creationId="{E5BB7E1F-2151-989E-C67A-8721BA189C16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59" creationId="{D73A6201-E86C-C313-293C-DB078956B071}"/>
          </ac:inkMkLst>
        </pc:inkChg>
        <pc:inkChg chg="mod">
          <ac:chgData name="Raymer, Michael L." userId="96c2fb1d-e79c-4ca3-9876-783e98fdd04a" providerId="ADAL" clId="{EA01BCEB-61A2-460B-8DC7-24C832D898EF}" dt="2024-05-10T20:08:12.847" v="3581" actId="571"/>
          <ac:inkMkLst>
            <pc:docMk/>
            <pc:sldMk cId="2522688512" sldId="287"/>
            <ac:inkMk id="68" creationId="{AF374ADD-C69C-CFD2-829A-48F47ADEB19C}"/>
          </ac:inkMkLst>
        </pc:inkChg>
        <pc:inkChg chg="add mod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71" creationId="{E8FCF0EF-2162-FBB6-78DF-CD684CDF2925}"/>
          </ac:inkMkLst>
        </pc:inkChg>
        <pc:inkChg chg="mod">
          <ac:chgData name="Raymer, Michael L." userId="96c2fb1d-e79c-4ca3-9876-783e98fdd04a" providerId="ADAL" clId="{EA01BCEB-61A2-460B-8DC7-24C832D898EF}" dt="2024-05-10T20:09:09.604" v="3595"/>
          <ac:inkMkLst>
            <pc:docMk/>
            <pc:sldMk cId="2522688512" sldId="287"/>
            <ac:inkMk id="76" creationId="{98525571-5602-DD05-49A3-BE41FCC9DB93}"/>
          </ac:inkMkLst>
        </pc:ink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13" creationId="{0824C711-B4AC-7D61-F260-7C336989A4EF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20" creationId="{343920DB-2B40-1387-E8EC-B1809D4E1430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30" creationId="{04096999-F8D3-A570-BC71-B5DA1ACC3C78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40" creationId="{16823732-8098-01BE-3EF4-FFB1E13EC0F3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44" creationId="{F97472D3-4E54-BB78-DB7A-1B151542854F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52" creationId="{405B34C8-817F-7BCC-BB54-024BF7C6F94D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57" creationId="{EF517A92-A09D-054B-EFD2-761FE9013677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73" creationId="{ED13B39E-AEED-2107-AC08-373821A4B08D}"/>
          </ac:cxnSpMkLst>
        </pc:cxnChg>
      </pc:sldChg>
      <pc:sldChg chg="addSp delSp modSp add mod">
        <pc:chgData name="Raymer, Michael L." userId="96c2fb1d-e79c-4ca3-9876-783e98fdd04a" providerId="ADAL" clId="{EA01BCEB-61A2-460B-8DC7-24C832D898EF}" dt="2024-05-10T15:06:53.011" v="3296" actId="14100"/>
        <pc:sldMkLst>
          <pc:docMk/>
          <pc:sldMk cId="2518182813" sldId="288"/>
        </pc:sldMkLst>
        <pc:spChg chg="mod">
          <ac:chgData name="Raymer, Michael L." userId="96c2fb1d-e79c-4ca3-9876-783e98fdd04a" providerId="ADAL" clId="{EA01BCEB-61A2-460B-8DC7-24C832D898EF}" dt="2024-05-10T15:05:58.229" v="3281" actId="20577"/>
          <ac:spMkLst>
            <pc:docMk/>
            <pc:sldMk cId="2518182813" sldId="288"/>
            <ac:spMk id="2" creationId="{F5C46246-AA04-1FC1-4A60-617BEDA60F49}"/>
          </ac:spMkLst>
        </pc:spChg>
        <pc:spChg chg="del mod">
          <ac:chgData name="Raymer, Michael L." userId="96c2fb1d-e79c-4ca3-9876-783e98fdd04a" providerId="ADAL" clId="{EA01BCEB-61A2-460B-8DC7-24C832D898EF}" dt="2024-05-10T15:06:13.347" v="3285" actId="478"/>
          <ac:spMkLst>
            <pc:docMk/>
            <pc:sldMk cId="2518182813" sldId="288"/>
            <ac:spMk id="3" creationId="{E5F0846B-F36A-C141-FF59-A41277D39E6B}"/>
          </ac:spMkLst>
        </pc:spChg>
        <pc:spChg chg="del">
          <ac:chgData name="Raymer, Michael L." userId="96c2fb1d-e79c-4ca3-9876-783e98fdd04a" providerId="ADAL" clId="{EA01BCEB-61A2-460B-8DC7-24C832D898EF}" dt="2024-05-10T15:06:09.073" v="3283" actId="478"/>
          <ac:spMkLst>
            <pc:docMk/>
            <pc:sldMk cId="2518182813" sldId="288"/>
            <ac:spMk id="12" creationId="{5163E638-20DD-A2CA-45F1-3DBE67DD2147}"/>
          </ac:spMkLst>
        </pc:spChg>
        <pc:spChg chg="add mod">
          <ac:chgData name="Raymer, Michael L." userId="96c2fb1d-e79c-4ca3-9876-783e98fdd04a" providerId="ADAL" clId="{EA01BCEB-61A2-460B-8DC7-24C832D898EF}" dt="2024-05-10T15:06:24.336" v="3286" actId="571"/>
          <ac:spMkLst>
            <pc:docMk/>
            <pc:sldMk cId="2518182813" sldId="288"/>
            <ac:spMk id="13" creationId="{5BA08980-FB72-010B-83FA-8E573672479B}"/>
          </ac:spMkLst>
        </pc:spChg>
        <pc:spChg chg="mod">
          <ac:chgData name="Raymer, Michael L." userId="96c2fb1d-e79c-4ca3-9876-783e98fdd04a" providerId="ADAL" clId="{EA01BCEB-61A2-460B-8DC7-24C832D898EF}" dt="2024-05-10T15:06:37.098" v="3292" actId="1037"/>
          <ac:spMkLst>
            <pc:docMk/>
            <pc:sldMk cId="2518182813" sldId="288"/>
            <ac:spMk id="14" creationId="{22FF18F5-7446-A3C4-979B-590FCC185942}"/>
          </ac:spMkLst>
        </pc:spChg>
        <pc:spChg chg="mod">
          <ac:chgData name="Raymer, Michael L." userId="96c2fb1d-e79c-4ca3-9876-783e98fdd04a" providerId="ADAL" clId="{EA01BCEB-61A2-460B-8DC7-24C832D898EF}" dt="2024-05-10T15:06:31.555" v="3287" actId="1076"/>
          <ac:spMkLst>
            <pc:docMk/>
            <pc:sldMk cId="2518182813" sldId="288"/>
            <ac:spMk id="18" creationId="{8DFF052F-B29F-BC51-A8FC-49219EEEC2CA}"/>
          </ac:spMkLst>
        </pc:spChg>
        <pc:grpChg chg="del">
          <ac:chgData name="Raymer, Michael L." userId="96c2fb1d-e79c-4ca3-9876-783e98fdd04a" providerId="ADAL" clId="{EA01BCEB-61A2-460B-8DC7-24C832D898EF}" dt="2024-05-10T15:06:10.546" v="3284" actId="478"/>
          <ac:grpSpMkLst>
            <pc:docMk/>
            <pc:sldMk cId="2518182813" sldId="288"/>
            <ac:grpSpMk id="15" creationId="{8E89856C-0C4E-D736-27A4-612140415B8D}"/>
          </ac:grpSpMkLst>
        </pc:grpChg>
        <pc:inkChg chg="mod">
          <ac:chgData name="Raymer, Michael L." userId="96c2fb1d-e79c-4ca3-9876-783e98fdd04a" providerId="ADAL" clId="{EA01BCEB-61A2-460B-8DC7-24C832D898EF}" dt="2024-05-10T15:06:31.555" v="3287" actId="1076"/>
          <ac:inkMkLst>
            <pc:docMk/>
            <pc:sldMk cId="2518182813" sldId="288"/>
            <ac:inkMk id="8" creationId="{C0C9C9A1-6784-90A9-C0CA-C836A00A65C3}"/>
          </ac:inkMkLst>
        </pc:inkChg>
        <pc:inkChg chg="add mod">
          <ac:chgData name="Raymer, Michael L." userId="96c2fb1d-e79c-4ca3-9876-783e98fdd04a" providerId="ADAL" clId="{EA01BCEB-61A2-460B-8DC7-24C832D898EF}" dt="2024-05-10T15:06:24.336" v="3286" actId="571"/>
          <ac:inkMkLst>
            <pc:docMk/>
            <pc:sldMk cId="2518182813" sldId="288"/>
            <ac:inkMk id="9" creationId="{93032A64-C429-CD94-679F-FB353003D157}"/>
          </ac:inkMkLst>
        </pc:inkChg>
        <pc:cxnChg chg="mod">
          <ac:chgData name="Raymer, Michael L." userId="96c2fb1d-e79c-4ca3-9876-783e98fdd04a" providerId="ADAL" clId="{EA01BCEB-61A2-460B-8DC7-24C832D898EF}" dt="2024-05-10T15:06:42.490" v="3293" actId="14100"/>
          <ac:cxnSpMkLst>
            <pc:docMk/>
            <pc:sldMk cId="2518182813" sldId="288"/>
            <ac:cxnSpMk id="10" creationId="{C4AB0A2F-47BA-38A3-A39D-14F069498C25}"/>
          </ac:cxnSpMkLst>
        </pc:cxnChg>
        <pc:cxnChg chg="add mod">
          <ac:chgData name="Raymer, Michael L." userId="96c2fb1d-e79c-4ca3-9876-783e98fdd04a" providerId="ADAL" clId="{EA01BCEB-61A2-460B-8DC7-24C832D898EF}" dt="2024-05-10T15:06:53.011" v="3296" actId="14100"/>
          <ac:cxnSpMkLst>
            <pc:docMk/>
            <pc:sldMk cId="2518182813" sldId="288"/>
            <ac:cxnSpMk id="17" creationId="{E977073A-4B45-112B-8D63-A608274BFD37}"/>
          </ac:cxnSpMkLst>
        </pc:cxnChg>
      </pc:sldChg>
      <pc:sldChg chg="addSp modSp add del mod">
        <pc:chgData name="Raymer, Michael L." userId="96c2fb1d-e79c-4ca3-9876-783e98fdd04a" providerId="ADAL" clId="{EA01BCEB-61A2-460B-8DC7-24C832D898EF}" dt="2024-05-10T20:11:03.066" v="3618" actId="47"/>
        <pc:sldMkLst>
          <pc:docMk/>
          <pc:sldMk cId="1622772910" sldId="289"/>
        </pc:sldMkLst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7" creationId="{AC9F8CD6-8185-7958-BAF4-B8610C507520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1" creationId="{FFE2A39C-A461-77E5-136A-55B599DF54E9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2" creationId="{E7F724B6-BF3E-1C7B-E38D-1BD7DE8B1820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4" creationId="{E20AA146-A1CE-E772-50B1-87D432567313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5" creationId="{B974762E-ADB7-FF2E-8C41-3E55ED11728D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6" creationId="{31B537E1-0AE4-9C7B-1F69-6C7E5C11288E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24" creationId="{FE532840-68FA-0CC2-4D9F-D4DB9D5F2A7F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25" creationId="{2B17DF9C-7687-6BD7-DD6F-550B1D74C96A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8" creationId="{CF1E6CF6-9A8E-E006-D026-93FD6E91F001}"/>
          </ac:spMkLst>
        </pc:spChg>
        <pc:spChg chg="mod">
          <ac:chgData name="Raymer, Michael L." userId="96c2fb1d-e79c-4ca3-9876-783e98fdd04a" providerId="ADAL" clId="{EA01BCEB-61A2-460B-8DC7-24C832D898EF}" dt="2024-05-10T20:05:20.516" v="3537" actId="20577"/>
          <ac:spMkLst>
            <pc:docMk/>
            <pc:sldMk cId="1622772910" sldId="289"/>
            <ac:spMk id="43" creationId="{F9C857DE-A791-48B0-44CD-A5A8645F357D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7" creationId="{94AA8373-7F7A-BE65-A91C-3C6D6EB389DB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8" creationId="{4EBFA36A-3A77-7377-1622-51B2448C0C00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9" creationId="{D4A92DF5-14EB-8558-F2CE-56A6E320C8EA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0" creationId="{B13C0BBF-93CB-7208-8C64-0C46C7BB0FE3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1" creationId="{BCBE474F-C08F-CDBD-BA6F-255344BF4050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5" creationId="{FD3397D2-205D-BEC7-49A5-4770A22D192B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6" creationId="{9848D6C1-6F4E-DBB6-C57D-6BB116BD6EC1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60" creationId="{64BF8D56-3457-FC4A-8F5B-AC7604B0F279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61" creationId="{75516F72-C509-EE55-7497-F6ABCFD5CB75}"/>
          </ac:spMkLst>
        </pc:spChg>
        <pc:grpChg chg="add mod">
          <ac:chgData name="Raymer, Michael L." userId="96c2fb1d-e79c-4ca3-9876-783e98fdd04a" providerId="ADAL" clId="{EA01BCEB-61A2-460B-8DC7-24C832D898EF}" dt="2024-05-10T20:04:54.602" v="3530" actId="14100"/>
          <ac:grpSpMkLst>
            <pc:docMk/>
            <pc:sldMk cId="1622772910" sldId="289"/>
            <ac:grpSpMk id="3" creationId="{8FE1BCFF-9307-88CF-BE09-969018584628}"/>
          </ac:grpSpMkLst>
        </pc:grpChg>
        <pc:grpChg chg="add mod">
          <ac:chgData name="Raymer, Michael L." userId="96c2fb1d-e79c-4ca3-9876-783e98fdd04a" providerId="ADAL" clId="{EA01BCEB-61A2-460B-8DC7-24C832D898EF}" dt="2024-05-10T20:05:15.307" v="3535" actId="1076"/>
          <ac:grpSpMkLst>
            <pc:docMk/>
            <pc:sldMk cId="1622772910" sldId="289"/>
            <ac:grpSpMk id="8" creationId="{83518807-45B6-650A-9A91-1ED5B0B0412D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17" creationId="{F9FF97D6-85C6-E273-8501-78917EE912A5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29" creationId="{12914F2E-8D0B-04A3-44D4-9F845BA1251D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31" creationId="{1850CA0C-4234-1B8F-BD95-666665C1CD73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35" creationId="{9192DA8D-50D5-1907-4395-993502A95715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45" creationId="{88136366-5A90-B415-CB0A-91566293E0E7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53" creationId="{3BB5066A-8010-DB8B-3008-03DEE3403B25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58" creationId="{2D71F5B7-74B5-7032-B67C-3424DD28F1CA}"/>
          </ac:grpSpMkLst>
        </pc:grpChg>
        <pc:inkChg chg="mod">
          <ac:chgData name="Raymer, Michael L." userId="96c2fb1d-e79c-4ca3-9876-783e98fdd04a" providerId="ADAL" clId="{EA01BCEB-61A2-460B-8DC7-24C832D898EF}" dt="2024-05-10T20:04:23.448" v="3519" actId="164"/>
          <ac:inkMkLst>
            <pc:docMk/>
            <pc:sldMk cId="1622772910" sldId="289"/>
            <ac:inkMk id="6" creationId="{3B250339-DE49-8C47-DF0B-1A451682686C}"/>
          </ac:inkMkLst>
        </pc:inkChg>
        <pc:inkChg chg="mod">
          <ac:chgData name="Raymer, Michael L." userId="96c2fb1d-e79c-4ca3-9876-783e98fdd04a" providerId="ADAL" clId="{EA01BCEB-61A2-460B-8DC7-24C832D898EF}" dt="2024-05-10T20:05:04.345" v="3531" actId="164"/>
          <ac:inkMkLst>
            <pc:docMk/>
            <pc:sldMk cId="1622772910" sldId="289"/>
            <ac:inkMk id="42" creationId="{5958A7EF-5780-23DC-3344-C975A8DE126F}"/>
          </ac:inkMkLst>
        </pc:ink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13" creationId="{0824C711-B4AC-7D61-F260-7C336989A4EF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20" creationId="{343920DB-2B40-1387-E8EC-B1809D4E1430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30" creationId="{04096999-F8D3-A570-BC71-B5DA1ACC3C78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40" creationId="{16823732-8098-01BE-3EF4-FFB1E13EC0F3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44" creationId="{F97472D3-4E54-BB78-DB7A-1B151542854F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52" creationId="{405B34C8-817F-7BCC-BB54-024BF7C6F94D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57" creationId="{EF517A92-A09D-054B-EFD2-761FE9013677}"/>
          </ac:cxnSpMkLst>
        </pc:cxnChg>
      </pc:sldChg>
      <pc:sldChg chg="addSp delSp modSp add mod">
        <pc:chgData name="Raymer, Michael L." userId="96c2fb1d-e79c-4ca3-9876-783e98fdd04a" providerId="ADAL" clId="{EA01BCEB-61A2-460B-8DC7-24C832D898EF}" dt="2024-05-10T20:16:00.511" v="3654" actId="1076"/>
        <pc:sldMkLst>
          <pc:docMk/>
          <pc:sldMk cId="2408321715" sldId="289"/>
        </pc:sldMkLst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7" creationId="{AC9F8CD6-8185-7958-BAF4-B8610C507520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9" creationId="{C1C7F282-3BAC-3160-B987-8DE71FBABC08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1" creationId="{FFE2A39C-A461-77E5-136A-55B599DF54E9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2" creationId="{E7F724B6-BF3E-1C7B-E38D-1BD7DE8B1820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4" creationId="{E20AA146-A1CE-E772-50B1-87D432567313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5" creationId="{B974762E-ADB7-FF2E-8C41-3E55ED11728D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6" creationId="{31B537E1-0AE4-9C7B-1F69-6C7E5C11288E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19" creationId="{777774E9-F4B7-5DBD-A9A8-6830E9699C36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1" creationId="{3B286BCB-AA36-84C4-C4EB-1570FEB9FD8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2" creationId="{DB21EF2A-348E-C41C-C171-90E81883ABBA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24" creationId="{FE532840-68FA-0CC2-4D9F-D4DB9D5F2A7F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25" creationId="{2B17DF9C-7687-6BD7-DD6F-550B1D74C96A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6" creationId="{B883641D-AD9A-F882-C3C0-9A67FE444004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7" creationId="{ABE30173-D608-45A1-2A32-16651F8B909C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8" creationId="{CF1E6CF6-9A8E-E006-D026-93FD6E91F001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49" creationId="{C3069F5C-BBC6-12F0-E142-3E5F40D66976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1" creationId="{8DAF6269-C126-86F9-6975-F307D6848C6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2" creationId="{3EE9F69F-9EAB-1523-3728-E3A9131CDF13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4" creationId="{32893197-864C-365D-FE17-AE18C502A43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5" creationId="{D0EB3CD7-2F95-188D-72E9-023B3DA3656E}"/>
          </ac:spMkLst>
        </pc:spChg>
        <pc:spChg chg="del mod">
          <ac:chgData name="Raymer, Michael L." userId="96c2fb1d-e79c-4ca3-9876-783e98fdd04a" providerId="ADAL" clId="{EA01BCEB-61A2-460B-8DC7-24C832D898EF}" dt="2024-05-10T20:11:23.889" v="3623" actId="478"/>
          <ac:spMkLst>
            <pc:docMk/>
            <pc:sldMk cId="2408321715" sldId="289"/>
            <ac:spMk id="57" creationId="{F5D3FE2A-9A5C-1E74-079B-02F659FA6188}"/>
          </ac:spMkLst>
        </pc:spChg>
        <pc:spChg chg="del mod">
          <ac:chgData name="Raymer, Michael L." userId="96c2fb1d-e79c-4ca3-9876-783e98fdd04a" providerId="ADAL" clId="{EA01BCEB-61A2-460B-8DC7-24C832D898EF}" dt="2024-05-10T20:11:25.639" v="3624" actId="478"/>
          <ac:spMkLst>
            <pc:docMk/>
            <pc:sldMk cId="2408321715" sldId="289"/>
            <ac:spMk id="58" creationId="{BB9331C9-394D-91EE-8480-AEF55963F178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1" creationId="{4F7BE080-8ECC-BD6C-C487-06616A3C4693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4" creationId="{AD875315-7322-45E6-7F09-BCD441B3AAAB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5" creationId="{FCC55E85-B61F-F6D5-A314-6E7249BB150C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6" creationId="{DBDC0764-938D-8546-6C27-3181F93F5124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7" creationId="{AE8250E0-2885-39DD-E549-083122C01F13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8" creationId="{A4E8034C-90A6-E330-65E0-2C537A68D83B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78" creationId="{2C5095A4-3698-500D-5530-DC4426302D48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5" creationId="{5BD0E81E-C549-7202-82E7-625DE9EF4EB4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7" creationId="{3889BAEB-9E9C-0B4C-3C3B-5CBCDCCA39F1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8" creationId="{71B6DF48-D926-137A-1F6A-851C1182E052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90" creationId="{608FCA19-07C1-18B5-1E75-51CA5626EBFA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91" creationId="{D49F69F3-4A55-D56E-EDF2-75CCCEDCAD08}"/>
          </ac:spMkLst>
        </pc:spChg>
        <pc:spChg chg="del mod">
          <ac:chgData name="Raymer, Michael L." userId="96c2fb1d-e79c-4ca3-9876-783e98fdd04a" providerId="ADAL" clId="{EA01BCEB-61A2-460B-8DC7-24C832D898EF}" dt="2024-05-10T20:11:58.185" v="3636" actId="478"/>
          <ac:spMkLst>
            <pc:docMk/>
            <pc:sldMk cId="2408321715" sldId="289"/>
            <ac:spMk id="93" creationId="{5B7C41F5-061B-22BF-136A-6071BA1EAECE}"/>
          </ac:spMkLst>
        </pc:spChg>
        <pc:spChg chg="del mod">
          <ac:chgData name="Raymer, Michael L." userId="96c2fb1d-e79c-4ca3-9876-783e98fdd04a" providerId="ADAL" clId="{EA01BCEB-61A2-460B-8DC7-24C832D898EF}" dt="2024-05-10T20:12:04.164" v="3638" actId="478"/>
          <ac:spMkLst>
            <pc:docMk/>
            <pc:sldMk cId="2408321715" sldId="289"/>
            <ac:spMk id="94" creationId="{DC167B91-DA12-F277-3F59-252CA1B7DDDB}"/>
          </ac:spMkLst>
        </pc:spChg>
        <pc:grpChg chg="add del mod">
          <ac:chgData name="Raymer, Michael L." userId="96c2fb1d-e79c-4ca3-9876-783e98fdd04a" providerId="ADAL" clId="{EA01BCEB-61A2-460B-8DC7-24C832D898EF}" dt="2024-05-10T20:11:43.996" v="3629" actId="478"/>
          <ac:grpSpMkLst>
            <pc:docMk/>
            <pc:sldMk cId="2408321715" sldId="289"/>
            <ac:grpSpMk id="3" creationId="{6AA5BB6B-6AF2-27CD-8F86-4455AD9F8B20}"/>
          </ac:grpSpMkLst>
        </pc:grpChg>
        <pc:grpChg chg="del mod">
          <ac:chgData name="Raymer, Michael L." userId="96c2fb1d-e79c-4ca3-9876-783e98fdd04a" providerId="ADAL" clId="{EA01BCEB-61A2-460B-8DC7-24C832D898EF}" dt="2024-05-10T20:11:23.889" v="3623" actId="478"/>
          <ac:grpSpMkLst>
            <pc:docMk/>
            <pc:sldMk cId="2408321715" sldId="289"/>
            <ac:grpSpMk id="39" creationId="{24611168-EECB-40AA-C8D3-2D116C3991EF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2" creationId="{2DC73388-A3A8-61A8-CE35-970CBD0B6BF2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3" creationId="{3CD7C496-16BB-D6FE-C824-649F410AA4C7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7" creationId="{8FEFED23-848F-5E95-720D-B194AA8DE173}"/>
          </ac:grpSpMkLst>
        </pc:grpChg>
        <pc:grpChg chg="add del mod">
          <ac:chgData name="Raymer, Michael L." userId="96c2fb1d-e79c-4ca3-9876-783e98fdd04a" providerId="ADAL" clId="{EA01BCEB-61A2-460B-8DC7-24C832D898EF}" dt="2024-05-10T20:16:00.511" v="3654" actId="1076"/>
          <ac:grpSpMkLst>
            <pc:docMk/>
            <pc:sldMk cId="2408321715" sldId="289"/>
            <ac:grpSpMk id="59" creationId="{F06B10DE-50A7-C41A-2111-29BDE22C3A8B}"/>
          </ac:grpSpMkLst>
        </pc:grpChg>
        <pc:grpChg chg="del mod">
          <ac:chgData name="Raymer, Michael L." userId="96c2fb1d-e79c-4ca3-9876-783e98fdd04a" providerId="ADAL" clId="{EA01BCEB-61A2-460B-8DC7-24C832D898EF}" dt="2024-05-10T20:11:58.185" v="3636" actId="478"/>
          <ac:grpSpMkLst>
            <pc:docMk/>
            <pc:sldMk cId="2408321715" sldId="289"/>
            <ac:grpSpMk id="70" creationId="{056A3FD2-23FF-06BF-DF02-93F3AD889C82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74" creationId="{0C44AD8B-2743-5088-0F33-6DC29D5499C5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77" creationId="{8F2BE7F1-165F-11FA-B5A2-79A933230A32}"/>
          </ac:grpSpMkLst>
        </pc:grpChg>
        <pc:grpChg chg="mod">
          <ac:chgData name="Raymer, Michael L." userId="96c2fb1d-e79c-4ca3-9876-783e98fdd04a" providerId="ADAL" clId="{EA01BCEB-61A2-460B-8DC7-24C832D898EF}" dt="2024-05-10T20:15:56.807" v="3653" actId="1076"/>
          <ac:grpSpMkLst>
            <pc:docMk/>
            <pc:sldMk cId="2408321715" sldId="289"/>
            <ac:grpSpMk id="81" creationId="{2857C188-DAFF-15FC-2FE8-E7FF9BBA3A88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83" creationId="{6FB40E07-23EB-AD51-D58C-6559F683CEC5}"/>
          </ac:grpSpMkLst>
        </pc:grp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6" creationId="{3B250339-DE49-8C47-DF0B-1A451682686C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8" creationId="{D8C567CE-CC1B-6715-C3CA-E59A76677F5D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10" creationId="{66698DC7-8943-496D-9CED-9AF8F060CAAB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18" creationId="{BB1245F6-73D5-DADD-F353-8367D846EF15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23" creationId="{3F960D37-0472-006A-6C88-0E558557E887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32" creationId="{0C106EDA-98AA-5506-76C3-7BDCBC60FD6F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36" creationId="{D1BDE541-DE87-BD02-689C-3E1C033D2021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45" creationId="{272FCA34-91E6-C9DC-E110-97FFFDD03034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48" creationId="{AB66F9D3-ACE5-5D74-6644-3B5FF193A961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50" creationId="{06C717BA-6128-D9D0-1F54-75E98D9DF63D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53" creationId="{A642E2E4-A621-658E-0FDD-AA19A011BDF6}"/>
          </ac:inkMkLst>
        </pc:inkChg>
        <pc:inkChg chg="del mod">
          <ac:chgData name="Raymer, Michael L." userId="96c2fb1d-e79c-4ca3-9876-783e98fdd04a" providerId="ADAL" clId="{EA01BCEB-61A2-460B-8DC7-24C832D898EF}" dt="2024-05-10T20:11:20.913" v="3622" actId="478"/>
          <ac:inkMkLst>
            <pc:docMk/>
            <pc:sldMk cId="2408321715" sldId="289"/>
            <ac:inkMk id="56" creationId="{E31E3D96-DDFE-00FC-A429-83D59DE7EB0B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60" creationId="{0F534C6C-504D-6283-6344-F553ADDDA0F9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63" creationId="{56032CE6-ED6F-88F0-8165-3F5339D0C598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71" creationId="{E8FCF0EF-2162-FBB6-78DF-CD684CDF2925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76" creationId="{98525571-5602-DD05-49A3-BE41FCC9DB93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0" creationId="{1731104D-7430-D07F-FBEE-A949950717DC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4" creationId="{C31A94E1-7BFE-6F81-629F-FAD2BA93FF28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6" creationId="{17D895C1-5A50-11DB-6BC3-C23AE79C2ED6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9" creationId="{88B17F0D-0CDF-BB12-BAAA-0658832B4DFE}"/>
          </ac:inkMkLst>
        </pc:inkChg>
        <pc:inkChg chg="del mod">
          <ac:chgData name="Raymer, Michael L." userId="96c2fb1d-e79c-4ca3-9876-783e98fdd04a" providerId="ADAL" clId="{EA01BCEB-61A2-460B-8DC7-24C832D898EF}" dt="2024-05-10T20:11:54.505" v="3634" actId="478"/>
          <ac:inkMkLst>
            <pc:docMk/>
            <pc:sldMk cId="2408321715" sldId="289"/>
            <ac:inkMk id="92" creationId="{9DF07BF4-58AD-78B7-EEC9-6A4FC1F23AC9}"/>
          </ac:inkMkLst>
        </pc:ink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13" creationId="{0824C711-B4AC-7D61-F260-7C336989A4EF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17" creationId="{DD79770F-2BD0-713B-D1EF-E2AE8E3EFF8A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20" creationId="{343920DB-2B40-1387-E8EC-B1809D4E1430}"/>
          </ac:cxnSpMkLst>
        </pc:cxnChg>
        <pc:cxnChg chg="del mod">
          <ac:chgData name="Raymer, Michael L." userId="96c2fb1d-e79c-4ca3-9876-783e98fdd04a" providerId="ADAL" clId="{EA01BCEB-61A2-460B-8DC7-24C832D898EF}" dt="2024-05-10T20:11:28.221" v="3625" actId="478"/>
          <ac:cxnSpMkLst>
            <pc:docMk/>
            <pc:sldMk cId="2408321715" sldId="289"/>
            <ac:cxnSpMk id="28" creationId="{80E95B44-88F9-21F7-395E-3DFA628EB108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30" creationId="{04096999-F8D3-A570-BC71-B5DA1ACC3C78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40" creationId="{16823732-8098-01BE-3EF4-FFB1E13EC0F3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1" creationId="{C02A5607-C7AC-C9F5-243F-D7069954944A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4" creationId="{B076D656-3216-03E3-A2A2-57E6F2F37124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6" creationId="{7C707550-678F-E8BC-882B-7CFFD7F40E6A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62" creationId="{42B9BD43-4B72-2C6A-2FCF-484D1F735013}"/>
          </ac:cxnSpMkLst>
        </pc:cxnChg>
        <pc:cxnChg chg="del mod">
          <ac:chgData name="Raymer, Michael L." userId="96c2fb1d-e79c-4ca3-9876-783e98fdd04a" providerId="ADAL" clId="{EA01BCEB-61A2-460B-8DC7-24C832D898EF}" dt="2024-05-10T20:11:49.499" v="3631" actId="478"/>
          <ac:cxnSpMkLst>
            <pc:docMk/>
            <pc:sldMk cId="2408321715" sldId="289"/>
            <ac:cxnSpMk id="69" creationId="{63E649B6-9A95-C1F6-DC88-80E7117DCA30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72" creationId="{BBC59B6C-D503-0132-E3E5-45B50B62C9B5}"/>
          </ac:cxnSpMkLst>
        </pc:cxnChg>
        <pc:cxnChg chg="mod">
          <ac:chgData name="Raymer, Michael L." userId="96c2fb1d-e79c-4ca3-9876-783e98fdd04a" providerId="ADAL" clId="{EA01BCEB-61A2-460B-8DC7-24C832D898EF}" dt="2024-05-10T20:14:19.383" v="3647" actId="208"/>
          <ac:cxnSpMkLst>
            <pc:docMk/>
            <pc:sldMk cId="2408321715" sldId="289"/>
            <ac:cxnSpMk id="73" creationId="{ED13B39E-AEED-2107-AC08-373821A4B08D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79" creationId="{222DAC60-E791-9263-7EFD-FDBC8195D423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82" creationId="{1E7BBBAB-3045-137D-E942-B6F794BCA414}"/>
          </ac:cxnSpMkLst>
        </pc:cxnChg>
      </pc:sldChg>
      <pc:sldChg chg="addSp modSp new mod">
        <pc:chgData name="Raymer, Michael L." userId="96c2fb1d-e79c-4ca3-9876-783e98fdd04a" providerId="ADAL" clId="{EA01BCEB-61A2-460B-8DC7-24C832D898EF}" dt="2024-05-10T20:44:27.593" v="4141" actId="20577"/>
        <pc:sldMkLst>
          <pc:docMk/>
          <pc:sldMk cId="1410221078" sldId="290"/>
        </pc:sldMkLst>
        <pc:spChg chg="mod">
          <ac:chgData name="Raymer, Michael L." userId="96c2fb1d-e79c-4ca3-9876-783e98fdd04a" providerId="ADAL" clId="{EA01BCEB-61A2-460B-8DC7-24C832D898EF}" dt="2024-05-10T20:37:28.516" v="3737" actId="20577"/>
          <ac:spMkLst>
            <pc:docMk/>
            <pc:sldMk cId="1410221078" sldId="290"/>
            <ac:spMk id="2" creationId="{AE85A062-3671-3F66-3A4F-BC1663F711BB}"/>
          </ac:spMkLst>
        </pc:spChg>
        <pc:spChg chg="mod">
          <ac:chgData name="Raymer, Michael L." userId="96c2fb1d-e79c-4ca3-9876-783e98fdd04a" providerId="ADAL" clId="{EA01BCEB-61A2-460B-8DC7-24C832D898EF}" dt="2024-05-10T20:44:27.593" v="4141" actId="20577"/>
          <ac:spMkLst>
            <pc:docMk/>
            <pc:sldMk cId="1410221078" sldId="290"/>
            <ac:spMk id="3" creationId="{4E311A5A-23E8-6E14-7EFD-AF188FF9B4C9}"/>
          </ac:spMkLst>
        </pc:spChg>
        <pc:spChg chg="add mod">
          <ac:chgData name="Raymer, Michael L." userId="96c2fb1d-e79c-4ca3-9876-783e98fdd04a" providerId="ADAL" clId="{EA01BCEB-61A2-460B-8DC7-24C832D898EF}" dt="2024-05-10T20:41:58.401" v="3958" actId="1076"/>
          <ac:spMkLst>
            <pc:docMk/>
            <pc:sldMk cId="1410221078" sldId="290"/>
            <ac:spMk id="7" creationId="{EDB25425-630E-8345-FC14-3482CCF8A24B}"/>
          </ac:spMkLst>
        </pc:spChg>
        <pc:cxnChg chg="add mod">
          <ac:chgData name="Raymer, Michael L." userId="96c2fb1d-e79c-4ca3-9876-783e98fdd04a" providerId="ADAL" clId="{EA01BCEB-61A2-460B-8DC7-24C832D898EF}" dt="2024-05-10T20:43:51.992" v="4131" actId="14861"/>
          <ac:cxnSpMkLst>
            <pc:docMk/>
            <pc:sldMk cId="1410221078" sldId="290"/>
            <ac:cxnSpMk id="9" creationId="{9673A6C8-F641-4770-57E9-0F6587747FD2}"/>
          </ac:cxnSpMkLst>
        </pc:cxnChg>
      </pc:sldChg>
      <pc:sldMasterChg chg="modSp mod modSldLayout">
        <pc:chgData name="Raymer, Michael L." userId="96c2fb1d-e79c-4ca3-9876-783e98fdd04a" providerId="ADAL" clId="{EA01BCEB-61A2-460B-8DC7-24C832D898EF}" dt="2024-05-10T20:24:01.304" v="3688" actId="1035"/>
        <pc:sldMasterMkLst>
          <pc:docMk/>
          <pc:sldMasterMk cId="0" sldId="2147483648"/>
        </pc:sldMasterMkLst>
        <pc:spChg chg="mod">
          <ac:chgData name="Raymer, Michael L." userId="96c2fb1d-e79c-4ca3-9876-783e98fdd04a" providerId="ADAL" clId="{EA01BCEB-61A2-460B-8DC7-24C832D898EF}" dt="2024-05-09T21:09:42.292" v="64" actId="12"/>
          <ac:spMkLst>
            <pc:docMk/>
            <pc:sldMasterMk cId="0" sldId="2147483648"/>
            <ac:spMk id="1027" creationId="{9CECF7A8-2FB3-EB09-D49E-141E7FA0DA03}"/>
          </ac:spMkLst>
        </pc:spChg>
        <pc:spChg chg="mod">
          <ac:chgData name="Raymer, Michael L." userId="96c2fb1d-e79c-4ca3-9876-783e98fdd04a" providerId="ADAL" clId="{EA01BCEB-61A2-460B-8DC7-24C832D898EF}" dt="2024-05-10T20:21:42.621" v="3676" actId="14100"/>
          <ac:spMkLst>
            <pc:docMk/>
            <pc:sldMasterMk cId="0" sldId="2147483648"/>
            <ac:spMk id="1029" creationId="{5444FFFE-0D17-F891-E588-D0FA52BAB233}"/>
          </ac:spMkLst>
        </pc:spChg>
        <pc:spChg chg="mod">
          <ac:chgData name="Raymer, Michael L." userId="96c2fb1d-e79c-4ca3-9876-783e98fdd04a" providerId="ADAL" clId="{EA01BCEB-61A2-460B-8DC7-24C832D898EF}" dt="2024-05-10T20:18:21.253" v="3658"/>
          <ac:spMkLst>
            <pc:docMk/>
            <pc:sldMasterMk cId="0" sldId="2147483648"/>
            <ac:spMk id="1030" creationId="{4EC385A4-C8F0-DCA4-F54B-8BE7F7575346}"/>
          </ac:spMkLst>
        </pc:spChg>
        <pc:grpChg chg="mod">
          <ac:chgData name="Raymer, Michael L." userId="96c2fb1d-e79c-4ca3-9876-783e98fdd04a" providerId="ADAL" clId="{EA01BCEB-61A2-460B-8DC7-24C832D898EF}" dt="2024-05-10T20:21:37.756" v="3675" actId="1076"/>
          <ac:grpSpMkLst>
            <pc:docMk/>
            <pc:sldMasterMk cId="0" sldId="2147483648"/>
            <ac:grpSpMk id="3" creationId="{FE186CE2-AEFA-A1C4-37F8-4A4160C6E263}"/>
          </ac:grpSpMkLst>
        </pc:grpChg>
        <pc:sldLayoutChg chg="addSp modSp mod">
          <pc:chgData name="Raymer, Michael L." userId="96c2fb1d-e79c-4ca3-9876-783e98fdd04a" providerId="ADAL" clId="{EA01BCEB-61A2-460B-8DC7-24C832D898EF}" dt="2024-05-10T20:24:01.304" v="3688" actId="1035"/>
          <pc:sldLayoutMkLst>
            <pc:docMk/>
            <pc:sldMasterMk cId="0" sldId="2147483648"/>
            <pc:sldLayoutMk cId="1310998942" sldId="2147483649"/>
          </pc:sldLayoutMkLst>
          <pc:spChg chg="mod">
            <ac:chgData name="Raymer, Michael L." userId="96c2fb1d-e79c-4ca3-9876-783e98fdd04a" providerId="ADAL" clId="{EA01BCEB-61A2-460B-8DC7-24C832D898EF}" dt="2024-05-10T20:23:57.587" v="3681"/>
            <ac:spMkLst>
              <pc:docMk/>
              <pc:sldMasterMk cId="0" sldId="2147483648"/>
              <pc:sldLayoutMk cId="1310998942" sldId="2147483649"/>
              <ac:spMk id="9" creationId="{447A532E-6AC6-6C31-F0E0-4A8B0A8183F1}"/>
            </ac:spMkLst>
          </pc:spChg>
          <pc:grpChg chg="add mod">
            <ac:chgData name="Raymer, Michael L." userId="96c2fb1d-e79c-4ca3-9876-783e98fdd04a" providerId="ADAL" clId="{EA01BCEB-61A2-460B-8DC7-24C832D898EF}" dt="2024-05-10T20:24:01.304" v="3688" actId="1035"/>
            <ac:grpSpMkLst>
              <pc:docMk/>
              <pc:sldMasterMk cId="0" sldId="2147483648"/>
              <pc:sldLayoutMk cId="1310998942" sldId="2147483649"/>
              <ac:grpSpMk id="6" creationId="{700634AD-6ACE-46CA-BF33-9DCFA482A67F}"/>
            </ac:grpSpMkLst>
          </pc:grpChg>
          <pc:picChg chg="mod">
            <ac:chgData name="Raymer, Michael L." userId="96c2fb1d-e79c-4ca3-9876-783e98fdd04a" providerId="ADAL" clId="{EA01BCEB-61A2-460B-8DC7-24C832D898EF}" dt="2024-05-10T20:23:57.587" v="3681"/>
            <ac:picMkLst>
              <pc:docMk/>
              <pc:sldMasterMk cId="0" sldId="2147483648"/>
              <pc:sldLayoutMk cId="1310998942" sldId="2147483649"/>
              <ac:picMk id="7" creationId="{8908B265-1E76-24F5-D511-B0718F57B7EE}"/>
            </ac:picMkLst>
          </pc:picChg>
          <pc:cxnChg chg="mod">
            <ac:chgData name="Raymer, Michael L." userId="96c2fb1d-e79c-4ca3-9876-783e98fdd04a" providerId="ADAL" clId="{EA01BCEB-61A2-460B-8DC7-24C832D898EF}" dt="2024-05-10T20:23:57.587" v="3681"/>
            <ac:cxnSpMkLst>
              <pc:docMk/>
              <pc:sldMasterMk cId="0" sldId="2147483648"/>
              <pc:sldLayoutMk cId="1310998942" sldId="2147483649"/>
              <ac:cxnSpMk id="8" creationId="{5570CD5D-9FF9-EE02-BDB0-84F425EBA47B}"/>
            </ac:cxnSpMkLst>
          </pc:cxnChg>
        </pc:sldLayoutChg>
        <pc:sldLayoutChg chg="modSp mod">
          <pc:chgData name="Raymer, Michael L." userId="96c2fb1d-e79c-4ca3-9876-783e98fdd04a" providerId="ADAL" clId="{EA01BCEB-61A2-460B-8DC7-24C832D898EF}" dt="2024-05-10T20:23:19.373" v="3680" actId="1036"/>
          <pc:sldLayoutMkLst>
            <pc:docMk/>
            <pc:sldMasterMk cId="0" sldId="2147483648"/>
            <pc:sldLayoutMk cId="284345398" sldId="2147483655"/>
          </pc:sldLayoutMkLst>
          <pc:grpChg chg="mod">
            <ac:chgData name="Raymer, Michael L." userId="96c2fb1d-e79c-4ca3-9876-783e98fdd04a" providerId="ADAL" clId="{EA01BCEB-61A2-460B-8DC7-24C832D898EF}" dt="2024-05-10T20:23:19.373" v="3680" actId="1036"/>
            <ac:grpSpMkLst>
              <pc:docMk/>
              <pc:sldMasterMk cId="0" sldId="2147483648"/>
              <pc:sldLayoutMk cId="284345398" sldId="2147483655"/>
              <ac:grpSpMk id="4" creationId="{46D7C3D8-4EAE-30EE-13FA-BD57FA276F94}"/>
            </ac:grpSpMkLst>
          </pc:grpChg>
        </pc:sldLayoutChg>
      </pc:sldMasterChg>
    </pc:docChg>
  </pc:docChgLst>
  <pc:docChgLst>
    <pc:chgData name="Raymer, Michael L." userId="96c2fb1d-e79c-4ca3-9876-783e98fdd04a" providerId="ADAL" clId="{204D7170-47BA-4517-9275-C4276E2E81D8}"/>
    <pc:docChg chg="undo custSel addSld delSld modSld sldOrd">
      <pc:chgData name="Raymer, Michael L." userId="96c2fb1d-e79c-4ca3-9876-783e98fdd04a" providerId="ADAL" clId="{204D7170-47BA-4517-9275-C4276E2E81D8}" dt="2024-05-21T18:35:56.930" v="4803"/>
      <pc:docMkLst>
        <pc:docMk/>
      </pc:docMkLst>
      <pc:sldChg chg="addSp delSp modSp mod">
        <pc:chgData name="Raymer, Michael L." userId="96c2fb1d-e79c-4ca3-9876-783e98fdd04a" providerId="ADAL" clId="{204D7170-47BA-4517-9275-C4276E2E81D8}" dt="2024-05-21T18:35:56.930" v="4803"/>
        <pc:sldMkLst>
          <pc:docMk/>
          <pc:sldMk cId="0" sldId="256"/>
        </pc:sldMkLst>
        <pc:spChg chg="del">
          <ac:chgData name="Raymer, Michael L." userId="96c2fb1d-e79c-4ca3-9876-783e98fdd04a" providerId="ADAL" clId="{204D7170-47BA-4517-9275-C4276E2E81D8}" dt="2024-05-21T18:35:56.323" v="4802" actId="478"/>
          <ac:spMkLst>
            <pc:docMk/>
            <pc:sldMk cId="0" sldId="256"/>
            <ac:spMk id="2" creationId="{4A90C348-FFFD-BA98-4534-F3225381F62C}"/>
          </ac:spMkLst>
        </pc:spChg>
        <pc:spChg chg="add mod">
          <ac:chgData name="Raymer, Michael L." userId="96c2fb1d-e79c-4ca3-9876-783e98fdd04a" providerId="ADAL" clId="{204D7170-47BA-4517-9275-C4276E2E81D8}" dt="2024-05-21T18:35:56.930" v="4803"/>
          <ac:spMkLst>
            <pc:docMk/>
            <pc:sldMk cId="0" sldId="256"/>
            <ac:spMk id="3" creationId="{E05D5EEA-E35E-F811-E3A7-0585FAA91C9D}"/>
          </ac:spMkLst>
        </pc:spChg>
        <pc:spChg chg="mod">
          <ac:chgData name="Raymer, Michael L." userId="96c2fb1d-e79c-4ca3-9876-783e98fdd04a" providerId="ADAL" clId="{204D7170-47BA-4517-9275-C4276E2E81D8}" dt="2024-05-20T12:40:46.112" v="54" actId="20577"/>
          <ac:spMkLst>
            <pc:docMk/>
            <pc:sldMk cId="0" sldId="256"/>
            <ac:spMk id="3074" creationId="{5FC47D59-E917-27F8-26E7-5DB30F41D477}"/>
          </ac:spMkLst>
        </pc:spChg>
        <pc:picChg chg="del">
          <ac:chgData name="Raymer, Michael L." userId="96c2fb1d-e79c-4ca3-9876-783e98fdd04a" providerId="ADAL" clId="{204D7170-47BA-4517-9275-C4276E2E81D8}" dt="2024-05-20T12:40:50.014" v="55" actId="478"/>
          <ac:picMkLst>
            <pc:docMk/>
            <pc:sldMk cId="0" sldId="256"/>
            <ac:picMk id="4" creationId="{5FC8E3F6-31C8-F4F0-F6DF-9F29780CA721}"/>
          </ac:picMkLst>
        </pc:picChg>
        <pc:picChg chg="add mod">
          <ac:chgData name="Raymer, Michael L." userId="96c2fb1d-e79c-4ca3-9876-783e98fdd04a" providerId="ADAL" clId="{204D7170-47BA-4517-9275-C4276E2E81D8}" dt="2024-05-20T12:42:14.240" v="57" actId="1076"/>
          <ac:picMkLst>
            <pc:docMk/>
            <pc:sldMk cId="0" sldId="256"/>
            <ac:picMk id="5" creationId="{5A33D196-B6FD-C329-315A-FB067BA58E66}"/>
          </ac:picMkLst>
        </pc:picChg>
      </pc:sldChg>
      <pc:sldChg chg="delSp modSp mod">
        <pc:chgData name="Raymer, Michael L." userId="96c2fb1d-e79c-4ca3-9876-783e98fdd04a" providerId="ADAL" clId="{204D7170-47BA-4517-9275-C4276E2E81D8}" dt="2024-05-20T19:40:06.064" v="4295"/>
        <pc:sldMkLst>
          <pc:docMk/>
          <pc:sldMk cId="1263065990" sldId="257"/>
        </pc:sldMkLst>
        <pc:spChg chg="mod">
          <ac:chgData name="Raymer, Michael L." userId="96c2fb1d-e79c-4ca3-9876-783e98fdd04a" providerId="ADAL" clId="{204D7170-47BA-4517-9275-C4276E2E81D8}" dt="2024-05-20T19:40:06.064" v="4295"/>
          <ac:spMkLst>
            <pc:docMk/>
            <pc:sldMk cId="1263065990" sldId="257"/>
            <ac:spMk id="6" creationId="{FF932938-B763-90A9-095A-5047A23D1C57}"/>
          </ac:spMkLst>
        </pc:spChg>
        <pc:spChg chg="del">
          <ac:chgData name="Raymer, Michael L." userId="96c2fb1d-e79c-4ca3-9876-783e98fdd04a" providerId="ADAL" clId="{204D7170-47BA-4517-9275-C4276E2E81D8}" dt="2024-05-20T12:42:26.187" v="58" actId="478"/>
          <ac:spMkLst>
            <pc:docMk/>
            <pc:sldMk cId="1263065990" sldId="257"/>
            <ac:spMk id="14" creationId="{31C8C47D-2AE2-7CE7-FE7C-9ADBC4231F57}"/>
          </ac:spMkLst>
        </pc:spChg>
        <pc:picChg chg="del">
          <ac:chgData name="Raymer, Michael L." userId="96c2fb1d-e79c-4ca3-9876-783e98fdd04a" providerId="ADAL" clId="{204D7170-47BA-4517-9275-C4276E2E81D8}" dt="2024-05-20T12:42:26.187" v="58" actId="478"/>
          <ac:picMkLst>
            <pc:docMk/>
            <pc:sldMk cId="1263065990" sldId="257"/>
            <ac:picMk id="10" creationId="{5D50459B-45DA-9E22-D4C0-F18DD5A716B0}"/>
          </ac:picMkLst>
        </pc:picChg>
        <pc:picChg chg="del">
          <ac:chgData name="Raymer, Michael L." userId="96c2fb1d-e79c-4ca3-9876-783e98fdd04a" providerId="ADAL" clId="{204D7170-47BA-4517-9275-C4276E2E81D8}" dt="2024-05-20T12:42:26.187" v="58" actId="478"/>
          <ac:picMkLst>
            <pc:docMk/>
            <pc:sldMk cId="1263065990" sldId="257"/>
            <ac:picMk id="12" creationId="{AC933377-3185-5893-7420-9ACF7594B751}"/>
          </ac:picMkLst>
        </pc:picChg>
      </pc:sldChg>
      <pc:sldChg chg="addSp modSp new mod modClrScheme chgLayout modNotesTx">
        <pc:chgData name="Raymer, Michael L." userId="96c2fb1d-e79c-4ca3-9876-783e98fdd04a" providerId="ADAL" clId="{204D7170-47BA-4517-9275-C4276E2E81D8}" dt="2024-05-20T19:40:51.154" v="4297"/>
        <pc:sldMkLst>
          <pc:docMk/>
          <pc:sldMk cId="2218229971" sldId="258"/>
        </pc:sldMkLst>
        <pc:spChg chg="mod ord">
          <ac:chgData name="Raymer, Michael L." userId="96c2fb1d-e79c-4ca3-9876-783e98fdd04a" providerId="ADAL" clId="{204D7170-47BA-4517-9275-C4276E2E81D8}" dt="2024-05-20T12:47:11.764" v="421" actId="700"/>
          <ac:spMkLst>
            <pc:docMk/>
            <pc:sldMk cId="2218229971" sldId="258"/>
            <ac:spMk id="2" creationId="{DC859EEF-E1F4-E150-118D-0DB86EF940DF}"/>
          </ac:spMkLst>
        </pc:spChg>
        <pc:spChg chg="mod ord">
          <ac:chgData name="Raymer, Michael L." userId="96c2fb1d-e79c-4ca3-9876-783e98fdd04a" providerId="ADAL" clId="{204D7170-47BA-4517-9275-C4276E2E81D8}" dt="2024-05-20T12:47:11.764" v="421" actId="700"/>
          <ac:spMkLst>
            <pc:docMk/>
            <pc:sldMk cId="2218229971" sldId="258"/>
            <ac:spMk id="3" creationId="{852D6113-D510-D245-F8B1-7BD97B3B129A}"/>
          </ac:spMkLst>
        </pc:spChg>
        <pc:spChg chg="add mod ord">
          <ac:chgData name="Raymer, Michael L." userId="96c2fb1d-e79c-4ca3-9876-783e98fdd04a" providerId="ADAL" clId="{204D7170-47BA-4517-9275-C4276E2E81D8}" dt="2024-05-20T12:47:19.375" v="449" actId="20577"/>
          <ac:spMkLst>
            <pc:docMk/>
            <pc:sldMk cId="2218229971" sldId="258"/>
            <ac:spMk id="4" creationId="{A672F4AA-169A-62D9-CBE9-88E0D5CF512E}"/>
          </ac:spMkLst>
        </pc:spChg>
        <pc:spChg chg="add mod">
          <ac:chgData name="Raymer, Michael L." userId="96c2fb1d-e79c-4ca3-9876-783e98fdd04a" providerId="ADAL" clId="{204D7170-47BA-4517-9275-C4276E2E81D8}" dt="2024-05-20T19:40:51.154" v="4297"/>
          <ac:spMkLst>
            <pc:docMk/>
            <pc:sldMk cId="2218229971" sldId="258"/>
            <ac:spMk id="14" creationId="{AD787EDD-D641-AF3F-8841-CC1528C6E0CF}"/>
          </ac:spMkLst>
        </pc:spChg>
        <pc:spChg chg="add mod">
          <ac:chgData name="Raymer, Michael L." userId="96c2fb1d-e79c-4ca3-9876-783e98fdd04a" providerId="ADAL" clId="{204D7170-47BA-4517-9275-C4276E2E81D8}" dt="2024-05-20T13:29:54.948" v="513" actId="1076"/>
          <ac:spMkLst>
            <pc:docMk/>
            <pc:sldMk cId="2218229971" sldId="258"/>
            <ac:spMk id="15" creationId="{C05090FA-EA39-5EF9-326B-DE996DAF1D67}"/>
          </ac:spMkLst>
        </pc:spChg>
        <pc:spChg chg="add mod">
          <ac:chgData name="Raymer, Michael L." userId="96c2fb1d-e79c-4ca3-9876-783e98fdd04a" providerId="ADAL" clId="{204D7170-47BA-4517-9275-C4276E2E81D8}" dt="2024-05-20T19:40:51.154" v="4297"/>
          <ac:spMkLst>
            <pc:docMk/>
            <pc:sldMk cId="2218229971" sldId="258"/>
            <ac:spMk id="16" creationId="{6CE51E0D-7128-0777-4E74-7C7F65C6A244}"/>
          </ac:spMkLst>
        </pc:spChg>
        <pc:spChg chg="add mod">
          <ac:chgData name="Raymer, Michael L." userId="96c2fb1d-e79c-4ca3-9876-783e98fdd04a" providerId="ADAL" clId="{204D7170-47BA-4517-9275-C4276E2E81D8}" dt="2024-05-20T19:40:51.154" v="4297"/>
          <ac:spMkLst>
            <pc:docMk/>
            <pc:sldMk cId="2218229971" sldId="258"/>
            <ac:spMk id="17" creationId="{99E2B5AB-542E-9BE0-9C16-BD410A06F7E1}"/>
          </ac:spMkLst>
        </pc:spChg>
        <pc:spChg chg="add mod">
          <ac:chgData name="Raymer, Michael L." userId="96c2fb1d-e79c-4ca3-9876-783e98fdd04a" providerId="ADAL" clId="{204D7170-47BA-4517-9275-C4276E2E81D8}" dt="2024-05-20T19:40:51.154" v="4297"/>
          <ac:spMkLst>
            <pc:docMk/>
            <pc:sldMk cId="2218229971" sldId="258"/>
            <ac:spMk id="18" creationId="{4BCF2237-A5C5-BF05-C21F-1156E82C53A6}"/>
          </ac:spMkLst>
        </pc:spChg>
        <pc:spChg chg="add mod">
          <ac:chgData name="Raymer, Michael L." userId="96c2fb1d-e79c-4ca3-9876-783e98fdd04a" providerId="ADAL" clId="{204D7170-47BA-4517-9275-C4276E2E81D8}" dt="2024-05-20T19:40:51.154" v="4297"/>
          <ac:spMkLst>
            <pc:docMk/>
            <pc:sldMk cId="2218229971" sldId="258"/>
            <ac:spMk id="19" creationId="{1B5EA7AB-EBD7-60B5-49AD-4851556437A9}"/>
          </ac:spMkLst>
        </pc:spChg>
        <pc:spChg chg="add mod">
          <ac:chgData name="Raymer, Michael L." userId="96c2fb1d-e79c-4ca3-9876-783e98fdd04a" providerId="ADAL" clId="{204D7170-47BA-4517-9275-C4276E2E81D8}" dt="2024-05-20T13:30:00.582" v="514" actId="571"/>
          <ac:spMkLst>
            <pc:docMk/>
            <pc:sldMk cId="2218229971" sldId="258"/>
            <ac:spMk id="51" creationId="{7275FE3C-1843-CC87-79D2-5B9AD74E89A3}"/>
          </ac:spMkLst>
        </pc:spChg>
        <pc:spChg chg="add mod">
          <ac:chgData name="Raymer, Michael L." userId="96c2fb1d-e79c-4ca3-9876-783e98fdd04a" providerId="ADAL" clId="{204D7170-47BA-4517-9275-C4276E2E81D8}" dt="2024-05-20T13:30:03.518" v="515" actId="571"/>
          <ac:spMkLst>
            <pc:docMk/>
            <pc:sldMk cId="2218229971" sldId="258"/>
            <ac:spMk id="52" creationId="{F510BB02-FB37-1AA5-660A-138C863694E5}"/>
          </ac:spMkLst>
        </pc:spChg>
        <pc:spChg chg="add mod">
          <ac:chgData name="Raymer, Michael L." userId="96c2fb1d-e79c-4ca3-9876-783e98fdd04a" providerId="ADAL" clId="{204D7170-47BA-4517-9275-C4276E2E81D8}" dt="2024-05-20T13:30:05.622" v="516" actId="571"/>
          <ac:spMkLst>
            <pc:docMk/>
            <pc:sldMk cId="2218229971" sldId="258"/>
            <ac:spMk id="53" creationId="{FCEBCA37-BF57-16BF-2BC7-3B63D0ACCC49}"/>
          </ac:spMkLst>
        </pc:spChg>
        <pc:spChg chg="add mod">
          <ac:chgData name="Raymer, Michael L." userId="96c2fb1d-e79c-4ca3-9876-783e98fdd04a" providerId="ADAL" clId="{204D7170-47BA-4517-9275-C4276E2E81D8}" dt="2024-05-20T13:30:09.038" v="517" actId="571"/>
          <ac:spMkLst>
            <pc:docMk/>
            <pc:sldMk cId="2218229971" sldId="258"/>
            <ac:spMk id="54" creationId="{4D07E0DC-3386-B3A5-AA29-EC837C5AA3AE}"/>
          </ac:spMkLst>
        </pc:spChg>
        <pc:spChg chg="add mod">
          <ac:chgData name="Raymer, Michael L." userId="96c2fb1d-e79c-4ca3-9876-783e98fdd04a" providerId="ADAL" clId="{204D7170-47BA-4517-9275-C4276E2E81D8}" dt="2024-05-20T13:30:17.125" v="521" actId="1076"/>
          <ac:spMkLst>
            <pc:docMk/>
            <pc:sldMk cId="2218229971" sldId="258"/>
            <ac:spMk id="55" creationId="{7BB6556E-D001-8377-B335-B9E41CE36A3C}"/>
          </ac:spMkLst>
        </pc:spChg>
        <pc:spChg chg="add mod">
          <ac:chgData name="Raymer, Michael L." userId="96c2fb1d-e79c-4ca3-9876-783e98fdd04a" providerId="ADAL" clId="{204D7170-47BA-4517-9275-C4276E2E81D8}" dt="2024-05-20T13:30:24.275" v="524" actId="20577"/>
          <ac:spMkLst>
            <pc:docMk/>
            <pc:sldMk cId="2218229971" sldId="258"/>
            <ac:spMk id="56" creationId="{45EAB2A9-27B0-4EA8-A1E9-CA556AB9A49D}"/>
          </ac:spMkLst>
        </pc:spChg>
        <pc:spChg chg="add mod">
          <ac:chgData name="Raymer, Michael L." userId="96c2fb1d-e79c-4ca3-9876-783e98fdd04a" providerId="ADAL" clId="{204D7170-47BA-4517-9275-C4276E2E81D8}" dt="2024-05-20T13:30:56.091" v="533" actId="1038"/>
          <ac:spMkLst>
            <pc:docMk/>
            <pc:sldMk cId="2218229971" sldId="258"/>
            <ac:spMk id="57" creationId="{B3E9054E-2C3E-8C1C-C204-3C5140E1F40F}"/>
          </ac:spMkLst>
        </pc:spChg>
        <pc:spChg chg="add mod">
          <ac:chgData name="Raymer, Michael L." userId="96c2fb1d-e79c-4ca3-9876-783e98fdd04a" providerId="ADAL" clId="{204D7170-47BA-4517-9275-C4276E2E81D8}" dt="2024-05-20T13:30:39.490" v="528" actId="20577"/>
          <ac:spMkLst>
            <pc:docMk/>
            <pc:sldMk cId="2218229971" sldId="258"/>
            <ac:spMk id="58" creationId="{EFF629A8-2813-754B-D9F0-C5B034400316}"/>
          </ac:spMkLst>
        </pc:spChg>
        <pc:spChg chg="add mod">
          <ac:chgData name="Raymer, Michael L." userId="96c2fb1d-e79c-4ca3-9876-783e98fdd04a" providerId="ADAL" clId="{204D7170-47BA-4517-9275-C4276E2E81D8}" dt="2024-05-20T13:31:07.385" v="535" actId="20577"/>
          <ac:spMkLst>
            <pc:docMk/>
            <pc:sldMk cId="2218229971" sldId="258"/>
            <ac:spMk id="59" creationId="{D55D9F45-C06A-E049-9A53-740A6433FAAE}"/>
          </ac:spMkLst>
        </pc:spChg>
        <pc:spChg chg="add mod">
          <ac:chgData name="Raymer, Michael L." userId="96c2fb1d-e79c-4ca3-9876-783e98fdd04a" providerId="ADAL" clId="{204D7170-47BA-4517-9275-C4276E2E81D8}" dt="2024-05-20T13:32:38.472" v="554" actId="1038"/>
          <ac:spMkLst>
            <pc:docMk/>
            <pc:sldMk cId="2218229971" sldId="258"/>
            <ac:spMk id="63" creationId="{B3496354-B8F6-318A-46CE-9A0518591200}"/>
          </ac:spMkLst>
        </pc:spChg>
        <pc:spChg chg="add mod">
          <ac:chgData name="Raymer, Michael L." userId="96c2fb1d-e79c-4ca3-9876-783e98fdd04a" providerId="ADAL" clId="{204D7170-47BA-4517-9275-C4276E2E81D8}" dt="2024-05-20T19:40:51.154" v="4297"/>
          <ac:spMkLst>
            <pc:docMk/>
            <pc:sldMk cId="2218229971" sldId="258"/>
            <ac:spMk id="64" creationId="{71A33BAC-39BC-F076-85CA-06E256E6184C}"/>
          </ac:spMkLst>
        </pc:spChg>
        <pc:picChg chg="add mod">
          <ac:chgData name="Raymer, Michael L." userId="96c2fb1d-e79c-4ca3-9876-783e98fdd04a" providerId="ADAL" clId="{204D7170-47BA-4517-9275-C4276E2E81D8}" dt="2024-05-20T13:26:14.929" v="457" actId="1076"/>
          <ac:picMkLst>
            <pc:docMk/>
            <pc:sldMk cId="2218229971" sldId="258"/>
            <ac:picMk id="6" creationId="{74052BA4-318A-0411-24A6-8DDBCBE77C05}"/>
          </ac:picMkLst>
        </pc:picChg>
        <pc:picChg chg="add mod">
          <ac:chgData name="Raymer, Michael L." userId="96c2fb1d-e79c-4ca3-9876-783e98fdd04a" providerId="ADAL" clId="{204D7170-47BA-4517-9275-C4276E2E81D8}" dt="2024-05-20T13:26:06.810" v="452" actId="571"/>
          <ac:picMkLst>
            <pc:docMk/>
            <pc:sldMk cId="2218229971" sldId="258"/>
            <ac:picMk id="7" creationId="{95E5F170-2157-7EAA-FB1D-0290F3F3CA31}"/>
          </ac:picMkLst>
        </pc:picChg>
        <pc:picChg chg="add mod">
          <ac:chgData name="Raymer, Michael L." userId="96c2fb1d-e79c-4ca3-9876-783e98fdd04a" providerId="ADAL" clId="{204D7170-47BA-4517-9275-C4276E2E81D8}" dt="2024-05-20T13:26:07.906" v="453" actId="571"/>
          <ac:picMkLst>
            <pc:docMk/>
            <pc:sldMk cId="2218229971" sldId="258"/>
            <ac:picMk id="8" creationId="{0D416F0B-74BE-3527-805F-D45E2F451A78}"/>
          </ac:picMkLst>
        </pc:picChg>
        <pc:picChg chg="add mod">
          <ac:chgData name="Raymer, Michael L." userId="96c2fb1d-e79c-4ca3-9876-783e98fdd04a" providerId="ADAL" clId="{204D7170-47BA-4517-9275-C4276E2E81D8}" dt="2024-05-20T13:26:08.658" v="454" actId="571"/>
          <ac:picMkLst>
            <pc:docMk/>
            <pc:sldMk cId="2218229971" sldId="258"/>
            <ac:picMk id="9" creationId="{FC06C1FE-5B4B-9951-2306-2BD140BFBAD3}"/>
          </ac:picMkLst>
        </pc:picChg>
        <pc:picChg chg="add mod">
          <ac:chgData name="Raymer, Michael L." userId="96c2fb1d-e79c-4ca3-9876-783e98fdd04a" providerId="ADAL" clId="{204D7170-47BA-4517-9275-C4276E2E81D8}" dt="2024-05-20T13:26:17.777" v="458" actId="1076"/>
          <ac:picMkLst>
            <pc:docMk/>
            <pc:sldMk cId="2218229971" sldId="258"/>
            <ac:picMk id="10" creationId="{FCA06835-241A-AEB8-6276-CC6980FEBA38}"/>
          </ac:picMkLst>
        </pc:picChg>
        <pc:picChg chg="add mod">
          <ac:chgData name="Raymer, Michael L." userId="96c2fb1d-e79c-4ca3-9876-783e98fdd04a" providerId="ADAL" clId="{204D7170-47BA-4517-9275-C4276E2E81D8}" dt="2024-05-20T13:26:11.178" v="456" actId="571"/>
          <ac:picMkLst>
            <pc:docMk/>
            <pc:sldMk cId="2218229971" sldId="258"/>
            <ac:picMk id="11" creationId="{979B98A9-1B95-81D9-307D-C00FBB996E78}"/>
          </ac:picMkLst>
        </pc:picChg>
        <pc:cxnChg chg="add mod">
          <ac:chgData name="Raymer, Michael L." userId="96c2fb1d-e79c-4ca3-9876-783e98fdd04a" providerId="ADAL" clId="{204D7170-47BA-4517-9275-C4276E2E81D8}" dt="2024-05-20T13:26:39.064" v="460" actId="13822"/>
          <ac:cxnSpMkLst>
            <pc:docMk/>
            <pc:sldMk cId="2218229971" sldId="258"/>
            <ac:cxnSpMk id="13" creationId="{9B3D20C3-6F51-424B-45E0-AE508B247241}"/>
          </ac:cxnSpMkLst>
        </pc:cxnChg>
        <pc:cxnChg chg="add mod">
          <ac:chgData name="Raymer, Michael L." userId="96c2fb1d-e79c-4ca3-9876-783e98fdd04a" providerId="ADAL" clId="{204D7170-47BA-4517-9275-C4276E2E81D8}" dt="2024-05-20T13:28:19.779" v="486" actId="14100"/>
          <ac:cxnSpMkLst>
            <pc:docMk/>
            <pc:sldMk cId="2218229971" sldId="258"/>
            <ac:cxnSpMk id="20" creationId="{52A30E29-24A3-0863-5188-CA62D670F104}"/>
          </ac:cxnSpMkLst>
        </pc:cxnChg>
        <pc:cxnChg chg="add mod">
          <ac:chgData name="Raymer, Michael L." userId="96c2fb1d-e79c-4ca3-9876-783e98fdd04a" providerId="ADAL" clId="{204D7170-47BA-4517-9275-C4276E2E81D8}" dt="2024-05-20T13:28:16.483" v="485" actId="14100"/>
          <ac:cxnSpMkLst>
            <pc:docMk/>
            <pc:sldMk cId="2218229971" sldId="258"/>
            <ac:cxnSpMk id="23" creationId="{28150AC1-7946-D566-D308-2D1ECE9670BB}"/>
          </ac:cxnSpMkLst>
        </pc:cxnChg>
        <pc:cxnChg chg="add mod">
          <ac:chgData name="Raymer, Michael L." userId="96c2fb1d-e79c-4ca3-9876-783e98fdd04a" providerId="ADAL" clId="{204D7170-47BA-4517-9275-C4276E2E81D8}" dt="2024-05-20T13:28:33.484" v="489" actId="14100"/>
          <ac:cxnSpMkLst>
            <pc:docMk/>
            <pc:sldMk cId="2218229971" sldId="258"/>
            <ac:cxnSpMk id="30" creationId="{5525DE05-317D-4ECF-5282-335115060374}"/>
          </ac:cxnSpMkLst>
        </pc:cxnChg>
        <pc:cxnChg chg="add mod">
          <ac:chgData name="Raymer, Michael L." userId="96c2fb1d-e79c-4ca3-9876-783e98fdd04a" providerId="ADAL" clId="{204D7170-47BA-4517-9275-C4276E2E81D8}" dt="2024-05-20T13:28:40.572" v="492" actId="14100"/>
          <ac:cxnSpMkLst>
            <pc:docMk/>
            <pc:sldMk cId="2218229971" sldId="258"/>
            <ac:cxnSpMk id="33" creationId="{352852E3-241E-E98C-273A-69B35F64E322}"/>
          </ac:cxnSpMkLst>
        </pc:cxnChg>
        <pc:cxnChg chg="add mod">
          <ac:chgData name="Raymer, Michael L." userId="96c2fb1d-e79c-4ca3-9876-783e98fdd04a" providerId="ADAL" clId="{204D7170-47BA-4517-9275-C4276E2E81D8}" dt="2024-05-20T13:28:49.100" v="496" actId="14100"/>
          <ac:cxnSpMkLst>
            <pc:docMk/>
            <pc:sldMk cId="2218229971" sldId="258"/>
            <ac:cxnSpMk id="36" creationId="{A885AFCE-D051-46D1-FC47-01CE7BA5CCDE}"/>
          </ac:cxnSpMkLst>
        </pc:cxnChg>
        <pc:cxnChg chg="add mod">
          <ac:chgData name="Raymer, Michael L." userId="96c2fb1d-e79c-4ca3-9876-783e98fdd04a" providerId="ADAL" clId="{204D7170-47BA-4517-9275-C4276E2E81D8}" dt="2024-05-20T13:29:00.524" v="499" actId="14100"/>
          <ac:cxnSpMkLst>
            <pc:docMk/>
            <pc:sldMk cId="2218229971" sldId="258"/>
            <ac:cxnSpMk id="39" creationId="{46E4A5E3-17EC-82AA-220D-00471C1EDD87}"/>
          </ac:cxnSpMkLst>
        </pc:cxnChg>
        <pc:cxnChg chg="add mod">
          <ac:chgData name="Raymer, Michael L." userId="96c2fb1d-e79c-4ca3-9876-783e98fdd04a" providerId="ADAL" clId="{204D7170-47BA-4517-9275-C4276E2E81D8}" dt="2024-05-20T13:29:10.597" v="502" actId="14100"/>
          <ac:cxnSpMkLst>
            <pc:docMk/>
            <pc:sldMk cId="2218229971" sldId="258"/>
            <ac:cxnSpMk id="42" creationId="{830E324A-19B8-8510-6DB9-CD1141C8F1D7}"/>
          </ac:cxnSpMkLst>
        </pc:cxnChg>
        <pc:cxnChg chg="add mod">
          <ac:chgData name="Raymer, Michael L." userId="96c2fb1d-e79c-4ca3-9876-783e98fdd04a" providerId="ADAL" clId="{204D7170-47BA-4517-9275-C4276E2E81D8}" dt="2024-05-20T13:29:23.245" v="505" actId="14100"/>
          <ac:cxnSpMkLst>
            <pc:docMk/>
            <pc:sldMk cId="2218229971" sldId="258"/>
            <ac:cxnSpMk id="45" creationId="{89C8A8ED-83C0-8811-2B07-AAA24F9AEC05}"/>
          </ac:cxnSpMkLst>
        </pc:cxnChg>
        <pc:cxnChg chg="add mod">
          <ac:chgData name="Raymer, Michael L." userId="96c2fb1d-e79c-4ca3-9876-783e98fdd04a" providerId="ADAL" clId="{204D7170-47BA-4517-9275-C4276E2E81D8}" dt="2024-05-20T13:29:29.461" v="508" actId="14100"/>
          <ac:cxnSpMkLst>
            <pc:docMk/>
            <pc:sldMk cId="2218229971" sldId="258"/>
            <ac:cxnSpMk id="48" creationId="{7A3A58DF-71B2-637A-8A07-E14733DFABE4}"/>
          </ac:cxnSpMkLst>
        </pc:cxnChg>
        <pc:cxnChg chg="add mod">
          <ac:chgData name="Raymer, Michael L." userId="96c2fb1d-e79c-4ca3-9876-783e98fdd04a" providerId="ADAL" clId="{204D7170-47BA-4517-9275-C4276E2E81D8}" dt="2024-05-20T13:32:25.017" v="538" actId="14100"/>
          <ac:cxnSpMkLst>
            <pc:docMk/>
            <pc:sldMk cId="2218229971" sldId="258"/>
            <ac:cxnSpMk id="60" creationId="{BE7226CB-A6AC-793C-341C-887C564709DC}"/>
          </ac:cxnSpMkLst>
        </pc:cxn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3414482918" sldId="258"/>
        </pc:sldMkLst>
      </pc:sldChg>
      <pc:sldChg chg="modSp add mod">
        <pc:chgData name="Raymer, Michael L." userId="96c2fb1d-e79c-4ca3-9876-783e98fdd04a" providerId="ADAL" clId="{204D7170-47BA-4517-9275-C4276E2E81D8}" dt="2024-05-20T12:46:19.897" v="420" actId="20577"/>
        <pc:sldMkLst>
          <pc:docMk/>
          <pc:sldMk cId="390471320" sldId="259"/>
        </pc:sldMkLst>
        <pc:spChg chg="mod">
          <ac:chgData name="Raymer, Michael L." userId="96c2fb1d-e79c-4ca3-9876-783e98fdd04a" providerId="ADAL" clId="{204D7170-47BA-4517-9275-C4276E2E81D8}" dt="2024-05-20T12:46:19.897" v="420" actId="20577"/>
          <ac:spMkLst>
            <pc:docMk/>
            <pc:sldMk cId="390471320" sldId="259"/>
            <ac:spMk id="6" creationId="{FF932938-B763-90A9-095A-5047A23D1C57}"/>
          </ac:spMkLst>
        </pc:sp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630617299" sldId="259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641740661" sldId="260"/>
        </pc:sldMkLst>
      </pc:sldChg>
      <pc:sldChg chg="addSp delSp modSp new mod modNotesTx">
        <pc:chgData name="Raymer, Michael L." userId="96c2fb1d-e79c-4ca3-9876-783e98fdd04a" providerId="ADAL" clId="{204D7170-47BA-4517-9275-C4276E2E81D8}" dt="2024-05-20T19:46:45.967" v="4445" actId="403"/>
        <pc:sldMkLst>
          <pc:docMk/>
          <pc:sldMk cId="3955836455" sldId="260"/>
        </pc:sldMkLst>
        <pc:spChg chg="mod">
          <ac:chgData name="Raymer, Michael L." userId="96c2fb1d-e79c-4ca3-9876-783e98fdd04a" providerId="ADAL" clId="{204D7170-47BA-4517-9275-C4276E2E81D8}" dt="2024-05-20T13:36:48.906" v="592" actId="20577"/>
          <ac:spMkLst>
            <pc:docMk/>
            <pc:sldMk cId="3955836455" sldId="260"/>
            <ac:spMk id="2" creationId="{8FFA06F8-1CB2-929D-DDD7-F2DB6DB87EE0}"/>
          </ac:spMkLst>
        </pc:spChg>
        <pc:spChg chg="add mod">
          <ac:chgData name="Raymer, Michael L." userId="96c2fb1d-e79c-4ca3-9876-783e98fdd04a" providerId="ADAL" clId="{204D7170-47BA-4517-9275-C4276E2E81D8}" dt="2024-05-20T19:46:45.967" v="4445" actId="403"/>
          <ac:spMkLst>
            <pc:docMk/>
            <pc:sldMk cId="3955836455" sldId="260"/>
            <ac:spMk id="5" creationId="{5D677A95-B2D7-6A8B-BA98-F3D591E684DA}"/>
          </ac:spMkLst>
        </pc:spChg>
        <pc:graphicFrameChg chg="add del mod modGraphic">
          <ac:chgData name="Raymer, Michael L." userId="96c2fb1d-e79c-4ca3-9876-783e98fdd04a" providerId="ADAL" clId="{204D7170-47BA-4517-9275-C4276E2E81D8}" dt="2024-05-20T19:42:20.659" v="4406" actId="478"/>
          <ac:graphicFrameMkLst>
            <pc:docMk/>
            <pc:sldMk cId="3955836455" sldId="260"/>
            <ac:graphicFrameMk id="6" creationId="{4AF32B5A-3485-EBFD-7EE0-20AD73B2A978}"/>
          </ac:graphicFrameMkLst>
        </pc:graphicFrameChg>
        <pc:picChg chg="add del mod">
          <ac:chgData name="Raymer, Michael L." userId="96c2fb1d-e79c-4ca3-9876-783e98fdd04a" providerId="ADAL" clId="{204D7170-47BA-4517-9275-C4276E2E81D8}" dt="2024-05-20T19:43:15.848" v="4437" actId="478"/>
          <ac:picMkLst>
            <pc:docMk/>
            <pc:sldMk cId="3955836455" sldId="260"/>
            <ac:picMk id="8" creationId="{EED49198-7C7F-39A6-2A51-C3F2234A7149}"/>
          </ac:picMkLst>
        </pc:picChg>
        <pc:picChg chg="add mod">
          <ac:chgData name="Raymer, Michael L." userId="96c2fb1d-e79c-4ca3-9876-783e98fdd04a" providerId="ADAL" clId="{204D7170-47BA-4517-9275-C4276E2E81D8}" dt="2024-05-20T19:46:41.502" v="4444" actId="1076"/>
          <ac:picMkLst>
            <pc:docMk/>
            <pc:sldMk cId="3955836455" sldId="260"/>
            <ac:picMk id="10" creationId="{37960FB6-314A-3FE7-2047-F423DB218C72}"/>
          </ac:picMkLst>
        </pc:picChg>
      </pc:sldChg>
      <pc:sldChg chg="addSp delSp modSp new mod modClrScheme modAnim chgLayout">
        <pc:chgData name="Raymer, Michael L." userId="96c2fb1d-e79c-4ca3-9876-783e98fdd04a" providerId="ADAL" clId="{204D7170-47BA-4517-9275-C4276E2E81D8}" dt="2024-05-20T13:45:44.466" v="898"/>
        <pc:sldMkLst>
          <pc:docMk/>
          <pc:sldMk cId="1175979528" sldId="261"/>
        </pc:sldMkLst>
        <pc:spChg chg="del mod ord">
          <ac:chgData name="Raymer, Michael L." userId="96c2fb1d-e79c-4ca3-9876-783e98fdd04a" providerId="ADAL" clId="{204D7170-47BA-4517-9275-C4276E2E81D8}" dt="2024-05-20T13:43:09.255" v="785" actId="478"/>
          <ac:spMkLst>
            <pc:docMk/>
            <pc:sldMk cId="1175979528" sldId="261"/>
            <ac:spMk id="2" creationId="{BEA5A050-FBFC-0204-4A2C-813C93CE50C4}"/>
          </ac:spMkLst>
        </pc:spChg>
        <pc:spChg chg="mod ord">
          <ac:chgData name="Raymer, Michael L." userId="96c2fb1d-e79c-4ca3-9876-783e98fdd04a" providerId="ADAL" clId="{204D7170-47BA-4517-9275-C4276E2E81D8}" dt="2024-05-20T13:43:04.478" v="784" actId="700"/>
          <ac:spMkLst>
            <pc:docMk/>
            <pc:sldMk cId="1175979528" sldId="261"/>
            <ac:spMk id="3" creationId="{A2564342-E662-4882-A347-4C6FC277882D}"/>
          </ac:spMkLst>
        </pc:spChg>
        <pc:spChg chg="mod ord">
          <ac:chgData name="Raymer, Michael L." userId="96c2fb1d-e79c-4ca3-9876-783e98fdd04a" providerId="ADAL" clId="{204D7170-47BA-4517-9275-C4276E2E81D8}" dt="2024-05-20T13:43:04.478" v="784" actId="700"/>
          <ac:spMkLst>
            <pc:docMk/>
            <pc:sldMk cId="1175979528" sldId="261"/>
            <ac:spMk id="4" creationId="{18CD77DA-6A1C-BBEE-C278-7435FB20AFA5}"/>
          </ac:spMkLst>
        </pc:spChg>
        <pc:spChg chg="add mod">
          <ac:chgData name="Raymer, Michael L." userId="96c2fb1d-e79c-4ca3-9876-783e98fdd04a" providerId="ADAL" clId="{204D7170-47BA-4517-9275-C4276E2E81D8}" dt="2024-05-20T13:44:22.634" v="868" actId="1076"/>
          <ac:spMkLst>
            <pc:docMk/>
            <pc:sldMk cId="1175979528" sldId="261"/>
            <ac:spMk id="5" creationId="{1A2B6663-1B10-E6CE-6451-CB5D941BE1E8}"/>
          </ac:spMkLst>
        </pc:spChg>
        <pc:spChg chg="add mod">
          <ac:chgData name="Raymer, Michael L." userId="96c2fb1d-e79c-4ca3-9876-783e98fdd04a" providerId="ADAL" clId="{204D7170-47BA-4517-9275-C4276E2E81D8}" dt="2024-05-20T13:44:14.498" v="866" actId="1076"/>
          <ac:spMkLst>
            <pc:docMk/>
            <pc:sldMk cId="1175979528" sldId="261"/>
            <ac:spMk id="7" creationId="{A6637EFB-11FB-6DD9-B73E-64894325C6FC}"/>
          </ac:spMkLst>
        </pc:spChg>
        <pc:spChg chg="add mod">
          <ac:chgData name="Raymer, Michael L." userId="96c2fb1d-e79c-4ca3-9876-783e98fdd04a" providerId="ADAL" clId="{204D7170-47BA-4517-9275-C4276E2E81D8}" dt="2024-05-20T13:45:24.016" v="896" actId="20577"/>
          <ac:spMkLst>
            <pc:docMk/>
            <pc:sldMk cId="1175979528" sldId="261"/>
            <ac:spMk id="8" creationId="{C005E633-8AB6-3CCA-24BA-0D4E49E5CCEE}"/>
          </ac:spMkLst>
        </pc:sp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4226949370" sldId="261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686711856" sldId="262"/>
        </pc:sldMkLst>
      </pc:sldChg>
      <pc:sldChg chg="addSp modSp new mod modClrScheme modAnim chgLayout">
        <pc:chgData name="Raymer, Michael L." userId="96c2fb1d-e79c-4ca3-9876-783e98fdd04a" providerId="ADAL" clId="{204D7170-47BA-4517-9275-C4276E2E81D8}" dt="2024-05-20T14:25:03.465" v="2326"/>
        <pc:sldMkLst>
          <pc:docMk/>
          <pc:sldMk cId="3648059697" sldId="262"/>
        </pc:sldMkLst>
        <pc:spChg chg="mod ord">
          <ac:chgData name="Raymer, Michael L." userId="96c2fb1d-e79c-4ca3-9876-783e98fdd04a" providerId="ADAL" clId="{204D7170-47BA-4517-9275-C4276E2E81D8}" dt="2024-05-20T14:17:06.758" v="1854" actId="700"/>
          <ac:spMkLst>
            <pc:docMk/>
            <pc:sldMk cId="3648059697" sldId="262"/>
            <ac:spMk id="2" creationId="{318232D5-A93C-B1C7-3DD2-F61A4AAAD7F8}"/>
          </ac:spMkLst>
        </pc:spChg>
        <pc:spChg chg="mod ord">
          <ac:chgData name="Raymer, Michael L." userId="96c2fb1d-e79c-4ca3-9876-783e98fdd04a" providerId="ADAL" clId="{204D7170-47BA-4517-9275-C4276E2E81D8}" dt="2024-05-20T14:17:06.758" v="1854" actId="700"/>
          <ac:spMkLst>
            <pc:docMk/>
            <pc:sldMk cId="3648059697" sldId="262"/>
            <ac:spMk id="3" creationId="{4E5A80B3-63BB-B076-3648-2B8EFFE70E73}"/>
          </ac:spMkLst>
        </pc:spChg>
        <pc:spChg chg="add mod ord">
          <ac:chgData name="Raymer, Michael L." userId="96c2fb1d-e79c-4ca3-9876-783e98fdd04a" providerId="ADAL" clId="{204D7170-47BA-4517-9275-C4276E2E81D8}" dt="2024-05-20T14:17:13.908" v="1886" actId="20577"/>
          <ac:spMkLst>
            <pc:docMk/>
            <pc:sldMk cId="3648059697" sldId="262"/>
            <ac:spMk id="4" creationId="{737DBB57-B917-9400-E71E-768F7F32ACDF}"/>
          </ac:spMkLst>
        </pc:spChg>
        <pc:spChg chg="add mod ord">
          <ac:chgData name="Raymer, Michael L." userId="96c2fb1d-e79c-4ca3-9876-783e98fdd04a" providerId="ADAL" clId="{204D7170-47BA-4517-9275-C4276E2E81D8}" dt="2024-05-20T14:23:27.951" v="2321" actId="113"/>
          <ac:spMkLst>
            <pc:docMk/>
            <pc:sldMk cId="3648059697" sldId="262"/>
            <ac:spMk id="5" creationId="{E16E7D99-655C-817A-1D5C-E88ECB83BE33}"/>
          </ac:spMkLst>
        </pc:spChg>
      </pc:sldChg>
      <pc:sldChg chg="addSp delSp modSp add mod modClrScheme chgLayout">
        <pc:chgData name="Raymer, Michael L." userId="96c2fb1d-e79c-4ca3-9876-783e98fdd04a" providerId="ADAL" clId="{204D7170-47BA-4517-9275-C4276E2E81D8}" dt="2024-05-20T13:51:25.999" v="1080" actId="20577"/>
        <pc:sldMkLst>
          <pc:docMk/>
          <pc:sldMk cId="2660892836" sldId="263"/>
        </pc:sldMkLst>
        <pc:spChg chg="add mod">
          <ac:chgData name="Raymer, Michael L." userId="96c2fb1d-e79c-4ca3-9876-783e98fdd04a" providerId="ADAL" clId="{204D7170-47BA-4517-9275-C4276E2E81D8}" dt="2024-05-20T13:49:40.148" v="1045" actId="1076"/>
          <ac:spMkLst>
            <pc:docMk/>
            <pc:sldMk cId="2660892836" sldId="263"/>
            <ac:spMk id="2" creationId="{F14199AB-504E-577D-F019-4DBDA21DA066}"/>
          </ac:spMkLst>
        </pc:spChg>
        <pc:spChg chg="mod ord">
          <ac:chgData name="Raymer, Michael L." userId="96c2fb1d-e79c-4ca3-9876-783e98fdd04a" providerId="ADAL" clId="{204D7170-47BA-4517-9275-C4276E2E81D8}" dt="2024-05-20T13:49:27.106" v="1030" actId="700"/>
          <ac:spMkLst>
            <pc:docMk/>
            <pc:sldMk cId="2660892836" sldId="263"/>
            <ac:spMk id="3" creationId="{A2564342-E662-4882-A347-4C6FC277882D}"/>
          </ac:spMkLst>
        </pc:spChg>
        <pc:spChg chg="mod ord">
          <ac:chgData name="Raymer, Michael L." userId="96c2fb1d-e79c-4ca3-9876-783e98fdd04a" providerId="ADAL" clId="{204D7170-47BA-4517-9275-C4276E2E81D8}" dt="2024-05-20T13:49:27.106" v="1030" actId="700"/>
          <ac:spMkLst>
            <pc:docMk/>
            <pc:sldMk cId="2660892836" sldId="263"/>
            <ac:spMk id="4" creationId="{18CD77DA-6A1C-BBEE-C278-7435FB20AFA5}"/>
          </ac:spMkLst>
        </pc:spChg>
        <pc:spChg chg="del mod">
          <ac:chgData name="Raymer, Michael L." userId="96c2fb1d-e79c-4ca3-9876-783e98fdd04a" providerId="ADAL" clId="{204D7170-47BA-4517-9275-C4276E2E81D8}" dt="2024-05-20T13:49:34.616" v="1044" actId="478"/>
          <ac:spMkLst>
            <pc:docMk/>
            <pc:sldMk cId="2660892836" sldId="263"/>
            <ac:spMk id="5" creationId="{1A2B6663-1B10-E6CE-6451-CB5D941BE1E8}"/>
          </ac:spMkLst>
        </pc:spChg>
        <pc:spChg chg="add mod ord">
          <ac:chgData name="Raymer, Michael L." userId="96c2fb1d-e79c-4ca3-9876-783e98fdd04a" providerId="ADAL" clId="{204D7170-47BA-4517-9275-C4276E2E81D8}" dt="2024-05-20T13:49:30.861" v="1043" actId="20577"/>
          <ac:spMkLst>
            <pc:docMk/>
            <pc:sldMk cId="2660892836" sldId="263"/>
            <ac:spMk id="6" creationId="{BE177A9B-585E-0047-D434-008DC1D1447F}"/>
          </ac:spMkLst>
        </pc:spChg>
        <pc:spChg chg="mod">
          <ac:chgData name="Raymer, Michael L." userId="96c2fb1d-e79c-4ca3-9876-783e98fdd04a" providerId="ADAL" clId="{204D7170-47BA-4517-9275-C4276E2E81D8}" dt="2024-05-20T13:51:25.999" v="1080" actId="20577"/>
          <ac:spMkLst>
            <pc:docMk/>
            <pc:sldMk cId="2660892836" sldId="263"/>
            <ac:spMk id="7" creationId="{A6637EFB-11FB-6DD9-B73E-64894325C6FC}"/>
          </ac:spMkLst>
        </pc:spChg>
        <pc:spChg chg="add mod">
          <ac:chgData name="Raymer, Michael L." userId="96c2fb1d-e79c-4ca3-9876-783e98fdd04a" providerId="ADAL" clId="{204D7170-47BA-4517-9275-C4276E2E81D8}" dt="2024-05-20T13:50:05.132" v="1062" actId="20577"/>
          <ac:spMkLst>
            <pc:docMk/>
            <pc:sldMk cId="2660892836" sldId="263"/>
            <ac:spMk id="10" creationId="{CE156933-0759-CEC5-D7C4-6310421116DC}"/>
          </ac:spMkLst>
        </pc:spChg>
        <pc:cxnChg chg="add mod">
          <ac:chgData name="Raymer, Michael L." userId="96c2fb1d-e79c-4ca3-9876-783e98fdd04a" providerId="ADAL" clId="{204D7170-47BA-4517-9275-C4276E2E81D8}" dt="2024-05-20T13:51:10.477" v="1074" actId="14100"/>
          <ac:cxnSpMkLst>
            <pc:docMk/>
            <pc:sldMk cId="2660892836" sldId="263"/>
            <ac:cxnSpMk id="9" creationId="{B7B2D735-C1F2-4546-6AD4-FD8F23781A37}"/>
          </ac:cxnSpMkLst>
        </pc:cxnChg>
        <pc:cxnChg chg="add mod">
          <ac:chgData name="Raymer, Michael L." userId="96c2fb1d-e79c-4ca3-9876-783e98fdd04a" providerId="ADAL" clId="{204D7170-47BA-4517-9275-C4276E2E81D8}" dt="2024-05-20T13:51:16.165" v="1075" actId="14100"/>
          <ac:cxnSpMkLst>
            <pc:docMk/>
            <pc:sldMk cId="2660892836" sldId="263"/>
            <ac:cxnSpMk id="11" creationId="{8453E493-A51C-7616-3B48-044EFE3D8F64}"/>
          </ac:cxnSpMkLst>
        </pc:cxn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969989822" sldId="263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331587053" sldId="264"/>
        </pc:sldMkLst>
      </pc:sldChg>
      <pc:sldChg chg="new del">
        <pc:chgData name="Raymer, Michael L." userId="96c2fb1d-e79c-4ca3-9876-783e98fdd04a" providerId="ADAL" clId="{204D7170-47BA-4517-9275-C4276E2E81D8}" dt="2024-05-20T13:51:51.162" v="1082" actId="47"/>
        <pc:sldMkLst>
          <pc:docMk/>
          <pc:sldMk cId="1400059375" sldId="264"/>
        </pc:sldMkLst>
      </pc:sldChg>
      <pc:sldChg chg="addSp delSp modSp add mod modAnim modNotesTx">
        <pc:chgData name="Raymer, Michael L." userId="96c2fb1d-e79c-4ca3-9876-783e98fdd04a" providerId="ADAL" clId="{204D7170-47BA-4517-9275-C4276E2E81D8}" dt="2024-05-20T14:08:20.709" v="1609" actId="20577"/>
        <pc:sldMkLst>
          <pc:docMk/>
          <pc:sldMk cId="2478393151" sldId="264"/>
        </pc:sldMkLst>
        <pc:spChg chg="add mod">
          <ac:chgData name="Raymer, Michael L." userId="96c2fb1d-e79c-4ca3-9876-783e98fdd04a" providerId="ADAL" clId="{204D7170-47BA-4517-9275-C4276E2E81D8}" dt="2024-05-20T13:56:09.567" v="1363" actId="14100"/>
          <ac:spMkLst>
            <pc:docMk/>
            <pc:sldMk cId="2478393151" sldId="264"/>
            <ac:spMk id="2" creationId="{E37585C9-8991-A83B-0001-72DBB8BD9F7E}"/>
          </ac:spMkLst>
        </pc:spChg>
        <pc:spChg chg="mod">
          <ac:chgData name="Raymer, Michael L." userId="96c2fb1d-e79c-4ca3-9876-783e98fdd04a" providerId="ADAL" clId="{204D7170-47BA-4517-9275-C4276E2E81D8}" dt="2024-05-20T13:52:44.468" v="1197" actId="1035"/>
          <ac:spMkLst>
            <pc:docMk/>
            <pc:sldMk cId="2478393151" sldId="264"/>
            <ac:spMk id="5" creationId="{1A2B6663-1B10-E6CE-6451-CB5D941BE1E8}"/>
          </ac:spMkLst>
        </pc:spChg>
        <pc:spChg chg="add mod">
          <ac:chgData name="Raymer, Michael L." userId="96c2fb1d-e79c-4ca3-9876-783e98fdd04a" providerId="ADAL" clId="{204D7170-47BA-4517-9275-C4276E2E81D8}" dt="2024-05-20T14:00:45.213" v="1418" actId="1076"/>
          <ac:spMkLst>
            <pc:docMk/>
            <pc:sldMk cId="2478393151" sldId="264"/>
            <ac:spMk id="6" creationId="{70B8EBF7-F7F9-D11E-CB5E-E0BFE515D79B}"/>
          </ac:spMkLst>
        </pc:spChg>
        <pc:spChg chg="del mod">
          <ac:chgData name="Raymer, Michael L." userId="96c2fb1d-e79c-4ca3-9876-783e98fdd04a" providerId="ADAL" clId="{204D7170-47BA-4517-9275-C4276E2E81D8}" dt="2024-05-20T13:53:32.307" v="1204" actId="478"/>
          <ac:spMkLst>
            <pc:docMk/>
            <pc:sldMk cId="2478393151" sldId="264"/>
            <ac:spMk id="7" creationId="{A6637EFB-11FB-6DD9-B73E-64894325C6FC}"/>
          </ac:spMkLst>
        </pc:spChg>
        <pc:spChg chg="mod">
          <ac:chgData name="Raymer, Michael L." userId="96c2fb1d-e79c-4ca3-9876-783e98fdd04a" providerId="ADAL" clId="{204D7170-47BA-4517-9275-C4276E2E81D8}" dt="2024-05-20T13:55:01.978" v="1357" actId="20577"/>
          <ac:spMkLst>
            <pc:docMk/>
            <pc:sldMk cId="2478393151" sldId="264"/>
            <ac:spMk id="8" creationId="{C005E633-8AB6-3CCA-24BA-0D4E49E5CCEE}"/>
          </ac:spMkLst>
        </pc:spChg>
        <pc:spChg chg="add mod">
          <ac:chgData name="Raymer, Michael L." userId="96c2fb1d-e79c-4ca3-9876-783e98fdd04a" providerId="ADAL" clId="{204D7170-47BA-4517-9275-C4276E2E81D8}" dt="2024-05-20T14:00:45.213" v="1418" actId="1076"/>
          <ac:spMkLst>
            <pc:docMk/>
            <pc:sldMk cId="2478393151" sldId="264"/>
            <ac:spMk id="10" creationId="{26DAF3A1-E404-E9D3-9755-922583C71DE5}"/>
          </ac:spMkLst>
        </pc:spChg>
        <pc:spChg chg="add mod">
          <ac:chgData name="Raymer, Michael L." userId="96c2fb1d-e79c-4ca3-9876-783e98fdd04a" providerId="ADAL" clId="{204D7170-47BA-4517-9275-C4276E2E81D8}" dt="2024-05-20T14:01:40.445" v="1422" actId="1076"/>
          <ac:spMkLst>
            <pc:docMk/>
            <pc:sldMk cId="2478393151" sldId="264"/>
            <ac:spMk id="11" creationId="{20DC49AF-A3E1-6945-61E4-0855EBACCC60}"/>
          </ac:spMkLst>
        </pc:spChg>
        <pc:spChg chg="add mod">
          <ac:chgData name="Raymer, Michael L." userId="96c2fb1d-e79c-4ca3-9876-783e98fdd04a" providerId="ADAL" clId="{204D7170-47BA-4517-9275-C4276E2E81D8}" dt="2024-05-20T14:02:23.573" v="1435" actId="1038"/>
          <ac:spMkLst>
            <pc:docMk/>
            <pc:sldMk cId="2478393151" sldId="264"/>
            <ac:spMk id="12" creationId="{0F80DF32-2B9D-8EC5-3043-E6C88E45D86F}"/>
          </ac:spMkLst>
        </pc:spChg>
        <pc:spChg chg="add mod">
          <ac:chgData name="Raymer, Michael L." userId="96c2fb1d-e79c-4ca3-9876-783e98fdd04a" providerId="ADAL" clId="{204D7170-47BA-4517-9275-C4276E2E81D8}" dt="2024-05-20T14:03:21.845" v="1506" actId="20577"/>
          <ac:spMkLst>
            <pc:docMk/>
            <pc:sldMk cId="2478393151" sldId="264"/>
            <ac:spMk id="13" creationId="{67A0ADB4-45D6-2071-5D98-D7C4F57792EE}"/>
          </ac:spMkLst>
        </pc:spChg>
        <pc:spChg chg="add mod">
          <ac:chgData name="Raymer, Michael L." userId="96c2fb1d-e79c-4ca3-9876-783e98fdd04a" providerId="ADAL" clId="{204D7170-47BA-4517-9275-C4276E2E81D8}" dt="2024-05-20T14:04:02.936" v="1517" actId="14100"/>
          <ac:spMkLst>
            <pc:docMk/>
            <pc:sldMk cId="2478393151" sldId="264"/>
            <ac:spMk id="14" creationId="{FD92DAC0-8339-E423-EDAF-C4AA40A03160}"/>
          </ac:spMkLst>
        </pc:spChg>
        <pc:cxnChg chg="add mod">
          <ac:chgData name="Raymer, Michael L." userId="96c2fb1d-e79c-4ca3-9876-783e98fdd04a" providerId="ADAL" clId="{204D7170-47BA-4517-9275-C4276E2E81D8}" dt="2024-05-20T14:04:39.429" v="1520" actId="13822"/>
          <ac:cxnSpMkLst>
            <pc:docMk/>
            <pc:sldMk cId="2478393151" sldId="264"/>
            <ac:cxnSpMk id="16" creationId="{ABE09443-E900-4261-4FC6-4492526ACEE5}"/>
          </ac:cxnSpMkLst>
        </pc:cxnChg>
      </pc:sldChg>
      <pc:sldChg chg="addSp modSp new mod modClrScheme modAnim chgLayout">
        <pc:chgData name="Raymer, Michael L." userId="96c2fb1d-e79c-4ca3-9876-783e98fdd04a" providerId="ADAL" clId="{204D7170-47BA-4517-9275-C4276E2E81D8}" dt="2024-05-20T14:16:01.888" v="1853" actId="20577"/>
        <pc:sldMkLst>
          <pc:docMk/>
          <pc:sldMk cId="816439641" sldId="265"/>
        </pc:sldMkLst>
        <pc:spChg chg="mod ord">
          <ac:chgData name="Raymer, Michael L." userId="96c2fb1d-e79c-4ca3-9876-783e98fdd04a" providerId="ADAL" clId="{204D7170-47BA-4517-9275-C4276E2E81D8}" dt="2024-05-20T14:08:32.257" v="1611" actId="700"/>
          <ac:spMkLst>
            <pc:docMk/>
            <pc:sldMk cId="816439641" sldId="265"/>
            <ac:spMk id="2" creationId="{334A6C8C-00BE-2989-255F-22629E68E9CF}"/>
          </ac:spMkLst>
        </pc:spChg>
        <pc:spChg chg="mod ord">
          <ac:chgData name="Raymer, Michael L." userId="96c2fb1d-e79c-4ca3-9876-783e98fdd04a" providerId="ADAL" clId="{204D7170-47BA-4517-9275-C4276E2E81D8}" dt="2024-05-20T14:08:32.257" v="1611" actId="700"/>
          <ac:spMkLst>
            <pc:docMk/>
            <pc:sldMk cId="816439641" sldId="265"/>
            <ac:spMk id="3" creationId="{89C18669-9A76-33C8-B691-762729F5388D}"/>
          </ac:spMkLst>
        </pc:spChg>
        <pc:spChg chg="add mod ord">
          <ac:chgData name="Raymer, Michael L." userId="96c2fb1d-e79c-4ca3-9876-783e98fdd04a" providerId="ADAL" clId="{204D7170-47BA-4517-9275-C4276E2E81D8}" dt="2024-05-20T14:08:36.941" v="1628" actId="20577"/>
          <ac:spMkLst>
            <pc:docMk/>
            <pc:sldMk cId="816439641" sldId="265"/>
            <ac:spMk id="4" creationId="{0C996042-54BC-4303-3CE9-7DD7065A0190}"/>
          </ac:spMkLst>
        </pc:spChg>
        <pc:spChg chg="add mod">
          <ac:chgData name="Raymer, Michael L." userId="96c2fb1d-e79c-4ca3-9876-783e98fdd04a" providerId="ADAL" clId="{204D7170-47BA-4517-9275-C4276E2E81D8}" dt="2024-05-20T14:13:22.070" v="1815" actId="20577"/>
          <ac:spMkLst>
            <pc:docMk/>
            <pc:sldMk cId="816439641" sldId="265"/>
            <ac:spMk id="6" creationId="{6C7A057A-0C30-1D1C-D11D-163EC1A302FC}"/>
          </ac:spMkLst>
        </pc:spChg>
        <pc:spChg chg="add mod">
          <ac:chgData name="Raymer, Michael L." userId="96c2fb1d-e79c-4ca3-9876-783e98fdd04a" providerId="ADAL" clId="{204D7170-47BA-4517-9275-C4276E2E81D8}" dt="2024-05-20T14:12:19.460" v="1809" actId="1036"/>
          <ac:spMkLst>
            <pc:docMk/>
            <pc:sldMk cId="816439641" sldId="265"/>
            <ac:spMk id="7" creationId="{21CABA5D-6153-EAD5-F5E7-DF7C2B3EC9BB}"/>
          </ac:spMkLst>
        </pc:spChg>
        <pc:spChg chg="add mod">
          <ac:chgData name="Raymer, Michael L." userId="96c2fb1d-e79c-4ca3-9876-783e98fdd04a" providerId="ADAL" clId="{204D7170-47BA-4517-9275-C4276E2E81D8}" dt="2024-05-20T14:13:25.985" v="1816" actId="1035"/>
          <ac:spMkLst>
            <pc:docMk/>
            <pc:sldMk cId="816439641" sldId="265"/>
            <ac:spMk id="9" creationId="{CEFE6497-D890-C04A-6E8B-5F4242DAAACF}"/>
          </ac:spMkLst>
        </pc:spChg>
        <pc:spChg chg="add mod">
          <ac:chgData name="Raymer, Michael L." userId="96c2fb1d-e79c-4ca3-9876-783e98fdd04a" providerId="ADAL" clId="{204D7170-47BA-4517-9275-C4276E2E81D8}" dt="2024-05-20T14:16:01.888" v="1853" actId="20577"/>
          <ac:spMkLst>
            <pc:docMk/>
            <pc:sldMk cId="816439641" sldId="265"/>
            <ac:spMk id="10" creationId="{6AF7E758-D655-93AB-1874-A3F104664E58}"/>
          </ac:spMkLst>
        </pc:sp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834471188" sldId="265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363941420" sldId="266"/>
        </pc:sldMkLst>
      </pc:sldChg>
      <pc:sldChg chg="addSp delSp modSp new mod">
        <pc:chgData name="Raymer, Michael L." userId="96c2fb1d-e79c-4ca3-9876-783e98fdd04a" providerId="ADAL" clId="{204D7170-47BA-4517-9275-C4276E2E81D8}" dt="2024-05-20T14:34:23.423" v="2491" actId="404"/>
        <pc:sldMkLst>
          <pc:docMk/>
          <pc:sldMk cId="2701068750" sldId="266"/>
        </pc:sldMkLst>
        <pc:spChg chg="mod">
          <ac:chgData name="Raymer, Michael L." userId="96c2fb1d-e79c-4ca3-9876-783e98fdd04a" providerId="ADAL" clId="{204D7170-47BA-4517-9275-C4276E2E81D8}" dt="2024-05-20T14:28:49.043" v="2345" actId="20577"/>
          <ac:spMkLst>
            <pc:docMk/>
            <pc:sldMk cId="2701068750" sldId="266"/>
            <ac:spMk id="2" creationId="{E444F890-8C13-430C-2A1B-8B84EF1AF974}"/>
          </ac:spMkLst>
        </pc:spChg>
        <pc:spChg chg="del">
          <ac:chgData name="Raymer, Michael L." userId="96c2fb1d-e79c-4ca3-9876-783e98fdd04a" providerId="ADAL" clId="{204D7170-47BA-4517-9275-C4276E2E81D8}" dt="2024-05-20T14:28:57.533" v="2346" actId="478"/>
          <ac:spMkLst>
            <pc:docMk/>
            <pc:sldMk cId="2701068750" sldId="266"/>
            <ac:spMk id="3" creationId="{DDF1E3EF-D16F-CE9D-90FB-19FBDAC155AF}"/>
          </ac:spMkLst>
        </pc:spChg>
        <pc:spChg chg="add mod">
          <ac:chgData name="Raymer, Michael L." userId="96c2fb1d-e79c-4ca3-9876-783e98fdd04a" providerId="ADAL" clId="{204D7170-47BA-4517-9275-C4276E2E81D8}" dt="2024-05-20T14:31:23.552" v="2412" actId="1076"/>
          <ac:spMkLst>
            <pc:docMk/>
            <pc:sldMk cId="2701068750" sldId="266"/>
            <ac:spMk id="7" creationId="{4FF937A5-34CD-F880-9B8A-6331D9875CD0}"/>
          </ac:spMkLst>
        </pc:spChg>
        <pc:spChg chg="add mod">
          <ac:chgData name="Raymer, Michael L." userId="96c2fb1d-e79c-4ca3-9876-783e98fdd04a" providerId="ADAL" clId="{204D7170-47BA-4517-9275-C4276E2E81D8}" dt="2024-05-20T14:31:18.921" v="2411" actId="1076"/>
          <ac:spMkLst>
            <pc:docMk/>
            <pc:sldMk cId="2701068750" sldId="266"/>
            <ac:spMk id="8" creationId="{F0E20E54-D4AA-23CA-0B1B-B9484A581274}"/>
          </ac:spMkLst>
        </pc:spChg>
        <pc:spChg chg="add mod">
          <ac:chgData name="Raymer, Michael L." userId="96c2fb1d-e79c-4ca3-9876-783e98fdd04a" providerId="ADAL" clId="{204D7170-47BA-4517-9275-C4276E2E81D8}" dt="2024-05-20T14:31:43.868" v="2420" actId="207"/>
          <ac:spMkLst>
            <pc:docMk/>
            <pc:sldMk cId="2701068750" sldId="266"/>
            <ac:spMk id="9" creationId="{02E8486A-B7F3-6BE2-B3D0-3FD041D24F65}"/>
          </ac:spMkLst>
        </pc:spChg>
        <pc:spChg chg="add mod">
          <ac:chgData name="Raymer, Michael L." userId="96c2fb1d-e79c-4ca3-9876-783e98fdd04a" providerId="ADAL" clId="{204D7170-47BA-4517-9275-C4276E2E81D8}" dt="2024-05-20T14:31:58.358" v="2424" actId="20577"/>
          <ac:spMkLst>
            <pc:docMk/>
            <pc:sldMk cId="2701068750" sldId="266"/>
            <ac:spMk id="10" creationId="{E1B15783-3C41-0576-92CC-28593657CBC3}"/>
          </ac:spMkLst>
        </pc:spChg>
        <pc:spChg chg="add mod">
          <ac:chgData name="Raymer, Michael L." userId="96c2fb1d-e79c-4ca3-9876-783e98fdd04a" providerId="ADAL" clId="{204D7170-47BA-4517-9275-C4276E2E81D8}" dt="2024-05-20T14:32:15.098" v="2427" actId="1076"/>
          <ac:spMkLst>
            <pc:docMk/>
            <pc:sldMk cId="2701068750" sldId="266"/>
            <ac:spMk id="11" creationId="{8C0B91CB-304A-4CC7-DAAB-95866563D597}"/>
          </ac:spMkLst>
        </pc:spChg>
        <pc:spChg chg="add mod">
          <ac:chgData name="Raymer, Michael L." userId="96c2fb1d-e79c-4ca3-9876-783e98fdd04a" providerId="ADAL" clId="{204D7170-47BA-4517-9275-C4276E2E81D8}" dt="2024-05-20T14:32:30.347" v="2428" actId="571"/>
          <ac:spMkLst>
            <pc:docMk/>
            <pc:sldMk cId="2701068750" sldId="266"/>
            <ac:spMk id="12" creationId="{76F0C9E2-0E8E-95F4-F08A-34FA94D79CA0}"/>
          </ac:spMkLst>
        </pc:spChg>
        <pc:spChg chg="add mod">
          <ac:chgData name="Raymer, Michael L." userId="96c2fb1d-e79c-4ca3-9876-783e98fdd04a" providerId="ADAL" clId="{204D7170-47BA-4517-9275-C4276E2E81D8}" dt="2024-05-20T14:34:23.423" v="2491" actId="404"/>
          <ac:spMkLst>
            <pc:docMk/>
            <pc:sldMk cId="2701068750" sldId="266"/>
            <ac:spMk id="15" creationId="{BED8BF7E-8C7C-E91A-5B5A-BF30B4C8C077}"/>
          </ac:spMkLst>
        </pc:spChg>
        <pc:cxnChg chg="add mod">
          <ac:chgData name="Raymer, Michael L." userId="96c2fb1d-e79c-4ca3-9876-783e98fdd04a" providerId="ADAL" clId="{204D7170-47BA-4517-9275-C4276E2E81D8}" dt="2024-05-20T14:33:03.521" v="2432" actId="208"/>
          <ac:cxnSpMkLst>
            <pc:docMk/>
            <pc:sldMk cId="2701068750" sldId="266"/>
            <ac:cxnSpMk id="14" creationId="{AFDEBA5F-D989-B045-2857-EFB50DA9D182}"/>
          </ac:cxnSpMkLst>
        </pc:cxn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685785620" sldId="267"/>
        </pc:sldMkLst>
      </pc:sldChg>
      <pc:sldChg chg="addSp delSp modSp new mod">
        <pc:chgData name="Raymer, Michael L." userId="96c2fb1d-e79c-4ca3-9876-783e98fdd04a" providerId="ADAL" clId="{204D7170-47BA-4517-9275-C4276E2E81D8}" dt="2024-05-20T19:48:33.697" v="4470" actId="1035"/>
        <pc:sldMkLst>
          <pc:docMk/>
          <pc:sldMk cId="1741871413" sldId="267"/>
        </pc:sldMkLst>
        <pc:spChg chg="mod">
          <ac:chgData name="Raymer, Michael L." userId="96c2fb1d-e79c-4ca3-9876-783e98fdd04a" providerId="ADAL" clId="{204D7170-47BA-4517-9275-C4276E2E81D8}" dt="2024-05-20T14:35:24.253" v="2510" actId="20577"/>
          <ac:spMkLst>
            <pc:docMk/>
            <pc:sldMk cId="1741871413" sldId="267"/>
            <ac:spMk id="2" creationId="{F946EB93-C258-BA51-A954-41DEF2E26B89}"/>
          </ac:spMkLst>
        </pc:spChg>
        <pc:spChg chg="del">
          <ac:chgData name="Raymer, Michael L." userId="96c2fb1d-e79c-4ca3-9876-783e98fdd04a" providerId="ADAL" clId="{204D7170-47BA-4517-9275-C4276E2E81D8}" dt="2024-05-20T14:35:43.891" v="2511" actId="478"/>
          <ac:spMkLst>
            <pc:docMk/>
            <pc:sldMk cId="1741871413" sldId="267"/>
            <ac:spMk id="3" creationId="{BBF172EC-5026-DD0A-D091-1E098A6B34C2}"/>
          </ac:spMkLst>
        </pc:spChg>
        <pc:spChg chg="add mod">
          <ac:chgData name="Raymer, Michael L." userId="96c2fb1d-e79c-4ca3-9876-783e98fdd04a" providerId="ADAL" clId="{204D7170-47BA-4517-9275-C4276E2E81D8}" dt="2024-05-20T19:48:33.697" v="4470" actId="1035"/>
          <ac:spMkLst>
            <pc:docMk/>
            <pc:sldMk cId="1741871413" sldId="267"/>
            <ac:spMk id="6" creationId="{A4F845B4-192A-8C90-079B-95EB43B4DA6A}"/>
          </ac:spMkLst>
        </pc:spChg>
      </pc:sldChg>
      <pc:sldChg chg="modSp new mod">
        <pc:chgData name="Raymer, Michael L." userId="96c2fb1d-e79c-4ca3-9876-783e98fdd04a" providerId="ADAL" clId="{204D7170-47BA-4517-9275-C4276E2E81D8}" dt="2024-05-20T14:46:24.256" v="3103" actId="20577"/>
        <pc:sldMkLst>
          <pc:docMk/>
          <pc:sldMk cId="2583177216" sldId="268"/>
        </pc:sldMkLst>
        <pc:spChg chg="mod">
          <ac:chgData name="Raymer, Michael L." userId="96c2fb1d-e79c-4ca3-9876-783e98fdd04a" providerId="ADAL" clId="{204D7170-47BA-4517-9275-C4276E2E81D8}" dt="2024-05-20T14:41:25.699" v="2871" actId="20577"/>
          <ac:spMkLst>
            <pc:docMk/>
            <pc:sldMk cId="2583177216" sldId="268"/>
            <ac:spMk id="2" creationId="{D258BB58-029B-BF1E-CCEB-D86EF7E97892}"/>
          </ac:spMkLst>
        </pc:spChg>
        <pc:spChg chg="mod">
          <ac:chgData name="Raymer, Michael L." userId="96c2fb1d-e79c-4ca3-9876-783e98fdd04a" providerId="ADAL" clId="{204D7170-47BA-4517-9275-C4276E2E81D8}" dt="2024-05-20T14:46:24.256" v="3103" actId="20577"/>
          <ac:spMkLst>
            <pc:docMk/>
            <pc:sldMk cId="2583177216" sldId="268"/>
            <ac:spMk id="3" creationId="{0EA17DC2-195B-612D-E750-1920DEBCAE76}"/>
          </ac:spMkLst>
        </pc:sp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610835644" sldId="268"/>
        </pc:sldMkLst>
      </pc:sldChg>
      <pc:sldChg chg="addSp delSp modSp new mod">
        <pc:chgData name="Raymer, Michael L." userId="96c2fb1d-e79c-4ca3-9876-783e98fdd04a" providerId="ADAL" clId="{204D7170-47BA-4517-9275-C4276E2E81D8}" dt="2024-05-20T17:02:05.239" v="3149" actId="1035"/>
        <pc:sldMkLst>
          <pc:docMk/>
          <pc:sldMk cId="1912102880" sldId="269"/>
        </pc:sldMkLst>
        <pc:spChg chg="mod">
          <ac:chgData name="Raymer, Michael L." userId="96c2fb1d-e79c-4ca3-9876-783e98fdd04a" providerId="ADAL" clId="{204D7170-47BA-4517-9275-C4276E2E81D8}" dt="2024-05-20T14:47:13.901" v="3124" actId="20577"/>
          <ac:spMkLst>
            <pc:docMk/>
            <pc:sldMk cId="1912102880" sldId="269"/>
            <ac:spMk id="2" creationId="{493DD18F-894E-CB37-816C-62CA87E11523}"/>
          </ac:spMkLst>
        </pc:spChg>
        <pc:spChg chg="del">
          <ac:chgData name="Raymer, Michael L." userId="96c2fb1d-e79c-4ca3-9876-783e98fdd04a" providerId="ADAL" clId="{204D7170-47BA-4517-9275-C4276E2E81D8}" dt="2024-05-20T14:47:16.495" v="3125" actId="478"/>
          <ac:spMkLst>
            <pc:docMk/>
            <pc:sldMk cId="1912102880" sldId="269"/>
            <ac:spMk id="3" creationId="{C7AA1A34-DCE3-E0D5-1DF0-E60B22E90A3D}"/>
          </ac:spMkLst>
        </pc:spChg>
        <pc:picChg chg="add mod">
          <ac:chgData name="Raymer, Michael L." userId="96c2fb1d-e79c-4ca3-9876-783e98fdd04a" providerId="ADAL" clId="{204D7170-47BA-4517-9275-C4276E2E81D8}" dt="2024-05-20T17:01:53.555" v="3145" actId="1440"/>
          <ac:picMkLst>
            <pc:docMk/>
            <pc:sldMk cId="1912102880" sldId="269"/>
            <ac:picMk id="7" creationId="{FF3F381A-DF89-4887-8F54-43EB25333F06}"/>
          </ac:picMkLst>
        </pc:picChg>
        <pc:picChg chg="add del">
          <ac:chgData name="Raymer, Michael L." userId="96c2fb1d-e79c-4ca3-9876-783e98fdd04a" providerId="ADAL" clId="{204D7170-47BA-4517-9275-C4276E2E81D8}" dt="2024-05-20T14:50:54.243" v="3131" actId="22"/>
          <ac:picMkLst>
            <pc:docMk/>
            <pc:sldMk cId="1912102880" sldId="269"/>
            <ac:picMk id="9" creationId="{1F03773F-B608-AC0D-047A-B4926B4A5659}"/>
          </ac:picMkLst>
        </pc:picChg>
        <pc:picChg chg="add mod modCrop">
          <ac:chgData name="Raymer, Michael L." userId="96c2fb1d-e79c-4ca3-9876-783e98fdd04a" providerId="ADAL" clId="{204D7170-47BA-4517-9275-C4276E2E81D8}" dt="2024-05-20T17:02:05.239" v="3149" actId="1035"/>
          <ac:picMkLst>
            <pc:docMk/>
            <pc:sldMk cId="1912102880" sldId="269"/>
            <ac:picMk id="11" creationId="{B2787F55-D403-EB22-5B79-801465B6A2D7}"/>
          </ac:picMkLst>
        </pc:pic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3204698711" sldId="270"/>
        </pc:sldMkLst>
      </pc:sldChg>
      <pc:sldChg chg="modSp new mod">
        <pc:chgData name="Raymer, Michael L." userId="96c2fb1d-e79c-4ca3-9876-783e98fdd04a" providerId="ADAL" clId="{204D7170-47BA-4517-9275-C4276E2E81D8}" dt="2024-05-20T19:26:15.254" v="3981" actId="115"/>
        <pc:sldMkLst>
          <pc:docMk/>
          <pc:sldMk cId="4204041421" sldId="270"/>
        </pc:sldMkLst>
        <pc:spChg chg="mod">
          <ac:chgData name="Raymer, Michael L." userId="96c2fb1d-e79c-4ca3-9876-783e98fdd04a" providerId="ADAL" clId="{204D7170-47BA-4517-9275-C4276E2E81D8}" dt="2024-05-20T19:24:42.212" v="3653" actId="20577"/>
          <ac:spMkLst>
            <pc:docMk/>
            <pc:sldMk cId="4204041421" sldId="270"/>
            <ac:spMk id="2" creationId="{CE8AD096-CB49-3367-5AF3-1CDF2BF8274C}"/>
          </ac:spMkLst>
        </pc:spChg>
        <pc:spChg chg="mod">
          <ac:chgData name="Raymer, Michael L." userId="96c2fb1d-e79c-4ca3-9876-783e98fdd04a" providerId="ADAL" clId="{204D7170-47BA-4517-9275-C4276E2E81D8}" dt="2024-05-20T19:26:15.254" v="3981" actId="115"/>
          <ac:spMkLst>
            <pc:docMk/>
            <pc:sldMk cId="4204041421" sldId="270"/>
            <ac:spMk id="3" creationId="{EB2BB7C1-B06A-7429-F771-22E86B805212}"/>
          </ac:spMkLst>
        </pc:sp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612024063" sldId="271"/>
        </pc:sldMkLst>
      </pc:sldChg>
      <pc:sldChg chg="modSp add mod">
        <pc:chgData name="Raymer, Michael L." userId="96c2fb1d-e79c-4ca3-9876-783e98fdd04a" providerId="ADAL" clId="{204D7170-47BA-4517-9275-C4276E2E81D8}" dt="2024-05-20T19:49:19.306" v="4472" actId="14100"/>
        <pc:sldMkLst>
          <pc:docMk/>
          <pc:sldMk cId="2120711640" sldId="271"/>
        </pc:sldMkLst>
        <pc:spChg chg="mod">
          <ac:chgData name="Raymer, Michael L." userId="96c2fb1d-e79c-4ca3-9876-783e98fdd04a" providerId="ADAL" clId="{204D7170-47BA-4517-9275-C4276E2E81D8}" dt="2024-05-20T19:13:37.731" v="3228" actId="20577"/>
          <ac:spMkLst>
            <pc:docMk/>
            <pc:sldMk cId="2120711640" sldId="271"/>
            <ac:spMk id="2" creationId="{E444F890-8C13-430C-2A1B-8B84EF1AF974}"/>
          </ac:spMkLst>
        </pc:spChg>
        <pc:spChg chg="mod">
          <ac:chgData name="Raymer, Michael L." userId="96c2fb1d-e79c-4ca3-9876-783e98fdd04a" providerId="ADAL" clId="{204D7170-47BA-4517-9275-C4276E2E81D8}" dt="2024-05-20T19:49:19.306" v="4472" actId="14100"/>
          <ac:spMkLst>
            <pc:docMk/>
            <pc:sldMk cId="2120711640" sldId="271"/>
            <ac:spMk id="15" creationId="{BED8BF7E-8C7C-E91A-5B5A-BF30B4C8C077}"/>
          </ac:spMkLst>
        </pc:spChg>
      </pc:sldChg>
      <pc:sldChg chg="addSp delSp modSp new mod">
        <pc:chgData name="Raymer, Michael L." userId="96c2fb1d-e79c-4ca3-9876-783e98fdd04a" providerId="ADAL" clId="{204D7170-47BA-4517-9275-C4276E2E81D8}" dt="2024-05-20T19:24:25.585" v="3641" actId="20577"/>
        <pc:sldMkLst>
          <pc:docMk/>
          <pc:sldMk cId="2232996963" sldId="272"/>
        </pc:sldMkLst>
        <pc:spChg chg="mod">
          <ac:chgData name="Raymer, Michael L." userId="96c2fb1d-e79c-4ca3-9876-783e98fdd04a" providerId="ADAL" clId="{204D7170-47BA-4517-9275-C4276E2E81D8}" dt="2024-05-20T19:14:39.306" v="3349" actId="20577"/>
          <ac:spMkLst>
            <pc:docMk/>
            <pc:sldMk cId="2232996963" sldId="272"/>
            <ac:spMk id="2" creationId="{CC00EF73-F5E4-AE3B-D011-F42ACAB84A91}"/>
          </ac:spMkLst>
        </pc:spChg>
        <pc:spChg chg="mod">
          <ac:chgData name="Raymer, Michael L." userId="96c2fb1d-e79c-4ca3-9876-783e98fdd04a" providerId="ADAL" clId="{204D7170-47BA-4517-9275-C4276E2E81D8}" dt="2024-05-20T19:24:25.585" v="3641" actId="20577"/>
          <ac:spMkLst>
            <pc:docMk/>
            <pc:sldMk cId="2232996963" sldId="272"/>
            <ac:spMk id="3" creationId="{0D8932D4-0BD9-4430-385B-D8DEC80009BC}"/>
          </ac:spMkLst>
        </pc:spChg>
        <pc:spChg chg="add mod">
          <ac:chgData name="Raymer, Michael L." userId="96c2fb1d-e79c-4ca3-9876-783e98fdd04a" providerId="ADAL" clId="{204D7170-47BA-4517-9275-C4276E2E81D8}" dt="2024-05-20T19:23:05.934" v="3630" actId="207"/>
          <ac:spMkLst>
            <pc:docMk/>
            <pc:sldMk cId="2232996963" sldId="272"/>
            <ac:spMk id="6" creationId="{570EAACC-3350-51F1-C9BB-6C8D32756E5D}"/>
          </ac:spMkLst>
        </pc:spChg>
        <pc:spChg chg="add mod">
          <ac:chgData name="Raymer, Michael L." userId="96c2fb1d-e79c-4ca3-9876-783e98fdd04a" providerId="ADAL" clId="{204D7170-47BA-4517-9275-C4276E2E81D8}" dt="2024-05-20T19:23:22.722" v="3633" actId="207"/>
          <ac:spMkLst>
            <pc:docMk/>
            <pc:sldMk cId="2232996963" sldId="272"/>
            <ac:spMk id="7" creationId="{28771854-AC07-82F3-5FAF-88811E63AD39}"/>
          </ac:spMkLst>
        </pc:spChg>
        <pc:spChg chg="add mod">
          <ac:chgData name="Raymer, Michael L." userId="96c2fb1d-e79c-4ca3-9876-783e98fdd04a" providerId="ADAL" clId="{204D7170-47BA-4517-9275-C4276E2E81D8}" dt="2024-05-20T19:24:01.087" v="3639" actId="113"/>
          <ac:spMkLst>
            <pc:docMk/>
            <pc:sldMk cId="2232996963" sldId="272"/>
            <ac:spMk id="11" creationId="{20AE85BE-6B09-79B4-471C-5E04E2DE9CEC}"/>
          </ac:spMkLst>
        </pc:spChg>
        <pc:spChg chg="add mod">
          <ac:chgData name="Raymer, Michael L." userId="96c2fb1d-e79c-4ca3-9876-783e98fdd04a" providerId="ADAL" clId="{204D7170-47BA-4517-9275-C4276E2E81D8}" dt="2024-05-20T19:23:14.871" v="3632" actId="113"/>
          <ac:spMkLst>
            <pc:docMk/>
            <pc:sldMk cId="2232996963" sldId="272"/>
            <ac:spMk id="12" creationId="{F28B37D6-8C32-C901-596E-1D21530BF721}"/>
          </ac:spMkLst>
        </pc:spChg>
        <pc:spChg chg="add mod">
          <ac:chgData name="Raymer, Michael L." userId="96c2fb1d-e79c-4ca3-9876-783e98fdd04a" providerId="ADAL" clId="{204D7170-47BA-4517-9275-C4276E2E81D8}" dt="2024-05-20T19:24:16.298" v="3640" actId="20577"/>
          <ac:spMkLst>
            <pc:docMk/>
            <pc:sldMk cId="2232996963" sldId="272"/>
            <ac:spMk id="20" creationId="{0420162E-7D9A-A6CB-E845-E450072EA745}"/>
          </ac:spMkLst>
        </pc:spChg>
        <pc:inkChg chg="add mod">
          <ac:chgData name="Raymer, Michael L." userId="96c2fb1d-e79c-4ca3-9876-783e98fdd04a" providerId="ADAL" clId="{204D7170-47BA-4517-9275-C4276E2E81D8}" dt="2024-05-20T19:23:52.452" v="3637" actId="208"/>
          <ac:inkMkLst>
            <pc:docMk/>
            <pc:sldMk cId="2232996963" sldId="272"/>
            <ac:inkMk id="8" creationId="{F9C1D4C5-8BCD-890B-64ED-AA5BDEC2D6AB}"/>
          </ac:inkMkLst>
        </pc:inkChg>
        <pc:inkChg chg="add mod">
          <ac:chgData name="Raymer, Michael L." userId="96c2fb1d-e79c-4ca3-9876-783e98fdd04a" providerId="ADAL" clId="{204D7170-47BA-4517-9275-C4276E2E81D8}" dt="2024-05-20T19:23:47.300" v="3636" actId="208"/>
          <ac:inkMkLst>
            <pc:docMk/>
            <pc:sldMk cId="2232996963" sldId="272"/>
            <ac:inkMk id="10" creationId="{E7066EAE-F825-C94E-5EBB-3F7CD84DDC68}"/>
          </ac:inkMkLst>
        </pc:inkChg>
        <pc:cxnChg chg="add del mod">
          <ac:chgData name="Raymer, Michael L." userId="96c2fb1d-e79c-4ca3-9876-783e98fdd04a" providerId="ADAL" clId="{204D7170-47BA-4517-9275-C4276E2E81D8}" dt="2024-05-20T19:21:53.924" v="3584" actId="478"/>
          <ac:cxnSpMkLst>
            <pc:docMk/>
            <pc:sldMk cId="2232996963" sldId="272"/>
            <ac:cxnSpMk id="9" creationId="{549FF24D-7AC4-3C0B-A81E-D8268AFEA5CE}"/>
          </ac:cxnSpMkLst>
        </pc:cxnChg>
        <pc:cxnChg chg="add del">
          <ac:chgData name="Raymer, Michael L." userId="96c2fb1d-e79c-4ca3-9876-783e98fdd04a" providerId="ADAL" clId="{204D7170-47BA-4517-9275-C4276E2E81D8}" dt="2024-05-20T19:21:43.780" v="3582" actId="478"/>
          <ac:cxnSpMkLst>
            <pc:docMk/>
            <pc:sldMk cId="2232996963" sldId="272"/>
            <ac:cxnSpMk id="16" creationId="{880EB524-60BA-C283-2194-6CC6E9778D5D}"/>
          </ac:cxnSpMkLst>
        </pc:cxnChg>
        <pc:cxnChg chg="add mod">
          <ac:chgData name="Raymer, Michael L." userId="96c2fb1d-e79c-4ca3-9876-783e98fdd04a" providerId="ADAL" clId="{204D7170-47BA-4517-9275-C4276E2E81D8}" dt="2024-05-20T19:22:03.709" v="3586" actId="17032"/>
          <ac:cxnSpMkLst>
            <pc:docMk/>
            <pc:sldMk cId="2232996963" sldId="272"/>
            <ac:cxnSpMk id="19" creationId="{12D02A84-2B62-E844-7D23-4FE7312E43B8}"/>
          </ac:cxnSpMkLst>
        </pc:cxn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281815750" sldId="272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867786542" sldId="273"/>
        </pc:sldMkLst>
      </pc:sldChg>
      <pc:sldChg chg="addSp delSp modSp new mod modNotesTx">
        <pc:chgData name="Raymer, Michael L." userId="96c2fb1d-e79c-4ca3-9876-783e98fdd04a" providerId="ADAL" clId="{204D7170-47BA-4517-9275-C4276E2E81D8}" dt="2024-05-20T19:38:51.035" v="4293" actId="20577"/>
        <pc:sldMkLst>
          <pc:docMk/>
          <pc:sldMk cId="4037926141" sldId="273"/>
        </pc:sldMkLst>
        <pc:spChg chg="mod">
          <ac:chgData name="Raymer, Michael L." userId="96c2fb1d-e79c-4ca3-9876-783e98fdd04a" providerId="ADAL" clId="{204D7170-47BA-4517-9275-C4276E2E81D8}" dt="2024-05-20T19:26:44.770" v="4004" actId="20577"/>
          <ac:spMkLst>
            <pc:docMk/>
            <pc:sldMk cId="4037926141" sldId="273"/>
            <ac:spMk id="2" creationId="{D87FD1E8-AC46-4A15-8F22-15DA5447C932}"/>
          </ac:spMkLst>
        </pc:spChg>
        <pc:spChg chg="del">
          <ac:chgData name="Raymer, Michael L." userId="96c2fb1d-e79c-4ca3-9876-783e98fdd04a" providerId="ADAL" clId="{204D7170-47BA-4517-9275-C4276E2E81D8}" dt="2024-05-20T19:27:13.888" v="4005" actId="478"/>
          <ac:spMkLst>
            <pc:docMk/>
            <pc:sldMk cId="4037926141" sldId="273"/>
            <ac:spMk id="3" creationId="{CFFD9642-DF02-7970-7DA4-401C21401E69}"/>
          </ac:spMkLst>
        </pc:spChg>
        <pc:spChg chg="add del mod">
          <ac:chgData name="Raymer, Michael L." userId="96c2fb1d-e79c-4ca3-9876-783e98fdd04a" providerId="ADAL" clId="{204D7170-47BA-4517-9275-C4276E2E81D8}" dt="2024-05-20T19:28:01.160" v="4018" actId="478"/>
          <ac:spMkLst>
            <pc:docMk/>
            <pc:sldMk cId="4037926141" sldId="273"/>
            <ac:spMk id="7" creationId="{4E83A8CF-524F-446C-AEA9-2FFB3BC55868}"/>
          </ac:spMkLst>
        </pc:spChg>
        <pc:spChg chg="add mod">
          <ac:chgData name="Raymer, Michael L." userId="96c2fb1d-e79c-4ca3-9876-783e98fdd04a" providerId="ADAL" clId="{204D7170-47BA-4517-9275-C4276E2E81D8}" dt="2024-05-20T19:33:49.946" v="4147" actId="207"/>
          <ac:spMkLst>
            <pc:docMk/>
            <pc:sldMk cId="4037926141" sldId="273"/>
            <ac:spMk id="9" creationId="{C11422F9-7268-1BFF-98DE-36EE740570BC}"/>
          </ac:spMkLst>
        </pc:spChg>
        <pc:spChg chg="add mod">
          <ac:chgData name="Raymer, Michael L." userId="96c2fb1d-e79c-4ca3-9876-783e98fdd04a" providerId="ADAL" clId="{204D7170-47BA-4517-9275-C4276E2E81D8}" dt="2024-05-20T19:32:47.827" v="4104" actId="255"/>
          <ac:spMkLst>
            <pc:docMk/>
            <pc:sldMk cId="4037926141" sldId="273"/>
            <ac:spMk id="10" creationId="{2A6279D2-D503-39E4-F749-04505563C890}"/>
          </ac:spMkLst>
        </pc:spChg>
        <pc:spChg chg="add mod">
          <ac:chgData name="Raymer, Michael L." userId="96c2fb1d-e79c-4ca3-9876-783e98fdd04a" providerId="ADAL" clId="{204D7170-47BA-4517-9275-C4276E2E81D8}" dt="2024-05-20T19:32:47.827" v="4104" actId="255"/>
          <ac:spMkLst>
            <pc:docMk/>
            <pc:sldMk cId="4037926141" sldId="273"/>
            <ac:spMk id="11" creationId="{B4A60532-39F1-CEAC-BFC9-AA4F7C64CB4E}"/>
          </ac:spMkLst>
        </pc:spChg>
        <pc:spChg chg="add mod">
          <ac:chgData name="Raymer, Michael L." userId="96c2fb1d-e79c-4ca3-9876-783e98fdd04a" providerId="ADAL" clId="{204D7170-47BA-4517-9275-C4276E2E81D8}" dt="2024-05-20T19:32:47.827" v="4104" actId="255"/>
          <ac:spMkLst>
            <pc:docMk/>
            <pc:sldMk cId="4037926141" sldId="273"/>
            <ac:spMk id="12" creationId="{1EDBC413-A321-70D9-599D-B6699A1C532B}"/>
          </ac:spMkLst>
        </pc:spChg>
        <pc:spChg chg="add mod">
          <ac:chgData name="Raymer, Michael L." userId="96c2fb1d-e79c-4ca3-9876-783e98fdd04a" providerId="ADAL" clId="{204D7170-47BA-4517-9275-C4276E2E81D8}" dt="2024-05-20T19:35:16.186" v="4178" actId="207"/>
          <ac:spMkLst>
            <pc:docMk/>
            <pc:sldMk cId="4037926141" sldId="273"/>
            <ac:spMk id="13" creationId="{B2E62D8E-E160-15F5-22E0-18D36557939B}"/>
          </ac:spMkLst>
        </pc:spChg>
        <pc:spChg chg="add mod">
          <ac:chgData name="Raymer, Michael L." userId="96c2fb1d-e79c-4ca3-9876-783e98fdd04a" providerId="ADAL" clId="{204D7170-47BA-4517-9275-C4276E2E81D8}" dt="2024-05-20T19:35:16.186" v="4178" actId="207"/>
          <ac:spMkLst>
            <pc:docMk/>
            <pc:sldMk cId="4037926141" sldId="273"/>
            <ac:spMk id="14" creationId="{56D9062A-80A7-33F6-CA56-E696DAF60E67}"/>
          </ac:spMkLst>
        </pc:spChg>
        <pc:spChg chg="add mod">
          <ac:chgData name="Raymer, Michael L." userId="96c2fb1d-e79c-4ca3-9876-783e98fdd04a" providerId="ADAL" clId="{204D7170-47BA-4517-9275-C4276E2E81D8}" dt="2024-05-20T19:35:16.186" v="4178" actId="207"/>
          <ac:spMkLst>
            <pc:docMk/>
            <pc:sldMk cId="4037926141" sldId="273"/>
            <ac:spMk id="15" creationId="{8FE8C3BC-2E63-D18B-F4E5-9A143BA1DA24}"/>
          </ac:spMkLst>
        </pc:spChg>
        <pc:spChg chg="add mod">
          <ac:chgData name="Raymer, Michael L." userId="96c2fb1d-e79c-4ca3-9876-783e98fdd04a" providerId="ADAL" clId="{204D7170-47BA-4517-9275-C4276E2E81D8}" dt="2024-05-20T19:36:47.312" v="4221" actId="207"/>
          <ac:spMkLst>
            <pc:docMk/>
            <pc:sldMk cId="4037926141" sldId="273"/>
            <ac:spMk id="16" creationId="{C1AE3BED-D9BA-F85A-088E-FA836A879F40}"/>
          </ac:spMkLst>
        </pc:spChg>
        <pc:spChg chg="add mod">
          <ac:chgData name="Raymer, Michael L." userId="96c2fb1d-e79c-4ca3-9876-783e98fdd04a" providerId="ADAL" clId="{204D7170-47BA-4517-9275-C4276E2E81D8}" dt="2024-05-20T19:36:47.312" v="4221" actId="207"/>
          <ac:spMkLst>
            <pc:docMk/>
            <pc:sldMk cId="4037926141" sldId="273"/>
            <ac:spMk id="17" creationId="{D7E3D708-09B2-DA51-343E-9736CB30B357}"/>
          </ac:spMkLst>
        </pc:spChg>
        <pc:spChg chg="add mod">
          <ac:chgData name="Raymer, Michael L." userId="96c2fb1d-e79c-4ca3-9876-783e98fdd04a" providerId="ADAL" clId="{204D7170-47BA-4517-9275-C4276E2E81D8}" dt="2024-05-20T19:36:47.312" v="4221" actId="207"/>
          <ac:spMkLst>
            <pc:docMk/>
            <pc:sldMk cId="4037926141" sldId="273"/>
            <ac:spMk id="18" creationId="{AF9E0EC3-028F-47DF-C388-78251D63F757}"/>
          </ac:spMkLst>
        </pc:spChg>
        <pc:spChg chg="add mod">
          <ac:chgData name="Raymer, Michael L." userId="96c2fb1d-e79c-4ca3-9876-783e98fdd04a" providerId="ADAL" clId="{204D7170-47BA-4517-9275-C4276E2E81D8}" dt="2024-05-20T19:37:53.572" v="4262" actId="207"/>
          <ac:spMkLst>
            <pc:docMk/>
            <pc:sldMk cId="4037926141" sldId="273"/>
            <ac:spMk id="19" creationId="{FDE08988-2FF1-33B2-3C66-9C57E34F6B0D}"/>
          </ac:spMkLst>
        </pc:spChg>
        <pc:spChg chg="add mod">
          <ac:chgData name="Raymer, Michael L." userId="96c2fb1d-e79c-4ca3-9876-783e98fdd04a" providerId="ADAL" clId="{204D7170-47BA-4517-9275-C4276E2E81D8}" dt="2024-05-20T19:37:53.572" v="4262" actId="207"/>
          <ac:spMkLst>
            <pc:docMk/>
            <pc:sldMk cId="4037926141" sldId="273"/>
            <ac:spMk id="20" creationId="{5B412AAD-1426-F246-DD23-3ECBC38BF6B6}"/>
          </ac:spMkLst>
        </pc:spChg>
        <pc:spChg chg="add mod">
          <ac:chgData name="Raymer, Michael L." userId="96c2fb1d-e79c-4ca3-9876-783e98fdd04a" providerId="ADAL" clId="{204D7170-47BA-4517-9275-C4276E2E81D8}" dt="2024-05-20T19:37:53.572" v="4262" actId="207"/>
          <ac:spMkLst>
            <pc:docMk/>
            <pc:sldMk cId="4037926141" sldId="273"/>
            <ac:spMk id="21" creationId="{D60733B9-8B71-87B6-9568-F1C9061B65CF}"/>
          </ac:spMkLst>
        </pc:spChg>
        <pc:spChg chg="add mod">
          <ac:chgData name="Raymer, Michael L." userId="96c2fb1d-e79c-4ca3-9876-783e98fdd04a" providerId="ADAL" clId="{204D7170-47BA-4517-9275-C4276E2E81D8}" dt="2024-05-20T19:32:47.827" v="4104" actId="255"/>
          <ac:spMkLst>
            <pc:docMk/>
            <pc:sldMk cId="4037926141" sldId="273"/>
            <ac:spMk id="22" creationId="{9E5CF17E-E2F3-40A8-9F1C-4C7DB5185000}"/>
          </ac:spMkLst>
        </pc:spChg>
        <pc:spChg chg="add mod">
          <ac:chgData name="Raymer, Michael L." userId="96c2fb1d-e79c-4ca3-9876-783e98fdd04a" providerId="ADAL" clId="{204D7170-47BA-4517-9275-C4276E2E81D8}" dt="2024-05-20T19:34:46.657" v="4158" actId="121"/>
          <ac:spMkLst>
            <pc:docMk/>
            <pc:sldMk cId="4037926141" sldId="273"/>
            <ac:spMk id="23" creationId="{3E5AD773-48BB-17AF-9EE0-8BD795A79E9A}"/>
          </ac:spMkLst>
        </pc:spChg>
        <pc:spChg chg="add mod">
          <ac:chgData name="Raymer, Michael L." userId="96c2fb1d-e79c-4ca3-9876-783e98fdd04a" providerId="ADAL" clId="{204D7170-47BA-4517-9275-C4276E2E81D8}" dt="2024-05-20T19:36:35.009" v="4220" actId="1035"/>
          <ac:spMkLst>
            <pc:docMk/>
            <pc:sldMk cId="4037926141" sldId="273"/>
            <ac:spMk id="24" creationId="{E8070757-F914-02D2-C3AA-E2622650351A}"/>
          </ac:spMkLst>
        </pc:spChg>
        <pc:spChg chg="add mod">
          <ac:chgData name="Raymer, Michael L." userId="96c2fb1d-e79c-4ca3-9876-783e98fdd04a" providerId="ADAL" clId="{204D7170-47BA-4517-9275-C4276E2E81D8}" dt="2024-05-20T19:36:35.009" v="4220" actId="1035"/>
          <ac:spMkLst>
            <pc:docMk/>
            <pc:sldMk cId="4037926141" sldId="273"/>
            <ac:spMk id="25" creationId="{36008D8F-B0E7-5A27-AE39-E1B61DE9776F}"/>
          </ac:spMkLst>
        </pc:spChg>
        <pc:spChg chg="add mod">
          <ac:chgData name="Raymer, Michael L." userId="96c2fb1d-e79c-4ca3-9876-783e98fdd04a" providerId="ADAL" clId="{204D7170-47BA-4517-9275-C4276E2E81D8}" dt="2024-05-20T19:36:55.420" v="4222" actId="208"/>
          <ac:spMkLst>
            <pc:docMk/>
            <pc:sldMk cId="4037926141" sldId="273"/>
            <ac:spMk id="26" creationId="{E22B2D3C-4F85-1D33-AA31-F3D21F6E9B9F}"/>
          </ac:spMkLst>
        </pc:spChg>
        <pc:spChg chg="add mod">
          <ac:chgData name="Raymer, Michael L." userId="96c2fb1d-e79c-4ca3-9876-783e98fdd04a" providerId="ADAL" clId="{204D7170-47BA-4517-9275-C4276E2E81D8}" dt="2024-05-20T19:36:59.393" v="4225" actId="20577"/>
          <ac:spMkLst>
            <pc:docMk/>
            <pc:sldMk cId="4037926141" sldId="273"/>
            <ac:spMk id="27" creationId="{38BB5995-78C2-5F72-3DB8-24550EF4701A}"/>
          </ac:spMkLst>
        </pc:spChg>
        <pc:spChg chg="add mod">
          <ac:chgData name="Raymer, Michael L." userId="96c2fb1d-e79c-4ca3-9876-783e98fdd04a" providerId="ADAL" clId="{204D7170-47BA-4517-9275-C4276E2E81D8}" dt="2024-05-20T19:38:04.582" v="4264" actId="208"/>
          <ac:spMkLst>
            <pc:docMk/>
            <pc:sldMk cId="4037926141" sldId="273"/>
            <ac:spMk id="28" creationId="{D8330865-C80F-3472-F5FA-6ADDB2540AFC}"/>
          </ac:spMkLst>
        </pc:spChg>
        <pc:spChg chg="add mod">
          <ac:chgData name="Raymer, Michael L." userId="96c2fb1d-e79c-4ca3-9876-783e98fdd04a" providerId="ADAL" clId="{204D7170-47BA-4517-9275-C4276E2E81D8}" dt="2024-05-20T19:38:10.120" v="4265" actId="20577"/>
          <ac:spMkLst>
            <pc:docMk/>
            <pc:sldMk cId="4037926141" sldId="273"/>
            <ac:spMk id="29" creationId="{D31A44A4-18A5-A367-E911-FA2C448ADD13}"/>
          </ac:spMkLst>
        </pc:sp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310217889" sldId="274"/>
        </pc:sldMkLst>
      </pc:sldChg>
      <pc:sldChg chg="addSp delSp modSp new mod ord modNotesTx">
        <pc:chgData name="Raymer, Michael L." userId="96c2fb1d-e79c-4ca3-9876-783e98fdd04a" providerId="ADAL" clId="{204D7170-47BA-4517-9275-C4276E2E81D8}" dt="2024-05-20T19:57:53.301" v="4801" actId="20577"/>
        <pc:sldMkLst>
          <pc:docMk/>
          <pc:sldMk cId="3741517612" sldId="274"/>
        </pc:sldMkLst>
        <pc:spChg chg="mod">
          <ac:chgData name="Raymer, Michael L." userId="96c2fb1d-e79c-4ca3-9876-783e98fdd04a" providerId="ADAL" clId="{204D7170-47BA-4517-9275-C4276E2E81D8}" dt="2024-05-20T19:50:30.436" v="4519" actId="20577"/>
          <ac:spMkLst>
            <pc:docMk/>
            <pc:sldMk cId="3741517612" sldId="274"/>
            <ac:spMk id="2" creationId="{FB0EBEEE-308B-5141-37C3-FD7818E042CD}"/>
          </ac:spMkLst>
        </pc:spChg>
        <pc:spChg chg="del">
          <ac:chgData name="Raymer, Michael L." userId="96c2fb1d-e79c-4ca3-9876-783e98fdd04a" providerId="ADAL" clId="{204D7170-47BA-4517-9275-C4276E2E81D8}" dt="2024-05-20T19:54:00.940" v="4520" actId="478"/>
          <ac:spMkLst>
            <pc:docMk/>
            <pc:sldMk cId="3741517612" sldId="274"/>
            <ac:spMk id="3" creationId="{A80CD0EC-5FDB-1FBF-8E2A-A3C306127C5D}"/>
          </ac:spMkLst>
        </pc:spChg>
        <pc:spChg chg="add mod">
          <ac:chgData name="Raymer, Michael L." userId="96c2fb1d-e79c-4ca3-9876-783e98fdd04a" providerId="ADAL" clId="{204D7170-47BA-4517-9275-C4276E2E81D8}" dt="2024-05-20T19:56:22.129" v="4559" actId="403"/>
          <ac:spMkLst>
            <pc:docMk/>
            <pc:sldMk cId="3741517612" sldId="274"/>
            <ac:spMk id="7" creationId="{7162D6AE-20CC-52A9-5567-292C82AACA3B}"/>
          </ac:spMkLst>
        </pc:sp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160374840" sldId="275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90810320" sldId="276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885126947" sldId="277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490393493" sldId="278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889232008" sldId="279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691450971" sldId="280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3924944135" sldId="282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604036607" sldId="283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3929657406" sldId="284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669647860" sldId="285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708797500" sldId="287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170741817" sldId="288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3583595505" sldId="289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55731807" sldId="290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296937998" sldId="291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171133470" sldId="292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946935735" sldId="293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437916281" sldId="294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292795053" sldId="295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481087743" sldId="296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646416652" sldId="297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427138627" sldId="298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454488848" sldId="299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209466520" sldId="300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926393532" sldId="301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4224724142" sldId="302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854677450" sldId="303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308846528" sldId="304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627123912" sldId="305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663846435" sldId="306"/>
        </pc:sldMkLst>
      </pc:sldChg>
    </pc:docChg>
  </pc:docChgLst>
  <pc:docChgLst>
    <pc:chgData name="Raymer, Michael L." userId="96c2fb1d-e79c-4ca3-9876-783e98fdd04a" providerId="ADAL" clId="{228BB2D8-8609-4A39-8DCC-62D7AB5D9C22}"/>
    <pc:docChg chg="undo redo custSel addSld delSld modSld sldOrd">
      <pc:chgData name="Raymer, Michael L." userId="96c2fb1d-e79c-4ca3-9876-783e98fdd04a" providerId="ADAL" clId="{228BB2D8-8609-4A39-8DCC-62D7AB5D9C22}" dt="2024-05-17T21:12:01.850" v="12770"/>
      <pc:docMkLst>
        <pc:docMk/>
      </pc:docMkLst>
      <pc:sldChg chg="addSp delSp modSp mod">
        <pc:chgData name="Raymer, Michael L." userId="96c2fb1d-e79c-4ca3-9876-783e98fdd04a" providerId="ADAL" clId="{228BB2D8-8609-4A39-8DCC-62D7AB5D9C22}" dt="2024-05-16T17:00:00.536" v="5321" actId="1076"/>
        <pc:sldMkLst>
          <pc:docMk/>
          <pc:sldMk cId="0" sldId="256"/>
        </pc:sldMkLst>
        <pc:spChg chg="add del mod">
          <ac:chgData name="Raymer, Michael L." userId="96c2fb1d-e79c-4ca3-9876-783e98fdd04a" providerId="ADAL" clId="{228BB2D8-8609-4A39-8DCC-62D7AB5D9C22}" dt="2024-05-14T20:55:27.578" v="81" actId="478"/>
          <ac:spMkLst>
            <pc:docMk/>
            <pc:sldMk cId="0" sldId="256"/>
            <ac:spMk id="3" creationId="{899A27D2-013F-65DA-5F97-387DD85AE8E2}"/>
          </ac:spMkLst>
        </pc:spChg>
        <pc:spChg chg="add del mod">
          <ac:chgData name="Raymer, Michael L." userId="96c2fb1d-e79c-4ca3-9876-783e98fdd04a" providerId="ADAL" clId="{228BB2D8-8609-4A39-8DCC-62D7AB5D9C22}" dt="2024-05-16T16:59:56.708" v="5320" actId="478"/>
          <ac:spMkLst>
            <pc:docMk/>
            <pc:sldMk cId="0" sldId="256"/>
            <ac:spMk id="5" creationId="{B0083B0F-13E6-07A6-B39D-9ED9C3FF49D7}"/>
          </ac:spMkLst>
        </pc:spChg>
        <pc:spChg chg="mod">
          <ac:chgData name="Raymer, Michael L." userId="96c2fb1d-e79c-4ca3-9876-783e98fdd04a" providerId="ADAL" clId="{228BB2D8-8609-4A39-8DCC-62D7AB5D9C22}" dt="2024-05-16T16:58:59.966" v="5314" actId="14100"/>
          <ac:spMkLst>
            <pc:docMk/>
            <pc:sldMk cId="0" sldId="256"/>
            <ac:spMk id="3074" creationId="{5FC47D59-E917-27F8-26E7-5DB30F41D477}"/>
          </ac:spMkLst>
        </pc:spChg>
        <pc:picChg chg="add mod">
          <ac:chgData name="Raymer, Michael L." userId="96c2fb1d-e79c-4ca3-9876-783e98fdd04a" providerId="ADAL" clId="{228BB2D8-8609-4A39-8DCC-62D7AB5D9C22}" dt="2024-05-16T17:00:00.536" v="5321" actId="1076"/>
          <ac:picMkLst>
            <pc:docMk/>
            <pc:sldMk cId="0" sldId="256"/>
            <ac:picMk id="4" creationId="{5FC8E3F6-31C8-F4F0-F6DF-9F29780CA721}"/>
          </ac:picMkLst>
        </pc:picChg>
        <pc:picChg chg="del">
          <ac:chgData name="Raymer, Michael L." userId="96c2fb1d-e79c-4ca3-9876-783e98fdd04a" providerId="ADAL" clId="{228BB2D8-8609-4A39-8DCC-62D7AB5D9C22}" dt="2024-05-14T20:47:28.731" v="0" actId="478"/>
          <ac:picMkLst>
            <pc:docMk/>
            <pc:sldMk cId="0" sldId="256"/>
            <ac:picMk id="4" creationId="{69CF2226-4A4E-2F5E-D7F0-EFE611ACD5CA}"/>
          </ac:picMkLst>
        </pc:picChg>
        <pc:picChg chg="add del mod">
          <ac:chgData name="Raymer, Michael L." userId="96c2fb1d-e79c-4ca3-9876-783e98fdd04a" providerId="ADAL" clId="{228BB2D8-8609-4A39-8DCC-62D7AB5D9C22}" dt="2024-05-16T16:58:54.176" v="5313" actId="478"/>
          <ac:picMkLst>
            <pc:docMk/>
            <pc:sldMk cId="0" sldId="256"/>
            <ac:picMk id="1026" creationId="{DDACE002-A9CD-E0CB-7280-62601140BB30}"/>
          </ac:picMkLst>
        </pc:picChg>
      </pc:sldChg>
      <pc:sldChg chg="addSp modSp new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00736018" sldId="257"/>
        </pc:sldMkLst>
        <pc:spChg chg="mod">
          <ac:chgData name="Raymer, Michael L." userId="96c2fb1d-e79c-4ca3-9876-783e98fdd04a" providerId="ADAL" clId="{228BB2D8-8609-4A39-8DCC-62D7AB5D9C22}" dt="2024-05-16T17:00:21.880" v="5322" actId="20577"/>
          <ac:spMkLst>
            <pc:docMk/>
            <pc:sldMk cId="400736018" sldId="257"/>
            <ac:spMk id="2" creationId="{8EC33EC4-7D74-98F0-D3EC-54B364026CAB}"/>
          </ac:spMkLst>
        </pc:spChg>
        <pc:spChg chg="mod">
          <ac:chgData name="Raymer, Michael L." userId="96c2fb1d-e79c-4ca3-9876-783e98fdd04a" providerId="ADAL" clId="{228BB2D8-8609-4A39-8DCC-62D7AB5D9C22}" dt="2024-05-15T13:15:34.901" v="173" actId="14100"/>
          <ac:spMkLst>
            <pc:docMk/>
            <pc:sldMk cId="400736018" sldId="257"/>
            <ac:spMk id="3" creationId="{06A002E3-9E8D-76C2-D885-571F5D86DB4A}"/>
          </ac:spMkLst>
        </pc:spChg>
        <pc:spChg chg="add mod">
          <ac:chgData name="Raymer, Michael L." userId="96c2fb1d-e79c-4ca3-9876-783e98fdd04a" providerId="ADAL" clId="{228BB2D8-8609-4A39-8DCC-62D7AB5D9C22}" dt="2024-05-15T13:17:23.003" v="240" actId="1076"/>
          <ac:spMkLst>
            <pc:docMk/>
            <pc:sldMk cId="400736018" sldId="257"/>
            <ac:spMk id="7" creationId="{3059F936-7ED3-CD65-15FA-A69DABAD00E3}"/>
          </ac:spMkLst>
        </pc:spChg>
        <pc:spChg chg="add mod">
          <ac:chgData name="Raymer, Michael L." userId="96c2fb1d-e79c-4ca3-9876-783e98fdd04a" providerId="ADAL" clId="{228BB2D8-8609-4A39-8DCC-62D7AB5D9C22}" dt="2024-05-15T13:16:41.714" v="217" actId="20577"/>
          <ac:spMkLst>
            <pc:docMk/>
            <pc:sldMk cId="400736018" sldId="257"/>
            <ac:spMk id="8" creationId="{668C2830-4FA7-1851-4872-2F1FDA576775}"/>
          </ac:spMkLst>
        </pc:spChg>
      </pc:sldChg>
      <pc:sldChg chg="addSp delSp modSp new mod modClrScheme chgLayout">
        <pc:chgData name="Raymer, Michael L." userId="96c2fb1d-e79c-4ca3-9876-783e98fdd04a" providerId="ADAL" clId="{228BB2D8-8609-4A39-8DCC-62D7AB5D9C22}" dt="2024-05-16T17:07:44.891" v="5626" actId="13822"/>
        <pc:sldMkLst>
          <pc:docMk/>
          <pc:sldMk cId="1263065990" sldId="257"/>
        </pc:sldMkLst>
        <pc:spChg chg="del">
          <ac:chgData name="Raymer, Michael L." userId="96c2fb1d-e79c-4ca3-9876-783e98fdd04a" providerId="ADAL" clId="{228BB2D8-8609-4A39-8DCC-62D7AB5D9C22}" dt="2024-05-16T17:01:13.764" v="5325" actId="700"/>
          <ac:spMkLst>
            <pc:docMk/>
            <pc:sldMk cId="1263065990" sldId="257"/>
            <ac:spMk id="2" creationId="{58584043-C514-5B86-07AB-346DC44CC5F0}"/>
          </ac:spMkLst>
        </pc:spChg>
        <pc:spChg chg="del">
          <ac:chgData name="Raymer, Michael L." userId="96c2fb1d-e79c-4ca3-9876-783e98fdd04a" providerId="ADAL" clId="{228BB2D8-8609-4A39-8DCC-62D7AB5D9C22}" dt="2024-05-16T17:01:13.764" v="5325" actId="700"/>
          <ac:spMkLst>
            <pc:docMk/>
            <pc:sldMk cId="1263065990" sldId="257"/>
            <ac:spMk id="3" creationId="{0EEDB363-60C1-4229-416C-FE8D28BA1C77}"/>
          </ac:spMkLst>
        </pc:spChg>
        <pc:spChg chg="mod ord">
          <ac:chgData name="Raymer, Michael L." userId="96c2fb1d-e79c-4ca3-9876-783e98fdd04a" providerId="ADAL" clId="{228BB2D8-8609-4A39-8DCC-62D7AB5D9C22}" dt="2024-05-16T17:01:13.764" v="5325" actId="700"/>
          <ac:spMkLst>
            <pc:docMk/>
            <pc:sldMk cId="1263065990" sldId="257"/>
            <ac:spMk id="4" creationId="{00E008DB-20FA-E0E9-E2FB-11D760DCA420}"/>
          </ac:spMkLst>
        </pc:spChg>
        <pc:spChg chg="mod ord">
          <ac:chgData name="Raymer, Michael L." userId="96c2fb1d-e79c-4ca3-9876-783e98fdd04a" providerId="ADAL" clId="{228BB2D8-8609-4A39-8DCC-62D7AB5D9C22}" dt="2024-05-16T17:01:13.764" v="5325" actId="700"/>
          <ac:spMkLst>
            <pc:docMk/>
            <pc:sldMk cId="1263065990" sldId="257"/>
            <ac:spMk id="5" creationId="{16F1E674-BC48-A336-A8E3-FE7353A0EC06}"/>
          </ac:spMkLst>
        </pc:spChg>
        <pc:spChg chg="add mod">
          <ac:chgData name="Raymer, Michael L." userId="96c2fb1d-e79c-4ca3-9876-783e98fdd04a" providerId="ADAL" clId="{228BB2D8-8609-4A39-8DCC-62D7AB5D9C22}" dt="2024-05-16T17:03:06.304" v="5609" actId="122"/>
          <ac:spMkLst>
            <pc:docMk/>
            <pc:sldMk cId="1263065990" sldId="257"/>
            <ac:spMk id="6" creationId="{FF932938-B763-90A9-095A-5047A23D1C57}"/>
          </ac:spMkLst>
        </pc:spChg>
        <pc:spChg chg="add mod">
          <ac:chgData name="Raymer, Michael L." userId="96c2fb1d-e79c-4ca3-9876-783e98fdd04a" providerId="ADAL" clId="{228BB2D8-8609-4A39-8DCC-62D7AB5D9C22}" dt="2024-05-16T17:07:44.891" v="5626" actId="13822"/>
          <ac:spMkLst>
            <pc:docMk/>
            <pc:sldMk cId="1263065990" sldId="257"/>
            <ac:spMk id="14" creationId="{31C8C47D-2AE2-7CE7-FE7C-9ADBC4231F57}"/>
          </ac:spMkLst>
        </pc:spChg>
        <pc:grpChg chg="add del mod">
          <ac:chgData name="Raymer, Michael L." userId="96c2fb1d-e79c-4ca3-9876-783e98fdd04a" providerId="ADAL" clId="{228BB2D8-8609-4A39-8DCC-62D7AB5D9C22}" dt="2024-05-16T17:07:28.542" v="5623" actId="165"/>
          <ac:grpSpMkLst>
            <pc:docMk/>
            <pc:sldMk cId="1263065990" sldId="257"/>
            <ac:grpSpMk id="13" creationId="{C53AE7FD-0F71-FEDE-B2D7-ADDFE1AA5B0F}"/>
          </ac:grpSpMkLst>
        </pc:grpChg>
        <pc:picChg chg="add del mod">
          <ac:chgData name="Raymer, Michael L." userId="96c2fb1d-e79c-4ca3-9876-783e98fdd04a" providerId="ADAL" clId="{228BB2D8-8609-4A39-8DCC-62D7AB5D9C22}" dt="2024-05-16T17:03:47.738" v="5614" actId="478"/>
          <ac:picMkLst>
            <pc:docMk/>
            <pc:sldMk cId="1263065990" sldId="257"/>
            <ac:picMk id="8" creationId="{7C7CE5E4-53EA-0B4D-41DB-44117447410E}"/>
          </ac:picMkLst>
        </pc:picChg>
        <pc:picChg chg="add mod topLvl">
          <ac:chgData name="Raymer, Michael L." userId="96c2fb1d-e79c-4ca3-9876-783e98fdd04a" providerId="ADAL" clId="{228BB2D8-8609-4A39-8DCC-62D7AB5D9C22}" dt="2024-05-16T17:07:28.542" v="5623" actId="165"/>
          <ac:picMkLst>
            <pc:docMk/>
            <pc:sldMk cId="1263065990" sldId="257"/>
            <ac:picMk id="10" creationId="{5D50459B-45DA-9E22-D4C0-F18DD5A716B0}"/>
          </ac:picMkLst>
        </pc:picChg>
        <pc:picChg chg="add mod topLvl">
          <ac:chgData name="Raymer, Michael L." userId="96c2fb1d-e79c-4ca3-9876-783e98fdd04a" providerId="ADAL" clId="{228BB2D8-8609-4A39-8DCC-62D7AB5D9C22}" dt="2024-05-16T17:07:28.542" v="5623" actId="165"/>
          <ac:picMkLst>
            <pc:docMk/>
            <pc:sldMk cId="1263065990" sldId="257"/>
            <ac:picMk id="12" creationId="{AC933377-3185-5893-7420-9ACF7594B751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925418989" sldId="257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880220352" sldId="258"/>
        </pc:sldMkLst>
      </pc:sldChg>
      <pc:sldChg chg="addSp delSp modSp new mod modClrScheme chgLayout">
        <pc:chgData name="Raymer, Michael L." userId="96c2fb1d-e79c-4ca3-9876-783e98fdd04a" providerId="ADAL" clId="{228BB2D8-8609-4A39-8DCC-62D7AB5D9C22}" dt="2024-05-17T16:52:32.707" v="7570" actId="113"/>
        <pc:sldMkLst>
          <pc:docMk/>
          <pc:sldMk cId="3414482918" sldId="258"/>
        </pc:sldMkLst>
        <pc:spChg chg="mod ord">
          <ac:chgData name="Raymer, Michael L." userId="96c2fb1d-e79c-4ca3-9876-783e98fdd04a" providerId="ADAL" clId="{228BB2D8-8609-4A39-8DCC-62D7AB5D9C22}" dt="2024-05-16T17:08:17.164" v="5628" actId="700"/>
          <ac:spMkLst>
            <pc:docMk/>
            <pc:sldMk cId="3414482918" sldId="258"/>
            <ac:spMk id="2" creationId="{2A57DB2A-2927-BA79-726F-ED93839A7F57}"/>
          </ac:spMkLst>
        </pc:spChg>
        <pc:spChg chg="mod ord">
          <ac:chgData name="Raymer, Michael L." userId="96c2fb1d-e79c-4ca3-9876-783e98fdd04a" providerId="ADAL" clId="{228BB2D8-8609-4A39-8DCC-62D7AB5D9C22}" dt="2024-05-16T17:08:17.164" v="5628" actId="700"/>
          <ac:spMkLst>
            <pc:docMk/>
            <pc:sldMk cId="3414482918" sldId="258"/>
            <ac:spMk id="3" creationId="{FFBA066F-51A6-4435-6785-CF2691AB2AE4}"/>
          </ac:spMkLst>
        </pc:spChg>
        <pc:spChg chg="add mod ord">
          <ac:chgData name="Raymer, Michael L." userId="96c2fb1d-e79c-4ca3-9876-783e98fdd04a" providerId="ADAL" clId="{228BB2D8-8609-4A39-8DCC-62D7AB5D9C22}" dt="2024-05-16T17:08:21.861" v="5645" actId="20577"/>
          <ac:spMkLst>
            <pc:docMk/>
            <pc:sldMk cId="3414482918" sldId="258"/>
            <ac:spMk id="4" creationId="{56A90B96-18AA-6314-9222-3C967DC15064}"/>
          </ac:spMkLst>
        </pc:spChg>
        <pc:spChg chg="add del mod">
          <ac:chgData name="Raymer, Michael L." userId="96c2fb1d-e79c-4ca3-9876-783e98fdd04a" providerId="ADAL" clId="{228BB2D8-8609-4A39-8DCC-62D7AB5D9C22}" dt="2024-05-16T17:10:10.606" v="5652" actId="478"/>
          <ac:spMkLst>
            <pc:docMk/>
            <pc:sldMk cId="3414482918" sldId="258"/>
            <ac:spMk id="7" creationId="{2D45C7BF-E735-E660-44CE-3D2C8BF9DEB4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9" creationId="{F3BDA2BD-3B2B-9914-E778-49845ECFC4E5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10" creationId="{8F31F62A-A51A-1DB5-D50B-D8FFD9F037B0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11" creationId="{22348294-BE9C-B944-8AB8-F2B4A6DC3C6A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12" creationId="{CF5F938D-C482-B090-F2D6-007F1D8BA75C}"/>
          </ac:spMkLst>
        </pc:spChg>
        <pc:spChg chg="add mod">
          <ac:chgData name="Raymer, Michael L." userId="96c2fb1d-e79c-4ca3-9876-783e98fdd04a" providerId="ADAL" clId="{228BB2D8-8609-4A39-8DCC-62D7AB5D9C22}" dt="2024-05-16T17:12:04.161" v="5683" actId="571"/>
          <ac:spMkLst>
            <pc:docMk/>
            <pc:sldMk cId="3414482918" sldId="258"/>
            <ac:spMk id="14" creationId="{87774C4B-E674-8049-3A87-9404E2AA845C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15" creationId="{A79B37C6-04BF-BA3A-7851-5E21F8C881DA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16" creationId="{A823212A-B734-C478-1B97-B65C40EBD426}"/>
          </ac:spMkLst>
        </pc:spChg>
        <pc:grpChg chg="add mod">
          <ac:chgData name="Raymer, Michael L." userId="96c2fb1d-e79c-4ca3-9876-783e98fdd04a" providerId="ADAL" clId="{228BB2D8-8609-4A39-8DCC-62D7AB5D9C22}" dt="2024-05-16T17:16:03.609" v="5757" actId="1076"/>
          <ac:grpSpMkLst>
            <pc:docMk/>
            <pc:sldMk cId="3414482918" sldId="258"/>
            <ac:grpSpMk id="17" creationId="{7E416F61-EFA4-467C-C1DB-C5F1BCCEC939}"/>
          </ac:grpSpMkLst>
        </pc:grpChg>
        <pc:picChg chg="add del mod modCrop">
          <ac:chgData name="Raymer, Michael L." userId="96c2fb1d-e79c-4ca3-9876-783e98fdd04a" providerId="ADAL" clId="{228BB2D8-8609-4A39-8DCC-62D7AB5D9C22}" dt="2024-05-16T17:15:56.694" v="5756" actId="164"/>
          <ac:picMkLst>
            <pc:docMk/>
            <pc:sldMk cId="3414482918" sldId="258"/>
            <ac:picMk id="6" creationId="{B5458118-A162-5758-7FA8-B67DF8D64CC1}"/>
          </ac:picMkLst>
        </pc:picChg>
        <pc:picChg chg="add mod">
          <ac:chgData name="Raymer, Michael L." userId="96c2fb1d-e79c-4ca3-9876-783e98fdd04a" providerId="ADAL" clId="{228BB2D8-8609-4A39-8DCC-62D7AB5D9C22}" dt="2024-05-16T17:15:56.694" v="5756" actId="164"/>
          <ac:picMkLst>
            <pc:docMk/>
            <pc:sldMk cId="3414482918" sldId="258"/>
            <ac:picMk id="8" creationId="{ACF3C6B4-D3E7-C74D-37F3-A469878AF6A2}"/>
          </ac:picMkLst>
        </pc:picChg>
        <pc:picChg chg="add mod">
          <ac:chgData name="Raymer, Michael L." userId="96c2fb1d-e79c-4ca3-9876-783e98fdd04a" providerId="ADAL" clId="{228BB2D8-8609-4A39-8DCC-62D7AB5D9C22}" dt="2024-05-16T17:12:04.161" v="5683" actId="571"/>
          <ac:picMkLst>
            <pc:docMk/>
            <pc:sldMk cId="3414482918" sldId="258"/>
            <ac:picMk id="13" creationId="{517AD629-F590-7E30-352E-3B3C85CA5C96}"/>
          </ac:picMkLst>
        </pc:picChg>
      </pc:sldChg>
      <pc:sldChg chg="addSp delSp modSp new del mod modClrScheme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163170054" sldId="258"/>
        </pc:sldMkLst>
        <pc:spChg chg="del mod">
          <ac:chgData name="Raymer, Michael L." userId="96c2fb1d-e79c-4ca3-9876-783e98fdd04a" providerId="ADAL" clId="{228BB2D8-8609-4A39-8DCC-62D7AB5D9C22}" dt="2024-05-15T13:17:47.880" v="258" actId="700"/>
          <ac:spMkLst>
            <pc:docMk/>
            <pc:sldMk cId="4163170054" sldId="258"/>
            <ac:spMk id="2" creationId="{AEECF2D5-CB71-53F1-BA8D-56234EB4DD1E}"/>
          </ac:spMkLst>
        </pc:spChg>
        <pc:spChg chg="del">
          <ac:chgData name="Raymer, Michael L." userId="96c2fb1d-e79c-4ca3-9876-783e98fdd04a" providerId="ADAL" clId="{228BB2D8-8609-4A39-8DCC-62D7AB5D9C22}" dt="2024-05-15T13:17:47.880" v="258" actId="700"/>
          <ac:spMkLst>
            <pc:docMk/>
            <pc:sldMk cId="4163170054" sldId="258"/>
            <ac:spMk id="3" creationId="{27A71F62-55DA-2B96-0CAB-2EA5B6D28976}"/>
          </ac:spMkLst>
        </pc:spChg>
        <pc:spChg chg="mod ord">
          <ac:chgData name="Raymer, Michael L." userId="96c2fb1d-e79c-4ca3-9876-783e98fdd04a" providerId="ADAL" clId="{228BB2D8-8609-4A39-8DCC-62D7AB5D9C22}" dt="2024-05-15T13:34:26.051" v="796" actId="700"/>
          <ac:spMkLst>
            <pc:docMk/>
            <pc:sldMk cId="4163170054" sldId="258"/>
            <ac:spMk id="4" creationId="{D49FB4BA-80CA-84EF-FA9B-27EBD053E4FB}"/>
          </ac:spMkLst>
        </pc:spChg>
        <pc:spChg chg="mod ord">
          <ac:chgData name="Raymer, Michael L." userId="96c2fb1d-e79c-4ca3-9876-783e98fdd04a" providerId="ADAL" clId="{228BB2D8-8609-4A39-8DCC-62D7AB5D9C22}" dt="2024-05-15T13:34:26.051" v="796" actId="700"/>
          <ac:spMkLst>
            <pc:docMk/>
            <pc:sldMk cId="4163170054" sldId="258"/>
            <ac:spMk id="5" creationId="{A4284B71-5972-E8A3-1C95-E72C25F042B1}"/>
          </ac:spMkLst>
        </pc:spChg>
        <pc:spChg chg="add mod">
          <ac:chgData name="Raymer, Michael L." userId="96c2fb1d-e79c-4ca3-9876-783e98fdd04a" providerId="ADAL" clId="{228BB2D8-8609-4A39-8DCC-62D7AB5D9C22}" dt="2024-05-15T13:22:51.840" v="793" actId="1035"/>
          <ac:spMkLst>
            <pc:docMk/>
            <pc:sldMk cId="4163170054" sldId="258"/>
            <ac:spMk id="6" creationId="{F25CFB1D-778F-3F53-E207-107EFE7F09A4}"/>
          </ac:spMkLst>
        </pc:spChg>
        <pc:spChg chg="add del mod ord">
          <ac:chgData name="Raymer, Michael L." userId="96c2fb1d-e79c-4ca3-9876-783e98fdd04a" providerId="ADAL" clId="{228BB2D8-8609-4A39-8DCC-62D7AB5D9C22}" dt="2024-05-15T13:34:26.051" v="796" actId="700"/>
          <ac:spMkLst>
            <pc:docMk/>
            <pc:sldMk cId="4163170054" sldId="258"/>
            <ac:spMk id="7" creationId="{FE6BA5E0-2D99-FBFB-DD7E-792DFED4257C}"/>
          </ac:spMkLst>
        </pc:spChg>
      </pc:sldChg>
      <pc:sldChg chg="addSp delSp modSp new del mod modClrScheme chgLayout modNotesTx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66509289" sldId="259"/>
        </pc:sldMkLst>
        <pc:spChg chg="mod ord">
          <ac:chgData name="Raymer, Michael L." userId="96c2fb1d-e79c-4ca3-9876-783e98fdd04a" providerId="ADAL" clId="{228BB2D8-8609-4A39-8DCC-62D7AB5D9C22}" dt="2024-05-15T13:34:29.832" v="797" actId="700"/>
          <ac:spMkLst>
            <pc:docMk/>
            <pc:sldMk cId="466509289" sldId="259"/>
            <ac:spMk id="2" creationId="{4DF8EC05-6EBE-FBCD-0FF8-76F4AF3CEE3A}"/>
          </ac:spMkLst>
        </pc:spChg>
        <pc:spChg chg="mod ord">
          <ac:chgData name="Raymer, Michael L." userId="96c2fb1d-e79c-4ca3-9876-783e98fdd04a" providerId="ADAL" clId="{228BB2D8-8609-4A39-8DCC-62D7AB5D9C22}" dt="2024-05-15T13:34:29.832" v="797" actId="700"/>
          <ac:spMkLst>
            <pc:docMk/>
            <pc:sldMk cId="466509289" sldId="259"/>
            <ac:spMk id="3" creationId="{54ED67F2-5C39-96F9-C731-D2D3825DBCB0}"/>
          </ac:spMkLst>
        </pc:spChg>
        <pc:spChg chg="add mod ord">
          <ac:chgData name="Raymer, Michael L." userId="96c2fb1d-e79c-4ca3-9876-783e98fdd04a" providerId="ADAL" clId="{228BB2D8-8609-4A39-8DCC-62D7AB5D9C22}" dt="2024-05-15T13:35:10.047" v="825" actId="20577"/>
          <ac:spMkLst>
            <pc:docMk/>
            <pc:sldMk cId="466509289" sldId="259"/>
            <ac:spMk id="4" creationId="{71552456-074A-ACC2-AA3B-406D8E589E12}"/>
          </ac:spMkLst>
        </pc:spChg>
        <pc:spChg chg="add del mod">
          <ac:chgData name="Raymer, Michael L." userId="96c2fb1d-e79c-4ca3-9876-783e98fdd04a" providerId="ADAL" clId="{228BB2D8-8609-4A39-8DCC-62D7AB5D9C22}" dt="2024-05-15T13:39:57.754" v="880" actId="478"/>
          <ac:spMkLst>
            <pc:docMk/>
            <pc:sldMk cId="466509289" sldId="259"/>
            <ac:spMk id="6" creationId="{B2378763-7BF9-DBAA-FD67-9936515AFC88}"/>
          </ac:spMkLst>
        </pc:spChg>
        <pc:spChg chg="add mod">
          <ac:chgData name="Raymer, Michael L." userId="96c2fb1d-e79c-4ca3-9876-783e98fdd04a" providerId="ADAL" clId="{228BB2D8-8609-4A39-8DCC-62D7AB5D9C22}" dt="2024-05-15T13:42:08.562" v="1082" actId="1076"/>
          <ac:spMkLst>
            <pc:docMk/>
            <pc:sldMk cId="466509289" sldId="259"/>
            <ac:spMk id="7" creationId="{CABD1FBC-154B-987F-64FD-E791C1BC4162}"/>
          </ac:spMkLst>
        </pc:spChg>
        <pc:spChg chg="add mod">
          <ac:chgData name="Raymer, Michael L." userId="96c2fb1d-e79c-4ca3-9876-783e98fdd04a" providerId="ADAL" clId="{228BB2D8-8609-4A39-8DCC-62D7AB5D9C22}" dt="2024-05-15T13:41:00.024" v="891" actId="1076"/>
          <ac:spMkLst>
            <pc:docMk/>
            <pc:sldMk cId="466509289" sldId="259"/>
            <ac:spMk id="11" creationId="{475E52EB-B59D-B02D-90C7-810AC5D5F7C3}"/>
          </ac:spMkLst>
        </pc:spChg>
        <pc:cxnChg chg="add del mod">
          <ac:chgData name="Raymer, Michael L." userId="96c2fb1d-e79c-4ca3-9876-783e98fdd04a" providerId="ADAL" clId="{228BB2D8-8609-4A39-8DCC-62D7AB5D9C22}" dt="2024-05-15T13:39:58.926" v="881" actId="478"/>
          <ac:cxnSpMkLst>
            <pc:docMk/>
            <pc:sldMk cId="466509289" sldId="259"/>
            <ac:cxnSpMk id="9" creationId="{ECFFE3C2-7C4C-6831-1FBD-BB14B25CAFE5}"/>
          </ac:cxnSpMkLst>
        </pc:cxnChg>
        <pc:cxnChg chg="add mod">
          <ac:chgData name="Raymer, Michael L." userId="96c2fb1d-e79c-4ca3-9876-783e98fdd04a" providerId="ADAL" clId="{228BB2D8-8609-4A39-8DCC-62D7AB5D9C22}" dt="2024-05-15T13:42:36.211" v="1084" actId="17032"/>
          <ac:cxnSpMkLst>
            <pc:docMk/>
            <pc:sldMk cId="466509289" sldId="259"/>
            <ac:cxnSpMk id="13" creationId="{721BDC28-4512-A813-E1E7-9945EF759795}"/>
          </ac:cxnSpMkLst>
        </pc:cxnChg>
      </pc:sldChg>
      <pc:sldChg chg="addSp delSp modSp new mod">
        <pc:chgData name="Raymer, Michael L." userId="96c2fb1d-e79c-4ca3-9876-783e98fdd04a" providerId="ADAL" clId="{228BB2D8-8609-4A39-8DCC-62D7AB5D9C22}" dt="2024-05-17T16:52:10.154" v="7569" actId="14100"/>
        <pc:sldMkLst>
          <pc:docMk/>
          <pc:sldMk cId="1630617299" sldId="259"/>
        </pc:sldMkLst>
        <pc:spChg chg="mod">
          <ac:chgData name="Raymer, Michael L." userId="96c2fb1d-e79c-4ca3-9876-783e98fdd04a" providerId="ADAL" clId="{228BB2D8-8609-4A39-8DCC-62D7AB5D9C22}" dt="2024-05-16T17:13:26.018" v="5736" actId="20577"/>
          <ac:spMkLst>
            <pc:docMk/>
            <pc:sldMk cId="1630617299" sldId="259"/>
            <ac:spMk id="2" creationId="{C307BA48-5DC7-DC6C-056A-BC6C68246AB2}"/>
          </ac:spMkLst>
        </pc:spChg>
        <pc:spChg chg="add mod">
          <ac:chgData name="Raymer, Michael L." userId="96c2fb1d-e79c-4ca3-9876-783e98fdd04a" providerId="ADAL" clId="{228BB2D8-8609-4A39-8DCC-62D7AB5D9C22}" dt="2024-05-17T16:51:20.077" v="7555" actId="1076"/>
          <ac:spMkLst>
            <pc:docMk/>
            <pc:sldMk cId="1630617299" sldId="259"/>
            <ac:spMk id="7" creationId="{1B607B8C-4079-8085-E519-A4BDEE4BFCE1}"/>
          </ac:spMkLst>
        </pc:spChg>
        <pc:graphicFrameChg chg="add del mod modGraphic">
          <ac:chgData name="Raymer, Michael L." userId="96c2fb1d-e79c-4ca3-9876-783e98fdd04a" providerId="ADAL" clId="{228BB2D8-8609-4A39-8DCC-62D7AB5D9C22}" dt="2024-05-17T16:47:10.255" v="7490" actId="21"/>
          <ac:graphicFrameMkLst>
            <pc:docMk/>
            <pc:sldMk cId="1630617299" sldId="259"/>
            <ac:graphicFrameMk id="5" creationId="{8292E554-33A3-C0E6-026D-6EE98B657638}"/>
          </ac:graphicFrameMkLst>
        </pc:graphicFrameChg>
        <pc:picChg chg="add mod">
          <ac:chgData name="Raymer, Michael L." userId="96c2fb1d-e79c-4ca3-9876-783e98fdd04a" providerId="ADAL" clId="{228BB2D8-8609-4A39-8DCC-62D7AB5D9C22}" dt="2024-05-17T16:51:14.413" v="7554" actId="1076"/>
          <ac:picMkLst>
            <pc:docMk/>
            <pc:sldMk cId="1630617299" sldId="259"/>
            <ac:picMk id="1026" creationId="{E118822E-8BBD-C6B0-D5AB-5BC76BD0AEFC}"/>
          </ac:picMkLst>
        </pc:picChg>
        <pc:cxnChg chg="add mod">
          <ac:chgData name="Raymer, Michael L." userId="96c2fb1d-e79c-4ca3-9876-783e98fdd04a" providerId="ADAL" clId="{228BB2D8-8609-4A39-8DCC-62D7AB5D9C22}" dt="2024-05-17T16:52:10.154" v="7569" actId="14100"/>
          <ac:cxnSpMkLst>
            <pc:docMk/>
            <pc:sldMk cId="1630617299" sldId="259"/>
            <ac:cxnSpMk id="9" creationId="{6FF3F4BD-2F97-A798-BAD4-6C53F6686FBD}"/>
          </ac:cxnSpMkLst>
        </pc:cxnChg>
        <pc:cxnChg chg="add mod">
          <ac:chgData name="Raymer, Michael L." userId="96c2fb1d-e79c-4ca3-9876-783e98fdd04a" providerId="ADAL" clId="{228BB2D8-8609-4A39-8DCC-62D7AB5D9C22}" dt="2024-05-17T16:52:05.859" v="7568" actId="14100"/>
          <ac:cxnSpMkLst>
            <pc:docMk/>
            <pc:sldMk cId="1630617299" sldId="259"/>
            <ac:cxnSpMk id="10" creationId="{A3D1E614-3EE9-F84F-3223-CF9D74A2D384}"/>
          </ac:cxnSpMkLst>
        </pc:cxnChg>
        <pc:cxnChg chg="add mod">
          <ac:chgData name="Raymer, Michael L." userId="96c2fb1d-e79c-4ca3-9876-783e98fdd04a" providerId="ADAL" clId="{228BB2D8-8609-4A39-8DCC-62D7AB5D9C22}" dt="2024-05-17T16:52:02.642" v="7567" actId="14100"/>
          <ac:cxnSpMkLst>
            <pc:docMk/>
            <pc:sldMk cId="1630617299" sldId="259"/>
            <ac:cxnSpMk id="13" creationId="{274002DF-F0E5-CF17-024B-3E4B517279A3}"/>
          </ac:cxnSpMkLst>
        </pc:cxnChg>
        <pc:cxnChg chg="add mod">
          <ac:chgData name="Raymer, Michael L." userId="96c2fb1d-e79c-4ca3-9876-783e98fdd04a" providerId="ADAL" clId="{228BB2D8-8609-4A39-8DCC-62D7AB5D9C22}" dt="2024-05-17T16:51:56.323" v="7566" actId="14100"/>
          <ac:cxnSpMkLst>
            <pc:docMk/>
            <pc:sldMk cId="1630617299" sldId="259"/>
            <ac:cxnSpMk id="16" creationId="{50FCD095-DB2F-E8A7-B49E-5FE560DDDD0E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4106567113" sldId="259"/>
        </pc:sldMkLst>
      </pc:sldChg>
      <pc:sldChg chg="addSp modSp new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2555164536" sldId="260"/>
        </pc:sldMkLst>
        <pc:spChg chg="mod">
          <ac:chgData name="Raymer, Michael L." userId="96c2fb1d-e79c-4ca3-9876-783e98fdd04a" providerId="ADAL" clId="{228BB2D8-8609-4A39-8DCC-62D7AB5D9C22}" dt="2024-05-15T17:16:59.695" v="1220" actId="20577"/>
          <ac:spMkLst>
            <pc:docMk/>
            <pc:sldMk cId="2555164536" sldId="260"/>
            <ac:spMk id="2" creationId="{98F855C9-22BF-35D6-47AC-C8FF12FD428E}"/>
          </ac:spMkLst>
        </pc:spChg>
        <pc:spChg chg="add mod">
          <ac:chgData name="Raymer, Michael L." userId="96c2fb1d-e79c-4ca3-9876-783e98fdd04a" providerId="ADAL" clId="{228BB2D8-8609-4A39-8DCC-62D7AB5D9C22}" dt="2024-05-15T17:31:32.587" v="1689" actId="20577"/>
          <ac:spMkLst>
            <pc:docMk/>
            <pc:sldMk cId="2555164536" sldId="260"/>
            <ac:spMk id="6" creationId="{3C95FFD0-0657-31D3-54FB-784247568E75}"/>
          </ac:spMkLst>
        </pc:spChg>
        <pc:spChg chg="add mod">
          <ac:chgData name="Raymer, Michael L." userId="96c2fb1d-e79c-4ca3-9876-783e98fdd04a" providerId="ADAL" clId="{228BB2D8-8609-4A39-8DCC-62D7AB5D9C22}" dt="2024-05-15T17:34:23.837" v="1787" actId="20577"/>
          <ac:spMkLst>
            <pc:docMk/>
            <pc:sldMk cId="2555164536" sldId="260"/>
            <ac:spMk id="7" creationId="{D5BFF3A6-FB36-6CFC-6392-ED8B90CE4468}"/>
          </ac:spMkLst>
        </pc:spChg>
        <pc:spChg chg="add mod">
          <ac:chgData name="Raymer, Michael L." userId="96c2fb1d-e79c-4ca3-9876-783e98fdd04a" providerId="ADAL" clId="{228BB2D8-8609-4A39-8DCC-62D7AB5D9C22}" dt="2024-05-15T17:34:55.361" v="1794" actId="1076"/>
          <ac:spMkLst>
            <pc:docMk/>
            <pc:sldMk cId="2555164536" sldId="260"/>
            <ac:spMk id="14" creationId="{74AEF375-920F-C9B8-8BCE-50131BE1DFAF}"/>
          </ac:spMkLst>
        </pc:spChg>
        <pc:picChg chg="add mod">
          <ac:chgData name="Raymer, Michael L." userId="96c2fb1d-e79c-4ca3-9876-783e98fdd04a" providerId="ADAL" clId="{228BB2D8-8609-4A39-8DCC-62D7AB5D9C22}" dt="2024-05-15T17:35:06.169" v="1795" actId="1076"/>
          <ac:picMkLst>
            <pc:docMk/>
            <pc:sldMk cId="2555164536" sldId="260"/>
            <ac:picMk id="2050" creationId="{A10D6942-8A2C-D5BE-A4F1-B56A6C9970A2}"/>
          </ac:picMkLst>
        </pc:picChg>
        <pc:cxnChg chg="add mod">
          <ac:chgData name="Raymer, Michael L." userId="96c2fb1d-e79c-4ca3-9876-783e98fdd04a" providerId="ADAL" clId="{228BB2D8-8609-4A39-8DCC-62D7AB5D9C22}" dt="2024-05-15T17:34:23.837" v="1787" actId="20577"/>
          <ac:cxnSpMkLst>
            <pc:docMk/>
            <pc:sldMk cId="2555164536" sldId="260"/>
            <ac:cxnSpMk id="9" creationId="{701E3B15-8A35-05B4-A9A0-61584B6183F6}"/>
          </ac:cxnSpMkLst>
        </pc:cxnChg>
      </pc:sldChg>
      <pc:sldChg chg="addSp delSp modSp new mod modNotesTx">
        <pc:chgData name="Raymer, Michael L." userId="96c2fb1d-e79c-4ca3-9876-783e98fdd04a" providerId="ADAL" clId="{228BB2D8-8609-4A39-8DCC-62D7AB5D9C22}" dt="2024-05-17T13:17:51.829" v="6139" actId="20577"/>
        <pc:sldMkLst>
          <pc:docMk/>
          <pc:sldMk cId="2641740661" sldId="260"/>
        </pc:sldMkLst>
        <pc:spChg chg="mod">
          <ac:chgData name="Raymer, Michael L." userId="96c2fb1d-e79c-4ca3-9876-783e98fdd04a" providerId="ADAL" clId="{228BB2D8-8609-4A39-8DCC-62D7AB5D9C22}" dt="2024-05-16T17:15:07.290" v="5750" actId="20577"/>
          <ac:spMkLst>
            <pc:docMk/>
            <pc:sldMk cId="2641740661" sldId="260"/>
            <ac:spMk id="2" creationId="{4998C26F-3A0C-3D2B-784C-D8D49A996BD6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8" creationId="{2E72EA91-BF46-DAA1-F203-87CFB8D2BE49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9" creationId="{CC5D1E86-C3DC-5BEC-68E1-3B4C4F5A025C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0" creationId="{7122ACA6-22C7-2395-7DA8-47969500118E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1" creationId="{D62648E9-9D7E-9BD4-1A9A-2E19FBF6EA78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2" creationId="{5CD9D303-6AB4-6B29-F91B-8A5538F1EC56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3" creationId="{590FEC70-8B7C-1BA8-65C9-7E10B2AC5BC5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7" creationId="{570F80DE-74EB-BC4E-63BF-F1D612D905FB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8" creationId="{51AEA552-47D2-DB7D-5C32-A1DF00608588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9" creationId="{AB3C2634-CAAC-3392-91C4-1C1C15943811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0" creationId="{9C239314-9AAC-22A5-914C-4D04EE61FC05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1" creationId="{26088D08-B3FC-DA48-D11F-F059D5B7E9BB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2" creationId="{6F0A359A-8095-BBD7-2335-D65E396037F7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6" creationId="{C03A3F11-8CC4-E229-7C59-AD7CF2436F8D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7" creationId="{68FA62A9-29F4-4F1F-26E0-BE897B49B42C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8" creationId="{F365B98A-9204-E90C-AAC7-48EEAF1572A8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9" creationId="{9406D10A-7C37-99E0-4041-ACD7EC394711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30" creationId="{418763E2-A50D-4395-A93A-DD999CFDDB27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31" creationId="{1EAA3A69-C250-EE02-B4E2-A62787384B5F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34" creationId="{50CC100F-547A-F4D4-D547-6892FBCB1DB7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37" creationId="{0B7DECEE-5803-6FD8-8E4F-D8868790067C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42" creationId="{2F1FF652-1FF8-2089-2A2F-ED64EEF88D18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43" creationId="{8018B54D-052C-BB25-9E53-91AB7526CD89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47" creationId="{E527DF0F-0CBB-2859-FC26-77775F1BC7DB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48" creationId="{00C4B1AF-F877-17BD-DB3C-82B45C958684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49" creationId="{9261F8B3-9DA3-75DC-36D9-77EB111B65D6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50" creationId="{41F5B599-9855-0B69-DCD1-03A4D898EF3A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51" creationId="{A166B1A6-B1D5-A0E8-00D1-473699391DE8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52" creationId="{77F7B73F-D37F-E259-2D6B-2824DE755636}"/>
          </ac:spMkLst>
        </pc:spChg>
        <pc:spChg chg="add 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53" creationId="{DB50C56E-577E-C1C2-0C0E-99ABCE808AA0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54" creationId="{1B8ACDAC-6427-4AF6-07B6-2845BE190CA9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55" creationId="{6385FE1F-4362-D88D-F79C-6258BD252251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59" creationId="{E7C9FFE9-0096-983B-C6D8-4F059D95B97E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0" creationId="{ECDBAAE7-DFC7-B56A-CA0C-32D0549B2BF8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1" creationId="{6B7E47F5-CB2D-EE10-47D4-E8FD0514875B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2" creationId="{5CE4F4C3-D9D1-E286-53BE-09113C19C318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3" creationId="{6655D535-7A0F-497D-FA54-D1F987BD36FE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4" creationId="{26844C06-46BB-319A-554B-4CBC703B7C7A}"/>
          </ac:spMkLst>
        </pc:spChg>
        <pc:spChg chg="add 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5" creationId="{8D49204F-3EF8-8BB9-23DB-0DB3B6FCFE12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66" creationId="{89394349-532C-EF30-0F5B-3774BFC57F57}"/>
          </ac:spMkLst>
        </pc:spChg>
        <pc:spChg chg="add del mod">
          <ac:chgData name="Raymer, Michael L." userId="96c2fb1d-e79c-4ca3-9876-783e98fdd04a" providerId="ADAL" clId="{228BB2D8-8609-4A39-8DCC-62D7AB5D9C22}" dt="2024-05-17T13:14:42.670" v="5986" actId="478"/>
          <ac:spMkLst>
            <pc:docMk/>
            <pc:sldMk cId="2641740661" sldId="260"/>
            <ac:spMk id="67" creationId="{30065F38-CCD3-A985-6CA2-147D4EC8CF4C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69" creationId="{95B1E342-B236-99E9-36FD-A898F0A2CD52}"/>
          </ac:spMkLst>
        </pc:spChg>
        <pc:grpChg chg="add mod">
          <ac:chgData name="Raymer, Michael L." userId="96c2fb1d-e79c-4ca3-9876-783e98fdd04a" providerId="ADAL" clId="{228BB2D8-8609-4A39-8DCC-62D7AB5D9C22}" dt="2024-05-17T13:16:40.534" v="6033" actId="1036"/>
          <ac:grpSpMkLst>
            <pc:docMk/>
            <pc:sldMk cId="2641740661" sldId="260"/>
            <ac:grpSpMk id="5" creationId="{954CFE3B-8639-83FD-4C0C-6456C5CDB465}"/>
          </ac:grpSpMkLst>
        </pc:grpChg>
        <pc:grpChg chg="add mod">
          <ac:chgData name="Raymer, Michael L." userId="96c2fb1d-e79c-4ca3-9876-783e98fdd04a" providerId="ADAL" clId="{228BB2D8-8609-4A39-8DCC-62D7AB5D9C22}" dt="2024-05-17T13:16:40.534" v="6033" actId="1036"/>
          <ac:grpSpMkLst>
            <pc:docMk/>
            <pc:sldMk cId="2641740661" sldId="260"/>
            <ac:grpSpMk id="14" creationId="{FABF5712-9C8D-977A-DD71-15B8AEC6F3E4}"/>
          </ac:grpSpMkLst>
        </pc:grpChg>
        <pc:grpChg chg="add mod">
          <ac:chgData name="Raymer, Michael L." userId="96c2fb1d-e79c-4ca3-9876-783e98fdd04a" providerId="ADAL" clId="{228BB2D8-8609-4A39-8DCC-62D7AB5D9C22}" dt="2024-05-17T13:16:40.534" v="6033" actId="1036"/>
          <ac:grpSpMkLst>
            <pc:docMk/>
            <pc:sldMk cId="2641740661" sldId="260"/>
            <ac:grpSpMk id="23" creationId="{3B0BA18D-932F-053D-A024-9D56994FB7AE}"/>
          </ac:grpSpMkLst>
        </pc:grpChg>
        <pc:grpChg chg="add mod">
          <ac:chgData name="Raymer, Michael L." userId="96c2fb1d-e79c-4ca3-9876-783e98fdd04a" providerId="ADAL" clId="{228BB2D8-8609-4A39-8DCC-62D7AB5D9C22}" dt="2024-05-17T13:13:12.805" v="5942" actId="571"/>
          <ac:grpSpMkLst>
            <pc:docMk/>
            <pc:sldMk cId="2641740661" sldId="260"/>
            <ac:grpSpMk id="44" creationId="{EEB8A3ED-ABC1-411C-E5E6-CD3D52145E1D}"/>
          </ac:grpSpMkLst>
        </pc:grpChg>
        <pc:grpChg chg="add mod">
          <ac:chgData name="Raymer, Michael L." userId="96c2fb1d-e79c-4ca3-9876-783e98fdd04a" providerId="ADAL" clId="{228BB2D8-8609-4A39-8DCC-62D7AB5D9C22}" dt="2024-05-17T13:13:39.156" v="5950" actId="571"/>
          <ac:grpSpMkLst>
            <pc:docMk/>
            <pc:sldMk cId="2641740661" sldId="260"/>
            <ac:grpSpMk id="56" creationId="{3D73BDA7-53F7-55CA-D2A3-06E252D24DB9}"/>
          </ac:grpSpMkLst>
        </pc:grp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6" creationId="{6109B010-BEA1-A5D2-6AB4-35000CF6FBCF}"/>
          </ac:picMkLst>
        </pc:pic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7" creationId="{3C940694-020C-4EC6-48A9-B1CFF7D71A40}"/>
          </ac:picMkLst>
        </pc:pic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15" creationId="{B5149C6E-0A9C-B3DA-7AB1-866691FDDF09}"/>
          </ac:picMkLst>
        </pc:pic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16" creationId="{83D79E7A-F678-A28B-A650-26AE4C61E67D}"/>
          </ac:picMkLst>
        </pc:pic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24" creationId="{BCCC135A-0516-CEEE-550D-FDE4BDD63319}"/>
          </ac:picMkLst>
        </pc:pic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25" creationId="{39FAA089-2C8E-17C4-A25C-2723A3619B71}"/>
          </ac:picMkLst>
        </pc:picChg>
        <pc:picChg chg="mod">
          <ac:chgData name="Raymer, Michael L." userId="96c2fb1d-e79c-4ca3-9876-783e98fdd04a" providerId="ADAL" clId="{228BB2D8-8609-4A39-8DCC-62D7AB5D9C22}" dt="2024-05-17T13:13:12.805" v="5942" actId="571"/>
          <ac:picMkLst>
            <pc:docMk/>
            <pc:sldMk cId="2641740661" sldId="260"/>
            <ac:picMk id="45" creationId="{11EE5277-B388-981F-20EB-320DCC05A8A5}"/>
          </ac:picMkLst>
        </pc:picChg>
        <pc:picChg chg="mod">
          <ac:chgData name="Raymer, Michael L." userId="96c2fb1d-e79c-4ca3-9876-783e98fdd04a" providerId="ADAL" clId="{228BB2D8-8609-4A39-8DCC-62D7AB5D9C22}" dt="2024-05-17T13:13:12.805" v="5942" actId="571"/>
          <ac:picMkLst>
            <pc:docMk/>
            <pc:sldMk cId="2641740661" sldId="260"/>
            <ac:picMk id="46" creationId="{B80CB4E8-3C80-A7A0-0543-A8AD5AFC6E03}"/>
          </ac:picMkLst>
        </pc:picChg>
        <pc:picChg chg="mod">
          <ac:chgData name="Raymer, Michael L." userId="96c2fb1d-e79c-4ca3-9876-783e98fdd04a" providerId="ADAL" clId="{228BB2D8-8609-4A39-8DCC-62D7AB5D9C22}" dt="2024-05-17T13:13:39.156" v="5950" actId="571"/>
          <ac:picMkLst>
            <pc:docMk/>
            <pc:sldMk cId="2641740661" sldId="260"/>
            <ac:picMk id="57" creationId="{BF50E52D-4BEE-D484-CB8B-87DCCEA88B1B}"/>
          </ac:picMkLst>
        </pc:picChg>
        <pc:picChg chg="mod">
          <ac:chgData name="Raymer, Michael L." userId="96c2fb1d-e79c-4ca3-9876-783e98fdd04a" providerId="ADAL" clId="{228BB2D8-8609-4A39-8DCC-62D7AB5D9C22}" dt="2024-05-17T13:13:39.156" v="5950" actId="571"/>
          <ac:picMkLst>
            <pc:docMk/>
            <pc:sldMk cId="2641740661" sldId="260"/>
            <ac:picMk id="58" creationId="{A3D54BE9-2528-B61D-1357-A1DEBE623564}"/>
          </ac:picMkLst>
        </pc:picChg>
        <pc:picChg chg="add 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68" creationId="{1B0D6ED8-40E4-889C-FAD2-3FE1070C640B}"/>
          </ac:picMkLst>
        </pc:picChg>
        <pc:inkChg chg="add mod">
          <ac:chgData name="Raymer, Michael L." userId="96c2fb1d-e79c-4ca3-9876-783e98fdd04a" providerId="ADAL" clId="{228BB2D8-8609-4A39-8DCC-62D7AB5D9C22}" dt="2024-05-17T13:16:40.534" v="6033" actId="1036"/>
          <ac:inkMkLst>
            <pc:docMk/>
            <pc:sldMk cId="2641740661" sldId="260"/>
            <ac:inkMk id="32" creationId="{37AB7DED-C166-E62B-77C6-2935E1FB4432}"/>
          </ac:inkMkLst>
        </pc:inkChg>
        <pc:inkChg chg="add mod">
          <ac:chgData name="Raymer, Michael L." userId="96c2fb1d-e79c-4ca3-9876-783e98fdd04a" providerId="ADAL" clId="{228BB2D8-8609-4A39-8DCC-62D7AB5D9C22}" dt="2024-05-17T13:16:40.534" v="6033" actId="1036"/>
          <ac:inkMkLst>
            <pc:docMk/>
            <pc:sldMk cId="2641740661" sldId="260"/>
            <ac:inkMk id="33" creationId="{6B4E3D0F-C6AD-31DC-3E1B-BE588C49B25A}"/>
          </ac:inkMkLst>
        </pc:inkChg>
        <pc:cxnChg chg="add mod">
          <ac:chgData name="Raymer, Michael L." userId="96c2fb1d-e79c-4ca3-9876-783e98fdd04a" providerId="ADAL" clId="{228BB2D8-8609-4A39-8DCC-62D7AB5D9C22}" dt="2024-05-17T13:16:40.534" v="6033" actId="1036"/>
          <ac:cxnSpMkLst>
            <pc:docMk/>
            <pc:sldMk cId="2641740661" sldId="260"/>
            <ac:cxnSpMk id="36" creationId="{778B4E86-00CB-ABE2-EA1D-85E6D87B4F10}"/>
          </ac:cxnSpMkLst>
        </pc:cxnChg>
        <pc:cxnChg chg="add mod">
          <ac:chgData name="Raymer, Michael L." userId="96c2fb1d-e79c-4ca3-9876-783e98fdd04a" providerId="ADAL" clId="{228BB2D8-8609-4A39-8DCC-62D7AB5D9C22}" dt="2024-05-17T13:16:40.534" v="6033" actId="1036"/>
          <ac:cxnSpMkLst>
            <pc:docMk/>
            <pc:sldMk cId="2641740661" sldId="260"/>
            <ac:cxnSpMk id="38" creationId="{59F1D861-D042-D9D6-E774-AC69E19BA0CB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750150717" sldId="260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348479027" sldId="261"/>
        </pc:sldMkLst>
      </pc:sldChg>
      <pc:sldChg chg="addSp delSp modSp new del mod modClrScheme modAnim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3502699079" sldId="261"/>
        </pc:sldMkLst>
        <pc:spChg chg="del mod">
          <ac:chgData name="Raymer, Michael L." userId="96c2fb1d-e79c-4ca3-9876-783e98fdd04a" providerId="ADAL" clId="{228BB2D8-8609-4A39-8DCC-62D7AB5D9C22}" dt="2024-05-15T17:24:44.397" v="1603" actId="700"/>
          <ac:spMkLst>
            <pc:docMk/>
            <pc:sldMk cId="3502699079" sldId="261"/>
            <ac:spMk id="2" creationId="{E8E9B812-5407-A528-0BF7-014159FF9CD0}"/>
          </ac:spMkLst>
        </pc:spChg>
        <pc:spChg chg="mod ord">
          <ac:chgData name="Raymer, Michael L." userId="96c2fb1d-e79c-4ca3-9876-783e98fdd04a" providerId="ADAL" clId="{228BB2D8-8609-4A39-8DCC-62D7AB5D9C22}" dt="2024-05-15T17:24:44.397" v="1603" actId="700"/>
          <ac:spMkLst>
            <pc:docMk/>
            <pc:sldMk cId="3502699079" sldId="261"/>
            <ac:spMk id="3" creationId="{4203D962-BFF2-EEFC-A228-1A1783ECCF34}"/>
          </ac:spMkLst>
        </pc:spChg>
        <pc:spChg chg="mod ord">
          <ac:chgData name="Raymer, Michael L." userId="96c2fb1d-e79c-4ca3-9876-783e98fdd04a" providerId="ADAL" clId="{228BB2D8-8609-4A39-8DCC-62D7AB5D9C22}" dt="2024-05-15T17:24:44.397" v="1603" actId="700"/>
          <ac:spMkLst>
            <pc:docMk/>
            <pc:sldMk cId="3502699079" sldId="261"/>
            <ac:spMk id="4" creationId="{993B22CC-C5B2-6D67-229A-DEC45736EE54}"/>
          </ac:spMkLst>
        </pc:spChg>
        <pc:spChg chg="add mod">
          <ac:chgData name="Raymer, Michael L." userId="96c2fb1d-e79c-4ca3-9876-783e98fdd04a" providerId="ADAL" clId="{228BB2D8-8609-4A39-8DCC-62D7AB5D9C22}" dt="2024-05-15T18:01:33.300" v="2030" actId="115"/>
          <ac:spMkLst>
            <pc:docMk/>
            <pc:sldMk cId="3502699079" sldId="261"/>
            <ac:spMk id="5" creationId="{AF32DF1A-EA6F-871A-96F2-3223897BE339}"/>
          </ac:spMkLst>
        </pc:spChg>
        <pc:spChg chg="add del mod">
          <ac:chgData name="Raymer, Michael L." userId="96c2fb1d-e79c-4ca3-9876-783e98fdd04a" providerId="ADAL" clId="{228BB2D8-8609-4A39-8DCC-62D7AB5D9C22}" dt="2024-05-15T17:27:35.331" v="1661" actId="478"/>
          <ac:spMkLst>
            <pc:docMk/>
            <pc:sldMk cId="3502699079" sldId="261"/>
            <ac:spMk id="7" creationId="{55184485-E796-EB9E-E721-E1B54D1046DE}"/>
          </ac:spMkLst>
        </pc:spChg>
        <pc:graphicFrameChg chg="add mod modGraphic">
          <ac:chgData name="Raymer, Michael L." userId="96c2fb1d-e79c-4ca3-9876-783e98fdd04a" providerId="ADAL" clId="{228BB2D8-8609-4A39-8DCC-62D7AB5D9C22}" dt="2024-05-15T18:02:24.050" v="2040" actId="1076"/>
          <ac:graphicFrameMkLst>
            <pc:docMk/>
            <pc:sldMk cId="3502699079" sldId="261"/>
            <ac:graphicFrameMk id="6" creationId="{E9A06881-AFCF-8B89-6FCB-3F0128963CD1}"/>
          </ac:graphicFrameMkLst>
        </pc:graphicFrameChg>
        <pc:picChg chg="add mod">
          <ac:chgData name="Raymer, Michael L." userId="96c2fb1d-e79c-4ca3-9876-783e98fdd04a" providerId="ADAL" clId="{228BB2D8-8609-4A39-8DCC-62D7AB5D9C22}" dt="2024-05-15T17:41:13.936" v="1834" actId="167"/>
          <ac:picMkLst>
            <pc:docMk/>
            <pc:sldMk cId="3502699079" sldId="261"/>
            <ac:picMk id="1027" creationId="{399D58EA-34FF-4D7F-6583-82A5BB42DF5B}"/>
          </ac:picMkLst>
        </pc:picChg>
      </pc:sldChg>
      <pc:sldChg chg="addSp delSp modSp new mod">
        <pc:chgData name="Raymer, Michael L." userId="96c2fb1d-e79c-4ca3-9876-783e98fdd04a" providerId="ADAL" clId="{228BB2D8-8609-4A39-8DCC-62D7AB5D9C22}" dt="2024-05-17T16:55:33.488" v="7588" actId="1076"/>
        <pc:sldMkLst>
          <pc:docMk/>
          <pc:sldMk cId="4226949370" sldId="261"/>
        </pc:sldMkLst>
        <pc:spChg chg="mod">
          <ac:chgData name="Raymer, Michael L." userId="96c2fb1d-e79c-4ca3-9876-783e98fdd04a" providerId="ADAL" clId="{228BB2D8-8609-4A39-8DCC-62D7AB5D9C22}" dt="2024-05-17T13:19:10.758" v="6156" actId="20577"/>
          <ac:spMkLst>
            <pc:docMk/>
            <pc:sldMk cId="4226949370" sldId="261"/>
            <ac:spMk id="2" creationId="{EBFCD048-274D-08EB-F6CF-817E7B2CF955}"/>
          </ac:spMkLst>
        </pc:spChg>
        <pc:spChg chg="add mod">
          <ac:chgData name="Raymer, Michael L." userId="96c2fb1d-e79c-4ca3-9876-783e98fdd04a" providerId="ADAL" clId="{228BB2D8-8609-4A39-8DCC-62D7AB5D9C22}" dt="2024-05-17T13:56:00.310" v="6411" actId="1035"/>
          <ac:spMkLst>
            <pc:docMk/>
            <pc:sldMk cId="4226949370" sldId="261"/>
            <ac:spMk id="5" creationId="{12CA340E-6721-DCCA-92BA-8CE804150256}"/>
          </ac:spMkLst>
        </pc:spChg>
        <pc:spChg chg="add mod">
          <ac:chgData name="Raymer, Michael L." userId="96c2fb1d-e79c-4ca3-9876-783e98fdd04a" providerId="ADAL" clId="{228BB2D8-8609-4A39-8DCC-62D7AB5D9C22}" dt="2024-05-17T13:46:04.268" v="6341" actId="404"/>
          <ac:spMkLst>
            <pc:docMk/>
            <pc:sldMk cId="4226949370" sldId="261"/>
            <ac:spMk id="8" creationId="{AE2070B6-4EB4-8873-2453-1EBD07B67D35}"/>
          </ac:spMkLst>
        </pc:spChg>
        <pc:spChg chg="add mod">
          <ac:chgData name="Raymer, Michael L." userId="96c2fb1d-e79c-4ca3-9876-783e98fdd04a" providerId="ADAL" clId="{228BB2D8-8609-4A39-8DCC-62D7AB5D9C22}" dt="2024-05-17T16:55:33.488" v="7588" actId="1076"/>
          <ac:spMkLst>
            <pc:docMk/>
            <pc:sldMk cId="4226949370" sldId="261"/>
            <ac:spMk id="9" creationId="{55FC2B4E-D4A4-4C10-1853-84AC46858A6A}"/>
          </ac:spMkLst>
        </pc:spChg>
        <pc:spChg chg="add del mod">
          <ac:chgData name="Raymer, Michael L." userId="96c2fb1d-e79c-4ca3-9876-783e98fdd04a" providerId="ADAL" clId="{228BB2D8-8609-4A39-8DCC-62D7AB5D9C22}" dt="2024-05-17T13:40:08.055" v="6320" actId="478"/>
          <ac:spMkLst>
            <pc:docMk/>
            <pc:sldMk cId="4226949370" sldId="261"/>
            <ac:spMk id="9" creationId="{B429EBE6-A9BF-7E60-9C15-878BA3F00279}"/>
          </ac:spMkLst>
        </pc:spChg>
        <pc:spChg chg="add mod">
          <ac:chgData name="Raymer, Michael L." userId="96c2fb1d-e79c-4ca3-9876-783e98fdd04a" providerId="ADAL" clId="{228BB2D8-8609-4A39-8DCC-62D7AB5D9C22}" dt="2024-05-17T13:46:04.268" v="6341" actId="404"/>
          <ac:spMkLst>
            <pc:docMk/>
            <pc:sldMk cId="4226949370" sldId="261"/>
            <ac:spMk id="10" creationId="{FCD74915-C24B-E1AC-049E-6728748E9E2D}"/>
          </ac:spMkLst>
        </pc:spChg>
        <pc:spChg chg="mod">
          <ac:chgData name="Raymer, Michael L." userId="96c2fb1d-e79c-4ca3-9876-783e98fdd04a" providerId="ADAL" clId="{228BB2D8-8609-4A39-8DCC-62D7AB5D9C22}" dt="2024-05-17T13:44:29.964" v="6328" actId="571"/>
          <ac:spMkLst>
            <pc:docMk/>
            <pc:sldMk cId="4226949370" sldId="261"/>
            <ac:spMk id="14" creationId="{6DC5B4E9-B884-1E5F-D6F9-44466B40AE90}"/>
          </ac:spMkLst>
        </pc:spChg>
        <pc:spChg chg="mod">
          <ac:chgData name="Raymer, Michael L." userId="96c2fb1d-e79c-4ca3-9876-783e98fdd04a" providerId="ADAL" clId="{228BB2D8-8609-4A39-8DCC-62D7AB5D9C22}" dt="2024-05-17T13:44:29.964" v="6328" actId="571"/>
          <ac:spMkLst>
            <pc:docMk/>
            <pc:sldMk cId="4226949370" sldId="261"/>
            <ac:spMk id="15" creationId="{4115F3D8-C83F-2561-C604-D04D35566D61}"/>
          </ac:spMkLst>
        </pc:spChg>
        <pc:spChg chg="mod">
          <ac:chgData name="Raymer, Michael L." userId="96c2fb1d-e79c-4ca3-9876-783e98fdd04a" providerId="ADAL" clId="{228BB2D8-8609-4A39-8DCC-62D7AB5D9C22}" dt="2024-05-17T13:44:39.756" v="6329" actId="571"/>
          <ac:spMkLst>
            <pc:docMk/>
            <pc:sldMk cId="4226949370" sldId="261"/>
            <ac:spMk id="18" creationId="{F60FE7D8-7FB9-B44C-0B10-0A62886C55B3}"/>
          </ac:spMkLst>
        </pc:spChg>
        <pc:spChg chg="mod">
          <ac:chgData name="Raymer, Michael L." userId="96c2fb1d-e79c-4ca3-9876-783e98fdd04a" providerId="ADAL" clId="{228BB2D8-8609-4A39-8DCC-62D7AB5D9C22}" dt="2024-05-17T13:44:39.756" v="6329" actId="571"/>
          <ac:spMkLst>
            <pc:docMk/>
            <pc:sldMk cId="4226949370" sldId="261"/>
            <ac:spMk id="19" creationId="{DF38AA5A-47ED-88A1-4537-939300663EBF}"/>
          </ac:spMkLst>
        </pc:spChg>
        <pc:spChg chg="mod">
          <ac:chgData name="Raymer, Michael L." userId="96c2fb1d-e79c-4ca3-9876-783e98fdd04a" providerId="ADAL" clId="{228BB2D8-8609-4A39-8DCC-62D7AB5D9C22}" dt="2024-05-17T13:44:42.133" v="6330" actId="571"/>
          <ac:spMkLst>
            <pc:docMk/>
            <pc:sldMk cId="4226949370" sldId="261"/>
            <ac:spMk id="21" creationId="{97E23FE7-8603-14D2-A6BE-FB9BED5735CD}"/>
          </ac:spMkLst>
        </pc:spChg>
        <pc:spChg chg="mod">
          <ac:chgData name="Raymer, Michael L." userId="96c2fb1d-e79c-4ca3-9876-783e98fdd04a" providerId="ADAL" clId="{228BB2D8-8609-4A39-8DCC-62D7AB5D9C22}" dt="2024-05-17T13:44:42.133" v="6330" actId="571"/>
          <ac:spMkLst>
            <pc:docMk/>
            <pc:sldMk cId="4226949370" sldId="261"/>
            <ac:spMk id="22" creationId="{1A0D7549-332E-35A6-A84D-8560EC4AC619}"/>
          </ac:spMkLst>
        </pc:spChg>
        <pc:spChg chg="mod">
          <ac:chgData name="Raymer, Michael L." userId="96c2fb1d-e79c-4ca3-9876-783e98fdd04a" providerId="ADAL" clId="{228BB2D8-8609-4A39-8DCC-62D7AB5D9C22}" dt="2024-05-17T13:45:10.237" v="6334" actId="571"/>
          <ac:spMkLst>
            <pc:docMk/>
            <pc:sldMk cId="4226949370" sldId="261"/>
            <ac:spMk id="25" creationId="{7C859439-8B31-7A41-1B40-B1EBA76750F6}"/>
          </ac:spMkLst>
        </pc:spChg>
        <pc:spChg chg="mod">
          <ac:chgData name="Raymer, Michael L." userId="96c2fb1d-e79c-4ca3-9876-783e98fdd04a" providerId="ADAL" clId="{228BB2D8-8609-4A39-8DCC-62D7AB5D9C22}" dt="2024-05-17T13:45:10.237" v="6334" actId="571"/>
          <ac:spMkLst>
            <pc:docMk/>
            <pc:sldMk cId="4226949370" sldId="261"/>
            <ac:spMk id="26" creationId="{D8F77664-3093-D11D-9164-84BA6B062434}"/>
          </ac:spMkLst>
        </pc:spChg>
        <pc:spChg chg="mod">
          <ac:chgData name="Raymer, Michael L." userId="96c2fb1d-e79c-4ca3-9876-783e98fdd04a" providerId="ADAL" clId="{228BB2D8-8609-4A39-8DCC-62D7AB5D9C22}" dt="2024-05-17T13:47:32.851" v="6352" actId="20577"/>
          <ac:spMkLst>
            <pc:docMk/>
            <pc:sldMk cId="4226949370" sldId="261"/>
            <ac:spMk id="31" creationId="{8EEB1F80-6ECC-079F-5A10-C55B2E9372FF}"/>
          </ac:spMkLst>
        </pc:spChg>
        <pc:spChg chg="mod">
          <ac:chgData name="Raymer, Michael L." userId="96c2fb1d-e79c-4ca3-9876-783e98fdd04a" providerId="ADAL" clId="{228BB2D8-8609-4A39-8DCC-62D7AB5D9C22}" dt="2024-05-17T13:46:23.940" v="6346" actId="571"/>
          <ac:spMkLst>
            <pc:docMk/>
            <pc:sldMk cId="4226949370" sldId="261"/>
            <ac:spMk id="32" creationId="{EF42CB66-4C39-824F-ACBD-FA26C30F87D2}"/>
          </ac:spMkLst>
        </pc:spChg>
        <pc:spChg chg="mod">
          <ac:chgData name="Raymer, Michael L." userId="96c2fb1d-e79c-4ca3-9876-783e98fdd04a" providerId="ADAL" clId="{228BB2D8-8609-4A39-8DCC-62D7AB5D9C22}" dt="2024-05-17T13:47:38.266" v="6354" actId="20577"/>
          <ac:spMkLst>
            <pc:docMk/>
            <pc:sldMk cId="4226949370" sldId="261"/>
            <ac:spMk id="35" creationId="{E66AD447-533C-7C5F-FC04-DF3686D428C6}"/>
          </ac:spMkLst>
        </pc:spChg>
        <pc:spChg chg="mod">
          <ac:chgData name="Raymer, Michael L." userId="96c2fb1d-e79c-4ca3-9876-783e98fdd04a" providerId="ADAL" clId="{228BB2D8-8609-4A39-8DCC-62D7AB5D9C22}" dt="2024-05-17T13:46:27.450" v="6347" actId="571"/>
          <ac:spMkLst>
            <pc:docMk/>
            <pc:sldMk cId="4226949370" sldId="261"/>
            <ac:spMk id="36" creationId="{270710C2-A581-E751-EBDC-DDA116CBE9E7}"/>
          </ac:spMkLst>
        </pc:spChg>
        <pc:spChg chg="mod">
          <ac:chgData name="Raymer, Michael L." userId="96c2fb1d-e79c-4ca3-9876-783e98fdd04a" providerId="ADAL" clId="{228BB2D8-8609-4A39-8DCC-62D7AB5D9C22}" dt="2024-05-17T13:47:44.475" v="6356" actId="20577"/>
          <ac:spMkLst>
            <pc:docMk/>
            <pc:sldMk cId="4226949370" sldId="261"/>
            <ac:spMk id="39" creationId="{20445BE7-1F09-DB5D-8EBE-5DDEC1EC0C2D}"/>
          </ac:spMkLst>
        </pc:spChg>
        <pc:spChg chg="mod">
          <ac:chgData name="Raymer, Michael L." userId="96c2fb1d-e79c-4ca3-9876-783e98fdd04a" providerId="ADAL" clId="{228BB2D8-8609-4A39-8DCC-62D7AB5D9C22}" dt="2024-05-17T13:46:31.563" v="6348" actId="571"/>
          <ac:spMkLst>
            <pc:docMk/>
            <pc:sldMk cId="4226949370" sldId="261"/>
            <ac:spMk id="40" creationId="{332242D8-DC70-F34D-D2A9-B8B345D57802}"/>
          </ac:spMkLst>
        </pc:spChg>
        <pc:spChg chg="mod">
          <ac:chgData name="Raymer, Michael L." userId="96c2fb1d-e79c-4ca3-9876-783e98fdd04a" providerId="ADAL" clId="{228BB2D8-8609-4A39-8DCC-62D7AB5D9C22}" dt="2024-05-17T13:47:53.064" v="6358" actId="20577"/>
          <ac:spMkLst>
            <pc:docMk/>
            <pc:sldMk cId="4226949370" sldId="261"/>
            <ac:spMk id="43" creationId="{4FE36C3B-BED2-658B-4A84-FE8ABE969FAF}"/>
          </ac:spMkLst>
        </pc:spChg>
        <pc:spChg chg="mod">
          <ac:chgData name="Raymer, Michael L." userId="96c2fb1d-e79c-4ca3-9876-783e98fdd04a" providerId="ADAL" clId="{228BB2D8-8609-4A39-8DCC-62D7AB5D9C22}" dt="2024-05-17T13:48:14.201" v="6365" actId="404"/>
          <ac:spMkLst>
            <pc:docMk/>
            <pc:sldMk cId="4226949370" sldId="261"/>
            <ac:spMk id="44" creationId="{A6EFD36F-6A33-B338-014D-75398DE4B071}"/>
          </ac:spMkLst>
        </pc:spChg>
        <pc:spChg chg="add mod">
          <ac:chgData name="Raymer, Michael L." userId="96c2fb1d-e79c-4ca3-9876-783e98fdd04a" providerId="ADAL" clId="{228BB2D8-8609-4A39-8DCC-62D7AB5D9C22}" dt="2024-05-17T13:56:00.310" v="6411" actId="1035"/>
          <ac:spMkLst>
            <pc:docMk/>
            <pc:sldMk cId="4226949370" sldId="261"/>
            <ac:spMk id="46" creationId="{09C6E0A6-76A5-46EB-4B7D-09CC9AD0818C}"/>
          </ac:spMkLst>
        </pc:spChg>
        <pc:spChg chg="add del mod">
          <ac:chgData name="Raymer, Michael L." userId="96c2fb1d-e79c-4ca3-9876-783e98fdd04a" providerId="ADAL" clId="{228BB2D8-8609-4A39-8DCC-62D7AB5D9C22}" dt="2024-05-17T13:53:34.526" v="6377" actId="478"/>
          <ac:spMkLst>
            <pc:docMk/>
            <pc:sldMk cId="4226949370" sldId="261"/>
            <ac:spMk id="47" creationId="{F5CE02FB-5F2E-5CF2-AD35-39522CB15309}"/>
          </ac:spMkLst>
        </pc:spChg>
        <pc:spChg chg="add mod">
          <ac:chgData name="Raymer, Michael L." userId="96c2fb1d-e79c-4ca3-9876-783e98fdd04a" providerId="ADAL" clId="{228BB2D8-8609-4A39-8DCC-62D7AB5D9C22}" dt="2024-05-17T13:56:00.310" v="6411" actId="1035"/>
          <ac:spMkLst>
            <pc:docMk/>
            <pc:sldMk cId="4226949370" sldId="261"/>
            <ac:spMk id="48" creationId="{18C73258-BA19-C25B-C845-DF145249C496}"/>
          </ac:spMkLst>
        </pc:spChg>
        <pc:spChg chg="add del mod">
          <ac:chgData name="Raymer, Michael L." userId="96c2fb1d-e79c-4ca3-9876-783e98fdd04a" providerId="ADAL" clId="{228BB2D8-8609-4A39-8DCC-62D7AB5D9C22}" dt="2024-05-17T14:06:43.328" v="6445" actId="478"/>
          <ac:spMkLst>
            <pc:docMk/>
            <pc:sldMk cId="4226949370" sldId="261"/>
            <ac:spMk id="49" creationId="{39E4BECD-23E0-021C-5445-ABC702B9E75B}"/>
          </ac:spMkLst>
        </pc:spChg>
        <pc:spChg chg="add mod">
          <ac:chgData name="Raymer, Michael L." userId="96c2fb1d-e79c-4ca3-9876-783e98fdd04a" providerId="ADAL" clId="{228BB2D8-8609-4A39-8DCC-62D7AB5D9C22}" dt="2024-05-17T14:07:20.288" v="6483" actId="1037"/>
          <ac:spMkLst>
            <pc:docMk/>
            <pc:sldMk cId="4226949370" sldId="261"/>
            <ac:spMk id="50" creationId="{D7AF6018-A5F7-0E26-80A9-792A43D8EE7D}"/>
          </ac:spMkLst>
        </pc:spChg>
        <pc:spChg chg="add mod">
          <ac:chgData name="Raymer, Michael L." userId="96c2fb1d-e79c-4ca3-9876-783e98fdd04a" providerId="ADAL" clId="{228BB2D8-8609-4A39-8DCC-62D7AB5D9C22}" dt="2024-05-17T14:07:27.438" v="6485" actId="1036"/>
          <ac:spMkLst>
            <pc:docMk/>
            <pc:sldMk cId="4226949370" sldId="261"/>
            <ac:spMk id="51" creationId="{25422DF7-D347-F1E5-C361-F0659CD638E8}"/>
          </ac:spMkLst>
        </pc:spChg>
        <pc:grpChg chg="add mod">
          <ac:chgData name="Raymer, Michael L." userId="96c2fb1d-e79c-4ca3-9876-783e98fdd04a" providerId="ADAL" clId="{228BB2D8-8609-4A39-8DCC-62D7AB5D9C22}" dt="2024-05-17T13:56:00.310" v="6411" actId="1035"/>
          <ac:grpSpMkLst>
            <pc:docMk/>
            <pc:sldMk cId="4226949370" sldId="261"/>
            <ac:grpSpMk id="11" creationId="{A8796175-4C12-A4B1-0EF8-6AEB75FDE0E4}"/>
          </ac:grpSpMkLst>
        </pc:grpChg>
        <pc:grpChg chg="add del mod">
          <ac:chgData name="Raymer, Michael L." userId="96c2fb1d-e79c-4ca3-9876-783e98fdd04a" providerId="ADAL" clId="{228BB2D8-8609-4A39-8DCC-62D7AB5D9C22}" dt="2024-05-17T13:45:49.215" v="6337" actId="478"/>
          <ac:grpSpMkLst>
            <pc:docMk/>
            <pc:sldMk cId="4226949370" sldId="261"/>
            <ac:grpSpMk id="13" creationId="{51E8308F-1EF8-91BA-5870-2BB42AECC7E0}"/>
          </ac:grpSpMkLst>
        </pc:grpChg>
        <pc:grpChg chg="add del mod">
          <ac:chgData name="Raymer, Michael L." userId="96c2fb1d-e79c-4ca3-9876-783e98fdd04a" providerId="ADAL" clId="{228BB2D8-8609-4A39-8DCC-62D7AB5D9C22}" dt="2024-05-17T13:45:49.215" v="6337" actId="478"/>
          <ac:grpSpMkLst>
            <pc:docMk/>
            <pc:sldMk cId="4226949370" sldId="261"/>
            <ac:grpSpMk id="17" creationId="{8779E68B-4DA0-13D2-EFA6-78B1AEB10CC2}"/>
          </ac:grpSpMkLst>
        </pc:grpChg>
        <pc:grpChg chg="add del mod">
          <ac:chgData name="Raymer, Michael L." userId="96c2fb1d-e79c-4ca3-9876-783e98fdd04a" providerId="ADAL" clId="{228BB2D8-8609-4A39-8DCC-62D7AB5D9C22}" dt="2024-05-17T13:44:42.989" v="6331" actId="21"/>
          <ac:grpSpMkLst>
            <pc:docMk/>
            <pc:sldMk cId="4226949370" sldId="261"/>
            <ac:grpSpMk id="20" creationId="{6DC71208-86B1-65C2-B161-CAEC0104C9F3}"/>
          </ac:grpSpMkLst>
        </pc:grpChg>
        <pc:grpChg chg="add del mod">
          <ac:chgData name="Raymer, Michael L." userId="96c2fb1d-e79c-4ca3-9876-783e98fdd04a" providerId="ADAL" clId="{228BB2D8-8609-4A39-8DCC-62D7AB5D9C22}" dt="2024-05-17T13:45:49.215" v="6337" actId="478"/>
          <ac:grpSpMkLst>
            <pc:docMk/>
            <pc:sldMk cId="4226949370" sldId="261"/>
            <ac:grpSpMk id="24" creationId="{87FF3252-C35A-5C33-2A6D-11AF13E708FA}"/>
          </ac:grpSpMkLst>
        </pc:grpChg>
        <pc:grpChg chg="add mod">
          <ac:chgData name="Raymer, Michael L." userId="96c2fb1d-e79c-4ca3-9876-783e98fdd04a" providerId="ADAL" clId="{228BB2D8-8609-4A39-8DCC-62D7AB5D9C22}" dt="2024-05-17T13:56:00.310" v="6411" actId="1035"/>
          <ac:grpSpMkLst>
            <pc:docMk/>
            <pc:sldMk cId="4226949370" sldId="261"/>
            <ac:grpSpMk id="30" creationId="{C450FF1D-147B-8D50-9389-470D137A521C}"/>
          </ac:grpSpMkLst>
        </pc:grpChg>
        <pc:grpChg chg="add mod">
          <ac:chgData name="Raymer, Michael L." userId="96c2fb1d-e79c-4ca3-9876-783e98fdd04a" providerId="ADAL" clId="{228BB2D8-8609-4A39-8DCC-62D7AB5D9C22}" dt="2024-05-17T13:56:00.310" v="6411" actId="1035"/>
          <ac:grpSpMkLst>
            <pc:docMk/>
            <pc:sldMk cId="4226949370" sldId="261"/>
            <ac:grpSpMk id="34" creationId="{42A7178E-12C8-CA06-CF28-F5AF4F257A75}"/>
          </ac:grpSpMkLst>
        </pc:grpChg>
        <pc:grpChg chg="add mod">
          <ac:chgData name="Raymer, Michael L." userId="96c2fb1d-e79c-4ca3-9876-783e98fdd04a" providerId="ADAL" clId="{228BB2D8-8609-4A39-8DCC-62D7AB5D9C22}" dt="2024-05-17T13:56:00.310" v="6411" actId="1035"/>
          <ac:grpSpMkLst>
            <pc:docMk/>
            <pc:sldMk cId="4226949370" sldId="261"/>
            <ac:grpSpMk id="38" creationId="{9D929287-85BA-AE36-EED2-FEA39FF780FE}"/>
          </ac:grpSpMkLst>
        </pc:grpChg>
        <pc:grpChg chg="add mod">
          <ac:chgData name="Raymer, Michael L." userId="96c2fb1d-e79c-4ca3-9876-783e98fdd04a" providerId="ADAL" clId="{228BB2D8-8609-4A39-8DCC-62D7AB5D9C22}" dt="2024-05-17T13:56:00.310" v="6411" actId="1035"/>
          <ac:grpSpMkLst>
            <pc:docMk/>
            <pc:sldMk cId="4226949370" sldId="261"/>
            <ac:grpSpMk id="42" creationId="{E8453719-4403-7BA7-14DC-95CBE90CDB42}"/>
          </ac:grpSpMkLst>
        </pc:grpChg>
        <pc:picChg chg="add del mod">
          <ac:chgData name="Raymer, Michael L." userId="96c2fb1d-e79c-4ca3-9876-783e98fdd04a" providerId="ADAL" clId="{228BB2D8-8609-4A39-8DCC-62D7AB5D9C22}" dt="2024-05-17T14:03:24.424" v="6414" actId="478"/>
          <ac:picMkLst>
            <pc:docMk/>
            <pc:sldMk cId="4226949370" sldId="261"/>
            <ac:picMk id="2050" creationId="{F6DB0097-A915-6AF6-619C-2B31B9B4AF84}"/>
          </ac:picMkLst>
        </pc:picChg>
        <pc:picChg chg="add mod">
          <ac:chgData name="Raymer, Michael L." userId="96c2fb1d-e79c-4ca3-9876-783e98fdd04a" providerId="ADAL" clId="{228BB2D8-8609-4A39-8DCC-62D7AB5D9C22}" dt="2024-05-17T14:03:31.707" v="6417" actId="1076"/>
          <ac:picMkLst>
            <pc:docMk/>
            <pc:sldMk cId="4226949370" sldId="261"/>
            <ac:picMk id="2052" creationId="{B42068A4-CA04-B455-7F1D-3D7965691BF7}"/>
          </ac:picMkLst>
        </pc:picChg>
        <pc:cxnChg chg="add mod">
          <ac:chgData name="Raymer, Michael L." userId="96c2fb1d-e79c-4ca3-9876-783e98fdd04a" providerId="ADAL" clId="{228BB2D8-8609-4A39-8DCC-62D7AB5D9C22}" dt="2024-05-17T13:56:00.310" v="6411" actId="1035"/>
          <ac:cxnSpMkLst>
            <pc:docMk/>
            <pc:sldMk cId="4226949370" sldId="261"/>
            <ac:cxnSpMk id="7" creationId="{5C7C1D0E-D740-9043-6E18-4D37EAF0C190}"/>
          </ac:cxnSpMkLst>
        </pc:cxnChg>
        <pc:cxnChg chg="add mod">
          <ac:chgData name="Raymer, Michael L." userId="96c2fb1d-e79c-4ca3-9876-783e98fdd04a" providerId="ADAL" clId="{228BB2D8-8609-4A39-8DCC-62D7AB5D9C22}" dt="2024-05-17T13:56:00.310" v="6411" actId="1035"/>
          <ac:cxnSpMkLst>
            <pc:docMk/>
            <pc:sldMk cId="4226949370" sldId="261"/>
            <ac:cxnSpMk id="12" creationId="{7459825B-1359-8F3B-E4A0-AC558BAE3ABF}"/>
          </ac:cxnSpMkLst>
        </pc:cxnChg>
        <pc:cxnChg chg="add del mod">
          <ac:chgData name="Raymer, Michael L." userId="96c2fb1d-e79c-4ca3-9876-783e98fdd04a" providerId="ADAL" clId="{228BB2D8-8609-4A39-8DCC-62D7AB5D9C22}" dt="2024-05-17T13:45:49.215" v="6337" actId="478"/>
          <ac:cxnSpMkLst>
            <pc:docMk/>
            <pc:sldMk cId="4226949370" sldId="261"/>
            <ac:cxnSpMk id="16" creationId="{98FE347D-8EEF-ED1A-2825-DD4BE4749F9E}"/>
          </ac:cxnSpMkLst>
        </pc:cxnChg>
        <pc:cxnChg chg="add del mod">
          <ac:chgData name="Raymer, Michael L." userId="96c2fb1d-e79c-4ca3-9876-783e98fdd04a" providerId="ADAL" clId="{228BB2D8-8609-4A39-8DCC-62D7AB5D9C22}" dt="2024-05-17T13:45:49.215" v="6337" actId="478"/>
          <ac:cxnSpMkLst>
            <pc:docMk/>
            <pc:sldMk cId="4226949370" sldId="261"/>
            <ac:cxnSpMk id="27" creationId="{CF251553-F444-9A96-454E-E7935A28C868}"/>
          </ac:cxnSpMkLst>
        </pc:cxnChg>
        <pc:cxnChg chg="add del mod">
          <ac:chgData name="Raymer, Michael L." userId="96c2fb1d-e79c-4ca3-9876-783e98fdd04a" providerId="ADAL" clId="{228BB2D8-8609-4A39-8DCC-62D7AB5D9C22}" dt="2024-05-17T13:45:49.215" v="6337" actId="478"/>
          <ac:cxnSpMkLst>
            <pc:docMk/>
            <pc:sldMk cId="4226949370" sldId="261"/>
            <ac:cxnSpMk id="28" creationId="{61FA8694-A30C-9AC2-BF6A-774D80693CBE}"/>
          </ac:cxnSpMkLst>
        </pc:cxnChg>
        <pc:cxnChg chg="add mod">
          <ac:chgData name="Raymer, Michael L." userId="96c2fb1d-e79c-4ca3-9876-783e98fdd04a" providerId="ADAL" clId="{228BB2D8-8609-4A39-8DCC-62D7AB5D9C22}" dt="2024-05-17T13:56:00.310" v="6411" actId="1035"/>
          <ac:cxnSpMkLst>
            <pc:docMk/>
            <pc:sldMk cId="4226949370" sldId="261"/>
            <ac:cxnSpMk id="33" creationId="{30ABBE64-2320-B643-52A0-66C84649F494}"/>
          </ac:cxnSpMkLst>
        </pc:cxnChg>
        <pc:cxnChg chg="add mod">
          <ac:chgData name="Raymer, Michael L." userId="96c2fb1d-e79c-4ca3-9876-783e98fdd04a" providerId="ADAL" clId="{228BB2D8-8609-4A39-8DCC-62D7AB5D9C22}" dt="2024-05-17T13:56:00.310" v="6411" actId="1035"/>
          <ac:cxnSpMkLst>
            <pc:docMk/>
            <pc:sldMk cId="4226949370" sldId="261"/>
            <ac:cxnSpMk id="37" creationId="{922AF60B-F2B3-7EBE-C2B7-0F91B8B5AB1D}"/>
          </ac:cxnSpMkLst>
        </pc:cxnChg>
        <pc:cxnChg chg="add mod">
          <ac:chgData name="Raymer, Michael L." userId="96c2fb1d-e79c-4ca3-9876-783e98fdd04a" providerId="ADAL" clId="{228BB2D8-8609-4A39-8DCC-62D7AB5D9C22}" dt="2024-05-17T13:56:00.310" v="6411" actId="1035"/>
          <ac:cxnSpMkLst>
            <pc:docMk/>
            <pc:sldMk cId="4226949370" sldId="261"/>
            <ac:cxnSpMk id="41" creationId="{BC703C8D-C698-8E33-9106-7B637ED67A8E}"/>
          </ac:cxnSpMkLst>
        </pc:cxnChg>
        <pc:cxnChg chg="add del mod">
          <ac:chgData name="Raymer, Michael L." userId="96c2fb1d-e79c-4ca3-9876-783e98fdd04a" providerId="ADAL" clId="{228BB2D8-8609-4A39-8DCC-62D7AB5D9C22}" dt="2024-05-17T13:46:38.751" v="6350" actId="478"/>
          <ac:cxnSpMkLst>
            <pc:docMk/>
            <pc:sldMk cId="4226949370" sldId="261"/>
            <ac:cxnSpMk id="45" creationId="{050F3D69-FF0A-B3C1-B95C-E1E56323F5A8}"/>
          </ac:cxnSpMkLst>
        </pc:cxnChg>
      </pc:sldChg>
      <pc:sldChg chg="addSp modSp new del mod modClrScheme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02409444" sldId="262"/>
        </pc:sldMkLst>
        <pc:spChg chg="mod ord">
          <ac:chgData name="Raymer, Michael L." userId="96c2fb1d-e79c-4ca3-9876-783e98fdd04a" providerId="ADAL" clId="{228BB2D8-8609-4A39-8DCC-62D7AB5D9C22}" dt="2024-05-15T17:54:35.232" v="1838" actId="700"/>
          <ac:spMkLst>
            <pc:docMk/>
            <pc:sldMk cId="402409444" sldId="262"/>
            <ac:spMk id="2" creationId="{028CCBB2-6695-22AA-06DA-F1F2C00B1B89}"/>
          </ac:spMkLst>
        </pc:spChg>
        <pc:spChg chg="mod ord">
          <ac:chgData name="Raymer, Michael L." userId="96c2fb1d-e79c-4ca3-9876-783e98fdd04a" providerId="ADAL" clId="{228BB2D8-8609-4A39-8DCC-62D7AB5D9C22}" dt="2024-05-15T17:54:35.232" v="1838" actId="700"/>
          <ac:spMkLst>
            <pc:docMk/>
            <pc:sldMk cId="402409444" sldId="262"/>
            <ac:spMk id="3" creationId="{226E86A7-EBF1-1BD5-BB72-8A157D3F0B20}"/>
          </ac:spMkLst>
        </pc:spChg>
        <pc:spChg chg="add mod ord">
          <ac:chgData name="Raymer, Michael L." userId="96c2fb1d-e79c-4ca3-9876-783e98fdd04a" providerId="ADAL" clId="{228BB2D8-8609-4A39-8DCC-62D7AB5D9C22}" dt="2024-05-15T17:54:40.871" v="1855" actId="20577"/>
          <ac:spMkLst>
            <pc:docMk/>
            <pc:sldMk cId="402409444" sldId="262"/>
            <ac:spMk id="4" creationId="{7BE7BE7E-E49F-C050-E646-9BF86F5BE029}"/>
          </ac:spMkLst>
        </pc:spChg>
        <pc:picChg chg="add">
          <ac:chgData name="Raymer, Michael L." userId="96c2fb1d-e79c-4ca3-9876-783e98fdd04a" providerId="ADAL" clId="{228BB2D8-8609-4A39-8DCC-62D7AB5D9C22}" dt="2024-05-15T17:51:31.258" v="1837"/>
          <ac:picMkLst>
            <pc:docMk/>
            <pc:sldMk cId="402409444" sldId="262"/>
            <ac:picMk id="3074" creationId="{0529E874-4FA6-5D0D-1BC8-FCC55FBE6C7A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554973696" sldId="262"/>
        </pc:sldMkLst>
      </pc:sldChg>
      <pc:sldChg chg="addSp delSp modSp add mod">
        <pc:chgData name="Raymer, Michael L." userId="96c2fb1d-e79c-4ca3-9876-783e98fdd04a" providerId="ADAL" clId="{228BB2D8-8609-4A39-8DCC-62D7AB5D9C22}" dt="2024-05-17T13:29:21.232" v="6301" actId="14100"/>
        <pc:sldMkLst>
          <pc:docMk/>
          <pc:sldMk cId="1686711856" sldId="262"/>
        </pc:sldMkLst>
        <pc:spChg chg="mod">
          <ac:chgData name="Raymer, Michael L." userId="96c2fb1d-e79c-4ca3-9876-783e98fdd04a" providerId="ADAL" clId="{228BB2D8-8609-4A39-8DCC-62D7AB5D9C22}" dt="2024-05-17T13:19:28.357" v="6172" actId="20577"/>
          <ac:spMkLst>
            <pc:docMk/>
            <pc:sldMk cId="1686711856" sldId="262"/>
            <ac:spMk id="2" creationId="{4998C26F-3A0C-3D2B-784C-D8D49A996BD6}"/>
          </ac:spMkLst>
        </pc:spChg>
        <pc:spChg chg="mod">
          <ac:chgData name="Raymer, Michael L." userId="96c2fb1d-e79c-4ca3-9876-783e98fdd04a" providerId="ADAL" clId="{228BB2D8-8609-4A39-8DCC-62D7AB5D9C22}" dt="2024-05-17T13:19:43.966" v="6185" actId="1076"/>
          <ac:spMkLst>
            <pc:docMk/>
            <pc:sldMk cId="1686711856" sldId="262"/>
            <ac:spMk id="37" creationId="{0B7DECEE-5803-6FD8-8E4F-D8868790067C}"/>
          </ac:spMkLst>
        </pc:spChg>
        <pc:spChg chg="add mod">
          <ac:chgData name="Raymer, Michael L." userId="96c2fb1d-e79c-4ca3-9876-783e98fdd04a" providerId="ADAL" clId="{228BB2D8-8609-4A39-8DCC-62D7AB5D9C22}" dt="2024-05-17T13:22:27.289" v="6222" actId="1076"/>
          <ac:spMkLst>
            <pc:docMk/>
            <pc:sldMk cId="1686711856" sldId="262"/>
            <ac:spMk id="39" creationId="{DACD7FA1-AA52-FDBA-F3B3-317A1D296387}"/>
          </ac:spMkLst>
        </pc:spChg>
        <pc:spChg chg="add mod">
          <ac:chgData name="Raymer, Michael L." userId="96c2fb1d-e79c-4ca3-9876-783e98fdd04a" providerId="ADAL" clId="{228BB2D8-8609-4A39-8DCC-62D7AB5D9C22}" dt="2024-05-17T13:22:27.289" v="6222" actId="1076"/>
          <ac:spMkLst>
            <pc:docMk/>
            <pc:sldMk cId="1686711856" sldId="262"/>
            <ac:spMk id="40" creationId="{0B75AA96-78E1-D884-F968-28141D02EAB2}"/>
          </ac:spMkLst>
        </pc:spChg>
        <pc:spChg chg="add mod">
          <ac:chgData name="Raymer, Michael L." userId="96c2fb1d-e79c-4ca3-9876-783e98fdd04a" providerId="ADAL" clId="{228BB2D8-8609-4A39-8DCC-62D7AB5D9C22}" dt="2024-05-17T13:20:48.067" v="6205" actId="20577"/>
          <ac:spMkLst>
            <pc:docMk/>
            <pc:sldMk cId="1686711856" sldId="262"/>
            <ac:spMk id="41" creationId="{2B7A576B-4C96-5A10-412B-4721DA998F4D}"/>
          </ac:spMkLst>
        </pc:spChg>
        <pc:spChg chg="mod">
          <ac:chgData name="Raymer, Michael L." userId="96c2fb1d-e79c-4ca3-9876-783e98fdd04a" providerId="ADAL" clId="{228BB2D8-8609-4A39-8DCC-62D7AB5D9C22}" dt="2024-05-17T13:22:35.641" v="6223" actId="1035"/>
          <ac:spMkLst>
            <pc:docMk/>
            <pc:sldMk cId="1686711856" sldId="262"/>
            <ac:spMk id="42" creationId="{2F1FF652-1FF8-2089-2A2F-ED64EEF88D18}"/>
          </ac:spMkLst>
        </pc:spChg>
        <pc:spChg chg="mod">
          <ac:chgData name="Raymer, Michael L." userId="96c2fb1d-e79c-4ca3-9876-783e98fdd04a" providerId="ADAL" clId="{228BB2D8-8609-4A39-8DCC-62D7AB5D9C22}" dt="2024-05-17T13:22:35.641" v="6223" actId="1035"/>
          <ac:spMkLst>
            <pc:docMk/>
            <pc:sldMk cId="1686711856" sldId="262"/>
            <ac:spMk id="43" creationId="{8018B54D-052C-BB25-9E53-91AB7526CD89}"/>
          </ac:spMkLst>
        </pc:spChg>
        <pc:spChg chg="add mod">
          <ac:chgData name="Raymer, Michael L." userId="96c2fb1d-e79c-4ca3-9876-783e98fdd04a" providerId="ADAL" clId="{228BB2D8-8609-4A39-8DCC-62D7AB5D9C22}" dt="2024-05-17T13:20:50.814" v="6207" actId="20577"/>
          <ac:spMkLst>
            <pc:docMk/>
            <pc:sldMk cId="1686711856" sldId="262"/>
            <ac:spMk id="44" creationId="{A9FBD6FB-6D62-7C21-8F53-31AFDD851057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48" creationId="{4A8FF45F-1636-89E4-C757-3E582622F46C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49" creationId="{2F721B84-1079-85F2-744D-B6084B451CED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0" creationId="{F7627453-75BA-827F-267F-DA7148C5C8D7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1" creationId="{111B495D-4C56-EFE9-1183-003E136783DE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2" creationId="{3A18F8E4-4A76-C082-CAE1-480676C019D9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3" creationId="{C2ED65AD-1BD3-50D1-6F96-06F8A399EC20}"/>
          </ac:spMkLst>
        </pc:spChg>
        <pc:spChg chg="del mod">
          <ac:chgData name="Raymer, Michael L." userId="96c2fb1d-e79c-4ca3-9876-783e98fdd04a" providerId="ADAL" clId="{228BB2D8-8609-4A39-8DCC-62D7AB5D9C22}" dt="2024-05-17T13:20:08.650" v="6193"/>
          <ac:spMkLst>
            <pc:docMk/>
            <pc:sldMk cId="1686711856" sldId="262"/>
            <ac:spMk id="54" creationId="{1B8ACDAC-6427-4AF6-07B6-2845BE190CA9}"/>
          </ac:spMkLst>
        </pc:spChg>
        <pc:spChg chg="del mod">
          <ac:chgData name="Raymer, Michael L." userId="96c2fb1d-e79c-4ca3-9876-783e98fdd04a" providerId="ADAL" clId="{228BB2D8-8609-4A39-8DCC-62D7AB5D9C22}" dt="2024-05-17T13:20:08.650" v="6195"/>
          <ac:spMkLst>
            <pc:docMk/>
            <pc:sldMk cId="1686711856" sldId="262"/>
            <ac:spMk id="55" creationId="{6385FE1F-4362-D88D-F79C-6258BD252251}"/>
          </ac:spMkLst>
        </pc:spChg>
        <pc:spChg chg="add 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6" creationId="{C0B8947B-C4DC-90F7-F635-58DCA62FA3F0}"/>
          </ac:spMkLst>
        </pc:spChg>
        <pc:spChg chg="add 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7" creationId="{4406E205-2B1B-3CE6-E094-32F5ABBAAEEA}"/>
          </ac:spMkLst>
        </pc:spChg>
        <pc:spChg chg="add mod">
          <ac:chgData name="Raymer, Michael L." userId="96c2fb1d-e79c-4ca3-9876-783e98fdd04a" providerId="ADAL" clId="{228BB2D8-8609-4A39-8DCC-62D7AB5D9C22}" dt="2024-05-17T13:21:12.642" v="6212" actId="20577"/>
          <ac:spMkLst>
            <pc:docMk/>
            <pc:sldMk cId="1686711856" sldId="262"/>
            <ac:spMk id="58" creationId="{C8B1AA81-5313-3CA8-87DE-26986F323D29}"/>
          </ac:spMkLst>
        </pc:spChg>
        <pc:spChg chg="add mod">
          <ac:chgData name="Raymer, Michael L." userId="96c2fb1d-e79c-4ca3-9876-783e98fdd04a" providerId="ADAL" clId="{228BB2D8-8609-4A39-8DCC-62D7AB5D9C22}" dt="2024-05-17T13:21:39.447" v="6218" actId="20577"/>
          <ac:spMkLst>
            <pc:docMk/>
            <pc:sldMk cId="1686711856" sldId="262"/>
            <ac:spMk id="59" creationId="{8887774E-EEE2-C41F-C1B2-090B7BCEFAC6}"/>
          </ac:spMkLst>
        </pc:spChg>
        <pc:spChg chg="add mod">
          <ac:chgData name="Raymer, Michael L." userId="96c2fb1d-e79c-4ca3-9876-783e98fdd04a" providerId="ADAL" clId="{228BB2D8-8609-4A39-8DCC-62D7AB5D9C22}" dt="2024-05-17T13:23:00.596" v="6225" actId="20577"/>
          <ac:spMkLst>
            <pc:docMk/>
            <pc:sldMk cId="1686711856" sldId="262"/>
            <ac:spMk id="60" creationId="{FF205A75-211D-02C3-3A1C-DFCDAFF5CD81}"/>
          </ac:spMkLst>
        </pc:spChg>
        <pc:spChg chg="add mod">
          <ac:chgData name="Raymer, Michael L." userId="96c2fb1d-e79c-4ca3-9876-783e98fdd04a" providerId="ADAL" clId="{228BB2D8-8609-4A39-8DCC-62D7AB5D9C22}" dt="2024-05-17T13:23:04.976" v="6229" actId="20577"/>
          <ac:spMkLst>
            <pc:docMk/>
            <pc:sldMk cId="1686711856" sldId="262"/>
            <ac:spMk id="61" creationId="{ADD29B0A-A6E1-1AC3-6647-93EE76F00983}"/>
          </ac:spMkLst>
        </pc:spChg>
        <pc:spChg chg="add mod">
          <ac:chgData name="Raymer, Michael L." userId="96c2fb1d-e79c-4ca3-9876-783e98fdd04a" providerId="ADAL" clId="{228BB2D8-8609-4A39-8DCC-62D7AB5D9C22}" dt="2024-05-17T13:22:21.673" v="6221" actId="571"/>
          <ac:spMkLst>
            <pc:docMk/>
            <pc:sldMk cId="1686711856" sldId="262"/>
            <ac:spMk id="62" creationId="{CD07F867-70E8-C544-8FD3-4457CFE647C0}"/>
          </ac:spMkLst>
        </pc:spChg>
        <pc:spChg chg="add mod">
          <ac:chgData name="Raymer, Michael L." userId="96c2fb1d-e79c-4ca3-9876-783e98fdd04a" providerId="ADAL" clId="{228BB2D8-8609-4A39-8DCC-62D7AB5D9C22}" dt="2024-05-17T13:22:21.673" v="6221" actId="571"/>
          <ac:spMkLst>
            <pc:docMk/>
            <pc:sldMk cId="1686711856" sldId="262"/>
            <ac:spMk id="63" creationId="{9CCF2982-C729-C5C3-08CF-03381906B9F7}"/>
          </ac:spMkLst>
        </pc:spChg>
        <pc:spChg chg="add mod">
          <ac:chgData name="Raymer, Michael L." userId="96c2fb1d-e79c-4ca3-9876-783e98fdd04a" providerId="ADAL" clId="{228BB2D8-8609-4A39-8DCC-62D7AB5D9C22}" dt="2024-05-17T13:25:05.056" v="6258" actId="1035"/>
          <ac:spMkLst>
            <pc:docMk/>
            <pc:sldMk cId="1686711856" sldId="262"/>
            <ac:spMk id="65" creationId="{D7C65EC3-C3B1-6AE6-F6F1-8CA3A282DD96}"/>
          </ac:spMkLst>
        </pc:spChg>
        <pc:spChg chg="del mod">
          <ac:chgData name="Raymer, Michael L." userId="96c2fb1d-e79c-4ca3-9876-783e98fdd04a" providerId="ADAL" clId="{228BB2D8-8609-4A39-8DCC-62D7AB5D9C22}" dt="2024-05-17T13:20:08.651" v="6197"/>
          <ac:spMkLst>
            <pc:docMk/>
            <pc:sldMk cId="1686711856" sldId="262"/>
            <ac:spMk id="66" creationId="{89394349-532C-EF30-0F5B-3774BFC57F57}"/>
          </ac:spMkLst>
        </pc:spChg>
        <pc:spChg chg="add mod">
          <ac:chgData name="Raymer, Michael L." userId="96c2fb1d-e79c-4ca3-9876-783e98fdd04a" providerId="ADAL" clId="{228BB2D8-8609-4A39-8DCC-62D7AB5D9C22}" dt="2024-05-17T13:25:12.147" v="6259" actId="571"/>
          <ac:spMkLst>
            <pc:docMk/>
            <pc:sldMk cId="1686711856" sldId="262"/>
            <ac:spMk id="67" creationId="{9549DFDF-8161-A08F-2339-BF02B560AE1C}"/>
          </ac:spMkLst>
        </pc:spChg>
        <pc:spChg chg="add mod">
          <ac:chgData name="Raymer, Michael L." userId="96c2fb1d-e79c-4ca3-9876-783e98fdd04a" providerId="ADAL" clId="{228BB2D8-8609-4A39-8DCC-62D7AB5D9C22}" dt="2024-05-17T13:25:15.668" v="6260" actId="571"/>
          <ac:spMkLst>
            <pc:docMk/>
            <pc:sldMk cId="1686711856" sldId="262"/>
            <ac:spMk id="70" creationId="{F8E0249D-0E7A-619E-5782-AFDB9EF69235}"/>
          </ac:spMkLst>
        </pc:spChg>
        <pc:spChg chg="add mod">
          <ac:chgData name="Raymer, Michael L." userId="96c2fb1d-e79c-4ca3-9876-783e98fdd04a" providerId="ADAL" clId="{228BB2D8-8609-4A39-8DCC-62D7AB5D9C22}" dt="2024-05-17T13:25:19.115" v="6261" actId="571"/>
          <ac:spMkLst>
            <pc:docMk/>
            <pc:sldMk cId="1686711856" sldId="262"/>
            <ac:spMk id="71" creationId="{7A41EF22-E17A-6CDF-1087-EDDBD768B1F7}"/>
          </ac:spMkLst>
        </pc:spChg>
        <pc:spChg chg="add mod">
          <ac:chgData name="Raymer, Michael L." userId="96c2fb1d-e79c-4ca3-9876-783e98fdd04a" providerId="ADAL" clId="{228BB2D8-8609-4A39-8DCC-62D7AB5D9C22}" dt="2024-05-17T13:25:23.987" v="6262" actId="571"/>
          <ac:spMkLst>
            <pc:docMk/>
            <pc:sldMk cId="1686711856" sldId="262"/>
            <ac:spMk id="72" creationId="{7CC276E5-EDE6-429D-FDBA-772F25AC72C7}"/>
          </ac:spMkLst>
        </pc:spChg>
        <pc:spChg chg="add del">
          <ac:chgData name="Raymer, Michael L." userId="96c2fb1d-e79c-4ca3-9876-783e98fdd04a" providerId="ADAL" clId="{228BB2D8-8609-4A39-8DCC-62D7AB5D9C22}" dt="2024-05-17T13:26:51.988" v="6270" actId="478"/>
          <ac:spMkLst>
            <pc:docMk/>
            <pc:sldMk cId="1686711856" sldId="262"/>
            <ac:spMk id="77" creationId="{5AD566B5-B8CE-646F-51D2-C7D50D53E151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78" creationId="{F5D978E6-272D-CD43-4303-F3D3B3FB3B4D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79" creationId="{200EF6F4-9C88-485D-1672-38CFC3F1E9B5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0" creationId="{15332305-7895-5460-672A-D221CA4D35F5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1" creationId="{61F39929-E3E6-F8AA-D089-B2C8EBC5930F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2" creationId="{C4A86BE4-392C-D123-4DE0-A06A644D499A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4" creationId="{B8AB527A-94A7-61ED-F77D-3F2BEA2C29FF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5" creationId="{DB3F9886-C7DB-6671-1AFC-CF3BA3FEFADE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6" creationId="{411F67E6-8B0C-B590-0A1F-48BFCCBEBCC6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7" creationId="{642FE1B9-FC33-947F-A038-6C7565299B96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8" creationId="{E929C72E-3C00-2477-94F1-9451501A7C8C}"/>
          </ac:spMkLst>
        </pc:spChg>
        <pc:grpChg chg="add mod">
          <ac:chgData name="Raymer, Michael L." userId="96c2fb1d-e79c-4ca3-9876-783e98fdd04a" providerId="ADAL" clId="{228BB2D8-8609-4A39-8DCC-62D7AB5D9C22}" dt="2024-05-17T13:20:56.998" v="6209" actId="571"/>
          <ac:grpSpMkLst>
            <pc:docMk/>
            <pc:sldMk cId="1686711856" sldId="262"/>
            <ac:grpSpMk id="45" creationId="{0599A1EF-C415-35B1-AA1A-C27C2CAF225B}"/>
          </ac:grpSpMkLst>
        </pc:grpChg>
        <pc:picChg chg="mod">
          <ac:chgData name="Raymer, Michael L." userId="96c2fb1d-e79c-4ca3-9876-783e98fdd04a" providerId="ADAL" clId="{228BB2D8-8609-4A39-8DCC-62D7AB5D9C22}" dt="2024-05-17T13:20:56.998" v="6209" actId="571"/>
          <ac:picMkLst>
            <pc:docMk/>
            <pc:sldMk cId="1686711856" sldId="262"/>
            <ac:picMk id="46" creationId="{543E1485-216C-10D3-2F50-579A21FD7EAC}"/>
          </ac:picMkLst>
        </pc:picChg>
        <pc:picChg chg="mod">
          <ac:chgData name="Raymer, Michael L." userId="96c2fb1d-e79c-4ca3-9876-783e98fdd04a" providerId="ADAL" clId="{228BB2D8-8609-4A39-8DCC-62D7AB5D9C22}" dt="2024-05-17T13:20:56.998" v="6209" actId="571"/>
          <ac:picMkLst>
            <pc:docMk/>
            <pc:sldMk cId="1686711856" sldId="262"/>
            <ac:picMk id="47" creationId="{B2C0824F-2A2A-7F9D-50BD-1F7EA016E8F4}"/>
          </ac:picMkLst>
        </pc:picChg>
        <pc:cxnChg chg="mod">
          <ac:chgData name="Raymer, Michael L." userId="96c2fb1d-e79c-4ca3-9876-783e98fdd04a" providerId="ADAL" clId="{228BB2D8-8609-4A39-8DCC-62D7AB5D9C22}" dt="2024-05-17T13:23:50.526" v="6231" actId="14100"/>
          <ac:cxnSpMkLst>
            <pc:docMk/>
            <pc:sldMk cId="1686711856" sldId="262"/>
            <ac:cxnSpMk id="38" creationId="{59F1D861-D042-D9D6-E774-AC69E19BA0CB}"/>
          </ac:cxnSpMkLst>
        </pc:cxnChg>
        <pc:cxnChg chg="add mod">
          <ac:chgData name="Raymer, Michael L." userId="96c2fb1d-e79c-4ca3-9876-783e98fdd04a" providerId="ADAL" clId="{228BB2D8-8609-4A39-8DCC-62D7AB5D9C22}" dt="2024-05-17T13:28:36.935" v="6288" actId="14100"/>
          <ac:cxnSpMkLst>
            <pc:docMk/>
            <pc:sldMk cId="1686711856" sldId="262"/>
            <ac:cxnSpMk id="74" creationId="{509484D1-9862-F299-5DD9-DB60F4110236}"/>
          </ac:cxnSpMkLst>
        </pc:cxnChg>
        <pc:cxnChg chg="add mod">
          <ac:chgData name="Raymer, Michael L." userId="96c2fb1d-e79c-4ca3-9876-783e98fdd04a" providerId="ADAL" clId="{228BB2D8-8609-4A39-8DCC-62D7AB5D9C22}" dt="2024-05-17T13:28:50.623" v="6292" actId="14100"/>
          <ac:cxnSpMkLst>
            <pc:docMk/>
            <pc:sldMk cId="1686711856" sldId="262"/>
            <ac:cxnSpMk id="92" creationId="{5C38C25A-E312-7303-8B2B-6EC1F969FF9F}"/>
          </ac:cxnSpMkLst>
        </pc:cxnChg>
        <pc:cxnChg chg="add mod">
          <ac:chgData name="Raymer, Michael L." userId="96c2fb1d-e79c-4ca3-9876-783e98fdd04a" providerId="ADAL" clId="{228BB2D8-8609-4A39-8DCC-62D7AB5D9C22}" dt="2024-05-17T13:29:06.623" v="6297" actId="14100"/>
          <ac:cxnSpMkLst>
            <pc:docMk/>
            <pc:sldMk cId="1686711856" sldId="262"/>
            <ac:cxnSpMk id="96" creationId="{66FAE3E9-D161-F305-643F-97B7C63ED8B7}"/>
          </ac:cxnSpMkLst>
        </pc:cxnChg>
        <pc:cxnChg chg="add mod">
          <ac:chgData name="Raymer, Michael L." userId="96c2fb1d-e79c-4ca3-9876-783e98fdd04a" providerId="ADAL" clId="{228BB2D8-8609-4A39-8DCC-62D7AB5D9C22}" dt="2024-05-17T13:29:21.232" v="6301" actId="14100"/>
          <ac:cxnSpMkLst>
            <pc:docMk/>
            <pc:sldMk cId="1686711856" sldId="262"/>
            <ac:cxnSpMk id="101" creationId="{705BEA75-C85D-A186-7D8C-7B71848BBE39}"/>
          </ac:cxnSpMkLst>
        </pc:cxnChg>
      </pc:sldChg>
      <pc:sldChg chg="addSp delSp modSp new del mod modClrScheme modAnim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2354107416" sldId="263"/>
        </pc:sldMkLst>
        <pc:spChg chg="del">
          <ac:chgData name="Raymer, Michael L." userId="96c2fb1d-e79c-4ca3-9876-783e98fdd04a" providerId="ADAL" clId="{228BB2D8-8609-4A39-8DCC-62D7AB5D9C22}" dt="2024-05-15T17:55:36.087" v="1857" actId="700"/>
          <ac:spMkLst>
            <pc:docMk/>
            <pc:sldMk cId="2354107416" sldId="263"/>
            <ac:spMk id="2" creationId="{0C9E616F-4B72-D444-DD2B-362A786F7009}"/>
          </ac:spMkLst>
        </pc:spChg>
        <pc:spChg chg="mod ord">
          <ac:chgData name="Raymer, Michael L." userId="96c2fb1d-e79c-4ca3-9876-783e98fdd04a" providerId="ADAL" clId="{228BB2D8-8609-4A39-8DCC-62D7AB5D9C22}" dt="2024-05-15T17:55:36.087" v="1857" actId="700"/>
          <ac:spMkLst>
            <pc:docMk/>
            <pc:sldMk cId="2354107416" sldId="263"/>
            <ac:spMk id="3" creationId="{F0A56C80-AB1D-3EC5-E378-8A2462D594C6}"/>
          </ac:spMkLst>
        </pc:spChg>
        <pc:spChg chg="mod ord">
          <ac:chgData name="Raymer, Michael L." userId="96c2fb1d-e79c-4ca3-9876-783e98fdd04a" providerId="ADAL" clId="{228BB2D8-8609-4A39-8DCC-62D7AB5D9C22}" dt="2024-05-15T17:55:36.087" v="1857" actId="700"/>
          <ac:spMkLst>
            <pc:docMk/>
            <pc:sldMk cId="2354107416" sldId="263"/>
            <ac:spMk id="4" creationId="{2034F648-629E-5AF9-33F4-F0A41EE8EEC9}"/>
          </ac:spMkLst>
        </pc:spChg>
        <pc:spChg chg="add mod">
          <ac:chgData name="Raymer, Michael L." userId="96c2fb1d-e79c-4ca3-9876-783e98fdd04a" providerId="ADAL" clId="{228BB2D8-8609-4A39-8DCC-62D7AB5D9C22}" dt="2024-05-15T17:59:44.187" v="1966" actId="1076"/>
          <ac:spMkLst>
            <pc:docMk/>
            <pc:sldMk cId="2354107416" sldId="263"/>
            <ac:spMk id="5" creationId="{8DFB23D1-0843-2968-8ED2-0948B7F40FDA}"/>
          </ac:spMkLst>
        </pc:spChg>
        <pc:spChg chg="add mod">
          <ac:chgData name="Raymer, Michael L." userId="96c2fb1d-e79c-4ca3-9876-783e98fdd04a" providerId="ADAL" clId="{228BB2D8-8609-4A39-8DCC-62D7AB5D9C22}" dt="2024-05-15T18:02:08.825" v="2038" actId="1036"/>
          <ac:spMkLst>
            <pc:docMk/>
            <pc:sldMk cId="2354107416" sldId="263"/>
            <ac:spMk id="6" creationId="{69AE3D78-75FB-3A25-17B6-E564846E9DC8}"/>
          </ac:spMkLst>
        </pc:spChg>
        <pc:picChg chg="add mod">
          <ac:chgData name="Raymer, Michael L." userId="96c2fb1d-e79c-4ca3-9876-783e98fdd04a" providerId="ADAL" clId="{228BB2D8-8609-4A39-8DCC-62D7AB5D9C22}" dt="2024-05-15T18:02:36.633" v="2045" actId="1076"/>
          <ac:picMkLst>
            <pc:docMk/>
            <pc:sldMk cId="2354107416" sldId="263"/>
            <ac:picMk id="7" creationId="{B3DB896D-3C6B-420D-1E3D-561434585830}"/>
          </ac:picMkLst>
        </pc:picChg>
        <pc:picChg chg="add mod">
          <ac:chgData name="Raymer, Michael L." userId="96c2fb1d-e79c-4ca3-9876-783e98fdd04a" providerId="ADAL" clId="{228BB2D8-8609-4A39-8DCC-62D7AB5D9C22}" dt="2024-05-15T18:03:51.014" v="2049" actId="1076"/>
          <ac:picMkLst>
            <pc:docMk/>
            <pc:sldMk cId="2354107416" sldId="263"/>
            <ac:picMk id="4098" creationId="{95BA775F-94D1-B17C-539D-894DE92B374E}"/>
          </ac:picMkLst>
        </pc:picChg>
      </pc:sldChg>
      <pc:sldChg chg="delSp modSp add del mod">
        <pc:chgData name="Raymer, Michael L." userId="96c2fb1d-e79c-4ca3-9876-783e98fdd04a" providerId="ADAL" clId="{228BB2D8-8609-4A39-8DCC-62D7AB5D9C22}" dt="2024-05-17T14:07:49.892" v="6486" actId="47"/>
        <pc:sldMkLst>
          <pc:docMk/>
          <pc:sldMk cId="2655087376" sldId="263"/>
        </pc:sldMkLst>
        <pc:spChg chg="mod">
          <ac:chgData name="Raymer, Michael L." userId="96c2fb1d-e79c-4ca3-9876-783e98fdd04a" providerId="ADAL" clId="{228BB2D8-8609-4A39-8DCC-62D7AB5D9C22}" dt="2024-05-17T14:06:09.374" v="6436" actId="20577"/>
          <ac:spMkLst>
            <pc:docMk/>
            <pc:sldMk cId="2655087376" sldId="263"/>
            <ac:spMk id="2" creationId="{EBFCD048-274D-08EB-F6CF-817E7B2CF955}"/>
          </ac:spMkLst>
        </pc:spChg>
        <pc:picChg chg="del">
          <ac:chgData name="Raymer, Michael L." userId="96c2fb1d-e79c-4ca3-9876-783e98fdd04a" providerId="ADAL" clId="{228BB2D8-8609-4A39-8DCC-62D7AB5D9C22}" dt="2024-05-17T14:06:15.328" v="6437" actId="478"/>
          <ac:picMkLst>
            <pc:docMk/>
            <pc:sldMk cId="2655087376" sldId="263"/>
            <ac:picMk id="2052" creationId="{B42068A4-CA04-B455-7F1D-3D7965691BF7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787997700" sldId="263"/>
        </pc:sldMkLst>
      </pc:sldChg>
      <pc:sldChg chg="addSp delSp modSp add mod ord">
        <pc:chgData name="Raymer, Michael L." userId="96c2fb1d-e79c-4ca3-9876-783e98fdd04a" providerId="ADAL" clId="{228BB2D8-8609-4A39-8DCC-62D7AB5D9C22}" dt="2024-05-17T16:30:24.046" v="7205" actId="20577"/>
        <pc:sldMkLst>
          <pc:docMk/>
          <pc:sldMk cId="2969989822" sldId="263"/>
        </pc:sldMkLst>
        <pc:spChg chg="mod">
          <ac:chgData name="Raymer, Michael L." userId="96c2fb1d-e79c-4ca3-9876-783e98fdd04a" providerId="ADAL" clId="{228BB2D8-8609-4A39-8DCC-62D7AB5D9C22}" dt="2024-05-17T16:30:24.046" v="7205" actId="20577"/>
          <ac:spMkLst>
            <pc:docMk/>
            <pc:sldMk cId="2969989822" sldId="263"/>
            <ac:spMk id="2" creationId="{EBFCD048-274D-08EB-F6CF-817E7B2CF955}"/>
          </ac:spMkLst>
        </pc:spChg>
        <pc:spChg chg="mod">
          <ac:chgData name="Raymer, Michael L." userId="96c2fb1d-e79c-4ca3-9876-783e98fdd04a" providerId="ADAL" clId="{228BB2D8-8609-4A39-8DCC-62D7AB5D9C22}" dt="2024-05-17T14:18:45.649" v="6624" actId="1076"/>
          <ac:spMkLst>
            <pc:docMk/>
            <pc:sldMk cId="2969989822" sldId="263"/>
            <ac:spMk id="5" creationId="{12CA340E-6721-DCCA-92BA-8CE804150256}"/>
          </ac:spMkLst>
        </pc:spChg>
        <pc:spChg chg="add mod">
          <ac:chgData name="Raymer, Michael L." userId="96c2fb1d-e79c-4ca3-9876-783e98fdd04a" providerId="ADAL" clId="{228BB2D8-8609-4A39-8DCC-62D7AB5D9C22}" dt="2024-05-17T14:12:44.793" v="6560" actId="404"/>
          <ac:spMkLst>
            <pc:docMk/>
            <pc:sldMk cId="2969989822" sldId="263"/>
            <ac:spMk id="6" creationId="{1161FCFC-DB95-BEEB-AA2C-350D21057777}"/>
          </ac:spMkLst>
        </pc:spChg>
        <pc:spChg chg="mod topLvl">
          <ac:chgData name="Raymer, Michael L." userId="96c2fb1d-e79c-4ca3-9876-783e98fdd04a" providerId="ADAL" clId="{228BB2D8-8609-4A39-8DCC-62D7AB5D9C22}" dt="2024-05-17T14:12:11.205" v="6540" actId="164"/>
          <ac:spMkLst>
            <pc:docMk/>
            <pc:sldMk cId="2969989822" sldId="263"/>
            <ac:spMk id="8" creationId="{AE2070B6-4EB4-8873-2453-1EBD07B67D35}"/>
          </ac:spMkLst>
        </pc:spChg>
        <pc:spChg chg="add mod">
          <ac:chgData name="Raymer, Michael L." userId="96c2fb1d-e79c-4ca3-9876-783e98fdd04a" providerId="ADAL" clId="{228BB2D8-8609-4A39-8DCC-62D7AB5D9C22}" dt="2024-05-17T14:12:11.205" v="6540" actId="164"/>
          <ac:spMkLst>
            <pc:docMk/>
            <pc:sldMk cId="2969989822" sldId="263"/>
            <ac:spMk id="9" creationId="{7D6FF931-855B-B071-7BEC-8EF158BA2E9E}"/>
          </ac:spMkLst>
        </pc:spChg>
        <pc:spChg chg="mod topLvl">
          <ac:chgData name="Raymer, Michael L." userId="96c2fb1d-e79c-4ca3-9876-783e98fdd04a" providerId="ADAL" clId="{228BB2D8-8609-4A39-8DCC-62D7AB5D9C22}" dt="2024-05-17T14:12:11.205" v="6540" actId="164"/>
          <ac:spMkLst>
            <pc:docMk/>
            <pc:sldMk cId="2969989822" sldId="263"/>
            <ac:spMk id="10" creationId="{FCD74915-C24B-E1AC-049E-6728748E9E2D}"/>
          </ac:spMkLst>
        </pc:spChg>
        <pc:spChg chg="mod">
          <ac:chgData name="Raymer, Michael L." userId="96c2fb1d-e79c-4ca3-9876-783e98fdd04a" providerId="ADAL" clId="{228BB2D8-8609-4A39-8DCC-62D7AB5D9C22}" dt="2024-05-17T14:15:33.711" v="6594" actId="20577"/>
          <ac:spMkLst>
            <pc:docMk/>
            <pc:sldMk cId="2969989822" sldId="263"/>
            <ac:spMk id="16" creationId="{153A5E43-C9E8-744C-5C9C-0F34ED12DD69}"/>
          </ac:spMkLst>
        </pc:spChg>
        <pc:spChg chg="mod">
          <ac:chgData name="Raymer, Michael L." userId="96c2fb1d-e79c-4ca3-9876-783e98fdd04a" providerId="ADAL" clId="{228BB2D8-8609-4A39-8DCC-62D7AB5D9C22}" dt="2024-05-17T14:13:11.561" v="6565" actId="571"/>
          <ac:spMkLst>
            <pc:docMk/>
            <pc:sldMk cId="2969989822" sldId="263"/>
            <ac:spMk id="17" creationId="{410CEDBA-B16B-AED1-E463-44C902973382}"/>
          </ac:spMkLst>
        </pc:spChg>
        <pc:spChg chg="del mod">
          <ac:chgData name="Raymer, Michael L." userId="96c2fb1d-e79c-4ca3-9876-783e98fdd04a" providerId="ADAL" clId="{228BB2D8-8609-4A39-8DCC-62D7AB5D9C22}" dt="2024-05-17T14:13:15.642" v="6566" actId="478"/>
          <ac:spMkLst>
            <pc:docMk/>
            <pc:sldMk cId="2969989822" sldId="263"/>
            <ac:spMk id="18" creationId="{F69E8F0A-1DC3-727A-F8B4-9C99EA610E2F}"/>
          </ac:spMkLst>
        </pc:spChg>
        <pc:spChg chg="del mod">
          <ac:chgData name="Raymer, Michael L." userId="96c2fb1d-e79c-4ca3-9876-783e98fdd04a" providerId="ADAL" clId="{228BB2D8-8609-4A39-8DCC-62D7AB5D9C22}" dt="2024-05-17T14:13:17.492" v="6567" actId="478"/>
          <ac:spMkLst>
            <pc:docMk/>
            <pc:sldMk cId="2969989822" sldId="263"/>
            <ac:spMk id="19" creationId="{51417C4F-0B31-67DE-B447-2677122A5A60}"/>
          </ac:spMkLst>
        </pc:spChg>
        <pc:spChg chg="mod">
          <ac:chgData name="Raymer, Michael L." userId="96c2fb1d-e79c-4ca3-9876-783e98fdd04a" providerId="ADAL" clId="{228BB2D8-8609-4A39-8DCC-62D7AB5D9C22}" dt="2024-05-17T14:13:30.431" v="6570" actId="6549"/>
          <ac:spMkLst>
            <pc:docMk/>
            <pc:sldMk cId="2969989822" sldId="263"/>
            <ac:spMk id="20" creationId="{C19A8830-B7A2-A36F-C0F8-5E618FD3695B}"/>
          </ac:spMkLst>
        </pc:spChg>
        <pc:spChg chg="del mod">
          <ac:chgData name="Raymer, Michael L." userId="96c2fb1d-e79c-4ca3-9876-783e98fdd04a" providerId="ADAL" clId="{228BB2D8-8609-4A39-8DCC-62D7AB5D9C22}" dt="2024-05-17T14:13:19.435" v="6568" actId="478"/>
          <ac:spMkLst>
            <pc:docMk/>
            <pc:sldMk cId="2969989822" sldId="263"/>
            <ac:spMk id="21" creationId="{AB4ADA88-3F75-AD00-5169-94417337F6B6}"/>
          </ac:spMkLst>
        </pc:spChg>
        <pc:spChg chg="mod">
          <ac:chgData name="Raymer, Michael L." userId="96c2fb1d-e79c-4ca3-9876-783e98fdd04a" providerId="ADAL" clId="{228BB2D8-8609-4A39-8DCC-62D7AB5D9C22}" dt="2024-05-17T14:14:12.730" v="6576" actId="571"/>
          <ac:spMkLst>
            <pc:docMk/>
            <pc:sldMk cId="2969989822" sldId="263"/>
            <ac:spMk id="27" creationId="{8A375179-C8E8-1135-0306-1D02556E3054}"/>
          </ac:spMkLst>
        </pc:spChg>
        <pc:spChg chg="mod">
          <ac:chgData name="Raymer, Michael L." userId="96c2fb1d-e79c-4ca3-9876-783e98fdd04a" providerId="ADAL" clId="{228BB2D8-8609-4A39-8DCC-62D7AB5D9C22}" dt="2024-05-17T14:14:12.730" v="6576" actId="571"/>
          <ac:spMkLst>
            <pc:docMk/>
            <pc:sldMk cId="2969989822" sldId="263"/>
            <ac:spMk id="28" creationId="{CF0D1409-4799-B6B3-E3EF-A7B5080DB429}"/>
          </ac:spMkLst>
        </pc:spChg>
        <pc:spChg chg="mod">
          <ac:chgData name="Raymer, Michael L." userId="96c2fb1d-e79c-4ca3-9876-783e98fdd04a" providerId="ADAL" clId="{228BB2D8-8609-4A39-8DCC-62D7AB5D9C22}" dt="2024-05-17T14:14:12.730" v="6576" actId="571"/>
          <ac:spMkLst>
            <pc:docMk/>
            <pc:sldMk cId="2969989822" sldId="263"/>
            <ac:spMk id="29" creationId="{FEDCCD1E-BE72-5AAA-B813-DBF990B42711}"/>
          </ac:spMkLst>
        </pc:spChg>
        <pc:spChg chg="del">
          <ac:chgData name="Raymer, Michael L." userId="96c2fb1d-e79c-4ca3-9876-783e98fdd04a" providerId="ADAL" clId="{228BB2D8-8609-4A39-8DCC-62D7AB5D9C22}" dt="2024-05-17T14:10:37.028" v="6508" actId="478"/>
          <ac:spMkLst>
            <pc:docMk/>
            <pc:sldMk cId="2969989822" sldId="263"/>
            <ac:spMk id="46" creationId="{09C6E0A6-76A5-46EB-4B7D-09CC9AD0818C}"/>
          </ac:spMkLst>
        </pc:spChg>
        <pc:spChg chg="del">
          <ac:chgData name="Raymer, Michael L." userId="96c2fb1d-e79c-4ca3-9876-783e98fdd04a" providerId="ADAL" clId="{228BB2D8-8609-4A39-8DCC-62D7AB5D9C22}" dt="2024-05-17T14:10:40.016" v="6509" actId="478"/>
          <ac:spMkLst>
            <pc:docMk/>
            <pc:sldMk cId="2969989822" sldId="263"/>
            <ac:spMk id="48" creationId="{18C73258-BA19-C25B-C845-DF145249C496}"/>
          </ac:spMkLst>
        </pc:spChg>
        <pc:spChg chg="mod">
          <ac:chgData name="Raymer, Michael L." userId="96c2fb1d-e79c-4ca3-9876-783e98fdd04a" providerId="ADAL" clId="{228BB2D8-8609-4A39-8DCC-62D7AB5D9C22}" dt="2024-05-17T14:12:11.205" v="6540" actId="164"/>
          <ac:spMkLst>
            <pc:docMk/>
            <pc:sldMk cId="2969989822" sldId="263"/>
            <ac:spMk id="50" creationId="{D7AF6018-A5F7-0E26-80A9-792A43D8EE7D}"/>
          </ac:spMkLst>
        </pc:spChg>
        <pc:spChg chg="mod">
          <ac:chgData name="Raymer, Michael L." userId="96c2fb1d-e79c-4ca3-9876-783e98fdd04a" providerId="ADAL" clId="{228BB2D8-8609-4A39-8DCC-62D7AB5D9C22}" dt="2024-05-17T14:12:11.205" v="6540" actId="164"/>
          <ac:spMkLst>
            <pc:docMk/>
            <pc:sldMk cId="2969989822" sldId="263"/>
            <ac:spMk id="51" creationId="{25422DF7-D347-F1E5-C361-F0659CD638E8}"/>
          </ac:spMkLst>
        </pc:spChg>
        <pc:spChg chg="mod">
          <ac:chgData name="Raymer, Michael L." userId="96c2fb1d-e79c-4ca3-9876-783e98fdd04a" providerId="ADAL" clId="{228BB2D8-8609-4A39-8DCC-62D7AB5D9C22}" dt="2024-05-17T14:15:38.959" v="6596" actId="20577"/>
          <ac:spMkLst>
            <pc:docMk/>
            <pc:sldMk cId="2969989822" sldId="263"/>
            <ac:spMk id="55" creationId="{D6FA32FC-4CC7-0750-28D2-BD2F8EE7CC2F}"/>
          </ac:spMkLst>
        </pc:spChg>
        <pc:spChg chg="mod">
          <ac:chgData name="Raymer, Michael L." userId="96c2fb1d-e79c-4ca3-9876-783e98fdd04a" providerId="ADAL" clId="{228BB2D8-8609-4A39-8DCC-62D7AB5D9C22}" dt="2024-05-17T14:14:37.051" v="6581" actId="571"/>
          <ac:spMkLst>
            <pc:docMk/>
            <pc:sldMk cId="2969989822" sldId="263"/>
            <ac:spMk id="56" creationId="{D6649B76-A877-3AF5-6447-228B216BA84B}"/>
          </ac:spMkLst>
        </pc:spChg>
        <pc:spChg chg="mod">
          <ac:chgData name="Raymer, Michael L." userId="96c2fb1d-e79c-4ca3-9876-783e98fdd04a" providerId="ADAL" clId="{228BB2D8-8609-4A39-8DCC-62D7AB5D9C22}" dt="2024-05-17T14:14:37.051" v="6581" actId="571"/>
          <ac:spMkLst>
            <pc:docMk/>
            <pc:sldMk cId="2969989822" sldId="263"/>
            <ac:spMk id="57" creationId="{CF1C0868-7801-CC08-1B05-BDE05E246A5C}"/>
          </ac:spMkLst>
        </pc:spChg>
        <pc:spChg chg="mod">
          <ac:chgData name="Raymer, Michael L." userId="96c2fb1d-e79c-4ca3-9876-783e98fdd04a" providerId="ADAL" clId="{228BB2D8-8609-4A39-8DCC-62D7AB5D9C22}" dt="2024-05-17T14:15:43.710" v="6598" actId="20577"/>
          <ac:spMkLst>
            <pc:docMk/>
            <pc:sldMk cId="2969989822" sldId="263"/>
            <ac:spMk id="61" creationId="{3E3D709B-3A8D-5AA4-A4B5-F6D1FDECC5B2}"/>
          </ac:spMkLst>
        </pc:spChg>
        <pc:spChg chg="mod">
          <ac:chgData name="Raymer, Michael L." userId="96c2fb1d-e79c-4ca3-9876-783e98fdd04a" providerId="ADAL" clId="{228BB2D8-8609-4A39-8DCC-62D7AB5D9C22}" dt="2024-05-17T14:15:10.498" v="6586" actId="571"/>
          <ac:spMkLst>
            <pc:docMk/>
            <pc:sldMk cId="2969989822" sldId="263"/>
            <ac:spMk id="62" creationId="{FDC968CD-66B6-C62E-9879-2D2A0400025A}"/>
          </ac:spMkLst>
        </pc:spChg>
        <pc:spChg chg="mod">
          <ac:chgData name="Raymer, Michael L." userId="96c2fb1d-e79c-4ca3-9876-783e98fdd04a" providerId="ADAL" clId="{228BB2D8-8609-4A39-8DCC-62D7AB5D9C22}" dt="2024-05-17T14:15:10.498" v="6586" actId="571"/>
          <ac:spMkLst>
            <pc:docMk/>
            <pc:sldMk cId="2969989822" sldId="263"/>
            <ac:spMk id="63" creationId="{F6B3274F-C18B-B4B8-34C8-C95B9E7EC915}"/>
          </ac:spMkLst>
        </pc:spChg>
        <pc:spChg chg="mod">
          <ac:chgData name="Raymer, Michael L." userId="96c2fb1d-e79c-4ca3-9876-783e98fdd04a" providerId="ADAL" clId="{228BB2D8-8609-4A39-8DCC-62D7AB5D9C22}" dt="2024-05-17T14:15:46.989" v="6600" actId="20577"/>
          <ac:spMkLst>
            <pc:docMk/>
            <pc:sldMk cId="2969989822" sldId="263"/>
            <ac:spMk id="2051" creationId="{6151A070-0882-BD78-4AB9-42C075D8F452}"/>
          </ac:spMkLst>
        </pc:spChg>
        <pc:spChg chg="mod">
          <ac:chgData name="Raymer, Michael L." userId="96c2fb1d-e79c-4ca3-9876-783e98fdd04a" providerId="ADAL" clId="{228BB2D8-8609-4A39-8DCC-62D7AB5D9C22}" dt="2024-05-17T14:16:13.478" v="6608" actId="404"/>
          <ac:spMkLst>
            <pc:docMk/>
            <pc:sldMk cId="2969989822" sldId="263"/>
            <ac:spMk id="2053" creationId="{65639853-223E-55D3-17D9-AB49E877967E}"/>
          </ac:spMkLst>
        </pc:spChg>
        <pc:spChg chg="mod">
          <ac:chgData name="Raymer, Michael L." userId="96c2fb1d-e79c-4ca3-9876-783e98fdd04a" providerId="ADAL" clId="{228BB2D8-8609-4A39-8DCC-62D7AB5D9C22}" dt="2024-05-17T14:15:26.845" v="6592" actId="571"/>
          <ac:spMkLst>
            <pc:docMk/>
            <pc:sldMk cId="2969989822" sldId="263"/>
            <ac:spMk id="2054" creationId="{03254706-EE5B-702F-85F5-A339FD348246}"/>
          </ac:spMkLst>
        </pc:spChg>
        <pc:spChg chg="add del">
          <ac:chgData name="Raymer, Michael L." userId="96c2fb1d-e79c-4ca3-9876-783e98fdd04a" providerId="ADAL" clId="{228BB2D8-8609-4A39-8DCC-62D7AB5D9C22}" dt="2024-05-17T14:15:55.355" v="6602" actId="22"/>
          <ac:spMkLst>
            <pc:docMk/>
            <pc:sldMk cId="2969989822" sldId="263"/>
            <ac:spMk id="2057" creationId="{E6A11A7C-E864-E04C-304A-072FA31BDDCA}"/>
          </ac:spMkLst>
        </pc:spChg>
        <pc:spChg chg="add mod">
          <ac:chgData name="Raymer, Michael L." userId="96c2fb1d-e79c-4ca3-9876-783e98fdd04a" providerId="ADAL" clId="{228BB2D8-8609-4A39-8DCC-62D7AB5D9C22}" dt="2024-05-17T14:18:45.649" v="6624" actId="1076"/>
          <ac:spMkLst>
            <pc:docMk/>
            <pc:sldMk cId="2969989822" sldId="263"/>
            <ac:spMk id="2058" creationId="{7A0596C4-A242-75A2-6780-9F7BB77A6167}"/>
          </ac:spMkLst>
        </pc:spChg>
        <pc:grpChg chg="del mod">
          <ac:chgData name="Raymer, Michael L." userId="96c2fb1d-e79c-4ca3-9876-783e98fdd04a" providerId="ADAL" clId="{228BB2D8-8609-4A39-8DCC-62D7AB5D9C22}" dt="2024-05-17T14:10:47.540" v="6511" actId="165"/>
          <ac:grpSpMkLst>
            <pc:docMk/>
            <pc:sldMk cId="2969989822" sldId="263"/>
            <ac:grpSpMk id="11" creationId="{A8796175-4C12-A4B1-0EF8-6AEB75FDE0E4}"/>
          </ac:grpSpMkLst>
        </pc:grpChg>
        <pc:grpChg chg="add mod">
          <ac:chgData name="Raymer, Michael L." userId="96c2fb1d-e79c-4ca3-9876-783e98fdd04a" providerId="ADAL" clId="{228BB2D8-8609-4A39-8DCC-62D7AB5D9C22}" dt="2024-05-17T14:18:45.649" v="6624" actId="1076"/>
          <ac:grpSpMkLst>
            <pc:docMk/>
            <pc:sldMk cId="2969989822" sldId="263"/>
            <ac:grpSpMk id="13" creationId="{0D15516F-3FC5-B6DE-73C3-2BC0EE8BA4F6}"/>
          </ac:grpSpMkLst>
        </pc:grpChg>
        <pc:grpChg chg="add mod">
          <ac:chgData name="Raymer, Michael L." userId="96c2fb1d-e79c-4ca3-9876-783e98fdd04a" providerId="ADAL" clId="{228BB2D8-8609-4A39-8DCC-62D7AB5D9C22}" dt="2024-05-17T14:18:45.649" v="6624" actId="1076"/>
          <ac:grpSpMkLst>
            <pc:docMk/>
            <pc:sldMk cId="2969989822" sldId="263"/>
            <ac:grpSpMk id="15" creationId="{4CB98732-6FB6-BD23-3F56-476155824CC6}"/>
          </ac:grpSpMkLst>
        </pc:grpChg>
        <pc:grpChg chg="add del mod">
          <ac:chgData name="Raymer, Michael L." userId="96c2fb1d-e79c-4ca3-9876-783e98fdd04a" providerId="ADAL" clId="{228BB2D8-8609-4A39-8DCC-62D7AB5D9C22}" dt="2024-05-17T14:14:13.710" v="6577" actId="478"/>
          <ac:grpSpMkLst>
            <pc:docMk/>
            <pc:sldMk cId="2969989822" sldId="263"/>
            <ac:grpSpMk id="26" creationId="{87B8213D-D63F-987D-63DF-85F69001432F}"/>
          </ac:grpSpMkLst>
        </pc:grpChg>
        <pc:grpChg chg="del">
          <ac:chgData name="Raymer, Michael L." userId="96c2fb1d-e79c-4ca3-9876-783e98fdd04a" providerId="ADAL" clId="{228BB2D8-8609-4A39-8DCC-62D7AB5D9C22}" dt="2024-05-17T14:10:33.402" v="6507" actId="478"/>
          <ac:grpSpMkLst>
            <pc:docMk/>
            <pc:sldMk cId="2969989822" sldId="263"/>
            <ac:grpSpMk id="30" creationId="{C450FF1D-147B-8D50-9389-470D137A521C}"/>
          </ac:grpSpMkLst>
        </pc:grpChg>
        <pc:grpChg chg="del">
          <ac:chgData name="Raymer, Michael L." userId="96c2fb1d-e79c-4ca3-9876-783e98fdd04a" providerId="ADAL" clId="{228BB2D8-8609-4A39-8DCC-62D7AB5D9C22}" dt="2024-05-17T14:10:33.402" v="6507" actId="478"/>
          <ac:grpSpMkLst>
            <pc:docMk/>
            <pc:sldMk cId="2969989822" sldId="263"/>
            <ac:grpSpMk id="34" creationId="{42A7178E-12C8-CA06-CF28-F5AF4F257A75}"/>
          </ac:grpSpMkLst>
        </pc:grpChg>
        <pc:grpChg chg="del">
          <ac:chgData name="Raymer, Michael L." userId="96c2fb1d-e79c-4ca3-9876-783e98fdd04a" providerId="ADAL" clId="{228BB2D8-8609-4A39-8DCC-62D7AB5D9C22}" dt="2024-05-17T14:10:33.402" v="6507" actId="478"/>
          <ac:grpSpMkLst>
            <pc:docMk/>
            <pc:sldMk cId="2969989822" sldId="263"/>
            <ac:grpSpMk id="38" creationId="{9D929287-85BA-AE36-EED2-FEA39FF780FE}"/>
          </ac:grpSpMkLst>
        </pc:grpChg>
        <pc:grpChg chg="del">
          <ac:chgData name="Raymer, Michael L." userId="96c2fb1d-e79c-4ca3-9876-783e98fdd04a" providerId="ADAL" clId="{228BB2D8-8609-4A39-8DCC-62D7AB5D9C22}" dt="2024-05-17T14:10:33.402" v="6507" actId="478"/>
          <ac:grpSpMkLst>
            <pc:docMk/>
            <pc:sldMk cId="2969989822" sldId="263"/>
            <ac:grpSpMk id="42" creationId="{E8453719-4403-7BA7-14DC-95CBE90CDB42}"/>
          </ac:grpSpMkLst>
        </pc:grpChg>
        <pc:grpChg chg="add mod">
          <ac:chgData name="Raymer, Michael L." userId="96c2fb1d-e79c-4ca3-9876-783e98fdd04a" providerId="ADAL" clId="{228BB2D8-8609-4A39-8DCC-62D7AB5D9C22}" dt="2024-05-17T14:18:45.649" v="6624" actId="1076"/>
          <ac:grpSpMkLst>
            <pc:docMk/>
            <pc:sldMk cId="2969989822" sldId="263"/>
            <ac:grpSpMk id="54" creationId="{BED054AB-D888-874F-CB2E-F34F88797698}"/>
          </ac:grpSpMkLst>
        </pc:grpChg>
        <pc:grpChg chg="add mod">
          <ac:chgData name="Raymer, Michael L." userId="96c2fb1d-e79c-4ca3-9876-783e98fdd04a" providerId="ADAL" clId="{228BB2D8-8609-4A39-8DCC-62D7AB5D9C22}" dt="2024-05-17T14:18:45.649" v="6624" actId="1076"/>
          <ac:grpSpMkLst>
            <pc:docMk/>
            <pc:sldMk cId="2969989822" sldId="263"/>
            <ac:grpSpMk id="60" creationId="{95FF494E-1EC8-64A2-5E0D-FB8806DD6CC5}"/>
          </ac:grpSpMkLst>
        </pc:grpChg>
        <pc:grpChg chg="add mod">
          <ac:chgData name="Raymer, Michael L." userId="96c2fb1d-e79c-4ca3-9876-783e98fdd04a" providerId="ADAL" clId="{228BB2D8-8609-4A39-8DCC-62D7AB5D9C22}" dt="2024-05-17T14:18:45.649" v="6624" actId="1076"/>
          <ac:grpSpMkLst>
            <pc:docMk/>
            <pc:sldMk cId="2969989822" sldId="263"/>
            <ac:grpSpMk id="2050" creationId="{A1589AA2-6C1B-68B7-01E9-804A7C5DDA54}"/>
          </ac:grpSpMkLst>
        </pc:grpChg>
        <pc:picChg chg="del">
          <ac:chgData name="Raymer, Michael L." userId="96c2fb1d-e79c-4ca3-9876-783e98fdd04a" providerId="ADAL" clId="{228BB2D8-8609-4A39-8DCC-62D7AB5D9C22}" dt="2024-05-17T14:10:18.534" v="6506" actId="478"/>
          <ac:picMkLst>
            <pc:docMk/>
            <pc:sldMk cId="2969989822" sldId="263"/>
            <ac:picMk id="2052" creationId="{B42068A4-CA04-B455-7F1D-3D7965691BF7}"/>
          </ac:picMkLst>
        </pc:picChg>
        <pc:cxnChg chg="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7" creationId="{5C7C1D0E-D740-9043-6E18-4D37EAF0C190}"/>
          </ac:cxnSpMkLst>
        </pc:cxnChg>
        <pc:cxnChg chg="mod or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12" creationId="{7459825B-1359-8F3B-E4A0-AC558BAE3ABF}"/>
          </ac:cxnSpMkLst>
        </pc:cxnChg>
        <pc:cxnChg chg="add del mod">
          <ac:chgData name="Raymer, Michael L." userId="96c2fb1d-e79c-4ca3-9876-783e98fdd04a" providerId="ADAL" clId="{228BB2D8-8609-4A39-8DCC-62D7AB5D9C22}" dt="2024-05-17T14:14:26.939" v="6580" actId="478"/>
          <ac:cxnSpMkLst>
            <pc:docMk/>
            <pc:sldMk cId="2969989822" sldId="263"/>
            <ac:cxnSpMk id="22" creationId="{70B284CC-5BFA-F5F8-E537-273F00075BB3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23" creationId="{B2A6EF22-257E-FFA3-7E2C-E48D5F740D41}"/>
          </ac:cxnSpMkLst>
        </pc:cxnChg>
        <pc:cxnChg chg="del">
          <ac:chgData name="Raymer, Michael L." userId="96c2fb1d-e79c-4ca3-9876-783e98fdd04a" providerId="ADAL" clId="{228BB2D8-8609-4A39-8DCC-62D7AB5D9C22}" dt="2024-05-17T14:10:33.402" v="6507" actId="478"/>
          <ac:cxnSpMkLst>
            <pc:docMk/>
            <pc:sldMk cId="2969989822" sldId="263"/>
            <ac:cxnSpMk id="33" creationId="{30ABBE64-2320-B643-52A0-66C84649F494}"/>
          </ac:cxnSpMkLst>
        </pc:cxnChg>
        <pc:cxnChg chg="del">
          <ac:chgData name="Raymer, Michael L." userId="96c2fb1d-e79c-4ca3-9876-783e98fdd04a" providerId="ADAL" clId="{228BB2D8-8609-4A39-8DCC-62D7AB5D9C22}" dt="2024-05-17T14:10:33.402" v="6507" actId="478"/>
          <ac:cxnSpMkLst>
            <pc:docMk/>
            <pc:sldMk cId="2969989822" sldId="263"/>
            <ac:cxnSpMk id="37" creationId="{922AF60B-F2B3-7EBE-C2B7-0F91B8B5AB1D}"/>
          </ac:cxnSpMkLst>
        </pc:cxnChg>
        <pc:cxnChg chg="del">
          <ac:chgData name="Raymer, Michael L." userId="96c2fb1d-e79c-4ca3-9876-783e98fdd04a" providerId="ADAL" clId="{228BB2D8-8609-4A39-8DCC-62D7AB5D9C22}" dt="2024-05-17T14:10:33.402" v="6507" actId="478"/>
          <ac:cxnSpMkLst>
            <pc:docMk/>
            <pc:sldMk cId="2969989822" sldId="263"/>
            <ac:cxnSpMk id="41" creationId="{BC703C8D-C698-8E33-9106-7B637ED67A8E}"/>
          </ac:cxnSpMkLst>
        </pc:cxnChg>
        <pc:cxnChg chg="add del mod">
          <ac:chgData name="Raymer, Michael L." userId="96c2fb1d-e79c-4ca3-9876-783e98fdd04a" providerId="ADAL" clId="{228BB2D8-8609-4A39-8DCC-62D7AB5D9C22}" dt="2024-05-17T14:14:13.710" v="6577" actId="478"/>
          <ac:cxnSpMkLst>
            <pc:docMk/>
            <pc:sldMk cId="2969989822" sldId="263"/>
            <ac:cxnSpMk id="45" creationId="{2BF13B4B-26D9-1632-F575-15D2A1B775D2}"/>
          </ac:cxnSpMkLst>
        </pc:cxnChg>
        <pc:cxnChg chg="add del mod">
          <ac:chgData name="Raymer, Michael L." userId="96c2fb1d-e79c-4ca3-9876-783e98fdd04a" providerId="ADAL" clId="{228BB2D8-8609-4A39-8DCC-62D7AB5D9C22}" dt="2024-05-17T14:14:13.710" v="6577" actId="478"/>
          <ac:cxnSpMkLst>
            <pc:docMk/>
            <pc:sldMk cId="2969989822" sldId="263"/>
            <ac:cxnSpMk id="47" creationId="{EC63FBC4-CACF-9474-B0D1-D900DE3AC1B4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53" creationId="{6E50FC8C-E039-1405-335F-7F2D20BCCAA0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58" creationId="{E6E8845D-9236-D837-62CF-D4A242AAF03C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59" creationId="{D2FEC96C-CB20-4D31-DB53-9ADECE867066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2048" creationId="{94324858-57FC-0F14-79A6-8FB3A7BB5448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2049" creationId="{0FA854B7-B47A-CCCC-1901-8D1298B8DF90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2055" creationId="{7D1008D1-A300-D76D-E45E-E81F43C1C681}"/>
          </ac:cxnSpMkLst>
        </pc:cxnChg>
        <pc:cxnChg chg="add del mod">
          <ac:chgData name="Raymer, Michael L." userId="96c2fb1d-e79c-4ca3-9876-783e98fdd04a" providerId="ADAL" clId="{228BB2D8-8609-4A39-8DCC-62D7AB5D9C22}" dt="2024-05-17T14:16:57.679" v="6615" actId="478"/>
          <ac:cxnSpMkLst>
            <pc:docMk/>
            <pc:sldMk cId="2969989822" sldId="263"/>
            <ac:cxnSpMk id="2060" creationId="{57866795-E4A8-BF52-E8E2-80EB0A3E0308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2062" creationId="{5EBA8935-A0C5-779B-EEF1-7F855892C9A8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14793839" sldId="264"/>
        </pc:sldMkLst>
      </pc:sldChg>
      <pc:sldChg chg="addSp modSp new mod">
        <pc:chgData name="Raymer, Michael L." userId="96c2fb1d-e79c-4ca3-9876-783e98fdd04a" providerId="ADAL" clId="{228BB2D8-8609-4A39-8DCC-62D7AB5D9C22}" dt="2024-05-17T14:52:54.582" v="6726" actId="113"/>
        <pc:sldMkLst>
          <pc:docMk/>
          <pc:sldMk cId="1331587053" sldId="264"/>
        </pc:sldMkLst>
        <pc:spChg chg="mod">
          <ac:chgData name="Raymer, Michael L." userId="96c2fb1d-e79c-4ca3-9876-783e98fdd04a" providerId="ADAL" clId="{228BB2D8-8609-4A39-8DCC-62D7AB5D9C22}" dt="2024-05-17T14:52:54.582" v="6726" actId="113"/>
          <ac:spMkLst>
            <pc:docMk/>
            <pc:sldMk cId="1331587053" sldId="264"/>
            <ac:spMk id="2" creationId="{FBD53FC6-9640-911D-5413-265B9A4D0FB8}"/>
          </ac:spMkLst>
        </pc:spChg>
        <pc:spChg chg="add mod">
          <ac:chgData name="Raymer, Michael L." userId="96c2fb1d-e79c-4ca3-9876-783e98fdd04a" providerId="ADAL" clId="{228BB2D8-8609-4A39-8DCC-62D7AB5D9C22}" dt="2024-05-17T14:50:54.627" v="6715" actId="1076"/>
          <ac:spMkLst>
            <pc:docMk/>
            <pc:sldMk cId="1331587053" sldId="264"/>
            <ac:spMk id="6" creationId="{BF58EDC1-F5E6-A0C7-9CC0-D6ED662802EC}"/>
          </ac:spMkLst>
        </pc:spChg>
        <pc:spChg chg="add mod">
          <ac:chgData name="Raymer, Michael L." userId="96c2fb1d-e79c-4ca3-9876-783e98fdd04a" providerId="ADAL" clId="{228BB2D8-8609-4A39-8DCC-62D7AB5D9C22}" dt="2024-05-17T14:52:15.945" v="6717" actId="1076"/>
          <ac:spMkLst>
            <pc:docMk/>
            <pc:sldMk cId="1331587053" sldId="264"/>
            <ac:spMk id="8" creationId="{E7B106EE-722A-484A-045A-E86C7958C988}"/>
          </ac:spMkLst>
        </pc:spChg>
        <pc:spChg chg="add mod">
          <ac:chgData name="Raymer, Michael L." userId="96c2fb1d-e79c-4ca3-9876-783e98fdd04a" providerId="ADAL" clId="{228BB2D8-8609-4A39-8DCC-62D7AB5D9C22}" dt="2024-05-17T14:52:31.505" v="6720" actId="1076"/>
          <ac:spMkLst>
            <pc:docMk/>
            <pc:sldMk cId="1331587053" sldId="264"/>
            <ac:spMk id="10" creationId="{F4EF6162-E53C-6BEF-638F-204362721CBC}"/>
          </ac:spMkLst>
        </pc:spChg>
        <pc:cxnChg chg="add mod">
          <ac:chgData name="Raymer, Michael L." userId="96c2fb1d-e79c-4ca3-9876-783e98fdd04a" providerId="ADAL" clId="{228BB2D8-8609-4A39-8DCC-62D7AB5D9C22}" dt="2024-05-17T14:52:41.720" v="6722" actId="17032"/>
          <ac:cxnSpMkLst>
            <pc:docMk/>
            <pc:sldMk cId="1331587053" sldId="264"/>
            <ac:cxnSpMk id="12" creationId="{0293114F-B562-0F5B-AB36-8AB6EA3C015A}"/>
          </ac:cxnSpMkLst>
        </pc:cxnChg>
        <pc:cxnChg chg="add mod">
          <ac:chgData name="Raymer, Michael L." userId="96c2fb1d-e79c-4ca3-9876-783e98fdd04a" providerId="ADAL" clId="{228BB2D8-8609-4A39-8DCC-62D7AB5D9C22}" dt="2024-05-17T14:52:49.129" v="6725" actId="14100"/>
          <ac:cxnSpMkLst>
            <pc:docMk/>
            <pc:sldMk cId="1331587053" sldId="264"/>
            <ac:cxnSpMk id="13" creationId="{2BC3DD49-E926-D444-8F3B-F12875643724}"/>
          </ac:cxnSpMkLst>
        </pc:cxnChg>
      </pc:sldChg>
      <pc:sldChg chg="addSp delSp modSp add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237477928" sldId="264"/>
        </pc:sldMkLst>
        <pc:spChg chg="mod">
          <ac:chgData name="Raymer, Michael L." userId="96c2fb1d-e79c-4ca3-9876-783e98fdd04a" providerId="ADAL" clId="{228BB2D8-8609-4A39-8DCC-62D7AB5D9C22}" dt="2024-05-15T18:06:33.214" v="2078" actId="20577"/>
          <ac:spMkLst>
            <pc:docMk/>
            <pc:sldMk cId="4237477928" sldId="264"/>
            <ac:spMk id="2" creationId="{98F855C9-22BF-35D6-47AC-C8FF12FD428E}"/>
          </ac:spMkLst>
        </pc:spChg>
        <pc:spChg chg="mod">
          <ac:chgData name="Raymer, Michael L." userId="96c2fb1d-e79c-4ca3-9876-783e98fdd04a" providerId="ADAL" clId="{228BB2D8-8609-4A39-8DCC-62D7AB5D9C22}" dt="2024-05-15T18:09:12.479" v="2113" actId="1076"/>
          <ac:spMkLst>
            <pc:docMk/>
            <pc:sldMk cId="4237477928" sldId="264"/>
            <ac:spMk id="6" creationId="{3C95FFD0-0657-31D3-54FB-784247568E75}"/>
          </ac:spMkLst>
        </pc:spChg>
        <pc:spChg chg="mod">
          <ac:chgData name="Raymer, Michael L." userId="96c2fb1d-e79c-4ca3-9876-783e98fdd04a" providerId="ADAL" clId="{228BB2D8-8609-4A39-8DCC-62D7AB5D9C22}" dt="2024-05-15T18:12:09.720" v="2437" actId="1035"/>
          <ac:spMkLst>
            <pc:docMk/>
            <pc:sldMk cId="4237477928" sldId="264"/>
            <ac:spMk id="7" creationId="{D5BFF3A6-FB36-6CFC-6392-ED8B90CE4468}"/>
          </ac:spMkLst>
        </pc:spChg>
        <pc:spChg chg="mod">
          <ac:chgData name="Raymer, Michael L." userId="96c2fb1d-e79c-4ca3-9876-783e98fdd04a" providerId="ADAL" clId="{228BB2D8-8609-4A39-8DCC-62D7AB5D9C22}" dt="2024-05-15T18:12:09.720" v="2437" actId="1035"/>
          <ac:spMkLst>
            <pc:docMk/>
            <pc:sldMk cId="4237477928" sldId="264"/>
            <ac:spMk id="14" creationId="{74AEF375-920F-C9B8-8BCE-50131BE1DFAF}"/>
          </ac:spMkLst>
        </pc:spChg>
        <pc:picChg chg="add del mod">
          <ac:chgData name="Raymer, Michael L." userId="96c2fb1d-e79c-4ca3-9876-783e98fdd04a" providerId="ADAL" clId="{228BB2D8-8609-4A39-8DCC-62D7AB5D9C22}" dt="2024-05-15T18:13:20.414" v="2449" actId="478"/>
          <ac:picMkLst>
            <pc:docMk/>
            <pc:sldMk cId="4237477928" sldId="264"/>
            <ac:picMk id="2050" creationId="{A10D6942-8A2C-D5BE-A4F1-B56A6C9970A2}"/>
          </ac:picMkLst>
        </pc:picChg>
        <pc:picChg chg="add mod">
          <ac:chgData name="Raymer, Michael L." userId="96c2fb1d-e79c-4ca3-9876-783e98fdd04a" providerId="ADAL" clId="{228BB2D8-8609-4A39-8DCC-62D7AB5D9C22}" dt="2024-05-15T18:13:02.460" v="2443" actId="14100"/>
          <ac:picMkLst>
            <pc:docMk/>
            <pc:sldMk cId="4237477928" sldId="264"/>
            <ac:picMk id="5122" creationId="{7BE581E8-2F79-7456-BFD6-2573C803210A}"/>
          </ac:picMkLst>
        </pc:picChg>
        <pc:picChg chg="add mod">
          <ac:chgData name="Raymer, Michael L." userId="96c2fb1d-e79c-4ca3-9876-783e98fdd04a" providerId="ADAL" clId="{228BB2D8-8609-4A39-8DCC-62D7AB5D9C22}" dt="2024-05-15T18:13:38.365" v="2452" actId="1076"/>
          <ac:picMkLst>
            <pc:docMk/>
            <pc:sldMk cId="4237477928" sldId="264"/>
            <ac:picMk id="5124" creationId="{600EE79F-8039-BEA1-BFEA-50EE18E5163B}"/>
          </ac:picMkLst>
        </pc:picChg>
        <pc:cxnChg chg="mod">
          <ac:chgData name="Raymer, Michael L." userId="96c2fb1d-e79c-4ca3-9876-783e98fdd04a" providerId="ADAL" clId="{228BB2D8-8609-4A39-8DCC-62D7AB5D9C22}" dt="2024-05-15T18:12:22.525" v="2439" actId="14100"/>
          <ac:cxnSpMkLst>
            <pc:docMk/>
            <pc:sldMk cId="4237477928" sldId="264"/>
            <ac:cxnSpMk id="9" creationId="{701E3B15-8A35-05B4-A9A0-61584B6183F6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417172917" sldId="265"/>
        </pc:sldMkLst>
      </pc:sldChg>
      <pc:sldChg chg="addSp delSp modSp add mod">
        <pc:chgData name="Raymer, Michael L." userId="96c2fb1d-e79c-4ca3-9876-783e98fdd04a" providerId="ADAL" clId="{228BB2D8-8609-4A39-8DCC-62D7AB5D9C22}" dt="2024-05-17T14:59:19.002" v="6850" actId="208"/>
        <pc:sldMkLst>
          <pc:docMk/>
          <pc:sldMk cId="2834471188" sldId="265"/>
        </pc:sldMkLst>
        <pc:spChg chg="mod">
          <ac:chgData name="Raymer, Michael L." userId="96c2fb1d-e79c-4ca3-9876-783e98fdd04a" providerId="ADAL" clId="{228BB2D8-8609-4A39-8DCC-62D7AB5D9C22}" dt="2024-05-17T14:54:00.988" v="6749" actId="20577"/>
          <ac:spMkLst>
            <pc:docMk/>
            <pc:sldMk cId="2834471188" sldId="265"/>
            <ac:spMk id="2" creationId="{FBD53FC6-9640-911D-5413-265B9A4D0FB8}"/>
          </ac:spMkLst>
        </pc:spChg>
        <pc:spChg chg="add mod">
          <ac:chgData name="Raymer, Michael L." userId="96c2fb1d-e79c-4ca3-9876-783e98fdd04a" providerId="ADAL" clId="{228BB2D8-8609-4A39-8DCC-62D7AB5D9C22}" dt="2024-05-17T14:55:26.930" v="6800" actId="1076"/>
          <ac:spMkLst>
            <pc:docMk/>
            <pc:sldMk cId="2834471188" sldId="265"/>
            <ac:spMk id="5" creationId="{BE606C69-E4F3-0144-B50F-6404187A2E31}"/>
          </ac:spMkLst>
        </pc:spChg>
        <pc:spChg chg="mod">
          <ac:chgData name="Raymer, Michael L." userId="96c2fb1d-e79c-4ca3-9876-783e98fdd04a" providerId="ADAL" clId="{228BB2D8-8609-4A39-8DCC-62D7AB5D9C22}" dt="2024-05-17T14:54:46.193" v="6798" actId="1076"/>
          <ac:spMkLst>
            <pc:docMk/>
            <pc:sldMk cId="2834471188" sldId="265"/>
            <ac:spMk id="6" creationId="{BF58EDC1-F5E6-A0C7-9CC0-D6ED662802EC}"/>
          </ac:spMkLst>
        </pc:spChg>
        <pc:spChg chg="del">
          <ac:chgData name="Raymer, Michael L." userId="96c2fb1d-e79c-4ca3-9876-783e98fdd04a" providerId="ADAL" clId="{228BB2D8-8609-4A39-8DCC-62D7AB5D9C22}" dt="2024-05-17T14:54:08.919" v="6753" actId="478"/>
          <ac:spMkLst>
            <pc:docMk/>
            <pc:sldMk cId="2834471188" sldId="265"/>
            <ac:spMk id="8" creationId="{E7B106EE-722A-484A-045A-E86C7958C988}"/>
          </ac:spMkLst>
        </pc:spChg>
        <pc:spChg chg="del">
          <ac:chgData name="Raymer, Michael L." userId="96c2fb1d-e79c-4ca3-9876-783e98fdd04a" providerId="ADAL" clId="{228BB2D8-8609-4A39-8DCC-62D7AB5D9C22}" dt="2024-05-17T14:54:05.300" v="6750" actId="478"/>
          <ac:spMkLst>
            <pc:docMk/>
            <pc:sldMk cId="2834471188" sldId="265"/>
            <ac:spMk id="10" creationId="{F4EF6162-E53C-6BEF-638F-204362721CBC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11" creationId="{66799195-2D5D-0B2F-444A-C822D7FC6590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14" creationId="{9F96101D-12E3-8707-928E-5C2CD45034CB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17" creationId="{00B46E33-A0C3-AF95-84FA-2823B9ECD816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18" creationId="{3CE0D5D9-2CCF-7327-E2B7-EF50D234AAF9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21" creationId="{4F115EA9-7679-3DF3-8897-09F03B89EA56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22" creationId="{35EA28F4-4C9C-1522-5F67-1A7C7F99C3C2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25" creationId="{677EC9B5-ED7B-4001-84F0-85EFD950A182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26" creationId="{93CC2015-2E51-ED4F-8DC6-712657B02772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29" creationId="{8532243B-7268-ABD0-DE91-C9A7B5065517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30" creationId="{E7CD14B1-A229-21FC-8DFF-54549EC05811}"/>
          </ac:spMkLst>
        </pc:spChg>
        <pc:spChg chg="add del mod">
          <ac:chgData name="Raymer, Michael L." userId="96c2fb1d-e79c-4ca3-9876-783e98fdd04a" providerId="ADAL" clId="{228BB2D8-8609-4A39-8DCC-62D7AB5D9C22}" dt="2024-05-17T14:55:30.415" v="6801" actId="478"/>
          <ac:spMkLst>
            <pc:docMk/>
            <pc:sldMk cId="2834471188" sldId="265"/>
            <ac:spMk id="31" creationId="{3DBA1E48-9197-768F-2921-06602920CE11}"/>
          </ac:spMkLst>
        </pc:spChg>
        <pc:spChg chg="add del mod">
          <ac:chgData name="Raymer, Michael L." userId="96c2fb1d-e79c-4ca3-9876-783e98fdd04a" providerId="ADAL" clId="{228BB2D8-8609-4A39-8DCC-62D7AB5D9C22}" dt="2024-05-17T14:55:32.764" v="6802" actId="478"/>
          <ac:spMkLst>
            <pc:docMk/>
            <pc:sldMk cId="2834471188" sldId="265"/>
            <ac:spMk id="32" creationId="{D2A5FC22-5280-181E-38BA-00D7ABCB1BBB}"/>
          </ac:spMkLst>
        </pc:spChg>
        <pc:spChg chg="add mod">
          <ac:chgData name="Raymer, Michael L." userId="96c2fb1d-e79c-4ca3-9876-783e98fdd04a" providerId="ADAL" clId="{228BB2D8-8609-4A39-8DCC-62D7AB5D9C22}" dt="2024-05-17T14:55:47.034" v="6805" actId="1076"/>
          <ac:spMkLst>
            <pc:docMk/>
            <pc:sldMk cId="2834471188" sldId="265"/>
            <ac:spMk id="34" creationId="{A5DE1D7D-FEBE-6B1A-4FF3-0FD76302D8C2}"/>
          </ac:spMkLst>
        </pc:spChg>
        <pc:spChg chg="add mod">
          <ac:chgData name="Raymer, Michael L." userId="96c2fb1d-e79c-4ca3-9876-783e98fdd04a" providerId="ADAL" clId="{228BB2D8-8609-4A39-8DCC-62D7AB5D9C22}" dt="2024-05-17T14:55:57.734" v="6807" actId="20577"/>
          <ac:spMkLst>
            <pc:docMk/>
            <pc:sldMk cId="2834471188" sldId="265"/>
            <ac:spMk id="35" creationId="{9FBFFC05-C51E-FBCA-1E3E-2EF79F33836A}"/>
          </ac:spMkLst>
        </pc:spChg>
        <pc:grpChg chg="add mod">
          <ac:chgData name="Raymer, Michael L." userId="96c2fb1d-e79c-4ca3-9876-783e98fdd04a" providerId="ADAL" clId="{228BB2D8-8609-4A39-8DCC-62D7AB5D9C22}" dt="2024-05-17T14:55:26.930" v="6800" actId="1076"/>
          <ac:grpSpMkLst>
            <pc:docMk/>
            <pc:sldMk cId="2834471188" sldId="265"/>
            <ac:grpSpMk id="9" creationId="{0C266DA1-16E4-17AC-5760-380CC8A48F4C}"/>
          </ac:grpSpMkLst>
        </pc:grpChg>
        <pc:grpChg chg="add mod">
          <ac:chgData name="Raymer, Michael L." userId="96c2fb1d-e79c-4ca3-9876-783e98fdd04a" providerId="ADAL" clId="{228BB2D8-8609-4A39-8DCC-62D7AB5D9C22}" dt="2024-05-17T14:55:26.930" v="6800" actId="1076"/>
          <ac:grpSpMkLst>
            <pc:docMk/>
            <pc:sldMk cId="2834471188" sldId="265"/>
            <ac:grpSpMk id="16" creationId="{D7BE663D-429F-49BA-650F-EEBA9E1C55B8}"/>
          </ac:grpSpMkLst>
        </pc:grpChg>
        <pc:grpChg chg="add mod">
          <ac:chgData name="Raymer, Michael L." userId="96c2fb1d-e79c-4ca3-9876-783e98fdd04a" providerId="ADAL" clId="{228BB2D8-8609-4A39-8DCC-62D7AB5D9C22}" dt="2024-05-17T14:55:26.930" v="6800" actId="1076"/>
          <ac:grpSpMkLst>
            <pc:docMk/>
            <pc:sldMk cId="2834471188" sldId="265"/>
            <ac:grpSpMk id="20" creationId="{832980D8-70BA-F9DD-D736-CBBBF4872F72}"/>
          </ac:grpSpMkLst>
        </pc:grpChg>
        <pc:grpChg chg="add mod">
          <ac:chgData name="Raymer, Michael L." userId="96c2fb1d-e79c-4ca3-9876-783e98fdd04a" providerId="ADAL" clId="{228BB2D8-8609-4A39-8DCC-62D7AB5D9C22}" dt="2024-05-17T14:55:26.930" v="6800" actId="1076"/>
          <ac:grpSpMkLst>
            <pc:docMk/>
            <pc:sldMk cId="2834471188" sldId="265"/>
            <ac:grpSpMk id="24" creationId="{43EC0CFA-E20E-09A7-67ED-452988111D27}"/>
          </ac:grpSpMkLst>
        </pc:grpChg>
        <pc:grpChg chg="add mod">
          <ac:chgData name="Raymer, Michael L." userId="96c2fb1d-e79c-4ca3-9876-783e98fdd04a" providerId="ADAL" clId="{228BB2D8-8609-4A39-8DCC-62D7AB5D9C22}" dt="2024-05-17T14:55:26.930" v="6800" actId="1076"/>
          <ac:grpSpMkLst>
            <pc:docMk/>
            <pc:sldMk cId="2834471188" sldId="265"/>
            <ac:grpSpMk id="28" creationId="{C0DC3392-05FD-ED1D-AB56-A7F9E4726933}"/>
          </ac:grpSpMkLst>
        </pc:grpChg>
        <pc:cxnChg chg="add mod">
          <ac:chgData name="Raymer, Michael L." userId="96c2fb1d-e79c-4ca3-9876-783e98fdd04a" providerId="ADAL" clId="{228BB2D8-8609-4A39-8DCC-62D7AB5D9C22}" dt="2024-05-17T14:55:26.930" v="6800" actId="1076"/>
          <ac:cxnSpMkLst>
            <pc:docMk/>
            <pc:sldMk cId="2834471188" sldId="265"/>
            <ac:cxnSpMk id="7" creationId="{49866D65-6ADD-2FEA-CCF5-5736333FA57B}"/>
          </ac:cxnSpMkLst>
        </pc:cxnChg>
        <pc:cxnChg chg="del mod">
          <ac:chgData name="Raymer, Michael L." userId="96c2fb1d-e79c-4ca3-9876-783e98fdd04a" providerId="ADAL" clId="{228BB2D8-8609-4A39-8DCC-62D7AB5D9C22}" dt="2024-05-17T14:54:07.154" v="6752" actId="478"/>
          <ac:cxnSpMkLst>
            <pc:docMk/>
            <pc:sldMk cId="2834471188" sldId="265"/>
            <ac:cxnSpMk id="12" creationId="{0293114F-B562-0F5B-AB36-8AB6EA3C015A}"/>
          </ac:cxnSpMkLst>
        </pc:cxnChg>
        <pc:cxnChg chg="del mod">
          <ac:chgData name="Raymer, Michael L." userId="96c2fb1d-e79c-4ca3-9876-783e98fdd04a" providerId="ADAL" clId="{228BB2D8-8609-4A39-8DCC-62D7AB5D9C22}" dt="2024-05-17T14:54:06.299" v="6751" actId="478"/>
          <ac:cxnSpMkLst>
            <pc:docMk/>
            <pc:sldMk cId="2834471188" sldId="265"/>
            <ac:cxnSpMk id="13" creationId="{2BC3DD49-E926-D444-8F3B-F12875643724}"/>
          </ac:cxnSpMkLst>
        </pc:cxnChg>
        <pc:cxnChg chg="add mod">
          <ac:chgData name="Raymer, Michael L." userId="96c2fb1d-e79c-4ca3-9876-783e98fdd04a" providerId="ADAL" clId="{228BB2D8-8609-4A39-8DCC-62D7AB5D9C22}" dt="2024-05-17T14:55:26.930" v="6800" actId="1076"/>
          <ac:cxnSpMkLst>
            <pc:docMk/>
            <pc:sldMk cId="2834471188" sldId="265"/>
            <ac:cxnSpMk id="15" creationId="{28190C03-1F4F-7734-909C-376C7CD44B25}"/>
          </ac:cxnSpMkLst>
        </pc:cxnChg>
        <pc:cxnChg chg="add mod">
          <ac:chgData name="Raymer, Michael L." userId="96c2fb1d-e79c-4ca3-9876-783e98fdd04a" providerId="ADAL" clId="{228BB2D8-8609-4A39-8DCC-62D7AB5D9C22}" dt="2024-05-17T14:55:26.930" v="6800" actId="1076"/>
          <ac:cxnSpMkLst>
            <pc:docMk/>
            <pc:sldMk cId="2834471188" sldId="265"/>
            <ac:cxnSpMk id="19" creationId="{5B4E482F-4DD5-FDC7-2273-35F39A769491}"/>
          </ac:cxnSpMkLst>
        </pc:cxnChg>
        <pc:cxnChg chg="add mod">
          <ac:chgData name="Raymer, Michael L." userId="96c2fb1d-e79c-4ca3-9876-783e98fdd04a" providerId="ADAL" clId="{228BB2D8-8609-4A39-8DCC-62D7AB5D9C22}" dt="2024-05-17T14:55:26.930" v="6800" actId="1076"/>
          <ac:cxnSpMkLst>
            <pc:docMk/>
            <pc:sldMk cId="2834471188" sldId="265"/>
            <ac:cxnSpMk id="23" creationId="{58DCDA21-D4B1-27F1-2265-2637CD9ABCE1}"/>
          </ac:cxnSpMkLst>
        </pc:cxnChg>
        <pc:cxnChg chg="add mod">
          <ac:chgData name="Raymer, Michael L." userId="96c2fb1d-e79c-4ca3-9876-783e98fdd04a" providerId="ADAL" clId="{228BB2D8-8609-4A39-8DCC-62D7AB5D9C22}" dt="2024-05-17T14:55:26.930" v="6800" actId="1076"/>
          <ac:cxnSpMkLst>
            <pc:docMk/>
            <pc:sldMk cId="2834471188" sldId="265"/>
            <ac:cxnSpMk id="27" creationId="{C8B6F008-6AC9-6F50-5ED0-447087A6DCA2}"/>
          </ac:cxnSpMkLst>
        </pc:cxnChg>
        <pc:cxnChg chg="add mod">
          <ac:chgData name="Raymer, Michael L." userId="96c2fb1d-e79c-4ca3-9876-783e98fdd04a" providerId="ADAL" clId="{228BB2D8-8609-4A39-8DCC-62D7AB5D9C22}" dt="2024-05-17T14:59:19.002" v="6850" actId="208"/>
          <ac:cxnSpMkLst>
            <pc:docMk/>
            <pc:sldMk cId="2834471188" sldId="265"/>
            <ac:cxnSpMk id="37" creationId="{2623B03D-5C7B-49C9-F0FA-BA08962207A6}"/>
          </ac:cxnSpMkLst>
        </pc:cxnChg>
        <pc:cxnChg chg="add mod">
          <ac:chgData name="Raymer, Michael L." userId="96c2fb1d-e79c-4ca3-9876-783e98fdd04a" providerId="ADAL" clId="{228BB2D8-8609-4A39-8DCC-62D7AB5D9C22}" dt="2024-05-17T14:59:19.002" v="6850" actId="208"/>
          <ac:cxnSpMkLst>
            <pc:docMk/>
            <pc:sldMk cId="2834471188" sldId="265"/>
            <ac:cxnSpMk id="38" creationId="{8A20E44C-28D2-D6EA-4901-6C2064FB5EC5}"/>
          </ac:cxnSpMkLst>
        </pc:cxnChg>
      </pc:sldChg>
      <pc:sldChg chg="delSp modSp add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3936366928" sldId="265"/>
        </pc:sldMkLst>
        <pc:spChg chg="mod">
          <ac:chgData name="Raymer, Michael L." userId="96c2fb1d-e79c-4ca3-9876-783e98fdd04a" providerId="ADAL" clId="{228BB2D8-8609-4A39-8DCC-62D7AB5D9C22}" dt="2024-05-15T18:24:54.197" v="2493" actId="5793"/>
          <ac:spMkLst>
            <pc:docMk/>
            <pc:sldMk cId="3936366928" sldId="265"/>
            <ac:spMk id="2" creationId="{98F855C9-22BF-35D6-47AC-C8FF12FD428E}"/>
          </ac:spMkLst>
        </pc:spChg>
        <pc:spChg chg="mod">
          <ac:chgData name="Raymer, Michael L." userId="96c2fb1d-e79c-4ca3-9876-783e98fdd04a" providerId="ADAL" clId="{228BB2D8-8609-4A39-8DCC-62D7AB5D9C22}" dt="2024-05-15T18:28:58.302" v="2843" actId="20577"/>
          <ac:spMkLst>
            <pc:docMk/>
            <pc:sldMk cId="3936366928" sldId="265"/>
            <ac:spMk id="6" creationId="{3C95FFD0-0657-31D3-54FB-784247568E75}"/>
          </ac:spMkLst>
        </pc:spChg>
        <pc:spChg chg="mod">
          <ac:chgData name="Raymer, Michael L." userId="96c2fb1d-e79c-4ca3-9876-783e98fdd04a" providerId="ADAL" clId="{228BB2D8-8609-4A39-8DCC-62D7AB5D9C22}" dt="2024-05-15T18:33:45.322" v="3086" actId="20577"/>
          <ac:spMkLst>
            <pc:docMk/>
            <pc:sldMk cId="3936366928" sldId="265"/>
            <ac:spMk id="7" creationId="{D5BFF3A6-FB36-6CFC-6392-ED8B90CE4468}"/>
          </ac:spMkLst>
        </pc:spChg>
        <pc:spChg chg="del">
          <ac:chgData name="Raymer, Michael L." userId="96c2fb1d-e79c-4ca3-9876-783e98fdd04a" providerId="ADAL" clId="{228BB2D8-8609-4A39-8DCC-62D7AB5D9C22}" dt="2024-05-15T18:28:16.396" v="2719" actId="478"/>
          <ac:spMkLst>
            <pc:docMk/>
            <pc:sldMk cId="3936366928" sldId="265"/>
            <ac:spMk id="14" creationId="{74AEF375-920F-C9B8-8BCE-50131BE1DFAF}"/>
          </ac:spMkLst>
        </pc:spChg>
        <pc:picChg chg="del">
          <ac:chgData name="Raymer, Michael L." userId="96c2fb1d-e79c-4ca3-9876-783e98fdd04a" providerId="ADAL" clId="{228BB2D8-8609-4A39-8DCC-62D7AB5D9C22}" dt="2024-05-15T18:28:18.570" v="2720" actId="478"/>
          <ac:picMkLst>
            <pc:docMk/>
            <pc:sldMk cId="3936366928" sldId="265"/>
            <ac:picMk id="5124" creationId="{600EE79F-8039-BEA1-BFEA-50EE18E5163B}"/>
          </ac:picMkLst>
        </pc:picChg>
        <pc:cxnChg chg="mod">
          <ac:chgData name="Raymer, Michael L." userId="96c2fb1d-e79c-4ca3-9876-783e98fdd04a" providerId="ADAL" clId="{228BB2D8-8609-4A39-8DCC-62D7AB5D9C22}" dt="2024-05-15T18:33:20.270" v="3069" actId="14100"/>
          <ac:cxnSpMkLst>
            <pc:docMk/>
            <pc:sldMk cId="3936366928" sldId="265"/>
            <ac:cxnSpMk id="9" creationId="{701E3B15-8A35-05B4-A9A0-61584B6183F6}"/>
          </ac:cxnSpMkLst>
        </pc:cxnChg>
      </pc:sldChg>
      <pc:sldChg chg="addSp modSp add mod">
        <pc:chgData name="Raymer, Michael L." userId="96c2fb1d-e79c-4ca3-9876-783e98fdd04a" providerId="ADAL" clId="{228BB2D8-8609-4A39-8DCC-62D7AB5D9C22}" dt="2024-05-17T14:59:23.437" v="6851" actId="208"/>
        <pc:sldMkLst>
          <pc:docMk/>
          <pc:sldMk cId="363941420" sldId="266"/>
        </pc:sldMkLst>
        <pc:spChg chg="mod">
          <ac:chgData name="Raymer, Michael L." userId="96c2fb1d-e79c-4ca3-9876-783e98fdd04a" providerId="ADAL" clId="{228BB2D8-8609-4A39-8DCC-62D7AB5D9C22}" dt="2024-05-17T14:57:23.696" v="6831" actId="20577"/>
          <ac:spMkLst>
            <pc:docMk/>
            <pc:sldMk cId="363941420" sldId="266"/>
            <ac:spMk id="2" creationId="{FBD53FC6-9640-911D-5413-265B9A4D0FB8}"/>
          </ac:spMkLst>
        </pc:spChg>
        <pc:spChg chg="mod">
          <ac:chgData name="Raymer, Michael L." userId="96c2fb1d-e79c-4ca3-9876-783e98fdd04a" providerId="ADAL" clId="{228BB2D8-8609-4A39-8DCC-62D7AB5D9C22}" dt="2024-05-17T14:58:27.617" v="6841" actId="1076"/>
          <ac:spMkLst>
            <pc:docMk/>
            <pc:sldMk cId="363941420" sldId="266"/>
            <ac:spMk id="34" creationId="{A5DE1D7D-FEBE-6B1A-4FF3-0FD76302D8C2}"/>
          </ac:spMkLst>
        </pc:spChg>
        <pc:spChg chg="mod">
          <ac:chgData name="Raymer, Michael L." userId="96c2fb1d-e79c-4ca3-9876-783e98fdd04a" providerId="ADAL" clId="{228BB2D8-8609-4A39-8DCC-62D7AB5D9C22}" dt="2024-05-17T14:58:49.016" v="6849" actId="1076"/>
          <ac:spMkLst>
            <pc:docMk/>
            <pc:sldMk cId="363941420" sldId="266"/>
            <ac:spMk id="35" creationId="{9FBFFC05-C51E-FBCA-1E3E-2EF79F33836A}"/>
          </ac:spMkLst>
        </pc:spChg>
        <pc:inkChg chg="add mod">
          <ac:chgData name="Raymer, Michael L." userId="96c2fb1d-e79c-4ca3-9876-783e98fdd04a" providerId="ADAL" clId="{228BB2D8-8609-4A39-8DCC-62D7AB5D9C22}" dt="2024-05-17T14:58:09.121" v="6833" actId="1076"/>
          <ac:inkMkLst>
            <pc:docMk/>
            <pc:sldMk cId="363941420" sldId="266"/>
            <ac:inkMk id="8" creationId="{F4523CD6-1465-2062-1575-F0962AD84C00}"/>
          </ac:inkMkLst>
        </pc:inkChg>
        <pc:inkChg chg="add mod">
          <ac:chgData name="Raymer, Michael L." userId="96c2fb1d-e79c-4ca3-9876-783e98fdd04a" providerId="ADAL" clId="{228BB2D8-8609-4A39-8DCC-62D7AB5D9C22}" dt="2024-05-17T14:58:34.321" v="6842" actId="571"/>
          <ac:inkMkLst>
            <pc:docMk/>
            <pc:sldMk cId="363941420" sldId="266"/>
            <ac:inkMk id="31" creationId="{E218D328-A2A7-0564-DD26-0BA402E512DC}"/>
          </ac:inkMkLst>
        </pc:inkChg>
        <pc:cxnChg chg="mod">
          <ac:chgData name="Raymer, Michael L." userId="96c2fb1d-e79c-4ca3-9876-783e98fdd04a" providerId="ADAL" clId="{228BB2D8-8609-4A39-8DCC-62D7AB5D9C22}" dt="2024-05-17T14:59:23.437" v="6851" actId="208"/>
          <ac:cxnSpMkLst>
            <pc:docMk/>
            <pc:sldMk cId="363941420" sldId="266"/>
            <ac:cxnSpMk id="37" creationId="{2623B03D-5C7B-49C9-F0FA-BA08962207A6}"/>
          </ac:cxnSpMkLst>
        </pc:cxnChg>
        <pc:cxnChg chg="mod">
          <ac:chgData name="Raymer, Michael L." userId="96c2fb1d-e79c-4ca3-9876-783e98fdd04a" providerId="ADAL" clId="{228BB2D8-8609-4A39-8DCC-62D7AB5D9C22}" dt="2024-05-17T14:59:23.437" v="6851" actId="208"/>
          <ac:cxnSpMkLst>
            <pc:docMk/>
            <pc:sldMk cId="363941420" sldId="266"/>
            <ac:cxnSpMk id="38" creationId="{8A20E44C-28D2-D6EA-4901-6C2064FB5EC5}"/>
          </ac:cxnSpMkLst>
        </pc:cxnChg>
      </pc:sldChg>
      <pc:sldChg chg="addSp delSp modSp new del mod modAnim">
        <pc:chgData name="Raymer, Michael L." userId="96c2fb1d-e79c-4ca3-9876-783e98fdd04a" providerId="ADAL" clId="{228BB2D8-8609-4A39-8DCC-62D7AB5D9C22}" dt="2024-05-16T17:00:28.319" v="5323" actId="47"/>
        <pc:sldMkLst>
          <pc:docMk/>
          <pc:sldMk cId="3778132090" sldId="266"/>
        </pc:sldMkLst>
        <pc:spChg chg="mod">
          <ac:chgData name="Raymer, Michael L." userId="96c2fb1d-e79c-4ca3-9876-783e98fdd04a" providerId="ADAL" clId="{228BB2D8-8609-4A39-8DCC-62D7AB5D9C22}" dt="2024-05-15T18:35:56.424" v="3102" actId="20577"/>
          <ac:spMkLst>
            <pc:docMk/>
            <pc:sldMk cId="3778132090" sldId="266"/>
            <ac:spMk id="2" creationId="{C853879B-48FC-DB23-507A-75560923126B}"/>
          </ac:spMkLst>
        </pc:spChg>
        <pc:spChg chg="add del mod">
          <ac:chgData name="Raymer, Michael L." userId="96c2fb1d-e79c-4ca3-9876-783e98fdd04a" providerId="ADAL" clId="{228BB2D8-8609-4A39-8DCC-62D7AB5D9C22}" dt="2024-05-16T14:17:24.688" v="4038" actId="478"/>
          <ac:spMkLst>
            <pc:docMk/>
            <pc:sldMk cId="3778132090" sldId="266"/>
            <ac:spMk id="5" creationId="{5E159C3B-1186-9E5F-0418-1C9D07CF1062}"/>
          </ac:spMkLst>
        </pc:spChg>
        <pc:spChg chg="add mod">
          <ac:chgData name="Raymer, Michael L." userId="96c2fb1d-e79c-4ca3-9876-783e98fdd04a" providerId="ADAL" clId="{228BB2D8-8609-4A39-8DCC-62D7AB5D9C22}" dt="2024-05-16T14:19:37.910" v="4071" actId="20577"/>
          <ac:spMkLst>
            <pc:docMk/>
            <pc:sldMk cId="3778132090" sldId="266"/>
            <ac:spMk id="6" creationId="{B7A63F43-71E1-6695-FA28-BF6229C0F9A7}"/>
          </ac:spMkLst>
        </pc:spChg>
        <pc:spChg chg="add mod">
          <ac:chgData name="Raymer, Michael L." userId="96c2fb1d-e79c-4ca3-9876-783e98fdd04a" providerId="ADAL" clId="{228BB2D8-8609-4A39-8DCC-62D7AB5D9C22}" dt="2024-05-16T14:19:47.977" v="4072" actId="1076"/>
          <ac:spMkLst>
            <pc:docMk/>
            <pc:sldMk cId="3778132090" sldId="266"/>
            <ac:spMk id="7" creationId="{4F59DC5C-41EE-7219-20DD-2F914258542B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924551755" sldId="266"/>
        </pc:sldMkLst>
      </pc:sldChg>
      <pc:sldChg chg="addSp delSp modSp new mod">
        <pc:chgData name="Raymer, Michael L." userId="96c2fb1d-e79c-4ca3-9876-783e98fdd04a" providerId="ADAL" clId="{228BB2D8-8609-4A39-8DCC-62D7AB5D9C22}" dt="2024-05-17T16:53:52.555" v="7572" actId="20577"/>
        <pc:sldMkLst>
          <pc:docMk/>
          <pc:sldMk cId="685785620" sldId="267"/>
        </pc:sldMkLst>
        <pc:spChg chg="mod">
          <ac:chgData name="Raymer, Michael L." userId="96c2fb1d-e79c-4ca3-9876-783e98fdd04a" providerId="ADAL" clId="{228BB2D8-8609-4A39-8DCC-62D7AB5D9C22}" dt="2024-05-17T16:53:52.555" v="7572" actId="20577"/>
          <ac:spMkLst>
            <pc:docMk/>
            <pc:sldMk cId="685785620" sldId="267"/>
            <ac:spMk id="2" creationId="{E6459447-4ADD-D09B-3AE7-0385888E42E2}"/>
          </ac:spMkLst>
        </pc:spChg>
        <pc:spChg chg="add mod">
          <ac:chgData name="Raymer, Michael L." userId="96c2fb1d-e79c-4ca3-9876-783e98fdd04a" providerId="ADAL" clId="{228BB2D8-8609-4A39-8DCC-62D7AB5D9C22}" dt="2024-05-17T16:27:17.322" v="7137" actId="1076"/>
          <ac:spMkLst>
            <pc:docMk/>
            <pc:sldMk cId="685785620" sldId="267"/>
            <ac:spMk id="6" creationId="{8D46A12A-5D16-FED8-65E4-3FCC84A5552C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9" creationId="{DA5BD8C1-A0A0-3195-49B5-33A1BA5D823E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10" creationId="{3D16E5D4-18E8-6971-AEB8-089116B78EE7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13" creationId="{AAF67378-41D2-0AA5-26A5-5D43A78BEE71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14" creationId="{CA26A92F-00DB-BA51-7C79-ACF77BCB83D2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17" creationId="{732E8E5C-D6FF-DE13-0945-E9A0E963D060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18" creationId="{AB499DC9-AF1A-01E4-480C-A1B748C66AEE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21" creationId="{42AE5A77-CEDB-F7EC-CC06-6B5768571D84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22" creationId="{E97231B1-7749-0C8F-2577-03FDF76EA863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25" creationId="{DA2C629C-B6FE-4631-D47A-2E1AF5798098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26" creationId="{25818F47-3775-4972-46FA-B8D5E0ED016A}"/>
          </ac:spMkLst>
        </pc:spChg>
        <pc:spChg chg="add del mod">
          <ac:chgData name="Raymer, Michael L." userId="96c2fb1d-e79c-4ca3-9876-783e98fdd04a" providerId="ADAL" clId="{228BB2D8-8609-4A39-8DCC-62D7AB5D9C22}" dt="2024-05-17T15:09:05.978" v="7046" actId="478"/>
          <ac:spMkLst>
            <pc:docMk/>
            <pc:sldMk cId="685785620" sldId="267"/>
            <ac:spMk id="31" creationId="{5FDE31CC-2263-2D78-17BB-1FB9BCF569C1}"/>
          </ac:spMkLst>
        </pc:spChg>
        <pc:spChg chg="add mod">
          <ac:chgData name="Raymer, Michael L." userId="96c2fb1d-e79c-4ca3-9876-783e98fdd04a" providerId="ADAL" clId="{228BB2D8-8609-4A39-8DCC-62D7AB5D9C22}" dt="2024-05-17T15:09:29.180" v="7051" actId="164"/>
          <ac:spMkLst>
            <pc:docMk/>
            <pc:sldMk cId="685785620" sldId="267"/>
            <ac:spMk id="32" creationId="{2A03E87D-3B7C-BD01-4890-6A5CFFD2B473}"/>
          </ac:spMkLst>
        </pc:spChg>
        <pc:spChg chg="add mod">
          <ac:chgData name="Raymer, Michael L." userId="96c2fb1d-e79c-4ca3-9876-783e98fdd04a" providerId="ADAL" clId="{228BB2D8-8609-4A39-8DCC-62D7AB5D9C22}" dt="2024-05-17T15:11:43.753" v="7087" actId="1076"/>
          <ac:spMkLst>
            <pc:docMk/>
            <pc:sldMk cId="685785620" sldId="267"/>
            <ac:spMk id="34" creationId="{9ADBB588-99E3-346C-479D-19C65D6EBFCD}"/>
          </ac:spMkLst>
        </pc:spChg>
        <pc:spChg chg="mod">
          <ac:chgData name="Raymer, Michael L." userId="96c2fb1d-e79c-4ca3-9876-783e98fdd04a" providerId="ADAL" clId="{228BB2D8-8609-4A39-8DCC-62D7AB5D9C22}" dt="2024-05-17T15:09:46.775" v="7057" actId="571"/>
          <ac:spMkLst>
            <pc:docMk/>
            <pc:sldMk cId="685785620" sldId="267"/>
            <ac:spMk id="40" creationId="{1586261C-3E05-FC52-1FC4-C05DBB096816}"/>
          </ac:spMkLst>
        </pc:spChg>
        <pc:spChg chg="add mod">
          <ac:chgData name="Raymer, Michael L." userId="96c2fb1d-e79c-4ca3-9876-783e98fdd04a" providerId="ADAL" clId="{228BB2D8-8609-4A39-8DCC-62D7AB5D9C22}" dt="2024-05-17T15:10:36.815" v="7078" actId="1076"/>
          <ac:spMkLst>
            <pc:docMk/>
            <pc:sldMk cId="685785620" sldId="267"/>
            <ac:spMk id="44" creationId="{C8845580-E9CE-8379-6B79-BE573643307D}"/>
          </ac:spMkLst>
        </pc:spChg>
        <pc:spChg chg="add mod">
          <ac:chgData name="Raymer, Michael L." userId="96c2fb1d-e79c-4ca3-9876-783e98fdd04a" providerId="ADAL" clId="{228BB2D8-8609-4A39-8DCC-62D7AB5D9C22}" dt="2024-05-17T15:10:41.232" v="7079" actId="571"/>
          <ac:spMkLst>
            <pc:docMk/>
            <pc:sldMk cId="685785620" sldId="267"/>
            <ac:spMk id="45" creationId="{2879AA91-76B4-A869-3AFE-BCB1687361F8}"/>
          </ac:spMkLst>
        </pc:spChg>
        <pc:spChg chg="add mod">
          <ac:chgData name="Raymer, Michael L." userId="96c2fb1d-e79c-4ca3-9876-783e98fdd04a" providerId="ADAL" clId="{228BB2D8-8609-4A39-8DCC-62D7AB5D9C22}" dt="2024-05-17T16:27:43.826" v="7140" actId="14100"/>
          <ac:spMkLst>
            <pc:docMk/>
            <pc:sldMk cId="685785620" sldId="267"/>
            <ac:spMk id="61" creationId="{39217BF8-66CE-F2E6-C4F6-C62B30D1F617}"/>
          </ac:spMkLst>
        </pc:spChg>
        <pc:spChg chg="add mod">
          <ac:chgData name="Raymer, Michael L." userId="96c2fb1d-e79c-4ca3-9876-783e98fdd04a" providerId="ADAL" clId="{228BB2D8-8609-4A39-8DCC-62D7AB5D9C22}" dt="2024-05-17T16:27:21.466" v="7138" actId="1076"/>
          <ac:spMkLst>
            <pc:docMk/>
            <pc:sldMk cId="685785620" sldId="267"/>
            <ac:spMk id="62" creationId="{B3FD4D92-A656-445D-286B-EB1723AEB4AF}"/>
          </ac:spMkLst>
        </pc:spChg>
        <pc:spChg chg="add del mod">
          <ac:chgData name="Raymer, Michael L." userId="96c2fb1d-e79c-4ca3-9876-783e98fdd04a" providerId="ADAL" clId="{228BB2D8-8609-4A39-8DCC-62D7AB5D9C22}" dt="2024-05-17T16:27:27.569" v="7139" actId="478"/>
          <ac:spMkLst>
            <pc:docMk/>
            <pc:sldMk cId="685785620" sldId="267"/>
            <ac:spMk id="63" creationId="{1F0F0614-9B17-8F31-FF28-82CDDCD60A3B}"/>
          </ac:spMkLst>
        </pc:spChg>
        <pc:grpChg chg="add mod">
          <ac:chgData name="Raymer, Michael L." userId="96c2fb1d-e79c-4ca3-9876-783e98fdd04a" providerId="ADAL" clId="{228BB2D8-8609-4A39-8DCC-62D7AB5D9C22}" dt="2024-05-17T15:07:19.870" v="6978" actId="1038"/>
          <ac:grpSpMkLst>
            <pc:docMk/>
            <pc:sldMk cId="685785620" sldId="267"/>
            <ac:grpSpMk id="8" creationId="{16A019A3-3A0A-D537-A8BD-138EDA8A8230}"/>
          </ac:grpSpMkLst>
        </pc:grpChg>
        <pc:grpChg chg="add mod">
          <ac:chgData name="Raymer, Michael L." userId="96c2fb1d-e79c-4ca3-9876-783e98fdd04a" providerId="ADAL" clId="{228BB2D8-8609-4A39-8DCC-62D7AB5D9C22}" dt="2024-05-17T15:07:19.870" v="6978" actId="1038"/>
          <ac:grpSpMkLst>
            <pc:docMk/>
            <pc:sldMk cId="685785620" sldId="267"/>
            <ac:grpSpMk id="12" creationId="{906F824B-5028-E803-DC1C-F1C1BA2E9BEA}"/>
          </ac:grpSpMkLst>
        </pc:grpChg>
        <pc:grpChg chg="add mod">
          <ac:chgData name="Raymer, Michael L." userId="96c2fb1d-e79c-4ca3-9876-783e98fdd04a" providerId="ADAL" clId="{228BB2D8-8609-4A39-8DCC-62D7AB5D9C22}" dt="2024-05-17T15:07:19.870" v="6978" actId="1038"/>
          <ac:grpSpMkLst>
            <pc:docMk/>
            <pc:sldMk cId="685785620" sldId="267"/>
            <ac:grpSpMk id="16" creationId="{E68D5178-28F9-543A-561D-2FBC4F284729}"/>
          </ac:grpSpMkLst>
        </pc:grpChg>
        <pc:grpChg chg="add mod">
          <ac:chgData name="Raymer, Michael L." userId="96c2fb1d-e79c-4ca3-9876-783e98fdd04a" providerId="ADAL" clId="{228BB2D8-8609-4A39-8DCC-62D7AB5D9C22}" dt="2024-05-17T15:07:19.870" v="6978" actId="1038"/>
          <ac:grpSpMkLst>
            <pc:docMk/>
            <pc:sldMk cId="685785620" sldId="267"/>
            <ac:grpSpMk id="20" creationId="{A6C43027-4A53-7B4D-4785-D13FA9C06DF0}"/>
          </ac:grpSpMkLst>
        </pc:grpChg>
        <pc:grpChg chg="add mod">
          <ac:chgData name="Raymer, Michael L." userId="96c2fb1d-e79c-4ca3-9876-783e98fdd04a" providerId="ADAL" clId="{228BB2D8-8609-4A39-8DCC-62D7AB5D9C22}" dt="2024-05-17T15:07:19.870" v="6978" actId="1038"/>
          <ac:grpSpMkLst>
            <pc:docMk/>
            <pc:sldMk cId="685785620" sldId="267"/>
            <ac:grpSpMk id="24" creationId="{46A3D906-8192-89DA-13A5-33504FF5CA40}"/>
          </ac:grpSpMkLst>
        </pc:grpChg>
        <pc:grpChg chg="add mod">
          <ac:chgData name="Raymer, Michael L." userId="96c2fb1d-e79c-4ca3-9876-783e98fdd04a" providerId="ADAL" clId="{228BB2D8-8609-4A39-8DCC-62D7AB5D9C22}" dt="2024-05-17T15:10:03.887" v="7063" actId="1076"/>
          <ac:grpSpMkLst>
            <pc:docMk/>
            <pc:sldMk cId="685785620" sldId="267"/>
            <ac:grpSpMk id="35" creationId="{5A80C9EC-0FA2-965E-C1A2-BB901AE15E83}"/>
          </ac:grpSpMkLst>
        </pc:grpChg>
        <pc:grpChg chg="add mod">
          <ac:chgData name="Raymer, Michael L." userId="96c2fb1d-e79c-4ca3-9876-783e98fdd04a" providerId="ADAL" clId="{228BB2D8-8609-4A39-8DCC-62D7AB5D9C22}" dt="2024-05-17T15:10:01.881" v="7062" actId="1076"/>
          <ac:grpSpMkLst>
            <pc:docMk/>
            <pc:sldMk cId="685785620" sldId="267"/>
            <ac:grpSpMk id="38" creationId="{116F9A05-4162-DCA6-EB5E-E020EBD5ABCA}"/>
          </ac:grpSpMkLst>
        </pc:grpChg>
        <pc:graphicFrameChg chg="add mod modGraphic">
          <ac:chgData name="Raymer, Michael L." userId="96c2fb1d-e79c-4ca3-9876-783e98fdd04a" providerId="ADAL" clId="{228BB2D8-8609-4A39-8DCC-62D7AB5D9C22}" dt="2024-05-17T15:10:49.948" v="7082" actId="1035"/>
          <ac:graphicFrameMkLst>
            <pc:docMk/>
            <pc:sldMk cId="685785620" sldId="267"/>
            <ac:graphicFrameMk id="5" creationId="{C83A86D7-E9BA-3BDF-4EF7-6BE331CA1EE7}"/>
          </ac:graphicFrameMkLst>
        </pc:graphicFrameChg>
        <pc:inkChg chg="add del mod">
          <ac:chgData name="Raymer, Michael L." userId="96c2fb1d-e79c-4ca3-9876-783e98fdd04a" providerId="ADAL" clId="{228BB2D8-8609-4A39-8DCC-62D7AB5D9C22}" dt="2024-05-17T15:08:59.072" v="7044" actId="478"/>
          <ac:inkMkLst>
            <pc:docMk/>
            <pc:sldMk cId="685785620" sldId="267"/>
            <ac:inkMk id="29" creationId="{7CC10951-92F2-9284-6BCE-3E0FBCE35712}"/>
          </ac:inkMkLst>
        </pc:inkChg>
        <pc:inkChg chg="add mod">
          <ac:chgData name="Raymer, Michael L." userId="96c2fb1d-e79c-4ca3-9876-783e98fdd04a" providerId="ADAL" clId="{228BB2D8-8609-4A39-8DCC-62D7AB5D9C22}" dt="2024-05-17T15:09:29.180" v="7051" actId="164"/>
          <ac:inkMkLst>
            <pc:docMk/>
            <pc:sldMk cId="685785620" sldId="267"/>
            <ac:inkMk id="30" creationId="{0968EBF7-A2CD-01CA-F465-AA021BCD79EF}"/>
          </ac:inkMkLst>
        </pc:inkChg>
        <pc:inkChg chg="add mod">
          <ac:chgData name="Raymer, Michael L." userId="96c2fb1d-e79c-4ca3-9876-783e98fdd04a" providerId="ADAL" clId="{228BB2D8-8609-4A39-8DCC-62D7AB5D9C22}" dt="2024-05-17T15:11:43.753" v="7087" actId="1076"/>
          <ac:inkMkLst>
            <pc:docMk/>
            <pc:sldMk cId="685785620" sldId="267"/>
            <ac:inkMk id="33" creationId="{2B09C12E-0A2E-B540-5E98-2F9A3CE9C360}"/>
          </ac:inkMkLst>
        </pc:inkChg>
        <pc:inkChg chg="mod">
          <ac:chgData name="Raymer, Michael L." userId="96c2fb1d-e79c-4ca3-9876-783e98fdd04a" providerId="ADAL" clId="{228BB2D8-8609-4A39-8DCC-62D7AB5D9C22}" dt="2024-05-17T15:09:46.775" v="7057" actId="571"/>
          <ac:inkMkLst>
            <pc:docMk/>
            <pc:sldMk cId="685785620" sldId="267"/>
            <ac:inkMk id="39" creationId="{356B247B-4694-ABD7-00DD-E63583387CEA}"/>
          </ac:inkMkLst>
        </pc:inkChg>
        <pc:cxnChg chg="add mod">
          <ac:chgData name="Raymer, Michael L." userId="96c2fb1d-e79c-4ca3-9876-783e98fdd04a" providerId="ADAL" clId="{228BB2D8-8609-4A39-8DCC-62D7AB5D9C22}" dt="2024-05-17T16:27:17.322" v="7137" actId="1076"/>
          <ac:cxnSpMkLst>
            <pc:docMk/>
            <pc:sldMk cId="685785620" sldId="267"/>
            <ac:cxnSpMk id="7" creationId="{E913532F-3403-1A94-5B49-4135F8FBBAB7}"/>
          </ac:cxnSpMkLst>
        </pc:cxnChg>
        <pc:cxnChg chg="add mod">
          <ac:chgData name="Raymer, Michael L." userId="96c2fb1d-e79c-4ca3-9876-783e98fdd04a" providerId="ADAL" clId="{228BB2D8-8609-4A39-8DCC-62D7AB5D9C22}" dt="2024-05-17T15:07:19.870" v="6978" actId="1038"/>
          <ac:cxnSpMkLst>
            <pc:docMk/>
            <pc:sldMk cId="685785620" sldId="267"/>
            <ac:cxnSpMk id="11" creationId="{C7CD0AAB-FF6A-AD56-D428-8A0795F7C00D}"/>
          </ac:cxnSpMkLst>
        </pc:cxnChg>
        <pc:cxnChg chg="add mod">
          <ac:chgData name="Raymer, Michael L." userId="96c2fb1d-e79c-4ca3-9876-783e98fdd04a" providerId="ADAL" clId="{228BB2D8-8609-4A39-8DCC-62D7AB5D9C22}" dt="2024-05-17T15:07:19.870" v="6978" actId="1038"/>
          <ac:cxnSpMkLst>
            <pc:docMk/>
            <pc:sldMk cId="685785620" sldId="267"/>
            <ac:cxnSpMk id="15" creationId="{7EC298AF-0BA3-8838-48F3-493ABB879421}"/>
          </ac:cxnSpMkLst>
        </pc:cxnChg>
        <pc:cxnChg chg="add mod">
          <ac:chgData name="Raymer, Michael L." userId="96c2fb1d-e79c-4ca3-9876-783e98fdd04a" providerId="ADAL" clId="{228BB2D8-8609-4A39-8DCC-62D7AB5D9C22}" dt="2024-05-17T15:07:19.870" v="6978" actId="1038"/>
          <ac:cxnSpMkLst>
            <pc:docMk/>
            <pc:sldMk cId="685785620" sldId="267"/>
            <ac:cxnSpMk id="19" creationId="{B0D2DFEE-2225-DCA6-AB66-45A3C09C532F}"/>
          </ac:cxnSpMkLst>
        </pc:cxnChg>
        <pc:cxnChg chg="add mod">
          <ac:chgData name="Raymer, Michael L." userId="96c2fb1d-e79c-4ca3-9876-783e98fdd04a" providerId="ADAL" clId="{228BB2D8-8609-4A39-8DCC-62D7AB5D9C22}" dt="2024-05-17T15:07:19.870" v="6978" actId="1038"/>
          <ac:cxnSpMkLst>
            <pc:docMk/>
            <pc:sldMk cId="685785620" sldId="267"/>
            <ac:cxnSpMk id="23" creationId="{BAE60AA5-8C7F-46D7-6FD4-8F6381E4B70D}"/>
          </ac:cxnSpMkLst>
        </pc:cxnChg>
        <pc:cxnChg chg="add del mod">
          <ac:chgData name="Raymer, Michael L." userId="96c2fb1d-e79c-4ca3-9876-783e98fdd04a" providerId="ADAL" clId="{228BB2D8-8609-4A39-8DCC-62D7AB5D9C22}" dt="2024-05-17T15:09:42.099" v="7055" actId="478"/>
          <ac:cxnSpMkLst>
            <pc:docMk/>
            <pc:sldMk cId="685785620" sldId="267"/>
            <ac:cxnSpMk id="27" creationId="{C88E3C92-A390-4FE8-BD2C-918F306FA608}"/>
          </ac:cxnSpMkLst>
        </pc:cxnChg>
        <pc:cxnChg chg="add mod">
          <ac:chgData name="Raymer, Michael L." userId="96c2fb1d-e79c-4ca3-9876-783e98fdd04a" providerId="ADAL" clId="{228BB2D8-8609-4A39-8DCC-62D7AB5D9C22}" dt="2024-05-17T15:10:08.663" v="7064" actId="14100"/>
          <ac:cxnSpMkLst>
            <pc:docMk/>
            <pc:sldMk cId="685785620" sldId="267"/>
            <ac:cxnSpMk id="28" creationId="{00FD6DD8-EBB7-341A-454D-7AFAD8B5AC7B}"/>
          </ac:cxnSpMkLst>
        </pc:cxnChg>
        <pc:cxnChg chg="add mod">
          <ac:chgData name="Raymer, Michael L." userId="96c2fb1d-e79c-4ca3-9876-783e98fdd04a" providerId="ADAL" clId="{228BB2D8-8609-4A39-8DCC-62D7AB5D9C22}" dt="2024-05-17T15:10:01.881" v="7062" actId="1076"/>
          <ac:cxnSpMkLst>
            <pc:docMk/>
            <pc:sldMk cId="685785620" sldId="267"/>
            <ac:cxnSpMk id="37" creationId="{2428920F-993A-25E2-D53A-C38E7402D4A4}"/>
          </ac:cxnSpMkLst>
        </pc:cxnChg>
        <pc:cxnChg chg="add del mod">
          <ac:chgData name="Raymer, Michael L." userId="96c2fb1d-e79c-4ca3-9876-783e98fdd04a" providerId="ADAL" clId="{228BB2D8-8609-4A39-8DCC-62D7AB5D9C22}" dt="2024-05-17T15:11:35.963" v="7086" actId="478"/>
          <ac:cxnSpMkLst>
            <pc:docMk/>
            <pc:sldMk cId="685785620" sldId="267"/>
            <ac:cxnSpMk id="47" creationId="{DB8D5EF8-A466-15AE-1B1E-F236EA688D7D}"/>
          </ac:cxnSpMkLst>
        </pc:cxnChg>
        <pc:cxnChg chg="add mod">
          <ac:chgData name="Raymer, Michael L." userId="96c2fb1d-e79c-4ca3-9876-783e98fdd04a" providerId="ADAL" clId="{228BB2D8-8609-4A39-8DCC-62D7AB5D9C22}" dt="2024-05-17T16:26:42.124" v="7134" actId="14100"/>
          <ac:cxnSpMkLst>
            <pc:docMk/>
            <pc:sldMk cId="685785620" sldId="267"/>
            <ac:cxnSpMk id="51" creationId="{1F503DB5-2B69-B75B-C094-239BEB8025CA}"/>
          </ac:cxnSpMkLst>
        </pc:cxnChg>
        <pc:cxnChg chg="add del mod">
          <ac:chgData name="Raymer, Michael L." userId="96c2fb1d-e79c-4ca3-9876-783e98fdd04a" providerId="ADAL" clId="{228BB2D8-8609-4A39-8DCC-62D7AB5D9C22}" dt="2024-05-17T16:24:13.040" v="7100" actId="478"/>
          <ac:cxnSpMkLst>
            <pc:docMk/>
            <pc:sldMk cId="685785620" sldId="267"/>
            <ac:cxnSpMk id="52" creationId="{C490CCD4-6EC7-BAAE-4CBA-13B4093F0062}"/>
          </ac:cxnSpMkLst>
        </pc:cxnChg>
      </pc:sldChg>
      <pc:sldChg chg="addSp modSp new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758270813" sldId="267"/>
        </pc:sldMkLst>
        <pc:spChg chg="mod">
          <ac:chgData name="Raymer, Michael L." userId="96c2fb1d-e79c-4ca3-9876-783e98fdd04a" providerId="ADAL" clId="{228BB2D8-8609-4A39-8DCC-62D7AB5D9C22}" dt="2024-05-15T20:14:57.701" v="3156" actId="20577"/>
          <ac:spMkLst>
            <pc:docMk/>
            <pc:sldMk cId="758270813" sldId="267"/>
            <ac:spMk id="2" creationId="{87734F4D-F502-9B21-EBC4-0CEBDA920046}"/>
          </ac:spMkLst>
        </pc:spChg>
        <pc:spChg chg="add mod">
          <ac:chgData name="Raymer, Michael L." userId="96c2fb1d-e79c-4ca3-9876-783e98fdd04a" providerId="ADAL" clId="{228BB2D8-8609-4A39-8DCC-62D7AB5D9C22}" dt="2024-05-16T14:25:30.207" v="4077" actId="1076"/>
          <ac:spMkLst>
            <pc:docMk/>
            <pc:sldMk cId="758270813" sldId="267"/>
            <ac:spMk id="6" creationId="{1E0FF58F-9DE0-FB3D-939A-17EEB5417791}"/>
          </ac:spMkLst>
        </pc:spChg>
        <pc:spChg chg="add mod">
          <ac:chgData name="Raymer, Michael L." userId="96c2fb1d-e79c-4ca3-9876-783e98fdd04a" providerId="ADAL" clId="{228BB2D8-8609-4A39-8DCC-62D7AB5D9C22}" dt="2024-05-16T14:26:16.526" v="4168" actId="20577"/>
          <ac:spMkLst>
            <pc:docMk/>
            <pc:sldMk cId="758270813" sldId="267"/>
            <ac:spMk id="7" creationId="{416AF4CB-8871-F255-BCD4-067DDF8E0148}"/>
          </ac:spMkLst>
        </pc:spChg>
        <pc:cxnChg chg="add mod">
          <ac:chgData name="Raymer, Michael L." userId="96c2fb1d-e79c-4ca3-9876-783e98fdd04a" providerId="ADAL" clId="{228BB2D8-8609-4A39-8DCC-62D7AB5D9C22}" dt="2024-05-16T14:26:31.545" v="4170" actId="17032"/>
          <ac:cxnSpMkLst>
            <pc:docMk/>
            <pc:sldMk cId="758270813" sldId="267"/>
            <ac:cxnSpMk id="9" creationId="{A98B194F-3BC2-D931-04D4-92C866E5D78A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297777157" sldId="267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861258910" sldId="268"/>
        </pc:sldMkLst>
      </pc:sldChg>
      <pc:sldChg chg="addSp modSp new add del mod addAnim delAnim modAnim">
        <pc:chgData name="Raymer, Michael L." userId="96c2fb1d-e79c-4ca3-9876-783e98fdd04a" providerId="ADAL" clId="{228BB2D8-8609-4A39-8DCC-62D7AB5D9C22}" dt="2024-05-16T17:00:28.319" v="5323" actId="47"/>
        <pc:sldMkLst>
          <pc:docMk/>
          <pc:sldMk cId="942288986" sldId="268"/>
        </pc:sldMkLst>
        <pc:spChg chg="mod">
          <ac:chgData name="Raymer, Michael L." userId="96c2fb1d-e79c-4ca3-9876-783e98fdd04a" providerId="ADAL" clId="{228BB2D8-8609-4A39-8DCC-62D7AB5D9C22}" dt="2024-05-16T16:45:46.020" v="5095" actId="20577"/>
          <ac:spMkLst>
            <pc:docMk/>
            <pc:sldMk cId="942288986" sldId="268"/>
            <ac:spMk id="2" creationId="{09312119-509E-C4A4-3B3B-800623A65648}"/>
          </ac:spMkLst>
        </pc:spChg>
        <pc:spChg chg="add mod">
          <ac:chgData name="Raymer, Michael L." userId="96c2fb1d-e79c-4ca3-9876-783e98fdd04a" providerId="ADAL" clId="{228BB2D8-8609-4A39-8DCC-62D7AB5D9C22}" dt="2024-05-16T16:27:30.796" v="4836" actId="1035"/>
          <ac:spMkLst>
            <pc:docMk/>
            <pc:sldMk cId="942288986" sldId="268"/>
            <ac:spMk id="7" creationId="{E28B90FC-3A24-C39F-23FD-B875AF482ED2}"/>
          </ac:spMkLst>
        </pc:spChg>
        <pc:graphicFrameChg chg="add mod modGraphic">
          <ac:chgData name="Raymer, Michael L." userId="96c2fb1d-e79c-4ca3-9876-783e98fdd04a" providerId="ADAL" clId="{228BB2D8-8609-4A39-8DCC-62D7AB5D9C22}" dt="2024-05-16T16:27:30.796" v="4836" actId="1035"/>
          <ac:graphicFrameMkLst>
            <pc:docMk/>
            <pc:sldMk cId="942288986" sldId="268"/>
            <ac:graphicFrameMk id="6" creationId="{8D0384C7-26E0-D677-35F2-A9F909707356}"/>
          </ac:graphicFrameMkLst>
        </pc:graphicFrameChg>
        <pc:picChg chg="add mod">
          <ac:chgData name="Raymer, Michael L." userId="96c2fb1d-e79c-4ca3-9876-783e98fdd04a" providerId="ADAL" clId="{228BB2D8-8609-4A39-8DCC-62D7AB5D9C22}" dt="2024-05-16T16:26:32.056" v="4772" actId="1076"/>
          <ac:picMkLst>
            <pc:docMk/>
            <pc:sldMk cId="942288986" sldId="268"/>
            <ac:picMk id="5" creationId="{DAA6F95A-D545-50A0-5327-6AE61C736D0A}"/>
          </ac:picMkLst>
        </pc:picChg>
      </pc:sldChg>
      <pc:sldChg chg="addSp delSp modSp new mod">
        <pc:chgData name="Raymer, Michael L." userId="96c2fb1d-e79c-4ca3-9876-783e98fdd04a" providerId="ADAL" clId="{228BB2D8-8609-4A39-8DCC-62D7AB5D9C22}" dt="2024-05-17T16:47:18.661" v="7491" actId="478"/>
        <pc:sldMkLst>
          <pc:docMk/>
          <pc:sldMk cId="2610835644" sldId="268"/>
        </pc:sldMkLst>
        <pc:spChg chg="mod">
          <ac:chgData name="Raymer, Michael L." userId="96c2fb1d-e79c-4ca3-9876-783e98fdd04a" providerId="ADAL" clId="{228BB2D8-8609-4A39-8DCC-62D7AB5D9C22}" dt="2024-05-17T16:42:13.662" v="7392" actId="20577"/>
          <ac:spMkLst>
            <pc:docMk/>
            <pc:sldMk cId="2610835644" sldId="268"/>
            <ac:spMk id="2" creationId="{2385B354-F05F-828C-4D87-91D7AA5048C7}"/>
          </ac:spMkLst>
        </pc:spChg>
        <pc:spChg chg="add mod">
          <ac:chgData name="Raymer, Michael L." userId="96c2fb1d-e79c-4ca3-9876-783e98fdd04a" providerId="ADAL" clId="{228BB2D8-8609-4A39-8DCC-62D7AB5D9C22}" dt="2024-05-17T16:40:07.428" v="7278" actId="1076"/>
          <ac:spMkLst>
            <pc:docMk/>
            <pc:sldMk cId="2610835644" sldId="268"/>
            <ac:spMk id="6" creationId="{9EACF9CB-708A-A8BC-976D-BCBDD71AA311}"/>
          </ac:spMkLst>
        </pc:spChg>
        <pc:spChg chg="add mod">
          <ac:chgData name="Raymer, Michael L." userId="96c2fb1d-e79c-4ca3-9876-783e98fdd04a" providerId="ADAL" clId="{228BB2D8-8609-4A39-8DCC-62D7AB5D9C22}" dt="2024-05-17T16:40:40.002" v="7304" actId="115"/>
          <ac:spMkLst>
            <pc:docMk/>
            <pc:sldMk cId="2610835644" sldId="268"/>
            <ac:spMk id="7" creationId="{5AB4F758-41FE-CFA5-E0B7-FC7FC203FF98}"/>
          </ac:spMkLst>
        </pc:spChg>
        <pc:spChg chg="add mod">
          <ac:chgData name="Raymer, Michael L." userId="96c2fb1d-e79c-4ca3-9876-783e98fdd04a" providerId="ADAL" clId="{228BB2D8-8609-4A39-8DCC-62D7AB5D9C22}" dt="2024-05-17T16:40:51.758" v="7319" actId="20577"/>
          <ac:spMkLst>
            <pc:docMk/>
            <pc:sldMk cId="2610835644" sldId="268"/>
            <ac:spMk id="8" creationId="{EE5BDBFE-CBEB-2D78-C5A1-EBE50B12CC15}"/>
          </ac:spMkLst>
        </pc:spChg>
        <pc:spChg chg="add mod">
          <ac:chgData name="Raymer, Michael L." userId="96c2fb1d-e79c-4ca3-9876-783e98fdd04a" providerId="ADAL" clId="{228BB2D8-8609-4A39-8DCC-62D7AB5D9C22}" dt="2024-05-17T16:41:13.370" v="7360"/>
          <ac:spMkLst>
            <pc:docMk/>
            <pc:sldMk cId="2610835644" sldId="268"/>
            <ac:spMk id="9" creationId="{E865F5FE-018F-43CD-1311-A9659CC186B5}"/>
          </ac:spMkLst>
        </pc:spChg>
        <pc:spChg chg="add del mod">
          <ac:chgData name="Raymer, Michael L." userId="96c2fb1d-e79c-4ca3-9876-783e98fdd04a" providerId="ADAL" clId="{228BB2D8-8609-4A39-8DCC-62D7AB5D9C22}" dt="2024-05-17T16:47:18.661" v="7491" actId="478"/>
          <ac:spMkLst>
            <pc:docMk/>
            <pc:sldMk cId="2610835644" sldId="268"/>
            <ac:spMk id="18" creationId="{FDF4A86F-BFA9-61F0-7413-D68C154192B9}"/>
          </ac:spMkLst>
        </pc:spChg>
        <pc:picChg chg="add mod">
          <ac:chgData name="Raymer, Michael L." userId="96c2fb1d-e79c-4ca3-9876-783e98fdd04a" providerId="ADAL" clId="{228BB2D8-8609-4A39-8DCC-62D7AB5D9C22}" dt="2024-05-17T16:39:11.198" v="7226"/>
          <ac:picMkLst>
            <pc:docMk/>
            <pc:sldMk cId="2610835644" sldId="268"/>
            <ac:picMk id="5" creationId="{B467630D-9BFB-3A82-97FC-A7D9F6EDF6F0}"/>
          </ac:picMkLst>
        </pc:picChg>
        <pc:cxnChg chg="add mod">
          <ac:chgData name="Raymer, Michael L." userId="96c2fb1d-e79c-4ca3-9876-783e98fdd04a" providerId="ADAL" clId="{228BB2D8-8609-4A39-8DCC-62D7AB5D9C22}" dt="2024-05-17T16:41:35.671" v="7362" actId="17032"/>
          <ac:cxnSpMkLst>
            <pc:docMk/>
            <pc:sldMk cId="2610835644" sldId="268"/>
            <ac:cxnSpMk id="11" creationId="{EDF6CCF8-4AA5-4EC2-2DA4-1AF17BD46AEB}"/>
          </ac:cxnSpMkLst>
        </pc:cxnChg>
        <pc:cxnChg chg="add mod">
          <ac:chgData name="Raymer, Michael L." userId="96c2fb1d-e79c-4ca3-9876-783e98fdd04a" providerId="ADAL" clId="{228BB2D8-8609-4A39-8DCC-62D7AB5D9C22}" dt="2024-05-17T16:41:46.618" v="7365" actId="14100"/>
          <ac:cxnSpMkLst>
            <pc:docMk/>
            <pc:sldMk cId="2610835644" sldId="268"/>
            <ac:cxnSpMk id="12" creationId="{845221B0-4D4D-0897-0E0B-8C8AC9B01A54}"/>
          </ac:cxnSpMkLst>
        </pc:cxnChg>
        <pc:cxnChg chg="add mod">
          <ac:chgData name="Raymer, Michael L." userId="96c2fb1d-e79c-4ca3-9876-783e98fdd04a" providerId="ADAL" clId="{228BB2D8-8609-4A39-8DCC-62D7AB5D9C22}" dt="2024-05-17T16:41:54.714" v="7368" actId="14100"/>
          <ac:cxnSpMkLst>
            <pc:docMk/>
            <pc:sldMk cId="2610835644" sldId="268"/>
            <ac:cxnSpMk id="15" creationId="{CF66BD34-A066-93F4-D66A-3DD6A2FFCB4B}"/>
          </ac:cxnSpMkLst>
        </pc:cxnChg>
      </pc:sldChg>
      <pc:sldChg chg="addSp modSp new del mod modClrScheme modAnim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630086590" sldId="269"/>
        </pc:sldMkLst>
        <pc:spChg chg="mod ord">
          <ac:chgData name="Raymer, Michael L." userId="96c2fb1d-e79c-4ca3-9876-783e98fdd04a" providerId="ADAL" clId="{228BB2D8-8609-4A39-8DCC-62D7AB5D9C22}" dt="2024-05-15T21:10:37.634" v="3253" actId="700"/>
          <ac:spMkLst>
            <pc:docMk/>
            <pc:sldMk cId="630086590" sldId="269"/>
            <ac:spMk id="2" creationId="{F701E327-C893-DBA2-FB47-08C35F6DC488}"/>
          </ac:spMkLst>
        </pc:spChg>
        <pc:spChg chg="mod ord">
          <ac:chgData name="Raymer, Michael L." userId="96c2fb1d-e79c-4ca3-9876-783e98fdd04a" providerId="ADAL" clId="{228BB2D8-8609-4A39-8DCC-62D7AB5D9C22}" dt="2024-05-15T21:10:37.634" v="3253" actId="700"/>
          <ac:spMkLst>
            <pc:docMk/>
            <pc:sldMk cId="630086590" sldId="269"/>
            <ac:spMk id="3" creationId="{4F207057-097A-5E5F-25CF-E1965E0F0962}"/>
          </ac:spMkLst>
        </pc:spChg>
        <pc:spChg chg="mod ord">
          <ac:chgData name="Raymer, Michael L." userId="96c2fb1d-e79c-4ca3-9876-783e98fdd04a" providerId="ADAL" clId="{228BB2D8-8609-4A39-8DCC-62D7AB5D9C22}" dt="2024-05-15T21:10:37.634" v="3253" actId="700"/>
          <ac:spMkLst>
            <pc:docMk/>
            <pc:sldMk cId="630086590" sldId="269"/>
            <ac:spMk id="4" creationId="{9B558561-85E5-2B6D-0ACC-CF5FBE01A33E}"/>
          </ac:spMkLst>
        </pc:spChg>
        <pc:spChg chg="add mod ord">
          <ac:chgData name="Raymer, Michael L." userId="96c2fb1d-e79c-4ca3-9876-783e98fdd04a" providerId="ADAL" clId="{228BB2D8-8609-4A39-8DCC-62D7AB5D9C22}" dt="2024-05-15T21:16:04.733" v="3656" actId="20577"/>
          <ac:spMkLst>
            <pc:docMk/>
            <pc:sldMk cId="630086590" sldId="269"/>
            <ac:spMk id="5" creationId="{7557B329-DD85-6DEF-175A-F6F69D65775E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528079986" sldId="269"/>
        </pc:sldMkLst>
      </pc:sldChg>
      <pc:sldChg chg="addSp modSp new del mod ord">
        <pc:chgData name="Raymer, Michael L." userId="96c2fb1d-e79c-4ca3-9876-783e98fdd04a" providerId="ADAL" clId="{228BB2D8-8609-4A39-8DCC-62D7AB5D9C22}" dt="2024-05-17T17:08:13.252" v="7684" actId="47"/>
        <pc:sldMkLst>
          <pc:docMk/>
          <pc:sldMk cId="3113908167" sldId="269"/>
        </pc:sldMkLst>
        <pc:spChg chg="mod">
          <ac:chgData name="Raymer, Michael L." userId="96c2fb1d-e79c-4ca3-9876-783e98fdd04a" providerId="ADAL" clId="{228BB2D8-8609-4A39-8DCC-62D7AB5D9C22}" dt="2024-05-17T17:07:59.555" v="7683" actId="113"/>
          <ac:spMkLst>
            <pc:docMk/>
            <pc:sldMk cId="3113908167" sldId="269"/>
            <ac:spMk id="2" creationId="{DBC3986C-172E-120B-E707-8A39FF7B43A4}"/>
          </ac:spMkLst>
        </pc:spChg>
        <pc:graphicFrameChg chg="add mod modGraphic">
          <ac:chgData name="Raymer, Michael L." userId="96c2fb1d-e79c-4ca3-9876-783e98fdd04a" providerId="ADAL" clId="{228BB2D8-8609-4A39-8DCC-62D7AB5D9C22}" dt="2024-05-17T17:07:04.870" v="7632" actId="14734"/>
          <ac:graphicFrameMkLst>
            <pc:docMk/>
            <pc:sldMk cId="3113908167" sldId="269"/>
            <ac:graphicFrameMk id="5" creationId="{8292E554-33A3-C0E6-026D-6EE98B657638}"/>
          </ac:graphicFrameMkLst>
        </pc:graphicFrameChg>
      </pc:sldChg>
      <pc:sldChg chg="addSp delSp modSp new del mod modNotesTx">
        <pc:chgData name="Raymer, Michael L." userId="96c2fb1d-e79c-4ca3-9876-783e98fdd04a" providerId="ADAL" clId="{228BB2D8-8609-4A39-8DCC-62D7AB5D9C22}" dt="2024-05-16T17:00:28.319" v="5323" actId="47"/>
        <pc:sldMkLst>
          <pc:docMk/>
          <pc:sldMk cId="771977806" sldId="270"/>
        </pc:sldMkLst>
        <pc:spChg chg="mod">
          <ac:chgData name="Raymer, Michael L." userId="96c2fb1d-e79c-4ca3-9876-783e98fdd04a" providerId="ADAL" clId="{228BB2D8-8609-4A39-8DCC-62D7AB5D9C22}" dt="2024-05-15T21:18:36.230" v="3669" actId="20577"/>
          <ac:spMkLst>
            <pc:docMk/>
            <pc:sldMk cId="771977806" sldId="270"/>
            <ac:spMk id="2" creationId="{447C9CF8-9AF0-82B3-29C1-C5DF0D424A94}"/>
          </ac:spMkLst>
        </pc:spChg>
        <pc:spChg chg="mod">
          <ac:chgData name="Raymer, Michael L." userId="96c2fb1d-e79c-4ca3-9876-783e98fdd04a" providerId="ADAL" clId="{228BB2D8-8609-4A39-8DCC-62D7AB5D9C22}" dt="2024-05-16T14:04:41.954" v="3929" actId="6549"/>
          <ac:spMkLst>
            <pc:docMk/>
            <pc:sldMk cId="771977806" sldId="270"/>
            <ac:spMk id="3" creationId="{257B0056-B9FB-8B4B-3247-C60CF25C2B1A}"/>
          </ac:spMkLst>
        </pc:spChg>
        <pc:spChg chg="add mod">
          <ac:chgData name="Raymer, Michael L." userId="96c2fb1d-e79c-4ca3-9876-783e98fdd04a" providerId="ADAL" clId="{228BB2D8-8609-4A39-8DCC-62D7AB5D9C22}" dt="2024-05-16T13:59:38.606" v="3785" actId="20577"/>
          <ac:spMkLst>
            <pc:docMk/>
            <pc:sldMk cId="771977806" sldId="270"/>
            <ac:spMk id="7" creationId="{FA02A7CC-B2E2-270D-7DEB-90CB113950AB}"/>
          </ac:spMkLst>
        </pc:spChg>
        <pc:spChg chg="add mod">
          <ac:chgData name="Raymer, Michael L." userId="96c2fb1d-e79c-4ca3-9876-783e98fdd04a" providerId="ADAL" clId="{228BB2D8-8609-4A39-8DCC-62D7AB5D9C22}" dt="2024-05-16T13:59:59.367" v="3810" actId="1076"/>
          <ac:spMkLst>
            <pc:docMk/>
            <pc:sldMk cId="771977806" sldId="270"/>
            <ac:spMk id="9" creationId="{63ECE44A-C9B9-A26F-6D5F-3F35CCB2AEED}"/>
          </ac:spMkLst>
        </pc:spChg>
        <pc:spChg chg="add mod">
          <ac:chgData name="Raymer, Michael L." userId="96c2fb1d-e79c-4ca3-9876-783e98fdd04a" providerId="ADAL" clId="{228BB2D8-8609-4A39-8DCC-62D7AB5D9C22}" dt="2024-05-16T14:03:39.645" v="3893" actId="1076"/>
          <ac:spMkLst>
            <pc:docMk/>
            <pc:sldMk cId="771977806" sldId="270"/>
            <ac:spMk id="10" creationId="{F8A3F0A5-A046-1336-59A6-51250354EB3F}"/>
          </ac:spMkLst>
        </pc:spChg>
        <pc:spChg chg="add mod">
          <ac:chgData name="Raymer, Michael L." userId="96c2fb1d-e79c-4ca3-9876-783e98fdd04a" providerId="ADAL" clId="{228BB2D8-8609-4A39-8DCC-62D7AB5D9C22}" dt="2024-05-16T14:03:35.078" v="3892" actId="1076"/>
          <ac:spMkLst>
            <pc:docMk/>
            <pc:sldMk cId="771977806" sldId="270"/>
            <ac:spMk id="11" creationId="{69431C55-BEF6-D188-6A54-326827F2C6F1}"/>
          </ac:spMkLst>
        </pc:spChg>
        <pc:cxnChg chg="add mod">
          <ac:chgData name="Raymer, Michael L." userId="96c2fb1d-e79c-4ca3-9876-783e98fdd04a" providerId="ADAL" clId="{228BB2D8-8609-4A39-8DCC-62D7AB5D9C22}" dt="2024-05-16T14:01:27.548" v="3864" actId="208"/>
          <ac:cxnSpMkLst>
            <pc:docMk/>
            <pc:sldMk cId="771977806" sldId="270"/>
            <ac:cxnSpMk id="13" creationId="{273F1BA4-0DD5-68E1-0E01-2A0E663D34F6}"/>
          </ac:cxnSpMkLst>
        </pc:cxnChg>
        <pc:cxnChg chg="add del mod">
          <ac:chgData name="Raymer, Michael L." userId="96c2fb1d-e79c-4ca3-9876-783e98fdd04a" providerId="ADAL" clId="{228BB2D8-8609-4A39-8DCC-62D7AB5D9C22}" dt="2024-05-16T14:01:40.436" v="3868" actId="478"/>
          <ac:cxnSpMkLst>
            <pc:docMk/>
            <pc:sldMk cId="771977806" sldId="270"/>
            <ac:cxnSpMk id="14" creationId="{188C8E50-2FF4-4762-5D7E-7323096F3526}"/>
          </ac:cxnSpMkLst>
        </pc:cxnChg>
        <pc:cxnChg chg="add mod">
          <ac:chgData name="Raymer, Michael L." userId="96c2fb1d-e79c-4ca3-9876-783e98fdd04a" providerId="ADAL" clId="{228BB2D8-8609-4A39-8DCC-62D7AB5D9C22}" dt="2024-05-16T14:03:42.990" v="3894" actId="14100"/>
          <ac:cxnSpMkLst>
            <pc:docMk/>
            <pc:sldMk cId="771977806" sldId="270"/>
            <ac:cxnSpMk id="19" creationId="{5F0CCF15-45F2-2F52-8A1E-C4CF5D3C4129}"/>
          </ac:cxnSpMkLst>
        </pc:cxnChg>
        <pc:cxnChg chg="add mod">
          <ac:chgData name="Raymer, Michael L." userId="96c2fb1d-e79c-4ca3-9876-783e98fdd04a" providerId="ADAL" clId="{228BB2D8-8609-4A39-8DCC-62D7AB5D9C22}" dt="2024-05-16T14:03:35.078" v="3892" actId="1076"/>
          <ac:cxnSpMkLst>
            <pc:docMk/>
            <pc:sldMk cId="771977806" sldId="270"/>
            <ac:cxnSpMk id="22" creationId="{27E1678A-D702-9EE8-BBF7-5939892B250E}"/>
          </ac:cxnSpMkLst>
        </pc:cxnChg>
      </pc:sldChg>
      <pc:sldChg chg="addSp delSp modSp new mod">
        <pc:chgData name="Raymer, Michael L." userId="96c2fb1d-e79c-4ca3-9876-783e98fdd04a" providerId="ADAL" clId="{228BB2D8-8609-4A39-8DCC-62D7AB5D9C22}" dt="2024-05-17T17:06:24.622" v="7629" actId="14100"/>
        <pc:sldMkLst>
          <pc:docMk/>
          <pc:sldMk cId="3204698711" sldId="270"/>
        </pc:sldMkLst>
        <pc:spChg chg="mod">
          <ac:chgData name="Raymer, Michael L." userId="96c2fb1d-e79c-4ca3-9876-783e98fdd04a" providerId="ADAL" clId="{228BB2D8-8609-4A39-8DCC-62D7AB5D9C22}" dt="2024-05-17T17:02:50.226" v="7610" actId="20577"/>
          <ac:spMkLst>
            <pc:docMk/>
            <pc:sldMk cId="3204698711" sldId="270"/>
            <ac:spMk id="2" creationId="{B23E33E5-9253-89B2-8D94-6EFCD2F9EF3C}"/>
          </ac:spMkLst>
        </pc:spChg>
        <pc:spChg chg="add del">
          <ac:chgData name="Raymer, Michael L." userId="96c2fb1d-e79c-4ca3-9876-783e98fdd04a" providerId="ADAL" clId="{228BB2D8-8609-4A39-8DCC-62D7AB5D9C22}" dt="2024-05-17T17:02:54.258" v="7612" actId="22"/>
          <ac:spMkLst>
            <pc:docMk/>
            <pc:sldMk cId="3204698711" sldId="270"/>
            <ac:spMk id="6" creationId="{3DF1F5A2-5E3A-927A-E629-1498E184EF91}"/>
          </ac:spMkLst>
        </pc:spChg>
        <pc:picChg chg="add del mod">
          <ac:chgData name="Raymer, Michael L." userId="96c2fb1d-e79c-4ca3-9876-783e98fdd04a" providerId="ADAL" clId="{228BB2D8-8609-4A39-8DCC-62D7AB5D9C22}" dt="2024-05-17T17:03:31.235" v="7616" actId="478"/>
          <ac:picMkLst>
            <pc:docMk/>
            <pc:sldMk cId="3204698711" sldId="270"/>
            <ac:picMk id="2050" creationId="{34E08985-FC75-655E-31D2-4440CEB572A4}"/>
          </ac:picMkLst>
        </pc:picChg>
        <pc:picChg chg="add del mod">
          <ac:chgData name="Raymer, Michael L." userId="96c2fb1d-e79c-4ca3-9876-783e98fdd04a" providerId="ADAL" clId="{228BB2D8-8609-4A39-8DCC-62D7AB5D9C22}" dt="2024-05-17T17:05:45.898" v="7626" actId="478"/>
          <ac:picMkLst>
            <pc:docMk/>
            <pc:sldMk cId="3204698711" sldId="270"/>
            <ac:picMk id="2052" creationId="{77987968-37C1-0BD8-CBC9-55898C7F079B}"/>
          </ac:picMkLst>
        </pc:picChg>
        <pc:picChg chg="add mod">
          <ac:chgData name="Raymer, Michael L." userId="96c2fb1d-e79c-4ca3-9876-783e98fdd04a" providerId="ADAL" clId="{228BB2D8-8609-4A39-8DCC-62D7AB5D9C22}" dt="2024-05-17T17:06:24.622" v="7629" actId="14100"/>
          <ac:picMkLst>
            <pc:docMk/>
            <pc:sldMk cId="3204698711" sldId="270"/>
            <ac:picMk id="2054" creationId="{6A499C68-5C10-4CEB-E0A3-63AE21483820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493942669" sldId="270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407108772" sldId="271"/>
        </pc:sldMkLst>
      </pc:sldChg>
      <pc:sldChg chg="addSp delSp modSp new mod">
        <pc:chgData name="Raymer, Michael L." userId="96c2fb1d-e79c-4ca3-9876-783e98fdd04a" providerId="ADAL" clId="{228BB2D8-8609-4A39-8DCC-62D7AB5D9C22}" dt="2024-05-17T17:22:57.104" v="7753" actId="1036"/>
        <pc:sldMkLst>
          <pc:docMk/>
          <pc:sldMk cId="612024063" sldId="271"/>
        </pc:sldMkLst>
        <pc:spChg chg="mod">
          <ac:chgData name="Raymer, Michael L." userId="96c2fb1d-e79c-4ca3-9876-783e98fdd04a" providerId="ADAL" clId="{228BB2D8-8609-4A39-8DCC-62D7AB5D9C22}" dt="2024-05-17T17:09:28.390" v="7709" actId="20577"/>
          <ac:spMkLst>
            <pc:docMk/>
            <pc:sldMk cId="612024063" sldId="271"/>
            <ac:spMk id="2" creationId="{7B2C9A47-0E65-B7DA-5697-7969EB171F74}"/>
          </ac:spMkLst>
        </pc:spChg>
        <pc:spChg chg="add del mod">
          <ac:chgData name="Raymer, Michael L." userId="96c2fb1d-e79c-4ca3-9876-783e98fdd04a" providerId="ADAL" clId="{228BB2D8-8609-4A39-8DCC-62D7AB5D9C22}" dt="2024-05-17T17:15:06.945" v="7724" actId="478"/>
          <ac:spMkLst>
            <pc:docMk/>
            <pc:sldMk cId="612024063" sldId="271"/>
            <ac:spMk id="6" creationId="{A2890B3C-FF5C-D99B-01E6-D25CE1A9AF80}"/>
          </ac:spMkLst>
        </pc:spChg>
        <pc:spChg chg="add">
          <ac:chgData name="Raymer, Michael L." userId="96c2fb1d-e79c-4ca3-9876-783e98fdd04a" providerId="ADAL" clId="{228BB2D8-8609-4A39-8DCC-62D7AB5D9C22}" dt="2024-05-17T17:15:12.547" v="7725"/>
          <ac:spMkLst>
            <pc:docMk/>
            <pc:sldMk cId="612024063" sldId="271"/>
            <ac:spMk id="7" creationId="{61BBEAB4-EB5B-C393-AE5E-B44F583163A8}"/>
          </ac:spMkLst>
        </pc:spChg>
        <pc:picChg chg="add mod">
          <ac:chgData name="Raymer, Michael L." userId="96c2fb1d-e79c-4ca3-9876-783e98fdd04a" providerId="ADAL" clId="{228BB2D8-8609-4A39-8DCC-62D7AB5D9C22}" dt="2024-05-17T17:14:51.274" v="7720" actId="1076"/>
          <ac:picMkLst>
            <pc:docMk/>
            <pc:sldMk cId="612024063" sldId="271"/>
            <ac:picMk id="5" creationId="{C088C7F8-692F-6323-ABB6-F7DE60009457}"/>
          </ac:picMkLst>
        </pc:picChg>
        <pc:picChg chg="add del mod">
          <ac:chgData name="Raymer, Michael L." userId="96c2fb1d-e79c-4ca3-9876-783e98fdd04a" providerId="ADAL" clId="{228BB2D8-8609-4A39-8DCC-62D7AB5D9C22}" dt="2024-05-17T17:16:36.710" v="7730" actId="478"/>
          <ac:picMkLst>
            <pc:docMk/>
            <pc:sldMk cId="612024063" sldId="271"/>
            <ac:picMk id="9" creationId="{B0D8B79D-A2BF-AF17-9EAD-C0AC2112367B}"/>
          </ac:picMkLst>
        </pc:picChg>
        <pc:picChg chg="add mod">
          <ac:chgData name="Raymer, Michael L." userId="96c2fb1d-e79c-4ca3-9876-783e98fdd04a" providerId="ADAL" clId="{228BB2D8-8609-4A39-8DCC-62D7AB5D9C22}" dt="2024-05-17T17:21:35.551" v="7742" actId="1076"/>
          <ac:picMkLst>
            <pc:docMk/>
            <pc:sldMk cId="612024063" sldId="271"/>
            <ac:picMk id="11" creationId="{BA48AFC0-4DF1-C731-01A7-3965A2C02340}"/>
          </ac:picMkLst>
        </pc:picChg>
        <pc:picChg chg="add mod">
          <ac:chgData name="Raymer, Michael L." userId="96c2fb1d-e79c-4ca3-9876-783e98fdd04a" providerId="ADAL" clId="{228BB2D8-8609-4A39-8DCC-62D7AB5D9C22}" dt="2024-05-17T17:21:41.150" v="7743" actId="571"/>
          <ac:picMkLst>
            <pc:docMk/>
            <pc:sldMk cId="612024063" sldId="271"/>
            <ac:picMk id="12" creationId="{1E97C45C-A8BE-4DAA-2D05-3532FBE698A4}"/>
          </ac:picMkLst>
        </pc:picChg>
        <pc:picChg chg="add mod">
          <ac:chgData name="Raymer, Michael L." userId="96c2fb1d-e79c-4ca3-9876-783e98fdd04a" providerId="ADAL" clId="{228BB2D8-8609-4A39-8DCC-62D7AB5D9C22}" dt="2024-05-17T17:21:50.902" v="7744" actId="571"/>
          <ac:picMkLst>
            <pc:docMk/>
            <pc:sldMk cId="612024063" sldId="271"/>
            <ac:picMk id="13" creationId="{3E1D7978-66BF-0C40-06B7-F2AFFE3C3363}"/>
          </ac:picMkLst>
        </pc:picChg>
        <pc:picChg chg="add mod">
          <ac:chgData name="Raymer, Michael L." userId="96c2fb1d-e79c-4ca3-9876-783e98fdd04a" providerId="ADAL" clId="{228BB2D8-8609-4A39-8DCC-62D7AB5D9C22}" dt="2024-05-17T17:22:01.463" v="7746" actId="14100"/>
          <ac:picMkLst>
            <pc:docMk/>
            <pc:sldMk cId="612024063" sldId="271"/>
            <ac:picMk id="14" creationId="{CAC909A3-B67F-221E-6C39-D63B1E705AF2}"/>
          </ac:picMkLst>
        </pc:picChg>
        <pc:picChg chg="add mod">
          <ac:chgData name="Raymer, Michael L." userId="96c2fb1d-e79c-4ca3-9876-783e98fdd04a" providerId="ADAL" clId="{228BB2D8-8609-4A39-8DCC-62D7AB5D9C22}" dt="2024-05-17T17:22:57.104" v="7753" actId="1036"/>
          <ac:picMkLst>
            <pc:docMk/>
            <pc:sldMk cId="612024063" sldId="271"/>
            <ac:picMk id="15" creationId="{84188720-C81A-F7CB-7211-50A1C6437991}"/>
          </ac:picMkLst>
        </pc:picChg>
        <pc:picChg chg="add del mod">
          <ac:chgData name="Raymer, Michael L." userId="96c2fb1d-e79c-4ca3-9876-783e98fdd04a" providerId="ADAL" clId="{228BB2D8-8609-4A39-8DCC-62D7AB5D9C22}" dt="2024-05-17T17:11:39.398" v="7714" actId="478"/>
          <ac:picMkLst>
            <pc:docMk/>
            <pc:sldMk cId="612024063" sldId="271"/>
            <ac:picMk id="4098" creationId="{094B8207-3AEA-DD87-B660-103DE81400A1}"/>
          </ac:picMkLst>
        </pc:picChg>
      </pc:sldChg>
      <pc:sldChg chg="modSp add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2476703156" sldId="271"/>
        </pc:sldMkLst>
        <pc:spChg chg="mod">
          <ac:chgData name="Raymer, Michael L." userId="96c2fb1d-e79c-4ca3-9876-783e98fdd04a" providerId="ADAL" clId="{228BB2D8-8609-4A39-8DCC-62D7AB5D9C22}" dt="2024-05-16T14:04:56.286" v="3930" actId="6549"/>
          <ac:spMkLst>
            <pc:docMk/>
            <pc:sldMk cId="2476703156" sldId="271"/>
            <ac:spMk id="3" creationId="{257B0056-B9FB-8B4B-3247-C60CF25C2B1A}"/>
          </ac:spMkLst>
        </pc:spChg>
        <pc:spChg chg="mod">
          <ac:chgData name="Raymer, Michael L." userId="96c2fb1d-e79c-4ca3-9876-783e98fdd04a" providerId="ADAL" clId="{228BB2D8-8609-4A39-8DCC-62D7AB5D9C22}" dt="2024-05-16T14:12:31.160" v="3980" actId="1076"/>
          <ac:spMkLst>
            <pc:docMk/>
            <pc:sldMk cId="2476703156" sldId="271"/>
            <ac:spMk id="7" creationId="{FA02A7CC-B2E2-270D-7DEB-90CB113950AB}"/>
          </ac:spMkLst>
        </pc:spChg>
        <pc:spChg chg="mod">
          <ac:chgData name="Raymer, Michael L." userId="96c2fb1d-e79c-4ca3-9876-783e98fdd04a" providerId="ADAL" clId="{228BB2D8-8609-4A39-8DCC-62D7AB5D9C22}" dt="2024-05-16T14:05:43.739" v="3936" actId="6549"/>
          <ac:spMkLst>
            <pc:docMk/>
            <pc:sldMk cId="2476703156" sldId="271"/>
            <ac:spMk id="10" creationId="{F8A3F0A5-A046-1336-59A6-51250354EB3F}"/>
          </ac:spMkLst>
        </pc:spChg>
        <pc:spChg chg="mod">
          <ac:chgData name="Raymer, Michael L." userId="96c2fb1d-e79c-4ca3-9876-783e98fdd04a" providerId="ADAL" clId="{228BB2D8-8609-4A39-8DCC-62D7AB5D9C22}" dt="2024-05-16T14:06:28.563" v="3961"/>
          <ac:spMkLst>
            <pc:docMk/>
            <pc:sldMk cId="2476703156" sldId="271"/>
            <ac:spMk id="11" creationId="{69431C55-BEF6-D188-6A54-326827F2C6F1}"/>
          </ac:spMkLst>
        </pc:spChg>
        <pc:cxnChg chg="mod">
          <ac:chgData name="Raymer, Michael L." userId="96c2fb1d-e79c-4ca3-9876-783e98fdd04a" providerId="ADAL" clId="{228BB2D8-8609-4A39-8DCC-62D7AB5D9C22}" dt="2024-05-16T14:12:34.897" v="3981" actId="14100"/>
          <ac:cxnSpMkLst>
            <pc:docMk/>
            <pc:sldMk cId="2476703156" sldId="271"/>
            <ac:cxnSpMk id="13" creationId="{273F1BA4-0DD5-68E1-0E01-2A0E663D34F6}"/>
          </ac:cxnSpMkLst>
        </pc:cxnChg>
        <pc:cxnChg chg="mod">
          <ac:chgData name="Raymer, Michael L." userId="96c2fb1d-e79c-4ca3-9876-783e98fdd04a" providerId="ADAL" clId="{228BB2D8-8609-4A39-8DCC-62D7AB5D9C22}" dt="2024-05-16T14:12:39.960" v="3982" actId="14100"/>
          <ac:cxnSpMkLst>
            <pc:docMk/>
            <pc:sldMk cId="2476703156" sldId="271"/>
            <ac:cxnSpMk id="19" creationId="{5F0CCF15-45F2-2F52-8A1E-C4CF5D3C4129}"/>
          </ac:cxnSpMkLst>
        </pc:cxnChg>
        <pc:cxnChg chg="mod">
          <ac:chgData name="Raymer, Michael L." userId="96c2fb1d-e79c-4ca3-9876-783e98fdd04a" providerId="ADAL" clId="{228BB2D8-8609-4A39-8DCC-62D7AB5D9C22}" dt="2024-05-16T14:12:43.384" v="3983" actId="14100"/>
          <ac:cxnSpMkLst>
            <pc:docMk/>
            <pc:sldMk cId="2476703156" sldId="271"/>
            <ac:cxnSpMk id="22" creationId="{27E1678A-D702-9EE8-BBF7-5939892B250E}"/>
          </ac:cxnSpMkLst>
        </pc:cxnChg>
      </pc:sldChg>
      <pc:sldChg chg="addSp modSp new del mod modClrScheme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1583682964" sldId="272"/>
        </pc:sldMkLst>
        <pc:spChg chg="mod ord">
          <ac:chgData name="Raymer, Michael L." userId="96c2fb1d-e79c-4ca3-9876-783e98fdd04a" providerId="ADAL" clId="{228BB2D8-8609-4A39-8DCC-62D7AB5D9C22}" dt="2024-05-16T14:31:21.322" v="4199" actId="700"/>
          <ac:spMkLst>
            <pc:docMk/>
            <pc:sldMk cId="1583682964" sldId="272"/>
            <ac:spMk id="2" creationId="{EFAF2E63-75D0-D683-3F72-3EEF4B8CE540}"/>
          </ac:spMkLst>
        </pc:spChg>
        <pc:spChg chg="mod ord">
          <ac:chgData name="Raymer, Michael L." userId="96c2fb1d-e79c-4ca3-9876-783e98fdd04a" providerId="ADAL" clId="{228BB2D8-8609-4A39-8DCC-62D7AB5D9C22}" dt="2024-05-16T14:31:21.322" v="4199" actId="700"/>
          <ac:spMkLst>
            <pc:docMk/>
            <pc:sldMk cId="1583682964" sldId="272"/>
            <ac:spMk id="3" creationId="{A2FAE67F-E78D-A5A7-A0FA-DD2AFB65BB47}"/>
          </ac:spMkLst>
        </pc:spChg>
        <pc:spChg chg="mod ord">
          <ac:chgData name="Raymer, Michael L." userId="96c2fb1d-e79c-4ca3-9876-783e98fdd04a" providerId="ADAL" clId="{228BB2D8-8609-4A39-8DCC-62D7AB5D9C22}" dt="2024-05-16T14:31:21.322" v="4199" actId="700"/>
          <ac:spMkLst>
            <pc:docMk/>
            <pc:sldMk cId="1583682964" sldId="272"/>
            <ac:spMk id="4" creationId="{6CECB052-7001-CA43-71AA-DB742D7FC34D}"/>
          </ac:spMkLst>
        </pc:spChg>
        <pc:spChg chg="add mod ord">
          <ac:chgData name="Raymer, Michael L." userId="96c2fb1d-e79c-4ca3-9876-783e98fdd04a" providerId="ADAL" clId="{228BB2D8-8609-4A39-8DCC-62D7AB5D9C22}" dt="2024-05-16T14:36:54.461" v="4531" actId="20577"/>
          <ac:spMkLst>
            <pc:docMk/>
            <pc:sldMk cId="1583682964" sldId="272"/>
            <ac:spMk id="5" creationId="{706CA1FD-8C16-EF19-24B6-82DE56FFE533}"/>
          </ac:spMkLst>
        </pc:spChg>
        <pc:spChg chg="add mod">
          <ac:chgData name="Raymer, Michael L." userId="96c2fb1d-e79c-4ca3-9876-783e98fdd04a" providerId="ADAL" clId="{228BB2D8-8609-4A39-8DCC-62D7AB5D9C22}" dt="2024-05-16T14:39:01.891" v="4556" actId="403"/>
          <ac:spMkLst>
            <pc:docMk/>
            <pc:sldMk cId="1583682964" sldId="272"/>
            <ac:spMk id="6" creationId="{3C853D63-E045-A556-5369-905F531B8239}"/>
          </ac:spMkLst>
        </pc:spChg>
        <pc:spChg chg="add mod">
          <ac:chgData name="Raymer, Michael L." userId="96c2fb1d-e79c-4ca3-9876-783e98fdd04a" providerId="ADAL" clId="{228BB2D8-8609-4A39-8DCC-62D7AB5D9C22}" dt="2024-05-16T14:39:14.682" v="4559" actId="1076"/>
          <ac:spMkLst>
            <pc:docMk/>
            <pc:sldMk cId="1583682964" sldId="272"/>
            <ac:spMk id="8" creationId="{D996786D-B6AF-FE72-28ED-14B05FB01E5E}"/>
          </ac:spMkLst>
        </pc:spChg>
        <pc:spChg chg="add mod">
          <ac:chgData name="Raymer, Michael L." userId="96c2fb1d-e79c-4ca3-9876-783e98fdd04a" providerId="ADAL" clId="{228BB2D8-8609-4A39-8DCC-62D7AB5D9C22}" dt="2024-05-16T14:39:55.355" v="4565" actId="14100"/>
          <ac:spMkLst>
            <pc:docMk/>
            <pc:sldMk cId="1583682964" sldId="272"/>
            <ac:spMk id="9" creationId="{A74E85A9-FB61-665E-44E8-47B1D71C48C3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187929995" sldId="272"/>
        </pc:sldMkLst>
      </pc:sldChg>
      <pc:sldChg chg="addSp delSp modSp new mod modClrScheme chgLayout">
        <pc:chgData name="Raymer, Michael L." userId="96c2fb1d-e79c-4ca3-9876-783e98fdd04a" providerId="ADAL" clId="{228BB2D8-8609-4A39-8DCC-62D7AB5D9C22}" dt="2024-05-17T17:32:22.711" v="8032" actId="20577"/>
        <pc:sldMkLst>
          <pc:docMk/>
          <pc:sldMk cId="2281815750" sldId="272"/>
        </pc:sldMkLst>
        <pc:spChg chg="mod ord">
          <ac:chgData name="Raymer, Michael L." userId="96c2fb1d-e79c-4ca3-9876-783e98fdd04a" providerId="ADAL" clId="{228BB2D8-8609-4A39-8DCC-62D7AB5D9C22}" dt="2024-05-17T17:23:52.424" v="7771" actId="700"/>
          <ac:spMkLst>
            <pc:docMk/>
            <pc:sldMk cId="2281815750" sldId="272"/>
            <ac:spMk id="2" creationId="{D2E541EF-B09D-4C72-B8C2-5CF444580D85}"/>
          </ac:spMkLst>
        </pc:spChg>
        <pc:spChg chg="mod ord">
          <ac:chgData name="Raymer, Michael L." userId="96c2fb1d-e79c-4ca3-9876-783e98fdd04a" providerId="ADAL" clId="{228BB2D8-8609-4A39-8DCC-62D7AB5D9C22}" dt="2024-05-17T17:23:52.424" v="7771" actId="700"/>
          <ac:spMkLst>
            <pc:docMk/>
            <pc:sldMk cId="2281815750" sldId="272"/>
            <ac:spMk id="3" creationId="{8232BC43-9453-261A-26F0-235D62CC5018}"/>
          </ac:spMkLst>
        </pc:spChg>
        <pc:spChg chg="mod ord">
          <ac:chgData name="Raymer, Michael L." userId="96c2fb1d-e79c-4ca3-9876-783e98fdd04a" providerId="ADAL" clId="{228BB2D8-8609-4A39-8DCC-62D7AB5D9C22}" dt="2024-05-17T17:23:52.424" v="7771" actId="700"/>
          <ac:spMkLst>
            <pc:docMk/>
            <pc:sldMk cId="2281815750" sldId="272"/>
            <ac:spMk id="4" creationId="{E35FEFBF-655B-8F65-EE4E-FA0506508C36}"/>
          </ac:spMkLst>
        </pc:spChg>
        <pc:spChg chg="add mod ord">
          <ac:chgData name="Raymer, Michael L." userId="96c2fb1d-e79c-4ca3-9876-783e98fdd04a" providerId="ADAL" clId="{228BB2D8-8609-4A39-8DCC-62D7AB5D9C22}" dt="2024-05-17T17:32:22.711" v="8032" actId="20577"/>
          <ac:spMkLst>
            <pc:docMk/>
            <pc:sldMk cId="2281815750" sldId="272"/>
            <ac:spMk id="5" creationId="{BB50CD27-5706-F583-F5C6-5CE2E15789E5}"/>
          </ac:spMkLst>
        </pc:spChg>
        <pc:spChg chg="add mod">
          <ac:chgData name="Raymer, Michael L." userId="96c2fb1d-e79c-4ca3-9876-783e98fdd04a" providerId="ADAL" clId="{228BB2D8-8609-4A39-8DCC-62D7AB5D9C22}" dt="2024-05-17T17:25:34.961" v="7811" actId="1076"/>
          <ac:spMkLst>
            <pc:docMk/>
            <pc:sldMk cId="2281815750" sldId="272"/>
            <ac:spMk id="7" creationId="{E4A60E30-3D4F-6305-92EC-1EEF53BAE353}"/>
          </ac:spMkLst>
        </pc:spChg>
        <pc:spChg chg="add del mod">
          <ac:chgData name="Raymer, Michael L." userId="96c2fb1d-e79c-4ca3-9876-783e98fdd04a" providerId="ADAL" clId="{228BB2D8-8609-4A39-8DCC-62D7AB5D9C22}" dt="2024-05-17T17:27:23.965" v="7819" actId="478"/>
          <ac:spMkLst>
            <pc:docMk/>
            <pc:sldMk cId="2281815750" sldId="272"/>
            <ac:spMk id="10" creationId="{8B076376-C064-415F-C2D2-A7F352CA148F}"/>
          </ac:spMkLst>
        </pc:spChg>
        <pc:picChg chg="add mod">
          <ac:chgData name="Raymer, Michael L." userId="96c2fb1d-e79c-4ca3-9876-783e98fdd04a" providerId="ADAL" clId="{228BB2D8-8609-4A39-8DCC-62D7AB5D9C22}" dt="2024-05-17T17:27:47.293" v="7824" actId="1036"/>
          <ac:picMkLst>
            <pc:docMk/>
            <pc:sldMk cId="2281815750" sldId="272"/>
            <ac:picMk id="9" creationId="{6E985ADD-5797-D143-6375-0433F744519D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503911380" sldId="273"/>
        </pc:sldMkLst>
      </pc:sldChg>
      <pc:sldChg chg="modSp new mod">
        <pc:chgData name="Raymer, Michael L." userId="96c2fb1d-e79c-4ca3-9876-783e98fdd04a" providerId="ADAL" clId="{228BB2D8-8609-4A39-8DCC-62D7AB5D9C22}" dt="2024-05-17T17:32:50.084" v="8034" actId="14100"/>
        <pc:sldMkLst>
          <pc:docMk/>
          <pc:sldMk cId="1867786542" sldId="273"/>
        </pc:sldMkLst>
        <pc:spChg chg="mod">
          <ac:chgData name="Raymer, Michael L." userId="96c2fb1d-e79c-4ca3-9876-783e98fdd04a" providerId="ADAL" clId="{228BB2D8-8609-4A39-8DCC-62D7AB5D9C22}" dt="2024-05-17T17:28:31.690" v="7839" actId="20577"/>
          <ac:spMkLst>
            <pc:docMk/>
            <pc:sldMk cId="1867786542" sldId="273"/>
            <ac:spMk id="2" creationId="{7DD00CB7-47FE-5CE5-404B-2D675C4D058C}"/>
          </ac:spMkLst>
        </pc:spChg>
        <pc:spChg chg="mod">
          <ac:chgData name="Raymer, Michael L." userId="96c2fb1d-e79c-4ca3-9876-783e98fdd04a" providerId="ADAL" clId="{228BB2D8-8609-4A39-8DCC-62D7AB5D9C22}" dt="2024-05-17T17:32:50.084" v="8034" actId="14100"/>
          <ac:spMkLst>
            <pc:docMk/>
            <pc:sldMk cId="1867786542" sldId="273"/>
            <ac:spMk id="3" creationId="{8E4BEA8E-C3E0-9748-ACDC-CD419944244A}"/>
          </ac:spMkLst>
        </pc:spChg>
      </pc:sldChg>
      <pc:sldChg chg="addSp modSp new del mod modClrScheme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257482639" sldId="273"/>
        </pc:sldMkLst>
        <pc:spChg chg="mod ord">
          <ac:chgData name="Raymer, Michael L." userId="96c2fb1d-e79c-4ca3-9876-783e98fdd04a" providerId="ADAL" clId="{228BB2D8-8609-4A39-8DCC-62D7AB5D9C22}" dt="2024-05-16T16:28:27.076" v="4858" actId="700"/>
          <ac:spMkLst>
            <pc:docMk/>
            <pc:sldMk cId="4257482639" sldId="273"/>
            <ac:spMk id="2" creationId="{AB385A0F-714E-80F0-A2E0-4844541E2879}"/>
          </ac:spMkLst>
        </pc:spChg>
        <pc:spChg chg="mod ord">
          <ac:chgData name="Raymer, Michael L." userId="96c2fb1d-e79c-4ca3-9876-783e98fdd04a" providerId="ADAL" clId="{228BB2D8-8609-4A39-8DCC-62D7AB5D9C22}" dt="2024-05-16T16:28:27.076" v="4858" actId="700"/>
          <ac:spMkLst>
            <pc:docMk/>
            <pc:sldMk cId="4257482639" sldId="273"/>
            <ac:spMk id="3" creationId="{9CB20ABB-2D73-908D-54CA-7476615FA9AE}"/>
          </ac:spMkLst>
        </pc:spChg>
        <pc:spChg chg="mod ord">
          <ac:chgData name="Raymer, Michael L." userId="96c2fb1d-e79c-4ca3-9876-783e98fdd04a" providerId="ADAL" clId="{228BB2D8-8609-4A39-8DCC-62D7AB5D9C22}" dt="2024-05-16T16:28:27.076" v="4858" actId="700"/>
          <ac:spMkLst>
            <pc:docMk/>
            <pc:sldMk cId="4257482639" sldId="273"/>
            <ac:spMk id="4" creationId="{8376B81C-AB75-7B8E-8698-112583DE90C8}"/>
          </ac:spMkLst>
        </pc:spChg>
        <pc:spChg chg="add mod ord">
          <ac:chgData name="Raymer, Michael L." userId="96c2fb1d-e79c-4ca3-9876-783e98fdd04a" providerId="ADAL" clId="{228BB2D8-8609-4A39-8DCC-62D7AB5D9C22}" dt="2024-05-16T16:53:03.084" v="5243" actId="1036"/>
          <ac:spMkLst>
            <pc:docMk/>
            <pc:sldMk cId="4257482639" sldId="273"/>
            <ac:spMk id="5" creationId="{7974D2B5-89F7-5F1E-6B59-56E5FAA5C3A2}"/>
          </ac:spMkLst>
        </pc:spChg>
        <pc:spChg chg="add mod">
          <ac:chgData name="Raymer, Michael L." userId="96c2fb1d-e79c-4ca3-9876-783e98fdd04a" providerId="ADAL" clId="{228BB2D8-8609-4A39-8DCC-62D7AB5D9C22}" dt="2024-05-16T16:53:07.793" v="5248" actId="1036"/>
          <ac:spMkLst>
            <pc:docMk/>
            <pc:sldMk cId="4257482639" sldId="273"/>
            <ac:spMk id="7" creationId="{75A7F54D-D5E6-D235-9BB8-5E35AF4CA4F2}"/>
          </ac:spMkLst>
        </pc:spChg>
      </pc:sldChg>
      <pc:sldChg chg="addSp delSp modSp new mod">
        <pc:chgData name="Raymer, Michael L." userId="96c2fb1d-e79c-4ca3-9876-783e98fdd04a" providerId="ADAL" clId="{228BB2D8-8609-4A39-8DCC-62D7AB5D9C22}" dt="2024-05-17T17:43:52.884" v="8346" actId="20577"/>
        <pc:sldMkLst>
          <pc:docMk/>
          <pc:sldMk cId="1310217889" sldId="274"/>
        </pc:sldMkLst>
        <pc:spChg chg="mod">
          <ac:chgData name="Raymer, Michael L." userId="96c2fb1d-e79c-4ca3-9876-783e98fdd04a" providerId="ADAL" clId="{228BB2D8-8609-4A39-8DCC-62D7AB5D9C22}" dt="2024-05-17T17:30:01.053" v="7957" actId="20577"/>
          <ac:spMkLst>
            <pc:docMk/>
            <pc:sldMk cId="1310217889" sldId="274"/>
            <ac:spMk id="2" creationId="{324443B9-32A3-8FA3-C5A6-5DC8C16ED20F}"/>
          </ac:spMkLst>
        </pc:spChg>
        <pc:spChg chg="mod">
          <ac:chgData name="Raymer, Michael L." userId="96c2fb1d-e79c-4ca3-9876-783e98fdd04a" providerId="ADAL" clId="{228BB2D8-8609-4A39-8DCC-62D7AB5D9C22}" dt="2024-05-17T17:43:52.884" v="8346" actId="20577"/>
          <ac:spMkLst>
            <pc:docMk/>
            <pc:sldMk cId="1310217889" sldId="274"/>
            <ac:spMk id="3" creationId="{1308E33B-D686-DAF4-0113-061510FC7D72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4" creationId="{1F6DF4C8-64EB-2827-3AF3-887D9CBC844C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5" creationId="{CC17111A-4469-F00A-CB48-6897A635F57E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6" creationId="{B64417EC-F3A3-DA4F-BF7D-EF8E19DF07C9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7" creationId="{BD86B59F-BED4-6630-E9E4-D5AE7CF5AB84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8" creationId="{676FEB60-E69B-8FA8-066F-91F36B01BB7F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9" creationId="{3B165B92-67B5-54D7-C763-C9F9ED32B899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40" creationId="{B0696DED-5F63-7FB1-7E81-B53E3531BEB0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41" creationId="{D0012876-4C4B-1655-D378-7AE120FE4C0D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42" creationId="{39F3C322-BA9D-1E99-A054-9A61C07E73F4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43" creationId="{770B810A-0315-51C7-7197-5320263A61E0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44" creationId="{AEFDB559-248C-CE45-43E9-63B390ADBBEA}"/>
          </ac:spMkLst>
        </pc:spChg>
        <pc:spChg chg="add del mod">
          <ac:chgData name="Raymer, Michael L." userId="96c2fb1d-e79c-4ca3-9876-783e98fdd04a" providerId="ADAL" clId="{228BB2D8-8609-4A39-8DCC-62D7AB5D9C22}" dt="2024-05-17T17:40:33.449" v="8276" actId="478"/>
          <ac:spMkLst>
            <pc:docMk/>
            <pc:sldMk cId="1310217889" sldId="274"/>
            <ac:spMk id="45" creationId="{1EFF1CBB-6420-3AD7-B718-F544AAE606E7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48" creationId="{C4D966E2-6AC5-41A1-3AE1-D38D6027D147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49" creationId="{A2F824A0-DF3F-77CB-7A4F-9FBD29EB4A6B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0" creationId="{2F6B7170-3C2B-FB1D-AED8-CB4154BBCDC1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1" creationId="{2B86CB89-BA4B-CA20-A5D8-B586007BE462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2" creationId="{9D85BAC4-DE52-77CC-4159-1F01F405866D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3" creationId="{876A45FD-165C-9199-98C6-23113BF4C855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4" creationId="{E310FE70-6F13-2DDD-4E2A-5EB1FB38745E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5" creationId="{F64E82D1-ED1B-3052-4DB0-9615A8AA5D39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6" creationId="{1C8A7113-E651-2251-EFE2-9A6FEE630237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7" creationId="{29216E34-475D-4591-0662-1A04AAEDDBC1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8" creationId="{710DC755-E8E1-E1B7-BD00-02C487FBC7D9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59" creationId="{44F85A49-23F2-EF71-336E-74B07AE2E192}"/>
          </ac:spMkLst>
        </pc:spChg>
        <pc:spChg chg="add mod">
          <ac:chgData name="Raymer, Michael L." userId="96c2fb1d-e79c-4ca3-9876-783e98fdd04a" providerId="ADAL" clId="{228BB2D8-8609-4A39-8DCC-62D7AB5D9C22}" dt="2024-05-17T17:42:25.623" v="8298" actId="20577"/>
          <ac:spMkLst>
            <pc:docMk/>
            <pc:sldMk cId="1310217889" sldId="274"/>
            <ac:spMk id="60" creationId="{971A3F03-68CE-E969-2BA8-9BAE76488908}"/>
          </ac:spMkLst>
        </pc:spChg>
        <pc:spChg chg="add mod">
          <ac:chgData name="Raymer, Michael L." userId="96c2fb1d-e79c-4ca3-9876-783e98fdd04a" providerId="ADAL" clId="{228BB2D8-8609-4A39-8DCC-62D7AB5D9C22}" dt="2024-05-17T17:42:28.423" v="8299" actId="20577"/>
          <ac:spMkLst>
            <pc:docMk/>
            <pc:sldMk cId="1310217889" sldId="274"/>
            <ac:spMk id="61" creationId="{49910E36-5BB7-5AEA-CCDE-994244991CE1}"/>
          </ac:spMkLst>
        </pc:spChg>
        <pc:spChg chg="add mod">
          <ac:chgData name="Raymer, Michael L." userId="96c2fb1d-e79c-4ca3-9876-783e98fdd04a" providerId="ADAL" clId="{228BB2D8-8609-4A39-8DCC-62D7AB5D9C22}" dt="2024-05-17T17:42:29.963" v="8300" actId="20577"/>
          <ac:spMkLst>
            <pc:docMk/>
            <pc:sldMk cId="1310217889" sldId="274"/>
            <ac:spMk id="62" creationId="{00A12CA1-B1D2-62B9-1BB2-24A00648DA4E}"/>
          </ac:spMkLst>
        </pc:spChg>
        <pc:spChg chg="add mod">
          <ac:chgData name="Raymer, Michael L." userId="96c2fb1d-e79c-4ca3-9876-783e98fdd04a" providerId="ADAL" clId="{228BB2D8-8609-4A39-8DCC-62D7AB5D9C22}" dt="2024-05-17T17:42:31.529" v="8301" actId="20577"/>
          <ac:spMkLst>
            <pc:docMk/>
            <pc:sldMk cId="1310217889" sldId="274"/>
            <ac:spMk id="63" creationId="{79C33BD7-D7A3-B32C-A0E0-BD3CCC9B4BCD}"/>
          </ac:spMkLst>
        </pc:spChg>
        <pc:spChg chg="add mod">
          <ac:chgData name="Raymer, Michael L." userId="96c2fb1d-e79c-4ca3-9876-783e98fdd04a" providerId="ADAL" clId="{228BB2D8-8609-4A39-8DCC-62D7AB5D9C22}" dt="2024-05-17T17:42:34.129" v="8302" actId="20577"/>
          <ac:spMkLst>
            <pc:docMk/>
            <pc:sldMk cId="1310217889" sldId="274"/>
            <ac:spMk id="5120" creationId="{AE3CD1A9-99B8-CDF4-AD99-DA2CFDC5CFCB}"/>
          </ac:spMkLst>
        </pc:spChg>
        <pc:spChg chg="add mod">
          <ac:chgData name="Raymer, Michael L." userId="96c2fb1d-e79c-4ca3-9876-783e98fdd04a" providerId="ADAL" clId="{228BB2D8-8609-4A39-8DCC-62D7AB5D9C22}" dt="2024-05-17T17:42:35.704" v="8303" actId="20577"/>
          <ac:spMkLst>
            <pc:docMk/>
            <pc:sldMk cId="1310217889" sldId="274"/>
            <ac:spMk id="5121" creationId="{41888ACD-E255-A9B2-6CE8-70B92E4C9C34}"/>
          </ac:spMkLst>
        </pc:spChg>
        <pc:spChg chg="add mod">
          <ac:chgData name="Raymer, Michael L." userId="96c2fb1d-e79c-4ca3-9876-783e98fdd04a" providerId="ADAL" clId="{228BB2D8-8609-4A39-8DCC-62D7AB5D9C22}" dt="2024-05-17T17:42:37.380" v="8304" actId="20577"/>
          <ac:spMkLst>
            <pc:docMk/>
            <pc:sldMk cId="1310217889" sldId="274"/>
            <ac:spMk id="5123" creationId="{AD6F3B28-3684-6B0E-A0CE-9F0A12113FFD}"/>
          </ac:spMkLst>
        </pc:spChg>
        <pc:spChg chg="add mod">
          <ac:chgData name="Raymer, Michael L." userId="96c2fb1d-e79c-4ca3-9876-783e98fdd04a" providerId="ADAL" clId="{228BB2D8-8609-4A39-8DCC-62D7AB5D9C22}" dt="2024-05-17T17:42:39.773" v="8305" actId="20577"/>
          <ac:spMkLst>
            <pc:docMk/>
            <pc:sldMk cId="1310217889" sldId="274"/>
            <ac:spMk id="5124" creationId="{21C21934-4670-D0E1-456A-5FEDF60A088D}"/>
          </ac:spMkLst>
        </pc:spChg>
        <pc:spChg chg="add mod">
          <ac:chgData name="Raymer, Michael L." userId="96c2fb1d-e79c-4ca3-9876-783e98fdd04a" providerId="ADAL" clId="{228BB2D8-8609-4A39-8DCC-62D7AB5D9C22}" dt="2024-05-17T17:42:41.394" v="8306" actId="20577"/>
          <ac:spMkLst>
            <pc:docMk/>
            <pc:sldMk cId="1310217889" sldId="274"/>
            <ac:spMk id="5125" creationId="{618E0EBD-18F6-D76D-C546-E1867B13C0FE}"/>
          </ac:spMkLst>
        </pc:spChg>
        <pc:spChg chg="add mod">
          <ac:chgData name="Raymer, Michael L." userId="96c2fb1d-e79c-4ca3-9876-783e98fdd04a" providerId="ADAL" clId="{228BB2D8-8609-4A39-8DCC-62D7AB5D9C22}" dt="2024-05-17T17:42:50.216" v="8316" actId="1038"/>
          <ac:spMkLst>
            <pc:docMk/>
            <pc:sldMk cId="1310217889" sldId="274"/>
            <ac:spMk id="5126" creationId="{D9E44D68-B8C5-2055-AE77-164CD395195A}"/>
          </ac:spMkLst>
        </pc:spChg>
        <pc:grpChg chg="add mod">
          <ac:chgData name="Raymer, Michael L." userId="96c2fb1d-e79c-4ca3-9876-783e98fdd04a" providerId="ADAL" clId="{228BB2D8-8609-4A39-8DCC-62D7AB5D9C22}" dt="2024-05-17T17:37:59.490" v="8131" actId="164"/>
          <ac:grpSpMkLst>
            <pc:docMk/>
            <pc:sldMk cId="1310217889" sldId="274"/>
            <ac:grpSpMk id="20" creationId="{FC418A7B-40D1-2CE2-94DD-D94858517A75}"/>
          </ac:grpSpMkLst>
        </pc:grpChg>
        <pc:grpChg chg="add mod">
          <ac:chgData name="Raymer, Michael L." userId="96c2fb1d-e79c-4ca3-9876-783e98fdd04a" providerId="ADAL" clId="{228BB2D8-8609-4A39-8DCC-62D7AB5D9C22}" dt="2024-05-17T17:38:30.333" v="8234" actId="1037"/>
          <ac:grpSpMkLst>
            <pc:docMk/>
            <pc:sldMk cId="1310217889" sldId="274"/>
            <ac:grpSpMk id="21" creationId="{BD7BDE08-8512-625D-1805-041653A59F60}"/>
          </ac:grpSpMkLst>
        </pc:grpChg>
        <pc:grpChg chg="add mod">
          <ac:chgData name="Raymer, Michael L." userId="96c2fb1d-e79c-4ca3-9876-783e98fdd04a" providerId="ADAL" clId="{228BB2D8-8609-4A39-8DCC-62D7AB5D9C22}" dt="2024-05-17T17:42:21.586" v="8297" actId="571"/>
          <ac:grpSpMkLst>
            <pc:docMk/>
            <pc:sldMk cId="1310217889" sldId="274"/>
            <ac:grpSpMk id="46" creationId="{442EB912-3259-4AE2-397A-61A083362FC9}"/>
          </ac:grpSpMkLst>
        </pc:grpChg>
        <pc:grpChg chg="add del mod">
          <ac:chgData name="Raymer, Michael L." userId="96c2fb1d-e79c-4ca3-9876-783e98fdd04a" providerId="ADAL" clId="{228BB2D8-8609-4A39-8DCC-62D7AB5D9C22}" dt="2024-05-17T17:41:25.680" v="8286" actId="478"/>
          <ac:grpSpMkLst>
            <pc:docMk/>
            <pc:sldMk cId="1310217889" sldId="274"/>
            <ac:grpSpMk id="47" creationId="{DDBD0375-890A-F9D6-F01F-B895EE58EA26}"/>
          </ac:grpSpMkLst>
        </pc:grpChg>
        <pc:picChg chg="add mod">
          <ac:chgData name="Raymer, Michael L." userId="96c2fb1d-e79c-4ca3-9876-783e98fdd04a" providerId="ADAL" clId="{228BB2D8-8609-4A39-8DCC-62D7AB5D9C22}" dt="2024-05-17T17:34:20.383" v="8044" actId="1076"/>
          <ac:picMkLst>
            <pc:docMk/>
            <pc:sldMk cId="1310217889" sldId="274"/>
            <ac:picMk id="5122" creationId="{2DD1A3BD-A063-50A5-8657-15409E3A38B8}"/>
          </ac:picMkLst>
        </pc:pic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7" creationId="{BD7378B5-09EE-B6C5-5DFD-1DAD75C4A84C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9" creationId="{51632CA3-5A4F-78AF-8A45-86CBC059FBEF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0" creationId="{E5FCBBDA-E00A-52F3-F7A4-494CDEB9C020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1" creationId="{304CB216-D9AF-0BDF-0221-89EDE7D86A3C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2" creationId="{17C92C36-FA4C-2299-5C53-47748C382B93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3" creationId="{40114C61-270A-8EF8-46A2-AD1F4A9293D4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4" creationId="{8D23D38E-FED1-6A9F-3288-0BA0B686E84D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5" creationId="{BCD6F5FC-2B49-5A4E-E8C2-28A94CA2B554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6" creationId="{2918EC3B-377D-6D26-4EC4-8AABC6DB2FE6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7" creationId="{C701131E-F2F4-52B5-7313-CC97A442B1DE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8" creationId="{C04E29D8-9207-D422-DE43-85B35CAF7811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9" creationId="{A4BFD84F-F817-90EE-08B7-C2912923EA43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2" creationId="{290907D1-33A9-B683-811A-BFFD5E497541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3" creationId="{F21107EF-734B-C3C6-8B14-F5DF02105AAB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4" creationId="{8A7915C6-A891-7C85-54E9-553693C23FDA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5" creationId="{C4816214-EC24-D247-C11A-9FCB6D8D5531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6" creationId="{F09F0DFF-E7C7-DB00-2023-4F9747437EFA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7" creationId="{8E63A9BE-0A29-1175-7C9F-B3C80BDAACCD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8" creationId="{4FC1D809-5753-B69E-713B-D085C604A355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9" creationId="{107C4ECA-A3A2-92D5-437B-5928C6DE77DE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30" creationId="{71768DBF-90C6-0CBC-C536-89A6A2485B4C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31" creationId="{A61B9353-F1B6-8201-5F6C-5A56797496E9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32" creationId="{84E4451E-D660-D33C-CD21-6E829AB5EC9F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33" creationId="{19EC9F57-4449-BB18-3D7E-BE31EB0C8EEB}"/>
          </ac:cxnSpMkLst>
        </pc:cxnChg>
      </pc:sldChg>
      <pc:sldChg chg="addSp delSp modSp new del mod modClrScheme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3917438058" sldId="274"/>
        </pc:sldMkLst>
        <pc:spChg chg="mod ord">
          <ac:chgData name="Raymer, Michael L." userId="96c2fb1d-e79c-4ca3-9876-783e98fdd04a" providerId="ADAL" clId="{228BB2D8-8609-4A39-8DCC-62D7AB5D9C22}" dt="2024-05-16T16:45:55.147" v="5098" actId="20577"/>
          <ac:spMkLst>
            <pc:docMk/>
            <pc:sldMk cId="3917438058" sldId="274"/>
            <ac:spMk id="2" creationId="{E209F803-9CCB-D0BE-E502-34F43501F549}"/>
          </ac:spMkLst>
        </pc:spChg>
        <pc:spChg chg="mod ord">
          <ac:chgData name="Raymer, Michael L." userId="96c2fb1d-e79c-4ca3-9876-783e98fdd04a" providerId="ADAL" clId="{228BB2D8-8609-4A39-8DCC-62D7AB5D9C22}" dt="2024-05-16T16:29:21.335" v="4997" actId="700"/>
          <ac:spMkLst>
            <pc:docMk/>
            <pc:sldMk cId="3917438058" sldId="274"/>
            <ac:spMk id="3" creationId="{9F355A57-A406-2ECA-4B0E-EECF9144747B}"/>
          </ac:spMkLst>
        </pc:spChg>
        <pc:spChg chg="mod ord">
          <ac:chgData name="Raymer, Michael L." userId="96c2fb1d-e79c-4ca3-9876-783e98fdd04a" providerId="ADAL" clId="{228BB2D8-8609-4A39-8DCC-62D7AB5D9C22}" dt="2024-05-16T16:29:21.335" v="4997" actId="700"/>
          <ac:spMkLst>
            <pc:docMk/>
            <pc:sldMk cId="3917438058" sldId="274"/>
            <ac:spMk id="4" creationId="{5C27F047-3A8E-05DF-D124-185478BC408E}"/>
          </ac:spMkLst>
        </pc:spChg>
        <pc:spChg chg="add del mod ord">
          <ac:chgData name="Raymer, Michael L." userId="96c2fb1d-e79c-4ca3-9876-783e98fdd04a" providerId="ADAL" clId="{228BB2D8-8609-4A39-8DCC-62D7AB5D9C22}" dt="2024-05-16T16:44:39.113" v="5080" actId="478"/>
          <ac:spMkLst>
            <pc:docMk/>
            <pc:sldMk cId="3917438058" sldId="274"/>
            <ac:spMk id="5" creationId="{A5286CDE-5F34-8392-FA8A-334B02A58ABA}"/>
          </ac:spMkLst>
        </pc:spChg>
        <pc:spChg chg="add del mod">
          <ac:chgData name="Raymer, Michael L." userId="96c2fb1d-e79c-4ca3-9876-783e98fdd04a" providerId="ADAL" clId="{228BB2D8-8609-4A39-8DCC-62D7AB5D9C22}" dt="2024-05-16T16:44:42.838" v="5081" actId="478"/>
          <ac:spMkLst>
            <pc:docMk/>
            <pc:sldMk cId="3917438058" sldId="274"/>
            <ac:spMk id="7" creationId="{FB8E7E83-FD3F-E53E-9959-4B30994474CB}"/>
          </ac:spMkLst>
        </pc:spChg>
        <pc:picChg chg="add mod">
          <ac:chgData name="Raymer, Michael L." userId="96c2fb1d-e79c-4ca3-9876-783e98fdd04a" providerId="ADAL" clId="{228BB2D8-8609-4A39-8DCC-62D7AB5D9C22}" dt="2024-05-16T16:29:32.130" v="5024"/>
          <ac:picMkLst>
            <pc:docMk/>
            <pc:sldMk cId="3917438058" sldId="274"/>
            <ac:picMk id="6" creationId="{35582F20-6929-E2D6-9CBB-6293B5F77CB7}"/>
          </ac:picMkLst>
        </pc:picChg>
        <pc:picChg chg="add mod">
          <ac:chgData name="Raymer, Michael L." userId="96c2fb1d-e79c-4ca3-9876-783e98fdd04a" providerId="ADAL" clId="{228BB2D8-8609-4A39-8DCC-62D7AB5D9C22}" dt="2024-05-16T16:45:09.833" v="5085" actId="14100"/>
          <ac:picMkLst>
            <pc:docMk/>
            <pc:sldMk cId="3917438058" sldId="274"/>
            <ac:picMk id="1026" creationId="{2DC4490E-293A-7AB2-7C3F-D876FD527CEC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927677261" sldId="274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063134190" sldId="275"/>
        </pc:sldMkLst>
      </pc:sldChg>
      <pc:sldChg chg="addSp modSp new mod">
        <pc:chgData name="Raymer, Michael L." userId="96c2fb1d-e79c-4ca3-9876-783e98fdd04a" providerId="ADAL" clId="{228BB2D8-8609-4A39-8DCC-62D7AB5D9C22}" dt="2024-05-17T18:50:32.002" v="8732" actId="196"/>
        <pc:sldMkLst>
          <pc:docMk/>
          <pc:sldMk cId="2160374840" sldId="275"/>
        </pc:sldMkLst>
        <pc:spChg chg="mod">
          <ac:chgData name="Raymer, Michael L." userId="96c2fb1d-e79c-4ca3-9876-783e98fdd04a" providerId="ADAL" clId="{228BB2D8-8609-4A39-8DCC-62D7AB5D9C22}" dt="2024-05-17T17:44:50.131" v="8352" actId="20577"/>
          <ac:spMkLst>
            <pc:docMk/>
            <pc:sldMk cId="2160374840" sldId="275"/>
            <ac:spMk id="2" creationId="{C30B9F95-19A0-451E-E160-0D77ADA73ABD}"/>
          </ac:spMkLst>
        </pc:spChg>
        <pc:spChg chg="mod">
          <ac:chgData name="Raymer, Michael L." userId="96c2fb1d-e79c-4ca3-9876-783e98fdd04a" providerId="ADAL" clId="{228BB2D8-8609-4A39-8DCC-62D7AB5D9C22}" dt="2024-05-17T17:47:53.420" v="8438" actId="1036"/>
          <ac:spMkLst>
            <pc:docMk/>
            <pc:sldMk cId="2160374840" sldId="275"/>
            <ac:spMk id="3" creationId="{3F6100C6-CAB2-D162-41E1-7806BFCEF6DB}"/>
          </ac:spMkLst>
        </pc:spChg>
        <pc:spChg chg="add mod">
          <ac:chgData name="Raymer, Michael L." userId="96c2fb1d-e79c-4ca3-9876-783e98fdd04a" providerId="ADAL" clId="{228BB2D8-8609-4A39-8DCC-62D7AB5D9C22}" dt="2024-05-17T17:50:00.299" v="8503" actId="179"/>
          <ac:spMkLst>
            <pc:docMk/>
            <pc:sldMk cId="2160374840" sldId="275"/>
            <ac:spMk id="6" creationId="{D92593CC-6E9C-D6E1-89C2-0E1FD5AD35E9}"/>
          </ac:spMkLst>
        </pc:spChg>
        <pc:spChg chg="add mod">
          <ac:chgData name="Raymer, Michael L." userId="96c2fb1d-e79c-4ca3-9876-783e98fdd04a" providerId="ADAL" clId="{228BB2D8-8609-4A39-8DCC-62D7AB5D9C22}" dt="2024-05-17T17:55:21.806" v="8582" actId="1037"/>
          <ac:spMkLst>
            <pc:docMk/>
            <pc:sldMk cId="2160374840" sldId="275"/>
            <ac:spMk id="10" creationId="{46C85353-171A-C639-D0E9-21037C7E194F}"/>
          </ac:spMkLst>
        </pc:spChg>
        <pc:picChg chg="add mod">
          <ac:chgData name="Raymer, Michael L." userId="96c2fb1d-e79c-4ca3-9876-783e98fdd04a" providerId="ADAL" clId="{228BB2D8-8609-4A39-8DCC-62D7AB5D9C22}" dt="2024-05-17T18:50:32.002" v="8732" actId="196"/>
          <ac:picMkLst>
            <pc:docMk/>
            <pc:sldMk cId="2160374840" sldId="275"/>
            <ac:picMk id="6146" creationId="{A677EB48-02A7-9BB9-EFA9-2019936687B0}"/>
          </ac:picMkLst>
        </pc:picChg>
      </pc:sldChg>
      <pc:sldChg chg="addSp delSp modSp new mod">
        <pc:chgData name="Raymer, Michael L." userId="96c2fb1d-e79c-4ca3-9876-783e98fdd04a" providerId="ADAL" clId="{228BB2D8-8609-4A39-8DCC-62D7AB5D9C22}" dt="2024-05-17T18:11:48.498" v="8680" actId="1076"/>
        <pc:sldMkLst>
          <pc:docMk/>
          <pc:sldMk cId="290810320" sldId="276"/>
        </pc:sldMkLst>
        <pc:spChg chg="mod">
          <ac:chgData name="Raymer, Michael L." userId="96c2fb1d-e79c-4ca3-9876-783e98fdd04a" providerId="ADAL" clId="{228BB2D8-8609-4A39-8DCC-62D7AB5D9C22}" dt="2024-05-17T17:50:32.581" v="8518" actId="20577"/>
          <ac:spMkLst>
            <pc:docMk/>
            <pc:sldMk cId="290810320" sldId="276"/>
            <ac:spMk id="2" creationId="{4C997AF5-1D51-2AD1-844D-D76B2DFACBA4}"/>
          </ac:spMkLst>
        </pc:spChg>
        <pc:spChg chg="mod">
          <ac:chgData name="Raymer, Michael L." userId="96c2fb1d-e79c-4ca3-9876-783e98fdd04a" providerId="ADAL" clId="{228BB2D8-8609-4A39-8DCC-62D7AB5D9C22}" dt="2024-05-17T17:52:08.868" v="8535" actId="14100"/>
          <ac:spMkLst>
            <pc:docMk/>
            <pc:sldMk cId="290810320" sldId="276"/>
            <ac:spMk id="3" creationId="{94DE47F7-1D5B-267C-8B57-68CFC23695E2}"/>
          </ac:spMkLst>
        </pc:spChg>
        <pc:spChg chg="add mod">
          <ac:chgData name="Raymer, Michael L." userId="96c2fb1d-e79c-4ca3-9876-783e98fdd04a" providerId="ADAL" clId="{228BB2D8-8609-4A39-8DCC-62D7AB5D9C22}" dt="2024-05-17T18:11:44.738" v="8679" actId="1076"/>
          <ac:spMkLst>
            <pc:docMk/>
            <pc:sldMk cId="290810320" sldId="276"/>
            <ac:spMk id="6" creationId="{33674D6C-DA19-FC9D-5232-75EAAAD63A77}"/>
          </ac:spMkLst>
        </pc:spChg>
        <pc:spChg chg="add mod">
          <ac:chgData name="Raymer, Michael L." userId="96c2fb1d-e79c-4ca3-9876-783e98fdd04a" providerId="ADAL" clId="{228BB2D8-8609-4A39-8DCC-62D7AB5D9C22}" dt="2024-05-17T18:11:27.774" v="8675" actId="196"/>
          <ac:spMkLst>
            <pc:docMk/>
            <pc:sldMk cId="290810320" sldId="276"/>
            <ac:spMk id="7" creationId="{238AC5C1-1BC6-760A-8D45-FC4FABF83879}"/>
          </ac:spMkLst>
        </pc:spChg>
        <pc:spChg chg="add mod">
          <ac:chgData name="Raymer, Michael L." userId="96c2fb1d-e79c-4ca3-9876-783e98fdd04a" providerId="ADAL" clId="{228BB2D8-8609-4A39-8DCC-62D7AB5D9C22}" dt="2024-05-17T18:11:48.498" v="8680" actId="1076"/>
          <ac:spMkLst>
            <pc:docMk/>
            <pc:sldMk cId="290810320" sldId="276"/>
            <ac:spMk id="8" creationId="{906BE3C9-0A3F-BFDA-B66E-5F01FA559373}"/>
          </ac:spMkLst>
        </pc:spChg>
        <pc:spChg chg="add del mod">
          <ac:chgData name="Raymer, Michael L." userId="96c2fb1d-e79c-4ca3-9876-783e98fdd04a" providerId="ADAL" clId="{228BB2D8-8609-4A39-8DCC-62D7AB5D9C22}" dt="2024-05-17T17:54:02.019" v="8575" actId="21"/>
          <ac:spMkLst>
            <pc:docMk/>
            <pc:sldMk cId="290810320" sldId="276"/>
            <ac:spMk id="10" creationId="{46C85353-171A-C639-D0E9-21037C7E194F}"/>
          </ac:spMkLst>
        </pc:spChg>
        <pc:spChg chg="add mod">
          <ac:chgData name="Raymer, Michael L." userId="96c2fb1d-e79c-4ca3-9876-783e98fdd04a" providerId="ADAL" clId="{228BB2D8-8609-4A39-8DCC-62D7AB5D9C22}" dt="2024-05-17T17:59:28.120" v="8595" actId="1076"/>
          <ac:spMkLst>
            <pc:docMk/>
            <pc:sldMk cId="290810320" sldId="276"/>
            <ac:spMk id="12" creationId="{952FECEB-ADBC-D6A9-722F-1A770F0FC9EC}"/>
          </ac:spMkLst>
        </pc:spChg>
        <pc:spChg chg="add mod">
          <ac:chgData name="Raymer, Michael L." userId="96c2fb1d-e79c-4ca3-9876-783e98fdd04a" providerId="ADAL" clId="{228BB2D8-8609-4A39-8DCC-62D7AB5D9C22}" dt="2024-05-17T18:11:36.502" v="8677" actId="571"/>
          <ac:spMkLst>
            <pc:docMk/>
            <pc:sldMk cId="290810320" sldId="276"/>
            <ac:spMk id="13" creationId="{B774D1B9-34BF-A71B-FB1E-6FBAE6AEDB81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052407186" sldId="276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190782873" sldId="277"/>
        </pc:sldMkLst>
      </pc:sldChg>
      <pc:sldChg chg="addSp delSp modSp new mod">
        <pc:chgData name="Raymer, Michael L." userId="96c2fb1d-e79c-4ca3-9876-783e98fdd04a" providerId="ADAL" clId="{228BB2D8-8609-4A39-8DCC-62D7AB5D9C22}" dt="2024-05-17T18:08:12.268" v="8658" actId="1076"/>
        <pc:sldMkLst>
          <pc:docMk/>
          <pc:sldMk cId="1885126947" sldId="277"/>
        </pc:sldMkLst>
        <pc:spChg chg="mod">
          <ac:chgData name="Raymer, Michael L." userId="96c2fb1d-e79c-4ca3-9876-783e98fdd04a" providerId="ADAL" clId="{228BB2D8-8609-4A39-8DCC-62D7AB5D9C22}" dt="2024-05-17T18:01:28.593" v="8610" actId="20577"/>
          <ac:spMkLst>
            <pc:docMk/>
            <pc:sldMk cId="1885126947" sldId="277"/>
            <ac:spMk id="2" creationId="{34AF7A6A-A02C-4C99-87A3-48650C2C3AF8}"/>
          </ac:spMkLst>
        </pc:spChg>
        <pc:spChg chg="del">
          <ac:chgData name="Raymer, Michael L." userId="96c2fb1d-e79c-4ca3-9876-783e98fdd04a" providerId="ADAL" clId="{228BB2D8-8609-4A39-8DCC-62D7AB5D9C22}" dt="2024-05-17T18:01:54.262" v="8611" actId="478"/>
          <ac:spMkLst>
            <pc:docMk/>
            <pc:sldMk cId="1885126947" sldId="277"/>
            <ac:spMk id="3" creationId="{E6FAD085-8CA8-1882-585A-2A923FC102E4}"/>
          </ac:spMkLst>
        </pc:spChg>
        <pc:spChg chg="add del mod">
          <ac:chgData name="Raymer, Michael L." userId="96c2fb1d-e79c-4ca3-9876-783e98fdd04a" providerId="ADAL" clId="{228BB2D8-8609-4A39-8DCC-62D7AB5D9C22}" dt="2024-05-17T18:02:41.930" v="8617"/>
          <ac:spMkLst>
            <pc:docMk/>
            <pc:sldMk cId="1885126947" sldId="277"/>
            <ac:spMk id="7" creationId="{A1BD85D9-B234-5530-92A7-4B36AC04AC45}"/>
          </ac:spMkLst>
        </pc:spChg>
        <pc:spChg chg="add del mod">
          <ac:chgData name="Raymer, Michael L." userId="96c2fb1d-e79c-4ca3-9876-783e98fdd04a" providerId="ADAL" clId="{228BB2D8-8609-4A39-8DCC-62D7AB5D9C22}" dt="2024-05-17T18:03:41.386" v="8634" actId="478"/>
          <ac:spMkLst>
            <pc:docMk/>
            <pc:sldMk cId="1885126947" sldId="277"/>
            <ac:spMk id="9" creationId="{18675E14-7885-9D95-86FA-FA1474C76DD8}"/>
          </ac:spMkLst>
        </pc:spChg>
        <pc:graphicFrameChg chg="add mod modGraphic">
          <ac:chgData name="Raymer, Michael L." userId="96c2fb1d-e79c-4ca3-9876-783e98fdd04a" providerId="ADAL" clId="{228BB2D8-8609-4A39-8DCC-62D7AB5D9C22}" dt="2024-05-17T18:07:59.972" v="8655" actId="1076"/>
          <ac:graphicFrameMkLst>
            <pc:docMk/>
            <pc:sldMk cId="1885126947" sldId="277"/>
            <ac:graphicFrameMk id="6" creationId="{99599C72-2A71-A791-85D0-914D3E6055DF}"/>
          </ac:graphicFrameMkLst>
        </pc:graphicFrameChg>
        <pc:picChg chg="add mod">
          <ac:chgData name="Raymer, Michael L." userId="96c2fb1d-e79c-4ca3-9876-783e98fdd04a" providerId="ADAL" clId="{228BB2D8-8609-4A39-8DCC-62D7AB5D9C22}" dt="2024-05-17T18:08:12.268" v="8658" actId="1076"/>
          <ac:picMkLst>
            <pc:docMk/>
            <pc:sldMk cId="1885126947" sldId="277"/>
            <ac:picMk id="7171" creationId="{CC0B5582-E51D-937D-55CC-ABA4F95E545A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818986918" sldId="278"/>
        </pc:sldMkLst>
      </pc:sldChg>
      <pc:sldChg chg="addSp delSp modSp new mod">
        <pc:chgData name="Raymer, Michael L." userId="96c2fb1d-e79c-4ca3-9876-783e98fdd04a" providerId="ADAL" clId="{228BB2D8-8609-4A39-8DCC-62D7AB5D9C22}" dt="2024-05-17T18:12:16.570" v="8691" actId="1036"/>
        <pc:sldMkLst>
          <pc:docMk/>
          <pc:sldMk cId="1490393493" sldId="278"/>
        </pc:sldMkLst>
        <pc:spChg chg="mod">
          <ac:chgData name="Raymer, Michael L." userId="96c2fb1d-e79c-4ca3-9876-783e98fdd04a" providerId="ADAL" clId="{228BB2D8-8609-4A39-8DCC-62D7AB5D9C22}" dt="2024-05-17T18:08:59.171" v="8672" actId="20577"/>
          <ac:spMkLst>
            <pc:docMk/>
            <pc:sldMk cId="1490393493" sldId="278"/>
            <ac:spMk id="2" creationId="{8AAE2049-0946-027A-1268-1EBAFC85AFBB}"/>
          </ac:spMkLst>
        </pc:spChg>
        <pc:spChg chg="del">
          <ac:chgData name="Raymer, Michael L." userId="96c2fb1d-e79c-4ca3-9876-783e98fdd04a" providerId="ADAL" clId="{228BB2D8-8609-4A39-8DCC-62D7AB5D9C22}" dt="2024-05-17T18:09:02.568" v="8673" actId="478"/>
          <ac:spMkLst>
            <pc:docMk/>
            <pc:sldMk cId="1490393493" sldId="278"/>
            <ac:spMk id="3" creationId="{A7FA04A2-3DA6-1915-D405-AA682D878A04}"/>
          </ac:spMkLst>
        </pc:spChg>
        <pc:spChg chg="add mod">
          <ac:chgData name="Raymer, Michael L." userId="96c2fb1d-e79c-4ca3-9876-783e98fdd04a" providerId="ADAL" clId="{228BB2D8-8609-4A39-8DCC-62D7AB5D9C22}" dt="2024-05-17T18:12:16.570" v="8691" actId="1036"/>
          <ac:spMkLst>
            <pc:docMk/>
            <pc:sldMk cId="1490393493" sldId="278"/>
            <ac:spMk id="6" creationId="{C3EC3DCA-4513-58CB-A47F-D51F7212F407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9" creationId="{C97CBED9-D114-A343-FAF4-D53281AE61B3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0" creationId="{2521A9B4-3FBE-3BFF-845B-E80BC8FE29DD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1" creationId="{5A5A210B-38BB-0AB5-AD94-DEE29B6C4D7B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2" creationId="{93D24E10-5DE3-88DA-F6B7-E12889FE56B2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3" creationId="{A493F4D2-3FF3-F149-DC20-2D47E433A7C6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4" creationId="{58A5EDAD-32E1-B218-F19F-A5E7E5E864AA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7" creationId="{A94322E0-7A43-9C0B-5A02-1F2745E4B7E7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8" creationId="{554B5520-3E48-66CF-C45F-205E878F805E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9" creationId="{1974A63D-B0F8-8CBA-16F0-9D227DA1BCF6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23" creationId="{B32B4C92-6767-3D59-CFAA-A0FFAAA393A8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24" creationId="{68162A00-BC19-4212-E738-EACDA0C9C967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25" creationId="{FC12DBB4-48B3-228A-10D4-D5C65CD83012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29" creationId="{4D40FBE7-5F01-066C-DD08-C3D3E2111F2B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30" creationId="{0B3E7C4D-D445-A034-1800-E8788C1E2A01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31" creationId="{377AD92C-8F48-17F1-2D92-E14E7649413A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35" creationId="{6BA43BD2-E981-11C3-C67C-B38D9DD2530A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36" creationId="{30CBD222-1F3A-4E64-45A3-F6F53284A6DF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37" creationId="{B9E02DB3-21BB-6756-762E-32EFA2D40336}"/>
          </ac:spMkLst>
        </pc:spChg>
        <pc:spChg chg="add mod">
          <ac:chgData name="Raymer, Michael L." userId="96c2fb1d-e79c-4ca3-9876-783e98fdd04a" providerId="ADAL" clId="{228BB2D8-8609-4A39-8DCC-62D7AB5D9C22}" dt="2024-05-17T18:12:16.570" v="8691" actId="1036"/>
          <ac:spMkLst>
            <pc:docMk/>
            <pc:sldMk cId="1490393493" sldId="278"/>
            <ac:spMk id="39" creationId="{71D78985-24EF-BD21-69F2-653068E639CC}"/>
          </ac:spMkLst>
        </pc:spChg>
        <pc:spChg chg="add mod">
          <ac:chgData name="Raymer, Michael L." userId="96c2fb1d-e79c-4ca3-9876-783e98fdd04a" providerId="ADAL" clId="{228BB2D8-8609-4A39-8DCC-62D7AB5D9C22}" dt="2024-05-17T18:12:16.570" v="8691" actId="1036"/>
          <ac:spMkLst>
            <pc:docMk/>
            <pc:sldMk cId="1490393493" sldId="278"/>
            <ac:spMk id="41" creationId="{52ABED99-77A1-E5FC-052B-6B6C8DE218A4}"/>
          </ac:spMkLst>
        </pc:spChg>
        <pc:spChg chg="add mod">
          <ac:chgData name="Raymer, Michael L." userId="96c2fb1d-e79c-4ca3-9876-783e98fdd04a" providerId="ADAL" clId="{228BB2D8-8609-4A39-8DCC-62D7AB5D9C22}" dt="2024-05-17T18:12:16.570" v="8691" actId="1036"/>
          <ac:spMkLst>
            <pc:docMk/>
            <pc:sldMk cId="1490393493" sldId="278"/>
            <ac:spMk id="42" creationId="{1FDF5B06-D338-0846-C4D9-A035AFF61470}"/>
          </ac:spMkLst>
        </pc:spChg>
        <pc:spChg chg="add mod">
          <ac:chgData name="Raymer, Michael L." userId="96c2fb1d-e79c-4ca3-9876-783e98fdd04a" providerId="ADAL" clId="{228BB2D8-8609-4A39-8DCC-62D7AB5D9C22}" dt="2024-05-17T18:12:16.570" v="8691" actId="1036"/>
          <ac:spMkLst>
            <pc:docMk/>
            <pc:sldMk cId="1490393493" sldId="278"/>
            <ac:spMk id="43" creationId="{378E839B-0B91-A318-0BFC-451EA7FFF30E}"/>
          </ac:spMkLst>
        </pc:spChg>
        <pc:grpChg chg="add mod">
          <ac:chgData name="Raymer, Michael L." userId="96c2fb1d-e79c-4ca3-9876-783e98fdd04a" providerId="ADAL" clId="{228BB2D8-8609-4A39-8DCC-62D7AB5D9C22}" dt="2024-05-17T18:12:16.570" v="8691" actId="1036"/>
          <ac:grpSpMkLst>
            <pc:docMk/>
            <pc:sldMk cId="1490393493" sldId="278"/>
            <ac:grpSpMk id="8" creationId="{4FB695C3-8DB9-4194-405B-398F88FB241C}"/>
          </ac:grpSpMkLst>
        </pc:grpChg>
        <pc:grpChg chg="add mod">
          <ac:chgData name="Raymer, Michael L." userId="96c2fb1d-e79c-4ca3-9876-783e98fdd04a" providerId="ADAL" clId="{228BB2D8-8609-4A39-8DCC-62D7AB5D9C22}" dt="2024-05-17T18:12:16.570" v="8691" actId="1036"/>
          <ac:grpSpMkLst>
            <pc:docMk/>
            <pc:sldMk cId="1490393493" sldId="278"/>
            <ac:grpSpMk id="16" creationId="{49EEE115-7E1B-8C62-B644-847456505449}"/>
          </ac:grpSpMkLst>
        </pc:grpChg>
        <pc:grpChg chg="add mod">
          <ac:chgData name="Raymer, Michael L." userId="96c2fb1d-e79c-4ca3-9876-783e98fdd04a" providerId="ADAL" clId="{228BB2D8-8609-4A39-8DCC-62D7AB5D9C22}" dt="2024-05-17T18:12:16.570" v="8691" actId="1036"/>
          <ac:grpSpMkLst>
            <pc:docMk/>
            <pc:sldMk cId="1490393493" sldId="278"/>
            <ac:grpSpMk id="22" creationId="{97A6D85A-7F77-5487-57C6-632727AC5D03}"/>
          </ac:grpSpMkLst>
        </pc:grpChg>
        <pc:grpChg chg="add mod">
          <ac:chgData name="Raymer, Michael L." userId="96c2fb1d-e79c-4ca3-9876-783e98fdd04a" providerId="ADAL" clId="{228BB2D8-8609-4A39-8DCC-62D7AB5D9C22}" dt="2024-05-17T18:12:16.570" v="8691" actId="1036"/>
          <ac:grpSpMkLst>
            <pc:docMk/>
            <pc:sldMk cId="1490393493" sldId="278"/>
            <ac:grpSpMk id="28" creationId="{D4CC9B3C-A89E-0EE1-D6A6-9EB9270E2EFA}"/>
          </ac:grpSpMkLst>
        </pc:grpChg>
        <pc:grpChg chg="add mod">
          <ac:chgData name="Raymer, Michael L." userId="96c2fb1d-e79c-4ca3-9876-783e98fdd04a" providerId="ADAL" clId="{228BB2D8-8609-4A39-8DCC-62D7AB5D9C22}" dt="2024-05-17T18:12:16.570" v="8691" actId="1036"/>
          <ac:grpSpMkLst>
            <pc:docMk/>
            <pc:sldMk cId="1490393493" sldId="278"/>
            <ac:grpSpMk id="34" creationId="{F01253E5-7B6B-AA0F-DE7B-2F890B9C6693}"/>
          </ac:grpSpMkLst>
        </pc:grp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7" creationId="{B092C336-8D66-2F62-6D85-631983FD96DA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15" creationId="{9504097C-7894-2FA5-E3AA-DB7E3AB26974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20" creationId="{CE17859E-51B8-A803-6031-445A701408FD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21" creationId="{540BC5E1-EEFC-95BA-1A0A-FABF94A5D698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26" creationId="{FFB1DD5A-EFE6-47E1-03A8-F2A68306A957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27" creationId="{66EAF1EE-3F71-390F-62A3-1675ED160C19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32" creationId="{FC9507C7-5C7D-0580-1568-FB7D4BDE7C47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33" creationId="{3D947B62-0FE5-AACB-1B29-A338F4EB2FA2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38" creationId="{2F9F18F4-F32F-F3C7-EC4C-7749585686E8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40" creationId="{81614A23-53BF-4C51-264F-E54AFC67CE1D}"/>
          </ac:cxnSpMkLst>
        </pc:cxnChg>
      </pc:sldChg>
      <pc:sldChg chg="addSp delSp modSp new mod">
        <pc:chgData name="Raymer, Michael L." userId="96c2fb1d-e79c-4ca3-9876-783e98fdd04a" providerId="ADAL" clId="{228BB2D8-8609-4A39-8DCC-62D7AB5D9C22}" dt="2024-05-17T19:10:44.864" v="8986" actId="1036"/>
        <pc:sldMkLst>
          <pc:docMk/>
          <pc:sldMk cId="889232008" sldId="279"/>
        </pc:sldMkLst>
        <pc:spChg chg="mod">
          <ac:chgData name="Raymer, Michael L." userId="96c2fb1d-e79c-4ca3-9876-783e98fdd04a" providerId="ADAL" clId="{228BB2D8-8609-4A39-8DCC-62D7AB5D9C22}" dt="2024-05-17T18:12:32.226" v="8710" actId="20577"/>
          <ac:spMkLst>
            <pc:docMk/>
            <pc:sldMk cId="889232008" sldId="279"/>
            <ac:spMk id="2" creationId="{6A96D49C-C8BB-3F39-9511-46CDF31A717B}"/>
          </ac:spMkLst>
        </pc:spChg>
        <pc:spChg chg="del mod">
          <ac:chgData name="Raymer, Michael L." userId="96c2fb1d-e79c-4ca3-9876-783e98fdd04a" providerId="ADAL" clId="{228BB2D8-8609-4A39-8DCC-62D7AB5D9C22}" dt="2024-05-17T19:01:27.198" v="8819" actId="478"/>
          <ac:spMkLst>
            <pc:docMk/>
            <pc:sldMk cId="889232008" sldId="279"/>
            <ac:spMk id="3" creationId="{0FCFB4BE-AB7E-8CB0-4B51-1DD57B85C315}"/>
          </ac:spMkLst>
        </pc:spChg>
        <pc:spChg chg="add mod">
          <ac:chgData name="Raymer, Michael L." userId="96c2fb1d-e79c-4ca3-9876-783e98fdd04a" providerId="ADAL" clId="{228BB2D8-8609-4A39-8DCC-62D7AB5D9C22}" dt="2024-05-17T19:10:21.862" v="8963" actId="20577"/>
          <ac:spMkLst>
            <pc:docMk/>
            <pc:sldMk cId="889232008" sldId="279"/>
            <ac:spMk id="6" creationId="{BAC678A2-12C1-0837-AC97-6BD5869A02E7}"/>
          </ac:spMkLst>
        </pc:spChg>
        <pc:spChg chg="add mod">
          <ac:chgData name="Raymer, Michael L." userId="96c2fb1d-e79c-4ca3-9876-783e98fdd04a" providerId="ADAL" clId="{228BB2D8-8609-4A39-8DCC-62D7AB5D9C22}" dt="2024-05-17T19:10:23.224" v="8964" actId="20577"/>
          <ac:spMkLst>
            <pc:docMk/>
            <pc:sldMk cId="889232008" sldId="279"/>
            <ac:spMk id="7" creationId="{7861793A-D616-9B98-0F99-7AA765DDA25E}"/>
          </ac:spMkLst>
        </pc:spChg>
        <pc:spChg chg="add mod">
          <ac:chgData name="Raymer, Michael L." userId="96c2fb1d-e79c-4ca3-9876-783e98fdd04a" providerId="ADAL" clId="{228BB2D8-8609-4A39-8DCC-62D7AB5D9C22}" dt="2024-05-17T19:10:24.989" v="8965" actId="20577"/>
          <ac:spMkLst>
            <pc:docMk/>
            <pc:sldMk cId="889232008" sldId="279"/>
            <ac:spMk id="8" creationId="{04BB6FF5-E9DF-EA68-80BE-D87C73FE5F6A}"/>
          </ac:spMkLst>
        </pc:spChg>
        <pc:spChg chg="add mod">
          <ac:chgData name="Raymer, Michael L." userId="96c2fb1d-e79c-4ca3-9876-783e98fdd04a" providerId="ADAL" clId="{228BB2D8-8609-4A39-8DCC-62D7AB5D9C22}" dt="2024-05-17T19:10:28.143" v="8966" actId="20577"/>
          <ac:spMkLst>
            <pc:docMk/>
            <pc:sldMk cId="889232008" sldId="279"/>
            <ac:spMk id="9" creationId="{B36567CF-5AF5-4F2F-C976-D7D668DCBD88}"/>
          </ac:spMkLst>
        </pc:spChg>
        <pc:spChg chg="add mod">
          <ac:chgData name="Raymer, Michael L." userId="96c2fb1d-e79c-4ca3-9876-783e98fdd04a" providerId="ADAL" clId="{228BB2D8-8609-4A39-8DCC-62D7AB5D9C22}" dt="2024-05-17T19:10:30.953" v="8967" actId="6549"/>
          <ac:spMkLst>
            <pc:docMk/>
            <pc:sldMk cId="889232008" sldId="279"/>
            <ac:spMk id="10" creationId="{9394A88F-9305-43D0-D152-0615A048AA4C}"/>
          </ac:spMkLst>
        </pc:spChg>
        <pc:spChg chg="add mod">
          <ac:chgData name="Raymer, Michael L." userId="96c2fb1d-e79c-4ca3-9876-783e98fdd04a" providerId="ADAL" clId="{228BB2D8-8609-4A39-8DCC-62D7AB5D9C22}" dt="2024-05-17T19:10:32.692" v="8968" actId="6549"/>
          <ac:spMkLst>
            <pc:docMk/>
            <pc:sldMk cId="889232008" sldId="279"/>
            <ac:spMk id="11" creationId="{73AD6DC3-D5FF-7715-A69E-84B211FA02B7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2" creationId="{7CFE8F36-FD7F-6BAC-46BC-757DF31CEDE2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3" creationId="{467E3F6D-B06D-DB26-D06F-0F389EDBE584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4" creationId="{1F58ECAC-D0EA-B94C-F26D-10174775F83E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5" creationId="{05D77D09-8245-C751-9B52-41CCF6D5297F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6" creationId="{50AB3936-C2CE-99D6-FD81-1F6F343ACCB5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7" creationId="{528788FE-F6A6-3CE7-9193-39EF509BC8A4}"/>
          </ac:spMkLst>
        </pc:spChg>
        <pc:spChg chg="add mod">
          <ac:chgData name="Raymer, Michael L." userId="96c2fb1d-e79c-4ca3-9876-783e98fdd04a" providerId="ADAL" clId="{228BB2D8-8609-4A39-8DCC-62D7AB5D9C22}" dt="2024-05-17T19:10:44.864" v="8986" actId="1036"/>
          <ac:spMkLst>
            <pc:docMk/>
            <pc:sldMk cId="889232008" sldId="279"/>
            <ac:spMk id="18" creationId="{E44E3335-921B-4C15-58EA-19032610D415}"/>
          </ac:spMkLst>
        </pc:spChg>
        <pc:spChg chg="add mod">
          <ac:chgData name="Raymer, Michael L." userId="96c2fb1d-e79c-4ca3-9876-783e98fdd04a" providerId="ADAL" clId="{228BB2D8-8609-4A39-8DCC-62D7AB5D9C22}" dt="2024-05-17T19:10:37.319" v="8985" actId="1037"/>
          <ac:spMkLst>
            <pc:docMk/>
            <pc:sldMk cId="889232008" sldId="279"/>
            <ac:spMk id="19" creationId="{A05E7CF8-06E1-C885-10E2-BCE97A4F604A}"/>
          </ac:spMkLst>
        </pc:spChg>
        <pc:spChg chg="add del mod">
          <ac:chgData name="Raymer, Michael L." userId="96c2fb1d-e79c-4ca3-9876-783e98fdd04a" providerId="ADAL" clId="{228BB2D8-8609-4A39-8DCC-62D7AB5D9C22}" dt="2024-05-17T19:08:50.574" v="8842" actId="478"/>
          <ac:spMkLst>
            <pc:docMk/>
            <pc:sldMk cId="889232008" sldId="279"/>
            <ac:spMk id="20" creationId="{10E7E8C4-8754-3671-BF22-48857A0D0759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1" creationId="{DF3E0EE4-BB19-460D-79F0-2C82DA9B8351}"/>
          </ac:spMkLst>
        </pc:spChg>
        <pc:spChg chg="add del mod">
          <ac:chgData name="Raymer, Michael L." userId="96c2fb1d-e79c-4ca3-9876-783e98fdd04a" providerId="ADAL" clId="{228BB2D8-8609-4A39-8DCC-62D7AB5D9C22}" dt="2024-05-17T18:59:48.471" v="8793" actId="478"/>
          <ac:spMkLst>
            <pc:docMk/>
            <pc:sldMk cId="889232008" sldId="279"/>
            <ac:spMk id="22" creationId="{5735800C-A2E9-EBAD-0781-559E4585CDD9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3" creationId="{C53835F6-B296-3D19-87BB-65EA70476963}"/>
          </ac:spMkLst>
        </pc:spChg>
        <pc:spChg chg="add del mod">
          <ac:chgData name="Raymer, Michael L." userId="96c2fb1d-e79c-4ca3-9876-783e98fdd04a" providerId="ADAL" clId="{228BB2D8-8609-4A39-8DCC-62D7AB5D9C22}" dt="2024-05-17T18:59:48.471" v="8793" actId="478"/>
          <ac:spMkLst>
            <pc:docMk/>
            <pc:sldMk cId="889232008" sldId="279"/>
            <ac:spMk id="24" creationId="{F3CA5E48-84F1-7E05-035A-A3E8086B5882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5" creationId="{E4945A96-11B4-5441-3004-0F6B05DC326A}"/>
          </ac:spMkLst>
        </pc:spChg>
        <pc:spChg chg="add del mod">
          <ac:chgData name="Raymer, Michael L." userId="96c2fb1d-e79c-4ca3-9876-783e98fdd04a" providerId="ADAL" clId="{228BB2D8-8609-4A39-8DCC-62D7AB5D9C22}" dt="2024-05-17T18:59:48.471" v="8793" actId="478"/>
          <ac:spMkLst>
            <pc:docMk/>
            <pc:sldMk cId="889232008" sldId="279"/>
            <ac:spMk id="26" creationId="{A78CA276-C479-04AC-22A2-430F1951A720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7" creationId="{AADC0137-D606-CF69-10B8-01D2A89CB392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8" creationId="{E50B5FA3-BF27-FAF1-0680-66085098623F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9" creationId="{1007D77B-5B2F-E850-B7D8-1CE6B925D794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0" creationId="{03AED2CB-3E6D-22F5-91A1-7EAEE98F9AB4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1" creationId="{94B4E448-046B-4376-C788-9E7AD3BFED76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2" creationId="{746DA7FB-A4FD-FFA6-AC2C-5E39148747E1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3" creationId="{65510964-01B9-24E3-CFE4-DCC42939C922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4" creationId="{F7763600-F6D2-8A7E-5666-65A7F5B7A921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5" creationId="{18456D90-C04C-CF82-3458-E73034C40FC8}"/>
          </ac:spMkLst>
        </pc:spChg>
        <pc:spChg chg="add del mod">
          <ac:chgData name="Raymer, Michael L." userId="96c2fb1d-e79c-4ca3-9876-783e98fdd04a" providerId="ADAL" clId="{228BB2D8-8609-4A39-8DCC-62D7AB5D9C22}" dt="2024-05-17T19:07:55.946" v="8835" actId="478"/>
          <ac:spMkLst>
            <pc:docMk/>
            <pc:sldMk cId="889232008" sldId="279"/>
            <ac:spMk id="37" creationId="{04FEEB13-0F78-A3D5-0E70-D05DA7B41D9F}"/>
          </ac:spMkLst>
        </pc:spChg>
        <pc:spChg chg="add mod">
          <ac:chgData name="Raymer, Michael L." userId="96c2fb1d-e79c-4ca3-9876-783e98fdd04a" providerId="ADAL" clId="{228BB2D8-8609-4A39-8DCC-62D7AB5D9C22}" dt="2024-05-17T19:10:02.130" v="8962" actId="1036"/>
          <ac:spMkLst>
            <pc:docMk/>
            <pc:sldMk cId="889232008" sldId="279"/>
            <ac:spMk id="38" creationId="{631C6D70-52F9-B298-6658-BA32D36F5111}"/>
          </ac:spMkLst>
        </pc:spChg>
        <pc:grpChg chg="add mod">
          <ac:chgData name="Raymer, Michael L." userId="96c2fb1d-e79c-4ca3-9876-783e98fdd04a" providerId="ADAL" clId="{228BB2D8-8609-4A39-8DCC-62D7AB5D9C22}" dt="2024-05-17T19:01:42.309" v="8821" actId="1076"/>
          <ac:grpSpMkLst>
            <pc:docMk/>
            <pc:sldMk cId="889232008" sldId="279"/>
            <ac:grpSpMk id="36" creationId="{35B80D8C-AD34-879B-A848-9F680B130758}"/>
          </ac:grpSpMkLst>
        </pc:gr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579398510" sldId="279"/>
        </pc:sldMkLst>
      </pc:sldChg>
      <pc:sldChg chg="modSp add mod">
        <pc:chgData name="Raymer, Michael L." userId="96c2fb1d-e79c-4ca3-9876-783e98fdd04a" providerId="ADAL" clId="{228BB2D8-8609-4A39-8DCC-62D7AB5D9C22}" dt="2024-05-17T19:11:18.883" v="8994" actId="20577"/>
        <pc:sldMkLst>
          <pc:docMk/>
          <pc:sldMk cId="2691450971" sldId="280"/>
        </pc:sldMkLst>
        <pc:spChg chg="mod">
          <ac:chgData name="Raymer, Michael L." userId="96c2fb1d-e79c-4ca3-9876-783e98fdd04a" providerId="ADAL" clId="{228BB2D8-8609-4A39-8DCC-62D7AB5D9C22}" dt="2024-05-17T19:11:18.883" v="8994" actId="20577"/>
          <ac:spMkLst>
            <pc:docMk/>
            <pc:sldMk cId="2691450971" sldId="280"/>
            <ac:spMk id="2" creationId="{6A96D49C-C8BB-3F39-9511-46CDF31A717B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716299978" sldId="280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037217108" sldId="281"/>
        </pc:sldMkLst>
      </pc:sldChg>
      <pc:sldChg chg="modSp new del mod">
        <pc:chgData name="Raymer, Michael L." userId="96c2fb1d-e79c-4ca3-9876-783e98fdd04a" providerId="ADAL" clId="{228BB2D8-8609-4A39-8DCC-62D7AB5D9C22}" dt="2024-05-17T19:14:47.972" v="9092" actId="47"/>
        <pc:sldMkLst>
          <pc:docMk/>
          <pc:sldMk cId="3338654160" sldId="281"/>
        </pc:sldMkLst>
        <pc:spChg chg="mod">
          <ac:chgData name="Raymer, Michael L." userId="96c2fb1d-e79c-4ca3-9876-783e98fdd04a" providerId="ADAL" clId="{228BB2D8-8609-4A39-8DCC-62D7AB5D9C22}" dt="2024-05-17T19:11:53.780" v="9021" actId="20577"/>
          <ac:spMkLst>
            <pc:docMk/>
            <pc:sldMk cId="3338654160" sldId="281"/>
            <ac:spMk id="2" creationId="{EA5424D8-525D-DFD8-3AE1-AD320A639009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976451640" sldId="282"/>
        </pc:sldMkLst>
      </pc:sldChg>
      <pc:sldChg chg="modSp add mod modNotesTx">
        <pc:chgData name="Raymer, Michael L." userId="96c2fb1d-e79c-4ca3-9876-783e98fdd04a" providerId="ADAL" clId="{228BB2D8-8609-4A39-8DCC-62D7AB5D9C22}" dt="2024-05-17T19:13:45.349" v="9090" actId="20577"/>
        <pc:sldMkLst>
          <pc:docMk/>
          <pc:sldMk cId="3924944135" sldId="282"/>
        </pc:sldMkLst>
        <pc:spChg chg="mod">
          <ac:chgData name="Raymer, Michael L." userId="96c2fb1d-e79c-4ca3-9876-783e98fdd04a" providerId="ADAL" clId="{228BB2D8-8609-4A39-8DCC-62D7AB5D9C22}" dt="2024-05-17T19:12:55.113" v="9046" actId="20577"/>
          <ac:spMkLst>
            <pc:docMk/>
            <pc:sldMk cId="3924944135" sldId="282"/>
            <ac:spMk id="2" creationId="{C307BA48-5DC7-DC6C-056A-BC6C68246AB2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29403444" sldId="283"/>
        </pc:sldMkLst>
      </pc:sldChg>
      <pc:sldChg chg="addSp delSp modSp add mod modNotesTx">
        <pc:chgData name="Raymer, Michael L." userId="96c2fb1d-e79c-4ca3-9876-783e98fdd04a" providerId="ADAL" clId="{228BB2D8-8609-4A39-8DCC-62D7AB5D9C22}" dt="2024-05-17T19:16:34.183" v="9224" actId="20577"/>
        <pc:sldMkLst>
          <pc:docMk/>
          <pc:sldMk cId="604036607" sldId="283"/>
        </pc:sldMkLst>
        <pc:spChg chg="mod">
          <ac:chgData name="Raymer, Michael L." userId="96c2fb1d-e79c-4ca3-9876-783e98fdd04a" providerId="ADAL" clId="{228BB2D8-8609-4A39-8DCC-62D7AB5D9C22}" dt="2024-05-17T19:15:45.457" v="9149" actId="20577"/>
          <ac:spMkLst>
            <pc:docMk/>
            <pc:sldMk cId="604036607" sldId="283"/>
            <ac:spMk id="7" creationId="{1B607B8C-4079-8085-E519-A4BDEE4BFCE1}"/>
          </ac:spMkLst>
        </pc:spChg>
        <pc:picChg chg="add mod">
          <ac:chgData name="Raymer, Michael L." userId="96c2fb1d-e79c-4ca3-9876-783e98fdd04a" providerId="ADAL" clId="{228BB2D8-8609-4A39-8DCC-62D7AB5D9C22}" dt="2024-05-17T19:15:12.715" v="9108" actId="1038"/>
          <ac:picMkLst>
            <pc:docMk/>
            <pc:sldMk cId="604036607" sldId="283"/>
            <ac:picMk id="5" creationId="{9637D512-7F82-F611-64E6-782B5A46C2DE}"/>
          </ac:picMkLst>
        </pc:picChg>
        <pc:picChg chg="del">
          <ac:chgData name="Raymer, Michael L." userId="96c2fb1d-e79c-4ca3-9876-783e98fdd04a" providerId="ADAL" clId="{228BB2D8-8609-4A39-8DCC-62D7AB5D9C22}" dt="2024-05-17T19:14:58.921" v="9094" actId="478"/>
          <ac:picMkLst>
            <pc:docMk/>
            <pc:sldMk cId="604036607" sldId="283"/>
            <ac:picMk id="1026" creationId="{E118822E-8BBD-C6B0-D5AB-5BC76BD0AEFC}"/>
          </ac:picMkLst>
        </pc:picChg>
        <pc:cxnChg chg="mod">
          <ac:chgData name="Raymer, Michael L." userId="96c2fb1d-e79c-4ca3-9876-783e98fdd04a" providerId="ADAL" clId="{228BB2D8-8609-4A39-8DCC-62D7AB5D9C22}" dt="2024-05-17T19:15:07.367" v="9102" actId="1037"/>
          <ac:cxnSpMkLst>
            <pc:docMk/>
            <pc:sldMk cId="604036607" sldId="283"/>
            <ac:cxnSpMk id="9" creationId="{6FF3F4BD-2F97-A798-BAD4-6C53F6686FBD}"/>
          </ac:cxnSpMkLst>
        </pc:cxnChg>
        <pc:cxnChg chg="mod">
          <ac:chgData name="Raymer, Michael L." userId="96c2fb1d-e79c-4ca3-9876-783e98fdd04a" providerId="ADAL" clId="{228BB2D8-8609-4A39-8DCC-62D7AB5D9C22}" dt="2024-05-17T19:15:07.367" v="9102" actId="1037"/>
          <ac:cxnSpMkLst>
            <pc:docMk/>
            <pc:sldMk cId="604036607" sldId="283"/>
            <ac:cxnSpMk id="10" creationId="{A3D1E614-3EE9-F84F-3223-CF9D74A2D384}"/>
          </ac:cxnSpMkLst>
        </pc:cxnChg>
        <pc:cxnChg chg="mod">
          <ac:chgData name="Raymer, Michael L." userId="96c2fb1d-e79c-4ca3-9876-783e98fdd04a" providerId="ADAL" clId="{228BB2D8-8609-4A39-8DCC-62D7AB5D9C22}" dt="2024-05-17T19:15:07.367" v="9102" actId="1037"/>
          <ac:cxnSpMkLst>
            <pc:docMk/>
            <pc:sldMk cId="604036607" sldId="283"/>
            <ac:cxnSpMk id="13" creationId="{274002DF-F0E5-CF17-024B-3E4B517279A3}"/>
          </ac:cxnSpMkLst>
        </pc:cxnChg>
        <pc:cxnChg chg="del mod">
          <ac:chgData name="Raymer, Michael L." userId="96c2fb1d-e79c-4ca3-9876-783e98fdd04a" providerId="ADAL" clId="{228BB2D8-8609-4A39-8DCC-62D7AB5D9C22}" dt="2024-05-17T19:15:51.280" v="9150" actId="478"/>
          <ac:cxnSpMkLst>
            <pc:docMk/>
            <pc:sldMk cId="604036607" sldId="283"/>
            <ac:cxnSpMk id="16" creationId="{50FCD095-DB2F-E8A7-B49E-5FE560DDDD0E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699328076" sldId="284"/>
        </pc:sldMkLst>
      </pc:sldChg>
      <pc:sldChg chg="addSp delSp modSp new mod">
        <pc:chgData name="Raymer, Michael L." userId="96c2fb1d-e79c-4ca3-9876-783e98fdd04a" providerId="ADAL" clId="{228BB2D8-8609-4A39-8DCC-62D7AB5D9C22}" dt="2024-05-17T19:19:05.605" v="9276" actId="1076"/>
        <pc:sldMkLst>
          <pc:docMk/>
          <pc:sldMk cId="3929657406" sldId="284"/>
        </pc:sldMkLst>
        <pc:spChg chg="mod">
          <ac:chgData name="Raymer, Michael L." userId="96c2fb1d-e79c-4ca3-9876-783e98fdd04a" providerId="ADAL" clId="{228BB2D8-8609-4A39-8DCC-62D7AB5D9C22}" dt="2024-05-17T19:17:15.348" v="9254" actId="20577"/>
          <ac:spMkLst>
            <pc:docMk/>
            <pc:sldMk cId="3929657406" sldId="284"/>
            <ac:spMk id="2" creationId="{4301CF7B-DA1E-F0E6-65C3-5D22AB10B79A}"/>
          </ac:spMkLst>
        </pc:spChg>
        <pc:spChg chg="del">
          <ac:chgData name="Raymer, Michael L." userId="96c2fb1d-e79c-4ca3-9876-783e98fdd04a" providerId="ADAL" clId="{228BB2D8-8609-4A39-8DCC-62D7AB5D9C22}" dt="2024-05-17T19:18:29.453" v="9255" actId="478"/>
          <ac:spMkLst>
            <pc:docMk/>
            <pc:sldMk cId="3929657406" sldId="284"/>
            <ac:spMk id="3" creationId="{02545478-ECA8-E579-D695-F336B48A865D}"/>
          </ac:spMkLst>
        </pc:spChg>
        <pc:spChg chg="add mod">
          <ac:chgData name="Raymer, Michael L." userId="96c2fb1d-e79c-4ca3-9876-783e98fdd04a" providerId="ADAL" clId="{228BB2D8-8609-4A39-8DCC-62D7AB5D9C22}" dt="2024-05-17T19:19:05.605" v="9276" actId="1076"/>
          <ac:spMkLst>
            <pc:docMk/>
            <pc:sldMk cId="3929657406" sldId="284"/>
            <ac:spMk id="7" creationId="{702DC51D-9EB7-ED40-8C92-B5C5E12A4F13}"/>
          </ac:spMkLst>
        </pc:spChg>
      </pc:sldChg>
      <pc:sldChg chg="addSp modSp new mod">
        <pc:chgData name="Raymer, Michael L." userId="96c2fb1d-e79c-4ca3-9876-783e98fdd04a" providerId="ADAL" clId="{228BB2D8-8609-4A39-8DCC-62D7AB5D9C22}" dt="2024-05-17T19:25:16.612" v="9335" actId="1076"/>
        <pc:sldMkLst>
          <pc:docMk/>
          <pc:sldMk cId="1669647860" sldId="285"/>
        </pc:sldMkLst>
        <pc:spChg chg="mod">
          <ac:chgData name="Raymer, Michael L." userId="96c2fb1d-e79c-4ca3-9876-783e98fdd04a" providerId="ADAL" clId="{228BB2D8-8609-4A39-8DCC-62D7AB5D9C22}" dt="2024-05-17T19:19:49.545" v="9287" actId="20577"/>
          <ac:spMkLst>
            <pc:docMk/>
            <pc:sldMk cId="1669647860" sldId="285"/>
            <ac:spMk id="2" creationId="{7F019B72-D9DB-72F6-FAB8-259A8E8A146A}"/>
          </ac:spMkLst>
        </pc:spChg>
        <pc:spChg chg="add mod">
          <ac:chgData name="Raymer, Michael L." userId="96c2fb1d-e79c-4ca3-9876-783e98fdd04a" providerId="ADAL" clId="{228BB2D8-8609-4A39-8DCC-62D7AB5D9C22}" dt="2024-05-17T19:25:16.612" v="9335" actId="1076"/>
          <ac:spMkLst>
            <pc:docMk/>
            <pc:sldMk cId="1669647860" sldId="285"/>
            <ac:spMk id="6" creationId="{4E783571-9FCC-621E-87AB-1CDC5B34FD20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716485946" sldId="285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129969881" sldId="286"/>
        </pc:sldMkLst>
      </pc:sldChg>
      <pc:sldChg chg="new del">
        <pc:chgData name="Raymer, Michael L." userId="96c2fb1d-e79c-4ca3-9876-783e98fdd04a" providerId="ADAL" clId="{228BB2D8-8609-4A39-8DCC-62D7AB5D9C22}" dt="2024-05-17T19:26:24.899" v="9338" actId="47"/>
        <pc:sldMkLst>
          <pc:docMk/>
          <pc:sldMk cId="2339996520" sldId="286"/>
        </pc:sldMkLst>
      </pc:sldChg>
      <pc:sldChg chg="modSp add mod modNotesTx">
        <pc:chgData name="Raymer, Michael L." userId="96c2fb1d-e79c-4ca3-9876-783e98fdd04a" providerId="ADAL" clId="{228BB2D8-8609-4A39-8DCC-62D7AB5D9C22}" dt="2024-05-17T19:30:12.716" v="9531" actId="20577"/>
        <pc:sldMkLst>
          <pc:docMk/>
          <pc:sldMk cId="708797500" sldId="287"/>
        </pc:sldMkLst>
        <pc:spChg chg="mod">
          <ac:chgData name="Raymer, Michael L." userId="96c2fb1d-e79c-4ca3-9876-783e98fdd04a" providerId="ADAL" clId="{228BB2D8-8609-4A39-8DCC-62D7AB5D9C22}" dt="2024-05-17T19:29:22.890" v="9438" actId="1035"/>
          <ac:spMkLst>
            <pc:docMk/>
            <pc:sldMk cId="708797500" sldId="287"/>
            <ac:spMk id="6" creationId="{4E783571-9FCC-621E-87AB-1CDC5B34FD20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861623932" sldId="287"/>
        </pc:sldMkLst>
      </pc:sldChg>
      <pc:sldChg chg="addSp modSp new mod modClrScheme chgLayout modNotesTx">
        <pc:chgData name="Raymer, Michael L." userId="96c2fb1d-e79c-4ca3-9876-783e98fdd04a" providerId="ADAL" clId="{228BB2D8-8609-4A39-8DCC-62D7AB5D9C22}" dt="2024-05-17T20:47:24.827" v="11874" actId="20577"/>
        <pc:sldMkLst>
          <pc:docMk/>
          <pc:sldMk cId="2170741817" sldId="288"/>
        </pc:sldMkLst>
        <pc:spChg chg="mod ord">
          <ac:chgData name="Raymer, Michael L." userId="96c2fb1d-e79c-4ca3-9876-783e98fdd04a" providerId="ADAL" clId="{228BB2D8-8609-4A39-8DCC-62D7AB5D9C22}" dt="2024-05-17T19:31:02.900" v="9548" actId="700"/>
          <ac:spMkLst>
            <pc:docMk/>
            <pc:sldMk cId="2170741817" sldId="288"/>
            <ac:spMk id="2" creationId="{11107BA8-8713-2404-9262-79F6C669A754}"/>
          </ac:spMkLst>
        </pc:spChg>
        <pc:spChg chg="mod ord">
          <ac:chgData name="Raymer, Michael L." userId="96c2fb1d-e79c-4ca3-9876-783e98fdd04a" providerId="ADAL" clId="{228BB2D8-8609-4A39-8DCC-62D7AB5D9C22}" dt="2024-05-17T19:31:02.900" v="9548" actId="700"/>
          <ac:spMkLst>
            <pc:docMk/>
            <pc:sldMk cId="2170741817" sldId="288"/>
            <ac:spMk id="3" creationId="{0CE37708-BC52-3B3E-4046-17D71607021B}"/>
          </ac:spMkLst>
        </pc:spChg>
        <pc:spChg chg="mod ord">
          <ac:chgData name="Raymer, Michael L." userId="96c2fb1d-e79c-4ca3-9876-783e98fdd04a" providerId="ADAL" clId="{228BB2D8-8609-4A39-8DCC-62D7AB5D9C22}" dt="2024-05-17T19:31:02.900" v="9548" actId="700"/>
          <ac:spMkLst>
            <pc:docMk/>
            <pc:sldMk cId="2170741817" sldId="288"/>
            <ac:spMk id="4" creationId="{92F119B7-8427-C92C-E56A-7C01AE819222}"/>
          </ac:spMkLst>
        </pc:spChg>
        <pc:spChg chg="add mod ord">
          <ac:chgData name="Raymer, Michael L." userId="96c2fb1d-e79c-4ca3-9876-783e98fdd04a" providerId="ADAL" clId="{228BB2D8-8609-4A39-8DCC-62D7AB5D9C22}" dt="2024-05-17T19:38:18.818" v="10107"/>
          <ac:spMkLst>
            <pc:docMk/>
            <pc:sldMk cId="2170741817" sldId="288"/>
            <ac:spMk id="5" creationId="{B6E0E5CD-C712-C674-3F02-B2BF6194074D}"/>
          </ac:spMkLst>
        </pc:spChg>
      </pc:sldChg>
      <pc:sldChg chg="addSp delSp modSp new mod">
        <pc:chgData name="Raymer, Michael L." userId="96c2fb1d-e79c-4ca3-9876-783e98fdd04a" providerId="ADAL" clId="{228BB2D8-8609-4A39-8DCC-62D7AB5D9C22}" dt="2024-05-17T19:37:32.581" v="10103" actId="20577"/>
        <pc:sldMkLst>
          <pc:docMk/>
          <pc:sldMk cId="3583595505" sldId="289"/>
        </pc:sldMkLst>
        <pc:spChg chg="mod">
          <ac:chgData name="Raymer, Michael L." userId="96c2fb1d-e79c-4ca3-9876-783e98fdd04a" providerId="ADAL" clId="{228BB2D8-8609-4A39-8DCC-62D7AB5D9C22}" dt="2024-05-17T19:36:25.581" v="10083" actId="20577"/>
          <ac:spMkLst>
            <pc:docMk/>
            <pc:sldMk cId="3583595505" sldId="289"/>
            <ac:spMk id="2" creationId="{CA05B114-C331-59B7-C9C6-E08D15A54AEC}"/>
          </ac:spMkLst>
        </pc:spChg>
        <pc:spChg chg="del">
          <ac:chgData name="Raymer, Michael L." userId="96c2fb1d-e79c-4ca3-9876-783e98fdd04a" providerId="ADAL" clId="{228BB2D8-8609-4A39-8DCC-62D7AB5D9C22}" dt="2024-05-17T19:36:28.520" v="10084" actId="478"/>
          <ac:spMkLst>
            <pc:docMk/>
            <pc:sldMk cId="3583595505" sldId="289"/>
            <ac:spMk id="3" creationId="{8490EFDF-D7E0-13EA-CCE7-EA887EADB393}"/>
          </ac:spMkLst>
        </pc:spChg>
        <pc:spChg chg="add mod">
          <ac:chgData name="Raymer, Michael L." userId="96c2fb1d-e79c-4ca3-9876-783e98fdd04a" providerId="ADAL" clId="{228BB2D8-8609-4A39-8DCC-62D7AB5D9C22}" dt="2024-05-17T19:37:32.581" v="10103" actId="20577"/>
          <ac:spMkLst>
            <pc:docMk/>
            <pc:sldMk cId="3583595505" sldId="289"/>
            <ac:spMk id="7" creationId="{A91B9B11-2EC9-4D92-4F41-D79C9861426C}"/>
          </ac:spMkLst>
        </pc:spChg>
      </pc:sldChg>
      <pc:sldChg chg="addSp delSp modSp new mod">
        <pc:chgData name="Raymer, Michael L." userId="96c2fb1d-e79c-4ca3-9876-783e98fdd04a" providerId="ADAL" clId="{228BB2D8-8609-4A39-8DCC-62D7AB5D9C22}" dt="2024-05-17T19:42:20.539" v="10146" actId="1076"/>
        <pc:sldMkLst>
          <pc:docMk/>
          <pc:sldMk cId="55731807" sldId="290"/>
        </pc:sldMkLst>
        <pc:spChg chg="mod">
          <ac:chgData name="Raymer, Michael L." userId="96c2fb1d-e79c-4ca3-9876-783e98fdd04a" providerId="ADAL" clId="{228BB2D8-8609-4A39-8DCC-62D7AB5D9C22}" dt="2024-05-17T19:39:02.257" v="10135" actId="20577"/>
          <ac:spMkLst>
            <pc:docMk/>
            <pc:sldMk cId="55731807" sldId="290"/>
            <ac:spMk id="2" creationId="{66F90E69-F63E-8AF8-AC62-197B5BEF7BBA}"/>
          </ac:spMkLst>
        </pc:spChg>
        <pc:spChg chg="del">
          <ac:chgData name="Raymer, Michael L." userId="96c2fb1d-e79c-4ca3-9876-783e98fdd04a" providerId="ADAL" clId="{228BB2D8-8609-4A39-8DCC-62D7AB5D9C22}" dt="2024-05-17T19:39:13.148" v="10136" actId="478"/>
          <ac:spMkLst>
            <pc:docMk/>
            <pc:sldMk cId="55731807" sldId="290"/>
            <ac:spMk id="3" creationId="{8E013470-3885-9E4B-8FB3-8F046073CB0A}"/>
          </ac:spMkLst>
        </pc:spChg>
        <pc:picChg chg="add mod">
          <ac:chgData name="Raymer, Michael L." userId="96c2fb1d-e79c-4ca3-9876-783e98fdd04a" providerId="ADAL" clId="{228BB2D8-8609-4A39-8DCC-62D7AB5D9C22}" dt="2024-05-17T19:42:20.539" v="10146" actId="1076"/>
          <ac:picMkLst>
            <pc:docMk/>
            <pc:sldMk cId="55731807" sldId="290"/>
            <ac:picMk id="7" creationId="{CA9B6DAA-9D1A-8ACE-1A22-2E62D5DE005A}"/>
          </ac:picMkLst>
        </pc:picChg>
        <pc:picChg chg="add mod">
          <ac:chgData name="Raymer, Michael L." userId="96c2fb1d-e79c-4ca3-9876-783e98fdd04a" providerId="ADAL" clId="{228BB2D8-8609-4A39-8DCC-62D7AB5D9C22}" dt="2024-05-17T19:42:20.539" v="10146" actId="1076"/>
          <ac:picMkLst>
            <pc:docMk/>
            <pc:sldMk cId="55731807" sldId="290"/>
            <ac:picMk id="9" creationId="{22750069-A8C4-6499-146C-64BC61B940B9}"/>
          </ac:picMkLst>
        </pc:picChg>
        <pc:picChg chg="add mod">
          <ac:chgData name="Raymer, Michael L." userId="96c2fb1d-e79c-4ca3-9876-783e98fdd04a" providerId="ADAL" clId="{228BB2D8-8609-4A39-8DCC-62D7AB5D9C22}" dt="2024-05-17T19:42:20.539" v="10146" actId="1076"/>
          <ac:picMkLst>
            <pc:docMk/>
            <pc:sldMk cId="55731807" sldId="290"/>
            <ac:picMk id="11" creationId="{DB29DC18-E570-E15F-A5A2-17EA3CC82FB7}"/>
          </ac:picMkLst>
        </pc:picChg>
        <pc:picChg chg="add mod">
          <ac:chgData name="Raymer, Michael L." userId="96c2fb1d-e79c-4ca3-9876-783e98fdd04a" providerId="ADAL" clId="{228BB2D8-8609-4A39-8DCC-62D7AB5D9C22}" dt="2024-05-17T19:42:20.539" v="10146" actId="1076"/>
          <ac:picMkLst>
            <pc:docMk/>
            <pc:sldMk cId="55731807" sldId="290"/>
            <ac:picMk id="13" creationId="{F3AAE67E-CC47-2D27-9770-588784B72E35}"/>
          </ac:picMkLst>
        </pc:picChg>
      </pc:sldChg>
      <pc:sldChg chg="addSp delSp modSp new mod modClrScheme chgLayout">
        <pc:chgData name="Raymer, Michael L." userId="96c2fb1d-e79c-4ca3-9876-783e98fdd04a" providerId="ADAL" clId="{228BB2D8-8609-4A39-8DCC-62D7AB5D9C22}" dt="2024-05-17T19:52:16.134" v="10289" actId="20577"/>
        <pc:sldMkLst>
          <pc:docMk/>
          <pc:sldMk cId="2296937998" sldId="291"/>
        </pc:sldMkLst>
        <pc:spChg chg="mod ord">
          <ac:chgData name="Raymer, Michael L." userId="96c2fb1d-e79c-4ca3-9876-783e98fdd04a" providerId="ADAL" clId="{228BB2D8-8609-4A39-8DCC-62D7AB5D9C22}" dt="2024-05-17T19:52:16.134" v="10289" actId="20577"/>
          <ac:spMkLst>
            <pc:docMk/>
            <pc:sldMk cId="2296937998" sldId="291"/>
            <ac:spMk id="2" creationId="{F546B3A8-4923-8F7C-8CC3-9B16DB4AA80E}"/>
          </ac:spMkLst>
        </pc:spChg>
        <pc:spChg chg="mod ord">
          <ac:chgData name="Raymer, Michael L." userId="96c2fb1d-e79c-4ca3-9876-783e98fdd04a" providerId="ADAL" clId="{228BB2D8-8609-4A39-8DCC-62D7AB5D9C22}" dt="2024-05-17T19:43:54.019" v="10169" actId="700"/>
          <ac:spMkLst>
            <pc:docMk/>
            <pc:sldMk cId="2296937998" sldId="291"/>
            <ac:spMk id="3" creationId="{BA693A87-3BFB-9A18-B49A-424B554009BA}"/>
          </ac:spMkLst>
        </pc:spChg>
        <pc:spChg chg="mod ord">
          <ac:chgData name="Raymer, Michael L." userId="96c2fb1d-e79c-4ca3-9876-783e98fdd04a" providerId="ADAL" clId="{228BB2D8-8609-4A39-8DCC-62D7AB5D9C22}" dt="2024-05-17T19:43:54.019" v="10169" actId="700"/>
          <ac:spMkLst>
            <pc:docMk/>
            <pc:sldMk cId="2296937998" sldId="291"/>
            <ac:spMk id="4" creationId="{BDF81722-35C2-8D4C-33FE-45BBA78D03AA}"/>
          </ac:spMkLst>
        </pc:spChg>
        <pc:spChg chg="add mod ord">
          <ac:chgData name="Raymer, Michael L." userId="96c2fb1d-e79c-4ca3-9876-783e98fdd04a" providerId="ADAL" clId="{228BB2D8-8609-4A39-8DCC-62D7AB5D9C22}" dt="2024-05-17T19:52:08.056" v="10288" actId="1037"/>
          <ac:spMkLst>
            <pc:docMk/>
            <pc:sldMk cId="2296937998" sldId="291"/>
            <ac:spMk id="5" creationId="{0A16A484-D507-10B6-A8AC-940B394BD9EE}"/>
          </ac:spMkLst>
        </pc:spChg>
        <pc:grpChg chg="add mod">
          <ac:chgData name="Raymer, Michael L." userId="96c2fb1d-e79c-4ca3-9876-783e98fdd04a" providerId="ADAL" clId="{228BB2D8-8609-4A39-8DCC-62D7AB5D9C22}" dt="2024-05-17T19:52:08.056" v="10288" actId="1037"/>
          <ac:grpSpMkLst>
            <pc:docMk/>
            <pc:sldMk cId="2296937998" sldId="291"/>
            <ac:grpSpMk id="8" creationId="{692D7F57-2EB3-2C64-3182-DD5EB88CD9B2}"/>
          </ac:grpSpMkLst>
        </pc:grpChg>
        <pc:picChg chg="add del mod">
          <ac:chgData name="Raymer, Michael L." userId="96c2fb1d-e79c-4ca3-9876-783e98fdd04a" providerId="ADAL" clId="{228BB2D8-8609-4A39-8DCC-62D7AB5D9C22}" dt="2024-05-17T19:52:08.056" v="10288" actId="1037"/>
          <ac:picMkLst>
            <pc:docMk/>
            <pc:sldMk cId="2296937998" sldId="291"/>
            <ac:picMk id="7" creationId="{2F69B6C6-224A-1A95-5F46-53AB548C59CF}"/>
          </ac:picMkLst>
        </pc:picChg>
        <pc:picChg chg="add mod">
          <ac:chgData name="Raymer, Michael L." userId="96c2fb1d-e79c-4ca3-9876-783e98fdd04a" providerId="ADAL" clId="{228BB2D8-8609-4A39-8DCC-62D7AB5D9C22}" dt="2024-05-17T19:52:08.056" v="10288" actId="1037"/>
          <ac:picMkLst>
            <pc:docMk/>
            <pc:sldMk cId="2296937998" sldId="291"/>
            <ac:picMk id="8194" creationId="{AA6036B4-9378-A3B6-B842-F2A92275271E}"/>
          </ac:picMkLst>
        </pc:picChg>
        <pc:picChg chg="add del mod">
          <ac:chgData name="Raymer, Michael L." userId="96c2fb1d-e79c-4ca3-9876-783e98fdd04a" providerId="ADAL" clId="{228BB2D8-8609-4A39-8DCC-62D7AB5D9C22}" dt="2024-05-17T19:48:07.181" v="10233" actId="478"/>
          <ac:picMkLst>
            <pc:docMk/>
            <pc:sldMk cId="2296937998" sldId="291"/>
            <ac:picMk id="8196" creationId="{BDE52642-F07F-B78D-418E-848D352AA64E}"/>
          </ac:picMkLst>
        </pc:picChg>
        <pc:picChg chg="add mod">
          <ac:chgData name="Raymer, Michael L." userId="96c2fb1d-e79c-4ca3-9876-783e98fdd04a" providerId="ADAL" clId="{228BB2D8-8609-4A39-8DCC-62D7AB5D9C22}" dt="2024-05-17T19:48:03.408" v="10231" actId="14100"/>
          <ac:picMkLst>
            <pc:docMk/>
            <pc:sldMk cId="2296937998" sldId="291"/>
            <ac:picMk id="8198" creationId="{BBABE9E4-6FD1-D2A6-C544-8013E8CD4CFE}"/>
          </ac:picMkLst>
        </pc:picChg>
        <pc:picChg chg="add mod">
          <ac:chgData name="Raymer, Michael L." userId="96c2fb1d-e79c-4ca3-9876-783e98fdd04a" providerId="ADAL" clId="{228BB2D8-8609-4A39-8DCC-62D7AB5D9C22}" dt="2024-05-17T19:52:08.056" v="10288" actId="1037"/>
          <ac:picMkLst>
            <pc:docMk/>
            <pc:sldMk cId="2296937998" sldId="291"/>
            <ac:picMk id="8200" creationId="{FE009790-2EDF-707D-DC20-8F51A861E4A9}"/>
          </ac:picMkLst>
        </pc:picChg>
        <pc:picChg chg="add mod">
          <ac:chgData name="Raymer, Michael L." userId="96c2fb1d-e79c-4ca3-9876-783e98fdd04a" providerId="ADAL" clId="{228BB2D8-8609-4A39-8DCC-62D7AB5D9C22}" dt="2024-05-17T19:52:08.056" v="10288" actId="1037"/>
          <ac:picMkLst>
            <pc:docMk/>
            <pc:sldMk cId="2296937998" sldId="291"/>
            <ac:picMk id="8202" creationId="{5B97BACC-E040-6A17-6C6F-B2AD3852C11F}"/>
          </ac:picMkLst>
        </pc:picChg>
      </pc:sldChg>
      <pc:sldChg chg="addSp delSp modSp new mod chgLayout">
        <pc:chgData name="Raymer, Michael L." userId="96c2fb1d-e79c-4ca3-9876-783e98fdd04a" providerId="ADAL" clId="{228BB2D8-8609-4A39-8DCC-62D7AB5D9C22}" dt="2024-05-17T20:04:38.142" v="10608" actId="14100"/>
        <pc:sldMkLst>
          <pc:docMk/>
          <pc:sldMk cId="1171133470" sldId="292"/>
        </pc:sldMkLst>
        <pc:spChg chg="mod ord">
          <ac:chgData name="Raymer, Michael L." userId="96c2fb1d-e79c-4ca3-9876-783e98fdd04a" providerId="ADAL" clId="{228BB2D8-8609-4A39-8DCC-62D7AB5D9C22}" dt="2024-05-17T19:58:19.657" v="10344" actId="700"/>
          <ac:spMkLst>
            <pc:docMk/>
            <pc:sldMk cId="1171133470" sldId="292"/>
            <ac:spMk id="2" creationId="{42AF876F-A18B-F3BC-D5CD-BE09DE5DDACE}"/>
          </ac:spMkLst>
        </pc:spChg>
        <pc:spChg chg="del">
          <ac:chgData name="Raymer, Michael L." userId="96c2fb1d-e79c-4ca3-9876-783e98fdd04a" providerId="ADAL" clId="{228BB2D8-8609-4A39-8DCC-62D7AB5D9C22}" dt="2024-05-17T19:54:13.195" v="10317" actId="931"/>
          <ac:spMkLst>
            <pc:docMk/>
            <pc:sldMk cId="1171133470" sldId="292"/>
            <ac:spMk id="3" creationId="{DAF91AB0-AF1B-DFA9-D728-C49EE181B193}"/>
          </ac:spMkLst>
        </pc:spChg>
        <pc:spChg chg="mod ord">
          <ac:chgData name="Raymer, Michael L." userId="96c2fb1d-e79c-4ca3-9876-783e98fdd04a" providerId="ADAL" clId="{228BB2D8-8609-4A39-8DCC-62D7AB5D9C22}" dt="2024-05-17T19:58:19.657" v="10344" actId="700"/>
          <ac:spMkLst>
            <pc:docMk/>
            <pc:sldMk cId="1171133470" sldId="292"/>
            <ac:spMk id="4" creationId="{3C781BF5-78EE-908D-55F1-7FD7C74894FF}"/>
          </ac:spMkLst>
        </pc:spChg>
        <pc:spChg chg="mod ord">
          <ac:chgData name="Raymer, Michael L." userId="96c2fb1d-e79c-4ca3-9876-783e98fdd04a" providerId="ADAL" clId="{228BB2D8-8609-4A39-8DCC-62D7AB5D9C22}" dt="2024-05-17T19:58:19.657" v="10344" actId="700"/>
          <ac:spMkLst>
            <pc:docMk/>
            <pc:sldMk cId="1171133470" sldId="292"/>
            <ac:spMk id="5" creationId="{749854C3-2821-EE75-C782-15965D675096}"/>
          </ac:spMkLst>
        </pc:spChg>
        <pc:spChg chg="add del mod">
          <ac:chgData name="Raymer, Michael L." userId="96c2fb1d-e79c-4ca3-9876-783e98fdd04a" providerId="ADAL" clId="{228BB2D8-8609-4A39-8DCC-62D7AB5D9C22}" dt="2024-05-17T19:54:50.324" v="10325" actId="931"/>
          <ac:spMkLst>
            <pc:docMk/>
            <pc:sldMk cId="1171133470" sldId="292"/>
            <ac:spMk id="10" creationId="{64D603FF-7525-A226-B832-E7E77E3D4B67}"/>
          </ac:spMkLst>
        </pc:spChg>
        <pc:spChg chg="add mod">
          <ac:chgData name="Raymer, Michael L." userId="96c2fb1d-e79c-4ca3-9876-783e98fdd04a" providerId="ADAL" clId="{228BB2D8-8609-4A39-8DCC-62D7AB5D9C22}" dt="2024-05-17T20:02:06.024" v="10532" actId="14100"/>
          <ac:spMkLst>
            <pc:docMk/>
            <pc:sldMk cId="1171133470" sldId="292"/>
            <ac:spMk id="17" creationId="{83E26A12-BC42-BF51-1767-C3734385D5DC}"/>
          </ac:spMkLst>
        </pc:spChg>
        <pc:spChg chg="add mod">
          <ac:chgData name="Raymer, Michael L." userId="96c2fb1d-e79c-4ca3-9876-783e98fdd04a" providerId="ADAL" clId="{228BB2D8-8609-4A39-8DCC-62D7AB5D9C22}" dt="2024-05-17T20:03:36.893" v="10592" actId="1076"/>
          <ac:spMkLst>
            <pc:docMk/>
            <pc:sldMk cId="1171133470" sldId="292"/>
            <ac:spMk id="20" creationId="{1FBAA29A-E82A-7AD7-622E-675F7000B352}"/>
          </ac:spMkLst>
        </pc:spChg>
        <pc:spChg chg="add mod">
          <ac:chgData name="Raymer, Michael L." userId="96c2fb1d-e79c-4ca3-9876-783e98fdd04a" providerId="ADAL" clId="{228BB2D8-8609-4A39-8DCC-62D7AB5D9C22}" dt="2024-05-17T20:03:29.317" v="10591" actId="1076"/>
          <ac:spMkLst>
            <pc:docMk/>
            <pc:sldMk cId="1171133470" sldId="292"/>
            <ac:spMk id="21" creationId="{2F2CB6FD-45FA-4892-B886-3D566B4439D7}"/>
          </ac:spMkLst>
        </pc:spChg>
        <pc:graphicFrameChg chg="add mod modGraphic">
          <ac:chgData name="Raymer, Michael L." userId="96c2fb1d-e79c-4ca3-9876-783e98fdd04a" providerId="ADAL" clId="{228BB2D8-8609-4A39-8DCC-62D7AB5D9C22}" dt="2024-05-17T20:03:14.108" v="10564" actId="14734"/>
          <ac:graphicFrameMkLst>
            <pc:docMk/>
            <pc:sldMk cId="1171133470" sldId="292"/>
            <ac:graphicFrameMk id="18" creationId="{18C1B6F7-8C43-7EAA-E79A-1136FDC2086B}"/>
          </ac:graphicFrameMkLst>
        </pc:graphicFrameChg>
        <pc:picChg chg="add del mod ord">
          <ac:chgData name="Raymer, Michael L." userId="96c2fb1d-e79c-4ca3-9876-783e98fdd04a" providerId="ADAL" clId="{228BB2D8-8609-4A39-8DCC-62D7AB5D9C22}" dt="2024-05-17T19:58:19.657" v="10344" actId="700"/>
          <ac:picMkLst>
            <pc:docMk/>
            <pc:sldMk cId="1171133470" sldId="292"/>
            <ac:picMk id="7" creationId="{32C5A608-D28E-A61F-BE43-E9560855CDF6}"/>
          </ac:picMkLst>
        </pc:picChg>
        <pc:picChg chg="add del mod">
          <ac:chgData name="Raymer, Michael L." userId="96c2fb1d-e79c-4ca3-9876-783e98fdd04a" providerId="ADAL" clId="{228BB2D8-8609-4A39-8DCC-62D7AB5D9C22}" dt="2024-05-17T19:55:10.559" v="10330" actId="478"/>
          <ac:picMkLst>
            <pc:docMk/>
            <pc:sldMk cId="1171133470" sldId="292"/>
            <ac:picMk id="9" creationId="{BC59DAC9-BD7E-D3DA-7285-288098F5CA00}"/>
          </ac:picMkLst>
        </pc:picChg>
        <pc:picChg chg="add mod">
          <ac:chgData name="Raymer, Michael L." userId="96c2fb1d-e79c-4ca3-9876-783e98fdd04a" providerId="ADAL" clId="{228BB2D8-8609-4A39-8DCC-62D7AB5D9C22}" dt="2024-05-17T19:54:50.324" v="10325" actId="931"/>
          <ac:picMkLst>
            <pc:docMk/>
            <pc:sldMk cId="1171133470" sldId="292"/>
            <ac:picMk id="12" creationId="{47D50452-21DC-4721-2212-50F07A244338}"/>
          </ac:picMkLst>
        </pc:picChg>
        <pc:picChg chg="add mod">
          <ac:chgData name="Raymer, Michael L." userId="96c2fb1d-e79c-4ca3-9876-783e98fdd04a" providerId="ADAL" clId="{228BB2D8-8609-4A39-8DCC-62D7AB5D9C22}" dt="2024-05-17T19:55:50.275" v="10340" actId="1035"/>
          <ac:picMkLst>
            <pc:docMk/>
            <pc:sldMk cId="1171133470" sldId="292"/>
            <ac:picMk id="14" creationId="{1D60877E-14F2-25C4-159C-FCD8E70BF203}"/>
          </ac:picMkLst>
        </pc:picChg>
        <pc:cxnChg chg="add mod">
          <ac:chgData name="Raymer, Michael L." userId="96c2fb1d-e79c-4ca3-9876-783e98fdd04a" providerId="ADAL" clId="{228BB2D8-8609-4A39-8DCC-62D7AB5D9C22}" dt="2024-05-17T19:56:13.186" v="10342" actId="1582"/>
          <ac:cxnSpMkLst>
            <pc:docMk/>
            <pc:sldMk cId="1171133470" sldId="292"/>
            <ac:cxnSpMk id="16" creationId="{83B062A5-61D7-6332-A015-8675FC4F3DA8}"/>
          </ac:cxnSpMkLst>
        </pc:cxnChg>
        <pc:cxnChg chg="add mod">
          <ac:chgData name="Raymer, Michael L." userId="96c2fb1d-e79c-4ca3-9876-783e98fdd04a" providerId="ADAL" clId="{228BB2D8-8609-4A39-8DCC-62D7AB5D9C22}" dt="2024-05-17T20:04:05.917" v="10600" actId="1037"/>
          <ac:cxnSpMkLst>
            <pc:docMk/>
            <pc:sldMk cId="1171133470" sldId="292"/>
            <ac:cxnSpMk id="23" creationId="{82FFA2C1-1946-D192-C2FA-E38B40FE09CA}"/>
          </ac:cxnSpMkLst>
        </pc:cxnChg>
        <pc:cxnChg chg="add mod">
          <ac:chgData name="Raymer, Michael L." userId="96c2fb1d-e79c-4ca3-9876-783e98fdd04a" providerId="ADAL" clId="{228BB2D8-8609-4A39-8DCC-62D7AB5D9C22}" dt="2024-05-17T20:04:31.734" v="10605" actId="14100"/>
          <ac:cxnSpMkLst>
            <pc:docMk/>
            <pc:sldMk cId="1171133470" sldId="292"/>
            <ac:cxnSpMk id="25" creationId="{F6D84A8E-6A76-4CB0-BDEB-C6B6DB47942D}"/>
          </ac:cxnSpMkLst>
        </pc:cxnChg>
        <pc:cxnChg chg="add mod">
          <ac:chgData name="Raymer, Michael L." userId="96c2fb1d-e79c-4ca3-9876-783e98fdd04a" providerId="ADAL" clId="{228BB2D8-8609-4A39-8DCC-62D7AB5D9C22}" dt="2024-05-17T20:04:38.142" v="10608" actId="14100"/>
          <ac:cxnSpMkLst>
            <pc:docMk/>
            <pc:sldMk cId="1171133470" sldId="292"/>
            <ac:cxnSpMk id="30" creationId="{4BBDE63F-3986-D858-1FA6-76F48AA81D83}"/>
          </ac:cxnSpMkLst>
        </pc:cxnChg>
      </pc:sldChg>
      <pc:sldChg chg="addSp delSp modSp new mod">
        <pc:chgData name="Raymer, Michael L." userId="96c2fb1d-e79c-4ca3-9876-783e98fdd04a" providerId="ADAL" clId="{228BB2D8-8609-4A39-8DCC-62D7AB5D9C22}" dt="2024-05-17T20:09:58.332" v="10698" actId="14100"/>
        <pc:sldMkLst>
          <pc:docMk/>
          <pc:sldMk cId="1946935735" sldId="293"/>
        </pc:sldMkLst>
        <pc:spChg chg="mod">
          <ac:chgData name="Raymer, Michael L." userId="96c2fb1d-e79c-4ca3-9876-783e98fdd04a" providerId="ADAL" clId="{228BB2D8-8609-4A39-8DCC-62D7AB5D9C22}" dt="2024-05-17T20:07:51.631" v="10619" actId="20577"/>
          <ac:spMkLst>
            <pc:docMk/>
            <pc:sldMk cId="1946935735" sldId="293"/>
            <ac:spMk id="2" creationId="{5263270E-A30D-4F15-C212-2BA282615920}"/>
          </ac:spMkLst>
        </pc:spChg>
        <pc:spChg chg="del">
          <ac:chgData name="Raymer, Michael L." userId="96c2fb1d-e79c-4ca3-9876-783e98fdd04a" providerId="ADAL" clId="{228BB2D8-8609-4A39-8DCC-62D7AB5D9C22}" dt="2024-05-17T20:07:54.903" v="10620" actId="478"/>
          <ac:spMkLst>
            <pc:docMk/>
            <pc:sldMk cId="1946935735" sldId="293"/>
            <ac:spMk id="3" creationId="{2ACCE6E3-91D3-3E93-6503-8AA6561E4591}"/>
          </ac:spMkLst>
        </pc:spChg>
        <pc:spChg chg="add mod">
          <ac:chgData name="Raymer, Michael L." userId="96c2fb1d-e79c-4ca3-9876-783e98fdd04a" providerId="ADAL" clId="{228BB2D8-8609-4A39-8DCC-62D7AB5D9C22}" dt="2024-05-17T20:09:16.122" v="10691" actId="1036"/>
          <ac:spMkLst>
            <pc:docMk/>
            <pc:sldMk cId="1946935735" sldId="293"/>
            <ac:spMk id="7" creationId="{A0EF9D72-3495-29AB-2D06-D79FB3ADFDAD}"/>
          </ac:spMkLst>
        </pc:spChg>
        <pc:cxnChg chg="add mod">
          <ac:chgData name="Raymer, Michael L." userId="96c2fb1d-e79c-4ca3-9876-783e98fdd04a" providerId="ADAL" clId="{228BB2D8-8609-4A39-8DCC-62D7AB5D9C22}" dt="2024-05-17T20:09:46.148" v="10695" actId="208"/>
          <ac:cxnSpMkLst>
            <pc:docMk/>
            <pc:sldMk cId="1946935735" sldId="293"/>
            <ac:cxnSpMk id="9" creationId="{9B5B4B32-54F8-91A3-0AFB-6CEEA3642DCD}"/>
          </ac:cxnSpMkLst>
        </pc:cxnChg>
        <pc:cxnChg chg="add mod">
          <ac:chgData name="Raymer, Michael L." userId="96c2fb1d-e79c-4ca3-9876-783e98fdd04a" providerId="ADAL" clId="{228BB2D8-8609-4A39-8DCC-62D7AB5D9C22}" dt="2024-05-17T20:09:58.332" v="10698" actId="14100"/>
          <ac:cxnSpMkLst>
            <pc:docMk/>
            <pc:sldMk cId="1946935735" sldId="293"/>
            <ac:cxnSpMk id="11" creationId="{43F2157F-A000-8516-3245-2C52AA4E4316}"/>
          </ac:cxnSpMkLst>
        </pc:cxnChg>
      </pc:sldChg>
      <pc:sldChg chg="addSp delSp modSp add mod modClrScheme chgLayout">
        <pc:chgData name="Raymer, Michael L." userId="96c2fb1d-e79c-4ca3-9876-783e98fdd04a" providerId="ADAL" clId="{228BB2D8-8609-4A39-8DCC-62D7AB5D9C22}" dt="2024-05-17T20:13:27.489" v="10894" actId="20577"/>
        <pc:sldMkLst>
          <pc:docMk/>
          <pc:sldMk cId="2437916281" sldId="294"/>
        </pc:sldMkLst>
        <pc:spChg chg="mod ord">
          <ac:chgData name="Raymer, Michael L." userId="96c2fb1d-e79c-4ca3-9876-783e98fdd04a" providerId="ADAL" clId="{228BB2D8-8609-4A39-8DCC-62D7AB5D9C22}" dt="2024-05-17T20:10:40.049" v="10720" actId="700"/>
          <ac:spMkLst>
            <pc:docMk/>
            <pc:sldMk cId="2437916281" sldId="294"/>
            <ac:spMk id="2" creationId="{42AF876F-A18B-F3BC-D5CD-BE09DE5DDACE}"/>
          </ac:spMkLst>
        </pc:spChg>
        <pc:spChg chg="add del mod">
          <ac:chgData name="Raymer, Michael L." userId="96c2fb1d-e79c-4ca3-9876-783e98fdd04a" providerId="ADAL" clId="{228BB2D8-8609-4A39-8DCC-62D7AB5D9C22}" dt="2024-05-17T20:10:40.049" v="10720" actId="700"/>
          <ac:spMkLst>
            <pc:docMk/>
            <pc:sldMk cId="2437916281" sldId="294"/>
            <ac:spMk id="3" creationId="{A53623B3-DDB9-0FBA-DA69-10FD140A3C7D}"/>
          </ac:spMkLst>
        </pc:spChg>
        <pc:spChg chg="mod ord">
          <ac:chgData name="Raymer, Michael L." userId="96c2fb1d-e79c-4ca3-9876-783e98fdd04a" providerId="ADAL" clId="{228BB2D8-8609-4A39-8DCC-62D7AB5D9C22}" dt="2024-05-17T20:10:40.049" v="10720" actId="700"/>
          <ac:spMkLst>
            <pc:docMk/>
            <pc:sldMk cId="2437916281" sldId="294"/>
            <ac:spMk id="4" creationId="{3C781BF5-78EE-908D-55F1-7FD7C74894FF}"/>
          </ac:spMkLst>
        </pc:spChg>
        <pc:spChg chg="mod ord">
          <ac:chgData name="Raymer, Michael L." userId="96c2fb1d-e79c-4ca3-9876-783e98fdd04a" providerId="ADAL" clId="{228BB2D8-8609-4A39-8DCC-62D7AB5D9C22}" dt="2024-05-17T20:10:40.049" v="10720" actId="700"/>
          <ac:spMkLst>
            <pc:docMk/>
            <pc:sldMk cId="2437916281" sldId="294"/>
            <ac:spMk id="5" creationId="{749854C3-2821-EE75-C782-15965D675096}"/>
          </ac:spMkLst>
        </pc:spChg>
        <pc:spChg chg="add mod">
          <ac:chgData name="Raymer, Michael L." userId="96c2fb1d-e79c-4ca3-9876-783e98fdd04a" providerId="ADAL" clId="{228BB2D8-8609-4A39-8DCC-62D7AB5D9C22}" dt="2024-05-17T20:13:20.892" v="10891" actId="1076"/>
          <ac:spMkLst>
            <pc:docMk/>
            <pc:sldMk cId="2437916281" sldId="294"/>
            <ac:spMk id="9" creationId="{8C13AD75-86FA-FE60-FC41-FF7DA98E3565}"/>
          </ac:spMkLst>
        </pc:spChg>
        <pc:spChg chg="add del mod">
          <ac:chgData name="Raymer, Michael L." userId="96c2fb1d-e79c-4ca3-9876-783e98fdd04a" providerId="ADAL" clId="{228BB2D8-8609-4A39-8DCC-62D7AB5D9C22}" dt="2024-05-17T20:13:27.489" v="10894" actId="20577"/>
          <ac:spMkLst>
            <pc:docMk/>
            <pc:sldMk cId="2437916281" sldId="294"/>
            <ac:spMk id="17" creationId="{83E26A12-BC42-BF51-1767-C3734385D5DC}"/>
          </ac:spMkLst>
        </pc:spChg>
        <pc:spChg chg="del">
          <ac:chgData name="Raymer, Michael L." userId="96c2fb1d-e79c-4ca3-9876-783e98fdd04a" providerId="ADAL" clId="{228BB2D8-8609-4A39-8DCC-62D7AB5D9C22}" dt="2024-05-17T20:11:49.259" v="10771" actId="478"/>
          <ac:spMkLst>
            <pc:docMk/>
            <pc:sldMk cId="2437916281" sldId="294"/>
            <ac:spMk id="20" creationId="{1FBAA29A-E82A-7AD7-622E-675F7000B352}"/>
          </ac:spMkLst>
        </pc:spChg>
        <pc:spChg chg="del">
          <ac:chgData name="Raymer, Michael L." userId="96c2fb1d-e79c-4ca3-9876-783e98fdd04a" providerId="ADAL" clId="{228BB2D8-8609-4A39-8DCC-62D7AB5D9C22}" dt="2024-05-17T20:11:42.533" v="10768" actId="478"/>
          <ac:spMkLst>
            <pc:docMk/>
            <pc:sldMk cId="2437916281" sldId="294"/>
            <ac:spMk id="21" creationId="{2F2CB6FD-45FA-4892-B886-3D566B4439D7}"/>
          </ac:spMkLst>
        </pc:spChg>
        <pc:graphicFrameChg chg="mod modGraphic">
          <ac:chgData name="Raymer, Michael L." userId="96c2fb1d-e79c-4ca3-9876-783e98fdd04a" providerId="ADAL" clId="{228BB2D8-8609-4A39-8DCC-62D7AB5D9C22}" dt="2024-05-17T20:12:41.331" v="10886" actId="1076"/>
          <ac:graphicFrameMkLst>
            <pc:docMk/>
            <pc:sldMk cId="2437916281" sldId="294"/>
            <ac:graphicFrameMk id="18" creationId="{18C1B6F7-8C43-7EAA-E79A-1136FDC2086B}"/>
          </ac:graphicFrameMkLst>
        </pc:graphicFrameChg>
        <pc:picChg chg="del">
          <ac:chgData name="Raymer, Michael L." userId="96c2fb1d-e79c-4ca3-9876-783e98fdd04a" providerId="ADAL" clId="{228BB2D8-8609-4A39-8DCC-62D7AB5D9C22}" dt="2024-05-17T20:10:34.368" v="10719" actId="478"/>
          <ac:picMkLst>
            <pc:docMk/>
            <pc:sldMk cId="2437916281" sldId="294"/>
            <ac:picMk id="7" creationId="{32C5A608-D28E-A61F-BE43-E9560855CDF6}"/>
          </ac:picMkLst>
        </pc:picChg>
        <pc:picChg chg="add mod">
          <ac:chgData name="Raymer, Michael L." userId="96c2fb1d-e79c-4ca3-9876-783e98fdd04a" providerId="ADAL" clId="{228BB2D8-8609-4A39-8DCC-62D7AB5D9C22}" dt="2024-05-17T20:13:02.364" v="10888" actId="1076"/>
          <ac:picMkLst>
            <pc:docMk/>
            <pc:sldMk cId="2437916281" sldId="294"/>
            <ac:picMk id="8" creationId="{4A9F0A63-D249-E332-88E9-DEB7404A3F41}"/>
          </ac:picMkLst>
        </pc:picChg>
        <pc:picChg chg="del">
          <ac:chgData name="Raymer, Michael L." userId="96c2fb1d-e79c-4ca3-9876-783e98fdd04a" providerId="ADAL" clId="{228BB2D8-8609-4A39-8DCC-62D7AB5D9C22}" dt="2024-05-17T20:10:29.404" v="10715" actId="478"/>
          <ac:picMkLst>
            <pc:docMk/>
            <pc:sldMk cId="2437916281" sldId="294"/>
            <ac:picMk id="14" creationId="{1D60877E-14F2-25C4-159C-FCD8E70BF203}"/>
          </ac:picMkLst>
        </pc:picChg>
        <pc:cxnChg chg="del">
          <ac:chgData name="Raymer, Michael L." userId="96c2fb1d-e79c-4ca3-9876-783e98fdd04a" providerId="ADAL" clId="{228BB2D8-8609-4A39-8DCC-62D7AB5D9C22}" dt="2024-05-17T20:10:30.423" v="10716" actId="478"/>
          <ac:cxnSpMkLst>
            <pc:docMk/>
            <pc:sldMk cId="2437916281" sldId="294"/>
            <ac:cxnSpMk id="16" creationId="{83B062A5-61D7-6332-A015-8675FC4F3DA8}"/>
          </ac:cxnSpMkLst>
        </pc:cxnChg>
        <pc:cxnChg chg="del">
          <ac:chgData name="Raymer, Michael L." userId="96c2fb1d-e79c-4ca3-9876-783e98fdd04a" providerId="ADAL" clId="{228BB2D8-8609-4A39-8DCC-62D7AB5D9C22}" dt="2024-05-17T20:11:50.209" v="10772" actId="478"/>
          <ac:cxnSpMkLst>
            <pc:docMk/>
            <pc:sldMk cId="2437916281" sldId="294"/>
            <ac:cxnSpMk id="23" creationId="{82FFA2C1-1946-D192-C2FA-E38B40FE09CA}"/>
          </ac:cxnSpMkLst>
        </pc:cxnChg>
        <pc:cxnChg chg="del mod">
          <ac:chgData name="Raymer, Michael L." userId="96c2fb1d-e79c-4ca3-9876-783e98fdd04a" providerId="ADAL" clId="{228BB2D8-8609-4A39-8DCC-62D7AB5D9C22}" dt="2024-05-17T20:11:44.111" v="10770" actId="478"/>
          <ac:cxnSpMkLst>
            <pc:docMk/>
            <pc:sldMk cId="2437916281" sldId="294"/>
            <ac:cxnSpMk id="25" creationId="{F6D84A8E-6A76-4CB0-BDEB-C6B6DB47942D}"/>
          </ac:cxnSpMkLst>
        </pc:cxnChg>
        <pc:cxnChg chg="del mod">
          <ac:chgData name="Raymer, Michael L." userId="96c2fb1d-e79c-4ca3-9876-783e98fdd04a" providerId="ADAL" clId="{228BB2D8-8609-4A39-8DCC-62D7AB5D9C22}" dt="2024-05-17T20:11:43.470" v="10769" actId="478"/>
          <ac:cxnSpMkLst>
            <pc:docMk/>
            <pc:sldMk cId="2437916281" sldId="294"/>
            <ac:cxnSpMk id="30" creationId="{4BBDE63F-3986-D858-1FA6-76F48AA81D83}"/>
          </ac:cxnSpMkLst>
        </pc:cxnChg>
      </pc:sldChg>
      <pc:sldChg chg="addSp modSp new mod modNotesTx">
        <pc:chgData name="Raymer, Michael L." userId="96c2fb1d-e79c-4ca3-9876-783e98fdd04a" providerId="ADAL" clId="{228BB2D8-8609-4A39-8DCC-62D7AB5D9C22}" dt="2024-05-17T20:19:59.640" v="11032" actId="20577"/>
        <pc:sldMkLst>
          <pc:docMk/>
          <pc:sldMk cId="2292795053" sldId="295"/>
        </pc:sldMkLst>
        <pc:spChg chg="mod">
          <ac:chgData name="Raymer, Michael L." userId="96c2fb1d-e79c-4ca3-9876-783e98fdd04a" providerId="ADAL" clId="{228BB2D8-8609-4A39-8DCC-62D7AB5D9C22}" dt="2024-05-17T20:15:52.774" v="10905" actId="20577"/>
          <ac:spMkLst>
            <pc:docMk/>
            <pc:sldMk cId="2292795053" sldId="295"/>
            <ac:spMk id="2" creationId="{BC2F5ECC-7D85-C53F-2E33-06E5E3D44BAD}"/>
          </ac:spMkLst>
        </pc:spChg>
        <pc:spChg chg="add mod">
          <ac:chgData name="Raymer, Michael L." userId="96c2fb1d-e79c-4ca3-9876-783e98fdd04a" providerId="ADAL" clId="{228BB2D8-8609-4A39-8DCC-62D7AB5D9C22}" dt="2024-05-17T20:18:31.768" v="10999" actId="1076"/>
          <ac:spMkLst>
            <pc:docMk/>
            <pc:sldMk cId="2292795053" sldId="295"/>
            <ac:spMk id="5" creationId="{684E07D2-05C0-7CA9-F0B8-38DD645D483F}"/>
          </ac:spMkLst>
        </pc:spChg>
        <pc:spChg chg="add mod">
          <ac:chgData name="Raymer, Michael L." userId="96c2fb1d-e79c-4ca3-9876-783e98fdd04a" providerId="ADAL" clId="{228BB2D8-8609-4A39-8DCC-62D7AB5D9C22}" dt="2024-05-17T20:18:15.120" v="10998" actId="14100"/>
          <ac:spMkLst>
            <pc:docMk/>
            <pc:sldMk cId="2292795053" sldId="295"/>
            <ac:spMk id="6" creationId="{769C308D-95AD-7DEA-9B51-4C7EB53980AA}"/>
          </ac:spMkLst>
        </pc:spChg>
        <pc:picChg chg="add mod">
          <ac:chgData name="Raymer, Michael L." userId="96c2fb1d-e79c-4ca3-9876-783e98fdd04a" providerId="ADAL" clId="{228BB2D8-8609-4A39-8DCC-62D7AB5D9C22}" dt="2024-05-17T20:16:16.916" v="10908" actId="1076"/>
          <ac:picMkLst>
            <pc:docMk/>
            <pc:sldMk cId="2292795053" sldId="295"/>
            <ac:picMk id="11266" creationId="{A94621CD-2881-22D8-3841-63B50C79AC93}"/>
          </ac:picMkLst>
        </pc:picChg>
        <pc:cxnChg chg="add mod">
          <ac:chgData name="Raymer, Michael L." userId="96c2fb1d-e79c-4ca3-9876-783e98fdd04a" providerId="ADAL" clId="{228BB2D8-8609-4A39-8DCC-62D7AB5D9C22}" dt="2024-05-17T20:18:55.818" v="11003" actId="17032"/>
          <ac:cxnSpMkLst>
            <pc:docMk/>
            <pc:sldMk cId="2292795053" sldId="295"/>
            <ac:cxnSpMk id="8" creationId="{A38181FA-8812-8217-20B9-010696B16F12}"/>
          </ac:cxnSpMkLst>
        </pc:cxnChg>
        <pc:cxnChg chg="add mod">
          <ac:chgData name="Raymer, Michael L." userId="96c2fb1d-e79c-4ca3-9876-783e98fdd04a" providerId="ADAL" clId="{228BB2D8-8609-4A39-8DCC-62D7AB5D9C22}" dt="2024-05-17T20:19:06.960" v="11006" actId="14100"/>
          <ac:cxnSpMkLst>
            <pc:docMk/>
            <pc:sldMk cId="2292795053" sldId="295"/>
            <ac:cxnSpMk id="10" creationId="{9435856A-6EBE-C8A4-41D6-A22EF87222D2}"/>
          </ac:cxnSpMkLst>
        </pc:cxnChg>
      </pc:sldChg>
      <pc:sldChg chg="addSp modSp new mod modClrScheme chgLayout">
        <pc:chgData name="Raymer, Michael L." userId="96c2fb1d-e79c-4ca3-9876-783e98fdd04a" providerId="ADAL" clId="{228BB2D8-8609-4A39-8DCC-62D7AB5D9C22}" dt="2024-05-17T20:36:56.144" v="11600" actId="14100"/>
        <pc:sldMkLst>
          <pc:docMk/>
          <pc:sldMk cId="481087743" sldId="296"/>
        </pc:sldMkLst>
        <pc:spChg chg="mod ord">
          <ac:chgData name="Raymer, Michael L." userId="96c2fb1d-e79c-4ca3-9876-783e98fdd04a" providerId="ADAL" clId="{228BB2D8-8609-4A39-8DCC-62D7AB5D9C22}" dt="2024-05-17T20:21:48.802" v="11038" actId="700"/>
          <ac:spMkLst>
            <pc:docMk/>
            <pc:sldMk cId="481087743" sldId="296"/>
            <ac:spMk id="2" creationId="{2A4CE65C-A684-469E-0165-E1CBAF5A9805}"/>
          </ac:spMkLst>
        </pc:spChg>
        <pc:spChg chg="mod ord">
          <ac:chgData name="Raymer, Michael L." userId="96c2fb1d-e79c-4ca3-9876-783e98fdd04a" providerId="ADAL" clId="{228BB2D8-8609-4A39-8DCC-62D7AB5D9C22}" dt="2024-05-17T20:21:48.802" v="11038" actId="700"/>
          <ac:spMkLst>
            <pc:docMk/>
            <pc:sldMk cId="481087743" sldId="296"/>
            <ac:spMk id="3" creationId="{88746642-AAF7-1EDD-C18A-EBABAAA8C64E}"/>
          </ac:spMkLst>
        </pc:spChg>
        <pc:spChg chg="mod ord">
          <ac:chgData name="Raymer, Michael L." userId="96c2fb1d-e79c-4ca3-9876-783e98fdd04a" providerId="ADAL" clId="{228BB2D8-8609-4A39-8DCC-62D7AB5D9C22}" dt="2024-05-17T20:21:48.802" v="11038" actId="700"/>
          <ac:spMkLst>
            <pc:docMk/>
            <pc:sldMk cId="481087743" sldId="296"/>
            <ac:spMk id="4" creationId="{9073B628-1D92-F68F-02FF-B88552D192CD}"/>
          </ac:spMkLst>
        </pc:spChg>
        <pc:spChg chg="add mod ord">
          <ac:chgData name="Raymer, Michael L." userId="96c2fb1d-e79c-4ca3-9876-783e98fdd04a" providerId="ADAL" clId="{228BB2D8-8609-4A39-8DCC-62D7AB5D9C22}" dt="2024-05-17T20:36:56.144" v="11600" actId="14100"/>
          <ac:spMkLst>
            <pc:docMk/>
            <pc:sldMk cId="481087743" sldId="296"/>
            <ac:spMk id="5" creationId="{0A96E2DF-E938-19DD-BD5D-376F49FD179E}"/>
          </ac:spMkLst>
        </pc:spChg>
      </pc:sldChg>
      <pc:sldChg chg="modSp new mod">
        <pc:chgData name="Raymer, Michael L." userId="96c2fb1d-e79c-4ca3-9876-783e98fdd04a" providerId="ADAL" clId="{228BB2D8-8609-4A39-8DCC-62D7AB5D9C22}" dt="2024-05-17T20:27:17.195" v="11416" actId="1076"/>
        <pc:sldMkLst>
          <pc:docMk/>
          <pc:sldMk cId="1646416652" sldId="297"/>
        </pc:sldMkLst>
        <pc:spChg chg="mod">
          <ac:chgData name="Raymer, Michael L." userId="96c2fb1d-e79c-4ca3-9876-783e98fdd04a" providerId="ADAL" clId="{228BB2D8-8609-4A39-8DCC-62D7AB5D9C22}" dt="2024-05-17T20:22:50.371" v="11230" actId="20577"/>
          <ac:spMkLst>
            <pc:docMk/>
            <pc:sldMk cId="1646416652" sldId="297"/>
            <ac:spMk id="2" creationId="{51414704-BCE2-0DFD-4689-7BBA56052DCF}"/>
          </ac:spMkLst>
        </pc:spChg>
        <pc:spChg chg="mod">
          <ac:chgData name="Raymer, Michael L." userId="96c2fb1d-e79c-4ca3-9876-783e98fdd04a" providerId="ADAL" clId="{228BB2D8-8609-4A39-8DCC-62D7AB5D9C22}" dt="2024-05-17T20:27:17.195" v="11416" actId="1076"/>
          <ac:spMkLst>
            <pc:docMk/>
            <pc:sldMk cId="1646416652" sldId="297"/>
            <ac:spMk id="3" creationId="{34838D1F-63B4-ED09-2E3A-339912AA015A}"/>
          </ac:spMkLst>
        </pc:spChg>
      </pc:sldChg>
      <pc:sldChg chg="addSp delSp modSp new mod">
        <pc:chgData name="Raymer, Michael L." userId="96c2fb1d-e79c-4ca3-9876-783e98fdd04a" providerId="ADAL" clId="{228BB2D8-8609-4A39-8DCC-62D7AB5D9C22}" dt="2024-05-17T20:34:06.495" v="11541" actId="20577"/>
        <pc:sldMkLst>
          <pc:docMk/>
          <pc:sldMk cId="427138627" sldId="298"/>
        </pc:sldMkLst>
        <pc:spChg chg="mod">
          <ac:chgData name="Raymer, Michael L." userId="96c2fb1d-e79c-4ca3-9876-783e98fdd04a" providerId="ADAL" clId="{228BB2D8-8609-4A39-8DCC-62D7AB5D9C22}" dt="2024-05-17T20:27:27.248" v="11431" actId="20577"/>
          <ac:spMkLst>
            <pc:docMk/>
            <pc:sldMk cId="427138627" sldId="298"/>
            <ac:spMk id="2" creationId="{155D2CAB-C368-A243-3C1D-2AEEDDC82EE7}"/>
          </ac:spMkLst>
        </pc:spChg>
        <pc:spChg chg="del">
          <ac:chgData name="Raymer, Michael L." userId="96c2fb1d-e79c-4ca3-9876-783e98fdd04a" providerId="ADAL" clId="{228BB2D8-8609-4A39-8DCC-62D7AB5D9C22}" dt="2024-05-17T20:27:41.925" v="11432" actId="478"/>
          <ac:spMkLst>
            <pc:docMk/>
            <pc:sldMk cId="427138627" sldId="298"/>
            <ac:spMk id="3" creationId="{DBF51BE1-0EAF-C314-F3ED-34045358A53A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6" creationId="{27CE98A5-2889-9135-C5C0-D7AB0C4A03AD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7" creationId="{2FEF45F2-CBCA-E58D-8E15-6D9A30757CCD}"/>
          </ac:spMkLst>
        </pc:spChg>
        <pc:spChg chg="add mod">
          <ac:chgData name="Raymer, Michael L." userId="96c2fb1d-e79c-4ca3-9876-783e98fdd04a" providerId="ADAL" clId="{228BB2D8-8609-4A39-8DCC-62D7AB5D9C22}" dt="2024-05-17T20:29:11.020" v="11445" actId="571"/>
          <ac:spMkLst>
            <pc:docMk/>
            <pc:sldMk cId="427138627" sldId="298"/>
            <ac:spMk id="8" creationId="{B6165927-9BFC-6DE0-B6F9-AE87438D5985}"/>
          </ac:spMkLst>
        </pc:spChg>
        <pc:spChg chg="add mod">
          <ac:chgData name="Raymer, Michael L." userId="96c2fb1d-e79c-4ca3-9876-783e98fdd04a" providerId="ADAL" clId="{228BB2D8-8609-4A39-8DCC-62D7AB5D9C22}" dt="2024-05-17T20:29:11.020" v="11445" actId="571"/>
          <ac:spMkLst>
            <pc:docMk/>
            <pc:sldMk cId="427138627" sldId="298"/>
            <ac:spMk id="9" creationId="{09DB9F1B-7ECE-5D05-42DB-891ABF1F7460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0" creationId="{E4BD3592-886E-42BF-5C3D-A70B6021CC83}"/>
          </ac:spMkLst>
        </pc:spChg>
        <pc:spChg chg="add mod">
          <ac:chgData name="Raymer, Michael L." userId="96c2fb1d-e79c-4ca3-9876-783e98fdd04a" providerId="ADAL" clId="{228BB2D8-8609-4A39-8DCC-62D7AB5D9C22}" dt="2024-05-17T20:29:17.111" v="11448" actId="571"/>
          <ac:spMkLst>
            <pc:docMk/>
            <pc:sldMk cId="427138627" sldId="298"/>
            <ac:spMk id="11" creationId="{2B45C3AB-9FC1-F1FB-280C-21E83B8EE89B}"/>
          </ac:spMkLst>
        </pc:spChg>
        <pc:spChg chg="add mod">
          <ac:chgData name="Raymer, Michael L." userId="96c2fb1d-e79c-4ca3-9876-783e98fdd04a" providerId="ADAL" clId="{228BB2D8-8609-4A39-8DCC-62D7AB5D9C22}" dt="2024-05-17T20:29:17.111" v="11448" actId="571"/>
          <ac:spMkLst>
            <pc:docMk/>
            <pc:sldMk cId="427138627" sldId="298"/>
            <ac:spMk id="12" creationId="{45914540-FCF8-F3B6-8B7A-9939FA930C0A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3" creationId="{FE1BABFB-370F-B2DE-6165-87C33E360F99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4" creationId="{B1919415-4E0B-6292-39F0-5657235E3C4C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5" creationId="{6E54664A-9CDD-95D5-8921-F02034C1B750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6" creationId="{9778528B-F3FF-97A5-85E9-8EBCBE6E0DB5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7" creationId="{094848AD-ABC7-B627-4649-B4BAB21778DA}"/>
          </ac:spMkLst>
        </pc:spChg>
        <pc:spChg chg="add mod">
          <ac:chgData name="Raymer, Michael L." userId="96c2fb1d-e79c-4ca3-9876-783e98fdd04a" providerId="ADAL" clId="{228BB2D8-8609-4A39-8DCC-62D7AB5D9C22}" dt="2024-05-17T20:34:06.495" v="11541" actId="20577"/>
          <ac:spMkLst>
            <pc:docMk/>
            <pc:sldMk cId="427138627" sldId="298"/>
            <ac:spMk id="18" creationId="{C3B5710B-313B-3274-6AEE-A42504F95E7A}"/>
          </ac:spMkLst>
        </pc:spChg>
        <pc:spChg chg="add mod">
          <ac:chgData name="Raymer, Michael L." userId="96c2fb1d-e79c-4ca3-9876-783e98fdd04a" providerId="ADAL" clId="{228BB2D8-8609-4A39-8DCC-62D7AB5D9C22}" dt="2024-05-17T20:32:47.238" v="11513" actId="571"/>
          <ac:spMkLst>
            <pc:docMk/>
            <pc:sldMk cId="427138627" sldId="298"/>
            <ac:spMk id="19" creationId="{7D8CF09C-183C-606C-3A78-8D2318CC6CA7}"/>
          </ac:spMkLst>
        </pc:spChg>
        <pc:spChg chg="add mod">
          <ac:chgData name="Raymer, Michael L." userId="96c2fb1d-e79c-4ca3-9876-783e98fdd04a" providerId="ADAL" clId="{228BB2D8-8609-4A39-8DCC-62D7AB5D9C22}" dt="2024-05-17T20:32:47.238" v="11513" actId="571"/>
          <ac:spMkLst>
            <pc:docMk/>
            <pc:sldMk cId="427138627" sldId="298"/>
            <ac:spMk id="20" creationId="{01A2CD09-B764-6774-68AB-B40C6F860C47}"/>
          </ac:spMkLst>
        </pc:spChg>
        <pc:spChg chg="add mod">
          <ac:chgData name="Raymer, Michael L." userId="96c2fb1d-e79c-4ca3-9876-783e98fdd04a" providerId="ADAL" clId="{228BB2D8-8609-4A39-8DCC-62D7AB5D9C22}" dt="2024-05-17T20:33:07.994" v="11520" actId="20577"/>
          <ac:spMkLst>
            <pc:docMk/>
            <pc:sldMk cId="427138627" sldId="298"/>
            <ac:spMk id="21" creationId="{AE04A38A-0803-D62C-3533-B16298596FE9}"/>
          </ac:spMkLst>
        </pc:spChg>
        <pc:spChg chg="add mod">
          <ac:chgData name="Raymer, Michael L." userId="96c2fb1d-e79c-4ca3-9876-783e98fdd04a" providerId="ADAL" clId="{228BB2D8-8609-4A39-8DCC-62D7AB5D9C22}" dt="2024-05-17T20:32:54.275" v="11516" actId="571"/>
          <ac:spMkLst>
            <pc:docMk/>
            <pc:sldMk cId="427138627" sldId="298"/>
            <ac:spMk id="22" creationId="{08E711A4-FAC2-E430-83DF-BE83B69E33E2}"/>
          </ac:spMkLst>
        </pc:spChg>
        <pc:spChg chg="add mod">
          <ac:chgData name="Raymer, Michael L." userId="96c2fb1d-e79c-4ca3-9876-783e98fdd04a" providerId="ADAL" clId="{228BB2D8-8609-4A39-8DCC-62D7AB5D9C22}" dt="2024-05-17T20:32:54.275" v="11516" actId="571"/>
          <ac:spMkLst>
            <pc:docMk/>
            <pc:sldMk cId="427138627" sldId="298"/>
            <ac:spMk id="23" creationId="{E9A1CE83-3E63-9CF2-12D7-38561A6E7087}"/>
          </ac:spMkLst>
        </pc:spChg>
        <pc:spChg chg="add mod">
          <ac:chgData name="Raymer, Michael L." userId="96c2fb1d-e79c-4ca3-9876-783e98fdd04a" providerId="ADAL" clId="{228BB2D8-8609-4A39-8DCC-62D7AB5D9C22}" dt="2024-05-17T20:33:13.032" v="11521" actId="20577"/>
          <ac:spMkLst>
            <pc:docMk/>
            <pc:sldMk cId="427138627" sldId="298"/>
            <ac:spMk id="24" creationId="{B9EFC86A-46D0-08E3-5E62-ABD7D9E86D43}"/>
          </ac:spMkLst>
        </pc:spChg>
        <pc:spChg chg="add mod">
          <ac:chgData name="Raymer, Michael L." userId="96c2fb1d-e79c-4ca3-9876-783e98fdd04a" providerId="ADAL" clId="{228BB2D8-8609-4A39-8DCC-62D7AB5D9C22}" dt="2024-05-17T20:33:02.615" v="11519" actId="571"/>
          <ac:spMkLst>
            <pc:docMk/>
            <pc:sldMk cId="427138627" sldId="298"/>
            <ac:spMk id="25" creationId="{4E871B02-49EE-2849-F387-D475CC0B9ED7}"/>
          </ac:spMkLst>
        </pc:spChg>
        <pc:spChg chg="add mod">
          <ac:chgData name="Raymer, Michael L." userId="96c2fb1d-e79c-4ca3-9876-783e98fdd04a" providerId="ADAL" clId="{228BB2D8-8609-4A39-8DCC-62D7AB5D9C22}" dt="2024-05-17T20:33:02.615" v="11519" actId="571"/>
          <ac:spMkLst>
            <pc:docMk/>
            <pc:sldMk cId="427138627" sldId="298"/>
            <ac:spMk id="26" creationId="{32A9199D-2F07-158A-8581-B64EDADD7124}"/>
          </ac:spMkLst>
        </pc:spChg>
      </pc:sldChg>
      <pc:sldChg chg="modSp add mod">
        <pc:chgData name="Raymer, Michael L." userId="96c2fb1d-e79c-4ca3-9876-783e98fdd04a" providerId="ADAL" clId="{228BB2D8-8609-4A39-8DCC-62D7AB5D9C22}" dt="2024-05-17T20:35:11.926" v="11571" actId="20577"/>
        <pc:sldMkLst>
          <pc:docMk/>
          <pc:sldMk cId="1454488848" sldId="299"/>
        </pc:sldMkLst>
        <pc:spChg chg="mod">
          <ac:chgData name="Raymer, Michael L." userId="96c2fb1d-e79c-4ca3-9876-783e98fdd04a" providerId="ADAL" clId="{228BB2D8-8609-4A39-8DCC-62D7AB5D9C22}" dt="2024-05-17T20:35:11.926" v="11571" actId="20577"/>
          <ac:spMkLst>
            <pc:docMk/>
            <pc:sldMk cId="1454488848" sldId="299"/>
            <ac:spMk id="18" creationId="{C3B5710B-313B-3274-6AEE-A42504F95E7A}"/>
          </ac:spMkLst>
        </pc:spChg>
      </pc:sldChg>
      <pc:sldChg chg="modSp add mod">
        <pc:chgData name="Raymer, Michael L." userId="96c2fb1d-e79c-4ca3-9876-783e98fdd04a" providerId="ADAL" clId="{228BB2D8-8609-4A39-8DCC-62D7AB5D9C22}" dt="2024-05-17T20:35:40.498" v="11586" actId="20577"/>
        <pc:sldMkLst>
          <pc:docMk/>
          <pc:sldMk cId="2209466520" sldId="300"/>
        </pc:sldMkLst>
        <pc:spChg chg="mod">
          <ac:chgData name="Raymer, Michael L." userId="96c2fb1d-e79c-4ca3-9876-783e98fdd04a" providerId="ADAL" clId="{228BB2D8-8609-4A39-8DCC-62D7AB5D9C22}" dt="2024-05-17T20:35:40.498" v="11586" actId="20577"/>
          <ac:spMkLst>
            <pc:docMk/>
            <pc:sldMk cId="2209466520" sldId="300"/>
            <ac:spMk id="18" creationId="{C3B5710B-313B-3274-6AEE-A42504F95E7A}"/>
          </ac:spMkLst>
        </pc:spChg>
      </pc:sldChg>
      <pc:sldChg chg="addSp delSp modSp new mod modNotesTx">
        <pc:chgData name="Raymer, Michael L." userId="96c2fb1d-e79c-4ca3-9876-783e98fdd04a" providerId="ADAL" clId="{228BB2D8-8609-4A39-8DCC-62D7AB5D9C22}" dt="2024-05-17T21:04:28.792" v="12234" actId="20577"/>
        <pc:sldMkLst>
          <pc:docMk/>
          <pc:sldMk cId="2926393532" sldId="301"/>
        </pc:sldMkLst>
        <pc:spChg chg="mod">
          <ac:chgData name="Raymer, Michael L." userId="96c2fb1d-e79c-4ca3-9876-783e98fdd04a" providerId="ADAL" clId="{228BB2D8-8609-4A39-8DCC-62D7AB5D9C22}" dt="2024-05-17T20:36:16.376" v="11599" actId="20577"/>
          <ac:spMkLst>
            <pc:docMk/>
            <pc:sldMk cId="2926393532" sldId="301"/>
            <ac:spMk id="2" creationId="{33517031-6799-5EE4-43AA-362743FFC075}"/>
          </ac:spMkLst>
        </pc:spChg>
        <pc:spChg chg="del">
          <ac:chgData name="Raymer, Michael L." userId="96c2fb1d-e79c-4ca3-9876-783e98fdd04a" providerId="ADAL" clId="{228BB2D8-8609-4A39-8DCC-62D7AB5D9C22}" dt="2024-05-17T20:59:39.794" v="12166" actId="478"/>
          <ac:spMkLst>
            <pc:docMk/>
            <pc:sldMk cId="2926393532" sldId="301"/>
            <ac:spMk id="3" creationId="{E94F3C36-818A-9830-5E2D-EF8BEF99DA0C}"/>
          </ac:spMkLst>
        </pc:spChg>
        <pc:picChg chg="add del mod">
          <ac:chgData name="Raymer, Michael L." userId="96c2fb1d-e79c-4ca3-9876-783e98fdd04a" providerId="ADAL" clId="{228BB2D8-8609-4A39-8DCC-62D7AB5D9C22}" dt="2024-05-17T21:03:22.051" v="12170" actId="478"/>
          <ac:picMkLst>
            <pc:docMk/>
            <pc:sldMk cId="2926393532" sldId="301"/>
            <ac:picMk id="12290" creationId="{1AAABDDE-7439-B0EB-6315-B5DA5FB75C3E}"/>
          </ac:picMkLst>
        </pc:picChg>
        <pc:picChg chg="add mod">
          <ac:chgData name="Raymer, Michael L." userId="96c2fb1d-e79c-4ca3-9876-783e98fdd04a" providerId="ADAL" clId="{228BB2D8-8609-4A39-8DCC-62D7AB5D9C22}" dt="2024-05-17T21:04:25.765" v="12232" actId="1035"/>
          <ac:picMkLst>
            <pc:docMk/>
            <pc:sldMk cId="2926393532" sldId="301"/>
            <ac:picMk id="12292" creationId="{5B5E9BA7-757C-5370-1197-BE88CA7C5292}"/>
          </ac:picMkLst>
        </pc:picChg>
      </pc:sldChg>
      <pc:sldChg chg="addSp modSp new mod">
        <pc:chgData name="Raymer, Michael L." userId="96c2fb1d-e79c-4ca3-9876-783e98fdd04a" providerId="ADAL" clId="{228BB2D8-8609-4A39-8DCC-62D7AB5D9C22}" dt="2024-05-17T20:41:01.059" v="11646" actId="1076"/>
        <pc:sldMkLst>
          <pc:docMk/>
          <pc:sldMk cId="4224724142" sldId="302"/>
        </pc:sldMkLst>
        <pc:spChg chg="mod">
          <ac:chgData name="Raymer, Michael L." userId="96c2fb1d-e79c-4ca3-9876-783e98fdd04a" providerId="ADAL" clId="{228BB2D8-8609-4A39-8DCC-62D7AB5D9C22}" dt="2024-05-17T20:40:50.691" v="11644" actId="20577"/>
          <ac:spMkLst>
            <pc:docMk/>
            <pc:sldMk cId="4224724142" sldId="302"/>
            <ac:spMk id="2" creationId="{B7264236-8492-8CEF-7D63-7834A05531C5}"/>
          </ac:spMkLst>
        </pc:spChg>
        <pc:spChg chg="add mod">
          <ac:chgData name="Raymer, Michael L." userId="96c2fb1d-e79c-4ca3-9876-783e98fdd04a" providerId="ADAL" clId="{228BB2D8-8609-4A39-8DCC-62D7AB5D9C22}" dt="2024-05-17T20:41:01.059" v="11646" actId="1076"/>
          <ac:spMkLst>
            <pc:docMk/>
            <pc:sldMk cId="4224724142" sldId="302"/>
            <ac:spMk id="5" creationId="{F8EB4C89-92B9-3B15-F70F-DC4786980A99}"/>
          </ac:spMkLst>
        </pc:spChg>
      </pc:sldChg>
      <pc:sldChg chg="addSp modSp new mod modClrScheme chgLayout">
        <pc:chgData name="Raymer, Michael L." userId="96c2fb1d-e79c-4ca3-9876-783e98fdd04a" providerId="ADAL" clId="{228BB2D8-8609-4A39-8DCC-62D7AB5D9C22}" dt="2024-05-17T20:42:17.542" v="11723" actId="1076"/>
        <pc:sldMkLst>
          <pc:docMk/>
          <pc:sldMk cId="2854677450" sldId="303"/>
        </pc:sldMkLst>
        <pc:spChg chg="mod ord">
          <ac:chgData name="Raymer, Michael L." userId="96c2fb1d-e79c-4ca3-9876-783e98fdd04a" providerId="ADAL" clId="{228BB2D8-8609-4A39-8DCC-62D7AB5D9C22}" dt="2024-05-17T20:41:55.372" v="11695" actId="700"/>
          <ac:spMkLst>
            <pc:docMk/>
            <pc:sldMk cId="2854677450" sldId="303"/>
            <ac:spMk id="2" creationId="{EB5241EE-E827-8366-131E-4EA5095AC5A6}"/>
          </ac:spMkLst>
        </pc:spChg>
        <pc:spChg chg="mod ord">
          <ac:chgData name="Raymer, Michael L." userId="96c2fb1d-e79c-4ca3-9876-783e98fdd04a" providerId="ADAL" clId="{228BB2D8-8609-4A39-8DCC-62D7AB5D9C22}" dt="2024-05-17T20:41:55.372" v="11695" actId="700"/>
          <ac:spMkLst>
            <pc:docMk/>
            <pc:sldMk cId="2854677450" sldId="303"/>
            <ac:spMk id="3" creationId="{7EA32B69-C22F-D296-B382-6447D5EE5E81}"/>
          </ac:spMkLst>
        </pc:spChg>
        <pc:spChg chg="mod ord">
          <ac:chgData name="Raymer, Michael L." userId="96c2fb1d-e79c-4ca3-9876-783e98fdd04a" providerId="ADAL" clId="{228BB2D8-8609-4A39-8DCC-62D7AB5D9C22}" dt="2024-05-17T20:41:55.372" v="11695" actId="700"/>
          <ac:spMkLst>
            <pc:docMk/>
            <pc:sldMk cId="2854677450" sldId="303"/>
            <ac:spMk id="4" creationId="{2B07EB1B-8CDA-23E9-22BC-79B9E42FF48A}"/>
          </ac:spMkLst>
        </pc:spChg>
        <pc:spChg chg="add mod ord">
          <ac:chgData name="Raymer, Michael L." userId="96c2fb1d-e79c-4ca3-9876-783e98fdd04a" providerId="ADAL" clId="{228BB2D8-8609-4A39-8DCC-62D7AB5D9C22}" dt="2024-05-17T20:42:06.445" v="11721" actId="14100"/>
          <ac:spMkLst>
            <pc:docMk/>
            <pc:sldMk cId="2854677450" sldId="303"/>
            <ac:spMk id="5" creationId="{C7C86100-0EE0-383A-4334-10ED89A51CA0}"/>
          </ac:spMkLst>
        </pc:spChg>
        <pc:spChg chg="add mod">
          <ac:chgData name="Raymer, Michael L." userId="96c2fb1d-e79c-4ca3-9876-783e98fdd04a" providerId="ADAL" clId="{228BB2D8-8609-4A39-8DCC-62D7AB5D9C22}" dt="2024-05-17T20:42:17.542" v="11723" actId="1076"/>
          <ac:spMkLst>
            <pc:docMk/>
            <pc:sldMk cId="2854677450" sldId="303"/>
            <ac:spMk id="6" creationId="{0B95B76D-D18C-C455-66B1-243C819975FF}"/>
          </ac:spMkLst>
        </pc:spChg>
      </pc:sldChg>
      <pc:sldChg chg="addSp delSp modSp add mod">
        <pc:chgData name="Raymer, Michael L." userId="96c2fb1d-e79c-4ca3-9876-783e98fdd04a" providerId="ADAL" clId="{228BB2D8-8609-4A39-8DCC-62D7AB5D9C22}" dt="2024-05-17T20:56:32.954" v="12165" actId="255"/>
        <pc:sldMkLst>
          <pc:docMk/>
          <pc:sldMk cId="2308846528" sldId="304"/>
        </pc:sldMkLst>
        <pc:spChg chg="mod">
          <ac:chgData name="Raymer, Michael L." userId="96c2fb1d-e79c-4ca3-9876-783e98fdd04a" providerId="ADAL" clId="{228BB2D8-8609-4A39-8DCC-62D7AB5D9C22}" dt="2024-05-17T20:43:34.307" v="11778" actId="20577"/>
          <ac:spMkLst>
            <pc:docMk/>
            <pc:sldMk cId="2308846528" sldId="304"/>
            <ac:spMk id="2" creationId="{CA05B114-C331-59B7-C9C6-E08D15A54AEC}"/>
          </ac:spMkLst>
        </pc:spChg>
        <pc:spChg chg="add mod">
          <ac:chgData name="Raymer, Michael L." userId="96c2fb1d-e79c-4ca3-9876-783e98fdd04a" providerId="ADAL" clId="{228BB2D8-8609-4A39-8DCC-62D7AB5D9C22}" dt="2024-05-17T20:54:36.360" v="12153" actId="1035"/>
          <ac:spMkLst>
            <pc:docMk/>
            <pc:sldMk cId="2308846528" sldId="304"/>
            <ac:spMk id="6" creationId="{E029EFAB-D936-B144-2CB8-76049314166D}"/>
          </ac:spMkLst>
        </pc:spChg>
        <pc:spChg chg="del">
          <ac:chgData name="Raymer, Michael L." userId="96c2fb1d-e79c-4ca3-9876-783e98fdd04a" providerId="ADAL" clId="{228BB2D8-8609-4A39-8DCC-62D7AB5D9C22}" dt="2024-05-17T20:44:40.104" v="11779" actId="478"/>
          <ac:spMkLst>
            <pc:docMk/>
            <pc:sldMk cId="2308846528" sldId="304"/>
            <ac:spMk id="7" creationId="{A91B9B11-2EC9-4D92-4F41-D79C9861426C}"/>
          </ac:spMkLst>
        </pc:spChg>
        <pc:spChg chg="add mod">
          <ac:chgData name="Raymer, Michael L." userId="96c2fb1d-e79c-4ca3-9876-783e98fdd04a" providerId="ADAL" clId="{228BB2D8-8609-4A39-8DCC-62D7AB5D9C22}" dt="2024-05-17T20:54:40.024" v="12155" actId="1035"/>
          <ac:spMkLst>
            <pc:docMk/>
            <pc:sldMk cId="2308846528" sldId="304"/>
            <ac:spMk id="8" creationId="{F79FE971-D35C-F2EC-22AD-8C5AD08E719B}"/>
          </ac:spMkLst>
        </pc:spChg>
        <pc:spChg chg="add mod">
          <ac:chgData name="Raymer, Michael L." userId="96c2fb1d-e79c-4ca3-9876-783e98fdd04a" providerId="ADAL" clId="{228BB2D8-8609-4A39-8DCC-62D7AB5D9C22}" dt="2024-05-17T20:54:43.576" v="12157" actId="1035"/>
          <ac:spMkLst>
            <pc:docMk/>
            <pc:sldMk cId="2308846528" sldId="304"/>
            <ac:spMk id="9" creationId="{D18AACD0-26FB-E05B-08FC-F52E67548860}"/>
          </ac:spMkLst>
        </pc:spChg>
        <pc:spChg chg="add mod">
          <ac:chgData name="Raymer, Michael L." userId="96c2fb1d-e79c-4ca3-9876-783e98fdd04a" providerId="ADAL" clId="{228BB2D8-8609-4A39-8DCC-62D7AB5D9C22}" dt="2024-05-17T20:56:32.954" v="12165" actId="255"/>
          <ac:spMkLst>
            <pc:docMk/>
            <pc:sldMk cId="2308846528" sldId="304"/>
            <ac:spMk id="10" creationId="{70B6C376-1E38-B9F5-1BE5-26B26A2CA55A}"/>
          </ac:spMkLst>
        </pc:spChg>
        <pc:cxnChg chg="add mod">
          <ac:chgData name="Raymer, Michael L." userId="96c2fb1d-e79c-4ca3-9876-783e98fdd04a" providerId="ADAL" clId="{228BB2D8-8609-4A39-8DCC-62D7AB5D9C22}" dt="2024-05-17T20:55:14.297" v="12162" actId="14100"/>
          <ac:cxnSpMkLst>
            <pc:docMk/>
            <pc:sldMk cId="2308846528" sldId="304"/>
            <ac:cxnSpMk id="12" creationId="{BF80541E-CF6A-BEF1-BDBD-3C5E3C607413}"/>
          </ac:cxnSpMkLst>
        </pc:cxnChg>
      </pc:sldChg>
      <pc:sldChg chg="addSp delSp modSp new mod chgLayout">
        <pc:chgData name="Raymer, Michael L." userId="96c2fb1d-e79c-4ca3-9876-783e98fdd04a" providerId="ADAL" clId="{228BB2D8-8609-4A39-8DCC-62D7AB5D9C22}" dt="2024-05-17T21:07:30.638" v="12353" actId="1036"/>
        <pc:sldMkLst>
          <pc:docMk/>
          <pc:sldMk cId="2627123912" sldId="305"/>
        </pc:sldMkLst>
        <pc:spChg chg="mod ord">
          <ac:chgData name="Raymer, Michael L." userId="96c2fb1d-e79c-4ca3-9876-783e98fdd04a" providerId="ADAL" clId="{228BB2D8-8609-4A39-8DCC-62D7AB5D9C22}" dt="2024-05-17T21:06:41.479" v="12250" actId="700"/>
          <ac:spMkLst>
            <pc:docMk/>
            <pc:sldMk cId="2627123912" sldId="305"/>
            <ac:spMk id="2" creationId="{850A23EE-0303-77CE-9B2F-451C0CF0A1FD}"/>
          </ac:spMkLst>
        </pc:spChg>
        <pc:spChg chg="del">
          <ac:chgData name="Raymer, Michael L." userId="96c2fb1d-e79c-4ca3-9876-783e98fdd04a" providerId="ADAL" clId="{228BB2D8-8609-4A39-8DCC-62D7AB5D9C22}" dt="2024-05-17T21:06:14.046" v="12246" actId="478"/>
          <ac:spMkLst>
            <pc:docMk/>
            <pc:sldMk cId="2627123912" sldId="305"/>
            <ac:spMk id="3" creationId="{3B4EAA95-3444-DBF4-337A-1F7BA6AB8D34}"/>
          </ac:spMkLst>
        </pc:spChg>
        <pc:spChg chg="mod ord">
          <ac:chgData name="Raymer, Michael L." userId="96c2fb1d-e79c-4ca3-9876-783e98fdd04a" providerId="ADAL" clId="{228BB2D8-8609-4A39-8DCC-62D7AB5D9C22}" dt="2024-05-17T21:06:41.479" v="12250" actId="700"/>
          <ac:spMkLst>
            <pc:docMk/>
            <pc:sldMk cId="2627123912" sldId="305"/>
            <ac:spMk id="4" creationId="{9F02006E-214F-8053-5894-A486B403A1F0}"/>
          </ac:spMkLst>
        </pc:spChg>
        <pc:spChg chg="mod ord">
          <ac:chgData name="Raymer, Michael L." userId="96c2fb1d-e79c-4ca3-9876-783e98fdd04a" providerId="ADAL" clId="{228BB2D8-8609-4A39-8DCC-62D7AB5D9C22}" dt="2024-05-17T21:06:41.479" v="12250" actId="700"/>
          <ac:spMkLst>
            <pc:docMk/>
            <pc:sldMk cId="2627123912" sldId="305"/>
            <ac:spMk id="5" creationId="{9630B1C3-4283-3B21-128A-A195E610A4A9}"/>
          </ac:spMkLst>
        </pc:spChg>
        <pc:spChg chg="add mod">
          <ac:chgData name="Raymer, Michael L." userId="96c2fb1d-e79c-4ca3-9876-783e98fdd04a" providerId="ADAL" clId="{228BB2D8-8609-4A39-8DCC-62D7AB5D9C22}" dt="2024-05-17T21:07:30.638" v="12353" actId="1036"/>
          <ac:spMkLst>
            <pc:docMk/>
            <pc:sldMk cId="2627123912" sldId="305"/>
            <ac:spMk id="7" creationId="{73181082-F9A9-7B45-1276-2AB64F5B574D}"/>
          </ac:spMkLst>
        </pc:spChg>
        <pc:spChg chg="add mod ord">
          <ac:chgData name="Raymer, Michael L." userId="96c2fb1d-e79c-4ca3-9876-783e98fdd04a" providerId="ADAL" clId="{228BB2D8-8609-4A39-8DCC-62D7AB5D9C22}" dt="2024-05-17T21:07:26.964" v="12351" actId="14100"/>
          <ac:spMkLst>
            <pc:docMk/>
            <pc:sldMk cId="2627123912" sldId="305"/>
            <ac:spMk id="8" creationId="{07092FC1-952B-724C-1A87-62F9DAD45016}"/>
          </ac:spMkLst>
        </pc:spChg>
      </pc:sldChg>
      <pc:sldChg chg="addSp modSp new mod">
        <pc:chgData name="Raymer, Michael L." userId="96c2fb1d-e79c-4ca3-9876-783e98fdd04a" providerId="ADAL" clId="{228BB2D8-8609-4A39-8DCC-62D7AB5D9C22}" dt="2024-05-17T21:12:01.850" v="12770"/>
        <pc:sldMkLst>
          <pc:docMk/>
          <pc:sldMk cId="663846435" sldId="306"/>
        </pc:sldMkLst>
        <pc:spChg chg="mod">
          <ac:chgData name="Raymer, Michael L." userId="96c2fb1d-e79c-4ca3-9876-783e98fdd04a" providerId="ADAL" clId="{228BB2D8-8609-4A39-8DCC-62D7AB5D9C22}" dt="2024-05-17T21:08:29.486" v="12390" actId="20577"/>
          <ac:spMkLst>
            <pc:docMk/>
            <pc:sldMk cId="663846435" sldId="306"/>
            <ac:spMk id="2" creationId="{79843D53-508F-2590-29DF-54A521554D9E}"/>
          </ac:spMkLst>
        </pc:spChg>
        <pc:spChg chg="mod">
          <ac:chgData name="Raymer, Michael L." userId="96c2fb1d-e79c-4ca3-9876-783e98fdd04a" providerId="ADAL" clId="{228BB2D8-8609-4A39-8DCC-62D7AB5D9C22}" dt="2024-05-17T21:12:01.850" v="12770"/>
          <ac:spMkLst>
            <pc:docMk/>
            <pc:sldMk cId="663846435" sldId="306"/>
            <ac:spMk id="3" creationId="{5E0836E3-011D-DA59-9543-333BD172ADB2}"/>
          </ac:spMkLst>
        </pc:spChg>
        <pc:spChg chg="add mod">
          <ac:chgData name="Raymer, Michael L." userId="96c2fb1d-e79c-4ca3-9876-783e98fdd04a" providerId="ADAL" clId="{228BB2D8-8609-4A39-8DCC-62D7AB5D9C22}" dt="2024-05-17T21:11:38.346" v="12767" actId="1038"/>
          <ac:spMkLst>
            <pc:docMk/>
            <pc:sldMk cId="663846435" sldId="306"/>
            <ac:spMk id="7" creationId="{48BFD0E7-7C61-D04B-8205-DE5E2D243F2C}"/>
          </ac:spMkLst>
        </pc:spChg>
      </pc:sldChg>
    </pc:docChg>
  </pc:docChgLst>
  <pc:docChgLst>
    <pc:chgData name="Raymer, Michael L." userId="96c2fb1d-e79c-4ca3-9876-783e98fdd04a" providerId="ADAL" clId="{D7983B60-1C78-41AB-8243-5F177EF15EAF}"/>
    <pc:docChg chg="undo redo custSel addSld delSld modSld sldOrd addSection delSection">
      <pc:chgData name="Raymer, Michael L." userId="96c2fb1d-e79c-4ca3-9876-783e98fdd04a" providerId="ADAL" clId="{D7983B60-1C78-41AB-8243-5F177EF15EAF}" dt="2024-05-14T20:39:47.035" v="8594"/>
      <pc:docMkLst>
        <pc:docMk/>
      </pc:docMkLst>
      <pc:sldChg chg="addSp delSp modSp mod">
        <pc:chgData name="Raymer, Michael L." userId="96c2fb1d-e79c-4ca3-9876-783e98fdd04a" providerId="ADAL" clId="{D7983B60-1C78-41AB-8243-5F177EF15EAF}" dt="2024-05-13T15:14:29.008" v="1663" actId="1076"/>
        <pc:sldMkLst>
          <pc:docMk/>
          <pc:sldMk cId="0" sldId="256"/>
        </pc:sldMkLst>
        <pc:spChg chg="mod">
          <ac:chgData name="Raymer, Michael L." userId="96c2fb1d-e79c-4ca3-9876-783e98fdd04a" providerId="ADAL" clId="{D7983B60-1C78-41AB-8243-5F177EF15EAF}" dt="2024-05-10T20:53:04.287" v="56" actId="1035"/>
          <ac:spMkLst>
            <pc:docMk/>
            <pc:sldMk cId="0" sldId="256"/>
            <ac:spMk id="2" creationId="{4A90C348-FFFD-BA98-4534-F3225381F62C}"/>
          </ac:spMkLst>
        </pc:spChg>
        <pc:spChg chg="mod">
          <ac:chgData name="Raymer, Michael L." userId="96c2fb1d-e79c-4ca3-9876-783e98fdd04a" providerId="ADAL" clId="{D7983B60-1C78-41AB-8243-5F177EF15EAF}" dt="2024-05-13T15:11:14.711" v="1658" actId="20577"/>
          <ac:spMkLst>
            <pc:docMk/>
            <pc:sldMk cId="0" sldId="256"/>
            <ac:spMk id="3074" creationId="{5FC47D59-E917-27F8-26E7-5DB30F41D477}"/>
          </ac:spMkLst>
        </pc:spChg>
        <pc:picChg chg="add mod">
          <ac:chgData name="Raymer, Michael L." userId="96c2fb1d-e79c-4ca3-9876-783e98fdd04a" providerId="ADAL" clId="{D7983B60-1C78-41AB-8243-5F177EF15EAF}" dt="2024-05-13T15:14:29.008" v="1663" actId="1076"/>
          <ac:picMkLst>
            <pc:docMk/>
            <pc:sldMk cId="0" sldId="256"/>
            <ac:picMk id="4" creationId="{69CF2226-4A4E-2F5E-D7F0-EFE611ACD5CA}"/>
          </ac:picMkLst>
        </pc:picChg>
        <pc:picChg chg="add del mod">
          <ac:chgData name="Raymer, Michael L." userId="96c2fb1d-e79c-4ca3-9876-783e98fdd04a" providerId="ADAL" clId="{D7983B60-1C78-41AB-8243-5F177EF15EAF}" dt="2024-05-13T15:11:17.891" v="1659" actId="478"/>
          <ac:picMkLst>
            <pc:docMk/>
            <pc:sldMk cId="0" sldId="256"/>
            <ac:picMk id="1026" creationId="{EAF4E730-CB62-B3C3-14DC-0BE7C5575ED7}"/>
          </ac:picMkLst>
        </pc:picChg>
      </pc:sldChg>
      <pc:sldChg chg="addSp delSp modSp new mod">
        <pc:chgData name="Raymer, Michael L." userId="96c2fb1d-e79c-4ca3-9876-783e98fdd04a" providerId="ADAL" clId="{D7983B60-1C78-41AB-8243-5F177EF15EAF}" dt="2024-05-13T19:38:53.680" v="1880" actId="14100"/>
        <pc:sldMkLst>
          <pc:docMk/>
          <pc:sldMk cId="1925418989" sldId="257"/>
        </pc:sldMkLst>
        <pc:spChg chg="mod">
          <ac:chgData name="Raymer, Michael L." userId="96c2fb1d-e79c-4ca3-9876-783e98fdd04a" providerId="ADAL" clId="{D7983B60-1C78-41AB-8243-5F177EF15EAF}" dt="2024-05-13T15:18:50.480" v="1682" actId="20577"/>
          <ac:spMkLst>
            <pc:docMk/>
            <pc:sldMk cId="1925418989" sldId="257"/>
            <ac:spMk id="2" creationId="{396B69C4-67CC-92F3-EC1B-9A1F978B7168}"/>
          </ac:spMkLst>
        </pc:spChg>
        <pc:spChg chg="del mod">
          <ac:chgData name="Raymer, Michael L." userId="96c2fb1d-e79c-4ca3-9876-783e98fdd04a" providerId="ADAL" clId="{D7983B60-1C78-41AB-8243-5F177EF15EAF}" dt="2024-05-13T19:34:43.424" v="1747" actId="478"/>
          <ac:spMkLst>
            <pc:docMk/>
            <pc:sldMk cId="1925418989" sldId="257"/>
            <ac:spMk id="3" creationId="{649C30EF-DCDA-CB21-2934-A2B1ED19DF51}"/>
          </ac:spMkLst>
        </pc:spChg>
        <pc:spChg chg="add mod">
          <ac:chgData name="Raymer, Michael L." userId="96c2fb1d-e79c-4ca3-9876-783e98fdd04a" providerId="ADAL" clId="{D7983B60-1C78-41AB-8243-5F177EF15EAF}" dt="2024-05-13T19:35:15.667" v="1758" actId="1076"/>
          <ac:spMkLst>
            <pc:docMk/>
            <pc:sldMk cId="1925418989" sldId="257"/>
            <ac:spMk id="9" creationId="{43D8D687-A725-B425-B9FD-E100F7F4F9B3}"/>
          </ac:spMkLst>
        </pc:spChg>
        <pc:spChg chg="add mod">
          <ac:chgData name="Raymer, Michael L." userId="96c2fb1d-e79c-4ca3-9876-783e98fdd04a" providerId="ADAL" clId="{D7983B60-1C78-41AB-8243-5F177EF15EAF}" dt="2024-05-13T19:35:54.611" v="1768" actId="1076"/>
          <ac:spMkLst>
            <pc:docMk/>
            <pc:sldMk cId="1925418989" sldId="257"/>
            <ac:spMk id="10" creationId="{BD345700-4F32-D991-2CB5-41AA22FD01FC}"/>
          </ac:spMkLst>
        </pc:spChg>
        <pc:spChg chg="add mod">
          <ac:chgData name="Raymer, Michael L." userId="96c2fb1d-e79c-4ca3-9876-783e98fdd04a" providerId="ADAL" clId="{D7983B60-1C78-41AB-8243-5F177EF15EAF}" dt="2024-05-13T19:36:03.989" v="1774" actId="20577"/>
          <ac:spMkLst>
            <pc:docMk/>
            <pc:sldMk cId="1925418989" sldId="257"/>
            <ac:spMk id="11" creationId="{3D923B5A-A4CE-DF30-968D-8BB743B41824}"/>
          </ac:spMkLst>
        </pc:spChg>
        <pc:spChg chg="add mod">
          <ac:chgData name="Raymer, Michael L." userId="96c2fb1d-e79c-4ca3-9876-783e98fdd04a" providerId="ADAL" clId="{D7983B60-1C78-41AB-8243-5F177EF15EAF}" dt="2024-05-13T19:36:48.484" v="1828" actId="1076"/>
          <ac:spMkLst>
            <pc:docMk/>
            <pc:sldMk cId="1925418989" sldId="257"/>
            <ac:spMk id="12" creationId="{8013E2CF-C3AE-B120-62B2-E1FBF142CBFB}"/>
          </ac:spMkLst>
        </pc:spChg>
        <pc:spChg chg="add mod">
          <ac:chgData name="Raymer, Michael L." userId="96c2fb1d-e79c-4ca3-9876-783e98fdd04a" providerId="ADAL" clId="{D7983B60-1C78-41AB-8243-5F177EF15EAF}" dt="2024-05-13T19:37:11.783" v="1855" actId="404"/>
          <ac:spMkLst>
            <pc:docMk/>
            <pc:sldMk cId="1925418989" sldId="257"/>
            <ac:spMk id="13" creationId="{443A9896-4FF7-0098-0B7C-812F2A8AC78D}"/>
          </ac:spMkLst>
        </pc:spChg>
        <pc:picChg chg="add mod">
          <ac:chgData name="Raymer, Michael L." userId="96c2fb1d-e79c-4ca3-9876-783e98fdd04a" providerId="ADAL" clId="{D7983B60-1C78-41AB-8243-5F177EF15EAF}" dt="2024-05-13T19:35:24.683" v="1761" actId="1076"/>
          <ac:picMkLst>
            <pc:docMk/>
            <pc:sldMk cId="1925418989" sldId="257"/>
            <ac:picMk id="7" creationId="{3621C473-82E9-D81D-EC0F-4E1679C03B01}"/>
          </ac:picMkLst>
        </pc:picChg>
        <pc:cxnChg chg="add mod">
          <ac:chgData name="Raymer, Michael L." userId="96c2fb1d-e79c-4ca3-9876-783e98fdd04a" providerId="ADAL" clId="{D7983B60-1C78-41AB-8243-5F177EF15EAF}" dt="2024-05-13T19:37:52.583" v="1861" actId="14100"/>
          <ac:cxnSpMkLst>
            <pc:docMk/>
            <pc:sldMk cId="1925418989" sldId="257"/>
            <ac:cxnSpMk id="15" creationId="{B3A07BBD-E999-2A57-7E6A-8D16858CB793}"/>
          </ac:cxnSpMkLst>
        </pc:cxnChg>
        <pc:cxnChg chg="add mod">
          <ac:chgData name="Raymer, Michael L." userId="96c2fb1d-e79c-4ca3-9876-783e98fdd04a" providerId="ADAL" clId="{D7983B60-1C78-41AB-8243-5F177EF15EAF}" dt="2024-05-13T19:38:02.567" v="1863" actId="14100"/>
          <ac:cxnSpMkLst>
            <pc:docMk/>
            <pc:sldMk cId="1925418989" sldId="257"/>
            <ac:cxnSpMk id="17" creationId="{13C794BE-4DAB-0D4C-6D32-2683F51E5956}"/>
          </ac:cxnSpMkLst>
        </pc:cxnChg>
        <pc:cxnChg chg="add mod">
          <ac:chgData name="Raymer, Michael L." userId="96c2fb1d-e79c-4ca3-9876-783e98fdd04a" providerId="ADAL" clId="{D7983B60-1C78-41AB-8243-5F177EF15EAF}" dt="2024-05-13T19:38:40.160" v="1876" actId="14100"/>
          <ac:cxnSpMkLst>
            <pc:docMk/>
            <pc:sldMk cId="1925418989" sldId="257"/>
            <ac:cxnSpMk id="19" creationId="{789FF0D5-AE86-9A8A-4B19-F06C3F735125}"/>
          </ac:cxnSpMkLst>
        </pc:cxnChg>
        <pc:cxnChg chg="add mod">
          <ac:chgData name="Raymer, Michael L." userId="96c2fb1d-e79c-4ca3-9876-783e98fdd04a" providerId="ADAL" clId="{D7983B60-1C78-41AB-8243-5F177EF15EAF}" dt="2024-05-13T19:38:43.144" v="1877" actId="14100"/>
          <ac:cxnSpMkLst>
            <pc:docMk/>
            <pc:sldMk cId="1925418989" sldId="257"/>
            <ac:cxnSpMk id="21" creationId="{E5971C05-9FD5-8747-665C-8A6D1628E293}"/>
          </ac:cxnSpMkLst>
        </pc:cxnChg>
        <pc:cxnChg chg="add mod">
          <ac:chgData name="Raymer, Michael L." userId="96c2fb1d-e79c-4ca3-9876-783e98fdd04a" providerId="ADAL" clId="{D7983B60-1C78-41AB-8243-5F177EF15EAF}" dt="2024-05-13T19:38:33.473" v="1873" actId="14100"/>
          <ac:cxnSpMkLst>
            <pc:docMk/>
            <pc:sldMk cId="1925418989" sldId="257"/>
            <ac:cxnSpMk id="24" creationId="{5BCB5500-DF5D-3ABE-05F6-9028ED65D9D4}"/>
          </ac:cxnSpMkLst>
        </pc:cxnChg>
        <pc:cxnChg chg="add mod">
          <ac:chgData name="Raymer, Michael L." userId="96c2fb1d-e79c-4ca3-9876-783e98fdd04a" providerId="ADAL" clId="{D7983B60-1C78-41AB-8243-5F177EF15EAF}" dt="2024-05-13T19:38:53.680" v="1880" actId="14100"/>
          <ac:cxnSpMkLst>
            <pc:docMk/>
            <pc:sldMk cId="1925418989" sldId="257"/>
            <ac:cxnSpMk id="32" creationId="{2A73153C-DFA3-354C-EE0A-DEF9E6553119}"/>
          </ac:cxnSpMkLst>
        </pc:cxnChg>
      </pc:sldChg>
      <pc:sldChg chg="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2310786608" sldId="257"/>
        </pc:sldMkLst>
        <pc:spChg chg="mod">
          <ac:chgData name="Raymer, Michael L." userId="96c2fb1d-e79c-4ca3-9876-783e98fdd04a" providerId="ADAL" clId="{D7983B60-1C78-41AB-8243-5F177EF15EAF}" dt="2024-05-10T21:00:16.459" v="80" actId="20577"/>
          <ac:spMkLst>
            <pc:docMk/>
            <pc:sldMk cId="2310786608" sldId="257"/>
            <ac:spMk id="2" creationId="{83EACD7D-6685-B671-9BBD-921EEF240183}"/>
          </ac:spMkLst>
        </pc:spChg>
        <pc:spChg chg="mod">
          <ac:chgData name="Raymer, Michael L." userId="96c2fb1d-e79c-4ca3-9876-783e98fdd04a" providerId="ADAL" clId="{D7983B60-1C78-41AB-8243-5F177EF15EAF}" dt="2024-05-10T21:01:15.518" v="325" actId="20577"/>
          <ac:spMkLst>
            <pc:docMk/>
            <pc:sldMk cId="2310786608" sldId="257"/>
            <ac:spMk id="3" creationId="{A3B0CB1E-163E-77C7-0F7D-19BE2C0A61ED}"/>
          </ac:spMkLst>
        </pc:spChg>
      </pc:sldChg>
      <pc:sldChg chg="addSp modSp new mod">
        <pc:chgData name="Raymer, Michael L." userId="96c2fb1d-e79c-4ca3-9876-783e98fdd04a" providerId="ADAL" clId="{D7983B60-1C78-41AB-8243-5F177EF15EAF}" dt="2024-05-14T14:36:47.869" v="4501" actId="1036"/>
        <pc:sldMkLst>
          <pc:docMk/>
          <pc:sldMk cId="1880220352" sldId="258"/>
        </pc:sldMkLst>
        <pc:spChg chg="mod">
          <ac:chgData name="Raymer, Michael L." userId="96c2fb1d-e79c-4ca3-9876-783e98fdd04a" providerId="ADAL" clId="{D7983B60-1C78-41AB-8243-5F177EF15EAF}" dt="2024-05-13T19:42:50.308" v="2229" actId="20577"/>
          <ac:spMkLst>
            <pc:docMk/>
            <pc:sldMk cId="1880220352" sldId="258"/>
            <ac:spMk id="2" creationId="{45B729C2-3DAA-F3D7-6DDB-DB860E51BF57}"/>
          </ac:spMkLst>
        </pc:spChg>
        <pc:spChg chg="mod">
          <ac:chgData name="Raymer, Michael L." userId="96c2fb1d-e79c-4ca3-9876-783e98fdd04a" providerId="ADAL" clId="{D7983B60-1C78-41AB-8243-5F177EF15EAF}" dt="2024-05-14T14:36:47.869" v="4501" actId="1036"/>
          <ac:spMkLst>
            <pc:docMk/>
            <pc:sldMk cId="1880220352" sldId="258"/>
            <ac:spMk id="3" creationId="{7A90971C-E153-553E-5C03-63E51733E9CD}"/>
          </ac:spMkLst>
        </pc:spChg>
        <pc:spChg chg="add mod">
          <ac:chgData name="Raymer, Michael L." userId="96c2fb1d-e79c-4ca3-9876-783e98fdd04a" providerId="ADAL" clId="{D7983B60-1C78-41AB-8243-5F177EF15EAF}" dt="2024-05-13T19:42:24.533" v="2225" actId="20577"/>
          <ac:spMkLst>
            <pc:docMk/>
            <pc:sldMk cId="1880220352" sldId="258"/>
            <ac:spMk id="6" creationId="{D83EA0E4-1BE5-71A3-5DA8-954A636CC74A}"/>
          </ac:spMkLst>
        </pc:spChg>
        <pc:spChg chg="add mod">
          <ac:chgData name="Raymer, Michael L." userId="96c2fb1d-e79c-4ca3-9876-783e98fdd04a" providerId="ADAL" clId="{D7983B60-1C78-41AB-8243-5F177EF15EAF}" dt="2024-05-13T19:41:57.818" v="2215" actId="1076"/>
          <ac:spMkLst>
            <pc:docMk/>
            <pc:sldMk cId="1880220352" sldId="258"/>
            <ac:spMk id="8" creationId="{DD11ED09-FF3F-9D25-B8D5-DA46C1294FDE}"/>
          </ac:spMkLst>
        </pc:spChg>
      </pc:sldChg>
      <pc:sldChg chg="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2128803622" sldId="258"/>
        </pc:sldMkLst>
        <pc:spChg chg="mod">
          <ac:chgData name="Raymer, Michael L." userId="96c2fb1d-e79c-4ca3-9876-783e98fdd04a" providerId="ADAL" clId="{D7983B60-1C78-41AB-8243-5F177EF15EAF}" dt="2024-05-10T21:02:08.134" v="378" actId="20577"/>
          <ac:spMkLst>
            <pc:docMk/>
            <pc:sldMk cId="2128803622" sldId="258"/>
            <ac:spMk id="2" creationId="{6ACCCEA1-EA0C-7233-9542-BA8170DC4B0D}"/>
          </ac:spMkLst>
        </pc:spChg>
        <pc:spChg chg="mod">
          <ac:chgData name="Raymer, Michael L." userId="96c2fb1d-e79c-4ca3-9876-783e98fdd04a" providerId="ADAL" clId="{D7983B60-1C78-41AB-8243-5F177EF15EAF}" dt="2024-05-13T14:17:40.352" v="1011" actId="20577"/>
          <ac:spMkLst>
            <pc:docMk/>
            <pc:sldMk cId="2128803622" sldId="258"/>
            <ac:spMk id="3" creationId="{13558A8C-A400-1B59-F30C-48E4B4A67E7E}"/>
          </ac:spMkLst>
        </pc:spChg>
      </pc:sldChg>
      <pc:sldChg chg="addSp delSp modSp new del mod or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1528452532" sldId="259"/>
        </pc:sldMkLst>
        <pc:spChg chg="mod">
          <ac:chgData name="Raymer, Michael L." userId="96c2fb1d-e79c-4ca3-9876-783e98fdd04a" providerId="ADAL" clId="{D7983B60-1C78-41AB-8243-5F177EF15EAF}" dt="2024-05-10T21:04:06.154" v="514" actId="20577"/>
          <ac:spMkLst>
            <pc:docMk/>
            <pc:sldMk cId="1528452532" sldId="259"/>
            <ac:spMk id="2" creationId="{13088153-4464-1CCF-D87C-D2F01779B2FB}"/>
          </ac:spMkLst>
        </pc:spChg>
        <pc:spChg chg="del">
          <ac:chgData name="Raymer, Michael L." userId="96c2fb1d-e79c-4ca3-9876-783e98fdd04a" providerId="ADAL" clId="{D7983B60-1C78-41AB-8243-5F177EF15EAF}" dt="2024-05-10T21:04:09.009" v="515" actId="478"/>
          <ac:spMkLst>
            <pc:docMk/>
            <pc:sldMk cId="1528452532" sldId="259"/>
            <ac:spMk id="3" creationId="{5084111E-3521-248D-8EA2-C3F3056695A0}"/>
          </ac:spMkLst>
        </pc:spChg>
        <pc:spChg chg="add mod">
          <ac:chgData name="Raymer, Michael L." userId="96c2fb1d-e79c-4ca3-9876-783e98fdd04a" providerId="ADAL" clId="{D7983B60-1C78-41AB-8243-5F177EF15EAF}" dt="2024-05-13T14:27:15.350" v="1139"/>
          <ac:spMkLst>
            <pc:docMk/>
            <pc:sldMk cId="1528452532" sldId="259"/>
            <ac:spMk id="7" creationId="{7720CEB3-8F08-0F41-50A1-7C6149729FFA}"/>
          </ac:spMkLst>
        </pc:spChg>
        <pc:picChg chg="add mod">
          <ac:chgData name="Raymer, Michael L." userId="96c2fb1d-e79c-4ca3-9876-783e98fdd04a" providerId="ADAL" clId="{D7983B60-1C78-41AB-8243-5F177EF15EAF}" dt="2024-05-13T14:29:24.219" v="1155" actId="1076"/>
          <ac:picMkLst>
            <pc:docMk/>
            <pc:sldMk cId="1528452532" sldId="259"/>
            <ac:picMk id="1026" creationId="{317C0B59-5F11-23CC-76EE-52B716E9B2B5}"/>
          </ac:picMkLst>
        </pc:picChg>
        <pc:inkChg chg="add">
          <ac:chgData name="Raymer, Michael L." userId="96c2fb1d-e79c-4ca3-9876-783e98fdd04a" providerId="ADAL" clId="{D7983B60-1C78-41AB-8243-5F177EF15EAF}" dt="2024-05-13T14:26:26.133" v="1122" actId="9405"/>
          <ac:inkMkLst>
            <pc:docMk/>
            <pc:sldMk cId="1528452532" sldId="259"/>
            <ac:inkMk id="3" creationId="{CC15BC72-2FE2-87B9-72F3-623C686BA37F}"/>
          </ac:inkMkLst>
        </pc:inkChg>
        <pc:inkChg chg="add">
          <ac:chgData name="Raymer, Michael L." userId="96c2fb1d-e79c-4ca3-9876-783e98fdd04a" providerId="ADAL" clId="{D7983B60-1C78-41AB-8243-5F177EF15EAF}" dt="2024-05-13T14:26:38.736" v="1123" actId="9405"/>
          <ac:inkMkLst>
            <pc:docMk/>
            <pc:sldMk cId="1528452532" sldId="259"/>
            <ac:inkMk id="6" creationId="{D7293735-DAB1-F8F5-AB51-2D8174B90236}"/>
          </ac:inkMkLst>
        </pc:inkChg>
        <pc:inkChg chg="add mod">
          <ac:chgData name="Raymer, Michael L." userId="96c2fb1d-e79c-4ca3-9876-783e98fdd04a" providerId="ADAL" clId="{D7983B60-1C78-41AB-8243-5F177EF15EAF}" dt="2024-05-13T14:28:30.235" v="1150" actId="1076"/>
          <ac:inkMkLst>
            <pc:docMk/>
            <pc:sldMk cId="1528452532" sldId="259"/>
            <ac:inkMk id="13" creationId="{B41FA688-90F7-D1DB-F67F-CF49C9A8B985}"/>
          </ac:inkMkLst>
        </pc:inkChg>
        <pc:cxnChg chg="add mod">
          <ac:chgData name="Raymer, Michael L." userId="96c2fb1d-e79c-4ca3-9876-783e98fdd04a" providerId="ADAL" clId="{D7983B60-1C78-41AB-8243-5F177EF15EAF}" dt="2024-05-13T14:29:21.444" v="1153" actId="14100"/>
          <ac:cxnSpMkLst>
            <pc:docMk/>
            <pc:sldMk cId="1528452532" sldId="259"/>
            <ac:cxnSpMk id="8" creationId="{8A99BA2D-D976-7A0C-0759-A020CC1B06E5}"/>
          </ac:cxnSpMkLst>
        </pc:cxnChg>
        <pc:cxnChg chg="add mod">
          <ac:chgData name="Raymer, Michael L." userId="96c2fb1d-e79c-4ca3-9876-783e98fdd04a" providerId="ADAL" clId="{D7983B60-1C78-41AB-8243-5F177EF15EAF}" dt="2024-05-13T14:29:17.148" v="1152" actId="14100"/>
          <ac:cxnSpMkLst>
            <pc:docMk/>
            <pc:sldMk cId="1528452532" sldId="259"/>
            <ac:cxnSpMk id="10" creationId="{BBBFE9C6-885C-F950-92EC-5FDFED9609CE}"/>
          </ac:cxnSpMkLst>
        </pc:cxnChg>
        <pc:cxnChg chg="add mod">
          <ac:chgData name="Raymer, Michael L." userId="96c2fb1d-e79c-4ca3-9876-783e98fdd04a" providerId="ADAL" clId="{D7983B60-1C78-41AB-8243-5F177EF15EAF}" dt="2024-05-13T14:29:05.269" v="1151" actId="14861"/>
          <ac:cxnSpMkLst>
            <pc:docMk/>
            <pc:sldMk cId="1528452532" sldId="259"/>
            <ac:cxnSpMk id="14" creationId="{9A9926F1-C505-1339-BE2C-E7189E8BC4D7}"/>
          </ac:cxnSpMkLst>
        </pc:cxnChg>
      </pc:sldChg>
      <pc:sldChg chg="addSp delSp modSp new mod modClrScheme chgLayout">
        <pc:chgData name="Raymer, Michael L." userId="96c2fb1d-e79c-4ca3-9876-783e98fdd04a" providerId="ADAL" clId="{D7983B60-1C78-41AB-8243-5F177EF15EAF}" dt="2024-05-14T20:05:33.617" v="8537"/>
        <pc:sldMkLst>
          <pc:docMk/>
          <pc:sldMk cId="4106567113" sldId="259"/>
        </pc:sldMkLst>
        <pc:spChg chg="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2" creationId="{79019A7A-0474-AD5E-705D-9A977DC60614}"/>
          </ac:spMkLst>
        </pc:spChg>
        <pc:spChg chg="mod ord">
          <ac:chgData name="Raymer, Michael L." userId="96c2fb1d-e79c-4ca3-9876-783e98fdd04a" providerId="ADAL" clId="{D7983B60-1C78-41AB-8243-5F177EF15EAF}" dt="2024-05-14T20:05:33.617" v="8537"/>
          <ac:spMkLst>
            <pc:docMk/>
            <pc:sldMk cId="4106567113" sldId="259"/>
            <ac:spMk id="3" creationId="{FDA5BCBC-BC73-D8A6-1F79-28921FE6B579}"/>
          </ac:spMkLst>
        </pc:spChg>
        <pc:spChg chg="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4" creationId="{9282F1CD-5902-3A3B-98A5-56CAAB8C1C24}"/>
          </ac:spMkLst>
        </pc:spChg>
        <pc:spChg chg="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5" creationId="{B8D00A54-2001-B54B-0C8B-D04E3D024A6F}"/>
          </ac:spMkLst>
        </pc:spChg>
        <pc:spChg chg="add del 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6" creationId="{EEC214F7-CF31-B1BC-754C-58E340579744}"/>
          </ac:spMkLst>
        </pc:spChg>
      </pc:sldChg>
      <pc:sldChg chg="addSp del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1118570805" sldId="260"/>
        </pc:sldMkLst>
        <pc:spChg chg="mod">
          <ac:chgData name="Raymer, Michael L." userId="96c2fb1d-e79c-4ca3-9876-783e98fdd04a" providerId="ADAL" clId="{D7983B60-1C78-41AB-8243-5F177EF15EAF}" dt="2024-05-13T13:48:20.031" v="574" actId="20577"/>
          <ac:spMkLst>
            <pc:docMk/>
            <pc:sldMk cId="1118570805" sldId="260"/>
            <ac:spMk id="2" creationId="{B33096EC-7A47-7303-225B-14641F2865FF}"/>
          </ac:spMkLst>
        </pc:spChg>
        <pc:spChg chg="del">
          <ac:chgData name="Raymer, Michael L." userId="96c2fb1d-e79c-4ca3-9876-783e98fdd04a" providerId="ADAL" clId="{D7983B60-1C78-41AB-8243-5F177EF15EAF}" dt="2024-05-13T13:49:52.261" v="575" actId="478"/>
          <ac:spMkLst>
            <pc:docMk/>
            <pc:sldMk cId="1118570805" sldId="260"/>
            <ac:spMk id="3" creationId="{0633FD3C-7D23-C785-2F40-337C4A87978D}"/>
          </ac:spMkLst>
        </pc:spChg>
        <pc:picChg chg="add mod">
          <ac:chgData name="Raymer, Michael L." userId="96c2fb1d-e79c-4ca3-9876-783e98fdd04a" providerId="ADAL" clId="{D7983B60-1C78-41AB-8243-5F177EF15EAF}" dt="2024-05-13T13:50:00.658" v="578" actId="1076"/>
          <ac:picMkLst>
            <pc:docMk/>
            <pc:sldMk cId="1118570805" sldId="260"/>
            <ac:picMk id="7" creationId="{206B872E-ACC1-3095-6548-CF36552F7D36}"/>
          </ac:picMkLst>
        </pc:picChg>
        <pc:picChg chg="add mod">
          <ac:chgData name="Raymer, Michael L." userId="96c2fb1d-e79c-4ca3-9876-783e98fdd04a" providerId="ADAL" clId="{D7983B60-1C78-41AB-8243-5F177EF15EAF}" dt="2024-05-13T13:51:19.299" v="594" actId="571"/>
          <ac:picMkLst>
            <pc:docMk/>
            <pc:sldMk cId="1118570805" sldId="260"/>
            <ac:picMk id="20" creationId="{3CA6B06F-D713-4DF6-1D75-7CCD5DB57D7E}"/>
          </ac:picMkLst>
        </pc:picChg>
        <pc:picChg chg="add mod">
          <ac:chgData name="Raymer, Michael L." userId="96c2fb1d-e79c-4ca3-9876-783e98fdd04a" providerId="ADAL" clId="{D7983B60-1C78-41AB-8243-5F177EF15EAF}" dt="2024-05-13T13:51:55.045" v="603" actId="571"/>
          <ac:picMkLst>
            <pc:docMk/>
            <pc:sldMk cId="1118570805" sldId="260"/>
            <ac:picMk id="27" creationId="{2230EBD0-6947-3607-11EE-9C87D263F42D}"/>
          </ac:picMkLst>
        </pc:picChg>
        <pc:picChg chg="add mod">
          <ac:chgData name="Raymer, Michael L." userId="96c2fb1d-e79c-4ca3-9876-783e98fdd04a" providerId="ADAL" clId="{D7983B60-1C78-41AB-8243-5F177EF15EAF}" dt="2024-05-13T13:52:04.604" v="605" actId="571"/>
          <ac:picMkLst>
            <pc:docMk/>
            <pc:sldMk cId="1118570805" sldId="260"/>
            <ac:picMk id="29" creationId="{2DDC9741-F0FA-1455-FB30-05AAE6AA2180}"/>
          </ac:picMkLst>
        </pc:picChg>
        <pc:cxnChg chg="add mod">
          <ac:chgData name="Raymer, Michael L." userId="96c2fb1d-e79c-4ca3-9876-783e98fdd04a" providerId="ADAL" clId="{D7983B60-1C78-41AB-8243-5F177EF15EAF}" dt="2024-05-13T13:50:33.051" v="584" actId="14100"/>
          <ac:cxnSpMkLst>
            <pc:docMk/>
            <pc:sldMk cId="1118570805" sldId="260"/>
            <ac:cxnSpMk id="9" creationId="{C0594235-4211-831B-20F6-D1389ADDA7EE}"/>
          </ac:cxnSpMkLst>
        </pc:cxnChg>
        <pc:cxnChg chg="add mod">
          <ac:chgData name="Raymer, Michael L." userId="96c2fb1d-e79c-4ca3-9876-783e98fdd04a" providerId="ADAL" clId="{D7983B60-1C78-41AB-8243-5F177EF15EAF}" dt="2024-05-13T13:50:56.236" v="586" actId="14100"/>
          <ac:cxnSpMkLst>
            <pc:docMk/>
            <pc:sldMk cId="1118570805" sldId="260"/>
            <ac:cxnSpMk id="12" creationId="{A1C9600C-CE92-E6C6-6E86-D3EC076A9E9A}"/>
          </ac:cxnSpMkLst>
        </pc:cxnChg>
        <pc:cxnChg chg="add mod">
          <ac:chgData name="Raymer, Michael L." userId="96c2fb1d-e79c-4ca3-9876-783e98fdd04a" providerId="ADAL" clId="{D7983B60-1C78-41AB-8243-5F177EF15EAF}" dt="2024-05-13T13:51:02.636" v="589" actId="14100"/>
          <ac:cxnSpMkLst>
            <pc:docMk/>
            <pc:sldMk cId="1118570805" sldId="260"/>
            <ac:cxnSpMk id="14" creationId="{6EC2467E-4BD4-7956-83BC-5F23308A6F9D}"/>
          </ac:cxnSpMkLst>
        </pc:cxnChg>
        <pc:cxnChg chg="add mod">
          <ac:chgData name="Raymer, Michael L." userId="96c2fb1d-e79c-4ca3-9876-783e98fdd04a" providerId="ADAL" clId="{D7983B60-1C78-41AB-8243-5F177EF15EAF}" dt="2024-05-13T13:51:11.116" v="592" actId="14100"/>
          <ac:cxnSpMkLst>
            <pc:docMk/>
            <pc:sldMk cId="1118570805" sldId="260"/>
            <ac:cxnSpMk id="17" creationId="{82CE6D3D-56AF-7698-35F5-3DD75B4E6F0A}"/>
          </ac:cxnSpMkLst>
        </pc:cxnChg>
        <pc:cxnChg chg="add mod">
          <ac:chgData name="Raymer, Michael L." userId="96c2fb1d-e79c-4ca3-9876-783e98fdd04a" providerId="ADAL" clId="{D7983B60-1C78-41AB-8243-5F177EF15EAF}" dt="2024-05-13T13:51:19.299" v="594" actId="571"/>
          <ac:cxnSpMkLst>
            <pc:docMk/>
            <pc:sldMk cId="1118570805" sldId="260"/>
            <ac:cxnSpMk id="21" creationId="{458F0FBA-C6AD-31AB-F518-C94EE94D400C}"/>
          </ac:cxnSpMkLst>
        </pc:cxnChg>
        <pc:cxnChg chg="add mod">
          <ac:chgData name="Raymer, Michael L." userId="96c2fb1d-e79c-4ca3-9876-783e98fdd04a" providerId="ADAL" clId="{D7983B60-1C78-41AB-8243-5F177EF15EAF}" dt="2024-05-13T13:51:34.452" v="599" actId="1076"/>
          <ac:cxnSpMkLst>
            <pc:docMk/>
            <pc:sldMk cId="1118570805" sldId="260"/>
            <ac:cxnSpMk id="22" creationId="{7F8689F4-49CD-A453-6C9B-E0EB2BA45DB3}"/>
          </ac:cxnSpMkLst>
        </pc:cxnChg>
        <pc:cxnChg chg="add mod">
          <ac:chgData name="Raymer, Michael L." userId="96c2fb1d-e79c-4ca3-9876-783e98fdd04a" providerId="ADAL" clId="{D7983B60-1C78-41AB-8243-5F177EF15EAF}" dt="2024-05-13T13:51:41.436" v="601" actId="14100"/>
          <ac:cxnSpMkLst>
            <pc:docMk/>
            <pc:sldMk cId="1118570805" sldId="260"/>
            <ac:cxnSpMk id="25" creationId="{AAB52F9F-CF28-EA34-44A2-792AA344799B}"/>
          </ac:cxnSpMkLst>
        </pc:cxnChg>
        <pc:cxnChg chg="add mod">
          <ac:chgData name="Raymer, Michael L." userId="96c2fb1d-e79c-4ca3-9876-783e98fdd04a" providerId="ADAL" clId="{D7983B60-1C78-41AB-8243-5F177EF15EAF}" dt="2024-05-13T13:51:55.045" v="603" actId="571"/>
          <ac:cxnSpMkLst>
            <pc:docMk/>
            <pc:sldMk cId="1118570805" sldId="260"/>
            <ac:cxnSpMk id="28" creationId="{427200B1-A252-9AAF-DB50-5F2C79398C46}"/>
          </ac:cxnSpMkLst>
        </pc:cxnChg>
        <pc:cxnChg chg="add mod">
          <ac:chgData name="Raymer, Michael L." userId="96c2fb1d-e79c-4ca3-9876-783e98fdd04a" providerId="ADAL" clId="{D7983B60-1C78-41AB-8243-5F177EF15EAF}" dt="2024-05-13T13:52:04.604" v="605" actId="571"/>
          <ac:cxnSpMkLst>
            <pc:docMk/>
            <pc:sldMk cId="1118570805" sldId="260"/>
            <ac:cxnSpMk id="30" creationId="{3B8CAB40-DD48-FFCD-E0DE-B60775E3194D}"/>
          </ac:cxnSpMkLst>
        </pc:cxnChg>
        <pc:cxnChg chg="add mod">
          <ac:chgData name="Raymer, Michael L." userId="96c2fb1d-e79c-4ca3-9876-783e98fdd04a" providerId="ADAL" clId="{D7983B60-1C78-41AB-8243-5F177EF15EAF}" dt="2024-05-13T13:52:10.653" v="607" actId="14100"/>
          <ac:cxnSpMkLst>
            <pc:docMk/>
            <pc:sldMk cId="1118570805" sldId="260"/>
            <ac:cxnSpMk id="31" creationId="{0B450416-2AD3-DFC2-366A-7D9026248873}"/>
          </ac:cxnSpMkLst>
        </pc:cxnChg>
      </pc:sldChg>
      <pc:sldChg chg="addSp delSp modSp new mod ord">
        <pc:chgData name="Raymer, Michael L." userId="96c2fb1d-e79c-4ca3-9876-783e98fdd04a" providerId="ADAL" clId="{D7983B60-1C78-41AB-8243-5F177EF15EAF}" dt="2024-05-14T14:37:10.684" v="4509" actId="1036"/>
        <pc:sldMkLst>
          <pc:docMk/>
          <pc:sldMk cId="3750150717" sldId="260"/>
        </pc:sldMkLst>
        <pc:spChg chg="mod">
          <ac:chgData name="Raymer, Michael L." userId="96c2fb1d-e79c-4ca3-9876-783e98fdd04a" providerId="ADAL" clId="{D7983B60-1C78-41AB-8243-5F177EF15EAF}" dt="2024-05-13T19:48:04.396" v="2734" actId="20577"/>
          <ac:spMkLst>
            <pc:docMk/>
            <pc:sldMk cId="3750150717" sldId="260"/>
            <ac:spMk id="2" creationId="{EA3E4B51-D98E-F92E-3FE5-9ECAB36FB3BD}"/>
          </ac:spMkLst>
        </pc:spChg>
        <pc:spChg chg="mod">
          <ac:chgData name="Raymer, Michael L." userId="96c2fb1d-e79c-4ca3-9876-783e98fdd04a" providerId="ADAL" clId="{D7983B60-1C78-41AB-8243-5F177EF15EAF}" dt="2024-05-14T14:37:10.684" v="4509" actId="1036"/>
          <ac:spMkLst>
            <pc:docMk/>
            <pc:sldMk cId="3750150717" sldId="260"/>
            <ac:spMk id="3" creationId="{733C795C-5163-77F9-B525-D1A3B0912085}"/>
          </ac:spMkLst>
        </pc:spChg>
        <pc:spChg chg="add del mod">
          <ac:chgData name="Raymer, Michael L." userId="96c2fb1d-e79c-4ca3-9876-783e98fdd04a" providerId="ADAL" clId="{D7983B60-1C78-41AB-8243-5F177EF15EAF}" dt="2024-05-14T14:29:05.072" v="4323" actId="478"/>
          <ac:spMkLst>
            <pc:docMk/>
            <pc:sldMk cId="3750150717" sldId="260"/>
            <ac:spMk id="7" creationId="{C247C14E-753F-65FF-6C73-1B6D03CF975C}"/>
          </ac:spMkLst>
        </pc:spChg>
        <pc:spChg chg="add mod">
          <ac:chgData name="Raymer, Michael L." userId="96c2fb1d-e79c-4ca3-9876-783e98fdd04a" providerId="ADAL" clId="{D7983B60-1C78-41AB-8243-5F177EF15EAF}" dt="2024-05-14T14:37:10.684" v="4509" actId="1036"/>
          <ac:spMkLst>
            <pc:docMk/>
            <pc:sldMk cId="3750150717" sldId="260"/>
            <ac:spMk id="8" creationId="{B14DF5A5-836F-1697-C73B-F271076706DA}"/>
          </ac:spMkLst>
        </pc:spChg>
      </pc:sldChg>
      <pc:sldChg chg="new del">
        <pc:chgData name="Raymer, Michael L." userId="96c2fb1d-e79c-4ca3-9876-783e98fdd04a" providerId="ADAL" clId="{D7983B60-1C78-41AB-8243-5F177EF15EAF}" dt="2024-05-13T19:52:17.414" v="3023" actId="47"/>
        <pc:sldMkLst>
          <pc:docMk/>
          <pc:sldMk cId="1239544749" sldId="261"/>
        </pc:sldMkLst>
      </pc:sldChg>
      <pc:sldChg chg="addSp delSp modSp add mod">
        <pc:chgData name="Raymer, Michael L." userId="96c2fb1d-e79c-4ca3-9876-783e98fdd04a" providerId="ADAL" clId="{D7983B60-1C78-41AB-8243-5F177EF15EAF}" dt="2024-05-13T19:55:40.607" v="3172" actId="113"/>
        <pc:sldMkLst>
          <pc:docMk/>
          <pc:sldMk cId="2348479027" sldId="261"/>
        </pc:sldMkLst>
        <pc:spChg chg="del">
          <ac:chgData name="Raymer, Michael L." userId="96c2fb1d-e79c-4ca3-9876-783e98fdd04a" providerId="ADAL" clId="{D7983B60-1C78-41AB-8243-5F177EF15EAF}" dt="2024-05-13T19:52:24.027" v="3025" actId="478"/>
          <ac:spMkLst>
            <pc:docMk/>
            <pc:sldMk cId="2348479027" sldId="261"/>
            <ac:spMk id="3" creationId="{FDA5BCBC-BC73-D8A6-1F79-28921FE6B579}"/>
          </ac:spMkLst>
        </pc:spChg>
        <pc:spChg chg="add del mod">
          <ac:chgData name="Raymer, Michael L." userId="96c2fb1d-e79c-4ca3-9876-783e98fdd04a" providerId="ADAL" clId="{D7983B60-1C78-41AB-8243-5F177EF15EAF}" dt="2024-05-13T19:52:27.303" v="3026" actId="478"/>
          <ac:spMkLst>
            <pc:docMk/>
            <pc:sldMk cId="2348479027" sldId="261"/>
            <ac:spMk id="6" creationId="{636E2ADB-3FAC-1BF6-123F-F0C1504BE59C}"/>
          </ac:spMkLst>
        </pc:spChg>
        <pc:spChg chg="add mod">
          <ac:chgData name="Raymer, Michael L." userId="96c2fb1d-e79c-4ca3-9876-783e98fdd04a" providerId="ADAL" clId="{D7983B60-1C78-41AB-8243-5F177EF15EAF}" dt="2024-05-13T19:54:37.160" v="3117" actId="20577"/>
          <ac:spMkLst>
            <pc:docMk/>
            <pc:sldMk cId="2348479027" sldId="261"/>
            <ac:spMk id="8" creationId="{29DCC541-22C6-6BAE-CE38-C272FECFE371}"/>
          </ac:spMkLst>
        </pc:spChg>
        <pc:spChg chg="add mod">
          <ac:chgData name="Raymer, Michael L." userId="96c2fb1d-e79c-4ca3-9876-783e98fdd04a" providerId="ADAL" clId="{D7983B60-1C78-41AB-8243-5F177EF15EAF}" dt="2024-05-13T19:55:19.619" v="3167"/>
          <ac:spMkLst>
            <pc:docMk/>
            <pc:sldMk cId="2348479027" sldId="261"/>
            <ac:spMk id="9" creationId="{AE8515FF-4D4A-2E01-42F2-6DCEC74DBAB3}"/>
          </ac:spMkLst>
        </pc:spChg>
        <pc:spChg chg="add mod">
          <ac:chgData name="Raymer, Michael L." userId="96c2fb1d-e79c-4ca3-9876-783e98fdd04a" providerId="ADAL" clId="{D7983B60-1C78-41AB-8243-5F177EF15EAF}" dt="2024-05-13T19:55:40.607" v="3172" actId="113"/>
          <ac:spMkLst>
            <pc:docMk/>
            <pc:sldMk cId="2348479027" sldId="261"/>
            <ac:spMk id="12" creationId="{D600BB3A-BAFE-9548-1540-974817D81472}"/>
          </ac:spMkLst>
        </pc:spChg>
        <pc:cxnChg chg="add mod">
          <ac:chgData name="Raymer, Michael L." userId="96c2fb1d-e79c-4ca3-9876-783e98fdd04a" providerId="ADAL" clId="{D7983B60-1C78-41AB-8243-5F177EF15EAF}" dt="2024-05-13T19:53:52.397" v="3107" actId="14100"/>
          <ac:cxnSpMkLst>
            <pc:docMk/>
            <pc:sldMk cId="2348479027" sldId="261"/>
            <ac:cxnSpMk id="10" creationId="{5085595B-C5DE-3615-98AA-871AE9111D57}"/>
          </ac:cxnSpMkLst>
        </pc:cxnChg>
      </pc:sldChg>
      <pc:sldChg chg="add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3917965505" sldId="261"/>
        </pc:sldMkLst>
        <pc:spChg chg="mod">
          <ac:chgData name="Raymer, Michael L." userId="96c2fb1d-e79c-4ca3-9876-783e98fdd04a" providerId="ADAL" clId="{D7983B60-1C78-41AB-8243-5F177EF15EAF}" dt="2024-05-13T14:17:48.826" v="1033" actId="20577"/>
          <ac:spMkLst>
            <pc:docMk/>
            <pc:sldMk cId="3917965505" sldId="261"/>
            <ac:spMk id="2" creationId="{C9D29958-F3FC-0BF9-46D7-D603E8DA7868}"/>
          </ac:spMkLst>
        </pc:spChg>
        <pc:spChg chg="mod">
          <ac:chgData name="Raymer, Michael L." userId="96c2fb1d-e79c-4ca3-9876-783e98fdd04a" providerId="ADAL" clId="{D7983B60-1C78-41AB-8243-5F177EF15EAF}" dt="2024-05-13T14:25:19.956" v="1119" actId="20577"/>
          <ac:spMkLst>
            <pc:docMk/>
            <pc:sldMk cId="3917965505" sldId="261"/>
            <ac:spMk id="3" creationId="{8E7BB884-5133-C8FE-117B-13797B742785}"/>
          </ac:spMkLst>
        </pc:spChg>
        <pc:spChg chg="add mod">
          <ac:chgData name="Raymer, Michael L." userId="96c2fb1d-e79c-4ca3-9876-783e98fdd04a" providerId="ADAL" clId="{D7983B60-1C78-41AB-8243-5F177EF15EAF}" dt="2024-05-13T14:24:52.795" v="1116" actId="20577"/>
          <ac:spMkLst>
            <pc:docMk/>
            <pc:sldMk cId="3917965505" sldId="261"/>
            <ac:spMk id="7" creationId="{4F6729AC-8616-F5E6-272B-7603D0137C58}"/>
          </ac:spMkLst>
        </pc:spChg>
      </pc:sldChg>
      <pc:sldChg chg="addSp del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659389504" sldId="262"/>
        </pc:sldMkLst>
        <pc:spChg chg="mod">
          <ac:chgData name="Raymer, Michael L." userId="96c2fb1d-e79c-4ca3-9876-783e98fdd04a" providerId="ADAL" clId="{D7983B60-1C78-41AB-8243-5F177EF15EAF}" dt="2024-05-13T14:33:45.085" v="1168" actId="20577"/>
          <ac:spMkLst>
            <pc:docMk/>
            <pc:sldMk cId="659389504" sldId="262"/>
            <ac:spMk id="2" creationId="{1B15C3AA-6D5F-F925-B8F8-3407A35EE0ED}"/>
          </ac:spMkLst>
        </pc:spChg>
        <pc:spChg chg="mod">
          <ac:chgData name="Raymer, Michael L." userId="96c2fb1d-e79c-4ca3-9876-783e98fdd04a" providerId="ADAL" clId="{D7983B60-1C78-41AB-8243-5F177EF15EAF}" dt="2024-05-13T14:58:03.505" v="1552" actId="5793"/>
          <ac:spMkLst>
            <pc:docMk/>
            <pc:sldMk cId="659389504" sldId="262"/>
            <ac:spMk id="3" creationId="{D705B116-7F1B-698D-F591-11F1B169E678}"/>
          </ac:spMkLst>
        </pc:spChg>
        <pc:picChg chg="add del">
          <ac:chgData name="Raymer, Michael L." userId="96c2fb1d-e79c-4ca3-9876-783e98fdd04a" providerId="ADAL" clId="{D7983B60-1C78-41AB-8243-5F177EF15EAF}" dt="2024-05-13T14:39:24.500" v="1198" actId="478"/>
          <ac:picMkLst>
            <pc:docMk/>
            <pc:sldMk cId="659389504" sldId="262"/>
            <ac:picMk id="7" creationId="{C7CE3567-0C5A-BC64-0B95-7F65C4189DB1}"/>
          </ac:picMkLst>
        </pc:picChg>
        <pc:picChg chg="add mod">
          <ac:chgData name="Raymer, Michael L." userId="96c2fb1d-e79c-4ca3-9876-783e98fdd04a" providerId="ADAL" clId="{D7983B60-1C78-41AB-8243-5F177EF15EAF}" dt="2024-05-13T14:47:48.596" v="1383" actId="1076"/>
          <ac:picMkLst>
            <pc:docMk/>
            <pc:sldMk cId="659389504" sldId="262"/>
            <ac:picMk id="9" creationId="{B356EC9E-FB66-0F59-13E9-FC8158755F9A}"/>
          </ac:picMkLst>
        </pc:picChg>
        <pc:picChg chg="add del mod">
          <ac:chgData name="Raymer, Michael L." userId="96c2fb1d-e79c-4ca3-9876-783e98fdd04a" providerId="ADAL" clId="{D7983B60-1C78-41AB-8243-5F177EF15EAF}" dt="2024-05-13T14:54:19.231" v="1401" actId="478"/>
          <ac:picMkLst>
            <pc:docMk/>
            <pc:sldMk cId="659389504" sldId="262"/>
            <ac:picMk id="11" creationId="{8AE13B02-678D-73E3-7D94-6C15870C877A}"/>
          </ac:picMkLst>
        </pc:picChg>
        <pc:picChg chg="add mod">
          <ac:chgData name="Raymer, Michael L." userId="96c2fb1d-e79c-4ca3-9876-783e98fdd04a" providerId="ADAL" clId="{D7983B60-1C78-41AB-8243-5F177EF15EAF}" dt="2024-05-13T14:54:35.354" v="1403" actId="1076"/>
          <ac:picMkLst>
            <pc:docMk/>
            <pc:sldMk cId="659389504" sldId="262"/>
            <ac:picMk id="13" creationId="{2F96F5D3-B906-1FC3-33A4-129757CC1A5A}"/>
          </ac:picMkLst>
        </pc:picChg>
      </pc:sldChg>
      <pc:sldChg chg="addSp delSp modSp add mod">
        <pc:chgData name="Raymer, Michael L." userId="96c2fb1d-e79c-4ca3-9876-783e98fdd04a" providerId="ADAL" clId="{D7983B60-1C78-41AB-8243-5F177EF15EAF}" dt="2024-05-14T14:37:17.788" v="4512" actId="1036"/>
        <pc:sldMkLst>
          <pc:docMk/>
          <pc:sldMk cId="1554973696" sldId="262"/>
        </pc:sldMkLst>
        <pc:spChg chg="mod">
          <ac:chgData name="Raymer, Michael L." userId="96c2fb1d-e79c-4ca3-9876-783e98fdd04a" providerId="ADAL" clId="{D7983B60-1C78-41AB-8243-5F177EF15EAF}" dt="2024-05-14T14:37:17.788" v="4512" actId="1036"/>
          <ac:spMkLst>
            <pc:docMk/>
            <pc:sldMk cId="1554973696" sldId="262"/>
            <ac:spMk id="3" creationId="{733C795C-5163-77F9-B525-D1A3B0912085}"/>
          </ac:spMkLst>
        </pc:spChg>
        <pc:spChg chg="add mod">
          <ac:chgData name="Raymer, Michael L." userId="96c2fb1d-e79c-4ca3-9876-783e98fdd04a" providerId="ADAL" clId="{D7983B60-1C78-41AB-8243-5F177EF15EAF}" dt="2024-05-14T14:30:51.590" v="4343" actId="1076"/>
          <ac:spMkLst>
            <pc:docMk/>
            <pc:sldMk cId="1554973696" sldId="262"/>
            <ac:spMk id="7" creationId="{4C4A172A-020D-D9AA-0D7B-9D12F0527709}"/>
          </ac:spMkLst>
        </pc:spChg>
        <pc:spChg chg="del">
          <ac:chgData name="Raymer, Michael L." userId="96c2fb1d-e79c-4ca3-9876-783e98fdd04a" providerId="ADAL" clId="{D7983B60-1C78-41AB-8243-5F177EF15EAF}" dt="2024-05-13T20:00:59.107" v="3235" actId="478"/>
          <ac:spMkLst>
            <pc:docMk/>
            <pc:sldMk cId="1554973696" sldId="262"/>
            <ac:spMk id="7" creationId="{C247C14E-753F-65FF-6C73-1B6D03CF975C}"/>
          </ac:spMkLst>
        </pc:spChg>
        <pc:spChg chg="add del mod">
          <ac:chgData name="Raymer, Michael L." userId="96c2fb1d-e79c-4ca3-9876-783e98fdd04a" providerId="ADAL" clId="{D7983B60-1C78-41AB-8243-5F177EF15EAF}" dt="2024-05-14T14:30:23.582" v="4334" actId="478"/>
          <ac:spMkLst>
            <pc:docMk/>
            <pc:sldMk cId="1554973696" sldId="262"/>
            <ac:spMk id="8" creationId="{4F80887B-93AC-D08C-8509-02F62FF9F02F}"/>
          </ac:spMkLst>
        </pc:spChg>
        <pc:spChg chg="add mod">
          <ac:chgData name="Raymer, Michael L." userId="96c2fb1d-e79c-4ca3-9876-783e98fdd04a" providerId="ADAL" clId="{D7983B60-1C78-41AB-8243-5F177EF15EAF}" dt="2024-05-13T20:01:55.158" v="3270" actId="33524"/>
          <ac:spMkLst>
            <pc:docMk/>
            <pc:sldMk cId="1554973696" sldId="262"/>
            <ac:spMk id="9" creationId="{911B8906-E0D2-5AB7-C6C8-D6C6606B0064}"/>
          </ac:spMkLst>
        </pc:spChg>
      </pc:sldChg>
      <pc:sldChg chg="add del">
        <pc:chgData name="Raymer, Michael L." userId="96c2fb1d-e79c-4ca3-9876-783e98fdd04a" providerId="ADAL" clId="{D7983B60-1C78-41AB-8243-5F177EF15EAF}" dt="2024-05-13T19:52:29.644" v="3028"/>
        <pc:sldMkLst>
          <pc:docMk/>
          <pc:sldMk cId="3313798992" sldId="262"/>
        </pc:sldMkLst>
      </pc:sldChg>
      <pc:sldChg chg="addSp del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631789358" sldId="263"/>
        </pc:sldMkLst>
        <pc:spChg chg="mod">
          <ac:chgData name="Raymer, Michael L." userId="96c2fb1d-e79c-4ca3-9876-783e98fdd04a" providerId="ADAL" clId="{D7983B60-1C78-41AB-8243-5F177EF15EAF}" dt="2024-05-13T14:59:09.140" v="1560" actId="20577"/>
          <ac:spMkLst>
            <pc:docMk/>
            <pc:sldMk cId="631789358" sldId="263"/>
            <ac:spMk id="2" creationId="{2D2F4F44-70BD-B125-9AE4-842BEF678971}"/>
          </ac:spMkLst>
        </pc:spChg>
        <pc:spChg chg="mod">
          <ac:chgData name="Raymer, Michael L." userId="96c2fb1d-e79c-4ca3-9876-783e98fdd04a" providerId="ADAL" clId="{D7983B60-1C78-41AB-8243-5F177EF15EAF}" dt="2024-05-13T15:04:11.469" v="1587" actId="14100"/>
          <ac:spMkLst>
            <pc:docMk/>
            <pc:sldMk cId="631789358" sldId="263"/>
            <ac:spMk id="3" creationId="{2C2FC019-4811-FAF3-0365-E945628C9D48}"/>
          </ac:spMkLst>
        </pc:spChg>
        <pc:spChg chg="add mod">
          <ac:chgData name="Raymer, Michael L." userId="96c2fb1d-e79c-4ca3-9876-783e98fdd04a" providerId="ADAL" clId="{D7983B60-1C78-41AB-8243-5F177EF15EAF}" dt="2024-05-13T15:04:26.541" v="1590" actId="1076"/>
          <ac:spMkLst>
            <pc:docMk/>
            <pc:sldMk cId="631789358" sldId="263"/>
            <ac:spMk id="6" creationId="{7771D0AB-4FBA-4083-6624-2AAAD09EF5FD}"/>
          </ac:spMkLst>
        </pc:spChg>
        <pc:spChg chg="add del mod">
          <ac:chgData name="Raymer, Michael L." userId="96c2fb1d-e79c-4ca3-9876-783e98fdd04a" providerId="ADAL" clId="{D7983B60-1C78-41AB-8243-5F177EF15EAF}" dt="2024-05-13T15:04:44.999" v="1595" actId="478"/>
          <ac:spMkLst>
            <pc:docMk/>
            <pc:sldMk cId="631789358" sldId="263"/>
            <ac:spMk id="7" creationId="{3F530942-EC26-3F2F-B6A7-7979F74FC908}"/>
          </ac:spMkLst>
        </pc:spChg>
        <pc:spChg chg="add">
          <ac:chgData name="Raymer, Michael L." userId="96c2fb1d-e79c-4ca3-9876-783e98fdd04a" providerId="ADAL" clId="{D7983B60-1C78-41AB-8243-5F177EF15EAF}" dt="2024-05-13T15:04:32.814" v="1592"/>
          <ac:spMkLst>
            <pc:docMk/>
            <pc:sldMk cId="631789358" sldId="263"/>
            <ac:spMk id="8" creationId="{1C0DD77F-4F3C-34D3-C396-53A207319A5E}"/>
          </ac:spMkLst>
        </pc:spChg>
        <pc:spChg chg="add del mod">
          <ac:chgData name="Raymer, Michael L." userId="96c2fb1d-e79c-4ca3-9876-783e98fdd04a" providerId="ADAL" clId="{D7983B60-1C78-41AB-8243-5F177EF15EAF}" dt="2024-05-13T15:05:33.726" v="1603" actId="478"/>
          <ac:spMkLst>
            <pc:docMk/>
            <pc:sldMk cId="631789358" sldId="263"/>
            <ac:spMk id="9" creationId="{B037444E-840B-369F-A0E9-96B89075D7AB}"/>
          </ac:spMkLst>
        </pc:spChg>
        <pc:spChg chg="add mod">
          <ac:chgData name="Raymer, Michael L." userId="96c2fb1d-e79c-4ca3-9876-783e98fdd04a" providerId="ADAL" clId="{D7983B60-1C78-41AB-8243-5F177EF15EAF}" dt="2024-05-13T15:07:24.725" v="1613" actId="20577"/>
          <ac:spMkLst>
            <pc:docMk/>
            <pc:sldMk cId="631789358" sldId="263"/>
            <ac:spMk id="11" creationId="{381D0BF1-5F4F-C3FD-65EC-C8C2BFB9553D}"/>
          </ac:spMkLst>
        </pc:spChg>
      </pc:sldChg>
      <pc:sldChg chg="addSp modSp new mod">
        <pc:chgData name="Raymer, Michael L." userId="96c2fb1d-e79c-4ca3-9876-783e98fdd04a" providerId="ADAL" clId="{D7983B60-1C78-41AB-8243-5F177EF15EAF}" dt="2024-05-14T15:24:36.829" v="5691" actId="20577"/>
        <pc:sldMkLst>
          <pc:docMk/>
          <pc:sldMk cId="2787997700" sldId="263"/>
        </pc:sldMkLst>
        <pc:spChg chg="mod">
          <ac:chgData name="Raymer, Michael L." userId="96c2fb1d-e79c-4ca3-9876-783e98fdd04a" providerId="ADAL" clId="{D7983B60-1C78-41AB-8243-5F177EF15EAF}" dt="2024-05-13T20:02:48.964" v="3319" actId="255"/>
          <ac:spMkLst>
            <pc:docMk/>
            <pc:sldMk cId="2787997700" sldId="263"/>
            <ac:spMk id="2" creationId="{947FB863-AC46-3B0A-0FE2-87D6C447E39B}"/>
          </ac:spMkLst>
        </pc:spChg>
        <pc:spChg chg="mod">
          <ac:chgData name="Raymer, Michael L." userId="96c2fb1d-e79c-4ca3-9876-783e98fdd04a" providerId="ADAL" clId="{D7983B60-1C78-41AB-8243-5F177EF15EAF}" dt="2024-05-14T15:24:36.829" v="5691" actId="20577"/>
          <ac:spMkLst>
            <pc:docMk/>
            <pc:sldMk cId="2787997700" sldId="263"/>
            <ac:spMk id="3" creationId="{EB385DE7-85B1-BCA8-8682-510352321CD7}"/>
          </ac:spMkLst>
        </pc:spChg>
        <pc:picChg chg="add mod">
          <ac:chgData name="Raymer, Michael L." userId="96c2fb1d-e79c-4ca3-9876-783e98fdd04a" providerId="ADAL" clId="{D7983B60-1C78-41AB-8243-5F177EF15EAF}" dt="2024-05-13T20:06:45.257" v="3544" actId="1076"/>
          <ac:picMkLst>
            <pc:docMk/>
            <pc:sldMk cId="2787997700" sldId="263"/>
            <ac:picMk id="7" creationId="{17824768-26B6-2D88-2710-2867956A6A1D}"/>
          </ac:picMkLst>
        </pc:picChg>
      </pc:sldChg>
      <pc:sldChg chg="addSp delSp modSp new mod">
        <pc:chgData name="Raymer, Michael L." userId="96c2fb1d-e79c-4ca3-9876-783e98fdd04a" providerId="ADAL" clId="{D7983B60-1C78-41AB-8243-5F177EF15EAF}" dt="2024-05-14T14:19:53.108" v="4322" actId="1035"/>
        <pc:sldMkLst>
          <pc:docMk/>
          <pc:sldMk cId="114793839" sldId="264"/>
        </pc:sldMkLst>
        <pc:spChg chg="mod">
          <ac:chgData name="Raymer, Michael L." userId="96c2fb1d-e79c-4ca3-9876-783e98fdd04a" providerId="ADAL" clId="{D7983B60-1C78-41AB-8243-5F177EF15EAF}" dt="2024-05-13T20:07:17.548" v="3565" actId="20577"/>
          <ac:spMkLst>
            <pc:docMk/>
            <pc:sldMk cId="114793839" sldId="264"/>
            <ac:spMk id="2" creationId="{ED705772-B572-D7BA-2A27-32FFAD3241A4}"/>
          </ac:spMkLst>
        </pc:spChg>
        <pc:spChg chg="mod">
          <ac:chgData name="Raymer, Michael L." userId="96c2fb1d-e79c-4ca3-9876-783e98fdd04a" providerId="ADAL" clId="{D7983B60-1C78-41AB-8243-5F177EF15EAF}" dt="2024-05-14T13:58:32.410" v="3873" actId="1076"/>
          <ac:spMkLst>
            <pc:docMk/>
            <pc:sldMk cId="114793839" sldId="264"/>
            <ac:spMk id="3" creationId="{DFB1E44E-7A05-26FB-19DA-FF3A9A51C6B4}"/>
          </ac:spMkLst>
        </pc:spChg>
        <pc:spChg chg="add del mod">
          <ac:chgData name="Raymer, Michael L." userId="96c2fb1d-e79c-4ca3-9876-783e98fdd04a" providerId="ADAL" clId="{D7983B60-1C78-41AB-8243-5F177EF15EAF}" dt="2024-05-14T13:55:25.291" v="3811" actId="478"/>
          <ac:spMkLst>
            <pc:docMk/>
            <pc:sldMk cId="114793839" sldId="264"/>
            <ac:spMk id="7" creationId="{753EE090-FD03-AD92-F790-4E626BBC61AB}"/>
          </ac:spMkLst>
        </pc:spChg>
        <pc:spChg chg="add del mod">
          <ac:chgData name="Raymer, Michael L." userId="96c2fb1d-e79c-4ca3-9876-783e98fdd04a" providerId="ADAL" clId="{D7983B60-1C78-41AB-8243-5F177EF15EAF}" dt="2024-05-14T13:55:11.977" v="3809" actId="478"/>
          <ac:spMkLst>
            <pc:docMk/>
            <pc:sldMk cId="114793839" sldId="264"/>
            <ac:spMk id="8" creationId="{D0CB628F-78A2-39A1-90A0-9BC5FDDC94C5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0" creationId="{A55D0CF4-1DE9-E16B-7236-D3301066818A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1" creationId="{EF328713-EA79-23ED-B1E8-CD756A08341E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2" creationId="{B61E252D-CA74-CAB0-50EA-4B4860678279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3" creationId="{9A3BDB40-B95E-292A-BC9A-03862C7DCA44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4" creationId="{9EFEC1BA-CD17-5006-8EA3-558BC932B2C6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5" creationId="{92BDCE33-D556-4D90-8A6D-5179E4D6E0B0}"/>
          </ac:spMkLst>
        </pc:spChg>
        <pc:spChg chg="add mod">
          <ac:chgData name="Raymer, Michael L." userId="96c2fb1d-e79c-4ca3-9876-783e98fdd04a" providerId="ADAL" clId="{D7983B60-1C78-41AB-8243-5F177EF15EAF}" dt="2024-05-14T14:19:53.108" v="4322" actId="1035"/>
          <ac:spMkLst>
            <pc:docMk/>
            <pc:sldMk cId="114793839" sldId="264"/>
            <ac:spMk id="28" creationId="{F77726EF-C175-BB7C-CC61-AE4896050CE2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30" creationId="{3782B8C8-3ABA-8524-9F08-F155C6560F87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31" creationId="{0283F8C6-63E3-61EF-2350-2535FF550A9A}"/>
          </ac:spMkLst>
        </pc:spChg>
        <pc:picChg chg="add mod">
          <ac:chgData name="Raymer, Michael L." userId="96c2fb1d-e79c-4ca3-9876-783e98fdd04a" providerId="ADAL" clId="{D7983B60-1C78-41AB-8243-5F177EF15EAF}" dt="2024-05-14T14:18:51.922" v="4316" actId="1035"/>
          <ac:picMkLst>
            <pc:docMk/>
            <pc:sldMk cId="114793839" sldId="264"/>
            <ac:picMk id="9" creationId="{59823B1D-5408-D31D-C00D-1C4CD1B123CE}"/>
          </ac:picMkLst>
        </pc:picChg>
        <pc:cxnChg chg="add mod">
          <ac:chgData name="Raymer, Michael L." userId="96c2fb1d-e79c-4ca3-9876-783e98fdd04a" providerId="ADAL" clId="{D7983B60-1C78-41AB-8243-5F177EF15EAF}" dt="2024-05-14T14:18:51.922" v="4316" actId="1035"/>
          <ac:cxnSpMkLst>
            <pc:docMk/>
            <pc:sldMk cId="114793839" sldId="264"/>
            <ac:cxnSpMk id="17" creationId="{C1B187C5-9CE4-90DC-469E-1F36B559CDF3}"/>
          </ac:cxnSpMkLst>
        </pc:cxnChg>
        <pc:cxnChg chg="add mod">
          <ac:chgData name="Raymer, Michael L." userId="96c2fb1d-e79c-4ca3-9876-783e98fdd04a" providerId="ADAL" clId="{D7983B60-1C78-41AB-8243-5F177EF15EAF}" dt="2024-05-14T14:18:51.922" v="4316" actId="1035"/>
          <ac:cxnSpMkLst>
            <pc:docMk/>
            <pc:sldMk cId="114793839" sldId="264"/>
            <ac:cxnSpMk id="22" creationId="{22D782CA-2729-ADC2-8C54-3C5CDEEBA11C}"/>
          </ac:cxnSpMkLst>
        </pc:cxnChg>
      </pc:sldChg>
      <pc:sldChg chg="addSp delSp modSp add mod">
        <pc:chgData name="Raymer, Michael L." userId="96c2fb1d-e79c-4ca3-9876-783e98fdd04a" providerId="ADAL" clId="{D7983B60-1C78-41AB-8243-5F177EF15EAF}" dt="2024-05-14T13:48:54.214" v="3669" actId="1076"/>
        <pc:sldMkLst>
          <pc:docMk/>
          <pc:sldMk cId="1417172917" sldId="265"/>
        </pc:sldMkLst>
        <pc:spChg chg="mod">
          <ac:chgData name="Raymer, Michael L." userId="96c2fb1d-e79c-4ca3-9876-783e98fdd04a" providerId="ADAL" clId="{D7983B60-1C78-41AB-8243-5F177EF15EAF}" dt="2024-05-14T13:43:48.161" v="3665" actId="1076"/>
          <ac:spMkLst>
            <pc:docMk/>
            <pc:sldMk cId="1417172917" sldId="265"/>
            <ac:spMk id="8" creationId="{29DCC541-22C6-6BAE-CE38-C272FECFE371}"/>
          </ac:spMkLst>
        </pc:spChg>
        <pc:spChg chg="del">
          <ac:chgData name="Raymer, Michael L." userId="96c2fb1d-e79c-4ca3-9876-783e98fdd04a" providerId="ADAL" clId="{D7983B60-1C78-41AB-8243-5F177EF15EAF}" dt="2024-05-14T13:43:35.779" v="3660" actId="478"/>
          <ac:spMkLst>
            <pc:docMk/>
            <pc:sldMk cId="1417172917" sldId="265"/>
            <ac:spMk id="9" creationId="{AE8515FF-4D4A-2E01-42F2-6DCEC74DBAB3}"/>
          </ac:spMkLst>
        </pc:spChg>
        <pc:spChg chg="del">
          <ac:chgData name="Raymer, Michael L." userId="96c2fb1d-e79c-4ca3-9876-783e98fdd04a" providerId="ADAL" clId="{D7983B60-1C78-41AB-8243-5F177EF15EAF}" dt="2024-05-14T13:43:37.774" v="3661" actId="478"/>
          <ac:spMkLst>
            <pc:docMk/>
            <pc:sldMk cId="1417172917" sldId="265"/>
            <ac:spMk id="12" creationId="{D600BB3A-BAFE-9548-1540-974817D81472}"/>
          </ac:spMkLst>
        </pc:spChg>
        <pc:picChg chg="add mod">
          <ac:chgData name="Raymer, Michael L." userId="96c2fb1d-e79c-4ca3-9876-783e98fdd04a" providerId="ADAL" clId="{D7983B60-1C78-41AB-8243-5F177EF15EAF}" dt="2024-05-14T13:48:54.214" v="3669" actId="1076"/>
          <ac:picMkLst>
            <pc:docMk/>
            <pc:sldMk cId="1417172917" sldId="265"/>
            <ac:picMk id="1026" creationId="{10055FD6-3DF0-953F-37A7-2D225C7BB75B}"/>
          </ac:picMkLst>
        </pc:picChg>
        <pc:cxnChg chg="del">
          <ac:chgData name="Raymer, Michael L." userId="96c2fb1d-e79c-4ca3-9876-783e98fdd04a" providerId="ADAL" clId="{D7983B60-1C78-41AB-8243-5F177EF15EAF}" dt="2024-05-14T13:43:39.648" v="3662" actId="478"/>
          <ac:cxnSpMkLst>
            <pc:docMk/>
            <pc:sldMk cId="1417172917" sldId="265"/>
            <ac:cxnSpMk id="10" creationId="{5085595B-C5DE-3615-98AA-871AE9111D57}"/>
          </ac:cxnSpMkLst>
        </pc:cxnChg>
      </pc:sldChg>
      <pc:sldChg chg="addSp delSp modSp add mod">
        <pc:chgData name="Raymer, Michael L." userId="96c2fb1d-e79c-4ca3-9876-783e98fdd04a" providerId="ADAL" clId="{D7983B60-1C78-41AB-8243-5F177EF15EAF}" dt="2024-05-14T14:12:36.999" v="4248" actId="17032"/>
        <pc:sldMkLst>
          <pc:docMk/>
          <pc:sldMk cId="3924551755" sldId="266"/>
        </pc:sldMkLst>
        <pc:spChg chg="mod">
          <ac:chgData name="Raymer, Michael L." userId="96c2fb1d-e79c-4ca3-9876-783e98fdd04a" providerId="ADAL" clId="{D7983B60-1C78-41AB-8243-5F177EF15EAF}" dt="2024-05-14T14:04:56.042" v="4157" actId="14100"/>
          <ac:spMkLst>
            <pc:docMk/>
            <pc:sldMk cId="3924551755" sldId="266"/>
            <ac:spMk id="3" creationId="{DFB1E44E-7A05-26FB-19DA-FF3A9A51C6B4}"/>
          </ac:spMkLst>
        </pc:spChg>
        <pc:spChg chg="add mod">
          <ac:chgData name="Raymer, Michael L." userId="96c2fb1d-e79c-4ca3-9876-783e98fdd04a" providerId="ADAL" clId="{D7983B60-1C78-41AB-8243-5F177EF15EAF}" dt="2024-05-14T14:06:29.393" v="4172" actId="1076"/>
          <ac:spMkLst>
            <pc:docMk/>
            <pc:sldMk cId="3924551755" sldId="266"/>
            <ac:spMk id="6" creationId="{6AF2F52E-006E-6054-2D8E-A6346953904A}"/>
          </ac:spMkLst>
        </pc:spChg>
        <pc:spChg chg="mod">
          <ac:chgData name="Raymer, Michael L." userId="96c2fb1d-e79c-4ca3-9876-783e98fdd04a" providerId="ADAL" clId="{D7983B60-1C78-41AB-8243-5F177EF15EAF}" dt="2024-05-14T14:07:00.944" v="4177" actId="1076"/>
          <ac:spMkLst>
            <pc:docMk/>
            <pc:sldMk cId="3924551755" sldId="266"/>
            <ac:spMk id="7" creationId="{753EE090-FD03-AD92-F790-4E626BBC61AB}"/>
          </ac:spMkLst>
        </pc:spChg>
        <pc:spChg chg="add mod">
          <ac:chgData name="Raymer, Michael L." userId="96c2fb1d-e79c-4ca3-9876-783e98fdd04a" providerId="ADAL" clId="{D7983B60-1C78-41AB-8243-5F177EF15EAF}" dt="2024-05-14T14:08:36.007" v="4221" actId="1076"/>
          <ac:spMkLst>
            <pc:docMk/>
            <pc:sldMk cId="3924551755" sldId="266"/>
            <ac:spMk id="22" creationId="{ACF7F4A6-3889-1CF8-8CE3-3375D5198AE6}"/>
          </ac:spMkLst>
        </pc:spChg>
        <pc:spChg chg="add mod">
          <ac:chgData name="Raymer, Michael L." userId="96c2fb1d-e79c-4ca3-9876-783e98fdd04a" providerId="ADAL" clId="{D7983B60-1C78-41AB-8243-5F177EF15EAF}" dt="2024-05-14T14:10:35.979" v="4237" actId="17032"/>
          <ac:spMkLst>
            <pc:docMk/>
            <pc:sldMk cId="3924551755" sldId="266"/>
            <ac:spMk id="33" creationId="{FAB42738-6F11-710A-5C38-1F90864CD7F9}"/>
          </ac:spMkLst>
        </pc:spChg>
        <pc:spChg chg="add del mod">
          <ac:chgData name="Raymer, Michael L." userId="96c2fb1d-e79c-4ca3-9876-783e98fdd04a" providerId="ADAL" clId="{D7983B60-1C78-41AB-8243-5F177EF15EAF}" dt="2024-05-14T14:11:48.190" v="4246" actId="206"/>
          <ac:spMkLst>
            <pc:docMk/>
            <pc:sldMk cId="3924551755" sldId="266"/>
            <ac:spMk id="34" creationId="{0AF58C08-D329-D658-C7F8-C454DA4B33DD}"/>
          </ac:spMkLst>
        </pc:spChg>
        <pc:spChg chg="add mod">
          <ac:chgData name="Raymer, Michael L." userId="96c2fb1d-e79c-4ca3-9876-783e98fdd04a" providerId="ADAL" clId="{D7983B60-1C78-41AB-8243-5F177EF15EAF}" dt="2024-05-14T14:12:36.999" v="4248" actId="17032"/>
          <ac:spMkLst>
            <pc:docMk/>
            <pc:sldMk cId="3924551755" sldId="266"/>
            <ac:spMk id="35" creationId="{67D2C8F7-336B-2BA6-90F7-C2D2A0EC1621}"/>
          </ac:spMkLst>
        </pc:spChg>
        <pc:cxnChg chg="add del mod">
          <ac:chgData name="Raymer, Michael L." userId="96c2fb1d-e79c-4ca3-9876-783e98fdd04a" providerId="ADAL" clId="{D7983B60-1C78-41AB-8243-5F177EF15EAF}" dt="2024-05-14T14:05:30.552" v="4164" actId="478"/>
          <ac:cxnSpMkLst>
            <pc:docMk/>
            <pc:sldMk cId="3924551755" sldId="266"/>
            <ac:cxnSpMk id="8" creationId="{14ED63A1-4902-ED8C-9A09-36FD8461177E}"/>
          </ac:cxnSpMkLst>
        </pc:cxnChg>
        <pc:cxnChg chg="add del mod">
          <ac:chgData name="Raymer, Michael L." userId="96c2fb1d-e79c-4ca3-9876-783e98fdd04a" providerId="ADAL" clId="{D7983B60-1C78-41AB-8243-5F177EF15EAF}" dt="2024-05-14T14:10:58.931" v="4239" actId="478"/>
          <ac:cxnSpMkLst>
            <pc:docMk/>
            <pc:sldMk cId="3924551755" sldId="266"/>
            <ac:cxnSpMk id="12" creationId="{DA9B4A61-CA02-B065-0A14-A860E8C56715}"/>
          </ac:cxnSpMkLst>
        </pc:cxnChg>
        <pc:cxnChg chg="add del mod">
          <ac:chgData name="Raymer, Michael L." userId="96c2fb1d-e79c-4ca3-9876-783e98fdd04a" providerId="ADAL" clId="{D7983B60-1C78-41AB-8243-5F177EF15EAF}" dt="2024-05-14T14:10:42.122" v="4238" actId="478"/>
          <ac:cxnSpMkLst>
            <pc:docMk/>
            <pc:sldMk cId="3924551755" sldId="266"/>
            <ac:cxnSpMk id="13" creationId="{73D9F02D-A023-A014-C9A2-125F28CE2A44}"/>
          </ac:cxnSpMkLst>
        </pc:cxnChg>
        <pc:cxnChg chg="add del mod">
          <ac:chgData name="Raymer, Michael L." userId="96c2fb1d-e79c-4ca3-9876-783e98fdd04a" providerId="ADAL" clId="{D7983B60-1C78-41AB-8243-5F177EF15EAF}" dt="2024-05-14T14:08:49.896" v="4224" actId="478"/>
          <ac:cxnSpMkLst>
            <pc:docMk/>
            <pc:sldMk cId="3924551755" sldId="266"/>
            <ac:cxnSpMk id="23" creationId="{0B18F3D7-6455-0874-DB87-F81A45D9AF40}"/>
          </ac:cxnSpMkLst>
        </pc:cxnChg>
        <pc:cxnChg chg="add del mod">
          <ac:chgData name="Raymer, Michael L." userId="96c2fb1d-e79c-4ca3-9876-783e98fdd04a" providerId="ADAL" clId="{D7983B60-1C78-41AB-8243-5F177EF15EAF}" dt="2024-05-14T14:10:01.761" v="4235" actId="478"/>
          <ac:cxnSpMkLst>
            <pc:docMk/>
            <pc:sldMk cId="3924551755" sldId="266"/>
            <ac:cxnSpMk id="25" creationId="{3CFAFC75-FD8D-757F-EE35-7B378E109F58}"/>
          </ac:cxnSpMkLst>
        </pc:cxnChg>
      </pc:sldChg>
      <pc:sldChg chg="addSp delSp modSp add mod">
        <pc:chgData name="Raymer, Michael L." userId="96c2fb1d-e79c-4ca3-9876-783e98fdd04a" providerId="ADAL" clId="{D7983B60-1C78-41AB-8243-5F177EF15EAF}" dt="2024-05-14T14:36:33.031" v="4499" actId="1035"/>
        <pc:sldMkLst>
          <pc:docMk/>
          <pc:sldMk cId="3297777157" sldId="267"/>
        </pc:sldMkLst>
        <pc:spChg chg="mod">
          <ac:chgData name="Raymer, Michael L." userId="96c2fb1d-e79c-4ca3-9876-783e98fdd04a" providerId="ADAL" clId="{D7983B60-1C78-41AB-8243-5F177EF15EAF}" dt="2024-05-14T14:36:33.031" v="4499" actId="1035"/>
          <ac:spMkLst>
            <pc:docMk/>
            <pc:sldMk cId="3297777157" sldId="267"/>
            <ac:spMk id="3" creationId="{EB385DE7-85B1-BCA8-8682-510352321CD7}"/>
          </ac:spMkLst>
        </pc:spChg>
        <pc:spChg chg="add mod">
          <ac:chgData name="Raymer, Michael L." userId="96c2fb1d-e79c-4ca3-9876-783e98fdd04a" providerId="ADAL" clId="{D7983B60-1C78-41AB-8243-5F177EF15EAF}" dt="2024-05-14T14:35:55.104" v="4463" actId="1036"/>
          <ac:spMkLst>
            <pc:docMk/>
            <pc:sldMk cId="3297777157" sldId="267"/>
            <ac:spMk id="8" creationId="{C1E795FD-9F70-A5A3-155D-159A1DFD411E}"/>
          </ac:spMkLst>
        </pc:spChg>
        <pc:picChg chg="del">
          <ac:chgData name="Raymer, Michael L." userId="96c2fb1d-e79c-4ca3-9876-783e98fdd04a" providerId="ADAL" clId="{D7983B60-1C78-41AB-8243-5F177EF15EAF}" dt="2024-05-14T14:33:10.666" v="4345" actId="478"/>
          <ac:picMkLst>
            <pc:docMk/>
            <pc:sldMk cId="3297777157" sldId="267"/>
            <ac:picMk id="7" creationId="{17824768-26B6-2D88-2710-2867956A6A1D}"/>
          </ac:picMkLst>
        </pc:pic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0" creationId="{A5046191-D166-401F-4F6A-5F08CFC559BE}"/>
          </ac:cxnSpMkLst>
        </pc:cxn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1" creationId="{9735A28A-0500-81BC-B88C-16EAB938A45D}"/>
          </ac:cxnSpMkLst>
        </pc:cxn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2" creationId="{D867486E-676E-0589-6FA9-EF2DD604C740}"/>
          </ac:cxnSpMkLst>
        </pc:cxn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4" creationId="{0C37771E-2BFF-CD1A-322A-7BD7E15B5657}"/>
          </ac:cxnSpMkLst>
        </pc:cxnChg>
      </pc:sldChg>
      <pc:sldChg chg="addSp modSp new mod modNotes">
        <pc:chgData name="Raymer, Michael L." userId="96c2fb1d-e79c-4ca3-9876-783e98fdd04a" providerId="ADAL" clId="{D7983B60-1C78-41AB-8243-5F177EF15EAF}" dt="2024-05-14T14:57:07.959" v="5157"/>
        <pc:sldMkLst>
          <pc:docMk/>
          <pc:sldMk cId="861258910" sldId="268"/>
        </pc:sldMkLst>
        <pc:spChg chg="mod">
          <ac:chgData name="Raymer, Michael L." userId="96c2fb1d-e79c-4ca3-9876-783e98fdd04a" providerId="ADAL" clId="{D7983B60-1C78-41AB-8243-5F177EF15EAF}" dt="2024-05-14T14:39:21.983" v="4556" actId="20577"/>
          <ac:spMkLst>
            <pc:docMk/>
            <pc:sldMk cId="861258910" sldId="268"/>
            <ac:spMk id="2" creationId="{019A5EF0-D0D0-679A-677B-96A131396652}"/>
          </ac:spMkLst>
        </pc:spChg>
        <pc:spChg chg="mod">
          <ac:chgData name="Raymer, Michael L." userId="96c2fb1d-e79c-4ca3-9876-783e98fdd04a" providerId="ADAL" clId="{D7983B60-1C78-41AB-8243-5F177EF15EAF}" dt="2024-05-14T14:40:45.118" v="4815" actId="1036"/>
          <ac:spMkLst>
            <pc:docMk/>
            <pc:sldMk cId="861258910" sldId="268"/>
            <ac:spMk id="3" creationId="{EE1B47C7-1E49-1A9C-53AC-C9D0F97B9996}"/>
          </ac:spMkLst>
        </pc:spChg>
        <pc:spChg chg="add mod">
          <ac:chgData name="Raymer, Michael L." userId="96c2fb1d-e79c-4ca3-9876-783e98fdd04a" providerId="ADAL" clId="{D7983B60-1C78-41AB-8243-5F177EF15EAF}" dt="2024-05-14T14:53:28.410" v="5120" actId="1036"/>
          <ac:spMkLst>
            <pc:docMk/>
            <pc:sldMk cId="861258910" sldId="268"/>
            <ac:spMk id="6" creationId="{1B29A88C-58F1-AAA3-AF1E-EF33A61F20E5}"/>
          </ac:spMkLst>
        </pc:spChg>
        <pc:spChg chg="add mod">
          <ac:chgData name="Raymer, Michael L." userId="96c2fb1d-e79c-4ca3-9876-783e98fdd04a" providerId="ADAL" clId="{D7983B60-1C78-41AB-8243-5F177EF15EAF}" dt="2024-05-14T14:45:35.112" v="4828"/>
          <ac:spMkLst>
            <pc:docMk/>
            <pc:sldMk cId="861258910" sldId="268"/>
            <ac:spMk id="7" creationId="{26790389-B448-BEA1-2EA7-46AAD0B949E3}"/>
          </ac:spMkLst>
        </pc:spChg>
        <pc:spChg chg="add mod">
          <ac:chgData name="Raymer, Michael L." userId="96c2fb1d-e79c-4ca3-9876-783e98fdd04a" providerId="ADAL" clId="{D7983B60-1C78-41AB-8243-5F177EF15EAF}" dt="2024-05-14T14:53:21.711" v="5117" actId="20577"/>
          <ac:spMkLst>
            <pc:docMk/>
            <pc:sldMk cId="861258910" sldId="268"/>
            <ac:spMk id="8" creationId="{3774694A-7764-B280-22EE-068107C2E661}"/>
          </ac:spMkLst>
        </pc:spChg>
        <pc:picChg chg="add mod">
          <ac:chgData name="Raymer, Michael L." userId="96c2fb1d-e79c-4ca3-9876-783e98fdd04a" providerId="ADAL" clId="{D7983B60-1C78-41AB-8243-5F177EF15EAF}" dt="2024-05-14T14:45:10.577" v="4818" actId="1076"/>
          <ac:picMkLst>
            <pc:docMk/>
            <pc:sldMk cId="861258910" sldId="268"/>
            <ac:picMk id="2050" creationId="{84B89201-C1BE-0C10-0E33-D2395F28639A}"/>
          </ac:picMkLst>
        </pc:picChg>
        <pc:cxnChg chg="add mod">
          <ac:chgData name="Raymer, Michael L." userId="96c2fb1d-e79c-4ca3-9876-783e98fdd04a" providerId="ADAL" clId="{D7983B60-1C78-41AB-8243-5F177EF15EAF}" dt="2024-05-14T14:54:15.209" v="5124" actId="208"/>
          <ac:cxnSpMkLst>
            <pc:docMk/>
            <pc:sldMk cId="861258910" sldId="268"/>
            <ac:cxnSpMk id="10" creationId="{007A9B9B-A153-005E-364E-91ED1245E33C}"/>
          </ac:cxnSpMkLst>
        </pc:cxnChg>
        <pc:cxnChg chg="add mod">
          <ac:chgData name="Raymer, Michael L." userId="96c2fb1d-e79c-4ca3-9876-783e98fdd04a" providerId="ADAL" clId="{D7983B60-1C78-41AB-8243-5F177EF15EAF}" dt="2024-05-14T14:54:43.268" v="5130" actId="1036"/>
          <ac:cxnSpMkLst>
            <pc:docMk/>
            <pc:sldMk cId="861258910" sldId="268"/>
            <ac:cxnSpMk id="13" creationId="{C16FFD25-F730-8283-E032-0DC06F1B13B4}"/>
          </ac:cxnSpMkLst>
        </pc:cxnChg>
      </pc:sldChg>
      <pc:sldChg chg="addSp delSp modSp new mod">
        <pc:chgData name="Raymer, Michael L." userId="96c2fb1d-e79c-4ca3-9876-783e98fdd04a" providerId="ADAL" clId="{D7983B60-1C78-41AB-8243-5F177EF15EAF}" dt="2024-05-14T15:07:01.521" v="5209" actId="1035"/>
        <pc:sldMkLst>
          <pc:docMk/>
          <pc:sldMk cId="1528079986" sldId="269"/>
        </pc:sldMkLst>
        <pc:spChg chg="mod">
          <ac:chgData name="Raymer, Michael L." userId="96c2fb1d-e79c-4ca3-9876-783e98fdd04a" providerId="ADAL" clId="{D7983B60-1C78-41AB-8243-5F177EF15EAF}" dt="2024-05-14T15:00:01.519" v="5179" actId="20577"/>
          <ac:spMkLst>
            <pc:docMk/>
            <pc:sldMk cId="1528079986" sldId="269"/>
            <ac:spMk id="2" creationId="{43FF2DD2-7B88-B1E9-28E2-74E92BC20C9B}"/>
          </ac:spMkLst>
        </pc:spChg>
        <pc:spChg chg="del">
          <ac:chgData name="Raymer, Michael L." userId="96c2fb1d-e79c-4ca3-9876-783e98fdd04a" providerId="ADAL" clId="{D7983B60-1C78-41AB-8243-5F177EF15EAF}" dt="2024-05-14T15:05:30.484" v="5180" actId="478"/>
          <ac:spMkLst>
            <pc:docMk/>
            <pc:sldMk cId="1528079986" sldId="269"/>
            <ac:spMk id="3" creationId="{18B30597-6316-D5AC-A27F-0F04E80270DC}"/>
          </ac:spMkLst>
        </pc:spChg>
        <pc:spChg chg="add mod">
          <ac:chgData name="Raymer, Michael L." userId="96c2fb1d-e79c-4ca3-9876-783e98fdd04a" providerId="ADAL" clId="{D7983B60-1C78-41AB-8243-5F177EF15EAF}" dt="2024-05-14T15:06:31.747" v="5203" actId="1076"/>
          <ac:spMkLst>
            <pc:docMk/>
            <pc:sldMk cId="1528079986" sldId="269"/>
            <ac:spMk id="7" creationId="{D336F9DA-DB89-9AA9-B125-C1A5C49A3998}"/>
          </ac:spMkLst>
        </pc:spChg>
        <pc:spChg chg="add mod">
          <ac:chgData name="Raymer, Michael L." userId="96c2fb1d-e79c-4ca3-9876-783e98fdd04a" providerId="ADAL" clId="{D7983B60-1C78-41AB-8243-5F177EF15EAF}" dt="2024-05-14T15:06:37.186" v="5204" actId="1076"/>
          <ac:spMkLst>
            <pc:docMk/>
            <pc:sldMk cId="1528079986" sldId="269"/>
            <ac:spMk id="9" creationId="{B163A66F-6297-A0B1-08A0-B0CB86631E05}"/>
          </ac:spMkLst>
        </pc:spChg>
        <pc:cxnChg chg="add mod">
          <ac:chgData name="Raymer, Michael L." userId="96c2fb1d-e79c-4ca3-9876-783e98fdd04a" providerId="ADAL" clId="{D7983B60-1C78-41AB-8243-5F177EF15EAF}" dt="2024-05-14T15:07:01.521" v="5209" actId="1035"/>
          <ac:cxnSpMkLst>
            <pc:docMk/>
            <pc:sldMk cId="1528079986" sldId="269"/>
            <ac:cxnSpMk id="10" creationId="{B82C985E-1744-AE5D-0102-84A17222CE2B}"/>
          </ac:cxnSpMkLst>
        </pc:cxnChg>
      </pc:sldChg>
      <pc:sldChg chg="modSp new del mod">
        <pc:chgData name="Raymer, Michael L." userId="96c2fb1d-e79c-4ca3-9876-783e98fdd04a" providerId="ADAL" clId="{D7983B60-1C78-41AB-8243-5F177EF15EAF}" dt="2024-05-14T15:10:29.330" v="5233" actId="47"/>
        <pc:sldMkLst>
          <pc:docMk/>
          <pc:sldMk cId="417846919" sldId="270"/>
        </pc:sldMkLst>
        <pc:spChg chg="mod">
          <ac:chgData name="Raymer, Michael L." userId="96c2fb1d-e79c-4ca3-9876-783e98fdd04a" providerId="ADAL" clId="{D7983B60-1C78-41AB-8243-5F177EF15EAF}" dt="2024-05-14T15:07:36.387" v="5232" actId="20577"/>
          <ac:spMkLst>
            <pc:docMk/>
            <pc:sldMk cId="417846919" sldId="270"/>
            <ac:spMk id="2" creationId="{6116D77C-29D7-5444-5239-FC569404973E}"/>
          </ac:spMkLst>
        </pc:spChg>
      </pc:sldChg>
      <pc:sldChg chg="modSp add mod">
        <pc:chgData name="Raymer, Michael L." userId="96c2fb1d-e79c-4ca3-9876-783e98fdd04a" providerId="ADAL" clId="{D7983B60-1C78-41AB-8243-5F177EF15EAF}" dt="2024-05-14T15:11:11.397" v="5258" actId="255"/>
        <pc:sldMkLst>
          <pc:docMk/>
          <pc:sldMk cId="3493942669" sldId="270"/>
        </pc:sldMkLst>
        <pc:spChg chg="mod">
          <ac:chgData name="Raymer, Michael L." userId="96c2fb1d-e79c-4ca3-9876-783e98fdd04a" providerId="ADAL" clId="{D7983B60-1C78-41AB-8243-5F177EF15EAF}" dt="2024-05-14T15:10:37.980" v="5254" actId="20577"/>
          <ac:spMkLst>
            <pc:docMk/>
            <pc:sldMk cId="3493942669" sldId="270"/>
            <ac:spMk id="2" creationId="{43FF2DD2-7B88-B1E9-28E2-74E92BC20C9B}"/>
          </ac:spMkLst>
        </pc:spChg>
        <pc:spChg chg="mod">
          <ac:chgData name="Raymer, Michael L." userId="96c2fb1d-e79c-4ca3-9876-783e98fdd04a" providerId="ADAL" clId="{D7983B60-1C78-41AB-8243-5F177EF15EAF}" dt="2024-05-14T15:11:11.397" v="5258" actId="255"/>
          <ac:spMkLst>
            <pc:docMk/>
            <pc:sldMk cId="3493942669" sldId="270"/>
            <ac:spMk id="7" creationId="{D336F9DA-DB89-9AA9-B125-C1A5C49A3998}"/>
          </ac:spMkLst>
        </pc:spChg>
      </pc:sldChg>
      <pc:sldChg chg="modSp new mod">
        <pc:chgData name="Raymer, Michael L." userId="96c2fb1d-e79c-4ca3-9876-783e98fdd04a" providerId="ADAL" clId="{D7983B60-1C78-41AB-8243-5F177EF15EAF}" dt="2024-05-14T20:06:05.679" v="8539"/>
        <pc:sldMkLst>
          <pc:docMk/>
          <pc:sldMk cId="407108772" sldId="271"/>
        </pc:sldMkLst>
        <pc:spChg chg="mod">
          <ac:chgData name="Raymer, Michael L." userId="96c2fb1d-e79c-4ca3-9876-783e98fdd04a" providerId="ADAL" clId="{D7983B60-1C78-41AB-8243-5F177EF15EAF}" dt="2024-05-14T15:11:58.423" v="5306" actId="20577"/>
          <ac:spMkLst>
            <pc:docMk/>
            <pc:sldMk cId="407108772" sldId="271"/>
            <ac:spMk id="2" creationId="{A46618BD-CDF0-6174-C5E8-49A88C4A0D55}"/>
          </ac:spMkLst>
        </pc:spChg>
        <pc:spChg chg="mod">
          <ac:chgData name="Raymer, Michael L." userId="96c2fb1d-e79c-4ca3-9876-783e98fdd04a" providerId="ADAL" clId="{D7983B60-1C78-41AB-8243-5F177EF15EAF}" dt="2024-05-14T20:06:05.679" v="8539"/>
          <ac:spMkLst>
            <pc:docMk/>
            <pc:sldMk cId="407108772" sldId="271"/>
            <ac:spMk id="3" creationId="{DCDAEB1D-3FB6-BCBD-0D10-A2B46AED2216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513561013" sldId="271"/>
        </pc:sldMkLst>
      </pc:sldChg>
      <pc:sldChg chg="addSp delSp modSp new mod">
        <pc:chgData name="Raymer, Michael L." userId="96c2fb1d-e79c-4ca3-9876-783e98fdd04a" providerId="ADAL" clId="{D7983B60-1C78-41AB-8243-5F177EF15EAF}" dt="2024-05-14T15:25:48.211" v="5693" actId="20577"/>
        <pc:sldMkLst>
          <pc:docMk/>
          <pc:sldMk cId="2187929995" sldId="272"/>
        </pc:sldMkLst>
        <pc:spChg chg="mod">
          <ac:chgData name="Raymer, Michael L." userId="96c2fb1d-e79c-4ca3-9876-783e98fdd04a" providerId="ADAL" clId="{D7983B60-1C78-41AB-8243-5F177EF15EAF}" dt="2024-05-14T15:19:20.825" v="5656" actId="20577"/>
          <ac:spMkLst>
            <pc:docMk/>
            <pc:sldMk cId="2187929995" sldId="272"/>
            <ac:spMk id="2" creationId="{3F91CE73-9473-BB65-4D83-30E2C7A883F3}"/>
          </ac:spMkLst>
        </pc:spChg>
        <pc:spChg chg="del">
          <ac:chgData name="Raymer, Michael L." userId="96c2fb1d-e79c-4ca3-9876-783e98fdd04a" providerId="ADAL" clId="{D7983B60-1C78-41AB-8243-5F177EF15EAF}" dt="2024-05-14T15:19:23.944" v="5657" actId="478"/>
          <ac:spMkLst>
            <pc:docMk/>
            <pc:sldMk cId="2187929995" sldId="272"/>
            <ac:spMk id="3" creationId="{F892E722-31C9-93A7-F835-ED75C90D82A1}"/>
          </ac:spMkLst>
        </pc:spChg>
        <pc:spChg chg="add mod">
          <ac:chgData name="Raymer, Michael L." userId="96c2fb1d-e79c-4ca3-9876-783e98fdd04a" providerId="ADAL" clId="{D7983B60-1C78-41AB-8243-5F177EF15EAF}" dt="2024-05-14T15:25:48.211" v="5693" actId="20577"/>
          <ac:spMkLst>
            <pc:docMk/>
            <pc:sldMk cId="2187929995" sldId="272"/>
            <ac:spMk id="7" creationId="{BFF4AEE9-FF67-D4B4-F957-8EED96CC69AF}"/>
          </ac:spMkLst>
        </pc:spChg>
        <pc:spChg chg="add del mod">
          <ac:chgData name="Raymer, Michael L." userId="96c2fb1d-e79c-4ca3-9876-783e98fdd04a" providerId="ADAL" clId="{D7983B60-1C78-41AB-8243-5F177EF15EAF}" dt="2024-05-14T15:21:56.143" v="5688" actId="478"/>
          <ac:spMkLst>
            <pc:docMk/>
            <pc:sldMk cId="2187929995" sldId="272"/>
            <ac:spMk id="8" creationId="{195EC32C-D94D-CDF9-A6C5-B9C1C8C4616D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332044390" sldId="272"/>
        </pc:sldMkLst>
      </pc:sldChg>
      <pc:sldChg chg="addSp modSp new mod">
        <pc:chgData name="Raymer, Michael L." userId="96c2fb1d-e79c-4ca3-9876-783e98fdd04a" providerId="ADAL" clId="{D7983B60-1C78-41AB-8243-5F177EF15EAF}" dt="2024-05-14T20:06:24.439" v="8540"/>
        <pc:sldMkLst>
          <pc:docMk/>
          <pc:sldMk cId="1503911380" sldId="273"/>
        </pc:sldMkLst>
        <pc:spChg chg="mod">
          <ac:chgData name="Raymer, Michael L." userId="96c2fb1d-e79c-4ca3-9876-783e98fdd04a" providerId="ADAL" clId="{D7983B60-1C78-41AB-8243-5F177EF15EAF}" dt="2024-05-14T15:26:49.765" v="5717" actId="20577"/>
          <ac:spMkLst>
            <pc:docMk/>
            <pc:sldMk cId="1503911380" sldId="273"/>
            <ac:spMk id="2" creationId="{0FE9524B-791C-73D0-787E-D034454EFA0E}"/>
          </ac:spMkLst>
        </pc:spChg>
        <pc:spChg chg="mod">
          <ac:chgData name="Raymer, Michael L." userId="96c2fb1d-e79c-4ca3-9876-783e98fdd04a" providerId="ADAL" clId="{D7983B60-1C78-41AB-8243-5F177EF15EAF}" dt="2024-05-14T20:06:24.439" v="8540"/>
          <ac:spMkLst>
            <pc:docMk/>
            <pc:sldMk cId="1503911380" sldId="273"/>
            <ac:spMk id="3" creationId="{4E624060-FF79-F38C-EC6A-DB48248B15E3}"/>
          </ac:spMkLst>
        </pc:spChg>
        <pc:spChg chg="add mod">
          <ac:chgData name="Raymer, Michael L." userId="96c2fb1d-e79c-4ca3-9876-783e98fdd04a" providerId="ADAL" clId="{D7983B60-1C78-41AB-8243-5F177EF15EAF}" dt="2024-05-14T15:35:53.415" v="6224"/>
          <ac:spMkLst>
            <pc:docMk/>
            <pc:sldMk cId="1503911380" sldId="273"/>
            <ac:spMk id="7" creationId="{C409E33D-A58B-9997-83B6-FBCFD3E0BB66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075032679" sldId="273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322081636" sldId="274"/>
        </pc:sldMkLst>
      </pc:sldChg>
      <pc:sldChg chg="addSp delSp modSp add mod">
        <pc:chgData name="Raymer, Michael L." userId="96c2fb1d-e79c-4ca3-9876-783e98fdd04a" providerId="ADAL" clId="{D7983B60-1C78-41AB-8243-5F177EF15EAF}" dt="2024-05-14T15:37:15.068" v="6260" actId="14100"/>
        <pc:sldMkLst>
          <pc:docMk/>
          <pc:sldMk cId="3927677261" sldId="274"/>
        </pc:sldMkLst>
        <pc:spChg chg="del">
          <ac:chgData name="Raymer, Michael L." userId="96c2fb1d-e79c-4ca3-9876-783e98fdd04a" providerId="ADAL" clId="{D7983B60-1C78-41AB-8243-5F177EF15EAF}" dt="2024-05-14T15:32:45.203" v="6139" actId="478"/>
          <ac:spMkLst>
            <pc:docMk/>
            <pc:sldMk cId="3927677261" sldId="274"/>
            <ac:spMk id="3" creationId="{4E624060-FF79-F38C-EC6A-DB48248B15E3}"/>
          </ac:spMkLst>
        </pc:spChg>
        <pc:spChg chg="add del mod">
          <ac:chgData name="Raymer, Michael L." userId="96c2fb1d-e79c-4ca3-9876-783e98fdd04a" providerId="ADAL" clId="{D7983B60-1C78-41AB-8243-5F177EF15EAF}" dt="2024-05-14T15:32:48.627" v="6140" actId="478"/>
          <ac:spMkLst>
            <pc:docMk/>
            <pc:sldMk cId="3927677261" sldId="274"/>
            <ac:spMk id="6" creationId="{BB952D3D-F040-76F1-8C27-97F7338AC341}"/>
          </ac:spMkLst>
        </pc:spChg>
        <pc:spChg chg="mod">
          <ac:chgData name="Raymer, Michael L." userId="96c2fb1d-e79c-4ca3-9876-783e98fdd04a" providerId="ADAL" clId="{D7983B60-1C78-41AB-8243-5F177EF15EAF}" dt="2024-05-14T15:32:55.022" v="6158" actId="1035"/>
          <ac:spMkLst>
            <pc:docMk/>
            <pc:sldMk cId="3927677261" sldId="274"/>
            <ac:spMk id="7" creationId="{C409E33D-A58B-9997-83B6-FBCFD3E0BB66}"/>
          </ac:spMkLst>
        </pc:spChg>
        <pc:spChg chg="add mod">
          <ac:chgData name="Raymer, Michael L." userId="96c2fb1d-e79c-4ca3-9876-783e98fdd04a" providerId="ADAL" clId="{D7983B60-1C78-41AB-8243-5F177EF15EAF}" dt="2024-05-14T15:34:04.897" v="6169" actId="1076"/>
          <ac:spMkLst>
            <pc:docMk/>
            <pc:sldMk cId="3927677261" sldId="274"/>
            <ac:spMk id="12" creationId="{12ADC8BC-004F-3354-B29F-78E68C04C10D}"/>
          </ac:spMkLst>
        </pc:spChg>
        <pc:spChg chg="add del mod">
          <ac:chgData name="Raymer, Michael L." userId="96c2fb1d-e79c-4ca3-9876-783e98fdd04a" providerId="ADAL" clId="{D7983B60-1C78-41AB-8243-5F177EF15EAF}" dt="2024-05-14T15:34:23.959" v="6191" actId="478"/>
          <ac:spMkLst>
            <pc:docMk/>
            <pc:sldMk cId="3927677261" sldId="274"/>
            <ac:spMk id="13" creationId="{5E1A0B55-6882-86A2-7FDD-2E58A58E13D2}"/>
          </ac:spMkLst>
        </pc:spChg>
        <pc:spChg chg="add mod">
          <ac:chgData name="Raymer, Michael L." userId="96c2fb1d-e79c-4ca3-9876-783e98fdd04a" providerId="ADAL" clId="{D7983B60-1C78-41AB-8243-5F177EF15EAF}" dt="2024-05-14T15:37:00.573" v="6256" actId="1076"/>
          <ac:spMkLst>
            <pc:docMk/>
            <pc:sldMk cId="3927677261" sldId="274"/>
            <ac:spMk id="14" creationId="{5C0467CA-B8BA-0DB9-F567-C1C239F9E8C3}"/>
          </ac:spMkLst>
        </pc:spChg>
        <pc:spChg chg="add mod">
          <ac:chgData name="Raymer, Michael L." userId="96c2fb1d-e79c-4ca3-9876-783e98fdd04a" providerId="ADAL" clId="{D7983B60-1C78-41AB-8243-5F177EF15EAF}" dt="2024-05-14T15:36:56.181" v="6255" actId="1076"/>
          <ac:spMkLst>
            <pc:docMk/>
            <pc:sldMk cId="3927677261" sldId="274"/>
            <ac:spMk id="16" creationId="{77AA1161-66E7-6DCA-5DAE-2D8B6D169730}"/>
          </ac:spMkLst>
        </pc:spChg>
        <pc:inkChg chg="add mod">
          <ac:chgData name="Raymer, Michael L." userId="96c2fb1d-e79c-4ca3-9876-783e98fdd04a" providerId="ADAL" clId="{D7983B60-1C78-41AB-8243-5F177EF15EAF}" dt="2024-05-14T15:34:04.897" v="6169" actId="1076"/>
          <ac:inkMkLst>
            <pc:docMk/>
            <pc:sldMk cId="3927677261" sldId="274"/>
            <ac:inkMk id="9" creationId="{7091ABA5-12DF-1E08-71EE-F44A42625074}"/>
          </ac:inkMkLst>
        </pc:inkChg>
        <pc:inkChg chg="add mod">
          <ac:chgData name="Raymer, Michael L." userId="96c2fb1d-e79c-4ca3-9876-783e98fdd04a" providerId="ADAL" clId="{D7983B60-1C78-41AB-8243-5F177EF15EAF}" dt="2024-05-14T15:36:35.436" v="6251" actId="14100"/>
          <ac:inkMkLst>
            <pc:docMk/>
            <pc:sldMk cId="3927677261" sldId="274"/>
            <ac:inkMk id="10" creationId="{B4EA9DD0-E29D-1202-D9D4-01126B3C4142}"/>
          </ac:inkMkLst>
        </pc:inkChg>
        <pc:cxnChg chg="add mod">
          <ac:chgData name="Raymer, Michael L." userId="96c2fb1d-e79c-4ca3-9876-783e98fdd04a" providerId="ADAL" clId="{D7983B60-1C78-41AB-8243-5F177EF15EAF}" dt="2024-05-14T15:34:04.897" v="6169" actId="1076"/>
          <ac:cxnSpMkLst>
            <pc:docMk/>
            <pc:sldMk cId="3927677261" sldId="274"/>
            <ac:cxnSpMk id="8" creationId="{06420B00-C065-9D75-5B84-6BF23662A148}"/>
          </ac:cxnSpMkLst>
        </pc:cxnChg>
        <pc:cxnChg chg="add mod">
          <ac:chgData name="Raymer, Michael L." userId="96c2fb1d-e79c-4ca3-9876-783e98fdd04a" providerId="ADAL" clId="{D7983B60-1C78-41AB-8243-5F177EF15EAF}" dt="2024-05-14T15:37:15.068" v="6260" actId="14100"/>
          <ac:cxnSpMkLst>
            <pc:docMk/>
            <pc:sldMk cId="3927677261" sldId="274"/>
            <ac:cxnSpMk id="17" creationId="{AAEC7429-484E-C0BE-305D-0102ECF0F36D}"/>
          </ac:cxnSpMkLst>
        </pc:cxnChg>
      </pc:sldChg>
      <pc:sldChg chg="addSp delSp modSp new mod">
        <pc:chgData name="Raymer, Michael L." userId="96c2fb1d-e79c-4ca3-9876-783e98fdd04a" providerId="ADAL" clId="{D7983B60-1C78-41AB-8243-5F177EF15EAF}" dt="2024-05-14T17:14:08.819" v="6545" actId="13822"/>
        <pc:sldMkLst>
          <pc:docMk/>
          <pc:sldMk cId="1063134190" sldId="275"/>
        </pc:sldMkLst>
        <pc:spChg chg="mod">
          <ac:chgData name="Raymer, Michael L." userId="96c2fb1d-e79c-4ca3-9876-783e98fdd04a" providerId="ADAL" clId="{D7983B60-1C78-41AB-8243-5F177EF15EAF}" dt="2024-05-14T15:41:36.618" v="6292" actId="20577"/>
          <ac:spMkLst>
            <pc:docMk/>
            <pc:sldMk cId="1063134190" sldId="275"/>
            <ac:spMk id="2" creationId="{A92E0F7B-CEF7-D9CC-802A-C618604F8813}"/>
          </ac:spMkLst>
        </pc:spChg>
        <pc:spChg chg="del">
          <ac:chgData name="Raymer, Michael L." userId="96c2fb1d-e79c-4ca3-9876-783e98fdd04a" providerId="ADAL" clId="{D7983B60-1C78-41AB-8243-5F177EF15EAF}" dt="2024-05-14T15:41:49.142" v="6293" actId="478"/>
          <ac:spMkLst>
            <pc:docMk/>
            <pc:sldMk cId="1063134190" sldId="275"/>
            <ac:spMk id="3" creationId="{D2FDD364-1C2C-EC59-A22D-8D1E62187363}"/>
          </ac:spMkLst>
        </pc:spChg>
        <pc:spChg chg="add mod">
          <ac:chgData name="Raymer, Michael L." userId="96c2fb1d-e79c-4ca3-9876-783e98fdd04a" providerId="ADAL" clId="{D7983B60-1C78-41AB-8243-5F177EF15EAF}" dt="2024-05-14T17:12:09.820" v="6483" actId="1037"/>
          <ac:spMkLst>
            <pc:docMk/>
            <pc:sldMk cId="1063134190" sldId="275"/>
            <ac:spMk id="13" creationId="{12A9869D-26C8-F822-5155-C33264309970}"/>
          </ac:spMkLst>
        </pc:spChg>
        <pc:spChg chg="add del">
          <ac:chgData name="Raymer, Michael L." userId="96c2fb1d-e79c-4ca3-9876-783e98fdd04a" providerId="ADAL" clId="{D7983B60-1C78-41AB-8243-5F177EF15EAF}" dt="2024-05-14T17:10:42.059" v="6457" actId="34122"/>
          <ac:spMkLst>
            <pc:docMk/>
            <pc:sldMk cId="1063134190" sldId="275"/>
            <ac:spMk id="21" creationId="{ACB2CEAF-8391-4A85-BAE8-E7DF18F4FA3E}"/>
          </ac:spMkLst>
        </pc:spChg>
        <pc:spChg chg="add mod">
          <ac:chgData name="Raymer, Michael L." userId="96c2fb1d-e79c-4ca3-9876-783e98fdd04a" providerId="ADAL" clId="{D7983B60-1C78-41AB-8243-5F177EF15EAF}" dt="2024-05-14T17:12:09.820" v="6483" actId="1037"/>
          <ac:spMkLst>
            <pc:docMk/>
            <pc:sldMk cId="1063134190" sldId="275"/>
            <ac:spMk id="30" creationId="{5262EE0E-3CBD-98A5-8E63-0632847DDB6F}"/>
          </ac:spMkLst>
        </pc:spChg>
        <pc:spChg chg="add mod">
          <ac:chgData name="Raymer, Michael L." userId="96c2fb1d-e79c-4ca3-9876-783e98fdd04a" providerId="ADAL" clId="{D7983B60-1C78-41AB-8243-5F177EF15EAF}" dt="2024-05-14T17:11:08.568" v="6470" actId="164"/>
          <ac:spMkLst>
            <pc:docMk/>
            <pc:sldMk cId="1063134190" sldId="275"/>
            <ac:spMk id="37" creationId="{5C399F39-AA2C-C969-79C7-30CB8C727058}"/>
          </ac:spMkLst>
        </pc:spChg>
        <pc:spChg chg="mod">
          <ac:chgData name="Raymer, Michael L." userId="96c2fb1d-e79c-4ca3-9876-783e98fdd04a" providerId="ADAL" clId="{D7983B60-1C78-41AB-8243-5F177EF15EAF}" dt="2024-05-14T17:11:19.194" v="6472" actId="571"/>
          <ac:spMkLst>
            <pc:docMk/>
            <pc:sldMk cId="1063134190" sldId="275"/>
            <ac:spMk id="43" creationId="{6E73F564-B50B-A93B-C4F6-F0B3FFD3DB3D}"/>
          </ac:spMkLst>
        </pc:spChg>
        <pc:spChg chg="mod">
          <ac:chgData name="Raymer, Michael L." userId="96c2fb1d-e79c-4ca3-9876-783e98fdd04a" providerId="ADAL" clId="{D7983B60-1C78-41AB-8243-5F177EF15EAF}" dt="2024-05-14T17:11:38.619" v="6473" actId="571"/>
          <ac:spMkLst>
            <pc:docMk/>
            <pc:sldMk cId="1063134190" sldId="275"/>
            <ac:spMk id="48" creationId="{8BDF3705-0552-9163-06BB-6CE49F9E5E63}"/>
          </ac:spMkLst>
        </pc:spChg>
        <pc:spChg chg="mod">
          <ac:chgData name="Raymer, Michael L." userId="96c2fb1d-e79c-4ca3-9876-783e98fdd04a" providerId="ADAL" clId="{D7983B60-1C78-41AB-8243-5F177EF15EAF}" dt="2024-05-14T17:11:58.227" v="6475" actId="571"/>
          <ac:spMkLst>
            <pc:docMk/>
            <pc:sldMk cId="1063134190" sldId="275"/>
            <ac:spMk id="53" creationId="{2246DFD1-8811-7E35-963C-410DEBE21AD5}"/>
          </ac:spMkLst>
        </pc:spChg>
        <pc:grpChg chg="add mod">
          <ac:chgData name="Raymer, Michael L." userId="96c2fb1d-e79c-4ca3-9876-783e98fdd04a" providerId="ADAL" clId="{D7983B60-1C78-41AB-8243-5F177EF15EAF}" dt="2024-05-14T17:11:13.138" v="6471" actId="1076"/>
          <ac:grpSpMkLst>
            <pc:docMk/>
            <pc:sldMk cId="1063134190" sldId="275"/>
            <ac:grpSpMk id="38" creationId="{62CB13F2-96D3-6421-7747-F50F83FB9910}"/>
          </ac:grpSpMkLst>
        </pc:grpChg>
        <pc:grpChg chg="add mod">
          <ac:chgData name="Raymer, Michael L." userId="96c2fb1d-e79c-4ca3-9876-783e98fdd04a" providerId="ADAL" clId="{D7983B60-1C78-41AB-8243-5F177EF15EAF}" dt="2024-05-14T17:11:19.194" v="6472" actId="571"/>
          <ac:grpSpMkLst>
            <pc:docMk/>
            <pc:sldMk cId="1063134190" sldId="275"/>
            <ac:grpSpMk id="41" creationId="{05F6F827-BABE-7B0E-5F1C-7DC03368EA99}"/>
          </ac:grpSpMkLst>
        </pc:grpChg>
        <pc:grpChg chg="add mod">
          <ac:chgData name="Raymer, Michael L." userId="96c2fb1d-e79c-4ca3-9876-783e98fdd04a" providerId="ADAL" clId="{D7983B60-1C78-41AB-8243-5F177EF15EAF}" dt="2024-05-14T17:11:44.651" v="6474" actId="1076"/>
          <ac:grpSpMkLst>
            <pc:docMk/>
            <pc:sldMk cId="1063134190" sldId="275"/>
            <ac:grpSpMk id="46" creationId="{669857B6-4F5B-F0D1-6A9A-4BD7FE190718}"/>
          </ac:grpSpMkLst>
        </pc:grpChg>
        <pc:grpChg chg="add mod">
          <ac:chgData name="Raymer, Michael L." userId="96c2fb1d-e79c-4ca3-9876-783e98fdd04a" providerId="ADAL" clId="{D7983B60-1C78-41AB-8243-5F177EF15EAF}" dt="2024-05-14T17:11:58.227" v="6475" actId="571"/>
          <ac:grpSpMkLst>
            <pc:docMk/>
            <pc:sldMk cId="1063134190" sldId="275"/>
            <ac:grpSpMk id="51" creationId="{C717F447-0107-F3A8-0699-AC9E3DD308BF}"/>
          </ac:grpSpMkLst>
        </pc:grp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7" creationId="{4ABA9FCF-81A2-E698-3448-BEA59AC0F38E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8" creationId="{FD48CA87-D924-A80C-C468-EB4942917D67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9" creationId="{3017B47E-1A5E-09F8-DA56-01BE294FFA1A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10" creationId="{5058B4BC-A624-954D-735E-8DB0BB1FB920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11" creationId="{A06AAA23-9E3E-4F97-C926-2E0565CA3976}"/>
          </ac:picMkLst>
        </pc:picChg>
        <pc:picChg chg="add mod">
          <ac:chgData name="Raymer, Michael L." userId="96c2fb1d-e79c-4ca3-9876-783e98fdd04a" providerId="ADAL" clId="{D7983B60-1C78-41AB-8243-5F177EF15EAF}" dt="2024-05-14T17:10:26.289" v="6452" actId="571"/>
          <ac:picMkLst>
            <pc:docMk/>
            <pc:sldMk cId="1063134190" sldId="275"/>
            <ac:picMk id="31" creationId="{DC386837-CD7B-A3DB-DB73-FD14AF9B2449}"/>
          </ac:picMkLst>
        </pc:picChg>
        <pc:picChg chg="add mod">
          <ac:chgData name="Raymer, Michael L." userId="96c2fb1d-e79c-4ca3-9876-783e98fdd04a" providerId="ADAL" clId="{D7983B60-1C78-41AB-8243-5F177EF15EAF}" dt="2024-05-14T17:11:19.194" v="6472" actId="571"/>
          <ac:picMkLst>
            <pc:docMk/>
            <pc:sldMk cId="1063134190" sldId="275"/>
            <ac:picMk id="39" creationId="{3DBD36DD-7624-C158-EF60-0221334EA87D}"/>
          </ac:picMkLst>
        </pc:picChg>
        <pc:picChg chg="add mod">
          <ac:chgData name="Raymer, Michael L." userId="96c2fb1d-e79c-4ca3-9876-783e98fdd04a" providerId="ADAL" clId="{D7983B60-1C78-41AB-8243-5F177EF15EAF}" dt="2024-05-14T17:11:44.651" v="6474" actId="1076"/>
          <ac:picMkLst>
            <pc:docMk/>
            <pc:sldMk cId="1063134190" sldId="275"/>
            <ac:picMk id="44" creationId="{8F9C257B-7D24-D11A-2876-9328CC5DB2DD}"/>
          </ac:picMkLst>
        </pc:picChg>
        <pc:picChg chg="add mod">
          <ac:chgData name="Raymer, Michael L." userId="96c2fb1d-e79c-4ca3-9876-783e98fdd04a" providerId="ADAL" clId="{D7983B60-1C78-41AB-8243-5F177EF15EAF}" dt="2024-05-14T17:11:58.227" v="6475" actId="571"/>
          <ac:picMkLst>
            <pc:docMk/>
            <pc:sldMk cId="1063134190" sldId="275"/>
            <ac:picMk id="49" creationId="{DB1F9E1B-2CDA-6538-7339-BD31964A66AB}"/>
          </ac:picMkLst>
        </pc:picChg>
        <pc:inkChg chg="add del mod">
          <ac:chgData name="Raymer, Michael L." userId="96c2fb1d-e79c-4ca3-9876-783e98fdd04a" providerId="ADAL" clId="{D7983B60-1C78-41AB-8243-5F177EF15EAF}" dt="2024-05-14T17:12:09.820" v="6483" actId="1037"/>
          <ac:inkMkLst>
            <pc:docMk/>
            <pc:sldMk cId="1063134190" sldId="275"/>
            <ac:inkMk id="12" creationId="{27C5054D-9C71-4D69-391A-3575D3F48E2E}"/>
          </ac:inkMkLst>
        </pc:inkChg>
        <pc:inkChg chg="add mod">
          <ac:chgData name="Raymer, Michael L." userId="96c2fb1d-e79c-4ca3-9876-783e98fdd04a" providerId="ADAL" clId="{D7983B60-1C78-41AB-8243-5F177EF15EAF}" dt="2024-05-14T17:10:46.737" v="6459" actId="571"/>
          <ac:inkMkLst>
            <pc:docMk/>
            <pc:sldMk cId="1063134190" sldId="275"/>
            <ac:inkMk id="35" creationId="{81E18283-F17B-022F-707F-B4C26F4DC321}"/>
          </ac:inkMkLst>
        </pc:inkChg>
        <pc:inkChg chg="add mod">
          <ac:chgData name="Raymer, Michael L." userId="96c2fb1d-e79c-4ca3-9876-783e98fdd04a" providerId="ADAL" clId="{D7983B60-1C78-41AB-8243-5F177EF15EAF}" dt="2024-05-14T17:11:08.568" v="6470" actId="164"/>
          <ac:inkMkLst>
            <pc:docMk/>
            <pc:sldMk cId="1063134190" sldId="275"/>
            <ac:inkMk id="36" creationId="{FE7D9693-71AF-8E46-C94F-0FB1B1F0D48B}"/>
          </ac:inkMkLst>
        </pc:inkChg>
        <pc:inkChg chg="mod">
          <ac:chgData name="Raymer, Michael L." userId="96c2fb1d-e79c-4ca3-9876-783e98fdd04a" providerId="ADAL" clId="{D7983B60-1C78-41AB-8243-5F177EF15EAF}" dt="2024-05-14T17:11:19.194" v="6472" actId="571"/>
          <ac:inkMkLst>
            <pc:docMk/>
            <pc:sldMk cId="1063134190" sldId="275"/>
            <ac:inkMk id="42" creationId="{B6CF4F5A-ABBE-CB0B-9FF5-F9FAA7E5216D}"/>
          </ac:inkMkLst>
        </pc:inkChg>
        <pc:inkChg chg="mod">
          <ac:chgData name="Raymer, Michael L." userId="96c2fb1d-e79c-4ca3-9876-783e98fdd04a" providerId="ADAL" clId="{D7983B60-1C78-41AB-8243-5F177EF15EAF}" dt="2024-05-14T17:11:38.619" v="6473" actId="571"/>
          <ac:inkMkLst>
            <pc:docMk/>
            <pc:sldMk cId="1063134190" sldId="275"/>
            <ac:inkMk id="47" creationId="{EAF77BED-E130-76F8-C4B8-823DB1B6C40A}"/>
          </ac:inkMkLst>
        </pc:inkChg>
        <pc:inkChg chg="mod">
          <ac:chgData name="Raymer, Michael L." userId="96c2fb1d-e79c-4ca3-9876-783e98fdd04a" providerId="ADAL" clId="{D7983B60-1C78-41AB-8243-5F177EF15EAF}" dt="2024-05-14T17:11:58.227" v="6475" actId="571"/>
          <ac:inkMkLst>
            <pc:docMk/>
            <pc:sldMk cId="1063134190" sldId="275"/>
            <ac:inkMk id="52" creationId="{A76C9B7B-505E-D9B1-A09A-8BC2560993E6}"/>
          </ac:inkMkLst>
        </pc:ink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15" creationId="{981C41A2-D11C-90CB-61EB-C2B7DD839978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16" creationId="{B67CDD58-3E0A-B9CD-251C-CFD12C6EB26B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20" creationId="{786804BA-14C7-E6E6-7302-9D45F36CCA53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23" creationId="{E24E4420-FDAF-F777-A42D-35FBCE4D049C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26" creationId="{3BD9915C-3118-0714-D204-9025BC3F8AC2}"/>
          </ac:cxnSpMkLst>
        </pc:cxnChg>
        <pc:cxnChg chg="add mod">
          <ac:chgData name="Raymer, Michael L." userId="96c2fb1d-e79c-4ca3-9876-783e98fdd04a" providerId="ADAL" clId="{D7983B60-1C78-41AB-8243-5F177EF15EAF}" dt="2024-05-14T17:10:36.137" v="6455" actId="14100"/>
          <ac:cxnSpMkLst>
            <pc:docMk/>
            <pc:sldMk cId="1063134190" sldId="275"/>
            <ac:cxnSpMk id="32" creationId="{4B05022F-F4BF-75E2-4B3D-79A88FD4BFAA}"/>
          </ac:cxnSpMkLst>
        </pc:cxnChg>
        <pc:cxnChg chg="add mod">
          <ac:chgData name="Raymer, Michael L." userId="96c2fb1d-e79c-4ca3-9876-783e98fdd04a" providerId="ADAL" clId="{D7983B60-1C78-41AB-8243-5F177EF15EAF}" dt="2024-05-14T17:11:19.194" v="6472" actId="571"/>
          <ac:cxnSpMkLst>
            <pc:docMk/>
            <pc:sldMk cId="1063134190" sldId="275"/>
            <ac:cxnSpMk id="40" creationId="{C630BC69-3513-8FBE-73C1-DF0CE4E6256A}"/>
          </ac:cxnSpMkLst>
        </pc:cxnChg>
        <pc:cxnChg chg="add mod">
          <ac:chgData name="Raymer, Michael L." userId="96c2fb1d-e79c-4ca3-9876-783e98fdd04a" providerId="ADAL" clId="{D7983B60-1C78-41AB-8243-5F177EF15EAF}" dt="2024-05-14T17:11:44.651" v="6474" actId="1076"/>
          <ac:cxnSpMkLst>
            <pc:docMk/>
            <pc:sldMk cId="1063134190" sldId="275"/>
            <ac:cxnSpMk id="45" creationId="{5540185F-8BE6-A709-29D4-989ECABFE2E0}"/>
          </ac:cxnSpMkLst>
        </pc:cxnChg>
        <pc:cxnChg chg="add mod">
          <ac:chgData name="Raymer, Michael L." userId="96c2fb1d-e79c-4ca3-9876-783e98fdd04a" providerId="ADAL" clId="{D7983B60-1C78-41AB-8243-5F177EF15EAF}" dt="2024-05-14T17:11:58.227" v="6475" actId="571"/>
          <ac:cxnSpMkLst>
            <pc:docMk/>
            <pc:sldMk cId="1063134190" sldId="275"/>
            <ac:cxnSpMk id="50" creationId="{016097B4-4505-21F8-7A20-2ABCAA2A2BD6}"/>
          </ac:cxnSpMkLst>
        </pc:cxnChg>
        <pc:cxnChg chg="add mod">
          <ac:chgData name="Raymer, Michael L." userId="96c2fb1d-e79c-4ca3-9876-783e98fdd04a" providerId="ADAL" clId="{D7983B60-1C78-41AB-8243-5F177EF15EAF}" dt="2024-05-14T17:14:08.819" v="6545" actId="13822"/>
          <ac:cxnSpMkLst>
            <pc:docMk/>
            <pc:sldMk cId="1063134190" sldId="275"/>
            <ac:cxnSpMk id="55" creationId="{34CCE164-6092-67A1-C609-16445168ABC9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4189998241" sldId="275"/>
        </pc:sldMkLst>
      </pc:sldChg>
      <pc:sldChg chg="addSp modSp new mod">
        <pc:chgData name="Raymer, Michael L." userId="96c2fb1d-e79c-4ca3-9876-783e98fdd04a" providerId="ADAL" clId="{D7983B60-1C78-41AB-8243-5F177EF15EAF}" dt="2024-05-14T20:06:38.721" v="8541" actId="313"/>
        <pc:sldMkLst>
          <pc:docMk/>
          <pc:sldMk cId="1052407186" sldId="276"/>
        </pc:sldMkLst>
        <pc:spChg chg="mod">
          <ac:chgData name="Raymer, Michael L." userId="96c2fb1d-e79c-4ca3-9876-783e98fdd04a" providerId="ADAL" clId="{D7983B60-1C78-41AB-8243-5F177EF15EAF}" dt="2024-05-14T17:14:57.165" v="6601" actId="6549"/>
          <ac:spMkLst>
            <pc:docMk/>
            <pc:sldMk cId="1052407186" sldId="276"/>
            <ac:spMk id="2" creationId="{EACC7734-3377-0EC7-718F-2DC3E5DFA0B9}"/>
          </ac:spMkLst>
        </pc:spChg>
        <pc:spChg chg="mod">
          <ac:chgData name="Raymer, Michael L." userId="96c2fb1d-e79c-4ca3-9876-783e98fdd04a" providerId="ADAL" clId="{D7983B60-1C78-41AB-8243-5F177EF15EAF}" dt="2024-05-14T20:06:38.721" v="8541" actId="313"/>
          <ac:spMkLst>
            <pc:docMk/>
            <pc:sldMk cId="1052407186" sldId="276"/>
            <ac:spMk id="3" creationId="{040B343F-BF79-0904-A5AC-D3EB7EDD66F0}"/>
          </ac:spMkLst>
        </pc:spChg>
        <pc:spChg chg="add mod">
          <ac:chgData name="Raymer, Michael L." userId="96c2fb1d-e79c-4ca3-9876-783e98fdd04a" providerId="ADAL" clId="{D7983B60-1C78-41AB-8243-5F177EF15EAF}" dt="2024-05-14T17:19:03.153" v="6741"/>
          <ac:spMkLst>
            <pc:docMk/>
            <pc:sldMk cId="1052407186" sldId="276"/>
            <ac:spMk id="7" creationId="{944A29C1-8F69-3294-8806-29D1BE7DDACB}"/>
          </ac:spMkLst>
        </pc:spChg>
        <pc:spChg chg="add mod">
          <ac:chgData name="Raymer, Michael L." userId="96c2fb1d-e79c-4ca3-9876-783e98fdd04a" providerId="ADAL" clId="{D7983B60-1C78-41AB-8243-5F177EF15EAF}" dt="2024-05-14T17:17:09.999" v="6684" actId="571"/>
          <ac:spMkLst>
            <pc:docMk/>
            <pc:sldMk cId="1052407186" sldId="276"/>
            <ac:spMk id="8" creationId="{F29472C0-4320-276C-2E1A-4F16C1B70851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230574081" sldId="276"/>
        </pc:sldMkLst>
      </pc:sldChg>
      <pc:sldChg chg="addSp delSp modSp new mod">
        <pc:chgData name="Raymer, Michael L." userId="96c2fb1d-e79c-4ca3-9876-783e98fdd04a" providerId="ADAL" clId="{D7983B60-1C78-41AB-8243-5F177EF15EAF}" dt="2024-05-14T17:47:52.681" v="7493"/>
        <pc:sldMkLst>
          <pc:docMk/>
          <pc:sldMk cId="1190782873" sldId="277"/>
        </pc:sldMkLst>
        <pc:spChg chg="mod">
          <ac:chgData name="Raymer, Michael L." userId="96c2fb1d-e79c-4ca3-9876-783e98fdd04a" providerId="ADAL" clId="{D7983B60-1C78-41AB-8243-5F177EF15EAF}" dt="2024-05-14T17:18:38.673" v="6736" actId="20577"/>
          <ac:spMkLst>
            <pc:docMk/>
            <pc:sldMk cId="1190782873" sldId="277"/>
            <ac:spMk id="2" creationId="{1081DF20-64E4-9AC3-7111-1DCB3F99D87C}"/>
          </ac:spMkLst>
        </pc:spChg>
        <pc:spChg chg="del">
          <ac:chgData name="Raymer, Michael L." userId="96c2fb1d-e79c-4ca3-9876-783e98fdd04a" providerId="ADAL" clId="{D7983B60-1C78-41AB-8243-5F177EF15EAF}" dt="2024-05-14T17:18:42.799" v="6737" actId="478"/>
          <ac:spMkLst>
            <pc:docMk/>
            <pc:sldMk cId="1190782873" sldId="277"/>
            <ac:spMk id="3" creationId="{51F279F8-BDAF-6ABD-B01B-D1780F182531}"/>
          </ac:spMkLst>
        </pc:spChg>
        <pc:spChg chg="add del">
          <ac:chgData name="Raymer, Michael L." userId="96c2fb1d-e79c-4ca3-9876-783e98fdd04a" providerId="ADAL" clId="{D7983B60-1C78-41AB-8243-5F177EF15EAF}" dt="2024-05-14T17:18:57.600" v="6740" actId="22"/>
          <ac:spMkLst>
            <pc:docMk/>
            <pc:sldMk cId="1190782873" sldId="277"/>
            <ac:spMk id="7" creationId="{1C0130E8-BAB4-14A2-0FCD-11056254EA7D}"/>
          </ac:spMkLst>
        </pc:spChg>
        <pc:spChg chg="add mod">
          <ac:chgData name="Raymer, Michael L." userId="96c2fb1d-e79c-4ca3-9876-783e98fdd04a" providerId="ADAL" clId="{D7983B60-1C78-41AB-8243-5F177EF15EAF}" dt="2024-05-14T17:21:23.355" v="6762" actId="1076"/>
          <ac:spMkLst>
            <pc:docMk/>
            <pc:sldMk cId="1190782873" sldId="277"/>
            <ac:spMk id="9" creationId="{37269EE8-A161-39CB-4FC9-D08A9173D4B0}"/>
          </ac:spMkLst>
        </pc:spChg>
        <pc:spChg chg="add mod">
          <ac:chgData name="Raymer, Michael L." userId="96c2fb1d-e79c-4ca3-9876-783e98fdd04a" providerId="ADAL" clId="{D7983B60-1C78-41AB-8243-5F177EF15EAF}" dt="2024-05-14T17:22:34.339" v="6904" actId="20577"/>
          <ac:spMkLst>
            <pc:docMk/>
            <pc:sldMk cId="1190782873" sldId="277"/>
            <ac:spMk id="10" creationId="{9390D252-F999-4B45-87DA-A34300274F29}"/>
          </ac:spMkLst>
        </pc:spChg>
        <pc:spChg chg="add mod">
          <ac:chgData name="Raymer, Michael L." userId="96c2fb1d-e79c-4ca3-9876-783e98fdd04a" providerId="ADAL" clId="{D7983B60-1C78-41AB-8243-5F177EF15EAF}" dt="2024-05-14T17:24:54.266" v="7169" actId="1076"/>
          <ac:spMkLst>
            <pc:docMk/>
            <pc:sldMk cId="1190782873" sldId="277"/>
            <ac:spMk id="12" creationId="{74BD5FEF-D711-8E5E-F383-F7E2163601EF}"/>
          </ac:spMkLst>
        </pc:spChg>
        <pc:spChg chg="add mod">
          <ac:chgData name="Raymer, Michael L." userId="96c2fb1d-e79c-4ca3-9876-783e98fdd04a" providerId="ADAL" clId="{D7983B60-1C78-41AB-8243-5F177EF15EAF}" dt="2024-05-14T17:47:52.681" v="7493"/>
          <ac:spMkLst>
            <pc:docMk/>
            <pc:sldMk cId="1190782873" sldId="277"/>
            <ac:spMk id="15" creationId="{8FE34DC5-994E-C317-F6F6-20B166B9FC7C}"/>
          </ac:spMkLst>
        </pc:spChg>
        <pc:picChg chg="add mod">
          <ac:chgData name="Raymer, Michael L." userId="96c2fb1d-e79c-4ca3-9876-783e98fdd04a" providerId="ADAL" clId="{D7983B60-1C78-41AB-8243-5F177EF15EAF}" dt="2024-05-14T17:21:26.332" v="6763" actId="1076"/>
          <ac:picMkLst>
            <pc:docMk/>
            <pc:sldMk cId="1190782873" sldId="277"/>
            <ac:picMk id="3074" creationId="{A27F7872-8643-4606-D880-0F20CFABAB2A}"/>
          </ac:picMkLst>
        </pc:picChg>
        <pc:inkChg chg="add mod">
          <ac:chgData name="Raymer, Michael L." userId="96c2fb1d-e79c-4ca3-9876-783e98fdd04a" providerId="ADAL" clId="{D7983B60-1C78-41AB-8243-5F177EF15EAF}" dt="2024-05-14T17:24:41.347" v="7164" actId="14100"/>
          <ac:inkMkLst>
            <pc:docMk/>
            <pc:sldMk cId="1190782873" sldId="277"/>
            <ac:inkMk id="11" creationId="{9DA930A1-E8E4-FF78-2EC6-BB4BE92DB491}"/>
          </ac:inkMkLst>
        </pc:inkChg>
        <pc:cxnChg chg="add mod">
          <ac:chgData name="Raymer, Michael L." userId="96c2fb1d-e79c-4ca3-9876-783e98fdd04a" providerId="ADAL" clId="{D7983B60-1C78-41AB-8243-5F177EF15EAF}" dt="2024-05-14T17:25:18.329" v="7180" actId="13822"/>
          <ac:cxnSpMkLst>
            <pc:docMk/>
            <pc:sldMk cId="1190782873" sldId="277"/>
            <ac:cxnSpMk id="13" creationId="{261B866E-5F16-CA15-6D87-72B8AE62C9C2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865365885" sldId="277"/>
        </pc:sldMkLst>
      </pc:sldChg>
      <pc:sldChg chg="addSp modSp add mod">
        <pc:chgData name="Raymer, Michael L." userId="96c2fb1d-e79c-4ca3-9876-783e98fdd04a" providerId="ADAL" clId="{D7983B60-1C78-41AB-8243-5F177EF15EAF}" dt="2024-05-14T17:47:40.267" v="7492" actId="1035"/>
        <pc:sldMkLst>
          <pc:docMk/>
          <pc:sldMk cId="818986918" sldId="278"/>
        </pc:sldMkLst>
        <pc:spChg chg="add mod">
          <ac:chgData name="Raymer, Michael L." userId="96c2fb1d-e79c-4ca3-9876-783e98fdd04a" providerId="ADAL" clId="{D7983B60-1C78-41AB-8243-5F177EF15EAF}" dt="2024-05-14T17:25:31.099" v="7181"/>
          <ac:spMkLst>
            <pc:docMk/>
            <pc:sldMk cId="818986918" sldId="278"/>
            <ac:spMk id="6" creationId="{99D5819D-6151-ED25-15E5-C12C7925DC20}"/>
          </ac:spMkLst>
        </pc:spChg>
        <pc:spChg chg="mod">
          <ac:chgData name="Raymer, Michael L." userId="96c2fb1d-e79c-4ca3-9876-783e98fdd04a" providerId="ADAL" clId="{D7983B60-1C78-41AB-8243-5F177EF15EAF}" dt="2024-05-14T17:24:17.027" v="7161" actId="20577"/>
          <ac:spMkLst>
            <pc:docMk/>
            <pc:sldMk cId="818986918" sldId="278"/>
            <ac:spMk id="10" creationId="{9390D252-F999-4B45-87DA-A34300274F29}"/>
          </ac:spMkLst>
        </pc:spChg>
        <pc:spChg chg="add mod">
          <ac:chgData name="Raymer, Michael L." userId="96c2fb1d-e79c-4ca3-9876-783e98fdd04a" providerId="ADAL" clId="{D7983B60-1C78-41AB-8243-5F177EF15EAF}" dt="2024-05-14T17:26:24.749" v="7193" actId="1076"/>
          <ac:spMkLst>
            <pc:docMk/>
            <pc:sldMk cId="818986918" sldId="278"/>
            <ac:spMk id="11" creationId="{0F5C5F86-3A95-7D4D-2991-7DE64D552B9B}"/>
          </ac:spMkLst>
        </pc:spChg>
        <pc:spChg chg="add mod">
          <ac:chgData name="Raymer, Michael L." userId="96c2fb1d-e79c-4ca3-9876-783e98fdd04a" providerId="ADAL" clId="{D7983B60-1C78-41AB-8243-5F177EF15EAF}" dt="2024-05-14T17:47:40.267" v="7492" actId="1035"/>
          <ac:spMkLst>
            <pc:docMk/>
            <pc:sldMk cId="818986918" sldId="278"/>
            <ac:spMk id="12" creationId="{6F185284-2276-76D3-ACA3-CB363C3953DD}"/>
          </ac:spMkLst>
        </pc:spChg>
        <pc:inkChg chg="add mod">
          <ac:chgData name="Raymer, Michael L." userId="96c2fb1d-e79c-4ca3-9876-783e98fdd04a" providerId="ADAL" clId="{D7983B60-1C78-41AB-8243-5F177EF15EAF}" dt="2024-05-14T17:25:31.099" v="7181"/>
          <ac:inkMkLst>
            <pc:docMk/>
            <pc:sldMk cId="818986918" sldId="278"/>
            <ac:inkMk id="3" creationId="{6182ED12-D0ED-6F9B-B198-44F5C8B4050F}"/>
          </ac:inkMkLst>
        </pc:inkChg>
        <pc:inkChg chg="add mod">
          <ac:chgData name="Raymer, Michael L." userId="96c2fb1d-e79c-4ca3-9876-783e98fdd04a" providerId="ADAL" clId="{D7983B60-1C78-41AB-8243-5F177EF15EAF}" dt="2024-05-14T17:26:00.805" v="7184" actId="1076"/>
          <ac:inkMkLst>
            <pc:docMk/>
            <pc:sldMk cId="818986918" sldId="278"/>
            <ac:inkMk id="8" creationId="{15AFD229-ABD8-B455-8622-AE0CDFD7FC38}"/>
          </ac:inkMkLst>
        </pc:inkChg>
        <pc:cxnChg chg="add mod">
          <ac:chgData name="Raymer, Michael L." userId="96c2fb1d-e79c-4ca3-9876-783e98fdd04a" providerId="ADAL" clId="{D7983B60-1C78-41AB-8243-5F177EF15EAF}" dt="2024-05-14T17:25:31.099" v="7181"/>
          <ac:cxnSpMkLst>
            <pc:docMk/>
            <pc:sldMk cId="818986918" sldId="278"/>
            <ac:cxnSpMk id="7" creationId="{F67ED257-BAE4-1DEC-A446-279F65CA33A1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519731321" sldId="278"/>
        </pc:sldMkLst>
      </pc:sldChg>
      <pc:sldChg chg="addSp delSp modSp add mod">
        <pc:chgData name="Raymer, Michael L." userId="96c2fb1d-e79c-4ca3-9876-783e98fdd04a" providerId="ADAL" clId="{D7983B60-1C78-41AB-8243-5F177EF15EAF}" dt="2024-05-14T17:30:18.486" v="7272" actId="1076"/>
        <pc:sldMkLst>
          <pc:docMk/>
          <pc:sldMk cId="2579398510" sldId="279"/>
        </pc:sldMkLst>
        <pc:spChg chg="mod">
          <ac:chgData name="Raymer, Michael L." userId="96c2fb1d-e79c-4ca3-9876-783e98fdd04a" providerId="ADAL" clId="{D7983B60-1C78-41AB-8243-5F177EF15EAF}" dt="2024-05-14T17:27:10.176" v="7202" actId="1076"/>
          <ac:spMkLst>
            <pc:docMk/>
            <pc:sldMk cId="2579398510" sldId="279"/>
            <ac:spMk id="6" creationId="{99D5819D-6151-ED25-15E5-C12C7925DC20}"/>
          </ac:spMkLst>
        </pc:spChg>
        <pc:spChg chg="del">
          <ac:chgData name="Raymer, Michael L." userId="96c2fb1d-e79c-4ca3-9876-783e98fdd04a" providerId="ADAL" clId="{D7983B60-1C78-41AB-8243-5F177EF15EAF}" dt="2024-05-14T17:26:53.751" v="7195" actId="478"/>
          <ac:spMkLst>
            <pc:docMk/>
            <pc:sldMk cId="2579398510" sldId="279"/>
            <ac:spMk id="10" creationId="{9390D252-F999-4B45-87DA-A34300274F29}"/>
          </ac:spMkLst>
        </pc:spChg>
        <pc:spChg chg="mod">
          <ac:chgData name="Raymer, Michael L." userId="96c2fb1d-e79c-4ca3-9876-783e98fdd04a" providerId="ADAL" clId="{D7983B60-1C78-41AB-8243-5F177EF15EAF}" dt="2024-05-14T17:30:18.486" v="7272" actId="1076"/>
          <ac:spMkLst>
            <pc:docMk/>
            <pc:sldMk cId="2579398510" sldId="279"/>
            <ac:spMk id="11" creationId="{0F5C5F86-3A95-7D4D-2991-7DE64D552B9B}"/>
          </ac:spMkLst>
        </pc:spChg>
        <pc:spChg chg="add mod">
          <ac:chgData name="Raymer, Michael L." userId="96c2fb1d-e79c-4ca3-9876-783e98fdd04a" providerId="ADAL" clId="{D7983B60-1C78-41AB-8243-5F177EF15EAF}" dt="2024-05-14T17:29:24.086" v="7258" actId="20577"/>
          <ac:spMkLst>
            <pc:docMk/>
            <pc:sldMk cId="2579398510" sldId="279"/>
            <ac:spMk id="13" creationId="{C2DB6849-8AF6-2382-7D14-CDEB3E15A83B}"/>
          </ac:spMkLst>
        </pc:spChg>
        <pc:picChg chg="del">
          <ac:chgData name="Raymer, Michael L." userId="96c2fb1d-e79c-4ca3-9876-783e98fdd04a" providerId="ADAL" clId="{D7983B60-1C78-41AB-8243-5F177EF15EAF}" dt="2024-05-14T17:26:56.105" v="7196" actId="478"/>
          <ac:picMkLst>
            <pc:docMk/>
            <pc:sldMk cId="2579398510" sldId="279"/>
            <ac:picMk id="3074" creationId="{A27F7872-8643-4606-D880-0F20CFABAB2A}"/>
          </ac:picMkLst>
        </pc:picChg>
        <pc:inkChg chg="mod">
          <ac:chgData name="Raymer, Michael L." userId="96c2fb1d-e79c-4ca3-9876-783e98fdd04a" providerId="ADAL" clId="{D7983B60-1C78-41AB-8243-5F177EF15EAF}" dt="2024-05-14T17:27:13.071" v="7203" actId="1076"/>
          <ac:inkMkLst>
            <pc:docMk/>
            <pc:sldMk cId="2579398510" sldId="279"/>
            <ac:inkMk id="3" creationId="{6182ED12-D0ED-6F9B-B198-44F5C8B4050F}"/>
          </ac:inkMkLst>
        </pc:inkChg>
        <pc:inkChg chg="mod">
          <ac:chgData name="Raymer, Michael L." userId="96c2fb1d-e79c-4ca3-9876-783e98fdd04a" providerId="ADAL" clId="{D7983B60-1C78-41AB-8243-5F177EF15EAF}" dt="2024-05-14T17:28:24.501" v="7222" actId="14100"/>
          <ac:inkMkLst>
            <pc:docMk/>
            <pc:sldMk cId="2579398510" sldId="279"/>
            <ac:inkMk id="8" creationId="{15AFD229-ABD8-B455-8622-AE0CDFD7FC38}"/>
          </ac:inkMkLst>
        </pc:inkChg>
        <pc:cxnChg chg="mod">
          <ac:chgData name="Raymer, Michael L." userId="96c2fb1d-e79c-4ca3-9876-783e98fdd04a" providerId="ADAL" clId="{D7983B60-1C78-41AB-8243-5F177EF15EAF}" dt="2024-05-14T17:28:17.009" v="7220" actId="14100"/>
          <ac:cxnSpMkLst>
            <pc:docMk/>
            <pc:sldMk cId="2579398510" sldId="279"/>
            <ac:cxnSpMk id="7" creationId="{F67ED257-BAE4-1DEC-A446-279F65CA33A1}"/>
          </ac:cxnSpMkLst>
        </pc:cxnChg>
        <pc:cxnChg chg="add mod">
          <ac:chgData name="Raymer, Michael L." userId="96c2fb1d-e79c-4ca3-9876-783e98fdd04a" providerId="ADAL" clId="{D7983B60-1C78-41AB-8243-5F177EF15EAF}" dt="2024-05-14T17:29:51.053" v="7263" actId="14100"/>
          <ac:cxnSpMkLst>
            <pc:docMk/>
            <pc:sldMk cId="2579398510" sldId="279"/>
            <ac:cxnSpMk id="15" creationId="{2C329684-BD0F-2DB1-1024-5813069CE554}"/>
          </ac:cxnSpMkLst>
        </pc:cxnChg>
        <pc:cxnChg chg="add mod">
          <ac:chgData name="Raymer, Michael L." userId="96c2fb1d-e79c-4ca3-9876-783e98fdd04a" providerId="ADAL" clId="{D7983B60-1C78-41AB-8243-5F177EF15EAF}" dt="2024-05-14T17:30:00.878" v="7266" actId="14100"/>
          <ac:cxnSpMkLst>
            <pc:docMk/>
            <pc:sldMk cId="2579398510" sldId="279"/>
            <ac:cxnSpMk id="18" creationId="{7AAFF585-C9CA-6CA1-1D18-0984D8AD3B37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201940449" sldId="279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827647355" sldId="280"/>
        </pc:sldMkLst>
      </pc:sldChg>
      <pc:sldChg chg="addSp delSp modSp new mod">
        <pc:chgData name="Raymer, Michael L." userId="96c2fb1d-e79c-4ca3-9876-783e98fdd04a" providerId="ADAL" clId="{D7983B60-1C78-41AB-8243-5F177EF15EAF}" dt="2024-05-14T20:29:39.897" v="8581" actId="478"/>
        <pc:sldMkLst>
          <pc:docMk/>
          <pc:sldMk cId="3716299978" sldId="280"/>
        </pc:sldMkLst>
        <pc:spChg chg="mod">
          <ac:chgData name="Raymer, Michael L." userId="96c2fb1d-e79c-4ca3-9876-783e98fdd04a" providerId="ADAL" clId="{D7983B60-1C78-41AB-8243-5F177EF15EAF}" dt="2024-05-14T17:32:46.343" v="7298" actId="20577"/>
          <ac:spMkLst>
            <pc:docMk/>
            <pc:sldMk cId="3716299978" sldId="280"/>
            <ac:spMk id="2" creationId="{C870A82E-C9D1-4023-91D7-A0E9701D4497}"/>
          </ac:spMkLst>
        </pc:spChg>
        <pc:spChg chg="mod">
          <ac:chgData name="Raymer, Michael L." userId="96c2fb1d-e79c-4ca3-9876-783e98fdd04a" providerId="ADAL" clId="{D7983B60-1C78-41AB-8243-5F177EF15EAF}" dt="2024-05-14T19:31:10.393" v="7905" actId="12"/>
          <ac:spMkLst>
            <pc:docMk/>
            <pc:sldMk cId="3716299978" sldId="280"/>
            <ac:spMk id="3" creationId="{F78D2D01-25D8-ADBD-0CF6-CA4CC3FA26AC}"/>
          </ac:spMkLst>
        </pc:spChg>
        <pc:spChg chg="add del mod">
          <ac:chgData name="Raymer, Michael L." userId="96c2fb1d-e79c-4ca3-9876-783e98fdd04a" providerId="ADAL" clId="{D7983B60-1C78-41AB-8243-5F177EF15EAF}" dt="2024-05-14T20:29:39.279" v="8580" actId="478"/>
          <ac:spMkLst>
            <pc:docMk/>
            <pc:sldMk cId="3716299978" sldId="280"/>
            <ac:spMk id="7" creationId="{F8DF29BE-CFBA-1D5D-4411-C9D1A60B7F8A}"/>
          </ac:spMkLst>
        </pc:spChg>
        <pc:picChg chg="add del mod">
          <ac:chgData name="Raymer, Michael L." userId="96c2fb1d-e79c-4ca3-9876-783e98fdd04a" providerId="ADAL" clId="{D7983B60-1C78-41AB-8243-5F177EF15EAF}" dt="2024-05-14T20:29:38.940" v="8579" actId="22"/>
          <ac:picMkLst>
            <pc:docMk/>
            <pc:sldMk cId="3716299978" sldId="280"/>
            <ac:picMk id="9" creationId="{48F09B01-F7AC-91FD-B724-C235CF20F5D4}"/>
          </ac:picMkLst>
        </pc:picChg>
        <pc:picChg chg="add del mod">
          <ac:chgData name="Raymer, Michael L." userId="96c2fb1d-e79c-4ca3-9876-783e98fdd04a" providerId="ADAL" clId="{D7983B60-1C78-41AB-8243-5F177EF15EAF}" dt="2024-05-14T20:29:39.897" v="8581" actId="478"/>
          <ac:picMkLst>
            <pc:docMk/>
            <pc:sldMk cId="3716299978" sldId="280"/>
            <ac:picMk id="6146" creationId="{42699AFF-A459-5207-94D6-108BBB8D69D3}"/>
          </ac:picMkLst>
        </pc:picChg>
      </pc:sldChg>
      <pc:sldChg chg="addSp delSp modSp new mod">
        <pc:chgData name="Raymer, Michael L." userId="96c2fb1d-e79c-4ca3-9876-783e98fdd04a" providerId="ADAL" clId="{D7983B60-1C78-41AB-8243-5F177EF15EAF}" dt="2024-05-14T17:51:20.257" v="7570" actId="14100"/>
        <pc:sldMkLst>
          <pc:docMk/>
          <pc:sldMk cId="2037217108" sldId="281"/>
        </pc:sldMkLst>
        <pc:spChg chg="mod">
          <ac:chgData name="Raymer, Michael L." userId="96c2fb1d-e79c-4ca3-9876-783e98fdd04a" providerId="ADAL" clId="{D7983B60-1C78-41AB-8243-5F177EF15EAF}" dt="2024-05-14T17:48:43.428" v="7508" actId="20577"/>
          <ac:spMkLst>
            <pc:docMk/>
            <pc:sldMk cId="2037217108" sldId="281"/>
            <ac:spMk id="2" creationId="{08F31FC3-5D4C-ACE2-D6C9-6ADA73D08C5F}"/>
          </ac:spMkLst>
        </pc:spChg>
        <pc:spChg chg="del">
          <ac:chgData name="Raymer, Michael L." userId="96c2fb1d-e79c-4ca3-9876-783e98fdd04a" providerId="ADAL" clId="{D7983B60-1C78-41AB-8243-5F177EF15EAF}" dt="2024-05-14T17:49:19.721" v="7509" actId="478"/>
          <ac:spMkLst>
            <pc:docMk/>
            <pc:sldMk cId="2037217108" sldId="281"/>
            <ac:spMk id="3" creationId="{3DFF0BA2-E917-678F-5344-BCFC9B9D6FCB}"/>
          </ac:spMkLst>
        </pc:spChg>
        <pc:spChg chg="add mod">
          <ac:chgData name="Raymer, Michael L." userId="96c2fb1d-e79c-4ca3-9876-783e98fdd04a" providerId="ADAL" clId="{D7983B60-1C78-41AB-8243-5F177EF15EAF}" dt="2024-05-14T17:49:48.076" v="7529" actId="20577"/>
          <ac:spMkLst>
            <pc:docMk/>
            <pc:sldMk cId="2037217108" sldId="281"/>
            <ac:spMk id="6" creationId="{0177EB51-87C8-4002-5DDC-0A3D9786E9D5}"/>
          </ac:spMkLst>
        </pc:spChg>
        <pc:spChg chg="add mod">
          <ac:chgData name="Raymer, Michael L." userId="96c2fb1d-e79c-4ca3-9876-783e98fdd04a" providerId="ADAL" clId="{D7983B60-1C78-41AB-8243-5F177EF15EAF}" dt="2024-05-14T17:51:14.272" v="7568" actId="14100"/>
          <ac:spMkLst>
            <pc:docMk/>
            <pc:sldMk cId="2037217108" sldId="281"/>
            <ac:spMk id="7" creationId="{7E72FEDB-8A3F-99EC-D51A-C44C291A6048}"/>
          </ac:spMkLst>
        </pc:spChg>
        <pc:spChg chg="add mod">
          <ac:chgData name="Raymer, Michael L." userId="96c2fb1d-e79c-4ca3-9876-783e98fdd04a" providerId="ADAL" clId="{D7983B60-1C78-41AB-8243-5F177EF15EAF}" dt="2024-05-14T17:51:20.257" v="7570" actId="14100"/>
          <ac:spMkLst>
            <pc:docMk/>
            <pc:sldMk cId="2037217108" sldId="281"/>
            <ac:spMk id="8" creationId="{79650F22-D67D-3A12-EB64-C2AFA57C35E8}"/>
          </ac:spMkLst>
        </pc:spChg>
        <pc:spChg chg="add mod">
          <ac:chgData name="Raymer, Michael L." userId="96c2fb1d-e79c-4ca3-9876-783e98fdd04a" providerId="ADAL" clId="{D7983B60-1C78-41AB-8243-5F177EF15EAF}" dt="2024-05-14T17:51:17.041" v="7569" actId="14100"/>
          <ac:spMkLst>
            <pc:docMk/>
            <pc:sldMk cId="2037217108" sldId="281"/>
            <ac:spMk id="9" creationId="{65955A16-6DC9-98AA-BF7C-922262EAAAE4}"/>
          </ac:spMkLst>
        </pc:spChg>
        <pc:spChg chg="add mod">
          <ac:chgData name="Raymer, Michael L." userId="96c2fb1d-e79c-4ca3-9876-783e98fdd04a" providerId="ADAL" clId="{D7983B60-1C78-41AB-8243-5F177EF15EAF}" dt="2024-05-14T17:50:20.620" v="7538" actId="571"/>
          <ac:spMkLst>
            <pc:docMk/>
            <pc:sldMk cId="2037217108" sldId="281"/>
            <ac:spMk id="10" creationId="{4E35E98C-2275-9612-7D76-71647E5E8028}"/>
          </ac:spMkLst>
        </pc:spChg>
        <pc:spChg chg="add mod">
          <ac:chgData name="Raymer, Michael L." userId="96c2fb1d-e79c-4ca3-9876-783e98fdd04a" providerId="ADAL" clId="{D7983B60-1C78-41AB-8243-5F177EF15EAF}" dt="2024-05-14T17:50:20.620" v="7538" actId="571"/>
          <ac:spMkLst>
            <pc:docMk/>
            <pc:sldMk cId="2037217108" sldId="281"/>
            <ac:spMk id="11" creationId="{C8EE68B3-425F-BC58-C182-A265F9EE6271}"/>
          </ac:spMkLst>
        </pc:spChg>
        <pc:spChg chg="add mod">
          <ac:chgData name="Raymer, Michael L." userId="96c2fb1d-e79c-4ca3-9876-783e98fdd04a" providerId="ADAL" clId="{D7983B60-1C78-41AB-8243-5F177EF15EAF}" dt="2024-05-14T17:50:29.994" v="7544" actId="20577"/>
          <ac:spMkLst>
            <pc:docMk/>
            <pc:sldMk cId="2037217108" sldId="281"/>
            <ac:spMk id="12" creationId="{BF3B9C24-5E7F-6B30-7B10-5B6CCB030E88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154849158" sldId="281"/>
        </pc:sldMkLst>
      </pc:sldChg>
      <pc:sldChg chg="addSp delSp modSp new mod">
        <pc:chgData name="Raymer, Michael L." userId="96c2fb1d-e79c-4ca3-9876-783e98fdd04a" providerId="ADAL" clId="{D7983B60-1C78-41AB-8243-5F177EF15EAF}" dt="2024-05-14T19:01:01.197" v="7664" actId="113"/>
        <pc:sldMkLst>
          <pc:docMk/>
          <pc:sldMk cId="976451640" sldId="282"/>
        </pc:sldMkLst>
        <pc:spChg chg="mod">
          <ac:chgData name="Raymer, Michael L." userId="96c2fb1d-e79c-4ca3-9876-783e98fdd04a" providerId="ADAL" clId="{D7983B60-1C78-41AB-8243-5F177EF15EAF}" dt="2024-05-14T17:51:56.430" v="7580" actId="20577"/>
          <ac:spMkLst>
            <pc:docMk/>
            <pc:sldMk cId="976451640" sldId="282"/>
            <ac:spMk id="2" creationId="{C3DB976F-7C03-26AE-A71B-8366478F2FE9}"/>
          </ac:spMkLst>
        </pc:spChg>
        <pc:spChg chg="del">
          <ac:chgData name="Raymer, Michael L." userId="96c2fb1d-e79c-4ca3-9876-783e98fdd04a" providerId="ADAL" clId="{D7983B60-1C78-41AB-8243-5F177EF15EAF}" dt="2024-05-14T17:52:04.679" v="7581" actId="478"/>
          <ac:spMkLst>
            <pc:docMk/>
            <pc:sldMk cId="976451640" sldId="282"/>
            <ac:spMk id="3" creationId="{C9FDFD54-6E31-38DB-8803-35FF54CFCF8B}"/>
          </ac:spMkLst>
        </pc:spChg>
        <pc:spChg chg="add mod">
          <ac:chgData name="Raymer, Michael L." userId="96c2fb1d-e79c-4ca3-9876-783e98fdd04a" providerId="ADAL" clId="{D7983B60-1C78-41AB-8243-5F177EF15EAF}" dt="2024-05-14T17:56:05.627" v="7601" actId="1076"/>
          <ac:spMkLst>
            <pc:docMk/>
            <pc:sldMk cId="976451640" sldId="282"/>
            <ac:spMk id="6" creationId="{1C246778-9885-D452-8D5D-89A518199EA3}"/>
          </ac:spMkLst>
        </pc:spChg>
        <pc:spChg chg="add mod">
          <ac:chgData name="Raymer, Michael L." userId="96c2fb1d-e79c-4ca3-9876-783e98fdd04a" providerId="ADAL" clId="{D7983B60-1C78-41AB-8243-5F177EF15EAF}" dt="2024-05-14T19:00:54.975" v="7663" actId="113"/>
          <ac:spMkLst>
            <pc:docMk/>
            <pc:sldMk cId="976451640" sldId="282"/>
            <ac:spMk id="16" creationId="{444036EE-4855-D81A-F5DA-9CC9418351D6}"/>
          </ac:spMkLst>
        </pc:spChg>
        <pc:spChg chg="add mod ord">
          <ac:chgData name="Raymer, Michael L." userId="96c2fb1d-e79c-4ca3-9876-783e98fdd04a" providerId="ADAL" clId="{D7983B60-1C78-41AB-8243-5F177EF15EAF}" dt="2024-05-14T19:00:00.309" v="7652" actId="1076"/>
          <ac:spMkLst>
            <pc:docMk/>
            <pc:sldMk cId="976451640" sldId="282"/>
            <ac:spMk id="22" creationId="{A541BD5C-4F8B-5B64-C461-04B57AC8A9A5}"/>
          </ac:spMkLst>
        </pc:spChg>
        <pc:spChg chg="add mod">
          <ac:chgData name="Raymer, Michael L." userId="96c2fb1d-e79c-4ca3-9876-783e98fdd04a" providerId="ADAL" clId="{D7983B60-1C78-41AB-8243-5F177EF15EAF}" dt="2024-05-14T19:01:01.197" v="7664" actId="113"/>
          <ac:spMkLst>
            <pc:docMk/>
            <pc:sldMk cId="976451640" sldId="282"/>
            <ac:spMk id="23" creationId="{9AE595B0-021D-DDE8-3B50-CBA0A209DE9C}"/>
          </ac:spMkLst>
        </pc:spChg>
        <pc:picChg chg="add del mod">
          <ac:chgData name="Raymer, Michael L." userId="96c2fb1d-e79c-4ca3-9876-783e98fdd04a" providerId="ADAL" clId="{D7983B60-1C78-41AB-8243-5F177EF15EAF}" dt="2024-05-14T17:54:15.502" v="7586" actId="478"/>
          <ac:picMkLst>
            <pc:docMk/>
            <pc:sldMk cId="976451640" sldId="282"/>
            <ac:picMk id="8" creationId="{498FD2EC-CD70-6ACB-E07F-1ED66DAA9F19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0" creationId="{6AD39D17-50DF-24E6-2701-1BDFAF1E50DC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1" creationId="{B59D60B9-A84A-D57D-452E-9A183CEE9754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2" creationId="{93A3310C-D130-5AF2-325F-BE65E0BD2491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3" creationId="{7D9C5A98-A2E9-CAF2-0963-74C54DC825EA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4" creationId="{F433846A-DA46-B5D4-2C89-2702C132E0A0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17" creationId="{1A30A4C4-4AD2-B1F6-9A76-970DBD3EAAB5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18" creationId="{7B49014A-4815-5169-365C-7562A215B333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19" creationId="{71E0F22D-6090-C375-04BA-EC4AFDBE9EE2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20" creationId="{BD26971D-BBA1-2D81-AD56-B2155DE3A3AB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21" creationId="{F6214309-5B54-1F22-19C5-FC672EDB6485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467201665" sldId="282"/>
        </pc:sldMkLst>
      </pc:sldChg>
      <pc:sldChg chg="addSp delSp modSp new mod">
        <pc:chgData name="Raymer, Michael L." userId="96c2fb1d-e79c-4ca3-9876-783e98fdd04a" providerId="ADAL" clId="{D7983B60-1C78-41AB-8243-5F177EF15EAF}" dt="2024-05-14T19:05:32.301" v="7705" actId="122"/>
        <pc:sldMkLst>
          <pc:docMk/>
          <pc:sldMk cId="129403444" sldId="283"/>
        </pc:sldMkLst>
        <pc:spChg chg="mod">
          <ac:chgData name="Raymer, Michael L." userId="96c2fb1d-e79c-4ca3-9876-783e98fdd04a" providerId="ADAL" clId="{D7983B60-1C78-41AB-8243-5F177EF15EAF}" dt="2024-05-14T19:03:43.970" v="7675" actId="20577"/>
          <ac:spMkLst>
            <pc:docMk/>
            <pc:sldMk cId="129403444" sldId="283"/>
            <ac:spMk id="2" creationId="{7FFFFCBD-8ADD-0952-E11A-FAB3E80CA9A4}"/>
          </ac:spMkLst>
        </pc:spChg>
        <pc:spChg chg="del">
          <ac:chgData name="Raymer, Michael L." userId="96c2fb1d-e79c-4ca3-9876-783e98fdd04a" providerId="ADAL" clId="{D7983B60-1C78-41AB-8243-5F177EF15EAF}" dt="2024-05-14T19:04:01.637" v="7676" actId="478"/>
          <ac:spMkLst>
            <pc:docMk/>
            <pc:sldMk cId="129403444" sldId="283"/>
            <ac:spMk id="3" creationId="{AF24A343-921B-A6EA-1442-30E8EB9A351E}"/>
          </ac:spMkLst>
        </pc:spChg>
        <pc:spChg chg="add mod">
          <ac:chgData name="Raymer, Michael L." userId="96c2fb1d-e79c-4ca3-9876-783e98fdd04a" providerId="ADAL" clId="{D7983B60-1C78-41AB-8243-5F177EF15EAF}" dt="2024-05-14T19:05:32.301" v="7705" actId="122"/>
          <ac:spMkLst>
            <pc:docMk/>
            <pc:sldMk cId="129403444" sldId="283"/>
            <ac:spMk id="9" creationId="{416F28E6-9651-6E80-C479-5CBB417EA89A}"/>
          </ac:spMkLst>
        </pc:spChg>
        <pc:picChg chg="add mod modCrop">
          <ac:chgData name="Raymer, Michael L." userId="96c2fb1d-e79c-4ca3-9876-783e98fdd04a" providerId="ADAL" clId="{D7983B60-1C78-41AB-8243-5F177EF15EAF}" dt="2024-05-14T19:05:01.626" v="7693" actId="1076"/>
          <ac:picMkLst>
            <pc:docMk/>
            <pc:sldMk cId="129403444" sldId="283"/>
            <ac:picMk id="7" creationId="{323D2DE3-1896-D639-128A-3478890A2612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861136363" sldId="283"/>
        </pc:sldMkLst>
      </pc:sldChg>
      <pc:sldChg chg="addSp modSp new mod">
        <pc:chgData name="Raymer, Michael L." userId="96c2fb1d-e79c-4ca3-9876-783e98fdd04a" providerId="ADAL" clId="{D7983B60-1C78-41AB-8243-5F177EF15EAF}" dt="2024-05-14T19:31:01.603" v="7904" actId="12"/>
        <pc:sldMkLst>
          <pc:docMk/>
          <pc:sldMk cId="2699328076" sldId="284"/>
        </pc:sldMkLst>
        <pc:spChg chg="mod">
          <ac:chgData name="Raymer, Michael L." userId="96c2fb1d-e79c-4ca3-9876-783e98fdd04a" providerId="ADAL" clId="{D7983B60-1C78-41AB-8243-5F177EF15EAF}" dt="2024-05-14T19:28:51.751" v="7719" actId="20577"/>
          <ac:spMkLst>
            <pc:docMk/>
            <pc:sldMk cId="2699328076" sldId="284"/>
            <ac:spMk id="2" creationId="{F0453F10-113E-4645-1D57-D4045E25C1F6}"/>
          </ac:spMkLst>
        </pc:spChg>
        <pc:spChg chg="mod">
          <ac:chgData name="Raymer, Michael L." userId="96c2fb1d-e79c-4ca3-9876-783e98fdd04a" providerId="ADAL" clId="{D7983B60-1C78-41AB-8243-5F177EF15EAF}" dt="2024-05-14T19:31:01.603" v="7904" actId="12"/>
          <ac:spMkLst>
            <pc:docMk/>
            <pc:sldMk cId="2699328076" sldId="284"/>
            <ac:spMk id="3" creationId="{50C076EB-09F1-6B3A-79D3-3C254B3EC09B}"/>
          </ac:spMkLst>
        </pc:spChg>
        <pc:spChg chg="add mod">
          <ac:chgData name="Raymer, Michael L." userId="96c2fb1d-e79c-4ca3-9876-783e98fdd04a" providerId="ADAL" clId="{D7983B60-1C78-41AB-8243-5F177EF15EAF}" dt="2024-05-14T19:30:43.062" v="7901" actId="207"/>
          <ac:spMkLst>
            <pc:docMk/>
            <pc:sldMk cId="2699328076" sldId="284"/>
            <ac:spMk id="7" creationId="{D5D32B7B-2EE3-CB04-2A91-B6CEABB59283}"/>
          </ac:spMkLst>
        </pc:spChg>
        <pc:picChg chg="add mod">
          <ac:chgData name="Raymer, Michael L." userId="96c2fb1d-e79c-4ca3-9876-783e98fdd04a" providerId="ADAL" clId="{D7983B60-1C78-41AB-8243-5F177EF15EAF}" dt="2024-05-14T19:30:07.880" v="7889" actId="1076"/>
          <ac:picMkLst>
            <pc:docMk/>
            <pc:sldMk cId="2699328076" sldId="284"/>
            <ac:picMk id="9218" creationId="{D36790D0-B810-03E6-391F-134E359B857D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4043653544" sldId="284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602916471" sldId="285"/>
        </pc:sldMkLst>
      </pc:sldChg>
      <pc:sldChg chg="addSp modSp new mod">
        <pc:chgData name="Raymer, Michael L." userId="96c2fb1d-e79c-4ca3-9876-783e98fdd04a" providerId="ADAL" clId="{D7983B60-1C78-41AB-8243-5F177EF15EAF}" dt="2024-05-14T20:39:47.035" v="8594"/>
        <pc:sldMkLst>
          <pc:docMk/>
          <pc:sldMk cId="3716485946" sldId="285"/>
        </pc:sldMkLst>
        <pc:spChg chg="mod">
          <ac:chgData name="Raymer, Michael L." userId="96c2fb1d-e79c-4ca3-9876-783e98fdd04a" providerId="ADAL" clId="{D7983B60-1C78-41AB-8243-5F177EF15EAF}" dt="2024-05-14T19:32:42.056" v="7968" actId="20577"/>
          <ac:spMkLst>
            <pc:docMk/>
            <pc:sldMk cId="3716485946" sldId="285"/>
            <ac:spMk id="2" creationId="{B43F826E-C30B-5067-6C5D-BF43A0E44330}"/>
          </ac:spMkLst>
        </pc:spChg>
        <pc:spChg chg="mod">
          <ac:chgData name="Raymer, Michael L." userId="96c2fb1d-e79c-4ca3-9876-783e98fdd04a" providerId="ADAL" clId="{D7983B60-1C78-41AB-8243-5F177EF15EAF}" dt="2024-05-14T20:39:47.035" v="8594"/>
          <ac:spMkLst>
            <pc:docMk/>
            <pc:sldMk cId="3716485946" sldId="285"/>
            <ac:spMk id="3" creationId="{41C0AF90-6310-3F9B-2CA7-CF31B85B18F7}"/>
          </ac:spMkLst>
        </pc:spChg>
        <pc:spChg chg="add mod">
          <ac:chgData name="Raymer, Michael L." userId="96c2fb1d-e79c-4ca3-9876-783e98fdd04a" providerId="ADAL" clId="{D7983B60-1C78-41AB-8243-5F177EF15EAF}" dt="2024-05-14T20:31:24.240" v="8586" actId="1076"/>
          <ac:spMkLst>
            <pc:docMk/>
            <pc:sldMk cId="3716485946" sldId="285"/>
            <ac:spMk id="7" creationId="{0407A183-EE95-A6BB-46DD-FE54AEC75A4D}"/>
          </ac:spMkLst>
        </pc:spChg>
        <pc:picChg chg="add mod">
          <ac:chgData name="Raymer, Michael L." userId="96c2fb1d-e79c-4ca3-9876-783e98fdd04a" providerId="ADAL" clId="{D7983B60-1C78-41AB-8243-5F177EF15EAF}" dt="2024-05-14T20:31:31.161" v="8588" actId="14100"/>
          <ac:picMkLst>
            <pc:docMk/>
            <pc:sldMk cId="3716485946" sldId="285"/>
            <ac:picMk id="9" creationId="{7AB7A5CF-B640-D864-01F8-E7B0EEDEA263}"/>
          </ac:picMkLst>
        </pc:picChg>
      </pc:sldChg>
      <pc:sldChg chg="addSp modSp new mod">
        <pc:chgData name="Raymer, Michael L." userId="96c2fb1d-e79c-4ca3-9876-783e98fdd04a" providerId="ADAL" clId="{D7983B60-1C78-41AB-8243-5F177EF15EAF}" dt="2024-05-14T19:44:10.420" v="8317" actId="1076"/>
        <pc:sldMkLst>
          <pc:docMk/>
          <pc:sldMk cId="1129969881" sldId="286"/>
        </pc:sldMkLst>
        <pc:spChg chg="mod">
          <ac:chgData name="Raymer, Michael L." userId="96c2fb1d-e79c-4ca3-9876-783e98fdd04a" providerId="ADAL" clId="{D7983B60-1C78-41AB-8243-5F177EF15EAF}" dt="2024-05-14T19:43:06.620" v="8182" actId="20577"/>
          <ac:spMkLst>
            <pc:docMk/>
            <pc:sldMk cId="1129969881" sldId="286"/>
            <ac:spMk id="2" creationId="{EC447B5C-39D7-6279-1173-E7BA22F8E109}"/>
          </ac:spMkLst>
        </pc:spChg>
        <pc:spChg chg="mod">
          <ac:chgData name="Raymer, Michael L." userId="96c2fb1d-e79c-4ca3-9876-783e98fdd04a" providerId="ADAL" clId="{D7983B60-1C78-41AB-8243-5F177EF15EAF}" dt="2024-05-14T19:43:53.260" v="8314" actId="14100"/>
          <ac:spMkLst>
            <pc:docMk/>
            <pc:sldMk cId="1129969881" sldId="286"/>
            <ac:spMk id="3" creationId="{97809CC1-622B-FF75-1649-7174B34E0299}"/>
          </ac:spMkLst>
        </pc:spChg>
        <pc:picChg chg="add mod">
          <ac:chgData name="Raymer, Michael L." userId="96c2fb1d-e79c-4ca3-9876-783e98fdd04a" providerId="ADAL" clId="{D7983B60-1C78-41AB-8243-5F177EF15EAF}" dt="2024-05-14T19:44:10.420" v="8317" actId="1076"/>
          <ac:picMkLst>
            <pc:docMk/>
            <pc:sldMk cId="1129969881" sldId="286"/>
            <ac:picMk id="7" creationId="{60EB02D8-7392-39AA-7590-FF4C0479420F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705243612" sldId="286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522688512" sldId="287"/>
        </pc:sldMkLst>
      </pc:sldChg>
      <pc:sldChg chg="addSp modSp new mod">
        <pc:chgData name="Raymer, Michael L." userId="96c2fb1d-e79c-4ca3-9876-783e98fdd04a" providerId="ADAL" clId="{D7983B60-1C78-41AB-8243-5F177EF15EAF}" dt="2024-05-14T20:15:20.158" v="8559" actId="1035"/>
        <pc:sldMkLst>
          <pc:docMk/>
          <pc:sldMk cId="3861623932" sldId="287"/>
        </pc:sldMkLst>
        <pc:spChg chg="mod">
          <ac:chgData name="Raymer, Michael L." userId="96c2fb1d-e79c-4ca3-9876-783e98fdd04a" providerId="ADAL" clId="{D7983B60-1C78-41AB-8243-5F177EF15EAF}" dt="2024-05-14T19:44:52.951" v="8349" actId="20577"/>
          <ac:spMkLst>
            <pc:docMk/>
            <pc:sldMk cId="3861623932" sldId="287"/>
            <ac:spMk id="2" creationId="{7D99219E-82B7-2F4A-5138-B80508C5C492}"/>
          </ac:spMkLst>
        </pc:spChg>
        <pc:spChg chg="mod">
          <ac:chgData name="Raymer, Michael L." userId="96c2fb1d-e79c-4ca3-9876-783e98fdd04a" providerId="ADAL" clId="{D7983B60-1C78-41AB-8243-5F177EF15EAF}" dt="2024-05-14T20:07:08.454" v="8545" actId="14100"/>
          <ac:spMkLst>
            <pc:docMk/>
            <pc:sldMk cId="3861623932" sldId="287"/>
            <ac:spMk id="3" creationId="{ECAECE08-E23E-3E63-9941-C19C9E003AA5}"/>
          </ac:spMkLst>
        </pc:spChg>
        <pc:spChg chg="add mod">
          <ac:chgData name="Raymer, Michael L." userId="96c2fb1d-e79c-4ca3-9876-783e98fdd04a" providerId="ADAL" clId="{D7983B60-1C78-41AB-8243-5F177EF15EAF}" dt="2024-05-14T20:15:20.158" v="8559" actId="1035"/>
          <ac:spMkLst>
            <pc:docMk/>
            <pc:sldMk cId="3861623932" sldId="287"/>
            <ac:spMk id="7" creationId="{E6B58F20-CC87-2FDB-61B6-9AD60314B182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518182813" sldId="288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408321715" sldId="289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410221078" sldId="290"/>
        </pc:sldMkLst>
      </pc:sldChg>
    </pc:docChg>
  </pc:docChgLst>
  <pc:docChgLst>
    <pc:chgData name="Raymer, Michael L." userId="96c2fb1d-e79c-4ca3-9876-783e98fdd04a" providerId="ADAL" clId="{F1D04CDC-F94F-4095-B2C5-B0CF396C3D82}"/>
    <pc:docChg chg="custSel addSld modSld">
      <pc:chgData name="Raymer, Michael L." userId="96c2fb1d-e79c-4ca3-9876-783e98fdd04a" providerId="ADAL" clId="{F1D04CDC-F94F-4095-B2C5-B0CF396C3D82}" dt="2024-11-13T16:28:54.500" v="179"/>
      <pc:docMkLst>
        <pc:docMk/>
      </pc:docMkLst>
      <pc:sldChg chg="addSp delSp mod">
        <pc:chgData name="Raymer, Michael L." userId="96c2fb1d-e79c-4ca3-9876-783e98fdd04a" providerId="ADAL" clId="{F1D04CDC-F94F-4095-B2C5-B0CF396C3D82}" dt="2024-11-06T16:44:44.331" v="49"/>
        <pc:sldMkLst>
          <pc:docMk/>
          <pc:sldMk cId="3648059697" sldId="262"/>
        </pc:sldMkLst>
        <pc:inkChg chg="add del">
          <ac:chgData name="Raymer, Michael L." userId="96c2fb1d-e79c-4ca3-9876-783e98fdd04a" providerId="ADAL" clId="{F1D04CDC-F94F-4095-B2C5-B0CF396C3D82}" dt="2024-11-06T16:15:57.719" v="46" actId="478"/>
          <ac:inkMkLst>
            <pc:docMk/>
            <pc:sldMk cId="3648059697" sldId="262"/>
            <ac:inkMk id="6" creationId="{3194CD0D-C594-01F4-800F-AA60F20D2CA6}"/>
          </ac:inkMkLst>
        </pc:inkChg>
        <pc:inkChg chg="add">
          <ac:chgData name="Raymer, Michael L." userId="96c2fb1d-e79c-4ca3-9876-783e98fdd04a" providerId="ADAL" clId="{F1D04CDC-F94F-4095-B2C5-B0CF396C3D82}" dt="2024-11-06T16:44:44.331" v="49"/>
          <ac:inkMkLst>
            <pc:docMk/>
            <pc:sldMk cId="3648059697" sldId="262"/>
            <ac:inkMk id="7" creationId="{5ECDD6D8-197F-753D-C194-213C3F5B42AF}"/>
          </ac:inkMkLst>
        </pc:inkChg>
      </pc:sldChg>
      <pc:sldChg chg="addSp">
        <pc:chgData name="Raymer, Michael L." userId="96c2fb1d-e79c-4ca3-9876-783e98fdd04a" providerId="ADAL" clId="{F1D04CDC-F94F-4095-B2C5-B0CF396C3D82}" dt="2024-11-08T16:44:39.703" v="172"/>
        <pc:sldMkLst>
          <pc:docMk/>
          <pc:sldMk cId="2583177216" sldId="268"/>
        </pc:sldMkLst>
        <pc:inkChg chg="add">
          <ac:chgData name="Raymer, Michael L." userId="96c2fb1d-e79c-4ca3-9876-783e98fdd04a" providerId="ADAL" clId="{F1D04CDC-F94F-4095-B2C5-B0CF396C3D82}" dt="2024-11-04T16:52:49.860" v="15"/>
          <ac:inkMkLst>
            <pc:docMk/>
            <pc:sldMk cId="2583177216" sldId="268"/>
            <ac:inkMk id="6" creationId="{239F5015-C53C-9B6D-18CC-BF108884C1D3}"/>
          </ac:inkMkLst>
        </pc:inkChg>
        <pc:inkChg chg="add">
          <ac:chgData name="Raymer, Michael L." userId="96c2fb1d-e79c-4ca3-9876-783e98fdd04a" providerId="ADAL" clId="{F1D04CDC-F94F-4095-B2C5-B0CF396C3D82}" dt="2024-11-06T17:10:03.371" v="164"/>
          <ac:inkMkLst>
            <pc:docMk/>
            <pc:sldMk cId="2583177216" sldId="268"/>
            <ac:inkMk id="7" creationId="{4EC16022-EF4E-B6F1-FF2D-88D5CF28E1F2}"/>
          </ac:inkMkLst>
        </pc:inkChg>
        <pc:inkChg chg="add">
          <ac:chgData name="Raymer, Michael L." userId="96c2fb1d-e79c-4ca3-9876-783e98fdd04a" providerId="ADAL" clId="{F1D04CDC-F94F-4095-B2C5-B0CF396C3D82}" dt="2024-11-08T16:38:08.927" v="165"/>
          <ac:inkMkLst>
            <pc:docMk/>
            <pc:sldMk cId="2583177216" sldId="268"/>
            <ac:inkMk id="8" creationId="{03025B93-6753-7265-259A-25983A0C34C3}"/>
          </ac:inkMkLst>
        </pc:inkChg>
        <pc:inkChg chg="add">
          <ac:chgData name="Raymer, Michael L." userId="96c2fb1d-e79c-4ca3-9876-783e98fdd04a" providerId="ADAL" clId="{F1D04CDC-F94F-4095-B2C5-B0CF396C3D82}" dt="2024-11-08T16:44:39.703" v="172"/>
          <ac:inkMkLst>
            <pc:docMk/>
            <pc:sldMk cId="2583177216" sldId="268"/>
            <ac:inkMk id="9" creationId="{AF46E149-176A-768C-CE6A-7D4DDCD3131F}"/>
          </ac:inkMkLst>
        </pc:inkChg>
      </pc:sldChg>
      <pc:sldChg chg="addSp">
        <pc:chgData name="Raymer, Michael L." userId="96c2fb1d-e79c-4ca3-9876-783e98fdd04a" providerId="ADAL" clId="{F1D04CDC-F94F-4095-B2C5-B0CF396C3D82}" dt="2024-11-13T16:28:54.500" v="179"/>
        <pc:sldMkLst>
          <pc:docMk/>
          <pc:sldMk cId="2120711640" sldId="271"/>
        </pc:sldMkLst>
        <pc:inkChg chg="add">
          <ac:chgData name="Raymer, Michael L." userId="96c2fb1d-e79c-4ca3-9876-783e98fdd04a" providerId="ADAL" clId="{F1D04CDC-F94F-4095-B2C5-B0CF396C3D82}" dt="2024-11-13T16:28:54.500" v="179"/>
          <ac:inkMkLst>
            <pc:docMk/>
            <pc:sldMk cId="2120711640" sldId="271"/>
            <ac:inkMk id="3" creationId="{37A8F087-28F1-B66F-BCE3-C41374050CCD}"/>
          </ac:inkMkLst>
        </pc:inkChg>
      </pc:sldChg>
      <pc:sldChg chg="addSp">
        <pc:chgData name="Raymer, Michael L." userId="96c2fb1d-e79c-4ca3-9876-783e98fdd04a" providerId="ADAL" clId="{F1D04CDC-F94F-4095-B2C5-B0CF396C3D82}" dt="2024-11-13T16:28:54.500" v="179"/>
        <pc:sldMkLst>
          <pc:docMk/>
          <pc:sldMk cId="4037926141" sldId="273"/>
        </pc:sldMkLst>
        <pc:inkChg chg="add">
          <ac:chgData name="Raymer, Michael L." userId="96c2fb1d-e79c-4ca3-9876-783e98fdd04a" providerId="ADAL" clId="{F1D04CDC-F94F-4095-B2C5-B0CF396C3D82}" dt="2024-11-13T16:28:54.500" v="179"/>
          <ac:inkMkLst>
            <pc:docMk/>
            <pc:sldMk cId="4037926141" sldId="273"/>
            <ac:inkMk id="3" creationId="{4AAE2021-DDBC-8A65-9B64-8359F80AEC4B}"/>
          </ac:inkMkLst>
        </pc:inkChg>
      </pc:sldChg>
      <pc:sldChg chg="addSp modSp new">
        <pc:chgData name="Raymer, Michael L." userId="96c2fb1d-e79c-4ca3-9876-783e98fdd04a" providerId="ADAL" clId="{F1D04CDC-F94F-4095-B2C5-B0CF396C3D82}" dt="2024-11-04T16:52:49.860" v="15"/>
        <pc:sldMkLst>
          <pc:docMk/>
          <pc:sldMk cId="1073860462" sldId="275"/>
        </pc:sldMkLst>
        <pc:spChg chg="mod">
          <ac:chgData name="Raymer, Michael L." userId="96c2fb1d-e79c-4ca3-9876-783e98fdd04a" providerId="ADAL" clId="{F1D04CDC-F94F-4095-B2C5-B0CF396C3D82}" dt="2024-11-04T16:33:16.715" v="11" actId="1076"/>
          <ac:spMkLst>
            <pc:docMk/>
            <pc:sldMk cId="1073860462" sldId="275"/>
            <ac:spMk id="3" creationId="{9255CE23-5BD5-E2E2-9A58-0EAACBD388BC}"/>
          </ac:spMkLst>
        </pc:spChg>
        <pc:spChg chg="add mod">
          <ac:chgData name="Raymer, Michael L." userId="96c2fb1d-e79c-4ca3-9876-783e98fdd04a" providerId="ADAL" clId="{F1D04CDC-F94F-4095-B2C5-B0CF396C3D82}" dt="2024-11-04T16:34:52.637" v="14" actId="1076"/>
          <ac:spMkLst>
            <pc:docMk/>
            <pc:sldMk cId="1073860462" sldId="275"/>
            <ac:spMk id="7" creationId="{6E9F77EC-24AC-AAFA-416A-5E0D3EA02C6C}"/>
          </ac:spMkLst>
        </pc:spChg>
        <pc:inkChg chg="add">
          <ac:chgData name="Raymer, Michael L." userId="96c2fb1d-e79c-4ca3-9876-783e98fdd04a" providerId="ADAL" clId="{F1D04CDC-F94F-4095-B2C5-B0CF396C3D82}" dt="2024-11-04T16:34:42.619" v="12"/>
          <ac:inkMkLst>
            <pc:docMk/>
            <pc:sldMk cId="1073860462" sldId="275"/>
            <ac:inkMk id="6" creationId="{2033C7BB-289B-1902-7E78-5F374B06446F}"/>
          </ac:inkMkLst>
        </pc:inkChg>
        <pc:inkChg chg="add">
          <ac:chgData name="Raymer, Michael L." userId="96c2fb1d-e79c-4ca3-9876-783e98fdd04a" providerId="ADAL" clId="{F1D04CDC-F94F-4095-B2C5-B0CF396C3D82}" dt="2024-11-04T16:52:49.860" v="15"/>
          <ac:inkMkLst>
            <pc:docMk/>
            <pc:sldMk cId="1073860462" sldId="275"/>
            <ac:inkMk id="8" creationId="{254E9C28-F4D9-2EA8-3A50-7F2EA3A39579}"/>
          </ac:inkMkLst>
        </pc:inkChg>
      </pc:sldChg>
      <pc:sldChg chg="modSp new mod">
        <pc:chgData name="Raymer, Michael L." userId="96c2fb1d-e79c-4ca3-9876-783e98fdd04a" providerId="ADAL" clId="{F1D04CDC-F94F-4095-B2C5-B0CF396C3D82}" dt="2024-11-04T16:53:29.297" v="45" actId="14100"/>
        <pc:sldMkLst>
          <pc:docMk/>
          <pc:sldMk cId="1521151596" sldId="276"/>
        </pc:sldMkLst>
        <pc:spChg chg="mod">
          <ac:chgData name="Raymer, Michael L." userId="96c2fb1d-e79c-4ca3-9876-783e98fdd04a" providerId="ADAL" clId="{F1D04CDC-F94F-4095-B2C5-B0CF396C3D82}" dt="2024-11-04T16:52:59.208" v="29" actId="20577"/>
          <ac:spMkLst>
            <pc:docMk/>
            <pc:sldMk cId="1521151596" sldId="276"/>
            <ac:spMk id="2" creationId="{4C2E2A13-F415-6462-30AC-D197C3D3939B}"/>
          </ac:spMkLst>
        </pc:spChg>
        <pc:spChg chg="mod">
          <ac:chgData name="Raymer, Michael L." userId="96c2fb1d-e79c-4ca3-9876-783e98fdd04a" providerId="ADAL" clId="{F1D04CDC-F94F-4095-B2C5-B0CF396C3D82}" dt="2024-11-04T16:53:29.297" v="45" actId="14100"/>
          <ac:spMkLst>
            <pc:docMk/>
            <pc:sldMk cId="1521151596" sldId="276"/>
            <ac:spMk id="3" creationId="{C3FAD57D-69EA-8DED-BAB4-D40F8858EEAA}"/>
          </ac:spMkLst>
        </pc:spChg>
      </pc:sldChg>
      <pc:sldChg chg="addSp new">
        <pc:chgData name="Raymer, Michael L." userId="96c2fb1d-e79c-4ca3-9876-783e98fdd04a" providerId="ADAL" clId="{F1D04CDC-F94F-4095-B2C5-B0CF396C3D82}" dt="2024-11-06T16:32:50.058" v="48"/>
        <pc:sldMkLst>
          <pc:docMk/>
          <pc:sldMk cId="1355727312" sldId="277"/>
        </pc:sldMkLst>
        <pc:inkChg chg="add">
          <ac:chgData name="Raymer, Michael L." userId="96c2fb1d-e79c-4ca3-9876-783e98fdd04a" providerId="ADAL" clId="{F1D04CDC-F94F-4095-B2C5-B0CF396C3D82}" dt="2024-11-06T16:32:50.058" v="48"/>
          <ac:inkMkLst>
            <pc:docMk/>
            <pc:sldMk cId="1355727312" sldId="277"/>
            <ac:inkMk id="6" creationId="{4FCBB666-C711-AA16-5383-BE2A0355D38A}"/>
          </ac:inkMkLst>
        </pc:inkChg>
      </pc:sldChg>
      <pc:sldChg chg="addSp delSp modSp new mod modClrScheme chgLayout">
        <pc:chgData name="Raymer, Michael L." userId="96c2fb1d-e79c-4ca3-9876-783e98fdd04a" providerId="ADAL" clId="{F1D04CDC-F94F-4095-B2C5-B0CF396C3D82}" dt="2024-11-06T16:48:36.787" v="161"/>
        <pc:sldMkLst>
          <pc:docMk/>
          <pc:sldMk cId="283126053" sldId="278"/>
        </pc:sldMkLst>
        <pc:spChg chg="del">
          <ac:chgData name="Raymer, Michael L." userId="96c2fb1d-e79c-4ca3-9876-783e98fdd04a" providerId="ADAL" clId="{F1D04CDC-F94F-4095-B2C5-B0CF396C3D82}" dt="2024-11-06T16:45:17.319" v="51" actId="700"/>
          <ac:spMkLst>
            <pc:docMk/>
            <pc:sldMk cId="283126053" sldId="278"/>
            <ac:spMk id="2" creationId="{24BFA761-5D50-A14B-6DFB-160C85851A74}"/>
          </ac:spMkLst>
        </pc:spChg>
        <pc:spChg chg="del">
          <ac:chgData name="Raymer, Michael L." userId="96c2fb1d-e79c-4ca3-9876-783e98fdd04a" providerId="ADAL" clId="{F1D04CDC-F94F-4095-B2C5-B0CF396C3D82}" dt="2024-11-06T16:45:17.319" v="51" actId="700"/>
          <ac:spMkLst>
            <pc:docMk/>
            <pc:sldMk cId="283126053" sldId="278"/>
            <ac:spMk id="3" creationId="{F68E2723-CBBE-189C-4BA7-5FBF328ECE41}"/>
          </ac:spMkLst>
        </pc:spChg>
        <pc:spChg chg="mod ord">
          <ac:chgData name="Raymer, Michael L." userId="96c2fb1d-e79c-4ca3-9876-783e98fdd04a" providerId="ADAL" clId="{F1D04CDC-F94F-4095-B2C5-B0CF396C3D82}" dt="2024-11-06T16:45:17.319" v="51" actId="700"/>
          <ac:spMkLst>
            <pc:docMk/>
            <pc:sldMk cId="283126053" sldId="278"/>
            <ac:spMk id="4" creationId="{8E0B980F-A40F-8DB7-1908-66F297875EAC}"/>
          </ac:spMkLst>
        </pc:spChg>
        <pc:spChg chg="mod ord">
          <ac:chgData name="Raymer, Michael L." userId="96c2fb1d-e79c-4ca3-9876-783e98fdd04a" providerId="ADAL" clId="{F1D04CDC-F94F-4095-B2C5-B0CF396C3D82}" dt="2024-11-06T16:45:17.319" v="51" actId="700"/>
          <ac:spMkLst>
            <pc:docMk/>
            <pc:sldMk cId="283126053" sldId="278"/>
            <ac:spMk id="5" creationId="{4C365F36-5EEB-DB13-6CFD-0E02B1E4B83C}"/>
          </ac:spMkLst>
        </pc:spChg>
        <pc:spChg chg="add mod">
          <ac:chgData name="Raymer, Michael L." userId="96c2fb1d-e79c-4ca3-9876-783e98fdd04a" providerId="ADAL" clId="{F1D04CDC-F94F-4095-B2C5-B0CF396C3D82}" dt="2024-11-06T16:45:35.179" v="64" actId="1076"/>
          <ac:spMkLst>
            <pc:docMk/>
            <pc:sldMk cId="283126053" sldId="278"/>
            <ac:spMk id="7" creationId="{2471C9D0-64FC-CC8A-E6E6-715642A7A3C7}"/>
          </ac:spMkLst>
        </pc:spChg>
        <pc:spChg chg="add mod">
          <ac:chgData name="Raymer, Michael L." userId="96c2fb1d-e79c-4ca3-9876-783e98fdd04a" providerId="ADAL" clId="{F1D04CDC-F94F-4095-B2C5-B0CF396C3D82}" dt="2024-11-06T16:46:40.652" v="89" actId="1076"/>
          <ac:spMkLst>
            <pc:docMk/>
            <pc:sldMk cId="283126053" sldId="278"/>
            <ac:spMk id="32" creationId="{DE0CE085-9ABE-4988-F3CE-40590DF8EB6C}"/>
          </ac:spMkLst>
        </pc:spChg>
        <pc:spChg chg="add mod">
          <ac:chgData name="Raymer, Michael L." userId="96c2fb1d-e79c-4ca3-9876-783e98fdd04a" providerId="ADAL" clId="{F1D04CDC-F94F-4095-B2C5-B0CF396C3D82}" dt="2024-11-06T16:47:15.683" v="113" actId="1076"/>
          <ac:spMkLst>
            <pc:docMk/>
            <pc:sldMk cId="283126053" sldId="278"/>
            <ac:spMk id="55" creationId="{3F9E9F45-A1A8-5B7A-C185-A10773DE3852}"/>
          </ac:spMkLst>
        </pc:spChg>
        <pc:grpChg chg="del mod">
          <ac:chgData name="Raymer, Michael L." userId="96c2fb1d-e79c-4ca3-9876-783e98fdd04a" providerId="ADAL" clId="{F1D04CDC-F94F-4095-B2C5-B0CF396C3D82}" dt="2024-11-06T16:46:30.175" v="80"/>
          <ac:grpSpMkLst>
            <pc:docMk/>
            <pc:sldMk cId="283126053" sldId="278"/>
            <ac:grpSpMk id="18" creationId="{675D9E58-2F3F-6413-2DF1-E10F773CE5CA}"/>
          </ac:grpSpMkLst>
        </pc:grpChg>
        <pc:grpChg chg="del mod">
          <ac:chgData name="Raymer, Michael L." userId="96c2fb1d-e79c-4ca3-9876-783e98fdd04a" providerId="ADAL" clId="{F1D04CDC-F94F-4095-B2C5-B0CF396C3D82}" dt="2024-11-06T16:46:30.175" v="80"/>
          <ac:grpSpMkLst>
            <pc:docMk/>
            <pc:sldMk cId="283126053" sldId="278"/>
            <ac:grpSpMk id="19" creationId="{0D16D3E2-D047-C3BD-C1C2-7F322286CB5B}"/>
          </ac:grpSpMkLst>
        </pc:grpChg>
        <pc:grpChg chg="mod">
          <ac:chgData name="Raymer, Michael L." userId="96c2fb1d-e79c-4ca3-9876-783e98fdd04a" providerId="ADAL" clId="{F1D04CDC-F94F-4095-B2C5-B0CF396C3D82}" dt="2024-11-06T16:46:30.175" v="80"/>
          <ac:grpSpMkLst>
            <pc:docMk/>
            <pc:sldMk cId="283126053" sldId="278"/>
            <ac:grpSpMk id="24" creationId="{CDDBC865-7CD6-1A55-7725-1F2F570CCAEA}"/>
          </ac:grpSpMkLst>
        </pc:grpChg>
        <pc:grpChg chg="mod">
          <ac:chgData name="Raymer, Michael L." userId="96c2fb1d-e79c-4ca3-9876-783e98fdd04a" providerId="ADAL" clId="{F1D04CDC-F94F-4095-B2C5-B0CF396C3D82}" dt="2024-11-06T16:46:34.499" v="87"/>
          <ac:grpSpMkLst>
            <pc:docMk/>
            <pc:sldMk cId="283126053" sldId="278"/>
            <ac:grpSpMk id="31" creationId="{D17B131F-C058-7ECF-3AE7-F9FE5288C394}"/>
          </ac:grpSpMkLst>
        </pc:grpChg>
        <pc:grpChg chg="del mod">
          <ac:chgData name="Raymer, Michael L." userId="96c2fb1d-e79c-4ca3-9876-783e98fdd04a" providerId="ADAL" clId="{F1D04CDC-F94F-4095-B2C5-B0CF396C3D82}" dt="2024-11-06T16:46:58.214" v="101"/>
          <ac:grpSpMkLst>
            <pc:docMk/>
            <pc:sldMk cId="283126053" sldId="278"/>
            <ac:grpSpMk id="41" creationId="{0D907A2E-3913-FB61-DD5F-874249B76419}"/>
          </ac:grpSpMkLst>
        </pc:grpChg>
        <pc:grpChg chg="mod">
          <ac:chgData name="Raymer, Michael L." userId="96c2fb1d-e79c-4ca3-9876-783e98fdd04a" providerId="ADAL" clId="{F1D04CDC-F94F-4095-B2C5-B0CF396C3D82}" dt="2024-11-06T16:46:58.214" v="101"/>
          <ac:grpSpMkLst>
            <pc:docMk/>
            <pc:sldMk cId="283126053" sldId="278"/>
            <ac:grpSpMk id="44" creationId="{98EFED91-9A98-8A84-01A4-D83D618E55CC}"/>
          </ac:grpSpMkLst>
        </pc:grpChg>
        <pc:grpChg chg="mod">
          <ac:chgData name="Raymer, Michael L." userId="96c2fb1d-e79c-4ca3-9876-783e98fdd04a" providerId="ADAL" clId="{F1D04CDC-F94F-4095-B2C5-B0CF396C3D82}" dt="2024-11-06T16:47:01.278" v="104"/>
          <ac:grpSpMkLst>
            <pc:docMk/>
            <pc:sldMk cId="283126053" sldId="278"/>
            <ac:grpSpMk id="47" creationId="{CF88FC85-DCB3-FE66-A3F6-76279FF00BE3}"/>
          </ac:grpSpMkLst>
        </pc:grpChg>
        <pc:grpChg chg="del mod">
          <ac:chgData name="Raymer, Michael L." userId="96c2fb1d-e79c-4ca3-9876-783e98fdd04a" providerId="ADAL" clId="{F1D04CDC-F94F-4095-B2C5-B0CF396C3D82}" dt="2024-11-06T16:47:07.321" v="111"/>
          <ac:grpSpMkLst>
            <pc:docMk/>
            <pc:sldMk cId="283126053" sldId="278"/>
            <ac:grpSpMk id="51" creationId="{9FC41871-70C8-783D-9ACD-092434EBA389}"/>
          </ac:grpSpMkLst>
        </pc:grpChg>
        <pc:grpChg chg="del mod">
          <ac:chgData name="Raymer, Michael L." userId="96c2fb1d-e79c-4ca3-9876-783e98fdd04a" providerId="ADAL" clId="{F1D04CDC-F94F-4095-B2C5-B0CF396C3D82}" dt="2024-11-06T16:47:22.459" v="119"/>
          <ac:grpSpMkLst>
            <pc:docMk/>
            <pc:sldMk cId="283126053" sldId="278"/>
            <ac:grpSpMk id="54" creationId="{22615508-9076-9379-3CBD-BE13F57D6B8D}"/>
          </ac:grpSpMkLst>
        </pc:grpChg>
        <pc:grpChg chg="del mod">
          <ac:chgData name="Raymer, Michael L." userId="96c2fb1d-e79c-4ca3-9876-783e98fdd04a" providerId="ADAL" clId="{F1D04CDC-F94F-4095-B2C5-B0CF396C3D82}" dt="2024-11-06T16:47:28.859" v="125"/>
          <ac:grpSpMkLst>
            <pc:docMk/>
            <pc:sldMk cId="283126053" sldId="278"/>
            <ac:grpSpMk id="61" creationId="{B2A07319-9AF3-DBD7-1C59-F4327E7EB45F}"/>
          </ac:grpSpMkLst>
        </pc:grpChg>
        <pc:grpChg chg="del mod">
          <ac:chgData name="Raymer, Michael L." userId="96c2fb1d-e79c-4ca3-9876-783e98fdd04a" providerId="ADAL" clId="{F1D04CDC-F94F-4095-B2C5-B0CF396C3D82}" dt="2024-11-06T16:47:55.257" v="140"/>
          <ac:grpSpMkLst>
            <pc:docMk/>
            <pc:sldMk cId="283126053" sldId="278"/>
            <ac:grpSpMk id="64" creationId="{926D070D-3211-2434-C7A7-259324E6D42F}"/>
          </ac:grpSpMkLst>
        </pc:grpChg>
        <pc:grpChg chg="mod">
          <ac:chgData name="Raymer, Michael L." userId="96c2fb1d-e79c-4ca3-9876-783e98fdd04a" providerId="ADAL" clId="{F1D04CDC-F94F-4095-B2C5-B0CF396C3D82}" dt="2024-11-06T16:47:28.859" v="125"/>
          <ac:grpSpMkLst>
            <pc:docMk/>
            <pc:sldMk cId="283126053" sldId="278"/>
            <ac:grpSpMk id="67" creationId="{212DC07E-5D50-F84D-82C0-AAF57322BF5A}"/>
          </ac:grpSpMkLst>
        </pc:grpChg>
        <pc:grpChg chg="del mod">
          <ac:chgData name="Raymer, Michael L." userId="96c2fb1d-e79c-4ca3-9876-783e98fdd04a" providerId="ADAL" clId="{F1D04CDC-F94F-4095-B2C5-B0CF396C3D82}" dt="2024-11-06T16:47:35.910" v="135"/>
          <ac:grpSpMkLst>
            <pc:docMk/>
            <pc:sldMk cId="283126053" sldId="278"/>
            <ac:grpSpMk id="70" creationId="{074C78AF-227E-268E-5D5B-31E19174A4B3}"/>
          </ac:grpSpMkLst>
        </pc:grpChg>
        <pc:grpChg chg="del mod">
          <ac:chgData name="Raymer, Michael L." userId="96c2fb1d-e79c-4ca3-9876-783e98fdd04a" providerId="ADAL" clId="{F1D04CDC-F94F-4095-B2C5-B0CF396C3D82}" dt="2024-11-06T16:47:50.842" v="138"/>
          <ac:grpSpMkLst>
            <pc:docMk/>
            <pc:sldMk cId="283126053" sldId="278"/>
            <ac:grpSpMk id="77" creationId="{C6D8CABC-7821-9526-CFBD-B61EA6644C9F}"/>
          </ac:grpSpMkLst>
        </pc:grpChg>
        <pc:grpChg chg="mod">
          <ac:chgData name="Raymer, Michael L." userId="96c2fb1d-e79c-4ca3-9876-783e98fdd04a" providerId="ADAL" clId="{F1D04CDC-F94F-4095-B2C5-B0CF396C3D82}" dt="2024-11-06T16:47:50.842" v="138"/>
          <ac:grpSpMkLst>
            <pc:docMk/>
            <pc:sldMk cId="283126053" sldId="278"/>
            <ac:grpSpMk id="80" creationId="{DF7AAB44-E40A-E684-1A7A-4719A045EC2E}"/>
          </ac:grpSpMkLst>
        </pc:grpChg>
        <pc:grpChg chg="del mod">
          <ac:chgData name="Raymer, Michael L." userId="96c2fb1d-e79c-4ca3-9876-783e98fdd04a" providerId="ADAL" clId="{F1D04CDC-F94F-4095-B2C5-B0CF396C3D82}" dt="2024-11-06T16:47:58.069" v="144"/>
          <ac:grpSpMkLst>
            <pc:docMk/>
            <pc:sldMk cId="283126053" sldId="278"/>
            <ac:grpSpMk id="82" creationId="{FBAE26A9-02DB-208F-6392-7ED5624E2F08}"/>
          </ac:grpSpMkLst>
        </pc:grpChg>
        <pc:grpChg chg="mod">
          <ac:chgData name="Raymer, Michael L." userId="96c2fb1d-e79c-4ca3-9876-783e98fdd04a" providerId="ADAL" clId="{F1D04CDC-F94F-4095-B2C5-B0CF396C3D82}" dt="2024-11-06T16:47:58.069" v="144"/>
          <ac:grpSpMkLst>
            <pc:docMk/>
            <pc:sldMk cId="283126053" sldId="278"/>
            <ac:grpSpMk id="86" creationId="{2BE07DDD-FE43-4F9A-4630-3EB753C8EF2E}"/>
          </ac:grpSpMkLst>
        </pc:grpChg>
        <pc:grpChg chg="mod">
          <ac:chgData name="Raymer, Michael L." userId="96c2fb1d-e79c-4ca3-9876-783e98fdd04a" providerId="ADAL" clId="{F1D04CDC-F94F-4095-B2C5-B0CF396C3D82}" dt="2024-11-06T16:48:02.019" v="148"/>
          <ac:grpSpMkLst>
            <pc:docMk/>
            <pc:sldMk cId="283126053" sldId="278"/>
            <ac:grpSpMk id="90" creationId="{95B0E5BA-5839-47F1-E746-B79F9971B0C4}"/>
          </ac:grpSpMkLst>
        </pc:grpChg>
        <pc:grpChg chg="mod">
          <ac:chgData name="Raymer, Michael L." userId="96c2fb1d-e79c-4ca3-9876-783e98fdd04a" providerId="ADAL" clId="{F1D04CDC-F94F-4095-B2C5-B0CF396C3D82}" dt="2024-11-06T16:48:16.076" v="151"/>
          <ac:grpSpMkLst>
            <pc:docMk/>
            <pc:sldMk cId="283126053" sldId="278"/>
            <ac:grpSpMk id="93" creationId="{BC6A1B76-25BD-1B88-D05B-BEFD335494AF}"/>
          </ac:grpSpMkLst>
        </pc:grpChg>
        <pc:grpChg chg="mod">
          <ac:chgData name="Raymer, Michael L." userId="96c2fb1d-e79c-4ca3-9876-783e98fdd04a" providerId="ADAL" clId="{F1D04CDC-F94F-4095-B2C5-B0CF396C3D82}" dt="2024-11-06T16:48:19.291" v="154"/>
          <ac:grpSpMkLst>
            <pc:docMk/>
            <pc:sldMk cId="283126053" sldId="278"/>
            <ac:grpSpMk id="96" creationId="{6B8A59A5-61EE-2A89-86EE-79DF003E8B41}"/>
          </ac:grpSpMkLst>
        </pc:grpChg>
        <pc:grpChg chg="mod">
          <ac:chgData name="Raymer, Michael L." userId="96c2fb1d-e79c-4ca3-9876-783e98fdd04a" providerId="ADAL" clId="{F1D04CDC-F94F-4095-B2C5-B0CF396C3D82}" dt="2024-11-06T16:48:33.729" v="157"/>
          <ac:grpSpMkLst>
            <pc:docMk/>
            <pc:sldMk cId="283126053" sldId="278"/>
            <ac:grpSpMk id="99" creationId="{2FB23B39-3971-8A4C-DA87-B0DE91147E25}"/>
          </ac:grpSpMkLst>
        </pc:grpChg>
        <pc:grpChg chg="mod">
          <ac:chgData name="Raymer, Michael L." userId="96c2fb1d-e79c-4ca3-9876-783e98fdd04a" providerId="ADAL" clId="{F1D04CDC-F94F-4095-B2C5-B0CF396C3D82}" dt="2024-11-06T16:48:36.787" v="161"/>
          <ac:grpSpMkLst>
            <pc:docMk/>
            <pc:sldMk cId="283126053" sldId="278"/>
            <ac:grpSpMk id="103" creationId="{805E7A96-0F92-DAE8-3526-AC8C80B073E6}"/>
          </ac:grpSpMkLst>
        </pc:grpChg>
        <pc:inkChg chg="add mod">
          <ac:chgData name="Raymer, Michael L." userId="96c2fb1d-e79c-4ca3-9876-783e98fdd04a" providerId="ADAL" clId="{F1D04CDC-F94F-4095-B2C5-B0CF396C3D82}" dt="2024-11-06T16:46:30.175" v="80"/>
          <ac:inkMkLst>
            <pc:docMk/>
            <pc:sldMk cId="283126053" sldId="278"/>
            <ac:inkMk id="8" creationId="{ACB96889-F4D7-3158-B4A1-02F353552205}"/>
          </ac:inkMkLst>
        </pc:inkChg>
        <pc:inkChg chg="add mod">
          <ac:chgData name="Raymer, Michael L." userId="96c2fb1d-e79c-4ca3-9876-783e98fdd04a" providerId="ADAL" clId="{F1D04CDC-F94F-4095-B2C5-B0CF396C3D82}" dt="2024-11-06T16:46:30.175" v="80"/>
          <ac:inkMkLst>
            <pc:docMk/>
            <pc:sldMk cId="283126053" sldId="278"/>
            <ac:inkMk id="9" creationId="{8FAE4347-39A2-C9A2-1EB0-3AA2867A468A}"/>
          </ac:inkMkLst>
        </pc:inkChg>
        <pc:inkChg chg="add mod">
          <ac:chgData name="Raymer, Michael L." userId="96c2fb1d-e79c-4ca3-9876-783e98fdd04a" providerId="ADAL" clId="{F1D04CDC-F94F-4095-B2C5-B0CF396C3D82}" dt="2024-11-06T16:46:30.175" v="80"/>
          <ac:inkMkLst>
            <pc:docMk/>
            <pc:sldMk cId="283126053" sldId="278"/>
            <ac:inkMk id="10" creationId="{97CC4C1C-80BB-AA48-02F1-9E251C4F5C04}"/>
          </ac:inkMkLst>
        </pc:inkChg>
        <pc:inkChg chg="add mod">
          <ac:chgData name="Raymer, Michael L." userId="96c2fb1d-e79c-4ca3-9876-783e98fdd04a" providerId="ADAL" clId="{F1D04CDC-F94F-4095-B2C5-B0CF396C3D82}" dt="2024-11-06T16:46:30.175" v="80"/>
          <ac:inkMkLst>
            <pc:docMk/>
            <pc:sldMk cId="283126053" sldId="278"/>
            <ac:inkMk id="11" creationId="{BCB2BFB3-2D8B-6A9D-4F6B-A3BE820B2290}"/>
          </ac:inkMkLst>
        </pc:inkChg>
        <pc:inkChg chg="add mod">
          <ac:chgData name="Raymer, Michael L." userId="96c2fb1d-e79c-4ca3-9876-783e98fdd04a" providerId="ADAL" clId="{F1D04CDC-F94F-4095-B2C5-B0CF396C3D82}" dt="2024-11-06T16:46:30.175" v="80"/>
          <ac:inkMkLst>
            <pc:docMk/>
            <pc:sldMk cId="283126053" sldId="278"/>
            <ac:inkMk id="12" creationId="{0C576981-65D8-9A59-210F-60A17B238FA7}"/>
          </ac:inkMkLst>
        </pc:inkChg>
        <pc:inkChg chg="add mod">
          <ac:chgData name="Raymer, Michael L." userId="96c2fb1d-e79c-4ca3-9876-783e98fdd04a" providerId="ADAL" clId="{F1D04CDC-F94F-4095-B2C5-B0CF396C3D82}" dt="2024-11-06T16:46:30.175" v="80"/>
          <ac:inkMkLst>
            <pc:docMk/>
            <pc:sldMk cId="283126053" sldId="278"/>
            <ac:inkMk id="13" creationId="{7451BC95-A492-30F4-F1DF-5B3133752B02}"/>
          </ac:inkMkLst>
        </pc:inkChg>
        <pc:inkChg chg="add mod">
          <ac:chgData name="Raymer, Michael L." userId="96c2fb1d-e79c-4ca3-9876-783e98fdd04a" providerId="ADAL" clId="{F1D04CDC-F94F-4095-B2C5-B0CF396C3D82}" dt="2024-11-06T16:46:30.175" v="80"/>
          <ac:inkMkLst>
            <pc:docMk/>
            <pc:sldMk cId="283126053" sldId="278"/>
            <ac:inkMk id="14" creationId="{08AFB3BD-0389-21E1-2FC0-4E474AC93164}"/>
          </ac:inkMkLst>
        </pc:inkChg>
        <pc:inkChg chg="add mod">
          <ac:chgData name="Raymer, Michael L." userId="96c2fb1d-e79c-4ca3-9876-783e98fdd04a" providerId="ADAL" clId="{F1D04CDC-F94F-4095-B2C5-B0CF396C3D82}" dt="2024-11-06T16:46:30.175" v="80"/>
          <ac:inkMkLst>
            <pc:docMk/>
            <pc:sldMk cId="283126053" sldId="278"/>
            <ac:inkMk id="15" creationId="{8F8E2462-29B0-9D89-B2DF-E75D1462DBBD}"/>
          </ac:inkMkLst>
        </pc:inkChg>
        <pc:inkChg chg="add mod">
          <ac:chgData name="Raymer, Michael L." userId="96c2fb1d-e79c-4ca3-9876-783e98fdd04a" providerId="ADAL" clId="{F1D04CDC-F94F-4095-B2C5-B0CF396C3D82}" dt="2024-11-06T16:46:30.175" v="80"/>
          <ac:inkMkLst>
            <pc:docMk/>
            <pc:sldMk cId="283126053" sldId="278"/>
            <ac:inkMk id="16" creationId="{7138E6D7-4CCC-0690-5B31-B34E3860E4A6}"/>
          </ac:inkMkLst>
        </pc:inkChg>
        <pc:inkChg chg="add mod">
          <ac:chgData name="Raymer, Michael L." userId="96c2fb1d-e79c-4ca3-9876-783e98fdd04a" providerId="ADAL" clId="{F1D04CDC-F94F-4095-B2C5-B0CF396C3D82}" dt="2024-11-06T16:46:30.175" v="80"/>
          <ac:inkMkLst>
            <pc:docMk/>
            <pc:sldMk cId="283126053" sldId="278"/>
            <ac:inkMk id="17" creationId="{B299AC96-8FF1-CFC4-031C-A173C93F7C17}"/>
          </ac:inkMkLst>
        </pc:inkChg>
        <pc:inkChg chg="add">
          <ac:chgData name="Raymer, Michael L." userId="96c2fb1d-e79c-4ca3-9876-783e98fdd04a" providerId="ADAL" clId="{F1D04CDC-F94F-4095-B2C5-B0CF396C3D82}" dt="2024-11-06T16:46:18.875" v="76" actId="9405"/>
          <ac:inkMkLst>
            <pc:docMk/>
            <pc:sldMk cId="283126053" sldId="278"/>
            <ac:inkMk id="20" creationId="{DA6E1EDA-7FD3-111A-BE1A-0FBC990EF24B}"/>
          </ac:inkMkLst>
        </pc:inkChg>
        <pc:inkChg chg="add">
          <ac:chgData name="Raymer, Michael L." userId="96c2fb1d-e79c-4ca3-9876-783e98fdd04a" providerId="ADAL" clId="{F1D04CDC-F94F-4095-B2C5-B0CF396C3D82}" dt="2024-11-06T16:46:22.687" v="77" actId="9405"/>
          <ac:inkMkLst>
            <pc:docMk/>
            <pc:sldMk cId="283126053" sldId="278"/>
            <ac:inkMk id="21" creationId="{518D6DE5-73F7-91C5-CB88-B1421A244548}"/>
          </ac:inkMkLst>
        </pc:inkChg>
        <pc:inkChg chg="add mod">
          <ac:chgData name="Raymer, Michael L." userId="96c2fb1d-e79c-4ca3-9876-783e98fdd04a" providerId="ADAL" clId="{F1D04CDC-F94F-4095-B2C5-B0CF396C3D82}" dt="2024-11-06T16:46:30.175" v="80"/>
          <ac:inkMkLst>
            <pc:docMk/>
            <pc:sldMk cId="283126053" sldId="278"/>
            <ac:inkMk id="22" creationId="{53D5285C-CB42-8701-F4E7-0BF14AFFA727}"/>
          </ac:inkMkLst>
        </pc:inkChg>
        <pc:inkChg chg="add mod">
          <ac:chgData name="Raymer, Michael L." userId="96c2fb1d-e79c-4ca3-9876-783e98fdd04a" providerId="ADAL" clId="{F1D04CDC-F94F-4095-B2C5-B0CF396C3D82}" dt="2024-11-06T16:46:30.175" v="80"/>
          <ac:inkMkLst>
            <pc:docMk/>
            <pc:sldMk cId="283126053" sldId="278"/>
            <ac:inkMk id="23" creationId="{898705E9-FD93-8BC9-402C-53CB26D4064C}"/>
          </ac:inkMkLst>
        </pc:inkChg>
        <pc:inkChg chg="add mod">
          <ac:chgData name="Raymer, Michael L." userId="96c2fb1d-e79c-4ca3-9876-783e98fdd04a" providerId="ADAL" clId="{F1D04CDC-F94F-4095-B2C5-B0CF396C3D82}" dt="2024-11-06T16:46:34.499" v="87"/>
          <ac:inkMkLst>
            <pc:docMk/>
            <pc:sldMk cId="283126053" sldId="278"/>
            <ac:inkMk id="25" creationId="{D554A962-3301-D4F2-B042-DFEB21400797}"/>
          </ac:inkMkLst>
        </pc:inkChg>
        <pc:inkChg chg="add mod">
          <ac:chgData name="Raymer, Michael L." userId="96c2fb1d-e79c-4ca3-9876-783e98fdd04a" providerId="ADAL" clId="{F1D04CDC-F94F-4095-B2C5-B0CF396C3D82}" dt="2024-11-06T16:46:34.499" v="87"/>
          <ac:inkMkLst>
            <pc:docMk/>
            <pc:sldMk cId="283126053" sldId="278"/>
            <ac:inkMk id="26" creationId="{AF9F9AC6-BA13-7640-9CDE-992EDEACA503}"/>
          </ac:inkMkLst>
        </pc:inkChg>
        <pc:inkChg chg="add mod">
          <ac:chgData name="Raymer, Michael L." userId="96c2fb1d-e79c-4ca3-9876-783e98fdd04a" providerId="ADAL" clId="{F1D04CDC-F94F-4095-B2C5-B0CF396C3D82}" dt="2024-11-06T16:46:34.499" v="87"/>
          <ac:inkMkLst>
            <pc:docMk/>
            <pc:sldMk cId="283126053" sldId="278"/>
            <ac:inkMk id="27" creationId="{58A6E4B2-67F0-0780-1698-6A047C8EF209}"/>
          </ac:inkMkLst>
        </pc:inkChg>
        <pc:inkChg chg="add mod">
          <ac:chgData name="Raymer, Michael L." userId="96c2fb1d-e79c-4ca3-9876-783e98fdd04a" providerId="ADAL" clId="{F1D04CDC-F94F-4095-B2C5-B0CF396C3D82}" dt="2024-11-06T16:46:34.499" v="87"/>
          <ac:inkMkLst>
            <pc:docMk/>
            <pc:sldMk cId="283126053" sldId="278"/>
            <ac:inkMk id="28" creationId="{00331B8A-C190-D4A7-39FE-B713F1F85758}"/>
          </ac:inkMkLst>
        </pc:inkChg>
        <pc:inkChg chg="add mod">
          <ac:chgData name="Raymer, Michael L." userId="96c2fb1d-e79c-4ca3-9876-783e98fdd04a" providerId="ADAL" clId="{F1D04CDC-F94F-4095-B2C5-B0CF396C3D82}" dt="2024-11-06T16:46:34.499" v="87"/>
          <ac:inkMkLst>
            <pc:docMk/>
            <pc:sldMk cId="283126053" sldId="278"/>
            <ac:inkMk id="29" creationId="{DF2D755A-E53B-8C30-E92D-FC9E96DF4A49}"/>
          </ac:inkMkLst>
        </pc:inkChg>
        <pc:inkChg chg="add mod">
          <ac:chgData name="Raymer, Michael L." userId="96c2fb1d-e79c-4ca3-9876-783e98fdd04a" providerId="ADAL" clId="{F1D04CDC-F94F-4095-B2C5-B0CF396C3D82}" dt="2024-11-06T16:46:34.499" v="87"/>
          <ac:inkMkLst>
            <pc:docMk/>
            <pc:sldMk cId="283126053" sldId="278"/>
            <ac:inkMk id="30" creationId="{C1D9A7F2-DB43-C81A-7C21-40D83C3B4BDF}"/>
          </ac:inkMkLst>
        </pc:inkChg>
        <pc:inkChg chg="add mod">
          <ac:chgData name="Raymer, Michael L." userId="96c2fb1d-e79c-4ca3-9876-783e98fdd04a" providerId="ADAL" clId="{F1D04CDC-F94F-4095-B2C5-B0CF396C3D82}" dt="2024-11-06T16:46:58.214" v="101"/>
          <ac:inkMkLst>
            <pc:docMk/>
            <pc:sldMk cId="283126053" sldId="278"/>
            <ac:inkMk id="33" creationId="{1F4BAAC4-DB65-8316-9647-E52DFB0708EB}"/>
          </ac:inkMkLst>
        </pc:inkChg>
        <pc:inkChg chg="add mod">
          <ac:chgData name="Raymer, Michael L." userId="96c2fb1d-e79c-4ca3-9876-783e98fdd04a" providerId="ADAL" clId="{F1D04CDC-F94F-4095-B2C5-B0CF396C3D82}" dt="2024-11-06T16:46:58.214" v="101"/>
          <ac:inkMkLst>
            <pc:docMk/>
            <pc:sldMk cId="283126053" sldId="278"/>
            <ac:inkMk id="34" creationId="{885371F6-019F-804A-00C2-CB8705D52D91}"/>
          </ac:inkMkLst>
        </pc:inkChg>
        <pc:inkChg chg="add mod">
          <ac:chgData name="Raymer, Michael L." userId="96c2fb1d-e79c-4ca3-9876-783e98fdd04a" providerId="ADAL" clId="{F1D04CDC-F94F-4095-B2C5-B0CF396C3D82}" dt="2024-11-06T16:46:58.214" v="101"/>
          <ac:inkMkLst>
            <pc:docMk/>
            <pc:sldMk cId="283126053" sldId="278"/>
            <ac:inkMk id="35" creationId="{3AF4B173-1839-B152-2ED4-CC89E944CFA9}"/>
          </ac:inkMkLst>
        </pc:inkChg>
        <pc:inkChg chg="add mod">
          <ac:chgData name="Raymer, Michael L." userId="96c2fb1d-e79c-4ca3-9876-783e98fdd04a" providerId="ADAL" clId="{F1D04CDC-F94F-4095-B2C5-B0CF396C3D82}" dt="2024-11-06T16:46:58.214" v="101"/>
          <ac:inkMkLst>
            <pc:docMk/>
            <pc:sldMk cId="283126053" sldId="278"/>
            <ac:inkMk id="36" creationId="{7E5CBF62-6F9D-6EF0-22E5-9B3423231D07}"/>
          </ac:inkMkLst>
        </pc:inkChg>
        <pc:inkChg chg="add mod">
          <ac:chgData name="Raymer, Michael L." userId="96c2fb1d-e79c-4ca3-9876-783e98fdd04a" providerId="ADAL" clId="{F1D04CDC-F94F-4095-B2C5-B0CF396C3D82}" dt="2024-11-06T16:46:58.214" v="101"/>
          <ac:inkMkLst>
            <pc:docMk/>
            <pc:sldMk cId="283126053" sldId="278"/>
            <ac:inkMk id="37" creationId="{8E9EE191-4F23-6F29-CC5E-294618C9E1D1}"/>
          </ac:inkMkLst>
        </pc:inkChg>
        <pc:inkChg chg="add mod">
          <ac:chgData name="Raymer, Michael L." userId="96c2fb1d-e79c-4ca3-9876-783e98fdd04a" providerId="ADAL" clId="{F1D04CDC-F94F-4095-B2C5-B0CF396C3D82}" dt="2024-11-06T16:46:58.214" v="101"/>
          <ac:inkMkLst>
            <pc:docMk/>
            <pc:sldMk cId="283126053" sldId="278"/>
            <ac:inkMk id="38" creationId="{EB7AB4F1-C6F5-3B67-FBED-8EB0F4050A9C}"/>
          </ac:inkMkLst>
        </pc:inkChg>
        <pc:inkChg chg="add mod">
          <ac:chgData name="Raymer, Michael L." userId="96c2fb1d-e79c-4ca3-9876-783e98fdd04a" providerId="ADAL" clId="{F1D04CDC-F94F-4095-B2C5-B0CF396C3D82}" dt="2024-11-06T16:46:58.214" v="101"/>
          <ac:inkMkLst>
            <pc:docMk/>
            <pc:sldMk cId="283126053" sldId="278"/>
            <ac:inkMk id="39" creationId="{29681EDC-EB96-18D3-1BF0-4C15C3C6BC06}"/>
          </ac:inkMkLst>
        </pc:inkChg>
        <pc:inkChg chg="add mod">
          <ac:chgData name="Raymer, Michael L." userId="96c2fb1d-e79c-4ca3-9876-783e98fdd04a" providerId="ADAL" clId="{F1D04CDC-F94F-4095-B2C5-B0CF396C3D82}" dt="2024-11-06T16:46:58.214" v="101"/>
          <ac:inkMkLst>
            <pc:docMk/>
            <pc:sldMk cId="283126053" sldId="278"/>
            <ac:inkMk id="40" creationId="{4B177D4A-A191-FB8B-51D8-58DDCFC268B6}"/>
          </ac:inkMkLst>
        </pc:inkChg>
        <pc:inkChg chg="add mod">
          <ac:chgData name="Raymer, Michael L." userId="96c2fb1d-e79c-4ca3-9876-783e98fdd04a" providerId="ADAL" clId="{F1D04CDC-F94F-4095-B2C5-B0CF396C3D82}" dt="2024-11-06T16:46:58.214" v="101"/>
          <ac:inkMkLst>
            <pc:docMk/>
            <pc:sldMk cId="283126053" sldId="278"/>
            <ac:inkMk id="42" creationId="{D0B648E1-F85B-E9FC-1858-AC3DD60CFDE4}"/>
          </ac:inkMkLst>
        </pc:inkChg>
        <pc:inkChg chg="add mod">
          <ac:chgData name="Raymer, Michael L." userId="96c2fb1d-e79c-4ca3-9876-783e98fdd04a" providerId="ADAL" clId="{F1D04CDC-F94F-4095-B2C5-B0CF396C3D82}" dt="2024-11-06T16:46:58.214" v="101"/>
          <ac:inkMkLst>
            <pc:docMk/>
            <pc:sldMk cId="283126053" sldId="278"/>
            <ac:inkMk id="43" creationId="{42B46D1C-E4DB-50E0-ADD8-72ABF0B29C88}"/>
          </ac:inkMkLst>
        </pc:inkChg>
        <pc:inkChg chg="add mod">
          <ac:chgData name="Raymer, Michael L." userId="96c2fb1d-e79c-4ca3-9876-783e98fdd04a" providerId="ADAL" clId="{F1D04CDC-F94F-4095-B2C5-B0CF396C3D82}" dt="2024-11-06T16:47:01.278" v="104"/>
          <ac:inkMkLst>
            <pc:docMk/>
            <pc:sldMk cId="283126053" sldId="278"/>
            <ac:inkMk id="45" creationId="{5947A60E-B90D-D43A-A62C-4CEFA157026C}"/>
          </ac:inkMkLst>
        </pc:inkChg>
        <pc:inkChg chg="add mod">
          <ac:chgData name="Raymer, Michael L." userId="96c2fb1d-e79c-4ca3-9876-783e98fdd04a" providerId="ADAL" clId="{F1D04CDC-F94F-4095-B2C5-B0CF396C3D82}" dt="2024-11-06T16:47:01.278" v="104"/>
          <ac:inkMkLst>
            <pc:docMk/>
            <pc:sldMk cId="283126053" sldId="278"/>
            <ac:inkMk id="46" creationId="{D7788DD8-979A-EED4-419F-C35AA1DFEEFA}"/>
          </ac:inkMkLst>
        </pc:inkChg>
        <pc:inkChg chg="add mod">
          <ac:chgData name="Raymer, Michael L." userId="96c2fb1d-e79c-4ca3-9876-783e98fdd04a" providerId="ADAL" clId="{F1D04CDC-F94F-4095-B2C5-B0CF396C3D82}" dt="2024-11-06T16:47:28.859" v="125"/>
          <ac:inkMkLst>
            <pc:docMk/>
            <pc:sldMk cId="283126053" sldId="278"/>
            <ac:inkMk id="48" creationId="{BF663EF5-ECD8-070B-2CAE-BB904DFB4BDD}"/>
          </ac:inkMkLst>
        </pc:inkChg>
        <pc:inkChg chg="add mod">
          <ac:chgData name="Raymer, Michael L." userId="96c2fb1d-e79c-4ca3-9876-783e98fdd04a" providerId="ADAL" clId="{F1D04CDC-F94F-4095-B2C5-B0CF396C3D82}" dt="2024-11-06T16:47:28.859" v="125"/>
          <ac:inkMkLst>
            <pc:docMk/>
            <pc:sldMk cId="283126053" sldId="278"/>
            <ac:inkMk id="49" creationId="{663B4430-5BA4-DB05-8C97-8ECED42E64ED}"/>
          </ac:inkMkLst>
        </pc:inkChg>
        <pc:inkChg chg="add mod">
          <ac:chgData name="Raymer, Michael L." userId="96c2fb1d-e79c-4ca3-9876-783e98fdd04a" providerId="ADAL" clId="{F1D04CDC-F94F-4095-B2C5-B0CF396C3D82}" dt="2024-11-06T16:47:28.859" v="125"/>
          <ac:inkMkLst>
            <pc:docMk/>
            <pc:sldMk cId="283126053" sldId="278"/>
            <ac:inkMk id="50" creationId="{30E08552-853F-EE50-8D84-3D4608E618C5}"/>
          </ac:inkMkLst>
        </pc:inkChg>
        <pc:inkChg chg="add mod">
          <ac:chgData name="Raymer, Michael L." userId="96c2fb1d-e79c-4ca3-9876-783e98fdd04a" providerId="ADAL" clId="{F1D04CDC-F94F-4095-B2C5-B0CF396C3D82}" dt="2024-11-06T16:47:28.859" v="125"/>
          <ac:inkMkLst>
            <pc:docMk/>
            <pc:sldMk cId="283126053" sldId="278"/>
            <ac:inkMk id="52" creationId="{3F380796-E19E-147D-7D5B-E8328C38B35B}"/>
          </ac:inkMkLst>
        </pc:inkChg>
        <pc:inkChg chg="add mod">
          <ac:chgData name="Raymer, Michael L." userId="96c2fb1d-e79c-4ca3-9876-783e98fdd04a" providerId="ADAL" clId="{F1D04CDC-F94F-4095-B2C5-B0CF396C3D82}" dt="2024-11-06T16:47:28.859" v="125"/>
          <ac:inkMkLst>
            <pc:docMk/>
            <pc:sldMk cId="283126053" sldId="278"/>
            <ac:inkMk id="53" creationId="{C81EA01A-5905-D7A9-F725-6FD0F21BDD1B}"/>
          </ac:inkMkLst>
        </pc:inkChg>
        <pc:inkChg chg="add mod">
          <ac:chgData name="Raymer, Michael L." userId="96c2fb1d-e79c-4ca3-9876-783e98fdd04a" providerId="ADAL" clId="{F1D04CDC-F94F-4095-B2C5-B0CF396C3D82}" dt="2024-11-06T16:47:28.859" v="125"/>
          <ac:inkMkLst>
            <pc:docMk/>
            <pc:sldMk cId="283126053" sldId="278"/>
            <ac:inkMk id="56" creationId="{E00B8324-9C25-0D76-7767-CE0E4A16F516}"/>
          </ac:inkMkLst>
        </pc:inkChg>
        <pc:inkChg chg="add mod">
          <ac:chgData name="Raymer, Michael L." userId="96c2fb1d-e79c-4ca3-9876-783e98fdd04a" providerId="ADAL" clId="{F1D04CDC-F94F-4095-B2C5-B0CF396C3D82}" dt="2024-11-06T16:47:28.859" v="125"/>
          <ac:inkMkLst>
            <pc:docMk/>
            <pc:sldMk cId="283126053" sldId="278"/>
            <ac:inkMk id="57" creationId="{42EB464E-4D38-16C5-BF6F-DDF69339F50D}"/>
          </ac:inkMkLst>
        </pc:inkChg>
        <pc:inkChg chg="add mod">
          <ac:chgData name="Raymer, Michael L." userId="96c2fb1d-e79c-4ca3-9876-783e98fdd04a" providerId="ADAL" clId="{F1D04CDC-F94F-4095-B2C5-B0CF396C3D82}" dt="2024-11-06T16:47:28.859" v="125"/>
          <ac:inkMkLst>
            <pc:docMk/>
            <pc:sldMk cId="283126053" sldId="278"/>
            <ac:inkMk id="58" creationId="{3E1AD7D4-1C12-74B3-5F7B-F6504E210FBD}"/>
          </ac:inkMkLst>
        </pc:inkChg>
        <pc:inkChg chg="add mod">
          <ac:chgData name="Raymer, Michael L." userId="96c2fb1d-e79c-4ca3-9876-783e98fdd04a" providerId="ADAL" clId="{F1D04CDC-F94F-4095-B2C5-B0CF396C3D82}" dt="2024-11-06T16:47:28.859" v="125"/>
          <ac:inkMkLst>
            <pc:docMk/>
            <pc:sldMk cId="283126053" sldId="278"/>
            <ac:inkMk id="59" creationId="{D1C97817-2CF6-61AF-DDB2-90378CCFCD9C}"/>
          </ac:inkMkLst>
        </pc:inkChg>
        <pc:inkChg chg="add mod">
          <ac:chgData name="Raymer, Michael L." userId="96c2fb1d-e79c-4ca3-9876-783e98fdd04a" providerId="ADAL" clId="{F1D04CDC-F94F-4095-B2C5-B0CF396C3D82}" dt="2024-11-06T16:47:28.859" v="125"/>
          <ac:inkMkLst>
            <pc:docMk/>
            <pc:sldMk cId="283126053" sldId="278"/>
            <ac:inkMk id="60" creationId="{66E0BFC7-87A4-3282-E0C1-AE5F0F092081}"/>
          </ac:inkMkLst>
        </pc:inkChg>
        <pc:inkChg chg="add mod">
          <ac:chgData name="Raymer, Michael L." userId="96c2fb1d-e79c-4ca3-9876-783e98fdd04a" providerId="ADAL" clId="{F1D04CDC-F94F-4095-B2C5-B0CF396C3D82}" dt="2024-11-06T16:47:58.069" v="144"/>
          <ac:inkMkLst>
            <pc:docMk/>
            <pc:sldMk cId="283126053" sldId="278"/>
            <ac:inkMk id="62" creationId="{F26D739A-7581-7FF7-F082-4ACBCF4F8488}"/>
          </ac:inkMkLst>
        </pc:inkChg>
        <pc:inkChg chg="add mod">
          <ac:chgData name="Raymer, Michael L." userId="96c2fb1d-e79c-4ca3-9876-783e98fdd04a" providerId="ADAL" clId="{F1D04CDC-F94F-4095-B2C5-B0CF396C3D82}" dt="2024-11-06T16:47:58.069" v="144"/>
          <ac:inkMkLst>
            <pc:docMk/>
            <pc:sldMk cId="283126053" sldId="278"/>
            <ac:inkMk id="63" creationId="{35DEC2D2-79A6-452F-3F7C-17597123D94F}"/>
          </ac:inkMkLst>
        </pc:inkChg>
        <pc:inkChg chg="add mod">
          <ac:chgData name="Raymer, Michael L." userId="96c2fb1d-e79c-4ca3-9876-783e98fdd04a" providerId="ADAL" clId="{F1D04CDC-F94F-4095-B2C5-B0CF396C3D82}" dt="2024-11-06T16:47:28.859" v="125"/>
          <ac:inkMkLst>
            <pc:docMk/>
            <pc:sldMk cId="283126053" sldId="278"/>
            <ac:inkMk id="65" creationId="{115FD670-2ACD-4EAE-341B-E9B01A3B5C75}"/>
          </ac:inkMkLst>
        </pc:inkChg>
        <pc:inkChg chg="add mod">
          <ac:chgData name="Raymer, Michael L." userId="96c2fb1d-e79c-4ca3-9876-783e98fdd04a" providerId="ADAL" clId="{F1D04CDC-F94F-4095-B2C5-B0CF396C3D82}" dt="2024-11-06T16:47:28.859" v="125"/>
          <ac:inkMkLst>
            <pc:docMk/>
            <pc:sldMk cId="283126053" sldId="278"/>
            <ac:inkMk id="66" creationId="{EAABC98B-EB13-5662-537C-5EDE27258106}"/>
          </ac:inkMkLst>
        </pc:inkChg>
        <pc:inkChg chg="add mod">
          <ac:chgData name="Raymer, Michael L." userId="96c2fb1d-e79c-4ca3-9876-783e98fdd04a" providerId="ADAL" clId="{F1D04CDC-F94F-4095-B2C5-B0CF396C3D82}" dt="2024-11-06T16:47:50.842" v="138"/>
          <ac:inkMkLst>
            <pc:docMk/>
            <pc:sldMk cId="283126053" sldId="278"/>
            <ac:inkMk id="68" creationId="{C7E1EF73-0178-C443-656C-2F6C6BE8892C}"/>
          </ac:inkMkLst>
        </pc:inkChg>
        <pc:inkChg chg="add mod">
          <ac:chgData name="Raymer, Michael L." userId="96c2fb1d-e79c-4ca3-9876-783e98fdd04a" providerId="ADAL" clId="{F1D04CDC-F94F-4095-B2C5-B0CF396C3D82}" dt="2024-11-06T16:47:50.842" v="138"/>
          <ac:inkMkLst>
            <pc:docMk/>
            <pc:sldMk cId="283126053" sldId="278"/>
            <ac:inkMk id="69" creationId="{9E00CCFA-F957-5718-89E1-B4FD894FBC05}"/>
          </ac:inkMkLst>
        </pc:inkChg>
        <pc:inkChg chg="add mod">
          <ac:chgData name="Raymer, Michael L." userId="96c2fb1d-e79c-4ca3-9876-783e98fdd04a" providerId="ADAL" clId="{F1D04CDC-F94F-4095-B2C5-B0CF396C3D82}" dt="2024-11-06T16:47:50.842" v="138"/>
          <ac:inkMkLst>
            <pc:docMk/>
            <pc:sldMk cId="283126053" sldId="278"/>
            <ac:inkMk id="71" creationId="{9F024BBB-7B51-5BF8-B51F-AFD8A703AA14}"/>
          </ac:inkMkLst>
        </pc:inkChg>
        <pc:inkChg chg="add mod">
          <ac:chgData name="Raymer, Michael L." userId="96c2fb1d-e79c-4ca3-9876-783e98fdd04a" providerId="ADAL" clId="{F1D04CDC-F94F-4095-B2C5-B0CF396C3D82}" dt="2024-11-06T16:47:50.842" v="138"/>
          <ac:inkMkLst>
            <pc:docMk/>
            <pc:sldMk cId="283126053" sldId="278"/>
            <ac:inkMk id="72" creationId="{AB5BA704-924C-5FBD-1446-8C9D192B8992}"/>
          </ac:inkMkLst>
        </pc:inkChg>
        <pc:inkChg chg="add mod">
          <ac:chgData name="Raymer, Michael L." userId="96c2fb1d-e79c-4ca3-9876-783e98fdd04a" providerId="ADAL" clId="{F1D04CDC-F94F-4095-B2C5-B0CF396C3D82}" dt="2024-11-06T16:47:50.842" v="138"/>
          <ac:inkMkLst>
            <pc:docMk/>
            <pc:sldMk cId="283126053" sldId="278"/>
            <ac:inkMk id="73" creationId="{AC0FC007-FA31-050E-11E3-74403E3DF425}"/>
          </ac:inkMkLst>
        </pc:inkChg>
        <pc:inkChg chg="add mod">
          <ac:chgData name="Raymer, Michael L." userId="96c2fb1d-e79c-4ca3-9876-783e98fdd04a" providerId="ADAL" clId="{F1D04CDC-F94F-4095-B2C5-B0CF396C3D82}" dt="2024-11-06T16:47:50.842" v="138"/>
          <ac:inkMkLst>
            <pc:docMk/>
            <pc:sldMk cId="283126053" sldId="278"/>
            <ac:inkMk id="74" creationId="{DFF9E1CD-868D-BEE7-F051-5A4D2EAF9880}"/>
          </ac:inkMkLst>
        </pc:inkChg>
        <pc:inkChg chg="add mod">
          <ac:chgData name="Raymer, Michael L." userId="96c2fb1d-e79c-4ca3-9876-783e98fdd04a" providerId="ADAL" clId="{F1D04CDC-F94F-4095-B2C5-B0CF396C3D82}" dt="2024-11-06T16:47:50.842" v="138"/>
          <ac:inkMkLst>
            <pc:docMk/>
            <pc:sldMk cId="283126053" sldId="278"/>
            <ac:inkMk id="75" creationId="{99258C25-6013-00DD-AD93-BA2EFD30F816}"/>
          </ac:inkMkLst>
        </pc:inkChg>
        <pc:inkChg chg="add mod">
          <ac:chgData name="Raymer, Michael L." userId="96c2fb1d-e79c-4ca3-9876-783e98fdd04a" providerId="ADAL" clId="{F1D04CDC-F94F-4095-B2C5-B0CF396C3D82}" dt="2024-11-06T16:47:50.842" v="138"/>
          <ac:inkMkLst>
            <pc:docMk/>
            <pc:sldMk cId="283126053" sldId="278"/>
            <ac:inkMk id="76" creationId="{CA671211-8C4E-24CE-C9FB-A11B98BFD0F3}"/>
          </ac:inkMkLst>
        </pc:inkChg>
        <pc:inkChg chg="add mod">
          <ac:chgData name="Raymer, Michael L." userId="96c2fb1d-e79c-4ca3-9876-783e98fdd04a" providerId="ADAL" clId="{F1D04CDC-F94F-4095-B2C5-B0CF396C3D82}" dt="2024-11-06T16:47:50.842" v="138"/>
          <ac:inkMkLst>
            <pc:docMk/>
            <pc:sldMk cId="283126053" sldId="278"/>
            <ac:inkMk id="78" creationId="{454FF54D-5ABC-E414-5B9C-7A0998B9CF57}"/>
          </ac:inkMkLst>
        </pc:inkChg>
        <pc:inkChg chg="add mod">
          <ac:chgData name="Raymer, Michael L." userId="96c2fb1d-e79c-4ca3-9876-783e98fdd04a" providerId="ADAL" clId="{F1D04CDC-F94F-4095-B2C5-B0CF396C3D82}" dt="2024-11-06T16:47:50.842" v="138"/>
          <ac:inkMkLst>
            <pc:docMk/>
            <pc:sldMk cId="283126053" sldId="278"/>
            <ac:inkMk id="79" creationId="{16BECC63-C663-9641-0EE6-91A34BD72FD5}"/>
          </ac:inkMkLst>
        </pc:inkChg>
        <pc:inkChg chg="add mod">
          <ac:chgData name="Raymer, Michael L." userId="96c2fb1d-e79c-4ca3-9876-783e98fdd04a" providerId="ADAL" clId="{F1D04CDC-F94F-4095-B2C5-B0CF396C3D82}" dt="2024-11-06T16:47:58.069" v="144"/>
          <ac:inkMkLst>
            <pc:docMk/>
            <pc:sldMk cId="283126053" sldId="278"/>
            <ac:inkMk id="81" creationId="{F1088770-C222-790C-5148-DAC8538F61B6}"/>
          </ac:inkMkLst>
        </pc:inkChg>
        <pc:inkChg chg="add mod">
          <ac:chgData name="Raymer, Michael L." userId="96c2fb1d-e79c-4ca3-9876-783e98fdd04a" providerId="ADAL" clId="{F1D04CDC-F94F-4095-B2C5-B0CF396C3D82}" dt="2024-11-06T16:47:58.069" v="144"/>
          <ac:inkMkLst>
            <pc:docMk/>
            <pc:sldMk cId="283126053" sldId="278"/>
            <ac:inkMk id="83" creationId="{1A128AF0-3FEC-C28A-3E05-DB3FAB75E78C}"/>
          </ac:inkMkLst>
        </pc:inkChg>
        <pc:inkChg chg="add mod">
          <ac:chgData name="Raymer, Michael L." userId="96c2fb1d-e79c-4ca3-9876-783e98fdd04a" providerId="ADAL" clId="{F1D04CDC-F94F-4095-B2C5-B0CF396C3D82}" dt="2024-11-06T16:47:58.069" v="144"/>
          <ac:inkMkLst>
            <pc:docMk/>
            <pc:sldMk cId="283126053" sldId="278"/>
            <ac:inkMk id="84" creationId="{ACA22E39-54C3-2315-5823-F0A5C8ACD962}"/>
          </ac:inkMkLst>
        </pc:inkChg>
        <pc:inkChg chg="add mod">
          <ac:chgData name="Raymer, Michael L." userId="96c2fb1d-e79c-4ca3-9876-783e98fdd04a" providerId="ADAL" clId="{F1D04CDC-F94F-4095-B2C5-B0CF396C3D82}" dt="2024-11-06T16:47:58.069" v="144"/>
          <ac:inkMkLst>
            <pc:docMk/>
            <pc:sldMk cId="283126053" sldId="278"/>
            <ac:inkMk id="85" creationId="{A2004FA5-F24C-06B8-0A03-05F9964778F0}"/>
          </ac:inkMkLst>
        </pc:inkChg>
        <pc:inkChg chg="add mod">
          <ac:chgData name="Raymer, Michael L." userId="96c2fb1d-e79c-4ca3-9876-783e98fdd04a" providerId="ADAL" clId="{F1D04CDC-F94F-4095-B2C5-B0CF396C3D82}" dt="2024-11-06T16:48:02.019" v="148"/>
          <ac:inkMkLst>
            <pc:docMk/>
            <pc:sldMk cId="283126053" sldId="278"/>
            <ac:inkMk id="87" creationId="{CED82B9B-00EB-9E35-2BF5-B2824E0A394D}"/>
          </ac:inkMkLst>
        </pc:inkChg>
        <pc:inkChg chg="add mod">
          <ac:chgData name="Raymer, Michael L." userId="96c2fb1d-e79c-4ca3-9876-783e98fdd04a" providerId="ADAL" clId="{F1D04CDC-F94F-4095-B2C5-B0CF396C3D82}" dt="2024-11-06T16:48:02.019" v="148"/>
          <ac:inkMkLst>
            <pc:docMk/>
            <pc:sldMk cId="283126053" sldId="278"/>
            <ac:inkMk id="88" creationId="{AE6DC789-B906-CCF2-71F7-2DCC760A28A6}"/>
          </ac:inkMkLst>
        </pc:inkChg>
        <pc:inkChg chg="add mod">
          <ac:chgData name="Raymer, Michael L." userId="96c2fb1d-e79c-4ca3-9876-783e98fdd04a" providerId="ADAL" clId="{F1D04CDC-F94F-4095-B2C5-B0CF396C3D82}" dt="2024-11-06T16:48:02.019" v="148"/>
          <ac:inkMkLst>
            <pc:docMk/>
            <pc:sldMk cId="283126053" sldId="278"/>
            <ac:inkMk id="89" creationId="{8896BACA-341B-9AE1-C12D-72EF0A0FA9A1}"/>
          </ac:inkMkLst>
        </pc:inkChg>
        <pc:inkChg chg="add mod">
          <ac:chgData name="Raymer, Michael L." userId="96c2fb1d-e79c-4ca3-9876-783e98fdd04a" providerId="ADAL" clId="{F1D04CDC-F94F-4095-B2C5-B0CF396C3D82}" dt="2024-11-06T16:48:16.076" v="151"/>
          <ac:inkMkLst>
            <pc:docMk/>
            <pc:sldMk cId="283126053" sldId="278"/>
            <ac:inkMk id="91" creationId="{32C79F0B-ABEF-7C00-FA05-C5674BBBB26F}"/>
          </ac:inkMkLst>
        </pc:inkChg>
        <pc:inkChg chg="add mod">
          <ac:chgData name="Raymer, Michael L." userId="96c2fb1d-e79c-4ca3-9876-783e98fdd04a" providerId="ADAL" clId="{F1D04CDC-F94F-4095-B2C5-B0CF396C3D82}" dt="2024-11-06T16:48:16.076" v="151"/>
          <ac:inkMkLst>
            <pc:docMk/>
            <pc:sldMk cId="283126053" sldId="278"/>
            <ac:inkMk id="92" creationId="{BA96B35F-7343-436C-3AE9-005F938CD148}"/>
          </ac:inkMkLst>
        </pc:inkChg>
        <pc:inkChg chg="add mod">
          <ac:chgData name="Raymer, Michael L." userId="96c2fb1d-e79c-4ca3-9876-783e98fdd04a" providerId="ADAL" clId="{F1D04CDC-F94F-4095-B2C5-B0CF396C3D82}" dt="2024-11-06T16:48:19.291" v="154"/>
          <ac:inkMkLst>
            <pc:docMk/>
            <pc:sldMk cId="283126053" sldId="278"/>
            <ac:inkMk id="94" creationId="{69BF27A4-3AAF-3A5D-8E58-B9AB92296CBB}"/>
          </ac:inkMkLst>
        </pc:inkChg>
        <pc:inkChg chg="add mod">
          <ac:chgData name="Raymer, Michael L." userId="96c2fb1d-e79c-4ca3-9876-783e98fdd04a" providerId="ADAL" clId="{F1D04CDC-F94F-4095-B2C5-B0CF396C3D82}" dt="2024-11-06T16:48:19.291" v="154"/>
          <ac:inkMkLst>
            <pc:docMk/>
            <pc:sldMk cId="283126053" sldId="278"/>
            <ac:inkMk id="95" creationId="{6C429044-0842-A2F8-65A9-EB2DB4F9CEAD}"/>
          </ac:inkMkLst>
        </pc:inkChg>
        <pc:inkChg chg="add mod">
          <ac:chgData name="Raymer, Michael L." userId="96c2fb1d-e79c-4ca3-9876-783e98fdd04a" providerId="ADAL" clId="{F1D04CDC-F94F-4095-B2C5-B0CF396C3D82}" dt="2024-11-06T16:48:33.729" v="157"/>
          <ac:inkMkLst>
            <pc:docMk/>
            <pc:sldMk cId="283126053" sldId="278"/>
            <ac:inkMk id="97" creationId="{8E1D890B-620C-D9F9-7749-8942E40DF418}"/>
          </ac:inkMkLst>
        </pc:inkChg>
        <pc:inkChg chg="add mod">
          <ac:chgData name="Raymer, Michael L." userId="96c2fb1d-e79c-4ca3-9876-783e98fdd04a" providerId="ADAL" clId="{F1D04CDC-F94F-4095-B2C5-B0CF396C3D82}" dt="2024-11-06T16:48:33.729" v="157"/>
          <ac:inkMkLst>
            <pc:docMk/>
            <pc:sldMk cId="283126053" sldId="278"/>
            <ac:inkMk id="98" creationId="{DD366BBE-DF24-BCD6-E607-F87170D638B5}"/>
          </ac:inkMkLst>
        </pc:inkChg>
        <pc:inkChg chg="add mod">
          <ac:chgData name="Raymer, Michael L." userId="96c2fb1d-e79c-4ca3-9876-783e98fdd04a" providerId="ADAL" clId="{F1D04CDC-F94F-4095-B2C5-B0CF396C3D82}" dt="2024-11-06T16:48:36.787" v="161"/>
          <ac:inkMkLst>
            <pc:docMk/>
            <pc:sldMk cId="283126053" sldId="278"/>
            <ac:inkMk id="100" creationId="{90C15EEB-1550-81E9-9F7D-F7EA6CE2FE9A}"/>
          </ac:inkMkLst>
        </pc:inkChg>
        <pc:inkChg chg="add mod">
          <ac:chgData name="Raymer, Michael L." userId="96c2fb1d-e79c-4ca3-9876-783e98fdd04a" providerId="ADAL" clId="{F1D04CDC-F94F-4095-B2C5-B0CF396C3D82}" dt="2024-11-06T16:48:36.787" v="161"/>
          <ac:inkMkLst>
            <pc:docMk/>
            <pc:sldMk cId="283126053" sldId="278"/>
            <ac:inkMk id="101" creationId="{8C33F484-87FA-2F2C-8326-D11349A00E64}"/>
          </ac:inkMkLst>
        </pc:inkChg>
        <pc:inkChg chg="add mod">
          <ac:chgData name="Raymer, Michael L." userId="96c2fb1d-e79c-4ca3-9876-783e98fdd04a" providerId="ADAL" clId="{F1D04CDC-F94F-4095-B2C5-B0CF396C3D82}" dt="2024-11-06T16:48:36.787" v="161"/>
          <ac:inkMkLst>
            <pc:docMk/>
            <pc:sldMk cId="283126053" sldId="278"/>
            <ac:inkMk id="102" creationId="{5A56FF73-A578-0EA6-6D57-6D2F5BB62B9F}"/>
          </ac:inkMkLst>
        </pc:inkChg>
      </pc:sldChg>
      <pc:sldChg chg="addSp delSp add mod">
        <pc:chgData name="Raymer, Michael L." userId="96c2fb1d-e79c-4ca3-9876-783e98fdd04a" providerId="ADAL" clId="{F1D04CDC-F94F-4095-B2C5-B0CF396C3D82}" dt="2024-11-06T17:10:03.371" v="164"/>
        <pc:sldMkLst>
          <pc:docMk/>
          <pc:sldMk cId="1550409127" sldId="279"/>
        </pc:sldMkLst>
        <pc:inkChg chg="add">
          <ac:chgData name="Raymer, Michael L." userId="96c2fb1d-e79c-4ca3-9876-783e98fdd04a" providerId="ADAL" clId="{F1D04CDC-F94F-4095-B2C5-B0CF396C3D82}" dt="2024-11-06T17:10:03.371" v="164"/>
          <ac:inkMkLst>
            <pc:docMk/>
            <pc:sldMk cId="1550409127" sldId="279"/>
            <ac:inkMk id="6" creationId="{3A16F448-1F20-808C-FA43-23A433E6EF89}"/>
          </ac:inkMkLst>
        </pc:inkChg>
        <pc:inkChg chg="del">
          <ac:chgData name="Raymer, Michael L." userId="96c2fb1d-e79c-4ca3-9876-783e98fdd04a" providerId="ADAL" clId="{F1D04CDC-F94F-4095-B2C5-B0CF396C3D82}" dt="2024-11-06T16:52:40.186" v="163" actId="478"/>
          <ac:inkMkLst>
            <pc:docMk/>
            <pc:sldMk cId="1550409127" sldId="279"/>
            <ac:inkMk id="7" creationId="{A2EBBF38-0C3A-0805-9084-B472FD5784B1}"/>
          </ac:inkMkLst>
        </pc:inkChg>
      </pc:sldChg>
      <pc:sldChg chg="addSp modSp new mod">
        <pc:chgData name="Raymer, Michael L." userId="96c2fb1d-e79c-4ca3-9876-783e98fdd04a" providerId="ADAL" clId="{F1D04CDC-F94F-4095-B2C5-B0CF396C3D82}" dt="2024-11-08T16:41:44.462" v="169"/>
        <pc:sldMkLst>
          <pc:docMk/>
          <pc:sldMk cId="2153729877" sldId="280"/>
        </pc:sldMkLst>
        <pc:picChg chg="add mod">
          <ac:chgData name="Raymer, Michael L." userId="96c2fb1d-e79c-4ca3-9876-783e98fdd04a" providerId="ADAL" clId="{F1D04CDC-F94F-4095-B2C5-B0CF396C3D82}" dt="2024-11-08T16:38:19.966" v="168" actId="1076"/>
          <ac:picMkLst>
            <pc:docMk/>
            <pc:sldMk cId="2153729877" sldId="280"/>
            <ac:picMk id="7" creationId="{C2BC7C54-DA26-430B-C9C2-911B14CEAC88}"/>
          </ac:picMkLst>
        </pc:picChg>
        <pc:inkChg chg="add">
          <ac:chgData name="Raymer, Michael L." userId="96c2fb1d-e79c-4ca3-9876-783e98fdd04a" providerId="ADAL" clId="{F1D04CDC-F94F-4095-B2C5-B0CF396C3D82}" dt="2024-11-08T16:41:44.462" v="169"/>
          <ac:inkMkLst>
            <pc:docMk/>
            <pc:sldMk cId="2153729877" sldId="280"/>
            <ac:inkMk id="8" creationId="{9EC12116-0514-6820-6519-8955A5F07389}"/>
          </ac:inkMkLst>
        </pc:inkChg>
      </pc:sldChg>
      <pc:sldChg chg="addSp new">
        <pc:chgData name="Raymer, Michael L." userId="96c2fb1d-e79c-4ca3-9876-783e98fdd04a" providerId="ADAL" clId="{F1D04CDC-F94F-4095-B2C5-B0CF396C3D82}" dt="2024-11-08T16:44:00.016" v="171"/>
        <pc:sldMkLst>
          <pc:docMk/>
          <pc:sldMk cId="520345198" sldId="281"/>
        </pc:sldMkLst>
        <pc:inkChg chg="add">
          <ac:chgData name="Raymer, Michael L." userId="96c2fb1d-e79c-4ca3-9876-783e98fdd04a" providerId="ADAL" clId="{F1D04CDC-F94F-4095-B2C5-B0CF396C3D82}" dt="2024-11-08T16:44:00.016" v="171"/>
          <ac:inkMkLst>
            <pc:docMk/>
            <pc:sldMk cId="520345198" sldId="281"/>
            <ac:inkMk id="6" creationId="{95FDF4BE-576E-95F2-7051-A1CC5B4A07EE}"/>
          </ac:inkMkLst>
        </pc:inkChg>
      </pc:sldChg>
      <pc:sldChg chg="addSp new">
        <pc:chgData name="Raymer, Michael L." userId="96c2fb1d-e79c-4ca3-9876-783e98fdd04a" providerId="ADAL" clId="{F1D04CDC-F94F-4095-B2C5-B0CF396C3D82}" dt="2024-11-08T16:56:26.895" v="174"/>
        <pc:sldMkLst>
          <pc:docMk/>
          <pc:sldMk cId="829224189" sldId="282"/>
        </pc:sldMkLst>
        <pc:inkChg chg="add">
          <ac:chgData name="Raymer, Michael L." userId="96c2fb1d-e79c-4ca3-9876-783e98fdd04a" providerId="ADAL" clId="{F1D04CDC-F94F-4095-B2C5-B0CF396C3D82}" dt="2024-11-08T16:56:26.895" v="174"/>
          <ac:inkMkLst>
            <pc:docMk/>
            <pc:sldMk cId="829224189" sldId="282"/>
            <ac:inkMk id="6" creationId="{C0128207-D37A-7BB5-E85D-0C1E8016CFA3}"/>
          </ac:inkMkLst>
        </pc:inkChg>
      </pc:sldChg>
      <pc:sldChg chg="addSp new">
        <pc:chgData name="Raymer, Michael L." userId="96c2fb1d-e79c-4ca3-9876-783e98fdd04a" providerId="ADAL" clId="{F1D04CDC-F94F-4095-B2C5-B0CF396C3D82}" dt="2024-11-08T17:09:15.021" v="176"/>
        <pc:sldMkLst>
          <pc:docMk/>
          <pc:sldMk cId="1428367337" sldId="283"/>
        </pc:sldMkLst>
        <pc:inkChg chg="add">
          <ac:chgData name="Raymer, Michael L." userId="96c2fb1d-e79c-4ca3-9876-783e98fdd04a" providerId="ADAL" clId="{F1D04CDC-F94F-4095-B2C5-B0CF396C3D82}" dt="2024-11-08T17:09:15.021" v="176"/>
          <ac:inkMkLst>
            <pc:docMk/>
            <pc:sldMk cId="1428367337" sldId="283"/>
            <ac:inkMk id="6" creationId="{B58AE5FB-2B9B-6E5A-7379-83059B0D459E}"/>
          </ac:inkMkLst>
        </pc:inkChg>
      </pc:sldChg>
      <pc:sldChg chg="addSp new">
        <pc:chgData name="Raymer, Michael L." userId="96c2fb1d-e79c-4ca3-9876-783e98fdd04a" providerId="ADAL" clId="{F1D04CDC-F94F-4095-B2C5-B0CF396C3D82}" dt="2024-11-08T17:12:12.050" v="178"/>
        <pc:sldMkLst>
          <pc:docMk/>
          <pc:sldMk cId="1936221436" sldId="284"/>
        </pc:sldMkLst>
        <pc:inkChg chg="add">
          <ac:chgData name="Raymer, Michael L." userId="96c2fb1d-e79c-4ca3-9876-783e98fdd04a" providerId="ADAL" clId="{F1D04CDC-F94F-4095-B2C5-B0CF396C3D82}" dt="2024-11-08T17:12:12.050" v="178"/>
          <ac:inkMkLst>
            <pc:docMk/>
            <pc:sldMk cId="1936221436" sldId="284"/>
            <ac:inkMk id="6" creationId="{46EA60B1-AD6E-A619-AF30-23FC26BF471E}"/>
          </ac:inkMkLst>
        </pc:inkChg>
      </pc:sldChg>
    </pc:docChg>
  </pc:docChgLst>
  <pc:docChgLst>
    <pc:chgData name="Raymer, Michael L." userId="96c2fb1d-e79c-4ca3-9876-783e98fdd04a" providerId="ADAL" clId="{508481B5-E411-4B4C-A777-641E1D117DE0}"/>
    <pc:docChg chg="modSld">
      <pc:chgData name="Raymer, Michael L." userId="96c2fb1d-e79c-4ca3-9876-783e98fdd04a" providerId="ADAL" clId="{508481B5-E411-4B4C-A777-641E1D117DE0}" dt="2024-05-09T15:43:15.188" v="133" actId="948"/>
      <pc:docMkLst>
        <pc:docMk/>
      </pc:docMkLst>
      <pc:sldChg chg="modSp mod">
        <pc:chgData name="Raymer, Michael L." userId="96c2fb1d-e79c-4ca3-9876-783e98fdd04a" providerId="ADAL" clId="{508481B5-E411-4B4C-A777-641E1D117DE0}" dt="2024-05-09T15:43:15.188" v="133" actId="948"/>
        <pc:sldMkLst>
          <pc:docMk/>
          <pc:sldMk cId="2806327704" sldId="263"/>
        </pc:sldMkLst>
        <pc:spChg chg="mod">
          <ac:chgData name="Raymer, Michael L." userId="96c2fb1d-e79c-4ca3-9876-783e98fdd04a" providerId="ADAL" clId="{508481B5-E411-4B4C-A777-641E1D117DE0}" dt="2024-05-09T15:43:15.188" v="133" actId="948"/>
          <ac:spMkLst>
            <pc:docMk/>
            <pc:sldMk cId="2806327704" sldId="263"/>
            <ac:spMk id="6" creationId="{EF49A5D5-2F8D-9D2F-9502-6034E03FEB99}"/>
          </ac:spMkLst>
        </pc:spChg>
      </pc:sldChg>
      <pc:sldChg chg="delSp modSp mod">
        <pc:chgData name="Raymer, Michael L." userId="96c2fb1d-e79c-4ca3-9876-783e98fdd04a" providerId="ADAL" clId="{508481B5-E411-4B4C-A777-641E1D117DE0}" dt="2024-05-09T15:38:00.778" v="10" actId="14100"/>
        <pc:sldMkLst>
          <pc:docMk/>
          <pc:sldMk cId="1821157631" sldId="269"/>
        </pc:sldMkLst>
        <pc:picChg chg="mod">
          <ac:chgData name="Raymer, Michael L." userId="96c2fb1d-e79c-4ca3-9876-783e98fdd04a" providerId="ADAL" clId="{508481B5-E411-4B4C-A777-641E1D117DE0}" dt="2024-05-09T15:37:45.394" v="8" actId="1076"/>
          <ac:picMkLst>
            <pc:docMk/>
            <pc:sldMk cId="1821157631" sldId="269"/>
            <ac:picMk id="9" creationId="{F07FF58C-BEA5-AD6A-D6F3-67862E3D681C}"/>
          </ac:picMkLst>
        </pc:picChg>
        <pc:picChg chg="mod">
          <ac:chgData name="Raymer, Michael L." userId="96c2fb1d-e79c-4ca3-9876-783e98fdd04a" providerId="ADAL" clId="{508481B5-E411-4B4C-A777-641E1D117DE0}" dt="2024-05-09T15:38:00.778" v="10" actId="14100"/>
          <ac:picMkLst>
            <pc:docMk/>
            <pc:sldMk cId="1821157631" sldId="269"/>
            <ac:picMk id="16" creationId="{084CCC2D-E424-27FC-E0CD-E9E823EC7C1D}"/>
          </ac:picMkLst>
        </pc:picChg>
        <pc:picChg chg="del">
          <ac:chgData name="Raymer, Michael L." userId="96c2fb1d-e79c-4ca3-9876-783e98fdd04a" providerId="ADAL" clId="{508481B5-E411-4B4C-A777-641E1D117DE0}" dt="2024-05-09T15:37:30.804" v="5" actId="478"/>
          <ac:picMkLst>
            <pc:docMk/>
            <pc:sldMk cId="1821157631" sldId="269"/>
            <ac:picMk id="32769" creationId="{9499943D-459F-A077-0133-88755C465538}"/>
          </ac:picMkLst>
        </pc:picChg>
        <pc:picChg chg="del">
          <ac:chgData name="Raymer, Michael L." userId="96c2fb1d-e79c-4ca3-9876-783e98fdd04a" providerId="ADAL" clId="{508481B5-E411-4B4C-A777-641E1D117DE0}" dt="2024-05-09T15:37:29.803" v="4" actId="478"/>
          <ac:picMkLst>
            <pc:docMk/>
            <pc:sldMk cId="1821157631" sldId="269"/>
            <ac:picMk id="32770" creationId="{1D1302D6-59D1-1D15-3993-E433C6DF68E1}"/>
          </ac:picMkLst>
        </pc:picChg>
        <pc:picChg chg="del">
          <ac:chgData name="Raymer, Michael L." userId="96c2fb1d-e79c-4ca3-9876-783e98fdd04a" providerId="ADAL" clId="{508481B5-E411-4B4C-A777-641E1D117DE0}" dt="2024-05-09T15:37:28.912" v="3" actId="478"/>
          <ac:picMkLst>
            <pc:docMk/>
            <pc:sldMk cId="1821157631" sldId="269"/>
            <ac:picMk id="32771" creationId="{E4AE8C6E-84FF-29E0-7BC3-68B25D3DD04D}"/>
          </ac:picMkLst>
        </pc:picChg>
        <pc:picChg chg="del mod">
          <ac:chgData name="Raymer, Michael L." userId="96c2fb1d-e79c-4ca3-9876-783e98fdd04a" providerId="ADAL" clId="{508481B5-E411-4B4C-A777-641E1D117DE0}" dt="2024-05-09T15:37:32.813" v="7" actId="478"/>
          <ac:picMkLst>
            <pc:docMk/>
            <pc:sldMk cId="1821157631" sldId="269"/>
            <ac:picMk id="32772" creationId="{3B4727EE-7C6E-0470-50BC-CD08C4A9B32F}"/>
          </ac:picMkLst>
        </pc:picChg>
      </pc:sldChg>
      <pc:sldChg chg="modSp mod">
        <pc:chgData name="Raymer, Michael L." userId="96c2fb1d-e79c-4ca3-9876-783e98fdd04a" providerId="ADAL" clId="{508481B5-E411-4B4C-A777-641E1D117DE0}" dt="2024-05-09T15:39:04.157" v="24" actId="20577"/>
        <pc:sldMkLst>
          <pc:docMk/>
          <pc:sldMk cId="3841565571" sldId="270"/>
        </pc:sldMkLst>
        <pc:spChg chg="mod">
          <ac:chgData name="Raymer, Michael L." userId="96c2fb1d-e79c-4ca3-9876-783e98fdd04a" providerId="ADAL" clId="{508481B5-E411-4B4C-A777-641E1D117DE0}" dt="2024-05-09T15:39:04.157" v="24" actId="20577"/>
          <ac:spMkLst>
            <pc:docMk/>
            <pc:sldMk cId="3841565571" sldId="270"/>
            <ac:spMk id="7" creationId="{6827AD4D-4834-4872-2101-918EFFE0EEB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B53226DC-50CB-8113-D612-8A50F47DE97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80425B04-91B3-1C6C-780C-0B0BCFBE4F7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E78FDF8A-9F44-05CA-F497-0F55C4AD829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C103F0BF-208E-3416-1DED-37C2D85E827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8557A28-696B-4A5A-B449-536AF05A88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6T16:33:39.0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15706 7323 1074 0,'6'-7'517'0,"1"-4"-305"0,-3 2-122 15,0 2 17-15,3 0 0 0,-1-1-7 0,-2 0 3 16,-1 0-9-16,1 1-11 0,-2 3-25 0,-1-1-8 16,-1-2-11-16,0 4-8 0,-2-3-3 0,-1 3-11 15,0 0-2-15,-1 0-1 0,-2 0-1 0,-2 2-4 16,0-2 1-16,-1 3-1 0,-2 4-3 0,-2-1-2 15,-1-1 0-15,-2 4-3 0,-2-1 2 0,1 4 0 16,-1-3 1-16,0 2-3 0,1 0 2 0,-1-1-2 16,1 1 0-16,8 0 1 0,-5-1-1 0,5-1-1 0,4-1-2 15,-1 1 1-15,1 0 0 0,5-1-2 0,-1-1 0 16,3 1 0-16,4-1 0 0,5 1 1 0,-3 0 0 16,8 0 1-16,1-1 1 0,2 0 0 0,3 0-1 15,-1-1 1-15,5 3 0 0,-1-1 0 0,-1 1 0 16,-3 1 0-16,-2 7 0 0,1-2 0 0,-6 4 0 15,-5 3 2-15,-6 5 0 0,0-2 1 16,-12 5-2-16,1-1 3 0,-8 2 2 0,1 0 2 16,-7-2 0-16,0-2 1 0,-3-4 1 0,-3-3 3 15,1-6 2-15,1 2 1 0,3-7 0 0,4-8 0 0,-2-2-1 16,2-1-3-16,4-1-2 0,5-5-6 0,2 0-6 0,3-6-24 16,5 2-23-16,-3-2-25 0,5 2-35 0,2-2-207 15,7 1 244-15,1-2-148 0,9 1-97 16</inkml:trace>
  <inkml:trace contextRef="#ctx0" brushRef="#br0" timeOffset="358.13">15921 7285 414 0,'-3'-1'154'16,"3"1"-120"-16,-2 1-31 0,0 0-19 0,-1 0-39 0,2-1 45 15,-3 0-24-15,5 3-19 0</inkml:trace>
  <inkml:trace contextRef="#ctx0" brushRef="#br0" timeOffset="662.14">15948 7242 531 0,'-2'2'315'16,"-3"0"-119"-16,4 2-91 0,1-2 48 0,0 0-23 0,-3 0-10 15,0 0-9-15,4 2-14 0,-1-3-18 16,0 0-22-16,0 4-6 0,-3-1 3 0,2 0-4 15,1 1-12-15,-3 0-2 0,0 5-3 0,-1 3 5 16,-3 6-5-16,0-5 3 0,-1 5-8 0,2 6 8 16,0 3-2-16,-1 1 0 0,3-4 3 0,1 0 6 15,3 1 3-15,5-3 4 0,3-6 3 0,3-6 5 16,0 2 2-16,5-17 0 0,5 4-2 0,3-6-8 16,-4-2-1-16,8-11-8 0,-1 2-4 0,1-7-10 15,3-1-3-15,-2-1-2 0,-4-2-4 0,1 1-4 16,-3-1-3-16,-3 3-1 0,-1-2-2 0,-3 6-3 0,-5 2-2 15,1-5-3-15,-2 2-9 0,-3 3-18 0,-3 0-19 16,0 1-24-16,-4 0-91 0,-3 3-65 0,0-4-143 16,-4 8 257-16,-3-1-229 0,-1 1-106 0</inkml:trace>
  <inkml:trace contextRef="#ctx0" brushRef="#br0" timeOffset="1471.8">16333 7288 967 0,'8'-3'372'0,"-3"-2"-254"0,-1 5-80 16,0 4 12-16,0 6-22 0,5-2 3 0,-4 6 5 16,0 2-1-16,-3 5-14 0,0 0 1 0,-2 6-3 15,0 2 0-15,-2 0-1 0,-1 0-1 0,0 2-3 16,0-3 1-16,0-2-5 0,1-3-1 0,0-6 2 15,0-1 4-15,2-3 10 0,0-9 8 0,0-2 8 16,0-1 1-16,1-1-2 0,2-6 3 0,0-5 0 0,1-3 2 16,3-9-7-16,-2 1-8 0,3 1-5 0,-2-8-1 15,4 0 2-15,-2 1-6 0,3-2-2 0,2 0-8 16,-2-1-2-16,3 0-3 0,0 1-2 0,4 0-5 16,-3 2 0-16,2 1 0 0,-3 3-1 0,0 10 2 15,1-6-1-15,-4 17 2 0,0 0 0 0,-2 7 5 16,-1-2 1-16,-3 15-1 0,-1-3 3 0,-4 6-1 15,0 4 0-15,-3 3-1 0,1-3-2 16,-2-1-1-16,-1 2 0 0,1 2 0 0,-1-2 2 16,2-5-2-16,0-2 2 0,0-6 0 0,2 1 12 0,1-8 2 15,0 0 3-15,0-5 2 0,4-4 2 16,0-2 1-16,0-3 0 0,3-3 1 0,0-4-11 16,3-1-3-16,1-4-3 0,3-1-2 0,0-1-3 15,2 0 0-15,3 3-3 0,2-4 1 0,0 3-2 16,0-1 1-16,1 3 0 0,-2 4 0 0,1 4 8 15,-3 1 2-15,-6 7 4 0,-1 3 0 0,-2 8 6 16,-6 5 1-16,-2 8 1 0,-1-2-1 0,-2 2-7 0,-4 7-4 0,0 2 0 16,0 3-2-16,0-3-5 0,-2 1-2 15,-1-4-4-15,3 5-31 0,2-8-25 0,-1 4-36 16,3-11-51-16,2-3 101 0,2-2-79 0,4-6-34 16</inkml:trace>
  <inkml:trace contextRef="#ctx0" brushRef="#br0" timeOffset="1920.21">17588 6814 1067 0,'7'-12'501'0,"-3"3"-256"15,-2 3-123-15,-2 2 57 0,2 1-44 0,-2 0-15 16,0 0-2-16,-5 2-14 0,2 1-18 0,-4 3-35 16,1-2-10-16,-3 3-8 0,-2 0-6 0,2 2-10 0,-7 6-4 0,-2 5-4 15,-1-2-1-15,1 2-7 0,-4 4 0 0,0 6-1 16,-5 6-2-16,0 12-1 0,0-4 0 0,2 9 1 16,0 13-1-16,1-2 2 0,1 12 0 15,7 1 0-15,7 0 1 0,3-1 1 0,7-3 2 16,9-8 0-16,4-9 3 0,5 1 0 0,4-13 0 15,5-5 2-15,2-12-8 0,-2 2-19 0,2-16-28 16,0-1-32-16,0-7 59 0,4 2-44 0,-6-8-23 16</inkml:trace>
  <inkml:trace contextRef="#ctx0" brushRef="#br0" timeOffset="3082.17">17967 7102 958 0,'-1'1'505'0,"1"-1"-276"15,0 0-128-15,1 0 27 0,1 0-4 0,-1-1-8 16,-1 1-6-16,0 0-10 0,0 0-29 0,0 0-9 16,-3 0-7-16,1 1-6 0,-1 0-6 0,1 1-4 15,-4 2-3-15,2-1-5 0,-2 1-7 16,1 1-2-16,-2-1-2 0,-1 3-2 0,1-2-6 0,-1 2-1 16,-1 1-1-16,0-2 0 0,1 1-3 0,-4-1-3 0,0 3 0 15,4-2-1-15,-1 1-1 0,0-1 1 16,-3-1 0-16,3 2-1 0,0-2-2 0,0 2 3 15,5-4-3-15,-6 1 2 0,-1-2-2 0,4 1 1 16,4 1-1-16,-4-2 0 0,1-1 2 0,0 2 1 0,1 0-1 16,0 0 3-16,3 0 1 0,-3 0-1 15,1-1 0-15,0 3 1 0,2-1-2 0,2 3-2 0,-1-3 0 16,1 0-1-16,0 2 0 0,1 0 0 16,-1 0 0-16,5 1 0 0,-1-1 3 0,2 2-1 15,1 1 3-15,-2-1 2 0,4 1 1 0,4 2 8 16,2 0 4-16,-2-1 3 0,2 1 4 0,1 2 5 0,4 1 4 15,3 2 1-15,-1-1 0 0,-3-4-5 0,0 4-2 16,1-1-3-16,0-1-4 0,-2-1-3 0,-4-4-6 16,0 3-1-16,-3-3-2 0,-4-1-3 0,-1-3-2 15,0 0-1-15,-5-2-3 0,0 0-6 0,-2-3-41 16,0 0-30-16,-3-7-39 0,-1 1-51 0,0-1 113 16,-3-5-94-16,0-7-34 0</inkml:trace>
  <inkml:trace contextRef="#ctx0" brushRef="#br0" timeOffset="3957.04">18395 7172 796 0,'-5'2'422'0,"0"-2"-202"0,0 0-120 0,1 0 58 16,1 0-23-16,-2-2-10 0,0 2-14 0,2 0-30 0,0-1-10 15,-1 1 2-15,1 1-6 0,1-1-17 0,1 0-6 16,1 0-5-16,0 0 0 0,0 0-4 0,1 3-6 15,1-3-12-15,3 0-2 0,0 0-1 0,3 0-3 16,1-1-2-16,5-3-3 0,-1 0-2 0,5-2-1 16,1-1 1-16,5-1-2 0,-1 0 0 0,1 0-1 15,-3 2 1-15,2 1 1 0,1 0 0 0,-9 5 0 16,2 0-1-16,-5 2 5 0,1-1 0 0,-8 4 1 16,1 2 2-16,-6 1-1 0,-4 3 1 0,-1 2-1 15,-4-1 1-15,0-2-3 0,-1 6 0 0,-7-2 2 16,3-1 0-16,0-2 0 0,-1 0-1 0,1-4 2 0,1 3 3 15,2-7 0-15,-2 3 2 0,6-4-1 0,3 0 3 16,-2-1 0-16,5 0-2 0,1-1 0 0,5-2-4 16,0 0 0-16,4-4-3 0,4 2-1 0,2 2-3 15,-1-4-3-15,9 5 2 0,-5 0-2 0,0 2 2 16,2 3 1-16,-7 3-2 0,3 1-1 16,-2 0 1-16,-4 3 3 0,-5 1 1 0,-1 0 0 0,-4 0 6 15,0 1 4-15,-1 2 2 0,-4-2 6 16,-1 0 2-16,-4-1 3 0,-3-1 8 0,-1 2 6 15,5-2-5-15,-8-3-1 0,-3 1-1 0,1-2-2 16,0-5-3-16,-2 2-5 0,4-3-11 0,-2-1-5 16,3-1-2-16,0-4-5 0,5 0-3 0,1 0-9 15,-1 0-11-15,6 0-13 0,0 2-18 0,5-2-80 16,-2 3-53-16,6 1-75 0,-1-1 177 0,6 2-174 16,-3 0-78-16</inkml:trace>
  <inkml:trace contextRef="#ctx0" brushRef="#br0" timeOffset="4137.18">18846 7498 1855 0,'-7'11'716'0,"-1"-3"-492"0,-1 6-151 0,2-4 28 16,-1 3-43-16,2 0-19 0,0 0-3 0,-5 3-5 15,-1-2-21-15,3 4-65 0,-1-4-32 0,3 1-42 16,-1 1-66-16,4-3 133 0,2 1-106 0,4-2-37 15</inkml:trace>
  <inkml:trace contextRef="#ctx0" brushRef="#br0" timeOffset="4600.22">19302 7328 548 0,'5'-16'271'0,"0"5"-140"0,6-1-60 0,-2-1 43 16,2 2-23-16,1 3 1 0,0-2 15 16,1 0-2-16,-1 3-2 0,0 1 0 0,0 3 14 15,-2-1 4-15,1 1 4 0,-2-1-3 0,-3 3 1 16,2 0-2-16,-6-3-3 0,3 1-3 0,-5 1-15 15,3-1-5-15,-3-2-7 0,-1 1-6 0,-2 0-18 16,-2 0-6-16,1-1-9 0,-3 1-4 0,2-1-15 0,-6-1-9 0,-3 3-8 16,2 2-2-16,0 0-8 0,-1 1-3 0,-1 3-1 15,-3 0-3-15,0 7-1 0,1-1 3 16,2 2-2-16,-1 0-3 0,2 1 0 0,1 0-1 16,5 4-1-16,4-3 0 0,0-2-1 0,4 1-1 0,5-3 1 15,8-4 3-15,-3 1 0 0,11-7 0 16,-4-5 2-16,4 2 2 0,3-2 3 0,0-3-1 15,0 1 1-15,-3-1 1 0,1 1 2 0,-7 4 1 16,0 2 3-16,-4 1 11 0,-5 2 1 0,0 10 2 16,-4-2 3-16,-2 2-1 0,-6 5 2 0,-5 5 1 15,3 0-2-15,-1 1-13 0,-7 0-1 0,1 0-1 0,-2 2-6 16,5 2-4-16,-1-1-14 0,5-6-17 0,2 1-58 16,0-2-33-16,4-2-43 0,1-2-61 0,5-6 146 15,1-3-119-15,2-2-32 0</inkml:trace>
  <inkml:trace contextRef="#ctx0" brushRef="#br0" timeOffset="4792.89">19719 7476 1079 0,'-9'5'724'0,"3"2"-297"0,-4 0-260 0,5 6 191 15,-1-1-223-15,-5 2-42 0,4 3-23 16,-1-1-12-16,0 5-18 0,-2-3-21 0,3-2-71 15,-3 2-38-15,5-5-54 0,2 1-83 0,0-3 161 16,-2-1-125-16,6-4-50 0</inkml:trace>
  <inkml:trace contextRef="#ctx0" brushRef="#br0" timeOffset="5366.27">20255 7155 920 0,'2'2'526'16,"0"-1"-235"-16,-1-2-152 0,-1 3 107 0,-1 0-82 15,-1 3-10-15,-1-4-9 0,1 2-10 0,-2 1-37 16,2-3-11-16,0 2-3 0,-1-2-9 0,0-1-22 16,2 2-6-16,1 3-2 0,-1-3-2 15,1 3-6-15,0 1-3 0,2-1-11 0,-2 5-2 16,1 0-5-16,1 2-1 0,-2 3-4 0,-2 1-6 0,1 2-1 15,-3 4-1-15,-2 2 0 0,0 0-3 16,0 1 3-16,-3-2-2 0,1 0 0 0,-1 0 2 16,-1 0 1-16,-2-8-1 0,1 0 1 0,0-3 2 15,-1-2 0-15,-4-2-1 0,5 0 0 0,-1-5 2 16,1-1-3-16,2-2-1 0,-4-1 0 0,3 0-1 0,1-7-2 0,-3-1 0 16,0 0-3-16,2 1-2 0,-2-3 1 0,2 2 0 15,3-4 0-15,4-1-2 0,-4 1-1 0,10 3 1 16,0-3 0-16,1 0-2 0,5 0 1 0,4 3 1 15,1 3 1-15,-1 0 0 0,3 3 1 0,3 4 0 16,0 5 4-16,1 0 0 0,0 9 2 16,-3-3-2-16,1 6 1 0,3-1 0 0,-7 2 0 0,0 0-1 15,-3 1-2-15,-1 0-6 0,-1-3-10 0,0-1-11 16,-2-3-40-16,-1-1-20 0,-1-5-26 16,0-2-36-16,0-2-54 0,-1-6-85 0,1-6 185 15,0 1-125-15,-2-3-12 0</inkml:trace>
  <inkml:trace contextRef="#ctx0" brushRef="#br0" timeOffset="5534.42">20404 7536 1493 0,'0'15'826'0,"0"-2"-417"0,1 0-253 0,-3-5 193 15,-2 4-209-15,1 5-44 0,2-1-13 0,-1-2-27 16,-2 5-14-16,0-2-17 0,0 1-27 0,0-2-32 15,1 2-33-15,3-7-54 0,-2 0 88 0,2-1-64 16,0-2-30-16</inkml:trace>
  <inkml:trace contextRef="#ctx0" brushRef="#br0" timeOffset="6015.99">20799 7250 1102 0,'-6'11'580'0,"-4"-5"-289"0,4 0-165 0,1-4 125 16,-2 0-99-16,6-1-25 0,1 0-3 0,6-1-12 16,-3 0-14-16,10-4-16 0,-1 0-12 0,7-3-26 15,-2 3-6-15,10-9-10 0,0 5-6 0,-2-7-10 16,4 2-5-16,0 1-3 0,0-1 1 0,-6 2-2 15,3 0-2-15,0 3 2 0,-2-1-3 0,1 2-2 16,-6 4 2-16,-1 2 0 0,2 2-1 0,-8 9 1 16,3-2 0-16,-8 7 0 0,-5 8 2 0,-1 3 2 15,-4 7-1-15,-7 2 0 0,-5 1 1 0,-1 4 1 16,-5 2 1-16,0 0-1 0,-2-2-1 0,0-2-2 16,3-7 1-16,1 0-1 0,2-4-16 0,-1 3-13 15,13-17-16-15,-5 4-22 0,9-9-87 0,1-5-55 16,7-2-81-16,3-3 189 0,8-8-181 0,4-4-81 15</inkml:trace>
  <inkml:trace contextRef="#ctx0" brushRef="#br0" timeOffset="6184.45">21284 7595 1809 0,'-5'18'754'0,"-1"2"-486"0,-2-2-174 0,-2 2 50 16,1 2-64-16,0 1-6 0,1-1-8 0,0 0-16 15,0-2-57-15,1 0-35 0,4-5-46 0,0-1-66 16,0-4-104-16,3-4 182 0,4-1-172 0,-2 0-128 16</inkml:trace>
  <inkml:trace contextRef="#ctx0" brushRef="#br0" timeOffset="6864.62">22092 7293 1182 0,'-4'-7'593'0,"0"-2"-330"16,-2 1-152-16,1 3 36 0,-1-1-33 0,-2-1-9 0,0 1 2 16,-5-3-8-16,1 2-12 0,1-2-37 0,-3 2-5 15,0-3-7-15,-1 1-8 0,1 3-6 0,-3 0-18 16,1 2-3-16,-2 2-3 0,-4-2-2 0,5 8-9 15,-3-1 0-15,3 7-1 0,0-5-1 0,2 6-1 16,-1 2-2-16,10 4-1 0,1 1 1 0,1-4 4 16,4 3 1-16,6-4 2 0,2 4 1 0,5-4 2 15,4-2 1-15,4-2 0 0,-1-1 3 0,1 0 0 0,5-1 0 16,-1-2-2-16,2 3 2 0,-4-1 2 0,-1-1 1 16,-1 2 2-16,-1 2 0 0,-5 2 1 15,1-1 2-15,-9 0 1 0,-3 4 1 0,2 1 0 16,-7 0 1-16,-4 1-1 0,-2-1 4 0,-2 0-1 15,-2 2 2-15,-1-6-1 0,-2-2 9 0,1 2 3 16,1-11 2-16,-2 2 4 0,1-3 8 0,0-2 0 0,2-7 0 16,-1 4-1-16,5-8-5 0,1 0-2 15,-2-3-8-15,4 0-3 0,2 1-9 0,0-2-2 0,5-5-3 16,0-1-1-16,-3 2-4 0,6-2-1 0,2 4 2 0,5-6-1 16,6 2-2-16,-1-3-1 0,2 9-2 0,6-5-20 15,1 3-25-15,4-1-35 0,6-1-51 16,9-2 99-16,0 0-72 0,9-4-32 0</inkml:trace>
  <inkml:trace contextRef="#ctx0" brushRef="#br0" timeOffset="7458.7">22473 6826 787 0,'-12'-2'423'16,"1"1"-190"-16,1 1-121 0,3 4 85 0,-2-3-46 0,3 4-12 0,-2-3 0 0,2 2-15 16,2 3-12-16,3 2-15 0,1-1-6 15,1-2-23-15,3 2-7 0,12 0-8 0,-4-1-10 16,8 2-14-16,3-2-5 0,3-2-4 0,1 0-7 16,5 0-5-16,0 0-1 0,2 1-1 0,4 1-1 15,-8-4-1-15,3 4-3 0,1-4 0 0,-1 3 3 16,-7-2-2-16,-4-2 2 0,-2 3-2 0,-4 1 6 15,-9 1-1-15,3-3 3 0,-9 3 0 0,-3 6 6 16,-1 1 3-16,-7 1 4 0,-6 4 2 0,-5 4-2 16,0 3 2-16,-8 6 0 0,-3 0-1 0,-3 0-6 15,1 2-5-15,1-3-3 0,1-1 0 0,4-1-7 16,-3-3-3-16,14-9-17 0,0 0-19 0,4-5-117 16,8-4-100-16,10-7 195 0,1 4-143 0,1-7-78 0</inkml:trace>
  <inkml:trace contextRef="#ctx0" brushRef="#br0" timeOffset="7981.88">23070 6480 1067 0,'-5'1'501'16,"-1"1"-260"-16,4 3-127 0,0-3 50 0,3 6-6 15,0-3-4-15,9 5-10 0,0-2-9 0,6 3-19 16,5 1-6-16,12 2-6 0,-2 4-4 0,7 1-13 15,6 3-7-15,2 6-4 0,1 2-8 0,-4-3-15 0,-2 12-7 16,2 7-5-16,0-2-6 0,-8 1-14 0,-6 3-5 16,-8 10-5-16,-4 10-2 0,-19 11-4 0,5-4 1 15,-15 0-3-15,-11 11-3 0,-5 0-8 0,-9 0-9 16,-8-5-14-16,-6-6-94 0,-1-1-92 0,-9-9 268 16,1-9-95-16,3-13-56 0,-4 3 3 0</inkml:trace>
  <inkml:trace contextRef="#ctx0" brushRef="#br0" timeOffset="13621.26">20077 7084 175 0,'-2'-1'271'15,"-1"1"-46"-15,0-2-117 0,3 2 54 16,-5 0-29-16,2 0-4 0,-2 1-17 0,1 1-12 16,-2 0-36-16,2 0-2 0,-5-1-5 0,5 1-3 15,2 0-3-15,1 0-5 0,-4 0 0 0,5 0-2 16,-1-2 2-16,-2 0 0 0,3 1 3 0,-4-1-2 15,4 0 1-15,-1 0-1 0,-2-1 0 0,1 1-3 16,1 0-1-16,2 0-8 0,0 0-3 0,1-2-3 16,-3 1-5-16,1 1-6 0,2 0-3 0,0-2-4 15,2 2 0-15,-3-1-4 0,1 1-2 0,0 0 0 16,5 0-1-16,-6-1-3 0,2 1 0 0,1 1 2 0,-1 0-3 16,1 0 3-16,0-1-1 0,-1 0-2 0,-1-1 3 15,5 1-1-15,-1-2-1 0,3-1 1 0,-2-1 1 16,-1 0-2-16,4 0 3 0,-1-1-1 0,-2 1 2 15,3-2 1-15,-7 1-1 0,0 1 1 0,2 0 1 16,-1 0 3-16,-2 0-2 0,2 2-1 0,-3 0 0 16,1 1 0-16,2 0 0 0,-1 1-2 0,-2 0 0 15,2 1-3-15,0 2 0 0,-1-1 0 0,2 0-1 16,-2 3 2-16,1-1-1 0,2 0 0 0,-1-1 0 16,-1 1 1-16,2 0 0 0,0-2 1 0,2 0 2 15,0-1-3-15,-2-1 2 0,1 0 1 16,0 0 0-16,0 0 1 0,-1 0-1 0,1 0 2 15,-2 0 0-15,1 0 0 0,-1 0-1 0,-1 0 1 16,2 1-1-16,-2 1 0 0,-1 2 0 0,-1-2-4 16,3 1 1-16,-3 2 0 0,1 0 0 0,-1 3-1 15,1 0-1-15,-1-2-2 0,0 1 2 0,2 1-1 16,-1-1 1-16,0 3 0 0,-1-3-2 0,0-2 2 0,1-1-1 0,0 2 2 16,0 0 1-16,-1-3-2 0,0-1 1 15,-1-1 0-15,2 0 2 0,0 1-4 0,-1 0 3 16,2-2 0-16,-2 0-2 0,1 0 2 0,0-1-1 15,0 1 0-15,1 3-2 0,-2-3 2 0,0 0-1 16,-1 2 0-16,1 1 0 0,-1 2 2 0,-1 0-4 16,0 1 2-16,-3-1 1 0,2 3-1 0,-3 4 0 15,0-5 0-15,-1 3-1 0,-1 2 1 0,-1-2 0 16,1 3-1-16,0-3 0 0,0 0 0 0,-1-1-1 16,0 3 0-16,2-3-1 0,2-2-1 0,-1 2 0 0,1-2-10 15,2-2-14-15,-1 1-20 0,3-1-31 0,1-1-200 16,-1 1 223-16,3-2-129 0,1 2-100 0</inkml:trace>
  <inkml:trace contextRef="#ctx0" brushRef="#br0" timeOffset="158337.96">18620 7988 622 0,'0'0'365'0,"-1"0"-157"0,1 0-108 0,-1-1 92 0,1-1-79 0,-1 2-3 15,2 0-3-15,-2-1-15 0,0 1-9 0,-1-1-14 16,0 3-11-16,-1 0-10 0,0 1-7 0,-1 0-18 15,0 0-6-15,1 0 1 0,-1 2-5 0,2-1 2 16,-2-1 0-16,0 2-1 0,2-2 0 0,-2 3 2 16,-1-2-2-16,1 0-1 0,-4 0-1 15,1 0-1-15,-2 2-2 0,1-2-1 0,-3 4-3 0,2-2 1 16,-4 3-2-16,0 3 0 0,-2 3-1 16,0-1 0-16,1 0-2 0,-3-2 3 0,-3 7-1 15,0 1-3-15,3-5 3 0,-1 3-2 0,-1 0-1 0,-4 2 1 16,-1 4-1-16,1 0 0 0,-1-6 0 0,-5 6 0 15,-1-1-1-15,-2 0 2 0,2-1 0 0,2 0-1 16,-3-1 1-16,3 1 0 0,3 0-1 0,2-3 1 16,0 1 1-16,3-1-2 0,0-2-2 0,1 0 2 15,2-1 2-15,-4 0-2 0,3-1 0 0,2-3 2 16,-2 1-2-16,2 0 0 0,3-2 2 0,-1 0-2 16,3-1 0-16,-1 0 0 0,0-1 0 0,3-1 1 15,-3-2 0-15,0-1 2 0,-1 3 2 0,0-2-1 16,1-3 2-16,4 1 0 0,-2 1-2 0,4-1 2 15,-3 2-1-15,3-2-3 0,0 2-2 0,3-2 0 16,-4 0-1-16,1 0-1 0,1 0-6 0,-1 2-5 16,1-2-7-16,0 0-8 0,0 3-43 0,-1-1-27 15,1 1-39-15,1 1-62 0,-2 0 135 0,2-1-99 16,-1 0-32-16</inkml:trace>
  <inkml:trace contextRef="#ctx0" brushRef="#br0" timeOffset="159299.69">16604 9243 822 0,'-4'-5'415'0,"2"2"-213"15,0 2-112-15,1-1 60 0,1 2-51 0,-2-2-7 16,2-1-11-16,0 2-7 0,0 0-28 0,1-1-7 15,0 1-8-15,3-2-5 0,1 0-11 0,1 1-3 16,2 0-3-16,0-2-2 0,0 0 0 0,3 1-5 0,4-3 2 16,-1 2 0-16,0 0-1 0,2-2 1 0,1 2 3 0,1-1-3 15,2 2 0-15,0-1 3 0,-6 0-4 0,4 3 2 16,-4 1 0-16,1 0-3 0,-2 0 2 16,-1 2 0-16,-2-1 1 0,0 4-1 0,-1 0 2 15,-5-1 0-15,4-1 0 0,-4 1 4 0,-3 1-1 16,-1-2 4-16,0 3 3 0,-1-1 1 0,0 1 0 15,-2-1 2-15,0 0 1 0,-2 0-4 0,0-1 1 0,1 2-4 16,-2-1-1-16,-2 1-3 0,0 1 1 16,2-2-4-16,-2 2-1 0,0-1 1 15,3 1-4-15,-2-2 2 0,3 1-3 0,3-3 1 0,-5 3 0 16,6-4-2-16,-1 1 1 0,2 0-1 0,1 0 1 16,2-1-1-16,2 1-1 0,0 0-1 0,6-1 1 15,-6-1 1-15,5 0-2 0,3-1 0 0,-1 0 1 16,0 1 1-16,3 0 0 0,-1 1 1 0,-3 2 1 15,6-1-2-15,-5 5 1 0,-1-1 2 0,0 4-1 16,-1-1-1-16,-3 7 0 0,0-4 1 0,-2 5 0 16,-1 0 0-16,-3 2 2 0,0 0 2 0,-1-3 2 0,-2 0 4 15,-2 0 10-15,1 2 3 0,-3-3 5 0,1-4 0 16,-1 4 5-16,-1-3 5 0,-3-3 3 16,0 1-1-16,1-1-9 0,-2-2 0 0,1 0-4 0,-1-2-1 15,-2 0-5-15,-1 0-6 0,2 0-1 0,-1-1-1 16,0 2-1-16,0-4 2 0,0 2 3 15,-2-3-2-15,3-1 2 0,-2 0 2 0,1 0 0 16,0-3-1-16,0-2 1 0,-2 0-2 0,2-2-1 16,-1 2 0-16,-1 0 0 0,0-3-3 0,1 1-4 15,4 2 3-15,-1 1-4 0,2-1-4 0,5 3 0 0,-2-1-1 16,3-1-2-16,0 3-2 0,1-1 1 0,0 3-2 0,0-2-1 16,1 1 0-16,-1 0 1 0,-1 0-1 0,2 1 1 15,2 2 1-15,-1-3-1 0,-1 0 0 0,0 1 1 16,0 1-1-16,0 0 1 0,0 1-1 0,-1-1-7 15,-2 1-15-15,3 0-18 0,0-1-30 16,-1 1-130-16,0 0-126 0,2 1 242 0,-1-1-177 16,0 1-141-16</inkml:trace>
  <inkml:trace contextRef="#ctx0" brushRef="#br0" timeOffset="160373.26">18848 7952 662 0,'-10'6'324'0,"1"3"-166"16,2-2-85-16,0 1 45 0,-1-1-13 0,4 1-13 15,0 0 0-15,1-2-9 0,0 1-12 0,3-3-10 16,0 2-6-16,2-3-11 0,2 1-6 0,1-1-2 15,2-1-3-15,-1 0-7 0,3-2-4 0,2 1 2 16,1-1-1-16,-1 1-9 0,0-1-1 0,3 0-2 0,0 2 0 16,1 0-4-16,1 0 2 0,-4 0-5 0,4 4-1 15,0 0 3-15,-1 1-2 0,4 3-2 0,2 0 1 16,-2 1 0-16,5 3-1 0,-2 0 0 0,0 2 1 16,2-4-1-16,1 2-1 0,-3 0 2 0,1-1-3 15,-2 0 1-15,2-2-1 0,-1 1 2 0,1 0-2 16,-2 0 0-16,2 2 0 0,1-2 1 0,2 1 1 15,-1-1 0-15,3 4-1 0,-2-3 2 0,-2-1-1 16,0 0-2-16,0 1 2 0,2 2-1 16,-5-3-1-16,-3-1 2 0,-1 1-1 0,2 2-1 15,0 3 0-15,0-1 3 0,-2-2-2 0,0 3-1 16,1 3 3-16,-1-1-2 0,0-1-1 0,1-1 5 16,0 1 1-16,0-1 2 0,0 1 5 0,3-3 4 15,-1 1 1-15,2-1 2 0,1 1 2 0,-2-2 2 16,3 0 2-16,-5-3 0 0,1-1-1 0,-2-2 5 15,1 1 3-15,-8-6 2 0,4 2 1 0,-5-4 1 16,0 0-2-16,0 0-1 0,-1-1-4 0,-3 0-6 0,0 0-4 16,-1-1-3-16,-4 0-2 0,6 1-6 0,-5-1-1 15,1 1-3-15,0 0 0 0,-3 0-2 0,2 0 0 16,-1 0-3-16,0 0-4 0,-1 0-12 0,-1 0-12 16,1 0-14-16,0 1-53 0,0 1-27 0,0-1-35 15,0 3-43-15,2 0 122 0,2 0-96 0,0 5-23 16</inkml:trace>
  <inkml:trace contextRef="#ctx0" brushRef="#br0" timeOffset="161395.01">19757 9246 819 0,'-2'-4'434'15,"0"-1"-220"-15,2 0-124 0,1 0 79 0,-1 0-82 16,1 2-6-16,1-2-2 0,-1 2-6 0,-1 0-18 16,1 0-5-16,-1 2-5 0,0 0-2 0,0 0-4 15,0 0-3-15,0 1-4 0,-2-1-3 0,-1 1-5 16,1 0-4-16,-2 1 0 0,0 0-1 16,2 1-6-16,-3 2-3 0,-3 0 1 0,1 1-1 0,0 0-2 15,-1 0-1-15,0 4 0 0,-2 0-2 16,-1 3-1-16,1-1 2 0,-1 0-2 0,-2 2-1 0,0 2-1 15,-4-2 0-15,1 1-1 0,-2 0 1 0,2 0-2 16,-3 0 2-16,0-2-2 0,2 2 2 16,1-2 0-16,1-2 0 0,-1-1-2 0,3-1 2 15,-1 0 2-15,4-3-2 0,0 2 1 0,0-3 4 16,1 0 0-16,0-2 1 0,2 2 5 0,0 0 1 16,0-1-2-16,3-1 3 0,0-1 0 0,-1 2-3 0,2-3-1 0,-1 1 0 15,1-1-1-15,1 0-2 0,0 0 1 0,0 0-3 16,-2-3 1-16,4 3 1 0,-2 0 0 0,1-1-1 15,1 1 1-15,-2 0-3 0,2 0 1 0,0 0-1 16,0 0 0-16,0 1-1 0,0 1 1 0,0-1-3 16,1 1 0-16,1 0 0 0,0 0-1 15,0 2 0-15,3 0 0 0,-2-1-1 0,4 5 0 16,-2 0 0-16,3-1 0 0,1 3 0 0,0 4 1 16,2-3-1-16,-1 3 0 0,2-1 1 0,1 1 1 15,-1 2 0-15,-1-4 1 0,1 1-1 0,3 3 4 16,-2-1 5-16,1 1 2 0,0-2 1 0,1 0 1 0,-1 2 10 15,2-2 0-15,-1 0 4 0,-2-4-1 0,3 1 1 16,-4-2-1-16,0-1-1 0,1 0-1 0,0-3-8 16,-2-1 1-16,-1 1-4 0,0 0-2 0,-2-1-3 15,2-1 0-15,-7-2-3 0,2 2 2 0,-2 0 1 16,0 0-3-16,-2-3 0 0,-1 1 0 0,0 2-1 16,-1 0-1-16,-2-2-1 0,1 0 0 0,-2-1-23 15,1 1-18-15,0 0-25 0,-2-1-30 0,2-2-39 16,-1-2-62-16,4-1 126 0,0-1-100 0,1 1-15 15</inkml:trace>
  <inkml:trace contextRef="#ctx0" brushRef="#br0" timeOffset="162091.76">20336 9439 793 0,'3'-2'444'0,"-3"-3"-199"16,-3 0-124-16,1 0 88 0,-1 0-70 0,-2 1-22 15,1-1-2-15,-1 1-4 0,-1-1-13 0,1 2-32 16,-2-1-9-16,-3-2-4 0,2 2-9 0,-1 1-17 16,1-1-3-16,-1 0-4 0,-1-2-4 0,-1 3-6 15,-1-2 0-15,2 2-6 0,-4-2-2 0,1 1 0 16,0 2 0-16,1 1-1 0,-5 1-2 0,3-1 0 16,-2 2-1-16,5 5-1 0,0 1 1 0,-3-1-1 15,2 7 0-15,-3-3-2 0,7 4 1 16,-1-1 1-16,6 5-2 0,-3-2 2 0,2-1-2 15,4 0 1-15,3 0-3 0,-2-3 1 0,7 0 2 16,-2-3 0-16,2-5 0 0,5 2-2 0,-3-3 4 0,5-3-2 0,2-4 2 16,2-2 0-16,-2-2 0 0,1-2 1 0,0-1 0 15,-2-2 2-15,-1-2-1 0,2-2 2 0,-5 3 1 16,1 2-1-16,-2-1 2 0,-1 2-1 0,-2 3 1 16,-3 3 1-16,1 1 5 0,-5 4-1 0,0 10 1 15,-1 4 6-15,-1-2-1 0,-5 18-1 0,3-2 2 16,-1 5-1-16,-1 1-4 0,4 1 0 0,-2-1-3 15,1 2-4-15,2-4 0 0,2-6-2 0,1-3 2 16,0-3-3-16,3-11-1 0,0 1 1 0,1-2 1 16,0-6 1-16,0-3-1 0,0-5 0 0,2-3-5 15,-1-5-7-15,0 1-8 0,-3 0-15 0,-1-2-59 16,1-1-42-16,-3 2-54 0,-2 1-111 0,0 7 205 16,-2-2-147-16,-3 3-52 0</inkml:trace>
  <inkml:trace contextRef="#ctx0" brushRef="#br0" timeOffset="162360.87">20529 9762 1158 0,'-5'12'609'0,"0"4"-334"16,2 6-175-16,-2-4 123 0,-1 4-153 0,-1 5-12 15,0-2-2-15,-2-2-8 0,1 1-23 0,-2-9-9 0,1 3-32 16,1 3-38-16,-2-9-56 0,1-1-78 0,1-4 139 16,-1 4-125-16,-2-8-80 0</inkml:trace>
  <inkml:trace contextRef="#ctx0" brushRef="#br0" timeOffset="163485.03">20972 9413 595 0,'-6'1'347'15,"0"-2"-169"-15,-1-1-89 0,6 0 44 0,-2 0-10 16,2-2-6-16,3 1-1 0,2-1 2 0,2-1-10 16,-3-2-9-16,1-1-8 0,1 0-4 0,3-1-15 15,-3-2-6-15,6-1-10 0,-1 3-4 0,-2 0-19 16,3-1-4-16,-1 4-6 0,0 1-5 0,2 1-10 16,-3 3-2-16,2 2 1 0,-2 2-4 0,2 3-2 15,0 3 1-15,-1 3-1 0,0 3-1 0,-2-3 1 16,-5 11-1-16,-1 3 0 0,1 1-1 0,-3-2 1 15,-1 6-2-15,-2 2 1 0,-5 1-1 0,-4 0 0 16,3 2 1-16,-2-10 1 0,-5 2 1 0,3 1 1 16,-5-6 2-16,0-4 3 0,-2-4 5 0,5-1 2 15,-4-4 4-15,2-3 6 0,1-5 7 0,-5-1 2 16,6-6-2-16,-3 2 2 0,6-6-4 0,-7 1-2 16,8-5-6-16,-2 2-4 0,3-2-11 0,2-1-2 15,3 1 1-15,1-1-5 0,-1 2 0 0,7 2-3 0,2-1 0 16,-1 2 0-16,2 1 2 0,3 1-1 0,3 5-1 15,2 0 1-15,7 5 0 0,-3-1 1 0,4 8-2 16,1 0 2-16,2 2 0 0,1 2 0 0,1 1 1 16,-1 4 0-16,-2-3 0 0,-1 2 1 0,-3-5 2 15,0 1-2-15,-2 1 1 0,-2-3-1 0,-3-2-3 16,-2-4-52-16,0 2-36 0,-8-6-59 0,0 1-126 16,-1-4 203-16,0 0-141 0,-4-10-65 0</inkml:trace>
  <inkml:trace contextRef="#ctx0" brushRef="#br0" timeOffset="163918.57">21527 9790 1229 0,'-13'10'656'15,"-2"6"-424"-15,-1-3-164 0,9 6 78 0,-7 7-96 16,4 1-20-16,-2 9-8 0,-4 0-1 0,4-3-3 15,5 1-9-15,-6-1-27 0,-2-3-44 0,10-7 51 16,-2 0-31-16,6-6-19 0</inkml:trace>
  <inkml:trace contextRef="#ctx0" brushRef="#br0" timeOffset="164354.17">21778 9404 1167 0,'-17'12'516'0,"-1"0"-316"0,4 0-126 16,-1-2 39-16,2 1-20 0,5-1-11 0,4 0-4 16,4-6-12-16,0 4-8 0,7-6-5 0,5 0-1 15,8-5-12-15,-3 1-3 0,15-7-4 0,0 0-4 16,3-3-8-16,3 1-3 0,2-5-5 0,-2 1-2 16,-1 2-4-16,-2-2-1 0,-2 1-2 0,-1 2 3 15,-7 3-3-15,-5 4 0 0,1 1 2 0,0-2-2 16,-6 5 2-16,-2 1 1 0,-5 1 1 0,-1 2 1 15,-7 6-1-15,2-1 3 0,-7 2-1 0,-4 6 2 16,0 1-1-16,-4 4 0 0,0 3-2 0,-4 5 0 16,-1 0 1-16,3 5-3 0,-2 1-2 0,-1 1 0 15,0 2-2-15,0 0 0 0,0 0-2 0,3-3-6 16,-1 1-15-16,6-8-17 0,-1 3-23 0,5-8-98 16,0 2-71-16,8-7 165 0,2 1-128 0,4-10-95 15</inkml:trace>
  <inkml:trace contextRef="#ctx0" brushRef="#br0" timeOffset="164555.26">22242 10002 1375 0,'-3'22'586'0,"-7"2"-383"0,-3 1-151 16,-1 0 69-16,4 2-106 0,-2-2-5 0,-1-1-2 16,0 2-23-16,2-5-39 0,-3 2-57 0,9-12-147 15,2-3 203-15,0-3-125 0,4-7-66 0</inkml:trace>
  <inkml:trace contextRef="#ctx0" brushRef="#br0" timeOffset="165139.68">22977 9447 680 0,'3'-4'385'16,"0"2"-168"-16,1 0-109 0,0-1 46 0,-2 0-23 15,-1 1-7-15,0-1 15 0,-1 1-2 0,0 0-5 16,-2-2-33-16,-1 1 1 0,0 0-6 16,-3-1-9-16,1 1-8 0,-2 0-25 0,0-1-10 15,-2 2-7-15,1-2-7 0,-6 3-12 0,3-3-5 0,-4 4-1 16,0 3-6-16,-2 0-3 0,-1-2-4 15,1 9 1-15,-5-3-2 0,2 2-2 0,0 1-1 16,1 5-2-16,0-2 2 0,5 3-5 0,0 2-1 16,2-4-3-16,4 4-3 0,2 0-1 0,9-4-2 0,4-2-7 15,1 1-1-15,0-3 5 0,8-2 0 0,1 2 4 0,3-3 3 16,2-2 3-16,1 1 4 0,-5-2 7 0,1 3 4 16,1-2 0-16,-3 0 0 0,-1 1 1 15,-4 1 4-15,2 2 2 0,-4-1 1 0,-3 5 0 0,-2 1 3 16,0-2 1-16,-6 6 0 0,-1-1 2 15,-5 2 0-15,2 0-2 0,-7 1 0 0,-3-1 1 16,2 1-3-16,-3-1 2 0,0-2 1 0,-1-2 2 16,-1-4 8-16,-1-2 3 0,-2-7 3 0,6 0-2 15,-3-2 0-15,5-9-1 0,0-5-1 0,-1-1-6 16,8-1-9-16,3-4-3 0,5-1-2 0,4-7 0 16,12-2-5-16,-4-1 1 0,7 5 0 0,2-3 0 15,-1-2 0-15,3 5-3 0,-2 0-3 0,0 3-57 16,-1-1-45-16,-3 2-71 0,0 2-149 0,1 2 243 15,1-1-168-15,-4-1-77 0</inkml:trace>
  <inkml:trace contextRef="#ctx0" brushRef="#br0" timeOffset="165863.63">23247 9178 1074 0,'-11'0'463'0,"2"0"-287"0,-1 0-106 0,1 1 35 16,1 1-4-16,3 0-3 0,-3 0 2 0,6 1-16 0,1 0-6 15,1 0 6-15,0 3-2 0,1-2-21 0,4 1-4 16,0 0-1-16,1 3-3 0,7 1-3 0,-3-2-4 15,5 3-15-15,3-1-3 0,-2 1-4 0,7 0-5 16,2-5-4-16,3 3-4 0,0 1-2 0,0-3-2 16,0-2 0-16,3 3-3 0,-1-3 2 0,0 4-2 15,0 0 1-15,-1 0-1 0,0 0-1 0,-3 2 1 16,4 0 1-16,-7-3 0 0,1 2-1 0,-5-1 1 16,0 1-2-16,-3-4 4 0,-4 1 0 0,-2-4 0 15,-3 2 0-15,-1 0 0 0,-4-3 1 0,-1 4 3 16,0-4 4-16,-1 1-2 0,-2 0 4 0,-2 2 1 0,-2 2 3 15,-6 1 1-15,2 0 1 0,-5 3-3 16,-9 8 7-16,1 0-3 0,-8 4-3 0,-3 5 0 16,-1 6-2-16,-1 1-2 0,-2 5-1 0,1-2-2 15,5 5-7-15,-1 1 1 0,10-1-2 0,1-2-3 16,3-4-2-16,2 0-1 0,9-8-6 0,-3 0-17 0,3-10-91 16,4-1-71-16,5-8-148 0,-1-1 250 15,2-2-177-15,11-6-100 0</inkml:trace>
  <inkml:trace contextRef="#ctx0" brushRef="#br0" timeOffset="-208444.07">19428 10120 297 0,'0'-4'252'0,"0"1"-64"0,-3 0-83 16,1 0 49-16,0 2-13 0,0-1-15 0,-1-2-17 15,1 2-10-15,0 1-7 0,-1 0-8 16,2 1-18-16,0 0-7 0,0-2 4 0,0 1 1 16,1 1-15-16,0-2 2 0,-1-1-2 0,1 0 3 15,0 0-6-15,1-1-2 0,0 1-12 0,0 1-4 16,0 0-6-16,0 1-5 0,0 2-4 0,2 2-5 15,-1 0-1-15,0 3-4 0,-1 3 1 0,1-2-3 16,-1 3 2-16,2 1-2 0,-1 1 3 0,0 3-2 16,-2-1 1-16,2 4 1 0,0-2 0 0,1 4 3 15,-1 0-1-15,0 2 1 0,1-2 0 0,2-1 1 16,0-1 1-16,3 1-1 0,0-2 1 0,-3-3-1 0,5-1-1 16,0 2 2-16,3 0 0 0,-3-5-2 0,2 1-1 15,0-1-1-15,3 2 1 0,-1-1-2 0,0-1 0 16,0 1-1-16,-2-2-2 0,3 2-1 0,0-1 1 15,-2-3 2-15,2 0-3 0,0 0 0 0,0-4 1 16,2-1 1-16,-2-1 0 0,-1 0 1 0,1-1 0 16,1-2 0-16,-1 0 2 0,-1-1 0 15,0-2-1-15,2 2 0 0,-1-2 1 0,0 1-1 16,2-1 1-16,-2 2 0 0,0 0-1 0,-1 0-1 0,5-1 2 16,-2 1-2-16,-1 2-2 0,-1 0 1 0,-4 1-1 0,5-2-1 15,-4 2 1-15,1 1 2 0,-2 3-3 0,0-2 1 16,0 2 2-16,2 0-2 0,1 1 0 0,1 0 1 15,-3 1-2-15,1-2 1 0,2 0 1 0,-1 1-1 16,0-3-1-16,2 0 1 0,0-2 1 0,-1-2-1 16,1 1 2-16,2-6-2 0,0 1 0 0,0-2 2 15,0-1-2-15,3-1-1 0,-3-1 3 0,1 2-3 16,2-1 1-16,1-1 2 0,-1 5-2 0,-3-2-1 16,-3 3 1-16,2 0 1 0,1 1-1 15,-4 2 0-15,-4 0-1 0,0 2-1 0,1 0 1 16,1 0 0-16,0 3 0 0,-1-1 0 0,2 1 0 15,1-1 2-15,0 2-2 0,0-3 0 0,-1 1 0 16,1 0 1-16,-2-1 0 0,0-1 2 0,1 0-2 16,0-1 2-16,1-1 3 0,0 0 0 0,1 2 1 15,0-2 1-15,-1 5 0 0,0-1 0 0,1 1-2 16,-1 2 0-16,-2 4-2 0,1-1 1 0,-4 2-2 16,0 0-1-16,-2 2 1 0,0 3 0 0,-1-5 2 0,-3 5-3 15,2 2 3-15,-1-1-1 0,1 0 0 0,0-2-1 16,-3 0-1-16,1 4 1 0,0-3 0 0,0 2 2 15,2-5-4-15,-2 0 3 0,-2 1-1 0,3-3 3 16,2-1-1-16,-2-3 4 0,2-1 2 0,-2-3-1 16,-3-1 3-16,2-1 0 0,2 2 2 0,-4-4-1 15,-1 0 1-15,1 0-4 0,0 0 0 0,1 0-2 16,2-1-1-16,-4 0-2 0,0-1-1 0,0-2-1 16,2 1 0-16,-1-2 0 0,0-1-2 0,-2-2 2 15,1 1-2-15,0 0 0 0,1-2-1 0,2-1 1 16,0 1-1-16,-2-3 0 0,4 3-1 0,0 2 0 0,0-2 0 15,2 2 0-15,-1-1 0 0,0 3-1 0,-1-2-1 16,2 0 0-16,-2 1 2 0,2 0-2 0,2-1 1 16,-1 2 1-16,2 0-2 0,-2-1 2 0,3 1 0 15,-1 1 0-15,0-2 0 0,0 1-1 0,1 3 1 16,-2-4-1-16,2 1 1 0,1 0 0 0,-1 1 0 16,0 2 0-16,1-2 0 0,0 1 0 0,1-2 1 15,-1 2 0-15,0-1-1 0,0 2 0 0,-1-2 0 16,0 1 0-16,3-3 0 0,0 4 1 15,-1-2-1-15,1 1-1 0,0-1 1 0,2 0 1 16,1 2-2-16,0 0 0 0,-5 1 1 0,4-2 0 16,-2 3 0-16,-1 0 0 0,0 0 0 0,-1 0 0 15,-2 1 1-15,3 1-1 0,0 3-2 0,-3-1 2 16,0-1 0-16,0 1-1 0,-1 2 1 0,1 2 0 16,0 0 0-16,-1-3 0 0,-1 1 0 0,2 3-1 15,-1-1 1-15,-1 0 0 0,1-2 0 0,1 1 2 16,0 3-2-16,0-3 0 0,0-1 0 0,0 1 1 0,-2-2-1 0,3 3 0 15,0 0 0-15,-3-1 0 0,2 2-1 0,1 1 2 16,1 1-1-16,3-1 0 0,-2 0 1 16,-3 0-1-16,3 1 2 0,0-3-2 0,-2 0 1 15,0 3-1-15,0-4 1 0,1 4 0 0,1-2-1 16,-3 0 0-16,0-2 1 0,-2 2 1 0,0-3-1 16,-3-1-1-16,0 3 2 0,-1-2 1 0,3 1-2 15,-1-1 0-15,-2 1-1 0,3 0 0 0,-2-1-1 16,3 2 2-16,1-1-1 0,-4 1 0 0,3 1 2 15,0-1-1-15,-1 1-1 0,1-1 0 0,1 2-1 16,0 1 1-16,-2-1-1 0,2-3 1 0,0 1-2 0,3 0 1 16,0 1 1-16,0 1 0 0,2-4 1 0,0 2 0 15,2 0-1-15,0 1 1 0,0-1-1 0,2 1 1 16,1-1-1-16,0-1 2 0,2-1 1 0,-1 3 0 16,0-1 1-16,1-2 1 0,0 2 1 0,-1-4 0 15,0 2 0-15,0-1-2 0,-2 2 0 0,0-4 1 16,2 1 1-16,-1-1-1 0,-2-1 1 0,2 2 1 15,-1-2 1-15,-2-2-1 0,3 2 1 16,-4 0-2-16,1-1 0 0,3-1 0 0,-1 0 3 0,1-2-4 16,0 2 0-16,3 0 1 0,1-3 1 15,3-2 2-15,0 1 0 0,-5 0 0 0,5-1-2 16,-2-2 2-16,0-1 1 0,-3-1-2 0,-2 0 0 16,1 1-4-16,-1-1 2 0,-1-1-2 0,-3 1-1 15,2-1 1-15,-3 1-1 0,2 1-1 0,1-1-1 16,-2-1 3-16,1 1-2 0,-1 0 1 0,2-1 0 15,-2 0 0-15,1 1-1 0,0-3 0 0,-1 2 0 16,0 0 0-16,-1-4 0 0,3 1 0 0,-4 3-1 0,-2-3 1 0,6-5 0 16,-2 2 1-16,-4 1-2 0,2 0 0 0,2 1 1 15,-2-6-1-15,3-2 0 0,0 3 1 0,-2 2-1 16,-2-5 1-16,4 1 1 0,-4 0-1 16,1-1 0-16,-2-1 1 0,-1 0 2 0,-2-1-1 15,-3 2 0-15,0-2 2 0,0 1-1 0,-4 2-2 16,-1-4 2-16,-3 6-1 0,0-2-3 0,-7 7-8 15,-1-2-10-15,-2 6-31 0,-5 4-22 0,1 6-23 16,-4 2-39-16,-3 4-164 0,-1 6 214 0,-9 5-133 16,2 4-74-16</inkml:trace>
  <inkml:trace contextRef="#ctx0" brushRef="#br0" timeOffset="-207727.15">21289 10825 470 0,'0'4'276'0,"-3"2"-117"0,-3-3-87 16,1 1 53-16,-2 1-25 0,-2 0-9 16,1-1-5-16,0-1 5 0,-1 0 1 0,-2 2 3 0,1 0 6 15,-1-5 10-15,0 0 3 0,1 1 0 16,-1-1 2-16,1 2-25 0,1-3-2 0,-3-1 3 16,1 1-5-16,2 2-20 0,-2 0-3 0,0 3-5 0,-3-1 1 15,-3 8-4-15,2-3-6 0,-1 2-11 0,-5 1-4 16,-1 2-5-16,-2-1-4 0,-2 2-5 0,0 3-8 15,0-3 0-15,-2 4-4 0,4 1-3 0,3-1-2 16,0 2 0-16,6 0-1 0,3-2 0 0,4-4-4 16,-1 2-2-16,8-8-1 0,1 3 0 0,4-5 3 15,0-1 0-15,9-5-2 0,0 0 1 0,7 0 3 16,3-3 1-16,5-3 0 0,-1 2 1 0,-1-2 0 16,0-1-4-16,6 2 2 0,-2 2 0 0,-4 0 0 15,-3 3-1-15,-2 1 1 0,1 1 0 0,-4 8 1 16,2-1 2-16,-9 0 0 0,-1 5-1 0,-1 0 1 15,-5 3 1-15,-2-1 0 0,-3 4 4 0,-2-1 3 16,-4 3 8-16,-2-1 5 0,-4-3 9 0,1-1 4 16,-3-1 2-16,-4 0 4 0,-2-8 1 0,1 2-3 15,-3-6-8-15,1 0-5 0,-2-4-10 0,-1 1-3 16,2-4-4-16,1-1-4 0,3 0-6 0,0-4-1 16,4 0-1-16,0 2 0 0,4 0-1 0,7 3-3 0,1-5-1 15,0 2-1-15,3 4-2 0,3 0-11 0,3 1-14 16,1 0-47-16,6 1-28 0,-2-2-28 0,2 3-39 15,4-2-188-15,2 1 254 0,2-1-162 0,3-5-76 16</inkml:trace>
  <inkml:trace contextRef="#ctx0" brushRef="#br0" timeOffset="-207340.23">21268 11055 978 0,'1'-11'477'0,"2"1"-247"0,-2 4-114 16,-1 0 45-16,3-1-19 0,-3 4-10 0,1 1-7 15,-1 0-6-15,0 2-12 0,-2 0-11 0,-1 5-26 16,1 0-10-16,0 6-9 0,1-1-9 0,-1 4-15 16,2 0-4-16,1 6-3 0,1-1-3 0,3 4-3 15,2 0 0-15,5 0-3 0,0 0 1 0,-1-4-5 0,4-6 0 16,4 1 0-16,1 0 3 0,-2-6-1 15,2-6 2-15,-3-2 4 0,2-4 7 0,0-6 6 16,2 3 2-16,-8-5 1 0,-1-2 4 0,3-3 0 16,-3 2 2-16,-3-4-5 0,-4 0-4 0,-2 0-3 15,-3-1-3-15,0 3-1 0,-5-2-5 0,-1-1-2 16,0 4-4-16,-3-2 1 0,1 3-5 0,-2-1-1 16,4 0-2-16,-2 1-2 0,1 1-2 0,0 1 1 15,-1 2-2-15,3 1-2 0,3 1-36 0,0 5-18 16,1 3-25-16,1 1-30 0,0 0-31 0,8 6-48 0,0 2 114 15,5 1-93-15,-5-1 2 0</inkml:trace>
  <inkml:trace contextRef="#ctx0" brushRef="#br0" timeOffset="-206739.18">21733 11019 1100 0,'2'-8'519'0,"2"-1"-291"0,-3 5-134 0,1-1 51 15,-1 1-17-15,1 2-8 0,-2 2 0 0,0 2-25 16,0 1-13-16,-1 6-14 0,0 1-9 0,-2 4-28 16,1 0-8-16,-2 7-7 0,2-2-2 0,0 2-6 15,-1 1 0-15,0-3-2 0,0 2 0 0,1-3 0 16,1-3 0-16,1-7 0 0,-1 2-1 0,1-5 8 15,1-2 2-15,0-6 1 0,1 0 4 0,0 0-2 0,0-8 3 16,3-3 5-16,-2 1 1 0,2-3-5 0,0-2-2 16,1 0 0-16,1-5-1 0,5 0 0 15,-2 0-1-15,1 3-2 0,4-4 7 0,-2 1-4 16,3-2 1-16,-2 3-1 0,-2-1 1 0,2 1-1 16,-2-1 0-16,3 3-1 0,-7 7-5 0,1-2 1 15,0 12-3-15,3-1 1 0,-2 12 0 0,-1-5-1 16,-4 19-1-16,1-3 0 0,1 6-4 0,-4 5 0 15,1 2 0-15,-4 0 0 0,0-1-3 0,-2 2 1 16,0-6-1-16,-1 1 1 0,-2-4 0 0,2-11 0 0,1 3 1 16,-2-2 0-16,2-6 0 0,0-5 2 0,2-2-3 15,1-2 2-15,1-8-1 0,-1 5 0 0,2-9-1 16,1-4-2-16,0 0 0 0,1-4 0 0,0 1 0 16,2-3 0-16,2-1-2 0,0 1 1 0,2 1 0 15,1 2-1-15,1 1 0 0,2 2 0 0,0-2-1 16,-1 8 0-16,1-3 1 0,-2 14 0 0,-1 0 1 15,-1 3 3-15,-2 10 2 0,-2 5 2 0,1 2 2 16,-3-1-1-16,-3 10 0 0,-1 6 3 0,1 0-1 16,-2-2-3-16,0 4-1 0,-1-2-1 0,0 3-3 15,1-7 1-15,0 5 0 0,1-16-4 0,0 1 0 16,0-2-1-16,3 1-11 0,-1-20-19 16,0 1-18-16,0-4-23 0,-1-2-33 0,0-6-143 15,0-2-138-15,-1-1 276 0,-1-5-199 0,-3 1-143 16</inkml:trace>
  <inkml:trace contextRef="#ctx0" brushRef="#br0" timeOffset="-206227.15">21421 11560 602 0,'5'-8'383'16,"-2"1"-146"-16,3 1-111 0,-3 1 81 0,-1-2-40 15,1 2-13-15,-2-2-1 0,2 2-7 0,-1 2-4 16,-3-1-30-16,0 5-14 0,-3-1-3 0,3 2-11 16,1 0-32-16,-3 3-9 0,3 1-8 0,-5 3-4 15,4 2-5-15,-1-1 0 0,1 2-9 0,0 4-1 16,-1-2 0-16,-2 2-2 0,0 2-1 0,4 1-2 15,-1 0-3-15,1 2 3 0,-1 2-1 0,4 0 1 16,-2 1-1-16,4 0 1 0,-1 1 0 0,0-1 2 16,1-1 2-16,-1-3-2 0,1 0 2 0,-2-5-4 15,0 1 1-15,-3-3-2 0,4-1 1 0,-3-3-5 16,0-3-3-16,2 0 0 0,-2-2 1 0,0 0 0 0,0-2-4 16,0-2-1-16,2 2-10 0,-3-2-7 0,0 0-12 15,-4-2-17-15,4 0-60 0,-2-4-35 0,1 2-44 16,-1-1-60-16,4 1 159 0,-4-3-123 0,3 2-31 15</inkml:trace>
  <inkml:trace contextRef="#ctx0" brushRef="#br0" timeOffset="-205881.72">21345 11908 771 0,'-1'-5'443'0,"0"-3"-213"0,2 6-133 0,-3-1 91 15,1-1-57-15,1 2-9 0,-1 2-1 0,-1 0-2 16,4 0-7-16,-4 0-7 0,0 2-10 16,0 2-23-16,0-1-10 0,-1 4-8 0,1-2-7 0,-2 3-16 15,0 0-3-15,-2 4-6 0,2 0 0 16,0 2-5-16,0 2-1 0,2 2-2 0,-3 1-3 16,4-1-3-16,1 0 0 0,1 1 0 0,2 2-1 15,0-2-3-15,4-4 3 0,0 1-1 0,3-1 5 16,7 0 3-16,-3 0 3 0,-1-7 3 0,6-2 10 15,-1 1 5-15,1-5 1 0,2 0 1 0,0-2 7 16,-3-4 1-16,4-1-1 0,0 0-2 0,-3-2-5 16,0 1-2-16,-3-4-2 0,0-4 1 0,-2 2-8 15,0 0-4-15,-3 0-2 0,0-1 0 0,0-2-8 16,-1 0 0-16,-1 3-4 0,-1 2-1 0,-2-1-5 16,1 1 0-16,-2 1 0 0,0 2-2 0,-2 2-21 0,-3 3-26 15,0 0-164-15,1-1 269 0,-1 4-84 0,0 2-40 16,-5-2-7-16</inkml:trace>
  <inkml:trace contextRef="#ctx0" brushRef="#br0" timeOffset="-193445.72">21344 12575 89 0,'0'-6'68'0,"3"0"-16"0,-1 2-25 0,1-1 17 16,-1 2-17-16,-4 0 1 0,-2 1-4 0,2 2-4 15,2-3-13-15,-4 3-5 0,2 3 1 0,-3-3 0 16,3 1-3-16,1 0 1 0,0 0-1 0,-1-1 0 16,0 0 0-16,2 0 3 0,-2 0-1 0,0 0-2 15,2 0-5-15,-2 0-15 0,-1 0-13 0,1 0 25 16,0 1-17-16,1 0-15 0,0-1 13 0,-1 0-29 15,1 0 12-15,1 0 36 0,0-1 30 0,0 1 96 16,0-2 5-16,-1 2 32 0,-2 0-51 0,1 0 74 16,-3 1-4-16,-1 1-12 0,0 0-13 0,-3 2-32 15,0-1-12-15,-3-1-10 0,3 4-10 0,-1-3-24 0,1 0-11 16,-2 0-1-16,2 0-7 0,1 1-18 0,1-2-3 16,3 0-4-16,-2-1-4 0,3 0-3 0,-2 0-1 15,5-1-6-15,-1-1-2 0,1-3 0 16,0 2-1-16,0-3-3 0,4-2 0 0,0 1 1 0,0-2 1 15,1 0-1-15,0-1 1 0,2 0 1 0,-1 3 0 16,1-1 1-16,0 3 8 0,-2-3 2 16,0 5 2-16,0-2 4 0,-2 1 7 0,2 1 0 15,-3-2 1-15,1 2 3 0,1-2-3 0,-1 1-1 16,3 1-5-16,-1 0 0 0,-1-2-7 0,4 2-2 0,2 2 0 16,-1-2-2-16,1 2-3 0,1 0-2 0,2 0 1 15,1 0 0-15,5 0 0 0,-1 2-2 0,1-2-1 16,0 1 2-16,0-1-2 0,2 1 2 0,0-1-2 15,-2 1 0-15,-2-1-1 0,1 1 3 0,-1 2 1 16,-2-1-1-16,0 0 1 0,-5 0 0 0,2 3 1 16,-2-3 2-16,1 1 3 0,-4-1-1 0,0 3 4 15,-1-1 1-15,0 2 3 0,-1-1 0 0,1 2 1 16,-4-1 0-16,1 3 0 0,-2 0-1 0,3 1-3 16,-3-2-3-16,-1 5-2 0,1 1 0 0,-1 1-1 15,1-3-4-15,0 2-1 0,0 0-1 0,1 4 2 16,2-1-2-16,-2-3 2 0,0-2-2 0,1 5 1 15,0-1 0-15,0 0-1 0,-1-3 1 0,-2-1-2 16,2 0-1-16,-1-1 2 0,-1 2 0 0,-1-3-1 16,1-1 2-16,-2 3-3 0,2-2 1 0,-2 0 2 15,0 1 1-15,-4 0-2 0,3 1 0 0,0 1-1 16,-2 2 1-16,0-3 1 0,0 1-1 0,0 1 1 16,0-1-2-16,2-2 0 0,-2 1-1 0,1-3 3 15,0-2-3-15,-1 4 2 0,0-4 0 0,-1 2-1 16,2-3 1-16,-2 4 0 0,0-4 2 0,-2-1-1 0,0 2 1 15,1-4-2-15,-2 3 2 0,-1-4-1 16,0 1-1-16,1 0 0 0,-1-1 0 0,-1 0 0 0,1-1-1 16,-1 0 0-16,0 0-1 0,1-1 0 0,3-1 0 15,-4-1 0-15,3 1 0 0,0-4 1 0,4 5-2 16,-4-5 1-16,5 1 1 0,-2 0-1 16,1 0 2-16,0-2-3 0,1 3 0 0,1-3 0 15,-1 0 1-15,3 0-1 0,0 2 0 0,-2-3 1 0,-1 1-1 16,5-1 0-16,-5 0 0 0,1 2 1 0,1-2-2 0,-1 1 1 15,3-1-1-15,0 0 1 0,3-1-1 0,-2 0 2 16,-1-1-1-16,2-1 1 0,2 1 0 0,1-1 1 16,-3 0-1-16,1 3-1 0,-2 0 2 0,3 0 1 15,3 1-2-15,-1 1 0 0,-2 1 0 0,1 0 0 16,0 0 0-16,2 3-1 0,-1-2 0 0,-2 1-2 16,1 2 3-16,0 0 0 0,0 0 0 0,0 2 0 15,0 0 1-15,-1 3 1 0,2-1-2 16,0-1 0-16,-2 1-1 0,3 0 1 0,1 0 0 15,-3 2-2-15,3-3 1 0,-1-1 0 0,2 5 1 16,0 1 0-16,1-2 1 0,-1 0-1 0,1 0 1 16,0 2 0-16,2 0 4 0,-1-1 1 0,0-2 7 15,1 1 3-15,1-2 3 0,0 1 3 0,-2 1 2 16,0-2 4-16,-2 1-2 0,3 0 1 0,-3 1-2 16,1-1-4-16,-4 0 0 0,1-1-4 0,-4 1-1 15,-1 0-4-15,2-1-1 0,-2 3-1 0,1-3-3 16,0 1-1-16,-4-2-2 0,3-1 1 0,3 2-1 0,-9-5-4 15,4 1-21-15,-1-3-25 0,-2 0-31 0,0 0-41 16,1-6-62-16,1-1 124 0,4-6-97 0,1 3-34 16</inkml:trace>
  <inkml:trace contextRef="#ctx0" brushRef="#br0" timeOffset="-192565.81">22225 12424 899 0,'2'-7'423'0,"2"-1"-233"0,-3 4-114 0,2 0 31 15,-3-1-4-15,0 1-14 0,0 0-15 0,0 3-7 16,1-1-11-16,-3 1-1 0,-2 1-5 0,1-2-7 0,1 4-17 16,-2-1-1-16,0 0-4 0,1 1-4 15,-1 1-2-15,0 2-7 0,-1-1-2 0,0-1-2 16,1 6 2-16,-4-2-2 0,1 2 1 0,0 2-3 15,-1 1 2-15,-1 1-2 0,0 0 0 0,-2 1-1 16,1-1 0-16,0 3-1 0,-1-1 1 0,4 2 0 16,-4-1 1-16,2 0 0 0,-1 3-1 0,1 0 0 15,1-2 1-15,1 0 0 0,1 2-2 0,0-3 0 16,0 3-1-16,3-4 0 0,1 0 1 0,0-2 0 0,1 1 0 16,1-2 0-16,0 1 1 0,5-1-1 0,-1-1 0 15,-1 0 0-15,2-1 1 0,0 0-1 0,3-1 0 16,-1 0 1-16,0-1-1 0,2 1 3 0,-1-1 1 15,1-1 4-15,-4-1 2 0,3-1 3 0,1 2 9 16,-3-2 3-16,2-1 1 0,-1 0 2 0,-1 1 3 16,3 0-4-16,0 1-3 0,-1-1-2 0,-2-1-7 15,2 1-4-15,2 0 2 0,-2 1-4 0,-1-2-2 16,2 0 0-16,-1 1-2 0,1-2 0 0,2 2-1 16,-1-1 2-16,-4-3-2 0,5 0 2 15,-1 1-3-15,1-2 1 0,-1-2 0 0,0-1 1 16,-3-2 2-16,0-1-1 0,3-2-1 0,-3-3 4 15,0 1 3-15,-1-4 4 0,2 1 2 0,0-4 2 16,-1 2 0-16,-2 1 1 0,-1-2 1 0,1 2 0 16,-2-2-1-16,-3 4-4 0,0 0 1 0,-2 3 0 15,1 1-1-15,-4 0-2 0,2 2 1 0,0 3-3 0,-3 2-2 0,2-1-1 16,-3 1-1-16,0 1-3 0,2 1-2 0,-1 3 2 16,-1-2-1-16,-3 5-1 0,1-3-1 0,-1 3-1 15,-2 1 2-15,0-2-1 0,-3 2 0 16,3 1 0-16,-2 0 1 0,2 1-1 0,1-1 1 15,-1 1 1-15,1 0-3 0,1 1 1 0,-1-1 0 16,3-2-1-16,0 0 0 0,0-1-1 0,4-3 0 16,1-1-1-16,2-1-5 0,-1-1-17 0,2-4-36 15,0 0-43-15,1-5 77 0,1 0-51 0,1-2-27 16</inkml:trace>
  <inkml:trace contextRef="#ctx0" brushRef="#br0" timeOffset="-172643.01">17263 9688 715 0,'-8'2'366'0,"1"-2"-179"0,2 3-90 16,-6-2 34-16,9 1-9 0,-1 0-13 0,3 1-10 16,0 0-9-16,4 0-7 0,0 0-7 0,1 1-25 0,3 0-7 15,3-2-2-15,0 1-4 0,0 1-13 0,0-3-3 16,0 2-3-16,2 0-4 0,0 1-3 0,0-2 1 15,-1 3-8-15,0 3 0 0,-1 1-1 0,0 1-1 16,1 1 0-16,-1 2 0 0,0 2-2 0,-1 0 1 16,0 0-1-16,1 2-1 0,1-1 0 0,-1 3 1 15,0-3-1-15,1 1 1 0,0 1 2 0,2-2-3 16,-3 1 1-16,4 0 0 0,-2-2 2 0,0 3-2 16,3-2 0-16,0 0 0 0,1 0 0 0,0 2 1 15,-2-1-2-15,0-3 2 0,-4 1-2 0,5 5 1 16,0 0 0-16,-6-3 0 0,1 2 0 0,-3 0-1 0,5 6 2 15,-3 1-1-15,2 0 1 0,-2-3-2 0,2 4 0 16,0 1 0-16,3 1 0 0,-1-1 0 0,3-3 0 16,2 0-2-16,1-1 2 0,1 0 0 0,1-5 1 15,0 1-1-15,3-2-2 0,3 1 3 0,1-4-1 16,-1 2 0-16,4-6-1 0,0 3-1 0,-2-2 1 16,2 1 1-16,-3-2 0 0,-1 2 0 0,-5-2 0 15,1 1 0-15,-3 2 1 0,-2-1 0 16,-2-1 1-16,-3 3-2 0,1 0 0 0,0 1 2 15,-3-3 0-15,-1 0-2 0,-1 1 0 0,2 4 0 16,-3-1 0-16,1-1 2 0,-3 0-1 0,0 0-1 16,0 3-1-16,-2-2 0 0,1 2 1 0,-1-3 0 15,0 0-1-15,0 0 1 0,-1-3 0 0,1 1 0 16,1 0 0-16,0-1 1 0,0 1-1 0,0 0 0 16,1 1 2-16,1-1-3 0,0 2 1 0,-1 1 0 15,1 0 1-15,-3-5-1 0,6 2 1 0,-3-2 0 16,1 0-1-16,-2 0 0 0,1-2 1 0,-2-4-1 0,4 0-1 0,-1 0 2 15,-3 1-1-15,-1-4 1 0,0-1 2 16,2-2 1-16,-1 1 7 0,-1-2 3 0,-1 0 3 16,5 0-1-16,-2-5 2 0,0 2-2 0,3-3 1 15,-1 1-1-15,0 0-9 0,2 0-2 0,-3-2-3 16,2 3-1-16,1 2 0 0,-1 0-1 0,2 3-3 16,0-1-8-16,-1 1-59 0,1 0-54 0,-1 3-115 15,1 0 183-15,-2 0-158 0,0-1-93 0</inkml:trace>
  <inkml:trace contextRef="#ctx0" brushRef="#br0" timeOffset="-172023.81">19249 11372 795 0,'-5'-5'412'0,"3"2"-192"0,1 0-112 15,-2 0 65-15,2 1-48 0,0 0-2 0,-2 2 3 16,2 0-12-16,0 0-33 0,0 0-11 0,1 0-7 0,-3 1-3 16,2 1-8-16,0-1-8 0,-1 0-16 0,-1 3-1 15,0 2-3-15,0 1-3 0,0 3-4 0,0 5-9 16,1 0 0-16,1 6-3 0,-1 1 2 0,0 3-6 15,0-1 3-15,2 5-2 0,0 0-1 0,0-2 1 16,0 1-2-16,1-4-2 0,-1 2-5 0,2-1-18 16,-2-4-11-16,0-2-11 0,1 0-11 0,-1-6-17 15,0-2-18-15,0-2-59 0,-2-1-27 0,1-2-15 16,-1-5-32-16,1-2-39 0,-1-5 154 0,0-8-117 16,-1 3 1-16</inkml:trace>
  <inkml:trace contextRef="#ctx0" brushRef="#br0" timeOffset="-171775.75">19066 11491 364 0,'-8'-9'266'0,"3"7"-81"0,3-3-90 0,-1 4 69 15,1 1-14-15,-2 1-10 0,1 0-8 0,0 2-30 0,0 2-4 0,0 1 13 16,-1 1-2-16,-2 0-18 0,4 2-7 0,0 0-3 16,0 3 0-16,0 0-5 0,0 0-2 0,2-2-19 15,0 0 1-15,2 1-4 0,3-2-4 0,-1-3-2 16,2 0-6-16,-1-3-2 0,3-1-4 15,9-2-3-15,1-1-7 0,-3-3-2 0,7-3-3 16,1-2-2-16,4-1-5 0,3-1-1 0,1-1-2 16,-3 1-3-16,4 0-1 0,1 0-2 0,2 8-1 15,-1-3-1-15,1 3-13 0,2 3-26 0,-5 0-36 16,0 2-59-16,-5 2-119 0,-1 2 188 0,0 2-163 16,-1-2-145-16</inkml:trace>
  <inkml:trace contextRef="#ctx0" brushRef="#br0" timeOffset="-170836.64">19747 11822 630 0,'-4'2'329'0,"3"2"-191"0,-1-1-83 0,2-1 16 16,3 4-3-16,0 0-8 0,1-2-4 0,4 1-7 16,0 2-17-16,1-4-4 0,2 3-2 0,4-1-4 15,0 1-9-15,2-1-3 0,4 0-2 0,1 1 0 16,2 1-4-16,0 0 3 0,3 4-4 0,-2-1 3 15,1 0-3-15,0 3-1 0,-5 0 2 16,0 0-1-16,-4 3-1 0,-1-2-1 0,-2 0 1 0,1 2-2 16,-4-2 2-16,-1 0-1 0,5 3-1 15,-2-1 1-15,-2-1 1 0,1-1 0 0,0-1-1 0,3 3 0 16,-1-1 0-16,1 2 2 0,-4-5-1 0,4 1 2 16,0 0 1-16,-1-1 1 0,1 1 4 0,0-5 4 15,2 3 0-15,-1-2-1 0,4-1 2 0,-1-1-1 16,0-2-1-16,0 2-2 0,-1-2-3 0,1 1-1 15,0-2-1-15,-4 2-1 0,-2-3 0 0,4 1 0 16,-5 1 2-16,2 3-2 0,1-3 4 0,-4-1-3 16,2 3 1-16,-2 1 5 0,3 2 1 0,-3-3 4 15,-2 1-2-15,0 3 1 0,1-1 2 0,-4 2 0 16,2-1 1-16,1-1-5 0,-1 2 0 0,-1 2-4 16,1-2 1-16,-1-1-3 0,1 1-1 0,1-1 0 15,-1 1 0-15,0-1 1 0,-1 0 5 0,1-2 1 16,1 1 1-16,-2 0 5 0,0 0 6 0,0-1 4 15,0 1 4-15,-1 0 2 0,-1-1 5 0,0 2 2 16,-2-1 0-16,4 1 0 0,-3-2-2 0,1 1-4 16,-1 0-2-16,1-4-2 0,-1 2-7 0,-1-1-1 0,4 0 4 15,-4 1-2-15,3-3-4 0,0-1 3 0,1-3 4 16,0 4 6-16,3-5-3 0,-2 0 1 0,0 1-8 16,0-6 2-16,1 3-5 0,-1 0-4 0,2 0-5 15,-4-3-8-15,-2 2-4 0,1 1-2 0,0 2-5 16,2 0-44-16,-6 0-30 0,8 4-49 15,-8 0-77-15,8 6 146 0,1-1-109 0,-2 9-47 0</inkml:trace>
  <inkml:trace contextRef="#ctx0" brushRef="#br0" timeOffset="-169568.99">19445 12056 694 0,'2'6'347'0,"-2"-4"-188"0,0 1-89 0,2 2 53 15,-1-2-22-15,2-1-28 0,1 3-2 0,2 0-6 0,1-1-6 16,3 4-7-16,0-2-5 0,1 0-16 0,1 4-2 16,1-1-3-16,1 2-4 0,1 0-3 0,-1 2-2 15,-1-1-2-15,0 1-1 0,1 0-2 0,0 1-2 16,-2 2 1-16,2 0 0 0,-1 0 0 0,0-1-3 15,2 0-2-15,0 1-2 0,-2-1 3 0,0-1-2 16,0-1-1-16,1-2-2 0,0 1-1 0,1-2 0 16,0 0 0-16,0 1-1 0,1 1 0 0,-2-3 2 15,0 1-3-15,5 3 2 0,-2 1 1 0,-4-1 0 16,1 1 1-16,-2-2 1 0,3 3 1 0,-1 2 0 16,1-1 5-16,-5-1-2 0,1 2 1 0,1 0 1 15,-1 2 1-15,0 1-1 0,-3 0-1 0,2-2 1 16,0 2-4-16,2-1-1 0,-3-3 2 0,0 4-3 15,1-4 0-15,0 3-1 0,1-1 2 0,-4-1-4 16,1 0 1-16,0 1 1 0,0 1-3 16,-2-2 2-16,1 2-1 0,-2-3 0 0,1 2 0 15,-2-2 1-15,-1 1 0 0,2 1-1 0,-2-4 2 0,-1 1-1 0,0 7 0 16,0-3-1-16,-1-1 0 0,0 2 1 0,-1-3 0 16,0 4 1-16,0-1-3 0,0 0 3 0,0-2-4 15,0 0 2-15,-1 0 0 0,1 3 0 0,1-1 0 16,-1-1 0-16,0 0 2 0,0-2-2 0,0 2 3 15,-1-1-3-15,0 1 0 0,0 0 0 16,0 0 1-16,-2 2-1 0,2-4 0 0,0 2-1 16,-1 1-1-16,0-1 3 0,1 0 0 0,-1 2-2 15,1 2 2-15,1 0-2 0,-1 0 2 0,1 1 0 16,-1-3 1-16,1-1 0 0,0-2-1 0,0 1 5 16,0-2 0-16,0-3-1 0,0-2 2 0,0-1 0 0,0 5 1 15,1-4 1-15,-1 1-2 0,0-4-2 0,0 4-1 16,0-2 0-16,-1-1-1 0,0 2 0 0,1-5-1 15,-1 0-1-15,1 0-1 0,-1 1-1 0,0-5-34 16,1 1-24-16,-2-4-38 0,-1 0-51 0,3 2 105 16,-2-2-82-16,3-3-35 0</inkml:trace>
  <inkml:trace contextRef="#ctx0" brushRef="#br0" timeOffset="-169272.58">19832 13878 1188 0,'-5'6'496'0,"1"-2"-317"16,3 3-112-16,1-1 40 0,0-1-46 0,6 3-2 0,4 2 9 15,0-1-3-15,2-1-17 0,3 1-9 0,2 0-6 16,7 2-4-16,5-2-5 0,-1 1-3 0,-3-6-11 15,5 3-2-15,0-2 0 0,-3-3-1 0,1-2 2 16,-4-5 0-16,0-1-1 0,-2-3 1 0,-1-5-2 16,0-4 3-16,-1-2-1 0,0-3-1 0,0-5-2 15,-3-1-3-15,2 0-3 0,-4-2-16 16,2 0-28-16,-2 3-182 0,1-1 189 0,-7 14-103 0,1-6-90 16</inkml:trace>
  <inkml:trace contextRef="#ctx0" brushRef="#br0" timeOffset="-168587.02">19937 14550 918 0,'-4'-3'401'0,"-2"0"-242"0,2 1-88 16,-1 1 36-16,-2-2-7 0,2 1 5 0,0-3 2 16,2-1-6-16,-2 1-4 0,3-4-8 0,0 3-7 15,0-8-17-15,-1 5-6 0,6-7-9 0,0 2-6 16,4-1-14-16,1-1-4 0,3-2-5 0,0 2-2 15,7 2-9-15,2-1-2 0,0 2-3 0,0 3 1 16,-2 1-3-16,4 9-3 0,2 4 1 0,-1 0 0 16,-5 2 1-16,2 9 0 0,0 1 1 0,0 10 0 15,-4 8-2-15,2-3 5 0,-6 4-3 0,-1 7-1 16,-2 2 2-16,-2 3 0 0,-4-1 0 0,-2-3 0 16,-1 1 0-16,-2-2-1 0,-2-3 1 0,-4-5 1 15,1 2 1-15,-5-13 0 0,1 3 0 0,-2-7 2 16,0 1 3-16,-7-15 0 0,2 3 1 0,-1-8 0 15,0-4 1-15,-1-3-1 0,-1-4 1 0,2 1-2 0,5-5-2 16,-2-3 1-16,2 2 0 0,1 0-2 16,4 2-2-16,3-1 1 0,2-1-2 0,6 2 1 0,-2-2 0 15,11 6-1-15,-2-1-1 0,3 1 0 0,4 3 0 16,1 0 1-16,3 6-1 0,-1-1 0 0,-1 3 0 16,2 3 0-16,5 4-1 0,-4-4-1 15,1 6 1-15,-1 0 0 0,1-2 0 0,0 2-1 16,-4-6 0-16,2 4 0 0,-2-5 2 0,1 3-1 15,-3-6-3-15,0-1-2 0,-4-2-33 0,0-1-21 16,-3 0-33-16,-1-4-45 0,-1 0-63 0,-4-3-141 0,-3-1 233 16,1 2-165-16,-1-1-37 0</inkml:trace>
  <inkml:trace contextRef="#ctx0" brushRef="#br0" timeOffset="-168188.72">20769 14516 1095 0,'4'-12'608'16,"-2"-4"-320"-16,-2 5-177 0,0-2 139 0,0 2-153 16,0 0-41-16,-1-2 1 0,-1-2 5 0,1 2-6 15,1 1-19-15,-4 0-6 0,2-1-3 0,-2-2-3 16,1 1-4-16,-1 0-3 0,0 1-8 0,-4 1-1 16,1 0 1-16,0 3-4 0,-1 5-1 0,-3 4-4 15,0 0 2-15,-2 5-1 0,1 4 0 0,-4 10-3 16,1-4 0-16,-4 10 0 0,4-1 1 0,-2 6-1 15,1 0 1-15,6 1-1 0,-3 0-1 0,7-1 2 16,0 2-1-16,3-7 0 0,-2 0-3 0,9-8 1 16,-2-3 0-16,7-8 2 0,1-1 2 0,0-4 3 0,10-9 2 15,2-5 8-15,3 1 9 0,-3-3 6 0,3-3 9 16,2 0 5-16,5-1 12 0,1 4-1 16,0-4 5-16,-5 11-8 0,4 5 2 0,-2-1-3 0,0 6-6 15,-7 4-5-15,-4 9-12 0,0 0 1 0,-6 6-4 16,-2 4-3-16,-5 1-6 0,0 1-3 0,-7 4-4 15,1 0 0-15,-2-3-4 0,0 1-6 16,-2-9-6-16,0 1-11 0,1-4-49 0,2-7-38 16,-1-6-49-16,0-2-80 0,4-6 160 0,1-6-122 15,-6-3-43-15</inkml:trace>
  <inkml:trace contextRef="#ctx0" brushRef="#br0" timeOffset="-167383.92">21099 14001 884 0,'-20'11'499'16,"-3"-6"-312"-16,0 4-135 0,4-7 80 0,-6-2-91 15,0 0-6-15,-3-1-8 0,-5-3 1 0,0-3 3 16,0 3 0-16,-5-5 1 0,0 1-2 0,-5-2 1 16,2 2-2-16,-1-1 2 0,-4-1 0 0,-4 2-1 15,2-2 3-15,-3 1-3 0,0 3 0 16,3 1-10-16,-5-1-3 0,10 6-3 0,0 3-1 0,1 1-6 16,2 6-2-16,1 5 1 0,0 0-4 15,5 1 0-15,2 9-2 0,0 7 0 0,-2-2-2 16,7 2 0-16,6 4 0 0,2 2 0 0,-1 9 0 15,6 6-2-15,-1-2 2 0,7 0-2 0,3 12 2 16,-2-2-2-16,6 7 0 0,2 2 0 0,8 0-2 16,2 0 1-16,4-2 0 0,8-1 1 0,12-7-1 15,-4 4 1-15,19-19-2 0,-2 0-2 0,9-10 4 16,0 5-2-16,18-23 1 0,1 0-1 0,3-7 4 16,7-8 0-16,3-3-2 0,5-6 2 0,3-10 2 15,2-4 0-15,-9-10 2 0,1 0 4 0,-12-1 3 0,-9-11 3 16,9-11 5-16,-6 4 3 0,-19-1-1 0,-1-1 2 15,-12 0-1-15,1-9 3 0,-22-1 1 0,9-1 2 16,-23 10-1-16,-10-8 1 0,-1 2 1 0,-14-2-1 16,-18 3 1-16,-14 4-4 0,-1 0-5 0,-21 2-3 15,0 4-1-15,-14 8-5 0,-2-3-1 0,0 15-2 16,0 2-4-16,9 7-14 0,-6-1-11 0,15 15-18 16,-4 0-24-16,15 4-159 0,4 3 177 0,12 2-103 15,2-2-76-15</inkml:trace>
  <inkml:trace contextRef="#ctx0" brushRef="#br0" timeOffset="-166889.96">20266 13761 1400 0,'-21'-14'558'0,"-7"7"-388"0,3 0-122 0,-9 5 7 16,1 2-13-16,-5 2-5 0,-9 6-2 0,1 9-14 15,-1-3-6-15,-7 15-7 0,0-1-1 0,-1 9-4 16,0-1-2-16,2 12-1 0,2-2 0 0,0 5-2 15,-1 4 0-15,5 7-1 0,3-2 1 0,5-9 0 0,16 11-2 16,4 10 2-16,-1 2-1 0,12-5 1 0,12 3 0 16,5 5 0-16,16 14 0 0,22 9-3 0,-9-2 1 15,16-13-3-15,19 9 0 0,5 1 0 0,18-4-1 16,9-14 0-16,16-18-1 0,-5-4 1 0,20-17-1 16,-7-14 1-16,14-24-2 0,-6 1 0 0,-10-41 0 15,5 4 5-15,-7-19 17 0,0 2 6 0,-20-26 3 16,3 3 3-16,-24-8 5 0,-4-4 1 0,-16 1 3 15,0-4 5-15,-23 2-2 0,-10 0 0 0,-15 1 3 16,-4 0 0-16,-3 12 0 0,-26 5 0 0,-10-11 3 16,-1-1-1-16,-7 18-12 0,-11 0 2 0,1 10-2 0,-11-5 0 15,-4 15-2-15,-1-6-1 0,12 18-6 0,-6 4-10 16,1 1-10-16,3 6-16 0,7 5-17 0,3 5-68 16,1-1-51-16,7 8-83 0,3 2 166 0,4 5-157 15,0 0-77-15</inkml:trace>
  <inkml:trace contextRef="#ctx0" brushRef="#br0" timeOffset="-166491.03">22310 13873 1561 0,'1'-10'582'0,"-1"0"-421"0,2 0-112 15,-1 0 8-15,1 1-2 0,2 0 5 0,-3 4-2 16,0 0 3-16,-1 4-14 0,0 1-3 0,1 5-5 16,-1 3-8-16,2 5-17 0,0 5-3 0,2 5-3 15,-2 1-4-15,-1 0-2 0,4 13-2 0,0 2-2 16,1 2 2-16,1-3 1 0,2 4-1 0,2-1-1 0,2 9-10 16,1-1-15-16,1-1-13 0,-3-9-18 0,1 5-76 15,1-2-42-15,0-3-70 0,-2-5 160 0,1-3-156 16,-2-1-63-16</inkml:trace>
  <inkml:trace contextRef="#ctx0" brushRef="#br0" timeOffset="-166054.04">22517 15157 1357 0,'-4'0'58'16,"0"-1"-18"-16,4 1-6 0,0-1 5 0,-2 0 18 15,0 0-4-15,-2-1 48 0,1-1-12 0,1-1 3 16,-1-1 0-16,2-3-5 0,-1-1-7 0,1 1-22 0,1-3-5 0,4-4 0 16,-3 2-6-16,3-3-12 0,1 2-4 0,0-3-1 15,2 4-3-15,0 2-3 0,1-2-4 0,-1 10-11 16,3 0 0-16,-2 2-2 0,1 7 0 0,0 3-1 15,0 3 1-15,0 0-2 0,-2 3 0 16,0 2 2-16,-2 4-1 0,0-3 3 0,-4 5-2 16,0-3 2-16,-1 1 2 0,-1 1 3 0,-5-4 5 15,0 0 3-15,-1-4 6 0,-1-2 1 0,-2-4 1 16,-1-1 2-16,0-4 2 0,-2-3 0 0,2-6-2 16,-1 2-3-16,1 0-6 0,-1-8-2 0,0-2 1 15,-1 0-5-15,2-1-5 0,0 0 0 0,0 0-4 0,1-3 3 16,4 4-2-16,-3-3-1 0,4 8-1 0,3-1 1 15,1 3 0-15,1 1-2 0,2 5 0 0,2 2-2 16,-2 0 1-16,6 6 0 0,1 3-2 0,1 5 0 16,-2-2 1-16,3 5-2 0,0 0 1 0,0-1-1 15,0 3-2-15,2-9-3 0,-1 1-18 0,0-8-175 16,4-4 168-16,-2-9-84 0,-1-3-80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5:56.2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57 112 4681 0 0,'-24'9'4515'0'0,"20"-8"-3782"0"0,1 1 1 0 0,-1-1-1 0 0,1 0 1 0 0,-1 0 0 0 0,1 0-1 0 0,-1 0 1 0 0,-4-1 0 0 0,11-3-30 0 0,0-1 0 0 0,0 0 1 0 0,1 1-1 0 0,-1 0 0 0 0,8-6 1 0 0,1-2-553 0 0,1 1 1 0 0,0 0 0 0 0,0 0 0 0 0,1 2-1 0 0,0 0 1 0 0,1 0 0 0 0,0 1-1 0 0,0 1 1 0 0,0 0 0 0 0,1 2-1 0 0,18-4 1 0 0,-16 5-132 0 0,1 1-1 0 0,0 0 1 0 0,25 3 0 0 0,-38-1-20 0 0,0 1 1 0 0,0-1 0 0 0,-1 1-1 0 0,1 1 1 0 0,-1-1-1 0 0,1 1 1 0 0,-1 0-1 0 0,1 0 1 0 0,-1 1 0 0 0,0 0-1 0 0,0-1 1 0 0,0 2-1 0 0,-1-1 1 0 0,1 0 0 0 0,3 5-1 0 0,-5-5 2 0 0,-1 0 0 0 0,0 0-1 0 0,0 1 1 0 0,0-1 0 0 0,0 0-1 0 0,0 1 1 0 0,-1 0 0 0 0,0-1-1 0 0,1 1 1 0 0,-1 0 0 0 0,-1-1-1 0 0,1 1 1 0 0,0 0 0 0 0,-1 0-1 0 0,0 0 1 0 0,0-1 0 0 0,0 1-1 0 0,-1 0 1 0 0,1 0 0 0 0,-1 0-1 0 0,0-1 1 0 0,-2 7 0 0 0,-2 5 18 0 0,-1-1 1 0 0,0 0 0 0 0,-17 27-1 0 0,17-33 1 0 0,-1-1-1 0 0,1 1 0 0 0,-1-1 1 0 0,-1-1-1 0 0,1 1 0 0 0,-1-1 1 0 0,0 0-1 0 0,-1-1 0 0 0,1 0 1 0 0,-1 0-1 0 0,0-1 0 0 0,0 0 1 0 0,-1-1-1 0 0,1 0 0 0 0,-12 2 1 0 0,20-4-11 0 0,1-1 1 0 0,-1 0-1 0 0,0 0 1 0 0,0 0-1 0 0,1 0 1 0 0,-1 0 0 0 0,0 0-1 0 0,0 0 1 0 0,0 0-1 0 0,1 0 1 0 0,-1 0-1 0 0,0 0 1 0 0,0-1 0 0 0,1 1-1 0 0,-1 0 1 0 0,0 0-1 0 0,0-1 1 0 0,1 1-1 0 0,-1-1 1 0 0,0 1-1 0 0,1-1 1 0 0,-1 1 0 0 0,1-1-1 0 0,-1 1 1 0 0,1-1-1 0 0,-1 1 1 0 0,1-1-1 0 0,-1 1 1 0 0,1-1 0 0 0,-1 0-1 0 0,1 0 1 0 0,-1 1-1 0 0,1-1 1 0 0,0 0-1 0 0,0 1 1 0 0,-1-1-1 0 0,1 0 1 0 0,0 0 0 0 0,0 1-1 0 0,0-1 1 0 0,0 0-1 0 0,0 0 1 0 0,0 0-1 0 0,0 1 1 0 0,0-1-1 0 0,0 0 1 0 0,1-1 0 0 0,-1 0 2 0 0,0 0 0 0 0,0 0 0 0 0,1 0 0 0 0,-1 0 0 0 0,1 0 0 0 0,0 0 0 0 0,0 0 0 0 0,0 0 0 0 0,-1 0 0 0 0,2 0 0 0 0,-1 0 0 0 0,0 0 0 0 0,0 1 1 0 0,1-1-1 0 0,-1 0 0 0 0,1 1 0 0 0,2-3 0 0 0,1 1-13 0 0,-1 1-1 0 0,1 0 1 0 0,0 0 0 0 0,0 0-1 0 0,1 1 1 0 0,-1-1 0 0 0,0 1 0 0 0,0 1-1 0 0,1-1 1 0 0,-1 1 0 0 0,0-1-1 0 0,1 2 1 0 0,-1-1 0 0 0,0 0 0 0 0,1 1-1 0 0,-1 0 1 0 0,0 1 0 0 0,0-1 0 0 0,0 1-1 0 0,0 0 1 0 0,0 0 0 0 0,0 0-1 0 0,0 1 1 0 0,-1-1 0 0 0,1 1 0 0 0,-1 1-1 0 0,0-1 1 0 0,0 0 0 0 0,0 1-1 0 0,0 0 1 0 0,-1 0 0 0 0,1 0 0 0 0,-1 0-1 0 0,0 1 1 0 0,0 0 0 0 0,3 7-1 0 0,0 5 28 0 0,0 0-1 0 0,-2 1 0 0 0,0 0 1 0 0,-1-1-1 0 0,0 1 0 0 0,-2 0 0 0 0,0 0 1 0 0,-1 1-1 0 0,-1-1 0 0 0,-5 30 1 0 0,4-40 45 0 0,0-1 0 0 0,-1-1 0 0 0,1 1 1 0 0,-2 0-1 0 0,1-1 0 0 0,-1 1 1 0 0,0-1-1 0 0,0 0 0 0 0,0 0 1 0 0,-1 0-1 0 0,0-1 0 0 0,0 0 1 0 0,-1 0-1 0 0,1 0 0 0 0,-1-1 1 0 0,0 1-1 0 0,-7 3 0 0 0,0-1 68 0 0,0-1 1 0 0,-1 0-1 0 0,0 0 0 0 0,0-1 1 0 0,0-1-1 0 0,0 0 0 0 0,-24 2 0 0 0,32-6-114 0 0,1 1 0 0 0,-1-1-1 0 0,0-1 1 0 0,0 1 0 0 0,1-1-1 0 0,-1 0 1 0 0,0 0-1 0 0,-9-4 1 0 0,14 5-132 0 0,-1-1 0 0 0,1 1 0 0 0,0-1 0 0 0,-1 0 0 0 0,1 1 0 0 0,0-1 1 0 0,-1 0-1 0 0,1 0 0 0 0,0 0 0 0 0,0 0 0 0 0,0 0 0 0 0,0 0 0 0 0,0 0 0 0 0,0 0 0 0 0,0-1 0 0 0,0 1 0 0 0,0 0 0 0 0,1 0 0 0 0,-1-1 0 0 0,0 1 0 0 0,1-1 1 0 0,-1 1-1 0 0,1 0 0 0 0,0-1 0 0 0,-1 1 0 0 0,1-1 0 0 0,0 1 0 0 0,0-1 0 0 0,0 1 0 0 0,0-1 0 0 0,0 1 0 0 0,0-1 0 0 0,0 1 0 0 0,1-1 0 0 0,-1 1 0 0 0,0-1 0 0 0,1 1 1 0 0,1-3-1 0 0,-2 3-150 0 0,1 0 0 0 0,0-1 0 0 0,0 1 0 0 0,0 0 0 0 0,0 0 1 0 0,0 0-1 0 0,0 0 0 0 0,0 1 0 0 0,0-1 0 0 0,1 0 0 0 0,1-1 1 0 0,2-1-976 0 0,0 0-660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5:56.6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 6 8354 0 0,'0'0'189'0'0,"0"0"0"0"0,0 0 0 0 0,0 0 0 0 0,0-1 0 0 0,1 1 0 0 0,-1 0 0 0 0,0 0 0 0 0,0 0 0 0 0,0-1 0 0 0,0 1 0 0 0,-1 0 0 0 0,1 0 0 0 0,0 0 0 0 0,0-1 0 0 0,0 1 0 0 0,0 0 0 0 0,0 0 1 0 0,0 0-1 0 0,0-1 0 0 0,0 1 0 0 0,0 0 0 0 0,-1-1 945 0 0,1 1-945 0 0,0 0 0 0 0,-1 0 0 0 0,1 0 0 0 0,0 0 0 0 0,0 0 0 0 0,0-1 0 0 0,0 1 0 0 0,-1 0 0 0 0,1 0 0 0 0,0 0 0 0 0,0 0 0 0 0,0 0 0 0 0,-1 0 0 0 0,1 0 1 0 0,0 0-1 0 0,-1 0 0 0 0,-9 6 2548 0 0,-9 14-1293 0 0,11-10-1142 0 0,1 1 0 0 0,-1 1 0 0 0,-5 14 0 0 0,10-21-545 0 0,1 1 1 0 0,0-1-1 0 0,0 1 1 0 0,0 0 0 0 0,1 0-1 0 0,0 0 1 0 0,0 0-1 0 0,0 0 1 0 0,1 8 0 0 0,1-5-580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5:57.1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103 133 5841 0 0,'1'-5'1382'0'0,"0"-1"0"0"0,1 1 0 0 0,-1 0-1 0 0,1-1 1 0 0,4-6 0 0 0,1-1 190 0 0,1 1 0 0 0,12-15-1 0 0,7-12 1115 0 0,-27 39-2672 0 0,0 0 1 0 0,0 0-1 0 0,0 0 1 0 0,0 0 0 0 0,0 0-1 0 0,0 0 1 0 0,0 0-1 0 0,0 0 1 0 0,-1 0-1 0 0,1 0 1 0 0,0 0 0 0 0,0 0-1 0 0,0 0 1 0 0,0 0-1 0 0,0 0 1 0 0,0 0 0 0 0,0 0-1 0 0,0 0 1 0 0,0 0-1 0 0,0 0 1 0 0,0 0 0 0 0,0 0-1 0 0,0 0 1 0 0,0 0-1 0 0,0-1 1 0 0,0 1-1 0 0,0 0 1 0 0,0 0 0 0 0,0 0-1 0 0,0 0 1 0 0,0 0-1 0 0,0 0 1 0 0,0 0 0 0 0,0 0-1 0 0,0 0 1 0 0,0 0-1 0 0,0 0 1 0 0,0 0 0 0 0,0 0-1 0 0,0-1 1 0 0,0 1-1 0 0,0 0 1 0 0,0 0-1 0 0,0 0 1 0 0,0 0 0 0 0,0 0-1 0 0,0 0 1 0 0,0 0-1 0 0,0 0 1 0 0,0 0 0 0 0,0 0-1 0 0,0 0 1 0 0,0 0-1 0 0,0 0 1 0 0,0 0-1 0 0,0 0 1 0 0,-8 5 243 0 0,-8 7-158 0 0,2 1-84 0 0,0 0 0 0 0,0 1-1 0 0,2 0 1 0 0,0 2 0 0 0,0-1-1 0 0,1 1 1 0 0,1 1 0 0 0,1 0 0 0 0,1 0-1 0 0,0 1 1 0 0,1 0 0 0 0,1 0 0 0 0,-8 34-1 0 0,14-48-16 0 0,-1-1 0 0 0,1 0-1 0 0,0 0 1 0 0,0 0 0 0 0,0 0-1 0 0,0 1 1 0 0,0-1 0 0 0,1 0-1 0 0,-1 0 1 0 0,1 0 0 0 0,0 0-1 0 0,0 0 1 0 0,0 0 0 0 0,0 0-1 0 0,1 0 1 0 0,-1 0 0 0 0,1-1-1 0 0,0 1 1 0 0,0-1 0 0 0,0 1-1 0 0,0-1 1 0 0,0 1 0 0 0,0-1-1 0 0,1 0 1 0 0,-1 0 0 0 0,1 0-1 0 0,-1 0 1 0 0,1-1 0 0 0,0 1-1 0 0,0-1 1 0 0,-1 0 0 0 0,1 1-1 0 0,0-1 1 0 0,0 0 0 0 0,6 0-1 0 0,3 1 7 0 0,0-1 0 0 0,0 0-1 0 0,1-1 1 0 0,-1 0 0 0 0,0-1-1 0 0,16-3 1 0 0,73-21 29 0 0,-58 12-9 0 0,-19 7-14 0 0,-3 2-12 0 0,38-16 1 0 0,-41 10-719 0 0,-18 10 633 0 0,0 0-1 0 0,0 0 1 0 0,1-1-1 0 0,-1 1 1 0 0,0 0 0 0 0,0 0-1 0 0,0 0 1 0 0,1-1-1 0 0,-1 1 1 0 0,0 0-1 0 0,0 0 1 0 0,0 0-1 0 0,0-1 1 0 0,1 1-1 0 0,-1 0 1 0 0,0 0-1 0 0,0-1 1 0 0,0 1-1 0 0,0 0 1 0 0,0-1-1 0 0,0 1 1 0 0,0 0-1 0 0,0 0 1 0 0,0-1-1 0 0,0 1 1 0 0,0 0-1 0 0,0-1 1 0 0,0 1-1 0 0,0 0 1 0 0,0 0-1 0 0,0-1 1 0 0,0 1 0 0 0,0 0-1 0 0,-1 0 1 0 0,1-1-1 0 0,0 1 1 0 0,0 0-1 0 0,0 0 1 0 0,0-1-1 0 0,0 1 1 0 0,-1 0-1 0 0,1 0 1 0 0,0 0-1 0 0,0-1 1 0 0,0 1-1 0 0,-1 0 1 0 0,1 0-1 0 0,0 0 1 0 0,0 0-1 0 0,-1 0 1 0 0,1-1-1 0 0,0 1 1 0 0,0 0-1 0 0,-1 0 1 0 0,1 0-1 0 0,-3-1-1232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5:57.5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15 8162 0 0,'-6'-4'3282'0'0,"-9"-6"1181"0"0,14 9-4382 0 0,1 1-1 0 0,-1 0 0 0 0,1 0 1 0 0,-1 0-1 0 0,1 0 0 0 0,-1 1 1 0 0,1-1-1 0 0,-1 0 0 0 0,1 0 1 0 0,0 0-1 0 0,-1 0 1 0 0,1 0-1 0 0,-1 0 0 0 0,1 1 1 0 0,-1-1-1 0 0,1 0 0 0 0,0 0 1 0 0,-1 1-1 0 0,1-1 0 0 0,0 0 1 0 0,-1 1-1 0 0,1-1 0 0 0,0 0 1 0 0,-1 1-1 0 0,1-1 0 0 0,0 0 1 0 0,0 1-1 0 0,-1-1 0 0 0,1 1 1 0 0,0-1-1 0 0,0 1 0 0 0,0-1 1 0 0,0 0-1 0 0,0 1 0 0 0,-1-1 1 0 0,1 1-1 0 0,0-1 0 0 0,0 1 1 0 0,0-1-1 0 0,0 1 0 0 0,0 6 228 0 0,-1-1 0 0 0,1 1 0 0 0,0-1-1 0 0,1 10 1 0 0,-1 22 355 0 0,-7 62 30 0 0,-1 16-440 0 0,-15 116-1774 0 0,13-111-1194 0 0,10-89 869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5:58.2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75 8 6257 0 0,'-12'0'3249'0'0,"-1"1"-1"0"0,1 0 0 0 0,-25 7 1 0 0,37-9-3112 0 0,0 1 1 0 0,1-1-1 0 0,-1 1 0 0 0,0-1 1 0 0,1 1-1 0 0,-1-1 1 0 0,1 1-1 0 0,-1-1 1 0 0,1 1-1 0 0,-1-1 0 0 0,1 1 1 0 0,-1 0-1 0 0,1-1 1 0 0,-1 1-1 0 0,1 0 0 0 0,-1-1 1 0 0,1 1-1 0 0,0 0 1 0 0,-1 0-1 0 0,1 0 1 0 0,0 0-1 0 0,-1 0 0 0 0,2-1 1 0 0,54-7 1069 0 0,-47 8-1135 0 0,5-1 9 0 0,0 2 0 0 0,-1-1 1 0 0,1 2-1 0 0,0 0 0 0 0,16 4 1 0 0,21 13 65 0 0,81 42-1 0 0,-84-37-47 0 0,92 33 0 0 0,-134-56-86 0 0,47 13 79 0 0,-48-13-71 0 0,0 0 1 0 0,0-1 0 0 0,0 1-1 0 0,0-1 1 0 0,0-1 0 0 0,-1 1-1 0 0,1-1 1 0 0,0 1-1 0 0,5-3 1 0 0,-26 14 212 0 0,15-10-233 0 0,5-5 1 0 0,5-5 20 0 0,0-5 7 0 0,-8 9-9 0 0,-6 10-19 0 0,-29 33-2 0 0,-18 21-10 0 0,-70 101-1 0 0,-110 180 171 0 0,141-219-19 0 0,84-114-936 0 0,6-11-336 0 0,8-22-1617 0 0,-4 12 761 0 0,-3 4-471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6:28.6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60 4697 0 0,'2'-4'835'0'0,"10"-27"2205"0"0,-12 31-2908 0 0,1-1 1 0 0,-1 0 0 0 0,0 0-1 0 0,0 1 1 0 0,1-1 0 0 0,-1 0-1 0 0,0 0 1 0 0,0 1 0 0 0,0-1-1 0 0,0 0 1 0 0,0 0 0 0 0,0 0-1 0 0,0 1 1 0 0,0-1 0 0 0,0 0 0 0 0,0 0-1 0 0,-1 1 1 0 0,1-1 0 0 0,0 0-1 0 0,0 0 1 0 0,-1 1 0 0 0,1-1-1 0 0,0 0 1 0 0,-1 1 0 0 0,1-1-1 0 0,-1 0 1 0 0,1 1 0 0 0,-1-1-1 0 0,1 1 1 0 0,-1-1 0 0 0,0 1-1 0 0,1-1 1 0 0,-2 0 0 0 0,1 1-22 0 0,0 0 0 0 0,0 0 0 0 0,1 0 0 0 0,-1 0 0 0 0,0 0 0 0 0,0 1-1 0 0,0-1 1 0 0,1 0 0 0 0,-1 0 0 0 0,0 1 0 0 0,1-1 0 0 0,-1 1 0 0 0,0-1 0 0 0,0 0 0 0 0,1 1 0 0 0,-1-1 0 0 0,1 1 0 0 0,-1 0 0 0 0,0-1 0 0 0,1 1 0 0 0,-1-1 0 0 0,1 1 0 0 0,-1 1 0 0 0,-13 19 203 0 0,12-17-101 0 0,1-3-192 0 0,0 1 0 0 0,0-1 0 0 0,1 1 0 0 0,-1-1 0 0 0,0 1 0 0 0,1 0 0 0 0,-1-1 0 0 0,1 1 0 0 0,0 0 0 0 0,0-1 0 0 0,-1 1 1 0 0,1 0-1 0 0,0-1 0 0 0,0 1 0 0 0,1 0 0 0 0,-1-1 0 0 0,0 1 0 0 0,0 0 0 0 0,1-1 0 0 0,0 3 0 0 0,1-1-2 0 0,-1 0-1 0 0,1 1 1 0 0,0-1-1 0 0,0 0 1 0 0,1 0-1 0 0,-1 0 1 0 0,1 0-1 0 0,4 4 1 0 0,4 2 5 0 0,1-1 0 0 0,0 0 0 0 0,22 10 0 0 0,-24-12-17 0 0,-1 0-1 0 0,0 0 1 0 0,0 0-1 0 0,0 1 0 0 0,-1 1 1 0 0,0-1-1 0 0,0 1 1 0 0,-1 1-1 0 0,0-1 0 0 0,-1 1 1 0 0,0 1-1 0 0,0-1 1 0 0,-1 1-1 0 0,6 13 0 0 0,2 14 24 0 0,-1 0-1 0 0,13 67 0 0 0,-9-32-21 0 0,-11-51 5 0 0,35 117 24 0 0,-35-123 34 0 0,1-1 0 0 0,1 0 1 0 0,0 0-1 0 0,1-1 0 0 0,0 0 1 0 0,1 0-1 0 0,11 11 0 0 0,-18-21-32 0 0,0-1 0 0 0,0 1 0 0 0,1-1 0 0 0,-1 0 0 0 0,1 0 0 0 0,-1 0 0 0 0,1 0 0 0 0,0-1 0 0 0,-1 1 0 0 0,1-1 0 0 0,0 0 0 0 0,0 1 0 0 0,0-1 0 0 0,0 0 0 0 0,5 0-1 0 0,-5-1-7 0 0,1 0-1 0 0,-1-1 0 0 0,1 1 0 0 0,-1-1 0 0 0,1 0 0 0 0,-1 0 0 0 0,0 0 0 0 0,1-1 0 0 0,-1 1 0 0 0,0-1 0 0 0,0 1 1 0 0,0-1-1 0 0,3-3 0 0 0,30-20-1751 0 0,-36 26 1163 0 0,2 4-195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6:29.1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802 0 3793 0 0,'-5'2'800'0'0,"1"0"-1"0"0,-1 1 1 0 0,1-1 0 0 0,-1 1 0 0 0,1 0-1 0 0,-4 3 1 0 0,-38 40 1927 0 0,44-44-2554 0 0,-53 63 1664 0 0,-65 103 0 0 0,-94 154-288 0 0,118-180-476 0 0,-93 183 0 0 0,167-284-691 0 0,-1 0 570 0 0,38-72-432 0 0,-10 17-488 0 0,1 1-1 0 0,1 0 1 0 0,0 1-1 0 0,0 0 1 0 0,16-19-1 0 0,-34 61-3051 0 0,0-12 2005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6:30.9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285 40 4697 0 0,'0'0'236'0'0,"-1"0"1"0"0,1 0-1 0 0,-1 0 0 0 0,1 0 0 0 0,-1 1 1 0 0,0-1-1 0 0,1 0 0 0 0,-1 0 0 0 0,1 0 1 0 0,-1-1-1 0 0,0 1 0 0 0,1 0 0 0 0,-1 0 1 0 0,1 0-1 0 0,-1 0 0 0 0,1 0 0 0 0,-1-1 1 0 0,1 1-1 0 0,-1 0 0 0 0,1-1 1 0 0,-1 1-1 0 0,1 0 0 0 0,-1-1 0 0 0,1 1 1 0 0,-1 0-1 0 0,1-1 0 0 0,0 1 0 0 0,-1-1 1 0 0,1 1-1 0 0,0-1 0 0 0,-1 1 0 0 0,1-1 1 0 0,0 1-1 0 0,-1-1 0 0 0,1 1 0 0 0,0-1 1 0 0,0 1-1 0 0,0-1 0 0 0,0 1 1 0 0,0-2-1 0 0,8-20 2978 0 0,-5 17-2683 0 0,5 30-139 0 0,-9-21-379 0 0,0-1-1 0 0,-1 1 0 0 0,1-1 1 0 0,-1 1-1 0 0,0-1 0 0 0,0 0 1 0 0,0 1-1 0 0,0-1 0 0 0,0 0 1 0 0,-1-1-1 0 0,1 1 0 0 0,-1 0 1 0 0,0-1-1 0 0,-6 5 0 0 0,-6 7 13 0 0,-20 23-11 0 0,2 2 1 0 0,1 2 0 0 0,2 1-1 0 0,2 1 1 0 0,-25 53 0 0 0,29-31-6 0 0,24-65-9 0 0,1 0 0 0 0,-1 0 0 0 0,0 1 0 0 0,0-1 0 0 0,1 0 0 0 0,-1 0 1 0 0,0 0-1 0 0,0 1 0 0 0,1-1 0 0 0,-1 0 0 0 0,0 0 0 0 0,0 0 0 0 0,1 0 0 0 0,-1 0 0 0 0,0 0 0 0 0,1 1 0 0 0,-1-1 0 0 0,0 0 0 0 0,1 0 1 0 0,-1 0-1 0 0,0 0 0 0 0,1 0 0 0 0,-1 0 0 0 0,0 0 0 0 0,0 0 0 0 0,1-1 0 0 0,-1 1 0 0 0,0 0 0 0 0,1 0 0 0 0,-1 0 0 0 0,0 0 0 0 0,1 0 0 0 0,-1 0 1 0 0,0-1-1 0 0,0 1 0 0 0,1 0 0 0 0,-1 0 0 0 0,17-5 8 0 0,-16 5-7 0 0,25-9 63 0 0,-21 6-29 0 0,-1 1-1 0 0,1 0 1 0 0,-1 1 0 0 0,1-1 0 0 0,0 1-1 0 0,0 0 1 0 0,0 0 0 0 0,0 0 0 0 0,0 1-1 0 0,-1 0 1 0 0,1 0 0 0 0,0 0 0 0 0,0 1 0 0 0,0-1-1 0 0,0 1 1 0 0,6 2 0 0 0,-4 0 39 0 0,-1 0 1 0 0,0 0-1 0 0,0 0 1 0 0,-1 1-1 0 0,1 0 0 0 0,-1 0 1 0 0,0 0-1 0 0,0 1 1 0 0,0 0-1 0 0,7 9 1 0 0,-2 1 115 0 0,-1 0 1 0 0,13 26 0 0 0,-17-28-74 0 0,1-1 0 0 0,1 1 1 0 0,0-2-1 0 0,1 1 1 0 0,0-1-1 0 0,15 16 0 0 0,-21-25-86 0 0,0-1-1 0 0,0 1 0 0 0,0-1 1 0 0,0 0-1 0 0,0 0 0 0 0,0 0 1 0 0,0 0-1 0 0,1 0 0 0 0,-1 0 1 0 0,0 0-1 0 0,1-1 1 0 0,-1 1-1 0 0,0-1 0 0 0,1 0 1 0 0,-1 0-1 0 0,1 0 0 0 0,-1 0 1 0 0,0 0-1 0 0,1 0 0 0 0,-1 0 1 0 0,1-1-1 0 0,-1 1 0 0 0,0-1 1 0 0,0 0-1 0 0,1 0 1 0 0,-1 0-1 0 0,4-2 0 0 0,-2 0-186 0 0,1 1 0 0 0,-1-1 0 0 0,1-1 0 0 0,-1 1 0 0 0,0-1 0 0 0,0 1 0 0 0,-1-1 0 0 0,1 0 0 0 0,-1-1 0 0 0,0 1-1 0 0,5-8 1 0 0,-8 11-1135 0 0,-6 8-1044 0 0,-3 1 200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6:31.7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32 113 4401 0 0,'-9'0'2071'0'0,"-8"-1"2910"0"0,17 0-4917 0 0,0 1 1 0 0,0 0-1 0 0,0 0 1 0 0,0 0-1 0 0,0 0 1 0 0,-1 0-1 0 0,1 0 1 0 0,0 0-1 0 0,0 0 1 0 0,0 0-1 0 0,0 0 1 0 0,0 0-1 0 0,0 0 1 0 0,-1 0-1 0 0,1-1 1 0 0,0 1-1 0 0,0 0 1 0 0,0 0-1 0 0,0 0 0 0 0,0 0 1 0 0,0 0-1 0 0,-1 0 1 0 0,1 0-1 0 0,0 0 1 0 0,0 0-1 0 0,0 1 1 0 0,0-1-1 0 0,0 0 1 0 0,0 0-1 0 0,-1 0 1 0 0,1 0-1 0 0,0 0 1 0 0,0 0-1 0 0,0 0 1 0 0,0 0-1 0 0,0 0 1 0 0,0 0-1 0 0,0 0 1 0 0,-1 0-1 0 0,1 1 1 0 0,0-1-1 0 0,0 0 1 0 0,0 0-1 0 0,0 0 1 0 0,0 0-1 0 0,0 0 0 0 0,0 0 1 0 0,0 0-1 0 0,0 1 1 0 0,0-1-1 0 0,0 0 1 0 0,0 0-1 0 0,0 0 1 0 0,0 0-1 0 0,0 0 1 0 0,0 0-1 0 0,0 1 1 0 0,0-1-1 0 0,0 0 1 0 0,0 0-1 0 0,0 0 1 0 0,0 0-1 0 0,0 0 1 0 0,0 1-1 0 0,0-1 1 0 0,4 0 86 0 0,0 0 0 0 0,1 0 0 0 0,-1 0 0 0 0,0 0 0 0 0,0-1 0 0 0,0 1 0 0 0,0-1 0 0 0,6-2 0 0 0,7-4-50 0 0,0 1 0 0 0,-1-2 1 0 0,-1 0-1 0 0,25-17 0 0 0,-25 15-55 0 0,0 0 1 0 0,1 1-1 0 0,0 1 0 0 0,20-7 0 0 0,-34 15-41 0 0,-1-1 1 0 0,1 0-1 0 0,0 1 0 0 0,0 0 0 0 0,0-1 1 0 0,0 1-1 0 0,0 0 0 0 0,0 0 0 0 0,0 0 1 0 0,0 0-1 0 0,0 0 0 0 0,0 0 0 0 0,0 1 1 0 0,0-1-1 0 0,0 1 0 0 0,0-1 0 0 0,0 1 1 0 0,3 2-1 0 0,-4-2-1 0 0,0 0-1 0 0,0 0 1 0 0,0 0 0 0 0,0 0 0 0 0,0 1 0 0 0,-1-1-1 0 0,1 0 1 0 0,-1 0 0 0 0,1 1 0 0 0,0-1-1 0 0,-1 1 1 0 0,0-1 0 0 0,1 0 0 0 0,-1 1-1 0 0,0-1 1 0 0,0 1 0 0 0,0-1 0 0 0,0 1 0 0 0,0-1-1 0 0,0 1 1 0 0,0-1 0 0 0,-1 1 0 0 0,1-1-1 0 0,0 0 1 0 0,-1 1 0 0 0,1-1 0 0 0,-2 3 0 0 0,-10 29 35 0 0,-2 0 1 0 0,-1-1-1 0 0,-2-1 1 0 0,-1 0-1 0 0,-26 33 1 0 0,38-57-25 0 0,-1 1 0 0 0,1-1 0 0 0,-2-1 1 0 0,-12 11-1 0 0,18-16-5 0 0,0 1 1 0 0,0-1 0 0 0,0 0-1 0 0,-1 0 1 0 0,1 0-1 0 0,0 0 1 0 0,0-1-1 0 0,-1 1 1 0 0,1 0-1 0 0,0-1 1 0 0,-4 1 0 0 0,5-2 2 0 0,0 1 1 0 0,0 0-1 0 0,0 0 1 0 0,-1 0-1 0 0,1-1 1 0 0,0 1-1 0 0,0 0 1 0 0,0-1-1 0 0,0 1 1 0 0,0-1 0 0 0,1 0-1 0 0,-1 1 1 0 0,0-1-1 0 0,0 0 1 0 0,0 1-1 0 0,0-1 1 0 0,1 0-1 0 0,-1 0 1 0 0,0 0-1 0 0,1 0 1 0 0,-1 0 0 0 0,0 1-1 0 0,1-1 1 0 0,-1 0-1 0 0,0-2 1 0 0,1 2-3 0 0,0 1 0 0 0,0-1 0 0 0,-1 1 0 0 0,1-1 0 0 0,0 1 0 0 0,0-1 0 0 0,0 1 0 0 0,0-1 0 0 0,0 0 1 0 0,-1 1-1 0 0,1-1 0 0 0,0 1 0 0 0,0-1 0 0 0,0 1 0 0 0,0-1 0 0 0,1 0 0 0 0,-1 1 0 0 0,0-1 0 0 0,0 1 0 0 0,0-1 1 0 0,0 1-1 0 0,1-1 0 0 0,-1 1 0 0 0,0-1 0 0 0,0 1 0 0 0,1-1 0 0 0,-1 1 0 0 0,0-1 0 0 0,1 1 0 0 0,0-1 0 0 0,0 0 0 0 0,0 1-1 0 0,0-1 1 0 0,1 0-1 0 0,-1 1 1 0 0,1-1-1 0 0,-1 1 1 0 0,1-1-1 0 0,-1 1 1 0 0,0 0-1 0 0,1 0 1 0 0,1-1-1 0 0,4 1-4 0 0,0 0 0 0 0,0 1-1 0 0,14 2 1 0 0,-1 1 0 0 0,0 2 1 0 0,0 0 0 0 0,0 2-1 0 0,18 9 1 0 0,-29-12 26 0 0,0 0-1 0 0,0 1 1 0 0,0 0 0 0 0,-1 0-1 0 0,0 1 1 0 0,0 0-1 0 0,-1 0 1 0 0,0 1 0 0 0,0 0-1 0 0,5 9 1 0 0,-12-17 0 0 0,1 1 1 0 0,-1 0-1 0 0,0-1 1 0 0,1 1-1 0 0,-1 0 1 0 0,0-1 0 0 0,0 1-1 0 0,0 0 1 0 0,1 0-1 0 0,-1-1 1 0 0,0 1-1 0 0,0 0 1 0 0,0 0-1 0 0,0-1 1 0 0,0 1-1 0 0,0 0 1 0 0,-1-1-1 0 0,1 1 1 0 0,0 0-1 0 0,0 0 1 0 0,0-1-1 0 0,-1 1 1 0 0,1 0-1 0 0,0-1 1 0 0,-1 1-1 0 0,1 0 1 0 0,-1-1-1 0 0,1 1 1 0 0,-1-1-1 0 0,1 1 1 0 0,-1-1-1 0 0,1 1 1 0 0,-1-1 0 0 0,1 1-1 0 0,-1-1 1 0 0,0 1-1 0 0,1-1 1 0 0,-1 0-1 0 0,0 0 1 0 0,1 1-1 0 0,-1-1 1 0 0,0 0-1 0 0,1 0 1 0 0,-1 1-1 0 0,0-1 1 0 0,-1 0-1 0 0,-8 3 177 0 0,0-1-1 0 0,-19 3 0 0 0,7-1-114 0 0,14-2-109 0 0,-1 0 1 0 0,1 1 0 0 0,0 1 0 0 0,0-1 0 0 0,0 1-1 0 0,0 0 1 0 0,1 1 0 0 0,0 0 0 0 0,0 0-1 0 0,0 1 1 0 0,0 0 0 0 0,-7 8 0 0 0,13-13-131 0 0,1 0 0 0 0,-1 0 0 0 0,0 0 1 0 0,0 0-1 0 0,1 1 0 0 0,-1-1 0 0 0,0 0 0 0 0,1 0 1 0 0,-1 1-1 0 0,1-1 0 0 0,0 0 0 0 0,-1 2 1 0 0,1-3-7 0 0,0 1 1 0 0,0-1 0 0 0,0 1-1 0 0,0-1 1 0 0,0 1 0 0 0,0-1 0 0 0,1 0-1 0 0,-1 1 1 0 0,0-1 0 0 0,0 1-1 0 0,0-1 1 0 0,0 0 0 0 0,1 1 0 0 0,-1-1-1 0 0,0 0 1 0 0,1 1 0 0 0,-1-1-1 0 0,0 0 1 0 0,0 1 0 0 0,1-1 0 0 0,-1 0-1 0 0,0 0 1 0 0,1 1 0 0 0,-1-1 0 0 0,1 0-1 0 0,-1 0 1 0 0,0 0 0 0 0,1 1-1 0 0,-1-1 1 0 0,1 0 0 0 0,-1 0 0 0 0,0 0-1 0 0,1 0 1 0 0,-1 0 0 0 0,1 0-1 0 0,-1 0 1 0 0,1 0 0 0 0,-1 0 0 0 0,0 0-1 0 0,2 0 1 0 0,7 0-2264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6:32.0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161 14 8762 0 0,'-1'-1'322'0'0,"0"0"1"0"0,0 0 0 0 0,-1 0-1 0 0,1 0 1 0 0,0 0 0 0 0,0 0-1 0 0,-1 0 1 0 0,1 0-1 0 0,-1 0 1 0 0,1 1 0 0 0,-1-1-1 0 0,1 1 1 0 0,-1-1 0 0 0,0 1-1 0 0,1-1 1 0 0,-1 1-1 0 0,1 0 1 0 0,-1 0 0 0 0,0 0-1 0 0,-2 0 1 0 0,2 1-230 0 0,0 0 0 0 0,0 1 0 0 0,0-1 0 0 0,1 0-1 0 0,-1 1 1 0 0,0 0 0 0 0,0-1 0 0 0,1 1 0 0 0,-1 0 0 0 0,1 0 0 0 0,0 0 0 0 0,0-1 0 0 0,-1 1-1 0 0,0 4 1 0 0,-23 52 1149 0 0,12-23-962 0 0,-2 7-12 0 0,13-33-361 0 0,-1 0 1 0 0,0 0-1 0 0,0 0 1 0 0,-10 15-1 0 0,-9 12-4332 0 0,18-34 2396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6T16:53:18.2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14771 8011 518 0,'-5'0'263'0,"1"-3"-126"0,1-1-76 0,1-2 25 16,0 2 3-16,2-1 1 0,1 1-2 0,0 2-29 15,-1-2-4-15,2 7-7 0,0-1 2 0,-1 2-10 16,-1 1-1-16,2 6-3 0,-1 0-2 0,0 2-4 15,0 2-2-15,-1 1-3 0,1 1-1 0,-1 1-9 16,0 1 0-16,-1 2-5 0,-1-4 0 0,1-1-5 16,-1-3-1-16,-1-1 2 0,0 0-2 0,1-2 1 15,0-4-1-15,0-6 1 0,-1 1 0 0,0-6-1 16,1 2 0-16,1-5-2 0,-1-4-1 16,-1-2 0-16,1-2-1 0,2-2 0 0,0-4 0 0,-1 0 0 15,1-4 0-15,0-1 0 0,2-1 0 0,-1 1 1 16,5-1-1-16,-1 2 1 0,1-1-1 15,2 0-1-15,2 7 0 0,-1-1-3 0,2 3 3 16,-1 3-2-16,3 5 2 0,-1 0-1 0,0 5 1 16,2 3 1-16,-1 2 0 0,3 5 1 0,-3-1 0 0,-4 8 1 0,2 0-2 15,1 3 1-15,-3-1 1 0,-4 3 0 0,1-2-1 16,-3 6 2-16,5 0 0 0,0-1-1 0,-6-3 3 16,-2-1-2-16,0-1 1 0,-2-3-2 0,4-2 1 15,-1-9-1-15,-8 0 1 0,6-5-1 16,1-5 1-16,5-7-2 0,-2 1-1 0,6-9 1 15,-5 1-1-15,4-2 0 0,3-2 1 0,-1 0-1 16,0-1-2-16,3 2 2 0,-1-2 2 0,0 4 0 16,2 2 1-16,-1 0 3 0,-2 8 0 0,3 6 11 15,-2-1 3-15,-3 5 2 0,0 9 4 0,0 6 1 0,-4 3 7 16,-1 13-2-16,1-4-1 0,-3 6-9 0,-1 2-2 16,0 4-2-16,0 0-5 0,-1-1-3 0,0-2-5 15,0 1 0-15,0-4-1 0,0-7-1 0,0-4 1 16,0-3-3-16,1-6-1 0,2-8-6 0,0-4-42 15,-1-2-25-15,1-12-39 0,0 2-58 0,1-2 118 16,-1-3-93-16,2 5-36 0</inkml:trace>
  <inkml:trace contextRef="#ctx0" brushRef="#br0" timeOffset="405.27">15461 7831 858 0,'3'-15'390'15,"-3"0"-216"-15,-1-2-97 0,4 4 38 0,-3-1-26 0,0 2-11 0,0 2-5 16,-2-1-3-16,-1 1-12 0,3 3-19 0,-5 2-3 16,-3 1-5-16,0 1-4 0,-3 3-8 0,1 1-1 0,0 6-10 15,-8 0-1-15,3 3-1 0,-4 4-2 16,0 2-1-16,3 1 1 0,-3 0-2 0,0 2-1 0,3-1 3 15,2-1-2-15,2 1-2 0,1-2 2 16,2-2-2-16,5-3 0 0,-1 2 0 0,6-8 0 0,0 3 0 16,3-5 0-16,1 1 0 0,6-4 0 15,1-2 0-15,4-3 2 0,3 0-2 0,4-2 2 16,0-1-2-16,0 2 2 0,2-1 0 0,-3-3 3 16,2 4 7-16,-6 1 3 0,-5 0 4 0,1 1 3 0,-4 4 12 15,-7 3 5-15,3-2 2 0,-5 9-1 0,-2 3 2 16,0-2-4-16,-8 5-2 0,1 1-3 0,2 2-11 15,-2-1-6-15,0 0-1 0,6-3-4 0,0 0-6 16,2 0-4-16,0-3-4 0,3-4-8 0,4-2-47 16,2 1-25-16,4-7-35 0,-5 1-50 0,4-3 112 15,2-1-92-15,0-5-31 0</inkml:trace>
  <inkml:trace contextRef="#ctx0" brushRef="#br0" timeOffset="720.95">15612 7801 427 0,'-5'0'299'0,"0"-6"-92"0,1 6-89 0,0-1 50 16,3 3-20-16,-1-2-3 0,1 4-17 0,-1-2-7 16,2 2-11-16,0 1-7 0,2 0-12 0,0 1-4 15,0-1-8-15,2 3-3 0,0-3-16 0,1 2-8 0,2-1 2 16,1 0-9-16,-2 1-17 0,3-2-5 0,0 3-3 15,3 0-3-15,1 1-5 0,-1-1-1 0,-1 1-8 16,6 3 1-16,-1-1-1 0,1-1 0 0,2-2-3 16,-2 1-2-16,2 0-2 0,2-2-3 15,-7-1-3-15,0-2-12 0,0 1-5 0,-5-3-8 16,0 0-5-16,-3-2-22 0,-3 1-13 0,3-4-18 16,-2 2-26-16,0-4-116 0,-2 1 170 0,-1-4-102 15,0 2-59-15</inkml:trace>
  <inkml:trace contextRef="#ctx0" brushRef="#br0" timeOffset="890.03">15903 7686 939 0,'-6'-5'512'0,"-6"5"-242"16,3-1-147-16,-2 6 64 0,-1 2-25 0,-1 4-47 16,2-1-16-16,-6 14-17 0,-1-1-15 0,1 3-26 15,-2 6-7-15,1 6-8 0,0-2-5 0,1 0-9 0,4-6-5 16,-1 6-6-16,-1 1-20 0,4-7-30 0,5-5-40 15,1-5-60-15,2-4 110 0,5-13-80 16,-2 6-42-16</inkml:trace>
  <inkml:trace contextRef="#ctx0" brushRef="#br0" timeOffset="1455.73">16347 7403 626 0,'4'-13'368'15,"3"0"-147"-15,-5 7-107 0,-3-3 41 0,0 2-11 16,3 3-10-16,-7 3-25 0,2 0-19 15,-11 5-14-15,1 3-9 0,-6 5-20 0,4-1-5 16,-12 14-6-16,1 1-3 0,-1 7-7 0,1 6-2 16,1 8-1-16,-1 1-1 0,4-4-6 0,2 10-2 0,0 8-1 15,-1 0-3-15,7-5-4 0,2 2 1 0,3-3-3 16,4 6 1-16,7-6-3 0,-2 2 0 0,7-20-1 0,9-2-2 16,1-3-19-16,6-11-35 0,5-4-62 0,15-9 92 15,-3-2-55-15,12-7-32 0</inkml:trace>
  <inkml:trace contextRef="#ctx0" brushRef="#br0" timeOffset="2095.21">16617 7650 916 0,'0'-9'456'0,"0"2"-231"16,0 2-123-16,0 2 55 0,-1-2-41 0,-2 5-12 0,-1 0 0 16,1 0-14-16,0 1-28 0,-2 0-10 0,3 2-5 0,-3 0-3 15,-1-2-7-15,2 1-6 0,-1 0-13 0,0-1-3 16,-1 4-5-16,1-2 0 0,-2 0-3 0,0 1-3 15,2 2 0-15,-3 0-1 0,0 2-1 16,0 2 1-16,0-3 0 0,-4 4-3 0,1-3 1 0,1 2 0 16,-1-1 0-16,-1 1 0 0,0-3-1 15,2 3 0-15,2 0 0 0,-1 0 0 0,4-1 0 16,-3 1 0-16,4-1 0 0,1-5-1 0,1 4 1 16,-1-4 0-16,1 1 0 0,3-2 1 0,-1 1-2 15,1-3 2-15,0 2 2 0,1 0 1 0,0-1 2 16,2-2 3-16,0-1 1 0,0 2 1 0,2 0 4 15,-2 3 1-15,2-3 0 0,-1 1 1 0,-1 2 1 16,1 3 1-16,-3-2-1 0,3 1 4 0,-1 2 4 16,2-1 1-16,3 2 1 0,-3 1 0 0,5 0 3 15,0 0 0-15,1-2-1 0,2-1-1 0,0 0-8 16,0-1-3-16,-1-3-3 0,3-1-1 0,-3 0-6 16,0-2-1-16,-3-1-2 0,2 0-7 0,-4 0-21 0,-2-2-32 15,-1 2-192-15,0-2 206 0,-4 1-126 0,-1 2-80 16</inkml:trace>
  <inkml:trace contextRef="#ctx0" brushRef="#br0" timeOffset="2904.31">17041 7620 735 0,'0'-4'390'0,"-1"-1"-181"15,-1 2-111-15,0 0 53 0,0-1-19 0,-4 2-11 16,2 0-8-16,-1 2-33 0,0-1-11 0,-1 1-9 16,1-2-8-16,-1 2-15 0,0-2-4 0,-2 2-1 15,0 2-3-15,1-2-6 0,-2 2-2 0,-3-1-3 0,-1 3 0 16,-1 4-3-16,0-1-3 0,1 1-4 0,-3 1-4 16,1 2 0-16,-1 4-1 0,4 1-1 0,2-3-2 15,-1 2-2-15,5 0 1 0,1-2 0 0,6-1 1 16,4 1-2-16,4-5 0 0,4-2 0 0,3-5 0 15,2 2 0-15,6-10 2 0,0 2-2 0,3-3 2 16,-4-3 1-16,-3-2 0 0,2 1 1 0,-3 0 1 16,-3 2 1-16,-3 2-1 0,1 2 3 0,-6-1 0 15,-2 6-1-15,-2 1 3 0,-1 0 2 0,-2 1 0 16,-1 2 1-16,-2 5 1 0,-2 1-1 16,-2 4 0-16,-1-1 0 0,1 4-3 0,0 1 0 0,-1 3-1 15,1 2-3-15,2-3-2 0,1-2-1 16,0 1 0-16,3-3-1 0,0-2-1 0,2-5-10 0,0-1-8 15,3-2-14-15,-1-3-15 0,3-2-70 16,-2 1-54-16,1-2-89 0,-1-1 180 0,1 2-167 16,0-2-80-16</inkml:trace>
  <inkml:trace contextRef="#ctx0" brushRef="#br0" timeOffset="3074.76">17316 7857 1322 0,'-14'17'606'0,"-1"1"-358"0,4-1-150 0,-1 10 75 16,1-1-83-16,-1 4-30 0,1 1 0 0,3 3-5 15,3-4-12-15,-1-2-24 0,4-2-7 0,-2-2-8 16,2-3-22-16,2-5-29 0,0-9-38 0,3-2 65 16,2 2-46-16,-2-4-24 0</inkml:trace>
  <inkml:trace contextRef="#ctx0" brushRef="#br0" timeOffset="3662.42">17584 7681 351 0,'1'-6'257'0,"2"1"-58"15,2-4-69-15,1 1 71 0,0 1-19 0,1 0-25 16,3-6 12-16,0 0-12 0,1 0-7 0,1-2-8 16,1 1-17-16,0-1-10 0,2 0-8 15,3-2-11-15,-7 7-28 0,1-3-10 0,0 12-11 16,-2 0-8-16,-2 4-19 0,1 0-1 0,-6 18-4 0,-1-3-3 16,3 7-5-16,-7 5 1 0,-4 5 0 15,4 1-3-15,-2-3 0 0,-3 4-2 0,-6 1 0 16,2 2-1-16,0-6 1 0,-2-4-3 0,0-3 1 0,-5-2-2 15,4-7-1-15,-3 3 2 0,5-14-1 0,-2-1 1 16,1-4-1-16,1-5 2 0,1-6-1 0,2-3 2 16,0-3-1-16,2-4 0 0,1 2 0 0,2-3-1 15,3-1-1-15,1 3 1 0,3 0-1 0,1 2 0 16,0-1 1-16,7 5 0 0,1 1-1 0,2 2 1 16,-2 1 2-16,9 8-2 0,-5-2 0 0,5 3 0 15,0 4 0-15,1 2 0 0,-4-1 2 0,1 3-2 0,-7 1-1 16,7 0 2-16,-2-1 1 0,-5 2-2 15,0-2-5-15,1-1-13 0,1-1-61 0,-2-3-35 16,2 0-46-16,-4-4-73 0,2-1 157 0,2-1-129 16,-3-4-43-16</inkml:trace>
  <inkml:trace contextRef="#ctx0" brushRef="#br0" timeOffset="3957.29">18034 7619 826 0,'0'2'560'15,"1"1"-266"-15,-2-4-168 0,-2 1 51 0,0 0-28 16,0 0-2-16,-2 0-8 0,1 0-8 0,1 0-47 16,-3-1-7-16,3 1-12 0,-2 0-12 0,2 0-11 15,0 0-23-15,1 4-4 0,-1-1-4 0,2 2-3 16,1 3-4-16,-1 1 0 0,1 3-4 0,2 1 2 16,5-1-2-16,-3 0 1 0,10 3-1 0,-3-3-1 15,5 0-1-15,-2-1 1 0,12-2 1 0,-6-4-1 16,3 1 0-16,1-3 0 15,-5-3 2-15,1-1 1 0,-3 0 1 0,-7-7-1 0,-2-3 3 16,3 4 1-16,-8-3 2 0,-1-1 0 0,-3-4 2 0,1 2 10 16,-5-2 1-16,0-1 2 0,-3 4-4 0,-4-2 2 15,-4 1-1-15,0 1-2 0,0 1-5 0,-2 3-13 16,-1-1-11-16,-1 0-20 0,3 2-23 0,6 3-97 16,-1-2-72-16,11 5 163 0,-3 1-125 0,4-2-97 15</inkml:trace>
  <inkml:trace contextRef="#ctx0" brushRef="#br0" timeOffset="4143.21">18359 7833 1616 0,'1'1'689'15,"4"1"-450"-15,0 5-161 0,-1 4 30 0,3-1-23 16,-5 11-14-16,1-4-9 0,-2 7-29 0,-1 1-6 15,-1 4-9-15,-2-1-14 0,0 4-90 0,-2-2-64 16,-1 0-125-16,1-1 208 0,1-2-149 0,3-1-85 0</inkml:trace>
  <inkml:trace contextRef="#ctx0" brushRef="#br0" timeOffset="4579.28">18626 7675 929 0,'-3'1'530'0,"3"-1"-241"0,-1 0-153 15,1-1 101-15,1 0-91 0,0 1-34 0,4-5-10 0,0 1-17 16,3 3-19-16,-1-3-35 0,0 1-11 0,1 1-6 16,4-1-20-16,4 2-30 0,-2 1-41 0,0-5-59 15,4 4 102-15,-2-1-70 0,4-1-36 0</inkml:trace>
  <inkml:trace contextRef="#ctx0" brushRef="#br0" timeOffset="5012.24">19068 7398 998 0,'15'-6'532'0,"-2"4"-263"15,-2-1-151-15,-5 4 69 0,1 3-45 0,-1 1-39 16,-3 4-13-16,2 2-21 0,-2 3-19 0,-1 1-24 16,0 2-5-16,5 4-5 0,-5 1-3 0,2-2-9 0,-3 3-3 15,-1 6-8-15,-1-1-13 0,-1-3-11 0,-5 1-8 16,1 1-9-16,-5-1-12 0,-2-4-5 0,1 5-3 15,-5-15 9-15,0 0 12 0,2 1 11 0,-3-8 10 16,-1-3 8-16,0-9 17 0,0 1 9 16,4-5 7-16,2-1 6 0,-2-4 9 0,2-3 2 15,4 0 2-15,2-1 0 0,2 1 0 0,0 0-4 16,6 3-3-16,0-1-2 0,4 4-8 0,3 1-3 16,4 4 1-16,-1-1-3 0,0 4-2 0,5 5-2 0,5 4 3 15,-1 0-5-15,-1-1-1 0,3 6-2 0,-3 3-1 0,3 2-2 16,-3 3-5-16,2-1-9 0,-9 0-21 0,5 0-96 15,-5 1-91-15,2-4 171 0,1 3-122 0,0-8-106 16</inkml:trace>
  <inkml:trace contextRef="#ctx0" brushRef="#br0" timeOffset="5191.84">19346 7827 1226 0,'-4'16'692'16,"-6"8"-338"-16,0 2-175 0,3 2-100 0,-2 0 22 15,2-1-5-15,0 3-11 0,3-7-13 0,3 2-41 16,-3 0-13-16,5-10-19 0,-1 2-39 0,3-10-244 16,0 3 241-16,6-10-127 0,-2 0-118 0</inkml:trace>
  <inkml:trace contextRef="#ctx0" brushRef="#br0" timeOffset="6109.34">19752 7504 1052 0,'-3'-2'476'15,"5"-3"-271"-15,4-2-118 0,3 1 26 0,3 0-1 16,3-2-1-16,3 0-6 0,6-2-42 0,-2 2-12 16,11-1-14-16,-3 0-6 0,1 0-18 0,1-1-5 15,-4 4-4-15,3-2-2 0,-6 2-3 0,-4 1-2 16,-4 2-4-16,-3-2-3 0,-3 2-11 0,-5 2-5 16,-4 0-6-16,0 1-10 0,-1 2-5 0,-4 1-4 0,-7 2-2 15,0 0-2-15,1-1 13 0,-5 3 4 0,0 1 5 16,-8-3 12-16,-6 3 6 0,3-1 5 15,3 0 7-15,-3 0 3 0,-1 2 0 0,2-1 3 0,-1-2 4 16,6 4 3-16,-2 0 3 0,3-1 2 0,-1 0 1 16,3 2 3-16,-2 0 3 0,4-3-3 0,-1 2 2 15,6 0-4-15,-5-1-1 0,11-2-4 0,-4 0 1 16,6-2-2-16,1 0-1 0,1-2 1 0,4 0-3 16,2-2 1-16,1 1 2 0,5-2-1 15,-2 0 0-15,2 0-3 0,3 0 0 0,6 0-1 16,0 0 0-16,-2-2-2 0,3 1-3 0,-1 1 1 0,6 0 2 15,-3 3-2-15,2-2 2 0,-10 7-2 0,-1 4 3 16,-2-1 1-16,-5 8 1 0,-6 1 1 0,-11 3 5 16,1 0 3-16,-9 4 8 0,-5-3 3 0,-2-1 6 15,-2 0 4-15,-2-6-1 0,0 0 0 0,5-6-5 16,-4 1-5-16,12-10-7 0,-1 0-7 0,1-8-17 16,7-3-14-16,5-3-16 0,-2-3-22 0,5-4-112 15,3-3-94-15,4-4 193 0,2-1-142 0,1 5-69 16</inkml:trace>
  <inkml:trace contextRef="#ctx0" brushRef="#br0" timeOffset="6593.62">20415 7295 1100 0,'6'-9'640'15,"3"-2"-361"-15,-9 5-170 0,0 2 31 0,-1 3-23 16,-1-2 0-16,-5 3-4 0,2-1-6 0,-3 1-45 16,-2 2-11-16,1 0-8 0,-2 0-7 0,-2 1-8 15,-1 3-18-15,-1-1-2 0,0 3-3 0,-1 2-2 16,0 1-1-16,-1-1 0 0,2 7 0 0,2-3-2 16,-1 2 0-16,1 1-1 0,8 0-1 0,-3-3 1 15,6 3-2-15,1-2-1 0,4-2-4 0,-1-1 0 16,7-2 0-16,1-1 1 0,2-2-2 0,4 0 1 15,-3-3 2-15,3-3-2 0,3 2 5 16,0 0 0-16,-2 2 1 0,1-2-1 0,-4-1 3 0,2 5 0 16,-7 1 0-16,3-1 3 0,-10 0-2 0,-2 6 3 15,0-2 0-15,-7 5 0 0,-1-2-2 0,-8 4 6 16,2-2-4-16,-4 4 2 0,2-2 0 0,-3-6 2 16,-1 3 1-16,3-8-1 0,1 2 2 0,2-7-4 15,-1 1 1-15,6-7-2 0,0-2 0 0,3-2-5 16,2-3 0-16,1-1-1 0,3-2-1 0,0 1 1 15,6-4-2-15,2-4 1 0,0 2 1 0,1 2 1 16,2-1 0-16,3-3-2 0,3-2 3 0,3 0-1 16,-1-1 0-16,-1 5-1 0,7-2 0 0,0-1-1 15,3 3 1-15,-3 2 0 0,-1 3-8 0,2-1-6 16,-3 3-10-16,-2 2-14 0,-5 1-47 0,1 0-25 16,-4 4-32-16,-1-1-51 0,-4 4 124 0,1-1-94 15,-2 9-23-15</inkml:trace>
  <inkml:trace contextRef="#ctx0" brushRef="#br0" timeOffset="6763.72">20687 7629 1553 0,'-12'26'715'16,"-4"1"-416"-16,1 1-181 0,2 1 60 0,-3-1-43 15,4-3-55-15,0 4-11 0,-2-7-16 0,3 2-16 16,4-1-53-16,-5-3-37 0,11-9-51 15,-5 0-69-15,10-4 127 0,7-5-95 0,11-7-43 0</inkml:trace>
  <inkml:trace contextRef="#ctx0" brushRef="#br0" timeOffset="7225.86">21069 7338 993 0,'-12'0'441'0,"6"1"-161"15,4 0-147-15,0 0-34 0,4-1 0 0,1 0-8 0,5 0-11 16,3-3-10-16,-1 1-7 0,5-3-20 0,3-4-6 16,1 2-9-16,5-4-5 0,0-3-4 15,3 3-9-15,1 0-1 0,3 0-1 0,-4 2-3 16,2 4 1-16,0-3-1 0,-7 7-3 0,-1 1 1 15,-5 0 0-15,2 2 1 0,-13 8 0 0,3-4 3 16,-8 2 7-16,-4 3 4 0,-3 3 6 0,0 0 3 16,-7 3 9-16,-2-1 2 0,-4 4 1 0,-1 1 0 15,5 0-7-15,-3-3-6 0,-1 8-4 0,-1-2-4 16,5-2-9-16,4 2-3 0,0-6-2 0,0 5-4 16,6-1-6-16,-2 3-14 0,3-10-29 0,2-2-119 15,1 2-120-15,3-4 221 0,1-2-159 0,2-8-134 16</inkml:trace>
  <inkml:trace contextRef="#ctx0" brushRef="#br0" timeOffset="7398.81">21419 7783 1562 0,'-10'19'676'0,"0"-4"-420"0,1 7-165 16,0 2 60-16,2 2-85 0,1 0-4 15,-1 2-2-15,3-2-16 0,3-1-38 0,-2 1-23 16,3-9-34-16,3 1-45 0,2-5 75 0,-2 0-52 16,7-12-26-16</inkml:trace>
  <inkml:trace contextRef="#ctx0" brushRef="#br0" timeOffset="8062.82">22080 7402 1219 0,'7'-6'493'0,"3"-2"-273"0,1 1-124 0,1-1 49 16,2 0-31-16,4 0-23 0,-3-1-10 0,4-1-15 15,0 2-14-15,0 0-21 0,1 1-8 16,-1 1-6-16,-1 2-5 0,-4-1-6 0,3 2-2 0,-7 3 2 16,-4-3 0-16,-2 3-2 0,-4-1-1 15,-6 1 2-15,6 0 0 0,-8 2-3 0,0-1 1 0,-4 2-2 16,1-2 1-16,1 1 0 0,-6 1 0 0,0 0-1 15,-5 0 1-15,5 0-2 0,-1 1 0 0,-1 0 1 0,-3 4-1 16,0 1-2-16,0 0 1 0,5 1-1 0,-5 1 1 16,1 1 1-16,2 1 0 0,3-1 0 0,4 2-1 15,-3 1 1-15,6-1-1 0,-1 0-2 0,7 1-2 16,-3-1 1-16,5-3 1 0,2 2-1 16,4-2-1-16,-1-1 1 0,12-4-2 0,-3 0 3 0,5-3-1 15,4-1 1-15,1-2-1 0,1 0 2 16,-2 0 0-16,-1-2 1 0,4 2 1 0,-2 0 0 15,-5 0 4-15,-1 1 1 0,-7 3 2 0,-3 4 8 16,-12 4 7-16,4-2 4 0,-8 1 6 0,-8 7 10 16,0-2 0-16,-6 4 0 0,-3-2-1 0,-1-1-9 15,1 1-8-15,-3 0-4 0,4-5-13 0,2-8-67 16,2 3-46-16,3-7-68 0,6-1-122 0,9-12 215 16,-5 3-156-16,18-13-68 0</inkml:trace>
  <inkml:trace contextRef="#ctx0" brushRef="#br0" timeOffset="9259">22513 7110 991 0,'-4'2'528'0,"1"-1"-244"0,2 0-151 0,0 0 87 16,1 0-67-16,0 0-7 0,1 1-8 0,2 2-14 15,0-1-43-15,2 0-11 0,1 0-12 0,2 0-7 16,0-1-19-16,1 1-6 0,4 0-6 16,-1-2-8-16,3 0-5 0,2 0-2 0,0-1-1 15,0 0-1-15,1 0-2 0,-1 0 0 0,5 1-1 16,-5-1 0-16,1 1 1 0,0 1 1 0,-2-1-2 0,0 3 0 15,-2-1 0-15,-1-1 1 0,-10 0 0 0,5 4 1 16,-5-2-1-16,-1 3 0 0,-2 0 3 0,-2 1-2 16,-2 0 1-16,2 2 0 0,-2 0-1 0,-3 0 1 15,0-1-1-15,-3 5-2 0,1-1 1 0,-3 3 0 16,-1-2 1-16,-4 8-1 0,0-2-1 0,1 6 1 16,-3 1 0-16,0 2 1 0,0 0 0 0,2-2 0 15,1-2 0-15,0 2-2 0,0 0 3 0,3-7-3 16,3-3-3-16,2-5-6 0,1-4-50 0,7-9-37 15,-1 4-59-15,5-14-99 0,3-9 182 0,2 1-134 16,3-10-57-16</inkml:trace>
  <inkml:trace contextRef="#ctx0" brushRef="#br0" timeOffset="9766.23">22901 6708 699 0,'-10'-4'380'0,"11"-2"-172"0,-3 2-105 0,2 0 75 16,3-2-28-16,5 1-8 0,-5-2 3 0,0 1-27 0,5 1-8 15,2-1 2-15,2 0-7 0,0 1-26 16,1 1-10-16,2-2-8 0,4 3-3 0,2 3-6 16,0-2-4-16,-1 3-15 0,2 7 1 0,0-2-3 15,0 8 0-15,4 5-1 0,-9 8-3 0,4 0-5 16,-2 9-4-16,-5 1-3 0,-3 10-6 0,3 1 0 16,-8 6-2-16,-4 1-2 0,5 10-2 0,-5-5 1 15,-1 7 0-15,3-1 1 0,-4 0-1 0,-1 0 0 16,-7-2 0-16,3 0-1 0,-6-7-2 0,-1-2 1 15,-1-7-2-15,-2 1-6 0,-1-10-6 0,1-8-15 0,-2 3-41 16,0-2-23-16,1-5-36 0,0-6-55 0,1-2-122 16,-2-3 208-16,2-8-138 0,-1 4-45 0</inkml:trace>
  <inkml:trace contextRef="#ctx0" brushRef="#br0" timeOffset="53344.06">16903 8106 334 0,'-4'-3'305'0,"3"-2"-70"0,1 1-110 0,0-1 57 15,0 2-23-15,0-1-11 0,0 0-29 0,0 0-12 16,1-1-12-16,-1 1-8 0,0 2-22 0,0 0-5 0,-4-1-2 16,4 2-6-16,-4-2-15 0,0 3-5 0,3 0-2 0,-5 3-3 15,3-1-6-15,-1 0 0 0,0 1-7 0,-2 5-2 16,1 0-3-16,-1 1-2 0,-4-2-3 0,4 8-1 15,-6-1 1-15,1 4-2 0,-3-1 1 0,-5 2-1 16,2 2 1-16,-8 5-1 0,4 0-1 0,-5 1 1 16,0 0 2-16,0 6-4 0,0 0 1 15,0 0 1-15,1 3-1 0,0 0 1 0,-4-1 3 16,4-2 5-16,-1-1 0 0,-1 0 1 0,0-1 2 16,4-6-3-16,-5-2 2 0,-1 3 4 0,1-1-3 15,3-2-5-15,-1-3 1 0,4-1 0 0,-2 1 0 16,8-3 0-16,-2 3-1 0,6-8-2 0,-1 4-3 15,0-3 2-15,2-1-1 0,4-3 1 0,0-2-2 16,-2 1 0-16,5-2 0 0,1-2 0 0,-1-2 0 16,2 2-1-16,1-2 0 0,-1 1-2 0,1-1 1 15,0 2 1-15,-2-2-1 0,2 1 1 0,0 2-9 16,-1-1-12-16,0 4-13 0,-1-2-17 0,0 1-68 16,1 1-47-16,0 4-91 0,1-5 174 0,-2 2-125 0,5 3-57 15</inkml:trace>
  <inkml:trace contextRef="#ctx0" brushRef="#br0" timeOffset="54277.14">15671 9489 991 0,'1'-18'456'0,"1"3"-257"0,2 0-114 0,-3 2 37 15,1 2-15-15,0-1-5 0,2 1-6 0,-4 3-18 16,1 0-7-16,-4 3-10 0,1-1-5 0,0 2-12 16,-1 0-2-16,-2 1-2 0,0 2-5 0,-2 1-14 15,0 0-3-15,-2 1-3 0,-1 2-2 0,-2 0-3 16,-3 1-4-16,1 2-1 0,0 0-2 0,0-1 2 0,-3 4-4 0,-1 2 2 15,-1 0-3-15,5 0 0 0,-2 2-1 16,1 0 0-16,-6 3 1 0,4 2-3 0,-1 0 3 16,1-2-2-16,1 3 2 0,-2-1 0 0,1 0-1 15,2 1 1-15,8-1-1 0,-6-3 1 0,8 2 0 16,2-2-1-16,5-2 0 0,-2 0-1 0,10-2 1 16,-4-2 0-16,9-3 1 0,-2 1 1 0,8-7 0 15,-1-1 1-15,3-1 0 0,3-6 0 0,-3-4 1 16,4 2-2-16,-3-3 1 0,0-3 1 0,0 2-2 15,-2-1 1-15,-5 1 1 0,-1 1 0 0,-1 0 0 16,-1-2 2-16,-4 3-1 0,-2 1-1 0,-2 1 1 0,-1 0 2 16,-4 3-2-16,1-2 1 0,-2 1 2 0,-3 1 3 15,1 2 2-15,-2-1 0 0,0 3 2 0,-1 3-3 16,-2-3 1-16,3 4 0 0,-2 3-2 0,2 2-6 16,-1-1 1-16,2 2-1 0,-1 0 0 0,0 1-2 15,0 1 0-15,3 2-1 0,-1-3 2 0,1 0 2 16,-1 2 0-16,1-2 2 0,1-1 0 0,0-1 4 15,1-2-1-15,2-4 3 0,-2 1 2 0,1 1-1 16,-1-3-2-16,1 0-2 0,2-2 3 16,-1-3-3-16,0 1 2 0,2 0-4 0,-1-1-1 15,0-2-1-15,2 0 1 0,-1-3-2 0,0 4-3 16,0-1 2-16,0-1 0 0,-3-1-2 0,1 5-1 16,1 0 0-16,-1 3 1 0,-1 1 0 0,-2-1 1 15,0 1-1-15,0 4-2 0,1 2 2 0,-2-2 0 16,0-2-1-16,-2 3 0 0,2 3 1 0,-2 0-2 15,0-1 2-15,1 2-2 0,-1-2 1 0,-1 3 0 0,2-2-1 16,0 1 2-16,-3 0-2 0,3 0 2 0,0-1-1 16,0 2 0-16,-2 2 2 0,3 5-1 0,-2-3 3 15,1 5-3-15,-1 7 4 0,0-1 2 0,0 6 1 16,0 8 1-16,1 8 0 0,-2-1-1 0,2 9-2 16,1 3 1-16,1 3-1 0,0 2-2 0,2-1 0 15,0-5-2-15,1-10 2 0,1 6 0 0,-2-21 1 16,1 1-3-16,0-13-1 0,-1 2-1 0,2-18-2 15,-2 1-10-15,2-7-45 0,-1-8-32 0,0-7-39 16,1 0-60-16,-1-1-106 0,-1-5 199 0,2-1-190 16,-2 0-114-16</inkml:trace>
  <inkml:trace contextRef="#ctx0" brushRef="#br0" timeOffset="55939.61">18383 9239 1011 0,'-4'-1'443'0,"1"1"-251"0,1 0-87 16,-1 0 46-16,2 1-43 0,-1-1 4 0,0 2-5 0,0-1-3 16,0 0-11-16,0 1-13 0,1 2-33 0,-3 1-4 15,1-1-9-15,0 3-8 0,-2-1-5 0,2 3-10 16,-1 1-4-16,-2 0 0 0,0 0 0 0,-1 1-5 15,1-1 1-15,-2 2 0 0,-1-1 0 0,0 3 0 16,-1-1 1-16,-1 3-2 0,0-4 0 0,-1 6 2 16,0 0-2-16,-6-1 0 0,3 2 0 0,-6-1-1 15,0 1 1-15,-1 1 0 0,0 2-1 0,-1-6 1 16,5 4 3-16,0 1 4 0,-2-1 2 0,7-2 3 16,2 0-1-16,1-2 3 0,1 3 3 0,6-4-1 15,-2 1 0-15,5-4-4 0,4 0 7 0,-1 0 1 16,6-2 0-16,4 0-2 0,8-2 6 0,-1 0 4 15,7-3 0-15,4 2 1 0,0-2-1 16,4 0-2-16,0 0-2 0,-2 1 0 0,-4 0-6 16,3 1-4-16,-10 2-3 0,1-1-2 0,-4 0-6 15,-5 1 1-15,-3 1 0 0,0-2-2 0,-3-2 1 16,-5-1-2-16,-2 1-9 0,0 0-17 0,-1-2-27 0,-5-3-34 0,-3-6-221 16,0 0 247-16,3 4-157 0,-4-9-90 0</inkml:trace>
  <inkml:trace contextRef="#ctx0" brushRef="#br0" timeOffset="56610.34">18720 9486 642 0,'-14'5'370'16,"4"-3"-160"-16,-3 2-109 0,4-1 91 15,0-1-55-15,-1-3-10 0,3 3-3 0,0-2-21 0,5-3-14 0,1-1 0 16,-5-2-9-16,5 0-22 0,3-2-6 0,-1 0-5 15,5-6 2-15,-1-2-4 0,0 0 2 0,7-1-10 16,2-4 3-16,-3 2-4 0,9-2-6 0,2 1-3 16,-2 4-9-16,2 0-4 0,-3 3-4 0,-2 9-2 15,1 7-7-15,1-4 2 0,-8 19-3 0,1-2 3 16,-3 14 1-16,1-4 1 0,-10 17-1 16,0-5 1-16,-3 4 3 0,-3 5-2 0,-3-3 1 15,-2 1-1-15,-2-6 0 0,-2-2 1 0,1-9 2 16,0 1 0-16,1-5-3 0,-4-14 3 0,-2 1 2 15,3-1 1-15,0-8 2 0,0-2 4 0,1-3 0 0,-1-4 4 16,2-6 1-16,-2 3-2 0,6-4-1 0,0-4-2 16,1 1-4-16,1-1-4 0,3 1-3 0,5 2-3 15,4-2-2-15,3 4-1 0,1 1 2 0,3 6-3 16,3-1 1-16,-2 6-1 0,4-3 1 0,0 6-1 16,-1 0 0-16,5 6 0 0,-2 0 0 0,-1 2 1 15,3 3-1-15,0 2 0 0,-2-2-10 0,-1 0-43 16,-1 1-24-16,0-4-36 0,0 1-59 0,-2-2-67 15,-1-8 156-15,-2-3-162 0,2 2-82 0</inkml:trace>
  <inkml:trace contextRef="#ctx0" brushRef="#br0" timeOffset="56952.18">19264 9408 1306 0,'-8'-2'582'0,"3"-1"-392"16,-3-3-126-16,5-2 5 0,1 2-13 0,-1 0 4 16,-2-1 13-16,0 0 5 0,1 0-7 0,-2 5-19 15,0 2-5-15,-4 0-3 0,2 6-6 0,1 4-9 16,-6 8-11-16,2 0-4 0,-3 8-1 0,-4 4 0 16,2 2 2-16,0 2-1 0,5 2-1 0,-1-2 0 15,8-2-2-15,-7 0-3 0,16-11-2 0,2 2-2 16,5-10-1-16,3-4-1 0,7-11-1 0,0-2 2 15,5-12-1-15,0-8 3 0,2-6-1 0,-4-1 1 16,0 0 0-16,-8-6-1 0,0-4 3 0,-2 2 0 16,-3 6-1-16,-6 1 1 0,-4 5 2 0,-2-4 0 15,-10 9 0-15,4-3 0 0,-6 13-3 0,-3 1-6 16,-2 1-5-16,-2 6-8 0,3 4-11 0,0 8-39 16,-2 0-25-16,3 7-29 0,2-1-41 0,6 5 102 15,-3-1-78-15,11 1-23 0</inkml:trace>
  <inkml:trace contextRef="#ctx0" brushRef="#br0" timeOffset="57162.55">19661 9550 1724 0,'-12'-4'689'16,"4"13"-480"-16,-2-4-148 0,1 10 5 0,1-2-6 15,-4 10-1-15,2-1 1 0,-2 4-31 0,0 3-7 16,0-1-4-16,1 1-8 0,2 1-64 0,0-1-43 16,5-4-63-16,-3 1-114 0,3-7 200 0,1-6-146 0,0-8-127 15</inkml:trace>
  <inkml:trace contextRef="#ctx0" brushRef="#br0" timeOffset="57537.35">19968 9465 857 0,'-8'6'501'0,"1"-4"-228"15,-1 1-151-15,4 0 118 0,3-2-106 0,-2 0 6 0,3-1 1 16,5-1-11-16,1-5-21 0,5 5-11 15,0-3-9-15,5-1-9 0,-1-1-30 0,2 0-10 16,4 3-10-16,-5 0-7 0,3 2-17 0,0-3-13 16,-3 5-22-16,1 0-25 0,2 4-118 0,-4-2-99 15,0 4 202-15,3-3-152 0,-2-1-123 0</inkml:trace>
  <inkml:trace contextRef="#ctx0" brushRef="#br0" timeOffset="57964.53">20335 9354 1053 0,'9'-5'497'15,"-3"-3"-290"-15,1-1-115 0,2-2 46 0,1 1-7 16,6 4-15-16,-3-3-3 0,0 1-28 0,1 1-10 15,3 1-9-15,-1 2-8 0,-5 4-10 0,5 3-24 16,-5-3-6-16,1 7-3 0,1 2-4 0,-4 6-5 16,0-1 1-16,0 7-2 0,1-1 0 0,-6 4 0 15,4-1 0-15,-8 7-1 0,0-3 1 0,0 3 0 16,-6 2 1-16,-1-2-1 0,-3-1 1 0,0-4-1 16,-2 0 1-16,-2-5 0 0,0 0-1 0,1-5 1 0,-4-7-2 15,-4 0 2-15,4-2 1 0,-3-2-2 0,0-4 0 16,1-2 0-16,-2-2 0 0,4-6-2 0,-2 4 2 15,8-4-3-15,2-3 0 0,0 0 3 0,6-3 1 16,3 0 3-16,4 0 3 0,3 0 3 0,5 1-2 16,2 2 1-16,8 4-3 0,-2-2 2 0,10 11-4 15,-4-1-3-15,0 4-1 0,1 0-4 0,0 11 2 16,0-5-6-16,-3 5-48 0,-2 1-30 16,-1 1-45-16,-3-2-67 0,2 0-151 0,-6-2 244 0,1 1-222 15,0 0-149-15</inkml:trace>
  <inkml:trace contextRef="#ctx0" brushRef="#br0" timeOffset="58127.35">20850 9645 1786 0,'-1'14'717'0,"-7"7"-477"0,1 7-167 0,-4 0 39 16,4-1-65-16,-2 3-1 0,0-4-13 0,0 7-12 15,3-3-12-15,-2 3-21 0,5-13-35 0,-2 3-153 16,1-1 167-16,2-3-94 0,0 2-82 0</inkml:trace>
  <inkml:trace contextRef="#ctx0" brushRef="#br0" timeOffset="58843.82">21256 9364 1068 0,'9'-8'474'15,"-3"-2"-238"-15,2-1-126 0,2 1 80 16,1 2-34-16,0-2-20 0,2 3-32 0,3-2-8 16,-3 3-14-16,2 0-13 0,-5 4-11 0,3 0-22 15,4-2-7-15,-6 3-5 0,2 0-6 0,-3 5-9 16,0-2 0-16,1 2-4 0,2-1 1 0,-3 2-1 16,0 1 1-16,-1-3-3 0,-2 1 1 0,-1-1 1 15,0-1-1-15,-2-2 1 0,2 0-1 0,-5-2-3 16,-1 0 0-16,-3-1 0 0,-1 0-1 0,2-3 0 0,-6 3-2 15,-5-1-1-15,0 0 0 0,-2 0 0 0,0 1 0 16,-9 3-1-16,-1 2 0 0,-9 5 1 0,2-2-2 16,6 6 0-16,-4 2-2 0,-3 3 0 0,8 4 1 15,1 1 0-15,7 0 2 0,0 2-4 0,4 2 3 16,4-1-1-16,6-2 3 0,-1 0-1 0,9-1-1 16,1-3 0-16,6-2 1 0,-3-2 2 0,11-7-1 15,0 1 3-15,6-4-2 0,1-4 1 0,4-2 1 16,1 0 2-16,-2-4-1 0,3 0 2 0,-6 0-2 15,0 1 1-15,-4-2 3 0,-11 7-1 0,1 1 1 16,-4 3 1-16,-2 1 1 0,-7 6-1 0,-3 3 2 0,-3 7 1 16,-9 9-3-16,1-4 2 0,-5 2-2 0,-6 3-1 15,2 3 1-15,-6-1-2 0,3-1 0 0,0-3-2 16,-1-4 3-16,3-2-1 0,3-6-2 0,3-6-2 16,0 1-10-16,8-12-7 0,-1-1-8 0,5-10-43 15,-2 3-28-15,8-15-40 0,1 4-58 0,4-6 129 16,3-6-95-16,-1 3-31 0</inkml:trace>
  <inkml:trace contextRef="#ctx0" brushRef="#br0" timeOffset="59352.16">21875 9310 1242 0,'18'-8'546'0,"-14"1"-321"16,4-2-129-16,-2-2 64 0,-1 4-64 0,-5 1 1 0,2 1 1 16,-2 1-2-16,0 0-10 0,0 1-7 0,-3 2-19 15,-1 1-7-15,-1 0-11 0,-4 0-7 0,-3 3-7 16,-4 4-16-16,0-2-2 0,-5 3-3 0,-2 1-3 16,-1 3-1-16,1 2-2 0,-1 0-1 15,0 0 0-15,3 0 0 0,0 3-1 0,9 0-1 16,-2 0-2-16,6 0-1 0,-2-2 0 0,10-1-2 15,3 1 1-15,3-4-2 0,6-3 2 0,9-2-2 16,2 1 2-16,-2-3 1 0,14-3 0 0,1-1 2 16,-2 1 0-16,0 0 1 0,-2 0 1 0,-1 4 1 0,0-1 0 15,-7 5 2-15,4-1 1 0,-12 3 0 0,2 6-1 16,-3 0 2-16,-4 3 0 0,-3 2 0 0,-6 2-1 16,-2 0 0-16,-2 3 1 0,-2-1 0 0,-6-1 1 15,-1 0 1-15,-2-3-2 0,-3-2 2 0,0-4 1 16,1 4 1-16,-5-12 0 0,3 2 0 0,1-6-1 15,0 1 1-15,-4-11-2 0,2 1-2 0,1-9 0 16,0-1-4-16,6-8-1 0,0-3-1 0,-2 3-2 16,13-5-3-16,4-8 2 0,1 2-1 0,2 2 0 15,7 0 1-15,0 0 0 0,4-2-1 0,1 2 2 16,2-2 1-16,-1 10-2 0,3-2-34 0,1 1-17 16,-1 6-19-16,0-1-25 0,0 7-98 0,1-2-77 15,-2 4 183-15,-3 3-144 0,-4 4-75 0</inkml:trace>
  <inkml:trace contextRef="#ctx0" brushRef="#br0" timeOffset="59518.95">22210 9748 1909 0,'2'21'786'0,"-2"1"-534"15,-4 2-178-15,-1 1 4 0,1 2-14 0,-1-1-6 16,-1 0-2-16,0-7-55 0,-4 6-24 0,5-11-36 16,0 1-54-16,2-4 85 0,0-2-59 0,1 1-30 15</inkml:trace>
  <inkml:trace contextRef="#ctx0" brushRef="#br0" timeOffset="60126.18">22529 9341 1014 0,'-7'4'484'0,"3"-1"-265"0,1 0-106 0,1-1 57 16,-1 2-32-16,2-1-10 0,1 0-13 0,2-1-10 16,2-1-11-16,1 0-10 0,5-1-15 0,-1 1-7 15,5-5-9-15,2 1-7 0,6-5-15 0,-2 4-5 16,14-9-8-16,-4 4-2 0,-1-5-8 15,8 2-1-15,-5 1-3 0,1-1-2 0,-5 1 2 0,-12 6-1 0,-1-1 2 16,3-1 0-16,-7 4-1 0,-6 3 1 0,0 1 1 16,-5 5 2-16,-6 4-1 0,3 1-2 0,-4 0 2 15,-3 1-2-15,1 8-2 0,-6 3 2 0,-4 3-1 16,1 0-2-16,-3 4 0 0,0-1 0 0,-4 6-1 16,4 1 1-16,-5-3-2 0,4 1 1 0,6-2-2 15,-1-2-2-15,5-4-16 0,8-7-18 0,0 0-83 16,1-1-53-16,3-4-89 0,3-7 185 0,2-1-147 0,2-4-113 15</inkml:trace>
  <inkml:trace contextRef="#ctx0" brushRef="#br0" timeOffset="60310.05">22950 9865 1842 0,'-13'29'836'16,"0"5"-608"-16,-4 0-176 0,8-5 5 0,-1 2-27 0,-1 4-11 16,1-1-2-16,3-6 0 0,-1-1-50 15,0-2-36-15,1-4-48 0,-4-4-72 0,8-6 136 16,2-2-104-16,0-3-48 0</inkml:trace>
  <inkml:trace contextRef="#ctx0" brushRef="#br0" timeOffset="60921.33">23442 9354 996 0,'4'0'472'0,"6"0"-260"0,0-1-122 0,4-2 53 16,4 1-20-16,1-4-6 0,2 2-4 0,-3 0-31 16,6-1-8-16,0-1-5 0,1 1-6 0,-5 0-21 15,1 1-8-15,-4-2-3 0,0 2-3 0,-7 2-4 16,2-2 0-16,-6 3-5 0,-5 0 2 0,1-1-1 16,-2 3 0-16,-8 1-2 0,-2 2-2 15,-3-1-3-15,-7 0 0 0,-3 3-3 0,-3 0-5 16,-2 2 0-16,-1 2-2 0,2 0 1 0,-5-1-3 15,3 1 1-15,4 2-2 0,-2 0 2 0,3 0-3 16,1 1-1-16,7-1 2 0,-6 1-3 0,7 0 1 0,4-3-2 0,0 1-2 16,1 0-2-16,5-2 2 0,1-2 0 0,3 0-3 15,7 0 0-15,9-4 2 0,-4 1 0 0,9-3 2 16,8-1 2-16,0 0 0 0,9 0 1 0,-1-2 1 16,5 0 2-16,-1 1 1 0,1 0 0 0,-5 4 1 15,-8 4 2-15,2-2 0 0,-8 6-1 16,-9 1 4-16,-3 7-1 0,-1-2 0 0,-11 4 1 15,-4-3 0-15,-6 3 1 0,4 0 1 0,-16 3 2 16,7 1-1-16,-11-5-2 0,-2 2 3 0,1-7-3 16,0 2 3-16,4-3-4 0,5-7-4 0,-1-4-28 15,1-1-26-15,3-2-32 0,6-5-44 0,5-5-60 0,4-3 126 16,6-7-101-16,-3 2-33 0</inkml:trace>
  <inkml:trace contextRef="#ctx0" brushRef="#br0" timeOffset="61359.07">23889 9331 1230 0,'-6'1'567'16,"4"1"-332"-16,-2 2-141 0,4-2 52 16,0-1-27-16,5 4-15 0,-3 0-8 0,3-1-14 0,2 2-7 15,2-4-5-15,-1 3-8 0,-1-1-13 0,4-2-5 0,2 0 0 16,2-1-4-16,-3-1-12 0,4 0-5 0,0 0-4 16,8-2-3-16,4-5-4 0,-3 3-2 0,-1-6-5 15,4 1-1-15,1 2 0 0,0-4-1 0,-1 1 1 16,-9 1 1-16,3 1 0 0,-5 4 0 15,-3-1 0-15,-6 6 0 0,-1-1-1 0,-5 7 2 16,-2 2 0-16,-6 3-1 0,0 0 1 0,-10 10-1 16,3 2-1-16,-3 2 0 0,-1-1 2 0,0 9-2 15,-2-2 1-15,-1 1-2 0,0 1 0 0,2-2-1 16,-1-1 1-16,2-4 0 0,3-5-2 0,0 1-1 16,-3-1 0-16,10-3-2 0,1-3-8 0,2-2-16 0,1-2-73 15,5-6-55-15,-1 2-89 0,5-6 176 0,2-4-169 16,-1-4-90-16</inkml:trace>
  <inkml:trace contextRef="#ctx0" brushRef="#br0" timeOffset="62030.52">24488 9070 1081 0,'0'-1'461'0,"-1"2"-289"0,0 0-90 16,-1 3 62-16,2 1-55 0,1-4-1 0,2 4 14 16,-1 2 4-16,1-4-4 0,3 4-4 0,3-2-13 15,-3 0-5-15,4 2-10 0,2 0-8 0,4-3-20 16,-2 2-5-16,6-2-3 0,-1 0-5 0,0 1-4 16,4-2-2-16,1 0-2 0,0 0-2 0,-3 0-2 15,2-2-2-15,-1 1-2 0,-1-1-3 0,-2 0-3 16,-4 0-1-16,5 0-1 0,-3 0 2 0,-2 1-3 15,0-1-1-15,-3 4-1 0,3-3 3 0,-3 3-2 16,2-1 1-16,-9 0-1 0,4 3-1 0,-1-2 1 16,-3 1 1-16,-1 3-1 0,-1-3 1 0,-1 2 0 15,0 1 0-15,1-2 1 0,-3-1 1 0,0 2 0 16,-1-4-1-16,1 2 2 0,0-4-1 0,-3 0-2 16,0-1 1-16,0 1-1 0,-1 3 1 0,1-3-1 15,-4 3 1-15,1 1 1 0,-4 7 2 0,0 2 0 16,-6 7 1-16,0 1 0 0,1-2-2 0,-6 15 2 0,-3 7 1 15,1-1 1-15,0-2 0 0,-1 4-2 0,1 1-1 16,-2 3-1-16,4-2-2 0,-1 0-5 0,6-15-17 16,1-3-77-16,1 2-57 0,5-11-105 0,7-7 190 15,2-17-176-15,2-1-97 0</inkml:trace>
  <inkml:trace contextRef="#ctx0" brushRef="#br0" timeOffset="78199.03">16914 9275 290 0,'0'0'242'0,"2"1"-54"0,0-1-85 0,-2 0 74 16,2 1-12-16,-2 0-8 0,0 0-15 0,1 1-19 16,-2 1-6-16,-3 0-6 0,2 2-9 15,-1 1-28-15,2 3-8 0,0 1-3 0,1 1-7 16,-2 0-22-16,3 1-5 0,2 0-6 0,0 3-2 16,0 2-6-16,0-1 0 0,-1-2-10 0,-1 0 1 15,4 1 0-15,-5-1 0 0,1-2-2 0,-1-4 0 16,0 0 1-16,0-2 0 0,-1 0 3 0,0-3-2 15,0-2 1-15,-2-2-4 0,0-3 2 0,0 0-1 16,0 0-1-16,0-10-2 0,1 3-1 0,-1-3 1 16,0-4-1-16,3-2 0 0,-2 0 0 0,4-6 0 15,-2 0-2-15,2-2 2 0,0 1-1 0,1 0 0 0,1 1 0 0,1-2-1 16,-1-3 0-16,2 11 1 0,-1-1 1 16,1 5 1-16,1 2 4 0,-1 10 0 0,2-3 1 15,-5 9 3-15,4 10 2 0,-2-1 0 0,0 8 0 16,-1 3 0-16,1 3-4 0,-2 3 2 0,1 2-3 15,2-1 0-15,-3-2 0 0,2 1 0 0,0-8 0 16,-1 2-3-16,1-6 7 0,0-1 2 0,0-11 4 16,-1 3 3-16,1-8 4 0,-2-3 1 0,0-5 0 15,1-1 2-15,-2-7-3 0,0-1-3 0,0-3-6 16,0-1-2-16,-1 3-3 0,2-2-3 0,-1-2-3 16,0-2 1-16,1 6 0 0,1 1-3 0,1 1 0 0,1 1-1 15,0 7-1-15,2-4 1 0,-1 8-1 0,-1 5 0 16,2 0 0-16,-3 7 0 0,3 5 0 0,0 7 3 15,0-4-1-15,-1 9 1 0,2 1 1 0,1 1-2 16,0 2 2-16,1-4-1 0,-1-1 1 0,-2-2-2 16,2 2 3-16,-5-14-3 0,3 3-1 0,-2-7-29 15,-1-5-19-15,4-4-26 0,1 0-32 16,-2-4-49-16,-2-5-72 0,2-5 147 0,4 2-115 16,-2 0-14-16</inkml:trace>
  <inkml:trace contextRef="#ctx0" brushRef="#br0" timeOffset="78572.11">17517 9094 1099 0,'-3'-4'467'0,"1"-1"-297"0,1 3-106 0,0 0 15 0,-1-2-8 0,1 1 12 15,1-1 2-15,0 3-23 0,-1-2-5 0,-2 0-5 16,0 0 1-16,-1 1-6 0,1-2-4 15,-2 2-13-15,-4 1-3 0,0 0-2 0,-1 1-3 16,-1 3-2-16,-3 4-5 0,2-1 1 0,-3 5-2 16,3 3-2-16,0 0-3 0,-1 1 0 0,6 3-1 15,-3 0-2-15,7-2-2 0,-3 1-2 0,7-3-2 16,-1-2 0-16,2 0 0 0,3-4-1 0,3-6-1 16,1 2 2-16,3-6 0 0,-1-3 0 0,3-4 2 15,1-1 1-15,-2 0-2 0,0-2-1 0,2-1 2 16,-1-1-1-16,-3 1 0 0,-2 2 4 0,-4 4 4 0,3 2 11 15,-6 5 5-15,1 0 5 0,-1 5 3 0,-5 7 6 16,0 0 0-16,-2 7-2 0,1 1-6 0,0-1-9 16,-1 2-6-16,1 3-3 0,3-6-5 0,1-2-14 15,0 1-18-15,3-10-21 0,0 1-20 0,5-7-93 16,-2 2-62-16,4-11 154 0,0 4-124 0,-2-7-85 16</inkml:trace>
  <inkml:trace contextRef="#ctx0" brushRef="#br0" timeOffset="78818.45">17736 8998 1110 0,'0'3'514'0,"0"5"-290"0,-1 0-132 0,1-4 35 0,0 11-20 0,0 2-3 15,0-1-7-15,0 1-37 0,1 3-10 0,1 0-14 16,0 3-6-16,3-2-7 0,-1 2-8 16,-1-8-9-16,2 1-2 0,1-1-1 0,1-4-14 0,-3 1-9 15,3-8-48-15,0 3-32 0,0-5-38 0,1 1-59 16,1-3 129-16,-2 0-106 0,5 0-29 16</inkml:trace>
  <inkml:trace contextRef="#ctx0" brushRef="#br0" timeOffset="78990.57">17866 9085 1434 0,'-6'-6'654'0,"5"3"-390"0,-1 1-168 0,0 3 32 16,1-1-19-16,-5 10-21 0,2-1-19 0,-4 4-36 15,2-1-8-15,-7 9-10 0,2 0-2 0,-1 1-17 16,-3 1-19-16,-4 1-21 0,2-1-27 0,-4-1-121 15,-1-2-121-15,1-4 231 0,1 1-172 0,0-3-78 16</inkml:trace>
  <inkml:trace contextRef="#ctx0" brushRef="#br0" timeOffset="79457.34">18269 8972 1038 0,'-5'-6'495'0,"5"-3"-269"0,0 2-126 0,0-2 37 16,1 0-8-16,-1 1-5 0,-2 3-8 0,0 0-35 15,-1-1-11-15,-1 1-12 0,-4 2-10 0,1 3-16 16,-2 1-8-16,1 7-7 0,-4-1-5 0,2 1-8 16,-7 10-1-16,-7 8-2 0,4-1 0 0,2 1-1 15,-10 6 0-15,4 7 0 0,-2 9 2 0,4 15 0 16,-2-5-2-16,11 3 2 0,3 16-2 0,0 2-1 16,7 6 0-16,8-3-17 0,15 2-181 0,1-3 170 15,14-1-83-15,15-9-83 0</inkml:trace>
  <inkml:trace contextRef="#ctx0" brushRef="#br0" timeOffset="80386.2">24877 8699 1093 0,'3'-6'470'0,"6"2"-289"0,-2 0-105 0,3 3 35 16,0 1-1-16,3 1 3 0,0 2 0 0,1 2-5 16,3 2-6-16,0 6-6 0,0-2-6 0,1 5-15 15,1 3-9-15,-2 7-8 0,1 4-5 0,-4-6-17 0,-6 16-6 16,4 13-5-16,-1 1-5 0,-5 0-8 0,-2 10-4 16,-6 5-1-16,-4 16-3 0,-4 12-10 0,3-1-5 15,-9-7-2-15,-9 11 2 0,-1-1 1 0,-2 1-2 16,-3-6-4-16,-3-13-59 0,-4-2-55 15,0-12-119-15,4-10 196 0,-14-24-167 0,7 8-102 16</inkml:trace>
  <inkml:trace contextRef="#ctx0" brushRef="#br0" timeOffset="85452.35">21118 10349 1166 0,'-4'4'492'0,"-1"-1"-295"0,2-2-108 16,3 0 27-16,0 2-8 0,0 1-18 0,0-1-4 15,0 3-12-15,0 6-7 0,0 1-23 0,0 3-8 16,3 8-6-16,-1-3-5 0,1 3-11 0,0 1 0 16,4 2-4-16,-3-2 1 0,1 3-5 0,1-3-2 15,-1-1 1-15,1 2-3 0,-2-3 1 0,0-4-2 0,-1 4-1 16,-1-1-7-16,0-3-9 0,-2-3-11 0,-1 0-15 0,-1-1-49 16,-1-2-22-16,-1 3-23 0,-1-7-35 15,1-2 104-15,-1 2-82 0,2-2-16 0</inkml:trace>
  <inkml:trace contextRef="#ctx0" brushRef="#br0" timeOffset="85734.15">20965 10881 1113 0,'-10'1'492'0,"4"0"-294"0,4-1-113 0,3 2 50 16,4-2-10-16,2 3-4 0,3-1-6 0,5 3-4 16,-1 0-9-16,8 0-14 0,-2 1-9 0,4-2-29 15,0 3-10-15,6-6-9 0,-1 1-7 0,2-4-14 16,-1-1-2-16,1-4-1 0,1 0-3 0,-3-1-2 0,-3-5-2 16,-1-3-40-16,2 0-26 0,-6 1-33 0,-4-4-42 15,-8 1-60-15,2-2 132 0,-9 1-109 0,1-2-26 16</inkml:trace>
  <inkml:trace contextRef="#ctx0" brushRef="#br0" timeOffset="86484.75">21197 11294 691 0,'0'-6'466'16,"0"0"-188"-16,1-3-154 0,1 4 135 0,-1-3-128 15,1 3-9-15,0-1-4 0,2 2-6 0,2-1-21 16,1 3-9-16,3 1-8 0,-1 0-9 0,0-1-22 0,5 1-6 15,4 0-6-15,0-2-6 0,0 2-14 0,1-1-3 16,0-2-2-16,2 0-1 0,3-1-2 0,1 0 0 16,-8 1 0-16,2-2-1 0,0 2 1 0,-3 0-1 15,1 0 0-15,-7 2 2 0,-5 0 0 0,0 2-3 16,-4 0-1-16,-6 5 0 0,1-1 0 0,-12 7-1 16,-2 0 1-16,-5 2-1 0,1-1 0 0,-12 5 1 15,5 0 0-15,-6 1 1 0,-2 1 1 16,1-1-2-16,1 1 2 0,7-1-2 0,2-1 1 0,0 3 0 15,0-2 0-15,5-3 0 0,4-1 1 0,2-2 0 0,1 0 0 16,8-4 0-16,-3 0 0 0,7-4 2 0,2-2 1 16,0 0-2-16,6-3 2 0,2-2-2 0,3-2 4 15,0 0-1-15,3-2-2 0,2 2 1 0,3 0-2 16,-1 0 2-16,4 0-1 0,2 4 1 0,-1 1-2 16,-1 0 1-16,3 8-1 0,3-1 1 0,-3 1-1 15,1 2 0-15,-2 5-1 0,-2-1 0 0,-1 3 1 16,-4-1 0-16,-5 1 0 0,2-1-1 15,-7-2 1-15,0 1 2 0,-3-1 1 0,1 0 1 16,-2-1-2-16,-2-3 1 0,-2-1 1 0,-2 2 3 16,-8-3 0-16,2 0-3 0,-2-1-1 0,-7 0 0 15,1 0 3-15,-3 1-3 0,-3-3-1 0,-4 1 1 16,2-1-3-16,-5 1 0 0,1-4 1 0,4 0-2 16,-4-2-1-16,6-2 1 0,4-4-2 0,3-1-1 15,-1 0-1-15,11-3 0 0,-2 2 0 0,4-4-4 16,-1 1-10-16,7 3-18 0,0 2-24 0,3-2-105 15,2 2-82-15,3-2 181 0,1 0-138 0,0 3-71 0</inkml:trace>
  <inkml:trace contextRef="#ctx0" brushRef="#br0" timeOffset="87220.53">21971 11187 893 0,'-5'-7'430'0,"-1"-2"-224"16,6-1-107-16,-3-2 51 0,1 4-26 0,-2 0-19 15,1 1-4-15,-1 1 3 0,-2 1-9 0,0-1-23 16,0 5-7-16,-3 1-7 0,2-2-2 16,-3 3-7-16,0 0-4 0,0 2-15 0,-5 3 3 0,1-1-3 15,-1 3-1-15,-3 1 0 0,-1 3-4 0,1-1-3 16,-3 1-3-16,0-1 0 0,5 4-6 15,-1-3-1-15,4 1-3 0,2 1-1 0,3-2-6 16,-1 2 1-16,9-4-2 0,-1-1 1 0,3 0 0 16,4-3 0-16,7-3-1 0,-1 0 2 0,6-3 1 15,6-1 1-15,3-2 0 0,0 2 0 0,-2-1 0 0,-3-2-3 0,8 2 8 16,0-1 1-16,-6 2 1 0,-2 1 1 0,-1 0-1 16,-1 1 4-16,-2 6-1 0,4-3 3 0,-11 5-7 15,1 3 0-15,-3 0 0 0,-3 5-3 16,-2 0 2-16,-3 4-1 0,-1-1 0 0,-2 3-1 15,-1 0 2-15,-5 2-3 0,2-1-2 0,-4-1 0 16,0 0 0-16,-1-3-2 0,1 2 0 0,-1-9 1 16,-1 3 0-16,0-3-1 0,1-3 1 0,1-4-1 15,-1 1-1-15,0-4 2 0,-2 1-1 0,0-4 0 16,2-1-2-16,0-2 1 0,2-2-1 0,-2-2 0 16,0-2 2-16,2 1-3 0,3-2 0 0,-2-4 0 0,4 0 0 15,-1-7 0-15,0 3 0 0,3-1 1 0,5-6-2 16,-2 0 1-16,7-1 2 0,-1-2-1 0,4-2 4 15,-2 0 0-15,3-2 4 0,1-1 0 0,1 4 3 16,0-3 1-16,2 1-1 0,0 3 1 0,-5 4-1 16,6-1-2-16,-6 13-3 0,1-4 1 0,-4 6-3 15,0 0-1-15,-4 9 0 0,-1-2 0 0,-1 4-2 16,-1 2-1-16,-2 2-1 0,1 2 0 0,-1 0-7 16,-2 2-17-16,0 1-76 0,0 1-63 0,1-2-113 15,1-2 204-15,3-2-149 0,-1-2-126 0</inkml:trace>
  <inkml:trace contextRef="#ctx0" brushRef="#br0" timeOffset="99014.68">15720 9293 741 0,'-6'-5'374'16,"2"-4"-180"-16,2-1-98 0,-2-2 44 0,2-2 1 15,2-2-1-15,1 0 2 0,-1 0-20 0,-1-1-10 16,1-1-9-16,1-1-7 0,-1 5-15 0,-1-3-6 16,-3 1-8-16,0 3-9 0,0-2-14 15,-2 3-7-15,2 5-5 0,-2-2-5 0,-1-1-10 16,0 3-3-16,-1 2-2 0,1-1-4 0,0 3-2 0,-1 0-2 0,-3 1-1 15,1 1 0-15,2 1 0 0,-1 4-3 0,-1-2 1 16,-2 6 0-16,-1 5-1 0,0-2 1 0,-1 2 0 16,0 2-1-16,-2 2 1 0,0 4 0 15,0 1-1-15,-5 0 3 0,-1 0-3 0,0 2 1 16,-1 3 0-16,-2 3 1 0,1-3 1 0,-4 5-3 16,0 2 2-16,2 2-2 0,2 0 1 0,-2 3 1 15,2-2-1-15,0 1-1 0,0 0 0 0,4 0 0 16,-1-3 0-16,1 1 0 0,2-2 1 0,2-3-3 15,0 1 1-15,3-4 1 0,4-2-2 0,0 1 2 16,2 2-1-16,1-6-1 0,4 0 1 0,1 1 0 0,1 4 0 16,3-3-1-16,1 1 2 0,0 0-3 0,3-1 2 15,2 1 0-15,1-1 1 0,3-1 0 0,0-1-1 16,1 3 1-16,2-3 1 0,0 1 1 0,2-2 1 16,-1 2 2-16,4-2-2 0,-1 1 2 0,1-3 4 15,0 1 2-15,4 2 0 0,2-3 0 0,3 0 4 16,2 1-3-16,1 0 1 0,0-1 1 0,1 0-5 15,1-4 0-15,-1 1-1 0,1-1-1 0,-8-3-1 16,2 0-1-16,5-6 1 0,-2 2-1 0,-2-3-2 16,1-5-1-16,0-1 2 0,5-4-1 0,-3-9 0 15,2 2 0-15,-10-1-2 0,4-9 2 0,1 0 2 16,-7-3 1-16,-2-5-1 0,0-3 0 16,-2 0 0-16,-3-4 1 0,1-2 0 0,-4 0 0 15,0-1 1-15,-2-3-4 0,-1-1 5 0,-1 0-3 16,0 0 1-16,-3-1-1 0,1 0 1 0,-1-1-2 15,0 1 0-15,-3 0-1 0,3 1-1 0,-3 0-1 16,-1 0 0-16,-2 1 0 0,2-1 0 0,-2 7 0 0,1 0-1 0,-2-1 2 16,-1-2-1-16,-1 7 1 0,1 2 1 0,-1 2-1 15,-2-3 1-15,-4 6 0 0,3-2 1 0,-2 8 1 16,-4-2-1-16,1 2 0 0,-3 1-1 16,0-1 1-16,-7 5 0 0,6 0-2 0,-5-1-1 15,-1 2-1-15,-1 1 0 0,1 1 0 0,-6-1-1 0,-1 2 0 16,4 2 0-16,-8-2 1 0,-2 4-2 15,2 1 1-15,-5 4 0 0,2 3-2 0,0 5 1 16,0-4 0-16,4 5-1 0,2 0-1 0,-15 0 0 16,4 0 2-16,5 0-1 0,-6-2 1 0,6 0 0 0,-7 4-1 15,5 4 0-15,-8-3 1 0,20 0 0 0,-4 8-1 16,1 0-1-16,5 1 0 0,1 3 0 0,5 4-1 16,-2 0-1-16,3 5 3 0,0 4-1 0,6 4 0 15,-2-2 0-15,6 9 1 0,-1-2-1 0,1 0 4 16,4 2-1-16,2-2-3 0,0 1 3 0,2 0-1 15,3-1 0-15,2 5-1 0,-4-4 2 0,3 5-3 16,2 2 2-16,-1-2 1 0,-3-1-1 0,1-6 2 16,1 2-1-16,1 4 1 0,1 1 0 0,-3-10 0 15,6 3 0-15,0-2 0 0,5 2-3 0,1-8 3 16,0 5 0-16,3-16-2 0,7 2-1 16,-2-4 3-16,7-7-3 0,6-4 0 0,4-8 2 15,-1 2-2-15,6-6-1 0,-4-2 2 0,1-6 0 0,1 1 1 16,-4-7-1-16,2-6 0 0,-3-2-2 15,1 0 1-15,-1-12-3 0,2 3 1 0,-3-7-2 16,-1-1-2-16,-6-1 1 0,0 2 2 0,-4 0 1 16,-5 0 1-16,-1 2 3 0,-3-3 0 0,-4 10 1 0,-3-1 0 0,2-4 1 15,0-3 0-15,-3 5 1 0,-3 1-2 0,0 2 2 16,2-7-2-16,-1 1 1 0,1-1 2 0,0 4-3 16,-1-5 1-16,-1 3 1 0,0-4 0 15,-1 0 0-15,-1 0 1 0,-1-2 1 0,-2 0-1 16,-3-2 2-16,-1 1 0 0,1 1 0 0,-7-4 0 15,-1 1 0-15,-3 1-1 0,1 0-1 0,-3 7 1 16,-3-1-2-16,0 3 1 0,-2 6-2 0,-1 0 2 16,-1 3 0-16,3 4-1 0,-7 4-1 0,-7-2 0 15,1-1 0-15,2 5-1 0,-6 3 1 0,-1 1-1 0,-7 3-2 16,-4 7-1-16,-1-4 1 0,4 6 0 0,-5 7-2 16,-3-3-1-16,1 7 1 0,-4 0 0 0,2 2 1 15,-1 3 0-15,0 1 1 0,7 1 0 0,1-1 1 16,1 3 0-16,12-1-1 0,0 2-1 0,6 2 0 15,-2-3 1-15,12 0-3 0,-3 2-1 0,3 0 2 16,2 1-1-16,7 3-1 0,-2 1 1 0,3 1-1 16,3 4 0-16,3 2 1 0,-2 2 1 0,3-5 0 15,1 5 0-15,-1 8 2 0,3 1 0 0,-1-3 2 16,-1 3-1-16,-3 2 0 0,6 7 2 0,0 3-1 16,-2 0-1-16,2-10 1 0,1 5-1 0,1 0-1 15,3-5 2-15,1 4 0 0,1-4-3 0,0-5 3 16,3 1 0-16,4-3-2 0,3-8 2 0,-2 3 0 15,12-17-1-15,0 4 0 0,11-9 1 0,-5 3 2 16,11-12-1-16,-4 3 0 0,5-3 3 16,3-5-2-16,-4-2 2 0,2-4-2 0,-6-2 1 15,4-5-1-15,2 0-1 0,-2-3 2 0,-7-2-2 0,0-1 0 0,1-9 0 16,2 2 1-16,-8 1-2 0,-7-4 1 0,-1-1 2 16,4-5-1-16,-6-3 0 0,0-1 1 15,-5 6 2-15,0-11-1 0,0 1 2 0,-2-4-2 16,-2 1 0-16,-6 0 3 0,1-1-2 0,-5 0 0 15,-3-2-2-15,-4-3 4 0,1 5 0 0,-6-8-2 16,0 1 1-16,-5-1-2 0,1-1 3 0,-3-3-4 16,-1 2 3-16,0 0-4 0,-3 1 1 0,-2 3 1 0,-2-1 0 15,5 7 0-15,-5 8-3 0,-3-4 5 16,1 1-3-16,0 11 2 0,-1 2-1 0,-2 3-2 0,-7 5 0 16,-7 9 0-16,2-6 0 0,-6 16-2 0,-11 12-2 15,1 0 0-15,-10 13 0 0,2 4 1 0,-11 8-1 16,-1 4 0-16,-3 6 1 0,3 2 0 0,7 3 1 15,-2-4 0-15,2 5 0 0,11-7-1 0,17-4-3 16,-5 1-20-16,23-20-41 0,-1 3-58 0,17-11 96 16,-3 4-60-16,24-18-32 0</inkml:trace>
  <inkml:trace contextRef="#ctx0" brushRef="#br0" timeOffset="101281.58">21948 10803 1193 0,'-14'0'471'0,"3"1"-331"0,-2 0-94 16,1-1 13-16,0 0-5 0,-5 1-3 0,1 2 3 15,3 1-7-15,-8 1-4 0,-3 4-1 0,0-1-6 16,2 2-11-16,-3 0-3 0,3 1 0 0,-5 2 4 15,1-1-1-15,1 1 0 0,3-4-3 0,-1 2 0 16,0 0-1-16,-1-2-1 0,0-1-4 0,-3-5-7 16,1 3-2-16,-1-2 0 0,-1-2-3 0,0-1-2 15,-3 0 1-15,3 1-2 0,1-1 1 0,1 4-2 16,1-3 0-16,4 5-1 0,-1-1 0 0,4 5 2 16,2 1-1-16,1 3-1 0,0 0 1 0,4-2 0 15,1 3 0-15,-1 7 0 0,2-1 0 0,0-2 0 16,3 2 0-16,-3-1 0 0,2 9 0 0,2 3 0 15,-2-1 0-15,-1-4 0 0,4 5 2 0,0-1-3 16,2 3 0-16,4 2 1 0,-2-2 1 0,1-2 0 16,4 3 0-16,1-2-1 0,3 2-1 0,-4 0 1 15,2-3 1-15,3 1-2 0,4-2 1 0,-2 2 0 16,7-8 0-16,-3 1 0 0,4-5 1 0,1 4 2 16,0-10-2-16,0 0 1 0,2-5 0 15,1-1 0-15,0-1 1 0,1-3 1 0,-3-1 1 0,-3-3-2 0,9-2 6 16,-1 0 0-16,-4 0 2 0,0-1 0 0,-1-2 1 15,1 1 2-15,4-4-1 0,0 2 0 0,-6 2-4 16,5-6 2-16,-3 2-1 0,2-1-1 0,5 2-2 16,2-4-1-16,-1 2 1 0,5-2-1 0,-5 0 0 15,3 1-4-15,1 0 1 0,1-2 0 0,-2-1-1 16,-2 0 0-16,-1 1 0 0,3-2-2 0,0-1 2 16,0-1 1-16,-1 0-2 0,-2-3 0 0,3 1 1 15,-3-2-1-15,0-2 2 0,-6-1 1 0,2-1-3 16,-5 5 2-16,-13-5 1 0,8-6 0 15,-2 0 1-15,-5 4 0 0,-3-3 0 0,-1-2 1 0,-2-7 2 16,0-5-1-16,2 1-1 0,-6 1-1 0,-5-2 3 16,1-4 0-16,-4 0-2 0,1 3 1 0,-7 0-3 15,-1 2 1-15,0 3 0 0,-7 0 0 0,1 2-2 16,-1-1 1-16,-4 7-2 0,-1-2 0 0,0 2 0 16,1 1 2-16,2 5-4 0,2 1 1 0,-4 6 0 15,3-1-2-15,-2 2 1 0,1 1-3 0,-4 5 0 16,0 1 0-16,-5-3 0 0,-1 4 0 0,3 1-1 15,-5 1 1-15,-5 1-1 0,0 0 2 0,5 0-1 16,1 3 0-16,2 2 0 0,-5-1-1 0,5 2 0 16,-1-1 0-16,3 5 0 0,-3 3-1 0,0 0 1 15,0 4-2-15,-2 1 0 0,7 5 1 0,-6 0-1 16,7 3 2-16,0 3 0 0,2 0 0 0,1 1 0 16,4 5 0-16,-1-2 2 0,1 2 0 0,2 1 2 15,1 2-2-15,0 1 1 0,0 2 0 0,0-1-1 16,-3 5 1-16,3 0 1 0,2-5 0 0,0 6-3 0,0 6 1 15,-5-1 2-15,6-6-3 0,0 1 2 0,2 0 0 16,0 6 0-16,5-3-3 0,-3 2 4 0,8-11 0 16,3 4-3-16,1 3 2 0,5-7 0 0,4-1-1 15,8-5 0-15,-4 0 0 0,8-4 0 0,0 0 0 16,5-5 1-16,-1 1 1 0,5-5 0 0,-2 0-1 16,4-2 1-16,-1 1 3 0,9-5-1 0,-1 2 1 15,1-3 1-15,4 0 1 0,3-2 0 16,-1-2-2-16,1-3 3 0,-2 1 0 0,1-3 1 0,0-2-1 15,-5 0 0-15,3-7-2 0,2-1 2 16,-1-1 2-16,-3-1-4 0,-2-2 0 0,-2 0-1 0,5-8 1 16,-9 0-2-16,3 0 3 0,-10-3-1 0,4-4-2 15,1 2 3-15,-2-4-1 0,0-1 1 0,-4 0 1 16,0-2 3-16,0 3-1 0,-4 1 3 0,-1 1 2 16,-1-3 2-16,-6 1 2 0,1 2 2 0,-2-2 1 15,-2 1-3-15,-4-3-1 0,1 1-1 0,-3-3-3 16,-1 0 0-16,-1-2-3 0,-3 0 0 0,-1-1-2 15,-2-2 1-15,-5 2-3 0,0-2 2 0,-2 6-1 0,-1 3-4 16,-6-5 4-16,-1 1 0 0,2 4-2 16,-2 4 1-16,-1 3 0 0,-3-4 0 0,-5 4-1 0,-1-3 3 15,3 5-5-15,-2 0 1 0,-2 2-3 16,-1 0 1-16,3-1 1 0,-1 4-2 0,-1-1 0 16,0 4-1-16,1 1 0 0,-5 0 0 0,3-2 1 15,-7 6-3-15,4 0 1 0,-5 4 0 0,2-3 0 16,2 6 0-16,-2 0 0 0,2 2-1 15,2 3-2-15,1 2 1 0,-1 0-1 0,6 0 2 0,-3 5 1 0,0 3-3 16,-3-1 2-16,6 2-3 0,0 1 3 0,-3 2-2 16,-3 5 1-16,-1 5-2 0,2-3 1 0,4 4 1 15,-2 3 0-15,-2 0 2 0,4 3-2 0,2 0 1 16,1 5 1-16,1-3-1 0,1 2 0 0,5 3 0 16,-1-1 1-16,1 1 0 0,0-1 1 0,3 1 1 15,3-2 0-15,-2 2 0 0,5-6-1 0,-1 2 0 16,4-2-1-16,0-1 2 0,2-3-2 0,-2 1 0 15,4-1 1-15,-1-2-1 0,3 2 1 0,-2-3 1 16,0-4-1-16,5-1 1 0,1 2 0 16,4 0-2-16,-2-4-1 0,4-2 2 0,1 2-2 0,7 0 2 15,3-1 1-15,-2 2-3 0,6-6 3 0,6-1 0 16,3 2 1-16,6-5 1 0,3-2 0 0,7-4-2 16,0 0 1-16,5-4 2 0,-1-1 0 0,4-3 0 15,-3-2 1-15,2-3-2 0,-6-3 0 0,2-1 2 16,1 2 0-16,-7-5-2 0,0 1 1 0,-7-2-1 15,1 1 2-15,-9-3-3 0,5 2 4 0,-7-3-2 16,-2 0 2-16,-3 0 0 0,5 0-2 0,-8 1 1 16,-3 0 0-16,3-5 2 0,-1 0 0 0,-6 3 1 15,-4-3 0-15,2-2 1 0,-5-5 5 0,-3-2 2 16,3 0 3-16,-8 2-1 0,1-8 3 0,-1 0 0 16,-2-3-2-16,0-3 2 0,-8-2-7 0,-2-2-1 15,-3-4-3-15,-6-2 0 0,-5 0-2 0,3-1-1 16,-13-2-1-16,1 7 0 0,-5 0-2 0,4-1 1 15,-4 14-1-15,1-2 0 0,-2 6-4 0,-1 2-1 16,0 11 1-16,-1-1-2 0,2 8-3 0,-2 3-7 16,6 3-12-16,-2 2-17 0,6 3-18 0,10 4-27 0,1 2-140 15,-1-3 171-15,8 2-111 0,8 2-54 0</inkml:trace>
  <inkml:trace contextRef="#ctx0" brushRef="#br0" timeOffset="119141.29">13836 13854 1017 0,'-4'11'527'0,"3"0"-313"0,0 1-42 16,2 3-78-16,8 2 40 0,-1-2-1 0,0 0-27 15,10 5-6-15,3-6 5 0,2 2-8 0,2-3-24 16,2-4-6-16,0-6-9 0,8 0-1 0,-1-12-10 15,0 1-6-15,-1-4-20 0,0-8-3 0,2-3-3 16,0-2-7-16,1-4-17 0,1-4-98 0,0 0-83 16,1-5 150-16,5-1-105 0,-2-8-100 0</inkml:trace>
  <inkml:trace contextRef="#ctx0" brushRef="#br0" timeOffset="120733.84">12199 3644 580 0,'-9'2'340'0,"0"-1"-159"0,1 4-96 0,-5-1 107 16,3 1-97-16,2 0-1 0,0-2 6 16,2 0-12-16,-2 1-5 0,4-4-12 0,-2 1-8 15,8-1-22-15,-2 0 0 0,3 0-1 0,1 0-5 16,1-3 1-16,2 2-1 0,0-1 1 0,0 0-1 16,3 0 0-16,-2 2-7 0,0-1 0 0,-2 5-3 15,2-1-1-15,-4 5-4 0,3-1-2 0,-5 8 0 16,-5-2-1-16,0 3 1 0,-1 2-2 0,-3 0 0 15,0 4-1-15,0 0 1 0,-1 0 1 0,0-2 0 16,5 1 1-16,-3-3-2 0,4-5 0 0,3 1 3 16,-2-2 0-16,1-4-3 0,5-2 1 0,2-4 0 0,3-2 4 15,7-9-1-15,-3 3-1 0,6-10 0 0,9-5 2 16,-1-2 1-16,6-8-1 0,5-8-2 0,11-5-3 16,0-1 2-16,10-8 0 0,-1-2-3 0,3 0-2 15,3-2-3-15,-2 7-3 0,1 0 0 0,-1 5-31 16,-4-1-35-16,-1 13-46 0,-1 0-68 0,-1 2 126 15,-1 3-92-15,-5-4-44 0</inkml:trace>
  <inkml:trace contextRef="#ctx0" brushRef="#br0" timeOffset="123312.22">8412 10666 662 0,'-2'-4'288'0,"0"-2"-158"16,-2-1-43-16,0 2 25 0,4-3-5 0,0 4 6 15,1-2 7-15,-1 2-2 0,2 0-8 0,-2-2-5 16,2 0-11-16,2 2-1 0,-2-4-3 0,2 0-2 16,1-2-5-16,-1 2-7 0,2-3-6 0,0 2-5 15,1 2-14-15,-3 0-6 0,-4 3-8 0,2 2-4 16,0 2-16-16,-1 2-1 0,1 6-1 0,-2-1-2 16,-1-1-5-16,0 9-1 0,3 5 2 0,-2-3-2 15,0 1-1-15,1 4 2 0,0-3-1 0,5 5 4 16,0-1 0-16,1 1 3 0,-1-6 1 0,8 2 7 15,-2-2 3-15,3 1 4 0,1-9 5 0,5-7 7 16,1 0 2-16,3-8-1 0,5-8-2 0,4-11-3 16,-2 2-5-16,16-15-5 0,1 4-6 0,2-5-12 15,-1-2-2-15,5-4-5 0,-3 3-1 0,5-1-62 16,-8 0-46-16,2 6-78 0,-2-2-176 0</inkml:trace>
  <inkml:trace contextRef="#ctx0" brushRef="#br0" timeOffset="127571.88">14040 13667 735 0,'-11'5'332'0,"0"1"-194"16,0 0-83-16,3-1 36 0,0-2-24 0,3 2-2 15,1-7-1-15,0 2-5 0,3 0-7 0,-1 0-1 16,-1-3-3-16,1-1 2 0,1 0 2 0,1 1 2 15,-1-3 5-15,1 1 1 0,-1 0-2 0,0 0-1 0,0 0 8 16,-3 1-7-16,2 1-13 0,-1 3-8 0,-3 0-8 16,1 3-1-16,-2 6-7 0,-1-2 0 0,1 4-10 15,0 4 3-15,-2 0-2 0,2 3 0 0,1 2-1 16,0 1-2-16,-1 1-1 0,2 2-2 0,1-3-1 16,3 4-3-16,-1-2 1 0,3-2 0 0,2 1-2 15,3-3 0-15,-1 0 3 0,8-6-2 0,2 3 2 16,3-8 14-16,3-1 3 0,4-7 4 0,-3-2 6 15,4-5 12-15,2-7 5 0,0-3 2 0,1-3 4 16,-7 1-8-16,6-7-2 0,1-11 4 0,2 4-4 16,-3 1-12-16,1-5-5 0,-2 1-3 0,8-3-3 15,1 3-4-15,-2-3-5 0,-6 12-8 0,4-1-56 16,2 0-57-16,-4 4-91 0,0-1 155 0,-2 2-138 16,-3 3-86-16</inkml:trace>
  <inkml:trace contextRef="#ctx0" brushRef="#br0" timeOffset="129455.61">7438 7860 1120 0,'-3'-2'489'16,"0"0"-288"-16,1-1-114 0,4-2 24 15,0 2 1-15,11-3 2 0,-2-1-2 0,7 0-26 0,-2 0-12 16,12 1-13-16,-5 0-9 0,5-1-16 16,2 0-6-16,4-1-6 0,0 1-2 0,-1 1-7 0,2-2-5 15,1 1-2-15,3 1-1 0,-5 2 1 0,5 5-3 0,1 0 0 16,-1 0-4-16,-2 0-16 0,-1 5-15 0,-3-2-18 16,-1 0-73-16,-9-4-55 0,4 2-94 0,-11-2 186 15,1 1-178-15,-2-1-77 0</inkml:trace>
  <inkml:trace contextRef="#ctx0" brushRef="#br0" timeOffset="129849.6">7700 7623 1022 0,'-5'-2'531'16,"-3"-1"-258"-16,7-1-150 0,-1 0 82 0,0 1-78 15,2 1-5-15,0 0-10 0,0 1-16 0,-3-1-41 16,0 0-10-16,0 1-8 0,-2 1-7 0,3 0-9 16,-7-1-6-16,0 3-2 0,0-1-3 0,0 5-6 15,-2 0 0-15,-5 2 0 0,-4 2 1 0,-5 6-2 16,2-1 1-16,0 1 0 0,-3 5-1 0,1-1-2 15,2 3 3-15,4 4 0 0,1 2-1 0,2 0 1 16,3 4 1-16,5-3 0 0,7 1 6 0,-4 1 1 16,14-6-2-16,-1 0 2 0,13-6 6 0,-4 3 3 15,22-19-1-15,-5 6 2 0,3-8-4 0,10-6 0 16,-5-6-1-16,1 1-1 0,-3-5-7 0,-4 0-24 16,-8 3-36-16,1-1-52 0,-5 2-92 0,-9 5 148 0,-7 0-128 15,2-2-127-15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6:32.6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98 61 2825 0 0,'1'-3'983'0'0,"0"0"0"0"0,0 0 0 0 0,0 0 0 0 0,0 0 0 0 0,-1 1 0 0 0,1-1 0 0 0,-1 0 0 0 0,1-1 0 0 0,-1-3 1 0 0,1-7 916 0 0,-1 2 200 0 0,-8 17-1263 0 0,-11 22-641 0 0,17-25-83 0 0,-10 18-46 0 0,0 0-1 0 0,1 0 1 0 0,-12 33-1 0 0,19-41-58 0 0,0 0 0 0 0,1 0-1 0 0,1 0 1 0 0,-1 0 0 0 0,2 1-1 0 0,0-1 1 0 0,0 1 0 0 0,2 13-1 0 0,-1-24 3 0 0,0-1 0 0 0,0 1 0 0 0,0-1 0 0 0,0 0 0 0 0,1 1 0 0 0,-1-1-1 0 0,1 1 1 0 0,-1-1 0 0 0,1 0 0 0 0,-1 0 0 0 0,1 1 0 0 0,0-1 0 0 0,-1 0 0 0 0,1 0 0 0 0,0 0-1 0 0,0 0 1 0 0,0 0 0 0 0,0 0 0 0 0,0 0 0 0 0,0 0 0 0 0,0 0 0 0 0,3 1 0 0 0,-2-1 12 0 0,0-1 0 0 0,0 1 0 0 0,0-1 0 0 0,0 1 1 0 0,0-1-1 0 0,1 0 0 0 0,-1 0 0 0 0,0 0 0 0 0,0 0 1 0 0,0 0-1 0 0,0-1 0 0 0,1 1 0 0 0,1-1 0 0 0,5-2 84 0 0,0 0 0 0 0,-1-1-1 0 0,0 0 1 0 0,0 0 0 0 0,14-10-1 0 0,91-64 1069 0 0,-102 70-1038 0 0,0 0 0 0 0,0 1 0 0 0,0 0 0 0 0,1 1 0 0 0,0 0 0 0 0,0 1 0 0 0,0 1 0 0 0,1 0 0 0 0,0 0 0 0 0,-1 1 0 0 0,1 1 0 0 0,1 0 0 0 0,25 0 0 0 0,-21 1-9 0 0,-14 0-135 0 0,1 1-1 0 0,0 0 1 0 0,0 0-1 0 0,0 0 1 0 0,0 0-1 0 0,0 1 1 0 0,8 2-1 0 0,-12-3-268 0 0,-1 1 0 0 0,0 0 0 0 0,1-1 0 0 0,-1 1-1 0 0,0 0 1 0 0,0-1 0 0 0,1 1 0 0 0,-1 0 0 0 0,0 0 0 0 0,0-1 0 0 0,0 1 0 0 0,0 0-1 0 0,0 0 1 0 0,0-1 0 0 0,0 1 0 0 0,0 0 0 0 0,-1 0 0 0 0,1 2-1152 0 0,3-4-341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6:33.0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23 6369 0 0,'-2'-2'800'0'0,"0"-1"-1"0"0,-1 1 0 0 0,1 0 0 0 0,-1-1 1 0 0,1 1-1 0 0,-1 0 0 0 0,0 1 1 0 0,0-1-1 0 0,-4-2 0 0 0,6 4-684 0 0,1 0-1 0 0,-1 0 1 0 0,0 0-1 0 0,1 0 1 0 0,-1 0-1 0 0,1 0 1 0 0,-1 0-1 0 0,0 0 1 0 0,1 1-1 0 0,-1-1 1 0 0,1 0 0 0 0,-1 0-1 0 0,0 0 1 0 0,1 1-1 0 0,-1-1 1 0 0,1 0-1 0 0,-1 0 1 0 0,1 1-1 0 0,-1-1 1 0 0,0 1-1 0 0,-11 19 685 0 0,6-7-522 0 0,4-8-169 0 0,-1 1 1 0 0,1 0 0 0 0,0 0 0 0 0,1 0 0 0 0,-3 11 0 0 0,0 33 99 0 0,-11 156 97 0 0,14-184-244 0 0,-2 60-1596 0 0,12 142-1 0 0,-3-192 664 0 0,4-10-244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6:33.5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26 4657 0 0,'-22'-25'9919'0'0,"38"51"-6261"0"0,-13-20-3601 0 0,-1-1 0 0 0,1 0 0 0 0,1 0 0 0 0,-1 0 0 0 0,8 8 0 0 0,1-3-19 0 0,1 0-1 0 0,0-1 1 0 0,0-1 0 0 0,1 0-1 0 0,0-1 1 0 0,0 0 0 0 0,1-1-1 0 0,0-1 1 0 0,0 0 0 0 0,1-1-1 0 0,-1 0 1 0 0,1-2 0 0 0,22 2-1 0 0,-10-3 10 0 0,0-1 0 0 0,-1-1-1 0 0,1-1 1 0 0,0-2-1 0 0,-1 0 1 0 0,53-17-1 0 0,-80 20-43 0 0,1 1-1 0 0,0 0 0 0 0,-1-1 0 0 0,1 1 0 0 0,0 0 1 0 0,0 0-1 0 0,0-1 0 0 0,-1 1 0 0 0,1 0 0 0 0,0 0 0 0 0,0 0 1 0 0,0 0-1 0 0,-1 0 0 0 0,1 0 0 0 0,0 0 0 0 0,0 1 1 0 0,0-1-1 0 0,-1 0 0 0 0,1 0 0 0 0,0 0 0 0 0,0 1 0 0 0,-1-1 1 0 0,1 1-1 0 0,0-1 0 0 0,0 0 0 0 0,-1 1 0 0 0,1-1 1 0 0,0 2-1 0 0,0-1 1 0 0,0 0 1 0 0,-1 1-1 0 0,1-1 0 0 0,-1 1 1 0 0,0-1-1 0 0,1 0 1 0 0,-1 1-1 0 0,0-1 0 0 0,0 1 1 0 0,0-1-1 0 0,0 1 1 0 0,0-1-1 0 0,0 1 0 0 0,-1 1 1 0 0,0 4 6 0 0,-1 0 0 0 0,1 0 0 0 0,-2-1 0 0 0,1 1 0 0 0,-5 9 0 0 0,-10 15 18 0 0,-23 62-1 0 0,13-28-15 0 0,7-25 388 0 0,-2-2 0 0 0,-1 0 0 0 0,-2-2 0 0 0,-53 59 0 0 0,70-86-284 0 0,-1-1 0 0 0,0 1 0 0 0,0-2 0 0 0,-16 11 0 0 0,24-17-141 0 0,0 0-1 0 0,0 0 0 0 0,-1 0 1 0 0,1 0-1 0 0,0 0 0 0 0,0 0 0 0 0,0 0 1 0 0,0 1-1 0 0,1-1 0 0 0,-1 0 1 0 0,-1 3-1 0 0,0 6-2602 0 0,2-2 1341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6:44.2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156 3 4657 0 0,'0'-1'99'0'0,"-1"1"-1"0"0,1 0 1 0 0,0 0 0 0 0,0 0 0 0 0,-1-1-1 0 0,1 1 1 0 0,0 0 0 0 0,0 0 0 0 0,-1 0-1 0 0,1 0 1 0 0,0 0 0 0 0,-1 0-1 0 0,1 0 1 0 0,0 0 0 0 0,0 0 0 0 0,-1-1-1 0 0,1 1 1 0 0,0 0 0 0 0,-1 0 0 0 0,1 1-1 0 0,0-1 1 0 0,-1 0 0 0 0,1 0-1 0 0,0 0 1 0 0,0 0 0 0 0,-1 0 0 0 0,1 0-1 0 0,0 0 1 0 0,-1 0 0 0 0,1 1 0 0 0,0-1-1 0 0,-1 0 1 0 0,-9 11 933 0 0,-3 14-416 0 0,3 0-184 0 0,-10 33-166 0 0,19-54-222 0 0,0 0-1 0 0,1 0 0 0 0,-1 0 1 0 0,1 0-1 0 0,0 0 1 0 0,0 0-1 0 0,0 0 1 0 0,0 0-1 0 0,1 0 0 0 0,-1 0 1 0 0,3 7-1 0 0,0-9 1209 0 0,-4-9-396 0 0,1 7-840 0 0,0 0 1 0 0,-1-1-1 0 0,1 1 0 0 0,0-1 1 0 0,-1 1-1 0 0,1 0 1 0 0,0-1-1 0 0,-1 1 0 0 0,1 0 1 0 0,-1 0-1 0 0,1-1 0 0 0,0 1 1 0 0,-1 0-1 0 0,1 0 0 0 0,-1-1 1 0 0,1 1-1 0 0,-1 0 0 0 0,1 0 1 0 0,0 0-1 0 0,-1 0 1 0 0,1 0-1 0 0,-1 0 0 0 0,1 0 1 0 0,-1 0-1 0 0,1 0 0 0 0,-1 0 1 0 0,1 0-1 0 0,-1 0 0 0 0,1 0 1 0 0,-1 0-1 0 0,1 0 1 0 0,-1 0-1 0 0,1 1 0 0 0,0-1 1 0 0,-1 0-1 0 0,1 0 0 0 0,-1 1 1 0 0,1-1-1 0 0,0 0 0 0 0,-1 0 1 0 0,1 1-1 0 0,-1-1 0 0 0,1 0 1 0 0,0 1-1 0 0,0-1 1 0 0,-1 1-1 0 0,-4 4 24 0 0,1 1-1 0 0,0-1 1 0 0,0 1 0 0 0,0 0-1 0 0,1 0 1 0 0,0 0 0 0 0,0 0 0 0 0,-3 10-1 0 0,4-10-16 0 0,-9 25 86 0 0,-12 53 0 0 0,21-74-107 0 0,1 1 1 0 0,0 0-1 0 0,0 0 1 0 0,1-1-1 0 0,1 1 1 0 0,-1 0-1 0 0,2 0 1 0 0,0-1-1 0 0,3 13 1 0 0,13 36 2 0 0,7 25 8 0 0,59 132 1 0 0,-57-159-18 0 0,59 108-23 0 0,-7-49 38 0 0,54 47 21 0 0,-74-98-26 0 0,-36-41-3 0 0,14 11 2 0 0,17 17-1 0 0,-26-21 10 0 0,58 54 68 0 0,-75-76-57 0 0,0-1 0 0 0,0-1 0 0 0,1 0 0 0 0,0 0 0 0 0,23 8 0 0 0,64 15 208 0 0,-70-23-146 0 0,-1 1-1 0 0,51 23 0 0 0,-51-14-56 0 0,0 1 0 0 0,-2 1 1 0 0,41 37-1 0 0,-23-17-6 0 0,52 44 27 0 0,32 23 73 0 0,70 50 137 0 0,-182-145-246 0 0,0 2-1 0 0,-1-1 0 0 0,0 2 1 0 0,-1 0-1 0 0,-1 0 0 0 0,0 2 1 0 0,-1-1-1 0 0,-1 2 1 0 0,12 22-1 0 0,4 15 40 0 0,33 98 1 0 0,-54-136-48 0 0,21 52 516 0 0,70 125 0 0 0,-91-183-311 0 0,1 0 1 0 0,-1 0-1 0 0,2 0 1 0 0,11 12-1 0 0,-15-19-118 0 0,0 1 0 0 0,0-1 0 0 0,0 1-1 0 0,1-1 1 0 0,-1-1 0 0 0,1 1 0 0 0,0 0 0 0 0,0-1 0 0 0,0 0 0 0 0,0 0 0 0 0,10 2-1 0 0,-9-3 219 0 0,-5-1-345 0 0,0 0-1 0 0,-1 0 1 0 0,1 1 0 0 0,-1-1 0 0 0,1 0-1 0 0,-1 0 1 0 0,1 0 0 0 0,0 0 0 0 0,-1 0-1 0 0,1 0 1 0 0,-1 0 0 0 0,1 0 0 0 0,0 0-1 0 0,-1 0 1 0 0,1 0 0 0 0,-1 0 0 0 0,1-1-1 0 0,-1 1 1 0 0,1 0 0 0 0,1-1 0 0 0,-2-1-85 0 0,1 1 0 0 0,-1-1 0 0 0,1 0 0 0 0,-1 1 0 0 0,1-1 0 0 0,-1 0 0 0 0,0 1 0 0 0,0-1 0 0 0,0 0 0 0 0,0-3 0 0 0,0-13-647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6:44.5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48 124 4889 0 0,'-5'3'809'0'0,"1"1"-1"0"0,-1-1 0 0 0,1 1 1 0 0,0 0-1 0 0,0 0 1 0 0,-5 9-1 0 0,-1-1 320 0 0,10-11-1026 0 0,-1 0 0 0 0,1 0-1 0 0,0 0 1 0 0,-1 1 0 0 0,1-1 0 0 0,0 0 0 0 0,0 0 0 0 0,0 0 0 0 0,0 0 0 0 0,0 0 0 0 0,0 0-1 0 0,0 0 1 0 0,0 0 0 0 0,0 0 0 0 0,0 0 0 0 0,1 0 0 0 0,-1 1 0 0 0,0-1 0 0 0,1 0 0 0 0,-1 0-1 0 0,1-1 1 0 0,-1 1 0 0 0,1 0 0 0 0,0 0 0 0 0,-1 0 0 0 0,1 0 0 0 0,0 0 0 0 0,-1-1-1 0 0,1 1 1 0 0,0 0 0 0 0,0 0 0 0 0,1 0 0 0 0,31 25 1372 0 0,89 46 2688 0 0,-105-63-3626 0 0,33 23 828 0 0,-38-24-1032 0 0,0 1 0 0 0,0-2 0 0 0,1 0 0 0 0,0 0-1 0 0,0-1 1 0 0,29 8 0 0 0,-38-14-309 0 0,-1 0 0 0 0,1 0 0 0 0,0 0 1 0 0,-1-1-1 0 0,1 1 0 0 0,0-1 0 0 0,0 0 0 0 0,-1 0 0 0 0,1 0 0 0 0,-1 0 0 0 0,1-1 0 0 0,-1 1 0 0 0,0-1 0 0 0,1 0 0 0 0,-1 0 0 0 0,0 0 0 0 0,0-1 0 0 0,3-3 0 0 0,4-2-42 0 0,-1-1 0 0 0,-1 0-1 0 0,0-1 1 0 0,9-13 0 0 0,69-133-2548 0 0,-29 48 545 0 0,-25 57 704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6:45.3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223 4 4313 0 0,'0'0'164'0'0,"1"-1"0"0"0,-1 1 0 0 0,1 0 0 0 0,-1-1 0 0 0,1 1 0 0 0,-1 0 0 0 0,1 0 0 0 0,-1-1 0 0 0,1 1 0 0 0,-1 0 0 0 0,1 0 0 0 0,-1 0 0 0 0,1 0 0 0 0,0-1 0 0 0,-1 1 0 0 0,1 0 0 0 0,-1 0 0 0 0,1 0 0 0 0,-1 0 0 0 0,1 0 0 0 0,-1 1 0 0 0,1-1 0 0 0,0 0 0 0 0,-1 0 0 0 0,1 0 0 0 0,-1 0 0 0 0,1 1 0 0 0,-1-1 0 0 0,1 0 0 0 0,-1 0 0 0 0,1 1 0 0 0,-1-1 0 0 0,0 0 0 0 0,1 1 0 0 0,-1-1 0 0 0,1 1 0 0 0,-1-1 0 0 0,0 0 0 0 0,1 1 0 0 0,-1-1 0 0 0,0 1 0 0 0,1-1 0 0 0,-1 1 0 0 0,0-1 0 0 0,0 1 0 0 0,0-1 0 0 0,1 1 0 0 0,-1-1 0 0 0,0 1 0 0 0,0 0 0 0 0,0 0 0 0 0,6 35 6244 0 0,-11-36-6325 0 0,1 1-1 0 0,-1 0 1 0 0,0 0-1 0 0,1 1 0 0 0,-1 0 1 0 0,1-1-1 0 0,-1 2 1 0 0,1-1-1 0 0,0 0 0 0 0,0 1 1 0 0,0 0-1 0 0,-6 4 1 0 0,-5 6-58 0 0,-22 25 0 0 0,19-17-5 0 0,1 1 1 0 0,2 0-1 0 0,0 1 0 0 0,1 1 1 0 0,2 1-1 0 0,0-1 0 0 0,-13 43 1 0 0,23-61-13 0 0,1 0 0 0 0,-1 0 0 0 0,1 0 0 0 0,1 0 0 0 0,-1 0 0 0 0,1 0 0 0 0,0 0 0 0 0,0 0 0 0 0,0 0 0 0 0,1 0 0 0 0,2 7 0 0 0,-2-10-1 0 0,-1 0 1 0 0,1-1-1 0 0,1 1 1 0 0,-1 0-1 0 0,0-1 1 0 0,1 1-1 0 0,-1-1 0 0 0,1 1 1 0 0,0-1-1 0 0,0 0 1 0 0,-1 0-1 0 0,2 0 1 0 0,-1 0-1 0 0,0 0 0 0 0,0 0 1 0 0,1-1-1 0 0,-1 1 1 0 0,0-1-1 0 0,1 1 1 0 0,0-1-1 0 0,-1 0 0 0 0,1 0 1 0 0,0 0-1 0 0,0 0 1 0 0,3 0-1 0 0,62 8 69 0 0,-35-6 44 0 0,60 15 0 0 0,-85-16-193 0 0,1 1 1 0 0,0 0-1 0 0,-1 1 1 0 0,0-1 0 0 0,0 2-1 0 0,0-1 1 0 0,-1 1-1 0 0,1 0 1 0 0,-1 1-1 0 0,0-1 1 0 0,9 12 0 0 0,-7-5-1133 0 0,-8-10 1009 0 0,0 0-1 0 0,0-1 1 0 0,0 1 0 0 0,1-1 0 0 0,-1 1 0 0 0,0-1 0 0 0,1 0 0 0 0,-1 1 0 0 0,0-1 0 0 0,1 0 0 0 0,0 0 0 0 0,-1 0 0 0 0,1 0 0 0 0,1 1-1 0 0,8-1-1571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6:45.9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 0 6713 0 0,'-5'6'680'0'0,"-1"0"0"0"0,1-1-1 0 0,1 2 1 0 0,-1-1-1 0 0,1 0 1 0 0,-4 10-1 0 0,6-13-587 0 0,1 0 0 0 0,0 0 0 0 0,0 0-1 0 0,0 0 1 0 0,0 1 0 0 0,1-1 0 0 0,-1 0-1 0 0,1 0 1 0 0,0 0 0 0 0,0 1-1 0 0,0-1 1 0 0,0 0 0 0 0,1 0 0 0 0,-1 0-1 0 0,1 0 1 0 0,0 1 0 0 0,2 4-1 0 0,-3-7-66 0 0,1 0-1 0 0,0 0 0 0 0,-1 0 0 0 0,1 0 0 0 0,0 0 0 0 0,0-1 0 0 0,0 1 0 0 0,-1 0 0 0 0,1 0 0 0 0,0 0 0 0 0,0-1 1 0 0,0 1-1 0 0,1 0 0 0 0,-1-1 0 0 0,0 1 0 0 0,0-1 0 0 0,0 0 0 0 0,0 1 0 0 0,0-1 0 0 0,1 0 0 0 0,-1 1 0 0 0,0-1 0 0 0,0 0 1 0 0,0 0-1 0 0,1 0 0 0 0,1-1 0 0 0,36-6-1 0 0,-23 3 13 0 0,54-13 47 0 0,-55 13-67 0 0,-9 2 4 0 0,-1 1 1 0 0,1-1-1 0 0,-1 1 0 0 0,1 1 0 0 0,10-1 1 0 0,-15 1-16 0 0,0 0 0 0 0,0 0 0 0 0,0 0 0 0 0,0 1 0 0 0,1-1 0 0 0,-1 0 0 0 0,0 1 0 0 0,0-1 0 0 0,0 1 0 0 0,0-1 1 0 0,0 1-1 0 0,0 0 0 0 0,0-1 0 0 0,0 1 0 0 0,-1 0 0 0 0,1 0 0 0 0,0-1 0 0 0,0 1 0 0 0,-1 0 0 0 0,1 0 0 0 0,0 0 1 0 0,-1 0-1 0 0,1 0 0 0 0,-1 0 0 0 0,1 0 0 0 0,-1 0 0 0 0,1 0 0 0 0,-1 0 0 0 0,0 0 0 0 0,0 1 0 0 0,1-1 0 0 0,-1 0 1 0 0,0 0-1 0 0,0 2 0 0 0,0 0 57 0 0,1-1 0 0 0,-1 1 0 0 0,0 0 0 0 0,0 0 0 0 0,-1 0 0 0 0,1 0 0 0 0,0 0 0 0 0,-1 0 0 0 0,0 0 0 0 0,1-1 0 0 0,-1 1 0 0 0,0 0 0 0 0,-1 0 0 0 0,1-1 0 0 0,0 1 0 0 0,-1-1 0 0 0,1 1 0 0 0,-1-1 0 0 0,0 0 0 0 0,0 0 0 0 0,0 1 0 0 0,0-1 0 0 0,0-1 0 0 0,-1 1 0 0 0,1 0 0 0 0,0 0 0 0 0,-1-1 0 0 0,1 1 0 0 0,-1-1 0 0 0,0 0 0 0 0,1 0-1 0 0,-7 1 1 0 0,9-2-53 0 0,0 0 1 0 0,0 0-1 0 0,0 0 0 0 0,0 0 0 0 0,-1 0 0 0 0,1 0 0 0 0,0 0 0 0 0,0 0 0 0 0,0 0 0 0 0,0 0 0 0 0,0 0 0 0 0,-1 0 0 0 0,1 0 0 0 0,0 0 0 0 0,0 0 0 0 0,0-1 0 0 0,0 1 0 0 0,0 0 0 0 0,-1 0 0 0 0,1 0 0 0 0,0 0 0 0 0,0 0 0 0 0,0 0 0 0 0,0-1 0 0 0,0 1 0 0 0,0 0 0 0 0,0 0 0 0 0,0 0 0 0 0,0 0 0 0 0,0-1 0 0 0,0 1 0 0 0,0 0 0 0 0,-1 0 0 0 0,1 0 0 0 0,0 0 0 0 0,0-1 0 0 0,0 1 0 0 0,0 0 0 0 0,1 0 0 0 0,-1 0 0 0 0,0 0 0 0 0,0-1 0 0 0,0 1 0 0 0,0 0 0 0 0,0 0 0 0 0,0 0 0 0 0,4-10 117 0 0,-2 9-124 0 0,1 0-1 0 0,0 0 1 0 0,0 0-1 0 0,0 0 1 0 0,-1 0 0 0 0,1 1-1 0 0,0-1 1 0 0,0 1-1 0 0,0 0 1 0 0,0 0 0 0 0,0 0-1 0 0,0 0 1 0 0,0 0 0 0 0,0 1-1 0 0,0 0 1 0 0,0-1-1 0 0,-1 1 1 0 0,1 0 0 0 0,0 0-1 0 0,0 0 1 0 0,-1 1 0 0 0,1-1-1 0 0,-1 1 1 0 0,1-1-1 0 0,3 4 1 0 0,4 2 8 0 0,-1 1 0 0 0,0 0 0 0 0,-1 0 0 0 0,1 1 1 0 0,6 9-1 0 0,-9-10 109 0 0,-1-1 0 0 0,0 1 0 0 0,0 0 0 0 0,6 16 1 0 0,-10-23-63 0 0,0 1 0 0 0,-1-1 1 0 0,1 1-1 0 0,-1-1 1 0 0,1 1-1 0 0,-1-1 1 0 0,0 1-1 0 0,1-1 0 0 0,-1 1 1 0 0,0-1-1 0 0,0 1 1 0 0,0 0-1 0 0,0-1 0 0 0,-1 1 1 0 0,1-1-1 0 0,0 1 1 0 0,-1-1-1 0 0,1 1 1 0 0,-1-1-1 0 0,1 0 0 0 0,-1 1 1 0 0,0-1-1 0 0,1 1 1 0 0,-1-1-1 0 0,0 0 1 0 0,0 0-1 0 0,0 1 0 0 0,0-1 1 0 0,0 0-1 0 0,0 0 1 0 0,-1 0-1 0 0,1 0 0 0 0,0 0 1 0 0,0-1-1 0 0,-1 1 1 0 0,1 0-1 0 0,-2 0 1 0 0,-11 4 384 0 0,1-1 1 0 0,-1 0 0 0 0,-25 3 0 0 0,-14 2-117 0 0,51-8-373 0 0,-1 0 1 0 0,0 0-1 0 0,0 1 0 0 0,0-1 0 0 0,1 0 0 0 0,-1 1 1 0 0,0 0-1 0 0,1-1 0 0 0,0 1 0 0 0,-1 0 0 0 0,1 0 0 0 0,0 1 1 0 0,-3 3-1 0 0,4-4-131 0 0,0-1 0 0 0,0 0 0 0 0,0 1 1 0 0,0-1-1 0 0,1 1 0 0 0,-1 0 0 0 0,0-1 0 0 0,1 1 1 0 0,0-1-1 0 0,-1 1 0 0 0,1 0 0 0 0,0-1 1 0 0,0 1-1 0 0,0 0 0 0 0,0-1 0 0 0,0 1 0 0 0,0 0 1 0 0,0-1-1 0 0,1 1 0 0 0,-1 0 0 0 0,0-1 0 0 0,1 1 1 0 0,0 0-1 0 0,-1-1 0 0 0,1 1 0 0 0,2 2 0 0 0,3 2-1582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6:46.3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133 0 9930 0 0,'-3'1'475'0'0,"0"0"0"0"0,0 0-1 0 0,1 0 1 0 0,-1 1 0 0 0,1-1 0 0 0,-1 1-1 0 0,1-1 1 0 0,0 1 0 0 0,-1 0 0 0 0,1 0 0 0 0,0 0-1 0 0,0 0 1 0 0,0 0 0 0 0,0 0 0 0 0,-1 4-1 0 0,-25 42 420 0 0,19-32 3 0 0,-4 7-647 0 0,1 0 0 0 0,1 0 0 0 0,-10 32-1 0 0,21-55-276 0 0,1 0-1 0 0,-1 0 0 0 0,0 0 0 0 0,0 0 0 0 0,0 0 1 0 0,0 0-1 0 0,0 0 0 0 0,0 0 0 0 0,0 0 0 0 0,0 0 1 0 0,0 0-1 0 0,0 0 0 0 0,0 0 0 0 0,0 0 0 0 0,0 0 1 0 0,0 0-1 0 0,0 0 0 0 0,0 0 0 0 0,0 0 0 0 0,0 0 1 0 0,0 0-1 0 0,0 0 0 0 0,1 0 0 0 0,-1 0 0 0 0,0 0 1 0 0,0 0-1 0 0,0 0 0 0 0,0 0 0 0 0,0 0 0 0 0,0 0 1 0 0,0 0-1 0 0,0 0 0 0 0,0 0 0 0 0,0 1 0 0 0,0-1 1 0 0,0 0-1 0 0,0 0 0 0 0,0 0 0 0 0,0 0 0 0 0,0 0 1 0 0,0 0-1 0 0,0 0 0 0 0,0 0 0 0 0,0 0 0 0 0,0 0 1 0 0,0 0-1 0 0,0 0 0 0 0,0 0 0 0 0,0 0 0 0 0,0 0 1 0 0,0 0-1 0 0,6-6-528 0 0,7-15-287 0 0,-4 0-81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6:46.6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 2 7938 0 0,'-3'-1'889'0'0,"0"1"0"0"0,0-1 1 0 0,0 1-1 0 0,0 0 0 0 0,1 0 1 0 0,-1 0-1 0 0,0 1 1 0 0,0-1-1 0 0,-4 2 0 0 0,5-2-731 0 0,1 1 0 0 0,-1 0 0 0 0,0-1 0 0 0,1 1 0 0 0,-1 0 0 0 0,1 0 0 0 0,-1 0 0 0 0,1 0 0 0 0,-1 1 0 0 0,1-1 0 0 0,0 0 0 0 0,0 1 0 0 0,0-1 0 0 0,-1 0 0 0 0,1 1 0 0 0,0 0 0 0 0,1-1 0 0 0,-1 1 0 0 0,0-1 0 0 0,0 1 0 0 0,1 0 0 0 0,-1 0 0 0 0,1-1 0 0 0,0 1 0 0 0,-1 3 0 0 0,1-3-139 0 0,-1 0 0 0 0,1 1 0 0 0,-1-1-1 0 0,1 1 1 0 0,0-1 0 0 0,0 0 0 0 0,0 1-1 0 0,1-1 1 0 0,-1 1 0 0 0,0-1 0 0 0,1 1 0 0 0,0-1-1 0 0,-1 0 1 0 0,1 0 0 0 0,0 1 0 0 0,0-1 0 0 0,0 0-1 0 0,1 0 1 0 0,-1 0 0 0 0,1 0 0 0 0,-1 0-1 0 0,1 0 1 0 0,-1 0 0 0 0,1-1 0 0 0,0 1 0 0 0,0-1-1 0 0,0 1 1 0 0,0-1 0 0 0,0 1 0 0 0,0-1 0 0 0,0 0-1 0 0,0 0 1 0 0,4 1 0 0 0,14 4 4 0 0,1-1 1 0 0,0-1-1 0 0,1 0 1 0 0,-1-2-1 0 0,0 0 1 0 0,37-3-1 0 0,-42 1 0 0 0,-15 0-56 0 0,0 0 0 0 0,-1 0 0 0 0,1 0 0 0 0,0 0 0 0 0,-1 0 0 0 0,1 0 0 0 0,0 0 0 0 0,-1 0 0 0 0,1 0 0 0 0,0 1 0 0 0,-1-1 0 0 0,1 0 0 0 0,0 1 0 0 0,-1-1 0 0 0,1 0 0 0 0,-1 1 0 0 0,1-1 0 0 0,-1 0 1 0 0,1 1-1 0 0,-1-1 0 0 0,1 1 0 0 0,-1-1 0 0 0,1 1 0 0 0,-1-1 0 0 0,1 1 0 0 0,-1-1 0 0 0,0 1 0 0 0,1 0 0 0 0,-1-1 0 0 0,0 1 0 0 0,0 0 0 0 0,1-1 0 0 0,-1 1 0 0 0,0 0 0 0 0,0-1 0 0 0,0 1 0 0 0,0 0 0 0 0,0-1 0 0 0,0 2 0 0 0,0-1-198 0 0,0 1-1 0 0,0-1 1 0 0,-1 1-1 0 0,1-1 0 0 0,-1 0 1 0 0,1 1-1 0 0,-1-1 1 0 0,1 0-1 0 0,-1 0 0 0 0,0 1 1 0 0,1-1-1 0 0,-1 0 0 0 0,0 0 1 0 0,0 0-1 0 0,0 0 1 0 0,0 0-1 0 0,0 0 0 0 0,0 0 1 0 0,-1 1-1 0 0,-5 0-1947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6:47.0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9058 0 0,'6'19'7346'0'0,"-3"16"-4945"0"0,0-6-1708 0 0,7 32-300 0 0,5 111 1 0 0,-21-17-5072 0 0,3-133 3167 0 0,-1-4-478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6:18.8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94 1 3465 0 0,'0'1'369'0'0,"-1"0"0"0"0,0 0 1 0 0,0 0-1 0 0,0 0 0 0 0,0 1 0 0 0,0-2 1 0 0,0 1-1 0 0,0 0 0 0 0,0 0 0 0 0,0 0 1 0 0,-2 0-1 0 0,-11 12 1508 0 0,3 2-1023 0 0,2 1-1 0 0,0 1 1 0 0,-13 34 0 0 0,18-42-763 0 0,1 0 0 0 0,1 0 0 0 0,0 1 0 0 0,0-1 0 0 0,1 1 1 0 0,0 0-1 0 0,0-1 0 0 0,1 1 0 0 0,2 15 0 0 0,1-16 29 0 0,1 0 1 0 0,0 1-1 0 0,1-2 0 0 0,0 1 0 0 0,0-1 0 0 0,0 1 1 0 0,1-1-1 0 0,13 13 0 0 0,-10-11-88 0 0,1 2 29 0 0,0-1 0 0 0,1-1 0 0 0,0 1 0 0 0,1-2 0 0 0,0 0 1 0 0,1 0-1 0 0,0-1 0 0 0,0 0 0 0 0,0-2 0 0 0,19 8 0 0 0,-23-11-44 0 0,1 0-1 0 0,1 0 0 0 0,-1-1 0 0 0,0-1 1 0 0,1 1-1 0 0,-1-2 0 0 0,0 1 1 0 0,1-2-1 0 0,-1 1 0 0 0,1-1 1 0 0,-1-1-1 0 0,0 0 0 0 0,0 0 1 0 0,1-1-1 0 0,15-7 0 0 0,11-10-4 0 0,-29 15-3 0 0,-1 1-1 0 0,1-1 1 0 0,0 2-1 0 0,0-1 1 0 0,0 1 0 0 0,0 0-1 0 0,1 1 1 0 0,9-2-1 0 0,-15 4-4 0 0,-1 0-1 0 0,1 1 1 0 0,-1-1-1 0 0,1 0 1 0 0,-1 1-1 0 0,1 0 1 0 0,-1-1-1 0 0,0 1 1 0 0,1 0-1 0 0,-1 0 1 0 0,0 0-1 0 0,0 1 1 0 0,0-1-1 0 0,0 1 1 0 0,0-1-1 0 0,0 1 1 0 0,0-1-1 0 0,0 1 0 0 0,0 0 1 0 0,2 3-1 0 0,3 5 13 0 0,0 1 0 0 0,-1 0 0 0 0,6 11 0 0 0,2 5 25 0 0,-5-10-17 0 0,-2-6 15 0 0,0 1 1 0 0,1-1-1 0 0,13 15 0 0 0,-19-23-27 0 0,1 0 0 0 0,0-1 1 0 0,0 1-1 0 0,0-1 0 0 0,0 0 0 0 0,0 0 1 0 0,1 0-1 0 0,-1 0 0 0 0,1-1 0 0 0,-1 1 1 0 0,1-1-1 0 0,-1 0 0 0 0,1 0 0 0 0,0 0 1 0 0,0-1-1 0 0,-1 1 0 0 0,5-1 0 0 0,144-9 203 0 0,-136 9-209 0 0,0-1 0 0 0,0 0 0 0 0,0-1 0 0 0,-1-1 0 0 0,1 0 0 0 0,-1-2 1 0 0,0 1-1 0 0,27-14 0 0 0,16-7 9 0 0,-14 7-12 0 0,-33 13 0 0 0,0 1 0 0 0,1 0 0 0 0,-1 1 0 0 0,1 0 0 0 0,0 1 0 0 0,0 0 0 0 0,0 1 0 0 0,0 1-1 0 0,0-1 1 0 0,15 3 0 0 0,-22-1 0 0 0,-1 0 0 0 0,0 0-1 0 0,0 1 1 0 0,-1-1 0 0 0,1 1-1 0 0,0 0 1 0 0,0 0 0 0 0,-1 0-1 0 0,1 1 1 0 0,-1-1 0 0 0,0 1-1 0 0,3 3 1 0 0,36 42 23 0 0,-17-17 7 0 0,-23-29-33 0 0,0 1 1 0 0,1-1 0 0 0,0 0 0 0 0,-1 0 0 0 0,1 0-1 0 0,0 0 1 0 0,0-1 0 0 0,0 1 0 0 0,0-1-1 0 0,0 1 1 0 0,1-1 0 0 0,-1 0 0 0 0,0 0-1 0 0,1-1 1 0 0,4 1 0 0 0,-2 0 0 0 0,0-2 0 0 0,0 1-1 0 0,0-1 1 0 0,0 0 0 0 0,-1 0 0 0 0,1 0-1 0 0,0-1 1 0 0,7-3 0 0 0,6-4 10 0 0,0-1-1 0 0,0-1 1 0 0,31-24-1 0 0,-13 5 10 0 0,0-2 1 0 0,-2-1-1 0 0,60-74 0 0 0,-94 106-19 0 0,-1 0-1 0 0,1 0 0 0 0,0 0 0 0 0,-1 0 0 0 0,1 1 0 0 0,0-1 0 0 0,0 0 0 0 0,0 0 1 0 0,0 0-1 0 0,0 1 0 0 0,0-1 0 0 0,0 0 0 0 0,0 1 0 0 0,0-1 0 0 0,0 1 1 0 0,0-1-1 0 0,0 1 0 0 0,0 0 0 0 0,1-1 0 0 0,-1 1 0 0 0,0 0 0 0 0,1 0 1 0 0,0 0 1 0 0,-1 1 0 0 0,0-1 1 0 0,0 1-1 0 0,0-1 1 0 0,0 1-1 0 0,0-1 0 0 0,0 1 1 0 0,0 0-1 0 0,-1-1 1 0 0,1 1-1 0 0,0 0 0 0 0,0 0 1 0 0,0 0-1 0 0,-1 0 1 0 0,1 0-1 0 0,0-1 0 0 0,-1 1 1 0 0,1 2-1 0 0,3 5 23 0 0,-1 0-1 0 0,0 1 0 0 0,0-1 1 0 0,1 13-1 0 0,4 20 63 0 0,-4-14-35 0 0,1 0 0 0 0,1-1 0 0 0,1 0 0 0 0,2 0 0 0 0,15 33 0 0 0,-21-54-48 0 0,0 1 0 0 0,1-1 0 0 0,-1 0 0 0 0,1 0 0 0 0,1 0 0 0 0,-1 0 0 0 0,1-1 0 0 0,-1 1 1 0 0,1-1-1 0 0,0-1 0 0 0,1 1 0 0 0,-1-1 0 0 0,1 0 0 0 0,-1 0 0 0 0,1 0 0 0 0,0-1 0 0 0,0 0 0 0 0,0 0 0 0 0,0 0 0 0 0,1-1 0 0 0,-1 0 0 0 0,0 0 1 0 0,1-1-1 0 0,-1 0 0 0 0,0 0 0 0 0,1 0 0 0 0,-1-1 0 0 0,0 0 0 0 0,1 0 0 0 0,-1 0 0 0 0,0-1 0 0 0,0 0 0 0 0,0-1 0 0 0,0 1 0 0 0,6-5 1 0 0,94-52 77 0 0,47-25-11 0 0,-124 70-56 0 0,1 2-1 0 0,0 1 1 0 0,43-11 0 0 0,-64 20-13 0 0,0 1 1 0 0,1-1 0 0 0,-1 2 0 0 0,0-1 0 0 0,1 1 0 0 0,-1 1 0 0 0,0 0-1 0 0,18 3 1 0 0,-20-2-1 0 0,0 1 0 0 0,-1-1 0 0 0,1 1 0 0 0,-1 0-1 0 0,0 1 1 0 0,0-1 0 0 0,0 1 0 0 0,0 0 0 0 0,0 1-1 0 0,-1 0 1 0 0,0 0 0 0 0,6 6 0 0 0,5 9 4 0 0,1-1 0 0 0,1-1 0 0 0,41 32 0 0 0,-49-44-3 0 0,0 1 0 0 0,0-1 0 0 0,1-1 0 0 0,0 0-1 0 0,0-1 1 0 0,1 0 0 0 0,-1 0 0 0 0,1-1 0 0 0,0-1 0 0 0,20 3 0 0 0,114-7 16 0 0,-18 0-15 0 0,-118 4-3 0 0,0 0 1 0 0,0 0-1 0 0,0 1 1 0 0,0 0-1 0 0,0 1 1 0 0,0 0-1 0 0,-1 0 1 0 0,0 1-1 0 0,0 0 1 0 0,0 1-1 0 0,14 11 1 0 0,-8-6 4 0 0,1 0 0 0 0,20 9 0 0 0,-26-16-4 0 0,0-1 0 0 0,0 0 0 0 0,0-1 0 0 0,0 0 0 0 0,0 0 0 0 0,1-1 0 0 0,-1-1 0 0 0,1 0 0 0 0,-1 0 0 0 0,0-1 0 0 0,1 0 0 0 0,-1-1 0 0 0,16-4 0 0 0,13-6-7 0 0,-29 10 9 0 0,0-1 1 0 0,0 0-1 0 0,-1-1 1 0 0,15-7-1 0 0,24-10 6 0 0,-40 18-6 0 0,0 0-1 0 0,1-1 0 0 0,-1 0 0 0 0,-1 0 0 0 0,1 0 0 0 0,12-10 0 0 0,-2-1 11 0 0,25-15-1 0 0,9-7 8 0 0,-36 24-20 0 0,8-7 2 0 0,33-20 1 0 0,-56 39-3 0 0,0 0-1 0 0,1 1 1 0 0,-1-1-1 0 0,0 0 1 0 0,0 1 0 0 0,1-1-1 0 0,-1 1 1 0 0,1 0-1 0 0,-1 0 1 0 0,0-1-1 0 0,1 1 1 0 0,-1 0 0 0 0,0 0-1 0 0,1 0 1 0 0,-1 0-1 0 0,1 0 1 0 0,-1 1 0 0 0,0-1-1 0 0,1 0 1 0 0,-1 1-1 0 0,0-1 1 0 0,1 1-1 0 0,-1-1 1 0 0,0 1 0 0 0,1 0-1 0 0,-1-1 1 0 0,0 1-1 0 0,0 0 1 0 0,0 0 0 0 0,0 0-1 0 0,0 0 1 0 0,0 0-1 0 0,0 0 1 0 0,0 0 0 0 0,0 0-1 0 0,-1 0 1 0 0,1 1-1 0 0,0-1 1 0 0,-1 0-1 0 0,2 2 1 0 0,3 7 6 0 0,-1 1 0 0 0,0 0 0 0 0,0 0 0 0 0,2 11 0 0 0,-3-7-2 0 0,0-5-3 0 0,1 0 0 0 0,0-1 0 0 0,0 0 0 0 0,0 0 0 0 0,1 0 0 0 0,1-1 0 0 0,12 16 0 0 0,-16-22-2 0 0,0 0 1 0 0,0 0-1 0 0,1-1 1 0 0,-1 0-1 0 0,1 1 1 0 0,-1-1-1 0 0,1 0 1 0 0,0 0-1 0 0,-1 0 1 0 0,1-1-1 0 0,0 1 1 0 0,-1-1-1 0 0,1 1 1 0 0,0-1-1 0 0,0 0 1 0 0,0 0-1 0 0,-1 0 1 0 0,1 0-1 0 0,0-1 1 0 0,0 1-1 0 0,-1-1 1 0 0,1 1-1 0 0,0-1 1 0 0,-1 0-1 0 0,5-2 1 0 0,7-4 4 0 0,-1-1 0 0 0,-1 0 1 0 0,23-18-1 0 0,4-2 1 0 0,-34 25-5 0 0,1 0 0 0 0,0 0 0 0 0,0 1 1 0 0,0 0-1 0 0,0 0 0 0 0,0 0 0 0 0,1 1 0 0 0,-1 0 0 0 0,10-1 1 0 0,0 3 2 0 0,0 0 0 0 0,25 5 0 0 0,-37-6-4 0 0,15 2 4 0 0,-1-1 0 0 0,1-1-1 0 0,24-3 1 0 0,-40 3-6 0 0,23-3 9 0 0,0-2-1 0 0,34-11 0 0 0,-56 15-5 0 0,-3 0 1 0 0,1 0 1 0 0,-1 0-1 0 0,0 0 0 0 0,1 0 0 0 0,-1 0 0 0 0,0 0 0 0 0,0 0 0 0 0,0 0 0 0 0,0 0 0 0 0,0-1 0 0 0,0 1 1 0 0,0 0-1 0 0,0-1 0 0 0,0 1 0 0 0,-1-1 0 0 0,2-1 0 0 0,9-31 60 0 0,-9 26-36 0 0,29-113 337 0 0,-20 72-183 0 0,28-77 0 0 0,-30 100-124 0 0,-6 17 15 0 0,-1 1 0 0 0,1 0 0 0 0,1 0 0 0 0,-1 1 0 0 0,6-8 0 0 0,-9 13-18 0 0,1 1 1 0 0,-1 0 0 0 0,0-1-1 0 0,1 1 1 0 0,-1 0-1 0 0,0-1 1 0 0,0 1 0 0 0,0 0-1 0 0,0 0 1 0 0,0-1 0 0 0,-1 1-1 0 0,1 0 1 0 0,0-1 0 0 0,-1 1-1 0 0,1 0 1 0 0,0 0-1 0 0,-1-1 1 0 0,0 1 0 0 0,1 0-1 0 0,-1 0 1 0 0,0 0 0 0 0,1 0-1 0 0,-1 0 1 0 0,0 0 0 0 0,0 0-1 0 0,0 0 1 0 0,0 0-1 0 0,0 0 1 0 0,0 0 0 0 0,0 0-1 0 0,-2 0 1 0 0,2 1-30 0 0,0 1 0 0 0,0-1 0 0 0,0 1 0 0 0,0-1-1 0 0,0 1 1 0 0,0-1 0 0 0,0 1 0 0 0,0 0 0 0 0,0-1 0 0 0,1 1 0 0 0,-1 0 0 0 0,0 0 0 0 0,0 0-1 0 0,1 0 1 0 0,-1 0 0 0 0,1 0 0 0 0,-1 0 0 0 0,0 0 0 0 0,1 0 0 0 0,0 0 0 0 0,-1 1 0 0 0,0 0-18 0 0,0 0 1 0 0,1 0 0 0 0,-1 0-1 0 0,0 0 1 0 0,1 0 0 0 0,0 0-1 0 0,-1 0 1 0 0,1 0 0 0 0,0 0-1 0 0,0 0 1 0 0,0 0 0 0 0,1 0-1 0 0,0 4 1 0 0,1 2 301 0 0,2 9-7443 0 0,-4-13 4800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6:47.4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2 6817 0 0,'-1'0'278'0'0,"1"-1"0"0"0,-1 1 0 0 0,1 0 0 0 0,-1 0 0 0 0,1 0 0 0 0,-1 0-1 0 0,1 0 1 0 0,-1 0 0 0 0,1 0 0 0 0,-1 0 0 0 0,0 0 0 0 0,1 0-1 0 0,-1 0 1 0 0,1 0 0 0 0,-1 0 0 0 0,1 0 0 0 0,-1 1 0 0 0,1-1 0 0 0,-1 0-1 0 0,1 0 1 0 0,-1 1 0 0 0,1-1 0 0 0,-1 0 0 0 0,1 1 0 0 0,-1-1 0 0 0,0 1-1 0 0,14 7 3607 0 0,27 5-1803 0 0,42-4-1498 0 0,133-1 0 0 0,-207-8-548 0 0,0 0 0 0 0,0 1 0 0 0,1 0-1 0 0,-1 1 1 0 0,0 0 0 0 0,11 4 0 0 0,-18-5-29 0 0,-1-1 1 0 0,1 0-1 0 0,-1 0 1 0 0,1 0 0 0 0,-1 1-1 0 0,1-1 1 0 0,-1 0-1 0 0,1 1 1 0 0,-1-1-1 0 0,0 1 1 0 0,1-1-1 0 0,-1 0 1 0 0,0 1-1 0 0,1-1 1 0 0,-1 1-1 0 0,0-1 1 0 0,0 1-1 0 0,1-1 1 0 0,-1 1-1 0 0,0-1 1 0 0,0 1-1 0 0,0-1 1 0 0,0 1-1 0 0,1-1 1 0 0,-1 1-1 0 0,0-1 1 0 0,0 1-1 0 0,0-1 1 0 0,0 1-1 0 0,0-1 1 0 0,-1 1-1 0 0,1 0 1 0 0,0-1-1 0 0,0 1 1 0 0,0-1-1 0 0,0 1 1 0 0,0-1-1 0 0,-1 1 1 0 0,1-1-1 0 0,0 0 1 0 0,0 1-1 0 0,-1-1 1 0 0,0 1-1 0 0,-17 23 238 0 0,12-18-166 0 0,-20 29 320 0 0,1 1-1 0 0,-37 77 1 0 0,-22 87-84 0 0,70-162-571 0 0,-13 61 1 0 0,26-83-1719 0 0,1-16 1906 0 0,0 0 0 0 0,0 1-1 0 0,0-1 1 0 0,1 0 0 0 0,-1 0 0 0 0,0 1-1 0 0,0-1 1 0 0,0 0 0 0 0,0 1 0 0 0,0-1 0 0 0,0 0-1 0 0,1 0 1 0 0,-1 0 0 0 0,0 1 0 0 0,0-1-1 0 0,0 0 1 0 0,0 0 0 0 0,1 1 0 0 0,-1-1-1 0 0,0 0 1 0 0,0 0 0 0 0,1 0 0 0 0,-1 0-1 0 0,0 0 1 0 0,0 1 0 0 0,1-1 0 0 0,-1 0 0 0 0,0 0-1 0 0,0 0 1 0 0,1 0 0 0 0,-1 0 0 0 0,0 0-1 0 0,1 0 1 0 0,-1 0 0 0 0,0 0 0 0 0,0 0-1 0 0,1 0 1 0 0,-1 0 0 0 0,0 0 0 0 0,1 0 0 0 0,-1 0-1 0 0,8-3-2068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6:56.6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1 5313 0 0,'-2'1'1396'0'0,"-1"0"-469"0"0,0 1-1 0 0,0-1 1 0 0,0 1-1 0 0,0 0 1 0 0,1 0-1 0 0,-1 0 0 0 0,0 0 1 0 0,-3 5-1 0 0,32 32 1795 0 0,-14-20-2530 0 0,1-2 0 0 0,15 18 0 0 0,7 9 24 0 0,48 87 73 0 0,-5-5-51 0 0,-72-118-736 0 0,0 0 0 0 0,1 0 0 0 0,11 11 0 0 0,-17-18 410 0 0,0 1 0 0 0,1-1 0 0 0,-1 0 0 0 0,1 0 0 0 0,-1 1 0 0 0,1-1 0 0 0,-1 0 0 0 0,1-1 0 0 0,0 1 0 0 0,-1 0 0 0 0,1 0 0 0 0,0-1 0 0 0,0 1 0 0 0,0-1 0 0 0,0 0 0 0 0,-1 1 0 0 0,1-1 0 0 0,0 0 0 0 0,0 0 0 0 0,0 0 1 0 0,0 0-1 0 0,0 0 0 0 0,-1-1 0 0 0,1 1 0 0 0,0 0 0 0 0,0-1 0 0 0,3-1 0 0 0,-2-2-1345 0 0,-2-2-596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6:57.2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335 1 3281 0 0,'0'0'303'0'0,"-1"0"0"0"0,1 0 0 0 0,0 1 0 0 0,-1-1 0 0 0,1 0 0 0 0,-1 0 0 0 0,1 1 0 0 0,0-1 1 0 0,-1 0-1 0 0,1 0 0 0 0,0 1 0 0 0,-1-1 0 0 0,1 0 0 0 0,0 1 0 0 0,-1-1 0 0 0,1 1 0 0 0,0-1 0 0 0,0 0 0 0 0,-1 1 1 0 0,1-1-1 0 0,0 1 0 0 0,0-1 0 0 0,0 1 0 0 0,-6 17 2611 0 0,6-15-2730 0 0,-1-1 0 0 0,1 0 0 0 0,-1 0 0 0 0,0 1 0 0 0,1-1 0 0 0,-1 0 0 0 0,0 0 0 0 0,-3 4 0 0 0,1-3 59 0 0,-1 0 0 0 0,1 0 1 0 0,0 0-1 0 0,0 1 1 0 0,1 0-1 0 0,-5 7 0 0 0,-11 14 99 0 0,-21 23 63 0 0,3 2 1 0 0,2 2-1 0 0,-33 66 0 0 0,5-10 169 0 0,54-94-512 0 0,6-9-21 0 0,0 0 1 0 0,-1-1-1 0 0,1 1 0 0 0,-1-1 1 0 0,0 0-1 0 0,-5 5 0 0 0,26-48 967 0 0,-19 36-960 0 0,1 4-15 0 0,-3 10 2 0 0,-2 18-23 0 0,4 11-3195 0 0,6-36 1435 0 0,0-1 406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6:59.2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77 2425 0 0,'7'-1'2672'0'0,"7"5"326"0"0,-12-3-2768 0 0,1 0-1 0 0,-1 0 1 0 0,0-1 0 0 0,1 1-1 0 0,-1-1 1 0 0,1 1 0 0 0,-1-1-1 0 0,1 0 1 0 0,0 0-1 0 0,-1 0 1 0 0,1 0 0 0 0,-1 0-1 0 0,1-1 1 0 0,-1 1 0 0 0,5-2-1 0 0,38-19 1856 0 0,-7 3-1013 0 0,-33 16-996 0 0,4-1 165 0 0,1 0 0 0 0,-1 1 0 0 0,18-2 0 0 0,-13 2-28 0 0,1 0 0 0 0,26-8 0 0 0,-26 6-144 0 0,-1 0 0 0 0,26-2 0 0 0,-32 5-55 0 0,1 1 1 0 0,-1 0 0 0 0,1 1 0 0 0,-1-1 0 0 0,0 1 0 0 0,1 1-1 0 0,12 3 1 0 0,-17-3-11 0 0,0 0 0 0 0,-1 0-1 0 0,1 0 1 0 0,0 0-1 0 0,-1 1 1 0 0,0-1 0 0 0,1 1-1 0 0,-1 0 1 0 0,0 0 0 0 0,0 0-1 0 0,-1 0 1 0 0,1 0-1 0 0,-1 1 1 0 0,1-1 0 0 0,-1 1-1 0 0,0 0 1 0 0,1 4 0 0 0,6 13 21 0 0,-2 0 1 0 0,0 0 0 0 0,-2 1 0 0 0,0 0 0 0 0,-1 0 0 0 0,-2 0 0 0 0,1 31-1 0 0,-3-51-18 0 0,0 0 0 0 0,-1 0 0 0 0,1 0 1 0 0,0 0-1 0 0,-1 0 0 0 0,1 1 0 0 0,-1-1 0 0 0,0 0 0 0 0,0 0 0 0 0,0 0 0 0 0,0-1 0 0 0,0 1 0 0 0,0 0 0 0 0,0 0 0 0 0,0 0 0 0 0,-1-1 0 0 0,1 1 0 0 0,-1-1 0 0 0,1 1 0 0 0,-1-1 0 0 0,0 1 0 0 0,0-1 0 0 0,1 0 0 0 0,-4 1 0 0 0,2 0-1 0 0,0-1-1 0 0,0 0 0 0 0,1 0 0 0 0,-1-1 1 0 0,0 1-1 0 0,0 0 0 0 0,0-1 0 0 0,0 0 1 0 0,0 0-1 0 0,0 0 0 0 0,0 0 0 0 0,0 0 1 0 0,0-1-1 0 0,0 1 0 0 0,0-1 0 0 0,-5-1 1 0 0,7 1 0 0 0,-1 1 1 0 0,1 0 0 0 0,-1 0-1 0 0,1-1 1 0 0,-1 1 0 0 0,1 0-1 0 0,-1 0 1 0 0,1 0-1 0 0,-1 1 1 0 0,1-1 0 0 0,-3 1-1 0 0,-3 0 13 0 0,6-1-12 0 0,1 0 0 0 0,0 1 0 0 0,0-1 0 0 0,0 0 0 0 0,0 1 0 0 0,0-1 0 0 0,0 0-1 0 0,0 0 1 0 0,0 1 0 0 0,0-1 0 0 0,0 0 0 0 0,0 1 0 0 0,0-1 0 0 0,0 0 0 0 0,0 1-1 0 0,0-1 1 0 0,1 0 0 0 0,-1 0 0 0 0,0 1 0 0 0,0-1 0 0 0,0 0 0 0 0,0 0 0 0 0,0 1 0 0 0,1-1-1 0 0,-1 0 1 0 0,0 0 0 0 0,0 0 0 0 0,0 1 0 0 0,1-1 0 0 0,-1 0 0 0 0,0 0 0 0 0,0 0-1 0 0,1 0 1 0 0,-1 1 0 0 0,0-1 0 0 0,0 0 0 0 0,1 0 0 0 0,-1 0 0 0 0,0 0 0 0 0,1 0-1 0 0,-1 0 1 0 0,0 0 0 0 0,1 0 0 0 0,-1 0 0 0 0,0 0 0 0 0,0 0 0 0 0,1 0 0 0 0,-1 0-1 0 0,0 0 1 0 0,1 0 0 0 0,-1 0 0 0 0,0 0 0 0 0,0 0 0 0 0,1 0 0 0 0,-1-1 0 0 0,0 1 0 0 0,5-1 15 0 0,-1 0 1 0 0,1 1-1 0 0,0-1 1 0 0,-1 1-1 0 0,1 0 1 0 0,-1 0-1 0 0,1 0 1 0 0,0 1-1 0 0,-1-1 1 0 0,1 1-1 0 0,-1 0 1 0 0,1 1-1 0 0,-1-1 1 0 0,0 1-1 0 0,0 0 1 0 0,1 0-1 0 0,-1 0 1 0 0,0 0-1 0 0,5 6 1 0 0,10 6 3 0 0,-1 2-1 0 0,29 30 1 0 0,-8-7 75 0 0,-38-38-100 0 0,3 2 26 0 0,0 1 1 0 0,0-1-1 0 0,-1 0 0 0 0,0 1 0 0 0,1 0 1 0 0,3 7-1 0 0,-6-9-15 0 0,0 1 1 0 0,0-1-1 0 0,-1 0 1 0 0,1 0-1 0 0,-1 1 0 0 0,0-1 1 0 0,0 0-1 0 0,0 1 1 0 0,0-1-1 0 0,0 0 1 0 0,0 0-1 0 0,-1 1 1 0 0,1-1-1 0 0,-1 0 0 0 0,1 0 1 0 0,-1 0-1 0 0,-1 4 1 0 0,-16 57 135 0 0,9-30-64 0 0,8-30 6 0 0,0 1 0 0 0,-1-1 0 0 0,0 1 0 0 0,0-1 0 0 0,0 0 0 0 0,0 1 0 0 0,-1-1 0 0 0,1 0 0 0 0,-1 0 0 0 0,1-1 0 0 0,-1 1 1 0 0,0-1-1 0 0,0 1 0 0 0,-1-1 0 0 0,1 0 0 0 0,0 0 0 0 0,-1 0 0 0 0,1-1 0 0 0,-1 1 0 0 0,-4 1 0 0 0,0-1 90 0 0,0 1 1 0 0,-1-2-1 0 0,1 1 0 0 0,-1-1 1 0 0,0 0-1 0 0,1 0 0 0 0,-1-1 1 0 0,-11-2-1 0 0,11 1-41 0 0,-1-1 0 0 0,1 0 1 0 0,0-1-1 0 0,-14-5 0 0 0,17 7-55 0 0,1 0 0 0 0,-1 0 0 0 0,1 1 1 0 0,-10 0-1 0 0,10 0-17 0 0,4 0-34 0 0,-6 2 16 0 0,-4 0 57 0 0,11-2-143 0 0,0 0 0 0 0,0 1 0 0 0,0-1 0 0 0,-1 0 0 0 0,1 0 0 0 0,0 0-1 0 0,0 0 1 0 0,0 0 0 0 0,0 1 0 0 0,0-1 0 0 0,0 0 0 0 0,0 0 0 0 0,-1 0 0 0 0,1 1 0 0 0,0-1 0 0 0,0 0-1 0 0,0 0 1 0 0,0 0 0 0 0,0 1 0 0 0,0-1 0 0 0,0 0 0 0 0,0 0 0 0 0,0 0 0 0 0,0 1 0 0 0,0-1 0 0 0,0 0-1 0 0,0 0 1 0 0,0 0 0 0 0,0 1 0 0 0,0-1 0 0 0,1 0 0 0 0,-1 0 0 0 0,0 0 0 0 0,0 0 0 0 0,0 1 0 0 0,0-1-1 0 0,0 0 1 0 0,0 0 0 0 0,0 0 0 0 0,1 0 0 0 0,-1 1 0 0 0,0-1 0 0 0,0 0 0 0 0,0 0 0 0 0,0 0 0 0 0,1 0-1 0 0,-1 0 1 0 0,0 0 0 0 0,0 0 0 0 0,14 13-3505 0 0,-4-9 1446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00.3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5417 0 0,'9'21'1929'0'0,"1"-2"-1633"0"0,4 4-856 0 0,0-2 504 0 0,1 0-329 0 0,2 2-271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03.3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315 36 2953 0 0,'20'-36'14168'0'0,"-22"40"-11621"0"0,-8 16-1440 0 0,-120 138-264 0 0,104-122-826 0 0,2 1-1 0 0,-31 64 0 0 0,48-86-11 0 0,0 1-1 0 0,-2-1 1 0 0,1-1-1 0 0,-2 1 1 0 0,-21 25-1 0 0,29-39-5 0 0,1 0-1 0 0,0 0 1 0 0,0 0-1 0 0,0 0 1 0 0,0 0-1 0 0,0 1 1 0 0,0-1 0 0 0,0 0-1 0 0,0 1 1 0 0,0-1-1 0 0,1 1 1 0 0,-1-1-1 0 0,1 1 1 0 0,-1-1 0 0 0,1 1-1 0 0,-1-1 1 0 0,1 1-1 0 0,0-1 1 0 0,0 1-1 0 0,0 0 1 0 0,0-1 0 0 0,0 1-1 0 0,0-1 1 0 0,0 1-1 0 0,0 0 1 0 0,1-1 0 0 0,-1 1-1 0 0,1-1 1 0 0,-1 1-1 0 0,1-1 1 0 0,-1 1-1 0 0,1-1 1 0 0,0 1 0 0 0,1 1-1 0 0,4 3-15 0 0,-1 0-1 0 0,1 0 1 0 0,0-1-1 0 0,1 0 1 0 0,11 7-1 0 0,-9-6 10 0 0,86 50-8 0 0,-63-39 74 0 0,54 39 0 0 0,-38-14 122 0 0,-47-41-161 0 0,-17-13-2321 0 0,-7-9-1368 0 0,14 14 1655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03.9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62 3369 0 0,'-4'1'5343'0'0,"-13"4"-1216"0"0,16-5-3977 0 0,1 0 0 0 0,-1 1 0 0 0,1-1 0 0 0,-1 0 0 0 0,1 0 0 0 0,-1 0-1 0 0,1 0 1 0 0,-1 0 0 0 0,1 1 0 0 0,-1-1 0 0 0,1 0 0 0 0,0 0 0 0 0,-1 1 0 0 0,1-1 0 0 0,-1 0 0 0 0,1 1 0 0 0,0-1 0 0 0,-1 1 0 0 0,1-1 0 0 0,0 0 0 0 0,-1 1 0 0 0,1-1 0 0 0,-1 1 0 0 0,2 0-37 0 0,0 0 0 0 0,-1-1 1 0 0,1 1-1 0 0,0 0 0 0 0,0-1 1 0 0,0 1-1 0 0,-1-1 0 0 0,1 0 0 0 0,0 1 1 0 0,0-1-1 0 0,0 0 0 0 0,0 1 1 0 0,0-1-1 0 0,0 0 0 0 0,0 0 1 0 0,1 0-1 0 0,9 2 41 0 0,-1 0 0 0 0,1-1 0 0 0,0-1-1 0 0,0 0 1 0 0,-1 0 0 0 0,1-1 0 0 0,14-3 0 0 0,74-24 33 0 0,-48 12 43 0 0,-45 14-210 0 0,0 0-1 0 0,-1-1 1 0 0,1 0-1 0 0,9-6 1 0 0,11-6 62 0 0,-25 15-79 0 0,-1-1 0 0 0,1 1 0 0 0,-1 0 0 0 0,1-1-1 0 0,-1 1 1 0 0,1 0 0 0 0,-1 0 0 0 0,1-1 0 0 0,-1 1 0 0 0,1 0-1 0 0,0 0 1 0 0,-1 0 0 0 0,1 0 0 0 0,-1 0 0 0 0,1 0 0 0 0,0 0-1 0 0,-1 0 1 0 0,1 0 0 0 0,-1 0 0 0 0,1 0 0 0 0,0 0 0 0 0,-1 0-1 0 0,1 0 1 0 0,-1 1 0 0 0,1-1 0 0 0,-1 0 0 0 0,1 0 0 0 0,-1 1-1 0 0,1-1 1 0 0,-1 0 0 0 0,1 1 0 0 0,-1-1 0 0 0,1 1 0 0 0,-1-1-1 0 0,1 0 1 0 0,-1 1 0 0 0,0-1 0 0 0,1 1 0 0 0,-1-1 0 0 0,0 1-1 0 0,1-1 1 0 0,-1 1 0 0 0,0 0 0 0 0,0-1 0 0 0,1 1 0 0 0,-1-1-1 0 0,0 1 1 0 0,0-1 0 0 0,0 1 0 0 0,0 0 0 0 0,0-1 0 0 0,0 1-1 0 0,0 0 1 0 0,0 6 7 0 0,-1 0-1 0 0,1 0 0 0 0,-4 14 0 0 0,1-9 7 0 0,-2 22 220 0 0,-2-1 1 0 0,-2 0 0 0 0,0-1 0 0 0,-3 0-1 0 0,-15 32 1 0 0,-1 8 134 0 0,23-54-17 0 0,5-17-419 0 0,0-1 0 0 0,0 0 0 0 0,0 1 0 0 0,0-1 0 0 0,0 0 1 0 0,0 1-1 0 0,0-1 0 0 0,0 0 0 0 0,0 1 0 0 0,1-1 0 0 0,-1 0 0 0 0,0 1 1 0 0,0-1-1 0 0,0 0 0 0 0,1 1 0 0 0,-1-1 0 0 0,0 0 0 0 0,0 0 1 0 0,1 1-1 0 0,-1-1 0 0 0,0 0 0 0 0,0 0 0 0 0,1 0 0 0 0,-1 1 0 0 0,0-1 1 0 0,1 0-1 0 0,2 0-613 0 0,1 1 1 0 0,-1-1 0 0 0,0 0-1 0 0,0 0 1 0 0,0-1 0 0 0,1 1-1 0 0,5-2 1 0 0,-6 1 371 0 0,11-2-2102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05.2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 26 2000 0 0,'-2'1'1107'0'0,"0"-1"-1"0"0,-1 1 0 0 0,1 0 1 0 0,0-1-1 0 0,-1 1 0 0 0,1-1 1 0 0,-1 0-1 0 0,-3 0 1 0 0,5 0-1008 0 0,1 0 0 0 0,0 0 0 0 0,-1 0 0 0 0,1 0 0 0 0,-1 0 0 0 0,1 0 0 0 0,-1 0 0 0 0,1 0 0 0 0,0-1 0 0 0,-1 1 0 0 0,1 0 0 0 0,-1 0 0 0 0,1 0 0 0 0,0 0 0 0 0,-1-1 0 0 0,1 1 0 0 0,0 0 0 0 0,-1 0 0 0 0,1-1 0 0 0,0 1 0 0 0,-1 0 0 0 0,1-1 0 0 0,0 1 0 0 0,0 0 0 0 0,-1-1 0 0 0,1 1 0 0 0,0 0 0 0 0,0-1 0 0 0,0 1 0 0 0,-1-1 0 0 0,1 1 0 0 0,0-1 0 0 0,0 1 0 0 0,0 0 0 0 0,0-1 1 0 0,0 1-1 0 0,0-1 0 0 0,0 1 0 0 0,0 0 0 0 0,0-1 0 0 0,0 1 0 0 0,0-1 0 0 0,0 1 0 0 0,0-1 0 0 0,0 1 0 0 0,1 0 0 0 0,-1-1 0 0 0,0 1 0 0 0,0-1 0 0 0,0 1 0 0 0,1 0 0 0 0,-1-1 0 0 0,0 1 0 0 0,0 0 0 0 0,1-1 0 0 0,-1 1 0 0 0,1-1 0 0 0,0 0 4 0 0,1 0 0 0 0,-1 0-1 0 0,0 0 1 0 0,1 0 0 0 0,0 0 0 0 0,-1 0 0 0 0,1 0-1 0 0,-1 1 1 0 0,1-1 0 0 0,0 0 0 0 0,0 1-1 0 0,-1 0 1 0 0,1-1 0 0 0,0 1 0 0 0,0 0-1 0 0,0 0 1 0 0,-1 0 0 0 0,1 0 0 0 0,0 0 0 0 0,2 1-1 0 0,37 6 431 0 0,-17 0-401 0 0,-7-2-63 0 0,0 0-1 0 0,25 3 0 0 0,-36-7-56 0 0,0-1 0 0 0,0 0 0 0 0,-1 0-1 0 0,1 0 1 0 0,0-1 0 0 0,0 0-1 0 0,0 0 1 0 0,-1-1 0 0 0,1 1-1 0 0,0-1 1 0 0,6-4 0 0 0,-8 4-2 0 0,0 0 1 0 0,0 0-1 0 0,0 1 1 0 0,0-1-1 0 0,0 1 1 0 0,0 0-1 0 0,0 0 1 0 0,0 0-1 0 0,0 1 1 0 0,1-1-1 0 0,-1 1 1 0 0,0 0-1 0 0,0 0 1 0 0,1 0-1 0 0,7 2 1 0 0,-12-1-10 0 0,1-1 1 0 0,-1 1-1 0 0,1-1 1 0 0,-1 1-1 0 0,1-1 1 0 0,-1 1-1 0 0,1-1 1 0 0,-1 1-1 0 0,0-1 1 0 0,1 1-1 0 0,-1-1 1 0 0,0 1-1 0 0,0 0 1 0 0,1-1-1 0 0,-1 1 1 0 0,0-1-1 0 0,0 1 1 0 0,0 0-1 0 0,0-1 1 0 0,0 1-1 0 0,0 0 1 0 0,0-1-1 0 0,0 1 1 0 0,0 0-1 0 0,0-1 1 0 0,0 1-1 0 0,0 0 1 0 0,0-1-1 0 0,0 1 1 0 0,-1 0-1 0 0,1 0 1 0 0,0 0-1 0 0,0 0 1 0 0,-1-1 0 0 0,1 1 0 0 0,0 0-1 0 0,0 0 1 0 0,0 0 0 0 0,0 0-1 0 0,0-1 1 0 0,0 1 0 0 0,0 0-1 0 0,1 0 1 0 0,-1 0 0 0 0,0-1-1 0 0,0 1 1 0 0,1 0 0 0 0,-1 0-1 0 0,0-1 1 0 0,1 1 0 0 0,-1 0-1 0 0,1-1 1 0 0,-1 1 0 0 0,1 1 0 0 0,7 2 8 0 0,-8-3-7 0 0,1 0 1 0 0,0 0-1 0 0,0 0 0 0 0,-1-1 1 0 0,1 1-1 0 0,0 0 0 0 0,0-1 0 0 0,0 1 1 0 0,0-1-1 0 0,0 1 0 0 0,0-1 0 0 0,0 0 1 0 0,0 1-1 0 0,0-1 0 0 0,0 0 1 0 0,0 1-1 0 0,0-1 0 0 0,0 0 0 0 0,0 0 1 0 0,0 0-1 0 0,0 0 0 0 0,0 0 1 0 0,0 0-1 0 0,0-1 0 0 0,0 1 0 0 0,0 0 1 0 0,1 0-1 0 0,-1-1 0 0 0,0 1 0 0 0,-1-1 1 0 0,1 1-1 0 0,0-1 0 0 0,0 1 1 0 0,1-2-1 0 0,-2 3-2 0 0,0-1 0 0 0,0 0 0 0 0,0 0-1 0 0,0 0 1 0 0,0 0 0 0 0,0 0 0 0 0,1 1 0 0 0,-1-1 0 0 0,0 0 0 0 0,0 0 0 0 0,0 0 0 0 0,0 0 0 0 0,0 0 0 0 0,0 0-1 0 0,0 1 1 0 0,0-1 0 0 0,0 0 0 0 0,0 0 0 0 0,1 0 0 0 0,-1 0 0 0 0,0 0 0 0 0,0 0 0 0 0,0 0 0 0 0,0 0-1 0 0,0 0 1 0 0,0 0 0 0 0,1 0 0 0 0,-1 1 0 0 0,0-1 0 0 0,0 0 0 0 0,0 0 0 0 0,0 0 0 0 0,0 0 0 0 0,1 0-1 0 0,-1 0 1 0 0,0 0 0 0 0,0 0 0 0 0,0 0 0 0 0,0 0 0 0 0,0 0 0 0 0,0 0 0 0 0,1-1 0 0 0,-1 1 0 0 0,0 0-1 0 0,0 0 1 0 0,0 0 0 0 0,0 0 0 0 0,0 0 0 0 0,1 0 0 0 0,-1 0 0 0 0,0 0 0 0 0,0 0 0 0 0,0 0 0 0 0,0 0-1 0 0,0-1 1 0 0,0 1 0 0 0,0 0 0 0 0,0 0 0 0 0,0 0 0 0 0,1 0 0 0 0,-1 0 0 0 0,0-1 0 0 0,3 9 10 0 0,-3-7-7 0 0,1-1 0 0 0,-1 1-1 0 0,1-1 1 0 0,-1 1 0 0 0,1-1 0 0 0,-1 1 0 0 0,0 0 0 0 0,0-1 0 0 0,1 1 0 0 0,-1 0-1 0 0,0-1 1 0 0,0 1 0 0 0,0 0 0 0 0,1-1 0 0 0,-1 1 0 0 0,0 0 0 0 0,0-1-1 0 0,0 1 1 0 0,0 0 0 0 0,0 0 0 0 0,-1-1 0 0 0,1 1 0 0 0,0 0 0 0 0,0-1 0 0 0,0 1-1 0 0,-1 0 1 0 0,1-1 0 0 0,0 1 0 0 0,0 0 0 0 0,-1-1 0 0 0,1 1 0 0 0,-1-1-1 0 0,1 1 1 0 0,-1-1 0 0 0,1 1 0 0 0,-1-1 0 0 0,1 1 0 0 0,-1-1 0 0 0,1 1-1 0 0,-1-1 1 0 0,1 0 0 0 0,-1 1 0 0 0,0-1 0 0 0,1 0 0 0 0,-1 1 0 0 0,0-1 0 0 0,1 0-1 0 0,-2 0 1 0 0,-16 27 414 0 0,14-21-396 0 0,1 0-1 0 0,0 0 1 0 0,1 0 0 0 0,-1 1 0 0 0,1-1 0 0 0,0 0 0 0 0,1 1 0 0 0,-1 0 0 0 0,0 10-1 0 0,4-4 11 0 0,-2-12-28 0 0,0 0-1 0 0,0 0 1 0 0,0 0 0 0 0,0 1-1 0 0,0-1 1 0 0,0 0 0 0 0,0 0-1 0 0,0 0 1 0 0,0 0 0 0 0,0 1-1 0 0,-1-1 1 0 0,1 0 0 0 0,0 0-1 0 0,-1 0 1 0 0,1 0 0 0 0,-1 0-1 0 0,1 0 1 0 0,-2 1 0 0 0,-5 14 19 0 0,0-1-1 0 0,1 1 1 0 0,-5 24 0 0 0,6-22-8 0 0,0-1 0 0 0,-14 31 0 0 0,9-28-7 0 0,-22 42 58 0 0,-49 71 1 0 0,81-132-54 0 0,3-2-1 0 0,11-9 8 0 0,17-16 3 0 0,14-26 79 0 0,-47 52-95 0 0,-1 0 1 0 0,1 0-1 0 0,0 0 1 0 0,-1 1 0 0 0,1-1-1 0 0,0 0 1 0 0,-1 1-1 0 0,1 0 1 0 0,0-1 0 0 0,0 1-1 0 0,-1 0 1 0 0,1 0 0 0 0,-2 2-1 0 0,10 7-7 0 0,-6-10-8 0 0,-2 1 6 0 0,3-1 2 0 0,-1 0 1 0 0,0 0-1 0 0,1 0 1 0 0,-1 0-1 0 0,0 0 1 0 0,1-1-1 0 0,-1 1 1 0 0,0 0-1 0 0,1 0 1 0 0,-1 0-1 0 0,0 0 1 0 0,1 0-1 0 0,-1 0 1 0 0,0 0-1 0 0,1 0 1 0 0,-1 0-1 0 0,0 1 1 0 0,1-1-1 0 0,-1 0 1 0 0,0 0-1 0 0,1 0 1 0 0,-1 0 0 0 0,0 0-1 0 0,0 0 1 0 0,1 1-1 0 0,-1-1 1 0 0,0 0-1 0 0,1 0 1 0 0,-1 0-1 0 0,0 1 1 0 0,0-1-1 0 0,0 0 1 0 0,1 1-1 0 0,-1-1 1 0 0,0 0-1 0 0,0 0 1 0 0,0 1-1 0 0,0-1 1 0 0,1 1-1 0 0,-1-1 2 0 0,1 1 0 0 0,-1 0 0 0 0,0-1 0 0 0,1 1-1 0 0,-1 0 1 0 0,0 0 0 0 0,1-1 0 0 0,-1 1 0 0 0,0 0-1 0 0,0 0 1 0 0,0-1 0 0 0,0 1 0 0 0,0 0 0 0 0,0 0-1 0 0,0 0 1 0 0,0-1 0 0 0,0 1 0 0 0,0 0 0 0 0,0 0-1 0 0,-1 1 1 0 0,-3 18 5 0 0,4-19-6 0 0,0 0-1 0 0,0 0 0 0 0,0 1 0 0 0,0-1 1 0 0,0 0-1 0 0,-1 0 0 0 0,1 0 0 0 0,0 1 1 0 0,-1-1-1 0 0,1 0 0 0 0,-1 0 0 0 0,1 0 1 0 0,-1 0-1 0 0,1 0 0 0 0,-1 0 0 0 0,0 0 1 0 0,0 0-1 0 0,1 0 0 0 0,-1 0 0 0 0,0 0 1 0 0,0 0-1 0 0,0 0 0 0 0,0-1 0 0 0,-1 2 1 0 0,-1-1-128 0 0,1 0 0 0 0,1 0 0 0 0,-1 0 0 0 0,0 0 0 0 0,0 1 0 0 0,0-1 0 0 0,0 0 0 0 0,1 1 0 0 0,-1 0 0 0 0,1-1 0 0 0,-1 1 0 0 0,1 0 0 0 0,0 0 1 0 0,0 0-1 0 0,0-1 0 0 0,-1 4 0 0 0,-6 7-6357 0 0,4-6 4837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06.3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137 163 1208 0 0,'0'-1'165'0'0,"-1"1"0"0"0,1 0 0 0 0,-1 0 0 0 0,1-1-1 0 0,-1 1 1 0 0,1-1 0 0 0,-1 1 0 0 0,1 0 0 0 0,-1-1-1 0 0,1 1 1 0 0,0-1 0 0 0,-1 1 0 0 0,1-1 0 0 0,0 1 0 0 0,-1-1-1 0 0,1 0 1 0 0,0 1 0 0 0,0-1 0 0 0,-1 1 0 0 0,1-1-1 0 0,0 1 1 0 0,0-1 0 0 0,0 0 0 0 0,0 1 0 0 0,0-1 0 0 0,0 0-1 0 0,0 1 1 0 0,0-1 0 0 0,0 1 0 0 0,0-1 0 0 0,0 0 0 0 0,0 1-1 0 0,1-1 1 0 0,-1 1 0 0 0,0-1 0 0 0,1 0 0 0 0,7-30 225 0 0,-7 28-168 0 0,4-13 34 0 0,-2 9-32 0 0,-1 0 0 0 0,1-1 0 0 0,-2 1 0 0 0,3-15 0 0 0,-5 21-194 0 0,1 1-1 0 0,0-1 0 0 0,-1 1 0 0 0,1-1 0 0 0,-1 1 1 0 0,1 0-1 0 0,0-1 0 0 0,-1 1 0 0 0,1 0 1 0 0,-1-1-1 0 0,1 1 0 0 0,-1 0 0 0 0,0 0 1 0 0,1-1-1 0 0,-1 1 0 0 0,1 0 0 0 0,-1 0 0 0 0,1 0 1 0 0,-1 0-1 0 0,0 0 0 0 0,1 0 0 0 0,-1 0 1 0 0,1 0-1 0 0,-1 0 0 0 0,1 0 0 0 0,-1 0 1 0 0,0 0-1 0 0,1 0 0 0 0,-1 0 0 0 0,1 1 0 0 0,-1-1 1 0 0,-28 6 964 0 0,22-5-207 0 0,6 0-599 0 0,0-1 1 0 0,0 0 0 0 0,0 1-1 0 0,0-1 1 0 0,0 0-1 0 0,0 0 1 0 0,0 0-1 0 0,0 0 1 0 0,-1 0-1 0 0,1 0 1 0 0,0-1-1 0 0,0 1 1 0 0,0 0-1 0 0,0 0 1 0 0,0-1-1 0 0,0 1 1 0 0,0-1-1 0 0,-1 0 1 0 0,1 0-104 0 0,1 0 0 0 0,-1 0 1 0 0,0 0-1 0 0,1 0 0 0 0,-1 0 0 0 0,0 0 0 0 0,1 0 1 0 0,0 0-1 0 0,-1-1 0 0 0,1 1 0 0 0,0 0 0 0 0,-1 0 1 0 0,1-1-1 0 0,0 1 0 0 0,0 0 0 0 0,0 0 0 0 0,0-3 1 0 0,-1-3 201 0 0,1 6-267 0 0,0 1 0 0 0,-1 0-1 0 0,1-1 1 0 0,0 1 0 0 0,0 0 0 0 0,0-1-1 0 0,0 1 1 0 0,0 0 0 0 0,-1-1-1 0 0,1 1 1 0 0,0 0 0 0 0,0-1-1 0 0,0 1 1 0 0,0 0 0 0 0,0-1 0 0 0,0 1-1 0 0,0 0 1 0 0,0-1 0 0 0,0 1-1 0 0,0 0 1 0 0,0-1 0 0 0,1 1-1 0 0,-1 0 1 0 0,0-1 0 0 0,0 1 0 0 0,0 0-1 0 0,0-1 1 0 0,0 1 0 0 0,1 0-1 0 0,-1-1 1 0 0,0 1 0 0 0,0 0 0 0 0,1-1-1 0 0,-4 20 260 0 0,-7 20-195 0 0,1 1 0 0 0,3 1 0 0 0,-3 65 0 0 0,6-83-68 0 0,-8 38 0 0 0,3-26 5 0 0,1-5-2 0 0,4-21 15 0 0,1 0-1 0 0,0 1 1 0 0,0-1-1 0 0,0 12 1 0 0,15-45 461 0 0,0 3-268 0 0,-8 12-176 0 0,0 1 0 0 0,0 0 0 0 0,1 0-1 0 0,9-10 1 0 0,-10 13-36 0 0,-4 3-9 0 0,0 1 0 0 0,1-1 0 0 0,-1 0 0 0 0,1 1 0 0 0,0 0 0 0 0,0-1 1 0 0,-1 1-1 0 0,1 0 0 0 0,0 0 0 0 0,0 0 0 0 0,0 0 0 0 0,0 0 0 0 0,0 1 0 0 0,0-1 0 0 0,3 0 0 0 0,4-1 6 0 0,0 1-1 0 0,0 0 1 0 0,0 1-1 0 0,0-1 0 0 0,0 2 1 0 0,0-1-1 0 0,1 1 1 0 0,15 5-1 0 0,-21-6-15 0 0,0 1 1 0 0,1 0-1 0 0,-1 0 1 0 0,-1 0 0 0 0,1 1-1 0 0,0-1 1 0 0,0 1-1 0 0,0 0 1 0 0,-1 0-1 0 0,1 0 1 0 0,-1 1-1 0 0,0-1 1 0 0,0 1-1 0 0,0 0 1 0 0,0 0-1 0 0,0 0 1 0 0,0 0-1 0 0,-1 0 1 0 0,1 0-1 0 0,2 6 1 0 0,2 0-2375 0 0,-7-9 2264 0 0,1 0 1 0 0,-1 0-1 0 0,0 0 1 0 0,1 0 0 0 0,-1 0-1 0 0,0 0 1 0 0,1 0-1 0 0,-1 0 1 0 0,0 0 0 0 0,1 0-1 0 0,-1 0 1 0 0,0 0-1 0 0,1-1 1 0 0,-1 1 0 0 0,0 0-1 0 0,1 0 1 0 0,-1 0 0 0 0,0 0-1 0 0,0-1 1 0 0,1 1-1 0 0,-1 0 1 0 0,0 0 0 0 0,0-1-1 0 0,1 1 1 0 0,-1 0-1 0 0,0 0 1 0 0,0-1 0 0 0,0 1-1 0 0,0 0 1 0 0,1-1-1 0 0,-1 1 1 0 0,0 0 0 0 0,0-1-1 0 0,5-9-2508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06.7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48 135 1840 0 0,'1'-8'917'0'0,"0"0"-1"0"0,0 0 1 0 0,1 0-1 0 0,0 0 0 0 0,1 0 1 0 0,3-7-1 0 0,-3 7-166 0 0,0 1-1 0 0,-1-1 1 0 0,0 0-1 0 0,0 0 1 0 0,-1-1-1 0 0,1-7 1 0 0,-3 8 1198 0 0,-2 8-634 0 0,-6 15-76 0 0,-9 28-683 0 0,17-41-420 0 0,-4 12 14 0 0,1-1 1 0 0,1 1-1 0 0,0 0 0 0 0,-1 26 1 0 0,3 60 97 0 0,2-53-169 0 0,4 91 50 0 0,-1-83-76 0 0,-2-1 0 0 0,-3 1-1 0 0,-10 65 1 0 0,10-112-45 0 0,0 0 0 0 0,0 0 0 0 0,-1 1-1 0 0,0-1 1 0 0,0 0 0 0 0,-1 0 0 0 0,0 0-1 0 0,0-1 1 0 0,-5 9 0 0 0,23-45-1934 0 0,-2 14 1291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6:22.6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17 113 1872 0 0,'-1'-1'791'0'0,"-1"-1"-1"0"0,1 0 0 0 0,-1 0 0 0 0,1 1 0 0 0,0-1 1 0 0,0 0-1 0 0,0-1 0 0 0,0 1 0 0 0,-1-3 1 0 0,1 0 143 0 0,0-1-1 0 0,0 1 1 0 0,0-1 0 0 0,1-10 0 0 0,0 12-647 0 0,2-1 1465 0 0,2 12-988 0 0,8 14-594 0 0,-12-21-166 0 0,0 0 0 0 0,1 0 0 0 0,-1 1 0 0 0,0-1-1 0 0,0 0 1 0 0,1 0 0 0 0,-1 0 0 0 0,0 0 0 0 0,0 0 0 0 0,1 0 0 0 0,-1 1 0 0 0,0-1 0 0 0,1 0 0 0 0,-1 0 0 0 0,0 0 0 0 0,0 0 0 0 0,1 0 0 0 0,-1 0 0 0 0,0 0 0 0 0,1 0 0 0 0,-1 0 0 0 0,0 0 0 0 0,1 0 0 0 0,-1 0 0 0 0,0 0 0 0 0,0-1 0 0 0,1 1 0 0 0,8-12 528 0 0,-5 2-138 0 0,0 1-1 0 0,1 0 1 0 0,11-16 0 0 0,-16 25-379 0 0,1-1 1 0 0,-1 1-1 0 0,1 0 1 0 0,-1-1-1 0 0,1 1 1 0 0,-1 0-1 0 0,1-1 0 0 0,-1 1 1 0 0,1 0-1 0 0,-1 0 1 0 0,1 0-1 0 0,0-1 1 0 0,-1 1-1 0 0,1 0 1 0 0,-1 0-1 0 0,1 0 1 0 0,0 0-1 0 0,-1 0 1 0 0,1 0-1 0 0,0 0 0 0 0,-1 0 1 0 0,1 0-1 0 0,-1 1 1 0 0,1-1-1 0 0,0 0 1 0 0,-1 0-1 0 0,1 0 1 0 0,-1 1-1 0 0,1-1 1 0 0,0 1-1 0 0,21 13 31 0 0,-11-6-11 0 0,-7-6-29 0 0,0 0 0 0 0,0 0 0 0 0,1-1-1 0 0,-1 0 1 0 0,1 1 0 0 0,-1-2 0 0 0,0 1 0 0 0,1 0 0 0 0,0-1 0 0 0,-1 0-1 0 0,1 0 1 0 0,-1-1 0 0 0,5 0 0 0 0,3-2 99 0 0,0 0 1 0 0,0-1-1 0 0,15-7 1 0 0,12-4 286 0 0,-36 14-369 0 0,1 0 0 0 0,-1 1 0 0 0,0 0 0 0 0,1 0-1 0 0,-1 0 1 0 0,1 0 0 0 0,-1 1 0 0 0,0-1 0 0 0,1 1 0 0 0,-1 0-1 0 0,0 0 1 0 0,0 0 0 0 0,0 0 0 0 0,4 3 0 0 0,-2-2-11 0 0,-1-1 1 0 0,1 1-1 0 0,0-1 0 0 0,-1 1 1 0 0,1-1-1 0 0,7 0 1 0 0,18-2 404 0 0,0-2 0 0 0,31-6 0 0 0,-41 5-237 0 0,-15 4-135 0 0,23-2 118 0 0,-27 2-161 0 0,0 0 1 0 0,1 1 0 0 0,-1-1 0 0 0,0 1 0 0 0,0-1-1 0 0,0 1 1 0 0,0-1 0 0 0,0 1 0 0 0,0 0 0 0 0,-1-1-1 0 0,1 1 1 0 0,0 0 0 0 0,0 0 0 0 0,0 0-1 0 0,-1 0 1 0 0,1-1 0 0 0,0 1 0 0 0,-1 0 0 0 0,1 0-1 0 0,-1 0 1 0 0,2 3 0 0 0,24 33 37 0 0,-13-16-12 0 0,-11-19-27 0 0,0 0 0 0 0,-1 0 0 0 0,1 1 0 0 0,-1-1 0 0 0,0 0-1 0 0,0 1 1 0 0,0-1 0 0 0,0 1 0 0 0,0-1 0 0 0,0 1 0 0 0,-1-1-1 0 0,1 1 1 0 0,0 3 0 0 0,-1-1 6 0 0,1 0-1 0 0,0 0 1 0 0,0 1 0 0 0,0-1-1 0 0,0-1 1 0 0,1 1 0 0 0,0 0-1 0 0,0 0 1 0 0,1-1 0 0 0,-1 1-1 0 0,1-1 1 0 0,5 7 0 0 0,-5-5 2 0 0,1 0 0 0 0,-1 0 0 0 0,-1 0 0 0 0,1 1 0 0 0,-1-1 0 0 0,-1 1 0 0 0,3 12 0 0 0,-4-19-9 0 0,12 47 17 0 0,-10-36-9 0 0,-1 0 0 0 0,0 0 0 0 0,-1 0 0 0 0,0 0 0 0 0,-1 0 0 0 0,0 0 0 0 0,-3 12 0 0 0,-7 14-21 0 0,8-30 9 0 0,1 0 0 0 0,0 0 0 0 0,0 0 0 0 0,1 0 0 0 0,-1 13 0 0 0,1-15-3 0 0,0 1 0 0 0,0 0 0 0 0,0-1 0 0 0,-1 1 0 0 0,1-1 0 0 0,-1 0 0 0 0,-1 0 0 0 0,1 1 0 0 0,-1-1 0 0 0,-3 5 1 0 0,2-3-4 0 0,0 0 0 0 0,0 0 1 0 0,1 0-1 0 0,-3 10 1 0 0,4-13 7 0 0,0 1 0 0 0,0 0 0 0 0,0-1 1 0 0,-1 1-1 0 0,0-1 0 0 0,0 1 0 0 0,-6 5 0 0 0,-14 24-6 0 0,21-31 7 0 0,0 1 1 0 0,0-1-1 0 0,0 1 0 0 0,-1-1 0 0 0,0 0 1 0 0,1 0-1 0 0,-1 0 0 0 0,0 0 1 0 0,0-1-1 0 0,-1 1 0 0 0,1-1 0 0 0,-1 0 1 0 0,1 1-1 0 0,-1-2 0 0 0,1 1 1 0 0,-1 0-1 0 0,0-1 0 0 0,-5 2 0 0 0,-8 1-3 0 0,0-1 0 0 0,0-1-1 0 0,-19 1 1 0 0,18-1 3 0 0,-5 3 5 0 0,-2 1 0 0 0,20-5-3 0 0,0-1 0 0 0,0 0 0 0 0,0 0 0 0 0,0 0 0 0 0,0 0 0 0 0,0-1 0 0 0,0 1 1 0 0,1-1-1 0 0,-1-1 0 0 0,0 1 0 0 0,0-1 0 0 0,1 0 0 0 0,-1 0 0 0 0,-4-3 0 0 0,-28-7-1 0 0,-5-14 23 0 0,14 16-13 0 0,26 10-9 0 0,0 0-1 0 0,0-1 1 0 0,0 1 0 0 0,0-1 0 0 0,0 0 0 0 0,0 1 0 0 0,0-1 0 0 0,0 0-1 0 0,0 0 1 0 0,0 0 0 0 0,1-1 0 0 0,-1 1 0 0 0,0 0 0 0 0,1-1-1 0 0,-1 1 1 0 0,0-1 0 0 0,-1-2 0 0 0,-6-7-4 0 0,8 9 3 0 0,0 1-1 0 0,0 0 1 0 0,0 0-1 0 0,0-1 0 0 0,0 1 1 0 0,0-1-1 0 0,0 1 1 0 0,0-1-1 0 0,1 1 0 0 0,-2-3 1 0 0,0-5 6 0 0,0 0 0 0 0,0 0 0 0 0,1 0 0 0 0,0 0 0 0 0,0 1 0 0 0,1-1 0 0 0,0 0 0 0 0,1 0 0 0 0,2-14 0 0 0,0 18-7 0 0,0-1 1 0 0,0 1-1 0 0,0 0 1 0 0,0 0-1 0 0,1 0 1 0 0,0 1-1 0 0,0-1 1 0 0,0 1-1 0 0,0 0 1 0 0,7-5-1 0 0,8-8 12 0 0,-15 13-12 0 0,0 1 0 0 0,0 0 0 0 0,0 0 0 0 0,0 0 0 0 0,0 1 0 0 0,0 0 0 0 0,1-1 1 0 0,-1 1-1 0 0,1 1 0 0 0,-1-1 0 0 0,1 1 0 0 0,0-1 0 0 0,0 2 0 0 0,0-1 0 0 0,9 0 0 0 0,2 1 5 0 0,0 1 0 0 0,0 1 0 0 0,23 6 0 0 0,-25-5-6 0 0,110 14 12 0 0,-105-13 6 0 0,-12-3-7 0 0,1 0-1 0 0,-1 0 1 0 0,0 1-1 0 0,11 5 1 0 0,-16-7 10 0 0,1 1 0 0 0,-1 0 1 0 0,0 0-1 0 0,0 0 0 0 0,0 0 0 0 0,0 1 1 0 0,0-1-1 0 0,0 1 0 0 0,0-1 0 0 0,0 1 0 0 0,0 0 1 0 0,-1-1-1 0 0,1 1 0 0 0,-1 0 0 0 0,1 0 0 0 0,-1 0 1 0 0,0 0-1 0 0,0 1 0 0 0,0-1 0 0 0,0 0 1 0 0,1 5-1 0 0,18 26 66 0 0,-19-31-81 0 0,0 1 0 0 0,1-1-1 0 0,-1 0 1 0 0,1 0 0 0 0,-1 0 0 0 0,1 0-1 0 0,0 0 1 0 0,4 3 0 0 0,11 13 17 0 0,-12-12-15 0 0,-1-1-1 0 0,1 0 1 0 0,-1 0 0 0 0,1 0-1 0 0,1-1 1 0 0,-1 0 0 0 0,1 0 0 0 0,0 0-1 0 0,9 5 1 0 0,53 24 10 0 0,-48-30 23 0 0,-19-3-32 0 0,0 0 1 0 0,1 0-1 0 0,-1 0 1 0 0,1 0-1 0 0,-1 1 1 0 0,1-1-1 0 0,-1 0 1 0 0,0 1 0 0 0,1-1-1 0 0,-1 0 1 0 0,2 2-1 0 0,4 10 142 0 0,-6-11-124 0 0,-1 0 1 0 0,0 0-1 0 0,1 1 1 0 0,-1-1-1 0 0,1 0 1 0 0,0 0 0 0 0,-1 0-1 0 0,1 0 1 0 0,0 0-1 0 0,-1 0 1 0 0,1 0 0 0 0,0-1-1 0 0,0 1 1 0 0,0 0-1 0 0,0 0 1 0 0,0 0 0 0 0,0-1-1 0 0,0 1 1 0 0,0-1-1 0 0,0 1 1 0 0,0-1-1 0 0,1 1 1 0 0,-1-1 0 0 0,0 0-1 0 0,0 1 1 0 0,0-1-1 0 0,0 0 1 0 0,1 0 0 0 0,-1 0-1 0 0,2 0 1 0 0,5 0 27 0 0,-1-1-1 0 0,1 0 1 0 0,-1 0 0 0 0,8-3 0 0 0,-11 3-45 0 0,-4 1-61 0 0,1-1 0 0 0,0 1 1 0 0,-1 0-1 0 0,1 0 0 0 0,0 0 0 0 0,-1 0 0 0 0,1 0 0 0 0,-1-1 1 0 0,1 1-1 0 0,0 0 0 0 0,-1 0 0 0 0,1 0 0 0 0,0 1 0 0 0,-1-1 0 0 0,1 0 1 0 0,0 0-1 0 0,-1 0 0 0 0,1 0 0 0 0,0 1 0 0 0,-1-1 0 0 0,1 0 1 0 0,-1 1-1 0 0,1-1 0 0 0,0 0 0 0 0,-1 1 0 0 0,1-1 0 0 0,-1 1 0 0 0,1-1 1 0 0,-1 1-1 0 0,0-1 0 0 0,1 1 0 0 0,-1-1 0 0 0,1 1 0 0 0,-1-1 1 0 0,0 1-1 0 0,1-1 0 0 0,-1 2 0 0 0,0 0-301 0 0,1 0-1 0 0,-1 0 1 0 0,0 0 0 0 0,0 0-1 0 0,0-1 1 0 0,0 1 0 0 0,0 0-1 0 0,-1 0 1 0 0,1 0-1 0 0,-1 0 1 0 0,1 0 0 0 0,-2 2-1 0 0,-3 8-1958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19.3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1 3921 0 0,'-1'1'352'0'0,"0"1"1"0"0,0-1-1 0 0,1 1 1 0 0,-1 0-1 0 0,0-1 1 0 0,1 1-1 0 0,0 0 1 0 0,-1-1 0 0 0,1 1-1 0 0,0 0 1 0 0,0 0-1 0 0,0-1 1 0 0,0 4-1 0 0,1-4-220 0 0,0 0-1 0 0,0 0 1 0 0,0 0-1 0 0,0 0 1 0 0,1 0 0 0 0,-1 0-1 0 0,0 0 1 0 0,1-1-1 0 0,-1 1 1 0 0,0 0 0 0 0,1-1-1 0 0,-1 1 1 0 0,1-1-1 0 0,-1 0 1 0 0,0 1-1 0 0,4-1 1 0 0,23 7 186 0 0,0 1 0 0 0,0 2 0 0 0,0 0 0 0 0,-2 2 0 0 0,1 1 0 0 0,43 29 0 0 0,100 71-34 0 0,-125-91-247 0 0,0-1-1 0 0,0-2 1 0 0,75 20-1 0 0,148 21 35 0 0,-263-59-72 0 0,227 30 20 0 0,-165-24 90 0 0,-32-5 16 0 0,44-3 0 0 0,2 0-32 0 0,-65 3-79 0 0,-1 1 1 0 0,0 1 0 0 0,0 0 0 0 0,0 0 0 0 0,-1 2-1 0 0,1-1 1 0 0,24 16 0 0 0,18 6 25 0 0,17 2-18 0 0,128 31-1 0 0,-164-52-15 0 0,0-2 0 0 0,0-2 0 0 0,55 0 0 0 0,113-14 22 0 0,-137 3-18 0 0,0 4-1 0 0,125 10 0 0 0,-130 5 6 0 0,-1 3-1 0 0,0 3 0 0 0,69 30 1 0 0,-17-7 23 0 0,83 36 0 0 0,-174-66-26 0 0,-1 2 0 0 0,0 0 0 0 0,-1 2 0 0 0,-1 0 0 0 0,0 1 0 0 0,21 22-1 0 0,128 151 221 0 0,-148-164-198 0 0,-9-9-4 0 0,-2 1 0 0 0,0 0 1 0 0,-1 1-1 0 0,10 26 0 0 0,-2-7 10 0 0,3 8 5 0 0,-12-25-27 0 0,0 0 1 0 0,1-1-1 0 0,21 29 0 0 0,30 33 14 0 0,-44-63-24 0 0,-2 1 0 0 0,0 0 0 0 0,-1 1 0 0 0,-1 1 0 0 0,-1 0 0 0 0,10 25 0 0 0,-14-30-6 0 0,0 1 0 0 0,1-2 0 0 0,13 20-1 0 0,-14-25 7 0 0,-1-1-1 0 0,-1 2 1 0 0,1-1-1 0 0,-2 1 1 0 0,0 0-1 0 0,0 0 0 0 0,-1 1 1 0 0,0-1-1 0 0,4 22 1 0 0,-7-5 34 0 0,0-1 1 0 0,-6 50 0 0 0,4-51-14 0 0,0 1 0 0 0,5 32 1 0 0,-4-53-23 0 0,3 23 17 0 0,-3-29-23 0 0,0 1-1 0 0,0-1 0 0 0,0 1 0 0 0,0 0 0 0 0,0-1 1 0 0,0 1-1 0 0,0-1 0 0 0,1 1 0 0 0,-1-1 0 0 0,0 1 0 0 0,0-1 1 0 0,0 1-1 0 0,1-1 0 0 0,-1 0 0 0 0,0 1 0 0 0,0-1 0 0 0,1 1 1 0 0,-1-1-1 0 0,0 1 0 0 0,1-1 0 0 0,-1 0 0 0 0,1 1 0 0 0,-1-1 1 0 0,1 0-1 0 0,-1 0 0 0 0,0 1 0 0 0,1-1 0 0 0,-1 0 0 0 0,1 0 1 0 0,-1 1-1 0 0,1-1 0 0 0,-1 0 0 0 0,1 0 0 0 0,-1 0 1 0 0,1 0-1 0 0,0 0 0 0 0,-1 0 0 0 0,1 0 0 0 0,0 0 0 0 0,0-2-128 0 0,-1 0 0 0 0,1 0 0 0 0,0 0 0 0 0,-1 0 0 0 0,0 0 0 0 0,1 0 0 0 0,-1 0-1 0 0,0 0 1 0 0,0 0 0 0 0,0-3 0 0 0,0-5-1045 0 0,1 7 999 0 0,0 0 0 0 0,0-1 0 0 0,0 1 0 0 0,0 0-1 0 0,0 0 1 0 0,1 0 0 0 0,1-2 0 0 0,2-3-462 0 0,3-12-1274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20.0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260 88 5721 0 0,'-3'-8'1142'0'0,"0"0"0"0"0,1 0 0 0 0,0 0 0 0 0,1 0 0 0 0,-1-1 0 0 0,2 1 0 0 0,-1-14 0 0 0,3 14 1910 0 0,-46 86-2596 0 0,-34 87 0 0 0,67-139-441 0 0,-2-1-1 0 0,0-1 1 0 0,-1 0-1 0 0,-22 27 0 0 0,-2 8 30 0 0,100-68 298 0 0,-56 9-335 0 0,0 0 0 0 0,0 0 0 0 0,-1 1 0 0 0,1 0 0 0 0,-1 0 0 0 0,1 1 1 0 0,-1 0-1 0 0,1 0 0 0 0,-1 0 0 0 0,0 0 0 0 0,0 1 0 0 0,0 0 0 0 0,0 0 0 0 0,0 0 0 0 0,-1 1 1 0 0,1-1-1 0 0,6 8 0 0 0,-4-3 11 0 0,0 0 0 0 0,0 0 0 0 0,-1 1 1 0 0,0 0-1 0 0,-1 0 0 0 0,0 0 0 0 0,0 1 1 0 0,5 19-1 0 0,0 0 77 0 0,4-60-5771 0 0,-7 21 4070 0 0,2 1-696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20.6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 81 2873 0 0,'5'-39'8348'0'0,"0"-2"-4247"0"0,-5 41-4085 0 0,0 0-1 0 0,0 0 1 0 0,0 0 0 0 0,0 0 0 0 0,0 0-1 0 0,0 0 1 0 0,0 1 0 0 0,0-1 0 0 0,0 0-1 0 0,0 0 1 0 0,0 0 0 0 0,0 0 0 0 0,0 0-1 0 0,0 0 1 0 0,0 0 0 0 0,0 0 0 0 0,-1 1-1 0 0,1-1 1 0 0,0 0 0 0 0,0 0 0 0 0,0 0-1 0 0,0 0 1 0 0,0 0 0 0 0,0 0 0 0 0,0 0-1 0 0,0 0 1 0 0,0 0 0 0 0,-1 0 0 0 0,1 0-1 0 0,0 0 1 0 0,0 0 0 0 0,0 0-1 0 0,0 0 1 0 0,0 0 0 0 0,0 0 0 0 0,0 0-1 0 0,-1 0 1 0 0,1 0 0 0 0,0 0 0 0 0,0 0-1 0 0,0 0 1 0 0,0 0 0 0 0,0 0 0 0 0,0 0-1 0 0,0 0 1 0 0,0 0 0 0 0,-1 0 0 0 0,1 0-1 0 0,0 0 1 0 0,0 0 0 0 0,0 0 0 0 0,0 0-1 0 0,0-1 1 0 0,0 1 0 0 0,0 0 0 0 0,0 0-1 0 0,0 0 1 0 0,0 0 0 0 0,0 0 0 0 0,-1 0-1 0 0,1 0 1 0 0,0-1 0 0 0,-5 11 224 0 0,2 2-137 0 0,-7 26 13 0 0,1 1-1 0 0,-3 52 1 0 0,12-87-117 0 0,-1 56 5 0 0,1-57-7 0 0,1 1 0 0 0,-1 0 0 0 0,1 0 0 0 0,0 0 0 0 0,0-1 0 0 0,0 1 0 0 0,0 0 0 0 0,1-1 0 0 0,0 1 0 0 0,0-1 0 0 0,-1 0 0 0 0,2 0 0 0 0,2 5 0 0 0,-3-7 5 0 0,-1 0 1 0 0,0 0-1 0 0,0 0 0 0 0,1-1 0 0 0,-1 1 1 0 0,0 0-1 0 0,1-1 0 0 0,-1 1 1 0 0,1-1-1 0 0,-1 1 0 0 0,1-1 0 0 0,-1 1 1 0 0,1-1-1 0 0,-1 0 0 0 0,1 0 1 0 0,-1 0-1 0 0,1 0 0 0 0,0 0 1 0 0,-1 0-1 0 0,1-1 0 0 0,-1 1 0 0 0,1 0 1 0 0,-1-1-1 0 0,1 1 0 0 0,-1-1 1 0 0,0 1-1 0 0,1-1 0 0 0,1-1 1 0 0,5-3 68 0 0,0 0 0 0 0,0 0 1 0 0,11-10-1 0 0,-5 4 81 0 0,7-6 46 0 0,-17 13-155 0 0,1 0-1 0 0,0 0 1 0 0,0 1 0 0 0,0-1 0 0 0,0 1-1 0 0,1 0 1 0 0,-1 1 0 0 0,7-3 0 0 0,-11 4-91 0 0,0 1 1 0 0,-1 0-1 0 0,1 0 0 0 0,0 0 1 0 0,-1 0-1 0 0,1 0 1 0 0,0 0-1 0 0,-1 0 0 0 0,1 0 1 0 0,0 0-1 0 0,-1 1 0 0 0,1-1 1 0 0,0 0-1 0 0,-1 0 1 0 0,1 1-1 0 0,0-1 0 0 0,-1 0 1 0 0,1 1-1 0 0,-1-1 1 0 0,1 0-1 0 0,-1 1 0 0 0,1-1 1 0 0,-1 1-1 0 0,1-1 0 0 0,-1 1 1 0 0,1-1-1 0 0,-1 1 1 0 0,1-1-1 0 0,-1 1 0 0 0,0 0 1 0 0,1-1-1 0 0,-1 1 1 0 0,0 0-1 0 0,0-1 0 0 0,1 1 1 0 0,-1 0-1 0 0,0-1 0 0 0,0 1 1 0 0,0 0-1 0 0,0-1 1 0 0,0 1-1 0 0,0 0 0 0 0,0 1 1 0 0,0 3-651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20.9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0 4505 0 0,'-1'40'7456'0'0,"0"-1"-3517"0"0,-15 143-3384 0 0,15-169-25 0 0,-7 61-482 0 0,1-18-584 0 0,0 104 0 0 0,9-146-452 0 0,-2-14 960 0 0,0 0 0 0 0,0 0-1 0 0,0 0 1 0 0,0 0-1 0 0,0 0 1 0 0,0 1 0 0 0,0-1-1 0 0,0 0 1 0 0,0 0-1 0 0,0 0 1 0 0,0 0 0 0 0,0 0-1 0 0,0 1 1 0 0,0-1 0 0 0,0 0-1 0 0,0 0 1 0 0,0 0-1 0 0,0 0 1 0 0,0 0 0 0 0,0 1-1 0 0,0-1 1 0 0,0 0-1 0 0,0 0 1 0 0,0 0 0 0 0,0 0-1 0 0,1 0 1 0 0,-1 0-1 0 0,0 0 1 0 0,0 1 0 0 0,0-1-1 0 0,0 0 1 0 0,0 0 0 0 0,0 0-1 0 0,1 0 1 0 0,-1 0-1 0 0,0 0 1 0 0,0 0 0 0 0,0 0-1 0 0,0 0 1 0 0,0 0-1 0 0,1 0 1 0 0,-1 0 0 0 0,0 0-1 0 0,0 0 1 0 0,0 0-1 0 0,0 0 1 0 0,0 0 0 0 0,1 0-1 0 0,-1 0 1 0 0,0 0 0 0 0,0 0-1 0 0,0 0 1 0 0,0 0-1 0 0,0 0 1 0 0,1 0 0 0 0,-1 0-1 0 0,0 0 1 0 0,6-10-1544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21.5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71 1 8226 0 0,'-20'1'4333'0'0,"18"-2"-4181"0"0,0 1 0 0 0,0 0 0 0 0,0-1-1 0 0,0 1 1 0 0,1 0 0 0 0,-1 1 0 0 0,0-1 0 0 0,0 0 0 0 0,0 0 0 0 0,0 1 0 0 0,0-1-1 0 0,0 1 1 0 0,1 0 0 0 0,-1-1 0 0 0,0 1 0 0 0,0 0 0 0 0,1 0 0 0 0,-1 0-1 0 0,1 0 1 0 0,-1 0 0 0 0,1 1 0 0 0,-1-1 0 0 0,1 0 0 0 0,0 1 0 0 0,-3 2 0 0 0,4-3-101 0 0,-1 0 0 0 0,1 0 1 0 0,-1 0-1 0 0,1 0 1 0 0,-1 0-1 0 0,1 0 1 0 0,0 0-1 0 0,0 0 0 0 0,-1 0 1 0 0,1 0-1 0 0,0 0 1 0 0,0 0-1 0 0,0 0 1 0 0,0 1-1 0 0,1 1 0 0 0,12 16 151 0 0,-9-15-195 0 0,1 0 0 0 0,-1-1 0 0 0,1 1 0 0 0,0-1 0 0 0,0 0 0 0 0,1 0 0 0 0,-1-1 0 0 0,0 0 0 0 0,1 0 0 0 0,0 0 0 0 0,8 1 0 0 0,6 2 39 0 0,41 2 0 0 0,-32-7-19 0 0,-21 0-16 0 0,0 0 0 0 0,1 1 1 0 0,12 1-1 0 0,-18-1-7 0 0,0 0 0 0 0,0 0 0 0 0,0 0 0 0 0,-1 0-1 0 0,1 1 1 0 0,0-1 0 0 0,-1 1 0 0 0,1-1 0 0 0,-1 1 0 0 0,0 0 0 0 0,1 0 0 0 0,-1 0 0 0 0,0 0 0 0 0,2 3-1 0 0,1 1 16 0 0,0-1 0 0 0,0 1 0 0 0,1-1 0 0 0,0 0 0 0 0,0 0-1 0 0,1-1 1 0 0,7 5 0 0 0,-14-9-15 0 0,0 0-1 0 0,1 0 0 0 0,-1 0 1 0 0,0 0-1 0 0,0 0 0 0 0,0 1 1 0 0,1-1-1 0 0,-1 0 0 0 0,0 0 1 0 0,0 0-1 0 0,0 0 1 0 0,1 0-1 0 0,-1 1 0 0 0,0-1 1 0 0,0 0-1 0 0,0 0 0 0 0,0 0 1 0 0,0 1-1 0 0,0-1 0 0 0,1 0 1 0 0,-1 0-1 0 0,0 0 0 0 0,0 1 1 0 0,0-1-1 0 0,0 0 1 0 0,0 0-1 0 0,0 1 0 0 0,0-1 1 0 0,0 0-1 0 0,0 0 0 0 0,0 1 1 0 0,0-1-1 0 0,0 0 0 0 0,0 1 1 0 0,-8 4 72 0 0,-19 3-1 0 0,21-6-56 0 0,4-1-16 0 0,1 0-1 0 0,0 0 0 0 0,0 0 1 0 0,-1 0-1 0 0,1 0 1 0 0,0 0-1 0 0,0 0 1 0 0,0 0-1 0 0,0 1 0 0 0,0-1 1 0 0,0 0-1 0 0,1 1 1 0 0,-1-1-1 0 0,0 1 0 0 0,0 2 1 0 0,-8 27 22 0 0,7-24-18 0 0,-3 14 44 0 0,-2 0 1 0 0,0 0-1 0 0,-1-1 0 0 0,-1 0 1 0 0,-22 35-1 0 0,16-29 201 0 0,12-19-140 0 0,0-1 0 0 0,-1 0 1 0 0,0 0-1 0 0,0 0 0 0 0,0 0 1 0 0,-1-1-1 0 0,1 0 1 0 0,-11 9-1 0 0,2-3 88 0 0,11-9-166 0 0,0 0 1 0 0,1-1 0 0 0,-1 1 0 0 0,0-1 0 0 0,0 1 0 0 0,0-1-1 0 0,0 0 1 0 0,0 0 0 0 0,0 0 0 0 0,0 0 0 0 0,-3 1-1 0 0,20-7-719 0 0,0 2 382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27.8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0 102 2056 0 0,'8'-17'3960'0'0,"16"-30"0"0"0,-3 10 682 0 0,-28 46-2326 0 0,5-2-2235 0 0,0-1-1 0 0,0 1 1 0 0,1 0-1 0 0,0-1 1 0 0,0 1-1 0 0,1 0 1 0 0,0 0-1 0 0,0 0 1 0 0,0-1-1 0 0,1 1 1 0 0,0 0-1 0 0,0 0 1 0 0,1-1-1 0 0,0 1 1 0 0,0-1-1 0 0,1 1 0 0 0,3 7 1 0 0,2 2-72 0 0,1-1-1 0 0,0 1 1 0 0,1-1-1 0 0,1-1 1 0 0,17 19 0 0 0,-1-7 30 0 0,38 28-1 0 0,-36-31 0 0 0,31 31-1 0 0,-38-30-17 0 0,29 37 0 0 0,-47-55-249 0 0,1 1 0 0 0,0-1 0 0 0,0-1 0 0 0,0 1 0 0 0,0-1 0 0 0,7 5 0 0 0,-11-10 28 0 0,0 0 0 0 0,-1 0 0 0 0,1 0 0 0 0,-1 0 0 0 0,1 0 0 0 0,0-1-1 0 0,-1 1 1 0 0,1 0 0 0 0,-1 0 0 0 0,1 0 0 0 0,-1-1 0 0 0,1 1 0 0 0,-1 0 0 0 0,1-1 0 0 0,-1 1 0 0 0,1 0 0 0 0,-1-1 0 0 0,1 1 0 0 0,-1-1 0 0 0,1 1 0 0 0,-1-1 0 0 0,0 1 0 0 0,1-1 0 0 0,-1 1 0 0 0,0-1 0 0 0,1 1 0 0 0,-1-1 0 0 0,0 1 0 0 0,1-2 0 0 0,2-9-2238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28.3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292 0 3041 0 0,'0'0'2143'0'0,"-19"13"2406"0"0,13-6-3891 0 0,1 0 0 0 0,-1 0 0 0 0,2 1 0 0 0,-1-1 0 0 0,-5 14 0 0 0,-10 14 548 0 0,-37 71 795 0 0,38-66-1928 0 0,1 1 0 0 0,3 1 1 0 0,-11 44-1 0 0,-3 4-20 0 0,-17 52 5 0 0,41-129-38 0 0,4-13 17 0 0,4-5-9 0 0,-3 4-59 0 0,1 0 0 0 0,0 0 1 0 0,-1 1-1 0 0,1-1 0 0 0,0 1 0 0 0,0-1 0 0 0,-1 0 1 0 0,1 1-1 0 0,0 0 0 0 0,0-1 0 0 0,0 1 0 0 0,0-1 1 0 0,0 1-1 0 0,1 0 0 0 0,12-8-1114 0 0,-7 1 602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30.4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81 824 0 0,'2'-3'434'0'0,"0"1"-1"0"0,-1-1 1 0 0,1 0 0 0 0,-1 0-1 0 0,1 0 1 0 0,-1 0 0 0 0,0 0-1 0 0,0 0 1 0 0,0 0-1 0 0,0-5 1 0 0,3-34 2463 0 0,-5 40-2564 0 0,-1 9-201 0 0,0 11-78 0 0,2-11-46 0 0,1 1 0 0 0,0 0 0 0 0,0-1-1 0 0,1 1 1 0 0,0-1 0 0 0,0 0 0 0 0,1 1 0 0 0,6 12 0 0 0,-8-18-6 0 0,0 0-1 0 0,0 0 1 0 0,0 0 0 0 0,1 0-1 0 0,-1 0 1 0 0,0 0 0 0 0,1 0 0 0 0,-1 0-1 0 0,1-1 1 0 0,0 1 0 0 0,0-1-1 0 0,-1 1 1 0 0,1-1 0 0 0,0 0 0 0 0,0 0-1 0 0,0 0 1 0 0,0 0 0 0 0,1 0 0 0 0,-1 0-1 0 0,0 0 1 0 0,0-1 0 0 0,1 1-1 0 0,-1-1 1 0 0,0 0 0 0 0,0 1 0 0 0,1-1-1 0 0,-1 0 1 0 0,0-1 0 0 0,1 1-1 0 0,-1 0 1 0 0,0-1 0 0 0,0 1 0 0 0,4-2-1 0 0,3 0 71 0 0,1 1-1 0 0,0-1 1 0 0,0 1-1 0 0,0 1 1 0 0,0 0-1 0 0,0 0 0 0 0,0 1 1 0 0,19 4-1 0 0,16 1 121 0 0,-18-5-80 0 0,0-2 0 0 0,0-1 0 0 0,-1-1-1 0 0,1-1 1 0 0,48-14 0 0 0,-70 16-60 0 0,0 0 0 0 0,0 1 0 0 0,0 0 0 0 0,1 0 0 0 0,-1 1 0 0 0,0-1 0 0 0,0 1 0 0 0,0 0 1 0 0,1 0-1 0 0,-1 1 0 0 0,0-1 0 0 0,0 1 0 0 0,0 1 0 0 0,0-1 0 0 0,0 1 0 0 0,0-1 0 0 0,0 1 0 0 0,0 1 0 0 0,-1-1 0 0 0,1 1 0 0 0,-1 0 0 0 0,1 0 0 0 0,-1 0 0 0 0,6 6 1 0 0,-2-1-36 0 0,1 1 1 0 0,-1 1 0 0 0,-1-1 0 0 0,1 1 0 0 0,-2 1 0 0 0,1-1 0 0 0,-2 1 0 0 0,6 13 0 0 0,-8-17-9 0 0,0 1 0 0 0,0-1 0 0 0,1 0 0 0 0,0 0 0 0 0,0-1 0 0 0,10 13 0 0 0,-11-16-2 0 0,0 0 1 0 0,0 0-1 0 0,1 0 1 0 0,-1 0-1 0 0,1-1 1 0 0,-1 1 0 0 0,1-1-1 0 0,0 0 1 0 0,0 0-1 0 0,0-1 1 0 0,0 1-1 0 0,1-1 1 0 0,-1 0-1 0 0,6 1 1 0 0,-4-1 20 0 0,-1 1-1 0 0,1-1 1 0 0,0 2 0 0 0,8 3 0 0 0,-10-4-257 0 0,1 0 1 0 0,-1 0 0 0 0,1 0 0 0 0,0-1 0 0 0,-1 1-1 0 0,1-1 1 0 0,9 1 0 0 0,-9-2-399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30.9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 1800 0 0,'-10'5'3701'0'0,"11"0"137"0"0,0-4-3612 0 0,0-1 0 0 0,0 1 0 0 0,0 0 0 0 0,0-1 0 0 0,0 1 0 0 0,1-1 0 0 0,-1 0 0 0 0,0 1 0 0 0,0-1 0 0 0,0 0 0 0 0,1 0 0 0 0,-1 0 0 0 0,2 0 0 0 0,2 0-171 0 0,1 0 1 0 0,0 0 0 0 0,0 0-1 0 0,0 1 1 0 0,0 0-1 0 0,-1 0 1 0 0,1 1 0 0 0,0 0-1 0 0,-1-1 1 0 0,1 2-1 0 0,-1-1 1 0 0,0 1 0 0 0,0 0-1 0 0,0 0 1 0 0,0 0 0 0 0,0 1-1 0 0,-1-1 1 0 0,1 1-1 0 0,-1 0 1 0 0,0 1 0 0 0,0-1-1 0 0,-1 1 1 0 0,1-1-1 0 0,-1 1 1 0 0,0 0 0 0 0,3 8-1 0 0,-1 0-40 0 0,0 1 1 0 0,-1 0-1 0 0,-1 0 0 0 0,0 0 0 0 0,-1 0 0 0 0,0 0 0 0 0,-1 24 0 0 0,-2-30 33 0 0,0 1 0 0 0,0 0 0 0 0,-1 0 0 0 0,0 0 0 0 0,0-1 1 0 0,-1 1-1 0 0,-1-1 0 0 0,1 0 0 0 0,-1 0 0 0 0,0 0 0 0 0,-1 0 0 0 0,0-1 0 0 0,-9 11 0 0 0,-3 0 250 0 0,-1-1 0 0 0,-19 15 1 0 0,26-23-239 0 0,11-9-65 0 0,0 0 0 0 0,0 1 0 0 0,0-1 0 0 0,0 0 1 0 0,0 0-1 0 0,0 0 0 0 0,-1 1 0 0 0,1-1 0 0 0,0 0 0 0 0,0 0 1 0 0,0 0-1 0 0,0 0 0 0 0,-1 1 0 0 0,1-1 0 0 0,0 0 0 0 0,0 0 1 0 0,0 0-1 0 0,-1 0 0 0 0,1 0 0 0 0,0 0 0 0 0,0 1 0 0 0,-1-1 1 0 0,1 0-1 0 0,0 0 0 0 0,0 0 0 0 0,0 0 0 0 0,-1 0 0 0 0,1 0 1 0 0,0 0-1 0 0,0 0 0 0 0,-1 0 0 0 0,1 0 0 0 0,0 0 0 0 0,0 0 1 0 0,-1 0-1 0 0,1-1 0 0 0,0 1 0 0 0,0 0 0 0 0,-1 0 0 0 0,1 0 1 0 0,7-12-2123 0 0,2 3 1143 0 0,-1 3-658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31.8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194 1 3281 0 0,'-24'31'6601'0'0,"-4"-3"-3427"0"0,-66 46-1059 0 0,93-73-2071 0 0,-45 25 456 0 0,83-19-541 0 0,0 0 57 0 0,-13-4 6 0 0,30 10-1 0 0,-45-10-19 0 0,-1 0 0 0 0,0 0 0 0 0,0 1 0 0 0,-1 0 0 0 0,1 0 0 0 0,-1 1 0 0 0,10 7 0 0 0,-14-9 5 0 0,0 0 0 0 0,-1-1 0 0 0,1 1 0 0 0,0 0 0 0 0,-1 0 0 0 0,1 1 1 0 0,2 5-1 0 0,-4-8-4 0 0,-1 0 1 0 0,1 0 0 0 0,-1 0-1 0 0,0 1 1 0 0,1-1-1 0 0,-1 0 1 0 0,0 1 0 0 0,0-1-1 0 0,0 0 1 0 0,0 0 0 0 0,0 1-1 0 0,0-1 1 0 0,0 0 0 0 0,0 1-1 0 0,0-1 1 0 0,-1 0-1 0 0,1 1 1 0 0,-1-1 0 0 0,1 0-1 0 0,-1 0 1 0 0,1 0 0 0 0,-1 1-1 0 0,0-1 1 0 0,1 0 0 0 0,-1 0-1 0 0,0 0 1 0 0,-1 1-1 0 0,-10 9 24 0 0,0 0-1 0 0,-1-1 0 0 0,0-1 1 0 0,0 0-1 0 0,-21 10 0 0 0,17-10-71 0 0,0 1 0 0 0,0 1 0 0 0,-15 14 0 0 0,31-25-71 0 0,0 1 0 0 0,0-1 0 0 0,1 1 0 0 0,-1 0-1 0 0,0 0 1 0 0,0 0 0 0 0,1-1 0 0 0,-1 1 0 0 0,0 0 0 0 0,1 0 0 0 0,-1 0 0 0 0,1 0 0 0 0,0 0 0 0 0,-1 0 0 0 0,1 0 0 0 0,0 0 0 0 0,-1 0 0 0 0,1 0 0 0 0,0 0 0 0 0,0 0 0 0 0,0 0 0 0 0,0 0 0 0 0,0 0 0 0 0,0 1-1 0 0,0-1 1 0 0,0 0 0 0 0,0 0 0 0 0,1 0 0 0 0,-1 0 0 0 0,0 0 0 0 0,1 0 0 0 0,-1 0 0 0 0,1 0 0 0 0,-1 0 0 0 0,1 0 0 0 0,-1-1 0 0 0,1 1 0 0 0,0 0 0 0 0,-1 0 0 0 0,1 0 0 0 0,0-1 0 0 0,0 1 0 0 0,0 0 0 0 0,-1-1-1 0 0,1 1 1 0 0,0 0 0 0 0,0-1 0 0 0,0 0 0 0 0,0 1 0 0 0,0-1 0 0 0,2 1 0 0 0,7 1-1404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5:52.9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21 440 872 0 0,'0'0'194'0'0,"-1"0"0"0"0,0-1 0 0 0,0 1 1 0 0,0 1-1 0 0,1-1 0 0 0,-1 0 0 0 0,0 0 0 0 0,0 0 0 0 0,1 0 0 0 0,-1 0 0 0 0,0 1 0 0 0,0-1 0 0 0,1 0 1 0 0,-1 1-1 0 0,0-1 0 0 0,1 1 0 0 0,-1-1 0 0 0,1 0 0 0 0,-1 1 0 0 0,0-1 0 0 0,1 1 0 0 0,-1 0 0 0 0,1-1 0 0 0,-1 1 1 0 0,1-1-1 0 0,-1 1 0 0 0,1 0 0 0 0,0-1 0 0 0,-1 1 0 0 0,1 0 0 0 0,0 0 0 0 0,0-1 0 0 0,-1 1 0 0 0,1 0 1 0 0,0 0-1 0 0,0-1 0 0 0,0 1 0 0 0,0 0 0 0 0,0 0 0 0 0,0-1 0 0 0,0 1 0 0 0,0 0 0 0 0,0 0 0 0 0,0 0 0 0 0,1-1 1 0 0,-1 2-1 0 0,1 4 1193 0 0,5-17 1329 0 0,-5 9-2649 0 0,1 0 0 0 0,-1 1-1 0 0,1-1 1 0 0,-1 0 0 0 0,0 0 0 0 0,0 0 0 0 0,0-1 0 0 0,0 1-1 0 0,0 0 1 0 0,-1 0 0 0 0,1-1 0 0 0,-1 1 0 0 0,1 0 0 0 0,-1-4 0 0 0,0-1-41 0 0,0 1 0 0 0,0-1 0 0 0,1 0 0 0 0,-1 1 0 0 0,2-1 0 0 0,-1 1 0 0 0,1 0 0 0 0,3-11 0 0 0,28-49-12 0 0,-20 42 2 0 0,-6 13-10 0 0,0 0 1 0 0,15-16-1 0 0,-2 1 8 0 0,-20 26-14 0 0,0-1-1 0 0,0 1 1 0 0,0 0 0 0 0,1-1 0 0 0,-1 1-1 0 0,0-1 1 0 0,0 1 0 0 0,1 0 0 0 0,-1-1-1 0 0,0 1 1 0 0,1 0 0 0 0,-1-1 0 0 0,0 1-1 0 0,1 0 1 0 0,-1 0 0 0 0,1-1 0 0 0,-1 1-1 0 0,0 0 1 0 0,1 0 0 0 0,-1 0 0 0 0,1 0-1 0 0,-1-1 1 0 0,1 1 0 0 0,-1 0 0 0 0,1 0-1 0 0,-1 0 1 0 0,0 0 0 0 0,1 0 0 0 0,-1 0-1 0 0,1 0 1 0 0,-1 0 0 0 0,1 0 0 0 0,-1 1-1 0 0,1-1 1 0 0,-1 0 0 0 0,1 0 0 0 0,-1 0-1 0 0,1 1 1 0 0,-1-1 0 0 0,1 0 0 0 0,-1 0 0 0 0,1 0 0 0 0,-1 1 0 0 0,1-1 0 0 0,-1 0 0 0 0,1 0 0 0 0,-1 0 0 0 0,1 0 0 0 0,-1 0 0 0 0,1 0 0 0 0,-1 0 0 0 0,1 0 0 0 0,-1 0 0 0 0,1 0 0 0 0,-1 0 0 0 0,1 0 0 0 0,-1 0 0 0 0,0-1 0 0 0,1 1 0 0 0,-1 0 0 0 0,1 0 0 0 0,-1 0-1 0 0,1-1 1 0 0,-1 1 0 0 0,1 0 0 0 0,-1 0 0 0 0,0-1 0 0 0,1 1 0 0 0,-1-1 0 0 0,0 1 0 0 0,1 0 0 0 0,-1-1 0 0 0,6-5 2 0 0,0 1 0 0 0,1 0 0 0 0,-1 0-1 0 0,1 1 1 0 0,0 0 0 0 0,0 0 0 0 0,1 1 0 0 0,-1 0-1 0 0,1 0 1 0 0,-1 0 0 0 0,9-1 0 0 0,-5 2 17 0 0,-1-2 0 0 0,1 0 0 0 0,-1 0 0 0 0,19-11 1 0 0,-19 7 153 0 0,0 0 1 0 0,-1-1 0 0 0,-1 0-1 0 0,1-1 1 0 0,-1 0 0 0 0,-1 0-1 0 0,0 0 1 0 0,9-18 0 0 0,-44 65-5147 0 0,24-30 2840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32.3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89 105 7618 0 0,'-23'33'2687'0'0,"13"-20"-2152"0"0,0 0 0 0 0,1 1 1 0 0,1 1-1 0 0,-14 30 1 0 0,21-41-521 0 0,-1 0 0 0 0,1 1 1 0 0,1-1-1 0 0,-1 0 1 0 0,0 1-1 0 0,1-1 0 0 0,0 1 1 0 0,0-1-1 0 0,0 1 0 0 0,1-1 1 0 0,-1 1-1 0 0,1-1 1 0 0,0 0-1 0 0,0 1 0 0 0,1-1 1 0 0,0 0-1 0 0,-1 0 1 0 0,1 0-1 0 0,0 0 0 0 0,1 0 1 0 0,-1 0-1 0 0,1-1 0 0 0,4 6 1 0 0,-2-3 11 0 0,1-1 0 0 0,0 1 0 0 0,0-1 0 0 0,0 0 0 0 0,0-1 0 0 0,1 1 0 0 0,0-1 0 0 0,0-1 0 0 0,0 1 0 0 0,0-1 0 0 0,0-1 0 0 0,1 1 1 0 0,0-1-1 0 0,-1 0 0 0 0,1-1 0 0 0,0 0 0 0 0,0 0 0 0 0,-1-1 0 0 0,1 0 0 0 0,0 0 0 0 0,0-1 0 0 0,0 0 0 0 0,0 0 0 0 0,-1-1 0 0 0,1 0 0 0 0,-1 0 0 0 0,9-4 0 0 0,-9 2 65 0 0,0 1-1 0 0,0-1 0 0 0,-1-1 1 0 0,0 1-1 0 0,0-1 0 0 0,0 0 0 0 0,-1 0 1 0 0,1-1-1 0 0,5-8 0 0 0,-1 0 64 0 0,-1 0 0 0 0,-1-1 0 0 0,8-17 0 0 0,-15 30-148 0 0,-1 1 1 0 0,1-1 0 0 0,-1 1-1 0 0,1 0 1 0 0,0-1-1 0 0,0 1 1 0 0,0 0 0 0 0,0 0-1 0 0,0-1 1 0 0,0 1-1 0 0,0 0 1 0 0,0 0 0 0 0,0 0-1 0 0,0 0 1 0 0,3-1-1 0 0,2 6 31 0 0,-1 11-17 0 0,-4 40 40 0 0,-2-38-57 0 0,1 0-1 0 0,3 18 0 0 0,-2-30 6 0 0,-1-1 0 0 0,1 0-1 0 0,1 1 1 0 0,-1-1-1 0 0,0 0 1 0 0,1 0 0 0 0,0 0-1 0 0,0 0 1 0 0,0 0 0 0 0,1 0-1 0 0,-1-1 1 0 0,6 7 0 0 0,-7-10 6 0 0,-1 1 0 0 0,1-1 0 0 0,-1 1 1 0 0,1-1-1 0 0,-1 1 0 0 0,1-1 0 0 0,-1 0 0 0 0,1 1 0 0 0,0-1 1 0 0,-1 0-1 0 0,1 1 0 0 0,0-1 0 0 0,-1 0 0 0 0,1 0 1 0 0,0 0-1 0 0,-1 1 0 0 0,1-1 0 0 0,0 0 0 0 0,-1 0 1 0 0,1 0-1 0 0,0 0 0 0 0,0 0 0 0 0,-1 0 0 0 0,1-1 1 0 0,0 1-1 0 0,1 0 0 0 0,-1-1 18 0 0,1 0 1 0 0,-1 0 0 0 0,1 0-1 0 0,-1 0 1 0 0,1 0-1 0 0,-1-1 1 0 0,0 1-1 0 0,0 0 1 0 0,0-1-1 0 0,2-2 1 0 0,2-4 105 0 0,0-1 0 0 0,-1 1 1 0 0,4-11-1 0 0,-7 16-99 0 0,26-85 577 0 0,-19 58-345 0 0,15-37-1 0 0,-23 66-269 0 0,0 0 0 0 0,0 1 0 0 0,0-1 0 0 0,1 0 0 0 0,-1 1 0 0 0,0-1 0 0 0,1 1 0 0 0,-1-1 0 0 0,0 0 0 0 0,1 1 0 0 0,-1-1 0 0 0,1 1 0 0 0,-1-1 0 0 0,1 1 0 0 0,-1-1 0 0 0,1 1 0 0 0,-1 0 0 0 0,1-1 0 0 0,-1 1 0 0 0,1-1 0 0 0,-1 1-1 0 0,1 0 1 0 0,0 0 0 0 0,1-1 0 0 0,-2 1 0 0 0,1 1 0 0 0,0-1 0 0 0,-1 0 0 0 0,1 0-1 0 0,0 1 1 0 0,-1-1 0 0 0,1 1 0 0 0,-1-1 0 0 0,1 1 0 0 0,0-1-1 0 0,-1 1 1 0 0,1-1 0 0 0,-1 1 0 0 0,0-1 0 0 0,1 1 0 0 0,-1-1-1 0 0,1 1 1 0 0,0 1 0 0 0,14 37 36 0 0,-14-34-33 0 0,1 3 7 0 0,1 0 0 0 0,0 0 0 0 0,0-1-1 0 0,1 1 1 0 0,0-1 0 0 0,0 0 0 0 0,10 14 0 0 0,-13-21-10 0 0,0 1 1 0 0,0-1-1 0 0,-1 1 1 0 0,1-1-1 0 0,0 1 1 0 0,0-1-1 0 0,0 0 1 0 0,0 1-1 0 0,-1-1 1 0 0,1 0-1 0 0,0 0 1 0 0,0 0-1 0 0,0 1 1 0 0,0-1-1 0 0,0 0 1 0 0,0 0-1 0 0,0 0 1 0 0,0 0-1 0 0,0-1 1 0 0,-1 1-1 0 0,1 0 1 0 0,0 0-1 0 0,0-1 1 0 0,0 1-1 0 0,0 0 1 0 0,0-1-1 0 0,-1 1 1 0 0,1 0-1 0 0,0-1 1 0 0,0 1-1 0 0,-1-1 1 0 0,1 0-1 0 0,0 1 1 0 0,-1-1-1 0 0,1 0 1 0 0,0 1-1 0 0,-1-1 1 0 0,1 0-1 0 0,0-1 1 0 0,20-31 59 0 0,-20 33-62 0 0,12-32-387 0 0,-1 1 0 0 0,-2-1 0 0 0,-1-1 0 0 0,6-40 0 0 0,-9 44-1925 0 0,-2-3-698 0 0,-4 21 272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33.4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277 45 2361 0 0,'-1'-1'239'0'0,"1"0"1"0"0,-1 0-1 0 0,1-1 1 0 0,0 1-1 0 0,-1 0 1 0 0,1 0 0 0 0,0-1-1 0 0,0 1 1 0 0,0 0-1 0 0,0-1 1 0 0,0 1 0 0 0,0 0-1 0 0,0 0 1 0 0,0-1-1 0 0,1 1 1 0 0,-1 0 0 0 0,0 0-1 0 0,1-1 1 0 0,-1 1-1 0 0,1 0 1 0 0,-1 0 0 0 0,1 0-1 0 0,1-2 1 0 0,1-3 638 0 0,-3 6-761 0 0,0 0 0 0 0,0 1 0 0 0,-1-1 0 0 0,1 0 0 0 0,0 1 0 0 0,-1-1 1 0 0,1 0-1 0 0,0 0 0 0 0,-1 1 0 0 0,1-1 0 0 0,0 0 0 0 0,-1 0 0 0 0,1 0 1 0 0,-1 0-1 0 0,1 1 0 0 0,0-1 0 0 0,-1 0 0 0 0,1 0 0 0 0,-1 0 0 0 0,1 0 1 0 0,0 0-1 0 0,-1 0 0 0 0,1 0 0 0 0,-1 0 0 0 0,1 0 0 0 0,-1 0 0 0 0,1 0 1 0 0,0 0-1 0 0,-1-1 0 0 0,1 1 0 0 0,-1 0 0 0 0,1 0 0 0 0,0 0 0 0 0,-1 0 0 0 0,1-1 1 0 0,0 1-1 0 0,-1 0 0 0 0,1 0 0 0 0,0-1 0 0 0,-1 1 0 0 0,1 0 0 0 0,0-1 1 0 0,0 1-1 0 0,-1 0 0 0 0,1-1 0 0 0,0 1 0 0 0,0 0 0 0 0,0-1 0 0 0,-1 1 1 0 0,1-1-1 0 0,0 1 0 0 0,0 0 0 0 0,0-1 0 0 0,0 1 0 0 0,0-1 0 0 0,0 1 1 0 0,0 0-1 0 0,0-1 0 0 0,0 1 0 0 0,0-1 0 0 0,-1 3 4 0 0,-1 0 0 0 0,1 0-1 0 0,-1 0 1 0 0,0 0 0 0 0,0 0-1 0 0,1-1 1 0 0,-1 1 0 0 0,0 0 0 0 0,0-1-1 0 0,-3 2 1 0 0,2-1-52 0 0,1-1 0 0 0,-1 1 0 0 0,1 0 0 0 0,0 0 0 0 0,-1 0 0 0 0,1 0 0 0 0,0 1 0 0 0,-2 2 0 0 0,-3 6 91 0 0,-1 0 0 0 0,0 0 0 0 0,-1-1 0 0 0,-16 16 0 0 0,12-13-68 0 0,0 0 1 0 0,-10 16-1 0 0,8-9-34 0 0,-6 10 39 0 0,-25 46 1 0 0,41-65-86 0 0,0 0 0 0 0,0 0 0 0 0,1 1 0 0 0,1-1 0 0 0,0 1 0 0 0,0 0-1 0 0,2 0 1 0 0,-2 17 0 0 0,3-14-8 0 0,0 0 0 0 0,1 0 0 0 0,1 0 1 0 0,0 0-1 0 0,1-1 0 0 0,1 1 0 0 0,10 26 0 0 0,-11-33-100 0 0,2 0 0 0 0,-1 1 1 0 0,1-1-1 0 0,0-1 0 0 0,1 1 0 0 0,0-1 0 0 0,0 0 1 0 0,0 0-1 0 0,1-1 0 0 0,0 0 0 0 0,0 0 0 0 0,1-1 1 0 0,15 9-1 0 0,-12-8-164 0 0,1 0 1 0 0,1-1-1 0 0,-1 0 0 0 0,1-1 1 0 0,0 0-1 0 0,0-1 1 0 0,0 0-1 0 0,21 0 0 0 0,15-3-892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34.1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255 33 5809 0 0,'-10'-17'5316'0'0,"0"2"-2765"0"0,9 15-2500 0 0,1 0 1 0 0,-1 0 0 0 0,0 0-1 0 0,1 0 1 0 0,-1 0-1 0 0,0 0 1 0 0,0 0-1 0 0,1 0 1 0 0,-1 0-1 0 0,0 0 1 0 0,1 1-1 0 0,-1-1 1 0 0,0 0 0 0 0,1 0-1 0 0,-1 1 1 0 0,1-1-1 0 0,-1 0 1 0 0,0 1-1 0 0,1-1 1 0 0,-1 0-1 0 0,1 1 1 0 0,-1-1-1 0 0,1 1 1 0 0,-1-1 0 0 0,1 1-1 0 0,-1-1 1 0 0,0 2-1 0 0,-40 44 458 0 0,2 2 0 0 0,-41 64 0 0 0,63-87-423 0 0,-2-3 15 0 0,-2 2 182 0 0,22-24-272 0 0,-1 1 1 0 0,0-1-1 0 0,1 0 1 0 0,-1 1-1 0 0,0-1 1 0 0,1 0 0 0 0,-1 0-1 0 0,1 1 1 0 0,-1-1-1 0 0,0 0 1 0 0,1 0-1 0 0,-1 0 1 0 0,1 1 0 0 0,-1-1-1 0 0,1 0 1 0 0,-1 0-1 0 0,0 0 1 0 0,1 0-1 0 0,-1 0 1 0 0,1 0 0 0 0,-1 0-1 0 0,1 0 1 0 0,-1 0-1 0 0,1 0 1 0 0,-1 0-1 0 0,1 0 1 0 0,-1-1 0 0 0,1 1-1 0 0,17-2 143 0 0,-6-1-116 0 0,-1 0 0 0 0,0 1 1 0 0,1 0-1 0 0,0 1 0 0 0,-1 0 0 0 0,1 1 0 0 0,0 0 0 0 0,0 1 0 0 0,20 4 1 0 0,-28-4-26 0 0,14 2 33 0 0,-1 2 0 0 0,20 8 0 0 0,-33-12-24 0 0,0 1-1 0 0,0 0 0 0 0,0 0 0 0 0,-1 0 0 0 0,1 1 0 0 0,0-1 1 0 0,-1 1-1 0 0,0 0 0 0 0,1 0 0 0 0,-1 0 0 0 0,0 1 0 0 0,-1-1 1 0 0,1 1-1 0 0,2 4 0 0 0,-5-8-29 0 0,0 1 1 0 0,0 0 0 0 0,0-1-1 0 0,0 1 1 0 0,0 0-1 0 0,0-1 1 0 0,0 1-1 0 0,0 0 1 0 0,0-1-1 0 0,0 1 1 0 0,0 0 0 0 0,-1-1-1 0 0,1 1 1 0 0,0 0-1 0 0,0-1 1 0 0,-1 1-1 0 0,1-1 1 0 0,-1 1-1 0 0,1 0 1 0 0,0-1 0 0 0,-1 1-1 0 0,1-1 1 0 0,-1 1-1 0 0,1-1 1 0 0,-1 1-1 0 0,1-1 1 0 0,-1 0-1 0 0,0 1 1 0 0,1-1-1 0 0,-1 0 1 0 0,1 1 0 0 0,-1-1-1 0 0,0 0 1 0 0,1 0-1 0 0,-1 0 1 0 0,0 1-1 0 0,1-1 1 0 0,-1 0-1 0 0,0 0 1 0 0,0 0 0 0 0,0-1-120 0 0,1 1 0 0 0,-1-1 1 0 0,0 1-1 0 0,1 0 1 0 0,-1-1-1 0 0,1 0 1 0 0,0 1-1 0 0,-1-1 1 0 0,1 1-1 0 0,-1-1 1 0 0,1 0-1 0 0,0 1 1 0 0,-1-1-1 0 0,1 1 1 0 0,0-1-1 0 0,0 0 1 0 0,0 0-1 0 0,-1 0 1 0 0,-1-6-849 0 0,-2 0-546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34.6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86 5353 0 0,'2'-2'1707'0'0,"2"-2"3207"0"0,-8 5-2206 0 0,-8 14-869 0 0,12-14-1825 0 0,-1-1 1 0 0,1 0-1 0 0,-1 0 1 0 0,1 0-1 0 0,-1 0 0 0 0,1 0 1 0 0,0 1-1 0 0,-1-1 1 0 0,1 0-1 0 0,-1 0 0 0 0,1 1 1 0 0,0-1-1 0 0,-1 0 1 0 0,1 1-1 0 0,0-1 1 0 0,-1 0-1 0 0,1 1 0 0 0,0-1 1 0 0,0 1-1 0 0,-1-1 1 0 0,1 0-1 0 0,0 1 1 0 0,0-1-1 0 0,0 1 0 0 0,0-1 1 0 0,-1 1-1 0 0,1-1 1 0 0,0 1-1 0 0,0-1 1 0 0,0 0-1 0 0,0 1 0 0 0,0-1 1 0 0,0 1-1 0 0,0-1 1 0 0,0 1-1 0 0,0-1 0 0 0,0 1 1 0 0,1-1-1 0 0,-1 1 1 0 0,0-1-1 0 0,0 1 1 0 0,0-1-1 0 0,1 0 0 0 0,-1 1 1 0 0,0-1-1 0 0,0 1 1 0 0,1-1-1 0 0,-1 0 1 0 0,0 1-1 0 0,1-1 0 0 0,-1 0 1 0 0,0 1-1 0 0,1-1 1 0 0,-1 0-1 0 0,0 0 0 0 0,1 1 1 0 0,-1-1-1 0 0,1 0 1 0 0,-1 0-1 0 0,1 0 1 0 0,-1 0-1 0 0,0 1 0 0 0,1-1 1 0 0,0 0-1 0 0,2 1 20 0 0,0 0 0 0 0,1 1 1 0 0,-1-2-1 0 0,1 1 0 0 0,-1 0 0 0 0,6 0 0 0 0,2-2-6 0 0,0-1 0 0 0,0 0-1 0 0,0 0 1 0 0,-1-2 0 0 0,1 1 0 0 0,11-6-1 0 0,60-35 52 0 0,-26 13-24 0 0,-45 26-47 0 0,-4 1-5 0 0,-1 0 1 0 0,1 1 0 0 0,0 0 0 0 0,0 1 0 0 0,11-3 0 0 0,-17 4-2 0 0,0 1 1 0 0,0 0-1 0 0,0 0 1 0 0,0 0-1 0 0,0 0 0 0 0,0 0 1 0 0,0 0-1 0 0,0 0 1 0 0,0 1-1 0 0,0-1 0 0 0,0 0 1 0 0,0 0-1 0 0,0 1 1 0 0,0-1-1 0 0,0 1 0 0 0,-1-1 1 0 0,1 1-1 0 0,0-1 1 0 0,1 2-1 0 0,-1-1 4 0 0,0 0 0 0 0,0 1 0 0 0,0-1 0 0 0,-1 1 0 0 0,1-1 0 0 0,-1 0 0 0 0,1 1 0 0 0,-1-1 0 0 0,1 1 0 0 0,-1-1-1 0 0,0 1 1 0 0,0 0 0 0 0,0-1 0 0 0,0 1 0 0 0,0-1 0 0 0,0 3 0 0 0,-2 8 25 0 0,1 0-1 0 0,-2-1 1 0 0,0 1-1 0 0,0-1 1 0 0,-1 0-1 0 0,-5 11 1 0 0,-36 65 240 0 0,25-53-100 0 0,2-1 5 0 0,-3-2 0 0 0,-23 30-1 0 0,36-50-157 0 0,1 1-1 0 0,0-1 0 0 0,1 1 1 0 0,0 0-1 0 0,-7 22 1 0 0,4-10-64 0 0,9-18-1088 0 0,7-9-441 0 0,9-8-330 0 0,-4 0 151 0 0,6-2-755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35.0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12 3713 0 0,'-13'-5'3065'0'0,"-7"-2"2807"0"0,20 10-3826 0 0,12 8-1357 0 0,27 21-257 0 0,-2 1 1 0 0,-1 3 0 0 0,-1 0 0 0 0,-3 2 0 0 0,-1 2 0 0 0,31 51 0 0 0,-44-61-337 0 0,-2 1 0 0 0,19 53 1 0 0,-29-64-12 0 0,0 0 0 0 0,-1 1 0 0 0,-1-1 0 0 0,-2 1 1 0 0,2 34-1 0 0,-3-36 11 0 0,-1 0 0 0 0,-1 0-1 0 0,-1-1 1 0 0,-1 1 0 0 0,0 0 0 0 0,-1-1 0 0 0,-1 0 0 0 0,-1 1 0 0 0,-8 17 0 0 0,2-13 53 0 0,-21 33 0 0 0,29-50-198 0 0,0 1 0 0 0,-1-2 0 0 0,0 1 0 0 0,0 0 0 0 0,-1-1 0 0 0,1 0 0 0 0,-1-1 0 0 0,0 1 0 0 0,-13 6 0 0 0,14-9-136 0 0,-4 3-426 0 0,-2 0 1 0 0,1-1-1 0 0,-12 3 1 0 0,19-7 351 0 0,-1 1 0 0 0,0 0 0 0 0,1-1 1 0 0,-1 0-1 0 0,0 0 0 0 0,1 0 0 0 0,-1-1 1 0 0,0 1-1 0 0,1-1 0 0 0,-1 0 0 0 0,0 0 1 0 0,-6-2-1 0 0,-15-10-2562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48.8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1738 1061 4841 0 0,'-3'5'892'0'0,"0"-1"0"0"0,0 0 0 0 0,0 0 0 0 0,-1-1 1 0 0,0 1-1 0 0,0-1 0 0 0,0 1 0 0 0,0-1 0 0 0,-6 3 0 0 0,5-3-510 0 0,-1 1 1 0 0,1 0-1 0 0,0 0 0 0 0,0 0 1 0 0,0 1-1 0 0,-4 5 0 0 0,2 2-101 0 0,0 0 0 0 0,0 1 0 0 0,1 0 0 0 0,1 0 0 0 0,0 0 0 0 0,-4 20 0 0 0,8-31-233 0 0,1-1 1 0 0,-1 1-1 0 0,0-1 0 0 0,0 0 0 0 0,0 1 1 0 0,0-1-1 0 0,0 0 0 0 0,-1 0 0 0 0,1 0 0 0 0,0 0 1 0 0,0 0-1 0 0,-1 0 0 0 0,1 0 0 0 0,-1 0 0 0 0,1-1 1 0 0,-1 1-1 0 0,1-1 0 0 0,-1 1 0 0 0,1-1 0 0 0,-1 1 1 0 0,1-1-1 0 0,-1 0 0 0 0,-2 1 0 0 0,-49 3 496 0 0,35-4-394 0 0,-16 1 48 0 0,24-1-148 0 0,1 0 0 0 0,-1 0 0 0 0,1 1 0 0 0,-14 3 0 0 0,0 1 25 0 0,-1-1-1 0 0,-1-1 0 0 0,-37 0 1 0 0,53-4-71 0 0,-1 0 0 0 0,1 0 1 0 0,0 0-1 0 0,0-1 0 0 0,0-1 1 0 0,0 1-1 0 0,-16-8 0 0 0,-1-3 12 0 0,-29-20-1 0 0,34 19-6 0 0,-1 1 0 0 0,-27-11 0 0 0,12 9-7 0 0,-104-46-7 0 0,123 52 3 0 0,1-2 0 0 0,0 1 0 0 0,0-2-1 0 0,1 0 1 0 0,-23-24 0 0 0,29 25 0 0 0,-10-10 23 0 0,-31-41 0 0 0,37 42-17 0 0,0 1-1 0 0,-2 0 1 0 0,0 2 0 0 0,-1-1-1 0 0,0 2 1 0 0,-2 0 0 0 0,-31-20-1 0 0,36 27 1 0 0,0 0 0 0 0,1-2-1 0 0,0 1 1 0 0,-13-16 0 0 0,18 19 0 0 0,6 5-3 0 0,0 1 0 0 0,1-1 0 0 0,-1 0 0 0 0,1 1 0 0 0,-1-1 1 0 0,1 0-1 0 0,0 0 0 0 0,-1 0 0 0 0,1 0 0 0 0,0 0 0 0 0,-1-3 0 0 0,-10-21 8 0 0,9 20-7 0 0,-1-1 0 0 0,1 0 0 0 0,1 0 0 0 0,-1 0 0 0 0,-1-11 1 0 0,1 8 0 0 0,1-1 0 0 0,-2 0 0 0 0,-4-11 1 0 0,-5-14 7 0 0,4 10-8 0 0,-1 1 1 0 0,-15-28 0 0 0,12 27 3 0 0,-13-37 0 0 0,23 53-6 0 0,0 0 0 0 0,1 0-1 0 0,0 1 1 0 0,1-1 0 0 0,0-1 0 0 0,0 1 0 0 0,2-18 0 0 0,2 7 29 0 0,0-1 0 0 0,1 1 0 0 0,9-23 0 0 0,-13 43-24 0 0,0 0 1 0 0,0 1 0 0 0,1-1-1 0 0,-1 0 1 0 0,0 0 0 0 0,1 0 0 0 0,-1 0-1 0 0,0 1 1 0 0,1-1 0 0 0,-1 0-1 0 0,1 0 1 0 0,0 1 0 0 0,-1-1-1 0 0,1 0 1 0 0,-1 1 0 0 0,1-1 0 0 0,0 1-1 0 0,-1-1 1 0 0,1 1 0 0 0,0-1-1 0 0,0 1 1 0 0,0-1 0 0 0,-1 1-1 0 0,1 0 1 0 0,0-1 0 0 0,0 1 0 0 0,0 0-1 0 0,0 0 1 0 0,0-1 0 0 0,0 1-1 0 0,1 0 1 0 0,10-2 39 0 0,-2-7 2 0 0,-9 8-44 0 0,-1 0-1 0 0,1 0 1 0 0,0 0 0 0 0,0 0-1 0 0,0 0 1 0 0,0 1 0 0 0,-1-1 0 0 0,1 0-1 0 0,0 0 1 0 0,1 1 0 0 0,-1-1 0 0 0,0 0-1 0 0,0 1 1 0 0,0-1 0 0 0,0 1-1 0 0,0 0 1 0 0,1-1 0 0 0,-1 1 0 0 0,2-1-1 0 0,-1 2 8 0 0,0 0 0 0 0,0 0 0 0 0,-1 0 0 0 0,1 0 0 0 0,0 0 0 0 0,0 0 0 0 0,-1 0 0 0 0,1 0 0 0 0,-1 1 0 0 0,1-1 0 0 0,-1 0 0 0 0,1 1 0 0 0,-1 0 0 0 0,0-1 0 0 0,0 1 1 0 0,0 0-1 0 0,1 1 0 0 0,1 2 12 0 0,0-1 1 0 0,-1 1-1 0 0,0-1 1 0 0,0 1-1 0 0,0 0 1 0 0,2 9-1 0 0,-3-11-13 0 0,0 1 0 0 0,0-1 1 0 0,0 0-1 0 0,0 1 0 0 0,1-1 0 0 0,-1 0 0 0 0,1 0 0 0 0,0 0 0 0 0,4 5 1 0 0,-4-5-7 0 0,0-1 1 0 0,-1 1 0 0 0,1 0-1 0 0,0-1 1 0 0,-1 1 0 0 0,0 0 0 0 0,1 0-1 0 0,0 6 1 0 0,1 6 5 0 0,1 0 1 0 0,1-1-1 0 0,0 0 1 0 0,13 27-1 0 0,37 54 50 0 0,-35-63-21 0 0,-18-27-34 0 0,1 0 0 0 0,0 0 0 0 0,1 0 0 0 0,-1 0 0 0 0,1-1 0 0 0,0 1 0 0 0,0-1 1 0 0,0 0-1 0 0,1 0 0 0 0,7 5 0 0 0,-11-9-3 0 0,0 0-1 0 0,0 0 1 0 0,-1 0 0 0 0,1 0 0 0 0,0-1 0 0 0,0 1 0 0 0,-1 0 0 0 0,1 0-1 0 0,0-1 1 0 0,-1 1 0 0 0,1 0 0 0 0,0-1 0 0 0,-1 1 0 0 0,1 0-1 0 0,0-1 1 0 0,-1 1 0 0 0,1-1 0 0 0,-1 1 0 0 0,1-1 0 0 0,-1 1-1 0 0,1-1 1 0 0,-1 0 0 0 0,1 1 0 0 0,-1-1 0 0 0,1 0 0 0 0,-1 1-1 0 0,0-1 1 0 0,1-1 0 0 0,9-21 71 0 0,-7-5-66 0 0,-1 1-1 0 0,-1-1 0 0 0,-1 0 0 0 0,-2 1 1 0 0,0-1-1 0 0,-2 1 0 0 0,-1 0 0 0 0,-12-35 1 0 0,17 60-12 0 0,-1-1 1 0 0,0 1 0 0 0,1 0 0 0 0,-1 0 0 0 0,0-1 0 0 0,0 1 0 0 0,0 0 0 0 0,-1 0 0 0 0,1 0 0 0 0,-1 0 0 0 0,1 1 0 0 0,-1-1 0 0 0,1 0 0 0 0,-1 1 0 0 0,0-1 0 0 0,0 1 0 0 0,0-1 0 0 0,0 1 0 0 0,0 0 0 0 0,0 0 0 0 0,0 0 0 0 0,-3-1 0 0 0,-2 0-22 0 0,0 1 0 0 0,0 0 1 0 0,0 0-1 0 0,0 1 0 0 0,-14 1 1 0 0,15-1 14 0 0,0 1 0 0 0,0-1 0 0 0,0 0 0 0 0,0-1 0 0 0,0 1 0 0 0,0-1 0 0 0,0 0 0 0 0,0-1 1 0 0,0 1-1 0 0,-11-6 0 0 0,-10-8 6 0 0,0 0 0 0 0,-1 2 0 0 0,-1 1 1 0 0,-58-16-1 0 0,84 27 8 0 0,-1 1 1 0 0,1-1-1 0 0,-1 1 0 0 0,1 0 1 0 0,0 0-1 0 0,-1 0 1 0 0,1 0-1 0 0,-1 0 1 0 0,1 1-1 0 0,-1-1 0 0 0,1 1 1 0 0,0 0-1 0 0,-1 0 1 0 0,1 0-1 0 0,0 1 0 0 0,0-1 1 0 0,0 1-1 0 0,0 0 1 0 0,0 0-1 0 0,0 0 0 0 0,0 0 1 0 0,1 0-1 0 0,-1 1 1 0 0,1-1-1 0 0,-1 1 1 0 0,1 0-1 0 0,0-1 0 0 0,0 1 1 0 0,-2 4-1 0 0,-4 9 12 0 0,1 0 0 0 0,0 1-1 0 0,1 0 1 0 0,-6 27-1 0 0,3-14 1 0 0,0-3-26 0 0,5-17-80 0 0,1-1 0 0 0,0 1 0 0 0,0 0 0 0 0,1 0 0 0 0,-1 12 0 0 0,13-42-4278 0 0,-2 7 3055 0 0,-1-6-1102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49.9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335 10 6145 0 0,'-7'-1'941'0'0,"0"1"0"0"0,0 0-1 0 0,0 1 1 0 0,0 0 0 0 0,0 0-1 0 0,0 0 1 0 0,1 1-1 0 0,-12 4 1 0 0,17-5-784 0 0,-1-1 0 0 0,1 0 1 0 0,0 1-1 0 0,-1-1 0 0 0,1 0 0 0 0,-1 0 0 0 0,1 1 0 0 0,-1-1 1 0 0,0 0-1 0 0,1-1 0 0 0,-1 1 0 0 0,-2-1 0 0 0,3 1-57 0 0,0 0 0 0 0,-1-1-1 0 0,1 1 1 0 0,0 0 0 0 0,0 0 0 0 0,-1 0-1 0 0,1 0 1 0 0,0 0 0 0 0,-1 0-1 0 0,1 1 1 0 0,0-1 0 0 0,0 0-1 0 0,-1 0 1 0 0,1 1 0 0 0,0-1 0 0 0,0 1-1 0 0,-1-1 1 0 0,1 1 0 0 0,0 0-1 0 0,-1 0 1 0 0,-34 29 946 0 0,12-11-734 0 0,1 0 0 0 0,2 2 0 0 0,0 0 0 0 0,-32 41-1 0 0,48-55-307 0 0,1 0 0 0 0,0-1 0 0 0,1 2 0 0 0,-1-1 0 0 0,2 0-1 0 0,-1 0 1 0 0,1 1 0 0 0,0 0 0 0 0,0-1 0 0 0,1 1 0 0 0,0 0 0 0 0,0 0-1 0 0,1 0 1 0 0,0 0 0 0 0,0-1 0 0 0,1 1 0 0 0,0 0 0 0 0,0 0 0 0 0,1 0-1 0 0,0-1 1 0 0,1 1 0 0 0,-1-1 0 0 0,5 8 0 0 0,0 1 0 0 0,1 0 0 0 0,1-1 1 0 0,17 23-1 0 0,-23-34 2 0 0,1 1 1 0 0,0-1-1 0 0,0 0 0 0 0,0-1 1 0 0,1 1-1 0 0,-1-1 0 0 0,1 0 1 0 0,0 0-1 0 0,0 0 0 0 0,0-1 1 0 0,0 0-1 0 0,0 0 0 0 0,1 0 1 0 0,10 2-1 0 0,97 6 194 0 0,-65-7-176 0 0,-34-2-24 0 0,-3 0 11 0 0,0 0 0 0 0,0-1-1 0 0,15-2 1 0 0,-23 2-8 0 0,-1 0 1 0 0,1-1-1 0 0,0 0 1 0 0,-1 1-1 0 0,1-1 1 0 0,-1 0-1 0 0,1 0 1 0 0,-1 0-1 0 0,0-1 1 0 0,1 1-1 0 0,-1 0 0 0 0,0-1 1 0 0,0 0-1 0 0,0 1 1 0 0,0-1-1 0 0,0 0 1 0 0,0 0-1 0 0,-1 0 1 0 0,3-4-1 0 0,4-5 23 0 0,-7 9-16 0 0,0 0 1 0 0,1 0-1 0 0,-1 0 0 0 0,0 0 1 0 0,0 0-1 0 0,0-1 0 0 0,0 1 0 0 0,1-5 1 0 0,-1 3 4 0 0,0 0 1 0 0,1 1 0 0 0,-1-1-1 0 0,1 0 1 0 0,0 0 0 0 0,2-3-1 0 0,8-15 58 0 0,-7 11-36 0 0,0 0 0 0 0,1 0-1 0 0,12-16 1 0 0,0 0 40 0 0,2 5-26 0 0,-17 20-42 0 0,0-1 1 0 0,0 1-1 0 0,0-1 1 0 0,-1 0-1 0 0,0 0 1 0 0,1 0-1 0 0,-1 0 1 0 0,0 0-1 0 0,2-5 1 0 0,-3 1 18 0 0,1-1 0 0 0,-1 0 0 0 0,-1 0 0 0 0,1 1 0 0 0,-2-13 1 0 0,1 2 46 0 0,0 14-47 0 0,0-1 0 0 0,0 1 1 0 0,0 0-1 0 0,-1-1 0 0 0,1 1 1 0 0,-1-1-1 0 0,0 1 0 0 0,0 0 1 0 0,-1 0-1 0 0,1-1 0 0 0,-1 1 1 0 0,0 0-1 0 0,0 0 0 0 0,0 1 1 0 0,-1-1-1 0 0,1 0 0 0 0,-1 1 1 0 0,0-1-1 0 0,0 1 0 0 0,0 0 0 0 0,-1 0 1 0 0,1 0-1 0 0,-1 1 0 0 0,1-1 1 0 0,-6-2-1 0 0,-12-9 90 0 0,3 3 79 0 0,-1 0 0 0 0,1 0 0 0 0,-40-14 0 0 0,39 18-142 0 0,5 2 73 0 0,0 0-1 0 0,-26-4 1 0 0,36 8-132 0 0,0 1 1 0 0,0 0-1 0 0,0 0 0 0 0,0 0 1 0 0,0 0-1 0 0,0 0 1 0 0,0 1-1 0 0,0 0 0 0 0,0 0 1 0 0,0 0-1 0 0,0 0 0 0 0,0 0 1 0 0,1 1-1 0 0,-8 4 1 0 0,8 1-1061 0 0,3-7 1005 0 0,0 0 0 0 0,0 0 0 0 0,0 0 0 0 0,-1 0 0 0 0,1 0 0 0 0,0 0 0 0 0,0 0 0 0 0,0 0 0 0 0,0 0 0 0 0,0 0-1 0 0,0 0 1 0 0,0 1 0 0 0,0-1 0 0 0,0 0 0 0 0,0 0 0 0 0,1 0 0 0 0,-1 0 0 0 0,0 0 0 0 0,0 0 0 0 0,0 0 0 0 0,0 0-1 0 0,0 0 1 0 0,0 0 0 0 0,0 0 0 0 0,0 0 0 0 0,0 0 0 0 0,0 1 0 0 0,0-1 0 0 0,0 0 0 0 0,0 0 0 0 0,0 0 0 0 0,0 0-1 0 0,0 0 1 0 0,0 0 0 0 0,0 0 0 0 0,0 0 0 0 0,1 0 0 0 0,-1 0 0 0 0,0 0 0 0 0,0 0 0 0 0,0 0 0 0 0,0 0-1 0 0,0 0 1 0 0,0 0 0 0 0,0 0 0 0 0,0 0 0 0 0,0 0 0 0 0,0 0 0 0 0,0 0 0 0 0,0 0 0 0 0,1 0 0 0 0,-1 0 0 0 0,0 0-1 0 0,0 0 1 0 0,0 0 0 0 0,0 0 0 0 0,0 0 0 0 0,0 0 0 0 0,0 0 0 0 0,0 0 0 0 0,0 0 0 0 0,0 0 0 0 0,0 0 0 0 0,0 0-1 0 0,0-1 1 0 0,1 1 0 0 0,7-8-1717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26.5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44 186 4737 0 0,'-10'4'1410'0'0,"-1"-1"1142"0"0,11-3-2516 0 0,-1 0 0 0 0,1 0 1 0 0,0 0-1 0 0,0 0 0 0 0,0 0 0 0 0,0 0 0 0 0,0 0 0 0 0,-1-1 1 0 0,1 1-1 0 0,0 0 0 0 0,0 0 0 0 0,0 0 0 0 0,0 0 0 0 0,0 0 0 0 0,0-1 1 0 0,0 1-1 0 0,0 0 0 0 0,0 0 0 0 0,0 0 0 0 0,0 0 0 0 0,-1-1 0 0 0,1 1 1 0 0,0 0-1 0 0,0 0 0 0 0,0 0 0 0 0,0 0 0 0 0,0-1 0 0 0,0 1 1 0 0,0 0-1 0 0,1 0 0 0 0,-1 0 0 0 0,0 0 0 0 0,0-1 0 0 0,0 1 0 0 0,0 0 1 0 0,0 0-1 0 0,0 0 0 0 0,0 0 0 0 0,0-1 0 0 0,0 1 0 0 0,0 0 1 0 0,0 0-1 0 0,1 0 0 0 0,-1 0 0 0 0,0 0 0 0 0,0 0 0 0 0,0 0 0 0 0,0-1 1 0 0,0 1-1 0 0,1 0 0 0 0,-1 0 0 0 0,0 0 0 0 0,0 0 0 0 0,0 0 0 0 0,1 0 1 0 0,0-2 133 0 0,-1-1 0 0 0,1 1 0 0 0,0 0 0 0 0,-1-1 0 0 0,1 1 0 0 0,-1-1 0 0 0,1 1 0 0 0,-1-1 0 0 0,0-2 0 0 0,2-17 641 0 0,8-14 549 0 0,-9 30-1104 0 0,0-1 0 0 0,1 1 1 0 0,0 0-1 0 0,0-1 0 0 0,0 1 1 0 0,7-11-1 0 0,-7 14-50 0 0,0 0 1 0 0,0-1 0 0 0,0 1-1 0 0,-1-1 1 0 0,1 1-1 0 0,-1-1 1 0 0,0 0 0 0 0,0 1-1 0 0,0-1 1 0 0,0-6-1 0 0,-2 10-144 0 0,0 0 0 0 0,0 0-1 0 0,0 0 1 0 0,0 0 0 0 0,0 1-1 0 0,1-1 1 0 0,-1 1 0 0 0,0-1-1 0 0,0 0 1 0 0,0 1 0 0 0,0-1-1 0 0,0 1 1 0 0,1 0 0 0 0,-1-1 0 0 0,0 1-1 0 0,1 0 1 0 0,-1-1 0 0 0,0 1-1 0 0,0 1 1 0 0,-9 15 54 0 0,2 0 0 0 0,0 0 1 0 0,1 0-1 0 0,0 1 0 0 0,-4 22 0 0 0,9-30-112 0 0,0 1 1 0 0,0-1-1 0 0,1 1 0 0 0,0-1 0 0 0,1 1 0 0 0,1 0 0 0 0,-1-1 0 0 0,3 13 0 0 0,4 6 17 0 0,15 44-1 0 0,2 7 20 0 0,-17-37-3 0 0,-6-40-37 0 0,2 3 2 0 0,7-11-9 0 0,27-27 12 0 0,-29 24-7 0 0,0 1 0 0 0,0-1-1 0 0,1 2 1 0 0,0-1 0 0 0,0 1-1 0 0,11-5 1 0 0,-9 6 5 0 0,0 0 0 0 0,1 1 0 0 0,0 0 0 0 0,0 1 1 0 0,0 1-1 0 0,0 0 0 0 0,0 0 0 0 0,1 1 0 0 0,-1 0 0 0 0,0 1 0 0 0,1 1 0 0 0,-1 0 0 0 0,0 1 0 0 0,0 0 0 0 0,0 1 0 0 0,0 0 1 0 0,0 1-1 0 0,17 7 0 0 0,-27-9-24 0 0,0-1 1 0 0,0 0-1 0 0,0 1 1 0 0,-1 0-1 0 0,1-1 0 0 0,0 1 1 0 0,-1 0-1 0 0,1 0 1 0 0,2 3-1 0 0,-8-11-1154 0 0,1-2 347 0 0,0 1 0 0 0,1 0 0 0 0,0 0 1 0 0,-3-14-1 0 0,5 6-319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26.9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 26 2304 0 0,'1'-25'5218'0'0,"-5"27"-2081"0"0,-4 13-1396 0 0,0 8-1142 0 0,1-1-1 0 0,0 1 1 0 0,2 0 0 0 0,1 1-1 0 0,-2 32 1 0 0,3 123 210 0 0,3-164-741 0 0,34 467 293 0 0,-34-482-361 0 0,2 16-295 0 0,0 1 0 0 0,2-1 0 0 0,-1 0 0 0 0,12 29 0 0 0,-15-45 250 0 0,0 1-1 0 0,0-1 0 0 0,0 0 1 0 0,0 0-1 0 0,0 1 0 0 0,1-1 1 0 0,-1 0-1 0 0,0 1 0 0 0,0-1 1 0 0,0 0-1 0 0,1 0 0 0 0,-1 1 1 0 0,0-1-1 0 0,0 0 0 0 0,1 0 1 0 0,-1 0-1 0 0,0 1 0 0 0,0-1 1 0 0,1 0-1 0 0,-1 0 0 0 0,0 0 1 0 0,1 0-1 0 0,-1 0 0 0 0,0 1 1 0 0,1-1-1 0 0,-1 0 0 0 0,0 0 1 0 0,1 0-1 0 0,-1 0 0 0 0,0 0 1 0 0,1 0-1 0 0,-1 0 0 0 0,0 0 1 0 0,1 0-1 0 0,-1 0 0 0 0,0-1 0 0 0,1 1 1 0 0,-1 0-1 0 0,0 0 0 0 0,1 0 1 0 0,-1 0-1 0 0,0 0 0 0 0,0-1 1 0 0,1 1-1 0 0,-1 0 0 0 0,0 0 1 0 0,0 0-1 0 0,1-1 0 0 0,-1 1 1 0 0,0 0-1 0 0,0 0 0 0 0,1-1 1 0 0,-1 1-1 0 0,0-1 0 0 0,8-14-1281 0 0,-7 15 1127 0 0,7-15-2162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54.7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1137 152 0 0,'0'1'36'0'0,"0"0"-1"0"0,0 0 1 0 0,0 0 0 0 0,0 0-1 0 0,-1 0 1 0 0,1 0 0 0 0,0 0-1 0 0,0 0 1 0 0,-1 0 0 0 0,1 0 0 0 0,-1 0-1 0 0,1-1 1 0 0,0 1 0 0 0,-1 0-1 0 0,0 1 1 0 0,-5 9 363 0 0,2-2 159 0 0,0-13 9 0 0,-1-16-37 0 0,4 14-475 0 0,1 0 0 0 0,0 1 1 0 0,1-1-1 0 0,-1 0 1 0 0,3-8-1 0 0,-1 2-23 0 0,-2-5 37 0 0,0 15-58 0 0,0 0 0 0 0,0 1-1 0 0,0-1 1 0 0,0 0 0 0 0,0 0 0 0 0,0 1 0 0 0,1-1 0 0 0,-1 0 0 0 0,1 0-1 0 0,-1 1 1 0 0,1-1 0 0 0,-1 0 0 0 0,1 1 0 0 0,1-2 0 0 0,6-16 186 0 0,-7 17-173 0 0,-1 0-1 0 0,1 0 0 0 0,0 0 0 0 0,0 0 0 0 0,0 1 0 0 0,0-1 0 0 0,0 0 0 0 0,0 0 0 0 0,0 1 0 0 0,1-1 0 0 0,-1 0 0 0 0,3-2 0 0 0,4-3 36 0 0,-1 0-1 0 0,-1-1 1 0 0,1 0 0 0 0,-1 0-1 0 0,-1-1 1 0 0,1 0-1 0 0,5-14 1 0 0,-1 4-37 0 0,10-18 24 0 0,28-37 0 0 0,-46 72 10 0 0,0 0-1 0 0,0 0 1 0 0,0 0 0 0 0,0 0-1 0 0,1 1 1 0 0,-1-1-1 0 0,0 1 1 0 0,1 0 0 0 0,-1 0-1 0 0,1 0 1 0 0,-1 0 0 0 0,5-1-1 0 0,-4 1 15 0 0,0 0-1 0 0,0 0 0 0 0,0 0 1 0 0,0 0-1 0 0,0-1 0 0 0,0 1 0 0 0,-1-1 1 0 0,1 0-1 0 0,0 0 0 0 0,3-3 1 0 0,8-12 285 0 0,24-37 1 0 0,24-63-14 0 0,-61 115-338 0 0,38-67 97 0 0,-13 27-75 0 0,-21 33-23 0 0,1 0 0 0 0,0 1 0 0 0,14-16 0 0 0,-18 22 0 0 0,0 0-1 0 0,0 0 1 0 0,0 1-1 0 0,0-1 1 0 0,0 0-1 0 0,0 0 1 0 0,0 1-1 0 0,1 0 1 0 0,-1-1-1 0 0,1 1 1 0 0,-1 0 0 0 0,1 0-1 0 0,-1 0 1 0 0,1 1-1 0 0,0-1 1 0 0,-1 0-1 0 0,1 1 1 0 0,0 0-1 0 0,-1 0 1 0 0,5 0-1 0 0,-6 1 2 0 0,0-1 0 0 0,1 1 1 0 0,-1 0-1 0 0,0 0 0 0 0,0 0 0 0 0,1 0 0 0 0,-1 0 0 0 0,0 0 0 0 0,0 1 0 0 0,0-1 0 0 0,0 0 1 0 0,-1 0-1 0 0,1 1 0 0 0,0-1 0 0 0,0 1 0 0 0,-1-1 0 0 0,1 1 0 0 0,-1-1 0 0 0,1 2 0 0 0,-1-1-5 0 0,1 0 0 0 0,0 0 0 0 0,0 0 0 0 0,0 0 0 0 0,0 0-1 0 0,0-1 1 0 0,0 1 0 0 0,0 0 0 0 0,3 2 0 0 0,-1-2 1 0 0,1 0 0 0 0,-1 0 1 0 0,0-1-1 0 0,1 1 0 0 0,-1-1 0 0 0,1 0 0 0 0,-1 0 1 0 0,1 0-1 0 0,0-1 0 0 0,-1 1 0 0 0,1-1 0 0 0,0 0 1 0 0,0 0-1 0 0,5-1 0 0 0,6-1 19 0 0,-1-1 1 0 0,21-7-1 0 0,16-3 12 0 0,-46 12-25 0 0,0 0 0 0 0,-1 0 0 0 0,1 1 0 0 0,0-1 0 0 0,0 1 0 0 0,0 0 0 0 0,0 1 1 0 0,0-1-1 0 0,0 1 0 0 0,0 0 0 0 0,-1 0 0 0 0,1 0 0 0 0,0 1 0 0 0,0-1 0 0 0,-1 1 0 0 0,1 0 0 0 0,6 5 0 0 0,15 12 16 0 0,-23-17-22 0 0,0 1 0 0 0,0 0 1 0 0,1-1-1 0 0,0 1 0 0 0,-1-1 0 0 0,1 0 1 0 0,0 0-1 0 0,0-1 0 0 0,0 1 0 0 0,0-1 0 0 0,0 0 1 0 0,0 0-1 0 0,0 0 0 0 0,0 0 0 0 0,7-1 1 0 0,-3 0 7 0 0,0-1 1 0 0,0 0 0 0 0,0 0-1 0 0,0-1 1 0 0,0 0 0 0 0,-1 0-1 0 0,1-1 1 0 0,0 0 0 0 0,-1 0 0 0 0,0-1-1 0 0,0 0 1 0 0,0 0 0 0 0,8-7-1 0 0,5-6 26 0 0,-1-1-1 0 0,30-35 1 0 0,-10 9-7 0 0,-29 32-22 0 0,1 1 1 0 0,1 0-1 0 0,0 1 0 0 0,0 0 1 0 0,1 1-1 0 0,0 0 0 0 0,19-8 1 0 0,-26 14-9 0 0,0 1 1 0 0,0 0-1 0 0,0 1 0 0 0,0 0 1 0 0,0 0-1 0 0,0 0 1 0 0,13 0-1 0 0,-16 2 2 0 0,-1-1 0 0 0,1 0 0 0 0,0 1 0 0 0,-1-1-1 0 0,1 1 1 0 0,-1 0 0 0 0,1 0 0 0 0,-1 0 0 0 0,0 0-1 0 0,1 0 1 0 0,-1 1 0 0 0,0-1 0 0 0,0 1 0 0 0,0-1-1 0 0,0 1 1 0 0,0 0 0 0 0,0 0 0 0 0,0 0 0 0 0,-1 0-1 0 0,1 0 1 0 0,2 3 0 0 0,1 6-12 0 0,1-1 0 0 0,1 0 0 0 0,0-1-1 0 0,0 1 1 0 0,1-1 0 0 0,11 10 0 0 0,-16-17 14 0 0,-1 0 0 0 0,1 0-1 0 0,0 0 1 0 0,0 0 0 0 0,0-1 0 0 0,0 1-1 0 0,0-1 1 0 0,1 0 0 0 0,-1 0 0 0 0,0 0 0 0 0,1 0-1 0 0,-1 0 1 0 0,0-1 0 0 0,1 0 0 0 0,-1 1 0 0 0,1-1-1 0 0,-1-1 1 0 0,1 1 0 0 0,-1 0 0 0 0,0-1 0 0 0,1 0-1 0 0,-1 0 1 0 0,0 0 0 0 0,1 0 0 0 0,-1 0 0 0 0,4-3-1 0 0,-2 1 15 0 0,0 0 0 0 0,-1 0-1 0 0,1-1 1 0 0,-1 0-1 0 0,0 0 1 0 0,0 0 0 0 0,0 0-1 0 0,4-6 1 0 0,25-43 205 0 0,-23 37-144 0 0,-3 4-42 0 0,0 0 0 0 0,2 1 0 0 0,-1 0 0 0 0,1 1 0 0 0,1 0 0 0 0,0 0 0 0 0,0 1-1 0 0,1 0 1 0 0,21-12 0 0 0,7 0-15 0 0,-24 12-6 0 0,0 1 1 0 0,17-6 0 0 0,3 2 22 0 0,55-12 0 0 0,-74 21-32 0 0,0 1 0 0 0,0 0 0 0 0,1 1-1 0 0,-1 1 1 0 0,0 1 0 0 0,17 2 0 0 0,-18 0-3 0 0,-1 2 0 0 0,1 0 1 0 0,-1 1-1 0 0,0 0 0 0 0,0 1 1 0 0,23 15-1 0 0,-21-12 0 0 0,0 0 1 0 0,1-2-1 0 0,-1 0 0 0 0,22 7 1 0 0,-22-12 8 0 0,1-1-1 0 0,0 0 1 0 0,0-1 0 0 0,0 0 0 0 0,0-2 0 0 0,18-2-1 0 0,29 0 19 0 0,-42 1-11 0 0,-1-1 0 0 0,1 0 0 0 0,0-2 0 0 0,-1 0 1 0 0,39-16-1 0 0,-41 13-10 0 0,0 1-1 0 0,1 1 1 0 0,0 0 0 0 0,1 2 0 0 0,-1 0 0 0 0,38 0 0 0 0,-52 4-7 0 0,1 1 1 0 0,0 0-1 0 0,-1 1 1 0 0,1-1 0 0 0,-1 2-1 0 0,1-1 1 0 0,-1 0-1 0 0,0 1 1 0 0,0 0 0 0 0,0 1-1 0 0,0 0 1 0 0,-1-1-1 0 0,8 8 1 0 0,5 6 5 0 0,0 1-1 0 0,20 28 1 0 0,9 8-1 0 0,-38-45-2 0 0,0-1 1 0 0,1 0-1 0 0,0-1 0 0 0,0 0 0 0 0,0-1 1 0 0,1 0-1 0 0,0 0 0 0 0,0-1 0 0 0,0 0 0 0 0,18 4 1 0 0,-10-5 2 0 0,0-1 1 0 0,0-1-1 0 0,0 0 1 0 0,0-2-1 0 0,37-3 1 0 0,76-13 19 0 0,65-3 13 0 0,-184 19-37 0 0,0 0 1 0 0,0 1-1 0 0,1 1 0 0 0,-1 1 0 0 0,0 0 0 0 0,-1 0 0 0 0,24 10 0 0 0,2 5 15 0 0,41 26-1 0 0,-57-30-11 0 0,0-1 0 0 0,1-1 0 0 0,0-1 0 0 0,0-2 0 0 0,1 0-1 0 0,30 7 1 0 0,-27-13 4 0 0,1-1 0 0 0,-1-1 0 0 0,1-1 0 0 0,0-2 0 0 0,-1 0 0 0 0,50-12 0 0 0,-59 11-12 0 0,0 1 0 0 0,1 1-1 0 0,-1 1 1 0 0,1 0 0 0 0,26 5 0 0 0,-24-2 0 0 0,0-1 1 0 0,0-2-1 0 0,34-2 1 0 0,-27-3 7 0 0,-1-2 0 0 0,43-16 1 0 0,5-1-8 0 0,-26 9-14 0 0,-22 7 14 0 0,33-7-1 0 0,6 5 15 0 0,125-2 0 0 0,-152 12-10 0 0,-8-1 3 0 0,0 1-1 0 0,45 8 1 0 0,-50-5-13 0 0,30 0 0 0 0,-37-2 7 0 0,0 0 1 0 0,0 1 0 0 0,34 8 0 0 0,-16 4 1 0 0,0 1 0 0 0,65 38 0 0 0,-46-22-27 0 0,-45-26 27 0 0,0 0 1 0 0,1-1-1 0 0,-1 0 0 0 0,1-1 1 0 0,0 0-1 0 0,0-1 0 0 0,0 0 1 0 0,1-1-1 0 0,-1 0 0 0 0,0-1 1 0 0,0 0-1 0 0,0-1 0 0 0,1 0 1 0 0,-1-1-1 0 0,0-1 0 0 0,0 0 1 0 0,-1 0-1 0 0,1-1 0 0 0,13-7 1 0 0,3-3 0 0 0,87-40 34 0 0,-100 49-32 0 0,0 0 0 0 0,-1 1 0 0 0,2 1 0 0 0,-1 0 0 0 0,0 1 0 0 0,19 0 0 0 0,-13 2-2 0 0,0 1-1 0 0,-1 0 1 0 0,1 2 0 0 0,0 1-1 0 0,32 10 1 0 0,-40-10-1 0 0,0 2 0 0 0,-1 0-1 0 0,1 0 1 0 0,-1 1 0 0 0,0 1 0 0 0,-1 0 0 0 0,0 0 0 0 0,0 1 0 0 0,12 13 0 0 0,-13-10 2 0 0,1-1 0 0 0,1-1 0 0 0,0 0 0 0 0,1 0 0 0 0,0-2 1 0 0,22 13-1 0 0,-27-17-2 0 0,1-1 0 0 0,-1 0 1 0 0,1-1-1 0 0,-1 1 1 0 0,1-1-1 0 0,0-1 0 0 0,0 0 1 0 0,0 0-1 0 0,0-1 1 0 0,0 0-1 0 0,0-1 0 0 0,0 0 1 0 0,9-2-1 0 0,230-49 15 0 0,-124 17-9 0 0,-28 6 10 0 0,-59 19-10 0 0,27-5-14 0 0,114-17 22 0 0,97 4 25 0 0,-250 23-58 0 0,45-15 0 0 0,-49 13 7 0 0,0 1 1 0 0,1 0 0 0 0,25-2 0 0 0,-4 6 13 0 0,59 5 0 0 0,-59 0 6 0 0,56-4 0 0 0,-65-1 0 0 0,0-2 1 0 0,0-1 0 0 0,-1-2 0 0 0,0-1-1 0 0,0-1 1 0 0,53-23 0 0 0,-85 31-9 0 0,0 0 1 0 0,0 1 0 0 0,1-1-1 0 0,-1 1 1 0 0,0-1 0 0 0,1 1-1 0 0,-1-1 1 0 0,1 1 0 0 0,-1 0-1 0 0,0 0 1 0 0,1-1-1 0 0,-1 1 1 0 0,1 0 0 0 0,-1 0-1 0 0,0 1 1 0 0,1-1 0 0 0,-1 0-1 0 0,1 0 1 0 0,-1 1 0 0 0,0-1-1 0 0,1 1 1 0 0,-1-1 0 0 0,0 1-1 0 0,2 0 1 0 0,-1 1 0 0 0,0 0-1 0 0,0 0 1 0 0,-1 0 0 0 0,1 0 0 0 0,-1 0-1 0 0,1 0 1 0 0,-1 0 0 0 0,0 0-1 0 0,0 1 1 0 0,1-1 0 0 0,-2 0 0 0 0,2 4-1 0 0,2 8 3 0 0,-2 0 0 0 0,0 0 0 0 0,1 24 0 0 0,-3-36-3 0 0,-5 117 15 0 0,0-47 17 0 0,3-33 119 0 0,-1-1 1 0 0,-3 0-1 0 0,-14 59 0 0 0,16-80-101 0 0,1 1 0 0 0,1 0 0 0 0,0 0 0 0 0,2 0-1 0 0,0 0 1 0 0,1 0 0 0 0,1 0 0 0 0,0 0 0 0 0,1-1-1 0 0,10 31 1 0 0,-11-44-91 0 0,0 0 0 0 0,0 0 0 0 0,0 1 0 0 0,0-1 0 0 0,1-1 0 0 0,-1 1 0 0 0,7 6 0 0 0,4 7-3110 0 0,-7-8 2035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5:53.5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36 3169 0 0,'7'-8'3815'0'0,"14"-15"1996"0"0,-21 23-5730 0 0,1-1 0 0 0,-1 1 0 0 0,1 0 0 0 0,-1-1 0 0 0,1 1 0 0 0,0-1 0 0 0,-1 1 0 0 0,1 0 0 0 0,0-1 0 0 0,-1 1 0 0 0,1 0 0 0 0,0 0 0 0 0,-1 0 0 0 0,1-1 1 0 0,0 1-1 0 0,-1 0 0 0 0,1 0 0 0 0,0 0 0 0 0,-1 0 0 0 0,1 0 0 0 0,0 0 0 0 0,0 1 0 0 0,-1-1 0 0 0,1 0 0 0 0,0 0 0 0 0,-1 0 0 0 0,1 1 0 0 0,0-1 0 0 0,-1 0 0 0 0,1 0 0 0 0,0 1 0 0 0,-1-1 0 0 0,1 1 0 0 0,0 0 0 0 0,-2 1-15 0 0,1 0 0 0 0,-1 0-1 0 0,1 0 1 0 0,-1 0-1 0 0,0 0 1 0 0,0 0-1 0 0,0 0 1 0 0,0 0 0 0 0,0 0-1 0 0,-1 0 1 0 0,1 0-1 0 0,-2 1 1 0 0,-2 4 4 0 0,-2 5-50 0 0,1 0 0 0 0,0 1 1 0 0,0 0-1 0 0,1 0 0 0 0,1 0 0 0 0,0 1 0 0 0,1-1 0 0 0,0 1 0 0 0,-1 26 1 0 0,4-19-1 0 0,1-1 1 0 0,1 1 0 0 0,7 35 0 0 0,-8-51 33 0 0,1 0 1 0 0,-1 0-1 0 0,1 1 0 0 0,0-1 1 0 0,0 0-1 0 0,0-1 0 0 0,1 1 0 0 0,0 0 1 0 0,0-1-1 0 0,0 0 0 0 0,0 1 1 0 0,1-1-1 0 0,0-1 0 0 0,0 1 1 0 0,0 0-1 0 0,0-1 0 0 0,0 0 1 0 0,1 0-1 0 0,6 4 0 0 0,-7-7 16 0 0,0 1 0 0 0,0-1 0 0 0,0 1 0 0 0,-1-1-1 0 0,1 0 1 0 0,0-1 0 0 0,0 1 0 0 0,0-1 0 0 0,0 1 0 0 0,0-1 0 0 0,-1 0-1 0 0,1-1 1 0 0,0 1 0 0 0,-1-1 0 0 0,1 1 0 0 0,-1-1 0 0 0,5-3-1 0 0,23-9 221 0 0,-29 13-334 0 0,0 0 0 0 0,1 1 1 0 0,-1-1-1 0 0,0 0 0 0 0,0 1 0 0 0,0 0 0 0 0,0-1 0 0 0,1 1 0 0 0,-1 0 0 0 0,0 0 0 0 0,0 0 1 0 0,1 1-1 0 0,-1-1 0 0 0,0 0 0 0 0,0 1 0 0 0,0-1 0 0 0,0 1 0 0 0,1 0 0 0 0,-1 0 1 0 0,0 0-1 0 0,0 0 0 0 0,0 0 0 0 0,-1 0 0 0 0,1 0 0 0 0,0 1 0 0 0,0-1 0 0 0,-1 1 1 0 0,1-1-1 0 0,-1 1 0 0 0,3 3 0 0 0,12 11-930 0 0,-8-7 167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56.5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 62 952 0 0,'-3'-2'467'0'0,"0"1"-1"0"0,0 0 0 0 0,0-1 1 0 0,0 0-1 0 0,0 0 0 0 0,1 0 1 0 0,-1 0-1 0 0,1 0 0 0 0,-1 0 1 0 0,1-1-1 0 0,0 1 1 0 0,0-1-1 0 0,0 1 0 0 0,0-1 1 0 0,0 0-1 0 0,0 0 0 0 0,1 0 1 0 0,0 0-1 0 0,-1 0 0 0 0,1 0 1 0 0,0-1-1 0 0,-1-5 0 0 0,14 172 2287 0 0,-4 86-2107 0 0,0-25-2020 0 0,-4-287-1907 0 0,0 32 1581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56.9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 0 5945 0 0,'-14'11'1205'0'0,"1"1"-1"0"0,1 0 0 0 0,0 0 0 0 0,1 1 1 0 0,-17 25-1 0 0,27-37-1160 0 0,1-1 0 0 0,-1 1 0 0 0,1-1 1 0 0,0 1-1 0 0,-1-1 0 0 0,1 1 0 0 0,0-1 0 0 0,-1 1 1 0 0,1-1-1 0 0,0 1 0 0 0,-1 0 0 0 0,1-1 0 0 0,0 1 0 0 0,0-1 1 0 0,0 1-1 0 0,0 0 0 0 0,0-1 0 0 0,0 1 0 0 0,0 0 1 0 0,0-1-1 0 0,0 1 0 0 0,0 0 0 0 0,0-1 0 0 0,0 1 1 0 0,0 0-1 0 0,1 0-23 0 0,0-1-1 0 0,-1 0 1 0 0,1 1 0 0 0,-1-1 0 0 0,1 0 0 0 0,0 0-1 0 0,-1 0 1 0 0,1 1 0 0 0,0-1 0 0 0,-1 0 0 0 0,1 0-1 0 0,0 0 1 0 0,-1 0 0 0 0,1 0 0 0 0,0 0 0 0 0,-1 0 0 0 0,1 0-1 0 0,0 0 1 0 0,0-1 0 0 0,31-10 93 0 0,-5-1-102 0 0,0 1-1 0 0,1 1 1 0 0,0 1 0 0 0,35-6 0 0 0,-14 7-849 0 0,84-3 0 0 0,-87 12-323 0 0,83 12-1 0 0,-73-3 105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57.4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186 70 4497 0 0,'0'0'154'0'0,"0"0"0"0"0,1 0 0 0 0,-1 0 0 0 0,1 0 0 0 0,-1 0 0 0 0,1 0 0 0 0,-1-1 0 0 0,0 1 0 0 0,1 0 0 0 0,-1 0 0 0 0,1 0 0 0 0,-1 0 0 0 0,0-1 0 0 0,1 1 0 0 0,-1 0 0 0 0,0 0 0 0 0,1-1 0 0 0,-1 1-1 0 0,0 0 1 0 0,1-1 0 0 0,-1 1 0 0 0,0 0 0 0 0,0-1 0 0 0,0 1 0 0 0,1-1 0 0 0,-1 1 0 0 0,0 0 0 0 0,0-1 0 0 0,0 0 0 0 0,1-16 1972 0 0,-2 14-1967 0 0,1 1 1 0 0,-1 0 0 0 0,1-1 0 0 0,-1 1 0 0 0,0 0 0 0 0,0 0 0 0 0,0-1 0 0 0,0 1 0 0 0,0 0 0 0 0,-1 0 0 0 0,1 0-1 0 0,-1 0 1 0 0,-2-2 0 0 0,2 2-74 0 0,0 1 0 0 0,-1 0-1 0 0,1 0 1 0 0,0-1 0 0 0,-1 1 0 0 0,1 1-1 0 0,-1-1 1 0 0,1 0 0 0 0,-1 1-1 0 0,1-1 1 0 0,-1 1 0 0 0,1 0 0 0 0,-1 0-1 0 0,1 0 1 0 0,-1 0 0 0 0,0 0 0 0 0,-3 1-1 0 0,2 0-41 0 0,0 1-1 0 0,0-1 0 0 0,0 1 0 0 0,1 0 1 0 0,-1 0-1 0 0,0 0 0 0 0,1 1 1 0 0,0-1-1 0 0,0 1 0 0 0,-4 3 0 0 0,0 2-34 0 0,0-1 0 0 0,1 1 0 0 0,0 1-1 0 0,1-1 1 0 0,0 1 0 0 0,0 0 0 0 0,1 0-1 0 0,-5 16 1 0 0,0 5 1 0 0,2 0 0 0 0,0 0 0 0 0,-2 49 0 0 0,8-70-15 0 0,1 0 0 0 0,0 0-1 0 0,0 0 1 0 0,1 0 0 0 0,1 0 0 0 0,-1 0 0 0 0,1 0 0 0 0,1 0-1 0 0,0 0 1 0 0,0-1 0 0 0,0 0 0 0 0,1 1 0 0 0,1-1 0 0 0,-1-1-1 0 0,1 1 1 0 0,10 12 0 0 0,-6-11 1 0 0,0 0-1 0 0,0-1 1 0 0,1 0 0 0 0,0-1-1 0 0,0 0 1 0 0,1 0 0 0 0,0-1-1 0 0,0 0 1 0 0,0-1 0 0 0,1 0-1 0 0,19 4 1 0 0,-17-6 18 0 0,1-1 0 0 0,-1-1 1 0 0,1 0-1 0 0,-1-1 0 0 0,0-1 0 0 0,1 0 1 0 0,-1-1-1 0 0,0 0 0 0 0,0-1 0 0 0,0-1 1 0 0,0 0-1 0 0,0-1 0 0 0,-1 0 0 0 0,0-2 1 0 0,0 1-1 0 0,0-1 0 0 0,-1-1 0 0 0,0 0 1 0 0,-1-1-1 0 0,0 0 0 0 0,0-1 0 0 0,-1 0 1 0 0,0-1-1 0 0,16-22 0 0 0,-16 19 97 0 0,-1-1 1 0 0,0 0-1 0 0,-1-1 1 0 0,-1 0-1 0 0,0 0 1 0 0,-1 0-1 0 0,-1-1 0 0 0,5-28 1 0 0,-9 39-47 0 0,0-1 0 0 0,-1 1 0 0 0,0-1 0 0 0,0 1 0 0 0,-1-1 0 0 0,1 1 0 0 0,-1-1 0 0 0,-1 1-1 0 0,1 0 1 0 0,-1-1 0 0 0,-4-6 0 0 0,4 9-27 0 0,-1-1 0 0 0,1 1 0 0 0,-1 0 0 0 0,-1 0 0 0 0,1 0 0 0 0,0 0 0 0 0,-1 1 0 0 0,0-1 0 0 0,0 1 0 0 0,0 0 0 0 0,0 0 1 0 0,-1 0-1 0 0,1 1 0 0 0,-1-1 0 0 0,1 1 0 0 0,-6-1 0 0 0,-16-5-76 0 0,0 1 0 0 0,0 1 1 0 0,0 2-1 0 0,-1 0 1 0 0,0 2-1 0 0,1 1 1 0 0,-1 1-1 0 0,0 1 0 0 0,0 2 1 0 0,1 0-1 0 0,-34 10 1 0 0,12 9-4132 0 0,45-19 2537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8:00.4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1862 3825 0 0,'-17'0'2775'0'0,"16"0"-2745"0"0,1 0-1 0 0,0 0 0 0 0,0 0 0 0 0,0 0 0 0 0,-1 0 0 0 0,1 0 0 0 0,0 0 0 0 0,0 0 0 0 0,-1 0 0 0 0,1 0 0 0 0,0 0 0 0 0,0 0 0 0 0,0 0 1 0 0,-1 0-1 0 0,1 0 0 0 0,0 0 0 0 0,0 0 0 0 0,0 0 0 0 0,-1 0 0 0 0,1-1 0 0 0,0 1 0 0 0,0 0 0 0 0,0 0 0 0 0,-1 0 0 0 0,1 0 0 0 0,0 0 0 0 0,0-1 1 0 0,0 1-1 0 0,0 0 0 0 0,0 0 0 0 0,-1 0 0 0 0,1 0 0 0 0,0-1 0 0 0,0 1 0 0 0,0 0 0 0 0,0 0 0 0 0,0-1 0 0 0,0 1 0 0 0,0 0 0 0 0,0 0 1 0 0,0 0-1 0 0,0-1 0 0 0,0 1 0 0 0,0 0 0 0 0,0 0 0 0 0,0-1 0 0 0,0 1 0 0 0,0 0 0 0 0,0 0 0 0 0,0 0 0 0 0,0-1 0 0 0,0 1 0 0 0,0 0 1 0 0,0 0-1 0 0,0 0 0 0 0,0-1 0 0 0,1 1 0 0 0,-1 0 0 0 0,0 0 0 0 0,0 0 0 0 0,0-1 0 0 0,2 0 303 0 0,0 0 0 0 0,0-1 0 0 0,0 1 0 0 0,-1 0 0 0 0,1 0 0 0 0,0 1 0 0 0,0-1 0 0 0,4-1 0 0 0,-4 2-149 0 0,1-1 0 0 0,-1 0 0 0 0,0 0 0 0 0,0 0 0 0 0,1 0 0 0 0,-1 0 0 0 0,0 0 0 0 0,3-3-1 0 0,45-41 1822 0 0,-43 40-1871 0 0,-4 1-62 0 0,0 1 0 0 0,1 0 0 0 0,0 0 1 0 0,-1 1-1 0 0,1-1 0 0 0,0 1 1 0 0,0 0-1 0 0,1 0 0 0 0,-1 0 0 0 0,0 0 1 0 0,1 1-1 0 0,-1 0 0 0 0,1 0 1 0 0,-1 0-1 0 0,6 0 0 0 0,-9 1-64 0 0,14 0 244 0 0,1 0 1 0 0,0-1-1 0 0,16-4 0 0 0,-28 4-179 0 0,1 0 0 0 0,-1 0 0 0 0,1-1 0 0 0,-1 0 0 0 0,0 0 0 0 0,0 0 0 0 0,0 0 0 0 0,0 0 0 0 0,0-1 0 0 0,-1 0 0 0 0,1 0-1 0 0,-1 0 1 0 0,1 0 0 0 0,4-7 0 0 0,2-4 117 0 0,1 1-1 0 0,1 0 1 0 0,0 1-1 0 0,1 0 1 0 0,16-11-1 0 0,-11 7-144 0 0,0 0 0 0 0,27-31 0 0 0,-6 4 6 0 0,-32 35-32 0 0,0-1 1 0 0,11-16 0 0 0,-14 17-7 0 0,1 1 0 0 0,0 0 0 0 0,0 0 1 0 0,1 0-1 0 0,0 1 0 0 0,8-7 0 0 0,-9 8-1 0 0,1 0-1 0 0,-1-1 1 0 0,0 0 0 0 0,0 0 0 0 0,-1-1-1 0 0,1 1 1 0 0,3-9 0 0 0,12-17 18 0 0,-1-6 47 0 0,-7 18-56 0 0,-9 16-18 0 0,-1 1 1 0 0,1-1 0 0 0,-1 1 0 0 0,0-1-1 0 0,0 0 1 0 0,-1 0 0 0 0,1 0 0 0 0,-1 0 0 0 0,0 0-1 0 0,0 0 1 0 0,0 0 0 0 0,0 0 0 0 0,0-5-1 0 0,-1 4 0 0 0,0 1 0 0 0,0 0-1 0 0,1 0 1 0 0,0-1 0 0 0,0 1-1 0 0,0 0 1 0 0,0 0 0 0 0,1 0-1 0 0,-1 0 1 0 0,1 0 0 0 0,4-6-1 0 0,8-22 50 0 0,5-24 142 0 0,12-43 47 0 0,-30 97-234 0 0,0-4 11 0 0,0 1 0 0 0,0-1 0 0 0,-1 0 0 0 0,0-11 0 0 0,0 6 6 0 0,0 0-1 0 0,0 0 1 0 0,4-15 0 0 0,-2 15 3 0 0,-1 0-1 0 0,0-22 1 0 0,1-39 181 0 0,-3 6-31 0 0,1 49-118 0 0,0 1 0 0 0,2-1 0 0 0,3-20 0 0 0,-2 25-24 0 0,-2 0 0 0 0,1 0 0 0 0,-1 0 0 0 0,-1 0 0 0 0,0 0 0 0 0,-1 0 0 0 0,-3-17 0 0 0,0 9 3 0 0,0 1 1 0 0,1-1-1 0 0,-2-36 0 0 0,-8-38 35 0 0,11 44-104 0 0,-2-6 51 0 0,5 42-16 0 0,-1 1 1 0 0,0-1-1 0 0,-1 0 0 0 0,0 1 0 0 0,-2-1 0 0 0,-5-22 1 0 0,8 25-15 0 0,0 10 10 0 0,0 1 1 0 0,0 0-1 0 0,1-1 1 0 0,-1 1-1 0 0,0 0 1 0 0,0-1-1 0 0,0 1 1 0 0,0 0 0 0 0,0-1-1 0 0,0 1 1 0 0,0 0-1 0 0,0-1 1 0 0,0 1-1 0 0,0 0 1 0 0,0-1-1 0 0,0 1 1 0 0,0 0 0 0 0,-1-1-1 0 0,1 1 1 0 0,0 0-1 0 0,0-1 1 0 0,0 1-1 0 0,0 0 1 0 0,-1-1-1 0 0,1 1 1 0 0,0 0 0 0 0,0 0-1 0 0,-1-1 1 0 0,4 2 99 0 0,-1 0 2 0 0,-5-3-16 0 0,3 4-79 0 0,0-1 0 0 0,0 1-1 0 0,0 0 1 0 0,0-1 0 0 0,0 1 0 0 0,1 0-1 0 0,-1-1 1 0 0,0 1 0 0 0,1-1 0 0 0,0 1-1 0 0,-1-1 1 0 0,2 3 0 0 0,12 17 18 0 0,37 47 24 0 0,-47-62-38 0 0,1-1 0 0 0,0 1 0 0 0,1-1 0 0 0,-1-1-1 0 0,1 1 1 0 0,0-1 0 0 0,0 0 0 0 0,13 6 0 0 0,4 0 81 0 0,-1 2 0 0 0,22 14-1 0 0,-40-24-73 0 0,-1 1-1 0 0,0-1 1 0 0,0 1 0 0 0,-1 0-1 0 0,1 0 1 0 0,3 6 0 0 0,7 7 121 0 0,-162-147 319 0 0,124 110-456 0 0,12 10-1 0 0,1 0-1 0 0,-25-15 0 0 0,35 26 1 0 0,1-1 0 0 0,0 1 0 0 0,-1-1 0 0 0,1 1 0 0 0,0 0 0 0 0,-1 0-1 0 0,1-1 1 0 0,0 1 0 0 0,-1 0 0 0 0,1 0 0 0 0,0 0 0 0 0,-1 0 0 0 0,1 1 0 0 0,0-1 0 0 0,-1 0 0 0 0,1 0 0 0 0,0 1 0 0 0,-1-1 0 0 0,1 1-1 0 0,0-1 1 0 0,0 1 0 0 0,0 0 0 0 0,-1-1 0 0 0,-1 3 0 0 0,-26 26-3 0 0,19-18 3 0 0,-69 79 33 0 0,22-32-29 0 0,37-39-9 0 0,1 1 0 0 0,0 1 0 0 0,2 0 0 0 0,-26 41 0 0 0,42-61-49 0 0,0 1 1 0 0,0 0-1 0 0,0-1 1 0 0,1 1-1 0 0,-1 0 1 0 0,0 0-1 0 0,1 0 1 0 0,-1-1 0 0 0,1 1-1 0 0,0 0 1 0 0,-1 3-1 0 0,7-2-1518 0 0,7-10 118 0 0,22-17-1080 0 0,-15 8 239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8:01.0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1 222 1344 0 0,'5'-19'1846'0'0,"1"1"0"0"0,2 0 0 0 0,-1 0 0 0 0,2 0 0 0 0,1 1 0 0 0,15-23-1 0 0,19-34 5169 0 0,-76 126-4288 0 0,25-36-2688 0 0,1 0 1 0 0,1 1-1 0 0,0-1 0 0 0,1 1 1 0 0,1 0-1 0 0,1 1 0 0 0,0-1 0 0 0,1 0 1 0 0,3 34-1 0 0,-1-47-37 0 0,1 1 0 0 0,-1 0 0 0 0,1-1 0 0 0,0 1 0 0 0,0-1 0 0 0,0 1-1 0 0,0-1 1 0 0,1 0 0 0 0,0 0 0 0 0,0 0 0 0 0,0 0 0 0 0,0-1 0 0 0,1 1 0 0 0,-1-1 0 0 0,9 6 0 0 0,7 8 48 0 0,-18-16-44 0 0,-1 0-1 0 0,1 0 1 0 0,0 1 0 0 0,-1-1-1 0 0,1 0 1 0 0,-1 0 0 0 0,1 1 0 0 0,-1-1-1 0 0,1 0 1 0 0,-1 1 0 0 0,0-1-1 0 0,0 3 1 0 0,5 11 2 0 0,-5-15-8 0 0,1 1 0 0 0,0-1-1 0 0,-1 0 1 0 0,1 0 0 0 0,0 1 0 0 0,0-1 0 0 0,-1 0 0 0 0,1 0 0 0 0,0 0 0 0 0,0 0 0 0 0,-1 0 0 0 0,1 0 0 0 0,0 0 0 0 0,0 0 0 0 0,-1 0 0 0 0,1 0 0 0 0,0 0 0 0 0,-1-1 0 0 0,1 1 0 0 0,0 0-1 0 0,0-1 1 0 0,-1 1 0 0 0,1 0 0 0 0,1-2 0 0 0,27-10 1 0 0,1 0 0 0 0,0 2 0 0 0,35-7 0 0 0,-47 13 17 0 0,0-1-1 0 0,0 0 0 0 0,32-15 1 0 0,-50 20-20 0 0,1 0 0 0 0,-1 0 0 0 0,0-1 1 0 0,1 1-1 0 0,-1 0 0 0 0,0 0 0 0 0,1 0 1 0 0,-1 0-1 0 0,1 0 0 0 0,-1 0 1 0 0,1 0-1 0 0,-1 0 0 0 0,0 0 0 0 0,1 0 1 0 0,-1 0-1 0 0,1 0 0 0 0,-1 0 0 0 0,1 0 1 0 0,-1 0-1 0 0,0 0 0 0 0,1 0 1 0 0,-1 1-1 0 0,1-1 0 0 0,-1 0 0 0 0,0 0 1 0 0,1 1-1 0 0,-1-1 0 0 0,0 0 0 0 0,1 0 1 0 0,-1 1-1 0 0,0-1 0 0 0,0 0 0 0 0,1 1 1 0 0,-1-1-1 0 0,0 0 0 0 0,0 1 1 0 0,1-1-1 0 0,-1 0 0 0 0,0 1 0 0 0,0 0-73 0 0,0-1 0 0 0,0 1 0 0 0,0-1 1 0 0,0 1-1 0 0,0 0 0 0 0,0-1 0 0 0,0 1 0 0 0,0-1 0 0 0,0 1 0 0 0,0-1 0 0 0,0 1 0 0 0,0-1 0 0 0,-1 1 0 0 0,1-1 0 0 0,0 1 0 0 0,0-1 0 0 0,-1 1 0 0 0,1-1 0 0 0,0 1 0 0 0,-1-1 0 0 0,1 1 1 0 0,0-1-1 0 0,-1 0 0 0 0,1 1 0 0 0,-1-1 0 0 0,1 0 0 0 0,-1 1 0 0 0,1-1 0 0 0,-1 0 0 0 0,1 0 0 0 0,-1 1 0 0 0,1-1 0 0 0,-1 0 0 0 0,1 0 0 0 0,-2 0 0 0 0,-3 2-1235 0 0,2 0 620 0 0,0-1-1 0 0,-1 0 1 0 0,0 0 0 0 0,1-1 0 0 0,-1 1-1 0 0,1-1 1 0 0,-7 1 0 0 0,-3-3-1604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8:01.4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0 102 4425 0 0,'5'-8'1410'0'0,"-1"-1"0"0"0,0 0 0 0 0,0 0 0 0 0,-1 0 0 0 0,-1-1 1 0 0,3-13-1 0 0,1-2 2178 0 0,-7 48 928 0 0,-2 30-3790 0 0,-2-4-480 0 0,1 1 0 0 0,3-1 0 0 0,10 97 0 0 0,14-2-180 0 0,45 152-1 0 0,-47-239-440 0 0,-1-22-2640 0 0,-19-34 2916 0 0,-1-1-1 0 0,1 1 1 0 0,0 0 0 0 0,0-1-1 0 0,0 1 1 0 0,-1 0-1 0 0,1-1 1 0 0,0 1 0 0 0,0-1-1 0 0,0 1 1 0 0,0-1 0 0 0,0 0-1 0 0,0 1 1 0 0,0-1-1 0 0,0 0 1 0 0,0 0 0 0 0,1 0-1 0 0,-1 0 1 0 0,0 1-1 0 0,0-2 1 0 0,0 1 0 0 0,2 0-1 0 0,0-5-2045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8:14.9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 41 8322 0 0,'-20'-28'5151'0'0,"20"27"-5058"0"0,-1 0 1 0 0,0 0 0 0 0,0 0 0 0 0,1 1 0 0 0,-1-1 0 0 0,0 0 0 0 0,0 0 0 0 0,0 0 0 0 0,0 1 0 0 0,0-1 0 0 0,0 1-1 0 0,0-1 1 0 0,0 0 0 0 0,0 1 0 0 0,0 0 0 0 0,0-1 0 0 0,-1 1 0 0 0,1 0 0 0 0,0 0 0 0 0,0-1 0 0 0,0 1-1 0 0,0 0 1 0 0,-1 0 0 0 0,1 0 0 0 0,-2 1 0 0 0,2 0-50 0 0,0 0 0 0 0,0 1 0 0 0,0-1 0 0 0,1 0 0 0 0,-1 1 0 0 0,0-1 0 0 0,1 0 0 0 0,-1 1 0 0 0,1-1 0 0 0,0 1 0 0 0,-1-1 0 0 0,1 1 0 0 0,0 2 0 0 0,-3 23 52 0 0,6 8-65 0 0,1 0-1 0 0,1 0 1 0 0,16 52-1 0 0,5 32 68 0 0,-20-82-222 0 0,4 29-456 0 0,-8-23-3365 0 0,-5-49-182 0 0,0-9 2402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8:15.3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 62 4401 0 0,'-11'9'1249'0'0,"1"-1"0"0"0,0 2 0 0 0,-10 12-1 0 0,-14 14 2037 0 0,33-35-3194 0 0,1-1 0 0 0,-1 1 0 0 0,0 0 0 0 0,0-1 0 0 0,1 1 0 0 0,-1 0 0 0 0,0 0 0 0 0,1-1 0 0 0,-1 1 0 0 0,1 0 0 0 0,-1 0 0 0 0,1 0 0 0 0,-1 0 0 0 0,1 0 0 0 0,0 0 0 0 0,0 0 0 0 0,-1 0 0 0 0,1 0 0 0 0,0 0 0 0 0,0 1 0 0 0,0-1 3 0 0,0-1 0 0 0,1 1 0 0 0,-1 0 0 0 0,0-1 0 0 0,1 1 0 0 0,-1-1 0 0 0,1 1 0 0 0,-1 0 0 0 0,1-1 0 0 0,-1 1 0 0 0,1-1 0 0 0,-1 1-1 0 0,1-1 1 0 0,-1 0 0 0 0,1 1 0 0 0,0-1 0 0 0,-1 1 0 0 0,1-1 0 0 0,0 0 0 0 0,1 1 0 0 0,4 1 242 0 0,1 0 0 0 0,0-1 0 0 0,0 0 0 0 0,11 1 0 0 0,5-2-113 0 0,0-1 0 0 0,0 0 1 0 0,-1-2-1 0 0,1 0 0 0 0,-1-2 0 0 0,27-9 0 0 0,129-56-1801 0 0,-91 33-408 0 0,-31 13 740 0 0,-5-3-468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8:17.8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3116 3265 0 0,'10'14'2459'0'0,"-10"-14"-2405"0"0,1 1-1 0 0,-1 0 1 0 0,0-1 0 0 0,0 1 0 0 0,1 0 0 0 0,-1-1 0 0 0,0 1-1 0 0,1 0 1 0 0,-1-1 0 0 0,1 1 0 0 0,-1 0 0 0 0,1-1-1 0 0,-1 1 1 0 0,1-1 0 0 0,-1 1 0 0 0,1-1 0 0 0,-1 1-1 0 0,1-1 1 0 0,0 0 0 0 0,-1 1 0 0 0,1-1 0 0 0,0 0 0 0 0,-1 1-1 0 0,1-1 1 0 0,0 0 0 0 0,0 0 0 0 0,-1 0 0 0 0,1 0-1 0 0,0 0 1 0 0,0 0 0 0 0,-1 0 0 0 0,1 0 0 0 0,0 0-1 0 0,0 0 1 0 0,-1 0 0 0 0,1 0 0 0 0,0 0 0 0 0,0 0-1 0 0,-1-1 1 0 0,1 1 0 0 0,0 0 0 0 0,0-1 0 0 0,11-6 430 0 0,0-1 1 0 0,-1 0 0 0 0,0-1-1 0 0,-1 0 1 0 0,16-18 0 0 0,17-14 773 0 0,22-22 672 0 0,-51 47-1524 0 0,38-41 1011 0 0,31-31-324 0 0,-58 62-1038 0 0,0-1 0 0 0,-2-1 0 0 0,-1 0-1 0 0,23-42 1 0 0,-9 7 31 0 0,31-78 0 0 0,142-274 854 0 0,-116 230-836 0 0,-50 72-43 0 0,-24 57-26 0 0,56-208 459 0 0,-52 171-279 0 0,45-269 36 0 0,-63 306-221 0 0,-1-1-1 0 0,-7-73 0 0 0,4-59 26 0 0,2 74-30 0 0,-3 85-10 0 0,0 1 0 0 0,-2-1-1 0 0,-1 1 1 0 0,-1-1 0 0 0,-15-52-1 0 0,13 61-11 0 0,0 0 0 0 0,2 0 0 0 0,0-1 0 0 0,1 1 0 0 0,0-32 0 0 0,4 53 6 0 0,-1 0 0 0 0,0 0 0 0 0,0 0 0 0 0,0 1 0 0 0,0-1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0,0 0 0 0 0,0 0 0 0 0,1 0 0 0 0,-1 0 0 0 0,0 0 0 0 0,0 0 0 0 0,0 0 0 0 0,0-1 0 0 0,0 1 0 0 0,0 0 0 0 0,0 0 0 0 0,0 0 0 0 0,0 0 0 0 0,0 0 0 0 0,1 0 0 0 0,-1 0 0 0 0,0-1 0 0 0,0 1 0 0 0,11 19 193 0 0,-1-2-120 0 0,0-6-44 0 0,2 0 1 0 0,-1-1 0 0 0,2 0 0 0 0,-1-1 0 0 0,1 0-1 0 0,0-1 1 0 0,19 8 0 0 0,39 26 279 0 0,-53-29-260 0 0,-1 0 1 0 0,-1 1 0 0 0,0 1-1 0 0,-1 1 1 0 0,0 0-1 0 0,-1 0 1 0 0,-1 2-1 0 0,-1 0 1 0 0,17 32-1 0 0,-26-44-28 0 0,-1-1-1 0 0,-1 1 0 0 0,1 0 1 0 0,-1-1-1 0 0,0 1 0 0 0,0 0 1 0 0,-1 0-1 0 0,0 10 0 0 0,0-16-26 0 0,0 0 0 0 0,0 1 0 0 0,0-1-1 0 0,0 0 1 0 0,0 1 0 0 0,0-1 0 0 0,0 0-1 0 0,0 0 1 0 0,0 0 0 0 0,0 1 0 0 0,-1-1 0 0 0,1 0-1 0 0,0 0 1 0 0,0 1 0 0 0,0-1 0 0 0,0 0-1 0 0,0 0 1 0 0,-1 0 0 0 0,1 1 0 0 0,0-1-1 0 0,0 0 1 0 0,0 0 0 0 0,-1 0 0 0 0,1 0-1 0 0,0 0 1 0 0,0 1 0 0 0,-1-1 0 0 0,1 0-1 0 0,0 0 1 0 0,0 0 0 0 0,-1 0 0 0 0,1 0-1 0 0,0 0 1 0 0,0 0 0 0 0,-1 0 0 0 0,1 0-1 0 0,0 0 1 0 0,0 0 0 0 0,-1 0 0 0 0,1 0 0 0 0,0 0-1 0 0,0 0 1 0 0,-1 0 0 0 0,1 0 0 0 0,0 0-1 0 0,0-1 1 0 0,-1 1 0 0 0,1 0 0 0 0,0 0-1 0 0,0 0 1 0 0,0 0 0 0 0,-1 0 0 0 0,1-1-1 0 0,0 1 1 0 0,0 0 0 0 0,0 0 0 0 0,-1-1-1 0 0,-11-11 84 0 0,-38-61 47 0 0,34 46-102 0 0,-34-41-1 0 0,-20-21-27 0 0,-18-18-28 0 0,85 103 21 0 0,-1 1 1 0 0,-1-1 0 0 0,1 0-1 0 0,-1 1 1 0 0,1 0-1 0 0,-7-3 1 0 0,9 5 2 0 0,0 0-1 0 0,1 0 1 0 0,-1 0 0 0 0,0 1 0 0 0,0-1-1 0 0,0 1 1 0 0,0-1 0 0 0,0 1 0 0 0,0 0-1 0 0,0 0 1 0 0,0 0 0 0 0,0 0-1 0 0,0 0 1 0 0,0 0 0 0 0,0 0 0 0 0,0 1-1 0 0,1-1 1 0 0,-5 2 0 0 0,3 0 1 0 0,0 1 1 0 0,0-1 0 0 0,0 1-1 0 0,1 0 1 0 0,-1 0 0 0 0,1 0-1 0 0,0 0 1 0 0,0 1 0 0 0,0-1-1 0 0,-3 6 1 0 0,-11 16 32 0 0,-9 8-10 0 0,-34 55-1 0 0,5-7-19 0 0,-76 120-2878 0 0,125-194 2295 0 0,1 0 1 0 0,1 0 0 0 0,-1 0 0 0 0,1 1 0 0 0,0 0 0 0 0,1-1 0 0 0,-1 1 0 0 0,0 13 0 0 0,2-4-2385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8:18.4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91 7970 0 0,'0'0'96'0'0,"0"0"1"0"0,0 0 0 0 0,0-1-1 0 0,0 1 1 0 0,0 0-1 0 0,0 0 1 0 0,0 0 0 0 0,0 0-1 0 0,0 0 1 0 0,0-1-1 0 0,0 1 1 0 0,0 0 0 0 0,0 0-1 0 0,0 0 1 0 0,0 0-1 0 0,0 0 1 0 0,0-1 0 0 0,0 1-1 0 0,0 0 1 0 0,0 0-1 0 0,-1 0 1 0 0,1 0 0 0 0,0 0-1 0 0,0 0 1 0 0,0-1-1 0 0,0 1 1 0 0,0 0 0 0 0,0 0-1 0 0,0 0 1 0 0,-1 0 0 0 0,1 0-1 0 0,0 0 1 0 0,0 0-1 0 0,0 0 1 0 0,0 0 0 0 0,0 0-1 0 0,-1 0 1 0 0,1 0-1 0 0,0 0 1 0 0,0 0 0 0 0,0 0-1 0 0,0 0 1 0 0,0 0-1 0 0,-1 0 1 0 0,1 0 0 0 0,0 0-1 0 0,0 0 1 0 0,0 0-1 0 0,0 0 1 0 0,0 0 0 0 0,-1 0-1 0 0,1 0 1 0 0,0 0 0 0 0,0 0-1 0 0,0 0 1 0 0,0 0-1 0 0,-10 8 3435 0 0,7-1-1532 0 0,18-14-1087 0 0,-5 1-750 0 0,15-11 49 0 0,1 2 0 0 0,0 0-1 0 0,36-13 1 0 0,-53 25-207 0 0,-1 1 0 0 0,1-1 0 0 0,0 1 0 0 0,-1 1 0 0 0,1-1 1 0 0,0 2-1 0 0,0-1 0 0 0,0 1 0 0 0,0 1 0 0 0,0-1 0 0 0,0 2 0 0 0,0-1 0 0 0,0 1 0 0 0,-1 0 0 0 0,14 6 0 0 0,-15-4 12 0 0,0 0-1 0 0,0 1 0 0 0,0-1 1 0 0,-1 2-1 0 0,1-1 1 0 0,-2 1-1 0 0,1-1 0 0 0,0 2 1 0 0,-1-1-1 0 0,0 0 0 0 0,-1 1 1 0 0,0 0-1 0 0,6 13 0 0 0,-8-17-1 0 0,0 0 0 0 0,0 0 0 0 0,1 1-1 0 0,-1-2 1 0 0,1 1 0 0 0,4 5 0 0 0,-6-8-11 0 0,-1 0 0 0 0,0 1 0 0 0,1-1 0 0 0,-1 0 0 0 0,1 1 0 0 0,-1-1 0 0 0,1 0 0 0 0,-1 0 0 0 0,1 1 0 0 0,-1-1 0 0 0,1 0 0 0 0,0 0 0 0 0,-1 0 1 0 0,1 0-1 0 0,-1 0 0 0 0,1 0 0 0 0,-1 1 0 0 0,1-1 0 0 0,-1-1 0 0 0,1 1 0 0 0,0 0 0 0 0,-1 0 0 0 0,1 0 0 0 0,-1 0 0 0 0,1 0 0 0 0,-1 0 0 0 0,1-1 0 0 0,-1 1 0 0 0,1 0 0 0 0,-1 0 0 0 0,1-1 0 0 0,-1 1 0 0 0,1 0 0 0 0,-1-1 0 0 0,1 1 0 0 0,-1-1 1 0 0,0 1-1 0 0,1 0 0 0 0,-1-1 0 0 0,0 1 0 0 0,1-1 0 0 0,-1 1 0 0 0,0-1 0 0 0,0 1 0 0 0,1-1 0 0 0,-1 1 0 0 0,0-1 0 0 0,0 0 0 0 0,0 1 0 0 0,0-1 0 0 0,0 1 0 0 0,0-1 0 0 0,0 1 0 0 0,0-2 0 0 0,4-8 33 0 0,-2 1-1 0 0,-8 19 0 0 0,2 1-18 0 0,0 0 1 0 0,1-1-1 0 0,0 1 1 0 0,1 0-1 0 0,-2 14 1 0 0,4-23-10 0 0,-1-1-1 0 0,1 1 1 0 0,-1 0-1 0 0,0-1 1 0 0,1 1 0 0 0,-1 0-1 0 0,0-1 1 0 0,0 1 0 0 0,0-1-1 0 0,0 1 1 0 0,0-1-1 0 0,-2 2 1 0 0,-6 10 77 0 0,5-4-17 0 0,2-3-4 0 0,-1-1 1 0 0,1 1 0 0 0,-1-1-1 0 0,0 0 1 0 0,-1 0-1 0 0,-3 5 1 0 0,4-6 1 0 0,0 0 0 0 0,1 0-1 0 0,0 0 1 0 0,0 0 0 0 0,0 0-1 0 0,-2 6 1 0 0,-7 16 244 0 0,-29 51 374 0 0,-69 96-20 0 0,103-162-675 0 0,1-5-104 0 0,0 1 1 0 0,1 0-1 0 0,0 1 1 0 0,1-1-1 0 0,0 1 1 0 0,0-1-1 0 0,-4 17 1 0 0,10-11-768 0 0,-3-13 861 0 0,1 0 0 0 0,-1 1 0 0 0,0-1 0 0 0,0 0-1 0 0,0 0 1 0 0,0 1 0 0 0,0-1 0 0 0,0 0 0 0 0,1 0 0 0 0,-1 0-1 0 0,0 1 1 0 0,0-1 0 0 0,0 0 0 0 0,1 0 0 0 0,-1 0-1 0 0,0 1 1 0 0,0-1 0 0 0,0 0 0 0 0,1 0 0 0 0,-1 0 0 0 0,0 0-1 0 0,0 0 1 0 0,1 0 0 0 0,-1 0 0 0 0,0 1 0 0 0,0-1 0 0 0,1 0-1 0 0,-1 0 1 0 0,0 0 0 0 0,1 0 0 0 0,-1 0 0 0 0,0 0 0 0 0,0 0-1 0 0,1 0 1 0 0,-1-1 0 0 0,0 1 0 0 0,0 0 0 0 0,1 0 0 0 0,-1 0-1 0 0,0 0 1 0 0,0 0 0 0 0,1 0 0 0 0,-1 0 0 0 0,0-1 0 0 0,0 1-1 0 0,1 0 1 0 0,-1 0 0 0 0,0 0 0 0 0,0-1 0 0 0,10-14-944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5:54.5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257 34 4193 0 0,'1'-11'4641'0'0,"0"11"-4481"0"0,-1-1 0 0 0,0 1-1 0 0,0 0 1 0 0,0 0 0 0 0,0 0-1 0 0,0 0 1 0 0,0 0 0 0 0,1-1 0 0 0,-1 1-1 0 0,0 0 1 0 0,0 0 0 0 0,0 0-1 0 0,0-1 1 0 0,0 1 0 0 0,0 0 0 0 0,0 0-1 0 0,0 0 1 0 0,0-1 0 0 0,0 1-1 0 0,0 0 1 0 0,0 0 0 0 0,0 0 0 0 0,0 0-1 0 0,0-1 1 0 0,0 1 0 0 0,0 0-1 0 0,0 0 1 0 0,0 0 0 0 0,0-1 0 0 0,0 1-1 0 0,0 0 1 0 0,-1 0 0 0 0,1 0-1 0 0,0 0 1 0 0,0-1 0 0 0,0 1 0 0 0,0 0-1 0 0,0 0 1 0 0,0 0 0 0 0,-1 0-1 0 0,1 0 1 0 0,0 0 0 0 0,0-1 0 0 0,0 1-1 0 0,0 0 1 0 0,-1 0 0 0 0,1 0-1 0 0,0 0 1 0 0,0 0 0 0 0,-1 0 0 0 0,-5-8 582 0 0,6 8-716 0 0,0 0 1 0 0,0 0 0 0 0,0-1 0 0 0,0 1 0 0 0,0 0 0 0 0,0-1 0 0 0,0 1 0 0 0,0 0-1 0 0,0 0 1 0 0,0-1 0 0 0,0 1 0 0 0,0 0 0 0 0,-1 0 0 0 0,1-1 0 0 0,0 1 0 0 0,0 0 0 0 0,0 0-1 0 0,0 0 1 0 0,-1-1 0 0 0,1 1 0 0 0,0 0 0 0 0,0 0 0 0 0,0 0 0 0 0,-1-1 0 0 0,1 1 0 0 0,0 0-1 0 0,0 0 1 0 0,-1 0 0 0 0,1 0 0 0 0,0 0 0 0 0,-1 0 0 0 0,1 0 0 0 0,0-1 0 0 0,0 1 0 0 0,-1 0-1 0 0,1 0 1 0 0,0 0 0 0 0,0 0 0 0 0,-1 0 0 0 0,1 0 0 0 0,0 0 0 0 0,-1 1 0 0 0,1-1-1 0 0,0 0 1 0 0,0 0 0 0 0,-1 0 0 0 0,1 0 0 0 0,-7 7 66 0 0,1-1 0 0 0,0 1 0 0 0,1 0 0 0 0,-7 11 0 0 0,-27 44-24 0 0,-86 142 21 0 0,113-182-79 0 0,11-17-5 0 0,-2-1-1 0 0,1 0 1 0 0,0 1-1 0 0,-1-1 1 0 0,-4 5-1 0 0,3-6 129 0 0,6-5-9 0 0,8-3 146 0 0,-11 4-270 0 0,1 1 0 0 0,-1 0 1 0 0,1 0-1 0 0,-1 0 0 0 0,1 0 1 0 0,-1 0-1 0 0,1 0 1 0 0,-1 0-1 0 0,0 0 0 0 0,1 0 1 0 0,-1 1-1 0 0,1-1 0 0 0,-1 0 1 0 0,1 0-1 0 0,-1 0 0 0 0,1 0 1 0 0,-1 1-1 0 0,1-1 1 0 0,-1 0-1 0 0,1 1 0 0 0,-1-1 1 0 0,1 0-1 0 0,0 1 0 0 0,-1-1 1 0 0,1 1-1 0 0,-1-1 0 0 0,1 0 1 0 0,0 1-1 0 0,0-1 1 0 0,-1 1-1 0 0,1-1 0 0 0,0 1 1 0 0,0-1-1 0 0,-1 1 0 0 0,1-1 1 0 0,0 1-1 0 0,0-1 0 0 0,0 1 1 0 0,0 0-1 0 0,0-1 1 0 0,0 1-1 0 0,0-1 0 0 0,0 1 1 0 0,0 0-1 0 0,-3 27 44 0 0,3-25-45 0 0,1-1 0 0 0,-1 1 0 0 0,1-1 0 0 0,0 0 0 0 0,-1 0 0 0 0,1 1 0 0 0,0-1 0 0 0,0 0 0 0 0,0 0-1 0 0,1 0 1 0 0,-1 0 0 0 0,0 0 0 0 0,1 0 0 0 0,0 0 0 0 0,-1 0 0 0 0,4 1 0 0 0,36 28-4 0 0,-22-18 3 0 0,4 4 100 0 0,-1 1 0 0 0,0 1 1 0 0,-2 1-1 0 0,0 1 0 0 0,-1 0 1 0 0,-1 2-1 0 0,25 41 1 0 0,-33-45 76 0 0,-7-13-37 0 0,0 0 0 0 0,1 0 0 0 0,-1 0-1 0 0,10 11 1 0 0,-16-66-805 0 0,3 36-1010 0 0,-1 5-3429 0 0,2 15 3060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8:32.7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1 152 5137 0 0,'3'-29'3433'0'0,"13"-48"0"0"0,-6 31 193 0 0,-21 113-1001 0 0,7-30-2432 0 0,1 1-1 0 0,5 56 1 0 0,1-68-157 0 0,2 0 0 0 0,12 39 0 0 0,-2-12 9 0 0,5 47-836 0 0,-18-86-351 0 0,-1 1 1 0 0,0-1 0 0 0,-1 1 0 0 0,-4 26 0 0 0,1-30-482 0 0,1-3-464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8:33.1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1 5161 0 0,'-10'17'2833'0'0,"8"-13"-2278"0"0,0 0 1 0 0,0 0 0 0 0,0 0 0 0 0,-1 0 0 0 0,1 0 0 0 0,-1-1 0 0 0,0 1 0 0 0,0-1 0 0 0,0 0-1 0 0,-6 5 1 0 0,17-17 4016 0 0,14-4-3791 0 0,-7 9-585 0 0,0 1 0 0 0,0 1 0 0 0,0 0 0 0 0,1 2 0 0 0,-1-1 0 0 0,0 2 0 0 0,17 2 0 0 0,104 25-50 0 0,-100-18-707 0 0,0-2 1 0 0,74 7 0 0 0,-54-16-29 0 0,0 1-272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8:34.3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1004 3225 0 0,'-7'6'5224'0'0,"7"-4"-3396"0"0,4-4-49 0 0,0 1-1474 0 0,-1-1 0 0 0,0 1 0 0 0,1 1 0 0 0,-1-1 0 0 0,0 0 0 0 0,1 1 0 0 0,-1 0 1 0 0,1 0-1 0 0,-1 0 0 0 0,0 0 0 0 0,7 1 0 0 0,21-1 547 0 0,-12-5-390 0 0,-1-1 1 0 0,0 0 0 0 0,31-16-1 0 0,3-2 187 0 0,-33 15-473 0 0,-1-1-1 0 0,1-1 0 0 0,-2-1 1 0 0,0-1-1 0 0,20-17 1 0 0,20-16-14 0 0,-24 22-112 0 0,-1-1 0 0 0,-1-1 0 0 0,-1-2 0 0 0,46-57-1 0 0,-50 52-16 0 0,22-29 93 0 0,48-80-1 0 0,-89 131-108 0 0,0 1 0 0 0,0 1-1 0 0,1-1 1 0 0,12-9 0 0 0,8-10 54 0 0,-24 23-59 0 0,0 0 1 0 0,-1 0-1 0 0,0 0 0 0 0,0-1 0 0 0,4-12 1 0 0,9-16 37 0 0,-12 28-41 0 0,1 0 1 0 0,0 0-1 0 0,9-7 0 0 0,-8 8-1 0 0,0-1 0 0 0,-1 0-1 0 0,7-10 1 0 0,-10 14-7 0 0,-1 0 1 0 0,0-1-1 0 0,0 1 0 0 0,0 0 0 0 0,0 0 1 0 0,0-1-1 0 0,-1 1 0 0 0,1-1 0 0 0,-1 1 0 0 0,0 0 1 0 0,0-5-1 0 0,3-24 16 0 0,-1 23-2 0 0,0 1 0 0 0,-1-1-1 0 0,0 0 1 0 0,-1-10 0 0 0,1 18-16 0 0,-1 1 1 0 0,-1 0 0 0 0,1-1 0 0 0,0 1 0 0 0,0-1 0 0 0,0 1-1 0 0,0 0 1 0 0,0-1 0 0 0,0 1 0 0 0,0-1 0 0 0,0 1 0 0 0,-1 0-1 0 0,1-1 1 0 0,0 1 0 0 0,0 0 0 0 0,0-1 0 0 0,-1 1-1 0 0,1 0 1 0 0,0-1 0 0 0,-1 1 0 0 0,1 0 0 0 0,0 0 0 0 0,-1-1-1 0 0,1 1 1 0 0,0 0 0 0 0,-1 0 0 0 0,1 0 0 0 0,0-1 0 0 0,-1 1-1 0 0,1 0 1 0 0,0 0 0 0 0,-1 0 0 0 0,1 0 0 0 0,-1 0 0 0 0,1 0-1 0 0,0 0 1 0 0,-1 0 0 0 0,1 0 0 0 0,-1 0 0 0 0,1 0 0 0 0,0 0-1 0 0,-1 0 1 0 0,1 0 0 0 0,-1 0 0 0 0,1 0 0 0 0,0 0 0 0 0,-1 1-1 0 0,1-1 1 0 0,-1 0 0 0 0,1 0 0 0 0,-1 1 0 0 0,-25 12-1361 0 0,17-8-1137 0 0,12-17-2671 0 0,-3 7 4219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8:34.7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53 284 4313 0 0,'-20'11'3595'0'0,"15"-8"-2703"0"0,1-1 0 0 0,-1 1 0 0 0,1 0 0 0 0,-1 0 0 0 0,-3 3 0 0 0,8-6-851 0 0,0 0-1 0 0,0 0 1 0 0,0 0-1 0 0,0 0 1 0 0,0 1 0 0 0,-1-1-1 0 0,1 0 1 0 0,0 0-1 0 0,0 0 1 0 0,0 0-1 0 0,0 0 1 0 0,0 0-1 0 0,0 0 1 0 0,0 0 0 0 0,0 0-1 0 0,0 0 1 0 0,0 0-1 0 0,0 0 1 0 0,0 1-1 0 0,-1-1 1 0 0,1 0 0 0 0,0 0-1 0 0,0 0 1 0 0,0 0-1 0 0,0 0 1 0 0,0 0-1 0 0,0 0 1 0 0,0 0 0 0 0,0 1-1 0 0,0-1 1 0 0,0 0-1 0 0,0 0 1 0 0,0 0-1 0 0,0 0 1 0 0,0 0-1 0 0,0 0 1 0 0,0 0 0 0 0,0 0-1 0 0,0 1 1 0 0,0-1-1 0 0,1 0 1 0 0,-1 0-1 0 0,0 0 1 0 0,0 0 0 0 0,0 0-1 0 0,0 0 1 0 0,0 0-1 0 0,0 0 1 0 0,0 0-1 0 0,0 0 1 0 0,0 1-1 0 0,0-1 1 0 0,0 0 0 0 0,0 0-1 0 0,1 0 1 0 0,-1 0-1 0 0,0 0 1 0 0,0 0-1 0 0,0 0 1 0 0,0 0 0 0 0,0 0-1 0 0,0 0 1 0 0,11 0 753 0 0,12-5-362 0 0,29-17-3 0 0,-2-3 0 0 0,63-41 0 0 0,-110 64-422 0 0,33-19 63 0 0,-1-2 1 0 0,-1-2 0 0 0,-1-1 0 0 0,43-44-1 0 0,-75 69-63 0 0,20-21 57 0 0,-19 21-49 0 0,-1 0 1 0 0,0 0 0 0 0,0 0-1 0 0,1 0 1 0 0,-1 0 0 0 0,0 0-1 0 0,1 1 1 0 0,-1-1 0 0 0,1 0 0 0 0,-1 1-1 0 0,1-1 1 0 0,0 1 0 0 0,-1-1-1 0 0,1 1 1 0 0,2 0 0 0 0,-4 0-6 0 0,1 0 1 0 0,0 1 0 0 0,-1-1-1 0 0,1 0 1 0 0,0 1 0 0 0,-1-1 0 0 0,1 1-1 0 0,-1-1 1 0 0,1 1 0 0 0,-1 0-1 0 0,1-1 1 0 0,-1 1 0 0 0,1-1-1 0 0,-1 1 1 0 0,0 0 0 0 0,1-1 0 0 0,-1 1-1 0 0,0 0 1 0 0,0 0 0 0 0,0-1-1 0 0,1 1 1 0 0,-1 0 0 0 0,0 0-1 0 0,0-1 1 0 0,0 2 0 0 0,1 23 122 0 0,-1-22-107 0 0,-8 84 152 0 0,1-12-114 0 0,5-40-39 0 0,0-18 5 0 0,2 1 1 0 0,0 0-1 0 0,0 0 0 0 0,6 29 1 0 0,-6-46-85 0 0,1 1 0 0 0,-1-1 0 0 0,0 1 0 0 0,1-1 0 0 0,-1 0 1 0 0,1 1-1 0 0,0-1 0 0 0,-1 0 0 0 0,1 1 0 0 0,0-1 0 0 0,0 0 0 0 0,0 0 0 0 0,-1 0 0 0 0,1 0 1 0 0,1 0-1 0 0,-1 0 0 0 0,0 0 0 0 0,0 0 0 0 0,0 0 0 0 0,0 0 0 0 0,1-1 0 0 0,-1 1 1 0 0,0 0-1 0 0,1-1 0 0 0,-1 1 0 0 0,0-1 0 0 0,1 0 0 0 0,-1 1 0 0 0,1-1 0 0 0,-1 0 0 0 0,1 0 1 0 0,-1 0-1 0 0,0 0 0 0 0,1 0 0 0 0,-1 0 0 0 0,1 0 0 0 0,1-1 0 0 0,12 1-1180 0 0,1 1-372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8:35.8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355 302 2136 0 0,'96'-140'14282'0'0,"-92"133"-13777"0"0,1-1 0 0 0,-1 1-1 0 0,-1-1 1 0 0,1 1 0 0 0,-2-1-1 0 0,1 0 1 0 0,-1 0 0 0 0,2-9-1 0 0,-3 8-180 0 0,0 8-290 0 0,-1 0 1 0 0,0 0 0 0 0,0 0-1 0 0,0 0 1 0 0,0 0 0 0 0,1 0-1 0 0,-1 0 1 0 0,-1 0 0 0 0,1 0-1 0 0,0 0 1 0 0,0 0 0 0 0,0 0-1 0 0,0 0 1 0 0,-1 0-1 0 0,1 0 1 0 0,-1 0 0 0 0,1 0-1 0 0,0 0 1 0 0,-1 0 0 0 0,0 0-1 0 0,1 0 1 0 0,-1 0 0 0 0,1 1-1 0 0,-1-1 1 0 0,-1-1 0 0 0,-2-2-26 0 0,-1-1 1 0 0,1 1 0 0 0,-1 0 0 0 0,0 0-1 0 0,0 1 1 0 0,0 0 0 0 0,0 0 0 0 0,-1 0-1 0 0,1 0 1 0 0,-1 1 0 0 0,0 0 0 0 0,-7-2-1 0 0,3 2 15 0 0,1 1 0 0 0,0 0 0 0 0,-1 1 1 0 0,1-1-1 0 0,-1 2 0 0 0,1-1 0 0 0,-14 4 0 0 0,7-1 4 0 0,-1 2 0 0 0,1 0 0 0 0,0 1 0 0 0,1 0 0 0 0,-1 1 1 0 0,1 1-1 0 0,1 1 0 0 0,-23 16 0 0 0,20-12-29 0 0,1 1 0 0 0,0 1 0 0 0,0 0-1 0 0,2 1 1 0 0,-15 21 0 0 0,22-27 3 0 0,1 0 0 0 0,0 0 0 0 0,0 0 0 0 0,-6 19 0 0 0,11-25-6 0 0,-1 0-1 0 0,2 0 1 0 0,-1 0-1 0 0,0 0 1 0 0,1 0-1 0 0,0 0 1 0 0,0 0-1 0 0,0 0 1 0 0,0 0-1 0 0,1 0 1 0 0,-1 0-1 0 0,1 0 1 0 0,0 0-1 0 0,0 0 1 0 0,1 0-1 0 0,-1 0 1 0 0,4 5 0 0 0,-3-6 0 0 0,1 0 1 0 0,-1 0 0 0 0,1 0 0 0 0,0 0 0 0 0,0-1 0 0 0,0 1 0 0 0,0-1 0 0 0,1 0 0 0 0,-1 0 0 0 0,1 0 0 0 0,-1 0 0 0 0,8 2 0 0 0,51 15-5 0 0,-47-15-1 0 0,-6-1 13 0 0,0-1-1 0 0,0 0 1 0 0,1-1-1 0 0,-1 0 0 0 0,0 0 1 0 0,1-1-1 0 0,-1 0 0 0 0,0-1 1 0 0,1 0-1 0 0,-1 0 1 0 0,0-1-1 0 0,0 0 0 0 0,0-1 1 0 0,0 0-1 0 0,0 0 0 0 0,-1-1 1 0 0,1 0-1 0 0,-1-1 0 0 0,0 0 1 0 0,14-11-1 0 0,-7 4 3 0 0,-2 0-1 0 0,0 0 1 0 0,0-1-1 0 0,17-25 1 0 0,-26 33-3 0 0,0-1 1 0 0,0-1-1 0 0,-1 1 0 0 0,0 0 1 0 0,0-1-1 0 0,-1 1 1 0 0,0-1-1 0 0,0 0 0 0 0,0 0 1 0 0,-1 0-1 0 0,0 0 1 0 0,-1 0-1 0 0,1 0 0 0 0,-2-13 1 0 0,-4 11 13 0 0,0 5-18 0 0,7 0 2 0 0,0 0-1 0 0,1 1 1 0 0,-1-1 0 0 0,1 1 0 0 0,0 0-1 0 0,3-3 1 0 0,-4 3 5 0 0,21-23 88 0 0,-13 13 61 0 0,1 0-1 0 0,0 2 1 0 0,22-19 0 0 0,-26 24 33 0 0,-16 24-12 0 0,-5 25-98 0 0,9-32-59 0 0,1 0 0 0 0,1 0 1 0 0,-3 16-1 0 0,4-7 21 0 0,0 1 1 0 0,2-1-1 0 0,1 1 0 0 0,0 0 1 0 0,6 24-1 0 0,29 103 105 0 0,-16-73-129 0 0,-3-8 0 0 0,47 199 88 0 0,-22 2 110 0 0,-43-194 4 0 0,-3-80-233 0 0,2-10-341 0 0,2 10 10 0 0,1 0-1 0 0,-1-1 1 0 0,0 1 0 0 0,-1 0 0 0 0,-1-12-1 0 0,-2-10-958 0 0,4 11 284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6T16:21:24.98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81">
        <inkml:traceFormat>
          <inkml:channel name="X" type="integer" max="1920" units="cm"/>
          <inkml:channel name="Y" type="integer" max="1280" units="cm"/>
          <inkml:channel name="T" type="integer" max="2.14748E9" units="dev"/>
        </inkml:traceFormat>
        <inkml:channelProperties>
          <inkml:channelProperty channel="X" name="resolution" value="74.13127" units="1/cm"/>
          <inkml:channelProperty channel="Y" name="resolution" value="73.98844" units="1/cm"/>
          <inkml:channelProperty channel="T" name="resolution" value="1" units="1/dev"/>
        </inkml:channelProperties>
      </inkml:inkSource>
      <inkml:timestamp xml:id="ts1" timeString="2024-11-06T16:28:06.155"/>
    </inkml:context>
  </inkml:definitions>
  <inkml:trace contextRef="#ctx0" brushRef="#br0">1585 3314 746 0,'-8'3'339'0,"4"3"-191"0,2-1-85 16,-3 3 13-16,3 0-1 0,0-1-2 0,-1 1-5 15,3 0-20-15,-5-3-9 0,5 3-1 0,-3 3-2 16,1-3-1-16,1 1 1 0,-1-1 1 0,0 6 7 15,1 4 4-15,1-1 2 0,-2-1-8 0,1 10 3 16,-1-2-4-16,2 6-2 0,0 3-2 0,-3-1-13 16,1 1-6-16,0 1-5 0,-2 1-1 0,-2-2-3 15,1 3-2-15,-4-9-2 0,2 3-4 0,0-5-25 16,1 3-18-16,-1-17-27 0,4 2-31 0,0-8-147 16,-1-5 186-16,4-8-120 0,-2-3-72 0</inkml:trace>
  <inkml:trace contextRef="#ctx0" brushRef="#br0" timeOffset="273.07">1355 3389 745 0,'-7'-6'424'16,"0"2"-214"-16,1 0-115 0,0 4 30 16,0-5-2-16,0 4-12 0,1-2-10 0,2-2-14 0,2 1-25 15,1 2-6-15,1-4-3 0,5 2-2 0,7-3-1 16,1-1 0-16,5 0 0 0,7-1 2 16,10-2-9-16,-3 0 0 0,11-2-5 0,-2-1-7 15,2 3-11-15,3 0-3 0,-7 4-11 0,3-3-20 16,-10 5-61-16,1 2-37 0,-2 3-53 0,-1-2-98 15,-8 2 183-15,1 7-144 0,-10-1-108 0</inkml:trace>
  <inkml:trace contextRef="#ctx0" brushRef="#br0" timeOffset="720.1">1877 3780 848 0,'0'-1'433'0,"-3"-1"-211"16,-2 4-120-16,0 1 64 0,2 2-50 0,-2-1 3 15,2 6-14-15,-3-2-14 0,0 2-35 0,0 2-9 16,0-1-6-16,0 4-6 0,-1 3-14 0,0-1-3 16,1-1-3-16,1 1-1 0,-1-1-3 0,6 1-2 0,0 1-3 15,1-1-1-15,3-5-2 0,2 1-1 0,1-5 3 0,4 1 0 16,4-8 0-16,-1 3 3 0,3-10 1 0,4-4 0 16,0-2 1-16,2-5-1 0,0-3 2 15,2-4 0-15,-2-1-1 0,-2-3 2 0,-5 4-1 0,-5 0 7 16,4-2 4-16,-15 8 1 0,0-2 1 15,-5 4-1-15,0 0 0 0,-10 7-4 0,2 0-1 16,-7 6-11-16,2 2-3 0,-2 7-5 0,-1 1-2 16,0 1-7-16,1 8-21 0,3 0-77 0,0-1-55 15,5 3-103-15,5-4 193 0,-1-2-143 0,4 4-124 16</inkml:trace>
  <inkml:trace contextRef="#ctx0" brushRef="#br0" timeOffset="1190.09">1578 4748 896 0,'4'-4'464'0,"2"-1"-230"0,-4-2-128 0,0 2 58 0,-1-1-48 15,-4-2 10-15,7 1-12 0,-4 3-37 0,-2 1-13 16,-4 1-11-16,4 2-7 0,-3 7-9 0,1-3-6 0,0 5-15 16,-3 8-4-16,-1 0-5 0,3 6-2 15,2 2-1-15,-3 10-4 0,-1-2 0 0,5 9 0 16,-1 0-1-16,1-2-35 0,-1 3 18 0,2-6-70 15,0-2-5-15,0-7-56 0,1 4-27 0,3-20-29 16,1 5-36-16,-2-9 151 0,2-8-123 0,3-4 24 16</inkml:trace>
  <inkml:trace contextRef="#ctx0" brushRef="#br0" timeOffset="1370.41">1367 4767 648 0,'-4'-2'382'0,"1"2"-152"0,2-3-116 0,2 1 76 16,1 1-16-16,5-3-28 0,1 0-11 0,2-2-17 16,-2-1-10-16,7-3-11 0,-1 0-9 0,5-2-21 15,2-1-24-15,5-1 9 0,-2-1-9 0,0 3-21 16,4 0-7-16,5-2-6 0,0 1-4 0,-3 2-13 16,-1 0-18-16,-1 1-27 0,4 1-109 0,-2 4-101 15,1-2 199-15,-7 10-146 0,1-1-123 0</inkml:trace>
  <inkml:trace contextRef="#ctx0" brushRef="#br0" timeOffset="1637.16">1921 5143 1021 0,'10'-2'619'0,"-4"5"-279"0,1-2-194 15,-2 9 200-15,-2-6-235 0,4 9-9 16,-3 0-3-16,-1 5-30 0,1 2-16 0,-3 5-17 16,2-1-14-16,-2-3-22 0,0 4-19 0,-3 5-86 15,-1 0-61-15,1-5-98 0,-3-1 192 0,0 4-147 0,-3 0-126 16</inkml:trace>
  <inkml:trace contextRef="#ctx0" brushRef="#br0" timeOffset="2146.25">1543 6056 895 0,'-2'-1'422'0,"2"1"-206"0,-6 1-108 16,4 2 90-16,0-1-91 0,1 6-17 0,1 2-6 16,-1 1-14-16,1 3-14 0,-2 0-15 0,4 10-24 15,0 0-5-15,0 5-4 0,5 3-3 0,-5 1-3 16,2 1 1-16,4 0-10 0,1-2-8 0,-2-2-32 16,-1 1-14-16,3-14-20 0,-5 0-23 0,5-4-83 15,-1-5-67-15,-1-5 167 0,-2-1-119 0,-4-4-60 16</inkml:trace>
  <inkml:trace contextRef="#ctx0" brushRef="#br0" timeOffset="2333.09">1392 6107 929 0,'-7'-5'440'16,"5"4"-237"-16,-1 1-113 0,3-2 36 0,0-1-1 15,0 3-5-15,1 3-5 0,2-3-18 0,2 0-7 16,4-1-5-16,2-2-2 0,5-1-8 0,6-3-4 15,7 0-8-15,1-6-5 0,-3 5-17 0,2-6-9 0,6-5-7 16,1 2-8-16,-2 1-27 0,-5-4-25 0,2 2-29 16,0-2-166-16,1 1 185 0,3-2-118 0,-10 2-70 15</inkml:trace>
  <inkml:trace contextRef="#ctx0" brushRef="#br0" timeOffset="2718.59">1885 6350 1181 0,'2'-4'543'0,"4"-3"-306"0,-2 0-135 16,1 0 25-16,4-1-3 0,1-1 6 0,0 0-15 0,2 2-37 15,0 1-13-15,2-1-13 0,-2 0-8 0,2 1-9 16,0-2-8-16,1 6-14 0,-3 1-2 0,-3-1-4 16,-1 4-3-16,-3 4-2 0,-1 3 0 0,0-1-1 15,-4 4 1-15,0 6 0 0,-9 0 0 0,3 2 4 16,-8 7 2-16,6 0 3 0,-3 3 2 0,-3 1-1 15,3-3-1-15,-1 2 1 0,5 1-1 0,4-3-2 16,4-5-4-16,-1 2-3 0,2-8-1 0,9-4-1 0,6 0-1 16,-5-2 0-16,7-7 1 0,1-3-6 0,5-2-20 15,2-6-100-15,4-6-97 0,1 2 175 0,-3-5-122 16,-3-3-113-16</inkml:trace>
  <inkml:trace contextRef="#ctx0" brushRef="#br0" timeOffset="3162.41">1503 7508 862 0,'-4'-3'456'0,"-2"2"-216"0,0 1-119 0,-1 1 45 16,1 3-19-16,-1-1 2 0,2 0-33 0,0 5-13 0,1 7-7 16,-1-1-8-16,2-1-30 0,2 7-10 0,0 3-10 15,-1 9-12-15,2 12-9 0,0-4-2 0,0 2-8 0,0 10-8 16,0 0-18-16,1 4-11 0,-1-2-12 15,0-3-66-15,0 0-33 0,0-4-40 0,0-8-56 16,2-12 147-16,0 5-113 0,2-24-30 0</inkml:trace>
  <inkml:trace contextRef="#ctx0" brushRef="#br0" timeOffset="3419.31">1223 7466 1042 0,'-17'5'498'0,"7"-4"-278"0,-1 3-129 0,10-1 74 15,-6-2-51-15,13-2 4 0,-6 1 1 0,12-1-12 16,2 0-12-16,7-7-8 0,0-1-9 0,1 3-25 0,7-10-10 16,7-5-10-16,5 1-8 0,-6-2-18 0,6 0-2 15,0 2-3-15,3-4-23 0,2 4-20 0,1-2-22 16,-11 5-31-16,1-1-127 0,2 1 165 0,-6 0-110 15,-1-1-65-15</inkml:trace>
  <inkml:trace contextRef="#ctx0" brushRef="#br0" timeOffset="3910.33">1693 8044 1201 0,'-4'4'542'0,"-2"-1"-324"0,6-2-134 15,-1 0 24-15,3-1-9 0,-1-2-4 0,0-1-13 16,4 1-33-16,0-2-9 0,4-1-9 0,-1-2-4 15,3 0-9-15,-1 0-4 0,3 0-6 0,1 1-6 16,0-2 2-16,0 3-3 0,-2 1 0 0,2 2-1 16,0 0 1-16,-1 2-2 0,-2 1-1 0,-1 4 3 15,1 0-1-15,-2 2 0 0,-2 3 1 0,-3 0 2 16,0 1 2-16,-2 2-1 0,-2 3 2 0,0-1 0 16,-2-1 0-16,-3 2 1 0,-1-2-1 0,1 1-1 15,-2-2 1-15,2 1-1 0,1-2 1 0,0-3 2 0,1-3-1 16,1-2 1-16,1 1 2 0,1-1-1 0,0-4 0 15,3-2-1-15,1-2 2 0,2-1-2 0,0 1-1 16,3-1-1-16,1-1 1 0,0-1-1 0,-1-1-1 16,1 4-1-16,-1 0 2 0,1 2 2 0,-2 1 2 15,-2 2 1-15,0 6 5 0,0-1 3 0,-3 3 4 16,-3 6 5-16,0-1 4 0,-1 1-1 16,-3 5 1-16,-1-1 1 0,-5 1 3 0,1 3 1 0,-5-1-5 15,2-1 2-15,-2 2-4 0,-1 0-1 0,-2-4-2 16,1 0-1-16,3-3-9 0,-2-4-5 0,0-4-12 15,0 0-21-15,0-6-32 0,2-2-38 0,1-5-64 0,2-6 112 16,8-10-81-16,-5 2-38 0</inkml:trace>
  <inkml:trace contextRef="#ctx0" brushRef="#br0" timeOffset="8870.26">1708 1719 200 0,'0'-5'167'16,"0"3"-44"-16,0-1-58 0,0-1 62 0,-2 3-41 15,2-2-1-15,0 1-5 0,0 2-3 0,0-1-2 16,0 0 1-16,0 0 0 0,1-1-10 0,0 1 2 0,-2 0-2 15,1-1 11-15,0 0 1 0,0 1-14 0,0-1-3 16,0 0-5-16,-1-1 0 0,1 2-7 0,0-1-4 16,0 1-16-16,-2-2-9 0,0 3-3 0,0-1-6 15,1 1-2-15,1 1-9 0,-3 2-2 0,2 0-1 16,-1 1-4-16,2 7 1 0,-1-2-1 0,-1 6 1 16,1 2-1-16,1 3 2 0,-1 0 2 0,1 3-3 15,0 1 3-15,1-2 1 0,0 4-1 0,4-8-2 16,0 3 2-16,0-5 4 0,4-1 5 0,1-5 3 15,1 1 3-15,-1-4 4 0,1-6 3 0,2-1 8 16,0-3 0-16,1-1-2 0,-1-4-4 0,0-1-4 0,1-3 0 16,2-2-4-16,-1 0-1 0,-2 2-9 0,2-1-6 15,-2 2-13-15,0 1-13 0,-1-2-14 16,-3 3-70-16,0 1-61 0,-1 3 124 0,-4 2-94 16,-4 3-67-16</inkml:trace>
  <inkml:trace contextRef="#ctx0" brushRef="#br0" timeOffset="9129.42">1652 1653 1035 0,'-10'1'433'0,"4"2"-281"0,2-1-98 0,3-1-2 0,1 0-1 16,0 0 6-16,4-1-6 0,1 3-25 0,1-3-9 15,4-4-3-15,1-1-5 0,7-5 0 0,-2 3 0 16,2-8-5-16,3-1-11 0,3-1-21 0,0-3-22 16,-1 1-29-16,-1 2 58 0,0-2-44 0,-1 5-20 15</inkml:trace>
  <inkml:trace contextRef="#ctx0" brushRef="#br0" timeOffset="9334.15">1676 1820 491 0,'-12'19'375'15,"-3"-5"-125"-15,9-3-132 0,6-1 113 0,0-4-115 16,0-1 0-16,4-2-12 0,1 0-20 0,4-4-38 15,1 1-8-15,3-3-8 0,-2 1-6 0,4-3-21 16,1-1-15-16,4-4-19 0,-4 1-21 0,4-2-81 16,1-2-76-16,-1 1 152 0,0-1-116 15,-2 1-53-15</inkml:trace>
  <inkml:trace contextRef="#ctx0" brushRef="#br0" timeOffset="9784.56">1928 1704 755 0,'0'8'364'0,"1"0"-190"0,1-2-95 0,1 1 24 16,1 1 7-16,2-1 3 0,3 1-4 0,0-2-22 15,0 0-5-15,1-1-5 0,2-1-1 0,-2-1-15 0,-2-5-4 0,4-1 1 16,-2 1-8-16,1-3-19 0,-3-2-4 0,1-2-6 16,-2-2-5-16,1 0-1 0,1 0-3 0,-1-1-9 15,1-3 1-15,-1 3-1 0,1-2-3 16,-2 1 1-16,1-3-3 0,1 1-4 0,-4-1 0 15,1 3 1-15,-1 0-4 0,2-2-1 0,-2 3 1 16,2 1-2-16,-3 4 3 0,2-1 1 0,-4 3-1 16,4 1 2-16,-4 5-1 0,1-1 2 0,-1 6-2 15,1 0 3-15,-1 3-1 0,0 3 1 0,0 0 0 16,0 3 2-16,0-4 3 0,0-1-1 0,0 1 3 16,0-1-1-16,1-3 2 0,0-1 3 0,0-3 0 0,-1-3 6 15,-1-1 3-15,1 0 3 0,1-7-2 0,-3-5 5 16,1 3-2-16,0-6 0 0,1-2-3 0,0-3-5 15,1 1-3-15,-2-2-2 0,1 2-2 0,0 1-2 16,0 0-1-16,0 0-2 0,1 2 0 0,-2 4-2 16,-1-2-4-16,2 8-3 0,-2-4 1 0,-1 6-6 15,0 0 2-15,-4 6-2 0,2 3-1 0,-2 4 1 16,-1 3 3-16,-1 6 1 0,2-1 0 0,-1 2 5 16,4 4-2-16,0 2 3 0,0 2 0 0,2-4 3 15,2-1-1-15,3-4-1 0,4 4-34 0,5-7-26 16,-3 2-25-16,4-9-35 0,4-7 85 0,-1 0-73 15,3-7-29-15</inkml:trace>
  <inkml:trace contextRef="#ctx0" brushRef="#br0" timeOffset="10095.19">2563 1335 1051 0,'0'24'453'0,"-1"-1"-262"0,3 1-107 0,0 3 18 16,0-1-7-16,3 0-9 0,-2 0-15 0,-2-4-15 16,0-1-29-16,1 0-7 0,0-7-5 0,2-6-2 15,-2-3 5-15,-1 1 5 0,1-13 0 0,3 6 3 16,-6-11 3-16,1 2 1 0,-4-10-1 16,-1 1 0-16,3-4-4 0,-5 0-4 0,3 0-4 15,-5-5-1-15,8 2-5 0,-3-1-2 0,3 3-1 0,1-4-3 16,-1 6-2-16,6-1-3 0,1-1 1 15,0 0-1-15,0 5 1 0,3 0 0 0,1 3 1 0,1 1 2 16,-1 7-2-16,1-3 3 0,-4 6-1 0,4 4 0 16,-1 0-2-16,-4 1 1 0,3 2 0 0,2 2-29 15,-1 1-26-15,3 2-46 0,-2 0-82 0,1-3 136 16,2 1-91-16,-4-6-46 0</inkml:trace>
  <inkml:trace contextRef="#ctx0" brushRef="#br0" timeOffset="10835.69">2927 1196 1122 0,'1'1'404'0,"-1"-1"-261"16,-1 0-89-16,2 1 8 0,1 0-2 0,2 6-8 16,0-1-11-16,1 0-13 0,4 6-12 0,-2 2-8 15,1-1-1-15,1 6-3 0,1-2 2 0,2-5-3 16,-1 5 2-16,1-13 0 0,-1 4 0 0,5-8-3 15,-1 1-1-15,1-11-1 0,0 0-1 0,-1-5 1 16,-1-6-1-16,0-5 0 0,-1 0 0 0,-2 3 5 16,-2-5-1-16,-1-3 1 0,-1-1 3 0,-2 8 0 15,-3 1 0-15,1 2-2 0,-3-1 2 0,0 3-4 16,-2-2 1-16,2 10-3 0,0 1-4 0,-2-2-3 16,1 6-3-16,-1 5-1 0,2 2-5 0,-1 4 1 15,0 5-2-15,1 3 2 0,-1 9 4 0,1-2 1 16,2 13 3-16,1-4 3 0,0 8 0 0,2 1 3 15,0 10 0-15,2 0 2 0,1 4 0 0,-2 3 1 16,2 0-1-16,0 0-2 0,-1-2-1 0,2-2 1 16,-3-13-3-16,-1 4 2 0,1-10 1 0,-6-16 2 0,0-1 10 15,0 0 6-15,-2-8 5 0,-3-6 0 0,0-1 4 0,-2-8 1 16,0-5-2-16,2 2-2 0,-2-4-8 16,-4-8-2-16,1-1-3 0,-1-2-2 0,3 0-4 15,-1-5-2-15,-2 0-2 0,3 0-1 0,1 0-2 16,4-1-4-16,-1 1 3 0,4 4-2 0,0 0 0 15,1 6 4-15,1-3 2 0,5 12 0 0,-2-2 2 16,3 7 3-16,2 5-2 0,1 1 2 0,1 2 0 16,3 1-3-16,1 5-20 0,5 0-38 15,-1 0-49-15,-2-1-107 0,2-2 161 0,0-3-134 16,6 0-141-16</inkml:trace>
  <inkml:trace contextRef="#ctx0" brushRef="#br0" timeOffset="11802.14">2611 2090 728 0,'-1'-2'363'0,"-1"1"-170"0,2 0-97 16,4-1 37-16,0 2 16 0,-1-3-40 0,4 2-14 15,1 0-19-15,0 0-36 0,2-2-7 0,0 1-10 16,0-1-5-16,1-1-43 0,1 1 31 0,-2-5-2 16,0 0 3-16,1 0-3 0,-1-3 1 0,-1 2-2 15,0-2 1-15,-1-2 4 0,1 3-2 16,-4 1 2-16,1 0 0 0,0 1 2 0,-4 1-4 0,0-1 3 15,0 1 1-15,-2 1-1 0,-1 2 0 0,-1 1-2 0,-1 1-2 16,-1 2-2-16,0 0 2 0,0 1-4 0,-3 3-1 16,0 2-1-16,-1 1-2 0,0 3 2 0,-1 1 0 15,-1-2-1-15,0 4 2 0,-1-1 2 16,0 2-3-16,1 0 2 0,0 0 0 0,-2 1 0 16,-1-1 0-16,2 1 2 0,-5-1-3 0,3 2 1 0,0-3 4 15,0 1-1-15,-2-2 0 0,1-2 0 16,2 0 1-16,1-3-2 0,3 1 0 0,2 0 0 15,-2-4-1-15,8 1 0 0,6-2-1 0,-2-2-1 16,2 1 0-16,7-3 0 0,0-1-1 0,6-3 0 16,4-2-1-16,-1-1-1 0,0 1 2 0,6 2 1 15,2-2-2-15,2 3 0 0,-2-1 2 0,2 5 0 16,-1-2 0-16,0 3 1 0,-2 5-1 0,-5 3 2 16,2-2 2-16,-12 8 0 0,3 0 2 0,-8 2 7 15,2 0 1-15,-14 6 0 0,0-3 7 0,-6 0 2 16,-3 2 1-16,-8-2 2 0,4-2 0 0,-3-2-4 0,-2-6-3 15,-2 0-4-15,-1-1-11 0,4-2-19 0,3-5-16 16,2 1-23-16,-2-3-84 0,5-7-67 0,-1 3 147 16,9-1-114-16,0-2-80 0</inkml:trace>
  <inkml:trace contextRef="#ctx0" brushRef="#br0" timeOffset="12323.67">3531 2002 945 0,'-8'-1'384'15,"2"0"-243"-15,3 1-86 0,1 0 13 0,2 1-25 16,-2 1 0-16,2 0-6 0,0 1-6 0,-1-1-17 15,2 1-17-15,-1 3-50 0,0-2-15 0,2 3-16 16,-1-2-23-16,1 2-76 0,0 0 119 0,0-3-88 16,0 0-23-16</inkml:trace>
  <inkml:trace contextRef="#ctx0" brushRef="#br0" timeOffset="12384.58">3528 2030 196 0,'0'-7'155'0,"-1"-1"-53"16,0 2-67-16,0-1 23 0,2 3-12 0,0 1-40 15,3-1-20-15</inkml:trace>
  <inkml:trace contextRef="#ctx0" brushRef="#br0" timeOffset="13160.34">2793 2198 643 0,'5'-9'201'0,"-2"2"-171"15,0-3-12-15,-1 1 7 0,3 1 15 0,-2 1 29 16,-1-1 14-16,1 0 8 0,-5 0-2 0,0 0-1 16,1 0-9-16,-2 0-22 0,0 2-3 0,-3-1 0 0,-2 0 10 15,-3 4-4-15,2-3-1 0,2 3-6 0,-5 3-2 16,-1 0-7-16,1 2-8 0,1 2-8 0,-2 4-12 15,2 0 0-15,-1 5-2 0,3 4 1 0,-2 2 2 16,1-2-2-16,1 11-2 0,2-3 1 0,2 1-5 16,0 1-1-16,5-5-3 0,-4-1-3 15,6-2-1-15,2-6 1 0,1-5 2 0,3-2 0 0,0-8 1 16,4-4 1-16,2-11 0 0,0 2 1 0,-1-1-1 16,0-9-2-16,5-5 2 0,-2 0-3 15,-1 2 1-15,-2 0-1 0,-3 1 2 0,2-1 2 0,-4 5 0 16,1-4 1-16,-5 13 0 0,-2 2-3 0,0 2-1 15,-2 7-1-15,-3 6-3 0,-5 9 0 0,0 1 0 16,-2 9 0-16,-1 5 1 0,-2 6 4 16,0 0 5-16,3 9 1 0,0-1 2 0,2-3 1 15,0 4 1-15,8-11-3 0,-1 0-4 0,3-6 1 16,2-6 1-16,4-10 1 0,1-1 1 0,0-5 1 0,5-12-3 0,2-10 4 16,1 3 2-16,1-5-2 0,1-7-4 15,2-3-3-15,0-6-2 0,1-4 0 0,0-1 2 16,-4 9-4-16,0-4 0 0,-1-2-1 0,-2 7-2 15,-3 5 3-15,-1 6-2 0,-1 1-2 0,-4 5-5 16,-5 9-1-16,1 9 0 0,-2 2-1 0,-5 10 0 16,0 5-2-16,-4 10 3 0,-1-1 6 15,3 13 2-15,2 0 4 0,-1 1 5 0,1 1 1 0,5-3 2 16,0 1 2-16,1-6-1 0,1-4-2 0,1-9-1 16,2-1 1-16,-2-5-1 0,4-16-2 0,3-4-2 15,-3-3-3-15,3-4-9 0,3-8-18 0,-2-4-23 0,4-7-86 16,0-7-78-16,1 0 156 0,-3 2-118 0,1-6-92 15</inkml:trace>
  <inkml:trace contextRef="#ctx0" brushRef="#br0" timeOffset="13732.51">3333 1884 819 0,'-12'3'296'0,"-1"0"-178"0,0 0-61 15,0 0 37-15,3-2-13 0,-1 1 7 0,3 1-5 16,3-2 0-16,-1 0-11 0,3 0-9 0,0 1-8 16,3-2-11-16,3 1-7 0,1-1-1 15,3 0 0-15,4-2-7 0,-1 0-1 0,9-6-2 16,0 2-1-16,4-3-5 0,-2 1-2 0,7-5-6 16,2 1-2-16,-4-2-2 0,2 0-2 0,-5 0 2 15,1 2 1-15,-4 3-4 0,-3 1 1 0,-1 7 0 16,-4-2 1-16,-1 3-1 0,-4 6 0 0,-3 6 3 15,-1-2 0-15,-2 1 2 0,-3 4 4 0,-4 2 3 0,-1 5 6 16,-4 5 0-16,0-3 4 0,0 0-4 0,-1 3 5 16,-1-2-2-16,-1-1-3 0,-1-5-1 0,5-2-5 15,-1-1-2-15,1-5-1 0,2-4-2 0,5-3-1 16,-1 1-1-16,4-6-3 0,5 1 0 0,3-6-4 16,-2 1 1-16,11-9-3 0,-4 7 1 0,4-5-3 15,4-1 0-15,0 5-2 0,-2-3 2 0,-1 3 0 16,-2 5 0-16,0 3 2 0,2 0 0 0,-7 0-2 15,0 5 2-15,-5 5 1 0,0 5 0 0,-6 11 2 16,0-5 2-16,-5 4-2 0,-4 6 4 0,0 4-1 16,-6 0 1-16,2-3 2 0,-2-2 0 0,-3 0-1 15,0-5-3-15,2-5-9 0,2-8-44 16,-1-1-26-16,2-7-38 0,3-4-48 0,6-9 107 0,-1 1-91 16,9-17-33-16</inkml:trace>
  <inkml:trace contextRef="#ctx0" brushRef="#br0" timeOffset="14502.12">4189 1839 1014 0,'-4'-1'440'0,"0"0"-262"15,2 0-107-15,-1 3 22 0,3 1-18 16,-2 1-9-16,4 11-15 0,-1-6-16 0,1 5-20 0,-1 1-7 15,1 6-5-15,1-3-1 0,0 2 3 0,0 0-2 16,3-8 1-16,-2 5-2 0,-1-3 1 0,1-11 0 0,0 4 4 16,0-2 0-16,-1-4 0 0,-1 1 3 0,-1-2 0 15,1-5 2-15,0-5 0 0,-1 3 1 0,2-7-4 16,-2-5-2-16,1 1 1 0,1-7-2 0,2 0-3 16,0 0-1-16,0-1-2 0,2 0 0 0,-1-3 0 15,4 4-3-15,-2 0 0 0,4 1-1 0,-1 3 3 16,-2 8 7-16,1-5 7 0,3 16-2 0,-1-1 3 15,-5 6 6-15,4-1 1 0,-3 17 2 0,2 0 2 16,-3 1-9-16,-4 7-1 0,5 2 0 0,-5-3 0 16,0 2-1-16,-1-2-2 0,4-4-1 0,-5-1 0 15,5-4 5-15,-6-8 5 0,0-4 12 16,2 3 0-16,1-6 0 0,-2-4 1 0,3-2 2 0,-2-7-2 16,2-8-5-16,2 3-8 0,-4-5-9 0,2-4-3 15,3 1-3-15,-5-5-1 0,0-2-4 0,3 4 1 16,0-2-2-16,2 3 0 0,2-1-4 0,-2 7 1 15,1-5 2-15,2 12-5 0,0 1 2 0,-1 6-1 16,1-3 1-16,-2 17-1 0,-1 1 4 0,0 4 1 16,-1 7 0-16,0 5 2 0,0 4 2 0,-1-4 0 15,-1 5 1-15,0 4 1 0,0 0-2 0,0-2-2 16,0-3 1-16,-3-4-4 0,2 1-46 0,0-9-31 16,1 5-31-16,0-11-46 0,2-6 105 0,-2-3-88 15,4-4-36-15</inkml:trace>
  <inkml:trace contextRef="#ctx0" brushRef="#br0" timeOffset="14735.69">4716 1533 635 0,'1'14'352'16,"2"0"-139"-16,2 1-93 0,0 0 60 0,1-2-23 15,0 5 14-15,1-1-7 0,2 4-9 0,-2-1-11 16,2 1-20-16,-3 0-10 0,-1 3-11 0,1-1-10 16,-4-4-30-16,1 2-11 0,-2-5-10 0,2 1-10 15,-2-5-46-15,-1-3-33 0,-3-2-44 0,-2-2-64 16,5-1-99-16,-1-4 179 0,-3-5-173 16,1-4-124-16</inkml:trace>
  <inkml:trace contextRef="#ctx0" brushRef="#br0" timeOffset="15114.52">4988 1623 1434 0,'-8'4'458'16,"6"-1"-331"-16,-2 1-83 0,0 2 6 0,4 3 0 15,-2-1 2-15,2-1 0 0,0 4-8 0,0 1-10 0,1 1-5 16,1 0-5-16,2 0-8 0,-1 1-2 16,3 2 3-16,-4-4 0 0,2-3 4 0,1 1 1 15,-1-10 0-15,0 3 4 0,2-7-2 0,-3 0 2 16,3-12-3-16,-1 1 2 0,1-3-11 0,-2-6 1 16,3-4-2-16,-3 3-3 0,1-3-3 0,0-1-2 15,0 0-2-15,-3-1 0 0,2 4 0 0,-1 2-4 0,4 0 1 16,0-1-2-16,-2 5-2 0,4 2 2 0,0 7-2 0,2 3 1 15,0 10-1-15,0-3 2 0,2 12 1 16,-1 9 0-16,2-1 1 0,0 11 0 0,1-5 0 0,1 12 1 16,0-2 0-16,0 2 1 0,-3-1-1 15,-1-2-16-15,1 0-22 0,1-5-32 0,-1-3-31 16,-3-9-193-16,-2 3 228 0,0-32-144 0,0 6-97 16</inkml:trace>
  <inkml:trace contextRef="#ctx0" brushRef="#br0" timeOffset="15269.46">4841 1240 2105 0,'-13'19'671'0,"10"-8"-471"16,1 0-170-16,7-5-25 0,-2 1-5 0,6-2-80 15,0-1-79-15,4 0 295 0,6-4-149 0,-7 2-12 0,9-7 12 16</inkml:trace>
  <inkml:trace contextRef="#ctx0" brushRef="#br0" timeOffset="20553.3">11530 1677 757 0,'6'2'282'0,"1"-2"-173"0,-2-1-49 16,5-4 3-16,0 2 7 0,0 1 13 0,1-2 4 15,0 0-5-15,-2 2-9 0,-1 1-20 16,-1 1-6-16,1 3-5 0,-2 2-6 0,-2-2-13 0,3 5-7 0,-7 4 0 16,0-1-1-16,0 0-5 0,-2 3-3 0,-2 1-1 15,0 2-1-15,-5 4-1 0,0-1 1 0,4-1-2 16,-1 1 0-16,0 0-3 0,2 1 2 0,1 1 0 15,2-3-1-15,0 0-1 0,1-1 1 16,0-1-1-16,1 3 0 0,0-1 2 0,1 1-2 0,-1-2 1 16,1 4 1-16,0 1-1 0,0 1-1 15,-1-1 2-15,0 1 0 0,0 4 0 0,0 1-2 0,-1 0 1 16,0 0 0-16,1 3 0 0,-1 3 0 16,0 0 0-16,0-6 0 0,-2 4 0 0,1 7 0 15,0-1-1-15,-2-1 1 0,2 1-1 0,-1 0 0 0,1 9 1 16,1 0-1-16,-1 1-1 0,0-11 1 0,1 10 0 15,0-3 1-15,2-1-1 0,0 6 0 0,-1-5 0 16,0-2 0-16,2 4 0 0,-2-2 1 0,2-1 0 16,-2 3 2-16,3-3 1 0,-2 0 2 0,2 3-1 15,1-1 4-15,-2 8-3 0,2-4 1 0,-4 5-2 16,2 2 0-16,-2 0 0 0,1 0-1 0,-3 3-1 16,-2 0-3-16,1 7 0 0,0-3 2 0,0-9-1 15,-2 3 0-15,0 13 0 0,0-2-1 0,2-7 2 16,-2-2 0-16,0 2-2 0,0 9 1 0,0 0 1 15,2 3 0-15,-2-13-3 0,1 14 4 0,1-3-1 16,1 0 2-16,-2-2 1 0,3 1 2 0,-1 3 0 16,1 0 1-16,1 3 1 0,1-7-1 0,-1 1 2 15,2 0-4-15,2 4 2 0,-2 1-4 0,-1-5 1 16,2 5-2-16,0-5 1 0,1 3-1 0,-1 0 0 16,1 5 1-16,2-5-1 0,-1-1 0 0,2 1 0 15,-1-4 0-15,1 3 0 0,-1-9-1 0,-1 0-2 0,5 9 0 16,-1-2 3-16,-1-8-2 0,1 2 0 0,-2-2-1 15,2 13 0-15,-2-2 1 0,3-2 2 0,-9-9-1 16,3 8-2-16,-2 0 1 0,-2-1 2 0,4 5 0 16,-5-5-1-16,1-1-1 0,2 4 0 0,-2 0 1 15,-1-2 1-15,0 1 0 0,0 3 1 0,0-3 1 16,-1 2 5-16,-2-1 1 0,3 6-2 16,-3-4 2-16,2 2 0 0,-3-1-1 0,-5 1-1 15,4 1-2-15,-1-2-3 0,-4 0 0 0,-1-1-1 0,3-1 0 16,1-10 0-16,-4-4 0 0,6 11-1 15,-1-2 3-15,-2-11 0 0,5-2 0 0,-2 1 1 0,-2 4 1 16,1-3 1-16,4 3 1 0,-2-12 0 0,0 6 0 16,1 0-2-16,1-2 1 0,-3-1-1 0,3-2 0 15,1 0-1-15,-4-3-2 0,3 1 5 0,1-3 1 16,-1 2 1-16,2-3-2 0,0-1 3 0,3 1-2 16,-1-1 1-16,1-1-1 0,-1-2-5 0,2 0 0 15,2 0-1-15,-2-2 3 0,3 3-3 0,-4-8-1 16,2-1 0-16,0 5 2 0,2-1-1 0,-4-5-2 15,1-1 1-15,-1 2-3 0,-1 1 1 0,1 1 2 16,0 1-2-16,-2-5 0 0,1 3 2 0,-2 0-2 16,0-1 1-16,0-3 3 0,0 0 0 0,-2 1 0 15,1-2 2-15,0-2 3 0,-2 1 2 0,1-3 0 16,-2 0 2-16,1-1 0 0,2 2 2 0,-2-3 3 16,5 0 0-16,-4-1-1 0,0-4 3 0,3 4 0 15,-2-3 0-15,2-2 1 0,-1-1 0 0,-1-1-1 16,-3 0-2-16,2 0-1 0,1-3-3 0,-3-5-4 0,1 6-1 15,-1-1 0-15,-1-2-9 0,2 0-4 0,-1-2-12 16,-2-1-54-16,0-1-39 0,0 2-46 0,0-5-80 16,-3-9 159-16,1 1-126 0,-1-6-45 0</inkml:trace>
  <inkml:trace contextRef="#ctx0" brushRef="#br0" timeOffset="21745.47">12182 1580 971 0,'2'6'401'16,"-4"0"-238"-16,4 2-89 0,-1-1 10 0,3 5 4 15,-2-2-1-15,-1 1-11 0,2 5-13 0,0-1-30 16,-2 0-6-16,3 7-8 0,0-1-4 0,0 3-9 15,1 5-1-15,-4 1-3 0,4 0 0 0,-3-1 0 16,2 5-2-16,0 3 0 0,-1 3 0 0,-3-6 0 16,2 3-2-16,0 2-2 0,0 12 1 0,0 5-1 15,0-6 0-15,-2 0 2 0,0 7-3 0,0 2 1 16,1 1 2-16,3 5 0 0,1 0-1 0,-5 0 0 16,4 5 2-16,3-4-1 0,-4 9 0 0,4 0-1 15,-4-3 0-15,3 6 2 0,-3-3-2 0,2 1 3 16,1 7-1-16,-4 3 1 0,6-1-2 15,-3-2 4-15,1 6-2 0,1 1-1 0,0 5 1 16,1 1 0-16,0 0 0 0,1 0 0 0,-3-11 0 0,3 7 0 0,2 13-1 16,1-2 1-16,-3-17 0 0,0 7 1 0,3-2-1 15,1 16 0-15,3-1 1 0,-3 0 1 0,-1-15 1 16,2 17 1-16,2 0-1 0,-2-1 0 0,1 4-2 16,-1 2 4-16,-2-3-2 0,1 4 1 0,-3 1-1 15,1 2-1-15,0 0 2 0,-6 3-2 0,-1-2 4 16,-1 4-4-16,0-2 1 0,-2 5-1 0,6-2-1 15,-6 2 2-15,5 0-1 0,-5 2 0 0,3-2-2 16,1 0 2-16,-2 0 0 0,1 0-1 16,0 1 1-16,-3-17-1 0,6-2-1 0,0 19 1 15,0-4-1-15,-1-14 0 0,1-2 0 0,0-1 0 0,-2 13 1 16,3-5-1-16,-4 4 0 0,3-18 0 0,-1 13 3 16,0-2-2-16,3-2-1 0,1 1 2 0,-2-2-1 15,-2-1 5-15,2-4 1 0,2 0 4 0,-4-2 5 16,3 2 6-16,-1-10 2 0,-3 2 2 0,3-3 8 15,1 3 1-15,-4-5-2 0,0 0 0 0,1-8-3 16,0 2-5-16,-1-3-3 0,1 2 0 0,-2-16-8 16,2-4-3-16,0 7-2 0,0-3-2 0,-2-6-3 15,1-7-1-15,-2-2 0 0,4 5-1 0,-2-3-2 16,0 0-2-16,-3-14 0 0,2 3-35 0,2-1-23 16,-2-5-26-16,-1-6-35 0,1-13 82 0,-3-3-69 15,0-10-27-15</inkml:trace>
  <inkml:trace contextRef="#ctx0" brushRef="#br0" timeOffset="22318.1">11616 2207 1122 0,'-5'8'421'0,"1"-1"-289"0,1 2-66 15,3-2 1-15,10 1 6 0,1-6 2 0,-2 1 4 16,17-3-12-16,7-6-5 0,0 0-6 0,1-3-26 15,8-6-8-15,-4-5-5 0,13-2 1 0,1-6-7 16,1 0 0-16,-2 2-3 0,3-1-1 0,-3-3-9 16,6 4-26-16,-10 5-36 0,-8 4-172 0,1 1 195 15,-13 6-113-15,-3 7-94 0</inkml:trace>
  <inkml:trace contextRef="#ctx0" brushRef="#br0" timeOffset="22536.28">11643 2816 740 0,'18'-10'422'16,"3"-1"-175"-16,1 0-118 0,4-3 77 0,6-4-69 16,1 0-3-16,-4 3-10 0,7-9-19 0,8-1-16 15,-2-1-17-15,-1 1-29 0,2 0-11 0,0 4-8 0,7-5-8 16,-1 7-7-16,0-3-14 0,-12 10-27 0,-3 5-107 15,2-1-95-15,-11 7 182 0,-2 3-133 0,-10 7-116 16</inkml:trace>
  <inkml:trace contextRef="#ctx0" brushRef="#br0" timeOffset="22739.08">11582 3193 872 0,'3'10'388'0,"11"-12"-232"0,10-6-60 16,0-1 90-16,14-3-103 0,4-7 8 0,9-6 19 16,0-3 3-16,9-6-10 0,10-5-14 0,0-3-36 15,-1 2-13-15,9-5-9 0,-12 6-10 0,3 2-39 16,3-2-28-16,-20 18-31 0,0 0-39 0,-9 8 82 16,0-3-66-16,-25 23-30 0</inkml:trace>
  <inkml:trace contextRef="#ctx0" brushRef="#br0" timeOffset="22941.29">11751 3670 927 0,'6'9'476'0,"15"-16"-254"16,-3-2-140-16,10-4 44 0,-4 1 2 0,11-13-14 15,1-1-8-15,4-5-25 0,6-3-53 0,5 0 33 16,-1-2-4-16,-5 4-23 0,0 3-7 0,0-1-5 15,2-1-4-15,-8 9-19 0,-13 6-18 0,-2 3-21 0,1 3-91 16,-10 9-66-16,3-5 148 0,-11 14-112 0,-2 6-95 16</inkml:trace>
  <inkml:trace contextRef="#ctx0" brushRef="#br0" timeOffset="23143.65">11896 3978 1342 0,'-13'14'583'0,"0"5"-437"0,-2-2-121 0,7-10 6 16,8 1-6-16,1-4 6 0,4-2 1 0,4-2 2 16,-2 0 6-16,6-5 4 0,5-5 6 15,2 0-7-15,4-6-12 0,5-3-6 0,8-3-1 16,0-2-3-16,7-4 0 0,-5 3-2 0,3 0-13 16,6-1-9-16,-12 9-19 0,4 1-27 0,-11 3-93 15,-1 1-73-15,-10 12 159 0,3 0-123 0,-9 6-100 16</inkml:trace>
  <inkml:trace contextRef="#ctx0" brushRef="#br0" timeOffset="23315.66">11953 4416 1152 0,'-16'33'414'16,"5"-1"-314"-16,5-6-68 0,-2-1-2 0,7-4-8 16,1-3 2-16,3-6 23 0,1 4 7 0,5-11 0 15,4-1 4-15,0-6-9 0,-1 1-1 0,12-12-2 16,0-1 0-16,8-8-23 0,4-5-5 0,2-5-3 15,2 2-7-15,3-2-58 0,2-4-33 0,-4 7-36 16,-2 3-74-16,-9 5 137 0,-6 13-110 0,-2-2-90 16</inkml:trace>
  <inkml:trace contextRef="#ctx0" brushRef="#br0" timeOffset="23499.82">11966 4992 1272 0,'-20'36'539'15,"1"-10"-336"-15,5-1 28 0,-3-5-169 0,7-5-33 16,2-2-4-16,5-3 11 0,1-2 4 0,0-4-5 16,11-5-10-16,4-7-4 0,2 1-3 0,0-3-4 15,7-5-2-15,7-7-2 0,9-6 1 0,12-12-4 16,-4 2 0-16,1 4-1 0,4-3-14 0,7 0-23 16,-3 2-27-16,-9 8-35 0,-8 10 67 15,0 2-50-15,-9 11-26 0</inkml:trace>
  <inkml:trace contextRef="#ctx0" brushRef="#br0" timeOffset="23665.28">11817 5672 1664 0,'-16'15'525'0,"0"-4"-385"0,9 4-85 0,7-6 8 15,12-5-26-15,13-7 1 0,3-3 13 0,11-6 3 16,12-4 5-16,18-12-26 0,-5 3-5 0,28-16-5 15,-7 3 0-15,10-1-73 0,4-3-71 0,-6 6-79 16,1-2 159-16,-6 3-160 0,-5 6-97 0</inkml:trace>
  <inkml:trace contextRef="#ctx0" brushRef="#br0" timeOffset="24145.73">11976 6515 1075 0,'-3'9'447'15,"-1"1"-288"-15,2 1-93 0,2 5 45 0,2-3-19 16,1-3 8-16,3 2 9 0,0-2-5 0,9-7-10 0,12-5 1 16,-1 2-11-16,-2-8-25 0,16-6-13 0,4-5-10 0,8-7-6 15,3-11-8-15,2 3-2 0,-7 3-12 0,6-3-63 16,0-1-40-16,-2 2-45 0,-3 4-61 15,-1 8 137-15,2-1-118 0,-6 7-48 0</inkml:trace>
  <inkml:trace contextRef="#ctx0" brushRef="#br0" timeOffset="24368.05">11740 7570 1166 0,'27'3'473'0,"3"-2"-310"0,-4-11-88 15,0 0 22-15,4-7-7 0,-1 2 1 0,3-7-2 16,-3 2-2-16,7-4-8 0,-2-1-7 0,1-3-30 16,5-1-15-16,-1 7-27 0,1-2-25 0,-6 4-41 0,-4 8-41 15,2 1 77-15,1-1-60 0,-5 7-23 0</inkml:trace>
  <inkml:trace contextRef="#ctx0" brushRef="#br0" timeOffset="24585.03">11964 7974 1703 0,'-6'10'710'0,"6"1"-490"0,-2-9-167 0,4-9 93 16,6-6-140-16,3 3-5 0,1-4 11 0,8 0 10 0,12-8 2 15,-3-2 1-15,-2 5-9 0,11-3-4 0,-4 4-7 0,9-6-23 16,-2 2-23-16,3-3-23 0,-10 10-29 0,2-2-116 16,3 0-126-16,-3 0 239 0,3 4-177 0,-7 3-118 15</inkml:trace>
  <inkml:trace contextRef="#ctx0" brushRef="#br0" timeOffset="24771.44">12031 8319 1489 0,'-69'52'588'0,"38"-21"-409"0,0 1-122 16,-1 3 73-16,12-10-100 0,6-2 0 0,13-8 10 15,1-1 4-15,7-4 4 0,9-5-1 0,6-6-8 16,2-1-1-16,8-6-5 0,4-7-1 0,7-7-15 16,-1 1-1-16,7-9-7 0,0 0-1 0,2 1-40 15,0-5-33-15,-5 5-37 0,-3-1-47 0,-4 8 106 16,-4 1-88-16,-6 10-35 0</inkml:trace>
  <inkml:trace contextRef="#ctx0" brushRef="#br0" timeOffset="24971.42">11969 9119 1932 0,'-14'41'696'0,"13"-32"-548"16,-3 3-118-16,4-13-8 0,11-6-6 0,6-3 3 15,3-3 3-15,9-8 13 0,4-3-1 0,8 0-10 16,-4-2-7-16,3 3-12 0,2 2-2 0,3 1-10 16,1-1-17-16,-10 7-22 0,0 3 11 0,0-1-53 0,10 2-135 15,3 2 169-15,-4 1-111 0,-2 2-50 0</inkml:trace>
  <inkml:trace contextRef="#ctx0" brushRef="#br0" timeOffset="25150.09">12430 9426 1655 0,'-32'37'752'0,"0"5"-532"0,-3-3-168 15,8-9 16-15,4-2-27 0,6-1-2 0,-4-1-9 16,13-9-2-16,-4 2-1 0,12-9 0 0,4-2-7 16,1 0-8-16,7-7-4 0,3-1-5 0,7-7 1 15,-1 1 0-15,6-6 1 0,-1-4-2 0,6-6-2 16,-3 3-5-16,11-8-28 0,-1 1-34 0,0-3-173 15,-1-2 195-15,10 4-113 0,-4 0-94 0</inkml:trace>
  <inkml:trace contextRef="#ctx0" brushRef="#br0" timeOffset="25410.46">11634 10602 1208 0,'0'-2'488'0,"9"-8"-331"15,2-2-101-15,1 0 3 0,15-10 0 0,6 0 9 16,1-2 7-16,-2 0-11 0,4 1-4 0,0 1-4 0,5 0-5 16,4 4-5-16,-1-2-1 0,-2 6-18 0,1 4-6 15,3 1-6-15,1 5-5 0,-2 2-4 0,-3 2-4 16,-1 0-1-16,-5 5-6 0,-4 1-11 0,-1-1-36 15,-2 0-20-15,-8-2-27 0,1 0-33 0,-3-2 86 16,-1 2-73-16,-7-4-19 0</inkml:trace>
  <inkml:trace contextRef="#ctx0" brushRef="#br0" timeOffset="25618.6">11862 11248 2047 0,'-9'27'735'0,"-3"3"-570"0,12-11-137 15,0 1-9-15,20-13 0 0,-3 0-3 0,15-7 3 16,5-2 9-16,16-8 7 0,2-1 0 0,-4 1-3 0,26-16-6 0,16-14-7 16,2 0-19-16,-4 1-62 0,9-12-116 0,-1-3 146 15,25-8-103-15,0-6-81 0</inkml:trace>
  <inkml:trace contextRef="#ctx0" brushRef="#br0" timeOffset="32714.05">2419 8757 726 0,'8'-9'345'0,"-1"-2"-183"0,-3 0-82 16,1 0 38-16,-2-1-5 0,5-3 1 0,-3 4-1 15,-2-1-18-15,3 0-7 0,-3 1-8 0,2 1-11 16,-1 1-19-16,3 4-8 0,-5 1 3 0,-2-2-4 16,0 6-11-16,0 0-4 0,-1 2-2 0,-1 6-2 15,-3 4 0-15,-1-2-1 0,0 3-12 0,2 6 1 16,-3-1-1-16,2 6-2 0,0 2-2 0,-3 4-1 15,1-2-2-15,-2 6 0 0,1-2 1 0,0 5 0 16,2-1-2-16,-1-1 0 0,0-1 1 0,1-1 0 16,0 0-1-16,2-3 1 0,0-2 0 0,-1-3 1 15,2-1 0-15,0-2-1 0,0-1 0 0,2-5 2 16,-1 0 0-16,2-6 0 0,-1 3-1 0,0-4-1 0,0-7 0 16,1 5 1-16,-1-5-3 0,1 1 1 0,0-2-1 15,0 0 0-15,1-2 0 0,1-2-2 0,0 1 2 16,2-3 0-16,-1 1 0 0,0-3 0 0,2 3 1 15,-2-1 0-15,2 2-2 0,1 0 1 0,-1 1-2 16,2-1 2-16,2 2-2 0,-1 1 1 0,4 1-2 16,0-2 0-16,0 1 2 0,0 0-1 0,6 0 1 15,-1 0-1-15,0 0 1 0,1 0-1 0,-3-2 0 16,1 1 1-16,2 0-3 0,-5-2 1 16,3 1-1-16,-4-1 1 0,-1 1 0 0,1 2-2 0,2-2 0 15,0 2 1-15,-2-2-1 0,0 0-2 0,2 1-4 0,2-1-12 16,1 0-2-16,1 0-1 0,-2 2-3 0,4 0-4 15,1 0 2-15,1 0 2 0,4 1 4 0,0 2 13 16,1 0 0-16,1 1 3 0,0-2 3 0,2 1 0 16,-2 1 2-16,1-2-2 0,2 0 0 0,0-2 0 15,-1 1 1-15,10-1-3 0,0-1 3 0,4-1 2 16,4-2-2-16,3-1 2 0,1 1 0 16,-6 0 2-16,3 1-1 0,12-1 1 0,1-1-1 15,-9 0 0-15,6 1 2 0,0 3 0 0,9-2 0 16,4 1-1-16,2 0 1 0,-6-1 1 0,13 2-1 15,-4 0-1-15,6-1 1 0,-5-1-2 0,8 0-1 16,1 1 0-16,-2-1 1 0,0 0-2 0,0-2 1 16,3 1 2-16,1 0-2 0,3 1-1 0,-9 0 3 15,4 0-1-15,-2 0 0 0,9 1-1 0,-4 0 3 16,-5 0-1-16,4-2 0 0,-4 2 0 0,13 1 0 16,-6 0 1-16,1-1 0 0,-7 0 0 0,-9 0 0 0,1 1-2 15,16 1 3-15,-2-2 1 0,-20-1-1 0,7 1 0 16,-4-1-1-16,19 2 0 0,-3-1 1 0,0 1 0 15,-17-3-1-15,10 1-1 0,5 1 1 0,-3-1 2 16,0 1-1-16,-6-3-1 0,1 2 1 0,0 1 0 16,7 1 0-16,-2-2 2 0,-5 1-2 0,2 1-1 15,-3-1 1-15,7-1 0 0,-3 0 0 0,0-2-1 16,-4 2 0-16,1-1-2 0,4-1 2 0,0-1-2 16,2-4 2-16,-7 7-1 0,3-4 1 0,-8 3 0 15,2-1 0-15,-9-1 0 0,-5 2 1 0,11-1 1 16,-3 5-2-16,-12-2 1 0,4 0-1 0,-6 0 2 0,14-3-2 15,-7 3 0-15,2 0 2 0,-15 0 1 16,8-2 1-16,0 1 0 0,0 1 2 0,-5-3-1 0,-1 4 1 16,-2-2 0-16,-2 1-1 0,0-2-1 15,-3 3-1-15,0-1 0 0,-1 0-3 0,0 2 4 16,-4 0-2-16,-2 0 0 0,-7 2-1 0,5-1-1 0,-5 1 3 16,-3 0-3-16,10 2 3 0,-6-3-3 15,-3 1 1-15,4 2-1 0,2-3 2 0,2 0-2 0,-3 1 0 16,-5-2 1-16,-2-2 0 0,7 0 1 15,0-3-1-15,-1 1 1 0,0-2-2 0,8 0 4 16,-6-2 0-16,7 2-2 0,-2 1 0 0,1-2-2 16,2 0 1-16,-4 1 1 0,0 0 1 0,-6 2-3 15,2-1 0-15,-4 1 1 0,0 0 1 0,-1 2 2 16,-2-1-1-16,-1-1-1 0,3 4 0 0,-2 0 0 16,1-1 3-16,-7 0-3 0,1 2 2 0,-3 0-3 15,-5 1 2-15,-1 0 0 0,-4 1 1 0,-2-1 0 0,-4-1-2 16,4 2 2-16,-5 1 0 0,0-2 1 0,-1 2 1 15,0-3-2-15,0 3 3 0,-2 0 0 0,1 0 3 16,-2-1-4-16,0 0 1 0,0-1-2 0,-2 3 0 16,1 1 0-16,-2-3-2 0,2 1 0 0,0 1 0 15,1-1 0-15,0-1 1 0,0-1 2 16,-1-2-2-16,0 0 0 0,-1 0 1 0,2-2 0 0,-3 1-3 16,0-1 2-16,0-1 1 0,0 1-2 0,0-2 0 15,0 0 2-15,1 0-3 0,-1 0 1 0,-5-3 1 16,5 3 0-16,-3-2 0 0,4-1-2 0,-3 3 2 15,-2-3-3-15,-2 2 3 0,3-1-1 0,3-1 0 0,-4-1-1 16,1-1-2-16,-2 1 2 0,-1-1-2 0,2 1 2 16,2-1-2-16,-3 3 0 0,2 2 0 0,-2-6 0 15,-2 2 0-15,2-1-1 0,2-3 1 0,0-1-1 16,0 0 0-16,-1-3-1 0,2-3 0 0,-1 0 2 16,2 1 0-16,0-3-3 0,0-1 3 0,1-1-2 15,0-1 2-15,3 0 0 0,-2 2 0 0,2-1 0 16,2 2 3-16,2 0 0 0,0 2-2 15,-2 3 5-15,5 3-2 0,-1 1 3 0,-3 0 0 16,2 1 0-16,0 4-1 0,-1 2 1 0,1-3 2 16,-1 5-1-16,-2-1 0 0,-1 1-3 0,3 1 3 15,-2 1-1-15,-1 0 0 0,-2-1 0 0,3 2 0 16,-2 0 0-16,0 1 1 0,0-1 1 0,0 0-1 16,0 0 1-16,0-1-2 0,1 1 1 0,-1 0-1 15,-1-2 0-15,0 1-3 0,1 1 2 0,0 0-3 16,0 0 0-16,-5 0-1 0,5 0 0 0,-1-1-1 15,-1 0-1-15,2 2 0 0,-1-1-1 0,1 0-1 0,0 1 0 16,1-1-4-16,0 1 3 0,-1 1-4 0,-1-2 4 16,0 0-2-16,0 3 1 0,1 3-1 0,-2-2 0 15,-2 1 2-15,2 5-5 0,2 0 3 0,-1 3-1 16,1 4-1-16,1 3 1 0,-2-4-1 0,3 9 1 16,5 4 1-16,-4 4 2 0,3-1-1 0,-6 8-1 15,2 0 2-15,-1-3 3 0,1 5 0 0,-2-8 2 16,-2 3 1-16,0-3 2 0,2-4 2 0,0-5 2 15,-1-2 4-15,1-2 2 0,-4-9 1 0,1 0 4 16,3 0 0-16,-2-4-3 0,1-5-4 0,-1-1-9 0,-2-4-69 16,1-6-63-16,2 1-139 0,-2-7 204 0,-6-6-177 15,0 2-105-15</inkml:trace>
  <inkml:trace contextRef="#ctx0" brushRef="#br0" timeOffset="34272.14">2659 2863 630 0,'-3'-3'249'0,"1"-1"-154"0,3 1-26 16,2 1 6-16,-2-3 1 0,1 0 7 0,1 1 3 15,-1 0-5-15,2 0-9 0,0-1-9 0,-3 2-30 16,1 1-7-16,2 2-3 0,-2 0-4 0,-1 0-6 0,-1 2-3 16,0 4 0-16,-1-2-2 0,1 3-1 0,-1 0-3 15,-2 2 1-15,0 2-3 0,-1 4-2 0,1-2 1 16,0 4-1-16,0 5 0 0,0 1-2 0,-1 3 1 15,1-1-2-15,0 7 1 0,2 4 2 0,-3-1 0 16,3 2-2-16,0 2-1 0,-1 1 3 16,2 3 0-16,1 4 0 0,-1 5 1 0,0-5-2 15,0 15-2-15,0-4-1 0,-1 3-5 0,1 2-3 16,-1 1-3-16,-1 1 2 0,0-1-8 0,-1-4 2 16,0 2 2-16,2-1-3 0,-1-7 6 0,1-7 0 0,-4 9-3 15,3 1 2-15,1-11 2 0,-1-3 3 0,1 3-1 0,-2 6 1 16,3 2 4-16,-1 2 0 0,-3-13 6 0,1 11-4 15,0 0-2-15,0-3-7 0,1 4-1 0,0-1-3 16,-4 0-2-16,6 6 0 0,-1 0 0 16,0-1 3-16,-1 1 6 0,-6-4 2 0,5 2 6 0,-3-2 2 15,1-2 2-15,-2 5-2 0,5-6 1 16,-4-3 0-16,3 2 1 0,0-2-1 0,-2-3-2 16,3-1 1-16,-1-5 1 0,1 4 2 0,-5 1-2 15,4-7 1-15,2 4-2 0,-7 3 0 0,3 1 4 16,-2-6-3-16,0-3-1 0,2 3 0 0,-1 9 1 15,2 0-2-15,-4-1 1 0,5-5 2 0,0 6-2 16,-1-3-1-16,3 0 2 0,0 2 0 0,0-6 0 16,0 1 1-16,1 0-1 0,0 1-1 0,0-4 0 15,0 4 3-15,0-7-5 0,2 0 2 0,0-1 0 16,0-1 0-16,0-5-1 0,3 2 2 0,1-1-1 16,1 2 0-16,-1 0 1 0,-1 2-2 0,2-2 1 15,-2 2 0-15,1 3 1 0,-2-4-1 0,-2-4 1 0,-2 0-1 16,4 5 0-16,-1-1 2 0,-3-6-2 0,1 0 1 15,0-4-1-15,-1 6 3 0,2-5 0 0,1 3 0 16,-2-7-1-16,-3 1 2 0,2 2 0 0,0-2-1 16,-2 2-1-16,0-2 1 0,-1-1-3 0,0 3 0 15,-1-1 2-15,4-1-1 0,-1 1 0 0,1-2-1 16,-1 0 0-16,-2 0 0 0,2-1 1 0,-2 0-1 16,1-2-3-16,-2 1 0 0,1 0 2 0,4 1-1 15,-4 0 1-15,3-4 1 0,-2 2-2 0,1 6 2 16,0-3 0-16,1-1 2 0,-2 1-2 0,-1-1 0 0,-2 2 3 15,2 2-1-15,2 0-1 0,-5-5 1 0,2 5 2 16,-2 0-2-16,0 0 1 0,-2 0-3 0,4 2 0 16,-3-2 1-16,3 0 3 0,-2 3 5 0,0-2 5 15,3 2 0-15,0 2 1 0,1 0 1 0,-1 0 1 16,1 1-2-16,1 1-2 0,1 0-7 16,0 0-5-16,0 0 1 0,1-1-2 0,1 0 0 0,0-2-62 15,0-1-74-15,3-4 110 0,-4 3-67 0,3-6-46 16</inkml:trace>
  <inkml:trace contextRef="#ctx0" brushRef="#br0" timeOffset="35169.51">5624 9806 818 0,'-3'2'374'0,"2"2"-234"16,-2-1-78-16,-1-2 16 0,4-1 0 0,-1 0 2 0,1 0 16 16,3-1 4-16,1 0 3 0,-1-1-19 0,4-1 1 15,-1 2-6-15,3 0-9 0,4-1-4 0,1 0-11 16,-1-1-6-16,3 1-4 0,0 0-5 0,2 0-13 16,1-1-5-16,1-2-4 0,-5 3-4 0,3-2-9 15,1-1-1-15,1 0-5 0,1 1-13 0,-3-3-35 16,2 1-20-16,-1 2-18 0,2-5-27 0,-1 2-97 15,-2-1-84-15,-1 0 193 0,1-2-140 0,-4 3-36 16</inkml:trace>
  <inkml:trace contextRef="#ctx0" brushRef="#br0" timeOffset="35569.78">5885 9791 985 0,'-17'13'447'0,"1"-3"-260"0,1 3-110 0,2-2 37 0,-1 0-5 15,4 0-2-15,-1 2-5 0,-3-1-18 16,5 3-4-16,-7-3-6 0,6 3-4 0,-1-4-18 0,-7 2-8 0,1 1-3 16,-1-2-5-16,1-1-13 0,4 1-6 0,2 1-5 15,-5 0-2-15,3-1-4 0,2 0 0 0,4-2-4 16,-2-2-2-16,1 4 0 0,3-5-2 16,0 0-3-16,4-4-5 0,-1 3-3 0,2-4 0 0,3 0 0 15,5-2-1-15,-3 0-1 0,14 0-1 16,-2-1 5-16,8-2 4 0,-4-1 2 0,17 1-1 15,-6-1-1-15,6 3 3 0,3-1 1 0,-1 2 0 16,-1 3-2-16,-3 1 0 0,-6 5-2 0,7 3-7 16,-1-1-1-16,-5 0 1 0,-1 3 0 0,-7 1-1 0,3 6 5 15,-9 2 3-15,5-1 5 0,-14-2 7 0,-6 5 19 16,-5 0 10-16,-7 3 8 0,-5 4 12 0,-10-2 20 16,3-2 6-16,-9 5 6 0,-1-2 4 0,-3-6-9 15,1 2-10-15,-2-8-8 0,2-1-9 0,1-9-26 16,-2 0-7-16,7-8-12 0,-3-1-5 0,4 0-21 15,-1-3-16-15,6-1-25 0,1-4-27 0,5 0-123 16,1 0-116-16,9-3 236 0,0 0-175 0,5-1-76 16</inkml:trace>
  <inkml:trace contextRef="#ctx0" brushRef="#br0" timeOffset="36272.11">6560 10202 1107 0,'6'10'502'16,"-2"5"-351"-16,-1-3-105 0,2 5-3 15,0 4-3-15,2 4-2 0,-3 4-3 0,4 5-5 16,-4-1-12-16,3-1-5 0,-2 4-2 0,0-5-4 16,-2-4 1-16,0 1-1 0,-1-15 0 0,-2 2 9 15,2-9 6-15,-3 0 4 0,6-12 2 0,-5-3 4 16,3-7 1-16,1-6 3 0,-4-8-1 0,2 3-5 15,1-2-7-15,-3-6-4 0,-4 3-4 0,4 2-1 16,-3 5-6-16,4 5-2 0,5-3-2 0,-2 0-1 16,-3 3-2-16,6 3-1 0,3 3 2 0,0-1-1 15,-3 5 1-15,2-2 3 0,-2 7 1 0,-1 5 1 16,3 0 1-16,-4 7 0 0,2 2 1 0,-3 7-1 16,4 2 0-16,-2 4-1 0,-1 0-2 0,3 2 0 15,-2-1 0-15,2-1-1 0,-2 3 0 0,-1-8 0 16,2 1 0-16,-2-8 1 0,0 0 5 0,-2-5 4 15,0-5 2-15,2-4 2 0,-2 0 3 0,0-2 0 0,2-5-2 16,-2-7 2-16,1 2-5 0,1-1-4 16,0-4-1-16,1 1-1 0,0-4-3 0,1-1-2 15,0-2 3-15,0 10-4 0,2-2 1 0,-1 0-4 16,0 5 4-16,0 4 0 0,0 7 3 0,1 1 1 16,-1 6-3-16,1 8 2 0,-2 8-2 0,1 1 2 15,1 10-1-15,-3-3-3 0,1 4-17 0,-1 2-14 16,-2-2-16-16,0 1-27 0,1-6-96 0,-2 0-85 15,1-8 178-15,4 2-137 0,-6-8-93 0</inkml:trace>
  <inkml:trace contextRef="#ctx0" brushRef="#br0" timeOffset="36478.67">7268 10258 1404 0,'-8'16'563'0,"4"0"-394"0,-1 0-121 0,3 0-41 16,2 3-9-16,-1 0-24 0,0-7-25 0,1 3-143 16,1-1 160-16,2 0-91 0,5-3-80 0</inkml:trace>
  <inkml:trace contextRef="#ctx0" brushRef="#br0" timeOffset="36786.81">7415 10217 1500 0,'-4'22'571'15,"3"-1"-398"-15,-2 0-112 0,0 1 1 0,5-1-12 16,2-2-3-16,0 2-2 0,1-1-7 15,0-4-14-15,2 3-6 0,0-3-13 0,-1-2-5 16,0-5-3-16,-2-2-6 0,2-3-2 0,-3-4 0 16,1-5 1-16,-2 0 1 0,1-6 3 0,-3-4 3 15,-1-1 3-15,-2-1 5 0,2 2 4 0,-4-4 0 0,4-2 2 16,-3 0 0-16,1 4-1 0,3-1 0 0,0-2 1 16,3-1-1-16,5-1 0 0,-1 0 1 0,0 10-3 0,4 0 4 15,2-1 0-15,0 7 1 0,2 5-3 0,0 9 3 16,-1 4-4-16,1 4-1 0,2 4 0 0,-1 9-34 15,-1-2-22-15,-2 3-39 0,0 3-57 16,3 0 105-16,-2-1-77 0,1 1-36 0</inkml:trace>
  <inkml:trace contextRef="#ctx0" brushRef="#br0" timeOffset="37678.44">6019 9710 519 0,'5'4'272'15,"-1"-1"-106"-15,2-1-76 0,1 0 37 16,-1-1 1-16,2 3 4 0,-2-4-5 0,1 0-12 16,0 0-12-16,-2-1-4 0,0-2-1 0,0 1-1 0,-2 1-6 15,0-2 2-15,-3-1-3 0,0 2-3 0,0 1-21 16,-3 0-6-16,-1 0-4 0,0 1-8 15,-1-1-18-15,0 1-6 0,-1 2-3 0,-2-1-4 16,-2 0-1-16,1 0-1 0,0 2-6 0,-4-1 3 16,2 0-4-16,-2-1 0 0,0 0 0 0,-1 0-1 15,0 0-2-15,1-1 0 0,-3-1 1 0,1-2-3 16,-2 0 2-16,3-1 0 0,0 0-2 0,-2-3-1 16,0 4 0-16,5-1-2 0,-2-2 0 0,6 4 0 15,-2 0-1-15,1 1-2 0,2-1 1 0,1 2-1 16,0 2 0-16,-3 0-1 0,3 1 2 0,-1-2-2 0,-1 2-1 15,3-1 0-15,1 1 0 0,-1-1 0 0,4 0 1 16,-4-1 0-16,4 0-1 0,0 1 2 0,2-1 0 16,-2 2 0-16,-1-3 1 0,1 1-1 15,2 0 1-15,1 0 0 0,-5 2 1 0,2-3 0 0,0 0-1 16,1 0 2-16,-1 2 2 0,0-2 1 0,-2 1-1 16,2 0 1-16,1 0-1 0,-2 1 3 0,0 2-3 15,-1-4 1-15,-3 3-3 0,3 0 1 0,0-1-1 16,-6 3 0-16,5-1 0 0,0 1-3 0,-1 1 1 15,-1 3 0-15,2-5 0 0,0 6-2 0,1-1 4 0,0 1-3 16,0 1-1-16,-2 0 3 0,3 0-1 0,-2 0 0 16,1 1 1-16,0 2 0 0,-2-2 0 0,2 3-1 15,0-1 2-15,-1 2 1 0,-2-4 0 0,1 1 0 16,0-1 0-16,1 0 0 0,1 1 0 0,-1-8 2 16,-1 3 1-16,2-6-2 0,1 4 2 0,0-5-1 15,1 2 0-15,-2-3-2 0,1-2 0 0,1 1-1 16,-1-2-3-16,1 0-12 0,-2 0-22 0,2 0-31 15,0-1-51-15,3 3 90 0,-3-1-63 0,-1 2-29 16</inkml:trace>
  <inkml:trace contextRef="#ctx0" brushRef="#br0" timeOffset="41723.85">12784 8440 653 0,'-4'0'329'0,"1"1"-158"16,3 2-86-16,-2-3 47 0,2 0-30 0,0 0 0 0,-1 0 4 15,1 1-6-15,0 1-24 0,0-1-9 0,0 2-3 16,-1 2-3-16,0 5-7 0,0-2-5 0,-1 6-17 15,-1 5-1-15,1 1-5 0,0 7-2 0,2 4-7 16,-1 5-6-16,-1 1-2 0,1 5-2 0,1 1 0 16,0-1-4-16,0 2-2 0,3-11-8 15,1 2-3-15,4-10-21 0,-2 1-10 0,3-21-13 0,2 4-14 16,3-13-64-16,1-7-43 0,2-9-71 16,1-2 163-16,2-4-138 0,1-6-68 0</inkml:trace>
  <inkml:trace contextRef="#ctx0" brushRef="#br0" timeOffset="42817.59">12777 8876 353 0,'-10'3'287'0,"1"0"-76"0,3 1-98 0,-3-1 50 16,3 0-11-16,0 2-7 0,1-2-22 0,0 0-8 16,3 1-9-16,1-1-6 0,-1-2-13 0,2 1-3 15,2-3-7-15,-2 1-5 0,5-2-13 0,0-1-5 16,4-4-1-16,-3 4-5 0,2-3-10 0,1 2-5 0,3 1-4 15,1 0-4-15,-2 0-8 0,1 3-6 0,-1 2-1 16,4 1-3-16,2 3-1 0,1-1-2 0,0 2-2 16,6 4 1-16,-1-3-3 0,5 4 1 0,5-1 0 15,4-1 1-15,-1 3-2 0,7-2 0 0,-3 0 0 16,1-3 1-16,4 1-1 0,-4-3 0 0,7 1 0 16,8-4 0-16,-8 0 0 0,17-4 0 0,-5-1-2 15,7-1 0-15,1 0 2 0,8-6-3 0,1 0 2 16,-3-1-1-16,8 0 1 0,-3-2-3 15,7 1 2-15,-10 1 1 0,7-4 1 0,4 4-2 0,2-2 1 16,-6 1 1-16,-1 2-1 0,5 1 1 0,6-1-1 16,4 5 0-16,-4-1-1 0,-2 1 1 0,9 4-1 15,-6-1 1-15,4 1 1 0,-1 1-1 0,5 0 1 16,-2 2 0-16,0 1 0 0,-7-1 0 0,10 0 0 16,0 1 0-16,-1-2-2 0,-3 1 0 0,2-2-2 15,1 1 2-15,3 1-2 0,-1-1 3 0,1-1-2 16,5 0 1-16,-2 0 1 0,0 0 0 0,-1-1 1 15,2 0 0-15,4-1 0 0,0 1 1 0,-22-2 0 0,3 1-1 16,17 1 0-16,-1 0 0 0,-13 0 0 16,-4 1-2-16,-3 0 1 0,19 1-3 0,-5 3 1 15,4-2 0-15,-18 0 2 0,17 1-1 0,-1-2-3 16,2 0 1-16,-4 1-1 0,3 1 3 0,2-2-3 16,-2-1 2-16,-4 0-2 0,3-1 2 0,2 2 3 15,-2-2 0-15,1 0 1 0,-2 0-1 0,0 0 4 16,0-1-2-16,1-1 1 0,-3 1-1 0,1-2-1 15,2 0 0-15,-1 1 1 0,-6-2-1 0,2-1-1 16,5-1 0-16,-2 0 1 0,-17 2 0 0,-4-4-1 0,18-2 1 16,1 1-1-16,-12-1 2 0,-5 2 0 0,-6-2-2 15,12 0 0-15,-3 0-1 0,5 0 1 0,-22 3 1 16,5-2 0-16,1 1-1 0,-1 1 1 0,-1-1 1 16,-3 3 2-16,-5-1 1 0,-1 1-3 0,-6 0 0 15,-6 1 3-15,3 1-2 0,-16-1 0 0,2 1 0 16,-7 1 0-16,-1 0 0 0,-7 1 1 0,1-2 0 15,-5 3 0-15,0 0 2 0,-2 0 0 0,-2 1 0 16,-4 2 1-16,-5-2-2 0,0 1 2 0,-1-1 2 16,-2 1-1-16,-2-1-2 0,-2 0 2 0,0 1-1 15,-4-2 1-15,0 0 3 0,0 0-4 0,0 1 2 16,-5-1-2-16,2 0 0 0,2 0 0 0,0 1-2 16,1 0-1-16,0 0-2 0,-4 1 0 0,2-1-2 15,2 1 0-15,-3 0 2 0,0 0-3 0,-2 0 1 16,1-1 0-16,4-1 0 0,0 1-1 0,-2 1 0 15,1 0 1-15,1 0-1 0,-2-1 1 0,2 0 0 16,0 1-2-16,0 3 1 0,0-3-1 0,3 0 2 0,-3 3-1 16,5-3-1-16,-2 0 0 0,2 2 2 0,-1-3 0 15,-3 1 1-15,5 1 1 0,-4-3-1 0,4 0 0 16,-4 0 0-16,0-1-1 0,-2-3 1 16,2 0 0-16,0-5 0 0,1-3 8 0,-1 1 5 15,-1-6 3-15,-1-2 6 0,0-7 8 0,3 0 1 16,-1-5 2-16,-2-2 2 0,-2-4-7 0,2 1-4 15,-2-3-4-15,2 2-4 0,-3-1-9 0,-1 0-1 16,4 7-4-16,-1-1-1 0,-1 7-11 0,2 3-12 16,0 6-17-16,-3 1-21 0,1 6-40 0,-5 6-67 0,-8 5 118 15,4 2-87-15,-3 2-25 0</inkml:trace>
  <inkml:trace contextRef="#ctx0" brushRef="#br0" timeOffset="43567.18">17025 9247 1241 0,'-7'0'555'0,"0"2"-328"16,-1 3-131-16,2 0 46 0,0 1-23 0,1 2-28 16,1 1-8-16,1 5-11 0,-1-1-9 0,2 0-23 0,0 5-10 15,0 5-7-15,1 1-6 0,1-1-12 0,0 4-2 16,-2-2 0-16,2 5-1 0,2 1-5 0,-1 1-8 15,1-7-11-15,0-1-47 0,0-2-25 0,0-2-32 16,5-2-44-16,-1-8 107 0,0 0-90 0,3-7-23 16</inkml:trace>
  <inkml:trace contextRef="#ctx0" brushRef="#br0" timeOffset="43846.44">17309 9324 1134 0,'-9'4'584'0,"2"-2"-286"15,2-2-178-15,0 0 125 0,-2-2-145 0,4 2-4 16,0-1-5-16,-2 1-10 0,1-2-10 0,-3 4-24 16,3 1-8-16,-1 3-10 0,1 6-6 0,1 2-10 15,3-1-2-15,1 8-4 0,2 3-2 0,6-1-4 16,-5 4-1-16,7-2 0 0,1-1-2 0,4-3-3 16,-3 3 0-16,8-14-1 0,0-1 1 15,0-4-2-15,4-5 1 0,3-13-1 0,-1-1 4 16,-3 0 0-16,-2-12 0 0,4-6 2 0,-1 1 0 15,-5-3 4-15,0 1 1 0,-3 4 1 0,-5-5 4 16,-10 5 3-16,7-3 4 0,-14 11 0 0,-6-1 3 16,0 3-2-16,-10 3-1 0,-3 6-2 0,-2 2-33 15,-1 0-27-15,-1 7-38 0,2 4-56 0,7 4 100 16,-5 0-78-16,14 13-34 0</inkml:trace>
  <inkml:trace contextRef="#ctx0" brushRef="#br0" timeOffset="44515.02">18269 9332 880 0,'-12'1'459'15,"6"1"-229"-15,-3 2-125 0,2 2 53 0,-2 1-19 16,4-2-46-16,3 5-13 0,-2 7-9 0,3-2-13 16,-2 3-25-16,2 4-8 0,-1 0-7 0,3 6-2 15,0 1-7-15,-1 2-1 0,3-8-5 0,-1 1 0 16,2-1-2-16,2-3-1 0,-1-7-2 0,-1-6-3 16,3-1 1-16,-3-6 3 0,0-2 2 0,-1-11 5 15,0 3 3-15,5-12 2 0,-3 1 2 0,2-5 3 16,-2 1 0-16,3-5-3 0,1 2-4 0,1 2-1 15,-3-1-1-15,1 3-1 0,0 1 0 0,0 2 1 16,1 4-1-16,-1 0-1 0,1 4 2 0,-1 0-1 0,-3 8-1 16,3 3 3-16,-1 0 0 0,-1 3-2 0,1 7 2 15,-1 2 0-15,0 3 0 0,0 6-1 0,0-2 3 16,-1 2-5-16,-1 3 0 0,2-1 2 0,-4 3-2 16,0-4 1-16,0-2 0 0,0-1-2 0,0-3 1 15,-1-2 0-15,0-8 2 0,0 3 2 0,1-12 1 16,2-1 0-16,1-3 2 0,-2 0 1 0,5-13-3 15,-3 3 0-15,3-3-1 0,1 0-4 16,1 0-2-16,0 2 0 0,-2 2 0 0,1 3-3 0,4 2 1 16,-2-1 0-16,-3 0-1 0,2 8 0 0,-1 1 2 0,1 4 0 15,-4 9-1-15,2-5 1 0,-1 6 0 0,0 9 3 16,-3-1-3-16,0 7-2 0,-4-1-8 0,3 0-28 16,2-2-15-16,-5 1-21 0,1-2-27 0,-1-6-120 15,5-2-114-15,0-3 233 0,4-6-168 0,0-3-112 16</inkml:trace>
  <inkml:trace contextRef="#ctx0" brushRef="#br0" timeOffset="44700.12">18838 9300 832 0,'-7'10'541'0,"2"-1"-231"0,0 3-183 15,1 0 138-15,2-1-150 0,1-1-16 0,1 2-23 16,0 0-8-16,0 3-12 0,2 0-8 0,0 2-20 15,1-2-7-15,0 5-7 0,1-1-4 0,0-2-11 16,0 2-12-16,0-4-14 0,0 1-21 0,-1-5-72 16,0-2-42-16,2-5-65 0,-2 1 151 0,0-4-121 0,5-5-50 15</inkml:trace>
  <inkml:trace contextRef="#ctx0" brushRef="#br0" timeOffset="44963.23">19077 9244 877 0,'-5'9'549'0,"-3"-2"-259"0,3 8-175 16,-4-2 147-16,2 4-159 0,1-1-13 0,0 2-10 16,2 0-6-16,3 1-18 0,0 0-5 0,-2-1-6 15,3 1-5-15,1-4-13 0,3-4-5 0,2 1-3 16,0-2 1-16,-3-2-5 0,4-4 1 0,4-3 3 0,-5-2 7 16,5-6 0-16,-1 3 3 0,-1-7-1 0,3-3 1 15,-2-2-1-15,-1-3-4 0,-1 1-3 0,2-2-6 16,0 0-3-16,0 0-1 0,0 1-3 0,1 2-2 15,2 1-1-15,0 2-2 0,-1 4-1 0,0 3 0 16,0-1 0-16,2 11-2 0,-3 0 2 0,-1 9-2 16,-1-3-4-16,0 14-12 0,0-2-21 0,-1 7-101 15,-3 2 44-15,2-1 57 0,3 8-76 0,-4-8-37 16</inkml:trace>
  <inkml:trace contextRef="#ctx0" brushRef="#br0" timeOffset="46604.31">22955 1390 913 0,'-6'-9'285'0,"-1"-2"-229"16,2 4-47-16,1-3-8 0,0-2-1 0,2-3-1 15,-4 4-2-15,3-3 2 0,0 0 0 0,3 0-3 16,0 1 1-16,1 0 3 0,0 2 4 0,0 1 18 15,4 0 7-15,-1 0 6 0,2 2 6 0,-1 2 12 16,1-1 4-16,-2 0-4 0,1 3 0 0,1 0-14 16,-2 1-4-16,2 0-8 0,-2 1-3 0,0 1-10 15,0 1-3-15,-1 1 7 0,1 0 1 0,-1 1-2 16,-2 3 0-16,1 2 2 0,0 3 0 0,0 6-1 16,-1-2 0-16,2 5-10 0,0 4-2 15,-1 2-2-15,3 4 0 0,1 4-2 0,2 2-1 16,1 3 1-16,1 3 0 0,-1 2-1 0,2 6 1 15,2-2 2-15,-2 4-4 0,1 1 2 0,0 2 0 0,-1 0 0 16,0 1-2-16,3 2 2 0,-2-2 0 0,0 2-2 16,-2 4 3-16,-1-3-1 0,-1 3 0 15,1 0 1-15,-2 4 0 0,-1-2 0 0,-1-8 2 0,-2 4-3 0,-2 9 2 16,5-1-2-16,-6-7-1 0,0 1 0 0,4 1 1 16,-1 13-2-16,1 1 0 0,-2-1 0 0,4-7 0 15,-1 11-2-15,4 2 1 0,-4-1 1 0,2 5-1 16,-3 0 0-16,5 0 2 0,-3 2 0 0,-2 1-1 15,2 2 2-15,-1 1 1 0,0 1-3 0,-2 1 1 16,-1 3 2-16,0-1-1 0,0 3-2 16,-5 0 2-16,0 3 1 0,-5 2-1 0,3 2 0 15,-2-2-2-15,0 0 0 0,1 4 1 0,-3 2-1 16,5 1-2-16,0-17 2 0,1 2 0 0,-5 17 0 16,4 0 2-16,-2-13 2 0,2 1 3 0,3 2 4 0,-3 15 7 15,-1 1-1-15,-1 1 4 0,6-12 0 0,-1 16 3 16,0-2-3-16,-1 1-3 0,-1 2-3 0,1 1-5 15,3 2-2-15,-1 0-2 0,0-5-1 0,0 6-2 16,0-1-1-16,0 4 1 0,-1-2 0 0,-1 1 1 16,2-3 1-16,-3 7-2 0,3 2 1 0,-4-6-1 15,3 0 0-15,-3-3-2 0,3 0 2 0,0-18-2 16,1 1-2-16,0 14 1 0,-1-2 3 0,1-15 5 16,0 0 1-16,0 2 0 0,1 17 5 0,-1-3 0 15,0 3 6-15,0-20 0 0,-3 17-1 0,3 2-4 16,0-3 1-16,3-1 1 0,-3-3-3 0,1-1 2 15,1 0-4-15,4-2-1 0,-1-7-1 0,-1 0-1 16,-2-3 0-16,2-3-3 0,3-9-1 16,-3 3-2-16,-1-18 0 0,0 3 0 0,1-12-12 0,3 2-8 15,2-21-12-15,-4 0-14 0,-4-14-76 16,5-7-46-16,0-13-96 0,-1-3 181 0,-2-6-128 0,-1-18-64 0</inkml:trace>
  <inkml:trace contextRef="#ctx0" brushRef="#br0" timeOffset="47266.68">22159 894 849 0,'1'-13'348'0,"-1"1"-210"0,0 0-59 16,-2 3 17-16,2 1-10 0,0-1 5 0,0 3 15 15,-2-2-7-15,0 1-11 0,0 1-11 0,-1 3-24 16,-2 0-6-16,0 4-9 0,-1 0-6 0,2 2-16 16,-4 5-7-16,-1 11-3 0,1 1 1 0,-1-1-6 15,1 8 0-15,1 2 1 0,-3 10-1 16,4 8 1-16,-3 0 0 0,6-5-7 0,-3 6-36 16,2-1-17-16,0 0-23 0,2-5-23 0,2-9-93 15,0 2-64-15,2-9 167 0,3-5-129 0,2-11-66 16</inkml:trace>
  <inkml:trace contextRef="#ctx0" brushRef="#br0" timeOffset="47427.24">22043 807 239 0,'-5'-20'275'0,"3"9"-32"0,-1-3-113 16,3 7 59-16,0 3-11 0,0-1-22 0,3 4-23 15,2 1-23-15,4 2-44 0,-1 1-7 0,3 1-4 16,5-2-6-16,5-1-17 0,-1 3-3 0,12-5-3 15,-4 1-4-15,4-2-5 0,2-1-10 0,-1 3-15 16,-1-1-14-16,-2 1-74 0,-5 0-57 0,-1 2 117 16,-3-2-91-16,-6 4-77 0</inkml:trace>
  <inkml:trace contextRef="#ctx0" brushRef="#br0" timeOffset="47574.46">22068 1081 893 0,'-13'8'446'0,"0"-2"-240"0,5-3-126 0,1-2 90 16,3-1-99-16,7-5-3 0,1-2 3 0,7-2-22 16,-5 1-11-16,11-6-12 0,-4 1-4 0,7-1-85 15,1 0-61-15,5 6 101 0,-1-4-72 0,-3 4-46 16</inkml:trace>
  <inkml:trace contextRef="#ctx0" brushRef="#br0" timeOffset="47777.11">22344 1013 1316 0,'-14'0'529'0,"1"1"-367"0,1 3-116 0,7-1-6 0,-2 8-1 0,4 2-3 16,1-1-4-16,-3 3-20 0,5 0-7 0,2 3-11 15,4 1-53-15,9 1-34 0,0 0-52 0,-2-3-104 16,10-2 179-16,-2-1-132 0,3-3-55 0</inkml:trace>
  <inkml:trace contextRef="#ctx0" brushRef="#br0" timeOffset="48161.98">22606 1043 882 0,'0'2'372'16,"0"-2"-217"-16,1 3-81 0,-1 0 25 0,3 1-6 15,-1-1 3-15,-2 0-8 0,1-2-8 0,-1 2-27 16,0-2-7-16,-1 7-13 0,1-2-9 0,-4 2-15 16,1 3-2-16,-2 2 0 0,0 1-2 0,1-1-2 15,-1 1-1-15,3-2 1 0,-2-1-1 0,2-1 1 16,2-4-1-16,0-4 0 0,1 2 0 0,0-4 2 15,1-1-1-15,1-5-1 0,3-3-1 0,1-9 1 16,1 4-1-16,2-3-1 0,7-4 0 0,-4-2-1 16,6-1-1-16,2 0 2 0,0 1-2 0,1-2-1 15,2 0 2-15,-3 4 0 0,-1 2 0 16,3-1 2-16,-7 7-1 0,1 2 0 0,-4 6 5 16,0-1 1-16,-6 14 0 0,1-3 2 0,-5 11-2 0,-2 5 1 15,-1 5 1-15,0-2 1 0,-5 4-34 16,-1 4-33-16,0-2-48 0,1 1-83 0,-2-7 141 0,7-5-101 0,4-4-95 15</inkml:trace>
  <inkml:trace contextRef="#ctx0" brushRef="#br0" timeOffset="48347.63">23054 815 1342 0,'-8'15'535'15,"-1"-3"-348"-15,3 6-117 0,-2 2 24 0,-1-2-10 16,5 0-3-16,-1 5-17 0,2 0-16 0,0 5-14 16,3-3-10-16,-1 1-19 0,4-8-32 0,2 1-93 15,1 1-75-15,4-3 149 0,1-6-113 0,2-5-96 16</inkml:trace>
  <inkml:trace contextRef="#ctx0" brushRef="#br0" timeOffset="48673.85">23444 772 914 0,'-15'3'561'0,"-5"-3"-276"15,-1 0-163-15,4 0 105 0,-3 1-116 0,1 1 3 16,-1 4 1-16,0-1-7 0,1 2-43 0,2 2-14 16,0 0-9-16,-1-1-5 0,3 0-21 0,1 1-4 15,0 0-5-15,4-4-2 0,0 2-5 0,-1-2-1 16,8-1-4-16,1-1-1 0,3 0-1 0,-1-2-1 15,13-2 0-15,-2 5-1 0,8-4 1 0,4 0 2 16,5-1 2-16,-1 1-1 0,1 0 2 0,3 1 1 0,-1 3 1 16,3-3 0-16,-7 4 1 0,-3 0 0 0,-3 3 0 0,1 3 3 15,-8 3-1-15,3 0 1 0,-12 1-1 16,-2 2 3-16,0 2 0 0,-6 1 0 0,-4 2 1 16,-7-2-1-16,1 1 0 0,-6 1 2 0,1-3-2 15,-2-1-2-15,-2-1-7 0,-1-4-9 0,2-2-11 16,1-6-37-16,0 2-24 0,7-9-31 0,2-1-31 15,2-7-150-15,3 2 211 0,8-7-134 0,1-1-64 16</inkml:trace>
  <inkml:trace contextRef="#ctx0" brushRef="#br0" timeOffset="49018.95">23755 535 1281 0,'-5'-8'515'15,"-1"1"-324"-15,5 6-112 0,0-1 12 0,0 2-1 16,-2 0-8-16,3 7-16 0,0-3-14 0,-1 6-23 16,0 2-13-16,2 8-5 0,-1-1-8 0,0 1-2 0,0 7-1 15,-3 5 0-15,3 3 1 0,0 0 1 0,-2 0 1 16,-4 4-3-16,0 3 4 0,-3 1-1 16,1 0 1-16,0-5-1 0,-2-1 1 0,1 1 0 15,1-7 0-15,-4-7 3 0,2-3 1 0,1 1 1 16,1-10 2-16,2-3 2 0,0-7 0 0,-4 2 1 15,10-11-2-15,0 0 3 0,3-6-3 0,-1 1-2 16,7-10-2-16,0 1-1 0,5-3-5 0,2-3-1 16,5 6 0-16,-3-4-2 0,3 2 0 0,2 1 1 15,-1 4 1-15,0 1 2 0,-3 3 1 0,-5 9 0 0,0-1 1 16,3 3 1-16,-6 5-1 0,-3 7-1 0,-2 0-1 0,-3 4-8 16,-3 6-13-16,2-2-20 0,-4 1-31 15,-1 2-158-15,0-4 182 0,-3 5-109 0,6-2-83 16</inkml:trace>
  <inkml:trace contextRef="#ctx0" brushRef="#br0" timeOffset="49201.21">23414 625 1509 0,'-12'-1'556'0,"1"1"-429"0,0 0-106 0,3 2-14 16,2 1-8-16,-1 1-27 0,-3 0-36 0,5 2 56 16,-3-2-34-16,7 5-19 0</inkml:trace>
  <inkml:trace contextRef="#ctx0" brushRef="#br0" timeOffset="49370.92">22400 850 1595 0,'-25'-2'571'0,"22"-5"-460"16,-4 1-104-16,13-3-20 0,5 1-4 16,8 0-27-16,2 2-41 0,-3-1-80 0,9 5 129 0,3-4-99 15,0-1-113-15</inkml:trace>
  <inkml:trace contextRef="#ctx0" brushRef="#br0" timeOffset="55245.28">1816 9785 983 0,'-3'-2'454'15,"-1"-2"-262"-15,0 0-118 0,-1 4 30 0,-1 0-4 16,0 2-9-16,0 2-8 0,0 1-32 0,-2 2-5 16,-2 2-7-16,0 0-6 0,0 2-13 0,0-3-3 15,0 1-6-15,0 3-2 0,1 2-4 0,-1-1-3 16,2 2-1-16,-1 1 1 0,2-4-1 0,1 2-1 0,1 4 0 16,0-1-1-16,2-4 0 0,-1 0 0 0,2-2-2 15,1 0-2-15,2-5 0 0,0 4 1 0,3-9-1 16,5 1 2-16,-3-1-1 0,4-4 2 0,3-1 2 15,0-1 0-15,1 1 2 0,0-1-2 16,-1 4 0-16,-2 1 1 0,2 2 2 0,-3 6 0 0,-3 3-1 16,-3 6 2-16,1 0 1 0,-5 9 0 0,0-3 1 15,-6 2-1-15,3 1 1 0,-7-5-2 16,3 3 1-16,0-4-3 0,-3-3-10 0,0-7-17 16,1 2-18-16,2-4-20 0,3-5-26 0,0-1-82 15,-1-1-50-15,2-2 146 0,3-2-113 0,3-4-38 0</inkml:trace>
  <inkml:trace contextRef="#ctx0" brushRef="#br0" timeOffset="55645.09">1878 10000 811 0,'0'-3'500'0,"2"-2"-216"0,2 5-179 15,-2-1 154-15,1 0-201 0,3 3-2 0,-1 1-4 16,1 2-6-16,1 3-9 0,0 5-17 0,0-2-5 16,2 7-3-16,-2 0-2 0,-1 2-2 0,3-2-1 15,-4 2 0-15,-2-4 0 0,-1 0-2 0,0 0-2 16,-3-8-4-16,1 2-5 0,-3-6-23 16,-2 2-10-16,-2-7-11 0,0-3-9 0,-1-4-23 15,-1-6-5-15,-2-4 0 0,1-2-2 0,0 2 16 0,1-9 3 0,-2-4-8 16,1 2 7-16,0 2 15 0,4 0 2 0,-1 2 3 15,-2-5 3-15,2 6 6 0,-2-3 10 0,3 10 24 16,0-1 30-16,0-1 17 0,1 7 15 0,0 1 16 16,2 7 23-16,0-1 7 0,2 5 4 0,0-1-4 15,1 3-9-15,0 2-5 0,3 2-7 0,1 1-8 16,4-2-14-16,-1 1-3 0,7-2-6 0,-1 2-5 16,4-5-11-16,2-1-6 0,4-6-3 15,1 1-6-15,2-6-5 0,5-6-7 0,1 0-15 16,-3-3-20-16,-2 1-27 0,-5-1-30 0,6-3-130 15,1-1 166-15,-10 4-116 0,0 0-55 0</inkml:trace>
  <inkml:trace contextRef="#ctx0" brushRef="#br0" timeOffset="55944.25">2189 9763 1018 0,'-20'29'469'0,"9"-4"-277"0,-4 2-119 15,6-4 61-15,3-2-50 0,3-1-7 0,-2-5 2 0,4-2-15 16,-1-4-8-16,4-8-6 0,-1 4-6 0,0-4-16 15,2-2-7-15,3-7-2 0,1 0-2 0,-2-1-8 16,0-1-2-16,1 0-1 0,0-3 1 0,1-6-2 16,0 2 0-16,-2 0-1 0,-1-5-3 0,4 2 1 15,-2-3-1-15,1 1 1 0,-1-1-1 0,1-2-1 16,-2-1 0-16,2 1 0 0,1 2 0 0,0-1 0 16,1 3 0-16,-1 2-2 0,2 3 1 0,0 0 1 15,-2 14-1-15,1-4-1 0,0 7 2 0,0 7 1 16,1 7-1-16,-1 1 2 0,-2 6 1 0,2 6-1 15,-2 0-1-15,-2 2 1 0,1-1 0 0,-4-3-2 0,0 2 1 16,0-2 0-16,1-3-11 0,-3-5-16 0,0-4-20 16,0-1-62-16,-2-5-28 0,1 1-42 0,-3-7-71 15,2-2 155-15,-4-2-121 0,2-2-26 0</inkml:trace>
  <inkml:trace contextRef="#ctx0" brushRef="#br0" timeOffset="56113.78">2224 9769 1106 0,'-3'0'518'0,"-2"1"-310"0,2 0-121 16,3-3 5-16,0 2 1 0,3-4 1 0,-1-1 0 15,4-1-14-15,-1 2-14 0,4-1-29 0,1-2-7 16,-1-1-8-16,2 4-5 0,3 0-9 0,2 1-49 16,1-1-31-16,1 1-37 0,3 3-48 0,1 0 108 15,2-1-89-15,8 1-38 0</inkml:trace>
  <inkml:trace contextRef="#ctx0" brushRef="#br0" timeOffset="56662.1">2606 9658 685 0,'-17'6'489'0,"-1"-2"-191"16,9 4-165-16,1 2 154 0,0 1-168 0,-1-2-4 15,4 2-6-15,-1 3-14 0,4 2-32 0,-2-2-11 16,6 1-11-16,-2 0-8 0,3 1-14 0,1 2-2 15,1-6-5-15,0 1-3 0,1-2-3 0,-1 0-1 16,0-4-3-16,-1-2 5 0,1-1-3 0,0-4 2 16,-5 0 0-16,3-1 1 0,-1-4-2 0,-7 0-1 0,3-4 3 15,2 1-4-15,-6-1 2 0,1-2-4 0,3 1 2 0,-4-8-3 16,4 0 0-16,-1-1 0 0,-3 5-1 16,-1-5-2-16,7-1-2 0,-4 0 0 0,4-2-1 15,3 4-2-15,-2-4 3 0,8-3 0 0,0 0 1 16,7 1 0-16,-6-2 2 0,2 4-1 0,2 0 0 15,1 2 3-15,0 1-2 0,-1 3 0 0,1 3 0 16,-3 3 2-16,1 3 1 0,-1 3 1 16,-1 1 2-16,0 1 0 0,-4 4 1 0,-2 4 6 15,2 1-1-15,-4-2-1 0,-2 4 2 0,-1-2-1 0,-2 5 2 16,-3 2-2-16,1 0 1 0,-1-4-3 0,-4 1 4 16,0 2-1-16,-1 0-1 0,0-1-1 0,0-2 1 15,-1-3-3-15,0 0 0 0,1 1-2 0,2-3-3 16,-1-1-1-16,2-2 1 0,3 1-1 0,1 0-3 15,-1 0 1-15,4-3-3 0,0 0 0 0,2 0 0 16,1 0 1-16,-1 1-1 0,1 1 1 0,3 0-1 16,0 4 1-16,1-1 2 0,2 3 0 0,-3 0 1 0,4 2-1 15,1 2-1-15,-1-1 1 0,-2-1 1 0,1 2 0 16,0 1 1-16,-1 0 1 0,0 0-2 0,1-1 1 16,-5-5 2-16,3-1-2 0,0 1-1 15,-2-6-4-15,-1-1-8 0,1-8-34 0,0-2-17 0,0-2-21 16,0-5-28-16,0-4-136 0,-1-1 178 15,0-4-116-15,2-1-57 0</inkml:trace>
  <inkml:trace contextRef="#ctx0" brushRef="#br0" timeOffset="57002.87">2874 9375 1338 0,'3'8'550'0,"-3"-4"-363"0,0 2-112 0,2 0 22 0,-1 2-1 15,4 3-4-15,-2-1-1 0,0 1-26 0,6 1 4 16,-3 0-6-16,0 1-9 0,2 2-4 0,1-1-13 15,-2-1-5-15,3 3-7 0,-1-2-1 16,-2 0-12-16,3 2-1 0,-4-2-3 0,0-2-3 16,-2-1-5-16,2 3-6 0,-2-6-7 0,4 3-12 15,-5-4-27-15,3 0-11 0,-2-3-8 0,3 1-9 16,-2-4-2-16,-6-1-3 0,-1-6-8 0,0 2 8 16,-3-3 24-16,-2-3 11 0,1 1 8 0,-5-3 9 15,0-2 6-15,1 0 8 0,-1 0 16 0,-4-2 6 16,1 1 7-16,-6-1 4 0,1 2 4 0,1-2 10 15,1 3 10-15,0 0 4 0,2 2 9 0,4 4 15 16,-2-2 0-16,8 5 4 0,-2-3 1 0,5 6-1 16,-1-1-4-16,5 2-3 0,1 0-5 0,4 0-13 15,2 2 1-15,2-2-8 0,1 0-2 0,4-1-8 16,2-3-4-16,3-4-1 0,2 2-5 0,-3-1-7 0,1-4-11 16,8 2-134-16,-5-2-207 0,1 1 281 0,-1 2-176 15,1 0-113-15</inkml:trace>
  <inkml:trace contextRef="#ctx0" brushRef="#br0" timeOffset="58418.27">12037 12088 453 0,'3'-3'411'0,"-1"-3"-108"16,-1 0-140-16,0-1 121 0,3 4-76 0,-4-4-44 15,0 2-13-15,2-1-11 0,-2-2-16 0,0 4-38 0,0 1-15 0,-2-1-5 16,-1 1-9-16,2 0-16 0,-2 2-7 0,-2 0-5 15,-2 1-2-15,-2 0-6 0,2 0-1 0,-1 2-7 16,-6 4 0-16,1 1-3 0,-2 3 1 0,2 2-4 16,-2 7-3-16,1-2 1 0,0 6-2 0,3 6-1 15,1 2 1-15,1 1 0 0,1 6-1 0,1-4 0 16,6 1 0-16,-1 5-2 0,8-13 0 0,-2 5 0 16,5-4-1-16,-1-2-2 0,7-9 0 15,0-1-2-15,3-5-7 0,1-4-8 0,1-7-16 16,1-3-21-16,-2-3-27 0,2-7-38 0,6-6-226 15,-1-1 266-15,-3-1-164 0,3-2-86 0</inkml:trace>
  <inkml:trace contextRef="#ctx0" brushRef="#br0" timeOffset="58726.43">12246 12102 1109 0,'-13'6'560'0,"1"1"-310"0,0 0-156 16,7-2 92-16,3 4-110 0,2 0-11 0,2 4-17 15,3 3-2-15,-4 6-5 0,6 24 12 16,1-16-44-16,-1 1 0 0,-2 2-2 0,-1-4-4 16,3 0 1-16,3-4-3 0,-1 0 2 0,-6-7 0 15,3 3 1-15,-3-12 0 0,-1-4 3 16,3 0 6-16,-5-8 4 0,0-4 7 0,-2-10 10 0,0 1 5 16,-1-9 3-16,-2-3 4 0,-2-9-1 15,2 5-3-15,-3-6-7 0,0 1-4 0,3 1-11 16,-2-5-4-16,7 9-4 0,-3-2-3 0,7 8-6 15,2-3-1-15,-2 7 0 0,3-1-1 0,-1 3 1 0,1 10-3 0,5 1 0 16,0-1 0-16,-6 6 0 0,5 4 0 0,2 3-1 16,0 4-15-16,2 4-14 0,2-2-15 0,-3 0-27 15,5 5-99-15,-1-2-70 0,0 0 170 0,0-4-134 16,-1-2-90-16</inkml:trace>
  <inkml:trace contextRef="#ctx0" brushRef="#br0" timeOffset="59020.75">12548 12019 1181 0,'-3'3'581'0,"-3"0"-332"0,0 0-154 0,-1 0 85 16,-1 1-52-16,4-4-50 0,1 1-5 0,-1 3-6 0,1-3-5 15,1 4-8-15,-1 1-5 0,0-1-15 0,2 5 1 16,1 0-2-16,0 3-5 0,0 1-2 0,1 4-7 16,2 0 0-16,1 4-4 0,3 0-4 0,1 1-5 15,0-1-2-15,4 1-1 0,3 1-2 0,0-9-1 16,1 4-3-16,8-13-2 0,-3 2 2 0,0-8-2 15,2 1 0-15,-7-16 0 0,2 0 3 0,-4-3 1 16,-4-8 2-16,0-1 2 0,-1 0-1 0,-4 2 3 16,-4-2 1-16,-1-2 4 0,0 0 1 0,4 6 3 0,-8 1 1 15,-4 3 4-15,-1-3 4 0,-3 8-1 16,1-4 1-16,-4 10-7 0,-1 1-2 0,-3-1-4 16,-1 5-3-16,3 3-7 0,-2 4-12 0,0 3-10 15,5 4-13-15,1 2-14 0,2 2-71 0,3 2-45 16,2 1-55-16,2-4-105 0,2-1 219 0,-1 0-158 15,3-7-51-15</inkml:trace>
  <inkml:trace contextRef="#ctx0" brushRef="#br0" timeOffset="59438.01">12914 11751 1516 0,'2'1'653'0,"-2"2"-414"0,0 2-153 15,0-5 39-15,-1 0-21 0,0 0-21 0,1 0-12 16,1 1-13-16,-1 0-6 0,1 2-9 0,0-3-6 16,-2 3-13-16,1 2-2 0,0-1-2 0,0 3-2 15,-2-2-4-15,-1 3-6 0,-4 2 2 16,1 3-1-16,1-2-4 0,-3 5 1 0,0-1-1 0,-4 4-2 16,-4 3-3-16,2-1 4 0,1 2-4 0,-4 5 0 15,-2-2 0-15,-1 5 0 0,4-4-3 0,4-2 2 16,0 0-1-16,4-5-4 0,6-5 2 0,4-7-5 15,2 2 3-15,14-12-3 0,-2 1 1 0,7-7-1 16,-4 1 3-16,11-10 2 0,0 1-1 0,4-4 3 16,1-2 1-16,2 3 1 0,-1 0 0 0,-2 1 1 15,2 3 0-15,-8 7 0 0,2-1 1 0,-6 4 2 0,-8 9-2 16,0 3 2-16,-1 2 1 0,-4 2-1 16,-5 3 2-16,-1 1 0 0,-3 6-1 0,-3 2 1 15,-2-1 1-15,-3-2-5 0,-2 0 2 0,-1 0 0 16,-1 0-2-16,4-3-1 0,-4-3-6 0,0-1-10 15,4-3-12-15,-2-7-15 0,2-2-58 0,1 1-31 16,-2-13-40-16,4 3-53 0,6-6 141 0,-4-1-111 16,9-7-28-16</inkml:trace>
  <inkml:trace contextRef="#ctx0" brushRef="#br0" timeOffset="59783.58">13364 11763 1455 0,'-5'-1'648'0,"-2"1"-399"0,0-2-159 16,-2 2 54-16,2-1-33 0,-2 1-23 0,0 0-12 16,0 1-8-16,-1-1-9 0,-1 6-4 0,-1 0-5 15,2 0-11-15,0 4-4 0,1 0-2 0,-1 2-3 16,2 4-8-16,0-1-4 0,-2-2-6 16,1 2-1-16,1-2-5 0,2-2-2 0,3 0 1 15,-3 1-2-15,2-5-1 0,4-1-1 0,3 1-1 0,-1-3-2 16,5-2-2-16,-3-1 0 0,8 0-1 0,3-1 1 15,-1 0 0-15,5-2 0 0,2 3 3 0,4 2 1 16,-1 0 2-16,2 2 0 0,-1 1 2 0,0 3 4 16,2 0 3-16,-5 3 2 0,2 1 1 0,-4 3 5 15,2-1 4-15,-11 5 0 0,1 0 2 0,-3 0 0 16,-7 1-1-16,-3 1 1 0,-2-1 0 0,-7 0-5 16,-2-1-4-16,-3-1-1 0,2-1-4 0,-2-2-8 0,-1-2-5 15,1-3-43-15,-2 2-30 0,5-6-38 0,0-3-52 16,0-2-80-16,-1-2 163 0,4-6-127 15,0 0-37-15</inkml:trace>
  <inkml:trace contextRef="#ctx0" brushRef="#br0" timeOffset="60923.75">22897 12945 1225 0,'-9'-4'548'0,"3"3"-325"0,1-1-141 0,1 3 32 0,2 4-7 15,-3 0-16-15,5 0-20 0,0 3-7 0,1 2-8 16,-1 2-6-16,-1 8-9 0,1-3-8 0,-1 3-17 15,1 6-3-15,-3-1-4 0,1 6-3 0,-2 1-3 16,1 0-6-16,1 0-8 0,-2 2-8 0,1-1-8 16,-2-4-19-16,3 2-5 0,-1-10-4 0,-1 2-2 15,1-6-12-15,-2 1-1 0,-2-13-1 0,1 4-1 16,1-9 15-16,-3-4 6 0,1-6 1 0,2-3 5 16,-2 2 16-16,7-13 6 0,-2-8 10 0,-1 1 6 15,3 0 4-15,2-4 2 0,-1-3 1 0,1-2 0 16,0 1 1-16,-1-3 5 0,3 11 5 0,-2-3 18 15,-3 0 8-15,1 4 6 0,0 7 7 0,1 2 16 16,-1 0 4-16,0 6 2 0,-1 4 1 0,1 2-13 16,1 1-6-16,1 4-6 0,1 0-6 0,3 4-15 15,-2-1-4-15,4 0-4 0,1 1-4 0,4 1-5 16,-2 2 0-16,10-2-2 0,-1-1-1 0,-1-4-1 16,6 1 0-16,3-3-2 0,-1 1 1 0,-3-2-1 0,1 2-1 15,1-1-3-15,1 0-6 0,-3 2-13 0,-2 2-17 16,-6-1-18-16,1 3-54 0,-10 2-29 0,4 0-40 15,-13 4-51-15,-5 5 141 0,-3 0-107 0,-8 5-21 16</inkml:trace>
  <inkml:trace contextRef="#ctx0" brushRef="#br0" timeOffset="61072.57">22828 13083 898 0,'-10'9'504'0,"8"-1"-239"0,3-1-140 16,4 2 94-16,-5-3-65 0,7 1-47 0,-7 1-5 0,8 0 1 15,0 0-7-15,-1 0-31 0,2-2-13 0,-3 2-11 16,3-1-8-16,5-3-9 0,-1 3-6 0,-4-6-14 0,3-1-26 16,-3 0-28-16,0-3-34 0,2-3-41 0,5-6 88 15,-4 1-68-15,3-5-32 0</inkml:trace>
  <inkml:trace contextRef="#ctx0" brushRef="#br0" timeOffset="61281.64">23205 13008 1479 0,'-20'18'556'0,"7"-7"-386"0,1 1-95 15,-2 4 18-15,9-5-10 0,-1 1-7 0,6 5-7 16,-2-5-4-16,3 3-7 0,1 4-8 0,1 1-24 16,1 0-6-16,4 5-6 0,-1-3-6 0,2-1-26 15,0 3-16-15,2-6-23 0,3 1-28 0,1-4-127 16,0-5-133-16,1 0 250 0,1-4-181 0,1-6-131 15</inkml:trace>
  <inkml:trace contextRef="#ctx0" brushRef="#br0" timeOffset="61592.53">23373 13047 1259 0,'-9'21'547'0,"3"2"-328"0,3 4-129 15,-1-2 46-15,3-1-34 0,1 5-6 0,0-4-10 16,0 1-6-16,0-4-28 0,0-8-10 0,1-2-9 16,-1 2-8-16,2-5-14 0,0-6-5 0,1-3 0 0,0-4-4 15,3-8-1-15,-3 3-1 0,4-6 0 0,3-10 0 16,-1-1 0-16,2-6 2 0,0 0-2 0,2 1-1 16,0-2 0-16,1 1 1 0,0 2 0 0,1 3-2 15,0 2 1-15,1 6-1 0,0-2 1 16,0 7-2-16,-1-2 1 0,0 15 0 0,-1-1-1 0,-2 7 2 15,-2 8 1-15,-1 5 1 0,-4 7-1 16,2 5 2-16,-5 7 0 0,0 1 0 0,-1 2 0 16,2-3-4-16,-3-1-11 0,0 1-40 0,1-1-20 15,-1-8-28-15,1-6-39 0,0-3-65 0,3-5 132 16,3-11-102-16,0 3-19 0</inkml:trace>
  <inkml:trace contextRef="#ctx0" brushRef="#br0" timeOffset="61755.51">23849 12883 1316 0,'-9'11'619'15,"-4"7"-393"-15,-1-4-147 0,5 5 21 0,2 1-24 0,2-1-10 16,0 6 0-16,2-2-3 0,-3 1-5 16,6-5-28-16,-1 0-8 0,1 0-17 0,0-3-20 15,0 0-24-15,1-3-94 0,0-1-70 0,-1-4 149 16,6-1-114-16,2-3-90 0</inkml:trace>
  <inkml:trace contextRef="#ctx0" brushRef="#br0" timeOffset="62131.04">24007 12850 1342 0,'-10'1'614'0,"2"1"-352"0,-1 2-150 16,-1 0 36-16,4-2-17 0,1 1-13 0,2 1-24 15,-2-2-13-15,4 1-11 0,-1-2-10 0,1 2-26 16,-2-1-8-16,3-1-7 0,-1 1-7 0,1 0-10 16,1 1-1-16,1 3-1 0,-1 0-2 0,2 2-5 15,-1 3 0-15,0 4-2 0,0 0-3 0,0 0 0 16,-1 3-3-16,-1 5-4 0,-1 0 2 16,-1-1 4-16,-2 0 1 0,1-3 0 0,1 5 4 15,-1-5-1-15,-1 2 4 0,4-10 3 0,3 0-3 16,0-1 0-16,2-7 1 0,2-3-3 0,2-4 1 15,0 1 3-15,4-4-2 0,-1-1 0 0,2-1 4 16,0 0 1-16,4 1-1 0,1 0 2 0,-2 4-1 16,1-4-5-16,-4 8-7 0,2 0-12 0,-6 3-31 15,-3 4-15-15,-1 10-6 0,-3-2-9 0,-3 4-4 16,-2 6 2-16,-9 2 9 0,2 0 13 0,1 0 31 0,-6-2 10 0,0 1 6 16,-1 2-3-16,0-5-5 0,2-1 6 0,2-5-37 15,-2 3-52-15,3-8-39 0,-1 2-63 16,4-6 143-16,2-6-132 0,-2-1-61 0</inkml:trace>
  <inkml:trace contextRef="#ctx0" brushRef="#br0" timeOffset="62554.66">24341 12511 1251 0,'-2'4'550'0,"2"-2"-321"16,0 2-127-16,5 2 44 0,-3 3-27 0,2-2-27 15,1 9-5-15,-2 9-5 0,0-1-11 0,0 2-28 16,-1 8-9-16,-2 5-8 0,-2 6-4 0,-3 8-3 15,1-1-4-15,-2-7-9 0,-3 9 2 0,0 0-3 16,1-2 0-16,-3-3 0 0,3-4-3 0,-1-2 0 16,1-3-1-16,2-4-1 0,0-10-1 0,1 1-1 15,5-14-4-15,-1-1 2 0,-1-8-8 0,2 2 1 16,0-12 0-16,2-2-1 0,2-3 1 16,0-4 2-16,2-3 0 0,2 1 2 0,-1-3 5 15,4-2 0-15,2 0 2 0,-2 2 0 0,-3 1 2 0,2 10-1 0,-2-2 2 16,2 2-1-16,-3 3 2 0,-2 6-2 0,1 5 1 15,-2 6-1-15,-3 10-2 0,1-5-2 16,-2 9-9-16,-1 2-41 0,0 1-25 0,-3 3-34 16,-1-6-47-16,4-3 106 0,-1 1-86 0,1-9-30 0</inkml:trace>
  <inkml:trace contextRef="#ctx0" brushRef="#br0" timeOffset="62773.53">23948 12750 1706 0,'5'3'617'16,"-1"-1"-462"-16,3-2-118 0,0 0-6 0,0 1-11 15,2-1-1-15,-6 0-12 0,2 0-25 0,-4-3-135 16,-1 1-112-16,0-4 207 0,0 4-150 0,-2-2-88 0</inkml:trace>
  <inkml:trace contextRef="#ctx0" brushRef="#br0" timeOffset="62895.16">23456 12489 1803 0,'-26'9'658'16,"14"0"-525"-16,-6 1-127 0,7-2-164 0,9 2 128 15,3 0-76-15,2-2-64 0</inkml:trace>
  <inkml:trace contextRef="#ctx0" brushRef="#br0" timeOffset="85254.67">5130 11540 693 0,'-1'-1'381'0,"-2"1"-164"0,2 0-107 16,-1 0 74-16,-1 0-47 0,3 0 3 15,-1-1-1-15,0 1-7 0,0 0-29 0,-1 1-12 0,1 0 4 16,-2 0-8-16,2 0-24 0,0 2-5 0,0-1-6 0,0-1 0 15,1 1-6-15,0 0-3 0,-1-2-14 0,0 4-1 16,0-2-2-16,0 1-4 0,-3 2-4 0,2 2-7 16,-1 1-2-16,0 3-2 0,-2 1-3 0,2 3-2 15,-2-1 0-15,1 5-1 0,-2-1 1 0,0 5-2 16,0-3 2-16,1 7-2 0,-1-1 0 0,0 3 0 16,1 2 0-16,1 2 0 0,0-1 0 0,0-1 2 15,1 3-3-15,2-4 2 0,0-1-2 0,0-3 1 16,2-8-2-16,2 2 2 0,1 0 0 15,4-7 0-15,0-2 4 0,2-4 0 0,4 0 5 16,7-6 2-16,-2 2 4 0,5-2-1 0,5-4 5 16,-3 0 1-16,6-3 0 0,-2 1-1 0,-1-2-2 15,-1 1-2-15,-5 0-2 0,-2 1 0 0,-4 2-5 16,0-1 0-16,-1 1-3 0,-2 3 1 0,-4-1-4 16,1 0 2-16,-1 0-1 0,-1 0-11 0,-1-1-44 15,-4 0-29-15,-1-4-36 0,0 2-59 0,-1-1-81 0,-2-2 170 0,0-3-173 16,0 0-93-16</inkml:trace>
  <inkml:trace contextRef="#ctx0" brushRef="#br0" timeOffset="85512.86">4987 11655 1292 0,'-3'0'557'0,"3"-3"-337"0,0-3-125 0,4-1 26 16,0-1-1-16,4-4-4 0,0-1-1 15,2-1-31-15,-1 0-13 0,4-1-16 0,0 1-13 16,2-1-20-16,1 0-7 0,2 3-4 0,0 2-4 16,-3 3-5-16,3 2-1 0,3 1-41 0,-1-1-26 15,-3 3-32-15,-1 1-41 0,5 1-64 0,-3 6 135 16,-6 1-110-16,3 0-29 0</inkml:trace>
  <inkml:trace contextRef="#ctx0" brushRef="#br0" timeOffset="85694.58">5037 11982 1551 0,'-2'0'710'0,"7"-3"-495"0,-4 1-152 15,7-7-2-15,6-3-13 0,1 2-5 0,4-5-2 16,4 1-6-16,5-1-21 0,-2 1-18 16,7-1-19-16,-1 2-27 0,-3 1-119 0,3 0-130 0,-3 4 229 15,0-2-163-15,-4 3-138 0</inkml:trace>
  <inkml:trace contextRef="#ctx0" brushRef="#br0" timeOffset="86038.51">5506 11656 1278 0,'-5'11'647'0,"1"-3"-350"0,1-3-181 16,-1-1 102-16,2-4-114 0,1 0-23 0,1 0-19 16,0 0-3-16,0 0-12 0,1 1-8 0,1-1-20 15,0 1-5-15,3 3-5 0,-1-1-1 16,0 1-2-16,2 4 0 0,1 4 1 0,1-1-1 15,1 0-1-15,0 3-2 0,-2-1 0 0,5 7 0 16,2 2-1-16,-1 0 1 0,-1-6-2 0,2-2 0 16,2 2 0-16,0-3 1 0,1-2 2 0,-2-8 0 15,0 0 2-15,0-3 2 0,-1-2 4 0,-1-3 9 16,-4 1 5-16,-3-6 2 0,3 1 5 0,-5-2 5 16,3-1 1-16,-2 0-1 0,0 1-1 0,-2-5-9 15,1 0-4-15,-2 1-6 0,-1 0-3 0,2 3-9 16,-3-3 0-16,0 4-5 0,-1-1-12 0,1 5-17 0,-1 2-19 15,0 1-87-15,2 1-63 0,1 1-98 0,-1 2 205 16,5 2-162-16,-2-1-116 0</inkml:trace>
  <inkml:trace contextRef="#ctx0" brushRef="#br0" timeOffset="86412.27">6046 11641 1214 0,'-1'2'539'16,"-1"-4"-373"-16,0-1-104 0,0-1-1 0,2-2 10 15,0 0 8-15,2-1 8 0,0-1 9 0,1 1 2 16,0-3-4-16,2 1-1 0,-1 2-1 0,0 1 2 16,-2-3-3-16,0 3-2 0,-1 3-4 0,-1-1-16 15,0 2-7-15,0 2-8 0,-2 0-9 0,0 1-15 16,1 1-5-16,-4 3-6 0,3 3-6 0,0 4-10 15,-1 1-1-15,-2 3-2 0,1 2 1 16,0-1-1-16,-1 6-3 0,3 3 3 0,-2 3-2 16,1-5 1-16,1 3 0 0,2 1 0 0,0 1-1 15,1 0 0-15,2 2 1 0,0-7-1 0,2-2 2 16,2 4 0-16,0-5-1 0,3-6 1 0,2-2-1 16,3 2 1-16,1-5 0 0,0-3 0 0,1-1 0 15,2-4 1-15,1 0-1 0,0 0 0 0,-4-4 2 16,1 0-2-16,-1-4-1 0,3 1-1 0,-5-2-34 15,1 2-18-15,-1-1-25 0,-2 0-27 0,0-1-134 16,-3 2-123-16,2-3 255 0,-2-1-192 0,0 1-67 0</inkml:trace>
  <inkml:trace contextRef="#ctx0" brushRef="#br0" timeOffset="86675.43">6025 11615 1240 0,'-7'5'570'16,"1"-4"-332"-16,1 1-140 0,-1-2 45 0,5-2-20 15,3 0-7-15,2-2-6 0,-1 1-25 0,5 0-9 0,1-5-7 0,6-2-6 16,8-5-10-16,-2 1-9 0,0 0-15 0,3-4-4 16,1 1-5-16,3-1-4 0,-4 2-4 0,1-1-8 15,-5 2-8-15,1 0-13 0,-1 3-16 0,-3 0-41 16,0 1-17-16,-3 8-24 0,-1-4-28 0,-4 3-113 15,0-1-89-15,-6 5 228 0,1 3-157 0,-2 6-89 16</inkml:trace>
  <inkml:trace contextRef="#ctx0" brushRef="#br0" timeOffset="86846.46">6046 11819 1406 0,'-11'21'631'0,"2"-5"-377"0,3-3-158 0,3-6 40 15,-1 0-26-15,9-7-14 0,1-2-12 0,6-3-33 16,-2 4-13-16,11-11-10 0,2 0-6 0,2-2-11 16,3-4-5-16,0 2-16 0,-2-3-24 0,2-1-79 15,-2 0-51-15,2 0-78 0,-5 3 169 0,-3-1-139 0,3 2-66 0</inkml:trace>
  <inkml:trace contextRef="#ctx0" brushRef="#br0" timeOffset="87071.1">6547 11496 1609 0,'0'-3'700'0,"2"1"-437"16,-2-1-165-16,-2 3 36 0,2 0-32 0,-1 2-10 16,1-1-10-16,0 1-28 0,0 2-9 0,0 3-12 0,0 2-6 15,-3 5-9-15,1-2-1 0,0 4-6 0,0 5-1 16,-3-2-2-16,3 6-3 0,-1-3 0 0,0 3-4 15,0 0 0-15,1 0-1 0,1-4-6 0,0-3-22 16,-1 3-9-16,2-6-16 0,-1-1-17 0,1-4-59 16,-1-1-29-16,2-6-39 0,-1 0-40 0,0-2 150 15,1-1-108-15,-1-6-22 0</inkml:trace>
  <inkml:trace contextRef="#ctx0" brushRef="#br0" timeOffset="87375.01">6780 11516 656 0,'8'-9'342'0,"-1"-1"-180"0,3 3-88 15,0-1 50-15,-2-3-20 0,1 0-9 0,1 0 15 16,0 2 9-16,0-3 10 0,-2 1 11 0,1 0 17 16,-2 1 1-16,0 4-2 0,-2-4-2 0,-1 4-26 0,-3 1-6 0,2 0 0 15,-2 0-13-15,-1 3-33 0,0-1-12 16,0-1-8-16,-1 2-5 0,-1 2-9 0,0-1-7 15,-2 4-13-15,-1 4-4 0,2 2-3 0,-3 4-4 16,1 5-6-16,1 6-5 0,1 0-1 0,0 6-1 16,2 0-2-16,1 5 0 0,0-1 2 0,1 2-3 15,1 0 1-15,1-3-23 0,-1 1-10 0,2-6-14 16,-1 1-12-16,1-5-45 0,0-3-23 0,-2-6-22 16,1-4-23-16,-1-1-74 0,-2-7-54 0,2-1 190 15,-2-4-136-15,0-1-22 0</inkml:trace>
  <inkml:trace contextRef="#ctx0" brushRef="#br0" timeOffset="87577.02">6570 11428 1004 0,'-3'8'632'0,"-1"0"-279"0,3 1-211 0,-2 3 223 15,3 0-224-15,2 3-18 0,5-2-15 0,-3 0-16 16,8 3-6-16,4 0-2 0,-2 1-9 0,3-2-29 15,2-1-7-15,2-1-7 0,0 2-6 16,4-2-7-16,-1 0-6 0,-4-4-11 0,5 1-42 0,-2-1-29 16,0-1-40-16,-3-1-60 0,-1-1 120 0,0 0-94 15,-4-2-40-15</inkml:trace>
  <inkml:trace contextRef="#ctx0" brushRef="#br0" timeOffset="87880.07">7230 11421 1614 0,'-12'-10'695'15,"10"4"-443"-15,-6-3-158 0,8 4 50 0,4 1-26 0,0 1-27 0,-2-2-6 16,-1 3-17-16,1 1-10 0,2 3-11 15,-1 1-13-15,-2 0-18 0,2 7-8 0,2 6-2 16,-3-2-2-16,5 5-3 0,-2 3-1 0,0 0-3 0,0 10 1 16,-2 6-4-16,1-2-8 0,-1-3-18 0,1 6-28 15,1-1-18-15,-1 2-15 0,0-1-12 0,-1-7-32 16,0-1-10-16,-1-5-3 0,3-4 0 0,-4-10-31 16,-1-1-11-16,0-9-18 0,0-6-31 0,-2-13 155 15,1 5-103-15,-2-19-21 0</inkml:trace>
  <inkml:trace contextRef="#ctx0" brushRef="#br0" timeOffset="88067.24">7077 11361 793 0,'-19'-6'545'15,"-1"-4"-212"-15,7 9-188 0,-1 3 103 0,2 3-49 16,4 1-33-16,0 0-20 0,6 4-38 0,0-2-13 16,2 2-14-16,3 0-14 0,7-1-25 0,0 0-9 15,7-1-4-15,0-1-4 0,5-4-3 0,0 0 0 16,9-5-1-16,-2-3-3 0,-2-7-1 0,3 6 0 15,-1-14-5-15,3 3-2 0,-4-3-3 0,-1-4-1 16,0 1-5-16,2 0-10 0,-3 4-19 0,0-1-20 0,3 0-69 16,0-1-43-16,-2 6-57 0,-2 1-86 0,3-1 194 15,4 1-191-15,-4 4-78 0</inkml:trace>
  <inkml:trace contextRef="#ctx0" brushRef="#br0" timeOffset="88394.99">7792 11126 997 0,'-9'2'788'0,"-1"1"-276"16,0-1-305-16,1 0 212 0,-2-2-216 0,1 0-34 16,2 0-66-16,1-2-17 0,-3 4-12 15,0-2-11-15,1 0-25 0,2 1-6 0,-3 2-10 0,-1 1-4 16,-2 5-5-16,1-2-3 0,1 2-8 0,-3 5-2 16,-3-2-2-16,2 4-1 0,0 0-1 0,6 5-4 15,-5-2 0-15,5 3-1 0,6-1 0 0,2 0-1 16,2 0 3-16,7 0-3 0,3-2 0 0,3-4 2 15,2 3 0-15,8-9-1 0,-2 3 1 0,4-5 3 16,0 2 0-16,2-4 2 0,-2 1 1 0,-1-2 2 16,0 3 1-16,-3 0 1 0,2 1-1 0,-6 0 3 15,-4 3-1-15,-2 3 2 0,2 1 1 0,-3-1 0 0,-4 3 2 16,-3 1 1-16,-4 2 1 0,-4 3-1 16,0-1 1-16,-6-2-3 0,-3 1 1 0,0 0-4 15,-3 0-5-15,1-4-9 0,-3-2-40 0,-1-2-22 16,1-3-33-16,-4-3-41 0,-5-4-182 0,3-2 240 15,-7-1-155-15,-14-1-81 0</inkml:trace>
  <inkml:trace contextRef="#ctx0" brushRef="#br0" timeOffset="89071.15">4848 12326 1106 0,'-14'4'533'16,"-1"-1"-293"-16,9 1-141 0,4 1 80 0,2-3-86 15,-4 1 2-15,11-1 2 0,-5 0-3 0,9-2-13 16,0-4-3-16,9-1-3 0,-5-2 1 0,9-1-3 16,3-3-5-16,8-2-8 0,2 2-6 0,-3 0-17 0,14 0-8 15,10 0-4-15,-2 0-8 0,-3 2-9 0,5 3-2 16,0 0-1-16,17-1-1 0,0 6 0 0,-3-1-1 15,-3 2-2-15,13 6 0 0,1-4 0 16,5 4 0-16,5-1-1 0,-4-3 2 0,3 0-2 16,0-4 0-16,2-5 0 0,3-8 1 0,-2 4 2 15,-2-15-3-15,1 1 1 0,2-6 1 0,1 3 2 16,-7-10 1-16,-1 4 8 0,-6-1 19 0,-1-2 4 16,-6 7 5-16,-3 0 3 0,-15 3 0 0,-9 11 0 0,-1 0 2 15,4-1-4-15,-12 7-21 0,-11 4-2 0,2 3 0 0,2 0 1 16,-3 3-2-16,0 1 0 0,-5 1-3 0,2 2 2 15,-1 1-3-15,-4 0 0 0,0 1-5 0,-3 0-2 16,0 0-1-16,-4 1-2 0,0-3 1 16,-4-1-2-16,1 1 2 0,-3-3-2 0,0-1 2 15,-5 0-3-15,1-1 0 0,1 0 2 0,-1 1-3 16,1 0 0-16,-3 0-1 0,0 0 1 0,2-2-1 16,3 4 0-16,-5-2 0 0,-2 1 0 0,2 0 0 15,-2-1 0-15,6 0-2 0,0 1 1 0,-3 1 0 16,-1-1-3-16,6 0-4 0,-1 3-2 0,1-2-13 15,-1 2-6-15,-1 1-8 0,2 0-13 0,-1-2-51 16,-2 2-35-16,2-2-50 0,-1 0-96 0,-1 2 196 16,1-1-133-16,-2 0-46 0</inkml:trace>
  <inkml:trace contextRef="#ctx0" brushRef="#br0" timeOffset="119387.24">5358 12459 1001 0,'2'-2'481'0,"-6"0"-278"0,2 1-115 15,2 0 11-15,-1 0-3 0,1 0-9 0,-1 1-3 16,1 0-9-16,-2 0-9 0,3 3-27 0,-1-1-1 16,2 1-6-16,-1 0-1 0,-1 1 1 0,1 3-1 15,0 0-3-15,-1-1-1 0,0 1-2 0,2 3-5 16,-2 1 0-16,2 1-5 0,-2 1 0 0,4 5-6 15,-3-4-2-15,-1 4-1 0,-1-1-2 0,1 3-3 16,1 1 2-16,0 0-1 0,-1-1 0 0,0-5-1 16,3 2 1-16,0 2 1 0,0-1-1 0,-3-6 0 15,2 2-1-15,-2-2 0 0,3 1-6 0,-3-4-5 16,0 1-6-16,0-5-12 0,0 1-27 0,0 0-13 16,0-3-15-16,3 0-17 0,-4-3-52 0,-2 0-32 15,1-1-48-15,0-1 141 0,0-3-111 0,0 3-49 16</inkml:trace>
  <inkml:trace contextRef="#ctx0" brushRef="#br0" timeOffset="119729.58">5087 12586 468 0,'-4'4'316'0,"2"-4"-109"0,-1 0-104 16,1 0 81-16,1 0-38 0,1-2-17 0,0-1-6 16,1-1-20-16,1 2-5 0,0-2-6 0,0 1-3 15,0-1-18-15,1-1-4 0,2 2 4 0,-2-3-4 16,0 4-16-16,3-1-1 0,-1 0-5 0,3 0-1 16,1 0-5-16,-1 1-3 0,3 0-10 0,3 1-3 15,0 0-4-15,4 1-4 0,4 0-3 0,-2-3-7 16,4 2 2-16,1-2-2 0,-1-3-2 0,0-1 5 15,2-1 2-15,-3-3 0 0,-2 0 4 0,2-2 1 16,-3-2 1-16,-2 3 0 0,-2 0 0 0,-1 0-1 16,0-1-3-16,-7 6-3 0,3-1-2 0,-4 3-36 15,-3 2-23-15,-1 1-31 0,2 1-46 0,-3 1-60 0,-2 4-125 16,0 5 213-16,0-6-155 0,0 3-32 0</inkml:trace>
  <inkml:trace contextRef="#ctx0" brushRef="#br0" timeOffset="120348.57">5658 12665 784 0,'2'-2'399'0,"-2"-2"-181"15,4 1-105-15,-4 1 73 0,0-2-36 0,2 1-52 0,-2 1-1 16,-1-1-8-16,-1 0-10 0,2 2-10 0,-3 1-19 16,1 0-3-16,0 1-6 0,-1 0-1 0,-2 4-10 15,2-3-2-15,-2 2-3 0,-2 1 1 0,1 0-2 16,1 1-3-16,-1 2 1 0,1-1-3 0,-1 1-2 16,2 0-2-16,-2 3 0 0,2-3-3 0,0 0-3 15,0 1-2-15,3 2-1 0,-1-2-1 0,1 0-3 0,2-1-1 16,2-2-1-16,2 4-1 0,0-2-1 0,2-3 1 15,2 1-1-15,2 0 1 0,5-1 0 16,0 0 0-16,-3-2 1 0,5-3 0 0,-3 0 1 0,4-4 0 16,-4-1 0-16,1-4 2 0,-4 2 1 0,0-4 1 15,-1-1-1-15,-3-1 3 0,0 1 1 0,-3-3 1 16,0 2 2-16,-4 1 7 0,2-1 2 0,-6 0 4 16,1 2 4-16,-1 0 6 0,-3 2 0 15,-2 2 0-15,1-1 1 0,-2 3-4 0,1 3-2 16,-2 2-2-16,3-2-5 0,-2 2-8 0,-3 1-1 0,3 3-4 15,-2-1-2-15,1 1-5 0,1 0-1 0,3-2-1 0,-4 4-2 16,3-4 0-16,0 1 0 0,2-3 1 0,-1 1-19 16,2-1-15-16,0-1-20 0,0-2-29 0,1-4-142 15,2 2 175-15,0-5-110 0,1-3-71 0</inkml:trace>
  <inkml:trace contextRef="#ctx0" brushRef="#br0" timeOffset="121333.65">6313 12398 648 0,'-2'-6'386'15,"-1"1"-161"-15,1 0-111 0,2 1 53 0,-1-1-25 16,-2 0-7-16,3 3-12 0,-2 0-5 0,-3 1-4 16,0-2-3-16,2 3-21 0,-2 3-5 0,-1 0 8 15,1 0-5-15,-6 1-21 0,3 0-7 0,-1 4-6 0,-4 1-7 16,-3 2-7-16,0-3-5 0,0 3-15 0,-3 3-6 16,3 1-5-16,-2 0-2 0,4-2-4 0,0-1-2 15,2 0-2-15,5-2-3 0,-1-1-4 16,8-4-5-16,-3-3 1 0,4 2 0 0,5-4-1 0,5-4 0 15,-2 1 2-15,11-8 2 0,1 3 4 16,1-3 3-16,1 0 1 0,2 2-1 0,0-1 2 16,-3 1 0-16,0 3 1 0,-2 2 0 0,-4 0-1 0,0 4 2 15,-6 3 1-15,1 2 1 0,0 2 1 16,-4 0 0-16,-1 4 1 0,-2 0-1 0,-2 5 4 0,-2 2 2 16,0-1-2-16,-2 0 4 0,-3-1 15 15,-2 1 5-15,-1-1 2 0,0 1 3 0,-1-5 0 16,-1 0 0-16,-1-2 1 0,-2-2-2 0,3-2-18 15,-1 1-1-15,1-5-5 0,-2-1-4 0,1-1-3 16,-2 0-1-16,8-1-3 0,-4-1-1 0,-3 0-2 16,3 0-4-16,1-2-8 0,3 3-11 0,2 1-42 15,-3-2-26-15,4 1-33 0,3 1-41 0,2 0-55 0,4 0-102 0,6-1 206 16,-1 0-143-16,3-3-14 0</inkml:trace>
  <inkml:trace contextRef="#ctx0" brushRef="#br0" timeOffset="121797.05">6491 12461 1059 0,'2'-7'660'16,"1"3"-383"-16,-2 0-177 0,1-3 53 0,1 0-45 0,-1 0-23 15,1 0-4-15,2-1-1 0,-2 5-24 0,0-3-5 16,-1 3-7-16,3 1-7 0,-2 2-6 0,0 4-5 15,1 2-3-15,-2 2-3 0,-1 1-4 0,1 10-8 16,1-2 0-16,3 6-2 0,-2-1-2 0,1 0-1 16,-1 3-2-16,2-6 1 0,-2 3 0 0,3-7 1 15,-3-2-3-15,-3-6-3 0,3 2-3 0,-4-5-9 16,0 0 0-16,-2-4-2 0,0 0-6 16,-1-2-2-16,-4-5 0 0,1 3-3 0,-2-4 4 0,-1-1 6 15,1 1 1-15,-1-1 3 0,-2 0 4 16,-2-2 2-16,2 1 3 0,1-1 4 0,-3 0 1 15,1-2-2-15,-1 1 1 0,2-1 0 0,0 0-2 16,0 1 0-16,0 1 0 0,2 1-1 0,2 3 2 16,1-2 4-16,2 7 3 0,0-2 1 0,4 3 6 15,-1 0 3-15,3 1 1 0,0 1 2 0,3 1 5 16,1 0-3-16,3 0-1 0,0 0 0 0,-1 1-2 0,3-3-4 0,2-5 0 16,1 3-2-16,0-2-5 0,0-5-2 0,-1 0 1 15,7-2-3-15,1-2-7 0,-1-1-11 16,-3 0-14-16,5 1-51 0,-1-1-33 0,2 0-40 15,-3 2-56-15,3 0 134 0,0 0-109 0,0 2-28 16</inkml:trace>
  <inkml:trace contextRef="#ctx0" brushRef="#br0" timeOffset="122152.67">6803 12410 998 0,'-11'12'533'0,"-1"-3"-282"0,8 0-147 0,-6-1 98 16,0-2-67-16,5 1-47 0,-3-4-10 0,5 0-5 0,-3 3-7 15,3-1-12-15,-2-1-7 0,5 1-22 0,-1 2-3 16,-1 1-2-16,0 0-4 0,1 2-5 0,2 0-9 16,-1 1-1-16,2 1-2 0,3-2 1 0,-3-1 0 15,3 1-1-15,1-4-2 0,-1 0 2 0,0-5 1 16,-1 3 1-16,-3-9 0 0,1 2 1 0,2-5 7 16,-3-3 4-16,0-4 4 0,0-3 4 0,-1 2 1 15,0-3-1-15,0-3 4 0,1 0 2 0,0 0-8 16,1 4-3-16,2-1-5 0,-2-2 0 0,5 0-4 15,-2-2 1-15,0 9-4 0,0-3-4 0,3 2 1 16,-3 3 0-16,2 4 1 0,1 5-2 0,-2 1 0 16,3 3 0-16,1 5 1 0,0 5 2 15,-1 1-1-15,2 5 1 0,-1 4-2 0,0 3 3 16,1 0 0-16,-4 6 0 0,3 0-3 0,-3-4-4 16,1 4-4-16,-5-9-5 0,1 0-5 0,0-4-22 15,-2-5-12-15,-2-6-16 0,0 0-19 0,-2-3-18 0,-3-7-25 0,1-4-75 16,-1-1-47-16,0 0 167 0,-1-4-114 15,2-2-38-15</inkml:trace>
  <inkml:trace contextRef="#ctx0" brushRef="#br0" timeOffset="122317.26">6789 12462 1202 0,'-9'14'549'0,"6"1"-301"0,3 0-134 0,3-4 47 16,0 2-28-16,1-4-35 0,5-2-6 0,1-2-8 15,0 1-13-15,-3-3-36 0,3-3-6 0,1 0-9 0,5-4-1 16,-3-6-5-16,-1 2-2 0,0-4-10 0,4-3-38 16,1 1-27-16,-2-3-36 0,0 2-52 0,1 1 106 15,0 0-84-15,2 1-38 0</inkml:trace>
  <inkml:trace contextRef="#ctx0" brushRef="#br0" timeOffset="122868.37">7220 12308 888 0,'-11'-4'616'0,"5"3"-284"16,-3 1-192-16,6 0 130 0,-2 1-117 0,2 1-31 15,0 1-20-15,-1-1-13 0,2 4-33 0,-1 1-12 16,2 2-12-16,1 3-10 0,0 1-14 0,-3 0-4 16,3 4 0-16,0 1-1 0,0 1-1 15,0 1-1-15,0 1 1 0,0-1 1 0,-2-1-2 16,2 1-1-16,-3-9 1 0,2 2-2 0,-1-4 0 15,-2-4-2-15,-2-4-1 0,2-1-1 0,2-1 1 0,1-6 2 0,-6-4 2 16,2-2 2-16,1 0 4 0,-1-3-1 0,2-2 4 16,0-4 0-16,0-4 1 0,-1-1-2 0,4 3-3 15,5-2-2-15,-2-1 2 0,5 0-2 16,-4 0 0-16,5 4 1 0,-1 1-1 0,1 1 1 16,3 3 0-16,-6 4 2 0,2-1-1 0,0 10 0 15,6 2 1-15,-6 0 0 0,-1 2 2 0,3 7 0 16,-1-1 0-16,1 5 3 0,-1 0 0 0,-1 2-1 15,-1 2 2-15,1-1 3 0,-4 0-3 0,0 0 2 16,-1-1 2-16,-1-1 4 0,-2-3 7 0,-2 2 8 16,-2-3 4-16,1-2-2 0,-2 0 4 0,0-1-1 0,-1 0 3 15,-2-1-5-15,1-1-5 0,-2-2-9 0,2 0-4 16,0 1-3-16,-3-3-2 0,6-1-2 0,-1 1-5 16,0 0-3-16,4 0-1 0,-2 1-2 0,3-1-2 15,0 0 0-15,0 2-1 0,3 0 0 0,1 4-3 16,-2-2 0-16,7 5 0 0,-2-1-1 0,2 4 2 15,2 2 2-15,3 3 0 0,-2-1-1 0,0 0 2 16,2 5-1-16,2 1 1 0,-2 1-1 0,-1-3-1 16,1 1-1-16,-3-2 1 0,1 2-10 0,-3-5-6 15,1 2-4-15,-5-7-6 0,0-1-27 0,0 0-17 16,-2-5-19-16,0-2-24 0,-3-4-79 0,0-3-45 16,0-3-70-16,0-6 192 0,-3-3-171 0,1 1-71 15</inkml:trace>
  <inkml:trace contextRef="#ctx0" brushRef="#br0" timeOffset="123269.3">7490 12144 1684 0,'5'8'737'0,"-5"-5"-457"0,0 2-177 16,-1-4 45-16,1 0-36 0,1 1-17 0,0 0-12 15,1 3-27-15,4-2-13 0,-1 4-10 0,0-1-9 16,0 8-11-16,1-4-2 0,1 9-2 0,-1-1-3 15,-2 5-4-15,0-1-1 0,1 7-3 0,-1-2-7 16,0-1-16-16,-1 1-4 0,0-4-7 16,4 2-7-16,-3-8-8 0,1-7-11 0,-5 1-17 15,4-1-2-15,0-3 7 0,-4-6 1 0,0 0 1 0,0-6-5 16,0-8 9-16,0 4 9 0,-4-6 22 0,0-5 5 16,1-1 11-16,-3-5 6 0,-1 2 6 0,-1-2 20 15,-2 1 6-15,2 0 3 0,-3-1 2 0,-1 3 2 16,-3 1 0-16,0-1 1 0,2 3 3 0,0 5 7 15,-3-3 3-15,6 10 6 0,-1-1 0 0,3 6 14 16,1 0 5-16,1 8 3 0,1-1 0 0,1 4-7 16,1 5-3-16,2 1-3 0,1 0-1 0,-1-1-11 15,3 2-3-15,6-2 1 0,-2 0-3 0,1-2-6 16,4-4-4-16,2-4-1 0,5-3-2 0,7-5-5 16,-2 0-3-16,1-7-7 0,1-3-26 0,3-1-35 15,0-5-61-15,4-1-110 0,3-2 171 0,-6 1-111 16,6-1-58-16</inkml:trace>
  <inkml:trace contextRef="#ctx0" brushRef="#br0" timeOffset="124897.09">7844 12390 929 0,'-1'0'462'0,"1"-2"-232"15,-1 1-123-15,1-4 57 0,1 0-11 0,0-1-5 16,1 1-5-16,-2-2-24 0,3 0-12 0,-1-2-11 16,1-1-10-16,-1 3-25 0,2 0-8 15,-2 4-11-15,1-2-5 0,1 2-22 0,-1 1-2 16,0 2-7-16,2-1-2 0,1 2-2 0,1-1-2 16,3 2 0-16,-3 0 0 0,2 0 0 0,2 1-9 0,1-2-51 15,3 4-33-15,-3-2-54 0,0-2-84 0,-1 2 164 16,7 1-160-16,-6-1-85 0</inkml:trace>
  <inkml:trace contextRef="#ctx0" brushRef="#br0" timeOffset="132509.43">8456 12090 454 0,'-1'-2'261'0,"1"0"-118"0,0-2-86 15,0-1 31-15,0 2-17 0,0-2-18 0,0 4-13 16,2-1-28-16,-2-2-5 0,0 3-4 0,5-2-2 16,-4 3-17-16,3-1-7 0,-3 0-7 0,4 0-12 15,-5 1-34-15,1 0-27 0,3 0-39 0,-5 1 91 16,0-1-58-16,-1 0-28 0</inkml:trace>
  <inkml:trace contextRef="#ctx0" brushRef="#br0" timeOffset="133760.49">8422 12001 363 0,'0'-3'252'0,"1"2"-74"0,0-4-84 0,-1 2 48 0,1-1-8 16,1-2 13-16,-2 0-7 0,0 3-24 0,2-1-3 16,-2-3-4-16,0 3 11 0,1-1-7 0,0 1-2 0,-2 2-24 15,1-2 2-15,0 1-10 0,0 1-6 16,1 1-8-16,-3 1-16 0,0 1-2 0,1 0-6 15,1 3-5-15,-3 2-11 0,2 2-2 0,-1 2-4 16,1 2 0-16,-2 1-7 0,1 0-4 0,0 5-2 16,0-2-1-16,1 3-2 0,-3 0-1 0,3 1 1 15,-2-2-1-15,0 3-1 0,0 0 1 0,1 0 0 16,0-1 2-16,0-2-1 0,0-3-2 0,-2 5 1 16,2-1-1-16,1-4 1 0,0 1-1 0,0-3-1 0,0 2-1 15,0-1 0-15,0 1 1 0,1-5 0 0,1 1 0 16,0-2 2-16,1-2 1 0,1 0 3 0,2 0 1 15,-2-1 3-15,1-1 2 0,4 0-1 0,-1 0 3 16,-2 0 1-16,3 0 0 0,2-2 2 0,1 1-2 16,0 0 0-16,3-4-3 0,-3 0 0 0,1 0-3 15,2-3-2-15,2 1-1 0,-7-1-3 0,1-2 0 16,-2 1-1-16,0-2 1 0,2 2-9 0,-3 0-8 16,0-2-14-16,-3 0-43 0,3 0-32 0,-1 1-45 15,-4-1-59-15,1 2-115 0,2-2 218 0,0 2-151 16,-2-1-43-16</inkml:trace>
  <inkml:trace contextRef="#ctx0" brushRef="#br0" timeOffset="134037.56">8273 12168 853 0,'-9'7'400'0,"5"-2"-219"16,-3-1-98-16,3 0 50 0,1-1-7 0,1-1-3 16,0 0 0-16,3-2-9 0,3 0-6 0,4 0-6 15,0-1-12-15,-1-1-27 0,7-2-8 0,5-2-8 16,1 1-8-16,0 2-19 0,3-3-5 0,0 0-5 0,8 1-16 15,0-1-24-15,-1 0-33 0,-9 3-41 0,5 0 76 16,2-2-56-16,-4 3-29 0</inkml:trace>
  <inkml:trace contextRef="#ctx0" brushRef="#br0" timeOffset="134805.01">8847 12098 182 0,'4'-7'174'0,"-1"2"-23"16,1-2-46-16,-1 0 42 0,-1-1-17 0,1 1 0 15,-1 2 6-15,1-1-6 0,-2 1-12 0,0 0-5 16,-1 1-14-16,2 1 0 0,-2 2-2 15,0-2-2-15,-1 1-3 0,0 1 1 0,-4 1-1 16,1-2-2-16,0 2-13 0,-2 0-6 0,-1 0 3 0,1 0-3 16,-1 0-22-16,2 0-4 0,-1 0-6 0,0 0 3 15,0 0-7-15,1 0 0 0,-2 0-10 0,0 0-1 16,2 1 0-16,-3-1-5 0,4 1-2 0,-2 0-6 16,1 0 0-16,1 1-4 0,1 0-2 0,1 1-2 15,0 0-2-15,-1 2 0 0,0 0 0 0,1 3-1 16,-1-2-2-16,-2 5-1 0,2 3 3 0,1-1 0 15,-2 2 0-15,2 1-2 0,0-1-1 0,2 2 3 16,0 1 1-16,4-1 2 0,0 0-2 0,-2-3 1 16,2-3 0-16,3 2 4 0,0 1 0 0,-1-4-2 15,0-1 0-15,-1-2-2 0,4-1 3 0,0-2-2 16,0 0 1-16,1-3-1 0,1-6 1 0,-2-1 0 16,3-3 1-16,0 1 4 0,1-7 1 0,1 2 1 15,2-2 1-15,0 0 0 0,-3 2 0 0,3-1 0 16,-7-2-1-16,5 2 0 0,-3 1-3 0,-3 1 1 15,1-3-3-15,-2 2 1 0,0 1-2 0,2 1 1 16,-4 0-1-16,-3 0-2 0,5 2 1 0,-7 0 1 16,1 5 0-16,1-5-1 0,-2 2 1 0,1 1 1 0,-3 0 0 15,1 1 3-15,-2-2-2 0,-3 0 0 0,4 1 1 16,-6-1 13-16,-2 1 4 0,1-1 0 0,-1 3 2 16,-4-3 2-16,4 1 0 0,-6 1 0 0,1 2 0 15,-2-1-12-15,3 3-5 0,-2 0-2 0,1 1-2 16,3 0-2-16,-2 1-3 0,3 0 1 0,3-1-4 15,-1 3 0-15,1-3-1 0,4 2-1 0,-1-1-2 16,1 1-51-16,2 0-42 0,-1 2-68 16,2-1-122-16,0 0 212 0,1 0-149 0,1-3-137 15</inkml:trace>
  <inkml:trace contextRef="#ctx0" brushRef="#br0" timeOffset="138134.75">5494 13208 866 0,'-3'-5'317'0,"0"1"-190"0,3 0-67 0,-1 4 36 15,1 0-6-15,0 1 1 0,1-2-1 0,2 5 2 16,-2 3-9-16,0 1-6 0,1 2-4 0,-2 2-10 15,2 3 0-15,-2 6-5 0,1 1-2 16,1-1-10-16,0 2-3 0,0-1-5 0,-1 2-1 0,0 0-13 16,1-2-5-16,2 0-3 0,-1-1-4 0,0 2-5 15,1-1-1-15,-1 2-2 0,0-3 1 0,2-2-1 16,-3-5-2-16,1 5 1 0,-1-1 0 16,1-4 1-16,-2-4-2 0,1 0 0 0,-1-1-9 15,0-5-15-15,0 3-12 0,-1-8-22 0,-2-7-79 16,1 1-69-16,-1-7 147 0,-1 0-113 0,0-12-79 15</inkml:trace>
  <inkml:trace contextRef="#ctx0" brushRef="#br0" timeOffset="138334.54">5376 13205 1154 0,'-16'16'598'0,"2"0"-372"0,-3 0-143 16,10-2 60-16,2-2-54 0,0-1-11 0,4-2-3 15,1-1 0-15,10-2-12 0,-3 2-12 0,6-4-8 16,2-1-9-16,2 1-17 0,5 0-4 0,0-3-4 16,3-1 0-16,1-3-7 0,0 1-9 0,6-7-20 15,-1 3-22-15,4 0-111 0,-1-4-92 0,5 5 190 16,-1-1-144-16,-2 4-116 0</inkml:trace>
  <inkml:trace contextRef="#ctx0" brushRef="#br0" timeOffset="138696.76">5874 13451 1519 0,'-7'-1'655'0,"1"-2"-414"0,2 0-155 0,1 2 18 0,2 0-10 0,1 3-7 16,0-1-13-16,0 0-30 0,3 6-11 0,-3 1-7 15,4 3-7-15,-1 5-4 0,2 0-5 16,-2 1-6-16,0 8 1 0,1-2-5 0,0 5-10 16,0-1-19-16,0-1-74 0,0 2-58 0,1-5-109 15,-1-3 197-15,4-1-186 0,-4-4-95 0</inkml:trace>
  <inkml:trace contextRef="#ctx0" brushRef="#br0" timeOffset="139354.68">6549 13207 880 0,'-8'0'608'16,"4"0"-312"-16,-4 2-178 0,-1-1 65 0,1 2-53 15,-4-1-10-15,3 2-10 0,-1 1-3 0,3-3-34 16,-4 3-7-16,0 1-11 0,1-2-7 16,1 1-8-16,-3-2-14 0,2 1-4 0,-1-1-5 0,1-1 0 15,0 0-7-15,0 1-3 0,0 0-2 0,2-2-2 16,0 2-3-16,0 1-1 0,7-3-2 15,-3 5-1-15,2-2-1 0,-2-1 0 0,5 2-2 16,-1-2 1-16,4 1 0 0,-1-1-1 0,4 1 1 16,-1 0-1-16,2-2 4 0,4 0 1 0,2-1-2 15,2 0 1-15,-2 3 0 0,3-4 3 0,-1 3-1 0,3 0 1 16,0 3-1-16,-1-2 0 0,-3 4 2 0,0 7 1 16,-1 0 0-16,0 2 2 0,-7 5 0 0,-3 2 1 15,-1 0 0-15,-3 3 1 0,-3 2 2 0,-5-3 5 16,-1 2 4-16,-2-3-1 0,0-4 2 0,1-1 3 15,-2 2 1-15,2-13-2 0,-1 3-1 0,0-4-7 16,1-5-4-16,1-5-4 0,1 2 0 0,0-7-5 16,1-3-3-16,2 1-4 0,-1-6-12 0,3 3-15 15,4 0-19-15,0-2-87 0,0-3-65 0,4 4-161 16,1 0 266-16,2-5-185 0,1 1-140 0</inkml:trace>
  <inkml:trace contextRef="#ctx0" brushRef="#br0" timeOffset="139761.93">6768 13193 1242 0,'-13'-9'569'0,"10"5"-391"0,-4-2-118 0,2 2 2 15,5 1-3-15,0 3 0 0,0 0 7 0,1 6-14 16,1 6-21-16,-1-3-3 0,4 7-6 0,-2 2-6 15,-2 5-6-15,2-1-2 0,-3 5-10 16,0 0 8-16,0-2 1 0,-1 1 0 0,-2-7-3 0,2 3 0 16,-3-5-4-16,3-4 0 0,-1-5-4 15,-1-2-6-15,-2-4-6 0,2-2-2 0,2-2 0 16,-5-4-2-16,4 1 2 0,-4-6 1 0,-2-1 3 16,4 1 5-16,-1-3 3 0,-2 1 3 0,0-1 0 0,-3-4 1 15,1 1 0-15,1 0 2 0,3 3-1 0,-1-5-1 16,-1 2 2-16,1 2 0 0,1 0 5 0,2 2 13 15,0 0 2-15,1 3 4 0,1 0 0 0,1 4 9 16,0-3 0-16,5 8 2 0,2-4-2 0,1 2-1 16,2 0 0-16,1 2-1 0,2 0 2 0,2 1-3 15,1-3-1-15,0 1-1 0,0 2-4 0,-2 0-9 16,-1 0-3-16,6 0-3 0,-4-1-16 0,0 1-21 16,0 0-27-16,1-3-35 0,-1-2-132 0,4 1 171 15,-2 0-118-15,-3-1-59 0</inkml:trace>
  <inkml:trace contextRef="#ctx0" brushRef="#br0" timeOffset="140136.99">6957 13150 1391 0,'-7'16'591'0,"0"0"-383"15,-1 1-141-15,1 0 50 0,3 4-62 0,0 1-8 16,3 3-6-16,0-3-7 0,0-2-15 0,1 3-6 0,2 4-2 16,-1-3-3-16,2-2-4 0,-1-1-2 0,1-4 0 15,1 5 0-15,0-9-2 0,0 3 0 0,-1-8-1 16,-1-6-4-16,-1 1 0 0,0-7-1 0,-1-5 3 15,-1-6 10-15,-2 1 9 0,0-7 6 16,-1 0 3-16,1-5 17 0,-2 2 4 0,2-2 4 0,0-1-2 16,-3 0-8-16,3-1-7 0,-2-1-5 0,2 4-3 15,2 1-14-15,-2-3-3 0,4 9-3 0,0 0 1 16,3 4-1-16,3 3 0 0,1 5 2 0,0-2 0 16,0 5 0-16,3 2-1 0,5 2-1 15,-1 0-1-15,-2 1-1 0,4 2-1 0,-1 1 1 0,3 4-1 16,1 4-1-16,1 0 2 0,-4 5 0 0,0 3 1 15,-2 0-1-15,0 5 1 0,-4-2-2 0,-3-2 0 16,-1 3-1-16,-6-6-1 0,-2-2-5 0,0-2-12 16,0 0-6-16,-1-5-7 0,-1 1-3 0,-2-3-17 15,3 0-5-15,-5-10-14 0,0 2-8 0,1-1-23 16,-4-5-6-16,1 2-11 0,4-2-13 0,-5-3-46 16,4 2-28-16,2 4-40 0,1-2 148 0,-2 1-86 15,1 2-35-15</inkml:trace>
  <inkml:trace contextRef="#ctx0" brushRef="#br0" timeOffset="140316.91">7013 13342 398 0,'-10'-1'340'0,"0"-1"-106"0,1 1-130 0,1-1 71 16,0 0-43-16,0-1-27 0,0-1-41 0,1 1-1 15,-1-1-6-15,0-2-3 0,2 1-3 0,-1 0-1 16,0-1-2-16,1-1-1 0,1 1 6 0,1 0 3 16,2 0 0-16,0 1 7 0,1-1 0 0,1 2-1 15,2 1-1-15,2 0-3 0,-1 0-12 0,2 1-8 0,4 1-4 16,-1-2-8-16,2 3-15 0,0 0-2 0,1 3-4 15,4-3-1-15,7 1-1 0,-2 0 2 0,-2-2-2 16,5-1-2-16,1-2-4 0,2-1-14 0,-2-3-20 16,-2 0-71-16,-1 1-38 0,-2-2-62 0,-2 1 142 15,0-2-149-15,0 0-67 0</inkml:trace>
  <inkml:trace contextRef="#ctx0" brushRef="#br0" timeOffset="140831.99">7272 13183 896 0,'-8'4'498'16,"4"0"-266"-16,-1 0-132 0,1 0 43 0,2-2-17 16,-1 1-10-16,0-2-9 0,2 2-6 0,0 4-30 15,2-2-9-15,2 2-10 0,-1 2-6 0,0 4-17 16,2-1-7-16,1 9-5 0,-2-2-7 0,2 3-3 16,-3-1-1-16,0 2-1 0,0-1 0 0,1 1 0 15,0-2-1-15,-3-7-1 0,2 3 0 0,-2-7-3 16,2-1-2-16,-2-8-2 0,1 1 0 0,-1-2-1 0,0-9-2 15,0-6 5-15,0 0-2 0,-2-1 4 16,1-6 2-16,1 0 2 0,-1-7 1 0,1-3 0 0,0 1 1 16,0 4-2-16,2-3-1 0,1 1-1 15,1 1 0-15,0 2 0 0,3 5-1 0,-1 0-1 16,2 6 1-16,2 1 1 0,1 7 0 0,-1-3 1 16,-1 10-1-16,2-1 2 0,-3 2 0 0,3 1 2 15,-3 8 0-15,1-1-1 0,-5 3 4 0,2 1-1 16,-3 5 0-16,1 0-2 0,-3 2 8 15,-1 0 4-15,-1-1 3 0,-2 0 6 0,1 0 1 0,-2-8 2 0,-1 2 10 16,0-1 4-16,0-4-3 0,1-3-5 0,0-2-1 16,-4-1 0-16,-1-6-3 0,1 3-2 0,2-2-12 15,-4-6-4-15,1 4-2 0,-1-3-2 0,1-1-2 16,3 0-6-16,-1 3-2 0,1-4 0 0,3 3-1 16,2 4-2-16,-1-5-1 0,4 8 0 0,0 1 0 15,4 3-1-15,-2-2 2 0,5 8-1 0,-1-4 0 16,3 5 4-16,0 1-1 0,0 2-1 0,2 0 2 15,-1 0 0-15,1 2-2 0,-3-4-4 0,4 4-8 16,-5-1-13-16,1-5-8 0,1 2-35 0,-1-2-23 16,-2-1-30-16,1-3-36 0,-3 0-42 0,1-5 125 15,-1-2-90-15,-1 0-14 0</inkml:trace>
  <inkml:trace contextRef="#ctx0" brushRef="#br0" timeOffset="141219.12">7683 13112 1232 0,'-7'3'639'0,"-3"-1"-357"0,2 1-169 0,2-2 48 0,4 0-37 15,-1 0-23-15,2-1-6 0,0 4-9 0,0-3-9 16,0 3-31-16,1 3-8 0,0-3-7 0,0 3-6 16,2 4-9-16,2 5-8 0,1-1-4 15,1 5 0-15,-1-1-1 0,-1 5-1 0,2 0 0 16,2-1-2-16,-2 1 0 0,-2-2 0 0,1 1 0 15,1-6-2-15,-1 1-2 0,1-5-6 0,-5-2-4 16,1-6-1-16,0 1-3 0,-1-5-3 0,-1-2 0 16,2-6 1-16,-2-2 2 0,0 1 6 0,-3-8 1 0,-3-3 3 15,3 1 3-15,1-2 2 0,-5 1 1 0,2 1 1 16,-3-6 0-16,-4 0 0 0,4 0 1 0,-3 6 0 0,1-3 1 16,-2 0 2-16,0 0-3 0,-1 4 1 0,3 4 0 15,2 2 2-15,1 4 3 0,1 1 0 0,5 4 4 16,-5 1 1-16,7 5 5 0,0 1 0 15,2-1 6-15,0 2 1 0,7 0-3 0,0 3-3 16,0-1-1-16,4-2-3 0,1-5-2 0,2 2-2 16,-2-1-4-16,3-7-4 0,2 0-22 0,0-3-32 15,-4-1-60-15,1-2-93 0,-1 3 156 0,2-9-133 16,-4 2-89-16</inkml:trace>
  <inkml:trace contextRef="#ctx0" brushRef="#br0" timeOffset="141585.41">8038 13189 1390 0,'-6'5'593'15,"-4"-1"-370"-15,6 0-139 0,4-1 49 0,6-2-44 16,-3 1-7-16,7-3-7 0,-1 1-11 16,2-1-21-16,2 1-8 0,3-1-8 0,-2-3-7 15,0 0-23-15,5 0-27 0,-1-3-41 0,-1 2-65 16,3-3 104-16,-1-2-68 0,0-3-37 0</inkml:trace>
  <inkml:trace contextRef="#ctx0" brushRef="#br0" timeOffset="142128.23">8433 12975 799 0,'3'-8'428'0,"2"-2"-208"16,-2-2-112-16,-2 0 40 0,3-4-22 0,1 3-12 0,-2-4 3 15,-2 4 0-15,2-2-5 0,0 5-29 0,-3 1 4 16,0 0-3-16,0 3-4 0,-1 0-4 0,-3 6-5 16,3 0-10-16,-2 0-7 0,0 4-7 0,-3 6-14 15,1 0-6-15,0 6-3 0,0 1-2 0,-2 5-11 16,1-2 2-16,-2 5-3 0,0-2-1 0,0 0-3 16,1 2-1-16,2-4-1 0,1 1-3 0,-1-1 1 15,4-1-2-15,1 1 0 0,1-2-2 0,2-2 1 16,1 0-4-16,6 3 2 0,-3-3 1 0,0-1 1 15,3-3 0-15,3-2 1 0,3 2-1 16,-1-4 0-16,2 1 3 0,-4-2-1 0,6-3-1 16,0 1 0-16,-2-2-2 0,-1 2 2 0,-4-4-2 15,6 0-4-15,-3-1-9 0,1-1-10 0,-6-1-31 16,1 1-17-16,0-4-23 0,-2-1-26 0,-2 0-95 16,-2-1-79-16,-3-3 197 0,1-1-140 0,-1-2-79 15</inkml:trace>
  <inkml:trace contextRef="#ctx0" brushRef="#br0" timeOffset="142317.19">8343 12990 1071 0,'-6'4'523'0,"-1"2"-294"0,4-4-136 15,-2 0 91-15,2-1-89 0,0-1-1 0,3 0-3 16,0 0-3-16,2-1-12 0,3 0-10 0,1-4-8 15,3 4-10-15,0-3-17 0,5 0-6 0,5-3-4 16,1 2-3-16,1-2-9 0,3 0-3 0,1 3-2 0,3-3-37 16,1 4-41-16,0-2-50 0,-3 5-83 0,1-3 152 15,-2 2-113-15,0 1-52 0</inkml:trace>
  <inkml:trace contextRef="#ctx0" brushRef="#br0" timeOffset="142929.99">8830 12930 683 0,'-9'5'432'16,"0"0"-190"-16,0-1-135 0,1 0 115 0,1-1-101 16,0 0-9-16,2-5-6 0,0 2-7 0,1 0-23 0,3-3-4 0,1 2 0 15,0 0-4-15,0-6-18 0,3 5-3 16,3-1-4-16,-1-3 0 0,3 1-5 0,0-1-5 0,-1 3-9 16,2-4-7-16,2 5-4 0,1 0-4 15,0 1-1-15,2 2-5 0,-1-1 0 0,1 2 0 16,4 0-2-16,-4 5 0 0,2-3 3 0,-2 1-2 0,0-2 0 15,-2 2 2-15,2 0 0 0,-3-2 0 0,-4 2 1 16,1-5 2-16,-1 4 0 0,-4-2 2 16,4 3 2-16,-5-2 0 0,-2 0 3 0,-1 1 0 15,-4 1 1-15,3-1-1 0,-4 2-3 0,-2 4 2 16,-3-2-2-16,3-1 0 0,-2 5 0 0,-4-1-1 0,3-2 3 16,-5 4-1-16,1-2 4 0,4-3-4 0,2 1-1 15,-5-1-2-15,7 0-3 0,2-6 0 0,2 1-4 16,2 2-1-16,2-3-1 0,4-1 0 0,4-1 0 15,-4 0 1-15,7 0 0 0,0 0-1 0,3 0 0 16,0-1 3-16,-3-1-2 0,4 2 0 0,-2 1 2 16,-1 1-2-16,1 6 3 0,-5-2 1 0,-1 3 11 15,1 4 6-15,0 5 6 0,-4-2 5 0,0-1 8 16,-5 4 6-16,-1 0 11 0,1 0 7 0,-3 0-4 16,-2-3-3-16,-2 0 1 0,-3 1 1 0,-1-4-5 15,1 2-3-15,-4-5-13 0,0-1-7 0,-2-2-6 16,-1-1-4-16,-3-2-7 0,4-2-9 0,-2 0-9 15,1-3-16-15,2 0-22 0,0-5-104 16,0 4-84-16,5-7-176 0,2 3 299 0,-3-1-268 16,5-1-140-16</inkml:trace>
  <inkml:trace contextRef="#ctx0" brushRef="#br0" timeOffset="143569.43">5501 14241 1290 0,'-6'5'545'16,"1"1"-350"-16,0 1-125 0,2 2 21 0,0 1-10 15,1 0-7-15,1 1-8 0,1 4-26 0,0 0-9 16,5 5-10-16,-2 3-4 0,4 4-13 0,-2-4-3 15,4 10-2-15,0-3 0 0,1 4-5 0,1 1-7 16,-1-3-5-16,0 0-12 0,-2-4-10 0,-2-6-10 0,1 2-34 16,-2 0-17-16,0-7-15 0,-3-3-14 0,-2-6-36 15,0 1 100-15,-1-9-67 0,0 1-3 0</inkml:trace>
  <inkml:trace contextRef="#ctx0" brushRef="#br0" timeOffset="143770.81">5372 14245 825 0,'-15'-4'447'0,"1"-2"-203"16,2 4-128-16,2 2 48 0,1 2-25 0,4 2-15 16,-2-1-28-16,3 4-11 0,1-2-5 0,-1 3-13 15,5-3-19-15,1 1-8 0,3 1-6 0,-2-2-3 16,7 0-4-16,0 0-5 0,4-3-11 0,6 1-1 16,-3-2-2-16,6-1-2 0,1 0-1 0,8-6-3 15,-1 0-10-15,3-2-17 0,2-1-19 0,4-3-70 16,0 0-41-16,3 0-67 0,-4-5 151 0,0 5-156 15,4-1-64-15</inkml:trace>
  <inkml:trace contextRef="#ctx0" brushRef="#br0" timeOffset="144181.43">5923 14397 777 0,'-3'11'409'0,"0"-3"-200"0,3-1-105 0,1 0 53 16,2-4-30-16,-3 3-14 0,3-2-10 0,-2 0-4 16,2-1-9-16,-2 1-4 0,-1-2-21 0,2 0-8 15,-2 3-6-15,1-2-6 0,-1-1-11 0,0 3-4 0,-1-1-1 16,-1 2-7-16,2 0-6 0,-1 0-2 0,0-1-5 16,-1 2 0-16,-1 1-3 0,1-1 1 0,-2 4-4 15,0-2 3-15,-2 0-1 0,2 0-2 0,-2-1 5 16,0 0-3-16,0 2 1 0,-1-3 0 0,1-4 3 15,1-1 5-15,-1 3 2 0,-1-5 0 0,-1 1 2 16,4-1 4-16,-2-3-1 0,3-1-3 0,-1 0 0 16,0 1-4-16,4-4-4 0,0 0 1 0,0-1-3 15,1 0-5-15,0-2 1 0,1 0-1 0,1-1 1 16,1 1-3-16,2-2 0 0,3 2-1 0,0 1 0 16,0 0 0-16,2 3 1 0,2-1 2 0,1 0 0 15,2 6 1-15,0-2 1 0,-5 2 2 0,6 2 0 16,-2 0 0-16,0 4 1 0,0 6 0 0,0 1 1 15,-1-1-1-15,0 6 1 0,-3 1-2 0,-1 3-13 16,1 0-15-16,-9 3-26 0,4-3-34 0,-6-2-220 16,2 3 242-16,-4-11-144 0,2 2-107 0</inkml:trace>
  <inkml:trace contextRef="#ctx0" brushRef="#br0" timeOffset="144848.62">6753 13942 385 0,'-2'0'128'16,"1"0"-96"-16,1 0-28 0,0 0 18 0,0-1-2 0,1 0 30 15,-1 1 12-15,3 0 15 0,-1 0 11 0,2 1 26 16,-2 0 17-16,0-1 3 0,-1 2-1 0,2-1 3 16,-2-2 3-16,-1 1 2 0,2 0 5 0,-1 0-3 15,0 1-9-15,-2 1-10 0,1-1-9 0,-5 0-30 16,2 1-9-16,1 0-15 0,-2 2-16 0,0-2-20 0,1 3-8 15,-5 0-2-15,0 0-2 0,5 1-8 0,-5 1 0 16,3-1-1-16,-3 5 0 0,-1-2-4 0,0 1 0 16,2 0-1-16,1 2-3 0,2 0 1 15,-3 0-1-15,5-1-2 0,2 0-2 0,0 1-1 0,4-1-2 16,-1-1-3-16,6-2 1 0,-4 0 0 0,4-5-3 16,0 3 2-16,3-4 3 0,-1 1 1 0,10 0 2 15,-3 0 5-15,0-1 2 0,3 2 1 16,-1 5 4-16,-1-3 4 0,-4 0 4 0,-4 4 2 0,-1 1 7 15,1 2 2-15,-4 1 2 0,-3-1 3 0,-3 1 3 0,-1 5 3 16,-4 0-1-16,-1-1-2 0,-1-1-7 0,-5-2 0 16,2 0-3-16,-3-3-5 0,0-2-5 0,-2-6-8 15,1 3-3-15,0-7-3 0,2-1-10 0,3-4-53 16,-3 0-39-16,3-3-61 0,3-2-99 0,7-3 188 16,-2 0-138-16,13-1-58 0</inkml:trace>
  <inkml:trace contextRef="#ctx0" brushRef="#br0" timeOffset="145198.6">7029 14016 811 0,'4'-20'426'0,"1"0"-204"0,1 1-115 0,-2 3 48 0,1 1-16 16,0 1 7-16,1-1-3 0,-2 3-37 0,1 3-11 15,-2 4-8-15,-1-2-11 0,3 7-12 0,-1-1-9 16,1 3-25-16,0 8-8 0,-1-1-4 0,3 6-6 16,2 1-3-16,3 9-3 0,-2-1-1 0,2 6 0 15,1 3-1-15,-2 3-1 0,5 0 3 0,-5-1-3 16,0 1 1-16,-3-8 1 0,0 5-1 0,0-15-3 15,-4 4 2-15,0-9-4 0,-1-4-8 16,-1-6-3-16,1 2-8 0,-1-1-5 0,-1-6-9 0,-4-1-19 16,1-4-14-16,1 0-14 0,-2-1-18 0,-1-1-28 0,-1-6-178 15,-2-1 226-15,1 0-139 0,5 1-59 0</inkml:trace>
  <inkml:trace contextRef="#ctx0" brushRef="#br0" timeOffset="145485.84">6954 14053 1103 0,'0'-5'501'0,"1"1"-290"16,0-3-118-16,3 1 49 0,3 0-22 0,3-3-14 15,-1 0-4-15,6 1-1 0,0-1-5 0,3-1-12 16,-1 1-4-16,5-3-7 0,-5 0-9 0,5 2-18 16,-3-3-6-16,0-1-6 0,-2 2-5 0,-1 1-12 0,-2 2-6 0,-4 4-4 15,6-2-24-15,-7 2-32 0,-1 4-48 16,0 1-81-16,3 5 135 0,-2 8-91 0,1-3-55 16</inkml:trace>
  <inkml:trace contextRef="#ctx0" brushRef="#br0" timeOffset="145886.94">7326 14184 1431 0,'-8'-7'730'16,"2"2"-495"-16,-2-2-179 0,5 5 61 0,1-1-77 15,-2-2-27-15,4 1-12 0,0 4 1 0,2 0 5 16,1 2-3-16,0 2 0 0,3 3-1 15,0 3-4-15,1 1-1 0,-1 1 1 0,1-2-1 0,-2 3 2 16,2 0-1-16,-4 0-1 0,2-2 0 16,-4-4 3-16,0 2 1 0,0-3 0 0,0 0 1 15,0-2 5-15,-1-4 6 0,3-1 2 0,-2-4 2 0,0 2 4 16,0-8 3-16,1-2 7 0,0-2 4 0,0-1-5 16,2-4 0-16,-1-1-2 0,1-2 3 15,3 0-4-15,0-2-3 0,-1 4-7 0,2-3-3 16,1 3-2-16,1 1-3 0,1 4-1 0,-2 1-2 15,1 1-1-15,-1 4 2 0,4 4 0 0,-3 7 2 16,-1-2 2-16,4 11-3 0,-2 1 2 0,-1 6-1 16,2 0 0-16,-7 11-4 0,4 0 0 0,1 2-3 15,-5 5-2-15,2 0-1 0,-3-5-2 0,2-1-21 16,1-5-11-16,-5-5-11 0,-1-2-12 0,2-3-15 0,-4-13-23 16,-2-2-56-16,-1-1-24 0,-1-1-16 0,-2-6-46 0,-1-1-78 15,-2-5 197-15,-1-6-134 0,-2 2-16 16</inkml:trace>
  <inkml:trace contextRef="#ctx0" brushRef="#br0" timeOffset="146085.81">7390 14048 1343 0,'-7'14'589'0,"1"-2"-365"0,1 2-139 0,0 0 59 16,1-3-23-16,-1 1-34 0,3 1-7 0,2-5-10 0,0 6-1 15,4-8-10-15,0 2-8 0,0-3-22 0,4-3-7 16,1-1-4-16,1-2-2 0,2-3-5 0,6-6-8 15,-2 2-2-15,6-5 1 0,0 0-2 0,2 0-29 16,-1-3-20-16,2 1-22 0,-4-1-25 0,-3 3-82 16,1-1-40-16,-1 1-64 0,0 2 167 0,-4 0-153 15,2 1-56-15</inkml:trace>
  <inkml:trace contextRef="#ctx0" brushRef="#br0" timeOffset="146565.5">7740 13952 855 0,'-6'0'480'0,"-1"-1"-263"16,1 0-124-16,4-2 47 0,-3 2-7 0,2-1-11 15,0-1-4-15,-2 3-6 0,3 0-15 0,2 0-4 16,-2 5-12-16,0-2-9 0,2 6-27 16,0-3-9-16,1 6-7 0,1 2-8 0,2 5-11 15,0-3-2-15,1 9-1 0,2-1-1 0,-1 0 0 16,-2 2-3-16,1-1-1 0,1 0 2 0,-3-5-2 16,0-3 0-16,-1-7-2 0,1 1 0 0,-2-5 2 15,0-6 4-15,-1-5 5 0,-3-3 1 0,3 0 4 0,-3-7 2 0,-1-5 7 16,1-1 1-16,-1 1 0 0,0-4-4 0,2-2-5 15,-2 1 0-15,2 1-5 0,-1-3-3 0,3 6-5 16,0-2-2-16,3 1-2 0,1 1 0 0,2 1 0 16,2 2 0-16,-2-1-1 0,3 3 0 15,-2 3 0-15,3 5 1 0,-1-3 1 0,1 12-1 16,-2-1 0-16,1 7 1 0,2-1 4 0,-3 10-1 16,2 0 2-16,-2 3 1 0,-2 3 1 0,-1 1-1 15,-2 1 1-15,0-5 1 0,-3 0-2 0,0 1 1 16,0 0 2-16,-3-6 4 0,1 0 7 0,-4-6 4 0,2 3 10 15,-5-7 1-15,2 2 3 0,1-5-1 0,-3-2 0 16,0 0-5-16,1-3-6 0,1-1-4 0,-2-3-11 16,1 0-3-16,0-2-3 0,2 3 0 0,2-3-4 15,0 4-2-15,2-2-2 0,1 4 0 0,2 0-2 16,1 1 3-16,4 3-2 0,-1 0-1 0,3 5 1 16,-2-3 1-16,7 8 0 0,-1-3-1 0,-1 2 3 15,3 3-2-15,0 2 2 0,2 1 0 0,-4-4 1 16,0 1-3-16,3 0-30 0,-1 1-15 0,-2 0-22 15,-1-3-22-15,1-3-31 0,-1-2-117 0,0-3-109 16,0 1 232-16,-4-3-150 0,-4-6-114 16</inkml:trace>
  <inkml:trace contextRef="#ctx0" brushRef="#br0" timeOffset="146948.97">8154 13899 1324 0,'-9'-1'675'0,"7"-1"-408"0,-1 1-160 0,1-1 35 16,2 0-13-16,-2-1-9 0,2 2-12 15,4 1-9-15,-1 3-27 0,-3 0-12 0,2 1-12 16,2 5-9-16,-1 2-18 0,1 0-3 0,3 6-4 16,-4-2-2-16,2 6-6 0,-1-2-3 0,2 5-1 15,-2 0-1-15,0-1-10 0,-1 4-10 0,-1-4-6 16,1-1-8-16,-1-3-6 0,-1-4-2 0,0-5-3 15,-1-2-4-15,2-1 7 0,-2-7 4 0,-3-6 1 16,2-1 4-16,-1-1 7 0,-2-5 2 0,-1 0 4 0,-1-4 2 16,-1-5 5-16,0-1 4 0,4 3 5 0,-5-1 2 15,-2 1 1-15,1-1 1 0,-4 1 2 0,2 3 1 16,-1 0 1-16,-4 2 0 0,-3 1 2 0,2 2 9 16,2-1 4-16,-2 2 4 0,3 2 2 0,3 2 10 15,-5 0 3-15,9 3 2 0,0 2 1 0,2 2-11 16,4 0-4-16,4 2-5 0,1 2-3 0,0-1-9 15,12 1-6-15,-1 0-1 0,-1-2-4 16,4 1-1-16,0-2 2 0,1 0 0 0,5-3-8 0,2-5-25 16,-4 3-26-16,0-4-48 0,2-2 82 15,1 1-54-15,1-4-28 0</inkml:trace>
  <inkml:trace contextRef="#ctx0" brushRef="#br0" timeOffset="147264.15">8524 13865 802 0,'-16'-2'462'16,"-1"-2"-198"-16,7 0-147 0,1 4 63 0,2 1-3 15,-3 2-18-15,-2-1-33 0,6 3-11 0,2 0-11 0,-2 2-9 16,5 3-12-16,-2-1-15 0,2-2-31 0,8 1-6 16,-4-1-10-16,7 1-7 0,6-2-2 0,1-4-8 15,2-1-4-15,4-1-12 0,2-1-29 0,-1-6-144 16,3 2 155-16,1-5-83 0,-2-1-75 0</inkml:trace>
  <inkml:trace contextRef="#ctx0" brushRef="#br0" timeOffset="147848.19">9040 13641 1168 0,'-5'-1'579'15,"5"1"-347"-15,1 1-130 0,-3-1 23 0,2 4 0 16,0-2-5-16,-1-1-1 0,-4 0-9 0,5 5-30 15,-3-3-11-15,0 1-14 0,-1 2-11 0,-1-2-16 16,1 2-3-16,0 2-8 0,0-3-1 0,-4 3-8 16,1-2-3-16,-1 5 0 0,-4-2-2 0,5 2-3 15,-5 1-1-15,2 2 1 0,3 0-1 0,-1 5-2 16,3 1 1-16,0 3-2 0,3 0 0 0,0-1-1 0,4 3 1 16,3 6-2-16,-2 0 0 0,4-5 1 15,1 2 2-15,6 4 0 0,-1 1 1 0,5 0 0 16,-2 1 1-16,3-9-1 0,0 1 1 0,-2-1 0 15,0-7-1-15,-2-4 0 0,-1-6 0 0,3 1 0 16,-5-6 1-16,0-2-2 0,-1-4-9 0,3 0-7 16,-3-7-11-16,-3-3-10 0,1-1-52 0,-1-1-30 15,-3-7-37-15,1 0-44 0,-3 0 130 0,1-4-102 16,-3-1-25-16</inkml:trace>
  <inkml:trace contextRef="#ctx0" brushRef="#br0" timeOffset="148140.26">8884 13899 1018 0,'-15'15'491'0,"6"-4"-268"0,-2-3-117 16,0 0 50-16,5-1-31 0,2-3-16 0,4-1-10 15,0-1 1-15,6-4-8 0,2 0-7 0,6-3-23 16,-2 1-7-16,15-6-10 0,-4 3-4 0,5-3-16 16,5 0-5-16,-1 0-5 0,2 0-2 0,-6 1-28 0,2 3-30 15,3-5-167-15,-2 0 177 0,-2 2-107 16,-3 0-72-16</inkml:trace>
  <inkml:trace contextRef="#ctx0" brushRef="#br0" timeOffset="149428.29">9557 13942 265 0,'-3'-1'201'16,"1"-1"-37"-16,1-1-62 0,-3 2 32 0,1-1 15 15,3-2 3-15,0 2-2 0,-2-1-5 0,2 0-19 16,0 0-8-16,-1-1-6 0,0 0-5 0,1-1-11 15,-1 3-3-15,-2-2-4 0,1 1-7 0,1 1-18 16,-1-1-5-16,1 2-9 0,-4-1-3 0,3 2-17 16,-1 2-6-16,0 0-4 0,0 2-5 0,-1 1-4 15,0 1-3-15,-2 1-1 0,3 0-2 0,-2 1 0 16,2 0-3-16,-5 4 1 0,3-3 2 16,1 2-4-16,-1 0 1 0,1-1-1 0,-2 2 0 15,1 1-1-15,-2 0 2 0,4-4-2 0,-3 3 0 16,2 2 2-16,-2-3 0 0,4 0 0 0,1 1 3 15,1 0-3-15,4 2 0 0,3 2 1 0,0-1-2 16,1-1-1-16,7 4-1 0,-2-2 1 0,3-3-2 16,-2 1 0-16,1-4 2 0,-1 1-2 0,4-2 2 15,-5-3 0-15,1-3 3 0,-5 1-3 0,1-1 11 16,-2-3 6-16,-2-2 3 0,-2 0 8 0,-2-1 2 0,-2-4 5 16,-2-1 9-16,1 1 7 0,-2-2-7 0,-3 0-2 15,2 0 0-15,-3-2 0 0,-3 2-4 0,2-1-4 16,1 3-10-16,-4-1-4 0,3 2-3 0,-2 1-4 15,2 4-4-15,3 3-7 0,-1 0-2 0,3 7-2 16,1 0-16-16,2 3-62 0,0-1-57 16,5 1-91-16,0-1 168 0,7-1-155 0,-3 1-87 0</inkml:trace>
  <inkml:trace contextRef="#ctx0" brushRef="#br0" timeOffset="150178.65">5640 15258 1141 0,'0'2'486'0,"1"0"-304"0,-4-2-119 0,2 2 28 0,0 5-21 16,0-1-16-16,0 3-13 0,1 2-3 0,2 3-9 0,0 3-5 15,1 6-8-15,0-1-5 0,2 0-7 0,0 6 2 16,-1-3-3-16,0 4 0 0,-2-3-2 0,0 1-5 15,1 1-7-15,-3-4-3 0,4-1-6 0,-6-7-36 16,2 2-24-16,-1-5-29 0,-3-4-43 16,1-6 103-16,-1 1-75 0,-2-11-27 0</inkml:trace>
  <inkml:trace contextRef="#ctx0" brushRef="#br0" timeOffset="150417.31">5425 15164 982 0,'-9'15'604'0,"1"0"-289"0,3-2-199 16,0 2 168-16,7-5-196 0,3 2-22 0,4-3-3 16,2-1 3-16,5-7-4 0,1 2-4 0,6-5-19 15,2-6-6-15,5-4-10 0,0-2-6 0,-4 0-10 0,7-5-4 16,2-5-12-16,0-2-20 0,-4 3-28 0,-1-1-42 15,-1 1-66-15,5-4 119 0,-3 2-86 0,-1-2-40 16</inkml:trace>
  <inkml:trace contextRef="#ctx0" brushRef="#br0" timeOffset="151407.29">6063 15470 914 0,'-3'0'423'0,"0"2"-236"0,1-4-106 0,0 2 39 15,0 0-10-15,0 0-9 0,2-1-6 0,-2-1-25 16,0 1-8-16,2-1-13 0,0 1-6 0,0 1-18 16,1 0-4-16,0-4-3 0,1 2-4 0,-1 1-3 15,1 1-2-15,1-2 3 0,2 0-1 0,-3-2-3 16,2 3 1-16,3 1-1 0,2-1 2 0,3-2-2 16,-1 1 1-16,3-1-4 0,-1 2-2 0,3-2 1 15,-1 0 0-15,3-1 1 0,-3 2-1 0,1 2 0 16,-3-1 1-16,-1 2 0 0,0 1 4 0,-2 3 0 15,-3 0 2-15,-3 4 1 0,-1 3 3 0,2-2 1 16,-3 9-2-16,-3-5 2 0,-4 5-1 0,3 0-2 16,-4 1-1-16,2-2 0 0,-1 1 9 15,-5-1 3-15,-1-5 3 0,1 2 2 0,3-1 0 0,-5-8 4 0,1 2 3 16,-1 0-2-16,2-4-12 0,1-1-4 0,-1-3-5 16,5-1-4-16,4-3-2 0,-4 2-4 0,5-3-4 15,6-4-1-15,-4 0 1 0,6 0-2 16,0 0-1-16,4-1 2 0,0 0 2 0,2 0 0 15,2 2 0-15,-3 4 0 0,4 1 0 0,1 2 0 16,1 3 1-16,-6 3 2 0,2 2 0 0,-2 7 0 0,-2-3 2 16,-1 5 1-16,-2-1 3 0,-2 3-2 15,-2-2 4-15,-3 3 3 0,-1-2 1 0,-2-2 3 16,-1 0 3-16,-2-1 0 0,-4-4 2 0,-5 0 2 16,3-1-2-16,0-2-7 0,-3-1 1 0,-1-4-5 0,-5-2-9 15,0-4-16-15,0 1-21 0,1-3-28 0,-4-4-116 16,2-1-123-16,0-2 225 0,5-2-164 0,5-1-131 15</inkml:trace>
  <inkml:trace contextRef="#ctx0" brushRef="#br0" timeOffset="152010.51">7220 14934 1352 0,'-7'0'518'0,"-1"0"-316"0,2-5-105 16,1 0 41-16,-1-1-25 0,6 1-27 0,-5 3-6 15,0-2-6-15,1 3-13 0,-1 1-12 0,-9 3-22 16,7 1-5-16,-9 2-7 0,-3 5-1 0,1 4-5 15,-1 0-3-15,-4 6-1 0,2-1-3 0,4 4-2 16,-3 2-2-16,9 2 0 0,-2-1-3 0,5-2-1 16,-1 0 1-16,5-5-1 0,1 0 0 0,3-4-5 15,1-3-2-15,3-7 0 0,3 2-1 0,0-4 2 16,4-7-1-16,7-4 0 0,1 2 2 0,-2-6 3 16,6-1 2-16,1 3 2 0,3-5 1 0,0 3 0 15,3-3 3-15,-9 8-2 0,-4 1 3 16,6 3 4-16,-9 2 0 0,0 7 2 0,-5 6 3 0,-2 0 2 15,-2 7 0-15,-3 0 3 0,1 6-1 16,-3 0 2-16,-2 1 2 0,-4-1 2 0,0 1 5 16,1 0-1-16,-5-8 1 0,3 3 0 0,-4-5-1 15,2 2-3-15,0-12-4 0,-1 1-6 0,0-7-7 16,2-1-3-16,-1-4-2 0,-1-4-3 0,2 0-4 0,3-7-4 0,3-2-41 16,0 2-24-16,-1 1-36 0,6-3-44 15,-2-2-69-15,7 0 149 0,8 0-119 0,-4 0-30 0</inkml:trace>
  <inkml:trace contextRef="#ctx0" brushRef="#br0" timeOffset="152758.28">7478 15010 1529 0,'-2'-3'563'0,"2"1"-373"0,-4 2-125 16,3 1 34-16,-2-1-31 0,4 9-34 0,2 1-1 15,1 3-4-15,3 7-5 0,0 2-11 0,1 7-8 16,1 1-2-16,1 3 1 0,0-2-2 0,2 5-4 16,-3 0-7-16,1 2-11 0,-5-4 0 0,2-3-14 15,-2 0-3-15,-6-13-6 0,1 4-2 0,0-9-8 16,-1 0 4-16,-4-14 6 0,-1 1 5 0,-2-10 10 16,2-5-3-16,-1-1 10 0,-4-3 3 0,0-2 11 15,-2-3 1-15,0-2 3 0,-1-4 0 16,3 8 3-16,-3-4 7 0,0 0-6 0,0-2 1 15,1 1-1-15,0-2 4 0,2 7-1 0,-2-2 8 0,0 0 6 16,2 2 5-16,-1 4 7 0,1 5 15 16,3-1 8-16,-1 6 3 0,1-1 3 0,1 7-1 0,1-1-4 15,4 8-3-15,-3-4-6 0,3 1-15 16,0 2-9-16,4 2-5 0,0-3-6 0,4 1-5 16,1-3-3-16,5-1-1 0,0-1 0 0,3-3-1 15,4-1 2-15,3-3 0 0,2 0 0 0,-4 1-1 0,9-5 0 0,1-1 3 16,0 2-3-16,-2 1-1 0,0 2-11 0,-1 0-11 15,3 1-41-15,-6 4-16 0,1-1-18 0,-9 0-22 16,2 4-41-16,-1 0-8 0,-6 2 3 0,-1 1 5 16,-6 0 43-16,2 1 16 0,-4 2 23 0,0 3 27 15,-4-2 71-15,0 0-7 0,-3-3 57 16,1 3 18-16,-3 1 25 0,0-2 10 0,-1 1 2 0,-1-1 0 16,3 0-13-16,-1 2 21 0,1 3-43 15,2-1-13-15,1 1-24 0,2 2-8 0,-4 5-6 16,5-3-6-16,-1 1-17 0,3 1-5 0,1 3-3 15,-2 0-1-15,0-2-1 0,3-2 0 0,4-3 0 0,-3 5 3 16,1-7-1-16,-1 2 3 0,-1-6-1 0,1-2 10 16,1-2 1-16,-4-3 3 0,2-3 2 0,-3-8 6 15,3 1 2-15,-1-6 3 0,0-2 0 0,-3-5-1 16,3 0-2-16,-3-4-3 0,0 1 0 0,0 0-9 16,0-2-2-16,0 5-4 0,0-3-1 0,1 3-7 15,1 5-3-15,3 1-1 0,0 4-1 0,0 1-2 16,2 4 0-16,1 2 2 0,0 4-1 0,-1 1-1 15,2 6 2-15,2 4-1 0,0-1 3 0,0 2-1 16,1 4-2-16,1 5 1 0,2 3-1 0,-1 5 1 16,1-1 0-16,-4-3-2 0,3 4 0 0,-1 0-1 15,-1-1 2-15,0-6-2 0,-5-5-8 0,2 0-10 16,-3-6-9-16,0-2-10 0,-4-8-29 16,0 2-12-16,-3-12-21 0,0 2-22 0,-3-3-73 0,-1-1-45 15,-4-4-79-15,4 1 205 0,-4 0-172 16,-3 1-77-16</inkml:trace>
  <inkml:trace contextRef="#ctx0" brushRef="#br0" timeOffset="152946.94">7780 15032 940 0,'-12'3'536'0,"-1"-1"-257"0,0-2-163 16,3 1 151-16,0 1-136 0,1 0-19 0,1-2-14 16,5 2-16-16,-2-1-7 0,6 0-14 0,-1 0-10 15,3 1-27-15,-1-1-8 0,9 0-8 0,-2-1-2 16,3-1-2-16,2-1-3 0,4-3 1 15,1 0-2-15,1-2-29 0,2-3-18 0,2-1-22 0,0-2-26 16,-2 4-34-16,5-6-38 0,4 0 99 0,-1 2-84 16,0-2 1-16</inkml:trace>
  <inkml:trace contextRef="#ctx0" brushRef="#br0" timeOffset="153443.22">8311 14760 1157 0,'-6'9'530'0,"2"0"-322"0,-4 0-142 16,0 2 53-16,-2-1-43 0,1 0-19 0,-2-3-3 15,2 3 0-15,-1 0 0 0,1 0 0 0,1 2-5 16,-1-1-5-16,4 3-7 0,-2-2-7 0,3-1-12 16,-1 4-6-16,2 6-1 0,2 1-4 0,1-4-3 15,0 6-3-15,0-1-1 0,0 3 4 0,2-4 1 16,0 3 7-16,1-10 1 0,-3 0 6 0,0-2 3 16,0-5 1-16,0-3 2 0,0-5 0 0,-3 1 4 15,2-4-2-15,-4-5 2 0,-1-4-2 0,2 1 0 16,-4-9-1-16,1 2 0 0,1-4-3 0,-3-3-7 15,7 0-4-15,-4 0-4 0,3-1-6 0,2 1 0 16,2-3-2-16,-1 3 0 0,0 4-1 0,3 0 0 0,4-4 0 16,-2 2 1-16,2 0-1 0,1 4 1 0,-1 4 0 15,2-2-1-15,1 6 1 0,0-3 0 0,-1 11 0 16,2 2 0-16,-1 1 1 0,1 3 1 0,-2 4-1 16,2 4 2-16,0 0 1 0,-2 3 0 0,-2 1 1 15,0 1 1-15,1 1 1 0,-4-1-1 16,-1-1 3-16,0-1 1 0,-1 0-1 0,-2-4-1 15,-1 1 2-15,-2-2 4 0,0 0-1 0,-3-4 4 16,0 3-2-16,-2-5 2 0,0 1 2 0,0 0 0 0,-1-2-2 16,1 0-4-16,-1-3-1 0,0 1-3 0,0-1-1 15,3 1-5-15,-2-1-1 0,3 0 1 0,-1 1 0 16,4 2-2-16,-1 0 1 0,3 2-3 0,1 0 1 16,0 2-1-16,4 0-1 0,1 4-1 0,3 1 1 15,0 0-1-15,2 4-1 0,1-1 4 0,1 1-1 16,3 0-1-16,-2-1 2 0,0-2-5 0,3-1-49 15,-2 0-19-15,1-7-26 0,1 1-39 0,-2-5-195 16,1 0 246-16,-1-9-163 0,-3 0-85 0</inkml:trace>
  <inkml:trace contextRef="#ctx0" brushRef="#br0" timeOffset="153812.17">8650 14771 1473 0,'-9'7'648'0,"2"0"-402"16,4-3-156-16,1 3 62 0,1 0-64 0,1 3-10 15,2 6-11-15,2-1-12 0,1 5-20 0,3 3-8 16,-2 6-5-16,0-2-7 0,2 0-8 0,-2 5-3 0,1 4-1 16,-2 1-2-16,0-5-3 0,-2 0-5 0,0-5-10 15,1 3-14-15,-3-11-6 0,0 5-5 0,0-14-6 16,-1-2-16-16,0-3-2 0,-1-5 2 0,0-7 6 15,-4-8 13-15,2-2 4 0,-4-7 6 0,0-1 8 16,0-8 15-16,-1-2 6 0,-3-3 3 0,-1 3 1 16,1 1 4-16,0-1 2 0,-3 8-1 0,2-4 2 15,-3 7 4-15,2 2 4 0,1 3 7 0,0-1 9 16,1 7 20-16,1 2 6 0,1 5 6 0,-1 1 3 16,4 3 0-16,0 5-2 0,1 2-2 0,4 1-8 15,-4-1-17-15,4 3-7 0,1 1-6 0,3 0-2 16,5 2-5-16,-1-1-3 0,2-4-5 0,2 1 0 15,3-2-5-15,2-1-2 0,4-3 1 0,0-6-12 16,1 0-27-16,3-5 16 0,-1-2-119 0,5-7 114 16,-2 4-56-16,-1-8-32 0</inkml:trace>
  <inkml:trace contextRef="#ctx0" brushRef="#br0" timeOffset="154177.81">9015 14951 1102 0,'-8'11'563'16,"2"-1"-297"-16,0-1-147 0,1-1 82 0,5-1-54 15,0-1-41-15,0-2-2 0,6-3-10 0,0 0-7 16,0 3-27-16,4-3-10 0,4 0-10 0,-6-1-10 15,4-2-13-15,0 1-6 0,0-4-2 0,2 3-47 16,4-2-38-16,-2-2-56 0,1-2-95 0,1 0 168 16,0-2-122-16,1 0-57 0</inkml:trace>
  <inkml:trace contextRef="#ctx0" brushRef="#br0" timeOffset="154723.31">9609 14698 509 0,'0'-13'400'0,"1"2"-120"0,1 0-138 16,2 2 73-16,-2-3-37 0,-1 0-21 0,-1 1-30 15,0 0-10-15,0 0-12 0,0 4-8 16,-3-1-16-16,-1 1-5 0,1 2-5 0,-1 0-4 16,0 2-20-16,0 3-7 0,-1 3-4 0,-2-3-5 15,3 3-14-15,-2 1-2 0,0 4-4 0,0 3-3 16,-1 4-4-16,0-2 0 0,2 3-3 0,0 7-1 16,-2 0 0-16,2 2-2 0,-1 1-2 0,5 6-2 15,0-1-2-15,1 3 1 0,0-1-2 0,6 3 2 16,-1 0 2-16,9-1 2 0,-1-2 2 0,4-2 5 15,-2 0 4-15,7-10 0 0,0 2 2 0,0-6 3 16,3-3-1-16,-1-5-2 0,2 1 0 0,-4-3-3 0,-1-5-3 16,5-2 3-16,-3 1-1 0,-2-1-2 0,-3-2-1 15,-5-1 0-15,1 1-9 0,-3-2-13 0,2 1-15 16,-10 0-28-16,-2-3 5 0,-2 2-229 0,-4-1 227 16,2 0-123-16,-9-3-91 0</inkml:trace>
  <inkml:trace contextRef="#ctx0" brushRef="#br0" timeOffset="154942.84">9469 14792 1592 0,'-8'11'630'0,"3"0"-446"0,1 0-130 0,5-1 28 15,1-1-15-15,3 1-6 0,5-1-1 0,5 0-1 16,-5 0-7-16,13-4-11 0,-1 2-4 0,5-6-21 15,0 2-6-15,6-13-25 0,-1 0-34 0,2-5-230 16,1-7 234-16,2-4-122 0,1 1-115 0</inkml:trace>
  <inkml:trace contextRef="#ctx0" brushRef="#br0" timeOffset="155885.72">10264 14974 923 0,'0'3'434'0,"-2"-6"-245"15,2 2-108-15,0 0 45 0,-2-2-20 0,2-1 8 16,-2-2 0-16,2 0-13 0,2 2-6 0,0-2-7 0,-2 0-6 16,2-3-10-16,2 0-6 0,-2 1-25 0,-2 1-4 15,2-2-4-15,-1 2-1 0,-2-1-2 0,0 2-2 16,-2-1 2-16,0 2-4 0,0 0-1 0,-3 0-5 15,-7-5 15-15,8 8-21 0,-4 1-3 16,1-3-3-16,-1 6-2 0,1-1 0 0,1 4-5 16,-1 2 0-16,3 3-2 0,-2 0-1 0,1 0-2 15,3 5 1-15,1 4-2 0,-1-4-1 0,1 2 0 16,2-1 2-16,2 1-2 0,0-1-2 0,3-5-1 16,0 3-1-16,2-10 2 0,3-4 1 0,1 0-1 15,3-10 1-15,1-1 2 0,5-2 5 16,-1-2 2-16,3-2 6 0,-6-1-1 0,2 4 6 0,2-1 3 15,-5 3 0-15,2 2 1 0,-6 4 12 0,1-2 4 16,-4 9 1-16,0 1 6 0,1 6 0 16,-1-3 1-16,-4 13 0 0,0-5-1 0,-1 5-11 15,1 4-5-15,-1 0-6 0,1 0-3 0,-2-1-7 0,0-1-4 0,-1-6-1 16,4 5-13-16,-3-6-23 0,0-4-23 0,0-1-29 16,2-4-117-16,0-5-98 0,-1 1 215 0,5 1-165 15,0-2-114-15</inkml:trace>
  <inkml:trace contextRef="#ctx0" brushRef="#br0" timeOffset="205598.28">16548 10540 1110 0,'-5'-4'455'0,"2"1"-305"0,0-2-99 0,1 3 16 15,1 0-12-15,1 1-12 0,0 0 2 0,0-2-5 16,1 2-2-16,2 3-8 0,-3 0-3 0,1 2-6 16,0 0-2-16,1 7-1 0,-1-1-3 0,-1 1-5 0,1 9-4 15,-1 7-2-15,0-1-2 0,1 1 2 0,-1 5-2 16,3 3 1-16,-3 5 0 0,1 4-3 0,0 0 2 15,1-10-2-15,-1 1 2 0,1 3-2 0,-1-9 4 16,0-5-1-16,2-8 3 0,-2-2 2 0,0-7 2 16,0-4 3-16,1-6 2 0,-2 0 2 0,2-18-5 15,-2 2 2-15,3-7-3 0,-1 0 0 0,0-15-6 16,1 4-1-16,1-5-2 0,0-2-2 0,2-1 1 16,0 1-2-16,2-3 0 0,1 2-1 0,2 1 2 15,-2 1 0-15,0 3-1 0,2 10-1 0,3-6 2 16,-1 0-2-16,-2 9 2 0,1 5-2 0,-1 5 1 0,2 0-1 15,-3 9 0-15,1-5 3 0,-2 12 2 0,1 7 3 16,-2-1-3-16,1 7 2 0,-7 5 1 0,1 8 1 16,1 2 1-16,-4 6-5 0,-4 0 1 0,1 0 0 15,-2 2 3-15,5-5-1 0,-3 0 3 16,-6-6 14-16,4 1 4 0,-1-13 6 0,4 3 4 0,-6-6 2 16,-3-6 0-16,1-3-2 0,2-1-1 0,1-4-16 15,-1-2-5-15,-1-3-5 0,-1-1-5 0,4 0-3 16,-1 0-2-16,-1 0 2 0,0-1 1 15,1-1-3-15,-1 1 0 0,3 5 0 0,-1-1 1 16,1-1-1-16,0 3 0 0,2 5-2 0,0 1-2 16,1 3 1-16,-1 3-2 0,3 5 0 0,0 4-3 15,3 0 2-15,0 5-1 0,1-1 2 0,4 4-8 16,-1-1-24-16,5-5-34 0,-1 1-37 0,1-5 82 16,0 2-58-16,2-15-30 0</inkml:trace>
  <inkml:trace contextRef="#ctx0" brushRef="#br0" timeOffset="206270.33">17059 10492 1131 0,'2'-9'534'0,"-1"2"-303"0,3-1-139 0,-3 3 57 16,1 1-37-16,-1 4-19 0,1-1-10 0,-2 0-20 15,2 3-12-15,-2 7-10 0,0-3-8 0,0 5-11 16,-1 1-7-16,-2 5-6 0,1 6-1 0,-4 11-5 16,2-2-1-16,0 1-1 0,-4 9-15 15,0 1-5-15,0 2-2 0,1-3-3 0,-2-3-3 16,1-2 3-16,-2-6 0 0,1-5 1 0,3-9 18 16,-2 1-1-16,1-9 4 0,3-6 0 0,-1-9-1 15,0 3-1-15,4-17-1 0,1 2-1 0,0-10-3 16,1 3 3-16,5-12 0 0,-3 2 2 0,5-3 2 15,-2 0 0-15,5 0-1 0,-1 0 2 0,-1 5-1 0,2-1 1 0,4-3-2 16,1 0 3-16,-2 7-1 0,2-1 1 0,-1 2 0 16,5-1 4-16,1 6 1 0,-1-1 1 0,-4 10 2 15,2 4 5-15,1 0 4 0,-4 8 1 16,-4 2 0-16,-2 12-1 0,0-2-1 0,-5 9 0 16,-3 0-1-16,-4 6-4 0,0-1-2 0,-5 4-2 15,2 2 1-15,-7-8 1 0,2 6 3 0,-2-8-2 16,1 3 5-16,0-6 10 0,-4-4 2 0,0-3 3 15,-1-2 3-15,2-1 2 0,-2-4-1 0,3-2 0 16,-2 0-5-16,3-1-11 0,3-2-4 0,-1-4-3 16,1 2-3-16,5 0-6 0,-1 0 0 0,3 0-2 0,2 0 1 15,4 0-3-15,-2 1 0 0,7 4 0 0,3 1-2 16,-1-1 1-16,5 4 1 0,2 6-2 0,4 2 2 16,0 2 2-16,3 2-1 0,3 2 0 0,-2 3-11 15,4 0-6-15,-5 0-13 0,0-1-19 0,-4-2-36 16,3 2-18-16,-9-8-25 0,0 1-27 0,-6-4 95 15,0-3-72-15,0-6-7 0</inkml:trace>
  <inkml:trace contextRef="#ctx0" brushRef="#br0" timeOffset="206504.34">17438 10480 1393 0,'-5'-8'621'0,"-1"6"-364"16,5 0-150-16,0 0 48 0,1 4-27 0,1 2-36 16,1 3-13-16,1 5-14 0,0 0-10 0,-2 0-29 0,1 8-9 0,0 8-3 15,-1-1-6-15,-1-3-8 0,0 7-5 0,0-1-14 16,0 5-47-16,-1-1-28 0,-1 2-30 0,1-11-46 16,1 1 110-16,0 1-96 0,0-5-25 15</inkml:trace>
  <inkml:trace contextRef="#ctx0" brushRef="#br0" timeOffset="206728.49">17681 10475 1465 0,'3'-1'638'16,"-3"-1"-390"-16,0 1-152 0,-1 1 54 0,4 0-61 15,-2-1-7-15,1 1-11 0,-1 0-11 0,0 3-28 16,1-1-8-16,-3 8-7 0,1-1-6 0,0 5-5 16,-3 4-4-16,-2 6-2 0,0 1-1 0,-3 3-17 15,2 5-8-15,1 0-14 0,-1-2-15 0,-1-1-17 16,3-6-23-16,2 2-91 0,0-1-69 0,-1-7 178 16,3-4-122-16,2-3-50 0</inkml:trace>
  <inkml:trace contextRef="#ctx0" brushRef="#br0" timeOffset="207016.78">18139 10351 1141 0,'5'6'569'16,"-4"-3"-293"-16,0-1-148 0,-1-2 80 0,-2-1-60 15,3 1-30-15,-3-1-6 0,2 1-15 0,-4-2-14 16,2 2-32-16,0 0-12 0,-2 6-10 16,1-1-6-16,-1 5-14 0,-3-3-3 0,1 14-4 0,1-2-1 15,-4 4-1-15,1 6-3 0,-1 6-1 16,0 0 0-16,1-3 3 0,2 7-4 0,-1 4-34 16,0 0-11-16,3-6-9 0,1-1-13 0,-1-4-27 0,1 0-52 15,3-10-34-15,-2 6-45 0,2-17-48 0,2-5 182 16,0-2-132-16,3-7-31 0</inkml:trace>
  <inkml:trace contextRef="#ctx0" brushRef="#br0" timeOffset="207219.26">17792 10519 1242 0,'-23'-3'490'15,"8"3"-285"-15,1 0-119 0,2 3 54 0,7 1-17 16,-4-1-13-16,6-2-35 0,3 1 3 0,0 2-5 15,3-2-6-15,6 3-6 0,3 2-15 0,-1-3-2 16,8 6-4-16,-1 0-2 0,2 6-17 0,2-3-5 16,0 3-3-16,1 1-3 0,-1-1-46 0,0 3-35 15,1-1-47-15,1-1-76 0,-2-1 142 16,1 0-106-16,-3-9-49 0</inkml:trace>
  <inkml:trace contextRef="#ctx0" brushRef="#br0" timeOffset="207435.79">18435 10344 1497 0,'-8'11'627'0,"0"-2"-415"0,3-7-131 0,-1 1 54 0,0 3-41 16,1 1-8-16,2-2-7 0,0 3-11 0,2 6-10 15,-3 0-9-15,3 3-12 0,0 7-10 0,1 3-14 16,-1-1-8-16,1 9-3 0,1 3-4 0,-2 4-35 15,1 1-27-15,0 2-20 0,0-1-24 0,-1-3-120 16,1 5-79-16,2-14 205 0,0 2-164 0,3-7-87 16</inkml:trace>
  <inkml:trace contextRef="#ctx0" brushRef="#br0" timeOffset="207630.89">18366 10562 940 0,'-18'-28'481'0,"3"0"-246"0,-2 2-123 0,-1 0 64 15,2 2-40-15,3 8-7 0,5 2-2 16,-2 0-2-16,1 6-8 0,0 4-6 0,5 6-27 16,1-1-11-16,5 6-12 0,-2 1-10 0,1 1-21 15,0 1-8-15,11 2-5 0,-2-2-4 0,5-1-2 16,2 1-2-16,4-5-3 0,1-1-1 0,-1-2-3 0,4-4-2 0,7-4-19 16,-1 5-16-16,0-5-20 0,1 1-21 0,2 0-24 15,2-4-92-15,0-1-55 0,2 1-80 16,-9-1 216-16,4-4-193 0,-1 2-77 0</inkml:trace>
  <inkml:trace contextRef="#ctx0" brushRef="#br0" timeOffset="207911.42">18889 10278 1202 0,'0'-2'571'0,"-4"-3"-317"15,-1 2-148-15,-3 0 61 0,3-1-22 0,-5 2-20 16,1 0-8-16,-3 0-30 0,-1 2-10 0,-1 0-12 16,-2 1-10-16,3 1-22 0,-4 1-9 0,0 6 0 15,-1-1-6-15,2 1-8 0,-2 3 0 0,4 1-1 0,-2 4 0 16,9 3-2-16,-4-1-1 0,8 0-3 0,3 1-1 15,1 0 1-15,7 0-3 0,5-3-1 0,9-2-1 16,-4 0 0-16,9-4 0 0,8-2 0 0,2-3 1 16,2 1-1-16,6 0 1 0,-1 0-1 0,-4 0 2 15,5 0 0-15,-14 4 0 0,1-1 0 0,-6 3 4 16,-8 0 2-16,-12 4 1 0,3-1 2 0,-11 3 3 16,-7 1 8-16,-8-2 4 0,-1 3 4 0,-2-2 1 15,-11-3 0-15,-3 0 1 0,-3-3-1 0,5-2-3 16,-5-3-10-16,4-2-4 0,-7-4-21 0,7-7-20 15,-2 4-22-15,9-8-33 0,0 1-166 16,-2-1 194-16,4-3-118 0,0-3-84 0</inkml:trace>
  <inkml:trace contextRef="#ctx0" brushRef="#br0" timeOffset="208613.53">16446 11196 1050 0,'-11'-2'460'0,"3"-2"-285"0,4 1-108 0,2 1 40 16,-5-2-11-16,7 3-4 0,0-3 0 0,2 3-8 16,1 1-5-16,3-1-3 0,-3 1-3 0,5 0-22 15,1 0-5-15,8 1-11 0,-2 3-3 0,3-2-11 16,4 0-3-16,2 0-4 0,3-1-1 0,-2-1-1 15,8 0 1-15,6-2 6 0,1-1-1 0,-3-2-2 16,4 0 0-16,4-2 1 0,4 0-1 0,2-2-2 16,-2-1 0-16,-1 4-5 0,7 1-1 0,-1-2 0 15,1 5-2-15,-4-2-2 0,-2 4 0 0,1 1 1 16,-7 0 0-16,1 0 0 0,-2 1 5 0,0 0 1 16,0 3-1-16,2-1 4 0,-2 1-1 0,3-1 2 15,0 1-1-15,1 3 1 0,-3-3-3 16,2 1 2-16,1-2-2 0,1-1 0 0,4-1 1 0,0-2 1 15,-1-2-1-15,1 0 0 0,-3-1-2 0,-3-3-3 0,8-2 1 16,0 1 0-16,-9-1-2 0,1 0-1 0,2 0 0 16,3-4-1-16,3 0 1 0,1 1 0 15,-11 1-1-15,5-2 2 0,0 1 0 0,-4-1-1 0,-1 2 1 16,4 2 10-16,-5-1 2 0,2 2 4 16,-2 0 1-16,1 0 2 0,0 2 2 0,-7 0 1 15,2 1 1-15,-6-5-5 0,2 4 1 0,-3-1-2 16,1 4 0-16,-5-1-1 0,1 0 0 0,0 3-2 15,-4 0-1-15,3 5-4 0,-2-1-5 0,-6 3 1 0,2-4-1 16,-3 3-3-16,-5-4-3 0,2 2 3 16,-1 0-4-16,-7-1 3 0,-2-1-2 0,4 0 0 0,-4 1-2 15,-4-1 2-15,3 0-1 0,-1 0-2 0,-3 1-10 16,1-1-10-16,-3 0-10 0,-2-1-15 0,-4-2-47 16,5 0-34-16,-6-4-42 0,0-2-68 0,-1-3 156 15,2 1-110-15,-4-7-32 0</inkml:trace>
  <inkml:trace contextRef="#ctx0" brushRef="#br0" timeOffset="-206864.38">16834 11506 557 0,'-3'-2'351'0,"-2"-1"-138"0,4 3-114 0,-2-3 60 16,2 3-8-16,1-2-10 0,-1-1-4 0,3 3-10 15,-2-2-7-15,0-1-3 0,1 2-5 0,-1 1-14 16,0-1-8-16,-2 1-10 0,2-1-8 0,-3 2-22 15,2 0-5-15,1 6-10 0,-4-2-7 0,4 10-14 16,2 2-5-16,1 7-2 0,-4 0-2 0,2 8-2 16,-1 5 0-16,1 5-1 0,-1 1-2 0,-2-6 0 15,2 0 1-15,0 3 1 0,2-2-11 0,-2-4-12 16,2-7-11-16,-1-4-13 0,3-2-50 0,1-10-25 16,-2 3-35-16,0-14-50 0,3-3 131 0,2-2-96 15,-2-11-23-15</inkml:trace>
  <inkml:trace contextRef="#ctx0" brushRef="#br0" timeOffset="-206599.86">16646 11466 955 0,'-3'4'452'0,"-1"-1"-242"0,0 0-113 16,0 1 50-16,1 0-13 0,1-1-8 15,1 0-4-15,0 0-12 0,-2-1-11 0,3 1-11 16,0 1-7-16,0-1-13 0,2 0-5 0,0 2-5 16,0-1-3-16,1-1-11 0,1 2-5 0,1-3-5 15,2-1-4-15,-2 1-10 0,6-2-3 0,7-4-3 16,-4 1-4-16,2-3-3 0,5-2-3 0,-1 3 0 0,4-4-1 16,0 1-1-16,1-2-11 0,-4 5-21 0,5 3-84 15,-3-1-62-15,2 3-99 0,-1 7 200 0,-4 7-196 16,-1 0-102-16</inkml:trace>
  <inkml:trace contextRef="#ctx0" brushRef="#br0" timeOffset="-205065.64">18250 11549 809 0,'-5'-5'494'16,"5"0"-249"-16,-1 2 30 0,0 0-29 0,-1-3-132 16,0 2 56-16,-3-1-43 0,1 3-6 0,2-1-12 15,-3 0-1-15,-5 1-26 0,0 0-31 0,-1 1-10 16,-2 1 2-16,-2 0-17 0,-4 3-15 0,0-1-3 16,-1 5-18-16,4 0 10 0,-2 3-1 0,-2 0-1 15,6 3-14-15,-1 0 10 0,3 0-2 0,4 3-1 16,1-2 0-16,0 1 0 0,5-2-3 0,2-2 1 15,5-1 0-15,0-1 2 0,1-1-1 0,6-6 3 0,9 3-2 16,-3-1 0-16,2-3 3 0,5-1 1 0,-1 0 1 16,3 0 1-16,2 0 0 0,1-1 0 0,-10 2 3 15,1 1 1-15,0 4 1 0,-5 2 1 0,-3 3 2 16,-5 4 7-16,-1 1 5 0,-5 2 5 0,-2 2 2 16,-3 0 12-16,-2 2 2 0,-5-3 0 0,-1 0 3 15,-2-4-6-15,0 4-3 0,0-7-2 16,0 0-5-16,-2-4-12 0,1-3-1 0,-2-1-3 0,2-3-4 15,3-2-5-15,-3-4-3 0,6 0-6 16,-3-3-12-16,3 0-18 0,8-2-23 0,0-2-104 16,0-1-79-16,1 3 179 0,4-1-135 0,-1 4-66 0</inkml:trace>
  <inkml:trace contextRef="#ctx0" brushRef="#br0" timeOffset="-204656.3">18493 11545 1231 0,'4'-10'589'0,"-3"2"-379"16,0-1-134-16,0 5 4 0,2 0 1 0,-1 1-2 16,1 2-7-16,-1 3-16 0,0 7-28 0,-2 0-4 15,1 4-5-15,-1 5-6 0,0 6-7 0,-1-1-1 16,-2 8-3-16,0-3 0 0,1 1 2 0,-1 2-1 15,0-4-3-15,-1-2-3 0,-1-4 0 0,2-3-2 16,-1-6-2-16,0 0-3 0,-2-7-4 0,1-3-1 16,-1-6 3-16,1 0 0 0,-1-2 1 0,0-8 2 0,-3-3 3 15,1-1 4-15,0 0 3 0,0-3 2 0,0-1 2 16,-2-1 6-16,-1 0 1 0,0-2 0 0,4 3 1 16,0-1 0-16,0 0 2 0,0-1-2 0,2 4 2 15,4 0 2-15,0 1 3 0,1 4 0 0,1 2 2 16,3 4-2-16,1 0 1 0,4 8-3 0,0-3-1 15,3 4-7-15,-1 0-3 0,5 5-1 0,0 1-3 16,3 0-1-16,1 1 0 0,5 1 0 0,2-2-2 16,0 1-37-16,4-2-22 0,-1 1-20 0,2-3-23 15,-5-1-26-15,-3-3-37 0,3-1-133 0,-1 1 190 16,-6-1-104-16,-1-4-41 0</inkml:trace>
  <inkml:trace contextRef="#ctx0" brushRef="#br0" timeOffset="-204325.72">18842 11483 726 0,'-7'5'395'0,"0"1"-195"0,0 2-119 0,-1 0 65 15,0 2-30-15,-1 1-20 0,-1 2-11 0,3 2-7 16,-1 0-4-16,1 3-4 0,0 2-1 0,0 3-10 16,3 2-5-16,-2 2-9 0,2-2-5 0,0-2-16 15,4 2-5-15,-3 0 1 0,3-1-1 0,-3-6-3 16,2-3 3-16,1-4 3 0,2 0 8 0,-1-11 4 0,-1 3 5 16,2-8 1-16,-2-10 3 0,4 3-3 15,-2-9-2-15,2-4-3 0,-2-2-6 0,2-2-5 16,-1-4-5-16,2 0-2 0,2 1-6 0,-1-2 1 15,0 2-4-15,1 1-2 0,3-1 0 0,-1-1-2 16,4 5-3-16,-3 1 0 0,4 6-1 0,0-3-1 16,2 14 0-16,-3-5 0 0,3 10-1 0,-2 5 2 15,0 4 2-15,2 6-2 0,-5-1 2 0,1 12 1 0,-2 5 0 16,1 2-2-16,-2 1 1 0,-4 5-2 0,1 1 1 16,-1 6-15-16,-3 0-7 0,2 1-14 0,-3-9-10 15,-1 0-22-15,0-2-9 0,0-6-8 0,-1-6-11 16,-3-12-18-16,1 3-11 0,-1-10-3 0,-1-2-9 15,0-8-40-15,-2-1-34 0,0-3 128 0,1-5-93 16,-3-1-35-16</inkml:trace>
  <inkml:trace contextRef="#ctx0" brushRef="#br0" timeOffset="-204151.55">18797 11576 1113 0,'-14'15'576'15,"3"3"-339"-15,-1-2-140 0,3-3 27 0,1 4-11 16,2-1-12-16,1 0-9 0,5-3-16 0,3-4-24 15,-2 1-11-15,5-4-9 0,4-1-7 0,5-5-11 16,-2-2-2-16,2-4-7 0,2-3 1 0,5-5-12 16,0 1-10-16,4-11-15 0,2 3-22 0,2-4-98 15,-1 1-67-15,2 3 159 0,0-1-125 0,2 2-92 16</inkml:trace>
  <inkml:trace contextRef="#ctx0" brushRef="#br0" timeOffset="-203709.53">19244 11438 856 0,'-9'1'559'15,"0"4"-237"-15,2 0-191 0,1 2 195 0,2 2-202 16,-1-1-24-16,0 1-13 0,3 1-13 0,-2 1-12 16,1 1-8-16,2 3-10 0,2 5-17 0,-1-4-4 15,2 6-6-15,-2-1-4 0,1 3-6 0,4 0-1 16,-5-2-4-16,1 0-1 0,0-1-5 0,0-1-1 16,-1-6 1-16,2 1-3 0,-1-5-1 0,-1-7-4 0,1-2 0 15,0-1 0-15,-1-4 5 0,-1-5 0 0,-2-6-1 0,0-2 4 16,-2-10 4-16,2 4 5 0,3-3 1 15,-3-4 3-15,-2-2 1 0,5 2 0 0,0 0-1 16,0 0-4-16,1-3-2 0,-1 2-3 0,2-1-1 16,3 2-1-16,1-1 0 0,5 5 3 0,-3 0 1 15,3 4 2-15,3-1 0 0,-1 14 1 0,1-2 2 16,-2 6 3-16,0 5 0 0,1 3 0 0,-2 2 1 16,-1 8 5-16,-1 3 0 0,-3 4 0 0,1 1 0 15,-1-1-2-15,-5 7-1 0,-1 1 1 16,0 1 0-16,-3-5-5 0,-3 2 0 0,1 1 5 0,-4-1 15 15,-2-4 4-15,0 1 8 0,1-7-1 0,-1-2 13 16,-2 0 2-16,1-5 1 0,0-3-2 0,0-4-14 16,2 0-6-16,-1-3-6 0,2-3-4 0,1-1-16 15,0 0-1-15,7-3-3 0,-1 1-3 0,1 1-2 16,0-2-1-16,4 4-3 0,-1 0 2 0,4 2 0 16,-1 2 1-16,5 5-2 0,-2-2 1 0,3 5-2 15,1 4 2-15,0 2 1 0,0 2 0 0,2-4 2 0,-3 5-4 16,1 2-16-16,3 2-21 0,-3-3-19 0,0-2-28 15,1 0-27-15,1-1-121 0,-1-4-99 16,1 2 225-16,-2-5-159 0,-1-11-109 0</inkml:trace>
  <inkml:trace contextRef="#ctx0" brushRef="#br0" timeOffset="-203250.68">19642 11327 1269 0,'-9'0'654'16,"8"0"-376"-16,-2-1-160 0,4 1 27 16,-2 1-2-16,1 1-5 0,0 1-10 0,2 1-16 15,-1 3-31-15,-1 1-12 0,1 2-11 0,0 5-8 16,0 5-16-16,0-3-6 0,-1 13-8 0,-6-4-5 16,2 6-9-16,0 1-2 0,1 0-1 0,-4 1-3 15,3-2-21-15,-1 1-10 0,0-9-12 0,3 4-10 16,1-7-11-16,-3-7-14 0,2-1-32 0,2-2-11 15,-1-6 7-15,1-4-2 0,1-5 0 0,0-5-12 16,0-12 5-16,0 3 16 0,2-3 31 0,-3-7 15 16,0 0 13-16,0-3 16 0,-2 0 15 0,-1-1 30 15,0 1 13-15,-3-1-4 0,0 0 11 0,-1 1 13 16,-2 2 4-16,0-3 4 0,1 2 4 0,-2 8 17 16,1-6 3-16,4 15 11 0,-3-3-2 0,1 6 8 15,2-1 2-15,-1 8-6 0,2 2-1 0,0 2-21 16,0 3-7-16,2 6-6 0,2-2-9 0,0 2-21 0,4 5-7 15,3-1-1-15,3 1-6 0,-2 0-3 16,5-2-3-16,2-2-2 0,-1-1-3 0,4-6-1 0,0 3 0 16,1-6-6-16,3-3-33 0,3-1-22 15,0-5-22-15,2 2-20 0,0-5-50 0,3 0-22 16,0-3-26-16,-1-1-28 0,0-1-65 0,0 2 186 16,2-3-111-16,-1 2-25 0</inkml:trace>
  <inkml:trace contextRef="#ctx0" brushRef="#br0" timeOffset="-202945.62">20132 11141 301 0,'9'-6'277'15,"1"0"-77"-15,-3 1-111 0,1 1 79 0,-3 1-41 0,1-2 1 16,0 2-9-16,-1 0-19 0,-2 0 9 0,1 1 13 0,-1-1 39 16,-3 3 6-16,0-1 4 0,0 1-31 0,-3 3 10 15,-2 0-7-15,-3 0-8 0,0 2-9 0,-3 4-24 16,-1 1-8-16,-4 1-10 0,-2 5-6 16,0 1-23-16,1 1-8 0,-7 5-7 0,-1-1-10 15,0 2-16-15,2 1-4 0,-3-2-6 0,3 0-1 16,0-1-3-16,3-1-1 0,6-1-2 0,0-2 2 15,7-1-5-15,3-2-3 0,4 0 1 0,2-2-2 16,0-2 0-16,10-4 0 0,7-2 1 0,-3 2-3 16,3-4 5-16,4-2 2 0,2-1 0 0,4 0 1 15,2 0 2-15,-1-2 2 0,-5 3 0 0,1 1 2 16,0 0 0-16,-3 3-1 0,-2 2 3 0,-8 2 2 16,1 2 0-16,-6 2 0 0,-2 0 0 0,-7 3 3 15,1 1 1-15,-11 2 0 0,0-1 0 0,-5 0-1 16,1 0-2-16,-7-6-4 0,1 1-8 0,-4-6-41 15,-2-5-29-15,0-4-33 0,-2-3-51 0,0-7 106 16,-2-2-87-16,2-6-30 0</inkml:trace>
  <inkml:trace contextRef="#ctx0" brushRef="#br0" timeOffset="-202528.33">19631 10845 767 0,'-19'3'390'0,"7"-3"-198"0,0 3-105 0,2-2 60 16,1 3-14-16,-1-1-9 0,4 0-6 0,-3 2-10 16,2-1-6-16,5 2-6 0,0-3-4 15,1 1-20-15,1 2-2 0,6-2 11 0,-4 2-2 16,6-2-11-16,-1 2 1 0,-1-3 3 0,2 1 7 16,5 0 0-16,0-1-4 0,0 1-16 0,5-4 4 15,0 0-5-15,4 0-6 0,2-1-4 0,7-3-13 16,-1-1-4-16,4-2-4 0,8 0-4 0,3-2-10 15,-2 2-1-15,10-6-2 0,1 4-3 0,2 2-3 16,2-3-1-16,0 5-2 0,2-2 0 0,-2 0-23 16,1 4-8-16,-7-3-16 0,1 3-22 0,-5-2-86 15,-5-2-72-15,-9 2-123 0,-2 0 237 0,-7 0-159 0,-9-3-84 16</inkml:trace>
  <inkml:trace contextRef="#ctx0" brushRef="#br0" timeOffset="-199957.28">5041 12628 498 0,'-4'6'250'0,"-2"-5"-131"15,2-1-70-15,0-2 36 0,1-2-32 0,1 1-11 0,1-2-1 16,-2 1-1-16,1-2-12 0,1-2-7 0,0 5 1 15,1-4-1-15,-2 3 5 0,1 0 0 0,0 1 7 16,0 1 0-16,-2 0 6 0,2-2-3 0,-1 4-1 16,0 1 0-16,0 2-10 0,-2 0-5 0,1 0-4 15,0 4-4-15,1 2-2 0,-1-1 2 0,3 1-1 16,0 0 4-16,1-1 3 0,2 2 4 16,3-5-3-16,1 4 2 0,1-4-3 0,3 1 1 15,0-3 0-15,2 1 0 0,2-3-2 0,1-1-1 16,-1-1 0-16,2-1-2 0,-2-2-2 0,1-5-4 0,3-1 2 15,-1 3-3-15,-3-1 0 0,2-3-2 0,-2 1 0 0,2-3 1 16,-4 4-1-16,3-1 3 0,-5 4-3 0,0-1 0 16,-3-1-1-16,0 3-1 0,-4 0 1 0,1 4 0 15,-1-1 0-15,-2 2-2 0,-1 1 3 0,2 5 1 16,-1-2 3-16,4 7-2 0,1 0 1 0,1 2-2 16,-1 0 2-16,3 4-1 0,-2-3 0 0,2-2-3 15,1 2-2-15,4-3 2 0,-3-2 0 0,-1-6 1 16,3-2 0-16,-2-7-1 0,4 3 0 15,-4-1 1-15,0-9-2 0,1-2 1 0,2 2-2 16,-4-1 0-16,0 0-1 0,-1 1 0 0,1-3 2 16,-4 2-2-16,3 0 0 0,-3 4-1 0,1 0 0 15,-2-1-1-15,1 5 2 0,-2 0 0 0,2 4-2 16,-2 1 0-16,0 1 1 0,-1 5 1 0,1 3-1 16,0-1 1-16,2 8-3 0,0 0-1 0,2 1 3 15,-1 0 0-15,5 3-2 0,-3 1 2 0,2-1 0 16,2-2 0-16,-5-2 0 0,2-2 1 0,0 0-1 0,-1-11 0 15,-3 2 0-15,6-2-1 0,-7-3-2 0,3-5 0 16,-2 1 0-16,2-6 0 0,-1-2-1 0,0 2 1 16,-3-3-1-16,1 1 1 0,1 1 2 0,-1-1 1 15,-1-1 0-15,-1 3 0 0,0 0-1 0,0 2 1 16,2-4 0-16,-2 5 0 0,2 0-3 0,-1 0 0 16,2 4-2-16,1 2 2 0,-1-1 0 0,2 9-3 15,-1 0 1-15,0 3 2 0,2 0 1 16,-2 5-2-16,2-1 4 0,1 0-2 0,0 0 0 0,2 0 2 15,0-2 1-15,-2-3-1 0,2-6-1 0,0-2 2 16,0 2 0-16,1-2-1 0,-3-5 3 0,1-4-1 0,1-1-1 16,0-2 2-16,-1 1 2 0,-2 0-2 0,-2-1 0 15,0-1 0-15,-4 2 0 0,3 1 0 0,-5 2-1 16,0 0 0-16,-1 4-1 0,0-1-1 16,1 3 0-16,1 1-1 0,-1 1 0 0,2 2-1 0,4 2-1 15,-3-1 1-15,2 1-2 0,2 3 1 16,2 0 0-16,1-1 1 0,-2 1 0 0,0 0 1 15,0-1-2-15,2 2 1 0,0 1-1 0,-1-4 1 16,-1 1 2-16,0-3-1 0,1 0 0 0,1 0-1 16,-2 0 2-16,0-3 2 0,0-1 0 0,1-2 0 15,0-2 1-15,1 0-1 0,-3 0 1 0,4-2 0 16,-1-1-1-16,2-1 1 0,0 1 0 0,0 0-3 16,4-1 0-16,0 2 0 0,1-2 0 0,0 3-1 15,2 0 1-15,-1 2-3 0,0 2 0 0,3-1 5 16,-4 0 1-16,3 0-3 0,-4 3 4 0,2 0 1 15,1 0-1-15,0-1 0 0,0 0-1 0,-2-1-3 16,1 1 2-16,-2-1 0 0,3-3 0 0,-4 1 1 0,2-2 2 16,3 0 0-16,-1-1 2 0,-3 2-1 0,1-1 0 15,2 2 0-15,3-2 0 0,1 4-3 0,-1-2 0 16,-3 4-1-16,1 0 0 0,1 0 1 0,-2 0 0 16,-1 3-1-16,-1 0-1 0,-1 2 1 0,0-1 0 15,-3-1 0-15,4 0-1 0,-2-1 1 0,0-2-1 16,2-4 0-16,-2 0 1 0,-1 0 1 15,-1-6-1-15,3-1 1 0,0-3 0 0,-2-1 0 0,1 0 0 16,-2-1 1-16,1 0 2 0,-1-1-3 0,1 3 0 16,-5-2 0-16,-1 4 1 0,-4 4-1 0,3 3-1 15,0-3-1-15,-4 5-1 0,2 3 0 0,-4 5 0 0,6 4 1 16,-2 7-1-16,0-4-1 0,2 3 1 0,-2 4 0 16,2 2 0-16,-1-1 0 0,3-3 0 0,-3-2 0 15,1 1 0-15,-2-5 1 0,-1-4 1 0,2 0-2 16,-1-2 1-16,-1-4-1 0,0-1 2 0,1-4 1 15,1 0 2-15,-1-5-2 0,0 0 2 0,-1-5 0 16,-1-1 1-16,0-2 0 0,0 2-1 16,-1 1-2-16,-1 3-1 0,2-4 0 0,0 1-2 0,-2 5 0 15,2 0 0-15,-1 5-3 0,2-2 0 16,0 6 2-16,0-3-1 0,0 5-1 0,3 8 2 16,0-2 0-16,1 5-1 0,-1 4 2 0,4-1 0 15,0 2-1-15,0 2 0 0,2-3 1 0,2-1 0 16,-1 0-2-16,2-3 3 0,6-2 0 0,-6-5 1 15,3 3-1-15,-2-11-1 0,-2 1 2 0,0-5 0 16,2 1 0-16,-6-12-2 0,-1 4 0 0,0-6 1 16,1 0 2-16,-1 1-2 0,-2-3 0 0,-3 2 1 0,1 4-1 0,0 0 1 15,-2-1-1-15,1 4-1 0,-1 3 1 16,-3-2-1-16,6 6-2 0,-3 2 1 0,1-1 0 16,1 5 0-16,-1 3 0 0,0 1-1 0,2 4-1 15,0 5 3-15,0-2-1 0,3 2-2 0,-1 0 3 16,0 0-1-16,2-3 1 0,0 2 0 0,1-4 0 15,0-2-1-15,0-2 1 0,0 0 1 0,-1-5-1 16,5-2 0-16,-4-6 0 0,1 3 1 0,1-10 1 16,1 2-1-16,-6-4 2 0,2-4-1 0,-3-2-1 15,5 4-1-15,-5 0 3 0,-2 4-2 0,1-1-1 16,0 0 1-16,2 3-1 0,-1 5 1 0,1 0 0 0,-6 0 1 16,6 3-2-16,-1-1-1 0,-1 4 0 0,-1 1 1 15,1 1 0-15,-1 2-2 0,1 3 2 0,0 1 0 16,-1 1 0-16,0 2 2 0,2 4 2 0,-1-3-1 15,-1 1 0-15,-1-2-1 0,1 2 1 0,-1-4-1 16,0 3 1-16,-3-6-1 0,0-2 0 0,0-1 3 16,-1-1 0-16,0-2 0 0,-2-4 0 0,1-1-1 15,-2-3 1-15,1-4-2 0,-1 2 0 0,0 0-2 16,0-2-1-16,1-3 1 0,-1 3-1 0,1 0 1 16,1 0-1-16,0 1 0 0,3-1 0 15,-2 3 0-15,1-2 3 0,1 4 0 0,1 1 0 16,1 0 0-16,2 4 0 0,-1 2 2 0,0 3 5 15,3 0-2-15,0 6-1 0,0 0 1 0,0 2 0 16,2 1 2-16,-2 0-3 0,2 1 1 0,1-1-4 16,-2 0 0-16,-3-2-1 0,2-1 1 0,-2-2 0 15,-1-1 2-15,1-3 4 0,-1 1 3 0,-4-3 11 16,2-2 5-16,0-5 0 0,-1 1 2 0,2 0 0 0,-6-4-2 16,3 0-2-16,-1-2-5 0,1 3-9 0,-2-1-4 15,2 3-2-15,-3-1-2 0,3 5-1 0,0-2-1 16,0 3 1-16,-1 3-1 0,0 0-2 0,1 3-1 15,1 1 0-15,4-2-34 0,-2 1-51 0,1 1-102 16,6-2 147-16,3-7-115 0,-1 3-75 0</inkml:trace>
  <inkml:trace contextRef="#ctx0" brushRef="#br0" timeOffset="-187253.81">4356 14150 271 0,'-2'0'216'16,"-2"-1"-62"-16,7-1-75 0,-3 0 71 0,0 1-41 15,2 0 5-15,3 1-4 0,-1 0-3 0,2 1-7 16,-3 1-3-16,0 3-3 0,2-1-6 0,-2 1-20 15,0 2-4-15,3 1 7 0,-2 0-3 16,-1-2-16-16,1 2-3 0,-2-2-5 0,6 0 0 0,-1-4-7 16,0 3-2-16,2-4-15 0,0 0-4 15,-1-1-4-15,5-1-2 0,-2-3-1 0,0-3-3 16,0 3-2-16,0-5-1 0,-1-1 0 0,3 0-1 16,-2-1 0-16,2 1 0 0,-1 1 0 0,0 4-1 15,0-3 0-15,-1 8-1 0,2-2 0 0,-3 2 0 16,-1 1 1-16,0 3-1 0,1 1 1 0,-1-1 1 15,0 3-1-15,-1-2 0 0,-1 2 1 0,0-3 0 0,-2 2-2 0,3-1 0 16,-1 1 0-16,-2-2-1 0,1 0 1 16,-2-1 1-16,3 0-1 0,-3-2 1 0,3 1 1 15,-5-1 0-15,4-1-1 0,-4-2 2 0,1 1-2 16,-1-2 1-16,2-2-1 0,0 1-1 0,0-3 0 16,1 3 0-16,-3 0 2 0,3-2-2 0,0 4-1 15,0-1-1-15,0 3 2 0,-3-2 1 0,5 2-1 16,-2 0 0-16,1 3 0 0,0 0 0 0,1-1 1 15,0 1-1-15,2 1 0 0,-1-1 1 0,0 0-1 16,0 1 1-16,0-2 2 0,-3-3-1 0,1 1-1 16,2 0 1-16,-3-1 0 0,-2-3 0 0,-1 0 2 0,0-3-3 15,2 4-1-15,0-1 2 0,-1-1-1 0,1 1 1 16,-2-1-2-16,2 2 1 0,1 0-1 0,0 2 0 16,1-2 0-16,-2 2 0 0,2 1 0 0,0-1 0 15,1 1 2-15,-2 0-2 0,3-2 0 0,-2 1 0 16,0-2 0-16,0 0 1 0,-2-1-1 0,2 1 1 15,-2-2 1-15,2-1 0 0,-2-2 2 0,-1 4 3 16,1-3 0-16,-2-3 4 0,1 2 1 16,0-2-2-16,-2 3 3 0,2 2-1 0,0 0 0 15,-1 0-3-15,1 0 0 0,0 5-3 0,1 0 0 16,0 2-1-16,0 1 0 0,1 2-1 0,1 2 1 16,-1 1 0-16,2 1 0 0,0 3-1 0,0-2 0 15,0 0 3-15,0 0-1 0,-1-3 2 0,1-2 2 16,-1 2 0-16,0-7 0 0,2 0 4 0,-2-4 2 15,2 1 0-15,2-2 0 0,-1 0-2 0,-2-3-1 16,2 0-2-16,1 2 2 0,1-2-6 0,-3 3-2 0,0-1-1 0,0 0-4 16,2 0 0-16,0 4-3 0,-1 0-3 15,0 0-8-15,1 2-27 0,-2 2-17 0,1 1-13 16,-1 3-15-16,-3-1-80 0,3 4-52 0,-2 1 141 16,0 2-107-16,1-1-54 0</inkml:trace>
  <inkml:trace contextRef="#ctx0" brushRef="#br0" timeOffset="-186558.32">5319 13877 420 0,'-8'4'358'0,"4"-1"-104"15,-1 0-120-15,4 2 106 0,-2-2-68 0,-1-1-38 0,1-2-9 0,0 2 1 16,6 1-11-16,-3-2-32 0,1-1-6 0,-2-1-10 16,1 0-3-16,0-3-10 0,2 2-4 15,4 1-12-15,-6-1-2 0,2 0-3 0,3 0-6 0,-1 1-1 16,3 1-10-16,-1 0-1 0,0 0-4 15,1 0-2-15,0 3-3 0,0-1-1 0,0 2-2 16,2 1-2-16,-1-1 2 0,0 0 0 0,-1 1 0 16,1 0-1-16,2 0 4 0,-2-2 1 0,0 0 1 15,1 0 3-15,-1-1 1 0,0 0 0 0,1 0 3 16,-2 0 3-16,0 1-7 0,1-1 1 0,-2-2-3 0,2 2-2 16,-1 0 0-16,0-1-1 0,0 1-3 0,-1 2-2 15,1-3 2-15,0 3 0 0,-2-2 1 0,0 2 0 16,0 1-1-16,-2 1 2 0,0-1 0 0,-2-1 0 15,-1 1 2-15,0 2-1 0,0-3 4 0,-1 2 5 16,-2-4 3-16,0-1 0 0,1 2 3 0,-1-2 3 16,-2-1-1-16,3 2 0 0,-2 0-3 0,-1-2-3 15,1 2-3-15,0-3-1 0,-1 0-2 0,2 1-3 16,-1-1-1-16,0 1 1 0,0 0 1 0,0-1-1 16,1 4-1-16,1 2-1 0,-2 2 3 0,0 4-2 15,-2-1 3-15,3 1-3 0,-1 4 0 16,-1 0 0-16,0 2 0 0,0-1 0 0,1-3-4 15,1 1 0-15,1-3-3 0,-1-2-8 0,2-4-73 16,0-1-73-16,3-8-160 0,4 2 243 0,-1-9-202 16,0 4-123-16</inkml:trace>
  <inkml:trace contextRef="#ctx0" brushRef="#br0" timeOffset="-185786.61">1830 14236 726 0,'-9'-4'389'0,"2"3"-176"16,0-1-106-16,-2 2 62 0,1-2-6 0,1 1-1 15,1-1-8-15,0 0-34 0,2 0-12 0,-2 0 7 16,2 0-11-16,-2 0-30 0,2 1-9 0,1-1-6 0,-1 4-5 16,3 2-9-16,-1-2-6 0,3 7-19 0,1 5-3 15,3 1-5-15,-1 4-2 0,3 6-2 0,3 6-6 16,0 1-1-16,2 3 2 0,-1-2-2 0,2 4-6 16,1 2-9-16,-3-6-9 0,3 0-9 0,-3-8-24 15,0 4-9-15,-6-15-15 0,2 4-17 0,-3-10-26 16,-2-5-6-16,-2-4-8 0,-2-1-6 0,-3-6 5 15,-2-3 9-15,-2-3 13 0,0-1 18 0,0 2 34 16,-2-6 13-16,-2 0-12 0,1-1-4 0,2 2-8 16,-1-2-36-16,0 0-48 0,-1-3 106 15,0 1-86-15,0 0-26 0</inkml:trace>
  <inkml:trace contextRef="#ctx0" brushRef="#br0" timeOffset="-185599.39">1660 14295 335 0,'-14'-6'298'0,"3"1"-73"15,2 0-101-15,0 5 69 0,-1 0-17 0,0 3-34 16,1-3-3-16,-1 2-5 0,5-1-4 0,-5 0-20 15,1 2-6-15,3-3-5 0,-1 0-8 0,1-1-13 16,4-1-8-16,1 0-6 0,1-1-8 0,0 0-15 0,2-3-3 0,3-1 3 16,2 1-1-16,1-1-13 0,4 1-4 15,0-2-2-15,2 0-4 0,4-1-2 0,-1 2-2 16,4 0-7-16,1-3 1 0,-3 0-3 0,5-2-1 16,1 0-1-16,1 0-5 0,0-1-10 0,-1-2-16 15,1 1-15-15,-1 2-63 0,0-1-34 0,-4 0-58 16,3 1-106-16,-5 0 205 0,2 1-145 0,-11 0-44 15</inkml:trace>
  <inkml:trace contextRef="#ctx0" brushRef="#br0" timeOffset="-185150.7">2069 14442 960 0,'-7'0'440'0,"4"-3"-250"0,0-2-109 0,-2 0 34 0,2-1-12 16,-1-1 0-16,1 0-4 0,3 1-32 15,-2 0-11-15,0 3-8 0,2 1-8 0,0 2-15 16,3-1-2-16,-2 7-5 0,3-1-4 0,-3 5-2 16,3 1 0-16,2 6 0 0,-2-5-1 0,2 2-3 0,2-2 0 15,5 5-2-15,-4-1 0 0,0-2-3 0,3-2 1 16,-1-1 0-16,2-1-3 0,-5-7 1 0,2 5 0 16,-3-8-1-16,2-7 3 0,-2 3 1 0,1-9 0 15,-2-2 0-15,-3-2 4 0,4 0 0 0,-4-2 0 0,-2 3 1 16,-2 2 3-16,-1-3 1 0,-3 5 0 15,-1 1 2-15,-4 4 1 0,1 0-2 0,-3 8 2 16,0-1-1-16,-3 4-6 0,0-1-2 0,3 7-1 16,-3-1-5-16,3 2-18 0,-1-1-20 0,4 0-36 15,0-2-48-15,3 1-96 0,8-6 159 0,-2-5-141 16,3-1-117-16</inkml:trace>
  <inkml:trace contextRef="#ctx0" brushRef="#br0" timeOffset="-184487.61">2680 13949 872 0,'-5'-7'468'16,"1"2"-224"-16,1-4-135 0,0 0 87 0,1 3-74 16,0-1-4-16,0 3-6 0,-2-1-10 0,2 3-31 15,-1-1-7-15,0 3-9 0,-2 1-7 0,1 1-13 16,0-1-6-16,1 6-4 0,1-1-4 0,-1 3-6 16,2 1-3-16,-5 2 1 0,5 1-4 0,-1 1-6 15,-3 2 0-15,4 4 0 0,-3 0 0 0,0-1-2 16,3 2 0-16,1 0 0 0,0 3 0 0,6 0 1 15,-2 1 0-15,3-5-1 0,4 2 0 0,0-1 1 16,3-3 0-16,3-2-1 0,2-7 2 0,0 1-3 16,5-5 2-16,-1-4 0 0,5-6-1 0,-1 0 0 15,4-7 1-15,-4-3 1 0,0-3-2 16,2 0 0-16,-11-5-2 0,6 2-4 0,-7 0-23 0,-2-2-17 16,-4 5-27-16,-3-2-37 0,-5 4 77 15,0 1-59-15,-7 5-23 0</inkml:trace>
  <inkml:trace contextRef="#ctx0" brushRef="#br0" timeOffset="-184004.56">2938 14011 895 0,'1'-4'386'0,"2"3"-245"16,1 4-91-16,-1-2 23 0,3 9-23 0,-1 0 2 15,-1-1 0-15,4 5-9 0,-1 1-5 0,-1 4-5 0,4 0-1 16,-6 0 0-16,2 1-4 0,0-3-10 0,1-2 1 16,0 3 4-16,-1-6 3 0,0-2 2 0,-6-6 11 15,6 3 4-15,-3-7 3 0,-3-1 4 0,-4-7 10 16,-2 0-1-16,-3-5-2 0,1-2 2 0,0-5-6 16,-3 0-3-16,0-6-1 0,1 1-2 0,-4 1-17 15,3-2-4-15,-3-3-4 0,1 1-5 0,0 2-10 16,2-2-2-16,4-1-4 0,-2 0-1 0,6 4 1 15,4 0-1-15,1 0 3 0,1 0-2 0,-1 4 2 16,5 5 1-16,3 3 1 0,-1 1-1 0,4 9 1 16,-2-4-1-16,1 8-3 0,-2 5 1 0,4-2-1 15,-3 7 1-15,-1 2 0 0,2 5 0 0,-3-3 0 16,-1 5 3-16,-2-2-1 0,-1-1 1 0,-1 2 2 16,-4-6-1-16,2 4 2 0,-4-5 1 0,0 0 0 15,-3-4 0-15,-3 2 2 0,0-5 1 0,-2 1 0 16,2-2-1-16,-2-1 1 0,-1-3 0 0,2 0-3 15,-3 0-2-15,5 0-2 0,-1 0-1 0,4-2-3 0,3 1 0 16,1 1-1-16,0 0 0 0,5 1 0 0,4 2 0 16,1 1 0-16,4 3-1 0,1-1 1 0,0 2 0 15,1 2 0-15,-1 0 0 0,0 0-1 16,2 3 1-16,1-2-9 0,-3 0-18 0,-1 1-18 0,1-2-25 16,-2-1-105-16,3 1-58 0,-3-5-103 15,-2 1 225-15,-1-5-220 0,-1 1-94 0</inkml:trace>
  <inkml:trace contextRef="#ctx0" brushRef="#br0" timeOffset="-183648.9">3319 13831 1276 0,'3'2'664'0,"-7"-1"-344"16,2-1-193-16,-6-1 96 0,1 0-79 0,-1-1-37 0,1 0-16 0,-2 0-41 15,1 0-16-15,0 2-7 0,0 2-10 0,1 0-11 16,2 6-5-16,1 1-1 0,-2 2 0 0,0 2-3 16,3 2 1-16,1 2 1 0,1 1-3 0,1 5 1 15,0-2 0-15,1-2 2 0,4 3-1 0,2-3-1 16,1 0 0-16,2-3-4 0,1-6 2 0,0 0 0 16,3-4-1-16,1-9-1 0,0-10-1 0,0 4 1 15,1-12 1-15,-5-2 0 0,0-3 4 0,0-3 0 16,-8 2 2-16,1-1 1 0,-4 4 3 0,0-3 2 15,-5 12-1-15,0-3 1 0,-4 4 0 0,-2 4 0 16,-2 6-3-16,0-1 0 0,2 4-3 0,-2 4-4 0,0 1-17 16,-3 1-10-16,5 2-15 0,1 0-14 0,0 1-15 15,3 0-54-15,2-1-40 0,0-1-65 0,5-3 160 16,2 0-133-16,0-1-54 0</inkml:trace>
  <inkml:trace contextRef="#ctx0" brushRef="#br0" timeOffset="-183283.78">3570 13572 1054 0,'-7'15'570'16,"0"-6"-323"-16,-1 2-142 0,4-1 55 0,-1-4-38 16,1 0-17-16,-1 1-2 0,0-2 0 0,0 2-28 15,-1 1-12-15,0-4-9 0,0 3-10 0,-2-1-12 16,2 0-5-16,-3 2-3 0,0 2-5 0,4-3-8 15,-2 2 1-15,3 0-3 0,-5-4-1 0,3 2-3 16,3 1-3-16,3-4-2 0,0 0 0 0,0-1 1 16,5-1-3-16,0-2 0 0,4 0-1 0,-1 1-1 0,2-2 0 15,0-2 2-15,2 1 2 0,-1-2-1 16,0 0 1-16,0 2-1 0,2-1 2 0,-1 3 0 16,0-2 5-16,0 4-1 0,-1 3 1 0,-1 1 3 15,1 3 1-15,-2 4 1 0,-2 4 1 0,1-2 4 16,-3 5 0-16,-2 0 1 0,-3 1 4 0,0 0 2 15,-1 0-1-15,-2-3 2 0,-4-6-1 0,1 2-2 16,-2-10-2-16,-1 4-4 0,2-6-8 0,-2-1-4 16,3-6-3-16,-3 1-3 0,3-5-27 0,2-2-15 15,3-1-20-15,-1-1-19 0,1 1-29 0,2-3-35 0,3 2 90 16,3-2-73-16,-1 5-2 0</inkml:trace>
  <inkml:trace contextRef="#ctx0" brushRef="#br0" timeOffset="-182882.68">3779 13608 1313 0,'2'-4'632'16,"-2"1"-362"-16,-3-1-150 0,-2 4 62 15,0-3-32-15,0 0-20 0,1-2-9 0,-1 3-38 0,0 1-12 16,-1 0-14-16,1-2-10 0,-2-3-6 0,2 4-18 15,0-2-4-15,0-1-1 0,-1 2-3 0,2-2-3 16,0 1-2-16,0 1-2 0,1-2-3 0,1 3 0 16,0 0-1-16,0 2-4 0,1 0 1 0,1 1-1 15,1 2-2-15,-1 4-1 0,4 1 1 0,-1 2-1 16,1 2 0-16,4 4 2 0,0 0-2 0,-3-2 3 16,4 2-1-16,4 3 0 0,0-1 0 0,-4-2 0 0,3-1 2 15,0-2 0-15,1 2 6 0,0-4 3 0,1 3 4 16,-3-6 7-16,0 3 6 0,2-1 0 0,-3 0 3 15,-1-1 0-15,0 0-6 0,-2 0 0 16,-2 0-3-16,2-2-5 0,-5 1-6 0,5 0 1 16,-4-3-2-16,0 5 0 0,1 0 0 0,0-2-3 15,-4 1 1-15,0 2-3 0,0-3 2 0,-3 4-3 16,-3-4-1-16,2 1-1 0,-6-2-5 0,1 0-8 16,0-3-15-16,-2-1-21 0,3-1-27 0,-4-3-38 0,-1-3-247 15,-2-3 280-15,3 1-176 0,-2-4-94 0</inkml:trace>
  <inkml:trace contextRef="#ctx0" brushRef="#br0" timeOffset="-160741.75">16932 12546 1026 0,'-7'-3'497'0,"-2"3"-302"0,2-1-120 0,3 0 15 16,-2 0-5-16,3 0-20 0,-2 1 0 15,3 0-7-15,-1 1-3 0,3 1-22 0,-3 3-6 16,3-2-5-16,-1 3-6 0,-3-1-2 0,3 3-10 16,1-2-1-16,-1 3-2 0,1 1-1 0,1 2-1 15,-1-1-2-15,2 4 1 0,2 0 0 0,1 5 1 16,-2-1 2-16,4 6-1 0,-2-2 1 0,-1 0-7 16,1 4-6-16,-2-3-13 0,2 1-13 0,-4-4-42 15,-1 0-23-15,1-5-30 0,-1 5-42 0,0-7-51 0,-1-4 139 0,2 1-129 16,-1-1-55-16</inkml:trace>
  <inkml:trace contextRef="#ctx0" brushRef="#br0" timeOffset="-160479.9">16771 12547 744 0,'-16'6'358'0,"0"2"-180"0,1 3-86 0,3-2 37 15,0 1-3-15,3-2-23 0,3-4-7 0,3 1 2 16,0 2-3-16,2-2-22 0,1-3-2 0,4-1-5 0,2-1 6 16,5-5-5-16,-3 3 0 0,6-7-7 0,8-2 1 15,-2 0-4-15,8-4-8 0,0 1-6 0,1-2-13 16,5 0-5-16,-1 1-5 0,0 3-5 0,-2 3-8 16,-1-2-2-16,1 7-8 0,1-1-18 0,-1 2-81 15,0 2-63-15,-5 0-105 0,3 2 199 0,-5 2-190 16,0 3-104-16</inkml:trace>
  <inkml:trace contextRef="#ctx0" brushRef="#br0" timeOffset="-156019.98">17240 11889 167 0,'-3'-6'120'0,"4"-1"-24"0,1 4-37 0,0-1 29 16,-3-3 15-16,2 4 10 0,1 0 4 15,-2-1-4-15,0 2 6 0,6 0 0 0,-5-1 2 16,-1-1 0-16,0 1-1 0,-2 2-7 0,1-1-3 16,1 2-16-16,-5 0-10 0,-4-2-8 0,5 2-7 15,-6 2-17-15,1-2-7 0,1 4-6 0,-3-1-7 16,2 0-9-16,-1 1-6 0,0 3-1 0,-2-2-5 15,4 3-8-15,-2-3-3 0,2 1 0 0,0 3-4 16,3 2-1-16,-2-1 0 0,6 3-3 0,0 2-2 16,0 2 2-16,1 3 0 0,4 1-3 0,6-1 2 15,-1-1-2-15,6 1 1 0,1-4 1 0,5-4 5 16,0 0 2-16,3-10-1 0,0 1 3 0,-2-5 7 16,4 1 4-16,-10-9 2 0,3 2 4 0,-6 0 5 15,-1-5-1-15,-2-1 2 0,0 1 2 0,-5-2 6 16,-1 2 3-16,-4 2 0 0,2-1 2 0,-2 0-4 15,-4 3 0-15,-4-1 0 0,1 0-1 0,-2 3-9 0,-1-2-3 16,-2 3-2-16,-5 0-6 0,-4 0 1 0,4 1-2 16,-2 5-2-16,-1 0-2 0,-1 0-2 0,2 2-1 15,3 0-3-15,4 4-3 0,-2-1-7 16,7-1-20-16,3 2-35 0,7-3-264 0,-2 3 274 0,15-4-147 16,-5-2-129-16</inkml:trace>
  <inkml:trace contextRef="#ctx0" brushRef="#br0" timeOffset="-154921.45">20440 11363 400 0,'-7'1'290'0,"1"3"-80"0,-1 2-103 0,1-2 66 16,-3 1-1-16,3 1-13 0,2 0-4 0,1-4-39 16,-1 2-8-16,2 0-8 0,1-3-2 0,4 2-15 15,1-3-7-15,0-3-5 0,0 3-6 0,2-1-13 16,4 0-6-16,4-4-2 0,-1 3-7 0,-3 0-13 15,7 0-6-15,-5 0-5 0,4 1-1 0,-1 1-4 16,1-2 0-16,-6 3-3 0,2-1-13 0,2 1-24 16,0 0-37-16,-3 1-53 0,2 1 92 0,-2-2-65 15,0 1-33-15</inkml:trace>
  <inkml:trace contextRef="#ctx0" brushRef="#br0" timeOffset="-154254.1">21043 11067 790 0,'-4'-5'429'0,"-2"-2"-200"16,4 5-122-16,0-2 79 0,3 2-65 0,-1 0-7 0,0 2-4 0,-1-2-9 16,1 4-27-16,0 0-8 0,3 5-6 15,-1 2-6-15,-1-2-17 0,2 9-2 0,-1 4-2 16,-1 2-4-16,1 1-8 0,-2 5-4 0,0 1-5 0,1 7 1 15,1 2-3-15,-1 2-2 0,3-8-4 0,-1 2 0 16,1-1 2-16,2-5-3 0,-2-3 2 0,3-6-3 16,-1-2 0-16,-1-4-1 0,-1-5 0 0,2-3-1 15,1-1-2-15,-1-4 0 0,1 0-2 0,1-6-18 16,-2 2-18-16,3-7-18 0,0 2-29 0,-3-2-127 16,2 0 163-16,-2 0-107 0,1-1-63 0</inkml:trace>
  <inkml:trace contextRef="#ctx0" brushRef="#br0" timeOffset="-154069.45">20989 11208 886 0,'-17'7'492'0,"3"1"-237"0,4-3-146 0,3 0 96 16,8 0-108-16,1 3-6 0,-1-3-5 0,2 1-4 15,6-3-8-15,3 2-6 0,1-1-21 0,1-2-5 16,-2-2-7-16,1 0-4 0,0-1-14 0,2-3-6 0,3-1-27 15,-3-1-27-15,-3-2-27 0,3 1-37 0,1 1-54 16,0-2 110-16,0 1-89 0,-1 0-29 0</inkml:trace>
  <inkml:trace contextRef="#ctx0" brushRef="#br0" timeOffset="-153885.16">21303 11150 1246 0,'-2'3'513'0,"-4"-1"-328"0,4 2-111 0,-1 1 39 16,-1 0-10-16,2 1-17 0,1 1-2 0,0 3-13 0,0 3-10 16,-1 5-13-16,0-2-7 0,1 3-23 0,-2 3-4 15,1-1-8-15,0 3-16 0,-1 1-21 0,2-5-70 16,0 3-45-16,-1-4-75 0,4-3 155 0,-1-3-155 16,0 1-75-16</inkml:trace>
  <inkml:trace contextRef="#ctx0" brushRef="#br0" timeOffset="-153186.53">21383 11303 1264 0,'-10'9'547'15,"6"-6"-345"-15,1 3-130 0,1-3 19 0,2 0-12 16,0-3-6-16,1 0-7 0,2-1-33 0,2 1-6 15,0 3-10-15,0-3-2 0,1 1-8 0,2 2 0 16,-4-1-3-16,2-1 0 0,-2 0-1 0,-2 0 0 0,3-1 2 16,-1 0-4-16,-2 0-1 0,4 0-4 0,-4-4-1 15,3 1-4-15,0-3-2 0,0 1 0 0,-2-4-1 16,1-2 2-16,2-1 0 0,-1 0 2 0,1 0 2 16,0 1 2-16,-1-4 1 0,1 5 1 0,3 0 1 15,-5 4 0-15,0-2 1 0,-1 6 2 0,1 2 0 16,-3 1 3-16,0 0 1 0,0 12-1 0,-2-3 3 15,0 4-2-15,-2 5 0 0,3 2-1 0,0 1 2 16,0-2-5-16,-1-1 1 0,-1-3-1 16,2 2 0-16,1-5-2 0,-1-4 0 0,0-2-1 0,1-6 0 15,3-6 0-15,-2 3-1 0,3-9 1 0,1-2 0 16,-1-3 0-16,4-5 1 0,1 1 0 0,-1-4 0 16,-1 1 0-16,-1 0 2 0,1 3 0 0,-1 2 0 15,0 0 0-15,0 4-1 0,-1 0-1 0,-1 4 3 16,2 0-3-16,-1 7 0 0,0 1 0 0,-2 3 3 15,1-1 0-15,-4 8 0 0,2 1 1 0,-1 2 0 16,-1 3 3-16,-1 2-2 0,3 2-3 0,-2-4 1 0,0 4-1 16,0 0 1-16,1-3 0 0,0 1-2 15,0-4-1-15,1-2 0 0,0 1 1 0,0-6-1 16,2 2 0-16,-1-5-1 0,3-2 2 0,-2 0 3 16,3-4 3-16,1-3 6 0,1-2 5 0,1 1 4 15,0 0 4-15,2-1 2 0,-2-3 2 0,2 1 1 16,-1 0-4-16,5 2-3 0,-4-2-6 0,1 0-2 15,-7 1-4-15,4 0-1 0,-2 2-3 0,2 3-1 16,-8-1 1-16,-1 1-2 0,1 1 1 0,0 2-1 16,0-1 1-16,-2 1 2 0,0-1-1 0,-1 1 0 0,3 1 2 15,-3 0 1-15,-1 0-2 0,-2 1-1 0,0 3 0 16,-6 3-1-16,-6 5-2 0,3-4 0 0,-5 6-3 16,-2 3 5-16,3 2 4 0,-5 2 3 0,4 2-1 15,4 0 2-15,1-1 0 0,3 1-1 0,5-1 1 16,4-4-7-16,1 2-2 0,6-5-5 0,5-3 1 15,9-4-6-15,-3 3-4 0,15-10-24 0,-4-2-28 16,4-6-155-16,4 1 175 0,1-10-100 0,1 0-83 16</inkml:trace>
  <inkml:trace contextRef="#ctx0" brushRef="#br0" timeOffset="-152751.48">22285 11150 1011 0,'15'-12'517'0,"-3"-1"-309"16,1-2-123-16,-5 6 25 0,-3 0 9 0,0 0 2 15,-3 3-7-15,0 2-8 0,-1 3-17 0,-3 0-5 0,0 1-6 16,-1 2-11-16,-3 2-20 0,3 1-10 0,-8 2-8 16,0 1-4-16,-3 2-9 0,5 1-2 15,-7 3-4-15,0-2 0 0,-1 3-6 0,3 1 1 16,0 2-2-16,1 0 0 0,0-3-2 0,5 4 2 0,2 1-3 16,0 3 0-16,3-4-1 0,3 0 0 0,5 1 1 15,4 0-6-15,10-2 2 0,-4 0 0 0,10-7 0 0,1-3 1 16,3-1-1-16,5-6-1 0,-1-2 2 15,0-11 4-15,1 2-1 0,-3-9 1 0,-4-1 1 0,-4-9 6 16,0 3 4-16,-7-6 2 0,-4-1 4 16,-9 4 9-16,2-3 3 0,-15 8 1 0,0-2 1 15,-8 5-4-15,1-2-1 0,-10 8-3 0,0 0-5 16,-2 2-18-16,-1 3-10 0,-1 1-18 0,-2 1-20 16,7 3-31-16,2 3-47 0,6 2 86 0,-4 0-65 15,5 0-19-15</inkml:trace>
  <inkml:trace contextRef="#ctx0" brushRef="#br0" timeOffset="-151917.89">17189 12841 739 0,'-2'-5'334'0,"-5"1"-158"16,2 1-85-16,-2 1 77 0,3 0-25 0,-1-2-3 16,1 3-18-16,0 1 10 0,-1-1-6 0,2 1-10 15,-2 0-10-15,2 0-27 0,0 1-10 0,2 1-12 16,1 3-9-16,0 1-21 0,0 2-8 15,3 2-4-15,0 7-6 0,3 0-6 0,-1 0 1 16,2 4 0-16,2 0 0 0,1 1-3 0,0 0-9 16,2-2-26-16,-6-2-27 0,4-1-168 0,-1-1 186 15,1-1-108-15,-6-2-91 0</inkml:trace>
  <inkml:trace contextRef="#ctx0" brushRef="#br0" timeOffset="-151284.84">18154 12540 535 0,'-2'-4'330'16,"-3"-1"-127"-16,-2 1-98 0,1 1 50 0,-4-1-27 16,-2 3-13-16,0 1-8 0,1 0-6 0,-5 1-10 15,2 4-5-15,0-1-14 0,-3 1-5 0,2 1-6 16,-2 0-5-16,2 4-13 0,-2 1-6 0,2 1-5 16,0 0-5-16,1 3-12 0,0 2 0 15,-1 2-5-15,2-1-1 0,2-3-4 0,2 3-4 0,0 0-1 16,1 2 0-16,1-4-2 0,4-1-2 0,2-3-2 0,0 0-6 15,4-5-1-15,-1 1-1 0,6-5-1 0,3-4-2 16,0-3 0-16,3-3 2 0,4-7 4 0,4 2 6 16,-2-3 1-16,3-2 3 0,-1 2 2 0,1 4 5 15,1-3 3-15,-6 13 1 0,-2-1 2 0,-2 3 8 16,1 1 2-16,-12 12 1 0,3-2 0 0,-7 5 0 16,-5 4 0-16,-3 4-3 0,2 0-1 0,-6 3-5 15,-3 1-4-15,0-3-1 0,0-1 2 0,3-3-4 16,2-8-2-16,0 0 0 0,-2-1-1 0,4-8-4 15,2-2-1-15,3-3-3 0,-3-4-13 16,5-6-6-16,-1 4-15 0,3-5-18 0,3-2-88 16,1-2-63-16,3 1 148 0,2 2-111 0,3-1-82 15</inkml:trace>
  <inkml:trace contextRef="#ctx0" brushRef="#br0" timeOffset="-150925.45">18351 12604 1143 0,'-5'-3'504'0,"-3"-3"-290"0,0 1-144 0,5-3 114 15,-1 5-124-15,3-2-27 0,0 2 0 0,1 3-1 16,0 1 1-16,0 7-6 0,0-3-3 0,1 13-8 16,-1-3-4-16,0 6-4 0,1 0 2 0,-2 9-3 15,0-2 2-15,0 0-3 0,-1 2 1 0,-4-6-2 16,3 1 0-16,-1-6-5 0,-2-3-4 0,2-4-4 15,-2-3-3-15,2-1-6 0,-5-8-5 0,1-4-7 16,2 1-4-16,-1-2-2 0,-2-3 2 0,-2-3 4 0,0-1 1 16,0-6 5-16,1 1 6 0,0 1 8 0,-1-4 1 15,-1-1 5-15,1-2-2 0,6 2 0 0,-2-2-1 16,3-1 0-16,3 1-2 0,1 0 1 0,5 2 4 16,0-1 2-16,3 1 2 0,2 2 8 0,1 1 9 15,0-2 5-15,3 6 1 0,-1-1 4 0,-1 4 0 16,1 3 0-16,-1 4 0 0,0-1-1 15,-2 3-7-15,2 8-3 0,3 0 0 0,-2-1-1 16,-2 2-2-16,2 2-3 0,2-4 0 0,2 5-2 16,1-4-10-16,-2-2-21 0,1-1-25 0,2 2-139 0,-1-2 153 15,1 0-87-15,-1-3-75 0</inkml:trace>
  <inkml:trace contextRef="#ctx0" brushRef="#br0" timeOffset="-150585.96">18533 12538 1172 0,'-10'13'478'0,"-1"3"-324"0,0 0-109 0,0 6 26 16,0 1-21-16,3-1-24 0,3 4-1 0,1 1-5 16,2 7-1-16,2 2-3 0,0 1-1 0,2-7-6 15,2 2 1-15,1-2-2 0,1-3-2 0,1-5-3 16,0-8-3-16,0 0-2 0,3-9-1 16,-3-5 2-16,3-6 2 0,-2-3 4 0,1-6 3 15,-3-2 6-15,0-8 7 0,-1 0 5 0,-2-2 0 16,2-1 1-16,-3-3 0 0,1 2-2 0,-1-2-3 15,-2 1-5-15,4 2-3 0,1 0-6 0,2 0-1 16,-1 3-2-16,0 4-3 0,2 4-1 0,3 2 5 16,-1-3 2-16,-2 8 0 0,-2 4 1 0,3 1 1 0,3 3 3 15,4 7 1-15,-3-3 0 0,-3 7-6 0,6 4 2 16,0 0-2-16,-2 7 2 0,-1 2-1 0,-2 2-1 16,-1 2 1-16,0 2 0 0,-1-1 2 0,-3-1 0 15,0 2 1-15,-2-4 0 0,-2-1-2 0,-2-3-9 16,0 0-14-16,-5-8-17 0,2 1-18 0,-2-3-83 15,-2-3-56-15,-1-4-86 0,0 0 184 0,3-3-177 16,-2-3-80-16</inkml:trace>
  <inkml:trace contextRef="#ctx0" brushRef="#br0" timeOffset="-150381.68">18465 12747 888 0,'-7'-1'484'15,"-1"-1"-250"-15,7 2-143 0,-1-1 98 0,4-1-99 16,0 2-7-16,8 0-5 0,0-1-14 0,5-3-19 0,2 2-5 16,4-1-4-16,2 3-6 0,-3-3-15 0,5 1-4 0,3-2-4 15,0 2-3-15,-4 1-19 0,0-1-25 0,-1 0-35 16,1 1-215-16,1 0 236 0,-1 0-148 0,-5-1-91 16</inkml:trace>
  <inkml:trace contextRef="#ctx0" brushRef="#br0" timeOffset="-149901.66">18986 12546 1164 0,'-1'1'463'0,"-5"-1"-309"0,1 2-100 0,-3 0 30 16,5 0-34-16,0 4 2 0,-1 1 0 0,2 4 4 16,1 5-6-16,-1-2-3 0,0 4-9 0,0 5-5 15,1 1-7-15,1 4-3 0,-2 3-4 0,1 1-7 16,-2-1-4-16,0 3 2 0,1-5-2 0,-1-2 0 15,0 0 1-15,-1-6-1 0,1-7-1 0,-1-5-5 16,0 2-1-16,1-14-1 0,-1 2 0 0,0-11 3 16,0 3 2-16,2-12 1 0,1 1 0 0,-2-7 4 15,2-4 1-15,2 0-1 0,2-1 1 0,-1 5-6 16,3-3-4-16,4-3 0 0,-1 1 0 0,1 4-1 16,2 2 0-16,1-3-1 0,3 0 1 0,5 2-2 15,-1-2 2-15,-3 12 0 0,3 0-1 0,2-1 1 16,-2 9 0-16,-5 2 0 0,0 7 2 0,-3 0 2 15,-2 3 1-15,1 5 1 0,-8 5 2 0,2-2 2 16,-4 8-2-16,1 0 1 0,-2 2 2 0,-1 2 0 16,-5 1-2-16,-2 2 2 0,1-6 12 15,-5 3 2-15,0-8 4 0,1 4 2 0,-4-6 0 16,1-3 2-16,1-4 0 0,-1-1-4 0,3-1-10 0,2-3-6 0,1 1-2 16,-2-2-1-16,4 0-5 0,1-2-1 0,3 2-1 15,0-1 0-15,3 0-2 0,-3 0 0 0,6 4-1 16,1 2-1-16,1-2 0 0,5 4-1 0,3 2 1 15,2 2-1-15,-2 1 0 0,5-1 2 0,-1 3 0 16,2 0 0-16,-1 3-3 0,-1-3-15 16,-1-1-17-16,-2 1-69 0,4 0-21 0,-4-4-40 15,-2-2-59-15,2-2 140 0,-2-1-121 0,-1-3-24 16</inkml:trace>
  <inkml:trace contextRef="#ctx0" brushRef="#br0" timeOffset="-149528.41">19385 12491 1401 0,'-4'5'580'0,"-1"2"-383"0,1-1-136 15,-3-1 23-15,5 1-16 0,-2 0-15 0,3 3 3 16,-1-1-5-16,0 3 0 0,2 1 0 0,0 0-3 16,0 3-6-16,-1 3-7 0,1-1-4 0,0 0-12 15,2 1-6-15,-1 5-1 0,-1-2-5 0,2 0-3 16,-1-2 0-16,-1 1 1 0,0 2-15 0,-1-1-5 15,-1 0-8-15,0-5-9 0,-1-2-23 0,0-1-12 16,-1-4-13-16,1-2-11 0,0-7-15 0,-3 1-8 16,2-6-1-16,-1-4 2 0,1-4 15 0,1 2 12 15,-4-6 10-15,0-1 14 0,2-1 30 16,-1 0 11-16,0-1 8 0,-2-1 8 0,1 2 12 16,2-1 8-16,-2 1 8 0,3 2 2 0,-1 1 9 0,0 4 3 0,-1-1 7 15,4 1 5-15,-2 2-3 0,2 1 1 0,-1 0-4 16,2 0 2-16,2 3-6 0,2-1-3 0,0 2-9 15,2 1 1-15,0 0-4 0,3 2-6 0,1-2-3 16,3 1-7-16,0 0 0 0,3 1 1 0,2-3-1 16,4-3-22-16,0 2-34 0,2-3-48 0,4 0-87 15,3-2 142-15,0 1-96 0,13 0-49 0</inkml:trace>
  <inkml:trace contextRef="#ctx0" brushRef="#br0" timeOffset="-149234.35">19770 12346 1594 0,'-19'6'644'0,"-4"6"-447"0,0 1-141 0,1 1 14 16,2 0-19-16,0-1-5 0,-2 0 1 0,-1 1-18 15,1 2-1-15,0-2-3 0,2 2-6 0,2-1-5 16,-6 0-3-16,11 0-1 0,-3 1-5 0,8 0-5 16,-2-1-1-16,7-4-3 0,2 3 1 0,1-2-5 15,6-3 0-15,6-2-1 0,-2 1-1 0,1-4 2 16,8-4 0-16,-1 1 1 0,0-2 1 0,2 0 5 15,-1-2 0-15,-2 1 1 0,3-2 3 0,-8 2-1 16,4 0 2-16,-5 2 3 0,-3 3 3 0,0 0 0 16,-3 6 1-16,-2 2 0 0,-4 4 4 0,2 1 1 15,-3 5-1-15,-4 2-2 0,-6 2-1 0,2-2 0 16,-5 3-3-16,1-3 2 0,-2-1-4 0,-2-1-1 16,1-7-3-16,-2 1-5 0,5-10-57 0,-2 5-31 15,3-13-43-15,0 1-54 0,6-7 128 0,3-5-109 16,3 0-39-16</inkml:trace>
  <inkml:trace contextRef="#ctx0" brushRef="#br0" timeOffset="-149034.42">19914 12603 1178 0,'-12'21'564'0,"4"-7"-313"0,0 3-147 15,0-6 63-15,5-3-26 0,3-4-11 0,0 4-4 16,3-5-30-16,6 1-8 0,3 1 2 0,1-1-10 16,1 0-24-16,5 1-7 0,-1-2-11 0,0 0-10 15,1-3-10-15,1 0-21 0,-3 0-45 0,-1-6-230 16,2 1 236-16,0-4-127 0,1-7-114 0</inkml:trace>
  <inkml:trace contextRef="#ctx0" brushRef="#br0" timeOffset="-145835.18">7429 12797 553 0,'-15'7'198'0,"-1"0"-151"15,-2 0-37-15,5 3-3 0,0-2 1 0,1-1-4 16,-2 1 0-16,3-2 2 0,-2-1 8 0,0 1 16 16,-1-3 6-16,1 0 7 0,0-1 1 0,-3 1 14 15,1-2 5-15,-1 1-3 0,-4-1-2 16,6 0-16-16,-10 1-7 0,-2-1-4 0,2 3-4 15,1-1-14-15,-3-1-4 0,1 3-2 0,-2 1-6 16,2 3 2-16,0-2 0 0,6 0-1 0,-3 1 1 16,0 0-2-16,2-2 1 0,4-2 0 0,-2-3 2 15,0 0-1-15,2-1-1 0,-4-3-1 0,3-2 3 16,1 0 4-16,-1 0-2 0,-4 0 0 0,1-3 2 16,2 0 1-16,-7 3-1 0,7-1 0 0,-5 0-4 15,-1 0 0-15,1 2 0 0,2 1-3 0,3 1 1 0,2 2-2 0,-1 0-2 16,-1 2 2-16,2-1 1 0,2 0-2 0,2-1-1 15,-3 2 2-15,2-1 0 0,0-1 0 16,4 1-1-16,-1-1 1 0,-2 0-1 0,2 0 1 16,2 2-1-16,-3-2-1 0,-2 1 0 0,1-1 2 15,0 2 1-15,1 3-2 0,-3-1-1 0,0 1 2 16,-2-4 0-16,2 6 1 0,2-2 0 0,-8-2-1 16,2 4-1-16,-1-3 1 0,4 2 1 0,-4 1-1 15,0 1 0-15,0 0-2 0,2 1 2 0,1 1 0 16,-3-1 0-16,3-2 1 0,0 1-2 0,-3 2 1 15,1-1 1-15,2-3 0 0,1 1 1 0,-3 0-1 0,-1-1 2 16,0-2-1-16,1 1 1 0,1-2-2 0,-4 3 0 16,-2-4 1-16,0 1-2 0,-4 2 2 0,1-1-1 15,0 2-1-15,-3-1 0 0,2 1 1 0,1 3-1 16,1-2 0-16,6 2 0 0,-1-1 0 0,1 2-2 16,2-2 2-16,0-5 0 0,2 5-1 0,1-5-1 15,0 0 2-15,3 0-2 0,0 1 0 0,0-4 2 16,3 2-2-16,-6-2 2 0,4 0-1 0,1-1 2 15,-2-2-2-15,2-1 1 0,-1 0 0 0,-4-2 0 16,6 2 1-16,-4 1-1 0,-3-1 2 16,-3 2-3-16,1-1 2 0,0 1 1 0,-4 2-3 15,1 0 1-15,4 1-1 0,0 1-2 0,2-1 2 16,-3 1 0-16,4 2-1 0,0-1-1 0,1 2 3 16,0 0 0-16,1 1-2 0,-1 0 2 0,2 0 0 15,-1 1 1-15,1-4-1 0,0 3 1 0,2-2 0 16,-1 0 0-16,-1 0 1 0,4-1-1 0,-2 1-1 15,1-1 0-15,0 2 1 0,0-1-1 0,2-1 0 0,-1 0-2 0,2 2-1 16,-3-1 1-16,1 1 1 0,2-1-2 0,2 2 0 16,-4 0-3-16,4 3-6 0,0-1-8 15,-5 1-9-15,5 0-8 0,0 1-1 0,-2 1-1 16,1 3 1-16,1 0 1 0,-3-1 4 0,3 4 12 16,4-2 7-16,-5 2 8 0,3 1 0 0,0 0 1 15,4-1 0-15,-4-3 3 0,4 2 0 0,1-1 0 16,-3 0 0-16,4-2 1 0,0-2-1 0,2 1-2 15,-3-1 2-15,4 2-1 0,1-3 1 0,0 0-3 16,2 0 3-16,-1-2 0 0,0 0-2 0,1 0 4 16,0-1-3-16,0 0 3 0,2-1 0 0,0 1 0 0,1 0-3 15,4 2 3-15,-1-2 0 0,-1 1 0 0,6 0 1 16,0 0-1-16,1-2-1 0,2 1 1 0,1-1 0 16,-1 1-2-16,2 1 2 0,-4 0-3 0,0-1-17 15,0 0-6-15,-5 2-8 0,3 0-7 0,-4-2-10 16,1 2 1-16,-3-1-5 0,3 2 4 0,-3 0 17 15,2 0 7-15,0 2 6 0,-2 0 8 0,3-2 10 16,0 3 1-16,2-2 2 0,-1 0-1 0,-2-2 0 16,2-5-3-16,3-2 3 0,0 3-2 0,-4-3 2 15,-1-2-1-15,-1 0 0 0,3-3 2 0,-2-1 1 16,1 1 5-16,-5 2-2 0,-2-2 4 0,6 0 0 16,-3 1 1-16,1 0-1 0,-5 2-1 15,2 0 1-15,-1 2-3 0,0 3-1 0,-1-2-1 16,1 0-1-16,0 2 0 0,0 0-2 0,4 0 1 0,-4-1-1 15,6 0 0-15,2 1 0 0,0-2 0 16,4 0 0-16,3 2-1 0,-5-5 1 0,4 1-2 16,0-1 0-16,5-3 1 0,-4-1-2 0,-1 1-1 0,0-4-1 15,4-1 0-15,3 1-2 0,-2-2 3 0,-3 0-2 0,2-3 3 16,9 0-1-16,7-3-1 0,-3 0 2 16,-3 2 1-16,3-2 3 0,2-1 0 0,-1 3 1 15,-2 0 0-15,1 1 0 0,-5 2 1 0,0 0 1 16,5 3-1-16,-1 3-2 0,1-2 2 0,0 6-2 15,-2-3 0-15,-3 3-1 0,4 0 2 0,-11 0-2 16,4-1 1-16,-3 1-1 0,-1-1 0 0,6 1 0 16,-3 0-2-16,-2 0 2 0,4 0-1 0,4-1 0 15,-3 0-4-15,-1-1 4 0,-4-1 8 0,-3 1 7 0,7-1 8 16,-5-3 1-16,0 1 0 0,-4 1 1 0,5 1 4 16,1 0-2-16,0 1-9 0,3 2-5 0,-2 0-6 15,0 2 0-15,0 1 0 0,-4 3 2 0,-3-2-2 16,1 1 1-16,-7 0-1 0,-1-1-1 0,-2 4 1 15,1-4-3-15,-2 0 1 0,-1 0-2 0,1-1-2 16,-1 3 3-16,3-5-3 0,1 0 0 0,0-2-4 16,1-1 3-16,4-3-1 0,1 0 0 0,-3-1 2 15,4-2-3-15,8-7 10 0,-3 2 5 0,-1 1 3 16,0-4 0-16,0 1 2 0,3-3 0 0,2 0 0 16,1-2 2-16,-9 3-11 0,12 2 0 0,-4-4-3 15,3 5 1-15,-3-2-1 0,-1 4-4 0,0-1 1 16,-2 3-1-16,-2 0-1 0,-7 2-1 15,1 1 1-15,-5 1-4 0,1 2 2 0,-3-1 0 16,-3 1 2-16,0-2 0 0,-1 2 1 0,0-1 0 16,-1-1 1-16,0-3 1 0,1 0-2 0,-1-1 4 15,0-2 2-15,1 0 9 0,0-1 8 0,-2 1 7 0,2-1 2 0,4-2 11 16,-4-1 7-16,-1 4-1 0,0-2-1 0,-1 1-6 16,1 0-3-16,-4 1-5 0,1-1-3 0,-7 0-12 15,2 1-4-15,1 0 0 0,-4 1-3 16,3 0-1-16,-5 0-6 0,0-1-7 0,1 1-1 15,-1 1-5-15,-1 0-2 0,0-2-1 0,-8 1-3 16,3 0 1-16,0 1 4 0,0 0 5 0,-3-1-1 16,2 2 4-16,-4-3 3 0,3 2 3 0,-1-4 2 15,-1 2-1-15,-1-1 2 0,1-2 5 0,0 0 0 16,2-2 0-16,-2 4 0 0,2 0-1 0,-2 0-1 16,1-3-1-16,1 3-2 0,1 1-4 0,-2 2 1 0,-3-1-2 15,1 2-2-15,0-1 2 0,1 3-4 0,-3 2 0 16,-3-1-4-16,2 2-1 0,-3 0-2 0,-1 1-1 15,0 1-2-15,-3 0 1 0,2-1 0 0,-3 0 5 16,1 1 0-16,-9 0 0 0,4 0 3 0,2 0 3 16,-5-2 4-16,0-1 0 0,1 3 1 0,-3-3 1 15,6 1 3-15,1-2 0 0,-1 3-1 0,1-4 1 16,0 3-3-16,1 1 1 0,0-3-1 0,5 3-3 16,-2 2-3-16,-2-3 0 0,-1 1 0 0,5 0-2 15,-2 1 0-15,1-1-1 0,-3 2-1 0,2-1 2 16,-1-1 0-16,4 2 2 0,-3-3 0 0,0 3-2 15,1 0 3-15,0 1 2 0,0-1 5 0,0-1 0 16,0 2 5-16,1-2-1 0,-1 3 4 16,0-1 2-16,0 0-1 0,1 1 1 0,-5 1-5 15,3-1-2-15,-2 8-4 0,-3-3 0 0,-3 0-5 16,-2 3-3-16,-6 3-2 0,0-1-6 0,0 5-8 16,-8 0-1-16,1 1 0 0,1 0-2 0,4 0 3 0,2-1 1 0,-15 1 0 15,1 0 8-15,8-2 6 0,-8-4 0 0,6-1 2 16,-6 1 2-16,6-6-1 0,-6 3-3 15,18-8-10-15,-1-1-79 0,0-3-105 0,4-6 157 0,4-3-102 16,-3-5-97-16</inkml:trace>
  <inkml:trace contextRef="#ctx0" brushRef="#br0" timeOffset="-144740.68">20681 12452 447 0,'0'-3'266'0,"-3"-2"-90"0,1 2-75 16,0 0 44-16,-2 2-7 0,2-2-10 0,0 2-4 16,0 0-7-16,-1 1-8 0,0 0-27 0,0 0-3 15,0 0-10-15,-1 0-4 0,1 1-19 0,-1 1-7 16,0 4-5-16,0-5-8 0,-2 5-11 0,0 0-5 15,-1 3-2-15,1 2-6 0,-1-1-2 0,-3 5-3 0,0 9-3 16,1 0 3-16,2-1-2 0,0 8 1 0,-1 2-2 0,1 3 2 16,2 6-1-16,1-2 4 0,-1-6 0 0,5 2-2 15,0-1-1-15,1-3-2 0,7-9 0 16,2-2-3-16,2-4 0 0,5-7 1 0,5-4 0 16,-1-7 3-16,2 1 3 0,2-9-9 0,-2-1-8 0,4-4-39 15,-1-1-30-15,-1-5-32 0,-1 0-56 16,-1-2 117-16,-1-1-98 0,-2-2-26 0</inkml:trace>
  <inkml:trace contextRef="#ctx0" brushRef="#br0" timeOffset="-144542.05">20474 12682 957 0,'-10'6'407'0,"10"-6"-262"0,0-3-95 0,2-3 27 16,1 3-1-16,10-6-14 0,1 1-2 0,-1-5-4 15,6 0-4-15,2-6-5 0,-1 5-5 0,6-4-13 16,-1-1-7-16,3 1-6 0,1-1-12 0,-4 3-21 0,6 4-26 16,11-1-105-16,0 0-107 0,-6 2 196 0,7 3-144 15,-3 3-78-15</inkml:trace>
  <inkml:trace contextRef="#ctx0" brushRef="#br0" timeOffset="-144374.25">21075 12549 1246 0,'-14'5'497'16,"0"0"-343"-16,3-1-105 0,3-1-1 0,-1 0-7 0,2 6 3 15,-1-1 0-15,3 1-23 0,1 6-6 0,-2 2-3 0,2 3-6 16,1 4-1-16,1 1-2 0,0-6-23 0,2 5-79 16,1-2-68-16,4-3 131 0,2 0-94 0,4-3-88 15</inkml:trace>
  <inkml:trace contextRef="#ctx0" brushRef="#br0" timeOffset="-143676.75">21192 12615 748 0,'-5'16'420'0,"-1"-3"-197"0,0 1-129 0,3-1 99 16,-4-2-91-16,3 4-18 0,1-1-13 0,-1-2-14 15,0 4-14-15,3-3-13 0,-1 0-8 0,1-4-15 16,-2 1-2-16,3-7-9 0,0 2-4 0,3-3-10 16,-1-3-3-16,1-4-1 0,3 0 0 0,1-4 0 15,3-3 0-15,0-5 7 0,1-3 4 0,0 5 6 0,2-8 1 16,2-4 1-16,-1 3 2 0,-3 2-1 0,2 3 1 16,-1-1 0-16,2 2 7 0,-1 3 5 0,1-1 3 15,-5 6 3-15,-1-1 4 0,4 0 2 0,-3 4 3 16,-2 4 2-16,0 4-6 0,0 0-1 0,0 7-2 15,-6 2-2-15,3 6-4 0,-3-1 0 0,-2 8-6 16,1-1 0-16,0 0-2 0,-6 1-1 0,6-2-3 16,2 1 2-16,0-3-3 0,0-5 0 15,1-4 3-15,0-1-3 0,0-1 1 0,1-10 0 0,0-2 4 16,1 0-3-16,-2-2 4 0,2-4 2 0,-2 0 0 0,2-4 4 16,-1-3-3-16,0 2 1 0,2 1-2 0,-5-2 1 15,2 0-3-15,0 0-2 0,4 0-3 16,0 5-1-16,-1-3-1 0,3 3 1 0,-4 3-2 15,3 1-1-15,2 0 2 0,-3 5 0 0,-1 4 3 16,-3 7 0-16,1-3 1 0,-2 14-2 0,1-4 2 16,0 6 1-16,-3 1-2 0,0 2 0 0,-3-2-1 15,3 2-2-15,0-2 1 0,0-3 0 0,2-2 0 16,-2-3 0-16,1-5-1 0,3-2-1 0,-1-3 2 16,1-4 1-16,2-2-1 0,1-4 3 0,3-5-2 15,2-7 0-15,0 3 3 0,-2-3-2 0,3-1-1 16,0-3 0-16,0-2-1 0,0 2 0 0,0 2 0 15,0-1 0-15,1 1 0 0,-2-1 0 0,2 4 1 16,-1-2 0-16,2 2 3 0,-3 1-2 0,-1 2 2 16,2-1 6-16,-5 7 3 0,2-3 8 0,-6 5 7 15,0-1 2-15,-7 6 1 0,0 1 4 0,-5 7 1 16,-3 2-1-16,-2 5-1 0,-2 3-5 0,0 0-5 0,2 9-2 16,-4 4 2-16,2-1-2 0,1-2-2 0,0 2-2 15,7-1-1-15,-3 2-5 0,6-5 1 0,-2 2-4 16,7-12-4-16,9 0-3 0,1-1-8 0,5-7-14 15,9-4-16-15,9-7-60 0,0-2-36 0,10-5-44 16,1-7-55-16,4-3 146 0,-1-3-121 0,1-5-32 16</inkml:trace>
  <inkml:trace contextRef="#ctx0" brushRef="#br0" timeOffset="-143089.84">22135 12351 380 0,'-5'-2'281'0,"-1"2"-81"0,0 2-87 16,0 0 52-16,0 0-18 0,1 1-8 0,2 1-11 15,-1-1-10-15,1-1-11 0,3 2-7 0,1-2-15 16,1 1-6-16,4-3-5 0,1 0-9 0,4 0-13 16,-1 0-5-16,7 0-7 0,0-2-5 0,5 2-12 15,2 0-4-15,-3 1-6 0,3 1-2 0,-3 1-4 0,-2-1-3 16,-1 3 3-16,1-1-1 0,-7 2 0 0,0-1 0 15,1 3 1-15,-5 1 4 0,-6 3-1 0,3-1 1 16,-5 0-1-16,-2 2 3 0,-3 2-2 0,-5-1 1 16,-8-2-2-16,3 2-1 0,0-1 0 0,-4 0 0 15,0-3 0-15,-1-1 6 0,0-2 0 0,5 0 1 16,1-3 2-16,3-2-5 0,-3 0 1 0,10-2-3 16,-2 0-1-16,6-2-9 0,-2 0-1 0,5 1-2 15,4 1-1-15,1-1-1 0,3 1 1 0,2 2 1 16,1 2 1-16,-1-2 1 0,7 3-2 0,-2 3 2 15,-4 0-1-15,2-1 1 0,-4 2 2 0,1 2-1 0,0 2 2 16,-8 4 0-16,0 0 2 0,-3-3-2 0,2 4 5 16,-4-1 2-16,-4 1 2 0,-3-2 3 0,-5-1 2 15,3-1 5-15,-6-2 1 0,-1-1 2 0,-5-3 8 16,3 2-2-16,-3-4-2 0,0 0-3 0,0-3-3 16,0 2-2-16,5-2-4 0,1-2-2 0,0 0-10 15,0-1-3-15,7 0-2 0,-2-1-16 0,3-1-103 16,2 0-105-16,3 1 177 0,1-2-119 0,0 2-75 15</inkml:trace>
  <inkml:trace contextRef="#ctx0" brushRef="#br0" timeOffset="-141850.75">9156 13218 280 0,'-3'-3'129'0,"4"0"-67"16,2-3-35-16,1 3 11 0,0-4-9 0,3 0-43 15,2 0 27-15,1-1-15 0,4-1-20 0</inkml:trace>
  <inkml:trace contextRef="#ctx0" brushRef="#br0" timeOffset="-124625.43">3606 15352 950 0,'-10'16'506'0,"-1"-2"-341"0,4-4-115 0,0-2 17 15,1 2-20-15,1-3 0 0,3-3-2 16,-2 1 1-16,2-2-3 0,1-3 1 0,-1 1-4 15,2-4-4-15,3-2-4 0,1-2-6 0,-2 1-2 16,5-4-2-16,2-1-4 0,1 1-8 0,-2-2 1 16,2 2-3-16,-1-1 1 0,1 1-5 0,1 1 2 15,-2 0-2-15,1 1-1 0,-2 2-2 0,0-2 0 16,-2 2-1-16,2 1 0 0,-1 1 0 0,-1 0-1 16,2 2 0-16,-2 1 0 0,0 1 1 0,5 1-2 0,1 4 1 15,-1-3-2-15,-1 2 3 0,2 1-2 0,0 1 0 16,3 0 1-16,1 1-1 0,-2 1 3 0,3-1 1 15,-1 1-1-15,0-2 1 0,-2 1 1 0,-4-2 0 16,3 1 4-16,0-3 3 0,-5 0 4 0,1-3 2 16,-7 0 11-16,8 0 0 0,-5-2-1 0,1-2 3 15,-1 0-3-15,-1 0 0 0,-1-3-6 0,2 2-4 16,1-4-7-16,1 1-2 0,3 0-1 0,-2 0-4 16,0-1 0-16,3 0-2 0,0 0 0 0,-1 2 0 15,0 0 0-15,0 2-2 0,-1 0 1 16,3 0 1-16,-3 0-1 0,0 4 0 0,-2 0 1 0,2 1-1 15,-2 2 0-15,-1 2 1 0,2-2-1 0,-2 1-1 16,1 1 1-16,0 0 1 0,1-2 0 0,1 0 1 16,-1-2 1-16,2 0-1 0,-1-1 2 0,1-1 0 15,-2-3-1-15,0 0 0 0,0 2-1 0,1-3 1 16,-1 1-1-16,2 2-1 0,0 0 0 0,0 1-1 16,3 2 1-16,0 0-2 0,-1 2 2 0,1-1-4 15,2 2 3-15,-2 0 1 0,0-1-2 0,-2 0 2 0,2-1 0 16,3 1 0-16,-3 0-1 0,-2-1 1 0,1 0 1 15,-1-1 1-15,3 0 0 0,-3-4-1 0,-2 2 2 16,1-3-2-16,0-4 1 0,1-1 0 16,-1-2-1-16,0 1 2 0,0 0-2 0,-1-2 1 15,0 0-1-15,-3 6 0 0,-1 0 0 0,1 0 0 16,-2 7-1-16,-1-1-2 0,-2 4 2 0,1-1 0 16,2 5-3-16,-2-2 1 0,1 4 2 0,2 0-2 15,-3-1 2-15,2 2 0 0,2-1 0 0,-2-1 0 16,0-3 0-16,2 2 1 0,0-3 0 0,0-4 1 0,3 0-1 15,0-3 2-15,-2-2-3 0,3-4 2 0,0 1-1 16,4-5-1-16,1 0 0 0,-1-3 0 0,2 5 0 16,-1 0 0-16,2 0-1 0,0 0 1 0,-2 2 0 15,-1 4 1-15,-2-2 0 0,-3 3 0 0,-4 1 0 16,1 2 0-16,-3-1 3 0,4 4-4 0,0 1 2 16,-4-2-2-16,1 2 2 0,3 1-1 0,-1 1 0 15,3-1 1-15,-4 0-1 0,1-2 1 0,0 0-1 16,0 1 1-16,1-3 2 0,2 0-1 0,-4-2 1 15,3 0 1-15,2 0-2 0,1-4 4 0,1 3-1 16,-2-1 2-16,3 0-4 0,-3-1 1 0,7 1-1 16,-1-1-1-16,0-1 1 0,-2 2-3 0,3-2 0 15,-1 1-3-15,3 0 2 0,0 2-2 0,-2-1-23 16,1 0-12-16,1 1-20 0,-4 1-19 0,-3 1-67 16,3-3-39-16,-4 4-68 0,3-2 156 0,-2 2-140 15,-2 0-56-15</inkml:trace>
  <inkml:trace contextRef="#ctx0" brushRef="#br0" timeOffset="-123773.38">5313 14809 195 0,'-5'-2'222'0,"-4"1"-47"15,0 0-84-15,1-1 48 0,1 1-23 0,-2-1 10 16,3 1-4-16,0 0 1 0,2 1-30 0,-2-1 2 16,2 1-3-16,1 0-8 0,-2 0-4 0,2 1-9 15,2-1-5-15,0 1-3 0,-3-1-1 0,5 3-4 16,-1 0-5-16,4 0 0 0,0 0-3 0,0 0-6 15,-1 2-2-15,5-1-4 0,-1 3-4 0,0-4-7 16,1 2-7-16,2-1 0 0,-1-1-2 0,1 1 1 16,0-2 0-16,1-2 0 0,1 0 2 0,-3 1-1 0,3-1 0 15,-3-1 1-15,5 1-2 0,-4-2-8 0,1 2 1 16,-1-3-3-16,2 2 0 0,-2 0 0 0,1 0-1 16,-2-1-2-16,-3 1 2 0,3 1 0 0,-2 0-1 15,-1 1-1-15,1 1 0 0,-2-1 0 0,1 3 0 16,1-2-1-16,-3 1-1 0,3-1-1 15,-3 2 1-15,0 0 1 0,1-1-2 0,-1 1-1 16,0-4-2-16,-1 2 2 0,1-1 0 0,0 0-1 16,0-1 1-16,-1 0 0 0,2 0-1 0,-1 1 3 0,-2 0-2 15,2 0 0-15,-2-1 2 0,-1 4 0 0,1-2-2 16,-1-1 0-16,0-1 0 0,0 0 0 0,-1 3 1 0,0 1 1 16,0-1-1-16,-1-1-1 0,-1-1 0 0,1 4 1 15,-1 0 0-15,0-1-2 0,-1 1 1 0,1 1-1 16,0-2 0-16,1 2 0 0,-1 0 0 0,2-2 0 15,-1 1 1-15,1-2-2 0,0 4 1 0,0-7-1 16,0 3 0-16,0 1-2 0,1 0 2 0,0-2-1 16,1 0 0-16,0-2 1 0,-1 0 0 15,0 2 2-15,2-2 1 0,-1 0-1 0,-1 1 0 16,0 1 1-16,-2 2 0 0,0-1 0 0,-1 2 1 16,-2-2-2-16,1 1 2 0,-2 4 2 0,-2 0 7 15,-1 1 0-15,0-1 4 0,2 2 2 0,-4 0 2 16,2 4 2-16,-1-3 1 0,1-2-3 0,1 0-5 15,-1 3-1-15,2-3-4 0,0 1-2 0,2-3-4 16,0 2-1-16,1-3-4 0,1 1 0 0,2-2-4 16,-1 1 0-16,1-2-5 0,0 2-7 0,1-2-38 15,1 2-22-15,1-1-24 0,0 3-33 0,-1 0-176 16,1 3 226-16,0 1-147 0,0 1-77 0</inkml:trace>
  <inkml:trace contextRef="#ctx0" brushRef="#br0" timeOffset="-120473.33">4062 13654 757 0,'-8'4'393'16,"2"0"-195"-16,-1 2-107 0,4 2 65 0,-2-3-23 15,2 1-12-15,0-2-7 0,1-1-22 16,0-3-10-16,4 0-8 0,-2-2-8 0,0-3-20 0,3 0-10 16,2-5-6-16,0 2-5 0,0 1-6 0,2-5-5 0,1 0-1 15,0 2-4-15,-2-3-6 0,2 4-3 0,-1 1-13 16,3 0-67-16,-2 5-57 0,1-1-120 0,0 5 195 15,-3 2-172-15,3 0-102 0</inkml:trace>
  <inkml:trace contextRef="#ctx0" brushRef="#br0" timeOffset="-119677.53">4243 13412 749 0,'3'-1'444'16,"-1"0"-196"-16,-1 0-137 0,-1 0 117 0,4 0-143 15,-2 1-9-15,0 0-6 0,1-5-8 0,3 1-15 16,-2 1-9-16,2-1-21 0,4-1-5 0,-2-2 0 16,3 2-4-16,-3-2-2 0,2 1-1 0,0-1-1 15,-2-2 0-15,4 2 0 0,-6-2 1 0,2 1 0 16,-1 3-1-16,1-2 3 0,-3 1-3 0,1 2 3 16,-6 0 1-16,0-1 0 0,0 3 1 0,-2-2 2 15,-1 3 0-15,2 0-1 0,-3 1 3 0,4 2-3 0,-2-2-1 16,-3 1 1-16,2 3-1 0,-3-2-4 0,3 0 0 15,-2 3 1-15,1-1-5 0,-2-1 1 0,1 3 0 16,1-1-2-16,2 0 0 0,-2 0 2 0,0 2 0 16,1-3-1-16,-4 2 1 0,3-3 0 0,-1 0 0 15,0 2 1-15,-1-1-3 0,0-1 0 0,1 2 0 16,-2-2 1-16,2 0-1 0,1 1 0 0,-1 1-1 16,0 1 0-16,0-1 1 0,1 2-2 0,-1 1 2 15,2-1-1-15,-1 2 1 0,-1 0-3 0,1 1 3 16,1-2 0-16,0 0-1 0,2 2 1 0,-1-2-2 15,0 0 0-15,2-3-1 0,-1 1 3 0,1-2-2 16,2 0-1-16,-1-1 0 0,2-1 1 0,2-2 2 16,-1 1 2-16,2 0 1 0,0-3-2 0,3-3 4 15,0 0-3-15,0-1 4 0,0-2-1 0,-1 0-2 16,5-2 1-16,-2 4-2 0,2 0 1 0,-2 2 0 16,0-1 4-16,-6 3-5 0,4 1 3 0,-1 1 4 15,-1 0 0-15,-5 0 1 0,3 2 0 0,-4-1 3 16,4 1-1-16,-4 1 0 0,2-1 1 0,2 1-6 0,-1-1 0 15,-1 4-1-15,-3-4 0 0,2 2-4 0,2 2 0 16,-1 0 1-16,-2 0-3 0,-1 1 1 16,0-1 2-16,4-1 0 0,-3 2 0 0,-1 0 1 15,1 0-2-15,2-1 2 0,-3 2 2 0,1-2-3 16,-1 1 0-16,0 3 0 0,-2-2 0 0,2-1 1 16,-2-1-1-16,0 3 1 0,-3-2 1 0,2 1 10 15,-2-2 2-15,2-3 5 0,-4 2 4 0,1-2 2 16,-2-2 3-16,-1 0-1 0,2-1-2 0,-3 0-7 15,3 0-3-15,-1-1-6 0,3 0-3 0,-2-1-5 0,5 2-1 16,0-1-1-16,0 1-2 0,-1 0 0 0,2-3-4 16,0 5-39-16,1-1-29 0,0 0-46 0,5-1-72 15,-5 1 136-15,5-1-101 0,0 1-43 0</inkml:trace>
  <inkml:trace contextRef="#ctx0" brushRef="#br0" timeOffset="-118543.8">1682 15619 841 0,'-7'7'371'0,"1"-3"-212"0,0 2-65 15,-1-1 27-15,3 0-1 0,0 1-1 0,-2 0-7 16,1-2-7-16,0 0-8 0,2 1-9 0,0 1-25 16,-2-2-9-16,3 7-6 0,2-2-6 0,0 0-18 15,1 4-6-15,-1 5-4 0,2 2-4 0,5 11-5 16,-1-2 0-16,-1 3-4 0,-2 3-2 0,4 2-5 15,2 1-4-15,0-1-9 0,-5-5-20 0,2-2-9 16,-2-5-13-16,2-7-20 0,-4-4-77 16,1 1-44-16,0-17-70 0,-2 0 179 0,2-8-158 0,-1 2-75 15</inkml:trace>
  <inkml:trace contextRef="#ctx0" brushRef="#br0" timeOffset="-118334.38">1428 15696 1189 0,'-3'14'499'0,"0"-9"-314"15,0 4-105-15,1-4 24 0,-1 0 0 0,3-5 3 16,1 1 2-16,0-1-11 0,3-2-14 0,1-5-12 16,0 2-11-16,-1-2-20 0,5-6-11 0,4-2-6 15,0 0-8-15,0 0-10 0,4-2-3 0,3 2 0 0,4-4-2 16,5 2-2-16,-1 0-6 0,-4 5-11 0,1-2-41 15,4 1-25-15,-6 2-33 0,-1 5-41 0,-2 6 102 16,-1-3-85-16,0 7-25 0</inkml:trace>
  <inkml:trace contextRef="#ctx0" brushRef="#br0" timeOffset="-118049.83">1848 15780 1074 0,'-2'0'465'0,"0"5"-291"0,0-1-111 0,0 3 32 0,2 0-18 15,-3 9-7-15,2 0-2 0,0 6-18 16,1 5-9-16,0-1-5 0,0 4-8 0,0-1-12 0,0-2-4 0,2-1-4 15,1 0-8-15,-1-5-9 0,1-4-24 0,0-4-33 16,2-3-182-16,0-10 203 0,1 4-128 0,-3-8-77 16</inkml:trace>
  <inkml:trace contextRef="#ctx0" brushRef="#br0" timeOffset="-117648.84">2218 15501 837 0,'-6'-1'450'0,"2"0"-239"16,1 1-113-16,1 0 67 0,-2 1-41 0,3 0-24 15,0-1-4-15,0 0-23 0,-2 0-2 0,1 1-8 16,0 2-6-16,0-2-4 0,-3 2-9 0,2-2-4 16,-1 1-4-16,0 3-5 0,-3 0-9 0,2 0-4 15,-1 2-6-15,2 2-5 0,0 3-5 0,-2 0 2 16,2 7-3-16,-1-3 1 0,1 3-4 0,-1 2-1 15,4 3 0-15,-4-1 1 0,5 2-1 0,2 0 0 16,4 0-1-16,-2-2 0 0,5-2 2 0,2-5-1 0,-1 1-2 16,3-2 2-16,-2-5-2 0,0-3-1 0,2-8-4 15,2-2-29-15,-2-11-18 0,0 3-21 0,2-7-24 16,-1-5-93-16,0-1-61 0,1-2 166 0,-1-1-132 16,-3 0-71-16</inkml:trace>
  <inkml:trace contextRef="#ctx0" brushRef="#br0" timeOffset="-117177.1">2378 15507 1115 0,'-9'4'502'0,"2"1"-326"15,-1 1-110-15,-1-1-2 0,4-1-1 0,0 2 2 0,-2 0 7 16,3 3-6-16,-1 0-7 0,0 2-22 0,1 2-4 16,2-1-5-16,2 3-5 0,0-1-5 0,1 3-10 15,0 0-3-15,4 1-2 0,-1-1-2 0,1 0-2 16,-1 0-3-16,0 1 1 0,1 0 1 0,-2-4-5 15,2 0 2-15,-3-6-2 0,1 2 0 0,-1-3-1 16,-1-1 1-16,0-9-1 0,2 0-1 0,-3-5 11 16,0-3 3-16,0-6 0 0,-1 1 5 0,1-1 2 0,-2-7 1 15,2-6 1-15,0 1-1 0,0 1-8 0,3-4-1 16,-1 1-2-16,2-6-2 0,4-1 0 0,-1 0 0 16,3 10-1-16,-2-3 1 0,3 0 0 0,3 6 0 15,3 4 2-15,-5 4 0 0,3 3-1 16,-1 4 1-16,0 4 0 0,0 7 3 0,-2-1 1 15,-7 10-2-15,0 3 2 0,-1 6 1 0,0-3 0 16,-4 15 0-16,0-3 0 0,-2 0 0 0,0 5-1 16,-3-2 1-16,-1-2-1 0,2-2 2 0,-6-3 5 15,1-6 5-15,0 1 4 0,1-4 2 0,-2-9 0 0,2-2 7 16,-1 2 2-16,2-2-3 0,-2-5-5 0,1-2-5 0,-2-2-4 16,2-2-6-16,0 0-1 0,4 2-8 0,-1-3-2 15,1 0-4-15,4 2 3 0,2 0-2 16,4 2-1-16,0 0-1 0,4 1 3 0,2 3 0 15,4 1 0-15,-1 0 3 0,5 6-3 0,1-1 1 16,-2 3-8-16,1 1-7 0,-4 0-13 0,3 2-14 0,-3 1-49 16,-1 0-33-16,-2-3-47 0,-1 1-45 15,0-2 139-15,0-1-107 0,0-3-28 0</inkml:trace>
  <inkml:trace contextRef="#ctx0" brushRef="#br0" timeOffset="-116829.74">2729 15359 1046 0,'-3'-1'494'0,"-1"-2"-274"0,-2 2-127 0,2-2 56 16,-1 2-38-16,1 0-12 0,-2 2-3 0,3 1-24 0,0 4-14 16,-2 8-5-16,2 0-11 0,0-1-16 0,0 5-4 15,1 7-3-15,0 2-5 0,2 9-5 0,-1-3 0 16,1-5-5-16,0 3-1 0,0 3 0 0,2-6-3 15,1-8 0-15,3-4-4 0,-2 1-4 0,2-8 0 16,2-6-2-16,0-7 2 0,0 0 2 0,3-18 1 16,-1 3 1-16,-1-10 6 0,1 0 4 15,-2-11 1-15,-1 3 2 0,0-1 0 0,-3 0 3 16,-2 5-2-16,1-1 3 0,-2 7-1 0,-2 5 1 16,-4 3-1-16,2 2 1 0,0 2-2 0,-4 10-5 0,2-1-8 15,-1 3-13-15,-1 1-9 0,2 4-15 0,2 2-19 16,-3 5-74-16,3 3-58 0,-2-1-115 0,5 5 218 0,0-4-185 15,0 2-93-15</inkml:trace>
  <inkml:trace contextRef="#ctx0" brushRef="#br0" timeOffset="-116459.91">3060 15160 1084 0,'-10'6'483'0,"-3"4"-250"16,3-1-139-16,0 2 86 0,1-2-76 0,-2 2-35 16,0-1-2-16,1 1-5 0,-3-1-11 0,0 1-19 15,1 0-2-15,-4 1-7 0,0 0-3 0,2 0-9 16,-1 0 0-16,3-1-5 0,0 4 1 0,1-7-2 16,2 1-3-16,3 0-2 0,1-1 0 0,2-3-6 15,1 0-2-15,4-3 0 0,1-2-3 0,0 2 1 0,8-4-1 16,2-3 0-16,3 0 1 0,-2-3 3 0,6-1 2 15,0-1 1-15,0-2 2 0,1-2-1 0,1 0 3 16,-1 5 2-16,-5-2 2 0,1 3 2 0,-2 3 0 16,-5 1 2-16,1 4 6 0,-1 2 1 0,-6 3 0 15,-2 3 1-15,-2 3 1 0,-2-3 0 0,-2 11 1 16,0-2-2-16,-5 1-5 0,-1 0 2 0,-1 1-3 16,2 2 0-16,-1-1-2 0,-1-3-2 0,-3-6-3 15,1 1 0-15,5-4-3 0,-4-3-5 16,5-2-2-16,-3-3-3 0,2-1-5 0,8-5-12 0,4-1-38 15,0-1-21-15,1 1-26 0,2-3-33 0,1-3-47 0,4-1 119 16,5-5-96-16,-3 2-10 0</inkml:trace>
  <inkml:trace contextRef="#ctx0" brushRef="#br0" timeOffset="-116099.58">3203 15199 1268 0,'-4'2'570'16,"-1"0"-349"-16,1-2-140 0,-1 1 58 0,-1-1-43 15,2 0-29-15,-1 0-6 0,2-3-8 0,0 2-8 16,-1-1-10-16,1 0-5 0,2 1-11 0,-1-3-4 16,-1 2-4-16,1 1-2 0,2 1-3 0,-2 1-6 15,2-1 4-15,-2 1-3 0,1 0 2 0,-1 5-4 16,0-2 0-16,0 2-1 0,0-4-1 0,0 4 1 16,0-1-4-16,2 1 1 0,1 5-6 15,0-7 6-15,4 1 0 0,0 0 0 0,2-2 2 16,3 2 1-16,0-1 1 0,0 1 3 0,0-2 3 0,1 2-3 15,2 5 6-15,1-2 1 0,-4 0 1 0,2 3 2 16,-4 1 0-16,4 0 2 0,-5 2 1 0,2 2 3 16,-6-2-3-16,-3 3 6 0,1 0-2 0,-2 2-1 15,-4 2 1-15,-6 1-4 0,1 0-1 0,-6 1-1 16,1-1-2-16,-4-2-8 0,2-1 1 0,-2-4-3 16,2-3-8-16,3-5-40 0,-2 1-27 0,7-9-39 15,-2-3-45-15,7-4 108 0,-1 1-89 16,11-12-33-16</inkml:trace>
  <inkml:trace contextRef="#ctx0" brushRef="#br0" timeOffset="-115679.54">3472 15178 1004 0,'4'6'590'0,"-3"-3"-287"0,-5 3-180 0,4-2 130 16,-2-3-117-16,2 4-54 0,1-2-8 0,0-2-7 15,-1 1-7-15,0 1-29 0,4-1-6 0,-1-6-10 16,0 4-3-16,2-2-12 0,-2-1-10 0,6 1-14 16,-4-4-25-16,5-1-134 0,1 4-142 0,0 2 251 15,0-1-177-15,1 0-98 0</inkml:trace>
  <inkml:trace contextRef="#ctx0" brushRef="#br0" timeOffset="-114843.33">3912 14824 809 0,'-2'-2'416'0,"0"1"-207"0,-2 0-111 0,1 0 58 16,-4 1-10-16,2 0-9 0,-1 2-4 0,3-1-31 0,1 0-7 0,-6 4 6 16,4-3-8-16,2 1-25 0,-3 2-9 0,1-2-6 15,-4 0-6-15,0 2-7 0,2 0-4 16,0-2-15-16,-1 4-5 0,-5-1-3 0,3-1-3 0,0 3-2 15,-2 0-2-15,2-1-3 0,-1 3 0 16,1-1-3-16,0 0 1 0,1 0 0 0,0-1-1 16,0 5 0-16,3-7-2 0,-2 3 1 0,4 0-3 15,-1 0 2-15,3-3-5 0,0 2 1 0,2-5-2 16,1-1 1-16,3 2 0 0,1-3 0 0,1-1 1 16,1-3-1-16,0 1 6 0,0-2-1 0,6-1 2 15,-1 0-1-15,-2 1 1 0,2 0 0 0,2 1 0 0,-1 0 1 16,2 1 1-16,0-2 1 0,-3 3-2 0,-1 1 2 15,0 0-1-15,-3 0 1 0,1 2 1 0,1 5 0 16,-3-3 0-16,-2 4 0 0,2-1-1 0,-1 2 3 16,1-1 0-16,-1 3-2 0,-1-3 0 0,-4 2-1 15,2-1 1-15,-3-2 0 0,4 1 1 0,-2-1-1 16,-2-3 1-16,-1 0-1 0,1 0 1 0,2-2 5 16,-3 0-3-16,3 2 0 0,-4-2-1 0,-1 0 1 15,2 2 0-15,0-2 1 0,-1 2-1 0,1 1-1 16,-1-3 0-16,0 2-1 0,1 1 1 0,-2-2-1 15,-1 0-1-15,-2 3-2 0,0-3 1 16,1 1-1-16,-2 1-1 0,-3-2 1 0,1 0-1 0,2 1 2 16,1-2-1-16,-1 1-1 0,-2-3 0 15,-1 1 1-15,6-1-1 0,-4-1 1 0,-2 1 2 16,1-2-2-16,-1 0-1 0,3 0 4 0,1-1-3 16,-3 1 1-16,1 0-1 0,4 0-1 0,0 1 1 0,2-3-2 0,-2 3 0 15,0-1 0-15,3 0 0 0,-1 1-1 0,-1-1-1 16,1 0 1-16,0 0-2 0,1 1 3 0,0 0-1 15,-3-1 0-15,2-1 0 0,0-1 1 0,0 1 0 16,-1-1 3-16,2-1 1 0,0 0 1 0,-2-2 0 16,2-1-1-16,0-1 3 0,0 0 0 15,4-4-2-15,2 1 0 0,-4 0-1 0,4-5-2 16,3-1 0-16,0-1 1 0,1 3-1 0,1-5-1 16,1 2 1-16,-4-3-2 0,4 1 0 0,0-1 0 15,-2 3 1-15,-1 1-3 0,-4 4-15 0,2-5-72 16,0 2-67-16,-1 4-144 0,-2 0 230 0,3 6-159 0,0-3-140 15</inkml:trace>
  <inkml:trace contextRef="#ctx0" brushRef="#br0" timeOffset="-111378.83">4830 13327 887 0,'3'0'357'0,"0"0"-233"0,-1-4-75 0,0-5 12 16,-2-4-10-16,1-3-4 0,1 3 1 0,1-9-3 0,3-4 0 15,-2 1-3-15,-3 2-12 0,5-2-3 0,-1 2-3 16,1 2-2-16,-1 9-8 0,-1-5-1 0,-2 13-8 15,2 4-3-15,0 3-1 0,2 8-1 0,0 11 2 16,0 9-2-16,0-1 2 0,3 13-3 0,-1-1 0 16,5 4 0-16,-4 1 1 0,6-7 0 0,-1 1-1 15,2-7-3-15,1 3 0 0,4-17 0 0,0 1-2 16,2-8-3-16,0-7 0 0,8-6-1 0,-6-6 2 16,4-9 1-16,3-6 1 0,-2-5 2 15,-1-2 4-15,-1 2 4 0,-7-3 2 0,-4-5 4 16,6 0 1-16,-8 4-1 0,-6 3 2 0,1 3-3 0,-3-2 1 15,-2 4-4-15,1-3 0 0,0 18-2 0,-2 3 3 16,3 1 3-16,-3 11-2 0,3 7 2 0,0 11-1 16,1 1 1-16,-1 8 1 0,3 1-2 0,-1 2-4 15,0 3-2-15,1-8-1 0,1 1 1 0,0-4-2 16,1 3 2-16,0-12-3 0,0-1 0 0,2-10 2 16,1-5-1-16,2-10 3 0,0-2-1 0,-3-4 1 0,0-14-3 15,6-13 4-15,1 4 0 0,-4-1 0 16,0-6-1-16,-4 3 0 0,2-11-2 0,-6 2 2 15,4-3 1-15,-4 14-4 0,-4-4 3 0,3 1-2 16,0 5 0-16,0 7-2 0,-5 9 3 0,5-1-2 16,-5 10 1-16,0 4 3 0,4 12 0 0,-4-1 0 15,1 10 1-15,3 2 1 0,0 10-1 0,0-2 1 16,1 13-2-16,0-3-3 0,-2 1 0 0,4 1 1 16,-1-4-3-16,-1 2 1 0,2-5-1 0,0-6-1 15,-1-11-3-15,4 3 3 0,-4-7 0 0,3-12-1 0,4-8 0 16,-1 1 2-16,0-6 1 0,3-4 2 0,3-6 1 15,0-3-2-15,3-3-1 0,1-1 4 0,-7 7-1 16,1-4 1-16,2 0-5 0,-6 5 3 0,2 1-1 16,-3 5 1-16,-4-1-3 0,2 6 0 0,-1 2-1 15,3 8-3-15,-3 0 3 0,0 6-3 0,-1 7-1 16,0 10 4-16,2-5 0 0,-3 13 0 0,1 0 0 16,0 4 6-16,0-1 2 0,1 2 1 0,0 0 3 15,0-6 4-15,1-1 1 0,0-6 0 0,1 0-1 16,-2-6-2-16,0-11-3 0,5 0 1 15,2-2-1-15,-4-1-6 0,5-7-2 0,-1-3 2 0,4-4 0 16,4-5 1-16,-1 3 1 0,-7-4-2 0,3-6-1 16,0 1 0-16,-3-2 1 0,1 0-3 0,-1 1 0 15,-2-2 0-15,2 3-1 0,1-1 0 0,-4 8-1 16,4-4-2-16,-4 12-1 0,2-2 0 0,-1 7-1 16,0-2 0-16,1 16 1 0,0 0-2 0,2 8 3 15,1 4 3-15,2 4-1 0,-3-1 2 0,0 5 5 16,2 2-3-16,0-4 2 0,0 1 1 0,-4-6 0 15,-1-6-1-15,-2-2-1 0,5 1-1 0,-2-7-1 16,-5-7-1-16,1-1 1 0,1-3-1 0,-2-12-1 16,2 4 1-16,-2-4 1 0,-1-7 1 0,1 0-2 15,-1-6 2-15,1-2-1 0,-1 1 2 0,1-1-3 16,0-1 1-16,-1-1 0 0,0 1 0 0,2 0 1 16,-1 5-3-16,-1-3-1 0,2 6 0 0,-2-3 0 15,1 17-3-15,1-3 0 0,2 11-1 0,-1 6 2 16,3 13-1-16,-2 2 2 0,-1-1 0 0,0 11 1 0,2 3 1 15,3 4 0-15,-7-5 0 0,1 0 1 0,-1-4-1 16,5 3 0-16,-1-7 1 0,1 4-2 0,-2-14-1 16,0-7 2-16,2 2-1 0,1-12-1 0,0-5-1 15,0-12 2-15,0 0 0 0,1-10 0 0,1-2 1 16,0-5-1-16,1 0 1 0,1-3 0 0,3 1 1 16,-1 1 1-16,-1-2 0 0,5 8 1 0,-6-2-1 15,0 5 1-15,1-2-2 0,-10 10-1 0,3-1 0 16,1 11-2-16,-6 4-3 0,5 15-2 0,-4 2 1 15,-1 2 1-15,-2 20-1 0,5 7 2 0,-1 0 0 16,-4 2 1-16,-1 2 3 0,1 0-1 0,3 8 1 16,2-2 2-16,1 1 2 0,-1-12 3 0,4-1 2 15,1-1 3-15,2-8-1 0,-1-7 1 0,3-13 1 16,2-3-2-16,1-9 1 0,1-6-4 0,2-13-1 16,-1 3-1-16,0-22-1 0,2 6 2 0,-4-9-2 15,2 2 1-15,-7-5-2 0,1-1 0 0,-3 1 1 16,-4 2 0-16,0 3-1 0,-2 1-2 0,-1 4 1 15,-2 3-1-15,0 7 1 0,1 4-2 0,-4 3-1 16,1 17-1-16,1 5 3 0,2-1 4 0,-2 10 4 16,1 11 5-16,3 4 3 0,4 8 8 0,6 11 2 15,-5-3 1-15,7-1-5 0,6-1-2 0,-1 0-5 16,7-6-6-16,6-5-3 0,10-13-8 0,1-1-9 16,10-11-32-16,13-12-68 0,10-14 89 0,-2 4-47 15,26-38-28-15</inkml:trace>
  <inkml:trace contextRef="#ctx0" brushRef="#br0" timeOffset="-94912.75">16636 13640 1029 0,'0'-2'510'0,"0"1"-292"0,-4 1-152 16,3-3 77-16,0 3-97 0,-1 1-10 0,2 1-20 16,0 2-1-16,0 4-2 0,1 0-4 0,0 8-3 15,1 0-1-15,1 3-2 0,-1 5 0 0,2 0-2 16,0 6 2-16,-1-1-2 0,0 0 1 0,0 1 2 15,0-2-2-15,-1-3-1 0,0-1 1 0,0-1 1 16,-2-9-2-16,0 1 0 0,0-3-25 0,0 3-20 16,-1-12-23-16,0 3-29 0,-2-6 67 15,-1 0-58-15,2-3-21 0</inkml:trace>
  <inkml:trace contextRef="#ctx0" brushRef="#br0" timeOffset="-94711.27">16480 13713 1113 0,'-14'10'489'0,"7"-1"-299"0,-1 0-117 15,4-2 36-15,2 1-8 0,5-5-8 0,-2 1-1 16,8-4-11-16,1-1-6 0,6-5-7 16,-1-2-7-16,-1 2-19 0,13-9-6 0,6-1-4 15,2-1-7-15,-2 2-12 0,7-3-6 0,0 4-2 0,3-4-41 16,-4 5-29-16,5-2-32 0,-13 7-46 0,1-3 100 15,0 0-85-15,-5 2-35 0</inkml:trace>
  <inkml:trace contextRef="#ctx0" brushRef="#br0" timeOffset="-94245.97">17137 13802 980 0,'-1'0'480'0,"1"-2"-284"16,-3 1-119-16,1-1 21 0,-1 0-15 0,1 1-8 15,0-2 2-15,1 1-8 0,-1-1-10 0,0 3-17 16,-2-1-3-16,1 0-5 0,0 1-3 0,-2 0-4 16,0 2-6-16,-1-1-3 0,1 2 0 0,-3 2-3 15,1 2-4-15,1 2 1 0,-1 1-1 0,3 2-1 16,-2 4-4-16,1-1 1 0,1 5-1 0,3-1-1 16,1 2-1-16,0-1-1 0,4 0-3 0,0 1 1 15,5-1 0-15,1-1-1 0,6-5-1 0,0-3 0 16,-2-1 1-16,8-6 0 0,5-4-1 0,-2-1 1 15,-1-6 0-15,3-3 1 0,-6-3 1 0,2-2 4 16,-9-7 2-16,5 1 5 0,-10 3 6 0,-4-4 18 16,0 1 6-16,-5 0 2 0,-2 1 4 0,-3 3 1 15,-6-1-3-15,-1 3-2 0,-6 4-7 0,-4 2-15 16,1-2-6-16,-8 7-5 0,3-2-4 0,0 4-34 16,-1 0-24-16,9 2-40 0,1 0-59 0,5 1 108 15,5 1-82-15,4 3-36 0</inkml:trace>
  <inkml:trace contextRef="#ctx0" brushRef="#br0" timeOffset="-93692.71">18028 13742 608 0,'1'-7'293'0,"0"-3"-108"16,0 3-77-16,2-4 45 0,-2-1-5 0,-1 0-4 16,0-1-7-16,0 0-7 0,-1 2-8 0,-2-1-18 15,0-1-7-15,-2 5-5 0,-1-1-5 0,-1 5-10 16,2-2-3-16,-4 5-7 0,1-1-4 0,-3 3-13 15,0 2-5-15,0 5-8 0,-2 1-4 0,2-3-15 0,-3 8-5 16,-4 3-3-16,3 0 0 0,0 0-5 0,1 3-2 16,-1 2 1-16,-2 3-3 0,4 2 1 0,-3 2-1 15,4-7-1-15,3 8 0 0,-2 0-3 0,5 0 1 16,5-1-3-16,5-3-2 0,-1-3-2 16,9 2 0-16,4-7 0 0,4-7-2 0,3-2 1 0,4-8-1 15,4-3 1-15,8-9-20 0,-3 1-9 16,12-15-17-16,-2 4-16 0,-1-6-55 0,4 1-26 15,-11-2-32-15,3 1-32 0,-9-1 133 0,-7 4-97 16,-3 4-13-16</inkml:trace>
  <inkml:trace contextRef="#ctx0" brushRef="#br0" timeOffset="-93224.88">18275 13725 832 0,'-10'-2'453'0,"0"0"-206"0,8 1-125 15,-5-1 49-15,6 2-23 0,0 2-20 16,1-1-29-16,0 0-14 0,0 6-14 15,-1-2-12-15,0 12-29 0,1-5-6 0,1 9-7 0,-1-1-3 16,0 20-5-16,0-9-2 0,-1 2-2 0,1 1-3 16,0-3-1-16,-1 2-5 0,1 0-7 0,1-2 0 15,-1-5-2-15,1-4-1 0,2-6 0 0,-2-1-1 16,-1-14-2-16,3 3 7 0,1-8 3 0,-1-7 2 16,1-5 2-16,0-6 2 0,-1-3 3 0,4-2 9 15,0-1 2-15,-3-5 2 0,0-2 3 0,2 0 3 16,2 3 1-16,-3-2-1 0,2-1 0 0,2 1-4 15,-2-2-2-15,5 8-3 0,-1-4-2 0,-1 4-4 16,1-2-1-16,0 15 0 0,-1-1 0 0,0 7-2 16,-1 4 3-16,-2 5 0 0,2 3 1 0,-4 3 1 0,-1 6-1 15,0 4 1-15,-1-2-3 0,-2 2 4 0,-1 2-3 16,-1 1 0-16,-2 3 1 0,-3 2-2 0,2-1 1 16,-3-5 0-16,-2 2 3 0,1 0-5 0,-2-4 3 15,0-3-1-15,-5-4 1 0,2-2 4 16,-2-3 2-16,0-4 3 0,-1-1 0 0,0-1 4 15,2-5-3-15,1 1 0 0,0-2-1 0,1 0-3 0,4 3-5 16,-1-1-3-16,5 2-1 0,-1-1-4 16,5 6 2-16,-2 2-1 0,6 2-1 0,2 3 0 15,6 2-1-15,-2 3 1 0,1-1 1 0,3 2 0 0,3 4-1 16,2 0 1-16,-4-1-3 0,0 1-8 0,1 2-13 0,3-1-38 16,0 0-20-16,1 2-18 0,-2-5-24 15,1-3-56-15,-1-2-33 0,1-4-55 0,-2-5 159 16,-3-4-117-16,0-3-42 0</inkml:trace>
  <inkml:trace contextRef="#ctx0" brushRef="#br0" timeOffset="-92920.63">18683 13837 668 0,'4'-10'388'16,"-2"1"-181"-16,2 1-108 0,-3-1 85 0,2-2-23 16,-3 5-33-16,1-1-3 0,3 0-3 0,-4 0 6 15,0 0-6-15,0-1-7 0,0 3-25 0,-2-1-7 16,0 1-10-16,-1 2-6 0,0-1-10 0,-2 4-20 15,0 0-9-15,-2 2-5 0,1 5-6 0,0 4-8 16,-1-1-2-16,-1 10-5 0,2-1 1 0,-1 2-3 16,1 1-1-16,3 3 0 0,3-1-1 0,0-1-3 15,3 1 0-15,7-7 1 0,-3 1-3 0,6-6-1 16,1-4 1-16,9-8-2 0,-5-1 1 0,-1-3 4 0,3-9-2 16,0-5 2-16,1 3 1 0,-1-4 3 0,-6-1 1 15,-3-1 3-15,1-2 2 0,-6 2 2 0,2-1 3 16,-8 7 3-16,-5-1 1 0,0 1 2 0,-5 4 0 15,-2 4-4-15,-4 4 0 0,1-1-9 0,-3 4-11 16,2 0-20-16,0 4-70 0,0 0-51 0,10 3-70 16,-4 0 155-16,10 0-156 0,-3 1-73 0</inkml:trace>
  <inkml:trace contextRef="#ctx0" brushRef="#br0" timeOffset="-92536.86">19253 13681 1055 0,'-1'-2'654'0,"-3"-2"-306"0,0 0-230 16,3 3 178-16,-4-3-228 0,0-1-22 0,1 1-12 15,-1-2-1-15,2 3-10 0,-3-1-5 0,-1 0-8 16,0 1-1-16,-3 1 0 0,3 1 0 0,-4 1 0 16,-2 0 0-16,0 3 1 0,-4 0-3 0,4 1 2 15,-1 3-4-15,-4 2 2 0,-1-1-2 16,5 1-2-16,-2 2-1 0,-2 1-1 0,3 1 1 15,-3 1-2-15,0 1 1 0,7-3-2 0,0 0-1 16,1 0-4-16,4 0-1 0,1-2-1 0,6-2-1 16,2-3-1-16,3-1 2 0,5-2 0 0,6-2 0 15,-3-1 5-15,11-6-1 0,2 2 1 0,-4-2 2 16,3 1 1-16,1 0 0 0,-2 0 0 0,1 4 1 16,-5 1 0-16,-3 1 3 0,-3 2 2 0,2 2-2 0,-10 6 2 15,-2 3 2-15,1 0 3 0,-5-1-1 0,-3 5-2 16,-1 1 0-16,-5 5-1 0,-5 0 2 0,2 0-2 15,-2-3-2-15,-3-2-1 0,0 3 1 0,0-4-2 16,-1-5-1-16,1-4-2 0,0-1-2 0,1-5-2 16,2-4-3-16,7-2-3 0,0-3-4 0,5-2-9 15,3-6-23-15,10-1-90 0,-3 0-61 0,11-9-133 16,4 5 241-16,3-4-220 0,-1-1-116 0</inkml:trace>
  <inkml:trace contextRef="#ctx0" brushRef="#br0" timeOffset="-91912.72">19593 13621 1593 0,'-12'-4'660'0,"2"0"-434"15,-3-2-150-15,5 0 35 0,-2-1-30 0,4 4-31 16,-1-3-6-16,0 4-11 0,2 0-6 0,-5 0-11 16,4 1-4-16,-2 2-5 0,0 1 0 0,-1 1-4 15,-1 4 1-15,1 4 0 0,-3-3-3 0,0 3 0 16,0 1 0-16,1 3 0 0,0-2-1 0,2-1 1 15,2 2-1-15,-2-3-1 0,2 1 0 16,2-1-3-16,0-5-1 0,3 0-2 0,1-2-3 16,5-4-2-16,-1 0 4 0,4-2 0 0,4-1-1 15,0-2 3-15,5-1 1 0,3-1 2 0,1 4 3 16,1-3 3-16,5 4-1 0,-7 1 3 0,-4 3 7 16,6 1 0-16,-9 10-1 0,-1-1 5 0,-7 4-2 15,0-1 0-15,-5 12 0 0,-4-4-2 0,-1 5-2 16,-8 2-3-16,-5-4 0 0,1 2-5 0,-1-3 0 0,-2-4-5 15,-2-2-2-15,3 1-3 0,-1-7-3 0,5-3 0 16,1-4-3-16,2 0-5 0,3-8-3 0,-1 1 3 16,7-8-1-16,2-4 0 0,1 0-1 0,2-4 1 15,4-2 1-15,4-3 9 0,1 0 1 0,5 0 0 16,1 1 3-16,5 2 0 0,-1-1 2 0,4 3-1 16,-1 2 0-16,-1 4-3 0,1-1 4 0,-2 9-3 15,1-4 0-15,-5 7 4 0,0-1 1 0,-6 3 0 16,4 0 1-16,-2 1 3 0,-3 0 2 0,2 2 5 15,-2-3 5-15,0 1 3 0,0-4 3 0,2-4 13 16,0 1 5-16,-2-1 2 0,0-6 0 0,0-1-1 0,1-3-2 16,-1-4-3-16,1 2-3 0,-4 2-11 0,1-3 0 15,0 1-5-15,-3 2-1 0,-1 3 1 0,-4 0 1 16,0 3-1-16,-4 2 0 0,0 4 0 0,-6 4-6 16,2-1 2-16,-6 9-3 0,1-4-3 0,-2 10-4 15,2-3 0-15,-4 9-1 0,-1-4-1 0,4 5-1 16,-2 4 1-16,4-1-3 0,-2 4 3 0,3-2-2 15,3 2 0-15,5-3-1 0,-3 1-2 0,2-3 2 16,4-8-4-16,6 2-9 0,2-1-15 16,2-6-15-16,5-5-15 0,3-3-18 0,7-3-38 15,8-12-8-15,-3 6-11 0,2-11-12 0,9-5-123 16,-4-2 187-16,6-6-98 0,0 1-40 0</inkml:trace>
  <inkml:trace contextRef="#ctx0" brushRef="#br0" timeOffset="-91321.5">20226 13500 885 0,'-6'-5'418'0,"0"-1"-228"0,1 2-100 0,-1-2 50 16,1 5-12-16,1 0-7 0,0 0-2 0,0 1-20 15,1 1-10-15,-3 3-4 0,1-2-9 0,0 2-23 16,-2 2-7-16,2-1-1 0,-4 4-2 0,0 0-7 16,-1 1-2-16,0 1-9 0,-2 2-4 15,2 0-3-15,-3 3-4 0,-3 0-3 0,2-3-5 16,2 3-3-16,-1-2 0 0,-1-1-2 0,6-2-4 15,-3-1-3-15,5-3-2 0,2-3-1 0,9 0-2 16,-5 0 0-16,18-4-2 0,-4-1 3 0,6-5 2 16,3 3 2-16,7-3 1 0,0 0 2 0,-3 3 3 15,1-3 1-15,-4 6 1 0,0 0-2 0,-4 1 5 0,-9 10-2 0,1 4 6 16,-1 1 0-16,-4-1-3 0,-6 4 2 0,-3 3 2 16,-4 6-1-16,-5 2-3 0,2-2 2 0,-3-4-5 15,-3 0-6-15,-2 0-5 0,1-4-8 0,1-2-10 16,2-7-25-16,-1-3-15 0,2-2-17 15,3-6-19-15,1-7-76 0,2 3-50 0,8-15 149 16,2 3-108-16,7-6-60 0</inkml:trace>
  <inkml:trace contextRef="#ctx0" brushRef="#br0" timeOffset="-91154.78">20466 13790 1532 0,'-23'14'652'0,"5"-6"-418"16,-1 4-154-16,14-8 44 0,-1-1-39 0,7-2-41 16,0-1 0-16,12-1-13 0,-1-3-10 0,5-1-72 15,2-2-55-15,3-1-90 0,2 1 151 0,4-2-137 16,0 2-84-16</inkml:trace>
  <inkml:trace contextRef="#ctx0" brushRef="#br0" timeOffset="-90766.1">21127 13423 675 0,'-8'7'378'15,"1"-4"-182"-15,2 2-105 0,1 0 68 16,-2-1-16-16,4 2-33 0,-1-1-11 0,0 0-6 0,0 1 0 15,2 7-4-15,-1-3-8 0,2 2-22 0,0 9-3 16,-1-3-7-16,1 10-4 0,0 3-8 0,2 4-17 16,-1-1-12-16,0 8-13 0,0 1-19 0,-3-1-80 15,2 0-41-15,-1 1-58 0,1-5 140 0,0 0-151 16,0 2-68-16</inkml:trace>
  <inkml:trace contextRef="#ctx0" brushRef="#br0" timeOffset="-90601.13">21078 13672 1192 0,'-13'-10'548'0,"0"8"-314"0,2 2-134 15,2 1 47-15,3 7-21 0,-1-1-36 0,0 0-9 16,3 4-10-16,2 2-10 0,2 0-24 0,0-1-9 16,6-1-6-16,-1-3-7 0,7-1-7 0,-1 2-4 15,9-6-3-15,-2 0 0 0,5-3-16 0,4-4-19 16,0-4-22-16,3 1-25 0,-6-2-39 0,3-1-47 0,8 0 108 15,1-1-88-15,-8 1-16 0</inkml:trace>
  <inkml:trace contextRef="#ctx0" brushRef="#br0" timeOffset="-90439.75">21431 13734 1198 0,'-18'4'529'0,"9"-1"-327"0,-5-1-126 15,5 0 31-15,1-2-27 0,3 3-15 0,0 0-4 16,0 2-24-16,3 1-9 0,2 6-10 15,-2-3-6-15,2 2-6 0,1-1-3 0,-1 6-48 16,0-2-43-16,0 2-55 0,0-2-99 0,2-2 178 0,4 0-166 16,1-4-99-16</inkml:trace>
  <inkml:trace contextRef="#ctx0" brushRef="#br0" timeOffset="-89865.84">21553 13641 1000 0,'-11'15'479'0,"-1"-1"-292"0,1 3-112 0,4-4 27 16,1 2-23-16,-2 2-8 0,4 3 2 0,-2 2 0 0,2-2-5 15,2-2-26-15,0 0-10 0,-3 0-9 16,5-3-6-16,3-4-4 0,-1-4-8 0,1-3-2 16,1-4-1-16,4-5 2 0,-1-8 1 0,4 4 0 15,-1-11-2-15,-3 0 3 0,4-2-1 0,0-2 1 16,0 3-5-16,-1-4 2 0,0 4-2 0,0-1 0 15,0 3 3-15,0 1-4 0,-1 5 0 0,-2-1 1 16,0 6 1-16,1-1 1 0,-2 3 2 0,-2 8-1 0,0 6 2 16,2-1 0-16,-4-2 3 0,0 9-2 0,-1-1 0 15,-1 7-2-15,0 1-1 0,0-2 0 0,-2 0-2 16,1 2 0-16,1 2-2 0,0-1 1 0,0-4 0 16,1-3 0-16,0 1-1 0,2-4-2 0,3-5 1 15,1-7-2-15,-1 2 2 0,4-12 0 0,1 2 0 16,1-6 3-16,1 1 0 0,6-4 4 0,-2 0 0 15,-2 0 3-15,3 0 0 0,1 3-1 0,-2 0 3 16,-1 3-1-16,-8 0 2 0,3 0 1 0,0 1 0 16,-1 4 2-16,-4 2-1 0,-2 0 3 0,1 1 4 15,-2 4 1-15,1 0-1 0,-1 3-2 0,0 0 0 16,-2-1-3-16,0 2 0 0,2 2-3 0,0-3-6 16,0-1-3-16,1-1 0 0,1 0-1 0,-2-3 2 15,1 1-4-15,1-4 2 0,-1-4-1 0,-1 1 1 16,-1 0 2-16,-1-3-2 0,0 3 2 0,1 0 2 15,-2-2 3-15,0 2 0 0,-2 1 1 0,2 3 2 16,-2-1-1-16,1 2 1 0,-3-1-1 0,1 0-2 16,-5 3-3-16,-1 6 0 0,3 0 0 0,-2 0-2 0,-3 5-3 15,-1 2 2-15,1 6-2 0,3 6 0 16,-1-2 0-16,-2 2-2 0,4 4 0 0,0 1-2 16,2 2 1-16,2-6-4 0,7-6-4 0,-3 3-6 15,11-9-19-15,1-6-24 0,6-8-121 0,2-3-128 16,4-8 232-16,4-2-164 0,-3-5-137 0</inkml:trace>
  <inkml:trace contextRef="#ctx0" brushRef="#br0" timeOffset="-89302.72">22224 13658 1153 0,'5'-7'498'0,"3"1"-278"16,-3-1-126-16,0 4 66 0,-1-2-43 0,0 3-47 0,2 2-7 15,1-1-10-15,0 2-7 0,0 1-8 0,-1 2-17 16,1-2-4-16,2 2-5 0,2 2-3 0,-4-4-4 15,-3 0 0-15,4-1-3 0,1 3 1 0,0-2 0 16,-2-2-1-16,0-1 0 0,-4-1 2 0,5-2 1 16,-4-2-2-16,2-1 3 0,-3-2-1 0,0-1 2 15,1 0 1-15,-2 2 3 0,1-5 1 0,-1 5 3 0,-5-1 1 16,-1 1 2-16,-1 1-1 0,0 1-2 16,-5 3 0-16,-2 3-1 0,-5 0-4 0,-5 6 0 15,2 0-3-15,-4 3-3 0,0 3-2 0,0 0 1 16,-2 3-2-16,3 1-2 0,3 2-1 0,3 0-2 15,3 2 0-15,4-1-1 0,5-2-3 0,-3 2 0 16,9-6-3-16,2 2 1 0,5-6 1 0,0 2-2 16,11-5 2-16,-2 0-1 0,8-4 4 0,4-2 1 15,1 0 3-15,-1-4 0 0,2 2 1 0,1-3 1 16,-5 0 1-16,2 2 1 0,-8 0 3 0,-3 4 3 0,-1 2 9 16,-1 3 7-16,-4 0 4 0,-6 5 7 0,0 2 4 0,-3 4 6 15,-6 4-1-15,2-1-1 0,-5-1-8 16,1 0-1-16,-3 2-3 0,-1-2-4 0,-4-4-3 15,1-2-4-15,0-1 2 0,-3-6-4 0,2 1 0 16,-4-9-7-16,1 2-4 0,0-8-4 0,2 0-9 16,-2-3-67-16,-1 1-69 0,2-4-126 0,-1 0 204 15,2 0-174-15,0 0-106 0</inkml:trace>
  <inkml:trace contextRef="#ctx0" brushRef="#br0" timeOffset="-76051.8">3174 13512 439 0,'-2'4'164'0,"-1"0"-120"0,2-3-21 16,-1 0 13-16,1 2-3 0,-2 0 11 0,2-3 15 0,-1 1 8 16,-2-3 16-16,0 1 5 0,1 0-5 0,-2-4-2 15,0 0-5-15,-2-3-2 0,-2 0-12 0,1 2-4 16,-2-1-17-16,-2-1-3 0,0-1-7 0,-3 3-6 16,1 0-4-16,-1 2-9 0,-2 1 1 0,0 0-2 15,-1 3-1-15,-2 0 0 0,1 3-2 0,1 3 0 16,-2-1-1-16,1 2-4 0,0 0 0 0,1 2-1 15,-1 0 1-15,2 2-4 0,-2 0 1 0,3-2 0 16,-2 0 0-16,1 0 1 0,0 0 2 0,2 2-2 16,-3-3 1-16,5-3 1 0,0 2-3 0,-5 1 2 15,3 0 2-15,0-1-3 0,0 0 0 0,-1-2-1 0,-2 4 0 16,-4-1 0-16,1-1 1 0,-1 2-1 0,-4 0-1 16,2-1-1-16,-4 1 0 0,4-1 2 0,0 0-2 15,-1 3 2-15,4-2-1 0,2 0 1 0,0-4 0 16,0 5 2-16,3-3-2 0,0-2 0 0,1 0 3 15,0-1-1-15,1-4 0 0,1-1 0 0,2 0 2 16,1-4-1-16,1-1 1 0,-3-2-2 0,3 2 2 16,2-3-1-16,-3 1-1 0,5 3 1 15,-1-1-1-15,1 2-1 0,-5 0-1 0,5 2 0 16,-2 1 0-16,1 1-1 0,-1 1-1 0,-7 1-1 16,0 6-2-16,1-2 4 0,1 1-2 0,-4 3-1 15,1 1 0-15,0 1 1 0,-3-1 1 0,4 4 0 16,-4-2 2-16,3 1-1 0,-1 0 1 0,1-2 2 15,-1 0 1-15,4-4-2 0,-1 1 0 0,2-3 1 16,-1-1-1-16,3 0 0 0,-1-3-1 0,3-1 1 16,-1 0 0-16,-1-1-1 0,2 1 0 0,0 0 0 15,-1-1-3-15,1 3 0 0,0-1-1 0,1 1 1 0,2 4-4 16,-5 3-2-16,0 0-1 0,4 0 1 0,-2 3 1 16,-3 2 1-16,-1 2-3 0,0 0-1 0,-2 2 0 15,6-3 4-15,-3 0-1 0,-2 2 0 0,4-4 0 16,-4-1 0-16,6-1 4 0,-2-1 3 0,-2-1 1 15,0 0-1-15,1-5 1 0,-2 0 4 0,5-3-2 16,1 1 0-16,-3-2-1 0,1-1 1 0,2 0-2 16,0 0 0-16,0 0-10 0,1 0-6 0,0 3-3 15,-1 0-2-15,1 1-2 0,-2 5 0 0,0-2 0 16,1 3 1-16,0 1 8 0,-2 0 4 0,-1 2 4 0,2 3 0 16,1 2 0-16,-1-2 2 0,2-1 1 0,1 2-2 15,1 1 2-15,2-2 1 0,0 0-2 0,3-3 1 16,-1-1 1-16,3-1-2 0,1-3 1 0,3 1 0 15,-1-3 0-15,2 0 1 0,3-2-1 0,-1-3 2 16,0 1 2-16,1 1-2 0,1 2 0 0,-1-3 3 16,1-1 0-16,0 4 0 0,-3-1 0 0,0 3-1 15,-1-1 1-15,-3 3-1 0,2-1 2 16,-3-1-2-16,1 4-1 0,1 1-1 0,1 0 2 16,-1-2 0-16,2 1-1 0,-2 3 0 0,2-1-1 15,0-2-1-15,0 2 1 0,-2-6 1 0,2-1 0 16,2 0-2-16,0-3 2 0,2-2 2 0,1-6 5 15,-1 0-1-15,4-5 1 0,0 0 1 0,2-1 0 16,1 0 0-16,1-1-2 0,0 1 0 0,5 3-4 16,-3 0 1-16,1 5-1 0,-1 0-1 0,2 2 0 15,0-1 1-15,-1 5 0 0,-3-1 0 0,-1 0 0 16,0 0 1-16,0 4-3 0,1-3 1 0,-8-1 1 0,4 2-2 16,0-3 0-16,2 1 0 0,-1 1 1 0,-1-2-1 15,-1 2 1-15,5-2 0 0,2 0-1 0,-1 0 1 16,-3-1-1-16,7 0 0 0,-2 0 0 0,3-3 0 15,-5 0 0-15,0 1 0 0,-2-1 1 0,-1 0 0 16,-1 0 0-16,-2 1 0 0,-1-1 1 0,-1 2-2 16,1 1 2-16,-3 0-2 0,2 0 2 0,0 4-2 15,-2 1 0-15,-2 0 0 0,1 2 1 0,-1-2-1 16,1 1 0-16,-1-2 0 0,0-1 0 16,1 1 0-16,2-2 0 0,-5-1 0 0,1 0-1 0,7-3-2 15,-1 0 0-15,-2-2 0 0,2-1 2 0,-1-2 0 0,3 0-1 16,3-3-1-16,0 0 1 0,-3 2 3 0,-1-1-1 15,4 3 0-15,-1-1-1 0,1 3-1 0,-1 1 0 16,-1 0 2-16,-2 2 0 0,0 1 0 0,2 0 0 16,-1 1 1-16,-2 0-1 0,1 1 2 0,0-3 0 15,1 3-2-15,-1-3 1 0,3-1 0 0,-2-1 0 16,3-3-1-16,3 0-1 0,-3-3-1 0,0-1-2 16,1-2 1-16,1-3-3 0,0 0 2 0,-3 2-1 15,-2-3 1-15,3 0-1 0,-2-3 3 16,2 4 1-16,-3 0 0 0,0 1 1 0,-1-3-1 15,1 3 0-15,2-1 2 0,-8 5 0 0,4 0-2 16,-1-1 1-16,-1 4 2 0,0 3-2 0,0 1 1 16,-3 0 1-16,1 2-1 0,0 1 1 0,1 0 1 15,-1 0-1-15,4 0-3 0,-4-1 2 0,3 1 1 16,0 0 0-16,0-1-2 0,2-1-1 0,-4-4 1 16,1 2 1-16,5-3 1 0,-4 1 1 0,0-1 1 0,-1-3-1 15,4-5 7-15,-1 0 2 0,1 4 3 0,-3-3-1 16,1 0 4-16,4-4-1 0,1-1-1 0,-2-1 2 15,0 4-7-15,0-3 0 0,2 0-4 0,0 1 0 16,-1 1-3-16,1 2-2 0,-2 0-1 0,1 3 2 16,-2-1 0-16,-2 3 1 0,4 0 1 0,-4 2-2 15,-2 1 2-15,-3 2 0 0,1 1 0 0,-2 0-3 16,1 0 1-16,-1 2-2 0,-6-1 2 0,2 0-1 16,-2 0 0-16,5-1 0 0,-4 3 1 0,-1-2-1 15,-2 0 0-15,2 0 2 0,1 1-4 0,1-3 3 16,0 1-3-16,-3-1 0 0,4 2 0 0,-1 0 0 0,4 1 0 15,-3-1 0-15,1-1 0 0,-1 3 0 0,1 0 0 16,0 0 0-16,-1 0 1 0,0-2-1 0,2 1-1 16,-1 2 0-16,-1-2 1 0,7-4 0 15,-5 3 2-15,-3 0 2 0,2-3 7 0,-1 1 10 16,-1-1 5-16,-2 0 1 0,1-1 4 0,1-3 5 16,-2 4 2-16,-2-2 0 0,3 0-4 0,-3-1-5 15,1 0-3-15,2 0-2 0,-3 0-4 0,-1 2-5 16,2-3-2-16,2-1-3 0,-3 1 1 0,0 3-6 15,1-1 0-15,-2-3-1 0,1-1 1 0,-2 0 0 16,0 0 1-16,-3 3-1 0,2-4-2 0,-1 0 3 16,0 3-3-16,-1 0 2 0,1-1-2 0,-1 1-1 15,2 2 0-15,-2-2 1 0,0 2-2 16,2-1 1-16,-1 3 1 0,-1-1-1 0,1 1-1 16,-2 1 5-16,1-2-3 0,1 3 1 0,-3 1 3 15,1-3-3-15,0-1-1 0,-1 1 3 0,-1 0-2 16,-1 1 0-16,1 3-2 0,-1-4 1 0,1 1-2 0,1 2 0 0,-2-2 0 15,1 2 1-15,0-2-2 0,0 0 0 0,2 1 0 16,0-2-2-16,-1 0 0 0,1 0-1 16,1 0 1-16,-1-3-1 0,1 2 1 0,-1-5 0 15,0 0 0-15,1 4 2 0,0-5-2 0,0 2 1 16,0-1 1-16,1 1-2 0,0 0 2 0,1-1-1 16,-3 2 1-16,2-1 0 0,1 0 3 0,-2 3-1 15,0 0 0-15,-2 0 1 0,1 1 0 0,-3 5 0 16,4-2-2-16,-5 3 0 0,1 1-1 0,2 0-2 15,-5 0-1-15,5 1 0 0,0 2-1 0,-3-1-3 16,-1 4 1-16,2-2-1 0,-1 2 0 0,-2 0 1 0,0 1 0 16,-3-2 0-16,0 2 1 0,1 0 5 0,-2-4-2 15,2 3 1-15,-1-1 0 0,0-3 1 0,-2 3 0 16,1-1 1-16,1-1 3 0,0 1-2 0,-3-4 2 16,2 1 0-16,-2-1-1 0,1 1 0 0,0-1-1 15,0-2 1-15,0-1-3 0,2 2-1 0,-3 1-10 16,4 0-5-16,-1 2-3 0,1-2-3 0,2 4-2 15,-2-1-2-15,-2 3-3 0,-1-2-2 0,3 1 6 16,-3 1 5-16,4-1 3 0,-5 2 3 0,0 1 1 16,0 0 2-16,3-1 4 0,-5 0 4 0,4-1 1 15,-4 0 2-15,2 2-1 0,1-3 3 16,0 1 2-16,0-3 0 0,1 1 2 0,3 0-1 16,-2-1 0-16,1-1 1 0,0 0 0 0,-1 0-3 15,2 0 1-15,0 2-2 0,-1-2-1 0,-1 3 0 16,1-2 0-16,1 2-2 0,-2 0-1 0,1 2 2 15,-2-2 0-15,0 0-1 0,2 1 1 0,1 0 0 0,0-2 0 0,-2 4 0 16,0-4 1-16,2 1 2 0,0-1-1 0,2-2 4 16,-5-1 3-16,3-1 2 0,-1 0 4 0,-1-2 4 15,-1-1 3-15,0 0-1 0,-2-2 2 16,0 0-1-16,1-1-2 0,-2 1-4 0,2-1-2 16,-2 3-2-16,1 2-6 0,-1 0-1 0,1 2-3 15,0 4-1-15,-3 3-1 0,0 0 0 0,-1 3-2 16,-1 1 0-16,-1 0 0 0,1 1 0 0,0 0 1 15,-2-2-2-15,5 2-26 0,0-2-24 0,1-5-36 16,1 1-75-16,3-2 123 0,9-9-86 0,-2-6-76 16</inkml:trace>
  <inkml:trace contextRef="#ctx0" brushRef="#br0" timeOffset="-70255.72">5828 16420 507 0,'-4'-2'285'0,"4"4"-132"0,-1-2-56 0,-2 0 53 16,2-2-27-16,-1-1-10 0,3 1-1 0,-1 1-1 0,0-4-7 16,0 2-5-16,-2-1-15 0,2 0-4 0,-1 1-3 15,0 0-2-15,0 0-13 0,-3-3-5 16,4 4-4-16,-2-3-5 0,1 3-13 0,1 1-5 15,-4 1-5-15,2 0-4 0,4 1-6 0,-4 3-4 16,1 1-5-16,-2 3-2 0,0-4-3 0,3 8-1 0,-1 4-3 16,1-1-2-16,0 1 0 0,0 3 0 0,-4 1 0 0,8 9-1 15,0 0-1-15,-2-1 2 0,4-5-3 0,-4 4-11 16,2-1-11-16,3-3-11 0,3-2-13 0,-3-7-52 16,-1 0-29-16,1-4-38 0,-1-3-60 15,3-6 152-15,-1 1-106 0,0-5-29 0</inkml:trace>
  <inkml:trace contextRef="#ctx0" brushRef="#br0" timeOffset="-69931.64">5538 16457 1056 0,'-4'-3'494'15,"3"-1"-329"-15,-2 0-112 0,2 1 23 0,2-3-22 16,2 0-11-16,1-1 5 0,6 1 2 0,-1 1 3 16,2-4-11-16,6 4-5 0,1-3-8 0,5 0-4 15,8-2-4-15,-1-4-10 0,0 1-2 0,6-3 0 16,-2 1-1-16,1-1-2 0,1 0 1 0,-5 4-3 15,-1-3-1-15,0 6-33 0,0-3-22 16,-4 6-34-16,2-1-38 0,-5 3 86 0,2 1-73 0,0 0-30 16</inkml:trace>
  <inkml:trace contextRef="#ctx0" brushRef="#br0" timeOffset="-69520.77">6238 16454 377 0,'-6'0'182'0,"1"-1"-90"0,3 1-37 15,-5-3 19-15,7 3-8 0,-3 0 2 0,2-1 24 16,1 0 10-16,0-1 11 0,-1-1-20 0,1 2 10 15,2 0-3-15,3-2 3 0,-3 0 1 0,-1 3-7 16,-1-2-6-16,0 1-7 0,1 1-7 0,-2 0-17 16,-3-1-5-16,2 1-9 0,2 1-7 0,-1-1-19 15,1 2-5-15,-2 3-7 0,-1 0-3 0,0 3-3 16,0 0-3-16,1 6-4 0,0-1-1 0,-2 0 1 0,4 5-2 16,3-1 1-16,-1 2-2 0,1-3-1 0,3-1-1 15,0-4 1-15,3 0-3 0,4-10-1 0,-2 5 0 16,1-7 0-16,4-7 3 0,-1 0 1 0,2-5 3 15,-2-3 3-15,0-3 10 0,-3-1 5 0,0-5 7 16,-3 2 6-16,-4 2 21 0,0 0 7 0,-4 2 4 16,-2 2 3-16,-6 6-1 0,3-1-5 0,-10 9-6 15,1-2-7-15,2 7-21 0,-2 1-10 0,3 10-18 16,-6-4-20-16,3 5-85 0,2 4-58 0,0-3-109 16,3 2 203-16,-1-3-149 0,7-3-78 0</inkml:trace>
  <inkml:trace contextRef="#ctx0" brushRef="#br0" timeOffset="-68909.83">6828 16212 964 0,'-5'-4'398'0,"3"-2"-271"0,0 3-87 0,0-4 25 0,2 2-21 0,-1 1 1 15,1-1 1-15,0 5-1 0,0 0-1 0,0 0-6 16,1 3-4-16,0 6-8 0,0-1-4 16,2 4-13-16,2 2-4 0,-2 4-4 0,3 4 0 15,-2 0 0-15,0 5-1 0,2-2-1 0,-3 5-3 16,3-2-3-16,-2-1-7 0,1-2-1 0,-2-6-8 16,0 1-2-16,-1-8-20 0,2 2-7 0,-1-8-11 15,-2 0-4-15,-1-6 0 0,0 0 0 0,0-6-7 16,0 0-13-16,0-1 4 0,0-7-9 0,-3-5-7 15,-1 1 3-15,3 1 6 0,-3-3 7 0,2 4 11 0,-4-7 19 16,1 1 19-16,-1 0 27 0,3 2 28 0,-3 0 31 16,2 1 5-16,-1-1 6 0,1 1 4 0,3 4 11 15,0-1 1-15,1 4-4 0,0 1-5 0,2 2-16 16,4-1-3-16,-1 2-3 0,3-1-5 0,1-1-3 16,0 3 0-16,2 1-2 0,2-2 3 0,1-1 3 15,-1-1 2-15,5 2-1 0,0-1 4 0,2 0-3 16,0-3-4-16,1 0-3 0,1 1-6 0,-2 1-14 15,-1 2-4-15,-2-5 1 0,2 3-5 0,-6 2-3 16,-2 1-1-16,3 2-7 0,-5 1-40 0,-3 3-30 16,2-2-43-16,-6 4-56 0,-1 5 117 0,2 2-96 15,-8 1-38-15</inkml:trace>
  <inkml:trace contextRef="#ctx0" brushRef="#br0" timeOffset="-68754.55">6809 16376 866 0,'-1'1'426'16,"3"-2"-242"-16,8-7-125 0,-1 3 98 0,5-3-138 15,5-6 2-15,-1 2 0 0,5-5 2 0,3-4 5 16,4 3-9-16,0-2-20 0,2 0-27 16,-4 3-34-16,2 1 49 0,1 1-32 0,-3 6-21 15</inkml:trace>
  <inkml:trace contextRef="#ctx0" brushRef="#br0" timeOffset="-68505.38">7326 16050 882 0,'-6'-7'390'16,"-1"-1"-248"-16,3 5-91 0,-2-1 56 0,3 3-71 15,-2-1-1-15,3 9 0 0,-1-1 0 0,-1 5-2 16,2 4-10-16,0 5-6 0,-1 1-7 0,2 6-1 16,0 4-2-16,1 3 0 0,0 0-2 0,1-1-3 15,2-3 0-15,1 1-13 0,1 0-28 0,-1-5-48 16,1-8-90-16,0-3 137 0,2 0-108 0,3-10-76 16</inkml:trace>
  <inkml:trace contextRef="#ctx0" brushRef="#br0" timeOffset="-68119.91">7462 16065 974 0,'-6'-4'399'16,"1"3"-256"-16,-4-1-85 0,5-1 32 0,-1 2-30 15,4 2-16-15,0 0 0 0,2 9 1 0,0-3-1 16,2 8-18-16,0-2-7 0,2 10-6 16,1-3-3-16,-2 5-5 0,3 1 2 0,-3-4-1 15,4 2-2-15,-4-5-1 0,3-5-3 0,-2-1 2 16,-1 1-2-16,0-8 2 0,-2-3-2 0,3 0-1 0,-2-7 1 16,-1-8-2-16,-1 3 4 0,3-4 1 0,-3-6 11 15,1 1 1-15,-1-7 4 0,1 1 4 0,1 2 4 16,1-1 1-16,-1 0-1 0,0-1 0 0,6-1-9 15,-2 3-1-15,1-1-3 0,4 4-2 0,-6 2 0 16,4-3 2-16,1 13 0 0,-1-2 1 0,0 9 3 16,2-2 0-16,-4 17 0 0,0-5-1 0,2 8-2 15,-3 4-2-15,-1 4-4 0,-1 0-1 0,0-2-3 16,-1 1-5-16,1 1-36 0,-3 1-27 0,-1-5-30 16,0-4-25-16,3-1-34 0,-1-4 93 0,-2-7-86 15,1 2-12-15</inkml:trace>
  <inkml:trace contextRef="#ctx0" brushRef="#br0" timeOffset="-67925.66">8039 15824 1210 0,'-3'16'428'0,"-7"-3"-279"0,0-3-92 15,-1 4 45-15,0-3-34 0,-1 1-11 0,2-2-4 16,0 1 4-16,-1 0-8 0,1 1-10 0,1 2-6 15,2 0-19-15,-1-1-2 0,1 2-5 0,2 1-3 16,0 1-11-16,2-1-4 0,2 2-13 16,1-2-14-16,2 0-72 0,0 0-39 0,6-6-66 15,0 0 148-15,4-4-148 0,-2 1-72 0</inkml:trace>
  <inkml:trace contextRef="#ctx0" brushRef="#br0" timeOffset="-67560.63">8226 15808 1090 0,'-8'10'502'0,"-1"-2"-289"15,1-2-123-15,1 1 58 0,-1-1-44 0,0 0-27 16,1-1 0-16,-3 1-4 0,2-1-9 0,0 0-20 16,-1-2-9-16,-1 1-8 0,-1 1-4 0,2-2-13 0,-4 0-4 15,5 3-3-15,-3-2 0 0,1 2-2 0,1-1-2 16,-2 1-1-16,5 2-7 0,4-1-3 15,-1 2-1-15,5-2-2 0,1 2-6 0,3-2-2 16,6 2 3-16,3-1 2 0,0-4 3 0,1 2 5 16,2-4 0-16,-2 2 3 0,4-1 7 15,-3-1 3-15,0-1 4 0,-2-1 0 0,-1 3 4 0,-1-1 3 16,-4 5 2-16,0-3 3 0,-5 5 3 0,2-1-2 16,-6 8-5-16,0 0 1 0,-5 2 0 0,-2 0-2 15,-3 2-3-15,1-1-1 0,-1 0-4 0,-5-6 0 0,0 2-3 16,1 0-4-16,1-4-7 0,0-3-2 0,2 0-4 15,-2-2-21-15,8-3-15 0,-2 0-19 0,3-3-24 16,3-4-110-16,1-2 150 0,4-2-94 0,9-6-55 16</inkml:trace>
  <inkml:trace contextRef="#ctx0" brushRef="#br0" timeOffset="-67209.94">8540 15721 1124 0,'-14'2'543'0,"-2"3"-333"0,8-4-144 0,-2-1 69 16,2 0-65-16,-1-2-19 0,1-2-10 0,2 1 2 15,1 1 2-15,2-1-5 0,-1 0-5 0,6 3-13 16,-2-1-1-16,2 0-4 0,-2 1-2 0,3 4-5 16,-1-3-4-16,1 9 0 0,-1 0-1 0,-2 2-7 15,2 7-7-15,-3 4-5 0,1 1-4 0,-3 5-10 16,-1 4-2-16,1 2-3 0,-2-1 1 0,-1-2 7 0,-1-3 2 15,1 0 7-15,0 1 4 0,1-8 10 16,0-7 4-16,2-5 4 0,2 1 2 0,1-9 1 16,1 4 4-16,3-9 2 0,3-3 4 0,0-2 2 15,1-3 0-15,0 0 1 0,4-5 5 0,0-2-1 16,3-2-2-16,0 4-1 0,2 1 4 0,-1-1-1 16,6 6-2-16,-2-2 1 0,-1 7-3 0,2 0-1 15,0 8-3-15,-3-1 2 0,3 5-8 0,-2 4-2 16,-1 1 1-16,2 0-5 0,-5 0-3 0,2 1-7 15,-5 0-20-15,1-2-28 0,-2-3-42 0,-7-3-73 0,2-3 123 16,-4 0-89-16,0-1-39 0</inkml:trace>
  <inkml:trace contextRef="#ctx0" brushRef="#br0" timeOffset="-66940.81">8994 15995 1071 0,'1'-2'506'15,"0"2"-292"-15,4-1-130 0,-1 0 78 0,3-3-76 16,0 2-2-16,6-1-7 0,-4 0-1 0,5-2-22 15,-4 1-8-15,4-4-9 0,1 1-9 0,3-1-19 16,-1-2-19-16,1 0-33 0,3-2-49 0,-5 2-72 0,6-2 123 16,2-7-107-16,-1 1-110 0</inkml:trace>
  <inkml:trace contextRef="#ctx0" brushRef="#br0" timeOffset="-66417.7">9539 15648 844 0,'-7'-11'448'16,"7"1"-266"-16,-3 0-109 0,3 0 34 0,0-2-4 15,0 1-9-15,0 0-5 0,1 1-2 0,0 2-9 16,-1 1-2-16,0 1-3 0,1 2-4 0,-2 0-12 15,1 2-8-15,-2 2-5 0,1 0-2 0,-3 1-8 16,2-1-5-16,-5 7-4 0,1-3-4 0,3 4-11 16,-2 1-1-16,-1 2-2 0,1 1 0 0,-1 4-4 15,1 2 0-15,0 1-3 0,1 3 0 0,-1-3-1 0,4 5-3 16,0 7-1-16,-5-1-2 0,6-3 1 0,0 4 0 16,6 2 0-16,-5 1 0 0,3 0 1 0,-1 2 0 15,6-13 2-15,1 2-1 0,-1 1 1 0,1-9 0 16,1 1 1-16,4-8-1 0,1 1-1 15,-2-6 2-15,0 1-1 0,3-7 0 0,1 1-1 16,-3-8-11-16,-1-1-14 0,2-2-39 0,-2 0-20 0,-1-2-25 16,1-1-29-16,-3-1-126 0,0 0 182 15,-1-1-121-15,-1 1-45 0</inkml:trace>
  <inkml:trace contextRef="#ctx0" brushRef="#br0" timeOffset="-66142.71">9383 15831 1101 0,'-6'9'519'0,"0"-7"-311"0,6-1-135 16,0 0 62-16,4-3-61 0,4-5-15 0,3 1-4 16,1-3 6-16,7-3 0 0,0 1-3 0,4-3-14 15,-3 1-5-15,7-2-9 0,-2 2-6 0,3-3-14 16,1 1-6-16,2 0-7 0,0 1-15 0,-6 1-20 0,2 3-26 16,6-1-138-16,-1 2 161 0,-6 1-106 0,0 4-59 15</inkml:trace>
  <inkml:trace contextRef="#ctx0" brushRef="#br0" timeOffset="-65781.7">10004 15750 850 0,'1'-2'429'0,"2"2"-219"0,-1-3-113 15,1 0 50-15,-2 3-13 0,4 2 8 0,-1-1-10 16,-4 1-23-16,1 3-10 0,-1 0-10 0,0 5-11 0,0 3-14 15,0-1-13-15,-3 6-28 0,1 2-7 16,0 3-4-16,-1 3-5 0,3 1-4 0,-2-3-21 16,-1 4-16-16,2-4-17 0,1-4-22 0,0-7-97 15,1 2-65-15,0-7 162 0,4-2-128 0,4-6-81 16</inkml:trace>
  <inkml:trace contextRef="#ctx0" brushRef="#br0" timeOffset="-65146.76">10249 15648 218 0,'12'-2'185'16,"2"-1"-28"-16,-1 2-54 0,-1 0 59 0,0 1-5 16,0 0 0-16,-1-2 10 0,-3-1 8 0,6 2-20 15,-7-3-16-15,2 0-14 0,2 0-13 0,-1-3-30 16,1 0-10-16,1 0-11 0,0-1-10 0,-5 0-18 16,3 2-2-16,-5 0-3 0,1-2-4 0,-3 5-3 15,3-1-2-15,-2 3-1 0,-1-2 0 0,-1 3 0 16,-1 0-2-16,-1 0-2 0,0 3-1 0,0-2-3 15,-3 0-1-15,1 0 1 0,0 0-1 16,-1 1-4-16,1-2 0 0,-2 1-1 0,-1 0 2 0,-2 0-2 16,2-1 1-16,-1 3-1 0,-3-2 1 15,-1 0-2-15,0-1 0 0,-2 1 0 0,2 1-2 16,-2-1 2-16,-1 1-2 0,-6 1 1 0,3 1-2 16,0 2 0-16,-2-1 0 0,-1 5 0 0,1 2 0 15,-2 0 0-15,7 3-4 0,0-1 1 0,1-1-2 16,0 4 1-16,6-5-2 0,1 2-2 0,0-4-2 15,5 1 0-15,1-1 0 0,1 0 1 0,2-2 1 0,4-4-1 0,1 0 2 16,0 0 1-16,1-2 2 0,1-2 1 0,2-3 2 16,2 0-1-16,4-1 0 0,0-1 1 0,-2 0 1 15,3-1 0-15,0-1-1 0,2 1 1 16,-4 2 0-16,1 1 0 0,0 0 2 0,-3 0 1 16,-1 5 2-16,-1 2 0 0,0 1 5 0,-2 4 2 15,0 0 1-15,-3 2 1 0,0-1 1 0,-4 1-1 0,-1 4 3 16,-1 0 2-16,0-3 0 0,-3 3 1 0,0-2 5 0,-4 2 9 15,-2-2 2-15,1 2 2 0,-4-6 0 0,-3 2-1 16,-1-4-2-16,-2-1-5 0,3-3-4 16,-5-3-13-16,-2-1-5 0,2-5-7 0,-2-2-21 15,-1-2-96-15,1 2-92 0,-2 1 163 0,-3 1-115 16,1 4-102-16</inkml:trace>
  <inkml:trace contextRef="#ctx0" brushRef="#br0" timeOffset="-63337.41">1367 14412 1113 0,'3'-2'544'16,"0"0"-409"-16,-2-4-111 0,1 2-4 0,-1-2-12 0,0 2-4 16,-1 2-4-16,1-2 2 0,-2 2-1 0,1 2-2 15,-1 3-3-15,1 3 0 0,0-1-1 0,-1 6-2 16,-2-1 0-16,3 6-3 0,0 0 1 0,1 4 2 16,1 0 2-16,0 4 1 0,-1 1-2 0,4-6 1 15,0 5 1-15,1-7 0 0,2 0 1 0,0-5-1 16,1 1 3-16,2-6-4 0,1-3 2 0,1-4 2 15,1-1-1-15,4-10 2 0,-1-1-1 0,-3 2 2 16,3-14-2-16,4-6 3 0,-1 2 1 0,-2-3 3 16,-2-3 3-16,2 0 2 0,1-3 5 0,-2 1 2 15,1-2 2-15,-5 10-3 0,1-4 0 0,2 4-2 16,-3 1-3-16,2 9-2 0,-3 9-2 0,1-1-2 16,-1 10 1-16,-1 10 1 0,5 18-2 0,-4-7 2 15,4 27-2-15,1-8 1 0,2 11-3 0,-2 2-2 16,10 0-5-16,-5 1-7 0,3-6-17 0,3 1-8 15,2-14-1-15,-1-1-2 0,0-10-2 16,-1-10 4-16,-2-12 4 0,0-4 8 0,-3-5 18 0,-6-22 6 0,2-11 4 16,-1 3 1-16,-1-2 3 0,-3-11-3 0,1 4 3 15,2-9-4-15,1 0 2 0,0-2 1 0,-2 12-1 16,5-8-1-16,0 1-2 0,1 0 1 0,3 7-3 16,-2 10-1-16,2-1-4 0,1 12-2 15,0 5-1-15,-3 13-1 0,1 0 1 0,-6 18-3 16,1 1 3-16,2 7-1 0,-4 0 4 0,3 11 0 15,-4-4 0-15,6 1 2 0,0 1-1 0,4-7 1 16,0-4-2-16,-2 0 4 0,8-16-3 0,4-2 0 16,0-2 2-16,-4-8 1 0,2-6 2 0,-2-5 2 0,2-6 6 15,-4-12-2-15,0 4 4 0,-6-2 0 0,0-6 0 16,2-2-1-16,-2 0 0 0,-2 0-1 0,0 2-3 16,-1 2 0-16,0 3-2 0,0 7-1 0,-3 10-6 15,1 1-3-15,0 12-2 0,-1 8 0 0,-1 15-1 16,0-5-1-16,-3 22-1 0,3-3 1 0,-1 9 5 15,0-2 3-15,-1 4-2 0,3 3 3 0,-3-2 0 16,3-3 0-16,1-5 0 0,-3-1 1 0,0-5 0 16,-1-17 0-16,4-7 6 0,0 0 5 0,-2-5 5 15,2-13 3-15,-1-5 2 0,5-8 3 0,-1-8 1 16,0 1 3-16,-2 3-4 0,0-9-5 16,-2 0-3-16,-1 0-2 0,-2 3-1 0,-6-1-3 15,4 3-1-15,-5 0-3 0,-2 6-1 0,1 5-8 0,0-1-2 16,-1 15-5-16,1 0 0 0,2 14-4 0,-2-3 1 15,2 31 1-15,2-7-3 0,-1 9 8 0,2 12 1 16,3 0 3-16,-2-1-1 0,4 1 3 0,-1-3 2 16,4-10 1-16,1 1 3 0,-3-6 1 0,8-15 0 0,7-7 12 15,0 0 8-15,-2-8 7 0,5-10 3 0,3-7 3 16,3-11 3-16,-1-14-1 0,2 4 2 0,-10 1-10 16,4-8-8-16,1-1-5 0,-6 1-5 0,0 2-5 15,0 3-11-15,0 2-19 0,0 1-29 0,-2 7-42 16,7 11 69-16,-3-5-48 0,8 27-25 0</inkml:trace>
  <inkml:trace contextRef="#ctx0" brushRef="#br0" timeOffset="-46191.69">6351 13867 437 0,'-5'-1'242'0,"1"5"-109"16,-2-1-67-16,4-3 29 0,0 1-15 0,-1-2-11 15,-1-1 12-15,2 0-7 0,0 0-2 0,0 0-23 16,-2-4 3-16,2-1-3 0,0 0-5 0,1 2-2 16,-1 1-9-16,-2-3-4 0,1 1-2 0,-4 1-2 15,3 3-7-15,-2-1-4 0,0 2 1 0,-2 1-2 16,-1 1-6-16,0 1 2 0,1 2-3 0,0 3 0 16,-4-1-1-16,3 1 1 0,-3 1-4 0,3-1 1 15,0 1 2-15,0 0 0 0,-2-4 2 16,0 0 1-16,4 0 0 0,-2-2 0 0,0 4 4 15,-4-3 1-15,2-2 0 0,1 2-1 0,1-2-2 0,-4 0 1 16,-2 1-1-16,2 0 2 0,0-2-5 0,-2 2 0 16,0-1-2-16,0 3 1 0,-2-1-1 0,1 1-1 15,0 0-1-15,0 2 1 0,-1-3-2 0,3 4 2 16,-2-3-2-16,3 2 0 0,-1-1 1 0,0 1 0 16,0-1 0-16,7-2-2 0,-3 2 1 0,-4-3-2 15,3 1 4-15,3-2-3 0,-2 0 1 0,-2-5 1 16,-3 1 2-16,0-2 1 0,0 0 2 0,3 1 2 0,-3-3 0 15,-1-1 3-15,1 2 1 0,5 3-2 0,0-2 0 16,-1 2-2-16,2-1 0 0,1 4 0 0,-1 0-1 16,0 3-5-16,-1 0 3 0,1 3-3 15,0 0-1-15,-1 2 0 0,0 2 0 0,-1-1-2 16,3 1 0-16,-2 1 1 0,1 1-1 0,-1 0 2 16,1 0-1-16,0-2 0 0,-1 2-1 0,2 0 1 15,-1 1-1-15,-2-1 1 0,1 2-1 0,0-2 2 16,-7 1-1-16,5 0 1 0,-1 0 0 0,-4 0-2 15,-5-2 0-15,5 2 1 0,-1-2-1 0,-2 0-1 0,0 1 0 16,0 1-1-16,-1-2 0 0,5 1 0 0,2-2 2 16,-3 1-1-16,5-1-1 0,-1 1 1 0,5-3 0 15,-3 0-1-15,2-2 0 0,3 1 0 0,0 1-2 16,3-2 0-16,-3 0 0 0,3 0 1 0,-1 0-1 16,2 2 2-16,-1-2-1 0,1 4-1 0,-1-1 1 15,1 2 1-15,-1-1 1 0,0 0-2 0,1 3-1 16,0-3 0-16,-2-1 0 0,4 3-1 0,0-2 2 15,0-1-5-15,3 1 0 0,-2 0-1 0,2-4 2 16,0 4 0-16,-1-3-2 0,4 4 1 0,-3-4-2 16,2 0 4-16,2 2-1 0,-1-1 2 0,2 4-1 15,2-2 0-15,0 1 3 0,1-5 1 0,1 5 1 16,1 0 0-16,2-1 0 0,1 0 0 0,-1 0 0 16,4 0 1-16,-1 0 0 0,-1 1-1 0,-4-2 0 15,4 0 1-15,-7-3-1 0,3 1 0 0,-3-3 1 16,-3 2-1-16,1-6-2 0,-2 0-1 0,2 0 1 15,-1-4 0-15,0 3 1 0,-1-2 1 0,5 0-1 16,-4 2 2-16,2 0 3 0,2-1 1 0,-3 2-1 0,3-1 0 16,1-1 1-16,1 2 0 0,-3 0 1 0,1 1-1 15,0-1 1-15,4 0-1 0,1 0 1 0,-2 1 1 16,2 0-2-16,1 3 1 0,2-4-1 16,0 3-1-16,0 0-1 0,3 0-1 0,-1 0 3 15,3 0-4-15,-2-1 1 0,-2-4-1 0,2 2 4 16,-2-1-3-16,0-2 2 0,-3 1 0 0,1-2 0 15,-1 4 0-15,1-2-1 0,0 2 2 0,-2 0-3 16,1 1 0-16,0 1 0 0,-1 2-1 0,0-1 1 16,-1-1-1-16,2 3 1 0,-3-2-1 0,0-2-1 0,7 1 1 15,0 2-1-15,-2-1 1 0,3-2-1 0,-3-1 0 0,6 0 2 16,1 0-2-16,2 0 1 0,-6 0 0 16,0-3 0-16,-1-2-1 0,1 1 0 0,0 0 0 15,-7-2 0-15,2-1 0 0,-3-2 2 0,4 1-1 16,-4 0 0-16,0-2 1 0,3 1-1 0,0-3 2 15,1 2-2-15,-1-1 0 0,2 0 0 0,-1 0 2 16,4 0-2-16,1 1 1 0,3 1-1 0,-3 0-1 16,-1 2 4-16,2 2-3 0,1-2 1 0,-1 1-1 15,-4 1 3-15,-3 0-2 0,0 0 1 0,4 1 1 16,-5 0-1-16,2 0 0 0,-3 1-1 0,4 0 1 16,-2 1-2-16,1 0 0 0,-1 1 1 0,1-3-2 15,0 1 0-15,0 0 1 0,1-2 0 0,-1 1 0 16,2-2-1-16,1 0 0 0,1 0 0 0,-1 0 0 15,1 0 1-15,-4-1-1 0,2 4 1 0,-4 0-1 16,3-3 1-16,-5 3-1 0,1 0 2 0,-2-1 0 16,1 3-2-16,1-1 0 0,-3-1 0 0,1 2 1 0,-1-2-2 15,1 2 2-15,0-1-1 0,-3 0 0 0,3 1 0 16,1-1 1-16,-1-1-1 0,0-1 0 16,2 2 1-16,-3-3-1 0,1 3 0 0,2-1 1 15,-1 1-1-15,-2-2 0 0,4 2 0 0,1 1 0 16,-1 0 0-16,-2-1 0 0,3 1 0 0,1-3 1 0,0 4-1 15,-2 0 1-15,0-3 0 0,-1 2 0 16,1 0-1-16,2 0 2 0,-2-3-2 0,-3 2 0 16,1-1-1-16,4 1 2 0,-3-2-1 0,1 0 0 15,-1 0 0-15,0-1 0 0,-1 1 0 0,0 0 0 0,4-1 1 16,-3-2-2-16,-1 3 1 0,1-2 0 0,-2-1 0 0,6-1 0 16,2 1 1-16,-1 0 1 0,-4 4-2 0,4-2 2 15,1 2 2-15,1 3-2 0,-1 1 1 16,-3 2-2-16,-2 0 1 0,1 1 1 0,-1-2 1 0,-3 4-2 15,-2 0 1-15,0-3-1 0,-1 2-1 16,2-1 0-16,-2 0 1 0,2-1-2 0,0 1 1 16,1-4-1-16,-2 1 0 0,1 1 0 0,1-2-1 15,-1-3 1-15,0 0 0 0,3-1 0 0,-2 0-1 16,-1 2 1-16,0-1 0 0,3-2 0 0,0 2 1 16,-2 0 0-16,1 0 0 0,-1 0 1 0,2 1-1 15,-1-1 0-15,2 0 0 0,-4 3 2 0,2 0-1 16,1-1-2-16,0 2 2 0,0 0 0 0,-1 1 0 15,1 0-1-15,2-1 1 0,-1-1 0 0,1 0-1 16,-4 0 1-16,4-1-2 0,-2 1 0 0,0-1-2 16,1-3 2-16,-1 3-1 0,1-1 0 0,-1-5-1 15,-1 2 1-15,0 0 0 0,2-1 1 0,0-1 0 16,-1 0 1-16,-2 0-1 0,4-1 0 0,-4 4 0 0,0-2 0 16,6 0 2-16,-5 1-1 0,1 2 1 0,0 0-1 15,-4 0 2-15,2 2 0 0,-2 2 0 0,2 1 0 16,-6-1-1-16,5 3 1 0,-6-2 0 0,5 3 1 15,1-2-1-15,-5 0 0 0,-1 1-2 16,1-2 0-16,-3 1 1 0,2-3-2 0,2 2 0 0,-4-1 0 16,4-1-2-16,-1-2 0 0,2 1 2 0,2-3-3 15,1-1 2-15,-2 2 0 0,3-4 0 16,0 1-1-16,-5 0 1 0,3 1 1 0,-1-1 1 16,4 3 0-16,-3 0-1 0,-4-1 0 0,4 3 0 0,0-1 3 15,0-1-1-15,0 3 0 0,-1 0 0 0,-1 0-1 0,2 2 2 16,-1 1 1-16,0-2 0 0,-3 5-4 0,1 0 1 15,1-1-1-15,-1-1 1 0,2 1 2 0,-2-2-3 16,-1 1-1-16,1-3 1 0,1 2 0 16,-2-4 0-16,0 1 1 0,3-3-1 0,-1-1 0 15,1 1-1-15,1-1 1 0,-2-2-1 0,0-2 0 16,3 4 1-16,-4-2 0 0,2 1-1 0,0 1 1 16,-3-1 0-16,5 3 0 0,-5 0 2 0,4 2 2 15,-2-1-3-15,-4 1 0 0,1 1 1 0,2-1-1 16,-4 4 2-16,1-3 0 0,2 3-2 0,-5-2-1 15,2 1 1-15,1-1 2 0,3 2-2 0,-5-2 2 16,0 1-2-16,3-2-1 0,-1-1 0 0,1 0 0 16,-2 0 0-16,-2-4 0 0,3 2 0 0,0-1-1 15,0 1 0-15,1-3 0 0,-1 1 1 0,1 3 0 16,1-2 0-16,0 1 0 0,-2 0 1 0,2-1 1 16,-1 1-1-16,2 2 0 0,-1 0-1 0,-1-1 2 0,-1-3-1 15,0 2-1-15,2 0 0 0,-2 2 0 0,1-1 0 16,-3-1 0-16,3-2 0 0,-1 0 0 0,2 2 0 15,-3-3 1-15,2 0 7 0,-1-3 1 0,1-1 5 16,1-1 4-16,0 1 9 0,1 1 2 0,1-2 1 16,0 0 3-16,1 1-8 0,0 0-1 0,-1 3-4 15,2 0-3-15,-2 1-7 0,1-1-2 0,-5 1-2 16,3 0-4-16,-1 0 0 0,2 1 0 0,-4-1-1 16,1 1 2-16,-1 0-3 0,2 1 0 0,-4-3 0 15,0 1 1-15,-2 0 0 0,-1-1 0 0,4-1 0 16,-4-1 0-16,-1 0 0 0,2 0 0 0,1-3 1 0,-2-4-1 15,-1-1 0-15,1 0-1 0,-1 1 3 0,-2-3-2 16,0-1 1-16,-2 1 1 0,-2 3-1 0,3 0 3 16,-1 1 0-16,0 1-1 0,-2 2 0 15,-3 1 1-15,4 1-1 0,-4 1 0 0,0 0 1 0,2 3-3 16,-4-1 2-16,3 2-1 0,-2-2-3 16,2 2 1-16,2 0-1 0,-2-2 0 0,1 3 0 0,-1-5-2 15,0 1 1-15,1 0 0 0,-1-2 0 16,1 3 0-16,-1-6-1 0,-1 2 2 0,0 0-1 15,2 2 2-15,-2-2 0 0,-1-1 0 0,-3 0 0 16,1 4 1-16,0-1 1 0,1 1 0 0,-4 0-1 16,0 0 0-16,-2 3-2 0,1-3 1 0,1 5 1 15,0-2 0-15,-1 3-2 0,-2 1 0 0,2 0 1 16,2 0-1-16,-5-1 0 0,4 1 0 0,-2 0 0 16,-2 0 0-16,3 0-1 0,-1-2-1 0,1-2 1 15,1 2-1-15,2-1 1 0,-2-1 1 0,1-1-1 16,1 0 1-16,-1 0-1 0,1-1 1 0,2 2 0 0,-3 1-2 15,0-1 2-15,-2 1-2 0,4 0-3 0,-2 3-1 16,-3 0 1-16,-3 1-2 0,-3 3-1 0,2-1 1 16,-1 3-1-16,-5 2 1 0,1 1 2 0,-2 0 0 15,1 1 1-15,2 2 1 0,-3-2 2 0,4 3 0 16,-1-4 0-16,0 2 1 0,1-1 0 0,2 1 0 16,-2 0 0-16,-2-2 0 0,4 1 0 0,-4-2 0 15,1 1-1-15,-1 0 1 0,-2-3 0 0,-2 0 1 16,2-1-1-16,0 3 0 0,0-1 1 15,0 1 0-15,0 0-1 0,5-2 1 0,3 2-1 0,-3 0 0 16,-2 0 0-16,6 0 0 0,0-4-1 0,3 1 1 0,-5 1 0 16,2-3 0-16,-1 1 0 0,7-1 0 0,-9 0 2 15,1 1-2-15,-4-3 0 0,2 0 1 0,1 1 0 16,-1-1 1-16,-3 0-2 0,2-1 0 0,3 1 0 16,2 0 0-16,1 0-1 0,-1-1 2 0,3 2-1 15,-1-1-2-15,1-1 2 0,-1 0-1 0,1 1 1 16,1-1 0-16,-1 0 2 0,-1 0-2 0,0 0 0 15,0 0 0-15,-2 2 0 0,0 0 0 16,2-1 0-16,-5 0 0 0,-4 0 0 0,4 2 0 16,0 0 0-16,-1-1 1 0,1 0 0 0,-3 2-1 15,4 1 0-15,-1 0 1 0,5-1-1 0,-3-1 0 16,2 2 0-16,0-2 0 0,1 0 0 0,-1 0 0 16,2-1-1-16,0 0 1 0,-1 1 0 0,0 3 0 15,-1-2 0-15,-5-2-2 0,3 2 2 0,-1 0 0 16,-1-1 0-16,-3 0 1 0,3 0 0 0,-2-1-1 15,3 3 0-15,0-3 0 0,0 1 0 0,4 0 0 0,-1 1 0 0,1 0-1 16,-3-2 1-16,3-2 2 0,2 2-2 16,-1-2 1-16,-2 2-1 0,1-2-1 0,-1-2 1 15,1 0 0-15,-3 1-2 0,2-2 2 0,-1 2 0 16,-4-3-1-16,-1 4 1 0,1-2 1 0,-2 1-1 16,3 1 2-16,0 0-2 0,-2 0 1 0,3 2-1 15,2-1 0-15,0 2 0 0,2-1 1 0,1-1-2 16,-1 1 1-16,3 0 0 0,-2 1-1 0,4-2 1 15,-3 1 0-15,1-1-1 0,1 1 0 0,-2-1 1 16,2 3-2-16,1-3 2 0,-3 2 0 0,1 3-3 16,-2-2 2-16,5 0 1 0,0 2-1 0,-3-1 1 0,-2 1 0 15,-2-2-1-15,3 2 1 0,0-3 0 0,0 2 0 16,-5-3 0-16,3 0 0 0,3 2-1 0,-1-3 0 16,2 1 1-16,0-1 0 0,1 0 0 0,-1 0 0 15,2 0-3-15,0 0 1 0,0-1 2 16,1 0-2-16,0 0 1 0,0-2-1 0,0 1 0 0,0-1-1 15,0-2 3-15,2 2-2 0,1 0 0 0,-1-1 2 16,2-1-1-16,0 2 0 0,-2 0 1 0,5 0 0 16,-3 1 0-16,-2-2 0 0,-3 2 0 0,5 1 0 15,-4 0 1-15,2 0-1 0,0 0 0 16,1 1 0-16,-1 0-1 0,-1 1 1 0,3 1-1 16,-2-1 0-16,-2 0-1 0,1 0 1 0,0 0 1 15,-2 0-2-15,3 0 1 0,-1-1-1 0,4-1 1 16,-2 1-1-16,1-1 3 0,0-2 0 0,1 0 4 15,-1-2 1-15,1-1 0 0,0-1 2 0,1 1 4 16,-1-2 1-16,1 3-2 0,0 1 0 0,1-2 0 16,0 4-2-16,-1-1 1 0,1 2-2 0,-1-1-1 0,3 2-2 15,-2 1 0-15,0 0 0 0,0 0-2 0,1 1-1 0,-2 0 0 16,0 0-1-16,-1 3-1 0,1-2 2 16,0 0-1-16,0 0-1 0,0 0 1 0,2-1 0 15,0 1 1-15,1-2-3 0,-2-1 0 0,2 0-2 16,2 0-3-16,0-1-2 0,0 0-15 0,3-3-34 15,2 1-64-15,1-5 96 0,0 2-55 0,2-14-29 16</inkml:trace>
  <inkml:trace contextRef="#ctx0" brushRef="#br0" timeOffset="-44490.04">9595 13843 201 0,'-2'0'180'0,"1"0"-46"0,-1 0-68 15,2 0 59-15,-1 0-31 0,0 0-9 0,1 0-8 16,0 0-1-16,0 0-5 0,-1 0 7 0,0-1-5 16,0 1-2-16,1-2-11 0,-1 3 7 0,0-1-1 15,-1 0 0-15,0 0 1 0,0-1-4 0,0 2-2 16,1 0-2-16,-1 1-2 0,-2 1-6 15,3-2-1-15,-4 1-4 0,1 0-4 0,1 0-10 0,0 2-1 16,0-2-4-16,-2 1-4 0,1 0-6 16,0 3-2-16,2-2-1 0,-1 1 1 0,0 0-5 0,-1 1 0 15,-5-1-1-15,6 2 0 0,-1-4-2 0,-2 4 0 0,2-1 1 16,-3 0-2-16,0-1 1 0,2 1 0 0,2-3-2 16,-3 4 0-16,1-5 0 0,0 2 0 0,0-1-2 15,4 0-2-15,0 0-1 0,0 2 0 0,1-3 2 16,-2 0-2-16,2 1-1 0,2 0 1 0,1 0 0 15,-2-1 0-15,1 1 2 0,-2 2-3 0,-2-1 1 16,2 1 0-16,0 0 2 0,0 3-2 0,-2-3 0 16,0 2 2-16,3 0-1 0,2 1 3 0,-1-1-3 15,0 1-1-15,-1 0 1 0,1 0 1 0,1 0 1 16,-3 0 0-16,3-1 0 0,-1-1 1 16,2 3 1-16,-1-4 0 0,-1 0 0 0,5-1 0 0,-1 2-2 15,1-3 2-15,0 0-1 0,-4-2 0 0,4 0 5 16,1 2 0-16,-3-3 2 0,0 1 1 0,1-1 1 15,-2 1 0-15,4 0-1 0,1 0-1 0,-4-1-2 16,2 0 0-16,-4-2-2 0,3 0-2 0,-1-1-2 16,0-1 2-16,-1 1 0 0,-1-2-2 0,2 2 0 15,0 0-1-15,0-3 1 0,-3 1 1 0,0 0 1 16,0 1-4-16,1-3 2 0,-1 2 2 0,-1-1-1 16,-1 1 1-16,1 3-3 0,0-3 3 0,-1 3-1 15,0-2 2-15,1 1-1 0,-1 2 1 0,0 0 0 16,0 0-2-16,0-2 1 0,0 3-1 0,-1-3 2 15,1 3-1-15,-2-1-1 0,1 1 1 0,0 0 0 16,0 0 1-16,-3 4 1 0,0-2-1 0,-1-1-1 16,-2 2 0-16,0 2 0 0,-3-4 0 0,1 2-1 15,-2 2 0-15,-2-2 1 0,1 2-2 0,-2 1 2 16,-1 0-2-16,1 0-1 0,3 3-1 0,-2 0-1 16,1-1 1-16,2 1-1 0,1-2 1 0,3-2-5 0,3 1-5 15,0-2-2-15,-1 1-35 0,5-4-53 0,8-2-117 16,9-5 169-16,11-11-101 0,-5 4-67 0</inkml:trace>
  <inkml:trace contextRef="#ctx0" brushRef="#br0" timeOffset="-43443.37">17013 14562 1155 0,'-11'8'449'0,"-1"2"-326"0,-1-2-86 0,4 2 14 16,-1-3-6-16,3 2-4 0,-2 0 1 0,3-1 0 16,-1 0-1-16,3 4-5 0,-1 0-8 0,4 5-14 15,0 2-5-15,2 5-6 0,1 0-1 0,3-1-1 0,0 8-2 16,4 7 0-16,0-1 1 0,-1-4-1 15,0 4-9-15,1-3-11 0,2 3-32 0,1-7-7 16,-1 4-9-16,-1-15-16 0,-1-2-69 0,1-1-55 16,-2-9 135-16,-3-4-87 0,0-9-47 0</inkml:trace>
  <inkml:trace contextRef="#ctx0" brushRef="#br0" timeOffset="-43255.16">16733 14593 775 0,'-18'-8'501'15,"3"0"-265"-15,0 6-140 0,5 3 30 0,3 0-12 16,0 4-8-16,6 0-19 0,-2 1-8 0,4-2-26 16,4 0-3-16,0-3-6 0,4-1-3 0,6-1-1 0,8-6-3 15,-2-1-2-15,10-3-3 0,1-2 1 16,8-4-6-16,-1 2-4 0,6-3-5 0,-2 0-6 16,6 1-44-16,-1 1-24 0,8 1-32 0,-1 2-45 15,-2 2 93-15,3 1-76 0,-8 1-32 16</inkml:trace>
  <inkml:trace contextRef="#ctx0" brushRef="#br0" timeOffset="-42712.9">17374 14895 945 0,'-14'-6'406'0,"2"2"-263"15,1-3-93-15,1 1 42 0,4-2-44 0,-4-1-2 16,8-1-1-16,0 2 0 0,2 0 5 0,-1-1-1 15,-2-1-5-15,4 2 0 0,-2 1-8 0,1 0-3 16,2 0-3-16,0 1-2 0,-1 1-12 0,5 3-4 0,4 2-3 16,-5 0-1-16,2-1-5 0,0 4-2 0,1 0 1 0,3 3 0 15,0 3 0-15,0-1 1 0,-2 1 2 16,1 3-1-16,2 1 0 0,-3 5 1 0,1-3 0 0,-2 2 0 16,0 0 0-16,0 1 0 15,0-1 2-15,-5 2 1 0,0-2 2 0,-1 4-1 0,-4-2 2 16,-3 0 1-16,1 0 1 0,-9-1 0 0,-1 0-3 15,-1-4 0-15,0 1-1 0,-2-4 1 0,-2-2-1 16,-1-3 3-16,1-2 3 0,2-4 0 0,-2 0 6 16,4 0-1-16,-1-8 2 0,1-3 1 0,3 3 0 15,3 0-8-15,3-4-3 0,3 1-1 0,6-2-5 16,10 2 1-16,-3-1-5 0,8 5-2 0,2 2 1 16,2-3 2-16,3 6-1 0,4 1-2 0,-2 2 2 15,2 0-2-15,1 2-10 0,1 3-20 0,1-2-89 16,1 2-55-16,1-1-109 0,-1 1 207 0,2-3-200 15,-1 3-103-15</inkml:trace>
  <inkml:trace contextRef="#ctx0" brushRef="#br0" timeOffset="-42171.36">18413 14702 865 0,'-4'-2'445'0,"-1"-5"-233"0,-2 6-119 15,1-1 55-15,-4 2-44 0,0 0-22 16,1 1-16-16,-3 2-4 0,-5-2 1 0,3 2-6 16,0 0-20-16,-2-1-4 0,-2 1-5 0,-2 0-3 15,-2 0-4-15,0-1 0 0,2 1-9 0,-1 2 2 16,-2-1-3-16,3 0-1 0,3-2-1 0,5 2-5 15,-1-1-2-15,6 2-3 0,3-3-5 0,7 3-6 16,-1-2 1-16,16-1-2 0,0 2 2 0,4-2 3 16,1 0 0-16,13-1 2 0,-2 1 3 0,5 0 3 15,1 0 0-15,-4 4 0 0,2-1 1 0,-2 5 2 16,-3 4 4-16,-4 3 1 0,-3 1 2 0,-4-2 0 0,-11 9 1 16,-2 3 4-16,-1 0 1 0,-7-3-1 0,-7 3-1 15,-5-3 2-15,-6 5-2 0,-9-4 1 0,2 2 1 16,0-9-3-16,-7-5 3 0,2 1-1 0,0-7-1 15,-1-4-5-15,3-8-2 0,1 0-3 0,1-8-3 16,4-2-3-16,7-2-14 0,-4-2-27 0,15 1-33 16,1-4-46-16,11 2 90 0,-3-1-60 0,22-1-29 15</inkml:trace>
  <inkml:trace contextRef="#ctx0" brushRef="#br0" timeOffset="-41694.61">18780 14822 692 0,'-13'-19'267'0,"2"4"-186"0,6 0-26 16,2-1 18-16,1 3 1 0,-1 0 2 0,3 2 5 15,4 6 6-15,0 2 19 0,-1 1 2 16,-1-3-28-16,2 5-8 0,-2 4-4 0,2 0-3 15,-4 6-4-15,1-1-6 0,-1 2-16 0,-1 6-8 16,-1 3-7-16,-1 3-5 0,1 4-5 0,0 4-6 16,-2-3-4-16,1 8-1 0,3 0 0 0,0-2-2 15,0 2 0-15,3-10-1 0,-2 0-1 0,4-5-12 16,-1 5-9-16,2-16-6 0,-2 2-8 0,-2-8-22 16,3-2-11-16,-3-3-9 0,1-2-2 0,-3-6 9 15,0-3 11-15,-5-4 4 0,-1-2 10 0,2 1 24 0,-5-1 12 16,-3-7 15-16,0 1 9 0,1 2 4 0,-1 1 3 15,-3-1 2-15,-2-2 4 0,-3-4-1 0,1 1 2 16,0 5 0-16,1-4 11 0,-3 1 2 0,2 2 1 16,4 4 2-16,4 5 7 0,-2-1 0 0,7 8 3 15,1-1-5-15,5 6-16 0,-2 0-2 0,7 5-7 16,2-1-3-16,5 1-12 0,-2 1-1 0,15 0-5 16,-6-1 0-16,9-2-1 0,4-1-1 0,0-3 0 15,-1-2 1-15,-3 0 0 0,0-4-1 0,3-2 2 16,2 0 1-16,-9 3-2 0,2-3-1 0,-3 3-10 0,9-2-22 15,-5 1-12-15,2-1-15 0,-4 5-17 0,0 1-48 16,1 0-23-16,-2 1-31 0,-8 2-29 0,-3 1 129 16,2 2-88-16,-9 2-14 0</inkml:trace>
  <inkml:trace contextRef="#ctx0" brushRef="#br0" timeOffset="-41378.62">19128 14682 282 0,'-10'15'241'0,"-1"-4"-50"0,1 2-86 0,-3-1 75 16,1 1-20-16,3-3-16 0,0 1-9 0,2 1-32 15,-1 1-12-15,1 5-14 0,2-1-14 16,1-3-26-16,2 5-9 0,0 6-7 0,2 1-6 15,0-2-7-15,1 2-4 0,2-1-3 0,0 3-9 16,1 0-8-16,-1 1-2 0,1-9-1 0,-1-3-3 16,0-1-3-16,1-5 1 0,-1-4 1 0,0-8 12 15,2-3 6-15,-1-5 10 0,4-4 10 0,-3-10 20 16,1 1 5-16,0-8 4 0,1 0 5 0,-3-6 9 16,3 2 2-16,-4-6-10 0,0 2-8 0,2 3-13 15,-1-4-5-15,6 5-4 0,-3-3-5 0,2 3-10 16,2 1-1-16,3 7 2 0,1-3 2 0,-3 5 1 0,0 8 1 15,1 3 4-15,1 2 1 0,1 7 1 0,-3 5 0 16,0 3-2-16,1 7 2 0,0 12-5 0,2-3 1 16,-5 7-5-16,1 8 0 0,-1-2-4 0,-3 9-7 15,-3-2-11-15,-1 4-34 0,-1-1-21 0,-2-1-23 16,-2-4-24-16,-1-6-112 0,-1 5 158 0,2-19-104 16,1 4-45-16</inkml:trace>
  <inkml:trace contextRef="#ctx0" brushRef="#br0" timeOffset="-41162.32">19058 14819 876 0,'-25'15'402'15,"10"-4"-221"-15,2 1-93 0,11-10 37 0,-5 0-17 16,11-4-27-16,1-1 0 0,19-11-8 0,-5 3-10 0,8-4-25 15,5-3-10-15,1-1-7 0,2-1-3 16,-5 3-7-16,1 0-4 0,7-3-27 0,-1 3-18 0,-7 1-17 16,2 3-26-16,1 0-38 0,4 1 78 15,1 4-66-15,1-2-15 0</inkml:trace>
  <inkml:trace contextRef="#ctx0" brushRef="#br0" timeOffset="-40696.82">19528 14733 1206 0,'-22'4'504'0,"5"0"-328"0,0 1-116 0,1-4 19 16,6 1-17-16,2-2-10 0,0 3-5 0,4-1-19 0,2 0-10 0,1 6-9 16,1-1-5-16,0 0-5 0,2 6-1 15,1 4-1-15,1 4 1 0,3 6 0 0,-1 1 0 16,0-3-11-16,0 2-35 0,0 1-17 0,2 1-11 16,-1-6-5-16,-2-6-6 0,1 0 3 0,-1-6 2 15,-1-4 13-15,-1-7 59 0,0 0 26 0,-4-15 19 16,0 2 14-16,1-5 13 0,-1-1 3 0,-4-7 2 15,3-1 1-15,-2-4-14 0,2-1-6 0,2 0-5 16,-2-2-4-16,1-1-8 0,2 0-4 0,6 3 0 16,1-2 1-16,0 7-5 0,7 2 2 0,1-3 6 15,4 4 1-15,-2 4-1 0,3 2 0 0,2 3 0 0,0-1-3 16,3 8-3-16,-1-3-5 0,-4 6-11 0,-2 4 3 16,2 1-1-16,-5 6 1 0,-3 1 0 0,-4 8 4 15,-2-2-1-15,-5 8 1 0,-2 2 2 0,-4-2 0 16,-1 2-1-16,-7-1-1 0,0-1-1 0,-2-2-5 15,-1 2 1-15,-5-9-1 0,2-1-2 0,-1-1-1 16,-1-5-2-16,2-3 1 0,1 1-1 0,-2-2-2 16,3-2-2-16,1 1-1 0,5-1-2 0,-1 1-1 15,4-2-2-15,4 4-4 0,-1 0 1 0,4 0 1 16,3 1-2-16,5 3 3 0,-3 2 0 0,12 3-2 16,-3 0 2-16,4-1 3 0,4 2 0 0,2 1-1 15,3 0 2-15,0-2 0 0,2 2-17 16,1-1-17-16,-2 1-17 0,-1-5-21 0,0 0-86 15,1 1-73-15,-5-8 162 0,2 1-128 0,-1-7-76 16</inkml:trace>
  <inkml:trace contextRef="#ctx0" brushRef="#br0" timeOffset="-40522.11">20093 14676 1532 0,'-15'-4'626'0,"1"2"-435"16,1 1-141-16,6-1 27 0,1-2-30 0,2 1-17 15,3 0-5-15,0 0-6 0,1 0-2 0,6 1-3 16,-3-2-1-16,2 4-1 0,-1 0 0 0,4 6-1 16,-2 1 2-16,-3 5 1 0,3 6-3 0,2 4 1 15,-3 2-2-15,0-2-8 0,-2 7-11 0,-3 4-41 16,1 1-28-16,3-5-38 0,-4 1-38 0,-2-1-49 0,2 1 126 16,0-5-107-16,-1 3-17 0</inkml:trace>
  <inkml:trace contextRef="#ctx0" brushRef="#br0" timeOffset="-40037.64">20023 14866 307 0,'-12'-33'276'16,"1"1"-61"-16,-6-2-101 0,1 0 81 0,1 0-47 16,-1 0-17-16,4 2-13 0,-1 1-9 0,2 4-20 15,4 1-8-15,3 5-6 0,1 2-5 0,-1 5-9 16,4 7 0-16,2-2-1 0,1 2-6 0,0 3-15 16,2 3-4-16,4 2-1 0,1-1-1 0,9 6-1 15,-4-3-4-15,4 4-6 0,8 2 3 16,-3-4 0-16,6 4-1 0,0 0-2 0,1-3-5 15,-1 0-4-15,1-2-1 0,-1-2-1 0,-2 0-7 16,2 0-4-16,-2-2-7 0,-3-4-9 0,-1 1-21 16,2 0-11-16,-9 0-13 0,3 0-12 0,-2-1-29 15,-4 2-5-15,-4-1-1 0,-2 1 0 0,-3 0-7 16,1-1-1-16,3 1 1 0,-5-1 4 0,-4 1 28 0,0-1 7 0,0-3 9 16,0 3 13-16,3-1 41 0,-5-2 27 0,-2 1 26 15,4-2 44-15,-3 0 13 0,2 0 11 0,1 3 8 16,-3-1 22-16,0-2-6 0,-3 3-9 0,2 2-11 15,-3 2-28-15,1-1-9 0,-3 1-10 16,-2 3-7-16,1 6-25 0,-1-2-4 0,-3 7-8 16,-1-2-2-16,0 3-9 0,2 3 1 0,-1-1-3 15,2 2-2-15,1-1-3 0,2 1-2 0,5-1-1 16,-1 0-5-16,5-3-2 0,3 2-3 0,6-3-2 16,-1 1 0-16,2-3 1 0,7-2 2 0,7 0 3 15,-2-1 2-15,1 0 2 0,6-3 3 0,-2-1 3 0,2 4 2 16,1 0 2-16,2-1 3 0,-11-1-1 0,0 4 8 15,-1 0 1-15,-5 4 2 0,-6-2 2 0,-5 2 3 16,-3-1 0-16,-5 2-4 0,-2 2 0 0,-7-6-7 16,1 2-3-16,-4-6-11 0,-1 3-13 0,-1-9-59 15,1 3-25-15,-5-13-37 0,3 1-53 0,6-6 121 16,-4-5-104-16,13-4-28 0</inkml:trace>
  <inkml:trace contextRef="#ctx0" brushRef="#br0" timeOffset="-39810.51">21023 14824 1444 0,'-4'0'642'0,"3"0"-460"16,0 0-144-16,2-4 7 0,5 1-29 15,0-2-9-15,6 0 0 0,0 1-18 0,0 1-33 0,0-2-72 16,5-2 94-16,-1 0-56 0,3 0-34 0</inkml:trace>
  <inkml:trace contextRef="#ctx0" brushRef="#br0" timeOffset="-39379.12">21871 14489 969 0,'-20'-4'350'0,"6"-1"-267"0,-1 0-68 16,3 2 1-16,1-3-11 0,6 2-8 0,0 0 0 15,4-2-2-15,0 1 4 0,4 0 14 0,1 0 10 16,7-1 10-16,-1-2 12 0,-3-1 21 0,7 0 7 15,-6-3 8-15,6 4 6 0,-4-2-8 0,-2 1-4 0,-1 2 5 16,0 3-5-16,1-1-16 0,-3 5-4 0,0 4-7 16,-2 7-5-16,-3 12-6 0,0-4-3 0,-3 7-15 15,2 12-3-15,-1 2-2 0,-2 9-11 0,-4 3-10 16,-1 3-54-16,-1-3-27 0,-2 5-31 0,-1-2-45 16,-3-5 106-16,-1 0-96 0,0-11-26 0</inkml:trace>
  <inkml:trace contextRef="#ctx0" brushRef="#br0" timeOffset="-39178.72">21710 14490 499 0,'-9'6'360'16,"-2"2"-126"-16,1 4-120 0,1 2 109 0,3 1-96 15,-1-2-9-15,5 6-7 0,2-1-9 0,9-2-26 16,-5-2-8-16,18-2-10 0,0-1-5 0,7-5-14 15,0 2-3-15,11-8-2 0,-1 0-4 0,2 0-6 16,2-5-4-16,-4-3-3 0,0-1-16 0,-6 2-21 16,-5-1-24-16,6-1-110 0,-1-1-99 0,-7 1 192 15,0 3-145-15,-3 2-76 0</inkml:trace>
  <inkml:trace contextRef="#ctx0" brushRef="#br0" timeOffset="-39035.01">22325 14560 1525 0,'-13'14'590'16,"-4"-2"-438"-16,2 1-119 0,-2 2 11 0,6 1-24 16,-1 6-7-16,1 3-2 0,-1-2 1 0,3 3-2 0,2 6-2 15,-3-1-11-15,3-3-21 0,1-3-24 0,2-1-31 16,0-1 59-16,4-4-43 0,0 2-23 0</inkml:trace>
  <inkml:trace contextRef="#ctx0" brushRef="#br0" timeOffset="-38441.24">22400 14587 1108 0,'-7'-5'471'0,"1"4"-304"0,1 1-109 15,3 1 23-15,-6 10-22 0,3 1-6 0,-4-1-6 16,5 2-14-16,-3 4-8 0,2 2-5 0,-3 4-3 16,2 2-5-16,1-1-1 0,0-3-4 0,1 5 0 15,1-2 0-15,-1-1-1 0,4-5-2 0,0-6-4 16,3 0-3-16,1-8-1 0,3-4 0 0,4-7 1 15,0-2 4-15,1-6 5 0,0-3 5 0,3-5 14 16,0 0 6-16,-1-5 0 0,0 1 2 0,-1 0 2 16,0-2-2-16,1 6-3 0,-1-2-3 0,-1 3-9 15,3 2-2-15,-2 1-4 0,-1 2 1 0,0 4-5 0,-1 2-2 16,1 6-2-16,1-1 3 0,-5 3-3 0,1 5 1 16,-2 6 2-16,3 2-1 0,-5 7 1 0,3 1 0 15,-4-1-1-15,1 3-2 0,0 4-1 0,0-2 0 16,-1 1 0-16,4 0-2 0,-3-1 0 15,3 0 0-15,1-3-1 0,2-6-1 0,-2 0 0 16,3-4 0-16,3-6-2 0,0-3 2 0,-2-1 0 16,4-6 1-16,-2-4 0 0,-1-4 1 0,2 3 1 15,-5-3 1-15,1 0 1 0,-1 0 1 0,-2 1-1 16,-1 1-1-16,3 4 1 0,-3 2 2 0,-1 3-3 0,0-2 2 16,2 3 0-16,-2 2 1 0,-2 1-2 0,0 3 2 0,-1 2 0 15,1 5 0-15,0-1-1 0,-3 4-2 16,3 2-1-16,-3-4 2 0,2 2-2 0,1-4 0 0,-1 1-1 15,2-1-1-15,0-4 1 0,2-4 0 16,1-2 3-16,-3-2-2 0,3-4 2 0,1-2 2 16,-1-4 4-16,2 0 4 0,-3-5 1 0,2 2 1 15,-3-3 0-15,1 1 3 0,-6-4-3 0,2 2 1 16,-4 3 0-16,0-3-1 0,-5 6-2 0,0-1 1 16,0 3 1-16,-6 12-3 0,-3 5 3 0,1-2-2 15,-2 6-2-15,-1 6-3 0,-1 7 1 0,-3 3-3 16,3 11-5-16,-3-3 1 0,10 1-3 0,-3 8-2 15,2-1-2-15,2 2-1 0,7-5-2 0,4-2-6 16,3-2-16-16,7-5-23 0,3-6-33 0,9-18-167 16,-1 7 198-16,12-25-118 0,-6 0-89 0</inkml:trace>
  <inkml:trace contextRef="#ctx0" brushRef="#br0" timeOffset="-37885.09">23924 14399 947 0,'0'-9'430'0,"2"0"-238"0,-1-1-100 16,-1 1 44-16,1 2 0 0,-1-1 3 0,0 3-1 16,0-1-18-16,-1 3-9 0,-1-2-12 0,-1 2-11 15,0 2-30-15,0 0-5 0,-2 1-7 0,1 1-7 16,0-1-15-16,-2 3-5 0,-2 3-3 0,1-3-2 15,-1 1-4-15,-1 1-2 0,-1-1-2 0,-1 3 0 16,-2 1-3-16,0-2 1 0,2 1-3 0,-4 4 0 16,0 0 0-16,-1 2-1 0,7 5 0 0,-8 0-3 15,2 1 1-15,-1 4-2 0,1 6-2 0,3 3 1 16,-1-2 0-16,5 8-3 0,1-1 0 0,9 2-2 16,-2 2 0-16,16-7 0 0,-2 3 2 0,4-4-5 15,7-3 3-15,1-6-2 0,1-1 2 0,-5-5 3 0,2-8 4 16,4-5 10-16,-1 1 1 0,0-6 5 0,-2-6 4 15,-5 1 6-15,1-5 26 0,-7-4 7 0,4 1 2 16,-14 2-5-16,-7-2 5 0,-2 2 0 0,-11 0-4 16,-3 2-1-16,-8 5-28 0,-4-1-8 0,-5 5-9 15,0 4-12-15,-6 4-59 0,2 0-39 16,-5 6-70-16,7 0-146 0,9-3 234 0,-6 2-160 16,21-20-70-16</inkml:trace>
  <inkml:trace contextRef="#ctx0" brushRef="#br0" timeOffset="-29091.81">2181 16662 1494 0,'-6'9'574'0,"1"-1"-433"0,0-2-115 0,2-5 2 0,-1 2-20 16,6 1-7-16,2 0-2 0,-2 1 0 0,7-1-1 16,0 0 1-16,2-1-3 0,6-2-1 15,0 3 0-15,-2-4 0 0,1-1-5 0,1-1 1 16,1-2 2-16,1-3 1 0,-1 2 1 0,0-1 2 15,2-2 1-15,0-1 0 0,1 1 5 0,-1-1 0 16,2 1 1-16,-3-1 1 0,5 2 0 0,-2-3 2 16,0 2-1-16,-3 1-1 0,0 2 0 0,0-2 1 15,0 5-1-15,1 0 0 0,-5 1-2 0,0 2-1 16,1-1 1-16,0 0 0 0,-2 1-1 0,0-1-1 0,4-1 0 16,-2-1 0-16,1-1 1 0,-1 0 0 0,-1 0-3 0,4-4 3 15,1-1-2-15,0 2 1 0,-3-1-1 16,4-1 1-16,-4-1-1 0,4 1 0 0,-2 0 3 15,-2 0-2-15,1 3 0 0,-1-2 2 0,-5 3-1 16,0 1 0-16,2-1 0 0,-4 3-2 0,-2-1-1 16,0 2-1-16,-3 0 2 0,0 4-4 0,1 2 2 15,-1 3-3-15,-2 4 1 0,2 2 1 0,2 2 0 16,0 3 0-16,0 2 0 0,3-1 1 0,-1 2-2 16,0-4 3-16,0-2-1 0,2 0 1 0,0-3 2 15,-1-3 0-15,0-4 1 0,1-2 1 0,2-4 3 16,1-7 0-16,-1 0 3 0,2-5-1 0,5-4-1 15,-2 0-2-15,5-7 0 0,3-2-1 0,-1-2-2 16,1 1 1-16,1-2-3 0,3 5-1 0,-5 0-2 16,2 0 1-16,-2 6-1 0,-4 5 1 0,-1 4-1 15,3-1-2-15,-8 8 0 0,1 0 1 0,-4 6 1 16,1 0 2-16,-3 8 0 0,1-3 0 0,0 4 1 16,0 2 3-16,0-1 1 0,0-1 2 0,0 0 1 0,0-3-1 15,6-1 1-15,-1 0 2 0,1-2 0 0,2-3 2 16,-1-5-1-16,3 0-2 0,7-7 1 0,-2 1 0 15,0-6 0-15,2-3-4 0,-1-1-1 0,3-3-1 16,-2 0 0-16,4-2-1 0,-3-1-2 16,-1 3 1-16,1 0-1 0,0 3 0 0,-1-3 0 0,0 10-1 15,-4-3-1-15,-2 6 0 0,1-1 2 16,-5 7-3-16,1-1 1 0,-5 3 0 0,-3 1 2 16,-3 1 0-16,3 1 0 0,-1-1 1 0,-3 2 2 15,-1 1 1-15,3 0 0 0,-2-2 2 0,-1-3 0 0,4 0 3 16,-3 0 0-16,-1-1-1 0,1-3 0 0,2-1 0 15,0-5 2-15,0-2-1 0,1 2 1 0,-1-3-4 16,3-3-1-16,0-1 1 0,1-2-1 0,-1 3 1 16,0-2-4-16,0 0 0 0,0 2-1 0,0-2-1 0,-1 2 0 15,1 0 1-15,-2 2-1 0,0-1 0 16,0 2-2-16,0 1 2 0,-1 4-1 0,0-1 0 16,-2 4-1-16,1 2-1 0,2 0 2 0,-1 0 0 15,0 1-1-15,1 2 1 0,2-1 0 0,-3 0 1 16,-1 1 1-16,-1 0-1 0,2 0-2 0,1-1 2 15,-3 0 1-15,0-1-1 0,-3 0 1 0,4-1 1 16,0-1 0-16,0-2 1 0,-5 1-2 0,1 0 3 16,1-1-3-16,-1 1 1 0,3-3-1 0,0 3-1 15,-2-1-1-15,4 0 1 0,-4-2 0 0,5 1 0 16,-1-1-2-16,3 1-1 0,-1-1 2 0,1 1-2 16,0-1 2-16,4 3-2 0,-2 1-1 0,2-2 1 15,-2 2 1-15,1 0 0 0,0 1-2 0,-1 0 3 16,3 1 0-16,-3 0-2 0,0 0 1 0,-1 0 2 0,-3 0 0 15,4-1 0-15,-1 0 0 0,-2 0 2 0,0-2-1 16,0-1 1-16,2-1 0 0,-2 0-1 0,0-2 1 16,0 3-2-16,4-1-1 0,-6-1-1 0,4 2 2 15,-6-1-1-15,0 0-1 0,4 3-2 16,-6-1 0-16,2 2 1 0,-6 0-8 0,5 0-7 16,-1 2-8-16,2 3-6 0,-1-1-26 0,1-1-17 15,0 2-22-15,-1 0-27 0,2 0-131 0,0-1 185 16,-2-1-113-16,2 0-61 0</inkml:trace>
  <inkml:trace contextRef="#ctx0" brushRef="#br0" timeOffset="-28632.5">5260 15963 741 0,'10'-9'320'0,"-4"2"-192"0,0 0-69 0,2 2 24 15,-2-2-2-15,1 4-1 0,0-1 5 0,-2 3-5 16,1-2-5-16,-2 3-8 0,-3-1-4 0,4 1-4 15,-3 2-1-15,0 4-3 0,-1-3 0 0,0 1-7 16,-1 3-6-16,0 1-1 0,4-2-6 0,-5 2-10 0,3-4-6 16,2 1-1-16,1 0-3 0,0 0-6 0,3-2 0 15,2-1-1-15,1 0-1 0,4 1-2 0,0 0 0 16,-2-3-1-16,3-1-1 0,2 0 0 0,0-3-2 16,2 2 0-16,-1-1 1 0,0-3 0 0,2 2-2 15,-1 1 1-15,1 2-1 0,0-2 1 0,-5 3 0 16,1 0 1-16,-1 0 0 0,1 3 2 0,-10 0 3 15,0 0 1-15,-1 2 7 0,-4-1 1 16,-2 6 0-16,0-2 3 0,-10 3 0 0,2 2 0 16,-4 3-3-16,-1 1 0 0,0-2-3 0,-4 3-2 0,-2 3 1 15,1 0-2-15,0 0-1 0,3-1 1 0,0-2-2 0,-3 3-1 16,2-3-2-16,-1 2-1 0,3-6-6 0,1-1-45 16,0-2-38-16,2-3-65 0,2-3-127 0,9-11 206 15,-2-1-142-15,6-9-65 0</inkml:trace>
  <inkml:trace contextRef="#ctx1" brushRef="#br0">5432 16029 0</inkml:trace>
  <inkml:trace contextRef="#ctx0" brushRef="#br0" timeOffset="-27611.49">938 16913 1350 0,'-3'-3'559'0,"-4"2"-377"0,3 1-125 15,-2 0 16-15,2 1-15 0,3 0-12 0,-2 1-5 16,3 5-13-16,0-4-6 0,3 8-6 0,-1 0-4 16,0 5-6-16,1 3-1 0,-3 7-2 0,5 3-2 15,-3-4-1-15,-2 13-1 0,0 6 0 0,0-1 0 16,-2-1-2-16,-1 2 1 0,3-2-1 0,-4 4-13 16,1-6-11-16,-2 5-7 0,4-22-12 0,-1-2-37 15,2 1-20-15,0-12-20 0,2-9-24 0,4-19-110 16,0 0 177-16,3-14-111 0,2-7-43 0</inkml:trace>
  <inkml:trace contextRef="#ctx0" brushRef="#br0" timeOffset="-27319.81">798 17243 990 0,'-20'14'612'0,"2"-11"-334"0,-5-3-200 16,13-5 195-16,-3-2-267 0,5-1-26 0,3 2-3 15,4-8-1-15,1 2 2 0,0-4-2 0,3-1 3 16,5 0 2-16,-3 3 3 0,5-2 7 0,1 2 3 16,-1 1 2-16,0-1 4 0,2 5 6 0,3-2 5 0,0 2 22 15,4-1 3-15,-6-1 5 0,7 3 3 0,2 1 1 0,4-4-1 16,5-1-5-16,-1 1-4 0,3 3-20 0,7-6-7 15,-3 4-4-15,6-3-4 0,-3 0-5 0,-3-1-26 16,4 2-26-16,-8-5-38 0,-2 2-62 16,-6 7 115-16,3-5-82 0,-14 10-36 0</inkml:trace>
  <inkml:trace contextRef="#ctx0" brushRef="#br0" timeOffset="-26646.32">1229 17278 1604 0,'-14'-11'586'0,"4"0"-464"0,3 4-110 0,-1-2-16 0,6-1-7 15,2-1-4-15,-1-2 1 0,4 4 0 0,2-3 1 0,1 2 4 16,1-5 0-16,2 3 1 0,0 0 1 0,-2 2 7 16,2 1 0-16,1 0 0 0,-3 0 3 15,3 2-1-15,-2 2 2 0,2-1 3 0,0 3 1 16,2 1-1-16,-1 2 0 0,3 0 3 0,-3 2-3 16,0 2-1-16,1 8-4 0,1-3 0 0,-5 15-2 15,1-4-1-15,-4 6-2 0,3-1-1 0,-8 8 0 16,1 0 2-16,-3-2 3 0,-3 1 2 0,-2-3 1 15,-2 1 2-15,1-2 4 0,-5-8 1 0,-4 1 7 16,3 1 1-16,-4-5 3 0,1-3 3 0,-1-2 2 0,-2-2 9 16,1-5 1-16,0 3 0 0,2-7-7 0,1-1 0 15,-1-2-4-15,3-3-6 0,-2-3-3 0,3-4-15 16,2-1-2-16,1-4-3 0,2 0-3 0,7-2-2 16,-3 0-2-16,9 2 0 0,1-2 0 0,2 3 4 15,-1 0 0-15,9 8 3 0,1-2 1 0,-2 4 3 16,3 3 2-16,4 3 1 0,-1 1 1 0,6 7-1 15,-2-1 2-15,4 4-2 0,-4-1 0 0,1 2 0 16,-1 4-2-16,3 0 0 0,0 1 1 0,-5-4 1 16,-1 1-3-16,0 0 1 0,4-1-8 0,-7-6-24 15,3 1-26-15,-8-8-46 0,0-4 77 16,2-3-53-16,-6-7-26 0</inkml:trace>
  <inkml:trace contextRef="#ctx0" brushRef="#br0" timeOffset="-26036.82">2187 16913 1007 0,'-8'-1'488'0,"2"1"-311"0,0-1-108 0,3 1 16 15,-3 0-5-15,4-2-5 0,0-1 4 0,-3-2 2 16,4 0-10-16,-1 0-5 0,-1-1-2 0,-3 0-3 16,4 0-1-16,-5 0 2 0,1-7 56 15,-3 7-69-15,4 0-2 0,-10 1-8 16,6 0-3-16,-3 2-14 0,-7-1-8 0,1 4-6 16,-1 1-6-16,-1 5-8 0,1 1-2 0,3 2-1 15,-2 5-1-15,3-1 0 0,4 7-1 0,-1 6 1 16,0 1 1-16,3-3 0 0,2 5 2 0,3-2-1 0,-1 4 3 15,5 1 0-15,-1 0 2 0,3-10 1 0,5 1-1 16,0 1 0-16,3-4 0 0,4 0 2 0,5-6-6 16,-1-3-5-16,6 0-6 0,0-2-14 0,3-8-46 15,1 2-24-15,1-12-30 0,0 0-37 0,2-3 106 16,-1-2-89-16,1-6-21 0</inkml:trace>
  <inkml:trace contextRef="#ctx0" brushRef="#br0" timeOffset="-25656.4">2367 17112 1279 0,'-4'5'600'0,"0"-1"-410"0,-2-4-111 15,2 2-66-15,2 0-5 0,2 1-7 0,-1 0-2 16,2 1-6-16,-1 2-8 0,2 0-20 0,1 0-4 16,-2 6-2-16,0-2-3 0,1 2 0 0,-1 1 3 15,-1 1 3-15,-1 1 7 0,-2-1 20 0,0-2 4 0,0 1 16 16,-1 2 15-16,0-6 12 0,1-2 9 0,0 1 10 15,0-2 18-15,0-6 1 0,0 1 4 0,0-5-10 16,0-2-5-16,1 0-9 0,1-5-12 0,0-2-8 16,1-4-19-16,0 1-3 0,1-5-5 0,1-2-4 15,3 2-3-15,0-2-1 0,0 0-1 0,2-1-2 16,2 1-1-16,-1 1-1 0,3 3 2 0,1 1-1 16,0 1 3-16,1 0 0 0,2 8-2 0,1-1 2 15,-4 3 2-15,2 4 2 0,3 5-1 16,-2-1 4-16,-3 1-4 0,4 6 1 0,-3 2 2 15,1 0-1-15,2 2-1 0,-4-1-1 0,1-2 0 0,0 3-2 16,1-1-3-16,-2 1-14 0,-2-6-21 0,0 0-69 16,0-1-51-16,-4-2-108 0,0-1 193 0,-4-3-180 15,-2-1-88-15</inkml:trace>
  <inkml:trace contextRef="#ctx0" brushRef="#br0" timeOffset="-25263.04">2849 16927 1485 0,'4'0'594'0,"-4"1"-421"0,-1 0-132 15,-6 2 38-15,-1 1-55 0,3 0-24 0,-1 3 0 16,1-1 1-16,-2-1 3 0,-2 2-3 0,2 0 0 15,0-3 3-15,-2 4-4 0,0-1 2 0,1-3 0 0,-2 3 6 16,0 0 1-16,1-1-2 0,1 2 1 0,2 0-1 16,-3 1 0-16,3 4-3 0,0 1 2 0,2-3-6 15,1 2 0-15,2 0-1 0,1 2 2 0,0-6 0 16,5-1 3-16,1 1 2 0,4-3 0 0,0-3 2 16,4-8 1-16,-1 0 0 0,4-5 0 0,0-1 0 15,1-6 0-15,0 0 2 0,-2-5-4 0,1 1 1 16,-3 2 3-16,2-2 0 0,-9 6 0 0,2-3 0 15,-7 0 0-15,-2 6-2 0,-4 1 0 0,-3 0-2 16,1 1-6-16,-8 6-1 0,-3-1-3 0,-2 2-2 16,5 2-4-16,-5 2-2 0,1 4-1 0,-1 2-13 15,0 4-10-15,-1-1-15 0,7 2-20 0,-3 4-97 16,2 0-69-16,0 1 167 0,3-3-127 0,7-1-90 16</inkml:trace>
  <inkml:trace contextRef="#ctx0" brushRef="#br0" timeOffset="-24847.24">3340 16737 1751 0,'0'6'645'15,"-12"-3"-501"-15,0 1-125 0,-5 4-20 0,-3 1-20 16,3 2-9-16,-3 0-6 0,-2-1-14 0,1 3-2 15,-4 1 0-15,-4 1 3 0,0-2 12 0,-1 0 15 16,3-1 15-16,-1 2 18 0,-3-2 34 0,4-2 8 16,-1 0 3-16,7-2 1 0,3 0-1 0,4-1-4 0,3-2-7 15,0 3-9-15,7-4-19 0,6 0-7 0,5 1-2 16,4-2-5-16,9 0-3 0,-3 0-1 0,6-2-1 16,4-1 0-16,0 1-1 0,4-3 3 0,0 1-2 15,-3 0 2-15,1-1 1 0,-3 2 1 0,-3 0-2 16,-5 0 4-16,0 2 0 0,-5 1-2 0,-5 1 4 15,-7 4 1-15,4-1 2 0,-14 3 0 0,0 1 4 16,-5 1-1-16,1 0 0 0,-14 2 3 0,6-2-3 16,-3 1 5-16,-4 0 0 0,-1-3 0 0,1 0-1 15,5-3 0-15,-2-3-3 0,1-1 0 0,-2 1 0 16,4-3-11-16,7-1-3 0,2 0-9 0,0-1-26 16,9-2-19-16,-2 1-17 0,4 0-21 0,4-2-77 15,2 3-44-15,2 0-58 0,5-4 167 0,8 0-151 16,-5 2-60-16</inkml:trace>
  <inkml:trace contextRef="#ctx0" brushRef="#br0" timeOffset="-24488.83">3686 16786 679 0,'-4'-3'368'0,"-2"0"-194"0,2 0-93 15,-4-6 6-15,-1 3-37 0,-1 2 59 0,2 0-29 16,-1-1-12-16,-2 3-3 0,0 2-7 0,1 0 7 16,-4 2-21-16,1 3-4 0,-1 2-11 0,-2 4-2 15,-1 0 3-15,0 2 5 0,1 1 8 0,-3 1-12 16,1 2 13-16,2-3-2 0,2-1-5 0,5 2-5 0,-2-1-5 16,1 0-7-16,2-3-7 0,4-1 2 0,4-1-2 0,0 1 5 15,5-6-3-15,0 2 3 0,8-4-2 0,2-1 2 16,1-1-5-16,4-1-3 0,-3-1 1 15,1-2-6-15,3 0 0 0,-6 0-2 0,-1 3 0 0,-2 0 1 16,-1-2 1-16,-7 7-1 0,-1-2 2 16,-2 6 1-16,-1-2 2 0,-6 5-1 0,-3 0 0 15,-5 3 4-15,-3 1-3 0,-6 0-1 0,4 2 0 16,-6 0-2-16,-4-2-3 0,0 0-1 0,3-2-2 16,2-2-8-16,5-4-8 0,1-2-29 0,0 1-18 15,4-4-11-15,7-2-20 0,2-3-29 0,5 1-124 16,7-7 171-16,-2 3-110 0,6-3-30 0</inkml:trace>
  <inkml:trace contextRef="#ctx0" brushRef="#br0" timeOffset="-24243.92">3782 17014 1398 0,'2'3'665'0,"3"0"-422"0,-3 1-177 0,-2-2 104 16,0-2-119-16,3 1-48 0,0 0 0 0,5-1 5 15,3 0 1-15,-1 0-1 0,-1-2-2 0,2-4-2 16,1 4-2-16,5-3-12 0,-3-2-13 16,-1-1-17-16,-3 1-20 0,4-3-86 0,2 1-63 15,2-2 148-15,1 1-115 0,-8 0-48 0</inkml:trace>
  <inkml:trace contextRef="#ctx0" brushRef="#br0" timeOffset="-23776.44">4238 16736 1328 0,'2'2'566'0,"-5"-2"-374"16,1 0-133-16,1 0 24 0,-1 1-27 0,2 3-17 16,2-1-9-16,4 4-14 0,-3-2-7 0,6 8-3 15,-4-3-4-15,0 5-2 0,0-2 1 0,-2 7-2 16,1 1 1-16,-4-1-1 0,0 4 3 0,-5-3-2 15,3 5 0-15,0-2 2 0,-3 1 0 0,0-4 1 16,1 1-1-16,-1-5-2 0,2-5-4 0,1 4-25 16,-3-4-15-16,2-6-23 0,2 0-19 0,0-3-26 0,1-2-95 15,4-5 139-15,-2 2-98 0,6-9-22 0</inkml:trace>
  <inkml:trace contextRef="#ctx0" brushRef="#br0" timeOffset="-23380.11">4564 16546 1352 0,'-3'0'537'0,"1"0"-382"0,0 0-114 15,2 3 30-15,0 0-50 0,0 1-4 0,1 3-1 16,1 1 1-16,-1-1-4 0,1 2-1 0,-1 2-1 15,-1 2-1-15,-1 4 0 0,-1-4 0 0,-3 13-1 16,-1-4 0-16,1 6-1 0,-1 0 0 0,1 9-1 16,-4-3-1-16,1 5-3 0,-1 1 0 0,4-3-2 15,-3 3-2-15,3-6-2 0,-2-6-7 0,1 1-20 16,3 2-16-16,1-8-17 0,0-3-24 0,1-5-34 0,2-3 78 16,6-9-61-16,-2 6-13 0</inkml:trace>
  <inkml:trace contextRef="#ctx0" brushRef="#br0" timeOffset="-19145.8">4892 14211 1162 0,'-11'8'485'0,"0"-2"-319"16,3 0-121-16,4 0 14 0,1-1-15 0,-2 1-13 15,4 0-18-15,1-1-5 0,-1-1-1 0,2 3-5 16,1-1-2-16,1 0-2 0,4-2-3 0,2 0-6 16,2-2-1-16,3-1 0 0,3-2-1 0,1-6 1 15,3-2 0-15,-2-4 1 0,3-2 0 0,3-5 3 16,-1 0 3-16,1-4 1 0,1 1 3 0,2-2 1 15,-1 1 2-15,-2 3-1 0,2 0 0 0,-3 5 4 16,1-2 1-16,-8 14-2 0,1-4 1 0,-3 8 2 16,-2 4 0-16,0 12 1 0,-2-1 1 0,-2 1-1 0,0 9-2 15,2 3 0-15,-1-1-2 0,-1 1-1 0,-2-2-1 16,3 2 0-16,0 4-1 0,2-5-1 0,-1 2 5 16,-2-8 6-16,6-3 16 0,-2 3 4 0,0-10 1 15,5-7 4-15,5-7 7 0,-1-1 0 0,5-9-2 16,6-5-4-16,5-6-16 0,-3 0-4 0,7-6-4 15,-6 2-2-15,3-6-6 0,2 1 1 0,-7 3-3 16,2-4-2-16,-5 5-1 0,3-2-1 16,-2 7-4-16,1-3-5 0,-3 11-12 0,-1 1-2 0,-2 10 0 15,-6 0-1-15,0 5 0 0,-6 11 1 0,1 8 1 16,1 0 4-16,-8 1 11 0,1 6 0 0,-6 1 0 0,8 5 3 16,-4 1-1-16,-1 0 2 0,-3-10 3 0,8 3-2 15,-2 0 4-15,3-5 5 0,2-7 2 0,3-4 3 16,-2-4 1-16,6-4 2 0,2-2-1 0,0-11 4 15,1 0-2-15,4-5-5 0,1 1 1 0,2-2-5 16,0-2 0-16,0 3-1 0,-2-2-1 0,-2 6-2 16,2-2 1-16,-11 7-1 0,6 1 0 15,-6 3 0-15,-2 4-2 0,-1 10 0 0,0 2 0 16,-2-1-1-16,-2 12-1 0,3 7-5 0,-3-3-2 16,-1 2-1-16,-1 3-3 0,0-1-1 0,3 6 0 15,1-4 1-15,-1 3-2 0,0-18 3 0,9 2 1 16,-2-2 2-16,4-9 5 0,8-7 3 0,4-14 3 15,-3-2 3-15,8-9 2 0,0-4 6 0,-2-8 9 16,4 0 2-16,-8-6-1 0,3 1 1 0,-3 0-1 16,1-1-2-16,0 7 0 0,-5 0-3 0,0 2-7 15,-1 5-2-15,-9 4-2 0,3 1-3 0,-4 8-2 16,-7 2 0-16,0 11 1 0,-1-1-1 0,-4 3 1 0,1 15-2 16,1 3 2-16,-2 0 1 0,-3 3 0 0,1 4-1 15,-2-3-3-15,3 5 0 0,-2-2-4 0,1 2 3 16,2-10-6-16,5-2-3 0,-2 1-3 0,5-7 2 15,4-8 1-15,8-6 2 0,2-1 0 0,5-10 1 16,2-3 3-16,6-11 6 0,2 3 5 0,4-15 0 16,0 5 2-16,-1-7 0 0,2-1 1 0,-4-3-2 15,4 1 1-15,-6 1-3 0,0 2-2 0,-2 7-2 16,0 2 0-16,-6 10-2 0,-1 5 0 0,-7 14 0 16,-2-2 1-16,-3 6 0 0,-9 18-1 0,-1 7 1 15,0 2 1-15,-5 3-1 0,-3 5 1 0,2 2 0 0,1 11-1 16,-3 1-1-16,1 2 0 0,-1-10-2 0,5 1-1 15,0 0-3-15,2-8 0 0,5-9 2 0,7-13 4 16,1 0 5-16,7-13 2 0,8-14 2 0,6-14 1 16,-1 4 5-16,12-29-2 0,-1 2-1 15,3-10-4-15,1-2-3 0,1-7 0 0,-5 0-1 16,1-4-3-16,-1 1-1 0,-3 3-4 0,-2 2-5 16,-9 9-11-16,-9 10-7 0,0 3-4 0,3 0-1 15,-11 14-2-15,-7 16 1 0,-2 10 6 0,-5 8 10 16,-11 26 10-16,4-9 8 0,-5 18 5 0,-7 11 4 15,2 3 3-15,-5 9 2 0,4-3 1 0,7 0 0 16,0-1 0-16,7-5 0 0,15-10 3 0,14-13 7 16,3-1 0-16,17-16-1 0,7-12-3 0,21-17-18 15,-4 5-25-15,28-34-46 0,-6 7-91 0,12-19 121 16,0 0-82-16,-1-15-45 0</inkml:trace>
  <inkml:trace contextRef="#ctx0" brushRef="#br0" timeOffset="149801.91">13341 2392 174 0,'-2'-1'166'0,"-3"-1"7"0,3-1-60 15,0 0 40-15,0-1-1 0,0 0-10 0,1-2 8 16,1 0-12-16,-1-2-7 0,1 1-38 0,0-2 4 16,0 2-5-16,0-1-6 0,-1 1-2 0,1 0-14 15,-1-1-7-15,1 0-5 0,0 5-3 0,0 0-17 16,-1 0-5-16,1 2-5 0,0 1-7 0,0 5-11 15,0 0-1-15,1 6-5 0,0-2-3 0,1 4 1 16,1 0-2-16,1 7 0 0,-1-3 1 0,2 2-1 16,1 0 1-16,0 1 3 0,0 0-2 0,0-2 0 0,-2-4 0 15,2-1 2-15,0 3-1 0,-1-5 1 0,-1-4 1 16,0-2 0-16,-1 0 0 0,-1-5 1 0,1 3 1 16,-2-3 0-16,-1-1 0 0,0-2-3 0,0 2-5 15,-1-1-9-15,0 1-25 0,-1-1-14 0,0 1-17 16,0-2-17-16,-3 2-62 0,3-1-35 0,-1 1-61 15,-1-2 151-15,2-1-125 0,0 0-53 0</inkml:trace>
  <inkml:trace contextRef="#ctx0" brushRef="#br0" timeOffset="150201.71">13132 2404 610 0,'-11'-2'370'0,"6"-1"-142"0,-1-3-117 0,3 3 64 15,-1 1-32-15,5-3-6 0,-1-1-12 0,2 1-49 16,1 1-13-16,4 1-11 0,-2-3-11 0,7 1 3 16,-2-1-28-16,5 3-5 0,-3-3-3 0,2 1-3 15,3-4 1-15,4 0 0 0,3-6 0 0,0 2 1 16,0-3 1-16,5-5 3 0,0 2-1 0,1-3 1 15,0-1-1-15,1 2 1 0,-2 0 0 0,-2 1 0 16,-3 5 0-16,-7 5-57 0,4-3-39 16,-14 11-63-16,4 2 115 0,-9 4-110 0,2 1-68 0</inkml:trace>
  <inkml:trace contextRef="#ctx0" brushRef="#br0" timeOffset="150805.57">13699 2263 769 0,'-12'0'303'15,"6"4"-175"-15,2 1-74 0,-3 4 25 0,0 3-26 16,-1-3-1-16,2 5-13 0,0 3-15 16,0-1-10-16,0 4-7 0,5-1-3 0,-5 0-1 15,6 2 1-15,1-3-1 0,-1-3 4 0,2-5 14 16,2 3 7-16,-2-12 6 0,-1 3 8 0,3-4 15 16,-3-2 6-16,-1-6 3 0,3 2 2 0,-2-6-6 15,0 1-4-15,0-3-4 0,1 0-5 0,-1 0-16 0,-1-4-5 0,6-3-3 16,-5 0-5-16,2 1-11 0,-1-2 0 15,3-2-3-15,-2-4-2 0,5 1-3 0,-2-1 2 16,1 2-4-16,2-2 1 0,0 2 0 0,1 1-2 16,0-2 0-16,1 6-1 0,-1-1-1 0,2 6-1 15,-2 2-1-15,-2 9-1 0,4-4 0 0,-3 9 1 16,-2 4-1-16,-2 9 3 0,2-4 4 0,-5 12-1 16,2-1 2-16,-4 6 4 0,0-2-1 0,-2 2 0 15,0 1 0-15,-2-2 1 0,-1 2 0 0,0-4 2 16,-1-6 1-16,1 0 10 0,-2-11 5 0,-2 2 15 15,2-2 2-15,-1-5 2 0,-1-2 1 0,2-4 0 0,-3 1 0 16,1-4-10-16,0-1-4 0,1 1-15 0,-1-1 0 16,2 0-6-16,0-1-2 0,0 1 0 0,2 3-5 15,1-2-1-15,0 2-1 0,1 2-1 0,3 1-6 16,-1-1 3-16,4 4-2 0,-1 3-2 0,3 1 4 16,-2-1-3-16,4 6 2 0,-1 1-1 0,1 2 5 15,0 4-2-15,1 1 1 0,1-4 1 0,2 3-1 16,2 0 3-16,2-1-1 0,-1-2 1 0,-1-2 1 15,3-2-1-15,1-3-15 0,1 2-17 0,-3-2-13 16,1-4-15-16,-2-1-21 0,3-1-113 0,-2-8 140 16,2 3-96-16,-5-3-30 0</inkml:trace>
  <inkml:trace contextRef="#ctx0" brushRef="#br0" timeOffset="151197.68">14069 2070 872 0,'-2'4'468'0,"-1"0"-207"0,4 5-149 0,2-2 90 15,0 5-103-15,-3 6-6 0,3 0-14 0,-3 6-19 16,1 2-16-16,0 1-23 0,-1 1-6 0,1 0-2 16,-1-2-2-16,3-5-2 0,1 2 0 0,-4-11 2 15,0 0-3-15,1-5 4 0,0 2 1 0,0-9-2 16,-2-4 1-16,0-1-2 0,1-4-1 0,0-4-1 15,0-1 0-15,-1-2-5 0,0-5 1 0,1-2-2 16,0 2 1-16,-1 0 0 0,-4 0-2 0,6-4-1 16,-1 0 0-16,5 4 0 0,-1 0 0 0,-2 1 0 0,5-5-2 15,4 2 0-15,0-1-2 0,-1 8 2 0,-1-3-3 16,1 0 1-16,1 3-1 0,0 5-2 0,-1 4-1 16,-1 0 4-16,1 5 1 0,0 2 1 0,0 8 2 15,1-3 2-15,-2 11 0 0,1-1 3 0,-1 8 1 16,0-2-1-16,-2 10 0 0,1-2-1 0,-1-2-9 15,-1 3-2-15,0-9-2 0,0 2-15 0,0-4-14 16,-3-12-17-16,2-2-53 0,-2-2-32 0,0-3-44 16,-2-3-96-16,-1-2 184 0,1-4-161 0,-2-7-74 15</inkml:trace>
  <inkml:trace contextRef="#ctx0" brushRef="#br0" timeOffset="151366.41">14149 2074 1035 0,'-15'16'494'0,"9"-1"-266"0,-1-2-129 0,5-4 29 0,6-3-13 0,4 2 2 16,-2-4-9-16,1 1-52 0,3-3-13 0,1-2-10 15,4-2-8-15,0-5-17 0,1 2-21 16,-2-4-28-16,3-2-141 0,4 2 152 0,-2-3-87 0,-1 1-74 16</inkml:trace>
  <inkml:trace contextRef="#ctx0" brushRef="#br0" timeOffset="151563.12">14517 1981 1109 0,'-9'1'497'0,"-1"0"-302"0,3 5-112 15,-5-2 79-15,5 2-99 0,2-3-5 0,-2 9-2 16,2-1-11-16,3 2-12 0,-2 3-9 0,3 1-13 15,-1 1-1-15,2 5-3 0,0 0-2 0,2-3-18 16,-1 2-20-16,2-4-24 0,1 2-26 0,3-6-154 16,1-2 182-16,5-2-115 0,-2-3-78 0</inkml:trace>
  <inkml:trace contextRef="#ctx0" brushRef="#br0" timeOffset="151805.96">14765 1886 1276 0,'-6'-4'544'16,"3"3"-348"-16,-1 1-125 0,-1 0 4 0,4 1-2 0,-2 1 2 16,2 0-11-16,-1 3-40 0,-1-2-8 0,3 4-5 15,-1 1-6-15,0 8-5 0,0-4 0 0,1 5-5 16,0-1 3-16,0 3 2 0,0-2 1 0,1 1 1 15,3-1-21-15,-1-1-15 0,1-2-14 0,-2-4-19 16,4 1-70-16,-1 0-52 0,-1-8-104 0,0 1 193 16,0-5-163-16,-1 1-76 0</inkml:trace>
  <inkml:trace contextRef="#ctx0" brushRef="#br0" timeOffset="151980.56">14542 2008 858 0,'-15'5'379'0,"4"-5"-238"0,3 1-98 0,6 1 4 16,-4-1-4-16,9 2-4 0,0-3-17 0,-1-1-98 16,8 1-75-16,0 0 120 0,3 1-80 0,-3-1-49 0</inkml:trace>
  <inkml:trace contextRef="#ctx0" brushRef="#br0" timeOffset="152525.34">14985 1854 959 0,'3'-15'426'0,"-3"4"-243"16,-3 1-102-16,2 3 32 0,1 2-20 0,0-1-5 0,-1 6-19 15,1 0-10-15,-2 2-10 0,2 0-16 0,-2 2-4 16,1 3-4-16,-3 1-2 0,1 3 0 16,1-1 0-16,2 5-8 0,-2 1 0 0,1 4-4 0,1 2-1 15,0 0-2-15,0-1-4 0,4 1 0 16,-1-2 0-16,1-2 1 0,3-3-3 0,0 1-9 16,2-4-15-16,0-5-15 0,1 2-65 0,-3-1-40 15,-1-7-67-15,1 2 143 0,2-4-145 0,-1 1-59 16</inkml:trace>
  <inkml:trace contextRef="#ctx0" brushRef="#br0" timeOffset="152706.23">14765 1980 914 0,'-8'-1'524'0,"4"0"-234"15,1 2-164-15,-2 0 84 0,6 1-81 0,3-1-5 16,2-1-16-16,0 1-20 0,6 0-19 0,-1-1-6 15,3 3-21-15,3-2-5 0,3 2-8 0,2-2-7 16,2 3-38-16,2-2-32 0,-5 0-41 0,7 0-61 16,-5 0-105-16,0 1 183 0,9-2-170 15,-5 0-133-15</inkml:trace>
  <inkml:trace contextRef="#ctx0" brushRef="#br0" timeOffset="152891.66">15269 2071 1380 0,'-7'9'586'0,"3"0"-370"0,-1-2-137 0,0-5 10 0,4 6 75 15,1-5-83-15,0 0-44 0,3-1-12 16,3-2-10-16,1-1-4 0,10-5-7 0,-4 2-3 16,2-3-14-16,9-2-57 0,-2 0-46 0,4 0-64 15,6-2-135-15,0 4 228 0,-3-1-165 0,4 0-68 16</inkml:trace>
  <inkml:trace contextRef="#ctx0" brushRef="#br0" timeOffset="153463.64">15620 1909 1045 0,'0'-10'457'0,"3"1"-255"0,0 3-113 0,5 1 23 16,-2-1 6-16,2 1 0 0,1 0-13 0,-1 2-18 15,1 2-18-15,1 0-12 0,0 2-12 0,0 0-9 16,-2 2-24-16,1 2-2 0,0 1-1 0,-2 0 0 15,-2 0-2-15,-2 2 3 0,0-3 2 0,-3 2-1 16,1 1 1-16,-3-3 1 0,0 1-1 0,-5-4-3 16,3-1-1-16,-3 0-2 0,2 1-4 0,-1-3-1 15,1-2-1-15,-2 0-2 0,4-3-5 0,0 1-1 16,3-4 3-16,0-1-4 0,2-3-1 0,3-3 0 16,1-1-2-16,0 1 1 0,5-9 0 0,5-2-1 15,-3 2 1-15,-1 0 0 0,4-2 3 0,0 2-1 0,4-3 1 16,-2 5 3-16,2-2 0 0,-6 8 2 0,1 1 3 15,3 0 1-15,-5 5 1 0,0 6 2 0,-3 5 0 16,1 1 1-16,-2 8 1 0,-1 3 0 0,-4 10-6 16,3-1 3-16,-4 14-2 0,1-3 0 0,-2 4-48 15,-1 4-26-15,3-2-29 0,-2-1-32 16,4-4 90-16,-2-4-82 0,5-4-31 0</inkml:trace>
  <inkml:trace contextRef="#ctx0" brushRef="#br0" timeOffset="153681.46">15703 1918 1348 0,'-3'-3'583'0,"3"-4"-362"0,-1 1-139 0,1-1 8 0,9-1-5 0,5-4-1 16,-1-1-5-16,3 1-44 0,4-1-11 15,4-4-7-15,2 2-5 0,4-4-2 0,0 0-13 16,-5 5-18-16,5 0-72 0,-2-2-48 0,0 6-73 16,1 0 153-16,-3-1-153 0,2 2-80 0</inkml:trace>
  <inkml:trace contextRef="#ctx0" brushRef="#br0" timeOffset="154031.21">16259 1627 834 0,'-1'1'484'0,"0"0"-188"16,-4-1-162-16,1-1 125 0,-2 2-152 0,3 4 7 16,1-3-9-16,-2 6-19 0,1 3-22 0,-1 4-36 15,-1 2-7-15,2 1-6 0,0 3-8 0,0 1-5 16,-1 3 2-16,2-3 0 0,0 1 0 0,0-5-18 16,1 2-6-16,1-6-9 0,0-1-8 0,0-4-18 15,3-4-4-15,-2-1-7 0,-1-4-2 0,0-4 10 16,0-5 8-16,-1-4 6 0,-3 2 9 15,1-2 19-15,-4 1 1 0,0-5 10 0,-1 1 2 16,-2 0 7-16,-1 3 5 0,0-1 7 0,-3-2 8 16,-2 1 2-16,1-2 4 0,2 5-2 0,-1 0 15 15,2 0 3-15,1 4 0 0,3-2 0 0,3 5 3 16,-2-1-5-16,5 3-1 0,1 0-2 0,2 3-15 16,0-2-4-16,8 4-6 0,-2 1-6 0,4-1-10 15,0 0 0-15,12-2 0 0,-3 3 0 0,4-4-22 16,5-3-24-16,6-3-29 0,0 0-41 0,5-1 84 15,2-2-65-15,0 1-29 0</inkml:trace>
  <inkml:trace contextRef="#ctx0" brushRef="#br0" timeOffset="154216.34">16487 1861 1316 0,'-14'15'582'0,"9"-11"-356"15,-4-1-141-15,9-3 35 0,4-1-34 0,1-8-4 16,3 0-4-16,-1 1-37 0,7-5-16 0,1-4-54 16,4-1-52-16,-5 0-75 0,6 1-150 0,0 0 231 0,1-4-196 15,-1-3-126-15</inkml:trace>
  <inkml:trace contextRef="#ctx0" brushRef="#br0" timeOffset="154728.96">17073 1508 391 0,'-5'0'440'15,"2"2"-181"-15,-4 4-154 0,1-1 106 0,1 3-117 16,-3 2-6-16,-1 5-5 0,2 0 1 0,-1 1-22 16,0 5-9-16,-1 1-11 0,2 4-5 0,-1 3-9 15,4 3-12-15,-2 0-5 0,2 5-3 0,1-6-2 16,3-5 0-16,-2 2 2 0,3-9 0 0,2-1 1 15,-1-11-7-15,0 2-2 0,2-14-4 0,1 1-3 16,-1-10-6-16,1 5-2 0,-1-18-1 16,0 2 0-16,0-4 5 0,-1-4 1 0,-3 0 5 15,0 1 1-15,0 2 5 0,-4 5 2 0,-4-3 1 16,1 2 4-16,-2 3-4 0,0 4 1 0,0 0-2 0,-2-1 5 16,-3 5 3-16,1-2 3 0,0 5 3 0,3 0 10 15,-1 2 7-15,0 2 5 0,0 5 8 0,1 0 6 16,-1 1-1-16,3 2 1 0,1 1-2 0,0 3-13 15,0 1-4-15,6 1-7 0,-1 0-8 0,2 0-11 16,2 1-3-16,10 1-5 0,1-2-1 0,0-2 1 16,4-2 0-16,5-3-2 0,2 0-11 0,4-5-30 15,2-3-14-15,2 2-20 0,0-3-24 0,-1 0-30 16,3 3-50-16,6-1 107 0,-3 1-75 0,-5 2 2 16</inkml:trace>
  <inkml:trace contextRef="#ctx0" brushRef="#br0" timeOffset="155148.87">17339 1550 964 0,'-14'10'446'16,"4"-2"-247"-16,2 5-112 0,1-3 26 0,1 4 0 15,0-1 0-15,5 5-13 0,-1 1-43 0,1-1-12 16,1 0-8-16,0-1-11 0,0-3-15 0,4-4-5 0,-3 4 1 16,-1-4-1-16,4-4 1 0,-4-1 0 0,4-4 1 15,-2-2 2-15,1-9-1 0,-2 4 1 0,0-12 0 16,1-1-1-16,1-1 0 0,-3-5-1 0,0 1-1 15,0-2-1-15,0 0-3 0,0 3 1 16,2-1-3-16,2-3 2 0,-2 3-3 0,6 2 0 16,-3-4-1-16,4 2-3 0,-1-1 1 0,1 4-1 15,-3-1 1-15,3 8-5 0,0-4 1 0,0 8 1 16,-1 2 0-16,0 5 3 0,0 5 1 0,-3 7 1 16,2 0 1-16,-3 2 3 0,-2 4 0 0,-2 6 1 15,2-2 2-15,-3 1 0 0,0 1-3 0,-2 1 1 0,0 1 1 16,-2-1 0-16,-1 2 4 0,0-12 0 0,-1 1 3 15,1 1 5-15,-3-10 6 0,5 1 2 0,-4-4 1 16,1-1 1-16,1 0-2 0,1 0 0 0,2-2-3 16,-1-1-6-16,0-2-6 0,-1-1-4 0,4 0-5 15,1 0-1-15,3 1-4 0,1-1-1 0,-1 4-3 16,2 0 1-16,2 5-1 0,0 1 3 0,0 1 0 16,0 4 2-16,4-2 2 0,-2 6-3 0,1-4 4 15,2 3 0-15,0 4-11 0,1-3-12 0,-1 2-18 16,-1 0-20-16,0-1-28 0,3 1-128 0,-2-3 160 15,0 2-109-15,-1-8-47 0</inkml:trace>
  <inkml:trace contextRef="#ctx0" brushRef="#br0" timeOffset="155596.37">17631 1556 953 0,'0'4'470'0,"0"6"-241"16,-1 1-116-16,-3-1 30 0,3 7-29 0,-3 1 5 15,3 3 16-15,-1 1-6 0,-1 2-19 0,0-6-44 16,1 0-5-16,-2-1-6 0,3-2-7 0,0-4-4 16,0-5-9-16,-3 1-5 0,3-4-3 0,-1-3-3 15,1-5-2-15,0 1-3 0,-2-11-3 0,2 3-4 16,-1-6-8-16,1 2 0 0,0-10 0 0,1 4-4 16,0-1 0-16,0 0-1 0,3 1-1 0,-1-4 0 15,5 2-2-15,0 1-3 0,4 4-3 0,-2-3-2 16,-1 1 1-16,5 4-3 0,0 1-2 0,2 1 3 15,-3 6-2-15,0 1 3 0,-3 2 2 0,1 2 2 16,-3 7-1-16,0-2 5 0,-3 4 1 0,-1 3 0 16,0-3 2-16,0 4-1 0,0 0 2 0,0-1 2 15,-3-1 0-15,2 0-2 0,2-1 1 0,-4-4 1 16,0 1 3-16,1-3-3 0,-2 0 2 0,1 0 0 16,1-1 0-16,-1-1-1 0,0-1 1 0,2 3-4 15,-2-2-1-15,0 2-1 0,2 0 0 0,-2 4-6 16,0 0 3-16,-1 6-1 0,2-1-1 0,0-1 2 0,-1 7-1 15,0 5 1-15,1 0 2 0,1 1 3 16,1 2-2-16,1-1 1 0,-4 3 0 0,6 1-5 0,-2 0-18 16,1-6-10-16,0 0-61 0,0-4-29 15,1 0-31-15,0-10-50 0,6-6 126 0,-4 0-107 16,3-9-20-16</inkml:trace>
  <inkml:trace contextRef="#ctx0" brushRef="#br0" timeOffset="155797.04">17567 1719 822 0,'-6'12'525'16,"1"-4"-207"-16,1-5-182 0,-1 0 117 0,5-3-127 16,1-4-16-16,5-5-18 0,-2 3-23 0,7-11-23 0,2 6-14 15,2-6-17-15,0-3-5 0,13-1-5 0,-5 4-3 16,4-1-27-16,2 1-27 0,0 4-33 0,2-2-46 15,0 3 96-15,-4 3-73 0,1 8-32 0</inkml:trace>
  <inkml:trace contextRef="#ctx0" brushRef="#br0" timeOffset="156058.51">18060 1517 974 0,'-6'-9'571'0,"2"-1"-245"0,-3 4-184 15,1-1 117-15,-2 0-125 0,2 1-14 0,-1 1-9 16,-1 1-25-16,0 3-22 0,1-5-14 0,0 4-19 0,1 2-8 16,-4 3-7-16,1 1 0 0,-1-2-7 0,0 5 1 15,1 0-2-15,-1 5 2 0,0 5 3 16,0-3-2-16,5-2-1 0,-2 9-2 0,2 0 2 16,1 1-4-16,4-1 3 0,2 1-5 0,1-2-2 15,3 3-2-15,5-3 2 0,4-8-2 0,-2 3-8 16,9-11-8-16,-3 5-16 0,4-8-49 0,0 1-28 15,5-7-41-15,-4-4-53 0,2 2 130 0,2-6-106 16,4-4-27-16</inkml:trace>
  <inkml:trace contextRef="#ctx0" brushRef="#br0" timeOffset="156507.87">18284 1343 862 0,'-7'-6'496'16,"4"1"-217"-16,2 1-147 0,-1 7 95 0,0-3-84 16,2 0-16-16,0 6-10 0,5 5-19 0,-5-1-19 15,1 1-31-15,-1 6-7 0,0 1-4 16,0 1-6-16,-3 3-13 0,-3 1-5 0,4 1-1 0,-4 4-5 16,5 0-1-16,-3 0-1 0,1-10-1 0,3 3-17 15,0-1-7-15,0-6-4 0,0-5-7 0,2-7-12 16,0-1-5-16,2-4-5 0,3-7-9 0,-3-6-3 15,3 1-2-15,2-8-3 0,-1 1-6 0,2-5-27 16,-3 0-11-16,3 2-16 0,-1-2-16 0,5 0-24 16,-3-1-4-16,1 3 6 0,2 1 9 0,-1 0 45 15,1 2 33-15,-1 4 40 0,1 1 44 0,-2 3 72 0,-1 8 30 16,0 2 36-16,-1-2 16 0,-2 6 8 0,-2 4 1 16,-1 2-6-16,-2 4 10 0,-3 3-15 0,1-2-7 15,-4 3-25-15,-3 2 4 0,2 0-8 0,-5-1-12 16,1 2-8-16,-5-2-23 0,1 1-6 15,-1 1-8-15,-1-4-6 0,0-1-16 0,-1 3-6 0,1-6-3 16,-2-1-4-16,4-1-11 0,-2 1-4 16,3-3-4-16,-1 1-2 0,4-2-6 0,0 2 1 15,0-1-2-15,1 0-1 0,1-1-1 0,1 5 0 0,4-4 1 16,0 3-4-16,0 0 3 0,3 1-1 0,3 0 2 0,5 6-3 16,6 1 1-16,-3-2 0 0,4-3-1 0,3 2-24 15,1 1-29-15,2-3-35 0,1-5-49 0,2-3 102 16,-3-2-76-16,0-1-36 0</inkml:trace>
  <inkml:trace contextRef="#ctx0" brushRef="#br0" timeOffset="157131.27">18723 1477 1010 0,'-11'1'419'0,"2"0"-213"0,1 3-103 0,-1-4 59 15,6 0-12-15,-3 0-3 0,1-1-26 0,5-2-9 16,0 2-17-16,3-2-11 0,4-5-9 0,0 1-25 16,-1-1-9-16,5-3-6 0,4-1-6 0,1 0-10 15,-2-3-6-15,4 2-5 0,-2 2-2 0,3 2-21 16,0-1-16-16,-2 5-18 0,0 0-25 0,0 5-104 16,0-2-74-16,-5 5 176 0,2 5-140 0,-6 1-91 15</inkml:trace>
  <inkml:trace contextRef="#ctx0" brushRef="#br0" timeOffset="157251.63">18757 1629 1473 0,'-15'8'545'0,"7"-3"-387"0,3-4-106 0,5-1 8 16,7-1-22-16,5-4-2 0,-3 2-1 0,9-4-33 16,1-1-48-16,4-1 39 0,0 0-29 0,4-2-19 15</inkml:trace>
  <inkml:trace contextRef="#ctx0" brushRef="#br0" timeOffset="161164.49">19346 1287 748 0,'-6'3'387'15,"-1"1"-189"-15,0 4-112 0,-2-1 57 0,3 6-59 16,-2 2-4-16,1 3-6 0,-1-2-18 0,1 1-33 0,2 2-7 16,-2 7-3-16,2-2-5 0,-1-3-6 0,3 4 1 15,1-3 0-15,-3 1 2 0,3-3-3 0,0 3 3 16,0-13-2-16,2 2-1 0,-1-3-2 0,1-5-4 16,-1-4-2-16,3-7-6 0,-2 1 0 15,2-6-4-15,1-4 1 0,-1-4 0 0,1 1 3 16,1-6 0-16,-2 2 5 0,0-1 2 0,3-3 0 15,-3 1 0-15,0 1 2 0,2-2-2 0,-1 1-2 0,-1-2 1 16,3 2-4-16,-2 0 0 0,1 2 2 0,0 5 2 16,-1 1 0-16,0 1 4 0,-1 12 2 0,1-3 16 15,-2 2 9-15,0 3 7 0,-1 3 2 0,0-1 1 0,1 1 8 16,0 1 1-16,0 0 0 0,2 0-14 0,2 3-8 16,0-1-4-16,3 0-2 0,2 2-2 0,3-3-6 15,2-1-6-15,1 1-17 0,3-1-22 0,1 1-96 16,1-2-109-16,-5 2 187 0,8 1-132 0,-6-2-119 15</inkml:trace>
  <inkml:trace contextRef="#ctx0" brushRef="#br0" timeOffset="161311.94">19256 1471 883 0,'-13'2'382'16,"0"1"-221"-16,6-2-89 0,-2 0 25 0,6-1-24 15,1-1-2-15,6-3-11 0,-1-3-13 0,4 0-26 16,-1-1-7-16,11-8-9 0,1 3-23 0,2-5-106 16,3 0 106-16,2 2-53 0,2-2-53 0</inkml:trace>
  <inkml:trace contextRef="#ctx0" brushRef="#br0" timeOffset="161681.09">19583 1481 1234 0,'-14'-4'484'0,"4"0"-313"0,1 1-99 0,3-5 15 16,-1 3-6-16,5-2 5 0,-1 0-7 0,2 0-14 15,1 2-10-15,-3 1-15 0,4 0-7 0,4 4-8 16,-2 0-4-16,-2 1-8 0,3 8-5 0,-1 2-1 16,0 0-1-16,2 1-3 0,-2 4 0 0,2 0-2 0,-2 4 2 15,2-2-3-15,0 2 3 0,-1-9-1 0,-2 1-2 16,3-1 0-16,-4-6 1 0,0-2 1 0,3-5 2 15,-6-2 2-15,0-4-2 0,2-3 1 0,-1-4 1 16,-2 2 1-16,-2-6-3 0,2 0 0 0,-3-3-1 16,6 2-3-16,0 0 1 0,-3-1-2 0,3 2-2 15,0-3-1-15,6 3-1 0,-1 0 0 0,3 1-3 16,-2 2 0-16,6 2 0 0,-4 1 3 0,4 4 1 16,-1 3 0-16,2 5 3 0,1-5-1 0,-1 9 3 15,-2 1 2-15,-2 5-2 0,4 1 1 16,-4 6 1-16,2 0 0 0,-5-2-2 0,0 5 1 15,1 1-5-15,-3-2-10 0,-1 1-12 0,1-1-46 16,-2-2-26-16,-1 0-37 0,-1-4-52 0,0-2 120 16,0 0-97-16,2-7-25 0</inkml:trace>
  <inkml:trace contextRef="#ctx0" brushRef="#br0" timeOffset="161879.73">19580 1408 912 0,'-13'2'421'0,"3"5"-228"16,6-2-102-16,-5 3 52 0,5 3-61 15,4-2 2-15,2 1 1 0,0 2-15 0,8-5-15 16,-1 1-15-16,4-1-18 0,6-4-5 0,4-2-18 16,-2-1-27-16,3-3-125 0,3-4 129 0,1-2-69 15,1 3-66-15</inkml:trace>
  <inkml:trace contextRef="#ctx0" brushRef="#br0" timeOffset="162236.54">19908 1152 918 0,'10'-8'460'16,"-1"-2"-228"-16,1 3-124 0,-1 0 40 0,0 0-10 15,0 3-4-15,-1 2-9 0,-3 2-51 16,-1 0-12-16,0 4-13 0,-2 1-10 0,-2 6-20 0,0-2-1 16,-3 6-5-16,-2-1-3 0,1 7-5 15,-1-3 0-15,2 8-3 0,-1 0 2 0,-2-3-1 16,2 4-1-16,-2-1-1 0,2-2 2 0,-1-3 0 0,3-5-2 0,1 1-1 15,1-2 0-15,0 0 0 0,5-6 0 16,1-2 0-16,3 2 0 0,4-4 0 0,-1 0 3 0,-1-4-1 16,4-2 3-16,0 0-1 0,1-3 0 15,-2-2-4-15,1-4-31 0,1-1-17 0,-1-3-29 16,1 2-44-16,-2-4 84 0,2-3-67 0,1-1-28 0</inkml:trace>
  <inkml:trace contextRef="#ctx0" brushRef="#br0" timeOffset="162665.14">20447 1078 997 0,'-4'-5'559'0,"3"0"-311"0,-2 2-149 15,-3 1 20-15,1 2-12 0,-4 0 6 0,0 0-2 16,0 0-13-16,1 1-47 0,-2 2-6 0,-2 2-7 16,1-2-9-16,-2 2-7 0,2 4-15 0,0 0-3 15,-1 1-1-15,0 0-3 0,0 2 0 0,1 0 0 16,1 0 0-16,1 0-3 0,2-2 0 0,-2 0 0 15,5-2-3-15,0 0 0 0,4-2-3 0,0 0 2 16,2-2-1-16,2-2 1 0,1 1 3 16,3-2 0-16,1-1 2 0,-1 0 1 0,1 0 1 0,1-1 0 0,1 1 1 15,1 2 0-15,-3-1-1 0,1 2 0 0,-2-1 1 16,-1 5 1-16,-1 4 0 0,-1-2 1 0,-2 2 1 16,-4 2 2-16,-1 3 0 0,-1 2-1 0,-3 1 1 15,-3-1 1-15,0-2-1 0,-3 2 0 0,1-1-2 16,1-1-7-16,-1-2-10 0,4-5-17 0,-1 1-21 15,3-3-87-15,1 0-59 0,4-7-116 0,-2 0 218 16,5-3-202-16,2-1-97 0</inkml:trace>
  <inkml:trace contextRef="#ctx0" brushRef="#br0" timeOffset="162962.81">20592 1136 655 0,'-3'-3'476'0,"-4"1"-171"0,5 0-171 16,2 0 149-16,0-1-171 0,1 3-8 0,-1 0-11 15,0 4-18-15,2 2-15 0,-1 0-12 0,2-1-22 16,-3 6-9-16,0 2-5 0,0 0-5 0,0 4-2 16,0 0 0-16,0-2-3 0,0 4-2 0,-1 1 1 15,-1 0 0-15,5 2-1 0,2-6 0 0,-2 1 1 16,6-2-1-16,0-4 1 0,2-3 1 0,2 1 0 15,-1-9-3-15,2 0-2 0,0-6-20 0,-1 3-11 16,2-7-15-16,-2-1-15 0,0 0-61 16,0-1-27-16,-4-2-36 0,2-3-58 0,-3 4 159 0,-2-2-113 15,-3 0-24-15</inkml:trace>
  <inkml:trace contextRef="#ctx0" brushRef="#br0" timeOffset="163182.59">20524 1170 854 0,'1'-6'438'0,"3"-3"-213"0,1 3-116 16,0-4 31-16,4 0-28 0,1 3-7 0,7-6-2 15,1 0-12-15,-1 1-22 0,2 0-44 0,0-3-6 16,3 5-8-16,-1-3-4 0,-1-1-9 0,0 5-38 15,0 0-22-15,-2 2-23 0,-3 3-29 0,-1 3 74 16,0-1-66-16,-2 3-23 0</inkml:trace>
  <inkml:trace contextRef="#ctx0" brushRef="#br0" timeOffset="163337.79">20599 1256 976 0,'-18'18'505'15,"4"-4"-262"-15,2-3-145 0,13-6 120 0,0-2-134 16,6-3-7-16,5-3-2 0,10-5-16 0,-5 1-24 16,11-8-46-16,1 0-76 0,-1-4 73 0,4 0-48 15,-5-5-31-15</inkml:trace>
  <inkml:trace contextRef="#ctx0" brushRef="#br0" timeOffset="190513.7">6448 4885 1129 0,'1'16'396'0,"0"-1"-302"0,-1-4-70 0,0 2 6 16,0-1-10-16,1-2-2 0,0-1 1 0,3 2 1 0,1-3-4 15,6-2-2-15,-3 2-3 0,4-3-5 0,6-1 7 16,0-2 5-16,3-3 1 0,2-6 4 0,10 1 3 15,-3-2-2-15,5-6 1 0,3 0 3 16,-3 0-5-16,5 0-2 0,-8-1-3 0,5 2 0 0,-3 2 0 16,2-1 0-16,5 2-4 0,-1 0-4 15,-2 4 0-15,7 1-3 0,-3 1 2 0,-1 1-3 16,0 2-3-16,-5 1 1 0,-5 0 2 0,-2 0-2 16,-2-1 0-16,-3 1 0 0,7 2-1 0,2-2 1 15,-7 0 1-15,7 2 0 0,1-1-2 0,1 0-1 16,-2 1 0-16,3 0 0 0,-9-1-1 0,1 3 1 15,-1-2-2-15,-2 2 0 0,-1 2 0 0,2-5 0 16,2 3 0-16,2 0 0 0,7-2 0 0,5-1-1 16,-4 1 0-16,13-4-1 0,-5 0 2 0,4-1 0 15,3-1 3-15,-3-5 1 0,5 3 4 0,1-5 4 16,1-2 0-16,5 0 1 0,0-1 0 0,2-3-2 16,5 0 0-16,5 2-4 0,-4-2-2 0,-11 2-1 0,3 1-2 15,8-2 1-15,-5 0-1 0,-2 4 0 0,-8-1-1 16,4-2 1-16,10 4 0 0,0 1-2 0,-4-1 2 15,-10 7-2-15,10-3 0 0,3 1 1 0,-7 3-1 16,7 1 1-16,-8 1-1 0,-1 0 2 0,4 1-1 16,-7-2 1-16,-2 2 0 0,2 1-1 15,-9-1 0-15,2 0 2 0,-4-2 0 0,0 1-2 16,-4 0 1-16,-2 0 0 0,0-1 1 0,-4 0 1 0,-6-3-1 16,0 3 0-16,-5-1 0 0,-6 0 1 0,4-2 2 15,-2 2 0-15,-7 0 0 0,-1 1-1 0,-4 1 1 0,1 1 1 16,-6 0 1-16,2 0-1 0,-5 1 0 0,2 0-1 15,-1 0 1-15,-1 1 1 0,1 0-2 0,0 0-1 16,-1 0-2-16,1 1-1 0,1-1-1 16,0-1-2-16,1 2 0 0,0-3-3 0,1 1 2 15,4-1-1-15,-3 0 2 0,5-4-4 0,-1 1 3 16,2 1 2-16,2-3 0 0,4 2 0 0,-2-1-1 16,0-2 1-16,2 4 0 0,-3-1 3 0,2-1-2 15,-1 1 1-15,-9 2 1 0,3 1 0 0,3 0 1 16,-8-2 1-16,2 4 1 0,-4 0 0 0,-2 4 4 15,0 1-1-15,2 0 1 0,-4 3 0 0,-4 3 3 16,2 0-2-16,1 6-2 0,-3 3-2 0,0 2-4 16,-1 2 2-16,1 1-3 0,-1 1 0 0,0 4-3 15,0-1 1-15,3 3-1 0,1-2 1 0,1-1 0 16,-1 2 1-16,5-4-1 0,0 1 0 0,2-2 0 16,1-3 0-16,1-2 1 0,1-2-2 0,-1-1 2 15,-1-2-1-15,-1 0 1 0,2-2 0 0,-2-4 0 0,2-2 1 16,-2-2 0-16,-3 1 3 0,4-2-2 15,-4-3 1-15,2 1 0 0,-2-2 1 0,-1 3-1 0,-1-4 2 16,0 0-1-16,0 1 0 0,1-1-1 0,-3-1-1 16,0-1 0-16,3 0-2 0,-1-1 1 15,0-1-2-15,-1-1 0 0,-2 0 0 0,3 0 1 16,-6 2-1-16,6-3 0 0,-1 2 3 0,-3 0 0 0,1 1-1 16,-2-2 1-16,4 1 1 0,-2 0 0 0,0-1-1 15,-3 2 2-15,-2-1 1 0,0 1-2 0,-4 1 0 16,1 0 0-16,1 0-1 0,-3 3-1 0,-3 0 2 15,-1-1-1-15,4 2-2 0,-1-2 1 0,4-1 0 0,-5 2 2 16,2-3-2-16,-2 0 1 0,2 0-2 0,0 0 0 16,-3 0 0-16,0 0 1 0,-1 1-1 0,-3-1-1 15,1 1 2-15,-2-1-1 0,0 0 3 0,-5 3-2 16,2-2-1-16,-1 1 0 0,-1 0 0 0,1 5 0 16,-2-3 1-16,2 3-1 0,-1-1-1 0,3 1 1 15,1 1 0-15,-1 0 0 0,0 0 1 16,5-1-1-16,-2-4-1 0,-4 4 0 0,3-2 0 15,1 1 0-15,1-3 0 0,-2 1 0 0,-5-1 1 16,-3 1-1-16,1 1 0 0,4-3 0 0,-9 0 0 16,3 1 0-16,0 1 0 0,-1-2 0 0,2 2 0 15,0-3 0-15,0 3 0 0,1-3 0 0,-1 2 0 16,-4-1 0-16,1 2 0 0,-4 0 0 0,-2-3 0 16,2 2-1-16,-3 1 1 0,0 0 0 0,2-2 0 15,-4 1-1-15,2-3-1 0,4 0-1 0,-4 1 0 16,-3-1 0-16,2 0-2 0,-1 1 0 0,4-1 1 0,-1 2-1 15,-2-1 0-15,-4 1 1 0,11-2 1 0,-2 0 1 16,-3 1-1-16,-4-1-1 0,-1 1-1 0,1-1 2 16,1 2 0-16,-6 0 0 0,1-1 1 0,-1 2-1 15,3-1 1-15,0 1 1 0,0-3-1 0,4 0 0 16,-5 1-1-16,-1-1 0 0,0 0 1 0,-7 1-2 16,7-1 3-16,-1 2 1 0,-6 0 1 0,11-1-3 15,-4 0 2-15,5 2-1 0,4-2 0 0,-2-1 1 16,0 1 0-16,0-2 0 0,0 0 0 0,1 1 0 15,4-1 0-15,2-1 0 0,8-1-1 0,-5 1-1 16,-2 0 2-16,10 1-3 0,1-3 2 0,-1-1 0 0,-5 0 0 16,1 2-1-16,0 0 2 0,0 1 0 0,-5-2-2 15,-1 1 4-15,-1 3-2 0,-1-1 0 16,2 1 1-16,-1 0 0 0,2 1 0 0,-1 1-1 16,2 0 0-16,2 1 0 0,0-1-1 0,1 1 0 0,-3-1 0 15,1 2 1-15,-2-1 0 0,5 0 0 0,-3-1-1 16,2 2 0-16,0 0 1 0,2-1 1 0,2 0-1 15,1-2 0-15,3-1-1 0,-3 1 0 16,6-1 1-16,5-1 0 0,-2-3 0 0,1 2-2 16,1 0 2-16,4-1 0 0,1-1 1 0,-1 2 2 15,2 0-2-15,-2 0 1 0,4 0 0 0,2-2 0 16,-2 1-2-16,3 0 0 0,0-4-1 0,2-2-2 16,0 4 1-16,1-5 1 0,0 0-2 0,2-1 1 15,-1 0 2-15,1 0 0 0,0 1 0 0,0-2 3 16,-1-1 1-16,-2 0-2 0,3 0 3 0,-4-1 1 15,0 1 0-15,0-1 0 0,-1-2-1 0,0 4 1 0,1 0 2 16,-3-5 4-16,-2 4 2 0,3 0-1 0,-3 0 0 16,1 2 0-16,-1 0 2 0,0 3-1 0,-2-3-2 15,4 4-4-15,1 0-5 0,-1 2-1 0,2 0 1 16,0 1-3-16,1 0-1 0,2-1 0 0,2 3-1 16,-1-1-1-16,2-5-30 0,0 2-37 0,2-1-62 15,1-5-97-15,3-7 171 0,-3 2-119 0,2-9-59 16</inkml:trace>
  <inkml:trace contextRef="#ctx0" brushRef="#br0" timeOffset="191873.18">10051 4743 747 0,'-7'-3'355'0,"2"2"-189"16,5 1-83-16,0-2 61 0,0 1-25 0,0 1-6 15,0 0 1-15,2 0-7 0,-1 2 3 0,1 0-15 16,-1 0-8-16,-1 0-23 0,2 5-6 0,-2 0-7 16,0 2-7-16,0 1-7 0,0 5-16 0,0 2-4 15,0 5-4-15,-1 0-1 0,0 2-5 0,0-1-1 16,-1 4-2-16,1-2-6 0,-1-5-32 16,1 1-15-16,0-7-22 0,0 1-28 0,1-7-102 15,-1 2-72-15,1-7 181 0,2-1-139 0,1-3-81 16</inkml:trace>
  <inkml:trace contextRef="#ctx0" brushRef="#br0" timeOffset="192039.78">9941 4696 957 0,'-9'-2'482'0,"-1"0"-259"0,10 2-135 0,0 1 76 15,4 0-79-15,-1 1-6 0,9 3-9 0,-1-2-10 16,1 1-27-16,5 1-6 0,-1 4-6 15,0-5-20-15,-1 3-29 0,1-3-36 0,3-2-150 16,-1 2 174-16,-4 1-113 0,2-5-68 0</inkml:trace>
  <inkml:trace contextRef="#ctx0" brushRef="#br0" timeOffset="192337.61">10149 4813 899 0,'-5'9'409'16,"2"-3"-222"-16,-3 3-102 0,4-1 42 0,0-1-45 16,-2 1-8-16,2-3-5 0,1 5-11 0,3 0-15 15,-1-1-11-15,2 1-13 0,1-2-4 0,3 2-5 16,-2 0 0-16,5 0-5 0,1-5-5 0,-1 2 0 16,5-3-2-16,5-4 0 0,0 0 2 0,-2-3 3 15,3-3 0-15,1-2 4 0,-6-1 13 0,4-2 8 16,-13-3 8-16,0 2 7 0,-3-1 15 0,1-1 5 15,-13 2 2-15,1 1 1 0,-6 1-2 0,-3 4-5 16,0 1-7-16,-4 1-6 0,2 1-17 0,-2 3-7 0,-2 5-5 16,1-1-2-16,6 3-13 0,-1 2-4 0,2-1-4 15,1 2-75-15,5 2-60 0,-3 0-107 0,10-8 190 16,1-2-169-16,0-2-100 0</inkml:trace>
  <inkml:trace contextRef="#ctx0" brushRef="#br0" timeOffset="192937.24">9217 4920 698 0,'1'7'445'0,"-1"0"-165"16,0-3-152-16,0-4 76 0,0 4-45 16,-1 0-16-16,0 1-32 0,-2-2-15 0,0 0-18 0,1-2-14 15,-1 2-16-15,-1 1-11 0,2 0-18 0,-1 1-5 16,1 2-7-16,-2 3-6 0,1 3-12 0,0 1-47 15,-1 1-27-15,1 2-30 0,0 0-38 0,-1-2 101 16,2 1-87-16,2-3-30 0</inkml:trace>
  <inkml:trace contextRef="#ctx0" brushRef="#br0" timeOffset="193124.55">9155 4947 814 0,'-7'-6'449'16,"0"-1"-209"-16,3 3-136 0,1 1 58 0,0 1-32 15,1-1-5-15,2 0-6 0,0 1-23 0,0 1-12 16,0-1-9-16,1 0-7 0,2 0-13 0,-1 0-3 16,6-1-8-16,-3-1-6 0,5-2-12 0,0 0-6 15,2-5-5-15,0 1-4 0,4-2-12 16,0-1-16-16,3-2-13 0,2 2-20 0,-2 1-83 0,5 1-51 16,3 2-99-16,-2 1 195 0,-3 1-147 0,0 5-65 0</inkml:trace>
  <inkml:trace contextRef="#ctx0" brushRef="#br0" timeOffset="193288.81">9396 5014 1317 0,'-2'3'660'15,"0"-2"-382"-15,5 4-180 0,-6-1 119 0,2 3-129 16,2-1-44-16,-1 3-1 0,2 3-6 0,3 1-43 15,-1 2-54-15,-3-1-76 0,7 2-153 0,0 1 222 16,-3-1-145-16,4 0-73 0</inkml:trace>
  <inkml:trace contextRef="#ctx0" brushRef="#br0" timeOffset="193809.77">8160 5036 1185 0,'-10'5'509'0,"1"6"-313"0,3-2-116 15,5 6 29-15,0 1-22 0,0 7-7 0,-5-4-4 16,6 1-19-16,0 1-18 0,0 5-13 0,2 2-7 15,-2-4-15-15,3-2 0 0,-3-5-5 0,4 5-32 16,0-8-19-16,-2 5-24 0,3-11-37 0,2-5-195 16,-4-1 235-16,4-2-150 0,4-11-90 0</inkml:trace>
  <inkml:trace contextRef="#ctx0" brushRef="#br0" timeOffset="193992.31">7914 5138 984 0,'0'3'429'0,"0"-1"-225"0,6-2-102 0,-1 1 46 16,6-1-37-16,6-3 12 0,2-2-7 0,5-1-12 15,0-2-11-15,1-3-32 0,4 0-13 0,-1-3-12 16,1-2-10-16,-3-2-38 0,-1 2-23 0,0-2-30 16,-2 3-36-16,0-4-192 0,0 3 226 15,-1-1-142-15,-1-1-93 0</inkml:trace>
  <inkml:trace contextRef="#ctx0" brushRef="#br0" timeOffset="194338.33">8294 5117 494 0,'0'0'352'0,"0"-2"-121"0,0 1-117 16,0 1 91-16,0 1-82 0,0 3-19 0,0 0 12 15,2 0-3-15,-1 0-4 0,3 1-30 0,1 1-3 16,1-1-6-16,1 1-5 0,2-2-5 0,1 1-13 16,0-1-5-16,0-1-5 0,-1 1-4 0,-1-2-4 15,-1 0-3-15,-2-1-2 0,-1 0 1 0,-3 1-2 16,1 0 4-16,-4 2 1 0,1-3-1 0,-4 5 8 15,-2 1 2-15,-3 2 4 0,2 1 0 0,-2 2-1 16,0 1-3-16,4-2-3 0,-1 3-1 0,1-4-12 0,6-3-4 16,3 2-7-16,-1-1-4 0,4-4-6 0,2 1 0 15,6-4-4-15,2-1-44 0,10-6-49 0,-5 2-84 16,5-6 141-16,15-6-119 0,-4 3-73 0</inkml:trace>
  <inkml:trace contextRef="#ctx0" brushRef="#br0" timeOffset="195136.12">7482 3972 847 0,'12'-14'444'0,"-3"3"-201"0,-5 1-120 0,-4 3 76 15,0-1-71-15,1 5-8 0,-5 1 4 0,-3 3-2 16,-2 2-19-16,0 2-34 0,1 4-9 0,-2 4-3 0,-5 9-9 16,1 13-9-16,0-4-11 0,4 8-18 0,1 7-1 15,-2 2-4-15,6 8 0 0,2-6-4 0,6-2-1 16,2-1-1-16,5-5-2 0,9-8-2 0,7-13 0 16,-3 4 0-16,18-26 0 0,-5 1 0 0,3-10 1 15,5 0 4-15,-8-17-1 0,3 3 5 0,-8-8 5 16,-4-4 2-16,-7 4 7 0,0-4 6 0,-6 1 16 15,-6-1 4-15,-7 3 3 0,0-1 2 0,-1 8 2 16,-10-3-1-16,-3-2-5 0,1 5-6 0,-3 2-15 16,-3 3-5-16,-5-1-5 0,0 1-6 0,-5 7-8 15,1-2-4-15,6 6-7 0,-5 2-23 0,1-1-12 16,5 7-13-16,4 2-18 0,0 3-71 0,5 1-49 16,1 5-79-16,8-3 180 0,5 4-155 0,-3 1-74 15</inkml:trace>
  <inkml:trace contextRef="#ctx0" brushRef="#br0" timeOffset="195368.64">7734 4249 1257 0,'-11'-9'585'16,"3"5"-319"-16,2-1-146 0,6 3 58 15,-4-1-52-15,1 3-21 0,2 1-10 0,2 6-17 16,2 3-19-16,1 2-31 0,1 5-8 0,2 5-4 16,-1 2-3-16,3-2-5 0,1 2-3 0,6 3-4 15,-3-2 0-15,0-1-13 0,2-6-21 0,2-1-27 0,7-3-102 16,4-8-64-16,-3 5 164 0,2-17-132 0,10-5-102 16</inkml:trace>
  <inkml:trace contextRef="#ctx0" brushRef="#br0" timeOffset="195904.37">8015 4114 1135 0,'-6'10'581'0,"4"-3"-306"0,0-3-137 0,0 4 110 15,2-5-116-15,0 2-20 0,3 0-13 0,2 0-15 16,0-2-21-16,8 5-15 0,-5 0-28 0,1 1-4 15,4 6-4-15,-3-3-2 0,4 2-5 16,1 0 0-16,-2-2-1 0,-4 0-3 0,6-1-1 0,-1-5 1 16,1-1-1-16,2-1-3 0,-4-4-5 15,2-1-1-15,-1-5-2 0,3 0 2 0,-4 0 0 0,-4-6 0 0,1-3 1 16,-1 0 3-16,-1 1 5 0,-4-3 2 0,-2 1 2 16,0-4 3-16,-1 0 1 0,2 0-2 0,-3 6 1 15,0-2 0-15,-1 0-1 0,1 2 1 0,0 4-1 16,-2 3-1-16,0 3 0 0,2 2 0 0,0 4 0 15,0 3 0-15,0 1 0 0,0 6-2 0,0 0-2 16,0 4 2-16,1-2-4 0,4 2 0 0,-1-2-1 16,3 1 0-16,3-2 1 0,0-1-1 0,1-4 1 15,2 0 1-15,1-8 0 0,4-3 2 0,-1-1-1 16,1-2 2-16,2-5-1 0,-1 0 1 0,-1-4 2 16,-2-1-1-16,2 0 3 0,-5 0 1 0,-2-3 7 15,-2 4 3-15,-4-5 3 0,3 1 2 0,-4 1 0 16,2 2-1-16,-4 0 0 0,2 3-3 0,-1 4-4 15,-2-3-3-15,-1 7-4 0,-5 0-5 0,1 7-1 16,-2 0 1-16,-7 10-4 0,-2 0 0 0,-1 9-2 16,2-4-1-16,-5 16 0 0,4-3 1 0,-3 6 0 15,2 1 1-15,1 3 0 0,4 0-1 0,0-4 2 16,8-3-3-16,3 1 0 0,-1-1 1 0,4-5-3 16,6-6-3-16,0-7-10 0,4-3-49 0,9-10-24 15,-3 4-28-15,4-15-43 0,9-6 106 0,-2 0-92 16,9-7-26-16</inkml:trace>
  <inkml:trace contextRef="#ctx0" brushRef="#br0" timeOffset="196709.83">8789 4025 1083 0,'-4'-8'521'0,"-2"4"-285"0,-3 1-137 16,3 3 48-16,-2 0-13 0,1 5-7 0,1-1-14 16,0 2-42-16,3 8-9 0,-2 4 2 0,3 0-6 15,2-2-20-15,1 6 0 0,3 0-3 0,0 2-2 16,4 0-6-16,-2-1 0 0,3-8-12 0,4 0-4 15,2-1-2-15,0-6-6 0,3-3-2 0,5-4 0 16,-1-1-1-16,3-3 1 0,1-4 3 0,-6-7 2 16,3 3 0-16,-10-8 0 0,5 0 2 0,-6-3 1 15,-1 0 6-15,-6 0-2 0,-1-2 2 0,2 3 2 16,-1-1 0-16,-1 4 1 0,-4 0-1 0,0 3-3 16,0 2-3-16,0 3-2 0,-2 2-2 0,-1 3-5 0,-3 5-1 15,2 2 1-15,3 1-1 0,-3 4 0 16,1 3 0-16,-3 1-1 0,5 3 0 0,-1 4 0 15,1 0 1-15,1-4-1 0,0 0-1 0,0 3 1 16,3-2-1-16,-1-1 1 0,2-8 0 0,5 2 1 16,-3-4-2-16,3-4 1 0,0-3 0 0,0-1 1 15,-3-11 1-15,3 3 1 0,3-1 0 0,-7-3 0 16,1-1 1-16,-1 1 0 0,0-1-1 0,2 1 0 16,-1 3 0-16,0 0-2 0,-2 0-1 0,1 3 0 15,-1 2 0-15,1-1 2 0,-2 5-2 0,-1 3 0 0,1 1 0 16,0 0 1-16,-1 1 1 0,-1 2 0 0,0 3-1 15,1 1 1-15,-1 4 2 0,0-2-1 0,-1 0-2 16,2 2 0-16,-1 2 1 0,-1-1 0 0,0-4-1 16,2 0 0-16,0-2-1 0,0-1 2 0,3-3 0 15,0-2 3-15,1-2 0 0,0-7 0 0,0 2 3 16,3-2 3-16,-3-3 1 0,1-2-1 0,-1 0 0 16,0-1-1-16,1 0 0 0,-1 1-2 0,2 0-1 15,-3 1-5-15,1 2-1 0,-1 2 2 0,2-2-2 16,-3 4 0-16,0 1 0 0,-1 2 0 0,0-2-1 15,-2 4 2-15,3-1-1 0,-2-1 3 0,-2 4-2 16,0-2 1-16,0 2 1 0,-1-1-1 0,-1 0 2 16,-1-1 0-16,0 2-2 0,-2 0 0 0,0-4 0 15,0 1-1-15,0-1 0 0,0 1 1 0,-4-1-3 16,2 2 1-16,2 2 0 0,-1-1-1 0,3 2 1 16,-2 2-1-16,1 4-1 0,-1 0 1 0,4 6-1 15,-3 0 0-15,3 6 0 0,-1-2-1 0,-1 2-1 0,4 2 2 16,1 4 1-16,-1 1-3 0,4-4 2 0,-2 1 0 15,6-3-1-15,4 2 2 0,9-7-1 16,-6 4-1-16,9-11-1 0,4-4-25 0,5-1-19 16,2-5-22-16,3-6-32 0,0-9-182 0,-1-2 217 15,1-7-134-15,-6-5-88 0</inkml:trace>
  <inkml:trace contextRef="#ctx0" brushRef="#br0" timeOffset="197562.7">7661 3295 801 0,'-12'3'464'0,"-2"1"-252"16,9 7-123-16,3 0 27 0,2 1-20 0,-2 7 10 15,2 4-1-15,1-2-1 0,4-1-40 0,1 5-9 0,-3-2-9 16,5 2-9-16,2-2-7 0,-3-9-20 16,5 1-5-16,-2-5 0 0,1-2 1 0,-1-8-1 15,0 0 2-15,-5-9-2 0,2 1-1 0,2-2 5 16,-2-1-1-16,-1-3-1 0,-1 0-2 0,-1 2-2 16,0-2 0-16,0 1 1 0,1 1-2 0,-2 0-1 15,0 2-1-15,1 3 0 0,0-1 0 0,-1 1-1 0,1 3-2 0,1 6 0 16,0-1 1-16,0 3 0 0,0 6 1 0,-2 2-1 15,0 6 4-15,1 7 2 0,-1 1 2 16,0-8 1-16,0 4 4 0,2-3 1 0,0 0 3 16,1-6 3-16,3-7 11 0,-2-1 3 0,3-5 6 15,1-3 3-15,0-9 3 0,0 3 2 0,-3-13-2 16,3 4-3-16,-1-5-11 0,-1 0-3 0,0 0-4 16,0-4-8-16,-1 0-4 0,2 1-4 0,5 6-1 15,-3-4-1-15,-2 3-3 0,3 0 1 0,-1 2-3 16,2 1 1-16,-4 5-1 0,0 2-1 0,-2 0 1 15,1 1-3-15,2 2-12 0,-4 5-16 0,0 1-17 0,0 0-91 16,-3 2-59-16,1 2-131 0,3-1 234 0,1 3-215 16,-1 0-104-16</inkml:trace>
  <inkml:trace contextRef="#ctx0" brushRef="#br0" timeOffset="197901.03">8217 3401 848 0,'-9'7'496'16,"2"0"-222"-16,-1 4-154 0,1 1 138 0,0 5-138 15,1 2-18-15,-1 1-8 0,2 3-25 0,-1-1-16 16,4 3-14-16,1-3-13 0,1-4-18 0,-2 1-3 16,2-14-3-16,1 4 2 0,1-8 6 15,-1 2 3-15,2-13 0 0,-2 0 1 0,5-7 4 16,-1-5 3-16,3-5 2 0,1 1 0 0,-1-3-2 0,-1 4 2 0,2-8 5 15,1 0 0-15,-2 5-1 0,-1 3-3 0,0-2-3 16,2-1-1-16,0 1-7 0,0-1-1 16,-4 8-8-16,1 3 0 0,0 0-3 0,-2 6 1 15,0 6 1-15,-2 11 1 0,-1-2-1 0,2 11 0 16,-1 5-1-16,0 7-1 0,-1 1 3 0,1 5-3 16,0-1-1-16,2 2-37 0,-1-1-25 0,3-6-33 15,-2 1-43-15,2-5-198 0,1-3 252 0,2-8-167 16,-2 0-99-16</inkml:trace>
  <inkml:trace contextRef="#ctx0" brushRef="#br0" timeOffset="198025.64">8244 3318 1075 0,'-9'3'504'0,"4"10"-293"0,1-2-133 0,1-2 25 15,1 4-14-15,6-5-13 0,-2 3-19 0,4-2-38 16,3-3-6-16,0-3-16 0,2 2-27 0,3-4-128 15,2 0 132-15,5-2-72 0,0 0-64 0</inkml:trace>
  <inkml:trace contextRef="#ctx0" brushRef="#br0" timeOffset="198239.65">8731 3240 978 0,'-9'3'579'16,"-1"-2"-262"-16,-1-2-180 0,1 4 200 15,0-1-219-15,1 2-19 0,-1-1-1 0,4 3-5 16,-2 2-17-16,-1 2-18 0,2 2-16 0,3 0-20 0,1 2-6 0,-1 2-3 16,2 1-3-16,-2 1-5 0,4-2-4 0,-1 0-13 15,1 4-54-15,1 0-31 0,0-2-35 0,1-2-52 16,5-4 123-16,-1 0-107 0,2-2-35 0</inkml:trace>
  <inkml:trace contextRef="#ctx0" brushRef="#br0" timeOffset="198470.64">9025 3150 1514 0,'0'3'678'0,"-3"0"-409"0,0-1-166 15,3 1 63-15,-2-1-59 0,2-1-20 0,-1 1-5 0,0 3-24 16,1-1-18-16,-2 2-15 0,0 6-9 0,-3 0-16 15,2 1-3-15,0 9-7 0,0-2-6 0,2 4-27 16,-2 0-11-16,3 0-20 0,-6 0-21 0,5 1-73 16,-1-2-39-16,1-5-54 0,-1 1-97 0,-1-5 238 15,6-5-160-15,-1-3-110 0</inkml:trace>
  <inkml:trace contextRef="#ctx0" brushRef="#br0" timeOffset="198685.5">8866 3217 825 0,'-10'4'576'0,"1"3"-209"0,0-3-214 0,1 1 131 0,0 0-111 16,3 0-23-16,1-1-35 0,2 0-22 0,2-1-21 16,1-2-12-16,8-2-14 0,-2 0-10 0,8-3-19 15,6-2-5-15,-4-3-6 0,9-2-1 0,0 0-5 16,3-6-32-16,2 3-19 0,-2-4-25 0,-2 2-31 15,0-1-154-15,3 1 196 0,-2 0-130 0,-1-1-73 16</inkml:trace>
  <inkml:trace contextRef="#ctx0" brushRef="#br0" timeOffset="198855.89">9326 3142 1577 0,'-9'7'597'16,"-1"2"-410"-16,4-3-121 0,-2-4-3 0,3 6-7 15,0 0 0-15,0-1-5 0,1 5-11 0,2-1-27 16,-1-1-8-16,0 6-3 0,3 0-1 0,-1 1-1 16,0-2-15-16,1 2-15 0,1-3-18 0,0 3-77 15,0-3-52-15,2-3-85 0,-1 0 180 0,2-4-179 16,2-2-78-16</inkml:trace>
  <inkml:trace contextRef="#ctx0" brushRef="#br0" timeOffset="199009.91">9530 3120 1650 0,'-19'14'684'15,"10"-1"-459"-15,-6 2-146 0,5-2 52 0,2 0-52 16,3 5-10-16,-3-2-4 0,5 2-6 0,-2 1-14 16,4-2-10-16,0 2-12 0,1-3-19 0,2-3-6 0,2 0-34 15,0 0-18-15,1-4-28 0,0-2-34 0,1-3-42 16,4 1 102-16,6-4-88 0,-3 1-18 0</inkml:trace>
  <inkml:trace contextRef="#ctx0" brushRef="#br0" timeOffset="199216.24">9853 3038 1527 0,'5'7'620'16,"-4"0"-411"-16,-3-3-123 0,-2 3 41 0,1 0-29 15,0 5-11-15,1-2 2 0,0 4-23 0,-1 4-9 16,0-2-16-16,2 4-12 0,2-2-11 0,-3 1-13 16,1 2 0-16,1-2-2 0,0-1-5 0,2 0-44 15,-2-1-24-15,0-4-31 0,0 0-44 0,2-1-222 16,1-1 274-16,-2-4-177 0,0-2-102 0</inkml:trace>
  <inkml:trace contextRef="#ctx0" brushRef="#br0" timeOffset="199399.8">9600 3157 1097 0,'-19'6'543'0,"3"2"-295"0,3-1-143 0,2 0 81 16,3 3-94-16,3-1-18 0,5 2-2 0,0-1-4 16,6 3-5-16,0-3-6 0,5 2-23 0,-1-1-3 15,6-3-2-15,1-2-3 0,-2 2-11 0,4-4-19 16,0 0-24-16,1-3-30 0,-4 0-35 0,1-1-56 0,2 0 104 15,1 0-81-15,-2 0-25 0</inkml:trace>
  <inkml:trace contextRef="#ctx0" brushRef="#br0" timeOffset="199727.13">10116 3113 1699 0,'-6'2'693'0,"-2"2"-440"15,0-4-161-15,1-2 29 0,0 0-19 0,-1 2-6 16,3-1-8-16,-2 1-19 0,2 0-16 0,-3 3-11 16,1 3-10-16,1-1-10 0,1 2-16 0,0 4-2 15,-1 1-1-15,1 4 0 0,-3 2 0 0,2 2-3 16,1 3-1-16,-1 1 1 0,8 4 0 0,-2-1 0 16,0-1 1-16,5 2-1 0,3-4-3 0,5-5 1 15,-2 4 0-15,6-14-1 0,-4 1-1 0,3-7 0 16,3 3 1-16,-2-13-1 0,0 3 1 0,2-5 3 15,-3-2 0-15,-1-5 0 0,-2 1 3 0,0 2 1 0,-7-2 1 16,0 1 6-16,-1 1 3 0,-5 0-2 0,-2 4 0 16,-6 3 2-16,-1 3-3 0,-6 6-2 0,0-3-2 15,-2 12-6-15,-4 0-7 0,1 2-12 0,-3 6-17 16,4-4-26-16,1 1-139 0,4 1-160 16,4-4 275-16,10-6-190 0,6-4-158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16:33:41.2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9759 2935 699 0,'0'0'318'0,"1"0"-170"0,-2 0-77 16,-2-1 14-16,2 1-10 0,1 0 1 0,-3 0-10 16,1 0-10-16,-1 0-14 0,2 0-5 0,-1 2-9 15,1-1 2-15,-1 7-2 0,1-2 3 0,1 3-3 16,0 4-1-16,0 2 2 0,0 0-4 0,1 0-4 16,-1 5-2-16,0 5-1 0,0-3-5 15,0-3-4-15,0 5-1 0,2-2-2 0,-4 2 2 0,1-3-4 16,0 1 1-16,-1-4-2 0,0 0 2 15,0 3 0-15,-1-1-1 0,0-2-1 0,1-3 1 16,-2 2-1-16,1-4 0 0,1-3 2 0,1-2-1 16,-1-1 0-16,-1-5-2 0,0 1 0 0,2-3 1 15,-1 0 1-15,1-5-2 0,0-2-2 0,-1-3 0 16,0-4 0-16,0-2 0 0,1-2 1 0,0-6-1 16,0-2-2-16,-1-1 0 0,0-1 1 0,-1 3 0 0,2-2-3 0,1-4-6 15,-2 0 1-15,1 8-2 0,1-3 0 16,0 1 1-16,0-1-3 0,-1 3-1 0,1-1 5 15,0 8 5-15,0-2-2 0,0-1 2 0,0 6 1 16,0 2 1-16,0 1-1 0,2 0 0 0,0 2 0 16,3-1 0-16,3 0 2 0,-1 1 0 0,9-5-2 15,-1 0 1-15,7-1 3 0,-2 1 4 0,14-2-3 16,-8 0 2-16,5-1 4 0,5 1-1 0,-6 2 1 16,1 2 0-16,-3 3 0 0,-5 3 0 0,-5 8-1 15,0-1 0-15,-4 3-1 0,-9 11 1 0,-2 4 2 16,2 1-1-16,-5 1-1 0,-3 4 1 0,-3 1 1 0,-4 6-1 15,-6 5-1-15,1-2-1 0,-1-7-3 0,-2 5 1 16,-2-1 3-16,-1-2-2 0,-1-6-1 0,0-5 2 16,1-1 0-16,-1-4 0 0,5-7 0 0,-2-6-1 15,0 2-2-15,6-9-3 0,-3 1 0 0,7-6-1 16,-1 0-2-16,3-4-3 0,1 1-1 0,3-1-7 16,3-4-7-16,-2-1-10 0,3 0-11 0,0 3-16 15,2 1-22-15,3-4-100 0,-2 2 130 0,1 2-81 16,1 4-38-16</inkml:trace>
  <inkml:trace contextRef="#ctx0" brushRef="#br0" timeOffset="432.72">10163 2918 822 0,'1'-4'427'0,"-1"0"-209"16,0-1-123-16,-1 3 47 0,-2-3 2 0,2 4-24 15,0-2-9-15,-2 0-37 0,1 1-10 16,-2 1-8-16,2 1-7 0,0 0-13 0,0 1-28 0,0-1 18 16,-1 3-5-16,0 0-9 0,1 1-3 0,-1 3-2 15,-2 2 3-15,0 3-5 0,-1-1 1 0,1 3-4 0,-1 5 2 16,2 1-3-16,-2 3 0 0,4 1-1 0,2 2-4 15,0-2 1-15,4 1 1 0,3-5 0 16,5-3-1-16,0 0 0 0,5-7 2 0,0-5 0 16,7-9 2-16,-2 4 2 0,5-11-2 0,0 0-1 15,-3-6 4-15,2 0 0 0,-3-7-1 0,4 3 2 0,-6 1-1 16,-4-5 2-16,-3 3 2 0,-4 0 1 16,0 3 1-16,-7 3-1 0,-2 0 2 0,-1-3 3 15,-4 6-4-15,-3 2-1 0,-3 1-2 0,0-2 0 16,-10 4-3-16,3-1 1 0,0 6-5 0,-4-3-4 15,0 3 0-15,-1 2-3 0,2 1-3 0,2 1-10 16,2 1-5-16,1 2-8 0,1 0-11 0,5 1-45 16,0-1-29-16,3 0-34 0,1 2-59 0,5-2 142 15,-1 2-104-15,1 4-31 0</inkml:trace>
  <inkml:trace contextRef="#ctx0" brushRef="#br0" timeOffset="789">10634 2792 1035 0,'0'-1'432'0,"0"0"-246"0,-1 0-103 15,-1 1 35-15,1 0-6 0,-2 3-36 0,0 1-10 16,0 0-9-16,1 3-7 0,-2 1-5 0,0 4-11 16,2 1-3-16,-1 2-5 0,2 4-5 0,-2 4-5 15,2 1-4-15,1 5-2 0,0 2-2 0,-1 2-5 16,1 0-1-16,-1 0 0 0,1 0 0 0,0-3-1 16,-1 2-1-16,1-11-1 0,0 0 0 15,0-5-9-15,0-3-2 0,1-4-3 0,0-4-3 16,1-2-4-16,1-3-6 0,-1-5-11 0,0-1-8 15,0-3-1-15,0-3-8 0,0-2-7 0,-1-2-35 16,0-4-17-16,-1-3-11 0,-1 1-18 0,-2-1 87 16,2 0-65-16,-2 0-11 0</inkml:trace>
  <inkml:trace contextRef="#ctx0" brushRef="#br0" timeOffset="1007.81">10480 2861 773 0,'-14'4'447'0,"1"4"-209"16,0 3-133-16,5 0 69 0,0 1-40 0,2-3-42 0,6-2-16 15,0-2 1-15,0 1-8 0,4-2-17 0,3-3-4 16,1-2-3-16,5 0-1 0,5-6-4 0,-4 2-5 16,4-5-15-16,3-5-5 0,0 2-2 0,3-7-3 15,4-2-3-15,2-3-2 0,-2 4-3 0,4-3 0 16,1 2 1-16,0 3-1 0,1-1-1 0,-3 7-1 16,0-4-2-16,-3 9-25 0,2-6-14 0,-6 8-17 15,-1-1-13-15,-1 3-44 0,-5 2-21 16,-1 2-26-16,2 2-29 0,-7 2 118 0,0 3-73 0,-1 0-11 15</inkml:trace>
  <inkml:trace contextRef="#ctx0" brushRef="#br0" timeOffset="1424.56">11212 2686 362 0,'7'-6'319'0,"-6"2"-69"0,3 1-120 0,-2 1 88 16,2 0-32-16,-1-1-15 0,-2 0-11 0,0 3-39 15,-1-1-14-15,0 0-6 0,-1 0-6 0,0 0-20 16,0 2-8-16,-5 0 0 0,2 0-6 16,0 0-19-16,-2 3-1 0,-1-1-8 0,-2 1-4 15,-6 2-4-15,2 0-2 0,0-1-10 0,-4 4-3 16,3 0-2-16,-3-1-6 0,0 5 2 0,-1 0-2 16,0-1-2-16,0 2 1 0,-1 3-1 0,2-2 0 15,-2 2 0-15,6-1-1 0,-2-1 0 0,5-3-1 16,-1 3 0-16,7-4-2 0,-2-2 1 0,6 0 0 15,1-1 2-15,6-4 1 0,1 3 0 0,-1-3 0 0,9-2 1 16,2-4 2-16,0 2-1 0,0-2 1 0,3-4-1 16,1 4-1-16,3-3 2 0,3 1-1 0,-1-1 3 15,0 5-2-15,-3 1 3 0,1-1-1 0,-2 3 2 16,-1 3-1-16,-4 1 3 0,-4 2 3 0,-5 1-1 16,-3 2 1-16,-1 2 7 0,2 0 4 0,-6 1 4 15,-4 0 2-15,-1 2 2 0,2 0 1 0,-9-1-2 16,2 5 0-16,-2-3-7 0,-4-2-3 0,-2 1-3 15,3 0-2-15,-7-4-7 0,2-1 0 0,-1-2-3 16,1 0-1-16,1-3-2 0,1-3-4 0,-1-2-23 16,-2 1-13-16,4-3-16 0,1-1-20 0,3-1-27 0,-1-5-137 15,5 0 172-15,-3-1-113 0,11-1-40 0</inkml:trace>
  <inkml:trace contextRef="#ctx0" brushRef="#br0" timeOffset="12471.51">6067 6071 504 0,'-3'-2'333'0,"0"1"-139"0,0-1-99 0,1-1 67 16,-1 2-24-16,1-1-44 0,0 1-10 0,-1 1-7 16,1 0-1-16,0 0-9 0,-1 0-9 15,0-1-12-15,1 3 3 0,-1-1-2 0,2 0-7 16,0 0-6-16,1 0-9 0,-1 1-5 0,1 0-4 15,0-1-3-15,1 0-6 0,-1 1-3 0,1-1 0 16,1 0 0-16,-1 2-2 0,0-1 2 0,0-1-1 16,0 1-1-16,0 0 1 0,2 2 2 0,-2 0-3 15,-1-2 1-15,1 6-1 0,0 0 1 0,-1 3-2 16,1 0 1-16,-1-1 0 0,1 3-2 0,-1 0 3 16,1 5 0-16,0-7-1 0,1 1 1 0,-1 3 1 0,1 1 0 15,0 0-1-15,-1 2 3 0,-1-3-3 0,3-1-1 16,0 2 2-16,-1-3-1 0,0-5 0 0,0 1 1 15,0 2 1-15,1-6-1 0,-2 1 6 0,-1-3 5 16,0-2-1-16,-1-1 4 0,0 3 2 0,-4-7 1 16,4 1 0-16,-4-6 0 0,1 3-4 0,0-3-6 15,-1 1 0-15,-1-2-5 0,0 0 0 0,2 1-3 16,-2 2-2-16,2 0 1 0,0-1-2 0,-1 4 1 16,1-3-1-16,0 3 0 0,0-1 1 15,2 2-1-15,-2 0 0 0,1-2 0 0,0 2 0 16,0 0 0-16,0 1 0 0,1-2 1 0,-1 0 0 15,1-1-2-15,-1 2 1 0,2-3 0 0,0-1 1 16,-1 1-1-16,1-2 0 0,-1-1 1 0,1 0-1 16,0-2 1-16,-2 2-1 0,2-4 0 0,0 0 0 15,1-1 0-15,0 0 0 0,0 1-1 0,0-3 0 16,1 0 1-16,0 3 0 0,0-1 0 0,1 2 0 16,-1-1 0-16,1 0-1 0,-1 1 2 0,0 3-1 0,0 0-1 0,1 0 0 15,1-2-1-15,-1 2 2 0,-1 2-1 0,2-3 1 16,0 0-1-16,1 1 1 0,-1-1 0 15,1 2 0-15,0 1 1 0,0-1 1 0,0 1-2 16,-1-4 0-16,0 8 0 0,0-3 0 0,1 2 0 16,-3 0 0-16,1-1-1 0,0 2 1 0,0 1 0 15,2 1-2-15,-2-3 2 0,0 0-1 0,0 1 1 16,2-1 0-16,0 1 0 0,-2 0 0 0,4-4-1 16,-2 3-1-16,2 1 3 0,1 0-1 0,2 0 0 15,-1-2-1-15,1 3 1 0,1-1-1 0,1 2 0 16,-1-1 1-16,-2-1-1 0,1 1 1 0,0 0-1 0,3 2 1 15,-2 1-1-15,0 0 1 0,-4 1 0 0,2 3 0 16,1-3 2-16,-2 4-1 0,1-3 0 0,-3 2-1 16,1 1 3-16,-1-1-1 0,2 1 0 0,-1-2 0 15,0 2 1-15,-2-2-1 0,1 3 1 0,-3-3 1 16,2 0-1-16,2 1 0 0,-4 3 2 0,1 0 2 16,0-1 0-16,-3-1 0 0,1-2 1 0,1 4 2 15,-3-3-1-15,-3 0 0 0,6-2-2 0,-4-1-1 16,1-1-1-16,1 5 1 0,0-1-1 0,-1-2-3 15,1 1 1-15,0 0 0 0,-1 2 0 0,-1-2 1 16,1 3 0-16,-1-4 0 0,-1 1 1 16,3 1-1-16,-2 0 1 0,-3-1-2 0,-1-1 2 15,4 2-2-15,-5-3-1 0,2 2 1 0,-1 0-2 16,1-1 1-16,3 1-2 0,-4 0 1 0,1 0-1 16,-1 0 0-16,3 2 0 0,-3-2-1 0,1 1 0 15,-1-1 1-15,4 1 1 0,0 0-1 0,1 1 1 0,0-2-1 0,-3-2 0 16,4 2 2-16,-1 0-1 0,-1-3 1 0,-2 1-1 15,-1-2 4-15,1 1 5 0,-1 0 5 16,2-1-1-16,-4 0 3 0,1 0 1 0,0-2 0 16,1 1 0-16,-1-1-2 0,1 0-3 0,-2 0-4 0,-2 0-1 15,3 1-3-15,0-1-1 0,0 0 2 16,0 1-1-16,1-1-1 0,-2 0 0 0,3 1-1 16,-1 0 1-16,1 0 2 0,-1 0 0 0,1 0-3 15,0-1 2-15,0 1 0 0,0-2 1 0,2 3-1 16,-2-1 2-16,2 0-3 0,0 1 0 0,0-1 1 15,-1 1 1-15,1 1-2 0,1-1 0 0,-1 1 0 0,0 0 0 16,0-1-1-16,0 0 1 0,1 0-2 0,1 0-1 16,-2 0 0-16,2 0-1 0,0 0-1 0,0 0-1 15,0 0-1-15,0 0-5 0,1 2-16 0,1-2-79 16,1 1-54-16,-1-1-94 0,1 2 184 0,2 1-176 16,-2-1-96-16</inkml:trace>
  <inkml:trace contextRef="#ctx0" brushRef="#br0" timeOffset="19639.06">13412 7080 882 0,'-1'-2'435'0,"-1"-1"-277"0,1 3-54 16,0 0-65-16,-2 0 19 0,0 0-12 0,0 0-19 15,-2 0-7-15,0 2 2 0,1-1 2 0,-1-1-4 16,1 1 5-16,-3 0 4 0,1 1 11 0,-2 1 4 15,1 0 7-15,0-2-4 0,-3 3 3 16,-1 0 1-16,1 1 0 0,-1-1-9 0,-2 3-8 16,0-2-6-16,0 3-4 0,0 1-1 0,-1 2-7 15,0-2-1-15,3 2-7 0,-2 1 9 0,0 1-3 16,1-1 1-16,3 2-2 0,0 0-2 0,4 0-2 16,0 2-3-16,1-2-1 0,3 2-5 0,1-2-1 0,4 0-2 0,6 1-3 15,-2 1-1-15,2-4 0 0,6 0 0 0,1-1 2 16,0-3 0-16,4-5 0 0,1 3 3 15,-3-6 1-15,4-4 1 0,-3-1 0 0,1-4 2 16,1-2 1-16,-1-2 13 0,0 0 6 0,-1-4 2 16,-4 2 4-16,-1-2 14 0,0-1 5 0,-3 3 1 15,-3-3 1-15,-5 3-5 0,3-2-5 0,-10 0-2 16,3 2-3-16,-7 1-13 0,1-1-2 0,-7 4-4 16,1-1-1-16,-3 0-4 0,1 4-3 0,-1 1-3 15,-2-2-3-15,2 3-2 0,0 2-7 0,0 3-17 16,1 0-7-16,2 0-13 0,3 4-8 0,0 2-10 0,4 2-44 15,3 4-31-15,-2-1-35 0,5-1-55 0,5 4 151 16,-2-3-106-16,6 1-33 0</inkml:trace>
  <inkml:trace contextRef="#ctx0" brushRef="#br0" timeOffset="20058.22">13843 7107 584 0,'-1'-4'370'0,"1"1"-152"0,-3-3-122 15,2 2 85-15,-1 0-83 0,-1 0-2 0,1 1-18 0,0 2-8 0,0 1 2 16,0-1-4-16,-2 1-13 0,2 2-3 0,1 1-5 16,-2 3 5-16,-2 2-3 0,2 0-3 0,0 0-10 15,-2 4-6-15,1 0-2 0,-1 2-6 16,1 4-3-16,2 1-11 0,-1 1-2 0,0 3-1 0,2-1-5 16,1 0 2-16,0 2-2 0,0-2 0 15,1 0 1-15,2-2-2 0,0 1-5 0,1-6-8 16,0 0-1-16,0-3-13 0,0-3-2 0,1-4-3 15,-1 1-2-15,0-6-7 0,-1 0 1 0,-2-5 2 16,0 1-2-16,0 1 7 0,-1-5-2 0,-3-4-15 16,0 0-4-16,0 1-2 0,-1-3-9 0,0 0-9 0,-2-4-46 15,-1 1-19-15,1-2-24 0,0 2-20 0,0 1 112 16,-2-3-88-16,1 4-15 0</inkml:trace>
  <inkml:trace contextRef="#ctx0" brushRef="#br0" timeOffset="20263.08">13679 7111 376 0,'-5'-7'315'16,"-2"-2"-73"-16,2 9-109 0,-1 0 89 0,5 0-46 15,-2 2 8-15,3 3-29 0,-5-4-9 0,3 2-39 16,2-1-9-16,1 1 3 0,0-1-5 0,-1-2-22 16,1 1-23-16,1-1 10 0,5 0-4 0,3-1-7 15,-2-1-3-15,1-3-19 0,2 1-7 0,4-1-5 16,0 0-3-16,4-3-3 0,1-1-7 0,-1-1 1 16,5 1-3-16,1 1 1 0,4-3 0 0,1 1 0 15,1-1-1-15,2 4 0 0,-3-2-22 0,3 2-15 16,-1 5-16-16,-2-4-14 0,-2 5-31 0,0-1-16 15,-10 2-20-15,0-1-23 0,0 3-80 0,-9-1 159 16,-1 2-90-16,-1 1-35 0</inkml:trace>
  <inkml:trace contextRef="#ctx0" brushRef="#br0" timeOffset="20780.34">14346 6935 754 0,'8'-5'419'15,"-2"-1"-191"-15,1 5-135 0,-3-2 43 0,2 0-1 16,-1-2-5-16,0 3-40 0,-2-1-8 0,-1 2 0 0,2 1 6 16,-3 0-4-16,1-1-3 0,-2 1-15 0,0 2 1 15,0 0-3-15,-2-1-4 0,-2 2-6 0,0 0-15 16,-1 1-3-16,-3 0-6 0,-2 4-6 0,-3 2-8 15,2-1-3-15,-4 6-4 0,0-4-2 0,-1 4-1 16,0 1-2-16,-1-2 0 0,0 3-2 0,1 1 0 16,-1-2-2-16,0 3 0 0,2-1 0 0,0-3-1 15,5 2-3-15,-1 0 0 0,3 0 2 0,0-3-5 16,4-1 3-16,0-4-2 0,4 2-4 0,6-2-3 16,-3 0 2-16,7-6-1 0,2-1-2 0,1-1 2 15,6-1 0-15,1-2 3 0,1-1 4 0,2-2 4 16,0 0 2-16,1 2 2 0,2-2 3 0,-2 2 0 15,1 3 2-15,-2 0-1 0,0 0 2 0,-1 1 0 16,-11 3-1-16,5 0-1 0,-7 0 5 0,2 2 0 16,-13 1 0-16,4 0 1 0,-5 1 4 15,-3-1-2-15,0-1-1 0,-4 2 3 0,2-3-3 0,-5 1-1 0,1-2-1 16,-4 0-1-16,3 1-3 0,-3-3-1 0,-1 0 0 16,-4 3-1-16,0-3-4 0,1 0 3 0,2 1-3 15,-1 1-1-15,-2-1-2 0,2 1-9 0,0 1-5 16,4-1-22-16,-1 2-10 0,2 0-18 0,0 1-18 15,5 1-85-15,-1-2-63 0,3 3 158 0,1-1-114 16,8 3-70-16</inkml:trace>
  <inkml:trace contextRef="#ctx0" brushRef="#br0" timeOffset="25519.7">7429 8276 392 0,'0'-6'293'15,"-1"3"-109"-15,-1-1-94 0,2-1 74 0,0 1-22 16,0 1-35-16,0-2-10 0,0 1-9 0,0 0 1 16,2-2-7-16,-1 0-4 0,0 2-17 0,-1 1 2 15,-1-2-6-15,-2 2-4 0,2 0-3 0,0 0-11 16,-2 3-3-16,2 0-4 0,0 3-6 0,-3 0-2 15,2 1-3-15,-2 3-4 0,-1-2 1 0,2 3-1 16,-2 1 0-16,0 1 0 0,1-1 2 0,-3 1 0 16,2 1 3-16,-1-1 1 0,0 1-1 0,-1 0-3 15,-2-1-1-15,2 1-2 0,-1 0-1 0,1-1-4 0,0-4-5 16,-1 6 0-16,0 0-2 0,2-1 0 0,-1 0-1 16,1-2 1-16,0 3-3 0,-1 3 0 15,0-1 1-15,2-4 0 0,-2 3-1 0,1-2-2 16,-1 1 0-16,1 0-1 0,4 1 0 0,-3-3 0 15,3 2-2-15,0-1 1 0,2-1-1 0,0 2 2 16,5 0-2-16,-1 1 1 0,1-3 0 0,0 2 1 16,6 0 0-16,-3-1-1 0,4-1 2 0,-2-1-1 15,1-2 1-15,0-3 1 0,-1 3 0 0,0-6 0 0,1-2 0 16,2 1 0-16,-2-1 1 0,0-3-1 0,-1 0 1 0,3-2-1 16,1 0 0-16,-1-1 0 0,-1 0 0 15,1 0 0-15,1 0 1 0,0-1 0 0,0-1-1 16,1 0 2-16,1 0-1 0,-1 0 1 0,-1 0-1 15,-1 2 1-15,-1-5 1 0,0 5-1 0,2 0 1 16,-6-1-1-16,2 0 1 0,-6-1-1 0,3 0 2 16,0 0 0-16,-1 0-1 0,-2-2 0 0,-4 1 0 15,3-1 2-15,0-1-1 0,-1-2 0 16,2 2 1-16,-3 0-1 0,-5-5 0 0,1 1 0 0,3-2-1 16,-3 3 0-16,-2 0 1 0,3 2 0 0,-5-5-1 15,4 4-1-15,2 0 2 0,-4 2-2 0,2-1 1 16,-2 0-2-16,-1 1 0 0,2 0 1 0,0 2 5 15,-1 1 4-15,3 0-1 0,-1 3 3 0,-5 0 5 16,6 0 0-16,-5 2 2 0,2 1-1 0,1 2-5 16,-4-1-2-16,0 1 0 0,1-2-2 0,4 3-6 15,-5 0 0-15,2 1-1 0,-2-1-2 0,-2 3 1 16,2 0-2-16,1 0 0 0,-2 1 0 0,1 0 0 0,0-1-2 16,-2 3-6-16,4 0-5 0,-1-2-6 15,2 2-4-15,0-1-9 0,0 0-26 0,2 0-18 0,1 0-21 16,1-3-19-16,1 1-135 0,1-1 183 15,3 1-113-15,-1-1-60 0</inkml:trace>
  <inkml:trace contextRef="#ctx0" brushRef="#br0" timeOffset="25953.01">7889 8222 592 0,'0'-7'356'0,"2"3"-137"0,-1 2-112 0,-1-2 69 16,1 3-11-16,-1-1-13 0,0-2-13 0,-1 3-25 15,0 1-8-15,-2 0-6 0,1-3-6 0,0 4-21 16,-1-1-10-16,-1 5-7 0,1-1-7 0,-1 1-15 16,-1 0-5-16,2 10-8 0,-1-4-6 0,-1 5-7 15,1 0-2-15,0 2-2 0,1 2 0 0,1-1-4 0,0 5 0 16,3 4-1-16,0-1 0 0,0 0 0 0,2 0 0 15,2 0 0-15,-1 2 0 0,2-2 1 0,0 2 2 16,-1-10 0-16,-3 1 0 0,3 1-3 16,-2-4-5-16,0-1-7 0,-2-5-28 0,0-1-19 15,-1-4-17-15,1-3-20 0,-1-3-62 0,0-2-35 0,-1-6-59 16,-1-6 155-16,1-4-128 0,0 3-50 0</inkml:trace>
  <inkml:trace contextRef="#ctx0" brushRef="#br0" timeOffset="26229.93">7722 8264 707 0,'-6'0'400'0,"2"0"-179"16,0 1-116-16,1 1 60 0,1-2-27 15,2 1-32-15,0 0-11 0,0-1-10 0,0 0-9 16,2 0-19-16,2 0-3 0,-1-2-9 0,4 1 4 15,-1-1-14-15,2-1-5 0,3-1-4 0,-1 0-3 16,0 0-8-16,5-3-4 0,4 1 2 0,-1-1-8 16,-2 1 1-16,3-2 1 0,1 3 0 0,4-5 0 15,5 3-1-15,-3 1 0 0,-3-1-2 0,4 2-8 16,-3-2-9-16,-1 1-13 0,1 0-12 0,-3 1-47 16,-4-1-27-16,-2 0-31 0,-1 0-47 0,-2 0 121 15,4 2-91-15,-3 0-21 0</inkml:trace>
  <inkml:trace contextRef="#ctx0" brushRef="#br0" timeOffset="26772.81">8284 8027 771 0,'-1'3'387'0,"0"-1"-200"0,0 1-102 0,0-3 52 15,-1 1-21-15,0 1-18 0,1-1-7 0,0-1-4 16,-1 2-4-16,1 1-5 0,-1-1-2 15,-1 0-16-15,0 0 11 0,1 0-11 0,-2 1-8 0,-1 0-7 16,1 0-5-16,-1-1-12 0,-1 1-4 0,-1 4 3 16,-1-2-2-16,2 0-5 0,-2 2-1 0,-1 0-1 0,-1 1 0 15,0 3 0-15,0-1-1 0,1-3-7 0,0 6 1 16,-2-4-1-16,2 2-1 0,1-1 1 0,0 0-1 16,2-2-1-16,0 1 1 0,3-1 1 0,-1-3-2 15,4 2 1-15,-3-3 0 0,2 1-3 0,4-1-1 16,-3 0 1-16,7-1-5 0,-3-2 2 0,3 1-1 15,-1-1 0-15,4 0 0 0,1 2 2 0,-1-3 0 16,1 1-1-16,0 1 1 0,1-2-3 16,-2 2 1-16,-1-2-2 0,3 1 2 0,-1 1-1 15,0 1 2-15,-2-1-2 0,-1 0 1 0,3 4 2 16,-1 1 0-16,1 1 5 0,-4 1 3 0,1 0 8 16,-2-1 0-16,1 3 3 0,-3 4 4 0,0-4 7 15,-1 1 2-15,-1 1-1 0,-1-1-1 0,-1 0-2 16,0 2 0-16,-4-4-1 0,1 1-2 0,-1 0-6 15,-1 0-3-15,1-1-3 0,1-1 0 0,-4 1-5 16,4 0 0-16,-1-1 1 0,-2-1-1 0,0-2-2 16,-2 0 1-16,1 2-1 0,-2-4-2 0,3-1-1 0,-2-1-1 15,-1 1 0-15,0-2-2 0,2 0-1 0,-2-1 0 16,1-2-1-16,-1 2 2 0,2-1-3 0,-2 0 0 16,6 0-1-16,-3-2 0 0,2 3 1 0,0 0-1 15,2 0-2-15,-2 0-1 0,4 0-9 0,-4 0-11 16,1 1-17-16,3 1-59 0,-1-1-40 0,-1-1-50 15,2 3-80-15,8-2 174 0,-6 0-133 0,9-3-39 16</inkml:trace>
  <inkml:trace contextRef="#ctx0" brushRef="#br0" timeOffset="32996.04">12213 7831 615 0,'-1'-2'328'0,"0"0"-154"16,2 1-92-16,1-1 55 0,1 0-38 16,-1-2-10-16,-1 1-7 0,0 1-8 0,1-1-24 15,0-1-8-15,-1 1-2 0,5 1-4 0,-7 1-9 16,3 0-2-16,1 2-3 0,-2 0-3 0,1 2 0 15,0 0-1-15,0 2-6 0,-2-1-3 0,3 3-4 16,-2-3 1-16,4 2-2 0,-2-2 0 0,1 1-1 0,0-2-2 0,2-1 1 16,1 0-1-16,-1 1 1 0,0-3-1 15,-1-2 0-15,2 1 2 0,3-1-1 0,0-1 1 16,-2-1 0-16,2 2 1 0,-1-1-2 0,0-3 1 16,1 3-2-16,-1-1 2 0,0-1-1 0,0 2-1 0,0 1 2 15,0 0-3-15,1-1 1 0,2 2-1 16,1 0 0-16,-1 0 0 0,-1 1 0 0,3 0-1 15,-1 0 0-15,1 0 1 0,-1 0 0 0,1 0 1 16,-1 0 1-16,7 0 0 0,-2 0-1 0,-1-1 0 16,-1 1-1-16,0-1 0 0,-3 1-1 0,3-1 2 15,2 0 3-15,-8-2 1 0,2 2-1 0,0 0 1 0,3 0 1 16,1 0-1-16,-1-1 2 0,-3 2-3 0,2-1-2 16,0 1-1-16,-2 0 1 0,1 0 0 0,-1 0 0 15,2 0 3-15,-1-1-3 0,1 0 0 0,2 1 1 16,-2-2 1-16,2 1 0 0,0 1-2 0,2-1 1 15,-2 1-1-15,-1 0 0 0,3 0 0 0,0 0 0 16,0 0 0-16,2 1 0 0,-3-1 4 0,-1 1 2 16,1 1 1-16,-2-2-1 0,0 0 1 0,-4 0 1 15,-2 0-1-15,3-2 0 0,-1 2-2 0,-1-1-1 16,0 0-2-16,1 1-1 0,2-2 2 0,-1 2-2 16,2 0 0-16,-3 0 0 0,0-1-1 0,3 1-2 15,-3-1 2-15,2 0 1 0,1 2-3 16,-2-1 0-16,3 0 1 0,0 0 0 0,4 1-1 15,-2 2 2-15,0-2-2 0,3 4 0 0,-1-2 1 16,0 0 0-16,2 3-1 0,-1-3 0 0,-1 2 0 16,0-1 1-16,-3 3-1 0,0-2 1 0,2 2 0 15,-4-2 0-15,-1 1-1 0,0-2 0 0,-2 2 1 0,1-1-1 0,4 2 0 16,-3-3-1-16,-3 2 0 0,2-1 1 16,1 1 0-16,1 0 0 0,1 0-1 0,-1-2 1 0,-2 1 0 15,4-2 0-15,-1 1 0 0,-1-1 0 16,3-2-1-16,-1 2 0 0,1-3 1 0,2 1 0 15,-4 0 0-15,5 1 1 0,0-2 0 0,-2 2 1 16,-3-1 1-16,5 0-1 0,-4 1-1 0,3-2-1 16,-1 0 1-16,-4 0 0 0,1 0 0 0,0 0-2 15,1 0 0-15,-4 0 1 0,1 1 1 0,0 0 1 16,1-1-1-16,-2 1-2 0,0 2 1 0,3-1 0 0,-2-2 1 16,0 0-1-16,0 0 0 0,1-1 1 0,1 1-1 15,1-1 1-15,-1-1-1 0,3-1 2 0,0 0-1 16,1 1-1-16,1-2 0 0,1 3 0 0,0-1 1 15,-1-2 0-15,1 4 0 0,0-2-1 0,-4-1 0 16,2 2 3-16,-3-1-2 0,-1 0 0 0,-2 1 0 16,1-2 1-16,-2 3-2 0,1 0 2 0,0 0-1 15,-1 3-1-15,0-2 0 0,0 3 0 0,0-2 1 16,-1-1-2-16,4 0 1 0,-2-1 0 0,-2 4 0 16,1-4 0-16,0 1 0 0,4-1 0 0,0 0 0 15,1 0 0-15,-2 1 0 0,3-1 1 0,2 0-1 16,1-2 0-16,4 2 1 0,-4-4 0 0,-1 3-1 15,0-1 0-15,-5 1 1 0,0 1 0 0,3 0-1 16,-8 0 1-16,2 0-1 0,0 3 1 0,1 1 0 16,2 0-1-16,0 2 0 0,0 0-2 15,-2 2 2-15,0-1-1 0,0 0 1 0,3 1 0 16,-2-3 0-16,0 2 0 0,2 0 0 0,-3-3 1 0,4-2-1 0,1 4 2 16,0-4 0-16,-3 0-2 0,3-1 0 0,0-2 1 15,1-1 0-15,3-1 0 0,-2 1 1 0,-1-4-1 16,1 0-1-16,-1 1 0 0,-1-1 1 15,-1-1 1-15,2-2-1 0,-4 2 2 0,1-1-3 16,-1 1 4-16,-1-1 3 0,2 0 2 0,-1 5 1 16,-1-2-1-16,0 1 1 0,-1-1 2 0,0 2 0 15,0-2-2-15,1 3 0 0,0-1 1 0,-1 0-2 16,2 2 2-16,0 1 1 0,-1-1-2 0,4 2 1 16,-2-1 1-16,0 1-1 0,-1 0-4 0,7 3 4 15,-3-4 2-15,-1 2-4 0,-1-2 1 0,1 0 0 0,1 2 1 16,1-2-2-16,-2 0 2 0,0 1-3 0,3-1 1 15,-1 0 1-15,0-1 0 0,3 0 0 0,0-1 2 16,2-1-1-16,0-2 0 0,-1 1-1 0,6-3-2 16,-1 3-1-16,7-2-2 0,-6 0 0 0,4-1-3 15,-1 0 2-15,-4 2-2 0,1-3 1 0,-5 3 0 16,-1-1 1-16,-2 2-1 0,0-1-1 0,-4 1 2 16,1 1-1-16,0-1-1 0,1 1 0 0,-4 1 0 15,1 1-1-15,-1 0 0 0,2-2-6 0,-5 2-16 16,-1 1-21-16,1 0-27 0,-2 0-138 0,-5 0 163 15,3-1-107-15,-5 1-62 0</inkml:trace>
  <inkml:trace contextRef="#ctx0" brushRef="#br0" timeOffset="34624.21">12545 7559 576 0,'-2'0'338'15,"-2"0"-136"-15,1 1-105 0,1 1 61 0,-2-1-32 16,1 1-9-16,1-1-11 0,-2 2-13 0,0-1-26 0,-1 1-8 0,0 0 4 15,1-1-5-15,0 2-12 0,0-1-6 0,2 1-4 16,-4 0-6-16,1 1-4 0,1-1-1 0,-1 0-10 16,0 0 0-16,-1 1-3 0,1-1 0 15,-2-2-1-15,0 2-1 0,2 0-3 0,-2 0 0 16,2 1-2-16,-2 0-3 0,1 1 2 0,0 3-2 16,1-1-1-16,-1 2-1 0,0-2 2 0,0 3-2 15,0-1 2-15,1 1-2 0,-1-1 0 0,1 0 0 16,-1-2 1-16,1 1 1 0,-1-1-1 0,1 1 2 15,-1-1-3-15,1-3 3 0,0 3-2 0,0-1 2 16,-1-1 0-16,1 0-3 0,0-2 3 0,0 3-1 0,-1-2 1 16,2 0-2-16,-2-1 3 0,2 0-4 0,-1 2 2 15,0 0 0-15,0-3-1 0,0 0 0 0,2 0 0 16,-3 2-1-16,3-2 0 0,0 2 0 0,-1-3 0 16,1 1 0-16,0 1-1 0,1-1 0 0,-2-1 0 15,1 1 1-15,3-2 0 0,-3 0 0 0,2 2-1 16,-2-3 1-16,3 1-1 0,-3 1 1 0,3-1 0 15,-2 0 0-15,2-1 0 0,1 1 0 0,-1 0 0 16,-1-1-1-16,1 0 1 0,0-1 1 0,0 1-1 16,0 0 0-16,-3 1 1 0,1 0-1 0,4 4-1 15,-1-3 1-15,-4-1 0 0,3 2-1 0,0 2 0 16,-1-3 0-16,5-1-2 0,-5-1 1 0,-1-1 1 16,4 1 1-16,-2 0-1 0,0-2-1 15,1 0 3-15,2-2-2 0,-3 4 1 0,2 1 2 16,-1-3-2-16,0 1 0 0,3 0 0 0,-1-1-1 15,-3 1 0-15,0 3 0 0,0-5-1 0,0 3 2 0,0 0-1 0,0-3 1 16,0 3-1-16,0 2 1 0,1-2-1 0,-4-2 1 16,4 4 0-16,2-1-3 0,-2 1 3 0,3-1-1 15,-4-1 0-15,0 1 1 0,3-1 0 0,0 2-1 16,2-2 1-16,-5 0 1 0,2 2 1 16,1-2 0-16,-2 0 0 0,0 2-1 0,2-2 1 0,-1-2 1 15,-2 2 0-15,0 0-1 0,3 3-2 16,-1 0 0-16,3 1 0 0,-4-4 1 0,1 4 0 15,1 0-1-15,3-1 1 0,-4 1 0 0,-1-1-1 16,-1 1 1-16,2-1 0 0,1 0-1 0,-1 4-2 16,0-3 2-16,-2 0-1 0,2 1 0 0,1-1 1 0,1-1 0 15,1 3-2-15,-1 0 2 0,1-3 0 0,0 1 0 16,0 0 0-16,1 1 0 0,-3-1 1 0,1 1 0 16,1-3-1-16,-2 1 0 0,2 2 0 0,0-5 0 15,-1 2 1-15,2-1-1 0,-1 0 2 0,0 0 0 16,1 2 2-16,0-3-1 0,-2 0 1 0,3 2-1 15,-3-1-1-15,4 2 0 0,1-1 0 0,0-1-2 16,1 3 1-16,-1 0 0 0,0 1-1 0,1-2 1 16,-1 2 0-16,1 0-1 0,0 1 2 0,-2 0-1 15,0 1 0-15,1-1 0 0,2 2-1 0,1 1 1 16,-1-2-1-16,-2 0 3 0,0 0-3 0,3-1 0 16,-2 0 1-16,0 0 0 0,-2-3 1 15,-3 1-2-15,3-1 2 0,0-1 1 0,-2 1 6 0,0-1 0 16,-2-1 4-16,0 1 0 0,-3-2 4 0,3 0 2 15,-2 0-1-15,0 0-1 0,1 0 1 0,-3-2 0 16,2 2-3-16,-1 0 2 0,3 1-1 16,-4-1-1-16,-3 0 0 0,3 0 0 0,-1 1-5 0,1 0-1 0,-2-1-1 15,0 1-1-15,-2-1-4 0,4 2 0 0,0-2 0 16,-1 0-1-16,1 0 1 0,-1 0-1 0,0 0-1 16,-1 1 0-16,2-1-1 0,0 3-9 0,0-2-12 15,0 0-50-15,0 1-33 0,0-2-41 0,1 1-72 16,0 2 146-16,1-1-117 0,0 1-34 0</inkml:trace>
  <inkml:trace contextRef="#ctx0" brushRef="#br0" timeOffset="38958.71">5989 7447 380 0,'-2'-1'260'0,"1"1"-78"16,1 0-90-16,-4 0 45 0,3 0-3 0,-1 1-10 16,1-1-13-16,-1 2-29 0,0-1-10 0,-1 0-5 15,0 0-1-15,2-1-11 0,0 2-2 0,-2-1 13 16,1-1-4-16,0 0-10 0,0 0-4 0,1 0 0 0,-2 0 2 15,-1-1-3-15,2-2 0 0,-1 3-20 0,-3-2 2 16,2 2-4-16,-2-2-4 0,1 2-3 0,-1 0-9 16,0 0-2-16,-1 0-4 0,2 0 2 0,-4 1-2 15,2 0-1-15,-2 2-1 0,2 0 2 0,-2 0 1 16,-1 0-2-16,1-1 0 0,-3 3 0 16,1 0 0-16,-1-1 1 0,-4-3 1 0,4 2-2 0,-2-2 1 15,0 0-2-15,-3-2-1 0,2 2 1 16,2-2 1-16,1 1-1 0,-2 1-1 0,-3-1 0 15,4 1-1-15,0 2 1 0,2-1 1 0,-2 1-2 16,0 0 0-16,-3 1 1 0,6 0 0 0,-1 1-1 16,-1-1 2-16,0 1 0 0,1 0-1 0,1-2 0 15,0 0 0-15,0 1 1 0,1-3 0 0,0 1 0 16,1-1 0-16,-1-1-1 0,-1 1 1 0,1-1-1 16,0 1 2-16,-1-2-2 0,0 2-2 0,2-1 1 15,-1 0 0-15,3 2 1 0,1-1-1 0,-2 0 0 16,4 1 0-16,-4 1-1 0,3-2 2 0,-1 2 0 0,1-3-1 15,1 2 0-15,-2 0 0 0,0-1 1 0,3 1 0 16,0-2 0-16,-1 2-1 0,1 2 1 0,0-1 0 16,-3-1-2-16,1 2 3 0,1-1-2 0,-3 1 0 15,2 0 1-15,-3 0 0 0,0-1 0 0,1 1 0 16,0 1 0-16,0-3-1 0,-1 2 1 0,-1-1 0 16,3 1-1-16,-1 0-1 0,1 0 2 0,-1 1-2 15,0-2 2-15,-3 1 0 0,2 2 0 0,1 0-1 16,-1 3 1-16,-1-2 0 0,3 2-1 0,-3-2 1 15,2 1 0-15,2 1 0 0,0-1-1 0,-1-1 1 16,0-1-1-16,-1 2 0 0,1-1 1 0,0 2 0 0,1 0-2 16,0 1 2-16,-2 0-1 0,4 0 0 0,-2 1 0 15,0 0 1-15,1-1 0 0,1 0-1 0,-2-1 1 16,1 1 0-16,-1 0 0 0,0 0 0 0,1 0 0 16,0-1 0-16,-1-1-2 0,1 1 0 0,1 2 1 15,1-2-1-15,1 2-1 0,0-1-1 0,0 0 1 16,1 1 0-16,2-1-1 0,1 0 0 15,-1-2 1-15,0 0-2 0,4-1 2 0,-2 0 0 16,2 0-2-16,1-2 2 0,-2 1 0 0,4-1 1 0,1 0-2 16,0 0 3-16,-1-1-2 0,2 1 0 15,3-1 3-15,-1 2-2 0,2-2-2 0,-1-1 1 16,0 2 0-16,1-2 1 0,1 2 0 0,-3-2-2 16,-1-1 1-16,-2 0 0 0,2 1 0 0,1-1 1 15,-2 0-1-15,-1-1-1 0,-2-2 1 0,5 0 1 16,1 1 0-16,-3-3-1 0,1 0 3 0,-1-1-2 15,3 0 1-15,-1-1 0 0,3 1 1 0,-5-2-1 0,1 3 1 0,5 1 0 16,-3-3-1-16,-1 2 1 0,0 1-1 16,1-2 1-16,3 2 0 0,0 1 0 0,2-1-1 15,-5-1 1-15,6-1 0 0,-1 4 0 0,1-1 0 16,-4-1 0-16,4 1 0 0,-3-1 0 16,0 1 1-16,1 1 0 0,-2 0-1 0,-2 0 1 0,0 0-1 15,3 2 2-15,-6-2-1 0,3 2 2 0,-2-2 0 16,0 0 4-16,-2 0 2 0,0 0 1 0,0-3 0 15,1 2-1-15,-1-2 2 0,-1 1-1 0,0 1-2 16,1 0-3-16,-1 0-1 0,0 0-2 0,2 1 0 16,-2-1 1-16,1 0-3 0,-1 1 0 0,2-2 2 0,0 1-1 15,0 1-1-15,0 1 1 0,-2-1-1 0,2 2 0 16,-1-1 2-16,1 1-1 0,-3 0-1 0,1 0 0 16,0 0 0-16,0 1 0 0,3-1 1 0,-4 0 1 15,1-1-2-15,-7 3 1 0,7-2-1 0,-1-1 0 16,-1 0 0-16,0 0 0 0,-2 1 0 0,3-1 0 15,1 0 0-15,1-1 0 0,-2 2 0 0,0-2 0 16,1 1 1-16,0-1 0 0,1 1-1 0,-4-1 0 16,4 0 0-16,1 0 0 0,1-1 0 0,-2 1 0 15,1 0 0-15,-1 0 0 0,3-1 0 16,0 1 0-16,1 0 0 0,-3 1 0 0,5 1 0 16,-1-1 1-16,2 2-1 0,-4-2 0 0,5 2 0 15,-2 0-1-15,2-1 1 0,-1-1 1 0,0 0-1 16,0-1 0-16,3 0 0 0,1 1 1 0,-4-1-1 15,3 0 0-15,-3-2 0 0,2 1 1 0,-1-1-1 16,-1 1 1-16,-2-1-1 0,2 0-1 0,0 1 2 16,0 1 0-16,1 1-1 0,0 2-1 0,-3-1 2 0,3 3-1 0,1 0 0 15,1 0 1-15,-2 1-1 0,0 0 0 0,-1-1 0 16,3 3 0-16,-4-2-1 0,2 1 1 16,-6-1 1-16,4 0-1 0,-3-1-1 0,1 1 1 15,1-2 0-15,-2 1 1 0,0-3-1 0,2-1 0 16,0 0 1-16,-1-1-1 0,1 0 2 0,-2-4-2 15,1 3 0-15,0-5-1 0,-1 3 1 0,2 1 0 16,1-2-1-16,0 3 1 0,1 1-1 0,1 2 1 16,-1-2 0-16,2 0-1 0,0 3 1 0,1 0 0 15,0 0 0-15,-4-1 0 0,-2 2-1 0,4-2 1 16,0 1-1-16,-4 3 1 0,-2-3 0 0,3 1-1 0,0-2 1 16,1-2 0-16,1 1 1 0,-5-1 0 0,3 0 1 15,2 0-2-15,-3-3 0 0,2-1 1 0,0 2 0 16,0-3-1-16,1 0 0 0,2 3 0 0,1-3 0 15,-3 0 1-15,3-1-1 0,2 3 0 0,-1-1 0 16,2 3 0-16,-2-4 0 0,0 0 0 0,-1 1 0 16,0 1 0-16,0 0 0 0,-2-1 0 0,-2 0 1 15,-1 4-1-15,3-1 0 0,-1 2 0 0,-3-1 0 16,-2 1 1-16,3 2-1 0,0 2 0 0,0 0-1 16,-1 0 1-16,-1 2 0 0,1 0 0 15,0 2 0-15,0 0 0 0,-2-4 1 0,0 2-1 16,0 0 2-16,1-1-1 0,-1 0 0 0,0-4 1 15,0-1 0-15,2 1 0 0,-3-2-1 0,0-1 0 16,0-1 0-16,2-3-1 0,0 2 1 0,-2-1 0 16,-1-1-1-16,1 1-1 0,0 0-2 0,-1 0-9 15,-1 0-4-15,0 1-2 0,0-1-6 0,-2 0-5 0,0 4-5 0,1 0-15 16,0 0-2-16,2 1 7 0,-3 1-3 16,-1-1 2-16,2 2 2 0,-1-2 7 0,1 2 6 0,-1-3 15 15,-2 0 3-15,1 0 3 0,-1 0 5 16,2-5 2-16,-2 4 6 0,0-2 0 0,0 0 4 15,0-3 3-15,0-3 6 0,-1 0 3 0,2-1 0 16,-2 4 1-16,2-7-4 0,-1 0 0 0,0-2-5 16,1 2-1-16,1-2-7 0,-1 0-1 0,-1-4-1 15,1 1-1-15,1-1 1 0,1-1-1 0,-1 3 0 16,1-1-1-16,-4 1 2 0,1 4-2 0,5-4 0 16,-6 3 0-16,1 3 1 0,-1-1 0 0,1 1 1 0,-3-1 1 15,0 4-2-15,2-2 3 0,-5 2-2 0,3 1 0 16,-1-1 0-16,-1 0-1 0,0 2 0 0,1-3 0 15,-1 1 0-15,1-1-1 0,1 2 1 0,-3-3 0 16,1 1-1-16,3 0 1 0,-3 0-1 0,2 1 0 16,-3-1 0-16,3 0 0 0,-4-1 0 0,1 3 0 15,-1-2 2-15,-4 1-2 0,3-1 1 0,1 1 1 16,-3 0 0-16,-3-1-1 0,3 1 1 0,1 1-1 16,-3 0 0-16,4 1 1 0,-3-3 1 0,0 1-1 15,2 1 1-15,-3-1 0 0,2-2 1 0,-1-1-3 16,1 1 3-16,-2 3-2 0,-2-4 1 0,1 0-2 15,0 4 0-15,0-2 1 0,-1 1-1 16,-1 3 1-16,0-4 1 0,2 2-1 0,-2 3-1 16,0-2 1-16,0 5 1 0,0-2 0 0,-2 2 0 15,1-2 0-15,0 3-1 0,0 0 2 0,-1 0 3 16,-1-1 1-16,-1 1 0 0,0 0 1 0,1 0 4 16,-1 0 2-16,0 0 0 0,-1 0 0 0,3 1-2 0,0-1-3 0,-2 0 0 15,-2 0-1-15,3-1-6 0,0 1 1 0,0-1-3 16,-3 1 0-16,-3 4-1 0,1-3 2 0,-1 2-1 15,-2 1-1-15,1 2 1 0,-4-1-1 16,2 1 1-16,0 1 1 0,0-2 0 0,4 2-1 16,-1-1-1-16,1-1 8 0,-1 0-5 0,2 1 10 15,-1-4 4-15,-1 0 8 0,1 0 4 0,-2-2 1 16,3 0 3-16,-2 0 0 0,0-1 2 0,-2-1-6 16,1 0-5-16,3 1-6 0,-3-3-3 0,-2 2 0 15,-2 0-2-15,3-1-4 0,-1 1-1 0,0-1-2 0,-5 2 0 16,-1 1-3-16,2 0 0 0,3 5-2 0,-5-2-1 15,3 0 0-15,-1 3 0 0,-1-2 1 0,2 1-1 16,-1 1 1-16,-1-3-1 0,2 1 0 0,-6 1 0 16,1 2 1-16,-3 0-1 0,1-2 0 0,1 3 3 15,-2-2-3-15,3 0 2 0,-3 0-1 0,8-1 1 16,-1-1-1-16,4-4-1 0,0 3 1 0,1-3-1 16,1-2 0-16,2-3 0 0,-1 3 0 0,4-2 0 15,-4-2 0-15,3 2 1 0,-2 0-2 0,5-1 0 16,1 0 0-16,-3 2 1 0,-4-3 0 0,3 5 0 15,1-1 0-15,-2-2 0 0,0 3 1 0,-6-1 0 16,6 2-1-16,-1 2 0 0,1-1 0 0,-1 0 0 16,3 3 0-16,-2-2 0 0,3-1-2 15,-1 2 2-15,1-2 2 0,0-1-2 0,0 0 1 16,0 0 1-16,-1-2-1 0,-1-2-1 0,0 2 1 16,1-1 0-16,0-1 0 0,-1 3 0 0,-2-3 1 15,1 4-2-15,1-3-1 0,-1 3 1 0,2-2 1 0,0 2-2 0,-4 2-1 16,1-4 0-16,4-1 1 0,-4 3 1 0,0-1 0 15,2 0-2-15,-1-3 1 0,-2-1 1 0,4 2 0 16,0 1 1-16,0-1-1 0,2 1-1 16,0 1 0-16,0-2 1 0,0 2 1 0,0-3-1 15,0 0 0-15,-3 1-1 0,1-2 1 0,2 1 0 16,-1-2 0-16,0 1-1 0,-1-2 0 0,2 1 1 16,-1 0-1-16,4 2 0 0,-2-3 0 0,-2 2 0 15,4 0 0-15,-1 3 1 0,0-1-2 0,-1 3 0 16,1-1 1-16,0 1 1 0,-3 1-1 0,1-1 0 15,-5 2 0-15,4 0 0 0,-1-1 1 0,2 0 0 0,-6 1-1 16,2 1-1-16,1-2 2 0,2 1 0 0,-2-1 0 16,1 0-1-16,0-1 1 0,-2-1 0 0,4 1 0 15,0-1 0-15,0 0-1 0,0 0 1 0,1 0 0 16,0 0 0-16,-1 1 0 0,2 0 0 0,-1-2-4 16,0 2 4-16,2 0-4 0,0 0 3 0,-1 3-3 15,2-1 0-15,2 1-2 0,-4 0-1 0,3 3 2 16,-1-2 0-16,1 3 0 0,0 0-1 0,2-2 2 15,1 2-1-15,-3-2 3 0,3 3 1 16,1-4-1-16,0 1 1 0,1 0 1 0,-2 0 0 0,0 0 0 16,-1 0 0-16,4-4 0 0,-1-1-2 0,-1 4 2 15,1-5-3-15,2-1 1 0,-1-1-3 16,3-3-10-16,-1 2-25 0,0 0-45 0,7 1 68 16,-3-1-39-16,8 1-21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16:34:59.50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142">
        <inkml:traceFormat>
          <inkml:channel name="X" type="integer" max="1920" units="cm"/>
          <inkml:channel name="Y" type="integer" max="1280" units="cm"/>
          <inkml:channel name="T" type="integer" max="2.14748E9" units="dev"/>
        </inkml:traceFormat>
        <inkml:channelProperties>
          <inkml:channelProperty channel="X" name="resolution" value="74.13127" units="1/cm"/>
          <inkml:channelProperty channel="Y" name="resolution" value="73.98844" units="1/cm"/>
          <inkml:channelProperty channel="T" name="resolution" value="1" units="1/dev"/>
        </inkml:channelProperties>
      </inkml:inkSource>
      <inkml:timestamp xml:id="ts1" timeString="2024-11-04T16:38:34.058"/>
    </inkml:context>
  </inkml:definitions>
  <inkml:trace contextRef="#ctx0" brushRef="#br0">7981 8761 385 0,'2'0'244'0,"-1"-1"-85"0,0 1-77 0,0 0 32 0,3-2-6 15,0-4-8-15,0 3-15 0,-3 0-30 0,3-3-11 16,2-2-9-16,0 3-6 0,2-1-4 0,-3 0-5 16,1 1-8-16,1 1 4 0,-1-1-3 0,2 2-1 15,5 1-2-15,-6 0-2 0,-3-2-1 0,3 2 0 16,2 1 2-16,2 1-4 0,-3 0 1 15,3-2-2-15,-5 0 0 0,4 1-1 0,2 1-2 0,-1-3 1 16,1 0-3-16,-2 0 1 0,2 1 0 0,-1 1 0 16,2-1-1-16,2 0 1 0,-1 0 0 15,3 2-1-15,-1 0 2 0,-3-1 0 0,4-2-1 0,2 0 1 16,2 0 0-16,-4 3 0 0,3-2-1 0,-2 0 2 0,5-1-1 16,2 5-1-16,-1-1 0 0,-5 0 0 0,3 3 1 15,-2 1-1-15,0-1 1 0,0 3-1 0,-3 0 0 16,-2 0 0-16,1 1 0 0,1 2 0 0,-4 0-1 15,1-2 1-15,3 1 0 0,-3-1 0 0,2 1 1 16,-1 0 0-16,2-2-3 0,-1-2 2 0,2 0 0 16,-2 0 0-16,6-1 0 0,-2-1 0 15,-2-1 0-15,2 0 2 0,3-2 2 0,-1 1 0 16,2 0-1-16,-4-1 2 0,-5 0-1 0,7 1 1 16,-3 1 2-16,2-1-4 0,-5 2 1 0,1 0-3 15,-1 0 3-15,1 0-2 0,2 1 0 0,0-1-1 16,0 0-1-16,1-1 0 0,0 0 1 0,5-1-1 15,-3 1 0-15,4-2 0 0,2-2-1 0,3 2 0 16,-4-1 3-16,5-1-1 0,-2 1-2 0,1 1 1 16,-2 0 0-16,1 1 1 0,-2 1 1 0,-2-2-1 15,1 2-1-15,0-1-1 0,2 0 0 0,-6-1 1 0,6 1-1 16,5-3 2-16,-2 2-1 0,-1-1-1 0,2-1 1 16,-1 2 0-16,3-3 0 0,-4 1-1 0,2-1 1 15,-9 3-1-15,6-3-1 0,-4 0 2 0,1-1 0 16,2 1 2-16,-1-2 1 0,1 1 4 15,2-2-3-15,3 0 0 0,-1 0 2 0,1 1-1 0,-2-2-1 16,1 2-1-16,-2-1-1 0,2 0 0 0,-6 4-2 16,-1-3 0-16,1 0 1 0,-3 1 0 0,1 2-1 15,-1-2 0-15,4 1-1 0,-1 0 2 16,0-3 0-16,3 4 1 0,-5 0 0 0,7 1-2 0,-2 0 4 16,0 0 0-16,-5-1 4 0,-1 4 0 0,2 0 2 0,0 1 8 15,-6-2-1-15,1 0 4 0,-1 2-1 0,2-5 1 16,0 0-1-16,0-2-2 0,0-4-2 0,3 0-6 15,1 1-1-15,-1-4-3 0,0 0 2 0,2 1-4 16,0-1 0-16,1 5-1 0,-4 0 1 0,-3 0 0 16,2 0 1-16,-6 6-2 0,0-1 0 0,0 4 0 15,-4 1 1-15,0 3-1 0,2-2 0 16,-3 4-1-16,2 1 1 0,-2 1 0 0,0-1-2 0,-2-1 2 16,0-1-3-16,-1 1 1 0,2 1 1 0,-1-3-1 15,0-2 1-15,-1 1-1 0,3-1 4 16,2-2-3-16,-2 0 4 0,-1-1-2 0,7-1 0 15,-4 1 3-15,4-2-2 0,2 0 2 0,1-1-5 16,-1 1 2-16,3-3-1 0,-3 1 0 0,-2 2-1 16,2-1 0-16,-4 2 1 0,-1-1-2 0,-5 0 2 15,3 1-1-15,-2 2 0 0,-1 0 0 0,-1 0 2 16,0 1 0-16,0 2-1 0,-1-1 5 0,1 1-1 0,-1-2 1 16,-1 2 3-16,1-2-1 0,-1 0-1 0,0 0-1 15,-1-1 0-15,2 1-2 0,0-1-1 0,-1-1 1 16,-1 1-3-16,2-1 1 0,-2 2-2 0,0-2 1 15,-1 0 1-15,1-1-1 0,-2 2-1 0,2-1 0 16,-2-1 0-16,0 1 0 0,1-1 0 0,-1 0-1 16,2 0 0-16,-2 1 1 0,2-1-1 0,-2-1 0 15,2 2 0-15,-1-1-1 0,1-1 1 16,-1 6-1-16,2-2-1 0,0 0 2 0,1 2 0 0,2-2-1 16,-2 0 0-16,1 1 0 0,-3-1 0 0,9-1 1 15,-7 1 1-15,0-1-2 0,0 1 0 0,-2-2 0 0,4 2 1 16,0-2-1-16,0 2 1 0,-4-3-2 0,4 3 1 15,-3-2-1-15,1 3 1 0,0-1 0 0,0-1 0 16,-2 2 0-16,2 0 1 0,0 0 0 0,-3-2 0 16,4 1 1-16,-2 2-1 0,0 1 0 0,0-3 0 15,-2 0 0-15,-1-1-1 0,-1 2 2 0,0 1 0 16,1-3 0-16,-1 0-1 0,0 1 0 0,1 1 1 16,-1 2 0-16,1-1 0 0,0 0 0 0,-1-2-2 15,0 2 1-15,-1 0 1 0,3 1-2 0,-3-4 1 16,0 3-1-16,1-1 1 0,1 2-1 15,-2-2 0-15,0 1 1 0,0 3 0 0,0-3 1 16,0-1 0-16,-2 1 2 0,1 1-1 0,-1-3 13 16,1 4 2-16,-1-4 0 0,0 1 2 0,1-1 0 15,-1 3 1-15,0-3-2 0,0 2 0 0,0 0-10 16,0 0-2-16,0 1-1 0,1 0-2 0,-1 1 0 16,1 0 0-16,-1 3-1 0,0-1 0 0,2 0-1 15,-2 1 0-15,0-1 1 0,0-1 1 0,2 1-2 0,-1-2 0 0,1-1-1 16,-2-1 0-16,1 0 1 0,0-2-1 15,1 0 0-15,0 0-1 0,1-1 1 0,-2-1 0 16,1 2 1-16,0-2 1 0,0 0-1 0,-1 2 0 16,1 0 0-16,-1-2 1 0,0 1-1 0,-1 1 0 15,0 0 1-15,1-1-1 0,-1 1 0 0,1-1-1 16,-1-2-1-16,1 4 1 0,-1-4 0 0,1 1-1 16,-1 0-1-16,0 1 0 0,1 0 2 0,2-1-1 15,-2 1 0-15,1 0 0 0,0 1 0 0,1 1 0 16,0 0 0-16,-1-2 0 0,1 1-1 0,0 3 0 15,1-1 1-15,-2-1 1 0,0-1-1 0,-1 1 0 0,4-1 2 16,-3 1-1-16,0 0 1 0,-2 1 0 0,1-3 0 16,1 0-2-16,0 1 1 0,1-1-1 0,-2-1 0 15,-1 0 0-15,1-2 1 0,-1 0-1 0,1 0 0 16,-1 0 1-16,0 0 0 0,0-1-4 0,0-1-40 16,0 0-25-16,0-2-35 0,1-1-48 0,0 1 105 15,0-3-86-15,-1-3-34 0</inkml:trace>
  <inkml:trace contextRef="#ctx0" brushRef="#br0" timeOffset="1452.98">12237 9403 789 0,'-2'0'396'0,"0"-1"-202"0,1-4-111 0,1 2 33 16,1 2-14-16,1-3-14 0,-1 1-11 0,0 0-31 16,3-1-11-16,-2 1-8 0,1 3-6 0,0-2-7 15,-2 0-1-15,6 2-3 0,-4 0 1 0,2 0-4 16,1 2-1-16,0 1-3 0,1-1 1 0,0 3 4 15,1 0 1-15,-4 0 1 0,6 0 2 16,-3 0 0-16,1 2 0 0,-1 2 3 0,2-1 2 16,-4 0-5-16,1 3-2 0,3-1-2 0,-2 3 3 15,-1 1-3-15,2-1 2 0,0 1-3 0,1 4-1 16,-3-1 1-16,3 3 2 0,-4-3 1 0,3-1-1 16,0 0 3-16,-2-3 1 0,1-2 2 0,-2-5 4 15,1 2 1-15,0-6 1 0,0-1 2 0,0-1 2 16,-1 0 1-16,-1-4-1 0,1 0 0 0,-3-2-3 15,3-3 0-15,-2-1-2 0,1 1-1 0,1-3-4 16,-3-1-3-16,4-2-2 0,-2-1-1 0,0 4-1 0,2-2-2 0,2-4 1 16,-1 4 1-16,1 0-2 0,0 3 0 15,1-1 1-15,2-1 0 0,1 1 1 0,0 0-1 16,-1 2-1-16,-1-2 1 0,3-1-2 0,-2-1 1 16,-3 2 0-16,2 0 0 0,-3-1-2 0,0 1 1 15,-1 2 1-15,0 1-2 0,-1-1 2 0,-3 7-2 16,3-2 1-16,-3 4 0 0,4-1 2 0,-6 2-3 15,0 0-3-15,-2 1-42 0,-2-1-26 0,4 2-35 16,-3 0-44-16,1 1 100 0,2 1-87 0,4 1-32 16</inkml:trace>
  <inkml:trace contextRef="#ctx0" brushRef="#br0" timeOffset="3864.28">13510 9642 227 0,'-2'-1'272'16,"1"0"-41"-16,1 1-110 0,-1-3 45 0,-2 2-15 0,3 0 9 16,0 0-8-16,-1 0-12 0,2 1-44 0,0-2 0 15,-1 2-7-15,1-2-7 0,-2-3-3 0,-1 4-18 16,2-1-8-16,-4 0-5 0,3 0-4 0,-1 0-8 16,0 1-3-16,1-1-4 0,0 2-3 0,-3 0-6 15,4-1 2-15,-4 2-4 0,1 0-2 0,-1 0-6 16,0 2 0-16,-2-2-2 0,1 1 0 0,-1 1 0 15,1-1-2-15,-2 3 0 0,1 0 2 0,0-1-2 16,0 0-1-16,-2 1 1 0,0 2-1 0,3 1-2 16,-3-2-1-16,1 2 0 0,2 1 0 0,-1 2-2 15,1-1 1-15,0 2 0 0,-1 0-1 0,0 1 1 16,1 0-1-16,-1 0-1 0,1-1 1 0,-2 2 0 16,2-1-1-16,2 0-1 0,1-1 2 0,-1 0 1 15,3-2 0-15,-1 3 2 0,2-2-2 0,-1-1 3 16,3 2 0-16,-1-3 1 0,5-1-1 0,-2-1 0 15,3 0 0-15,1 0-2 0,1-3 4 16,3-1-2-16,3-2-1 0,-2 3 3 0,-1-2-3 0,3-1-1 0,2 1 0 16,1-3 1-16,-2 1-1 0,1 0-1 0,-2 0 0 15,0-1 2-15,0-2 0 0,1 0 1 0,-3-1 0 16,0 3 1-16,-2-2 2 0,0 0 0 0,0-2 3 16,-1 0 0-16,0 1 1 0,-3-1 0 15,-1-2 1-15,1-1 2 0,-1-2-1 0,0 1-2 16,-2 0-1-16,0-2 0 0,1 1-1 0,-1-1 1 0,-2 1 1 15,-1-1-4-15,-1 0 0 0,-1-1 2 16,0 3-2-16,0 0 2 0,0 0-2 0,-3-2 2 16,0 1-1-16,-1 0-1 0,-1 1-1 0,-2 3 2 0,-3-6-1 15,-3 3-1-15,0-1-1 0,4 2-1 0,-2-1 0 16,-1 2-1-16,1-3 0 0,-2 2-2 0,4 0-1 16,-1 1 0-16,-1-2 0 0,1 3-2 0,0 3 0 15,0 0 0-15,3 0 0 0,2 2 0 0,-3 0 0 16,2 2-2-16,1 2 0 0,2 0 1 0,-2-3-1 15,2 2 1-15,0 0-2 0,0 0 0 0,3 3 0 16,-3-3-9-16,0 0-11 0,1-1-9 0,0 3-14 16,2-1-19-16,-1-1-53 0,-2-1-28 0,1-1-39 15,1 1-47-15,1-1 148 0,-1 4-140 0,-2-4-47 16</inkml:trace>
  <inkml:trace contextRef="#ctx0" brushRef="#br0" timeOffset="4300.89">14001 9516 868 0,'-1'5'408'0,"-2"-2"-208"15,0 1-110-15,0 0 55 0,-1-1-44 0,2 2-10 16,0 2-7-16,-1 0-9 0,1 3-3 0,2 0-12 15,-2-2-9-15,2 7-6 0,2-2-6 0,-1 3-7 16,1 0-6-16,-3 4-6 0,2 1-4 0,4 1-9 16,-3 0-2-16,3 2-2 0,-1 0-1 0,0 2-2 15,4-3 2-15,-1 0-1 0,0-2 1 0,-2-4-1 16,0 1 3-16,-1-6-1 0,1 0 0 0,-1-2 2 16,-3-6-5-16,3-1 0 0,-1 0-6 0,-2-3-8 15,0 0-12-15,2-2-13 0,-3-7-50 0,-1-4-32 16,1 3-41-16,-2-5-69 0,0-2 153 0,-4-2-113 15,0-3-34-15</inkml:trace>
  <inkml:trace contextRef="#ctx0" brushRef="#br0" timeOffset="4531.63">13789 9593 771 0,'-4'5'386'0,"3"1"-198"0,1-1-104 16,0-1 41-16,1 0-10 0,1-2-12 0,1-1-12 16,2-1-19-16,-2 0-2 0,6-1-7 0,-1-1-4 15,3-4-8-15,-2 3-2 0,5-7-3 0,-1 0-3 16,6 1-9-16,0-2-4 0,0-2-7 16,2 0-4-16,1-2-6 0,4 2-3 0,-3 0-1 0,2 3-3 15,-5-2-3-15,-2 5-3 0,5-1-35 0,1 2-22 16,-5 2-26-16,0 2-26 0,3-1-40 0,-1 0 95 15,2 3-84-15,2-1-13 0</inkml:trace>
  <inkml:trace contextRef="#ctx0" brushRef="#br0" timeOffset="5147.39">14574 9333 458 0,'1'0'318'0,"-5"0"-77"0,2 0-113 16,2 1 82-16,0 0-28 0,-2 0-33 0,-3 1-18 15,-4-1-11-15,4 0-8 0,2 1-15 0,-2 0-8 16,2 2-8-16,-4-1-6 0,2 1-17 0,1 2-4 16,-2-2-6-16,-2 1-6 0,-3 1-9 0,3-3-4 15,-5 4-3-15,1 0-3 0,0-3-7 0,-3 4-3 16,-1-2-1-16,3 1-3 0,-1-1-6 0,3 0-2 0,-1 0 2 15,1 0-3-15,0 1 1 0,4-2-1 0,0 2-2 0,-2-1-2 16,5-1 1-16,-3 1 1 0,4-1-2 16,0 0-1-16,0 0 1 0,2-2 0 0,0 2 1 0,1-2 2 15,0 0-1-15,1-2 2 0,3 2 0 0,1-1 1 16,-1-1 3-16,5 0-2 0,1-1 2 16,2 1 2-16,-1 0 0 0,4-3-2 0,1 2 2 15,0-3 0-15,2-1-1 0,2 2 0 0,-1 1 0 16,-3-1-1-16,1 2 0 0,0 1 1 0,-3 0-3 15,-1 0 2-15,-1 5 0 0,-2 0 1 0,-1-1-1 16,1-1 0-16,-2 3 0 0,-3 1 1 0,5 0 3 16,-6 2-1-16,0 0 2 0,2 1 1 0,-2 0 6 15,-1 2 1-15,-2 2 2 0,-1-3 3 0,-4 2 3 16,1-1 2-16,-4 0 0 0,2 1 1 0,-1 1 0 16,-2 0 2-16,-4 0 0 0,2-2 1 0,1 2-2 15,-2-1 2-15,-6-5-1 0,2 1-3 0,-2-2-1 16,1-2-1-16,2 1-1 0,-2-2-3 0,0-1-1 15,1-1-2-15,3-2-2 0,-1 2 2 0,3-3-5 0,2-1-2 16,0 0-4-16,2 1 0 0,0-2-4 0,2 1 0 16,2-1-2-16,-2-1-1 0,3 2 0 0,-2 0 0 15,2 0-2-15,0 0-1 0,1 0-1 0,0 1-4 16,0-1-9-16,2 1-41 0,-1-1-24 0,3 1-30 16,-1 0-40-16,0-1-252 0,1 1 303 15,-1-2-189-15,-1 2-109 0</inkml:trace>
  <inkml:trace contextRef="#ctx0" brushRef="#br0" timeOffset="17489.07">10214 12532 483 0,'1'-3'308'16,"1"-2"-114"-16,-2 0-97 0,0 2 66 0,0 1-40 15,0-1-12-15,-2 0-10 0,2 2-12 0,0-1-22 0,0-1-7 16,0 0 6-16,-1 0-3 0,1 0-6 0,0-1 0 15,0 0-1-15,-1-1 6 0,1-1-1 16,0 0-1-16,0 4-10 0,-1-2 8 0,0-2-3 16,0 3-3-16,-1 1-2 0,0 0-4 0,-2-1-4 15,1 1-2-15,1 0-4 0,-2 1-7 0,0 0-4 16,0 0-2-16,-1 1-2 0,0 0-4 0,-1 0-2 16,0 2 1-16,1-2-2 0,-1 2-3 0,-1 1 0 15,0 0 0-15,1-2-2 0,0 1-3 0,0 0 2 16,0-1-4-16,-2 4 0 0,4-3-1 0,-3 0-2 0,1 4 1 15,-1 0-2-15,0-1 2 0,2 1-2 0,-1 1 1 16,0 2 1-16,1-1-2 0,0 1 1 0,2-1-1 16,-3 1 0-16,2 0 2 0,-2-1-2 0,1 2-1 15,2 0 1-15,-2-1 0 0,2 1 0 0,-2 1-1 16,3-1 1-16,-1 1-1 0,3 1 1 0,-1 0 0 16,0 0 0-16,1 2-2 0,0-3 0 0,0 1 2 15,0 1-1-15,1-2-1 0,1 2 1 0,2-1-1 16,0 1-2-16,1 1 3 0,1-1 0 0,0 0 0 15,0-2 0-15,-2-3 1 0,2 3 0 16,-2-1 0-16,2-2 2 0,-3-2 1 0,1 1-2 0,2 0 0 16,-1-1 2-16,1 1 2 0,0-3-3 0,0 1 4 15,1-2-1-15,-2-1 0 0,3 0 1 0,-1-2 1 16,1 1-1-16,0-1 0 0,0 2 2 0,2-2-3 16,-1 1 1-16,1-1 0 0,-1 0-1 0,2 0-1 15,-1 0 1-15,1-1-3 0,0-2 1 0,-1 1-1 16,2-1 1-16,-1 1-1 0,1-2 0 0,1 2 0 15,0-2-1-15,-2 0 2 0,0 0-2 0,-1 2 1 16,0-2 1-16,-2-1 0 0,2 2 1 0,-4-2 1 16,-1 1 0-16,0-1 0 0,3 0 3 0,-5-2-1 15,0 1 2-15,2 3 1 0,-2-3-3 0,0-2 1 16,0 2 0-16,3 1 1 0,-3-3 0 0,2 2-5 16,-2-4 1-16,-3 1-1 0,0 0 0 0,2 2-1 15,0-2 1-15,0 0-1 0,-4 0 0 0,1 1 1 16,0-2-2-16,1 4 2 0,2-2 1 0,-2-1-1 15,0-1 0-15,0 3-2 0,2-1 1 0,-6 0 0 0,4 0 1 16,-2-1-3-16,-1 1 1 0,-3 0 0 0,2 1-1 16,-1-2 1-16,4 1-2 0,0-1 0 0,0 0 1 15,-2 2-1-15,2-1 1 0,0-1 0 0,2 1-1 16,-4 1 1-16,0-1 0 0,-1 1-1 0,-1 2 1 16,3-3 0-16,-2 1-1 0,-4 2 0 0,2-2 1 15,3 2-1-15,0-2 2 0,2 3 0 0,-6-4-2 16,5 4 1-16,0-2-1 0,-4 3 0 0,2-1 1 15,-1 0 1-15,-1 1-1 0,0-1-1 0,3 2 2 16,-1 0-2-16,-1 1 0 0,-1 0 2 16,0 1 0-16,2-1-2 0,-2 1 0 0,0 0 1 0,-2 2 3 15,0 0 5-15,-1-1 0 0,2 5 1 0,-1-3 3 16,-1 1 2-16,-1 0-1 0,0-1 3 0,1 0-2 16,1 3-2-16,-2-5-1 0,2-1-1 0,0 3-3 15,0 1 3-15,4-2-2 0,-1 0 0 0,-1-1-3 16,1 1 0-16,1-2 1 0,0 3-3 0,-1-3 0 15,2 0-1-15,1 0-1 0,0 0-2 0,-1 0 0 16,2 0 0-16,1 0 0 0,0 0 0 0,0 0-1 16,0 0-3-16,1 1-22 0,1-1-24 0,0 0-27 15,-1 0-42-15,2 0-64 0,3-4 126 0,3 0-96 16,-3 1-33-16</inkml:trace>
  <inkml:trace contextRef="#ctx0" brushRef="#br0" timeOffset="18623.66">16901 13733 566 0,'-3'-2'378'16,"3"1"-135"-16,0 0-115 0,1 1 69 0,-1-2-15 15,0 2-34-15,0 0-11 0,0 3-7 0,2-1-9 16,0 0-21-16,-1 2-6 0,1 0-6 16,-1 0-6-16,2 1-18 0,-1-2-6 0,5-1 6 15,-4 0-3-15,4 3-10 0,1-4-5 0,-2-1-1 0,5 0-3 16,1-2-3-16,1-1-5 0,-1 0-14 0,0-2-1 16,2-1-8-16,2-1 0 0,-1 1-5 0,2 0-4 15,-2 0 0-15,2-1-1 0,1-1 2 0,4 7-2 16,-1-3 2-16,5 2-1 0,-3-1-1 0,-1 3 2 15,3 0-2-15,-7 4-1 0,-1 0 1 0,-2-3 0 16,-6 4 0-16,4-4-1 0,-4 1 2 0,-3-1-1 0,1 0-2 16,-3-1-8-16,4 0-9 0,-1 0-10 15,-5 0-15-15,-2 0-15 0,1 0-65 0,-1 0-40 16,-1-1-55-16,-1 0-100 0,-1 1 214 0,0 0-152 16,0 0-46-16</inkml:trace>
  <inkml:trace contextRef="#ctx0" brushRef="#br0" timeOffset="18978.5">16886 13481 563 0,'-3'-3'483'0,"-1"3"-134"16,1 0-183-16,2 0 107 0,-7 1-78 0,4 3-24 16,-1-1-52-16,1 3-14 0,3 3-18 0,-4 2-14 15,3-2-24-15,-2 3-7 0,1 6-3 0,0-1-6 16,1-1-12-16,-2 1-3 0,-1-2-1 0,4 2-1 16,0-2-4-16,1 3 1 0,-3-7-5 0,-2 0 4 15,5 2-2-15,-2-5 0 0,1-2-1 0,-3-2-2 16,0 1 2-16,4-3-3 0,4 2 2 0,-1-4-5 15,-1-3-1-15,4 0-2 0,5 2 1 0,4 0 0 16,1 0-1-16,6 1-1 0,-2 0 1 0,8 4-1 16,-1 0-1-16,1 2-9 0,1 0-18 0,0 1-88 15,1 2-54-15,1 3-86 0,-1-1 182 0,-3-1-145 0,1 4-75 16</inkml:trace>
  <inkml:trace contextRef="#ctx0" brushRef="#br0" timeOffset="19519.68">17832 13468 936 0,'-8'3'519'0,"4"-1"-239"16,-1 1-147-16,3 0 68 0,-2 2-24 0,0 0-42 15,1 2-17-15,1 2-13 0,-3 2-16 0,2-3-30 0,3 5-9 16,0 9-6-16,0-2-5 0,0-1-19 0,3 7-4 15,0-3-4-15,2 7-1 0,-3 0-4 0,1 1 0 16,2-8-4-16,-1 3-2 0,0-1 2 0,0-1-1 16,0-6-1-16,-2-5-3 0,2 2-5 0,-3-6-8 15,4-4-5-15,-4-5-19 0,1-2-9 0,0-4-9 16,0-5-10-16,-2-5-22 0,1 0-6 0,-6-9-4 16,1 0-5-16,-2-5-13 0,-1 0-9 0,1-2-12 15,-6 0-14-15,3 2-84 0,-1-1 162 16,-3 5-97-16,1 2-41 0</inkml:trace>
  <inkml:trace contextRef="#ctx0" brushRef="#br0" timeOffset="19709.59">17584 13499 557 0,'-6'6'422'0,"1"0"-138"15,-1 0-136-15,2 2 87 0,1-3-26 0,0 1-46 16,1-2-15-16,1 2-12 0,1-1-9 0,0-2-13 16,2-2-7-16,3-1-5 0,-1 0-8 15,5-1-19-15,-3 0-9 0,9-5-7 0,-3 1-7 0,3-2-24 16,4-2-8-16,2-1-7 0,-1 1-3 15,-2 0-3-15,4-1-3 0,1 1-2 0,2-3-2 16,-3 5 0-16,0 0 0 0,1 0-4 0,7 0-33 16,-1 0-22-16,-2 0-22 0,-1 1-25 0,3-2-78 15,1-1-46-15,0-1-64 0,-4 3 175 0,2-1-153 16,3 0-58-16</inkml:trace>
  <inkml:trace contextRef="#ctx0" brushRef="#br0" timeOffset="20206.59">18299 13256 603 0,'-2'0'351'0,"3"1"-112"0,-1 2-107 0,-1-1 76 16,1 3-44-16,0 0 14 0,-3-2-11 0,1 3-12 16,2-1-6-16,-5 0-24 0,2 0-13 0,-3 1-11 15,1 1-13-15,-1 1-28 0,3-1-11 0,-4 2-10 16,0 1-7-16,-3 3-17 0,3-2-4 0,-3 2-1 15,2 2-3-15,-5-2-3 0,1 4-1 0,0 1-1 16,0-1 0-16,3-1 1 0,-2 1-3 0,1-2 0 16,3 1 0-16,1-4 0 0,3-4 0 0,4 1-2 15,1 0-2-15,-1-3 0 0,8-3 3 0,4-2-1 0,-2-1 2 16,7-7-2-16,-1 4 3 0,0-6 2 0,-1 2 5 16,5-1-1-16,-5-1 0 0,0 4 2 0,2 1-1 15,0 1 1-15,-3 3 0 0,-1 0 0 16,0 3-2-16,0 1 3 0,-5 1 2 0,0-1-1 0,-3 4 7 15,2-1 3-15,-5 5-1 0,0-1 1 0,-1 1 6 16,-2 2 0-16,-3 1-1 0,1-1 1 0,0-1-5 16,-5 0-2-16,0 4 5 0,-1-2-1 15,0-2-7-15,-1 0 0 0,-2-2-1 0,-2 2-1 16,-3-4 0-16,0 1 1 0,6-4-7 0,-1 2 4 16,-4-1-1-16,5-1 0 0,-2 2 0 0,3-3 1 15,4 0-1-15,-2-1 0 0,1 1-1 0,1-2-2 16,-1-2 1-16,3-1-2 0,4 1 0 0,-2-1-3 15,-1 0-2-15,-2 0-1 0,3-1 0 0,-1 0-2 16,3 1-2-16,3-2-3 0,-3-1-4 0,2 0-29 16,2 0-16-16,2-1-28 0,-4 0-33 0,3 1-51 0,-3 2-72 15,6-2 154-15,-2 0-116 0,-2 1-18 0</inkml:trace>
  <inkml:trace contextRef="#ctx0" brushRef="#br0" timeOffset="21916.62">9328 14590 741 0,'6'2'364'0,"-5"2"-193"0,1 1-99 16,-1-1 25-16,0 0-9 0,0 1-7 0,0 1-8 16,0-2-35-16,1 0-7 0,0 1-6 15,0-2-4-15,1-1-5 0,-1 0-1 0,5 0-3 0,-1-2 0 16,-1-1-1-16,3 0 2 0,-3 0-3 0,4-2 1 15,-4 0-2-15,-1-2-1 0,1 0-1 16,2 0-1-16,-3 2-1 0,3-3-3 0,3 2 0 16,-6-3 0-16,5 4-2 0,-1-2 1 0,2 1 0 0,-1 0 0 15,2 1-1-15,0-1 2 0,-2 0 0 0,5 3 0 16,-2-3 0-16,0 2-1 0,1 1 0 0,1 0-1 16,-1-1 0-16,1 1 2 0,0 1-1 0,0-1 0 15,1 1 1-15,-1 0-1 0,1-2 1 0,-1-1 1 16,2 3 0-16,-3 0-3 0,0 0 1 0,-1 0 1 15,1 0 0-15,0 2 2 0,-2-1 1 0,-2 2 0 16,-1-1 1-16,3 0 6 0,1 1-1 0,-6 0 1 16,0-2-2-16,-1 1 0 0,3 0 0 0,-1 0-1 15,1 2 1-15,-6-1-6 0,4-1 0 0,3 1 1 16,-2 1-1-16,2-2-1 0,-5-2 0 0,3 1-1 16,1 0-1-16,-3-1 1 0,-1-1 2 0,1 0-3 15,0 0 2-15,-4 1 1 0,3 0 1 0,-4-2 2 16,1 2-2-16,4-1 3 0,-2 1-3 15,-1 0 3-15,4 1-2 0,-2-1-2 0,0 2 1 16,1 1-2-16,3 0-1 0,-4 2-1 0,-1-3 1 0,2 4 0 0,1 0-1 16,4 1 0-16,-3-3-1 0,1 3 0 0,-2-2 0 15,3 1 2-15,-1-3-2 0,2 3-1 0,-3-4 1 16,1 0 0-16,0 1 3 0,-1-1-2 16,1-1 3-16,0-1-1 0,1 0 1 0,-2 0 0 0,0-1 0 15,1 1 1-15,0-4 0 0,-2 1 0 0,1 2-1 16,-1-1-2-16,1 1 2 0,1-2-3 15,0 3 1-15,-1-2 0 0,1 2 0 0,0-2-2 16,1-1 1-16,-1 0 2 0,1 1 1 0,2-1 1 16,-2 0 3-16,0-1 1 0,1 1 1 0,3 1 3 15,-1 0 0-15,1-3-2 0,1 3 0 0,-1 0 2 0,-2 0-3 16,0 2-2-16,1 0-1 0,0 0-1 0,0 0 0 16,-2 2 1-16,1 1-2 0,-3 3-1 0,2-1 2 15,0-1 2-15,-4 4 3 0,-1-2 4 0,-1 0 8 16,-1 0 0-16,1-2 4 0,0 0 1 0,-3-1 0 15,2-1 0-15,2-1-3 0,-3 0-4 0,-2-1-8 16,1 0 2-16,0 0-5 0,0-2-2 0,2 0-1 16,-2-3-2-16,0 1 0 0,3 0-1 0,-1 0 0 15,2 1-4-15,0 0 2 0,1-1-1 0,-1 1 0 16,2 2 1-16,0 0-1 0,-1 0 1 0,1 0-2 16,1 0 2-16,-2-1-1 0,2 5 1 0,0-2-2 15,-2 1-7-15,1 3-15 0,-1 3-56 0,2 0-31 16,-1 2-41-16,-2 5-62 0,2 1 139 0,0-1-117 15,-4 2-34-15</inkml:trace>
  <inkml:trace contextRef="#ctx0" brushRef="#br0" timeOffset="22504.32">11621 14767 771 0,'0'0'432'16,"-3"-2"-191"-16,1 0-128 0,-2-2 77 0,-1 2-30 16,2 0-10-16,2-1-14 0,-2 0-26 0,1 1-13 15,-1 2-10-15,0 0-8 0,1 0-23 0,-1-1-6 16,1 3-8-16,-1 1-5 0,1 1-13 16,0 0-3-16,2 2-1 0,-2-1-2 0,2 1-8 0,0 2-3 0,1 4 2 15,1-2-3-15,-1 1-2 0,1 2 0 0,2 0-1 16,-2 5 0-16,1 2 1 0,2-1 0 0,-5 1 0 15,1 5 0-15,2-2-1 0,-2 3 1 0,-1 1 1 16,0-2-3-16,0-1 0 0,1-2 2 0,-1-2-4 16,1-6 0-16,-1 3 0 0,0-8-2 0,0-1-1 15,0-5-8-15,0 1-7 0,0-6-12 0,0-1-9 16,0-4-45-16,0-2-22 0,-1-5-31 0,0 3-43 16,-1-6 114-16,0 0-85 0,-2-2-21 0</inkml:trace>
  <inkml:trace contextRef="#ctx0" brushRef="#br0" timeOffset="22782.66">11444 14738 865 0,'-6'5'424'16,"1"-1"-215"-16,1 2-113 0,1-1 57 0,0 0-24 15,-1 1-7-15,0 0-6 0,3 0-8 0,0 0-25 0,-2-3-5 16,3 2 4-16,0 0-7 0,2 0-20 0,0 0-6 15,2-1-3-15,-2 0-5 0,4 2-5 16,-2 1-4-16,1-1-13 0,1 0-2 0,2-3-1 16,0 4-2-16,1-3-5 0,3 1-3 0,0-1-1 15,2 0 0-15,0-3-1 0,3-4-3 0,0 2 2 16,2-7-2-16,2 2 2 0,1-4-1 0,-3 0 1 16,4-4-2-16,-1 2 2 0,-1-4-3 0,0 0-11 15,-1 1-16-15,-1 0-19 0,-3 0-84 0,1-1-49 16,-4 4-88-16,3 0 183 0,-3 3-145 0,1 8-64 0</inkml:trace>
  <inkml:trace contextRef="#ctx0" brushRef="#br0" timeOffset="23404.58">12131 14710 314 0,'-2'-4'330'0,"1"3"-92"0,-2 0-100 15,-2 1 87-15,2 0-46 0,-1 1-19 0,-1 2-37 16,1-2-10-16,-3 2-10 0,0 0-5 0,1 1-11 16,1-1-2-16,-1-1 0 0,-1 1-1 0,1-2-6 15,0 3-4-15,0-2-7 0,0 1-3 0,1 1-11 16,-2-1-5-16,1 1-5 0,1 0-2 0,-2 1-10 15,2 1-3-15,0 1-2 0,-2-1-2 0,0 0-7 16,-1 2-2-16,2 1-2 0,-3-1-1 0,2-1-7 0,0 1 1 16,0-1-1-16,0 3-1 0,2-3-3 15,-2 1 1-15,4-2 0 0,0 0-2 0,-2 1 0 16,3-2 0-16,1 2-1 0,1-4-1 0,-1 1 2 0,1 0-2 16,0 0 1-16,3-1-1 0,-1 0 0 15,4-3 1-15,-2 0 0 0,4 0 1 0,0 0 0 16,4-1-1-16,-1 0 0 0,1-1 1 0,2-1 1 15,2 1-1-15,0 2 0 0,1-1 0 0,0 0 0 16,1 0 0-16,1 1 0 0,-3 0 1 0,0 3-1 0,-2 3 2 16,3-2 1-16,-5 0 0 0,-2 2 1 0,1 3 6 0,-4 0 11 15,-2 1 3-15,1-1 2 0,-4 0 2 0,-1 1 4 16,2 2 2-16,-3-2-2 0,0-1-1 16,-1 1-6-16,-2 1-2 0,0 0-1 0,-3-2-1 15,-1-1 1-15,-1 0-1 0,-3-1 0 0,-1 1 1 16,-2-2-4-16,2 0 0 0,-4-1-1 0,4 1 0 15,-3-2-4-15,-2 2-4 0,3-1-1 0,0-1-2 16,2 1 0-16,-1-2-2 0,2 3 2 0,1-2-1 16,2 1-1-16,2-1 3 0,-2-1-2 0,1 2 1 15,1-1-1-15,1 0-1 0,1-1 0 0,-1 0-2 16,2-2-1-16,-2 2 0 0,5-2 0 0,-2 2-2 16,1-2-2-16,1 0-2 0,0-1-8 0,2 2-65 15,1-1-51-15,2 2-79 0,-1-1-178 0,3-2 285 16,-1 1-194-16,-1 0-87 0</inkml:trace>
  <inkml:trace contextRef="#ctx0" brushRef="#br0" timeOffset="29935.31">12214 15667 708 0,'-3'3'344'0,"2"6"-172"16,-2-7-100-16,1 1 37 0,4-2-31 0,1 0-20 16,-4-1-17-16,2 4-16 0,4 0-10 0,-3-4-12 15,4 4-4-15,-4-1 0 0,-1-2 0 0,3 2 0 16,1 2 0-16,3 1 1 0,-5 0 3 0,3 1 7 15,0 0 3-15,4 3 0 0,-3 0 3 0,0 2 8 16,0 1-1-16,-1 3 2 0,0 2-2 0,1 6-6 16,-2 2-1-16,4 5-1 0,0-1-3 0,-2-2-3 15,2 3-2-15,4 3-4 0,-2-1 1 0,1-5 0 0,-1-3-2 16,2-4 0-16,6 5-2 0,3-5-1 0,-2 1 0 16,3-7 1-16,9 3 1 0,0-2-2 0,4 2 1 15,0-2 0-15,3-1 0 0,0 0-1 0,-1 0 1 16,0-4-1-16,3 3 1 0,-4 0 0 15,10 0-3-15,-1-2 1 0,3 1 0 0,2 0 1 16,6-1-2-16,-2 0-1 0,4-1 1 0,-3 0 0 16,9 2 2-16,0-2-2 0,-3-2 2 0,7 1-1 15,-4 0 0-15,3-1 0 0,-8 0 0 0,-4-1 0 0,18-1 1 16,-3 3 0-16,-12-3-3 0,10 1 4 0,-8-2-3 0,21 3 2 16,0-2 0-16,-1-1 0 0,-17 0-1 0,9-2-1 15,4 2 3-15,-2-1 0 0,9-3-2 16,-9 1 2-16,-5 1-1 0,9-2 0 0,-6 0 0 15,11-2 0-15,-3 0-1 0,-1-2 0 0,-4 2 1 16,0-3 0-16,5 0 0 0,-1-5-1 0,3 1 1 16,-7-3 1-16,2-1 0 0,-2-2 0 0,3 0 0 15,-10-1 0-15,4 0 0 0,6-1 0 0,-2-4 0 16,-9 4 1-16,-1-1 0 0,0-1 0 0,13-3 1 16,-5-2-2-16,-1 0 2 0,-12 0-2 0,13-1-1 15,2-2 0-15,-2 2 1 0,5-3 0 0,-8-1-1 16,-1-3 0-16,3 1 1 0,-4-1 0 0,4-5 1 15,-3 0 0-15,-2-2 1 0,-1 1-2 0,-4-4 1 16,5 2 2-16,-10-1-3 0,8 0 1 0,-4 2 2 16,-2-2-2-16,0-1-1 0,-6 1 2 0,1-1-1 15,-1-2 1-15,-2-1-1 0,-2 2 1 0,-12 3 0 0,2-1-1 16,8-3 2-16,-3-2-3 0,-3 7 1 0,1-1 0 16,-4 0 1-16,5-9 1 0,-7-2-2 0,3 1 2 15,-9 6 0-15,6-6 1 0,-3-1 1 0,1 1-2 16,3-2 0-16,-5-3 1 0,0 3 1 0,0-5-1 15,0-4 2-15,-6 2-2 0,1-2 0 0,-7 0 2 16,1-2-2-16,-2-2 1 0,1 3 0 16,-3-8-1-16,0 6 1 0,-2-6 0 0,3 1-1 15,-3-2 0-15,-1-4 1 0,2 2-3 0,-2 0 3 16,2 0-3-16,-2 1 0 0,-1 8 0 0,-1-1 2 0,2-13-2 16,-2 4 0-16,0 9 2 0,-3-2-2 0,1 3 1 0,0-14 0 15,-3-2 0-15,1 1-1 0,-2 11 1 0,1-11-1 16,0-1-1-16,-2-2 1 0,0-6 0 0,1 4-1 15,-1 1 2-15,1-3-3 0,0-1 1 0,-2-4 1 16,-2 1 0-16,-2-2-1 0,2 1 1 0,-3-3 0 16,4-2-2-16,-1-2 1 0,0 1 0 0,-3 2 1 15,3-3-1-15,-1-4 1 0,0 3-2 16,0 2 1-16,-2-2 1 0,-1-1 0 0,0 0 0 16,1 15 0-16,-1 0-2 0,-1-12 2 0,-1-2 0 15,0 12-2-15,-1 1 0 0,0 2 1 0,-1-14 1 16,-3-2-2-16,2 1 3 0,1 11-3 0,-1-11 2 15,-2 0 0-15,4 0-1 0,-9-6 1 0,5 4-2 16,-1 0 0-16,-2-2 1 0,4 1 2 0,-4-2-1 16,-2 0-1-16,2 1 1 0,5 1 0 0,-6 0 0 15,1-1-1-15,-5 0-1 0,2 1 0 0,0 0 2 16,-3 1 0-16,3 3-1 0,-4-5 0 0,5 18 0 0,0-5 0 16,0-7 0-16,-1-4 0 0,1 17-1 0,1-1 0 15,1-3 0-15,-1-11 0 0,2 1 0 16,-1-2 0-16,2 12 1 0,-1-13-1 0,3 2 0 0,-1-2 0 15,-1 4 0-15,3-2 0 0,-3-1 1 0,2 2 0 16,0 2-1-16,1-1 1 0,-3 1 1 0,1 0-1 16,2 1 0-16,-1 5 0 0,0-1 1 0,1 6-1 15,-1-4 0-15,3 11 1 0,0-5-1 16,0 7-1-16,1 1 0 0,-2 0 0 0,2 3 0 16,1 2-1-16,1 3 1 0,-1 6 0 0,1 2-1 0,1-7 0 15,-1-1 1-15,2 12-1 0,-1 0 0 0,4 0 1 0,-3-7 0 16,3 2-1-16,1-1 0 0,-1 10 1 0,5-7 0 15,-2 0 0-15,1 2 0 0,1 1-1 0,1 5 1 16,1-3 0-16,1 3 0 0,-1 2 0 0,5 5-1 16,-2-1 0-16,3 4 0 0,0-3-2 15,5 5 1-15,-2-1 0 0,7 5-2 0,-2-2 2 16,0 1 1-16,3 0-1 0,-2 2 1 0,2 2 0 16,-1 3-1-16,-2 1 0 0,-1 3 1 0,1 2-3 0,-5 3 1 15,-3 5 1-15,4 2 0 0,3-1-1 16,-8 3 1-16,1 4 1 0,1 2 0 0,4 0 0 15,3 5 1-15,0-2 0 0,-4 5 0 0,4 3 3 16,3 3 1-16,0 1 1 0,-3 0 1 0,0 6 3 16,1 1 3-16,-2 2 1 0,1 1 3 0,-4 2 1 15,1-2 1-15,-2 3 0 0,1-1 2 0,-2-1-2 16,-2 0-1-16,0 1 0 0,-1-3-4 0,-1 0-1 16,0-2-1-16,-1 0 0 0,-1 0-2 0,-3-2-1 15,0-1 0-15,-2-5-3 0,1 2 3 0,-3-3-3 0,0-3 1 16,-4 0-4-16,2-2-14 0,1-1-23 0,-3-2-27 15,0 0-33-15,-2-2 69 0,-1-1-53 0,-1-1-29 16</inkml:trace>
  <inkml:trace contextRef="#ctx0" brushRef="#br0" timeOffset="30239.99">20170 3466 711 0,'-11'-1'331'0,"3"-2"-186"0,2-1-83 0,-4 2 26 15,2-1 5-15,-1 2 8 0,1 2 1 16,0 3-19-16,-2-2 0 0,0 7 0 0,1 0-3 0,6 2-11 16,-5 0-4-16,8 3-7 0,-1 0-7 0,3 2-13 15,6 3-4-15,3 1-8 0,0-3-3 16,2 2-11-16,4 1-2 0,2-2-2 0,2-1 0 15,-3-2-5-15,2-8-3 0,6 1 2 0,1-1 0 16,-4-3 1-16,1-4-1 0,1-2 0 0,6-3-5 16,4-3-4-16,-1 1-11 0,-6-4-16 0,1-4-53 15,3-2-35-15,-4-2-58 0,-2-1-115 0,0-4 206 16,-2 0-144-16,-2-3-48 0</inkml:trace>
  <inkml:trace contextRef="#ctx0" brushRef="#br0" timeOffset="31982.87">20006 3971 1154 0,'1'-1'523'0,"5"3"-339"0,-2 1-116 0,-5-3-2 16,0 1-5-16,-1 2-6 0,1 2-6 0,-4 6-9 15,3-3-7-15,-4 8-24 0,3 5-5 0,-2 3-2 16,1 5-2-16,-2 6-1 0,0 5 2 0,1 1 0 15,1 4 0-15,-2 0 1 0,1 8-2 0,-1-3 0 16,4 5-1-16,1 0 1 0,-1 4 0 0,1-2 0 16,1 5-1-16,0-2 1 0,1 2-1 15,-1 1 1-15,1 1 1 0,-1 1 1 0,0-1-2 0,0 3 0 16,2 0 1-16,-2-2-1 0,0-7 1 0,0-2-1 0,0 9 0 16,0 2-1-16,-2-14 3 0,0 3-2 0,0-4 1 15,-3 11 3-15,0-2 0 0,0-1 2 0,-2-5-3 16,-1 3 5-16,1-2-3 0,0 1 1 0,-2-3 1 15,2-5 0-15,-2 2 1 0,3-10 3 0,0 4 2 16,1-8 0-16,-2 3 2 0,4-6 0 0,-1 0 2 16,2-5-1-16,-1 0-2 0,4-9-4 15,0-1 0-15,2-5-4 0,2-3-1 0,3-3-2 16,-2-1-3-16,5-3 0 0,1-2 0 0,5-3 0 16,-2-1 1-16,0 0 0 0,6-5-1 0,3 1 2 15,0-3 0-15,-2 1 0 0,2-1-1 0,0 2-1 0,9-2 0 16,-3 1 0-16,1-1 0 0,-1 3-1 0,11-3 1 15,3 2-2-15,3-1 2 0,4 3 0 0,5-2 0 16,2 2 0-16,3 0-1 0,3 1 1 0,8 2-1 16,-7-2 1-16,13 1-1 0,-6-1 1 0,2-1 0 15,3 2 0-15,6 3 0 0,-3-4 0 0,-2 0 0 16,4 2-1-16,-7 0 1 0,6 0 0 0,-10 2 0 16,2-1 0-16,7-5 0 0,0 4 0 0,-12 1 2 15,3-3-1-15,6 2-1 0,8 1 0 0,-3 0 0 16,1-1 0-16,-15 1 0 0,20 3 1 0,1-1 0 15,-6 2 0-15,-2 2 1 0,-4-2 0 0,1 4-1 16,-2-1 0-16,6 6 1 0,-9-2-1 0,-3 1 0 16,3 4 1-16,-7-1-1 0,6 5-1 15,-2-2 1-15,-3 1 1 0,-4 0 0 0,-4 0-1 16,4 2-1-16,-10-2 1 0,1 0-1 0,-7-3 2 16,-5 0-1-16,-1 1 2 0,0-2-2 0,-11-2 2 0,-1-6 0 0,2 3 11 15,1-2 8-15,-7 0 5 0,-3-5 3 0,-5-2 2 16,-2 0 9-16,-5 0 5 0,2 1 3 0,-6-4-8 15,-2 0-4-15,-2-3-3 0,1 2-1 0,-2-2-4 16,0-1-5-16,-2-2-4 0,-3 2-3 0,0-1-6 16,-1 0-2-16,0-1-1 0,-4-2-3 15,5 2 0-15,-4-3-2 0,0 0-2 0,-3-3 0 16,5 2 2-16,-3-5-2 0,0 2 0 0,3-4-2 16,-5-1 1-16,3-1-2 0,0-4 1 0,2-2-2 15,-2 1-1-15,1 2 2 0,3-3-1 0,-1-8 1 16,0 0-2-16,0 3 3 0,3-4-1 0,0-2 1 0,-3-12-1 15,-1-3 2-15,2 0 0 0,-4 4 0 0,0-7 1 16,0 0-1-16,0 1 2 0,-1-2-1 0,0 5 2 16,-2-1-1-16,1 4-1 0,-1 3 2 0,1 2-2 15,-1-1 2-15,1 3-2 0,-1 2 0 0,1 1 0 16,0 1-1-16,3 1 1 0,-2-2-2 0,2 2 1 16,-1 0-1-16,3-2-2 0,2-1 3 0,0 0-1 15,2-3-1-15,2 1-1 0,1 1 2 0,1 3 0 16,2 2-1-16,3-10 1 0,-2 4-1 0,0 5 1 15,2-1-1-15,1 3 1 0,0-5 0 0,-1 6 1 16,1-4-1-16,-2 12 1 0,2-2 0 0,-2 2 0 16,-1 0 1-16,-3 3 0 0,2 3-1 0,-2 3 0 15,-2 2 2-15,0 4 1 0,-1-2-1 0,0 2 0 16,-2 6 0-16,1-1 1 0,-1 2-1 0,-2-2 1 16,0 4-3-16,1-2 2 0,-3 4 1 0,2-1-1 15,-1 1-2-15,0 0 2 0,-1 1-1 0,1 0 1 16,1 1-1-16,-1 0-1 0,2 0-1 0,-2 0 1 0,0-1 1 15,0 0-1-15,1 1 0 0,-1-1 0 0,1 0 1 16,-3 0-1-16,2-1 0 0,-1 0 0 0,1 1 0 16,-5-2-2-16,2 1 0 0,-2-1 0 0,0-1 1 15,-2 0-1-15,1 1 0 0,-2-3 1 0,-6 1-1 16,-3-3 2-16,2 2 0 0,-11-4 1 0,4 2 0 16,-5 0 2-16,-3-1-1 0,-3 1-1 15,1 0 2-15,-3 0 0 0,-2 0-1 0,-2 1 0 16,-2-2 0-16,5 3 0 0,-9 2 0 0,-8-2 1 15,2 3-1-15,4-2-1 0,-3 4 2 0,0 0-1 0,-16 2-1 16,-1-2-1-16,2 0 3 0,6 3-2 0,-10-1 0 16,-3 1 1-16,-4 2-2 0,-1-2 0 0,5 5 1 15,-1-3 1-15,-1 1-2 0,6-1 1 0,-9-1 0 16,4 1-1-16,1 0 0 0,3 0 1 0,3-4-1 16,-4 2 1-16,0-3-1 0,-1 0 0 0,9 2 0 15,-4-2 1-15,6 0 0 0,1-3 0 0,-2 0-1 16,9 1 0-16,-5-3 0 0,1 3 0 0,10-3 1 0,3 2-1 15,-4-4 0-15,-2 0-2 0,7 3 1 16,8-1 1-16,5-1 0 0,-4-2 0 0,4-3 0 16,0 0 0-16,5 2 1 0,0 0 0 0,-1-3 0 15,1 1-1-15,3 2 0 0,2-1 1 0,0 2 1 16,6-2 0-16,1 1 0 0,2 1-1 0,0 2 1 16,2-1-2-16,1-1 0 0,0 3 1 0,0-1-1 15,0 4 0-15,0 0 0 0,1 1 0 0,1 0 0 16,-1 4 1-16,-2 1-1 0,1 1 1 0,0 2-1 15,-1 0 0-15,2 0-3 0,0-1 3 0,0 2-2 0,0 1 0 16,-1-4 1-16,5 3-1 0,1-1 0 0,1-3 1 16,0 4-1-16,1-5-7 0,1 3-4 0,2-5-24 15,3 1-106-15,1-2-76 0,3 0 167 0,12-8-125 16,-1-14-107-16</inkml:trace>
  <inkml:trace contextRef="#ctx0" brushRef="#br0" timeOffset="33213.33">20296 4563 422 0,'-4'-1'322'0,"2"1"-88"0,-1-1-115 15,1 2 74-15,0-1-48 0,2 0-8 0,-1 3-11 16,0-2-43-16,1 3-15 0,2 0-11 0,0 5-6 16,1 5-8-16,-2-2-2 0,1 4-13 0,0 0-5 15,0 3-5-15,-1 1-3 0,-1 2-2 0,1 0-4 16,-1 0 0-16,0 2-3 0,-1-4 0 0,0 0 0 16,1 0 0-16,0-9 0 0,-2 2 1 0,2-6 0 15,0 1 1-15,0-8 2 0,0 0 2 0,0-3 5 16,0-5 2-16,0-4 1 0,0-2 1 0,0-4-3 15,0-3 0-15,-1 0-1 0,1-2-2 0,-1 1-5 0,1 0-5 16,1-4-1-16,0 0-1 0,-1 4 0 0,3 0-2 16,-1 4-1-16,1-5 0 0,4 3-2 0,-3-1 1 15,2 6-1-15,2 1 0 0,0 1-4 0,2 2 2 16,-2 1-1-16,3 8-1 0,-2 0-1 0,2 6 0 16,1 5 1-16,-3 3-1 0,1-1 2 0,6 12 0 15,-4-3 0-15,0 2 0 0,2 1 5 16,0 0-2-16,-1-2 1 0,1-2 1 0,0-3 1 0,-2-4 1 15,1 2 0-15,0-7 2 0,-3-2-1 16,0-4 1-16,-1 2 2 0,-1-3 4 0,-1-1 1 0,-1-4 8 16,-1-2 2-16,-1 0 1 0,-2-1 2 0,0 0-2 0,0-3 2 15,-2-2-2-15,0-1-4 0,-1 2-5 0,-1-1-1 16,2-1-1-16,-2-1-2 0,0 3-1 0,-2 3-1 16,-2-2-3-16,1 5 1 0,0 0-2 0,-1 3-4 15,0 2-3-15,2 7-2 0,0 0 1 16,-3 4-4-16,4-1 4 0,2 10-1 0,0-1 0 0,2 5 4 15,0 2 2-15,2-1 0 0,0 2-1 0,3 1 1 16,1 0 1-16,4-2-8 0,-2 0-14 16,-2-4-17-16,4-8-23 0,0 2-127 0,3 0 149 15,-2-6-97-15,-1-4-55 0</inkml:trace>
  <inkml:trace contextRef="#ctx0" brushRef="#br0" timeOffset="33752.57">20799 4575 1116 0,'0'6'556'15,"0"-3"-309"-15,-1 2-144 0,-1 4 28 0,0-2-20 16,0 1-9-16,1 0-3 0,-2 3-11 0,1-1-18 16,-1 1-32-16,2-1-7 0,-1 0-7 0,2 0-6 15,-2-1-6-15,2-2-9 0,3-1-3 0,-1-1 0 16,2-2 0-16,3 0-2 0,-2 1 0 0,4-3 0 15,0 0 1-15,3-1 1 0,-2 2 0 16,4-3-1-16,0 0-1 0,0-3 1 0,1 0 0 0,-1 0 1 16,0-2-2-16,-2-2 0 0,-1 1 1 0,-3-4-1 15,0 1 1-15,-3 1 2 0,2-2-1 0,0-1 2 16,-2-2 0-16,-3 2 2 0,4 0-1 0,0 1-1 0,0 0-1 16,-4-1 1-16,1-1 1 0,-3 5-3 0,2 3 0 15,2-2 0-15,-3 3 0 0,-1 0 1 0,2 4-1 16,-1 5-1-16,1 1-1 0,5 4 1 0,-2 1-1 15,0 1 1-15,4 3-1 0,-1-1 0 0,-1-3 2 16,4 2 0-16,-1-6 2 0,-1 1-2 0,1-5 1 16,-1-1 0-16,-2-3 2 0,2 0 1 0,-2 0 2 15,-2-7 1-15,2-2 4 0,-1 0 4 0,-1 0 2 16,-2-2-1-16,0 2 2 0,0-4-2 16,-3 0 1-16,1 0-1 0,-1 1-6 0,-2-1-2 15,-1 1-1-15,0-3 0 0,0 3-4 0,-1 1-3 16,0 1-3-16,1 3-3 0,-2 3-2 0,1 2-5 15,0 3-2-15,-2 5-1 0,2 4 2 0,-2 6 1 16,2-2 1-16,-1 14 3 0,2-4 0 0,0 7 5 16,-2-2 0-16,3 3 1 0,-1 0 0 0,3 0-1 15,0-2-6-15,4-5-13 0,-1 0-12 0,1-3-15 0,5-11-16 0,1 1-70 16,-1-1-45-16,0-5-66 0,2-5 162 16,1-3-117-16,3-4-82 0</inkml:trace>
  <inkml:trace contextRef="#ctx0" brushRef="#br0" timeOffset="34034.64">21318 4564 733 0,'-8'12'336'0,"-3"3"-169"0,1-2-98 0,-1 2 65 15,3 0-47-15,-1-1-12 0,3-2-20 0,-2-1 5 16,1 1-5-16,2-2-2 0,0-1-2 0,3-5-5 15,-1 2 1-15,3-4 3 0,0-2 1 0,3-3 1 16,1 0 2-16,1-4 1 0,1-4 5 0,0 0 9 16,1-1 0-16,2-6-4 0,-1 0-5 0,2 0-10 15,2-3-7-15,1-1-4 0,-2 1-6 0,0 2-14 16,3-2-4-16,-2 1-5 0,2 1-2 16,-1 2-5-16,-1 1 0 0,-1 2-2 0,2 1-1 15,-5 4-2-15,2-2-5 0,-2 6-11 0,-1 2-36 16,1 2-19-16,-2 3-22 0,3 3-24 0,-1 1-77 15,1 3-48-15,0 2 150 0,0 0-115 0,6 0-47 16</inkml:trace>
  <inkml:trace contextRef="#ctx0" brushRef="#br0" timeOffset="34608.54">21647 4431 998 0,'0'-8'521'0,"-2"1"-261"0,1 1-150 0,-1 0 49 0,-3 1-24 15,1 0-12-15,-4 1-18 0,3 1-48 0,-2 1-9 16,-2 0-10-16,-1 2-5 0,-2 4-7 0,0-2-5 0,0 3-9 15,0 2-4-15,0 0-3 0,1 4 1 16,-2-2-1-16,1 6-5 0,1-3 1 0,2 1-1 16,5 3 0-16,-3-3-2 0,0 1 1 0,6-5-3 15,-4 6 0-15,7-4 2 0,-2 0 2 0,6-3 0 16,-3-2 0-16,1 0 5 0,2 0 0 0,-1-2 2 16,4-3 0-16,-5-1 1 0,0 0 0 0,5 0 2 15,-1 0 1-15,2-3 0 0,1 1 1 0,1-3 2 0,0 0 0 16,1-1-1-16,0 1 0 0,-3-1-4 0,0 2 0 15,0 2-3-15,-2 2 0 0,1 0-2 0,-4 3 2 16,1 1-2-16,-2 4 2 0,-2 5-1 0,1 1 3 16,-2-3 0-16,-1 5-1 0,-1 0-1 0,-3-3 1 15,1 3 0-15,-1-5-2 0,-1-1 3 0,1-1-3 16,-1 0 0-16,2-4 0 0,-1 1 0 0,0 0-2 16,2-4 1-16,1-1-2 0,-1 0-1 0,0 0-2 15,2-2 0-15,-2-3-3 0,2-1 1 16,0 2-1-16,2-3-1 0,-1-3 2 0,3 1-1 0,0-2-1 15,0 0 2-15,1-1-1 0,3 0-2 0,0-1 2 16,2 2-1-16,2 0-1 0,0-1 3 16,2 1 2-16,2 2-2 0,-1 0 2 0,2 2 1 15,-1-3 0-15,1 2 1 0,3 1-1 0,-3-2 1 16,0-1 1-16,-4-1 0 0,1 1-1 0,-3-2 1 16,3 3 3-16,-7-3-1 0,-1 0 2 0,-4 1 9 15,1-1 2-15,-1-2 7 0,3 5 4 0,-4-2 5 0,-1 1 3 16,-4 2 9-16,-2 1-2 0,4 1-10 0,-7 5-3 0,-4 0-7 15,-4 5-4-15,-4 9-8 0,0-3-4 16,4 8-10-16,-1 6-1 0,-2 1 0 0,7 7-2 0,3 3 2 16,6 3 1-16,-3-2-1 0,7 3 0 15,1-6 0-15,8-2-9 0,-2 1-16 0,11-14-19 16,3 2-27-16,4-13-128 0,-2 5-125 0,12-18 242 16,-1 3-177-16,3-9-136 0</inkml:trace>
  <inkml:trace contextRef="#ctx0" brushRef="#br0" timeOffset="35881.25">22433 4256 747 0,'-6'0'462'0,"3"0"-203"0,-2 0-138 0,0 2 90 15,0 0-29-15,-1 0-49 0,0 1-5 0,0 2-29 16,-1 0-9-16,-5 3-15 0,4-1-13 0,-4 0-23 15,1 2-8-15,-3 0-8 0,-1 1-17 0,-3 0 6 16,3 3-9-16,-2 0-2 0,1 3 2 0,0 1-3 16,1 5 0-16,2 1 0 0,2 4-3 0,2 2 1 15,4 5-1-15,-1-1 0 0,10 8-2 0,-2-2 1 16,6-1 2-16,0 2-2 0,12-7-1 0,-2 3-8 16,2-8-40-16,6-4-23 0,1-7-33 0,-3-2-47 15,2-3-73-15,-4-9 150 0,5-4-151 0,-1-2-77 16</inkml:trace>
  <inkml:trace contextRef="#ctx0" brushRef="#br0" timeOffset="36254.87">22455 4347 923 0,'0'-6'501'0,"2"1"-232"16,2 2-143-16,-1-1 77 0,-2 1-63 0,-1 3-13 0,0 0-17 15,-2 0-20-15,0 1-40 0,-2 1-10 0,1 0-11 0,-4 4-8 16,3 1-6-16,-1 0-3 0,-2 0-8 16,3 3-2-16,-2-1 1 0,2 2-2 0,0 0-1 15,1-1 1-15,-3 1-1 0,3-1-10 0,4-2-7 0,-2 2-31 16,-1-1-14-16,2-2-17 0,-1-3-20 16,2 2-56-16,3-1-25 0,0-5-26 0,-2 1-40 15,4-2 156-15,2-1-100 0,3-6-15 0</inkml:trace>
  <inkml:trace contextRef="#ctx0" brushRef="#br0" timeOffset="36439.33">22575 4335 650 0,'1'-2'470'0,"1"2"-163"16,-2 0-153-16,-2 2 93 0,0 1-31 0,-1 1-52 16,1 1-20-16,-3 3-20 0,0-1-14 0,-1 3-33 15,2-2-11-15,-2 3-12 0,1 0-8 0,-1 1-23 16,1 1-6-16,0 1-5 0,2-3-4 0,0 0-5 15,0 0-9-15,1-1-15 0,1 1-17 0,0-5-20 0,1 1-26 16,0-3-83-16,1 2-53 0,2-3-92 0,-1-2 208 16,3-1-151-16,2-1-102 0</inkml:trace>
  <inkml:trace contextRef="#ctx0" brushRef="#br0" timeOffset="36756.32">22767 4416 488 0,'3'0'366'0,"1"0"-116"0,0 0-135 0,-4 0 80 16,3 0-28-16,-4 0-11 0,-1 0-4 0,2 1-22 16,0-1-9-16,-2 0-9 0,2 0-7 0,-1 2-23 15,1 0-8-15,-2 0-9 0,2 3-9 16,-4 2-23-16,4 1-7 0,-3 5-7 0,-2-2-3 0,-2 4-8 15,3 3-4-15,-1 4-4 0,-2-2 0 0,2 1 0 16,-1 3-1-16,3-2 1 0,1-1-3 16,0-1-8-16,2-6-10 0,2 0-19 0,-2 0-8 15,3-4-7-15,2-5-7 0,-3 1-9 0,4-3-29 16,3-4-7-16,-1 1-8 0,-4-4 3 0,4-3-54 16,-1-1-23-16,-1-4-32 0,-2-1-51 0,-4 0 176 15,0-3-111-15,-3 1-23 0</inkml:trace>
  <inkml:trace contextRef="#ctx0" brushRef="#br0" timeOffset="36937.68">22617 4432 469 0,'-6'-4'416'0,"-1"4"-100"0,-5-4 120 0,9 3-239 15,0 1-18-15,1 0-20 0,1 0-51 0,2 1-13 16,1-1-11-16,2 3-1 0,2 1-8 0,0-1-6 16,0-2-12-16,4 1-7 0,2 0-6 0,3 1-8 15,2-2-4-15,5-1-13 0,-2-4-6 0,6 1-2 16,-2 0-5-16,2-4-2 0,0 1-2 0,1-3-2 15,1 1-7-15,-3 0-34 0,3 0-15 0,-1-1-21 16,0-1-25-16,-1 2-101 0,-2 0-80 16,-1 2 187-16,-1-2-139 0,-5 3-81 0</inkml:trace>
  <inkml:trace contextRef="#ctx0" brushRef="#br0" timeOffset="37407.8">23142 4404 457 0,'-4'1'357'0,"-2"3"-96"0,1-1-128 16,1 0 82-16,-1 2-34 0,-1-1 3 0,0 2-17 16,0-3-43-16,2 1-11 0,-3 0-8 0,0 1-2 15,0 2-11-15,0-2-11 0,-1 0-29 0,0 2-9 16,-1 0-7-16,-1 0-7 0,2-2-8 0,-2 3-10 15,0-4-4-15,1 2-1 0,1 0-2 0,2-2-4 16,-2 2 0-16,4-2-1 0,0 0 0 0,0-2-1 16,2 2-1-16,2-2 1 0,1 1-1 0,0-2 2 15,3 1-2-15,1-1 2 0,1 1-1 0,0 1-2 16,2-2 2-16,2-1-2 0,1-1 2 0,-1 1 1 0,3 2-1 16,4-2 0-16,0 0 1 0,-1-3 0 0,1 3 1 15,1 0 0-15,1 2 1 0,-2 0 1 0,2-2 2 16,-6 5-1-16,-3 0 5 0,1 2 1 0,-4 0-1 15,3 1 3-15,-10 2 0 0,0-1 2 0,-5 2 0 16,-1-1 2-16,-4 1-1 0,1-1 2 0,-6-3 0 16,-3 1 1-16,4-1-2 0,-3-1 1 15,-1-1-1-15,2-2-3 0,2-1-3 0,-2-1-4 0,3 1 0 16,1-4-2-16,1-1-4 0,2-1-6 0,2-1-2 16,1 0-7-16,0 0-8 0,4 0-9 0,2-2-52 15,-1 2-36-15,1 0-45 0,3 1-70 0,-1 0 157 0,3 1-150 16,-1 2-73-16</inkml:trace>
  <inkml:trace contextRef="#ctx0" brushRef="#br0" timeOffset="37708.53">23280 4308 871 0,'0'0'520'0,"-4"0"-217"0,6-1-152 16,-2 1 70-16,0-1-39 0,0 1-17 0,0 0-39 15,2 0-16-15,-1 1-18 0,0 0-11 0,-1 0-35 0,-3 3-11 16,2 5-7-16,-1-5-9 0,1 3-12 0,0 1-2 0,-3 0 0 15,2 1-11-15,1 2-9 0,1-1-11 0,0-5-13 16,1 3-33-16,-1-1-14 0,3-2-17 0,2 0-20 16,5-2-65-16,-1-2-34 0,4 0-52 15,1-1 169-15,-1-3-135 0,2 1-59 0</inkml:trace>
  <inkml:trace contextRef="#ctx0" brushRef="#br0" timeOffset="37889.58">23421 4378 757 0,'-7'6'591'15,"1"2"-252"-15,2 0-196 0,1-2 64 0,-1 3-45 0,-1-1-12 16,2 2-17-16,0 0-12 0,1 0-47 0,0 3-7 16,0-2-8-16,2 1-8 0,-1-1-6 0,0 1-21 15,1 0-3-15,0-2-7 0,0 1-5 0,0-4-30 16,1 2-22-16,0-2-23 0,2 1-30 0,4-1-147 16,-3 1 183-16,6-1-120 0,-2-1-72 0</inkml:trace>
  <inkml:trace contextRef="#ctx0" brushRef="#br0" timeOffset="38352.04">23629 4038 623 0,'-3'-1'402'0,"-2"1"-157"0,0 1-119 0,1 1 71 0,-2 2-20 15,2-1-31-15,-1-1-15 0,0 3-8 16,1-1-5-16,-1-1-26 0,4-2-6 0,-1 6 6 16,0-3-8-16,1 2-15 0,1-2 0 0,1 3-2 0,2-1 6 15,2 1 1-15,0 2 0 0,-1-6-11 0,2 4-1 16,1 4-6-16,0-4-5 0,2 3-6 0,-3 2-15 16,-1-1-4-16,1 4-6 0,-1 2-5 0,-3 6-5 15,0-1-4-15,-2 3 0 0,-2 1 0 0,-2 9-1 16,-1-2-3-16,-1 8 0 0,-2-2-1 0,0 3 0 15,-3 0 3-15,1 4-2 0,0-1-1 0,-1-4 2 16,0 2-1-16,-1-5 1 0,2 2 0 0,1-8-1 16,0-6-2-16,-2 2-28 0,0 0-21 0,2-8-33 15,-1-3-46-15,0-1-87 0,0-3 152 0,3-9-111 16,-2 3-43-16</inkml:trace>
  <inkml:trace contextRef="#ctx0" brushRef="#br0" timeOffset="49095.28">21319 5051 584 0,'0'-4'412'0,"1"-2"-140"0,-3 6-140 16,0 0 95-16,1 0-91 0,-1 2-13 15,0-1-10-15,2 0-12 0,-2 3-12 0,-2-2-16 16,2-1-16-16,-1 2-2 0,2-3-1 0,-1 1-3 15,0-1-11-15,-2 0 0 0,1-1 0 0,1 0-1 16,-1 1-1-16,-1-2-4 0,-2-1-3 0,2 2-1 16,0 0-4-16,-1-3-4 0,0 1-3 0,-1 2-4 15,1-3-5-15,-1 3 0 0,0 0 0 0,-2-2-1 16,0 2-3-16,-1 1 0 0,3-2 0 0,-3 2-2 16,1 1 2-16,2 0-3 0,0 1 1 0,-1 0-1 15,2 1 0-15,-1 0-2 0,2-1 0 0,0 2-1 16,-1-2 0-16,4 1 2 0,-1 2-2 0,0-2-1 15,-1 0-1-15,2 1 1 0,0 1-2 0,1 2 2 16,0-2-2-16,0 5 0 0,0-1 0 0,1 3 2 16,0 1 0-16,2 3-2 0,-2 0 2 0,0 0 1 0,-1 0 0 15,0 4 0-15,1 1 0 0,-1-2 0 0,0 0 0 16,0-1 0-16,-1 2 2 0,0 0 0 0,0 1 1 16,0-6-1-16,-1 1 2 0,1-1-3 0,0-2 3 15,0-3 1-15,0 0-2 0,1-2-1 0,0-1 0 16,0-1-1-16,-1-4-1 0,1 2-1 0,0-3-8 15,0 0-6-15,1-2-28 0,-1 0-16 16,3-4-20-16,0 0-22 0,-2-3-74 0,1-2-38 16,-1 2-54-16,0-3 161 0,0 3-142 0,-1-2-56 15</inkml:trace>
  <inkml:trace contextRef="#ctx0" brushRef="#br0" timeOffset="49298.03">21001 5334 628 0,'-3'2'417'0,"1"-3"-158"16,1 1-129-16,2-3 76 0,-1 3-30 16,1-1-35-16,1-1-17 0,2 1-12 0,1-1-10 15,1 0-18-15,1-1-8 0,1 1-6 0,-1 0-10 16,2 0-19-16,3 0-5 0,3 1-6 0,-2-2-6 16,-2 1-15-16,3 1-1 0,1 0-5 0,2-1 2 15,1 1-2-15,-2-2-4 0,0 2-13 0,1 0-50 16,1 0-27-16,0 1-35 0,-2-1-43 0,1 1 110 15,0-1-98-15,0 1-30 0</inkml:trace>
  <inkml:trace contextRef="#ctx0" brushRef="#br0" timeOffset="49762.87">21561 5174 681 0,'-2'-5'479'0,"1"4"-199"0,1-1-147 0,1 1 95 0,0 0-56 16,-1-1-28-16,0-1-10 0,2 2-45 0,-2-1-8 15,0 1-11-15,0-2-8 0,-1 2-5 0,1-2-10 16,-1 2-4-16,-1 0-6 0,-1 1-4 16,-1-2-8-16,1 2 0 0,-4 0-2 0,1-2-1 0,-2 2-8 15,0 0 0-15,2 4-2 0,-3-4-1 0,2 5-3 16,-1 0-1-16,0 3-1 0,-1 0 1 0,0 0 3 16,-2 2-1-16,1 0 1 0,1 4 1 15,0-1 0-15,2-2-3 0,2 3 3 0,2 3-1 16,2-2-2-16,1 0 0 0,4 0 0 0,2-2 2 15,8 1 1-15,-2 3 1 0,0-7-4 0,3 0 3 16,2-3 0-16,0 0-2 0,1-1 0 0,0-2-1 16,-4-1-2-16,2-2 0 0,-2-1 1 0,0 0-2 15,-1 1-1-15,-5-4 0 0,0-1-1 0,0 0-21 16,-1 0-14-16,-3-2-19 0,2 3-25 0,-2-3-99 16,-1 1-63-16,-2-1-141 0,3 2 257 0,-3 0-177 0,-1-5-82 15</inkml:trace>
  <inkml:trace contextRef="#ctx0" brushRef="#br0" timeOffset="50330.81">21870 5173 692 0,'1'-3'385'0,"0"1"-171"0,-1 1-114 0,6 0 44 0,-4 1-14 0,-2-3 12 16,2 2-9-16,0-2-39 0,0 2-5 16,3 1-2-16,-2-1 7 0,-1 0-2 0,0 0-3 15,5 1-18-15,-1 1 9 0,-2 0-4 0,2 0-5 0,-1 1-3 16,2 1-13-16,1 1-8 0,-1-1-3 16,-1 1-9-16,1-1-15 0,0 0-5 0,-2 1-4 15,3-2-2-15,0 0-5 0,-3 0 1 0,5-1-3 16,-1-1 1-16,0 0-1 0,1-2 0 0,-2 1 1 15,-1-1-4-15,-1 1-27 0,-2-3-17 0,-2 2-22 16,0 0-31-16,-2 1-39 0,-3 1-51 0,1 2 117 16,1 1-94-16,-2 0-9 0</inkml:trace>
  <inkml:trace contextRef="#ctx0" brushRef="#br0" timeOffset="50549.98">21966 5261 1058 0,'-2'-1'546'0,"3"0"-264"0,0 1-151 0,1 1 95 0,-2-1-91 15,0 0-10-15,1 3-13 0,0 0-6 0,0 4-13 16,-1-3-11-16,0 1-23 0,0-1-3 0,6 4-8 16,-5-2-9-16,-1 0-7 0,2 0-15 0,1-3-6 15,2 2-2-15,0-1-6 0,1-1-4 16,-2-1-7-16,4-1-16 0,1 0-22 0,1-1-114 15,-2 0-85-15,4-2 184 0,-3-1-138 0,4-3-115 16</inkml:trace>
  <inkml:trace contextRef="#ctx0" brushRef="#br0" timeOffset="51093.07">22453 5119 801 0,'-6'-2'530'0,"2"1"-202"16,3 1-173-16,-3 0 132 0,4-1-113 0,-2 1-12 16,2 0-14-16,0 0-17 0,0 0-39 0,0 0-11 15,3 0-12-15,-1 0-9 0,-2 0-19 0,0 0-9 16,1 5-8-16,-2-3-4 0,1 0-12 0,2 5-3 0,-4 0-3 16,2 1-2-16,1 1-1 0,-1 0-1 0,0 1-1 15,1 3 0-15,-1 2-3 0,0 0-2 0,3-2-3 16,-2 0-13-16,2 0-4 0,0 0-7 0,1-2-4 15,-1-4-18-15,0 1-6 0,-2-3-8 0,0 1-8 16,0-4-37-16,0 0-23 0,-2 0-25 0,1-2-39 16,0 0 131-16,0 0-93 0,4-4-23 0</inkml:trace>
  <inkml:trace contextRef="#ctx0" brushRef="#br0" timeOffset="51435.68">22274 5106 896 0,'1'-1'477'0,"1"-1"-231"0,1 2-132 0,-3 0 36 16,2 0-18-16,3-1-8 0,-1 0 3 0,0 0-17 15,1 0-13-15,1-3-37 0,2 3-2 0,0 0-10 16,-2-1-7-16,3 1-7 0,2 0-15 0,4 0-2 16,0 1-6-16,-1-1-4 0,5 1-2 0,0 0 1 15,4 0-1-15,-2-1-2 0,2-1 3 0,-2 0-2 16,3 1 2-16,1 1 0 0,-5-1 3 0,1 0-2 16,0 0 2-16,-1 1 1 0,-2-1-2 0,-3 0 0 15,-4-3 0-15,1 3 2 0,-1 0-3 0,-5-1-2 0,-3 1-11 16,1-1-14-16,-3 0-19 0,-1 2-26 0,-3 0-33 15,-1 0-137-15,-4 3 175 0,2-1-120 0,-2 4-52 16</inkml:trace>
  <inkml:trace contextRef="#ctx0" brushRef="#br0" timeOffset="52163.68">21154 5729 930 0,'-2'0'533'0,"1"1"-228"0,-1-1-165 0,1 3 83 15,1-3-51-15,-1 2-22 0,1 1-16 0,-1 2-48 16,1-2-18-16,0 3-18 0,0 2-8 0,0 3-15 15,0-1-3-15,0 4-4 0,0 1-4 0,0-1-9 16,0 4-1-16,0 4 1 0,1 0-4 0,-1-6-1 0,0 2-1 16,1 1-1-16,-1 1-9 0,2-3-8 0,-2-5-8 15,0 2-10-15,0-4-21 0,1-3-12 0,-1 2-8 16,1-5-12-16,-1 0-22 0,0-2-4 0,0-2-5 16,0-2-4-16,0-6-11 0,-1 1-2 15,0-2-1-15,0-4 3 0,0-1-8 0,0 1-11 0,-2-4-30 16,0 1 108-16,0 1-66 0,1-1-27 15</inkml:trace>
  <inkml:trace contextRef="#ctx0" brushRef="#br0" timeOffset="52350.44">21058 5762 521 0,'-5'-3'354'0,"-3"0"-97"15,2-2-111-15,2 3 55 0,1 2-17 0,3 1-13 0,-2 1 4 16,2 1-18-16,-1 0-15 0,0-1-42 0,5 4-2 16,-3-3-7-16,1 1-10 0,-1 0-7 0,6-2-17 15,-3 1-7-15,3-2-7 0,3 0-6 0,-1-1-13 16,1-1-6-16,3 0-2 0,1-2-3 0,3 0-8 15,-1 0-1-15,4-3-1 0,0 0-2 16,1 1-3-16,0-3-10 0,-1 0-18 0,2 3-23 16,-2-2-92-16,0 2-57 0,-6-2-101 0,1 3 210 15,-3 0-165-15,-7 3-74 0</inkml:trace>
  <inkml:trace contextRef="#ctx0" brushRef="#br0" timeOffset="53031.52">21316 5884 1047 0,'-3'0'501'0,"3"0"-277"0,0 1-136 15,-1 1 57-15,2-2-45 0,2 2-18 16,0 0-14-16,0 2-15 0,0-2-21 0,-1 1-7 0,3 2-3 16,0 0-1-16,-4 1-10 0,4 1 0 0,-1 0-2 0,-3 2-3 15,3 1-2-15,-1 0 3 0,0 0-3 0,-3-3-1 16,0 2 2-16,0 0 1 0,1 0-1 0,-1-4 5 15,0 0 1-15,0-2 1 0,-3-3-1 0,3 0 1 16,0 0 0-16,-1-4 0 0,-2-4-1 16,3 0 2-16,-4 2 2 0,4-9-2 0,3 4 1 15,-3-4 3-15,3-2-2 0,1-3-1 0,0 3 2 16,1-2-8-16,1-1-3 0,2-1 0 0,0 0-1 0,-1 4-4 16,3-2 0-16,2 0 0 0,0 1 2 15,-2 2 5-15,1 3 4 0,-1 1 2 0,3-1 5 16,-4 6 3-16,2-3 3 0,-3 5-1 0,2 4 1 15,1 0-6-15,-3 3 0 0,0 1-4 0,-1 5-5 16,2 1-2-16,-5 3-2 0,1 2-2 0,-3 0 1 16,1 1 0-16,-3 2-2 0,0 1 0 0,-2-1 3 15,-2 0-1-15,0-3 0 0,-3 0 2 0,2 0 0 16,-2-2 1-16,-3-3 2 0,6 0 1 0,-4-4 1 16,-1-3 0-16,3 0 0 0,-2 0-1 0,1-2-1 0,2-3-2 15,0 0 0-15,-2-2 0 0,3 3-3 0,0-2-1 16,0-4-1-16,0 2 0 0,-2-2-2 0,1 1 2 15,2 3-2-15,1-2 0 0,0 0 0 0,0 1 1 16,4 4 2-16,0 0 1 0,1 1 2 0,2 1 2 16,-2-1 1-16,1 5 3 0,2-1 4 0,1 4 2 15,-3 0-1-15,1 2 4 0,3-1-2 0,-4 8-1 16,3-3 1-16,1 0-5 0,-3 2-3 0,3-1-2 16,1 0 0-16,-3-3-6 0,4 1 1 0,-1-2-2 15,-1-1 0-15,0 0-2 0,-3-2 0 0,2-3-22 16,-1-1-21-16,0-1-26 0,-1-1-38 0,0-2-52 0,2 0 109 15,2-2-86-15,-1-3-30 0</inkml:trace>
  <inkml:trace contextRef="#ctx0" brushRef="#br0" timeOffset="53515.37">22013 5745 884 0,'-6'2'522'15,"3"0"-213"-15,-2 1-159 0,4 0 97 0,1 0-46 0,2-1-18 16,0 0-14-16,0 1-34 0,4-2-17 0,-3 0-15 15,3-1-14-15,-1 0-22 0,1 0-12 0,-1-1-6 16,2 1-9-16,-2-1-20 0,1 1-6 0,0 0-4 0,1-1-3 16,1-1-2-16,-2 1-1 0,0 0-4 0,-1-1-4 15,2 2-10-15,-1-1-10 0,-2 1-15 0,0 0-50 16,-1 1-25-16,-1 3-26 0,1 0-37 0,-3 1-160 16,1 0 234-16,-1 5-149 0,0-2-60 15</inkml:trace>
  <inkml:trace contextRef="#ctx0" brushRef="#br0" timeOffset="53671.78">21977 5966 1234 0,'-2'-4'602'0,"-2"0"-316"16,4 1-164-16,2 1 68 0,5 1-70 0,-6-2-12 16,4-1-18-16,-1 1-23 0,0 1-42 15,3 0-13-15,-1 1-18 0,0-1-22 0,0-1-100 16,0 2-75-16,0-1 155 0,3 2-116 0,1 3-103 15</inkml:trace>
  <inkml:trace contextRef="#ctx0" brushRef="#br0" timeOffset="54549.95">22626 5683 410 0,'0'1'385'0,"0"-1"-119"0,0 1-134 0,1 1 128 16,0 0-55-16,-1-2-49 0,1 1-9 0,-1-1-10 16,0 0 4-16,0 0-9 0,0 0-8 15,0 0-26-15,0 0 0 0,0-1-10 0,-1 1-11 0,0-3-7 16,-1 3-18-16,0 0-7 0,0 0-6 0,-3 1-8 15,1 1-9-15,-1-1-5 0,-1 1-2 0,-2 2-3 16,-1-2-6-16,0 2-3 0,-1-2 1 16,2 1-2-16,-5 1-1 0,4 0 0 0,-4 0-1 15,2 1-1-15,1-1-1 0,-2 2 1 0,0-4 0 16,2 2 0-16,0 0-1 0,3 0-1 0,-3 0 2 16,3 0-2-16,1-2 1 0,3 2-2 0,1 1 2 0,2-1-3 15,0-2 0-15,0 1 1 0,1-1 0 0,1-2-1 16,2 0 1-16,-1 0 0 0,4-1 1 0,-2 0 1 15,2 0 0-15,3-1 0 0,1 1 2 0,2 0 0 16,-1 0 0-16,2 1 0 0,1 1-2 0,-1-1 2 16,3 1 1-16,-4 0-1 0,1 1-1 0,-1 1 0 15,-2 0 1-15,-1 3-1 0,0-2 1 0,-1 0 0 16,-1 3 0-16,-2 0 0 0,2 0 2 0,-3-1-1 16,-3 2 0-16,1-1 2 0,-1 1 0 0,0 0 0 15,-2 0 0-15,0-1 0 0,-1 0 3 0,0-1 1 16,0 2 4-16,-3-3 3 0,-1 0 8 0,0 1 3 15,-2-3 3-15,-1 2 3 0,0 0 3 0,-2-3 0 16,-1 2-3-16,0 1-1 0,-1-2-8 0,-1 3-2 16,0-5-2-16,0 1-2 0,2 1-5 0,-1 2 0 15,1-1-2-15,-1-3-1 0,1 1 0 16,0 1-2-16,1-2 0 0,2 3-2 0,-1-3 0 0,1 1 0 16,1 1-1-16,0-1-3 0,3 0 0 0,-1 0-3 0,3 3-2 15,-2-3-4-15,-1 0-13 0,3-1-17 0,0 1-23 16,2 1-104-16,1 0-82 0,0-1-192 0,6 4 322 15,-1-3-281-15,4 2-142 0</inkml:trace>
  <inkml:trace contextRef="#ctx0" brushRef="#br0" timeOffset="55624.59">20761 6096 806 0,'0'2'465'16,"1"0"-194"-16,-1 0-138 0,0-1 66 0,0 0-26 0,-1-1-3 15,0 2-11-15,0-2-46 0,0 0-14 0,-2 0-12 0,-1 1-11 16,-3 2-11-16,2-1-10 0,-2-2-23 0,-3 3-7 16,-1 0-5-16,-1 1-5 0,-1-1-6 15,-4 0-6-15,1 1-3 0,-4 1 0 0,5 0-3 16,-4-1 0-16,0-1 0 0,6 2 0 0,-3 0-3 15,5 1 2-15,0-3-2 0,5 2-2 0,-2 0 0 16,5-1-6-16,2 0-1 0,-1-2 0 0,2 1 2 16,3-2 1-16,1 0 1 0,5 1 2 0,0-2 0 15,0 1 7-15,4-1 1 0,0 1 0 0,5 0 0 16,0 0-1-16,1 0 1 0,-2 1 0 0,-2 2 1 16,1-1 0-16,-3 1 0 0,-1 2 1 0,-4 2 3 15,-1 0-1-15,-3 3 2 0,-2 0 1 0,-3 4 2 16,1-1 0-16,-6 3 0 0,0 0 0 0,-3 0 0 15,0-2 0-15,-5 3 0 0,2-1-1 0,-3-1 0 16,0-2 0-16,-4 1-2 0,2-3 2 0,2 1-3 16,-1-3 0-16,3-1 0 0,-3-4-2 0,5 2-2 0,3-4 0 15,3-3-3-15,-2 1-4 0,1 0-3 0,3-1-4 16,2-1-2-16,1 0-25 0,2-1-18 0,2-1-17 16,-2-1-26-16,8 1-118 0,-1-3-131 15,2 0 251-15,5-2-179 0,3 0-121 0</inkml:trace>
  <inkml:trace contextRef="#ctx0" brushRef="#br0" timeOffset="56173.52">20771 6321 871 0,'0'4'461'0,"3"-2"-212"0,-1 0-128 0,2-1 67 16,-2 0-27-16,0 0-8 0,-1-1-5 0,-1 4-38 15,1 0-18-15,-1 0-14 0,-1 3-14 16,-1 0-24-16,1 2-9 0,-1 2-7 0,-1 0-6 0,1 0-10 16,0-1-1-16,0-1-5 0,1 1 0 15,0-1 1-15,-2 0 1 0,3-1-1 0,-2-3-1 16,1 0-1-16,0-5 3 0,1 1 1 0,0-1 1 16,1 0-3-16,0-2 1 0,-1-3-1 0,0-3 0 15,1-1-1-15,0 1-3 0,2 0 1 0,0-5-5 16,0-1 0-16,4-1 0 0,-1-2 2 0,5 2-4 15,-1-1 0-15,2-4 1 0,1 3-3 0,-1 4 1 16,2-1 2-16,-1 4 1 0,-1 0-3 0,1 1 4 16,-1 2 1-16,0 4 2 0,-3 2 0 0,-1-1 1 15,-1 1 0-15,-3 3 0 0,4 1 0 0,-5 3 1 16,2 0 2-16,0 4-3 0,2-5 1 0,-3 2 2 0,6-1 0 16,-1-1-1-16,-1 2 2 0,0-3 1 0,-1-2 0 15,1-2 2-15,1 1 4 0,-3-2 0 0,0-1 1 16,1-1 2-16,0 0 3 0,-1 0 3 0,-2-1 0 15,0-1-2-15,-1-1 1 0,0 1 0 16,-2-1 2-16,-1 1-3 0,0-2-1 0,1 0-3 16,-3 4-2-16,2 1 2 0,-2-1 2 0,1 0 1 0,-1 2-2 15,-1 1 2-15,-1 0-3 0,3 1 0 0,0 5 0 16,-3-2-2-16,2 4-6 0,1 3-2 16,-2 0-3-16,2 3 1 0,-1-1-1 0,0 0 0 0,2 1-1 15,3 0-1-15,-2-1-1 0,3-3 2 0,2 2 0 0,1-5-10 16,4 0-11-16,0 0-14 0,-1-3-13 0,1-4-55 15,0 1-33-15,2-2-40 0,-1-5-54 0,0-1 144 16,-2-3-109-16,1-3-25 0</inkml:trace>
  <inkml:trace contextRef="#ctx0" brushRef="#br0" timeOffset="56881.14">20688 6227 883 0,'-7'-2'466'0,"2"1"-222"0,2-2-132 0,-1 1 61 16,1-1-11-16,0 1-13 0,-1 0-11 0,1 1-27 15,1-1-8-15,-1 2-9 0,-2 1-8 0,3 0-22 16,-1 1-8-16,-1 3-8 0,2 1-10 0,0-1-16 15,2 6-8-15,-2 4-6 0,1-2-1 0,0 2-5 16,-1 3 2-16,2 1-3 0,0 2 3 16,0 3-2-16,0-3 0 0,0-1 1 0,0-3-2 0,3 0 3 15,0-1-2-15,-1-4 1 0,1-4 0 0,-3-3 1 16,4 4 3-16,-2-7 1 0,1 2 3 0,-2-4 2 16,-1 0-1-16,0-4 4 0,1 1-3 0,1 1 2 0,-2-8-1 15,-3 0-3-15,3 0-1 0,-2-1-3 0,0-2-1 16,2-1-2-16,-1-1 1 0,1-3-2 0,0 3 0 15,1-4-2-15,1-1 0 0,3 4-1 16,-2-4-1-16,2 0 1 0,2 1-4 0,0 3 0 16,1 3-2-16,3 2 2 0,-1 1-1 0,0-1 0 0,1 6 0 15,1 1-1-15,3 3 3 0,-3-1 1 16,2 2 0-16,2 1 2 0,1 2 0 0,1 1-4 16,1 2-10-16,-3-1-18 0,1 0-65 0,2 3-40 15,-4-2-51-15,0 2-77 0,-2-3 173 0,-1 1-143 0,-5 0-95 16</inkml:trace>
  <inkml:trace contextRef="#ctx0" brushRef="#br0" timeOffset="57268.25">20926 6279 1192 0,'12'8'612'0,"2"-2"-310"15,-7-4-167-15,2-1 75 0,-1 1-49 16,-3-2-46-16,5 0-16 0,0 1-12 0,-2-1-19 15,0-2-29-15,0 1-7 0,2-1-6 0,2 1-5 16,-1-2-2-16,0 1-2 0,-4 0-9 0,5-1-1 16,-2 2-2-16,-2-2 0 0,0-1-1 0,-3 2 3 15,0-1-1-15,0-1 2 0,-2 1 0 0,-2-2 4 16,3 2 1-16,-4-1 0 0,0 0 1 0,-4-1 0 16,2 1 0-16,-5-1-5 0,1 1 1 0,-2 0-3 15,-1 2-5-15,0 0-2 0,-2 0 0 0,1 2-8 16,0 0 0-16,0 4-1 0,2 1 1 0,0-1-2 0,4 6 1 15,-4 3 3-15,2-1 0 0,1 3 6 0,1 0-2 16,4 2 2-16,0-2-2 0,4 0 2 16,-2 2 0-16,6-7 0 0,6 1-2 0,1-2-2 0,1-4 0 15,2-4-3-15,2-3-22 0,1 2-15 0,2-6-12 16,0-3-15-16,-1-1-47 0,-1 0-18 0,-2-6-26 16,1 4-27-16,-2-3-141 0,0-2 229 0,-5 0-136 15,0-1-58-15</inkml:trace>
  <inkml:trace contextRef="#ctx0" brushRef="#br0" timeOffset="58174.63">21280 6203 1304 0,'0'3'616'0,"1"-3"-350"0,-1 1-163 0,1-1 42 15,0 1-24-15,-1-2-23 0,0 1-9 0,1 2-40 16,-1-1-7-16,4 5-13 0,-2-1-4 0,0 2-7 15,3 6-4-15,3-1 1 0,-2 1-2 0,3 0-8 16,0 3-5-16,3-1 4 0,-4 0-2 0,2-4 0 0,4-4-2 16,-1 1 1-16,0-1-1 0,0-3 0 0,-1-4 0 15,3-2-2-15,2-2 3 0,-2-6-1 0,0 1 0 16,-4-4 0-16,2-3 2 0,2 2 0 0,-5-6 1 16,0 4 2-16,-5 0-2 0,3-1 2 15,-4 5-1-15,2-1-1 0,-3 8 2 0,-2-5 1 0,0 5-1 16,-1 0 1-16,0 1-1 0,0 3-2 15,1 1 1-15,-1 3 0 0,0 0 0 0,0 3 0 0,1 4 2 16,2 0-2-16,0 5 4 0,1 2 4 16,2 2-1-16,2 0 1 0,-3-3-3 0,3 0 0 0,1-3-2 15,-1 1 0-15,1-5-1 0,-1-3 0 0,-1-1 2 0,1-3 11 16,1-2 2-16,-1 0 4 0,1-2 2 0,0-2 6 16,-1 0-2-16,1-3 0 0,2-1-2 0,-3-3-8 15,1-1-2-15,-1-3-3 0,-1 0-3 0,-2 0-4 16,1-2-1-16,-2 2-2 0,-2-1 1 0,-1 4-1 15,-1-1-1-15,-1 5 0 0,0 2 2 0,-1-1-3 16,-2 5 0-16,2 1-4 0,-4-1-4 16,3 2-5-16,-2 4-2 0,-1 2-2 0,0 2-1 15,0-1 0-15,1 7 2 0,-2 6 2 0,1-2 3 0,0 1 3 16,1 3 2-16,2 0 0 0,1 1-1 16,3-5-1-16,-1 4-3 0,4-11-1 0,3-1-7 15,0 1-3-15,3-7-5 0,1-1-7 0,2-5-23 16,0 0-5-16,2-4-4 0,4-3-3 0,-3-1-3 15,0-2-2-15,-3-3-3 0,4-1 4 0,-3 1 11 16,1-2 4-16,-4 1 1 0,-3 0 4 0,2 3 7 16,-2 0 6-16,1 2 6 0,-4 2 5 0,1 0 14 0,-5 5 4 15,0 2 6-15,0-1 1 0,0 1 6 0,-1 2 2 16,-1 0 4-16,1 3 7 0,0 4 4 0,-1-2 5 16,0 3 2-16,-3 2 16 0,2 1 4 0,-3 5 1 15,2-1 3-15,-3 1 6 0,3-1 0 0,0 0 1 16,-3 1-2-16,4-3-3 0,-1-1-3 0,0 0 0 15,1-1-2-15,-2-4-9 0,0 1-1 16,2-7-2-16,1 3-3 0,-1-4-7 0,-1 0-3 0,3-3-2 16,-2-3-4-16,2 0-3 0,0-2-4 0,0-2-3 15,0-1 0-15,3 1-6 0,-1-4-1 0,1-2 0 16,0 2-3-16,3 0 0 0,-2 1-4 0,3-1 0 0,-1 0-3 16,2 3 2-16,0 0-2 0,-2 3 0 0,1 2-1 15,0-1 0-15,0 3 0 0,0-1-1 0,1 5-8 16,-1 0-13-16,1 0-15 0,3 1-21 0,0 0-64 15,2 2-39-15,0 0-40 0,1-2-59 0,0-1 165 16,2 0-128-16,-2-3-27 0</inkml:trace>
  <inkml:trace contextRef="#ctx0" brushRef="#br0" timeOffset="58693.32">22267 6163 678 0,'3'-2'563'0,"2"2"-170"0,-5-1-216 0,3 1 119 16,-3-1-71-16,0 1-35 0,0 0-26 0,0 0-51 0,-1 0-21 15,-2 1-15-15,1 0-14 0,-3 1-20 16,-1-1-5-16,-2 2-5 0,3 0-3 0,-5 2-4 16,0-2 0-16,0 3-6 0,-2-1 0 0,1 3-5 15,0-3 1-15,-2 4-5 0,1 0 1 0,0 0-4 16,-2 1-1-16,3-2 2 0,0 2 0 0,1-2 0 0,5 0 0 0,-1 0 2 16,1-3-3-16,1 1-1 0,2-2-2 15,1-1-1-15,0 2-4 0,1-4 0 0,0 0-2 16,2 0-1-16,3 0-1 0,-1 1 1 0,2-2 1 15,0 0 0-15,4 0 1 0,0 0 0 0,0 1 1 16,0 2-1-16,0-1 1 0,1-2 0 0,-1 3 0 16,0 0 0-16,-1 4 0 0,-1-1 0 0,2-2 0 15,-2-1 1-15,0 3 0 0,-1-1 0 0,2 2-1 16,-1 0 0-16,0-5 2 0,0 3-1 0,1 1 1 16,1-2-1-16,-1-1 0 0,-3-4 1 0,2 1 0 15,2-1 3-15,-3 0-3 0,0-2 0 0,0-2 1 0,2 1 0 16,2-5-1-16,0 3 2 0,-4 0 0 0,0-4-2 15,2 0 1-15,-3-1 1 0,1 0 0 0,-2 0 0 16,-1 1 2-16,1-2-1 0,-1-1-1 0,-2 1-1 16,2 0 3-16,-3-4-2 0,-3 3 3 0,-1 0-1 15,2 0 0-15,-9 2-1 0,4 2 0 0,0 2-1 16,-5 2-2-16,-1 2-1 0,3 3-1 0,-2 4-1 16,2 4-3-16,2 5 0 0,-3-1 2 15,0 0 3-15,2 8-1 0,3 5-1 0,-3-2 1 0,2-1 1 16,2 4 2-16,4-2-1 0,1 2-2 15,9-4 0-15,-3 4-1 0,0-14-2 0,11 0-12 16,-2 0-14-16,4-9-21 0,-1 0-30 0,5-8-126 16,-3-1-104-16,7-7 225 0,2 0-171 0,-6-8-127 15</inkml:trace>
  <inkml:trace contextRef="#ctx0" brushRef="#br0" timeOffset="59451.09">23017 6025 459 0,'1'-4'345'0,"1"1"15"16,0-1-73-16,0 3-141 0,0-2 72 0,-2 1-34 0,0-1-22 15,0 3-54-15,-2 0-18 0,1-1-13 16,-2 1-11-16,0 0-22 0,0 0-4 0,-2 0 3 16,0 1-1-16,1 0-8 0,-2 1 2 0,0 2-1 0,-2-1 4 15,-3 1-4-15,2 1 2 0,-1 0-6 0,-2 2 2 16,-1-1 0-16,-3 2-3 0,2 1-1 0,-3 6-4 16,0 1-1-16,-2 3-6 0,0 0-2 0,1 7-6 15,-1 0-3-15,0 4-1 0,3 0-4 0,2-2-3 16,1 4-1-16,12-2-3 0,-2 0 0 0,5-3-2 15,16 20-15-15,-2-27-4 0,3-6-56 16,4-3-36-16,5-4-52 0,-2-2-71 0,-2-3 162 16,3-3-131-16,3-4-98 0</inkml:trace>
  <inkml:trace contextRef="#ctx0" brushRef="#br0" timeOffset="59806.54">23143 6030 788 0,'1'0'450'0,"1"0"-192"0,-1 0-131 16,2 0 80-16,-2 0-17 0,1 1-16 15,0 0-9-15,0 1-37 0,-2 1-10 0,-1 0-7 16,0 2-13-16,1-1-34 0,-3 0-11 0,0 2-11 0,-2 3-13 16,0 0-9-16,-1-1-7 0,2 1-8 0,-1 2-5 15,0 0-9-15,0 0-11 0,1-3-12 0,3 0-37 16,0 1-23-16,1-4-25 0,2-2-24 0,2-3-67 15,0 0-34-15,3-5-49 0,1-1 171 0,4-2-137 16,-2-1-45-16</inkml:trace>
  <inkml:trace contextRef="#ctx0" brushRef="#br0" timeOffset="59989.49">23310 5973 603 0,'-2'0'449'0,"0"0"-147"0,0 5-163 0,-5 1 85 0,6 1-30 16,-1 1-17-16,-2 0-16 0,0 2-39 0,-3 2-15 15,4-1-13-15,3 2-13 0,-4 2-31 0,-3-2-7 16,6 1-9-16,-2 1-8 0,-2-2-16 0,0-1-7 16,1-3-8-16,-3 1-15 0,7-3-63 0,-3-1-35 15,2-4-47-15,1 2-67 0,10-4 153 0,-2 0-127 16,10-9-40-16</inkml:trace>
  <inkml:trace contextRef="#ctx0" brushRef="#br0" timeOffset="60422.91">23516 6106 584 0,'2'-1'502'16,"-1"-1"-137"-16,0 0-183 0,-1 1 111 0,0 1-60 15,-1 0-36-15,0-1-31 0,-2 1-26 0,-4 0-62 16,3 0-19-16,-3 2-9 0,0-1-17 0,-2 3-13 16,0 0-3-16,-1-1-5 0,1 2-3 0,-1 2-5 15,-1-2-2-15,1 0-1 0,0 2 0 0,2-1-3 16,0 2-1-16,-1 1 0 0,2-3 0 0,2 1 0 16,-1 1-2-16,3-3 1 0,1 2-1 0,-1-2 1 0,3-1 0 15,5 0-1-15,-3 1 1 0,2-2 1 0,3-1 1 16,1 0 0-16,2-1 0 0,1 0 2 0,1 1-2 15,-1 1 2-15,0-2 0 0,1 1 0 16,0 1 1-16,-2 2 0 0,-1 0 1 0,0 1 1 16,-3 0 0-16,-1 1-1 0,-4 2 2 0,2 1 1 15,-5 4-2-15,0-3 1 0,-5-1 0 0,2 2 0 16,-4-1 0-16,-1 1 2 0,1-2 0 0,-2-1 1 16,0-2 0-16,-1 0 1 0,3 1-1 0,1-3-2 0,-5-1 1 15,2-2-2-15,2 0-4 0,-1 0 1 0,1 0-5 16,1-2-15-16,-3-4-12 0,0 1-11 0,6 0-16 15,1-2-68-15,-3 1-42 0,6-2-64 0,1 0-134 16,3-1 255-16,4 2-169 0,3-2-60 0</inkml:trace>
  <inkml:trace contextRef="#ctx0" brushRef="#br0" timeOffset="60826.47">23682 6056 893 0,'2'-1'455'0,"-2"1"-229"15,0 0-126-15,1 0 63 0,1 0-15 16,-2 0-10-16,3 1-5 0,-2 0-19 0,0 1-6 16,2 3-7-16,-3 0-6 0,0-2-21 0,-1 3-9 15,-3 0-9-15,-3 1-9 0,5 2-22 0,-3-2-4 16,-2 1-7-16,5 0-4 0,-2 2-9 0,-1-4-1 0,5 3-21 15,-3-1-17-15,0-3-21 0,3 3-28 0,-1-2-34 0,1-1-147 16,0-1 195-16,2 0-135 0,1-4-49 0</inkml:trace>
  <inkml:trace contextRef="#ctx0" brushRef="#br0" timeOffset="60993.03">23845 6056 1278 0,'-10'2'663'0,"4"3"-333"0,-3 4-205 0,3-1 122 16,0 2-138-16,1 0-20 0,2-3-19 0,-2 4-20 16,2 1-16-16,0-1-11 0,3-4-9 0,0 0-5 15,-3-1-4-15,2 1-5 0,1-2-10 0,3-3-50 16,-2 0-33-16,3 0-44 0,-4-2-61 0,4-1 135 16,7 0-109-16,-5-2-40 0</inkml:trace>
  <inkml:trace contextRef="#ctx0" brushRef="#br0" timeOffset="61488.93">23918 5888 747 0,'-1'-1'460'0,"-2"0"-192"16,2 0-139-16,1 1 81 0,-3 0-45 0,2 3-54 15,0-3-9-15,1 0-9 0,-2 2-8 0,2 2-19 16,-1-1-3-16,1-1-1 0,0-1 0 16,2 3 18-16,0-2-5 0,2 2-3 0,0-1-3 0,0 1-8 15,2 1 0-15,3 1 6 0,1 3-5 16,-3-3-13-16,3 2-5 0,-2 1-3 0,2 6-4 16,-4 5-5-16,3-2-6 0,-5 4-13 0,-4 6-7 15,1 3-6-15,-2 6-8 0,-3 2-11 0,-5 1-33 16,1 0-14-16,-3 0-9 0,2 1-10 0,-2-2-8 15,0-1 3-15,1-6 5 0,-1 1 11 0,1-3 31 16,1 2 15-16,0-10 11 0,-1 1 11 0,2-4 12 16,-1-3-1-16,1-6-3 0,0 1-12 0,3-8-61 15,-2-1-44-15,1-4-69 0,0 1 134 0,2-4-107 0,0-3-55 16</inkml:trace>
  <inkml:trace contextRef="#ctx0" brushRef="#br0" timeOffset="64468.25">21680 6518 587 0,'4'-4'382'15,"-1"3"-132"-15,0-1-122 0,3 1 76 0,-2 0-8 0,2 1-11 16,0 0-13-16,-3 0-37 0,2 0-9 16,-2 3-10-16,2-2-10 0,-4 2-21 0,1 0-9 15,-2 0-12-15,0 0-6 0,0 3-18 0,0-2-7 16,0-2-4-16,-1 3-4 0,0-3-13 0,1 0-2 15,0 3-3-15,-1-3-2 0,0 0-2 0,1 1-1 0,0-2-1 16,0 2-1-16,0 0 0 0,0-3 0 0,0 0 0 0,2 1 0 16,-2 0 0-16,1 0 0 0,-1 1 2 15,2 4-2-15,-1-4 0 0,1 5 0 0,-1 1 0 0,2 4-3 16,0 1 2-16,0 6-2 0,-1 6 0 16,1 5 0-16,-1-3 2 0,0 15-2 0,0-2 1 0,-1 11 0 15,0-4 0-15,1 14 1 0,-2-4 1 16,0 7 0-16,-2 5 0 0,1 2 1 0,0 3 0 15,0 0 1-15,-2 1-1 0,0 1 1 0,-1 1-2 16,3-11 2-16,-2-1 0 0,2 9-1 0,-3-4 1 16,1-8 0-16,2-3-1 0,-1-5 0 0,-1 6 2 15,-3-6-2-15,3 4 2 0,-5-14 1 0,1 4-1 16,-1-4 1-16,-1 0 1 0,0-4 1 0,-2-5 0 16,1 1-1-16,1-5-2 0,3 2 1 0,-3-8-1 15,2 3-1-15,0-8-1 0,1 1-1 0,3-3 0 16,-2 0 0-16,4-6 0 0,-2-2-2 0,3 1-7 15,0-2-5-15,1-1-8 0,1 0-9 0,-1-2-12 0,5-2-18 16,-3-2-47-16,1-1-27 0,1-1-28 0,-1 0-47 16,2-3-88-16,0-1 192 0,0-6-130 15,-1 1-27-15</inkml:trace>
  <inkml:trace contextRef="#ctx0" brushRef="#br0" timeOffset="64732.75">21368 8528 1471 0,'0'8'633'16,"-2"0"-386"-16,0-4-147 0,1 2 42 0,-4 0-29 16,6 0-12-16,-1 2-5 0,3 2-12 0,-3 2-27 15,2 1-8-15,1 2-7 0,2 5-6 16,3 2-12-16,-2-1-5 0,6 6-7 0,3-2 0 0,4 0-7 15,-1 1 0-15,10-8-4 0,-1 1-1 16,6-7-2-16,2-4-1 0,7-10 0 0,0-3 1 16,-4-1 1-16,6-15-3 0,2-5 2 0,-1-2-4 15,-2-1-15-15,-5-4-28 0,-3-3-42 0,0-4 69 16,-7-3-45-16,1-1-29 0</inkml:trace>
  <inkml:trace contextRef="#ctx0" brushRef="#br0" timeOffset="65598.31">20310 10169 725 0,'0'-7'376'16,"0"-2"-178"-16,1 1-102 0,-1 0 36 0,3-3-1 0,0 0 11 15,0 0-6-15,-1 2-34 0,0 0-5 0,-1-1-6 0,2 6 6 16,-3 4-8-16,1-4-10 0,-1 6-23 0,0 3-8 16,0 1-5-16,0 4-7 0,0 5-10 15,0 8-17-15,0-2-5 0,0 11-1 0,1 0-1 0,0 8 0 16,0-2-1-16,0 4-1 0,1 1 3 16,1-6-3-16,-1 3 3 0,2-9-3 0,-1 0 1 15,2-9-1-15,-1 5 0 0,3-19-1 0,-3 2 0 16,3-6 2-16,-2-4 0 0,2-7 2 0,-1-1 2 15,-1 1 1-15,2-11 2 0,3-2 6 0,-5 0 1 16,1-2 1-16,0-1 1 0,-4-2 0 0,6-4-2 16,-3-1 0-16,-1 1-1 0,-2 3-7 0,6-6-1 15,-3 2-3-15,5 1-1 0,-3 1-2 0,3 5-2 16,-1-1 0-16,2 4-1 0,3 6-1 0,-2 5-1 16,1 1-1-16,5 7 3 0,2 5-1 0,0 6 0 15,0-1 1-15,2 10 0 0,1-2 1 0,5 7 3 16,-2-1-1-16,6-2-1 0,-1 0 1 0,5-2 0 15,4-1 2-15,-4-7-1 0,0 0 1 0,-3-4 0 0,-5-6 1 16,3-1 2-16,-1-2 1 0,-12-3 1 0,0-2-1 16,-1-1 4-16,-2-3 3 0,-6-4 3 0,2 2 2 15,-10-1 0-15,-1-3 1 0,0 1 1 0,-7-2 0 16,-1 3-3-16,-8-1-4 0,2 1-6 0,-6 3-3 16,-3 3-4-16,0 8-7 0,-1-2-3 0,1 15-2 15,-2-5-1-15,3 14-3 0,-3-2 1 0,5 14 3 16,2-1-1-16,3 7 6 0,1 4 1 0,7-1 1 15,1 1 1-15,6-3 3 0,6 0 0 16,9-6 0-16,-2-1 1 0,2-7 1 0,6-7-2 0,5-6-15 16,-2 0-18-16,2-5-20 0,-2-8-22 0,-1-3-29 15,6-4-153-15,-2-10 190 0,3 2-129 0,-5-5-50 0</inkml:trace>
  <inkml:trace contextRef="#ctx0" brushRef="#br0" timeOffset="66110.48">21509 10203 1301 0,'-8'6'682'0,"-4"1"-392"0,0 2-186 15,8-1 57-15,0-3-46 0,1 3-34 0,-1 1-8 16,1 6-14-16,-2-2-5 0,4 2-21 0,-2 6-8 16,3 0-4-16,0 3-17 0,0-1 5 0,0 2-6 15,3-1 0-15,0 1-1 0,4-3-3 0,1-4 1 16,-4 1-2-16,10-6-1 0,-2-1 0 0,1-6-2 15,0 2 0-15,2-9-1 0,1 0 3 0,0-4 0 16,0-4 2-16,0-7 0 0,0 2 1 0,-1-5 1 16,0-3 4-16,-1 2-1 0,-1-1 1 0,-2 1 0 0,-1 2-2 15,-1-3 2-15,1 0 0 0,-1 5-1 0,-3-1-2 16,1-1 0-16,2 1-1 0,-1 6-1 0,1-2 1 16,-3 7-1-16,3 2 0 0,-1 2-2 0,1 4 0 15,3 5 0-15,-1 7-1 0,3 1 2 16,3 8 0-16,-2 0-2 0,2 1 2 0,2 3 1 0,-2-3-3 15,0 0 3-15,3-4 0 0,-2 0 0 0,6-9-1 16,-1-1 1-16,-1-5 4 0,3-1 1 0,0-7 4 16,0 1 4-16,-4-2 2 0,-2-7 3 0,-2-3 10 15,3 2 3-15,-4-2 1 0,-3-1 3 0,-5-2 2 0,-1-4 1 16,-7 0-1-16,4-1-3 0,-7 2-7 0,-7-3-4 16,2 2-4-16,-3 0-4 0,-1 4-5 0,-3-1-4 15,1 3-3-15,1 3-2 0,-2 6-1 0,1 6-5 16,2 1-3-16,-1 7-2 0,3 3 0 0,0 9-5 15,-1-3 3-15,5 12-1 0,1-2 1 16,3 6 2-16,-2-1 2 0,6 5 1 0,2-3 0 16,3-3-12-16,3 0-10 0,6-5-11 0,0 0-15 15,0-8-12-15,7-7-18 0,9-2-45 0,-3 0-16 16,-2-1-5-16,6-7-11 0,-6-2-14 0,8-3-98 16,-1-7 175-16,1 3-102 0,-9-2-8 0</inkml:trace>
  <inkml:trace contextRef="#ctx0" brushRef="#br0" timeOffset="66407.48">22586 10364 712 0,'-11'-6'442'0,"-3"6"-177"0,0 3-142 0,-3 1 88 16,2 2-40-16,0 9-28 0,0 0-23 0,1 3-39 15,-2 5-12-15,2 5-10 0,2-2-8 0,0 0-17 0,6 1-4 0,-3 5 2 16,-1-1-3-16,4-2-2 0,2-2-4 16,1-4 1-16,-2 2 0 0,-1-9-1 0,-1 5 2 15,7-12-2-15,0 1 7 0,-1-2 0 0,1-4 3 16,-2-2 2-16,3-2 6 0,3-4 0 0,-4-2-2 15,0-4-2-15,0-4-6 0,-2 0-1 0,2-6-4 16,3-1-3-16,-1-7-10 0,0 4-7 0,4-7-1 16,-3 3-3-16,4-3-2 0,1 0-1 15,2 0 0-15,1-1-1 0,3 3-1 0,0 1 0 0,1 4-1 16,2 2-2-16,-3 1-1 0,3 14-5 0,1-4-45 16,1 2-22-16,-3 6-23 0,0 3-30 0,1 0-36 0,3 5-130 15,2 2 196-15,-1-1-139 0,4 6-25 0</inkml:trace>
  <inkml:trace contextRef="#ctx0" brushRef="#br0" timeOffset="66717.56">22937 10414 1279 0,'-4'-6'636'15,"-1"2"-355"-15,2-4-176 0,-4-1 97 0,-3-2-101 16,0-1-18-16,-3 2-13 0,1-1-10 0,0 2-21 16,-4 1-3-16,-6 0 4 0,4 2-3 0,2 5-4 15,-1 0-2-15,-2 1 2 0,-2 1 0 16,1 7-3-16,-1-2-1 0,7 3-9 0,-4 2 2 15,0-1-5-15,6 6-1 0,1-3-5 0,6 1-9 16,-2 0 0-16,6 1-2 0,2 0-3 0,8 0-4 16,0-3-1-16,6 2-1 0,6-2 2 0,6 0 4 15,-2 0-2-15,5-2 1 0,-2 1 1 0,6-2 3 16,-1 2 0-16,-6 0 2 0,2-1-1 0,-8 0 0 16,2 1 2-16,-4 2 0 0,-4-1 0 0,-3-1 1 0,-8 2 0 15,-3 3 1-15,0 1 2 0,-3-1 1 0,-6 1 0 16,-3-2 1-16,-5 5 1 0,-7-1-1 0,2 1 1 15,1-5-3-15,-7-1-12 0,0-2-14 0,-1 0-15 16,1-1-16-16,3-9-49 0,1 1-23 0,0-4-34 16,2-7-47-16,8-3 127 0,-3 2-90 0,11-13-17 15</inkml:trace>
  <inkml:trace contextRef="#ctx0" brushRef="#br0" timeOffset="68087.78">23133 10523 933 0,'5'-1'454'0,"-1"-1"-235"0,4 2-112 16,-5 0 78-16,4 0-82 0,1 0-3 0,-1-1 0 15,3 0 5-15,-1-1-13 0,1 1-11 0,-3 0-21 16,4-4 2-16,-4 0-7 0,3-1-7 0,0-1-4 15,0-2-13-15,1 0-5 0,0-3-2 0,0-1-6 16,-3-2-9-16,3 3 0 0,-1-2 0 0,-2-3 0 16,-3 3 0-16,0-2 1 0,-4 1-2 0,0 0 3 15,3 2 2-15,-5-3 0 0,-9 6-1 0,1 0 0 16,-2 5-7-16,-5-1-2 0,-3 5-2 0,-2 2-1 16,0 0-4-16,-3 11-2 0,-2 9 1 15,0-1-1-15,1 0 4 0,3 10 1 0,3 2 1 0,0 8 0 16,10 7-2-16,-4-2 0 0,12-5-2 0,5 1-2 15,3 4 0-15,8-6 0 0,9-5-1 0,6-10 2 16,1-1-2-16,9-10-12 0,-3-6-19 0,4-7-87 16,2 0-52-16,-3-15-84 0,2 2 184 0,-4-4-187 15,1-3-92-15</inkml:trace>
  <inkml:trace contextRef="#ctx0" brushRef="#br0" timeOffset="68432.5">23713 9977 1139 0,'0'-2'586'0,"0"2"-322"0,-1 0-145 0,1 0 77 0,0 0-35 16,-3 1-24-16,-1 0-15 0,1 2-29 0,-1 4-11 16,-5-2-12-16,-3 4-13 0,-5 2-9 15,-1 9-23-15,1 0-4 0,-6 5-3 0,-1 7-5 0,-1 11-4 16,1-4-1-16,0 19-4 0,2-1 0 16,2 6-3-16,-1 3 0 0,9 6-1 0,-3 1-1 15,8 0-2-15,3 1 0 0,5-4-1 0,2-3-2 16,4-5-28-16,7-4-19 0,2-11-22 0,3-1-27 15,-3-9-28-15,9-13-38 0,4-2 100 0,3 0-83 16,-5-11 1-16</inkml:trace>
  <inkml:trace contextRef="#ctx0" brushRef="#br0" timeOffset="68880.56">23776 10292 1031 0,'0'0'518'0,"0"1"-266"0,1-1-136 16,0 0 64-16,-1-1-55 0,1 1-22 0,2 1-15 15,-3-1-13-15,0 3-16 0,-5-2-14 0,3 3-29 16,-2 1-7-16,2 1-7 0,-1 2-4 16,-3-4-3-16,2 7-2 0,-3 0-4 0,6 4-4 15,-2-4-5-15,1 3-5 0,1 0-7 0,1 2-26 16,1-1-15-16,0 2-15 0,5-5-16 0,0-3-84 16,-1 2-57-16,4-5 162 0,1-1-119 0,3-5-69 15</inkml:trace>
  <inkml:trace contextRef="#ctx0" brushRef="#br0" timeOffset="69032.23">23938 10345 1423 0,'-9'12'625'0,"1"3"-389"0,0-4-151 0,1-2 23 0,0 0-17 16,1 5-8-16,-1-3-10 0,2-1-34 0,0 1-7 16,0-4-8-16,1 4-7 0,2-3-6 0,-1 1-1 15,3-2-9-15,0-1-23 0,0-1-17 0,2-1-30 16,1-2-37-16,3-2-219 0,2 0 255 0,-1-3-154 15,3-6-106-15</inkml:trace>
  <inkml:trace contextRef="#ctx0" brushRef="#br0" timeOffset="69427.69">24194 10486 1266 0,'-1'5'526'0,"1"-2"-331"0,-2-2-116 16,0 1 29-16,-3-2-38 0,3-2-6 0,-2 0 4 16,1 2-4-16,-5-2-11 0,-2-2-6 15,3 3-2-15,-3-1 3 0,-3 2 3 0,0-1 2 0,1 1-4 16,0 0 0-16,-2 6 2 0,0-2-4 16,1 0-11-16,1 3-6 0,-1-2-5 0,-1 5-4 15,0 1-3-15,1 0-4 0,6-3-7 0,-1 1-2 16,0 1-6-16,5-1-1 0,3 2-3 0,4-4-2 15,-1 0-3-15,5 1 2 0,1 0 1 0,6-2 0 16,1 1 3-16,2-2 0 0,3 1 0 0,-1 0 4 16,2 1 0-16,0 0 0 0,-3-1 1 0,-5 3 4 15,4-2 1-15,-15 0 0 0,6 2 3 0,-8 0 2 16,-3 2 1-16,-5 1 1 0,-1 0-1 0,1-1-1 0,-7 1 0 16,-5 3 0-16,-1-1-1 0,5-2-3 0,-6 0-4 0,1-1-4 15,-3 0-28-15,3-4-17 0,-2 2-21 16,10-5-23-16,-1-2-100 0,-1-2-89 0,8-4 191 15,3-3-142-15,5-9-86 0</inkml:trace>
  <inkml:trace contextRef="#ctx0" brushRef="#br0" timeOffset="70033.05">24448 10220 988 0,'-1'3'563'16,"1"2"-283"-16,-1 0-154 0,-2-1 53 0,1 3-26 15,-2-2-17-15,0 4-12 0,1-1-16 0,-4 2-46 16,1-1-14-16,0 2-12 0,-1 0-9 0,1 0-18 16,1-1-7-16,0-1-8 0,0 0-18 0,3 0-50 15,0 0-27-15,3-1-29 0,-1-3-38 0,5-3 105 16,-2 5-93-16,8-7-22 0</inkml:trace>
  <inkml:trace contextRef="#ctx0" brushRef="#br0" timeOffset="70177.58">24523 10302 1148 0,'0'11'490'15,"-1"-1"-313"-15,0 1-119 0,0 0 14 16,1-1-11-16,0 0-7 0,1 0-8 0,0 0-25 0,0 2-10 15,1-5-11-15,1 3-15 0,-1-2-65 0,2 0-39 16,4-1-56-16,0 0 126 0,-2-2-102 0,2-4-50 0</inkml:trace>
  <inkml:trace contextRef="#ctx0" brushRef="#br0" timeOffset="70673.47">24536 9883 1151 0,'-2'7'492'0,"-2"-7"-307"0,-1 2-112 0,0 1 25 16,4 1-6-16,1-1 2 0,0 1 0 0,-1 0-18 15,3 0-6-15,0 3 12 0,5 2 0 0,-3-4-11 0,3 4-1 16,-1-1-3-16,5 2 1 0,6 3-4 16,-4 0-5-16,4 0-18 0,-4-1-3 0,3 3-5 15,3 0-4-15,-3 4-4 0,-1-3-4 0,-2 1-3 16,-1 2-1-16,1 4-2 0,-4 3-5 0,-1 0-1 15,0 5-1-15,-1 3-1 0,-2 6-1 0,-2-1-1 16,1 7-3-16,-3-2 1 0,0 5 0 0,0-2 0 16,-2 2 2-16,-2-1-1 0,-1 1 0 15,-1-2 2-15,-2 0-1 0,1 0 2 0,-2-8-1 0,-2-2 0 0,-2 4 1 16,3 0 1-16,-1-9 2 0,0-4 1 0,0 2 0 16,-2 0 4-16,0-6-2 0,0 3 1 0,0-11-2 15,0 0-1-15,-2 1-4 0,0-6-3 0,0-2-5 16,0-5-18-16,3 1-12 0,1-3-10 0,2-1-11 15,0-2-55-15,-1-1-30 0,7-6-44 0,-1 1-61 16,0-2 160-16,2 0-111 0,0-4-35 16</inkml:trace>
  <inkml:trace contextRef="#ctx0" brushRef="#br0" timeOffset="73255.23">20145 9639 1376 0,'3'4'561'0,"0"3"-387"0,-1 1-123 0,4 5 13 16,-1 2-16-16,-1 7-9 0,-3 2-3 0,-1-2-12 0,-1 11-6 15,-8 11-1-15,2 1-3 0,-3-2-6 0,-3 6-3 16,-1 4-4-16,-5 11-5 0,-6 11-1 0,2-3 0 15,2-1-5-15,-7 19-1 0,4 2 0 0,-3 10 0 16,4 2 2-16,4 13-10 0,1-2-2 16,3 9-5-16,2 3 4 0,7 8 0 0,-2-5 0 15,7 8-1-15,0-4 3 0,1 1 11 0,0-1 5 16,4-6 2-16,0 1 1 0,2-8 1 0,1-3 1 16,0-10 0-16,1 4 0 0,1-10 2 0,0-6 0 15,-3-4 1-15,3 0-1 0,-3-18 1 0,-2-3 0 0,2 6 0 16,-2 0 1-16,-1-12-2 0,2-6 0 0,-3 0-1 0,1 5 1 15,3-8 6-15,-2 4 3 0,-1-15 2 0,7 3 6 16,-4-4 2-16,4-4 2 0,-1-4 2 16,-1-4 0-16,2-2-4 0,0-6-3 0,1 3-3 15,-3-7-4-15,1 1-1 0,4-3-5 0,-4-2 1 16,5-1-3-16,-1 1-3 0,5-4 0 0,0-1 0 16,2-1-3-16,3-1 1 0,2-4-1 0,6 4-2 15,-8-2 1-15,13-1 0 0,10-1 0 0,-3-2 1 16,0-1 0-16,6 0 0 0,5 3 0 0,13-3 1 15,11 0-1-15,-5 0 1 0,0 1 0 0,17 0 1 16,0 1 0-16,8-3 4 0,7 0 3 0,4 3 3 16,3 0 2-16,7 0 0 0,2-2 2 0,8 3-5 15,-2-1 4-15,5 0-4 0,0 1-3 0,6-1-2 16,-7-2-1-16,4 1 1 0,-4 3-2 0,-2-6 3 16,3 3-2-16,-15-2 0 0,2-1 3 0,-10 1 0 15,-4-1-2-15,-8 0 2 0,-3 0-2 0,-18 0 1 0,-12 2 0 16,4 3 0-16,1-3 0 0,-17 3 1 0,-7-1 1 15,-1 0-1-15,0 1 4 0,-6 0 2 0,4 0 3 16,-10 0 0-16,-3 0 2 0,-1-1 2 16,-5 2-1-16,-4-3 0 0,-2 0-1 0,0-1-2 15,-5-2-3-15,-1 0 1 0,-1-4-6 0,0 1-1 16,0-4-2-16,0-1 1 0,0-2-4 0,0-1-1 16,0-5-2-16,-2-1 0 0,3-4-1 0,-1-3 1 15,1-6-2-15,0 1 0 0,4-6 1 0,0-3 0 16,7-5 1-16,-2 0-2 0,-2 3 3 0,7-10-2 0,2-11 2 15,1-1-1-15,-2 5 2 0,-2-8-1 0,0-3 0 0,5-15 1 16,-2-9 0-16,1 2-2 0,-6 7 3 16,2-16 0-16,4-2 0 0,-5-3-1 0,0-2 0 15,2 2 0-15,0 2 0 0,1-1 0 0,1 2-1 16,0 3 0-16,0 0-2 0,0 5 0 0,4-1 0 16,-1 5-3-16,-1-3 0 0,5 6-1 0,-1-1-1 0,0 4-1 15,0 1-1-15,-2 2 1 0,0-1 0 16,-5 13 5-16,-3 5-1 0,-1-9 3 0,2-2-1 15,-6 13 3-15,-3 1 3 0,-1-2 2 0,-5-7 0 16,-9-1-2-16,4 0 1 0,-8 13-2 0,-9-6-6 16,2-1-4-16,-7 6-2 0,-1 3-4 0,-3 7-5 15,0 0-4-15,-1 7-3 0,2 4-3 0,1 6-2 16,0 3 0-16,2 4-1 0,2 4 3 0,-1 3 5 16,3 3 6-16,1 4 2 0,0-1 6 0,0 4 10 15,1-1 3-15,3 3 3 0,0-2 1 0,1 2 5 16,2 0 1-16,1 1 1 0,0 0 2 0,2-1-1 0,-1 1 0 15,-1-3 2-15,2-1 1 0,1 3-3 0,0-5-3 16,-1-1 0-16,-1-2-1 0,2-3-3 0,0 0 1 16,-1 1-3-16,-3 1 0 0,-3 0-3 0,1 2 0 15,-2-1-3-15,-3 4-10 0,-1 0-1 0,-3 2-3 16,-3 0-2-16,-3 4-6 0,2-2-1 16,-7 4-2-16,1 1 4 0,-3 1 9 0,-1 0 1 15,-4 3 4-15,-1 1 0 0,-5 0 10 0,-3 2 7 16,-6 2 4-16,0-1 3 0,-4 0 10 0,-6 1 5 15,-3-5 1-15,1 2 5 0,7-1-5 0,-3-5-1 0,-16 0 1 16,2-2-6-16,7-3-8 0,-4-1-5 0,-2-2-4 0,-13 0-4 16,-10-5-4-16,1 1-3 0,7-2-9 0,-19 1-4 15,1 1-3-15,-8-2 1 0,2 2 0 0,-11 0 0 16,4 0 4-16,-4 3 2 0,3-2 4 0,-3 5 4 16,0-4 2-16,5 3 2 0,-7-1 1 15,6 4 6-15,1-3 0 0,-4 7 5 0,4 0 2 16,1 0 18-16,-1 2 4 0,7 1 5 0,-2 2 3 15,3 2 2-15,2-1 1 0,4-1 0 0,0 1-2 16,18 0-13-16,5-1-4 0,-11 3-2 0,2-1-3 16,18-3-8-16,4 3-2 0,3-2-5 0,-3 0 0 15,9-1-5-15,-3-1-3 0,15 0-13 0,3-2-41 16,0 0-25-16,5 1-32 0,9-1-44 0,8-1 102 16,1 0-85-16,11-1-29 0</inkml:trace>
  <inkml:trace contextRef="#ctx0" brushRef="#br0" timeOffset="78761.64">21107 11074 983 0,'-4'-2'487'0,"-3"0"-254"0,1-1-130 15,2 2 42-15,-3 1-17 0,-1-2 1 0,1 0-6 16,0 1-32-16,1 0-10 0,-4-2-6 0,1 1 0 15,-2-1-6-15,1 0-6 0,-1-2-20 0,-1 0-1 16,-2-1-5-16,0 0-6 0,-2-2-4 0,-4-2-12 16,2 1-3-16,-2-3-3 0,3 1-1 0,-3 0-6 15,0-1-1-15,5 1 0 0,-1 3-2 0,5 2 0 16,-1-1 0-16,4 6-2 0,-1-3 0 0,4 5 1 16,-2 1-3-16,4 3 0 0,2 2 1 0,0 4-1 15,2 3 0-15,2 6 2 0,0 1 0 0,0-1 1 0,0 9-1 16,2 9 3-16,-2-2-1 0,0 0 1 0,-1 2-1 15,-2 2 0-15,3 6 1 0,-2 2-2 0,0-3 2 16,0-8-2-16,0 3 0 0,-1 0 0 16,1-5 0-16,-1-5 0 0,2-8-5 0,-2 1-2 0,1-8-9 15,2-3-7-15,-3-8-20 0,1-1-7 0,-1-11-14 16,0 1-14-16,-1-6-51 0,-2 0-22 0,0-8-29 16,1 0-27-16,-1-2 133 0,-1-1-98 15,-2 5-20-15</inkml:trace>
  <inkml:trace contextRef="#ctx0" brushRef="#br0" timeOffset="78947.42">20512 11346 957 0,'0'10'491'15,"-4"2"-243"-15,5-3-135 0,4 0 79 0,4-2-42 16,0-3-7-16,6 0-6 0,-2 0-8 0,3-1-28 16,1 0-12-16,4-4-12 0,0-2-10 15,0 1-30-15,2-4-12 0,2 4-10 0,-1-4-7 0,1 1-12 16,2 2-8-16,2 0-11 0,3 2-9 15,-5-1-14-15,4 1-14 0,-1-1-45 0,2 2-23 16,-3 0-23-16,-5 0-33 0,1 0-50 0,0 2 144 16,-2 0-102-16,1 0-10 0</inkml:trace>
  <inkml:trace contextRef="#ctx0" brushRef="#br0" timeOffset="79313.1">21261 11312 810 0,'3'-5'479'0,"0"0"-203"0,-1 3-142 0,0-1 72 15,0-1-25-15,1 2-46 0,-1-2-14 0,-1 3-15 16,0-2-11-16,-1 2-25 0,1 0-5 0,-1 0-7 15,1 1-2-15,-1-2-11 0,0 1-3 0,0-1-4 16,-1 2-4-16,0 0-10 0,-2-4-2 0,-1 4 3 16,0 0-4-16,-1 0-5 0,-1 0-3 0,-2 1-2 0,1 2-1 15,-6 5-2-15,4 0 0 0,-4-1-6 0,0 7-2 16,1-1 0-16,-2 5 0 0,2 2 1 0,-1 2 1 16,2-2-2-16,3 5 1 0,3 4-1 0,0-4 4 15,0 1-2-15,9-1 0 0,-1 0 0 0,5-2 0 16,-3 1 1-16,9-7-2 0,-3 0 3 0,8-3-3 15,0-3 0-15,0-2-1 0,1-2-10 0,2-3-54 16,1-3-36-16,2-3-49 0,0-1-84 16,-4 0 163-16,3-8-127 0,5 0-102 0</inkml:trace>
  <inkml:trace contextRef="#ctx0" brushRef="#br0" timeOffset="80195.27">21689 11241 816 0,'-3'9'508'16,"-2"1"-206"-16,3-3-158 0,1 1 118 0,1-5-83 15,2 1-16-15,3 0-14 0,-1 1-11 0,4-3-39 16,-1 2-14-16,3-3-14 0,0 0-13 0,0 1-28 16,0 0-6-16,1-1-10 0,1-1-5 0,2 0-5 15,0 0-4-15,5 0 0 0,-3 1-4 0,2-1-13 16,3 0-11-16,-6-1-10 0,4-1-12 0,-4 1-16 15,-1-4-16-15,1 1-63 0,0-1-37 0,-2 0-34 16,0 1-59-16,-3 2 174 0,3-1-165 0,-5 2-63 16</inkml:trace>
  <inkml:trace contextRef="#ctx0" brushRef="#br0" timeOffset="80345.2">21702 11518 1381 0,'-9'8'633'15,"4"-3"-372"-15,-1 1-157 0,2-3 39 0,5-2-16 0,5-1 1 16,-1 0-12-16,1 0-38 0,2 0-10 0,2-1-10 16,4 1-11-16,2 0-12 0,0-1-9 0,-3 1-25 15,9 0-48-15,-1 0-29 0,4 0-44 0,1 0-63 16,3-2 128-16,0 0-100 0,6-5-41 0</inkml:trace>
  <inkml:trace contextRef="#ctx0" brushRef="#br0" timeOffset="81131.25">22616 11267 887 0,'1'1'478'16,"1"-2"-219"-16,0-2-136 0,0 1 77 0,1-2-21 15,-2-1-12-15,1 1-15 0,1-1-39 0,-3 1-13 0,0 1-9 16,-2 0-13-16,0-2-28 0,0 4-9 0,-3-1-9 0,-2 1-3 16,-2 1-6-16,0-1-2 0,-1 0-8 15,-2 1-2-15,-2 0-2 0,0 2 0 0,-1 1-2 0,-1 1-4 16,-1 0 0-16,0 3-1 0,0 0 0 15,-1 2-1-15,1 0-1 0,2 2 0 0,-1 1-1 0,0-1 1 16,1-1 0-16,2 1 0 0,-3-2 0 16,6 1-2-16,-2-2 0 0,8 1-3 0,-2-2 3 15,6 0-3-15,4-1 1 0,8-1 0 0,-3 1 1 16,3-2 3-16,2-2 0 0,8-2 2 0,-2 1 1 16,4 1 3-16,-1-2 0 0,2 0-1 0,5 0 2 15,4 0-1-15,0 0 1 0,-6 1-2 0,7 1 0 16,-3 3-1-16,-1 0-1 0,-5 2 2 0,-5 5 0 15,1-2 1-15,-7 3 1 0,3 18 12 16,-14-15-7-16,-7 2 2 0,0 2 0 0,-5 0 8 16,1-1 2-16,-12-3 3 0,1 1 3 0,0 0 4 15,-4-1 2-15,0-5 2 0,1 1 0 0,-1-3-4 0,3-1-2 16,-2-2 1-16,-2 1-1 0,3-5-6 0,0 0-1 16,1 0-4-16,-7-2 2 0,3 0-3 0,-1-1-2 15,4 1-4-15,1-3-2 0,2 1-3 0,0-2-1 16,4 1 0-16,4 1-4 0,-2-1-3 0,7-1 0 15,-2 2-1-15,4 0-3 0,1-1-1 0,1-1 0 16,0 2-3-16,3-1 1 0,-2 1-1 0,7-2-1 16,-1 1-1-16,0 1-10 0,0 0-6 0,2-2-9 15,0 2-8-15,2 0-41 0,0 1-23 16,0-1-32-16,2-2-43 0,-3 2-47 0,2 0-93 0,3 1 206 16,2-4-146-16,-5 1-16 0</inkml:trace>
  <inkml:trace contextRef="#ctx0" brushRef="#br0" timeOffset="81800.88">20824 11944 772 0,'3'-5'429'15,"-3"5"-182"-15,0-1-111 0,0 1 83 16,0 1-66-16,0 0-10 0,-1 1-10 0,1 0 6 16,0 0-15-16,-1 0-11 0,1 4-32 0,-1 1-2 15,-2 0-9-15,3 4-9 0,-3 0-8 0,0 4-24 16,1 2-7-16,-4 3-6 0,2 0-4 0,-2 4-7 16,1-1-2-16,1 5 0 0,0-1-3 0,1 1 0 15,-1-1-4-15,2 0-7 0,1-2-5 0,1-3-22 16,0-3-13-16,0-7-14 0,1 1-11 0,1-6-35 15,2-5-12-15,0-4-10 0,-1-1-12 0,2-3 2 0,-2-7-19 16,0-7-101-16,1 0 172 0,-1-2-83 0,-1-4-37 16</inkml:trace>
  <inkml:trace contextRef="#ctx0" brushRef="#br0" timeOffset="82009.3">20711 11935 789 0,'-12'5'473'0,"-1"1"-201"0,3 6-146 16,-2-2 102-16,1 1-79 0,2 0-14 0,2-2-9 15,1 3-12-15,1-1-18 0,2-2-6 0,1-3-6 16,2 4-7-16,0-3-14 0,3-2-6 0,2 3-3 16,0-2-6-16,1-3-19 0,0 3-8 0,2-2-4 0,2-1-5 15,1 1-3-15,0 0-3 0,2-2-4 0,7 0-10 16,-1-1-13-16,5 1-16 0,3-2-24 0,9-5-94 16,-3 2-64-16,7-5-111 0,0-3 226 0,3-2-216 15,1 0-98-15</inkml:trace>
  <inkml:trace contextRef="#ctx0" brushRef="#br0" timeOffset="82408.7">21340 11836 673 0,'-20'11'385'0,"-3"1"-161"0,2-3-134 16,0 1 131-16,2-2-147 0,5 2-18 15,-2-2 4-15,4 0-2 0,2 1-2 0,2-1 2 16,1 0 4-16,4-2 1 0,-1 1 2 0,2 2-5 15,1-1-5-15,1 3-5 0,-1 0-5 0,1 3-15 16,0 3-7-16,-1 0-5 0,1 3-5 0,-2 5-4 16,-1 0-4-16,0 4 1 0,0-2 0 0,-1-3-2 0,0 5-1 0,-2-1 1 15,2 0 1-15,1-5-1 0,-2-3 1 16,1-4 0-16,-1-1 10 0,3-7 2 0,-1 2 6 0,2-5-1 16,-1-5 8-16,2 0 0 0,0-3 0 15,3-3 1-15,2-6-6 0,0 1-2 0,1-5-2 16,3-2-2-16,3-2-6 0,-2 2 0 0,6-6-2 15,-1 0-2-15,3 3-2 0,-1-2-2 0,3 5-2 16,2 2 0-16,-2 0-1 0,1 8 1 0,2 3 0 16,-5 4 3-16,0 6 3 0,-1 4 3 0,-8 9 4 15,2 0 1-15,-1 0 2 0,-10 8 0 0,2 4 1 16,3-2-1-16,-8-1-4 0,3-1-3 0,3-4-2 0,-6 1-5 16,4-7-6-16,1 1-12 0,2-8-27 0,-2-7-140 15,4 0 311-15,-2-6-145 0,7-2-1 0,0-19 21 16</inkml:trace>
  <inkml:trace contextRef="#ctx0" brushRef="#br0" timeOffset="82916.2">21765 12120 852 0,'5'0'478'0,"1"0"-253"16,-3-1-144-16,2-1 80 0,-2 0-69 0,2-2-54 15,0 2-7-15,-1 2-11 0,1-2-6 0,-1 2-7 16,2 0-2-16,0 0-2 0,1 0 0 0,2 1-3 16,1-1-2-16,-5 0-4 0,3 1-5 0,0 0-13 15,-5 0-15-15,6 0-40 0,-4 1-22 0,-5-2-24 16,4 1-35-16,-1 0-50 0,-3 0 127 0,-1 0-93 15,1 0-6-15</inkml:trace>
  <inkml:trace contextRef="#ctx0" brushRef="#br0" timeOffset="83824.55">21636 12093 431 0,'0'-4'279'16,"0"1"-119"-16,0 0-82 0,0-1 32 0,-1 2-3 16,1-1-10-16,-2 1-14 0,0-1-11 0,-2 3-18 15,1-1-1-15,0 1-6 0,0 0 1 0,0 1 3 16,0 1 2-16,1 0 4 0,-2 0 4 15,3 0 11-15,-1-1 4 0,2 1-1 0,0 3 1 16,0 0-5-16,1 1-3 0,0 4-5 0,3 1 0 16,-2 3-14-16,1 4-5 0,0 4-2 0,0-3-7 15,0 0-10-15,0 1-2 0,0 3-1 0,0 1-4 16,-1-6-7-16,0 0 0 0,-1-3-4 0,3 3 5 16,-2-7-4-16,0 2 0 0,1-5 1 0,-2-5 3 15,2 2 3-15,-1-4 3 0,-1-1 2 0,0-6 4 16,0 0 5-16,-1-3-2 0,0-1 1 0,0-2-6 15,0-3-1-15,0-1-4 0,0-4 0 0,-1 1-9 16,0 2-3-16,1-5-1 0,0 0-2 0,2 1-1 16,1-1 0-16,3 0-1 0,2 2-1 0,-2 1 1 0,5 5-2 15,6-3 2-15,-1 3 0 0,0 2 3 0,2 3 0 16,2 2 0-16,2 1 0 0,3 3 1 0,0 0 0 16,-4 4 0-16,-5 4 1 0,5 0-3 0,-4 4 1 15,-1 2 0-15,-5 2-1 0,2 0 1 16,-6 3 2-16,0-3-1 0,0 0 0 0,-2-1 0 0,-2-1-1 15,0-4 0-15,-1 0-22 0,-1-3-22 0,-3-2-31 16,1-1-39-16,-1-2 79 0,0-1-60 16,6-10-29-16</inkml:trace>
  <inkml:trace contextRef="#ctx0" brushRef="#br0" timeOffset="84174.28">22207 12130 1144 0,'3'3'559'0,"2"-4"-300"0,-2-2-153 0,3-1 52 16,-1-3-19-16,1 0-10 0,1 3-15 0,3 1-41 15,-2-3-10-15,4 4-11 0,0 0-6 0,0-1-17 16,3 3-6-16,-2 0-5 0,0 0-6 0,-1 0-6 0,2-1-2 16,4 1-1-16,-1 0-1 0,-4 0-1 0,6 0-1 15,-3-2-1-15,5 1-7 0,-2 0-5 0,0 0-10 16,-5-2-7-16,0-1-31 0,2 2-17 0,-3-1-16 15,-2-2-23-15,-1 2-76 0,-1-1-53 0,-3 1 160 16,-1-1-117-16,-5 1-59 0</inkml:trace>
  <inkml:trace contextRef="#ctx0" brushRef="#br0" timeOffset="84313.69">22226 12343 1096 0,'13'0'583'16,"10"-6"-338"-16,-3 3-149 0,8-1 34 0,3-5-28 15,0-2-15-15,3-2-18 0,-2-1-16 16,1 1-43-16,1 0-34 0,-3 0-48 0,-2 0-72 0,0 2 109 16,1 0-74-16,-5 0-39 0</inkml:trace>
  <inkml:trace contextRef="#ctx0" brushRef="#br0" timeOffset="84783.23">23048 11938 838 0,'1'-5'567'15,"0"-2"-285"-15,1 3-168 0,-2 0 50 0,0 3-33 0,0-1-4 16,-2 1-6-16,2-1-8 0,-1 2-34 0,-2 4-1 16,0-1-8-16,-2 3-9 0,0 1-5 0,0 0-22 15,-1 2-5-15,0 0-8 0,2 3-5 0,-2-2-10 16,3 2-3-16,0 0 0 0,-1-1-5 0,3 0-19 16,-1 1-12-16,2-6-17 0,0 2-21 0,1-3-74 15,0 1-43-15,6-7-71 0,-2 1 166 0,2-6-155 16,2-1-64-16</inkml:trace>
  <inkml:trace contextRef="#ctx0" brushRef="#br0" timeOffset="84952.47">23308 11865 1036 0,'-6'9'599'16,"-3"1"-286"-16,3 3-179 0,-2 2 132 0,-4-1-137 15,5 0-15-15,-9 2-15 0,5-1-15 0,-2 1-35 16,-1-1-8-16,4-2-14 0,0 0-7 0,3-2-16 15,3-3-6-15,2-2-13 0,-3-1-20 0,3-1-23 0,4-5-34 16,5-4-167-16,-1 2 200 0,0-2-130 0,5-3-67 16</inkml:trace>
  <inkml:trace contextRef="#ctx0" brushRef="#br0" timeOffset="85351.6">23448 11951 672 0,'-4'5'366'0,"-3"-1"-169"16,1 0-78-16,-3 3 29 0,-3 1-60 0,2 0 69 15,1 1-26-15,1-2-6 0,2 2-1 0,1-2-39 16,1-1-12-16,2 0-11 0,-2-1-12 0,4 0-21 16,0-3-9-16,-2 1-9 0,4-2-11 0,0 2-10 0,1-3-24 0,3 2-79 15,0-2-62-15,-2 0 132 0,5 1-98 16,6-1-55-16</inkml:trace>
  <inkml:trace contextRef="#ctx0" brushRef="#br0" timeOffset="85530.48">23566 11934 1173 0,'-2'2'547'0,"-2"5"-300"0,-3 0-132 16,1 1 73-16,2 1-68 0,-1 2-8 0,0 2-9 0,-1 3-7 16,-1 2-12-16,-1-1-13 0,6 0-25 0,-3 2-10 15,-1 1-8-15,2 0-8 0,2-5-7 0,2-1-36 16,-2-2-28-16,1-3-42 0,2-2-69 0,5-8 120 15,-3 1-85-15,3-17-41 0</inkml:trace>
  <inkml:trace contextRef="#ctx0" brushRef="#br0" timeOffset="87956.5">20680 13011 1128 0,'-3'3'499'16,"-1"-1"-301"-16,3 0-123 0,-1-2 44 0,2 1-34 16,0 1-4-16,0 0-11 0,0 0-9 0,0 5-17 15,0-2-7-15,2 5-3 0,-2 0-5 0,0 6-14 16,0-3-3-16,1 11-5 0,-1-1-2 0,0 0-1 15,1 1 1-15,1 4-3 0,0 1 1 0,0-4-1 16,1 1 1-16,-1-5 0 0,-1-1 1 0,1-2-1 0,-1-9 0 16,-1 2 0-16,1-1 0 0,-1-3 0 15,0-5 0-15,0 0 0 0,0-2-1 0,-1-4 2 0,-1 1-2 16,2-2 0-16,-2-4 0 0,1 0-1 0,-2-2 0 16,1-1 0-16,0-2-1 0,1-2 0 0,-1-3-2 15,1-1 1-15,1-4-2 0,0 0 1 0,3-2-1 16,0-4 2-16,3 2-1 0,-2-3 0 0,4 5 0 15,0-2 1-15,2 2 1 0,-2 0 0 0,3 2 1 16,0 2-1-16,2 1 5 0,0 2-2 0,-1 4 1 16,1 0 1-16,-2 2 0 0,-3 9 1 0,4 2 3 15,-1 0-2-15,-1 3-2 0,0 6 3 0,-5 1-2 0,3 7 1 16,-2 5 0-16,2-3-1 0,-4 2-3 0,3 4 1 16,-3-1 0-16,3 1-2 0,6-2 1 0,-6-2-3 15,3-1 2-15,3-3-1 0,-2 0 1 0,-1-7 0 16,5 2 0-16,-5-2 1 0,1-5 0 0,2 0 3 15,-2 0 0-15,0-4 1 0,-3-5 1 0,4 1 3 16,-5-2 2-16,1-3 0 0,0 0 2 16,-4-3 0-16,3-1 0 0,-3-3 1 0,2 4-1 15,-2 0-1-15,-3-4-1 0,-1-2-1 0,1 2 0 16,-1 0-3-16,-2 2-1 0,-1 0-1 0,-1-2-1 16,-3 3-1-16,1-1 0 0,0 8-2 0,-1 4-3 15,1-1 0-15,-3 4-1 0,2 5-3 0,1 10-2 16,-1-1 1-16,1 6-1 0,2 4 1 0,0 6 3 15,0-1-2-15,4 10 0 0,-3-3 3 0,6 3-1 16,-1 0-3-16,7-3-11 0,-2 0-11 0,3-4-34 16,3-2-22-16,0-7-22 0,2 2-32 0,-2-8-92 15,1-3-55-15,1-5 181 0,-2 0-135 0,-1-3-30 0</inkml:trace>
  <inkml:trace contextRef="#ctx0" brushRef="#br0" timeOffset="88493.06">21281 12998 945 0,'3'5'488'0,"-3"2"-252"0,-1 4-135 0,0 1 58 15,-1 2-29-15,0 5-32 0,0 2-9 0,-1 4-9 16,0-2-7-16,0 0-19 0,2 1-3 0,0 2-2 16,1 1 0-16,-1-4-19 0,1-3-7 0,2-4-3 0,1 4-4 15,3-8-4-15,-1 3-3 0,-1-10-6 0,5 1-1 16,1-2-1-16,0-4 1 0,2-2 0 0,1-6 2 15,0-1-3-15,2-3 3 0,-2-3-1 0,2-3 1 16,-3 0 0-16,-2-1 0 0,4-2-2 0,-3 0 0 16,0 1 1-16,0-1-1 0,1 3 2 0,-4 2-1 15,1 0-1-15,0 6 2 0,-5 0-2 0,0 3 2 16,0 4 2-16,-1 7 0 0,-2-4-1 0,1 3 1 16,-2 4 0-16,1 5-1 0,3-2 2 15,-3 2-3-15,0 1 1 0,1-2-2 0,1 5 0 16,3-5-2-16,1 3 1 0,-3-7 2 0,4-3 0 15,-1 3-1-15,3-5 3 0,0-2 0 0,2-2 3 16,-2-4 3-16,3-1-1 0,-2 0-1 0,3-3 3 16,-2-2 1-16,0-6-4 0,0 6 2 0,-1-2-2 15,0-1 0-15,-2-1-1 0,1 0 1 0,-2 0-3 16,-2 0 1-16,1 3-1 0,-2-3 2 0,0 1-3 0,-3 5 2 16,0 1-1-16,0-3 1 0,-2 5 1 0,0 1-1 15,-4 3 0-15,-3 1 1 0,-1 5-2 0,0-2 0 16,-2 6-1-16,-3 6 1 0,-1 0-3 0,0 6 1 15,2 4 1-15,-2 6 3 0,-1-1 0 0,2 8 3 16,3 1 1-16,2-1 2 0,2 2 0 0,1 0-1 16,4-3-1-16,2-8-3 0,2 5-1 0,9-16-4 15,-5 0-2-15,8-4-22 0,-2-1-23 0,5-11-35 16,2 0-44-16,3-5-260 0,1-4 300 0,5-9-181 16,6 3-131-16</inkml:trace>
  <inkml:trace contextRef="#ctx0" brushRef="#br0" timeOffset="89420.1">22300 12756 680 0,'2'-4'489'15,"-1"-1"-213"-15,0 4-151 0,-1-2 45 0,0 3-18 16,-5-3 3-16,-1 2-6 0,1-1-9 0,-3 2-40 16,-1 2-3-16,0-1-10 0,-3-1-7 0,-1 2-7 15,0 1-24-15,-1 3-11 0,0 0-5 0,0 1-4 16,-2 2-11-16,1 0-2 0,1 3-4 0,-1 0-2 15,3 3-3-15,-2 0 1 0,1 4-2 0,-1 3-1 16,3 5-2-16,-1 3-2 0,3 5-1 16,1-2 0-16,1 8 0 0,4 3 0 0,0 1-1 15,3-2 1-15,0-4 1 0,4-3 0 0,1 4 3 16,0 1-1-16,1-11 0 0,1-2 0 0,1-2-1 0,-1 3-1 16,1-6 2-16,1 2 0 0,-1-7-1 0,-1-2-2 15,1 2-7-15,0-3-13 0,-1-2-17 0,0-6-73 16,2-1-49-16,-3-5-61 0,2 0-136 0,1-7 244 15,-2-1-176-15,-3-19-61 0</inkml:trace>
  <inkml:trace contextRef="#ctx0" brushRef="#br0" timeOffset="89859.02">22364 12933 1033 0,'-10'4'528'0,"1"-1"-243"15,6 4-162-15,-2-2 100 0,0-1-103 0,3 3-10 16,-6 0-15-16,7 1-13 0,-5-2-15 0,4 3-32 16,-5-2-8-16,3 2-9 0,2-2-5 0,-4 0-11 15,4 1 1-15,3-3-3 0,-1 3-5 0,1-4-54 16,0 2-31-16,0-5-44 0,2 1-66 0,1-2 140 16,0-2-112-16,6-2-43 0</inkml:trace>
  <inkml:trace contextRef="#ctx0" brushRef="#br0" timeOffset="90019.69">22457 12902 1444 0,'-16'14'623'16,"3"0"-403"-16,-3 3-149 0,5-2 24 0,-2 1-26 16,6-1-14-16,-2 1-8 0,2-4-27 0,3 1-10 15,2-3-6-15,2 1-15 0,1-3-64 0,3-4-48 16,1-3-80-16,4-1 150 0,0 1-112 0,10-11-60 0</inkml:trace>
  <inkml:trace contextRef="#ctx0" brushRef="#br0" timeOffset="90563.06">22894 12968 658 0,'2'-5'446'0,"-2"1"-153"15,2 1-167-15,1 1 131 0,1-1-136 0,-4 2-9 16,0 0-16-16,-1 1-14 0,1 0-11 0,-3 5-22 16,-2-1-6-16,0 3-5 0,-3 0-7 0,5 3-16 15,-4 0-3-15,-2 3-4 0,1 1-2 0,2-2-8 16,-1 1-8-16,-3-1-11 0,5 0-9 0,0-2-31 15,1 2-15-15,4-6-23 0,2 0-22 0,3-2-71 16,4-3-30-16,4-6-54 0,-5 0 167 16,2-1-108-16,4-6-40 0</inkml:trace>
  <inkml:trace contextRef="#ctx0" brushRef="#br0" timeOffset="90707.75">23074 12860 749 0,'0'2'480'0,"-3"6"-194"16,1 2-149-16,-4 3 89 0,-2 2-44 0,-3 6-51 15,1-2-13-15,-3 4-13 0,1 0-14 0,-2 2-32 16,0 0-8-16,3-4-10 0,0 2-8 0,2-5-21 16,1-3-16-16,4-2-26 0,2-2-35 0,0-3-45 0,2-8-57 15,4-2 117-15,2-4-93 0,1-1-33 0</inkml:trace>
  <inkml:trace contextRef="#ctx0" brushRef="#br0" timeOffset="91143.12">23170 12698 1045 0,'-4'-2'472'0,"0"-5"-278"15,-1 4-113-15,1-3 40 0,4 1-8 0,0-4 0 0,0 2-2 0,0-1-21 16,2 3-6-16,1 1 3 0,1-3-5 0,-1 1-21 16,2 3-7-16,-1 2-6 0,0 1 6 0,4 3-6 15,-1 0-1-15,0 5-8 0,3 4 1 16,-1 2-3-16,2 4 0 0,-2 2-4 0,4 6-13 0,-2 0-2 15,0 3-4-15,2 2-4 0,-3 4-4 16,3 2-1-16,0 4 0 0,-2 2 0 0,0 5-2 16,-2-2 1-16,-4 8-1 0,2-2 1 0,-4-2-2 15,1 3 1-15,-7-7-3 0,3 1 2 0,-4-6 3 16,-2-6-1-16,-4-5 1 0,-2-3 1 0,2-5 1 0,-5-7 0 0,-1-1 1 16,0-2-8-16,-5-3-8 0,2-3-17 15,-2-3-23-15,-3-2-100 0,-4-3-72 0,2 0-151 16,3-3 267-16,-1-4-243 0,2-1-122 0</inkml:trace>
  <inkml:trace contextRef="#ctx0" brushRef="#br0" timeOffset="96012.02">21681 13645 560 0,'1'4'383'0,"3"1"-140"15,-4-1-132-15,0 2 61 0,1 1-14 0,-1-1-17 16,0-2-13-16,-3 4-31 0,0-2-9 0,-1 2-9 15,1 2-8-15,-3 0-17 0,1 0-6 0,-2 2-2 16,-1 1-5-16,3 1-11 0,-3 0-3 0,2 1-3 16,1 1-4-16,-1-1-7 0,1 1-2 0,3 0-2 15,-3 2-3-15,2 1-3 0,0-2 1 16,-1 2-2-16,3 4 1 0,-1-5 0 0,0 8-3 0,0 6 2 16,0-1 1-16,0 0 0 0,1 4-2 0,1 3 2 0,-2 5-1 15,0 3-1-15,1 0 2 0,0-2-1 0,-2 7-1 16,3 1 2-16,-1 2-3 0,1-1 1 0,0-4-1 15,0 1 0-15,0-3 2 0,0-4-2 0,0-6 2 16,0 0-2-16,1-8 2 0,-1-3-1 16,-1-5 0-16,1 1 1 0,0-12-1 0,0 1-1 15,0-5-2-15,0-6-1 0,0-9-2 0,0 1 0 16,1-8-15-16,-1-5-17 0,4-7-22 0,-1 1-25 16,-1 0-32-16,4-5-47 0,0-3 106 0,2-1-85 15,-2 1-14-15</inkml:trace>
  <inkml:trace contextRef="#ctx0" brushRef="#br0" timeOffset="96265.24">21373 14572 820 0,'-17'2'384'0,"4"1"-181"16,3 2-107-16,-2-1 67 0,0 1-10 0,0 0-12 15,3 3-41-15,0 2 5 0,0 0-8 0,1 4-7 16,1 4-6-16,-1 5-16 0,0 0-6 0,3 5-6 16,-1 1-1-16,2 7-13 0,-1-3-5 0,5 4-5 15,-1-2-4-15,4 0-10 0,-2 2-5 0,6-6-5 16,2-1-3-16,3-8-5 0,4-3-1 16,2-7-1-16,3 0-1 0,3-9-1 0,3-4 0 0,1-10-15 15,0-1-22-15,-2 1-22 0,3-10-33 0,6-6-127 16,-2 1 169-16,-4-3-117 0,5 1-56 0</inkml:trace>
  <inkml:trace contextRef="#ctx0" brushRef="#br0" timeOffset="97093.51">20688 15775 899 0,'-11'2'457'0,"3"-2"-233"15,0 1-130-15,-1-2 50 0,1 1-8 0,4 0-17 16,-2 2-12-16,1 1-25 0,0 2-7 0,2 5-8 15,-3-1-3-15,2 7-17 0,-2 3-6 0,2 7-8 16,2 2-6-16,-2-3-10 0,3 8-5 0,1 6-1 16,-1 1-3-16,1-4-2 0,1 0 0 0,2 2-2 0,-2 5 0 15,1 0-2-15,0 1-2 0,0-11-2 0,2 1-6 16,-1 0-2-16,1-4-2 0,1-9-4 0,-1-9-1 16,1-2-1-16,-2-9 1 0,-1-5-1 0,1-13 2 15,1 4 2-15,-3-21 0 0,1 5 3 0,-1-5 5 16,1-2 0-16,-2-3 2 0,1-1-1 0,-1 2 4 15,0 1 0-15,0 0 1 0,0-1 0 0,0 1 0 16,0-2 0-16,0 5 0 0,1 0 2 0,2 2 0 16,1 12 0-16,1 1 2 0,-2 0 4 0,1 8-1 15,1 7 1-15,0 4 0 0,2 8 1 0,0 10 0 16,0-4 0-16,0 6-1 0,4 11-6 0,-1-2 1 16,2 8-1-16,0-2-1 0,2-2-1 15,1 0 2-15,0-2-2 0,4-4-2 0,1-8 1 16,-3 3-2-16,10-15 1 0,-4 2 0 0,-3-7-2 0,3 1 3 15,-2-10-1-15,-2 0 1 0,-2-6 2 16,-4-4 2-16,-3 1 0 0,-1-3 1 0,1 1 2 0,-7 1-5 0,3-4 4 16,0-1 0-16,-2 4 0 0,0-1 1 15,-1 0-2-15,1 0 3 0,-3 0 0 0,1-1 3 0,-2 4-1 16,-2 4 5-16,0-3 1 0,-2 6 0 16,-1 5 2-16,0 6-2 0,-2-1 1 0,-2 9-2 15,-1 9-2-15,-1 6-4 0,-1-2-2 0,-2 11-1 0,-2 2-3 16,1 2-1-16,-1 2-1 0,3 1 0 15,2-1-1-15,3-3-1 0,-2 3-1 0,19-12-2 16,-3 6 0-16,2-11 1 0,9-5-1 0,1-7-1 16,-2-1-2-16,4-2-7 0,-3-10-16 0,4-6-57 15,-1-3-33-15,0 1-41 0,1-5-66 0,0-3 150 0,3-6-155 16,1-5-64-16</inkml:trace>
  <inkml:trace contextRef="#ctx0" brushRef="#br0" timeOffset="97394.24">21372 15775 847 0,'-18'11'451'0,"2"1"-223"0,1 1-130 0,2-1 57 15,3 5-29-15,-1 7-7 0,-1-1-12 0,5-2-28 16,1 8-8-16,1-2-4 0,1 9-1 0,3 2-9 16,-3 1-4-16,6-8-20 0,2 1-1 0,-1 0-7 15,4-4-5-15,0-5-5 0,6-5-7 0,-2-1 1 16,2-8-3-16,3-4 0 0,1-6-1 0,-1 0 3 15,3-7-1-15,-2-3 1 0,-1-7 0 16,1 1-1-16,-2-8 0 0,-2 1 2 0,0-3-2 0,1-1-2 16,-1-2-1-16,1-2 1 0,1-1-1 15,-1-1-1-15,0 0-1 0,2 2 1 0,-3 3-2 0,1 4 2 0,1 0 3 16,1 1-2-16,-4 7-3 0,2 6-18 0,-3 1-27 16,0 1-133-16,-2 9-162 0,-1-2 267 15,-2 3-188-15,-4 2-161 0</inkml:trace>
  <inkml:trace contextRef="#ctx0" brushRef="#br0" timeOffset="98172.6">22285 15513 868 0,'-6'6'581'0,"-4"2"-248"15,-7 0-187-15,1 0 132 0,-3-1-105 0,6 1-68 0,-1-2-16 16,-1 1-12-16,-2-1-15 0,2 1-26 15,4-2-5-15,0 3-6 0,-3 0-3 0,2 0-2 16,-2 0-1-16,6 2-7 0,-4 0 2 0,1 1-2 16,-2 0-3-16,3 4-2 0,2 2-2 0,-2 1-2 15,1 2 0-15,0 8 2 0,2 10-4 0,1-5 2 16,0 21-2-16,2-5 1 0,0 10-1 0,1 2 0 16,2 10-1-16,0-2-2 0,1 0 2 15,2 4-1-15,5-7 0 0,-4 0 0 0,4-8-2 0,1-8 0 16,1-13-2-16,1-1-4 0,-2-8-12 0,3-19-15 0,0-2-64 15,1-2-41-15,-1-7-62 0,0-6-149 0,0-7 249 16,1-7-218-16,-2-11-112 0</inkml:trace>
  <inkml:trace contextRef="#ctx0" brushRef="#br0" timeOffset="98539.51">22309 15765 879 0,'-2'4'499'0,"7"3"-233"0,-5-3-160 16,2-5 73-16,-3 3-42 0,1-1-21 0,1 0-29 16,2 2-5-16,2 2-3 0,-3 1-2 0,-1 5-10 15,0-1-7-15,0-2-19 0,0 6-7 0,-2-1-6 16,-1 1-6-16,-1 1-8 0,-2-1-8 0,2-1-1 16,-1 2-2-16,4-3-8 0,-4-4-33 0,4 2-15 15,4-3-20-15,-4-3-18 0,2 0-81 0,1-2-51 16,2-3-88-16,-1-2 198 0,4-4-163 0,-1-3-74 15</inkml:trace>
  <inkml:trace contextRef="#ctx0" brushRef="#br0" timeOffset="98676.87">22503 15706 1023 0,'-8'9'574'0,"-2"1"-270"16,3 2-177-16,-3 0 70 0,2 3-49 0,0 1-29 15,-3 1-41-15,2-1-12 0,1 6-13 0,-2-3-11 16,6 2-18-16,-2-1-7 0,2-5-5 0,-3 1-4 15,7-1-28-15,0-4-26 0,9 8-151 16,-4-18 162-16,5-1-65 0,5-7-30 0</inkml:trace>
  <inkml:trace contextRef="#ctx0" brushRef="#br0" timeOffset="99172.69">23030 15801 469 0,'-2'3'294'15,"1"3"-131"-15,-1-2-85 0,2 1 34 0,0-2 5 16,0 0-12-16,0 2-9 0,0-2-8 0,-1 3-12 15,1-3-6-15,-2 0 0 0,1-1-2 16,-3 2-8-16,2-2 1 0,-1 2-1 0,0 1-1 16,0-3 3-16,0 1-2 0,1 2-3 0,0 0-5 0,-2 0-5 15,2-2-2-15,1 2-4 0,0 0-3 16,-1 1-11-16,1 1-2 0,1 1-5 0,-1 0-1 16,1 1-8-16,1 2-6 0,0 0 1 0,-1 1-9 15,1-4-14-15,1 3-16 0,-1-2-23 0,1-2-73 16,3-4-46-16,-2 1-65 0,3-4 158 0,1-2-160 15,0-1-67-15</inkml:trace>
  <inkml:trace contextRef="#ctx0" brushRef="#br0" timeOffset="99343.84">23224 15691 915 0,'0'9'493'0,"-2"1"-250"0,-2-2-146 0,-4 1 71 0,7 2-58 15,-2 5-22-15,-5-1-16 0,3-2-29 0,1 5-4 16,1 0-2-16,1 4 1 0,-4 1-2 0,1 0 1 15,0-1-9-15,4-1-2 0,-3 1-3 0,2-2-7 16,1-6-3-16,2-5-33 0,0 3-28 0,4-12-175 16,2-13 186-16,-2 3-75 0,5-23-34 15</inkml:trace>
  <inkml:trace contextRef="#ctx0" brushRef="#br0" timeOffset="99729.83">23394 15338 1401 0,'-4'12'541'0,"1"1"-359"16,4-7-117-16,-1 1 31 0,3-5-28 0,3 7 27 16,0-3 6-16,2 3 6 0,2 2 5 0,0 1 1 15,0 0-2-15,1 5-9 0,2 2-9 0,0 0-28 16,-1 4-10-16,2 0-11 0,-6 3-9 0,2 8-16 16,1-3-4-16,-5 12-3 0,-1-1-1 0,-4 5-2 15,2 1-1-15,-8 9 0 0,2-2-2 0,-7 3-1 16,-2 4 0-16,-5 1 0 0,3 0 0 0,-1-6-1 0,-1 0-2 0,1-2 0 15,-3 2-1-15,3-12-1 0,1-6-1 16,4-5-1-16,-4 0-8 0,5-13-6 0,-2 5-2 16,-2-13-4-16,4 0-21 0,-1 0-15 0,0-4-19 15,-4 0-21-15,1-5-109 0,-4 0-78 0,1-2 197 16,-3-4-149-16,-6-7-97 0</inkml:trace>
  <inkml:trace contextRef="#ctx0" brushRef="#br1" timeOffset="118952.61">22486 15563 521 0,'-4'0'335'15,"4"3"-134"-15,-1 1-104 0,1-2 55 0,0 1-17 16,0-1-40-16,2 1-11 0,-2-3-5 0,2 2-5 16,-1-1-19-16,0-1-2 0,1 1-3 0,-1-1 4 15,3 0-4-15,-2-1-2 0,1 1-8 0,1-1 1 16,-1 1-3-16,0-1-2 0,1 0-2 0,-1 1-8 16,-1-2-3-16,1 1-3 0,2 0-2 0,-2-1-4 15,0 0-1-15,1 0-1 0,-1-1-1 0,0 0 0 16,2 1-1-16,-2 0 0 0,-1-3-1 0,0 2-1 15,1 1 0-15,0-3-1 0,1 1 1 0,0 1-2 0,-2-1 2 16,1-1-1-16,2-1 1 0,-1 2 0 0,-1 0 1 16,1 0 0-16,-1-1-1 0,0-3-1 15,2 1-1-15,-2 1 1 0,0 0-3 0,1-1-1 0,-2-2 0 16,1 2 0-16,0-1-1 0,1 3 2 0,-1-1-1 16,-1 1-2-16,1-4 1 0,1 3 1 0,-2-1 0 15,0 0-2-15,0-2 2 0,1 2 0 16,0 1-1-16,-1-3 2 0,1 3 2 0,0-2 0 0,1 1 0 15,-1 0 1-15,2 1-1 0,-3 0 2 16,1-2 0-16,1 2-1 0,-1 1-2 0,1 0-1 0,-2-1 3 16,3 1-4-16,-2 0 1 0,0-1 0 0,1 1 0 15,-2-2 2-15,0 1-1 0,-1-1 1 0,3 1-1 0,-2-1 4 16,0-1-4-16,1 0 2 0,0-1-3 16,0-3 0-16,0 2-1 0,0-3 1 0,3 2-2 0,-2-4-1 15,1 1 1-15,0 0-1 0,2-1 1 16,2 2-2-16,-3-2 3 0,3 0-3 0,-2-1 0 15,1 0 0-15,1 0 2 0,-3 1-2 0,-1-2 0 0,0 0 2 16,-2-1-1-16,2 3 2 0,-1 0 1 16,-2 3-1-16,1-2-2 0,1-2 2 0,-1 3 0 15,3 2-2-15,-4-1 2 0,1-1-1 0,0-3 0 16,0 2 2-16,0 0 0 0,1 0-2 0,0-3 2 16,-3 0 0-16,0 1 0 0,1-1 1 0,1 0-2 15,0-1 1-15,-1 0 0 0,-1 1 2 0,0-2-4 16,0 1 3-16,0-2-2 0,0 2-1 0,-2-2 1 15,1 0-2-15,0 1 1 0,-2 2 0 0,1 0 0 16,-1 2 0-16,-1-1 1 0,3 3 0 0,-1 1 0 16,0 0 1-16,0 0-3 0,-1 1 0 0,1 1 1 0,1 2-1 15,-1-2 0-15,-3 1-1 0,3 2 0 0,0-1 0 16,-2-1 1-16,4-1 0 0,0-1-1 0,-1 0 0 16,1 2 0-16,-1-3 0 0,4 1 0 0,-3 0 1 15,0 0-1-15,-1-2 0 0,0 2 1 16,-2-2-1-16,-2-1 0 0,3 2 2 0,-4 0-2 0,5-2 0 15,0 2 2-15,-3-1 1 0,1 0 0 16,2 1 0-16,-3 1 0 0,2-2-2 0,-5 3 3 0,1-2-1 16,-2 0-2-16,3 3 1 0,-4-3-2 0,3 2 2 15,0 0-2-15,1 0 0 0,2 2-1 0,-4-1 1 0,4-1 0 16,1 3-1-16,-1-1 1 0,-4-1 0 0,6 2 1 16,-7-3-1-16,5 2 0 0,3-2 0 15,-1 2 0-15,-3 1 0 0,3 1 1 0,0 0-2 16,-1 0 1-16,2 0 0 0,-2 3 0 0,-4 0 0 0,0-1 1 15,1 1-1-15,-2 0-1 0,2 1 1 0,0-2 0 16,-2 1 2-16,3 0-2 0,0-1-1 16,2 1 1-16,1 0 1 0,0 2-1 0,-2-4 1 15,1 4-1-15,1 1 1 0,-2-3 1 0,0 3-1 16,1-1-1-16,0-1 1 0,1 0-1 0,-1 1 0 16,-1-2 0-16,0 0 1 0,2 2 1 0,0-3-1 15,-1 2-1-15,0-1 1 0,-1 0 3 0,1 0-3 16,1 0 0-16,-1-1-1 0,0 0 0 0,0 1 1 15,-1 1 0-15,2 0 0 0,-3-1-2 0,3 2 1 16,0 0 0-16,0 1-1 0,0-1 0 0,-2 1-1 16,2 0 0-16,-1 0-1 0,2 0 2 0,-1 0-3 15,0 0 3-15,-1 0 0 0,1 0-1 0,1 1 0 0,-2 0 1 16,1 0 0-16,-1-1 0 0,1 1 1 0,0-1-1 16,1 3-1-16,0-2 2 0,3 0-1 0,-1-1-1 15,-1 1 0-15,4 1 0 0,-1-1-1 0,2-1 2 16,-1 2-2-16,1 0-1 0,2 0 2 0,0-1 0 15,1 1 1-15,1 1-2 0,-1 0 2 0,0 2-2 16,-1-2 1-16,2 4 1 0,0 0 0 0,-1-1-1 16,0 5 1-16,-2 1 1 0,3 2 0 15,-2-1 1-15,1 3 1 0,-4 1-1 0,2 1 1 0,1-1-1 16,-2 1 1-16,-2-4-2 0,1-2 0 0,0 2 0 16,1-2 0-16,-1-2 1 0,-1-4 0 0,-2 0 0 0,2-1 0 15,-2-5 1-15,0 2 2 0,-1-3-1 16,0-1 2-16,-1-3 1 0,0-3-1 0,-2-2 0 0,-3-2-1 15,2 2-2-15,-5-2-3 0,0-1-7 0,-2-2-16 16,0 3-7-16,-2 1-7 0,0 0-3 16,-1 1-9-16,0-1 0 0,0 3 1 0,1 3 3 15,-1-3 9-15,-1 3 8 0,5-1 3 0,-2 1 4 16,1 0 9-16,1 1 0 0,-3 1 2 0,6-4 2 16,1 3 4-16,0 1 0 0,1-2 1 0,-2-1-2 15,2 1 0-15,3-1 3 0,4 1 2 0,-5-1 1 16,4-3 0-16,0 1 1 0,-6 3 3 0,5-1 4 15,2 0 1-15,-4-1 1 0,-4 2 0 0,2 1 5 16,-2 0 1-16,3 0-1 0,-1 3 0 0,-5-2 4 16,1 2 2-16,-2 1-1 0,0 0 2 0,1 3 3 15,-1-1 2-15,2 1 0 0,-3-1 4 0,-1 4-3 16,0-1 0-16,-1 4 0 0,2-1-1 0,-5 2-4 16,0 0 1-16,-1 2-1 0,1 1-1 0,3-2-3 0,-1 3-2 15,0 2 0-15,-2 1-2 0,2-2-4 0,2-1-3 16,1-1-3-16,-4 3-1 0,2-3-2 0,0 1 1 15,3 1-3-15,-2 0 0 0,-2 1 0 0,2 1-1 16,1 0-10-16,0-1-31 0,3 3-16 0,-3-4-19 16,-2 0-23-16,6-3-82 0,0 2-62 15,6-5 156-15,4 0-117 0,3-9-60 0</inkml:trace>
  <inkml:trace contextRef="#ctx0" brushRef="#br1" timeOffset="119469">22443 13709 635 0,'-4'-4'324'0,"1"2"-162"15,3-1-89-15,3 1 54 0,-4-3-18 0,1 1-5 16,-2-2 3-16,2 1-7 0,2 0-1 0,0 4-5 16,-3-2-1-16,0-1-6 0,1-1-2 0,-2 3-6 15,1 0-4-15,1 2-11 0,-1-4-5 0,-1 3-6 16,2-1-7-16,0 2-14 0,0 0-8 0,0 2-6 15,0 1-8-15,0-1-7 0,0 1-4 0,0 0-1 0,1 3-1 16,1 2-3-16,-1-1 0 0,2 0 2 0,1-2 2 16,2 4-17-16,-1-2-8 0,3 1-14 0,-3-5-48 15,4 1-24-15,0 0-25 0,3-1-36 0,-3-3 101 16,0 0-80-16,0-1-17 0</inkml:trace>
  <inkml:trace contextRef="#ctx0" brushRef="#br1" timeOffset="119692.74">22552 13627 910 0,'-5'8'421'0,"-1"-4"-243"0,3 1-108 0,-2 1 42 16,3 2-16-16,0-1-8 0,-1-3-6 0,2 2-9 16,-3-1-5-16,2-1-1 0,-1 3-3 0,1-1-10 15,-2-3-3-15,2 4-9 0,0-2-2 0,0 1-16 16,1 0-6-16,1 0-6 0,1-3-3 0,0 1-9 15,1-1-4-15,1 0-13 0,2-1-16 0,-2-1-17 0,4 0-28 16,0-4-116-16,2 1 147 0,0 0-100 0,2-5-48 16</inkml:trace>
  <inkml:trace contextRef="#ctx0" brushRef="#br1" timeOffset="120171.43">22858 13555 1239 0,'-8'5'534'0,"6"-2"-339"0,-4-2-126 0,7 0 26 0,-1 1-11 15,0-1-9-15,0 0-6 0,0-1-25 16,0 1-4-16,0 1-8 0,1 0-9 0,-1 0-11 16,-1 2-4-16,3-2-4 0,-2 2-4 0,0-1-1 0,0 3-1 15,3 2 0-15,0-1 2 0,-2-2 0 0,0 3 0 0,-1-1 0 16,2 2-22-16,3 1-9 0,0-1-11 0,-1-1-10 16,-2 2-28-16,2-3-11 0,2 3-16 15,-4-3-13-15,2 0-27 0,1-2-17 0,-1-1-20 16,-1-1-28-16,2-3 136 0,-1 1-89 0,4-3-16 15</inkml:trace>
  <inkml:trace contextRef="#ctx0" brushRef="#br1" timeOffset="120326.39">23048 13522 666 0,'-5'15'525'0,"-1"-1"-176"0,1 0-196 0,-3 2 117 15,0 0-62-15,2 1-34 0,0 1-20 0,3 0-40 16,-3-2-16-16,3 0-16 0,1 0-13 0,2-3-31 15,0 1-13-15,0-3-8 0,2-3-29 0,2-1-117 16,0-1-102-16,5-2 182 0,2-2-129 0,-3-3-117 16</inkml:trace>
  <inkml:trace contextRef="#ctx0" brushRef="#br1" timeOffset="151476.59">21800 9956 686 0,'0'13'349'0,"-1"-2"-177"15,1-2-95-15,0 0 45 0,0-1-28 0,4-2-21 16,1-2-1-16,2-3 9 0,-1 1-10 0,0-2-15 16,2-3 2-16,1 0-3 0,2-5 2 0,4-3-7 15,-2 1-3-15,-2-1-20 0,6-2-3 0,-3 0-5 16,1 0-5-16,1-1 0 0,-3 0-7 0,0 1-1 16,0 1-1-16,3 0 0 0,-5 1-2 0,0-2 2 15,2 2 0-15,-1-1-2 0,-2-1-1 0,1 2 1 16,0-2-1-16,-3-1-2 0,1 0 0 0,1-1 1 15,-3 0-2-15,2-2 1 0,-1 2-1 16,-1 0 1-16,-1 1 0 0,1 0 2 0,-2 3-1 0,0 0-1 0,0-2 1 16,1 0 0-16,-2 3-1 0,0-1 1 0,-1 3 1 15,1-5-2-15,1 2 3 0,-1-1-1 0,-1 4 0 16,0-4 0-16,0 0 1 0,-1 0-2 0,1-2 0 16,1 0 1-16,1 1-3 0,1-1 1 0,-1 0-1 15,3-3 1-15,-1 1-1 0,4-1-1 0,-2 2 0 16,3-5 0-16,-3 3 2 0,4-1-1 0,-5-2 1 15,5 3 1-15,-4 0-1 0,-2 0 1 16,4 2 0-16,-5 1 1 0,0 2-1 0,-4-2 2 16,5 2-1-16,-5 1-1 0,-2 0 0 0,2-1 1 15,-3-3 0-15,1 4-1 0,0-1 0 0,0 0-1 0,1-3 0 16,4-1 0-16,-3 2 1 0,0-3-1 0,4-1 1 16,-2-1-1-16,1-1 0 0,0 1 0 0,-2-2 0 15,3-1 0-15,-1 2 0 0,2-1 0 0,-1 2 0 16,1-1 1-16,-1 1-2 0,-1 1 1 0,-1 1 3 15,-1-1-1-15,1 2-2 0,1 0 0 0,-4 1 0 16,2-1 2-16,-1 2 1 0,1-3-3 0,1 3 1 16,-4-2 0-16,1 2 0 0,0-1 2 0,1 3-2 15,-1-3 1-15,1-2-2 0,-1 2 2 0,-1 2-3 16,0-3 1-16,1 0 0 0,0-1 0 0,0 0-1 16,0 1-1-16,3 0 1 0,0-4 0 0,0 3 1 15,1-3 0-15,-1 0 1 0,2-2 1 0,-1 2-2 16,1-1 0-16,-1 0 2 0,1 1-1 0,-1-1 0 15,-1 4-1-15,2-4 2 0,-2 1-1 16,1 0 2-16,-3-1-1 0,0-1 1 0,-1 2 1 0,-1-3 3 16,1-1 0-16,-1 2 1 0,0 2 3 0,0 0-1 0,0-6 0 15,0 2 0-15,0 1-2 0,0-1-1 0,0 0-3 16,0-6-1-16,0-1-2 0,0 0 1 0,2 4 0 16,-1-5 0-16,0 1-2 0,1-1 2 0,-1 2-1 15,-1 2 2-15,1-2-2 0,-1 1 1 0,0 2-1 16,-1 2 3-16,-1 0-1 0,0 1 0 15,-2-1 1-15,0 1-1 0,0 2 0 0,-3-1 1 16,1-1 0-16,0-1-1 0,-2 1 1 0,0-3-1 16,1 1 0-16,-1 1-1 0,0-2 1 0,0 2-2 15,1 0-1-15,0 4 0 0,2 3 0 0,-4-3 0 16,2 0 1-16,2 4 1 0,-1 0 1 0,2 1 1 0,-3 0 1 16,2 2-2-16,-2-4 2 0,7 8-1 0,-5-1-1 15,-1 0-1-15,3 2 0 0,-2-2 0 0,5 5-2 16,-4-2 1-16,2 1-1 0,-3 1 0 0,3-2 0 15,0 0-1-15,-1 1-1 0,1 1 0 0,0-2 3 16,0 2-1-16,1-3 0 0,-2 1 0 0,3 2-2 16,0-1 1-16,0 0-2 0,0 0 1 0,-1 0-4 15,1 2 1-15,3 0-1 0,1 1 2 0,1 0 2 16,-1 1-4-16,0 2 1 0,1 0 2 0,-1 1-1 16,0 0 1-16,-1 3 1 0,-1-2-3 0,1 3 2 15,1 0 3-15,-1 2-1 0,0-1 1 0,1 3 0 16,0 0 0-16,-3-3 0 0,1 3 0 0,2 1 1 15,-2-5 2-15,0 0 3 0,1 1 3 0,-2-3 1 16,4 0 2-16,-1 2-1 0,2-1 3 0,-3-1 0 16,0 5-4-16,2-4 0 0,0 4-3 0,1-1 1 15,-1 2-1-15,1 0 0 0,-1 3-3 0,2 0 0 16,1 1 1-16,-2 1-2 0,-1-2 1 0,1 2-2 0,2-1 0 16,-2 1 0-16,0-2 1 0,1-4 1 0,-2 0 0 15,2-1 0-15,-3-3 0 0,2 0 3 0,-4-2 0 16,1-1 1-16,-2-2-1 0,-1-3 2 0,0 0-4 15,-2-4-6-15,0 4-5 0,-1-4-7 0,-2 2-7 16,-3-1-19-16,1 0-6 0,-4 1-11 0,0 0-3 16,-2 1-11-16,-1-1-1 0,1 3-3 0,-4-4-2 15,0 0-5-15,-1 1 0 0,2 0 5 0,-1-2 5 16,-3 0 15-16,-2-2 7 0,-2-1 7 16,3 1 10-16,1 2 25 0,4-1 9 0,-2-2 14 15,-3 0 6-15,9 5 9 0,4-2 7 0,2 2 7 0,0-2 19 16,4 2 5-16,-2-1 5 0,4 3-3 0,-1 2 10 15,1-1-6-15,-2 0-5 0,2 4-4 0,-2 5-19 16,-1 1-5-16,-1 5-7 0,-2 4-8 0,-1 4-13 16,1-1-2-16,-4 8-3 0,1-5-2 0,1 0-7 15,0 2-15-15,4-8-23 0,1 4-26 0,3-6-133 16,4-3 156-16,5 0-94 0,1-1-73 0</inkml:trace>
  <inkml:trace contextRef="#ctx0" brushRef="#br1" timeOffset="152041.1">22723 7660 90 0,'10'-5'99'0,"-3"1"-34"0,3-1 84 0,-3 2-51 0,-3 1 49 16,-1 1 42-16,1-2 1 0,-3 1-25 0,0 2-4 16,1 2-6-16,-4-1 10 0,0 0-14 15,0 0-13-15,1 0-43 0,0 2-11 0,0-1-10 0,0 3-11 16,-3 0-11-16,3 2-25 0,1 1-7 16,0 2-6-16,0 2-3 0,0 0-7 0,0 0-3 15,2 2-6-15,-2-2-13 0,6 3-48 0,-5-2-28 0,5 1-37 16,-3-3-49-16,5 2 118 0,0-1-101 15,3-5-31-15</inkml:trace>
  <inkml:trace contextRef="#ctx0" brushRef="#br1" timeOffset="152261.29">22940 7698 811 0,'-7'5'471'0,"0"2"-202"0,4 1-142 0,-3 0 89 16,-1-2-65-16,5 2-15 0,-1 0-17 0,2 1-17 16,-1-3-39-16,-1 1-13 0,2 0-10 0,-1-1-9 15,1 2-18-15,1-2-7 0,0 2-2 0,0-2-10 16,2 1-16-16,0 1-24 0,4 0-26 0,1 0-98 16,-2-2-81-16,3 2 179 0,3 1-140 0,2-4-100 15</inkml:trace>
  <inkml:trace contextRef="#ctx0" brushRef="#br1" timeOffset="152783.47">23341 7780 866 0,'3'-7'525'0,"3"2"-232"0,0-2-163 0,2 2 83 15,-7-4-41-15,3 2-60 0,-4 2-17 0,0-1-10 16,1 3-17-16,-3-2-24 0,-2 2-4 0,-5 1-4 0,3 2-7 16,-5 2-5-16,1-1-4 0,0 3-11 0,-4 0-2 15,-3 1-2-15,2 3 0 0,-1 1-3 0,-5-1-1 16,2 2-1-16,-3 0-1 0,2-1-1 0,1 4 1 15,0-2-1-15,6 1 0 0,-1-2 2 0,4 0-5 16,-1 1 2-16,7-4-2 0,-1 1-1 0,2-2 4 16,3-1 0-16,0-2 2 0,2 1 0 0,2-2 7 15,2-1 0-15,3-1 3 0,0 0 1 16,-2 0 0-16,5 0-2 0,3-2 2 0,-2 0 0 16,1-1-3-16,1 1 0 0,-1 2 0 0,1 0-1 15,2 1-3-15,-1-1 2 0,-3 5-3 0,-1 4-2 16,-1-3 0-16,-1 5-1 0,0 0-3 0,-4 6-1 15,-4-1-2-15,1 2 0 0,-6 1-1 0,-2 2 1 16,2 1 2-16,-6 2 2 0,-3-2 0 0,-3-1 4 16,3 0 3-16,-8-4 1 0,4 3 0 0,-2-4 1 15,-4-3-2-15,2-3 2 0,3-1 0 0,0-5-2 16,4-2-1-16,2-1-2 0,0-2 0 0,3-1-1 0,3-2-2 16,1-6-2-16,0 4-1 0,2 0-5 0,2-2-8 15,0 0-9-15,0-1-49 0,2 1-31 0,0-3-43 16,3 7-68-16,1-5 145 0,1-2-111 0,3 0-37 15</inkml:trace>
  <inkml:trace contextRef="#ctx0" brushRef="#br1" timeOffset="153140.28">23539 7672 587 0,'-5'5'385'0,"3"-1"-159"0,0-1-95 16,0 1 84-16,2 0-41 0,0 0-16 0,0-1-16 16,0 1-11-16,1 0-16 0,0-1-16 0,0 2-31 15,0-2-10-15,-1 4-16 0,1-5-11 0,0 2-23 16,-1 0-9-16,0 0-9 0,2-1-13 0,-1 3-31 16,1-3-14-16,1 2-15 0,-1 0-18 0,3 0-52 15,0-1-20-15,2-2-29 0,-2 1-35 0,2 0 153 0,2-3-100 16,2 0-59-16</inkml:trace>
  <inkml:trace contextRef="#ctx0" brushRef="#br1" timeOffset="153312.53">23744 7731 1103 0,'-8'3'543'0,"7"3"-286"16,0 1-144-16,-1-2 63 0,2 2-14 0,0 1-10 15,-4-2-10-15,3 3-31 0,-1-1-12 0,2 2-11 16,-1-1-11-16,1-1-30 0,-1 2-11 0,3-1-9 15,1 1-8-15,0-3-14 0,0-1-5 0,0 1-10 0,5-4-59 16,7-1-38-16,-2 1-67 0,0-3-152 0,9-3 241 16,-2 0-165-16,5-4-72 0</inkml:trace>
  <inkml:trace contextRef="#ctx0" brushRef="#br1" timeOffset="175734.05">21530 3884 594 0,'-1'-2'363'16,"1"2"-164"-16,-1-1-104 0,1-4 34 0,0 3 2 16,0 0-9-16,0 0-16 0,1-2-12 0,-1-1-14 15,-1 1-5-15,0 0-4 0,1 3-4 0,-2-1-5 16,0-3-2-16,0 5-4 0,-1 0-4 16,0 0-11-16,1-1-6 0,-8-1-3 0,4-2-4 15,0-1-12-15,-3-3-2 0,0 0-4 0,-1-3-2 16,0-2-4-16,2-1 0 0,1-1-4 0,-8-1 1 15,7 3 1-15,-7-1-2 0,-2-5-1 0,0 0 0 16,0 4 1-16,0-2 0 0,-1 2 1 0,1-2-1 16,-2 0-2-16,0-2 2 0,4 2 2 0,-4 2 0 15,0-3-2-15,-1 1 0 0,0-2 1 0,-2-1 1 16,2 2-2-16,-3 1 0 0,-6 4 0 0,-1-3 0 16,0 1 2-16,-10 3-3 0,5 1 1 0,-2-2 0 15,-5 5 1-15,4-3-1 0,1-2 0 0,-2 2 1 16,4 1-1-16,1-1 2 0,-4-1-2 0,4 2-1 15,0-1 1-15,-5 0 2 0,2 1 0 0,5 1-2 0,2 3 0 16,-3-3 0-16,0 0 0 0,0 4 0 0,8-1 0 16,1 2-1-16,-1 2 0 0,2 2 1 0,-1-4-1 15,5 6 1-15,-3-4 1 0,0 2-1 16,-1 0 0-16,-1 3-1 0,0-2 0 0,0-1-1 0,0 2 1 16,-4 0-2-16,2 7 1 0,-1-5-1 0,1 6-1 15,2 0 2-15,-2 2-3 0,-2 0 2 0,7 7 0 16,-1-2 0-16,1 0-2 0,1 3 1 0,0-7 0 15,1 5 0-15,4-2 2 0,2 0-1 0,-3 7-2 16,-1-3 1-16,1-2 1 0,3 9 1 0,1 3-1 0,-4 3 1 16,3 2-1-16,-2 1 1 0,-2-7-1 15,4 6 0-15,0 2 1 0,-2-3 0 0,3-3 1 16,0 2 1-16,-3-1-2 0,3 1 1 0,-1 6-1 0,2 1 2 16,0-3-1-16,0 8-1 0,-1 2 0 0,1-2-1 15,1 2 2-15,1-3-1 0,0 1 2 16,0 4-1-16,0-3-1 0,2 5-1 0,1-3 3 15,-1 4-1-15,3 1-1 0,0-5 0 0,0 3-1 16,2-9 0-16,1 0 1 0,0 13 2 0,-2-1 0 16,2-8-3-16,0 8 1 0,1 1 2 0,0 4 0 15,-1 0 3-15,1 3-2 0,0-9 0 0,0 10 1 16,0-1 0-16,0 2 1 0,1-2-2 0,0 0 0 16,0 5-1-16,-1-6 1 0,4 4 0 0,-2-1-1 15,-1-3 1-15,3 3-1 0,-1 0 0 0,0 0 0 16,0 0 0-16,2-4 0 0,-1 4 0 0,1-2 0 15,1 1 1-15,0 0-1 0,1-2 3 0,2 3-1 16,-1-1 1-16,-1 2 0 0,1-3 1 0,-1-8 0 0,2 4-1 16,1 11-1-16,-2-1 2 0,0-11-2 0,1 3 0 15,-1 0 0-15,0 10-1 0,-1 1 1 0,1 0 0 16,-3-10 0-16,2 9 0 0,-2 2 0 0,0 1-2 16,-2 1 2-16,3-1-2 0,-2 0 2 0,0 3-1 15,1 1 1-15,-1 2-1 0,2-2 0 0,-5-2 0 16,7 2-1-16,-6 3 0 0,2-3 0 15,2 3 1-15,-5 0-1 0,2-5 0 0,2 4 0 0,-1 3 2 16,-3-2-1-16,2-2 0 0,1 2 0 0,-1-1-2 16,-1-1 3-16,-1-8-1 0,1-1-1 0,-2 9 0 15,4 1 0-15,-3-12 1 0,0 0 0 0,-1 2 1 0,3 10-2 16,-3 1 2-16,1 1 1 0,1-16-2 0,-2 14 1 16,0 2-1-16,0-3 1 0,-2 1 0 0,0-1 0 15,2-6-1-15,0 7 0 0,0 2 0 0,-1-1-1 16,-3-6 2-16,1 2-1 0,0-3 1 0,3 2 0 15,-1 3-1-15,-2 0 0 0,-1-3 0 0,2-4 1 16,1 7 0-16,-2-3-2 0,0 3 0 16,-5 3 0-16,1-3 1 0,2-1 1 0,-2 1-1 15,3-10 0-15,-5 0-1 0,-3 14 2 0,4 0 1 16,0-17-2-16,-3 6 0 0,2-2 2 0,-5 11-2 16,3 2 0-16,0 1 1 0,2-11-1 0,-3 9 0 15,1 2 0-15,0-1 0 0,-1 4-1 0,-1-3 0 16,3 1 0-16,-3-2 2 0,2 4 0 0,0-4-1 15,-3 1 1-15,4-6 0 0,-2 1 0 0,0-2 1 16,1 1 0-16,0-3 1 0,-1-2-3 0,-2 0 5 16,0-2-1-16,-1-2 1 0,-2 2 3 0,5-11-1 0,-5 0 1 15,-4 7 0-15,0 0 2 0,1-8-2 0,-2 0 0 16,-2 1-1-16,-3 7 0 0,-1-1 1 0,-1 1 0 16,6-11 1-16,-7 9-1 0,0 1 0 0,2-2 0 15,0 1 0-15,0-4 0 0,-2 1-1 0,0-2-1 16,-4 0-2-16,-1-3 2 0,2-1 0 0,-5-2 2 15,2 0 1-15,-3-5 0 0,1 3 2 0,3-1 0 16,-1-2 0-16,1-1-1 0,0 0 2 0,2-5-4 16,-3 0-1-16,-3 0-2 0,1-5 0 0,-5-5-2 15,3 5 0-15,2-11 1 0,1 0-4 0,-7 6 1 16,1-1 2-16,5-6-1 0,4 2-2 0,1 1 0 0,-14 3 2 16,-2 2-1-16,2 0 2 0,6-6 0 0,-9 4 2 15,1 1 1-15,-3-3 0 0,2 5 2 0,6-3-2 16,-6-3-2-16,2 3 0 0,-4 1 0 0,1-1-4 15,0 1 1-15,-2 0-1 0,1-3 1 0,-6-1-2 16,7 2 3-16,-5-4-3 0,4 1 0 0,-1-3 0 16,-4-2-1-16,5 0 0 0,-4-1-1 15,2 0 2-15,3-1-3 0,-4-1 0 0,-1-1 1 16,9-3 0-16,-2-6-1 0,-10 7-1 0,3 2-1 16,3-9 0-16,5 4 1 0,-2-2 2 0,-8 0 0 15,-2-2-1-15,3 3 2 0,8-3 0 0,-6-1-1 16,-3-2 2-16,3 1 0 0,1-3-1 0,-4-2 0 15,4 3 0-15,-3-5-1 0,0-1 0 0,-1 0 1 16,-1-2 0-16,6 3-3 0,-8-5 1 0,6 2-2 16,-1-2 1-16,1-1-2 0,1-2 1 0,1-1-2 15,-3-2 0-15,3-1 0 0,1-1 0 0,-2 1 2 16,1-5-1-16,-4 0 2 0,3 0-1 0,6 3 2 0,1-2 0 16,-8-2 2-16,1 1-2 0,10 1 1 0,3 3 2 15,-6-1 0-15,-3-2 0 0,-3 1-1 0,1-1 1 16,10 4-2-16,-6-3 1 0,-4-1-1 0,10 2 1 15,-1-2-3-15,-2-1 0 0,1-1 2 0,-2-1 0 16,-1-1 0-16,3 0 1 0,-5-1-1 0,5-2-1 16,1 1 0-16,1 0 1 0,1 0-1 0,5-1-2 15,3-1 1-15,-2 0-3 0,3-1 3 0,-4-2-1 16,3-1 2-16,4 4 0 0,-1-3 0 0,1-3-1 16,-5 3 3-16,8 0 1 0,3 2-1 0,1-2 1 0,-5 0 0 15,5-3-1-15,-1 4 2 0,5 1-1 0,-1-4 0 16,-2-1-1-16,1 0 1 0,2 2-1 0,0-1 0 15,0 0 1-15,-2 0-1 0,-2 2 1 0,2-1 0 16,2 1 0-16,-5 0 1 0,1 0 1 0,0 1-2 16,2 2 1-16,2 0 1 0,0-2-1 0,-2 4 0 15,1-1 0-15,4 0 1 0,-3 3 0 16,4 0-1-16,0 2 0 0,3-1-1 0,0 6 0 0,2-1 0 16,4 6 1-16,-1-1-3 0,2-2 0 0,0 3 0 15,2 1 0-15,1 3-1 0,1-3 0 16,1 2-2-16,0-1 1 0,3 2 1 0,2-2-1 15,-1 1 1-15,3-2-1 0,2 0 2 0,1-2 0 16,0 2 2-16,2-2-1 0,-1 2 1 0,2-1 1 16,-1 1-1-16,-2 4 1 0,1-2-1 0,0 2 3 15,-1 0-3-15,2 3 2 0,-2 0-2 0,3 3 2 16,1 2-1-16,5 8-1 0,-1-2 1 0,-1 3-1 16,4 5 0-16,3-1 0 0,-1 3 0 0,-3-2 0 0,-1-2-1 0,4 4 1 15,-2 1 1-15,0-3-1 0,-4-1 1 16,0 0-1-16,4-1 0 0,-2-3 0 0,2 3 0 15,-6-6 1-15,-1-2 0 0,1-2 0 0,-4-2 1 16,-2-1 0-16,-6-5 1 0,0 1 1 0,-4-6 0 16,-2-3 1-16,-5-3-3 0,0 2 2 0,-11-7-1 15,4-1 1-15,-4 3-2 0,0-4-2 0,-3 2-3 16,0 0 0-16,0 2-8 0,0 2-4 0,-3-2-5 16,-1 3-7-16,2 1-10 0,-2-1-2 0,-7 2-1 15,2-1-2-15,3 2 7 0,-2 2 3 0,0 3 4 16,1 0 9-16,-2 2 9 0,9 4 5 0,0 3 5 0,-1 3 4 15,4 6 3-15,-2-2 5 0,5 2 2 0,-1 3 9 16,1 2 6-16,2 2 4 0,-2 0 4 0,3 2 9 16,0 0 1-16,2 3 0 0,0 1-4 0,3-1-7 15,-3-2-5-15,4-1-6 0,2-3-8 0,3 1-12 16,-4-1-8-16,11-7-32 0,-3 2-42 0,3-4 61 16,5 0-36-16,6-3-21 0</inkml:trace>
  <inkml:trace contextRef="#ctx0" brushRef="#br1" timeOffset="176394.4">13668 15806 1029 0,'-9'2'537'0,"3"-1"-280"0,-1-1-164 15,2 1 56-15,-1 0-48 0,-1-1-20 0,0 1-30 16,0 5-4-16,-2-2-4 0,0 4-5 0,1 3-6 16,-1-2-1-16,-1 5-4 0,-2 1-1 0,3 2-11 15,-1 1-5-15,0 0-2 0,0 2-2 0,-1 0-2 16,2 1-1-16,1 0 0 0,2 0-1 0,-2-2 0 15,3-1-2-15,-1 3 0 0,1-1 0 0,0-2-1 16,2-1 1-16,2-2-2 0,-1 2 1 16,2-5-1-16,-1 2 0 0,2-5-3 0,2-3 0 15,0 2-1-15,1-4 3 0,2-4 3 0,3 1 3 16,1 0 0-16,2-1 2 0,5-3 3 0,0 2 6 16,1-2 3-16,4 3-1 0,-3 0-1 0,3 3 3 15,-1-2 1-15,-1 9-1 0,-2-1 2 0,-1 4-4 16,-2 3-1-16,-1 2-1 0,-1 0 0 0,-2 0-3 15,-3 3 1-15,-4-2 0 0,1 2 0 0,-1-5-2 0,-4-2 1 16,-2 2 2-16,-2 0 5 0,1-2 1 0,-4-1 1 0,0-4 1 16,-4 4 5-16,-2-6-2 0,1 2 0 15,-2-3-4-15,-3-3-5 0,0-1-4 0,-2-1-3 16,0-2-3-16,-2-4-5 0,3-1 0 0,-2-3-3 0,5 2 1 16,-1-2-3-16,2 1-15 0,1 0-13 15,4 1-19-15,2-1-82 0,-1 2-53 0,4 0-97 16,-1 0 196-16,4 1-189 0,0-1-84 0</inkml:trace>
  <inkml:trace contextRef="#ctx0" brushRef="#br1" timeOffset="176834.14">13951 15869 1220 0,'4'-5'533'0,"-3"-5"-268"0,-2 2-143 16,1 0 63-16,-2-1-22 0,2 1-47 15,-2-1-14-15,-1 1-14 0,2 4-14 0,1 3-23 0,-1 0-11 16,1 1-10-16,-2 3-6 0,2 6-13 15,1-1-2-15,0 9-4 0,3 2 1 0,-1 5-7 0,-1-2 0 16,5 13-1-16,1-2 1 0,2 4-1 16,0 2-3-16,0-2-4 0,-1 0-7 0,1-5-5 0,0-6-8 0,2 4-13 15,-1-1-4-15,-2-8-2 0,3-2 1 0,-5-6 3 16,4 3 1-16,-3-11 5 0,1 4 8 0,-5-9 12 16,0 0 1-16,-1-3 4 0,-1-3 0 0,-2-4 0 15,-5-2-6-15,1 1-4 0,-3-3-7 16,0 2-10-16,-5-4-30 0,-1-2-18 0,-1 3-16 15,0-2-18-15,-5-5-54 0,3 3-20 0,-5-5-28 16,0-1-21-16,2-1 150 0,-4 1-99 0,3-1-11 16</inkml:trace>
  <inkml:trace contextRef="#ctx0" brushRef="#br1" timeOffset="177110.41">13788 15873 294 0,'-10'-8'296'0,"5"3"-85"0,-1 3-99 0,3 0 66 0,-1 2 7 16,1 2-20-16,1 2-15 0,0-3-35 0,1 0 5 15,0 1-5-15,0-1-6 0,1 1-7 0,0 0-16 16,0-2-5-16,0 1-7 0,1 0-5 0,0 0-15 15,0 1-8-15,-1-1-3 0,0-2-4 0,1 1-10 16,0 0-2-16,-1-1-3 0,1 1 0 0,0-1-4 16,-1-1 1-16,0-2-2 0,2 2-3 0,-1 1-4 15,0 0-4-15,1-1-1 0,0 1-2 0,-1-3-1 16,4 3-1-16,1 1 0 0,1-1 1 0,-1-1-2 16,4 1 2-16,4 0 2 0,2-1 8 0,6 0 3 15,-1 0 6-15,5-2 5 0,3-3 8 0,-1-1 5 16,4-1-1-16,-2-2-2 0,-1-3-3 0,2 1-6 15,-5 0-5-15,-3 1 0 0,-2 1-9 16,0 1-2-16,-8 2-3 0,2 1 2 0,-5 2-1 0,2-1 2 16,-6 4-3-16,-1 0 0 0,-4 1-26 0,-1 1-26 15,0 3-33-15,-2-1-58 0,1 2 99 16,-1 1-74-16,3-5-35 0</inkml:trace>
  <inkml:trace contextRef="#ctx0" brushRef="#br1" timeOffset="182639.98">10805 14176 1345 0,'13'-2'517'0,"-3"-5"-386"0,-1 0-107 0,-3-2 1 16,0-1-19-16,0 0-8 0,0-1-1 0,-2 3 2 16,-3-1 1-16,1 4 2 0,-3-4 6 0,1 5 19 15,-1 0 6-15,-4 0 6 0,2 2 4 0,0 0 4 0,3 2 2 16,-3-2 8-16,1 2-3 0,-3-2-12 0,5 2-4 15,1 0-2-15,1 0-2 0,-1-2-6 0,-1 0-4 16,3 0-10-16,-2-4-5 0,3-1-3 16,-4 0-3-16,2-6-3 0,2-1-6 0,-2-1-4 0,1-4-1 15,2 0-4-15,-3 2-6 0,3-2-1 16,-4 2-3-16,-4 1-3 0,-2 2 2 0,-1-2 3 16,-9 6 1-16,2-1 4 0,-5 1 10 0,-4 4 2 15,-6 1 5-15,7 2 3 0,-1 1 7 0,-2 1-2 0,-4 4 4 16,-1-1-3-16,3 0-1 0,2 4 2 0,1-3-2 0,-8 3 1 15,1-1 1-15,0 0 1 0,3-3-3 16,-2 3 0-16,-1-1 1 0,1-1-2 0,0-1 0 16,1 0-1-16,0-1-4 0,2 1 0 0,0-1-1 15,-1-1 1-15,1 0-1 0,0 1 0 0,0 1-1 0,1-1-1 16,-2 0 1-16,-2 1-1 0,3 2 0 16,-1-1 0-16,-1 0-2 0,-4 1 2 0,2-1 0 15,0 2 1-15,0 0 1 0,3-1-1 0,-4 1 1 16,7-1 2-16,3-2 1 0,-1 5-1 0,-1-3-2 15,3-1 2-15,4 0-2 0,-1 0 1 0,0-1 0 16,0 1-2-16,-1 0 0 0,8-3-2 0,-3 0-1 16,0 1 0-16,2-1-1 0,-1 0-3 0,1 0-3 15,2 0-2-15,-2 0-2 0,0 1 0 0,0 2-2 16,-1 0-3-16,0 1 1 0,-3 0 2 0,0 3 0 16,-2-3-1-16,0 6-4 0,-1-1-1 0,-4 3-7 15,3-2 2-15,-1 3-1 0,1 0-1 0,0 0 5 16,-2 0 4-16,3 0 5 0,1-1 3 0,3-2 11 0,2 2 0 15,0-3 2-15,1 2 1 0,3-3 0 0,2-3 1 16,0 2 3-16,0 2 0 0,0-4 0 0,2 0 5 16,0 3-2-16,1-3 2 0,-1 2 1 0,0-1-2 15,1 1 0-15,0 1 3 0,1 0-1 0,-1 0-1 16,2 0-1-16,-3 1 2 0,1 1 1 16,-2 1-1-16,5-1 0 0,-4 1-2 0,0 0-2 0,2-1-1 15,-2 1 2-15,4 0-5 0,-2-1-1 16,2-2-2-16,-7 3 1 0,8-2 0 0,-1 1 0 15,0 1 1-15,-1 0-2 0,1-2 1 0,1 2-1 0,1 2 1 16,4 0 1-16,-5-2-2 0,3 2 1 0,0-1 0 0,0 1 1 16,-1-1-1-16,1 0 1 0,-3 0 0 0,0-1 0 15,3 4-1-15,1-1 1 0,-5 1-1 0,1 0 1 16,1-1 0-16,-1 0 1 0,2 1-1 16,1 0-1-16,-4 0 0 0,4-1-1 0,1-1 0 0,1 0 0 15,1 3 0-15,3-5-1 0,-4 2 0 16,3-2 2-16,1 0 2 0,2-1 1 0,1 0 3 15,3-2 2-15,1-2 2 0,1 2-1 0,3-3 1 16,-2 0-1-16,2-2-2 0,4 2-1 0,-1-2-2 16,0 1-4-16,0 0 0 0,-2-1 0 0,5 0 0 15,1 2 0-15,-1-1 0 0,-1-1-1 0,2 1 0 16,-1-2 0-16,3 1 0 0,-2 2 0 0,0-1-2 16,2 0 0-16,-2 1 1 0,2 0 0 0,0 2 0 15,-1-2-1-15,0 3 1 0,-1 0 0 0,1 0 1 16,-3-3 0-16,-1 4-1 0,0-1 1 0,-1-1-1 15,-2 1 0-15,0-1-1 0,1 0 0 0,-1 1 2 16,-1-3 0-16,2 0 0 0,0-3-1 0,-3 0 2 0,2 0 2 16,5 0-1-16,-1-1 0 0,-3 0-1 0,0-1 1 15,0 1-1-15,1 2 1 0,-3 0 0 0,1-1 1 16,-7-1-1-16,2 0 1 0,2 3 0 16,-4-2 0-16,0 2 2 0,-1 1-1 0,-1 0-2 0,0 1-1 15,1 3 2-15,-4-2-1 0,1 1 0 0,-1-1-1 16,0 0 0-16,2 0 1 0,-2 0 0 0,5 0 0 15,-3-2 2-15,3 2 2 0,2-1 2 16,1 1-1-16,3 0 0 0,1-2 0 0,3 1 1 16,0-3-3-16,-1 1-1 0,-1-1-2 0,2-2-2 0,4-1-1 15,-1 1 0-15,-5-1 0 0,4 0-3 0,-3 1 3 0,6 0-6 16,-2 0 0-16,0-1-1 0,-4 4-3 16,4-1-4-16,-2-1-1 0,1 3 2 0,-2-1-3 0,0 4 5 15,-1 1 1-15,0-1 3 0,0 2 1 0,-3 1 7 16,1 1 0-16,0 1 0 0,-1 0 1 15,0-1 1-15,3 0 1 0,-3-4-1 0,0 2-1 16,3-4-5-16,0-2-3 0,3-3-3 0,0 1-2 16,-4-2 1-16,5-6-1 0,2 0-4 0,1-1 1 15,-3 1 5-15,-1-2 2 0,2 0 5 0,-1 0 1 16,-1 2 0-16,-1-1 2 0,-4 3 2 0,-3-1 3 16,0 2 0-16,-6 1 1 0,0 0-1 0,-3-1 5 15,-1 3 3-15,-2 0-1 0,-2 0 0 0,2 3 4 16,-2-1 0-16,0 1 0 0,0 2-1 0,1 0-5 15,-1-1-2-15,1 3-1 0,-1 0-2 0,2-2-2 16,-1 1-2-16,3-1-1 0,-1 1 0 0,2-5 3 16,2 0-1-16,2-3 0 0,2 2 0 0,-3-2 0 0,6-5 1 15,5-1 0-15,-3-1 0 0,0 3-3 0,3-2 0 16,-2-1 1-16,1-2 0 0,-2-1-1 0,2 0 0 16,-7 4 0-16,4-3-1 0,-4 0 1 0,1 1 0 15,-2 1 0-15,1 1 0 0,-3 2-1 0,0-3 0 16,1 0-1-16,-2 4 1 0,0-1-1 0,-1 1 1 15,1 1 1-15,-2 0-1 0,1 1 1 16,-4 1 0-16,3 0 0 0,-1-1 1 0,-1 1 1 0,2 0 1 16,-3 1-2-16,1-3 5 0,1 2 0 15,1-1 3-15,-1 0 5 0,-2-1 1 0,2 1 2 0,2-6 1 16,0 2 2-16,1 1-2 0,1-2-1 0,-2 1-2 0,7-6-7 16,4 0-4-16,-1 0-6 0,-3 2-8 0,3-4-13 15,0-1-5-15,0 0-3 0,1-1-3 0,-7 2-4 16,2-1 0-16,-3 1 3 0,2-2 1 0,-5 3 8 15,1-2 6-15,-5 0 1 0,1 2 5 16,1-3 7-16,-2 2-2 0,-3 1 9 0,0-1 3 16,1-1 6-16,-2 1-1 0,-2 2 0 0,0-4 1 15,0 5-2-15,-1-1 5 0,-1-3-8 0,0 0 1 16,-2 3-4-16,1-3 1 0,-3 4-1 0,1-2 1 16,-3-2 0-16,2 2 1 0,-1 1 0 0,-3-3 3 15,2 2 2-15,0-4 1 0,-1 2 3 0,1 0-1 16,-2-1 1-16,-1 0 0 0,1-1 0 0,-1 2-5 15,0 0-2-15,-1-1 0 0,1-1-1 0,-3 0-4 16,2 1-1-16,-3-1-3 0,4 0 1 0,0-1-3 16,-1-1 3-16,2 3-3 0,-3-3 0 0,2 1-4 15,0-2 2-15,-1 2 0 0,-1 2-1 0,-1 0 4 0,-2 5-3 16,-3-5 2-16,1 3 0 0,1 4 4 0,-3 0-1 16,0 0 0-16,-6 1-1 0,-3 2-1 0,3-1 1 15,2 4 0-15,-6-2-2 0,1 1 2 0,0 0-1 16,-2 0 2-16,2 0-7 0,-1 0-2 0,-1-1-4 15,0 0-1-15,4 0-2 0,-3 0-1 16,3-1 1-16,0 0 1 0,3 1 7 0,2-2 4 0,5-1 4 16,-2 1 2-16,1 1 3 0,0-2 0 15,1-1-1-15,0 1 1 0,0 0-1 0,-1 3 0 16,0-1-1-16,1-1 0 0,1 2-2 0,3-2 0 0,-8 1-1 16,3 3-3-16,0-3 1 0,-2 3-2 0,-3 1 0 0,-1-2-5 15,-5 3-1-15,0-1 0 0,5 3 1 0,-6-1-4 16,1 1 1-16,1 0-1 0,3 0 2 0,-3 1 4 15,2 1 1-15,0-1 2 0,2-1 1 16,-3 0 6-16,2 2 1 0,-3-2 1 0,5 1 4 0,-1-1 3 16,-1 0 1-16,-4 0 1 0,1-1-1 0,3 1 2 15,-5-2 1-15,5 2 0 0,-4-1-3 16,1 1-1-16,3 0 0 0,5 0 0 0,-5 2 1 16,7-1-1-16,4 0-2 0,-2 2 2 0,0-1 3 15,3-2-3-15,3 1 0 0,1 0 1 0,0-1 1 16,3 0 0-16,-2 1 1 0,4-1-2 0,1 0 0 15,0 0 1-15,1-2 0 0,1 1 0 0,1-1 1 16,1 2-2-16,0-3 0 0,1 1 0 0,2 0-1 16,0 0 1-16,-1 0-3 0,-1-1 1 0,-1 1-3 15,1 1 1-15,-2 1 0 0,-1-1-1 0,0 1 1 16,0 0 1-16,-1 0-1 0,-1 0-1 0,1 0-1 0,-6-1-1 16,1 0 1-16,0 1-2 0,0-1 1 0,-1 1-1 15,0-1 1-15,1 1 1 0,4 1 3 0,-3 0-2 16,0 0-2-16,1-1 3 0,1 0-2 0,0 0 0 15,3 1-1-15,-1-1-2 0,-1 0-1 16,2 0 2-16,2 0 2 0,-1 1 8 0,2 0 5 0,-2-1 6 16,3 0 5-16,0 0 8 0,-2 0 3 0,6 0-2 15,-6-1 0-15,2 0-4 0,3 1-4 0,-6-1-5 16,1 1-2-16,-2 0-8 0,-1 0-3 16,-2-1-1-16,1 0-2 0,-2 1-5 0,0 0-3 0,-5-1-4 15,0 1-4-15,3 0 1 0,-6 0-4 0,2 1-3 0,-1 2-1 16,-1 0-3-16,-2 1 2 0,1 1 3 0,0 1 2 15,1-1-1-15,-4 0 6 0,-1 2 0 0,0-1 6 16,-3 0 2-16,1 0 1 0,0-2 2 0,0 3 1 16,-1 0 2-16,1-2-3 0,0 1 0 0,1 0 2 15,0 1 0-15,0-1-4 0,-1 1 1 0,-1-2-1 16,2 0-1-16,0-2-1 0,-3 3 2 16,-1-2-11-16,0-1-5 0,0 0-6 0,-2 0-12 0,5 0-16 15,-3-1-28-15,-3 3-164 0,1-2 185 16,3-2-109-16,0 1-64 0</inkml:trace>
  <inkml:trace contextRef="#ctx0" brushRef="#br1" timeOffset="184569.47">13337 14883 1164 0,'-4'14'617'0,"-3"-7"-324"16,1 2-190-16,0-5 108 0,0-3-102 0,1-1-26 15,0-1-26-15,3 1-27 0,-1 0-8 0,1 0-2 16,-1-1-2-16,2-1-8 0,-3-2-2 0,-4-1 1 16,0 2-2-16,1-3-4 0,-5 1 3 0,-1 1-2 0,-4 0 3 15,0 4-1-15,-3-1 1 0,6 2-2 0,-5 3 0 16,-2-2 2-16,3 3-4 0,1 3 2 0,2-1-5 16,-3-1 0-16,2 3-1 0,5 1-2 0,3-2 0 15,-2 2-2-15,9-1-2 0,-2 0-1 0,5 0 1 16,-1 1-1-16,8 0 0 0,-1-3 2 15,3 2 0-15,4 0 1 0,3 3 2 0,0-2 1 0,1-1 0 16,3 1 2-16,-1-1-1 0,0 0 0 16,-2 0 2-16,-3 0-1 0,-2 2 1 0,0 0 1 0,-5 0 2 15,-3 0 0-15,-3 2 0 0,-3 4 5 16,-10 2-1-16,3-1 3 0,-3-1 0 0,-8 4 4 16,1 1 2-16,-5 0 2 0,0 0 1 0,-2-4 1 15,-2 2-1-15,0-4 1 0,1-2-1 0,4-5-5 16,-5 0-3-16,6-7-5 0,2 0-5 0,6-2-18 15,-4 0-7-15,12-4-11 0,-1-1-16 0,6-3-70 16,7-2-43-16,6-6-72 0,0 2 159 0,1 1-111 0,5-7-57 16</inkml:trace>
  <inkml:trace contextRef="#ctx0" brushRef="#br1" timeOffset="184937.18">13805 14807 1649 0,'-6'6'725'0,"-1"0"-464"0,1-2-182 0,2 0 38 15,-2 0-34-15,6-1-30 0,-1 2-19 0,1-2-23 16,1 0-3-16,4 5-5 0,-3-1-1 0,0 0-5 16,1 3 2-16,-2 2-2 0,-1 2 0 0,-1 4-3 15,-2 1-1-15,-6 9-3 0,1-3-2 0,1 0 2 16,-6 5-5-16,-5 3-5 0,1 1-1 0,1-3 1 16,-2-4-2-16,3-4 2 0,-4 7-6 15,2-6-1-15,0 1-2 0,7-9 0 0,0-1-21 16,0 2-13-16,5-6-13 0,-2-2-20 0,4-6-60 15,0-2-42-15,1-2-65 0,2-5 166 0,1-8-144 0,-1 3-60 16</inkml:trace>
  <inkml:trace contextRef="#ctx0" brushRef="#br1" timeOffset="185154.55">13383 14876 1764 0,'-6'20'753'0,"2"-7"-505"15,4-1-184-15,9-7 34 0,-1-1-27 0,10-3-34 16,10-1-22-16,9-3-14 0,0 0 0 0,21-6-3 16,-4 1-6-16,3-5-35 0,3 1-14 0,-3-4-8 15,-2 2-4-15,-1 1 2 0,-5-2-1 0,-2 4 5 16,-4 4 7-16,-5 0 34 0,-10 7 12 0,0 3 10 16,3 2 7-16,-8-1-2 0,-9 6-2 0,-2 0-13 0,0 1-79 15,-6 5-59-15,0-2-107 0,-1 5 191 0,-4-5-180 16,-1 0-100-16</inkml:trace>
  <inkml:trace contextRef="#ctx0" brushRef="#br1" timeOffset="189484.17">6476 14402 2586 0,'1'8'40'0,"-1"-9"-32"0,0 0-51 16,9 0-81-16,0 1-131 0,-1-2 186 0,7-2-135 0,-9-7-120 16</inkml:trace>
  <inkml:trace contextRef="#ctx0" brushRef="#br1" timeOffset="193392.69">12794 9551 921 0,'-3'0'558'0,"2"0"-257"0,2-2-193 16,2-4 98-16,2 0-101 0,2 0-27 0,0-6-40 15,2 5-3-15,0-4-5 0,-1 0-5 0,0-3-5 16,1 5-1-16,-3-6 2 0,1 4 1 0,0-2 7 16,-2 0 5-16,-1-2 1 0,1 1 3 0,-1 0 6 15,0 1 2-15,0-3 2 0,0 0 1 0,-1 1-9 16,0 0-4-16,0-5-3 0,1 0-1 0,-2 1-8 16,0 1-3-16,-1-2-4 0,-1-2-2 0,0 1 0 15,0-2-3-15,-2 7-2 0,-1-1-1 0,-2-1-2 16,2 2 2-16,-1 2-2 0,-2 0 0 0,0 1-1 15,0-2 0-15,0 0-2 0,0 3-1 16,0 0 0-16,-2-1-1 0,3 1 0 0,-1 4 1 0,1-2-2 16,-1 2 1-16,1-1 0 0,-1 0 0 0,2 2 2 15,-3-2-3-15,0 1 1 0,0-1 1 16,-1 1-1-16,5 0 1 0,-3 1-1 0,1-1 3 0,1 1 0 0,-2-1 3 16,0-1 0-16,3 1-1 0,-3 1 2 0,-2 0-1 15,-3-3 1-15,-1 2-1 0,0 0-1 0,-1 2-3 16,0-2 0-16,0 1-1 0,-2-1-1 0,-5-2 1 15,2 3-1-15,-3-1-2 0,-2-1 2 16,-1 0 0-16,-2 0 1 0,-1 1 0 0,1 2 0 0,1-4-1 16,-1 1 2-16,-1 0 0 0,-4-6-1 0,6 3-1 15,1-3 3-15,-2-1-2 0,2-2-1 16,-1 0 1-16,-1-1 0 0,5 1 0 0,-2 0 1 16,-2 0 0-16,3 1-2 0,0 2 1 0,-6-1 2 15,2 2 0-15,3 1-1 0,1 0-1 0,0 4-1 0,-7-4-1 16,1 5 2-16,1-1-2 0,1 2-1 0,0 1 0 15,-2-2-1-15,1 2 0 0,-5 1 0 0,1 0-1 16,0 0-1-16,-2 1 1 0,1 0 0 0,-2 2 0 16,-1 1 0-16,5 0-1 0,1 0 1 0,0 1 0 15,-2 1 2-15,2-1-1 0,-1 1-2 0,4 0 1 16,-3-1 1-16,2 2 0 0,-3-1-1 0,2 2 2 16,2 1-3-16,-3 1 0 0,2 0 2 0,1 0-2 15,1 5-1-15,-4-2-1 0,1 0 2 0,2 2-2 16,1 0 1-16,2-2 1 0,-5 6 0 0,-1-2 0 15,1-1 1-15,-1 1 1 0,-1 3 0 0,2-1 0 16,-5-1 0-16,2 0 0 0,-1 0 0 0,1 2 2 16,1-2 0-16,3-2 0 0,-2 0 0 0,0 0 1 15,3-2-1-15,-3 1 1 0,4-3 0 0,-2 1-1 16,4 1 0-16,-3-1 1 0,-2-3 0 0,2 2 0 16,-3-2 0-16,3 0 0 0,1-2 0 0,0-1-1 0,-5-2 2 15,2 3-3-15,4-1 0 0,2 0 0 0,0-1 2 16,-4-1-1-16,5-1-1 0,-3-1 1 0,0 0 0 15,0-2 0-15,1 1-1 0,-2-2 2 0,0 0-1 16,0 1-1-16,-6 1 2 0,4 0-1 0,-1-2-1 16,-2 2 1-16,0 1-1 0,-1-1 0 0,1-1 0 15,0 0 1-15,1 1-1 0,2-1 0 0,-1 0 0 16,2-1 1-16,-2 0 0 0,2-3-1 0,2 4 1 16,-3-2-2-16,3 1 1 0,1-3 0 15,-1 3 0-15,4-1 0 0,1 2 1 0,-3-1-1 16,-1-1-1-16,5 0 1 0,2 1 0 0,0 0 0 0,-3-2-2 15,4 1 0-15,-2-1-1 0,6 1 0 0,-1-1 0 16,0 1-1-16,1 0 0 0,3-3 1 0,2 1 0 16,-1-1-1-16,3-1 0 0,-1 3 1 0,3-3-1 15,0 0 1-15,0 2-1 0,-2-1 1 0,2-1-1 16,-1 1 4-16,2-1-3 0,-3-1 3 0,1 1-1 16,1-1 3-16,-4 1 0 0,3 0-1 0,-1 1 3 15,-4-1-1-15,1 3 0 0,0-2 0 0,0 3-1 16,2 3-1-16,-5-5-1 0,1 3 3 0,3 1-2 15,-2 0 0-15,0 1 0 0,-2-3-1 0,2 3 1 16,-2-2 0-16,4 3-1 0,-2-1-1 0,-1 0-2 16,0-1 2-16,4 2 0 0,0 1 0 0,-1-2-1 15,2 1 0-15,3-1 2 0,-3 0-2 0,4 1 1 16,-1 0-1-16,-2-4-1 0,3 1 1 0,-3 1 0 16,3 1 1-16,-2 0-2 0,1-3 2 0,1 2 1 15,0-3 0-15,0 4 0 0,0-2 0 16,0 0 1-16,0-2-1 0,0 3 1 0,-1-1 1 0,1 1 0 0,0 3-1 15,0-1 0-15,0-2 1 0,0 4-1 0,-2-2-1 16,2 2-3-16,0 0-1 0,-1 0-3 0,1 2 2 16,4 1-4-16,-2 0-2 0,4 4 1 0,1-2 1 15,4 4-1-15,0 3 1 0,3 0 0 0,-2 2 1 16,2 2 2-16,3-1 3 0,0 6-2 0,2-2 0 16,1 1 3-16,-1-2 1 0,3 2 0 0,1-1 0 15,-3-2 2-15,1-2-1 0,-2-2 2 0,1 5 1 16,-3-5-1-16,-2-1 0 0,-1-4 1 0,-3 1-1 15,0 1 2-15,-6-8 1 0,2 2 0 16,-2 0 2-16,-3-3 2 0,0 0 0 0,-1-1 3 0,-1 0 0 16,-1 0-1-16,-2 0-1 0,-1-1-2 0,-3 0-1 15,1-3-3-15,-3 3-3 0,-1-3-2 0,-3 2-6 16,-1-2-1-16,1 1-2 0,-1-2-2 0,-2-1-5 16,1 1 1-16,-3-1-2 0,3 3 1 0,-3-3 0 15,3 0 2-15,-5 2 0 0,4-2 2 0,-3 1 4 16,0-2 1-16,3-2 2 0,-1-3 3 0,3 4 1 0,2-5 0 15,-4-3 0-15,0 3 1 0,5 0-1 16,-2 0 0-16,2 2 0 0,-3-3-2 0,1 6 0 16,0-3 0-16,4 4 1 0,0 1-3 0,0 0 2 15,3 1 0-15,-1-2 0 0,1 3 0 0,2 1 0 16,1 1 1-16,0 1-3 0,2-1 1 0,-1-1-1 16,2 3-1-16,0 3-1 0,0-2 3 0,0-1 2 15,2 4 1-15,1-1 3 0,-2 1 6 0,1 0 2 16,1 0 2-16,0 3 3 0,2 0 1 0,-1-2-1 15,3 1 0-15,-2-1 0 0,0 1-3 0,0-2-1 0,1 2-2 16,-2-1 1-16,1 2-4 0,-3-2 0 0,-4 4-4 16,-3 2-1-16,-5 6 1 0,3-3-1 0,-8 5 0 15,-2 4-8-15,-1 1-3 0,-2 3-6 0,1-1-5 16,4-1-33-16,-2 1-22 0,6-2-23 0,3-1-35 16,8-5-171-16,0-4 226 0,6-1-142 0,9-14-76 15</inkml:trace>
  <inkml:trace contextRef="#ctx0" brushRef="#br1" timeOffset="194409.63">10210 8091 888 0,'8'-11'450'0,"-3"-1"-231"0,3 2-123 15,-1 0 67-15,-3-1-42 0,3 3-4 0,-4 1-7 16,1 1-6-16,1 1-21 0,-4 4-3 0,0 0 4 15,-1-1-10-15,0 1-19 0,0 1-9 0,0 3-9 0,0 2-9 16,1 3-8-16,0-1-6 0,0 3-13 0,0 6 1 16,2 1-2-16,-2 3-1 0,3 5-2 0,-3 1 0 15,1-2 2-15,3 4-2 0,-1 0 1 0,2-2 0 16,0 4 1-16,4-4 2 0,-3-1 1 0,4-1 0 16,-3 0-2-16,-1-8-1 0,5 4-9 0,-2-4-24 15,-2-4-16-15,-1-3-18 0,0 1-19 0,0-2-21 16,-5-4-33-16,5 4-179 0,-1-5 228 0,2-2-125 15,0-1-60-15</inkml:trace>
  <inkml:trace contextRef="#ctx0" brushRef="#br1" timeOffset="195260.96">10047 7993 885 0,'-2'0'454'0,"-2"-3"-244"0,0-2-118 0,-2 0 66 16,1-1-22-16,-1 1-37 0,-1 3-19 0,-3 0-13 16,-1 1-11-16,-3 2-9 0,2 1-13 0,-1 0-23 15,-6 5-5-15,1-1-5 0,-3 2-2 0,-4 3-2 16,0 2 0-16,-2 0-1 0,-2 1 1 0,2 2-1 15,0 1 3-15,-1 0 1 0,5 1 0 0,-1 1 2 16,3-3 4-16,-1 1 6 0,8-2 5 0,-4-1 3 16,7-5 6-16,3-3 0 0,5 0 0 0,2-1 4 15,1-1-5-15,6-6-4 0,7 0-2 0,0 1-2 16,0 1-7-16,6-2 0 0,-1-1-2 0,7 1-3 16,3 2-3-16,0 0 1 0,-2 4-3 0,2 2-1 15,1 0-2-15,-1 4 2 0,-5 1 1 0,-2 3 0 16,0 1 1-16,-5 0 1 0,-4 4 1 0,-6 0 3 15,0-1 2-15,-5 3 1 0,1 0 4 0,-6 1 15 16,-3-1 6-16,-5-1 2 0,-2 0 4 0,-2-1 4 16,2-1 2-16,-7-2-3 0,0-1-2 0,-1-5-13 15,1-1-6-15,1-1-4 0,2-4-4 0,1-1-7 0,4-5-7 16,-3 0-23-16,1-1-16 0,4 1-22 16,0-4-24-16,1-1-31 0,0 1-141 0,3-1 184 0,-1 1-124 15,5-3-43-15</inkml:trace>
  <inkml:trace contextRef="#ctx0" brushRef="#br1" timeOffset="195775.15">10113 7994 1045 0,'-6'7'477'0,"-5"-2"-290"0,3 0-122 0,-3-1 30 16,0-1-25-16,-5 1-18 0,5 2-11 0,-2-1-24 16,-1 1-5-16,-2 2-4 0,1-3-2 0,0 2-4 15,2-1 0-15,5 1-1 0,-4-3 2 0,3 2-1 0,5-5 1 16,-1 1 11-16,1 0 5 0,3-2 5 0,0 0 7 15,1-3 7-15,4 1 7 0,10-4 2 16,-6 3 3-16,7-4-5 0,6 0 11 0,-1-2 1 0,6 0-2 16,2-1-2-16,4-2-2 0,-2 1-2 15,6-2-4-15,-1 2-4 0,4 3-18 0,-2-3-4 16,-5 2-5-16,3 3-4 0,-3 2-8 0,1 1-1 16,-6 2-1-16,-1 2-4 0,-7 0-32 0,2 5-18 15,-5 4-23-15,-2-2-27 0,-2 0-30 0,-10 5-46 0,-2 5 107 16,0 0-84-16,-2-3-1 0</inkml:trace>
  <inkml:trace contextRef="#ctx0" brushRef="#br1" timeOffset="196285.37">10714 8152 1316 0,'4'-13'581'0,"-3"-1"-363"0,0-2-139 15,2 1 26-15,0 0-15 0,-1-2-12 0,-1 3-14 0,3-1-24 0,-3 4-5 16,-1-1-5-16,0 0-7 0,-3 1-6 0,1 3-3 16,-1 1-2-16,-3-2-4 0,-1 3-5 0,0 0-1 15,-2 2-3-15,-2 3-4 0,0 0-2 0,-1 3-1 16,-2 3-2-16,-2 6 3 0,1 0 1 16,-2 4 1-16,3 3 1 0,1 6 3 0,-2-3 3 0,10 12 0 15,-3-1 4-15,6 0 3 0,-1 2 2 0,9 2 2 16,1 0 1-16,6-4 5 0,4 0-1 0,4-9 4 15,4 1-2-15,5-5 3 0,4-7-1 0,7-11-2 16,-2 2 1-16,-1-3-2 0,3-14 0 0,1-6 2 16,-1 1 0-16,-2-5-7 0,-8-4 1 0,-2 0 1 0,-1-7 3 15,-8-1 1-15,3-3 2 0,-14 7-2 0,-3-4 10 16,-2-1 3-16,-8 2 1 0,-4 4 0 0,-10 4-4 16,-3-3-5-16,-4 8-5 0,-6 2-5 0,-3 9-17 15,0-3-9-15,-14 14-13 0,1-3-15 0,-4 11-58 16,2-1-36-16,-3 15-57 0,2-4-101 0,-2 3 202 15,6 5-146-15,-9-14-48 0</inkml:trace>
  <inkml:trace contextRef="#ctx0" brushRef="#br1" timeOffset="208752.43">11574 8055 759 0,'0'8'497'0,"-3"-2"-222"0,-2 3-138 15,-2-3 128-15,0 2-125 0,-1 0-15 0,2 5-34 16,-2-1-12-16,1 3-14 0,2 0-11 0,2-1-24 15,-1 1-7-15,4-4-4 0,0 4-5 0,1-3-7 16,1-1-2-16,4 3-2 0,-2-2-1 0,3-1-1 16,-1 0 0-16,2 3-1 0,0-3 1 0,-2-1 0 15,0 0-1-15,3-1 0 0,-2 1-2 0,0-1-1 16,0-1-4-16,-3 1-1 0,-1 3-2 0,-2 0 0 16,3-1-1-16,-3-2 0 0,-5 0-3 0,0 4 3 15,-1-4 3-15,-3 0 1 0,0-4 1 0,0 1-2 16,0-1 1-16,0-2-2 0,0-3-3 0,0 0-1 15,2-1 1-15,0-2 0 0,1-7-1 16,-1 1 3-16,1-10-2 0,-1 2 3 0,2-4 5 16,-2 0 3-16,3-4-3 0,-1 0 3 0,-1-1 1 15,2-1 0-15,1 6 1 0,-2-2 2 0,2 3-1 0,-1 4-1 0,1-2 2 16,-1 0-1-16,1 7-1 0,0-4 0 0,2 2 1 16,-1 2-1-16,1 0-1 0,0 0 2 0,0 2 1 15,1-1-2-15,-1 0-1 0,2 0 1 16,0 0-1-16,3-2 0 0,-2 0 1 0,2 0-1 0,0-3 0 15,2 0 1-15,-1 0 1 0,3-1-2 16,-1 1-1-16,1 0 2 0,1-1 0 0,2 3 0 0,0 1 0 16,2 1 0-16,2 0 2 0,1 1 1 15,-1 2 1-15,4 3-1 0,-1 0 1 0,3 4 0 16,-3 0 0-16,-1 1 2 0,-7 0-1 0,2 5 5 16,3 1-1-16,-7 1-1 0,-3-1 0 0,2 1-1 0,-1 3 3 15,2 2-2-15,0 0-1 0,-3-3-3 0,0 3-1 16,1-1 3-16,-4 1-2 0,1 0 1 0,0-3-2 15,-1 1 0-15,-1-2 0 0,3-2 0 0,-3 0 2 16,1 0-1-16,-3-3 2 0,0 0 1 0,1 1 4 16,0-1 1-16,-1-1 2 0,-1 2-1 0,1-2 1 15,0 2 1-15,-1-1-2 0,1 0 1 0,-3 1-2 16,2 0 1-16,-4-1-1 0,3 1 2 0,-1-2-1 16,0 1-1-16,-3-1 6 0,-1 2 0 0,1-3-3 15,-1 0 0-15,1 1-1 0,-7 0 2 0,-2-2-3 16,2 1 3-16,-4-1-7 0,1 0 0 15,-2-1-1-15,-1 0-1 0,1 0 2 0,1 0-4 0,-2 1 1 16,5 0-3-16,0 0 1 0,0 1 1 0,1 1 0 16,6 0-1-16,-2 2-2 0,1-1-1 0,0-1 0 15,6 3 0-15,-1-2-1 0,2-1-3 16,1 1-1-16,0 0-2 0,1 0 2 0,1-3 0 16,2 0-5-16,1 0-21 0,0 0-20 0,0 0-27 0,0-2-40 0,3-4-165 15,-1 1 212-15,-4-3-146 0,2-1-70 0</inkml:trace>
  <inkml:trace contextRef="#ctx0" brushRef="#br1" timeOffset="209350.12">11307 7987 1242 0,'-2'2'549'0,"2"-1"-340"0,0-2-133 16,0 1 30-16,-1 0-14 0,-1 0-16 0,2 0-11 15,3 0-18-15,-3 0-11 0,-1 1-6 0,1 2-6 16,-2 0-12-16,-1 1-3 0,3 3-3 0,-3 2-2 15,2 3-6-15,1 2-2 0,2 5-6 16,-2-1-9-16,3-2-8 0,-2 4-10 0,0 2-22 0,3-1-14 16,-2-2-14-16,-2-3-15 0,1 0-11 0,1 1-66 15,-2-3-37-15,2 0 137 0,3-5-84 0,-2-3-60 16</inkml:trace>
  <inkml:trace contextRef="#ctx0" brushRef="#br1" timeOffset="209598.34">11188 8163 586 0,'-5'7'381'16,"1"-1"-135"-16,2 0-125 0,-2-4 86 0,2 4-28 15,1-5-18-15,0-1-11 0,4 0-30 0,0 0-8 16,4 0-8-16,-1-4-5 0,4-2-14 0,-3 0-7 15,13-3-6-15,-5 0-6 0,-2 0-20 0,3-4-7 16,3 3-7-16,1 0-8 0,2 1-16 0,-1 0-12 16,0 1-36-16,2 0-55 0,0 2-93 0,-2 0 145 0,2-8-120 15,-3 7-131-15</inkml:trace>
  <inkml:trace contextRef="#ctx0" brushRef="#br1" timeOffset="211580.29">8286 6296 589 0,'-6'13'408'15,"0"3"-179"-15,3-10-141 0,-2 2 125 0,2-4-156 16,-1 0-8-16,2-2-9 0,-2-1-4 0,3-1-19 16,-1-1-3-16,2-4 1 0,-1 4 2 0,0-2 10 15,0-1 6-15,-2 0 6 0,2 1 4 0,0 1 1 16,-1-1 2-16,-1-2 4 0,-1 0-1 0,1 1-11 15,-1-2-3-15,0 0-3 0,-2-2 1 0,-1 2-6 16,1-2-1-16,0 0-5 0,1 0 0 0,-4 0-1 16,2-1-2-16,-2-2-1 0,5 2-5 0,-3-3 1 15,0 2-3-15,-3-1-2 0,2-1-3 0,1-1 2 16,2-3-3-16,-2 2-1 0,-2-3-1 16,4 1 0-16,0 1-1 0,1-3 1 0,-2 0 0 15,1 1-1-15,1-2-1 0,1 0 2 0,-2-1 1 16,-1-3-1-16,0-1 0 0,2 3 2 0,1 1 2 0,0 1 0 0,1-2 2 15,-5 2 2-15,5 1-2 0,1 2 1 0,0 3 0 16,-3-2 3-16,2 2-3 0,0-1 0 0,-3 4-3 16,2-2-1-16,2 2 0 0,-3 0 0 0,0 1 2 15,2-1-4-15,-2-3-2 0,2 2 1 0,-1 2 0 16,2-2 0-16,-1-1-2 0,6 3 0 16,-4-4-1-16,-1 1 1 0,2 1 0 0,1-1 0 15,-2-1 0-15,3 0 0 0,-3-1 0 0,2-1 1 0,0 2-1 16,0-2 0-16,1 0 0 0,-1 0 0 15,1 0-1-15,-1 1 1 0,2 1 0 0,-2-4 0 16,0 2 0-16,4 3 0 0,-1-3 0 0,-2 1 2 0,2-1-1 16,-2 1 0-16,0 1 0 0,3 2-1 0,-4-3 0 15,0-1 0-15,3 2 0 0,-1 1 0 0,1-5 2 16,-1 2-2-16,-2-3 1 0,0 3 2 0,5-2 0 16,-4 1 2-16,0-1 2 0,1 2 7 0,1 1 7 15,0-1 4-15,-3 3 0 0,1-1 0 0,0 2 4 16,0 2-1-16,0 2-2 0,-2 1-5 0,1-1-8 15,2 3-1-15,0-2 0 0,0 1-1 0,-2 3-4 16,-1-4-3-16,3-1 3 0,1 3-4 0,-2-1 1 16,1 0-3-16,1 3 1 0,0-2-2 0,3 1 2 15,0 0-1-15,-2 2 0 0,1-5 0 0,1 3 0 16,-1-1 0-16,0-2 1 0,0 1 1 0,-2 0-1 16,0 0 2-16,0-2 0 0,-2 3-2 15,1-1 3-15,-4 1 1 0,1-1-2 0,0 2 0 16,0-1-2-16,-1-2-2 0,0 4-8 0,-2-2-30 0,1-1-14 15,1 1-18-15,-1-1-20 0,-2 1-72 16,2 1-40-16,0-1-56 0,0 1-90 0,1 0 233 0,-1 2-155 0,1-2-108 16</inkml:trace>
  <inkml:trace contextRef="#ctx0" brushRef="#br1" timeOffset="211905.46">7946 4887 1116 0,'-4'7'504'0,"0"-1"-280"16,2-5-136-16,-2 3 52 0,3-5-43 0,2-4-4 16,4 1-16-16,0-5-17 0,3-4-8 0,2-3-15 15,2-1-5-15,2-4-6 0,3 0-5 0,-2-3-14 16,2-1 0-16,-4 2-2 0,2 1-1 0,2 2-1 15,-1 1-1-15,-3 6 0 0,0-1-1 0,3 8 2 16,1 4-1-16,-1 4 0 0,0 3 4 0,-3 5 4 16,2 6 1-16,0 4 1 0,-3 2 3 0,-1-2-1 0,0 6 1 15,1 4 4-15,1 0-4 0,-5-4-4 16,1 1 0-16,-1-1-1 0,1 2-1 0,-2-3-1 16,1 2 0-16,-3-9-5 0,0 3-22 0,1 1-25 15,-1-4-32-15,-1-4-41 0,2 0 84 0,-4-3-66 16,3-2-29-16</inkml:trace>
  <inkml:trace contextRef="#ctx0" brushRef="#br1" timeOffset="212483.99">9004 4453 787 0,'-7'11'487'0,"0"2"-194"0,-3-3-146 16,3-1 87-16,2 1-80 0,-5 1-13 0,4-4-31 0,-3 4-16 16,1-1-7-16,-3-2-14 0,4 3-33 15,-2-3-4-15,-2 1-4 0,1 2-4 0,-2 0-2 16,0 0-5-16,2-1-10 0,-4 4-3 0,1 0-1 0,1 1-2 15,-2 2 0-15,1-1-2 0,-2-1-2 16,1 3 1-16,1-2 0 0,2 2 0 0,-2-2 0 16,6-3-2-16,-1 0 0 0,5-1-2 0,-1 0 0 15,7-6-2-15,0 0-1 0,5-4 0 0,4 1-1 16,5-6 1-16,-1 0 0 0,8-6 3 0,3-2-1 16,6-3 2-16,-2 0 0 0,-3-1 0 0,-1 3 1 0,4 1 0 15,1-1 1-15,-7 3 2 0,-5 6 0 0,-4 3 0 16,1 1 2-16,-6 7 1 0,4-3 3 0,-8 8-1 15,-3 4 0-15,-2-1 1 0,-2 4 0 0,-4-1-1 16,-1 3 0-16,-2 0-1 0,-4-1-1 0,1-1 1 16,-2-1-2-16,0-1-2 0,-2-4-1 0,2 2-3 15,-1-5-31-15,2 1-17 0,3-6-24 0,0-1-23 16,-2-1-82-16,4-3-52 0,0-1-102 0,4 0 212 16,-3-1-140-16,5 0-60 0</inkml:trace>
  <inkml:trace contextRef="#ctx0" brushRef="#br1" timeOffset="212942.15">9267 4537 888 0,'5'-13'435'0,"-2"5"-241"0,-2 1-112 15,1 0 65-15,1 4-27 0,-1 0-14 0,0 2-9 16,-1 0-7-16,2 1 6 0,0 5-6 0,-1-2-5 15,0 6-23-15,-1 2-4 0,1 1-11 16,1 6-7-16,0 5-10 0,-1 4-17 0,1 1-2 16,1 4-4-16,-1-2 0 0,1 2-2 0,0 1-1 15,0-3-1-15,1-7-1 0,-1-3 0 0,-1 1-4 16,1-14-2-16,-1 3-2 0,0-5-3 0,1-2-1 16,-2-8-2-16,-1 0-1 0,-1-7-3 0,0-2 0 15,-2-6 3-15,-2-1-1 0,0 0 3 0,-5-1 1 0,0-2 1 16,0-4 2-16,-2 4 1 0,2 2-1 0,-3-4-6 0,-1 2-14 15,1-1-3-15,-1-3 0 0,2 7-1 0,-1 1 1 16,0 0 2-16,1 4 5 0,2 4 6 16,1 2 24-16,-1 2 10 0,4 5 3 0,0 2 3 15,4 3 7-15,-1-1 4 0,3 9 4 0,1-1 3 16,3 1 0-16,-1 1-3 0,6 2-2 0,0 1 2 16,2-3-6-16,2-1-5 0,4-4-5 15,2-1-3-15,2-2-10 0,2-3-1 0,2-4-1 0,-1-2-2 16,-2 0-2-16,0-4-1 0,4 1-30 0,-3-2-26 15,-4-1-29-15,-1 1-43 0,-1-2-57 0,3 0 123 16,1 0-101-16,-2-1-30 0</inkml:trace>
  <inkml:trace contextRef="#ctx0" brushRef="#br1" timeOffset="213327.36">9898 4414 576 0,'-1'0'439'0,"-2"0"-140"0,-4 0-153 0,3-1 83 16,-4 0-48-16,-2 1-19 0,-4-1-43 0,4 0-14 0,-5 1-12 16,2 2-11-16,-1 1-19 0,-3-1-8 15,2 5-7-15,-1 1-2 0,3 2-9 0,-2 2-4 16,4 4-1-16,-4 2-4 0,8 4-6 0,-1 5-1 15,6 2-2-15,0-1-4 0,2 0-6 0,5-3-3 0,7-1-1 16,3-1 0-16,-1-4-4 0,6-8 0 0,2-3-1 0,6-3 0 16,7-10 0-16,-2 2 1 0,-5-9 1 15,2-9 0-15,-1 4 4 0,-2-12 0 0,-2 4 0 0,-8-8 7 16,-1 1 1-16,-4-1 5 0,-3 2 5 16,-7 5 14-16,2-3 2 0,-9 9 3 0,-2-3 3 15,-5 9-2-15,1-2-2 0,-5 11-6 0,-1-2-4 16,-4 3-16-16,0 4-7 0,4 4-7 0,-4 0-9 15,6 3-40-15,-3 3-27 0,5-3-33 0,2 3-43 16,5 0-52-16,6-4-82 0,1-1 179 0,2-1-136 16,4-4-15-16</inkml:trace>
  <inkml:trace contextRef="#ctx0" brushRef="#br1" timeOffset="213874.89">10112 4299 834 0,'-1'5'531'0,"-3"4"-226"0,1 1-164 0,2-2 128 16,0 2-115-16,1 2-40 0,0 2-11 0,0 0-16 15,2 3-15-15,0-1-36 0,1 1-9 0,2 3-10 16,-2-2-8-16,4 2-6 0,0 0-3 15,0 4-7-15,2 0-16 0,0 3-29 0,2-1-16 16,-1 2-11-16,0-1-5 0,0 0-4 0,-3-5-2 0,2 2 6 16,-1 0 14-16,-2-5 31 0,-3-4 16 0,-1-3 11 0,0 0 17 15,-2-6 9-15,1 4 11 0,-3-9 8 0,-1-1 22 16,1-1 7-16,-2-4 4 0,-1-4 4 0,-3-4-5 16,1-2-6-16,0-3-6 0,-1-2-7 15,1-5-21-15,-1-3-8 0,1-3-5 0,1-3-2 16,1-4-7-16,-3 0 1 0,4-4-2 0,1 0 0 0,0-4 2 15,-1 2 2-15,5-2 5 0,1 3 6 16,4-1 14-16,1 0 8 0,3 2 4 0,0 2 3 16,1 5 1-16,3 7-2 0,3 1-4 0,1-1-7 15,-4 7-14-15,4 5-5 0,-1 3-4 0,1 2-3 16,0 11-3-16,0-6 0 0,-1 9-3 0,0 7 0 16,-2 1 0-16,1 7 0 0,-2 9 0 0,-4 4 0 15,0-3 1-15,-6 11 0 0,-1-4 1 0,-5 1 5 16,-1-2 1-16,-6-5 2 0,1-4 1 0,-2-3 18 15,0 0 6-15,-11-11 4 0,2 2 7 0,-6-7 9 16,7 2-1-16,-14-10-1 0,3 2-2 0,-2-9-18 16,1-2-6-16,5-6-7 0,-3-1-8 0,7 2-13 0,7-8-2 15,1-2-26-15,0 2-30 0,5-1-32 0,5 3-57 16,3-2-99-16,6-5 174 0,8-3-124 0,-5 3-53 16</inkml:trace>
  <inkml:trace contextRef="#ctx1" brushRef="#br1">10283 3825 0</inkml:trace>
  <inkml:trace contextRef="#ctx0" brushRef="#br1" timeOffset="-210320.44">11445 3164 855 0,'-9'20'422'16,"4"-9"-219"-16,0 1-113 0,2-4 29 16,-1-1-2-16,3-3-9 0,1 0-12 0,-1-4-25 0,1 0-10 15,2-2-7-15,0-1-6 0,1 0-8 0,1-2-4 0,1-4-3 16,-1 0-7-16,3 3-11 0,-1-4-3 0,2 1-3 15,3-3-5-15,4-1-2 0,-1-1 1 16,2 0-2-16,11-5 0 0,-1-1-1 0,8-3 0 16,6-4-2-16,5-7 2 0,-1 0 1 0,8-4-1 0,2-3 0 15,8-2 0-15,-2-1 1 0,4-1 2 16,0 2-1-16,-5 6 1 0,7-2 2 0,-17 14-1 0,4-1 0 16,-12 9 0-16,0-1-2 0,-21 17-1 15,1 0-2-15,-10 7-17 0,-7 8-6 0,-12 12-7 16,2-2-4-16,-5 0 2 0,-10 14-4 0,-1-3-11 15,0 1-8-15,0-2-4 0,3-6-14 0,1-6-22 0,3-1-158 16,5-16 193-16,-3 5-125 0,13-13-56 0</inkml:trace>
  <inkml:trace contextRef="#ctx0" brushRef="#br1" timeOffset="-209924.15">12437 2324 792 0,'-11'3'381'0,"0"-2"-199"0,1 0-98 0,1 1 42 0,1-1-29 16,3-4 0-16,0 0 2 0,1 0-30 0,1 1-4 15,2-5-14-15,-2 1-7 0,2 1-3 16,1 1 2-16,2-2-1 0,0 1 1 0,1-3-5 0,1 1-1 15,3-3-3-15,1 0-3 0,-3 2-11 0,9-3-6 0,4-2 0 16,1 1-5-16,0 1-4 0,5 2-3 0,4 2 1 16,6-1-1-16,5 7 1 0,0-4 1 0,-7 5-3 15,4 5 1-15,-1 0-1 0,-3 6 2 0,-5 3 2 16,-7 8 2-16,-3-1 3 0,-6 7 4 0,-3 8 4 16,-10 4 10-16,2-1 5 0,-14 11-1 15,0-2 4-15,-6 3 3 0,2 0-4 0,-9-4-3 0,3 0-5 16,-4-6-10-16,1-2-3 0,6-8-7 15,-3-2-16-15,5-8-62 0,2-5-36 0,6-6-36 16,0-3-61-16,6-1-148 0,10-6 240 0,4-5-219 16,6-1-125-16</inkml:trace>
  <inkml:trace contextRef="#ctx0" brushRef="#br1" timeOffset="-209465.78">13730 2011 1063 0,'2'-20'532'15,"-2"5"-273"-15,1 0-144 0,-3 4 48 0,1-1-10 16,-10 10-20-16,1-4-16 0,-4 6-34 0,-3 6-15 16,-8 4-11-16,0-1-12 0,5 1-16 0,-15 5-3 0,-3 6-3 15,1 1-5-15,0-1-10 0,-1 4-2 0,6-2-1 16,-6 6-1-16,10 3 1 0,-1-1-3 0,9-9-1 0,4 1-1 16,2 0 0-16,4-3-2 0,8-2-2 15,5-8-1-15,2 0 1 0,10-4-1 0,3-1-2 16,7-6 2-16,-2 1 2 0,10-5 0 0,-1 0 2 15,5 1 1-15,-1-1 0 0,4 5-1 0,-7-1 3 16,-4 3-1-16,0 2 2 0,-8 5 1 16,0 1 0-16,-11 5 0 0,-6 2 1 0,-2 5 2 0,-2 2-2 15,0-1 1-15,-12 5 0 0,-3 4-1 16,1 0 2-16,1-3-2 0,-5-1-1 0,-2-2-1 0,0 0 2 16,2-5-1-16,0 2-1 0,8-12-1 0,-1 0-9 15,-2-2-7-15,5-6-10 0,3 0-12 0,3-6-54 16,2-4-38-16,0-1-49 0,5-5-86 0,5-7 180 15,-2 2-128-15,7-10-44 0</inkml:trace>
  <inkml:trace contextRef="#ctx0" brushRef="#br1" timeOffset="-208740.99">14193 2016 1855 0,'-12'7'705'15,"0"-6"-511"-15,-1 3-137 0,5 4-14 0,-1-3-4 16,0 8-2-16,2 1 1 0,1 7-10 0,-4-2-12 16,3 14-12-16,0-3-6 0,0 4-9 0,0 6-5 15,2 0-7-15,-2-1-7 0,2 2-22 0,0-2-16 16,0-4-13-16,5-1-10 0,-1-4-1 0,1-8 0 0,1 1 2 16,0 1 4-16,1-11 25 0,1-1 15 0,1-1 12 0,-4-7 9 15,-1-10 7-15,1 5 6 0,0-11 7 16,-6-8 1-16,1-1 0 0,-2-8 3 0,-4-1 0 15,-1-6 2-15,3 0 3 0,-5-3-1 0,2-5-1 16,-3-3 0-16,1 2 0 0,0-12-3 0,1 3 0 16,-2-2 0-16,1-2 0 0,-2 4 0 0,1 1 4 15,2 10 22-15,0 3 11 0,5 14 12 0,-2 0 6 16,3 13 12-16,3 11 2 0,3 7 5 0,-1 2 2 16,2 1-15-16,4 13-6 0,1 1 5 15,2-1-3-15,2 1-9 0,2 1-1 0,2-1-5 0,7 3-4 16,11-4-7-16,-5 0-5 0,4-11-15 0,5 2-1 15,3 0-4-15,4-7-1 0,-1-5-4 0,4-6-11 16,-5 1-6-16,4-4-5 0,0 1-4 0,2-6-10 16,-2 1 0-16,0 4 0 0,0-2 1 0,-4 2 11 15,3 0 5-15,-12 4 4 0,3-2 5 0,-3 4 8 16,-6-2 1-16,0 2 0 0,-4 1 0 0,-2 1 1 16,-3 1 2-16,-4 0 3 0,-3 0-2 0,-1 1 2 0,-8 1 0 15,-1 0 6-15,0 0 3 0,-3 0 3 0,-3 0 2 16,-2 0 4-16,-2 2 8 0,-4 2 0 0,0-2 0 15,1 2-2-15,-3 0-3 0,-2 2-5 0,1-2-3 16,0 2-7-16,1 3-8 0,-1-1-3 16,0 3 0-16,2 1-3 0,-2 5-3 0,3-1 1 0,-1 13-3 15,3-3 1-15,4 3 1 0,-3 2-1 16,17 1-1-16,-4 0 2 0,8-2 1 0,8-4 1 16,6-6 1-16,0-1 1 0,7-9 1 0,3-5 0 15,4-7 0-15,1 0 1 0,-4-3 1 0,5-10 0 0,3-5 1 16,-1-1 2-16,-5 2 1 0,-3-5 2 0,-7 2 3 0,-3-4 4 15,-15-2 4-15,7 1 3 0,-16 4 1 16,-8 0 4-16,-2 0 0 0,-9 0 0 0,-6 4-3 16,-8-1-5-16,4 1-8 0,-8 4-4 0,4 2-10 0,0-1-44 15,-3 2-24-15,10 3-26 0,-1-1-28 16,6 3-95-16,-1-1-85 0,14 6 199 0,-1-1-150 16,8 1-75-16</inkml:trace>
  <inkml:trace contextRef="#ctx0" brushRef="#br1" timeOffset="-208275.56">15278 1935 1081 0,'14'-12'641'16,"0"-2"-310"-16,-8 2-199 0,1-1 154 0,-1 1-173 16,0-1-9-16,-5 2-15 0,-1 1-7 0,-5 3-33 15,2 2-9-15,-4 2-9 0,2 5-8 0,-3-1-14 0,-1 10-6 16,-1 6-4-16,0 1-4 0,3 1-3 0,-1 6 0 15,2 4 1-15,0 7 0 0,4 8 2 0,-2-1 1 16,3-5 2-16,2 10-20 0,2-2-12 16,1 1-5-16,1-3-8 0,4-6-10 0,0 3-1 15,3-4 0-15,1-7 1 0,0-10 22 0,1 1 16 16,1-9 9-16,-3-9 9 0,2-7 24 0,-2 1 8 16,-4-17 6-16,-1 1 7 0,0-6 13 0,-1 0 1 15,-9-12-1-15,6 4-1 0,-3-9-14 0,0-4-6 16,-1-6-6-16,0-1-7 0,-2 6-15 0,7-8-7 0,4-14-1 15,-3 1 0-15,-1 10-1 0,7-6-1 0,5 7 0 0,2-3-3 16,4 12 0-16,-2-8 1 0,1 26-1 0,2 7-1 16,1 1 1-16,-3 11 0 0,1 6-2 15,0 16 1-15,-1-1 1 0,0 12 0 0,-1 5 0 0,-2 16 0 16,-3-4 0-16,0 13 1 0,-6-3 0 16,-3 3 1-16,1 5-1 0,-11-8 2 0,2 5-1 15,-7-11 3-15,2 2 3 0,-9-8 0 0,2 0 5 16,-4-7 12-16,-2-3 10 0,-2-11 7 0,0 0 7 15,2-2 6-15,-2-14 2 0,-5 0 3 0,0-3-3 16,2-4-9-16,-2-2-12 0,1-4-8 0,-7-6-12 16,-1-8-11-16,2 4-13 0,5 4-19 0,1-3-29 15,1-2-21-15,4 5-24 0,2 5-36 0,8 5-143 16,-1 2 204-16,4 1-127 0,8 7-63 0</inkml:trace>
  <inkml:trace contextRef="#ctx0" brushRef="#br1" timeOffset="-207934.75">13147 3388 1370 0,'-33'0'652'0,"3"-5"-394"16,0 1-154-16,15-3 18 0,7-4-14 0,7-1 6 0,6-5-4 15,20-6-9-15,-7 3-5 0,18-5-31 0,18-8 4 16,4-1-9-16,18-7-3 0,17-5-7 0,22-5-10 16,5-2-5-16,22-5-6 0,18-1-4 15,19 0-13-15,-7-2-2 0,34 4-4 0,-7 3-7 0,9 5-44 16,3-2-18-16,-1 20-19 0,-1-7-26 15,1 13-104-15,-3 6-75 0,1 9 187 0,1 1-146 16,-3 8-72-16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16:43:01.35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11042 2903 512 0,'-5'-5'287'0,"-2"1"-124"0,1 1-82 0,-1 0 43 0,0 1-18 0,-3-3 7 16,-1 1-6-16,4 1-22 0,-4-1-4 15,2 1-8-15,-6-1-4 0,2-1-10 0,-1 0-7 16,2 4-17-16,-4-3-5 0,-1-1-7 0,-3 0-6 16,-4-1-2-16,-2 1-4 0,1 1-2 0,-6-2 1 15,-1 4-2-15,-2 0 0 0,1 1-1 0,-1 1-2 16,-1 0 0-16,0 4-1 0,-2-1 2 0,-1 0-4 16,-5-1 0-16,-3 3 1 0,-5-1 0 0,1 6-2 15,-2-1 3-15,-2 1-3 0,-3 2 2 0,-4-1 0 16,-1 0 0-16,12 1 0 0,-7-3-1 0,-8 4 1 15,1-1-1-15,2-3 0 0,5 3 0 0,-2-3 3 0,-9 4-1 16,0-2-1-16,0 3 2 0,11-6 4 0,-9 1 2 16,0 0 1-16,2 1 1 0,-3 0-1 0,0-2 5 15,2-2 0-15,-5 2-1 0,3-1-2 0,2-2-1 16,-5 1 0-16,5-2-4 0,-1 0 2 0,2 0-4 16,1-2-1-16,2 1 0 0,1 1-2 0,-5-1-1 15,5-1 1-15,-7-1-3 0,3 0 3 0,2 1-2 16,-7-2 0-16,10 4 1 0,-6-3 0 0,11-1-1 15,-6 0-1-15,-6 2 2 0,3 3-4 16,9-4 2-16,-6 2 1 0,0-3-1 0,-14 2 2 16,6 0 2-16,2 2 3 0,9-1 1 0,-10-3 6 15,0 1 1-15,2 1 2 0,-2-1 1 0,4-1 1 16,-1 1-3-16,0-3-1 0,0-1-1 0,2 3-5 16,-1-2-1-16,3 0-2 0,-2-1-2 0,0 1-2 15,2 0 2-15,-2 0-2 0,1 1 0 0,1-5 2 16,0 2 1-16,1-3-1 0,-3 2 2 0,11-1 2 0,-1-1 0 0,-5 0 0 15,0-3 1-15,6 3-1 0,4-1-1 16,-2 3 0-16,-7-4-2 0,0 1-2 0,-1 0 0 16,9-1-1-16,-7 2-1 0,-4-1-1 0,2 1 0 15,1-1 0-15,1-1 0 0,0 1 0 0,-2 2-1 16,1-3 2-16,2 0-1 0,-1-1-1 0,0 0 0 16,5 3 0-16,-1-1-2 0,-1-2 2 0,-2 2 0 15,1 1 0-15,2 0-2 0,-2 1 2 0,1 1 0 16,-4-2 0-16,4 2 1 0,3 2-1 0,-1-2 0 15,-2 3 0-15,9-1 1 0,-5 2-1 0,-5 1 0 16,0 0-1-16,7 0 1 0,-1 2 0 0,3 0 0 0,-10 0-1 16,2 0 1-16,2 2-1 0,2-1 1 0,-3 2 0 15,-3-1-1-15,-2 1 1 0,5 3 0 0,1 0 0 16,-2-1-1-16,5 2 1 0,-5-2 0 0,3 3 0 16,0-1 1-16,1 2-3 0,2-1 2 0,1-1-1 15,-2 2 1-15,9 2-1 0,-4 0-1 0,2-2 1 16,0 0 1-16,-3 1 0 0,1-1 0 0,-1 2-1 15,-1-2 0-15,1 1 0 0,2 3 0 16,6-3 0-16,2-1-2 0,-5 1 1 0,2 1 0 16,3-2 1-16,0-1 0 0,0 2 0 0,-6-1-1 15,1 4-1-15,0-2 2 0,7 2 0 0,-5 1 0 16,1-1-2-16,2 3 1 0,4 3-2 0,0-1 2 16,0-1-1-16,3 2 0 0,-2-2 0 0,2 4 0 15,-1 0-1-15,-2-2-1 0,0 3 2 0,2 1-2 16,-2-1 1-16,4 4-2 0,1-2-1 0,3 2 0 15,5 0-1-15,1 1 1 0,2-2-3 0,3-4 4 0,7 1-2 16,-3 4-1-16,2 0 1 0,0-6 1 0,4 2 1 16,1 0-1-16,2 4 0 0,5 0-1 0,-3-1 2 15,4-3 2-15,5 1-3 0,2 0 0 0,4 0 1 0,4 0-1 16,3-1 1-16,0-2 1 0,6 2 0 16,1 0-2-16,1-3 2 0,2 1 1 0,-1-3 0 15,1-1 2-15,3-1-2 0,-1-1 2 0,6-2-1 16,1 3 1-16,3-3-1 0,1 0 1 0,5-2 1 15,-1 1-2-15,2-1 0 0,-1-1 2 0,9-1-3 16,-3 0 1-16,-7-1 3 0,2-4-2 0,4 2-1 16,3 2 0-16,-4-4 2 0,-9 0-1 0,9-2-1 0,7 0 2 15,5-1-2-15,-2 2 2 0,-7-1-1 0,15-3 0 16,2 1 0-16,-3-1 1 0,0 0 0 0,-1 1-1 16,3 0 0-16,-1-1 1 0,5-1 1 0,-1 1-1 15,-5 0 1-15,4 0-4 0,1 0 3 0,7-1 0 16,-3 0 1-16,2 2-3 0,-4 0 3 0,1-1 0 15,1 0 0-15,3 0 1 0,-2 0 0 0,-5 0-2 16,3 0 1-16,0 0 0 0,1 1 0 0,-10-1 0 16,-2 0 0-16,10 0-1 0,1 1 1 0,-10 1 1 15,-4-2 0-15,7 0 1 0,7 0-2 16,0 1 0-16,1 1 1 0,-11 1 1 0,13-2-2 16,0-1 0-16,-2 4 0 0,-3-2-1 0,1-2 0 15,3 3 1-15,-2-3-2 0,-1 0 1 0,-2 2 1 16,0-1 0-16,1 2-2 0,4 0 0 0,-2-2 2 15,-1 0 0-15,-1-1 0 0,-1 1 0 0,3 0 0 16,-4-1 0-16,2 3 1 0,-5-3 0 0,-9 0 0 0,1 2-1 0,11 0 1 16,4-2 1-16,-16 2-1 0,5-2 0 15,-6 0 0-15,14 3 0 0,-2-1 0 0,4-2 3 16,-13 2-1-16,12-3 0 0,-3 1 0 0,6 0 1 16,1-5-1-16,2 3 2 0,0-1-2 0,2-3-2 15,-3 1 1-15,3 1-2 0,-2 0 1 0,2 2-2 16,-2 0 0-16,0-2 1 0,1 0-1 0,4 1-1 15,1 0 1-15,-6 1 1 0,2 0 1 0,2 0-1 16,-1-2 1-16,2 2 0 0,-4 0-1 0,-1 0 0 16,-1 1 0-16,-7 0 0 0,-3 0-2 0,13-3 2 15,-4 4-2-15,-12 0 2 0,1 0 0 0,3 0 1 0,11 0-2 16,-4 0 0-16,2 0 2 0,-15 0-1 0,17 1 1 16,-1-1-1-16,-1 1 0 0,-2 2 0 0,-1-1 0 15,0 0 1-15,1 0-1 0,2 2 2 0,-5-2-2 16,0 1 1-16,0-2-1 0,2 2 2 0,-1 0-2 15,-1 0 1-15,-1 1 0 0,-3-1 0 0,4 2-1 16,-5 2-1-16,0-4 1 0,1 1-1 0,-1 2 1 16,2-2 0-16,-2 1-1 0,3 0 0 0,-12-3 2 15,-1 3-1-15,11-1 0 0,-1 1 0 16,-11-2 1-16,-1-1-1 0,5 2 0 0,6-1 2 16,1 0-2-16,1 0 1 0,-10 1 0 0,14-1-1 15,1 0 0-15,-1 1 0 0,-6-3 0 0,2-1 0 16,3 1 1-16,-2-1-1 0,5 0 1 0,-7 0-1 15,0 0 2-15,3 0-2 0,2 1 1 0,2 0-1 16,-3 1 0-16,3-1 0 0,-6-1 0 0,3 0 1 16,-1 0-1-16,1 3 0 0,0-1 0 0,-13-2 1 0,-1-1-1 0,9 1 0 15,3 0 2-15,-7 2-1 0,-4-2 0 0,-23-1 0 16,-21 0 1 0,-1 1 0-16,68-1 1 0,1-2 1 0,9 3-2 0,-8-2 0 0,-4 0 1 15,-1-1 0-15,14 3-1 0,-23 0-2 0,-1-1 2 16,-2-2 0-16,-1 0-2 0,1 1 2 0,-6-5 0 15,3 5 0-15,-3-1 0 0,-4-3 1 0,2 3-3 16,1 0 1-16,-2-2 0 0,4 3 1 0,0-2-1 16,1 0 0-16,-2-1 0 0,1-1 0 0,-4 1 1 15,0-2-2-15,-9 2 3 0,-3-2-2 0,12 0 2 16,-5-1 1-16,-8 2 3 0,5-2 3 0,-1 2 1 0,6-3 3 16,-1 2 1-16,1-2 0 0,-10 2-1 0,7-1 1 15,-1-1-4-15,-1-1-1 0,-2 0-2 0,-2-1-3 16,0-1 0-16,-4 0 0 0,2 1 1 0,-4-1-4 15,0-1 3-15,0 1-2 0,-1-3 1 0,-1 1-1 16,1 0 2-16,-6-4-3 0,1 1 1 0,-1 0 1 16,-2-3 0-16,1 2-1 0,-4 1 0 0,-4 0 0 15,-1 2-1-15,3-4 2 0,0 1 0 16,-7 2 1-16,-1-2-1 0,-3-1 1 0,5-2-1 16,-5-2 0-16,1 0 1 0,-4 4 2 0,-2-5-2 15,2 2-1-15,-4-1 4 0,-2-1 0 0,-1 1 1 16,0-1 0-16,-3 1 0 0,-1-2-1 0,-3 3 0 15,0-1 1-15,-4 1-2 0,2-2 1 0,-5 0 0 16,1 0 1-16,-5-2-3 0,0 1 1 0,-2 0 1 16,-2-4-1-16,-3 4 0 0,-1 0-1 0,-4-1-4 15,0 2 2-15,-4 0 0 0,0 1-2 0,1 2 0 0,-4 2-1 16,-6-5 0-16,1 0-1 0,3 6 0 0,-2-2 0 16,-5-1-3-16,-6-2 2 0,-5-2 0 0,4 1-1 15,1 4 1-15,-6-3 1 0,-7-1-2 0,4 1 2 16,1 2 0-16,-7-2 0 0,2 0 1 0,-2-1 0 15,0 5 0-15,-2-2 1 0,1 0 2 0,-1 1-4 16,-1-2 2-16,-4 2-1 0,3 2 0 0,-8-2 0 16,2 1-1-16,1 0-2 0,-4 2-1 0,0-4 1 15,-2 3 0-15,11 3 2 0,-2 2-4 0,-8-5 1 16,1 2 2-16,5-3 0 0,1 6 0 0,-1 1 1 0,-13-2-2 16,-1 0 1-16,2-1 1 0,7 1 0 0,-9-1 1 15,-2 2-1-15,3 0-1 0,0 4 1 0,1-2 0 16,-1-2-1-16,2 5 1 0,3-3-1 0,-7 1-1 15,4-1 2-15,-7 2 0 0,4-1 0 0,-4-1 0 16,2 1 1-16,-5 3-2 0,0-1 1 0,3 3 0 16,1-1-1-16,0-2 1 0,-4 0-1 0,2 5 0 15,-2-1 1-15,-1 1 0 0,1 0 0 16,8-1 0-16,1 0 0 0,-12 3-1 0,0 0 0 0,14 0-1 16,0 0 1-16,1 0 0 0,-14 0-2 15,-2 1 2-15,0 1 1 0,10 3-1 0,-10 0 1 16,-2-2 0-16,-4 1 1 0,1 3-1 0,0 1 2 15,3 0-2-15,-2-3 1 0,-4 1-1 0,0 4 0 16,2-1 1-16,-2 0-1 0,4-1 0 0,-4 1 1 16,-1 0 0-16,7 1-1 0,0 2 1 0,-4-3 1 15,3 2-2-15,0 1 3 0,-1 1-1 0,14-2-1 0,1-1-1 0,-13 2 1 16,-1 0 1-16,17 0 3 0,-2-2 0 16,0-3 0-16,-9 4 3 0,2-1 2 0,-3 0 3 15,14 1 2-15,-7-3 4 0,-1 0-2 0,1 2 2 16,-1-3 1-16,1 1 1 0,1 1-1 0,0-5 0 15,0 2-2-15,-3-2-3 0,-1 1-2 0,1 0-2 16,-4-1 0-16,-6-1-5 0,5 1-2 0,-18 1-2 16,3-1-1-16,-9 6-15 0,2-5-11 0,-30 12-20 15,3-1-26-15,-18 7-105 0,-12 6-78 0,-25 8 182 16,-2 2-141-16,16-3-60 0</inkml:trace>
  <inkml:trace contextRef="#ctx0" brushRef="#br0" timeOffset="5469.53">11068 2803 90 0,'-4'0'132'0,"2"0"6"16,0 3-37-16,0-1 28 0,1-1 6 0,0 1 11 15,-2 0-27-15,4 2-6 0,-3-4 2 0,1 0-8 16,-1 1-26-16,-1-1-6 0,-1 0-5 0,1 0 2 15,-1-1-5-15,-2-1-8 0,4 0-14 0,-4 0-6 16,2 1-3-16,-2-1-4 0,1 1-5 0,-3-1-11 16,2-2-4-16,-2 2-2 0,-1-1 1 0,1-1-5 15,-1 2 0-15,-2-3-2 0,2 0 2 0,-2-1 1 16,0 1 5-16,-3-2-1 0,1 0 2 0,-1-1 3 16,-1 1 1-16,-1 0-1 0,-5-4 2 0,-1 2-4 15,-4 0-2-15,-2 3-3 0,0-1-1 0,1-1-3 0,-2 5-2 16,-4 3-1-16,-1-1-2 0,6 4 0 0,0 2-2 15,-3-2 1-15,-5 6-2 0,1 1 0 0,-1-2 0 16,1-1 1-16,-3 5-1 0,-1-3 2 0,1 2 0 16,3 1 0-16,0-1 2 0,-1 0-1 0,5 2 0 15,3-1 1-15,-1-5 0 0,0 5-1 0,6-6 1 16,-3-1-1-16,-2-1 1 0,3 1 0 0,-5-4 1 16,1 2-1-16,3-2 1 0,-6-1-1 0,5 0-1 15,0 0 0-15,1 0 0 0,3 0-3 0,2 3 0 16,-1-1 0-16,6 3-1 0,0 0-1 0,-2 4-1 15,-1-1 0-15,5-1-1 0,-1 2 3 0,2 0-2 0,-2 5 1 16,0 2 0-16,0-2 2 0,3-1 0 0,0 4-1 16,-2 0 2-16,2 1-1 0,-3 0 2 0,3 0-1 15,-1 1-2-15,1 2 2 0,2 1 0 0,-2-1-1 16,1 1 1-16,1 1-1 0,2 0-1 0,0 1 1 16,1-2 1-16,1 3 0 0,-1-2 0 0,3 1 0 15,0 1 0-15,0-1-1 0,1 1 1 16,0-2 2-16,3 0-1 0,0 3-2 0,-1 2 1 15,0-5 1-15,1 1 0 0,0-1 0 0,2 5 0 16,2-3-2-16,-2 3 2 0,2-6-1 0,3 3 1 16,-1 0 1-16,4 1-2 0,-1-3 0 0,3 1-1 15,0-1 1-15,2 0 0 0,-3-4-1 0,3 1 0 16,0 0 0-16,2-4 0 0,0 3-2 0,0-3 4 16,-1-1 0-16,6 1-1 0,1 3 2 0,-2-3-2 15,2 0 0-15,1 0 2 0,0-1 1 0,3 1-3 16,-2-3 1-16,5 1-2 0,-1-3 3 0,-3 1 0 0,5 1-1 15,5 2 1-15,-1-2 0 0,-3-2 1 0,0 0-1 16,-3 0-1-16,4 3 0 0,-3-4 1 0,1 1 0 16,-6-2-2-16,5 1 1 0,0-1-1 0,1-1 2 15,2-3 0-15,3 4 0 0,1-1 0 0,3-1 0 16,-3 0 2-16,1 2-1 0,0 0 0 0,-1-2 0 16,0 3 0-16,-3-4-1 0,-1 0 1 0,2-2 0 15,3 2-1-15,1-3 0 0,2 0 0 16,1-1 1-16,-4-1-1 0,3 1 0 0,1-1 1 0,-5 1-2 15,1-1 1-15,-9 0 1 0,-2 0-1 0,0 0-1 16,2 0 2-16,-4 0 0 0,-2 0-1 0,1 0 0 0,7 0 0 16,3-1-1-16,-2 3 1 0,-5-3 2 0,5 0-2 15,2 0 0-15,-3 0 0 0,1 2 1 0,-5-2 1 16,-3 0-1-16,2 2 1 0,0-2-1 0,-3 0 0 16,-1 0 2-16,0-3-3 0,-1-3 2 0,3 1 0 15,-1-1 1-15,5-3-3 0,-1 2 1 0,5-3-1 16,3-2 0-16,0 0 1 0,-2-2 0 0,2 0-1 15,-2 0 0-15,-2-1 0 0,2 0 0 16,-8 2 0-16,-2 3 0 0,2-2-1 0,2 2-1 16,-4 1 0-16,-2 3-1 0,2 0 1 0,1 1-2 15,3 3 0-15,2-1-2 0,-4 2 2 0,0 0 0 16,2 0 2-16,-3 1-1 0,-5 0-1 0,-1 0 4 16,2 0 0-16,-6 0 0 0,0-2 2 0,-3-1-2 15,1 1 3-15,-1-4-1 0,1 0 3 0,0-4-2 16,-4 1 2-16,1-6-1 0,-1 0 0 0,2-3 1 15,-1-5-1-15,1-3-1 0,3 1 0 0,-4 0 0 0,0-2-2 0,3-5 0 16,1-2 1-16,-2 5-1 0,1-1 1 16,-1 1 0-16,-1-6 0 0,1 4-1 0,1-2 4 15,-3 10-2-15,-3-5 5 0,1 0 1 0,-3 4 4 16,0-4 3-16,-3 7 1 0,0-1 3 0,-1 0-1 16,-4-1 2-16,-1 3-1 0,1-2-2 0,-3 3-2 15,-1 1-2-15,-1-4 0 0,0 2 1 16,1 1-1-16,-4-2 0 0,1 1-5 0,0-1 1 0,0-4-1 15,0 0-1-15,-1-1-4 0,2-1 0 0,-1-4-2 16,-2 1-1-16,4 2 2 0,-1 0-3 0,0-4 0 16,-2 0-2-16,1 5 2 0,1 2 0 0,2 2 2 0,-3-2-2 15,0 1-1-15,0 1 3 0,0 7-2 0,-2-2 3 16,1 2-3-16,-3 0 1 0,-4 3-2 0,2 1 1 16,-1 1 0-16,-3 2-2 0,3-3 2 0,-2 3 0 15,1 1 0-15,4 0 0 0,0 0 0 0,-2-1 0 16,0 1 2-16,-2-4-1 0,-1 1 0 0,-1-1 1 15,-6-4-1-15,4 5 0 0,-8-2 2 16,-6-1-2-16,0 3-1 0,-6-2 0 0,1 4 1 0,4 2-2 16,0 3-1-16,-8 0-1 0,1 2 0 15,8 1 0-15,3 4 2 0,3 1-2 0,-11 1 3 0,-2 2-1 16,1 1 1-16,6-4 4 0,-4 3-3 16,5-1 4-16,-3 2-1 0,3-3 0 0,7 1 4 15,0-1 1-15,4 0-2 0,-3-2-1 0,0 1 4 16,3-1-4-16,-3-2 0 0,-2 1 1 0,1-1-5 15,-2 1-2-15,2 1-2 0,1 2-19 0,3 2-69 16,0 2-45-16,-1 8-105 0,1 1 178 0,7-1-128 0,1 12-71 16</inkml:trace>
  <inkml:trace contextRef="#ctx0" brushRef="#br0" timeOffset="53661.23">18132 4111 419 0,'0'2'266'0,"-1"-2"-94"0,-2 2-83 15,3 1 28-15,1-2-8 0,-1-1-13 0,3 0-3 16,0 1-10-16,-1 0-10 0,3 0-20 0,3-1 4 16,-1 0 1-16,3 2 0 0,1-1 1 0,-3-1-8 15,-1 0-5-15,1 0-1 0,1 1-5 0,-4 1-8 16,0-2-5-16,-1 0-4 0,-2 2-4 0,1 3-5 16,1-3 0-16,-1 3-3 0,-2-1 0 0,2 1-1 15,-1 0-1-15,2 1-2 0,0-1 0 0,1 0 0 16,0 0-1-16,-3 1 0 0,2-2 0 0,1 0 1 0,0 2-1 15,-2-3 3-15,1 1-1 0,-1-1 1 0,0-1-2 16,2 0 2-16,1-1 2 0,0-1-3 0,-1 1 2 16,0 1-3-16,2-1 1 0,1 0-3 0,-2-1 2 15,-1 1-1-15,2 0-2 0,-2 1 0 16,1-2-1-16,-1 4 0 0,1-2 0 0,-1 1 1 16,1 1-1-16,2 1 0 0,-3-2 0 0,1 3 1 15,-2-2-1-15,0 0 0 0,3 3 4 0,-3-2 1 16,2 1 1-16,-2-1 1 0,1 0 1 0,1-1 0 15,0 1 1-15,1 1 1 0,-3-2-1 0,1 0-3 0,2 1 2 16,0 0 2-16,-1 0-2 0,1 0 0 0,0-1 1 0,1 1-2 16,1 0-1-16,0 2 0 0,-1-2-4 15,3 2 0-15,-1 1-1 0,1 1-2 0,-1-1 0 16,0 1 0-16,-1 0 0 0,1 0-1 0,1 0 0 16,-2 0 0-16,2-1 2 0,-1 1-2 0,2 2 2 15,-2-2 1-15,1 0 0 0,-1 1 3 0,-1-2 0 16,0 3 2-16,-1-3 0 0,0 3-1 0,-1-2 1 15,3 0-3-15,-2 1 4 0,0-2-5 0,3 3 1 16,-3-5-1-16,0 2-2 0,2-1 2 0,-1-1-1 16,-2 1 0-16,0-2-2 0,1 2-1 0,-1-2 1 15,2 1 0-15,-1 0 0 0,-1-1-1 0,0 1 2 16,1 0-1-16,-1 1 0 0,0-1 2 0,0 1-1 16,0 0-1-16,0-2 1 0,0 2-2 0,1-2 0 15,-2 1 0-15,1-2-1 0,0 3 0 0,1-2 2 16,-1 1-1-16,1 0 0 0,0 0 1 0,1 1 2 15,0-1 1-15,-1-1 0 0,1 1 2 0,-2-1 0 0,2-2-1 16,1 4 4-16,-2-2 1 0,-1-2-2 0,1 3 0 16,1-1 0-16,-1 1 2 0,-1 2-2 0,0-2 2 15,1 1-3-15,-2-1 2 0,1 1-2 16,-3 2 1-16,1-1-1 0,-1 0-2 0,-1 0 1 16,-1 1 0-16,1-1 0 0,-1 0-4 0,0 2 4 0,2-1 0 15,-2 0-1-15,1 0 3 0,0-1 1 16,0 2-1-16,-2-2 2 0,2 3 0 0,0-1 2 15,2 2-2-15,-2-1 2 0,-1 0-4 0,2-2 0 16,-1 2-3-16,4-1 1 0,-5-4-1 0,0 0-3 0,1 3 1 16,2-1-2-16,0 0 2 0,0-1-3 0,0 2 1 0,-3-2-12 15,0-1-12-15,3 1-20 0,-3-3-24 16,-1 2-126-16,0-2-136 0,-1 0 245 0,4 4-174 16,-4-2-135-16</inkml:trace>
  <inkml:trace contextRef="#ctx0" brushRef="#br0" timeOffset="54651.86">18742 5319 877 0,'-7'0'431'0,"1"4"-247"16,2-3-110-16,4 1 14 0,-1 1-8 0,1-2-10 0,-5 3-1 15,5-1-11-15,0 1-6 0,-2-2-20 0,3 3 0 16,-1-2-2-16,0 3-1 0,0 1-1 0,3 3-5 15,-1 1 2-15,1 4-5 0,-1 1-1 0,0 3-5 16,-1 0-1-16,2 6-3 0,-3-1 1 0,3 4-4 16,-3-3-2-16,2 7 1 0,-2-1-1 0,-1 0-1 15,0 1 1-15,1-5 0 0,0 2-2 16,-1-2 1-16,1-3 1 0,-1-5-2 0,2 0 1 16,0-3 1-16,-6-7-2 0,5 1 2 0,0 0 2 15,-3-5-1-15,3-2 2 0,-2-3 3 0,-2 0 4 16,1-5 1-16,2 2-1 0,0-6 0 0,-3-2 0 15,4-1-2-15,0-3-2 0,-1 0-2 0,1-4-5 16,1 1-2-16,-1-1 0 0,0-2-1 0,0-3 0 16,0 1 1-16,-2 2-1 0,2 0-1 0,0-2 0 15,-3 0 0-15,2 6 0 0,1-1 1 0,0 4 0 16,5-2 4-16,-2 2-1 0,-1 1 2 0,4 4 2 0,-3-1-1 16,2 4 1-16,0-3 0 0,0 3-1 0,2 4-3 15,-2-1-1-15,4 0-1 0,1 1-1 0,0 2 0 16,-1-2 1-16,2 2-1 0,-1-4 0 0,1 1-1 15,1 1 1-15,0 2 2 0,0-1-2 16,3 0 0-16,-3 3-1 0,1 0 1 0,0 5 1 0,-1-1 0 16,0 4-1-16,-3 2 1 0,1 2 3 0,-3 1-2 15,-1 0 2-15,-2 4 0 0,1-1 0 0,-5 2 0 16,1-2 1-16,-1-1 0 0,0 2-2 0,-2-6 1 16,1 1-1-16,0-3 0 0,1-4 0 0,0-3 6 15,-2 3 3-15,0-7 2 0,2 0 2 0,0 0 2 0,0-3 1 16,0-6 0-16,0 2 2 0,0-3-8 0,0-3-3 15,1-1-2-15,2-3-3 0,1 0-1 16,2-3-2-16,1 2 1 0,0-1-2 0,1-2-1 0,4 3 1 16,1 2 1-16,2-1 2 0,-2 0 1 0,0 3 4 15,0-2-1-15,-1 10 1 0,2-1 3 0,-3 5 1 16,-4-6-1-16,0 11 0 0,2 3 0 16,0 5-1-16,-2 2 1 0,2 6 0 0,-2-1 1 0,2-1 0 15,-5 6-2-15,6 6 0 0,-2-3-1 16,-6-1-4-16,2 0 0 0,3-2-2 0,0 4-2 15,-2-3 1-15,2 1-2 0,-5-8 1 0,3 2 0 16,3-1 1-16,-5-2 0 0,0-4 0 0,-1 0 2 16,-1-2-3-16,0 0-1 0,-1-2-5 0,-1-3-25 15,-1 1-11-15,-2-2-14 0,-1 0-14 0,0-4-53 16,1 2-25-16,1-1-29 0,1-1-33 0,-1-4 131 16,3 0-89-16,3-5-17 0</inkml:trace>
  <inkml:trace contextRef="#ctx0" brushRef="#br0" timeOffset="55060.11">19418 5475 838 0,'1'-1'490'0,"0"-3"-214"0,0-1-145 16,1 3 58-16,-1-1-43 0,0 0-15 0,0 3-13 0,0-1-19 16,0-1-12-16,0 1-39 0,-1 2-7 15,1 4-7-15,-1 1-7 0,1 5-5 0,2 4-9 16,-2 0-2-16,2 7-2 0,0 1-3 0,3 3-2 16,-2 1-3-16,2 4 1 0,1-2 1 0,2-1-8 15,-2 3-7-15,1-6-11 0,-1 2-8 0,2-4-30 16,0-2-16-16,0-4-18 0,-3-2-23 0,2-3-85 15,0-3-84-15,-2-8 196 0,7 2-135 0,-7-3-41 0</inkml:trace>
  <inkml:trace contextRef="#ctx0" brushRef="#br0" timeOffset="55765.1">19895 5343 930 0,'6'0'530'0,"-2"-1"-232"0,-1 0-160 15,0-1 59-15,-1 2-35 0,0 2-16 0,-1-1-48 16,-1-1-16-16,-2 4-19 0,1 2-12 0,-2 0-25 15,-2 3-7-15,0-1-5 0,-2 2-3 16,2 0-3-16,-3 0-4 0,0 6 2 0,1-5 0 0,-2-1-2 16,1 1 0-16,-2 2 1 0,-1 1-5 0,-2-1-2 15,1 2 1-15,0-5-2 0,-4 1-3 16,2 1-1-16,-2-4 0 0,4-3 0 0,-1-2 2 16,2 3 0-16,1-6 1 0,4 0-1 0,1-1 2 15,1 0 5-15,1-3 1 0,2 1 1 0,4 1 6 16,-2-1 2-16,5 0 1 0,0-1 2 0,0 2 1 15,1 0-1-15,2-1-1 0,0 2-2 0,-2-1-2 16,1 2 0-16,0 0 0 0,0 1-4 0,-2-1 1 0,-1 2-3 0,-2 2 1 16,0-1 2-16,2 1-3 0,-4 0 0 15,0 1 0-15,-1 1 0 0,0-1 0 0,1 1 0 16,0-1 0-16,-1 0-2 0,0-1 1 0,0-1-1 16,0 0 0-16,1-2 2 0,0 0 0 0,-1-1 1 15,1 0 0-15,0 0 2 0,1-1 0 0,0-2 1 16,-1 2-2-16,1-1 2 0,0 0-4 0,2 1 0 15,-1 1 0-15,0 0-3 0,0 0 2 0,0 1-2 16,0-1 2-16,0 4-1 0,-1-1 0 0,1 2 0 16,-2-1 2-16,0 1 0 0,-1 0-1 0,1 1 0 15,-1 0 0-15,0 0 0 0,0-2 0 0,-1 1-1 0,0 1 1 16,0 1-2-16,0-1 0 0,-2-2 0 0,3 3 2 16,-1-2-1-16,1 0 0 0,0-2 1 0,0 0-3 15,-1 0 2-15,1 0 0 0,0-2 0 0,0-1-1 16,-1 1-1-16,1-1 0 0,1 2 0 0,0-2-1 15,0 0 0-15,2 2-1 0,0-1 2 16,0 3 0-16,1-2 0 0,1 3-1 0,-2-1 0 0,2 0 1 16,0 1 1-16,0 0-1 0,0 1-2 0,0-1-4 15,-2-2-5-15,-1 2-23 0,1 0-14 0,0 0-22 16,-2-2-26-16,0-1-35 0,-2-1-200 16,0-1 246-16,0 1-157 0,-5-9-64 0</inkml:trace>
  <inkml:trace contextRef="#ctx0" brushRef="#br0" timeOffset="56138.77">19743 5226 587 0,'-6'-3'402'15,"0"3"-137"-15,2 0-128 0,-1 0 71 0,1-2-45 16,0 2-10-16,0 0-31 0,2 2-11 0,-2 4 1 16,-1-4-13-16,2 0-28 0,0 5-6 0,-3 1-7 0,3 0-7 15,-3 6-8-15,0-3-9 0,2 3-19 0,-2 9-3 16,0-1-4-16,1 7-2 0,-1 3-1 0,2 4-5 15,-1-1 0-15,1 6 0 0,-4 1 0 0,4 2-1 16,-1 0-1-16,1 4-4 0,4-1-1 0,-2-2-4 16,-3 2-1-16,3-7-4 0,1 0-4 0,1-3-14 15,1-7-7-15,3-2-9 0,-3-3-11 0,2-5-8 16,4-8-17-16,1-2-66 0,1 1-44 0,-1-5 136 16,1-6-90-16,6 0-35 0</inkml:trace>
  <inkml:trace contextRef="#ctx0" brushRef="#br0" timeOffset="56716.75">20157 5525 774 0,'-4'4'450'0,"4"0"-204"0,0 3-135 0,4 2 69 16,-1-2-40-16,-1 1-37 0,3 0-14 0,1-2-12 15,2 1-8-15,-1-2-20 0,-1-2-3 0,4-3 8 16,-1 1 2-16,2-1-6 0,-1-2-2 0,1-3 0 0,1-3 3 15,5-2-5-15,-3 1 0 0,-1 1-12 0,1-3 1 16,1 0-3-16,-2 0-1 0,-2-1-2 0,-2 0-5 16,0 2-1-16,-3-4 0 0,0 1-1 0,0 1-3 15,-1 1-5-15,-1-1-1 0,-2 0-2 0,-2 1-1 16,3-1 1-16,-8 1-1 0,2 1 0 0,-5 0-1 16,1 1 2-16,-6 2-3 0,2 1 0 0,-3 1-3 15,0 3-1-15,-3 1 0 0,1 3-2 0,-1 0-1 16,1 5-1-16,-4 3 0 0,0 2 0 0,2-1-1 15,2 2 0-15,0 3-3 0,-6 1 0 0,5 8-1 16,-2-3 1-16,2 1-1 0,3 3-1 0,0 2 1 16,3 3 1-16,3 0 2 0,6 3 4 0,-6-3 2 15,8 2 1-15,1-4 2 0,7 0 4 0,-4 1 1 16,12-8 0-16,-1 1-3 0,6-5 0 0,-1-1 0 16,9-8-2-16,-3 1-2 0,4-6 1 0,1-2-2 15,1-5 1-15,-2 0 0 0,2-2-1 16,1-5 1-16,-1 2-1 0,-2-3 1 0,-3 2-2 0,-10-1 0 0,4-3-2 15,-1 1-4-15,-4 0-10 0,-5 0-12 16,-2 1-17-16,1-3-83 0,-2 2-62 0,2 0-112 0,-2 2 213 16,2 1-196-16,-3 0-97 0</inkml:trace>
  <inkml:trace contextRef="#ctx0" brushRef="#br0" timeOffset="57483.39">19504 6176 838 0,'0'2'486'16,"-2"-1"-209"-16,0 0-143 0,0-1 74 0,2 1-35 16,-4 0-33-16,2-1-16 0,2 4-13 0,-3-3-13 15,2 0-31-15,-3 1-6 0,1 1 1 0,0 0-3 16,2-1-18-16,-3 0-3 0,-1-1-2 0,-1 1-4 16,0 4-3-16,0-2-2 0,-1 4-10 0,-4 1 0 15,-1 0 0-15,0 3-3 0,-2 3-4 0,-6 4 1 16,-1-1-2-16,-3 1 0 0,-4 8 1 0,-6 2-3 15,0-1-1-15,-5 6-1 0,-9 3 2 0,-4 2-3 16,2 1 2-16,-7 1-2 0,2-2 0 0,-3 2-1 16,-4 1 0-16,8-3-2 0,-2-1 2 0,6-3-1 15,-2-1-2-15,8-3 0 0,-1 1 0 0,6-8 1 0,13-5 2 16,-1 1 3-16,2-2 0 0,6-3 1 16,7-7 4-16,3-1 3 0,2-1-1 0,6-6-4 0,-4 1 1 15,5-6-3-15,3 0-1 0,2-2-2 0,1-2-3 16,1 0-1-16,1 0 0 0,-1-4 0 15,2 3-8-15,-2 3-9 0,-2-1-28 0,2 1-20 16,-5 5-25-16,0-2-35 0,-2 3-272 0,2 0 306 16,-5 5-176-16,1-1-118 0</inkml:trace>
  <inkml:trace contextRef="#ctx0" brushRef="#br0" timeOffset="60082.64">19490 6182 632 0,'-10'3'340'16,"2"3"-157"-16,-2-1-92 0,3-2 24 0,-1 2-8 16,1-2-5-16,-1 1 10 0,5-1-9 0,-2 2-3 15,2-3-26-15,1 0 14 0,1 0 2 0,1 2 1 16,2-3-1-16,3 0-9 0,-2 0-7 15,4-1-6-15,0-1-8 0,6 0-17 0,1 0-9 0,3 0-9 16,-1 0-5-16,3 3-12 0,-1-2 0 0,2 5-2 16,3 2 2-16,1 2-3 0,-7-1 0 0,4 8 0 15,2 0 1-15,2 0 2 0,-2 3 0 0,4 3 2 16,-3-2 1-16,-1-2-1 0,4 3 1 0,7 3 0 16,2 0 1-16,-6-1-2 0,6 0 0 0,-4 2-4 0,6 5 0 15,-2 2 1-15,2 0 0 0,-7-3 2 0,0 3 4 16,2-2 1-16,-1 1 2 0,2 2 3 0,-3-6 5 15,-1 0 0-15,1-1 3 0,-2-4-2 0,-1 0 1 16,-2 0 0-16,0-6 0 0,-3 2 0 0,-4-4-4 16,0 2-1-16,-5-5-1 0,-3 2 0 0,-3-2-7 15,8 7 8-15,-9-10-13 0,-1-2-2 16,-1 0-1-16,0-1-2 0,2 0 0 0,-3-3 0 16,3 1-2-16,-2 0 2 0,1 0-1 0,-1-1-1 15,-1 0-1-15,0 0 1 0,1 2-3 16,2-2-10-16,-3 1-8 0,3-2-15 0,1 5-50 15,-2-3-25-15,2 1-32 0,1 1-42 0,1-2 113 16,0 3-91-16,0-2-21 0</inkml:trace>
  <inkml:trace contextRef="#ctx0" brushRef="#br0" timeOffset="-143654.46">17762 7329 917 0,'-7'1'499'0,"1"0"-236"0,4 0-153 16,-7 1 46-16,7 0-26 0,1 0-18 0,-4-2-43 15,5 2-16-15,-2 0-13 0,0 0-11 0,-4 3-12 16,4-2-6-16,0 6-5 0,-1-4 1 0,3 8-6 16,0-4 0-16,0 9 0 0,0 0-1 15,0 3 0-15,1 2 1 0,1 1 0 0,0 3 0 0,-2-4 1 16,-3-1-2-16,4 2 2 0,1 2 0 15,-1-6 0-15,0 0-1 0,-1-2 2 0,2-2-1 16,1-4-1-16,1 3 1 0,2-4-2 0,-6-8 0 16,1 3 0-16,0-5-1 0,1-3-1 0,-2-5-2 15,4 1 1-15,-4-6 3 0,-2 0-1 0,4-3 0 16,3-2 1-16,-1 0 0 0,-1-2 0 0,3 0 0 16,-2-2 2-16,0-2-2 0,1 2 1 0,2 0 0 15,-2-1 1-15,0 0-2 0,3 1 0 0,-3 0 2 16,2 1 0-16,-3 5-1 0,2-4 1 0,-3 4 2 0,3 6-2 0,-1 0 4 15,1 0 2-15,-4 4-1 0,2 2 1 16,0 3 1-16,-1 5 2 0,-1 6-3 0,0-3 1 16,-1 7-2-16,0 5-1 0,2 1-1 0,-3 4 0 15,1-1-1-15,2 2-2 0,-2 0 1 0,1-3-2 16,2-3 1-16,-1-4-2 0,3 0 0 0,0-9 0 16,0 1-1-16,-1-6 1 0,1-1 0 15,1-7 4-15,0 1 2 0,1-5 8 0,1-2 1 0,-3-7 0 16,4 4 3-16,1-6-1 0,-1-2 0 0,2 0-2 15,0 0-3-15,-2 2-5 0,3 3-1 0,3-1-1 16,-2-3-2-16,1 6 1 0,-1 1-1 0,0 1 0 0,2 2-1 16,-1 6 1-16,0-4 2 0,-3 10 1 0,0 4 1 15,-4 0 2-15,1 9-1 0,-5 6 1 0,0 4 4 16,0 2-3-16,-1 6 1 0,-6 2 0 0,4 4 7 16,-1 1 4-16,0 0 4 0,2-2-2 0,-1-4 7 15,-1 1 3-15,3-11 0 0,1 2 3 0,-2-6-5 16,3-5-3-16,-2-5-3 0,2 0 0 15,-3-5-4-15,0-3-4 0,0-3-1 0,3-1-6 16,-5-1-4-16,1-6-22 0,-1-1-133 0,0-3-145 16,5 2 235-16,-2-1-160 0,4-6-100 0</inkml:trace>
  <inkml:trace contextRef="#ctx0" brushRef="#br0" timeOffset="-143057.08">20409 7710 994 0,'6'-2'544'0,"-3"2"-250"16,-2-2-153-16,6 1 73 0,-1 1-28 0,-1-2-53 0,1 4-17 0,1 2-2 16,-3 2-16-16,3-1-33 0,-6 4-10 0,5 3-6 15,-6 4-6-15,0 5-5 0,1-3-7 16,-5 4-15-16,1 5-2 0,3 2-4 0,-4 1-1 16,-4 0-3-16,2 1-3 0,0 1-1 0,3-1 2 15,3-1-2-15,-4-3-13 0,1 1-12 0,3-4-15 16,0-5-19-16,2-6-60 0,-1 4-30 0,7-16-47 15,-3 1-63-15,10-11 164 0,-3 2-120 0,12-21-27 16</inkml:trace>
  <inkml:trace contextRef="#ctx0" brushRef="#br0" timeOffset="-142701.33">20826 7627 576 0,'11'-7'395'0,"1"-1"-118"0,1 2-126 0,-5-1 68 16,1 0-19-16,-2 1-18 0,0 0-10 0,-1 1-14 15,-1-2-14-15,-5 3-36 0,-2-1-5 0,4 2-16 16,-2 2-12-16,-2 1-10 0,0 0-17 0,-4 1-11 15,3 3-8-15,2 3-7 0,-5 0-14 16,1-1-1-16,-4 6-3 0,2 1-3 0,2 1-1 0,-3 0 0 16,-1 6 0-16,-1-1 0 0,3 5 0 15,-1 0 0-15,2 3-1 0,-2-1 1 0,0 1-1 16,2 1-8-16,1-3-3 0,0 2-9 0,1-5-7 0,1-5-8 0,-1-1-22 16,1 1-14-16,1-5-12 0,2-3-13 0,0-3-19 15,0-2-67-15,3-5-45 0,1 1-76 0,-1-7 206 16,2-4-173-16,0-1-70 0</inkml:trace>
  <inkml:trace contextRef="#ctx0" brushRef="#br0" timeOffset="-142031.18">21153 7511 1187 0,'7'-3'518'0,"-1"-3"-321"0,4-2-120 16,-2 1 37-16,-1-2-9 0,-1 4-30 0,-1 1-22 15,-1 2-12-15,-2 2-6 0,1-1-4 0,-3 6-9 16,0 2-2-16,-3-1-18 0,-2 4 13 0,-1 2-7 16,0-2 0-16,-3 5-2 0,-1 1 0 0,-2 1 0 15,0-2 2-15,-1 1 0 0,-3 1 6 0,1 1 3 16,-2 1-2-16,-2-1 5 0,-2 0 0 0,6-1 1 16,-3-4-2-16,-7 1 4 0,2 0-5 0,1-3-5 15,-2-2 2-15,3 0-4 0,0 0 5 0,3-2 2 16,-3 0 0-16,10-2-2 0,2 1-1 0,0-1 1 15,5-2 0-15,2-1-2 0,2 2-7 0,0-1-2 16,3 0-2-16,2 2-2 0,1 0 0 0,2 1-1 16,1 0-1-16,0 3 1 0,2 0 0 0,-2 1 0 15,5 3 0-15,-1 0 0 0,2 0 1 16,-3 2 0-16,2-1 1 0,0 0 1 0,-2 1-1 16,-2-3 0-16,-2 2-1 0,3-2 0 0,-6-2 0 0,-1-2 0 0,2 2-1 15,0-1 0-15,-1-2 1 0,1-1 1 0,0 1 0 16,-2-3-1-16,1 3 0 0,2-1 1 0,-3-1 0 15,2-2 0-15,-2 2-2 0,-1 0 0 0,2-3 0 16,-2 1 0-16,3 0 0 0,-2-2 0 0,1-1-1 16,0 1-1-16,3-3 1 0,-2 0 0 0,3-1 1 15,0-3-2-15,0 0 2 0,3-4 0 0,-1 2-1 16,2-3 1-16,-1-1-1 0,4-1 1 16,-1 0 0-16,3 0 0 0,-2-3 0 0,4 1-1 15,0 0 1-15,-2 2 2 0,3 2-2 0,2-1 0 16,-1 0-1-16,-3 1 3 0,-2 3 0 0,0 2 1 0,0-4-2 15,-4 2 1-15,0 0 2 0,-6 2 0 0,2-2 3 16,1 1-1-16,-3 1 8 0,-4-1 7 0,0-1 7 16,-1 1 3-16,-2-1 1 0,-3 0 3 0,-2 1 3 15,-1 0 0-15,-6 1-5 0,3 0-6 0,-6 0-7 16,2 2-3-16,-8 4-3 0,1 0-2 0,-4 5-6 16,-1 3-4-16,0 10-2 0,-1-2-1 0,1 9-2 15,0 5 1-15,5 2-2 0,0 0-2 0,4-1 2 16,10 1 0-16,3 2 1 0,0 0-4 0,4-6 1 15,6-2-2-15,7-7 2 0,7 1-4 0,14-15-20 16,-8 8-28-16,12-18-35 0,5-8-165 0,2-4 204 16,6-9-125-16,-2-5-92 0</inkml:trace>
  <inkml:trace contextRef="#ctx0" brushRef="#br0" timeOffset="-141642.02">20532 7385 1947 0,'2'6'793'15,"-2"-1"-525"-15,-1 1-179 0,-3 0 45 0,-2-2-64 16,2 2-6-16,-6 4-6 0,-1-5-12 0,0 3-27 15,-3 0-11-15,-2-1-17 0,0 2-22 0,2-1-88 16,-3-1-81-16,3-4-184 0,3 6 289 0,1-7-250 16,1 2-135-16</inkml:trace>
  <inkml:trace contextRef="#ctx0" brushRef="#br0" timeOffset="-136187.05">18898 8049 772 0,'1'19'366'16,"-2"0"-192"-16,2-4-97 0,2 2 38 0,-2 0-28 15,5-2-6-15,-2-1-11 0,0 0-13 0,-1 0-22 16,0 1-6-16,2-1-3 0,-1-1-5 0,-1-3-3 0,-1 2-2 16,2 1 0-16,-2 1 1 0,0-3-3 0,-1-1-1 15,0 0 0-15,-1 1 0 0,-1-3-2 0,0 1 0 16,0-1 0-16,-1-3-1 0,-1 1-1 0,0-2 1 16,0 2-3-16,2-5 2 0,-3-1-2 0,0-1-1 15,1-4-1-15,0 1-1 0,-2-1-1 16,-1-4-3-16,1-1 2 0,0-1-2 0,-1 0-1 15,1-4-3-15,-2 1 1 0,2-5-3 0,0-3 0 16,2-1 2-16,-2-4-2 0,2-2-2 0,1-4 1 16,3-2-1-16,-1 1 1 0,0 4 3 0,3-2-1 0,3-4 3 15,-3 1-1-15,4 4 4 0,-1 1 6 0,1 5 6 0,4-6 11 16,3 7 1-16,0-2 0 0,0 8-2 0,4 2-1 16,-1 2-1-16,2 3-5 0,2 4-4 15,0 7-8-15,-1 3-3 0,-2 6 3 0,-2 2 1 16,-4 9 2-16,3-1 2 0,-11 11-2 0,2-4 3 15,-6 4 1-15,1 1 1 0,-4-1 0 0,-4 1 0 16,1-6 3-16,-4 0 8 0,-3-5 8 0,-1 0 8 16,0-7 7-16,-2-4 2 0,-1-4-2 0,3-2 1 15,-3-1 5-15,5-7-22 0,0-2-7 0,-1-1-10 16,2 1-11-16,3-3-3 0,0-3-4 0,2 0-22 16,1 0-27-16,1-1-4 0,2 3-22 0,2-3-95 15,2 2-73-15,3 2 171 0,2 4-131 0,3 2-80 16</inkml:trace>
  <inkml:trace contextRef="#ctx0" brushRef="#br0" timeOffset="-135888.04">19309 8008 1300 0,'-3'-3'569'0,"-2"-2"-346"0,0-2-129 0,-1-1 40 16,-1-1-27-16,0 1-15 0,-3 3-33 0,0-2-11 15,0 4-15-15,1 0-10 0,1 3-16 0,-2-1-4 16,3 3-5-16,-1 3-3 0,2 4-2 0,0-3-3 16,6 6 1-16,-3-1 1 0,3 1 2 0,1 2-2 15,3-1 3-15,0-2-2 0,3 0 2 0,1-2 1 16,1-3 0-16,1 0 0 0,0-2 2 0,2-5 2 0,-1 1 2 16,1-1 0-16,0-3 1 0,-2 2 0 0,0-2 1 15,-1 0 2-15,-1 3 2 0,-1-1-1 0,-1 1 0 0,-3 3 4 16,-1 2 0-16,-1 4 0 0,-1 3 0 0,-1 1-3 15,-2 0-1-15,0 5-2 0,0 0 1 0,-1-2-5 16,2-1-1-16,1-3-2 0,-1 1-8 0,2-2-42 16,0 0-24-16,2-6-33 0,0-1-39 15,2-3 99-15,2-1-85 0,2-2-29 0</inkml:trace>
  <inkml:trace contextRef="#ctx0" brushRef="#br0" timeOffset="-135631.12">19579 7678 932 0,'0'5'521'15,"-1"4"-236"-15,0-3-150 0,0 2 50 0,1 3-34 16,1 3-17-16,-1 5-13 0,-2 8-19 0,1-3-18 15,-3 1-42-15,1 9-9 0,0 1-8 0,-2 2-8 16,0-2-2-16,1 3-9 0,0-1-12 0,2 1-25 16,2-1-28-16,1-5-148 0,-1 1 167 0,1-5-97 15,6-1-79-15</inkml:trace>
  <inkml:trace contextRef="#ctx0" brushRef="#br0" timeOffset="-135168.29">20256 7269 1270 0,'1'-3'535'16,"-1"-1"-303"-16,0 3-139 0,-2 1 52 0,0-1-26 16,-2 4-46-16,-1 1-15 0,-2 1-13 0,-1 2-14 15,0 5-4-15,-6 5-9 0,3 2-3 0,-3 3-4 16,1 5 0-16,-4 10-4 0,1-3 0 0,1 19-1 16,-1-4-1-16,6 10-4 0,-4-2 2 0,7 14-3 15,-1-4-2-15,7 4 2 0,1-2-3 0,11-4-23 16,-1 0-24-16,5-6-101 0,7-4-96 0,5-7 188 15,0 0-138-15,0-11-78 0</inkml:trace>
  <inkml:trace contextRef="#ctx0" brushRef="#br0" timeOffset="-134580.91">21720 7196 793 0,'4'13'364'0,"1"3"-165"16,1 0-92-16,1-1 43 0,1-2-19 0,6 4 27 15,-1-1-2-15,4 2-14 0,-1 1-11 0,5 0-13 16,0 0-5-16,3 1-9 0,1 3-7 0,-7 4-14 15,2-3-6-15,-4 7-8 0,-1 0-7 0,-6 7-20 16,2-2-6-16,-11 8-5 0,1 1-4 0,-1 1-15 16,-7 6-4-16,0 3 2 0,-4-4-3 0,-3 0 1 15,-1 2-2-15,-3-7-3 0,-3-1-5 0,3-5-8 16,-3-13-7-16,-1 0-40 0,3 2-23 0,0-11-33 16,4-6-49-16,2-1-83 0,0-3 165 15,7-11-117-15,-4 3-33 0</inkml:trace>
  <inkml:trace contextRef="#ctx0" brushRef="#br0" timeOffset="-124874.74">19021 9257 768 0,'0'0'407'0,"1"0"-194"0,2 0-117 0,0-1 43 0,5-1-15 15,-5-3 10-15,1 2-3 0,3 0-41 0,-3-1-5 16,2 1-3-16,0-2 14 0,-1-1-1 0,-1 2-1 16,4 0-19-16,-4 2-2 0,0-2 6 0,-1 2-4 15,4 2-8-15,-5 0-15 0,3 0-9 0,-1 2-8 16,-2 1-4-16,1 2-14 0,0 1-2 0,1 3-5 16,-3 2-2-16,3 3-5 0,-1 0 2 0,3 4-3 15,0 2-1-15,-2 3 2 0,2 2-3 0,2 2-1 16,0 1 2-16,-2 0-1 0,2 5 1 0,0-1 1 15,0-1-1-15,1-1 1 0,-2-4 0 0,-2 1 2 16,-1-2-2-16,2-4-1 0,-4-5 0 0,3 0 0 0,-2-1-11 16,-1-6-15-16,0 2-14 0,-1-5-21 0,4-1-62 15,-2-1-38-15,-2-4-51 0,2-6-95 0,5-1 201 16,0-1-139-16,2-5-40 0</inkml:trace>
  <inkml:trace contextRef="#ctx0" brushRef="#br0" timeOffset="-124294.28">19591 9273 438 0,'0'-3'268'0,"0"1"-101"0,1-1-82 0,2-2 55 16,0 2-6-16,0-4-9 0,3 1-7 0,-3-2-5 15,0 2 1-15,2-1 0 0,-2 0 3 0,0 0 4 16,-1 1-1-16,1 4-1 0,-1-3-2 0,-1 4-16 16,-1 1-9-16,2 3-10 0,-2-3-11 0,1 1-26 15,-1 2-10-15,0 3-7 0,-1 1-7 0,1 1-12 16,0 1-2-16,0 1-2 0,0 10-3 0,1 6-2 16,-1-4 0-16,4 1 0 0,-2 6 0 15,-1 2-1-15,1 2 1 0,4-2-12 0,-3-5-15 16,1 1-12-16,0-3-16 0,-1-7-14 0,4-2-39 15,-3-2-15-15,1-9-24 0,-3 0-20 0,2-4-120 0,2 0 198 16,-3-10-115-16,2 1-51 0</inkml:trace>
  <inkml:trace contextRef="#ctx0" brushRef="#br0" timeOffset="-123875.7">19866 9116 739 0,'4'-6'498'16,"1"1"-191"-16,0 3-170 0,-2-2 85 0,2 1-65 16,-2 2-27-16,0-1-45 0,1 1-13 0,-3 0-8 15,1 0-10-15,-2 2-21 0,0 1-3 0,-1 4-4 16,0-1-3-16,-1-1-6 0,-3 7-4 0,-3 1-1 16,3 2-3-16,-3-1-3 0,0 2 0 0,-1 1 2 0,-4 4-2 15,-2-1 2-15,2 0 1 0,-2-2 0 0,-1-1-2 16,0 4 2-16,0-4-1 0,-1-3 1 0,3-2 2 15,0 0 2-15,1-3 1 0,3-2 2 0,1 0 2 16,-2-3-1-16,10-2-3 0,-2 1 2 0,3 0-4 16,0 0-1-16,5 0-3 0,-1 1-2 0,7 0 1 15,-1 2 0-15,2 1 3 0,-1 1-2 0,6 3 2 16,-2 0 0-16,3 3-1 0,-1-3-2 0,-2 2-2 16,0-1 1-16,3 1-2 0,1 2 2 0,-3-5-2 15,0 1-1-15,-3-2 1 0,2 3 2 0,-1-3-1 16,0 0 2-16,-6-4 0 0,-1-1-1 0,0 2 2 15,-3-4-1-15,2 1-1 0,-6-1-11 0,1-1-17 16,-1 0-18-16,0-1-22 0,0-2-94 0,0 0-64 16,-1-2-151-16,1-1 260 0,0-6-227 0,0 5-110 15</inkml:trace>
  <inkml:trace contextRef="#ctx0" brushRef="#br0" timeOffset="-123363.74">20192 9370 701 0,'-2'5'472'0,"1"-3"-198"0,1 0-143 0,-1 1 106 0,1-1-23 16,2-1-65-16,-1 1-13 0,0-1-15 0,1 2-6 15,0-2-12-15,2 0-13 0,-1-1-32 0,1 1-8 16,0 1-9-16,1-1-8 0,0 0-6 0,0-1-13 16,2 2-4-16,-2 1-1 0,2 0-5 0,1 0-1 15,-1-2 1-15,2-1-3 0,0 4 1 0,0-4-1 16,1 0 3-16,-1-4-2 0,-2 2 3 0,1-1 2 16,0-2 2-16,-2 1 2 0,0-3 3 0,-2 0 8 15,1 0 3-15,-1 0 0 0,-2 0 2 0,0-1 0 16,-2-2-2-16,0 1 3 0,0 0-3 0,-2 1-5 15,0 0-4-15,-2 0-2 0,-2-2 2 0,-2 4-3 16,3-1 1-16,-2 4-4 0,-2-2-1 0,0 2-3 16,-1 3 0-16,0 0 2 0,-1 4-4 0,0 2 2 15,0-1-4-15,-1 1 1 0,-2 5 1 0,3-1-1 16,-1 3 0-16,0-1-2 0,1 2 3 0,-1-2-2 16,2 1 1-16,0 2-3 0,1-1 2 15,1-1 1-15,4 3 1 0,-1 0 0 0,1 0 0 0,2 1 2 16,2 0-2-16,-1 1 3 0,2-4-3 0,6 2 0 0,0 0-1 15,3 0-2-15,0-1-1 0,5 0 0 0,-2-3 0 16,4 1 0-16,3-4-2 0,-1 2-1 0,-1-7-2 16,3 1-25-16,0-2-21 0,2-3-26 0,-1-1-34 15,4-8-144-15,1 1 190 0,2-4-126 0,-1-8-72 16</inkml:trace>
  <inkml:trace contextRef="#ctx0" brushRef="#br0" timeOffset="-122919.34">20737 9228 469 0,'1'-5'390'0,"0"2"-109"0,1-2-129 16,-1 2 94-16,1 0-29 0,-1-1-54 0,2 1-12 0,1-1 6 16,-2 0-9-16,0 2-35 0,2-1-5 0,-2 1-10 0,-1 0 0 15,1 2-5-15,0-1-11 0,-2 2-25 16,-1 3-6-16,1 0-9 0,-2 3-8 0,1 2-7 16,-1 5-16-16,-3 1-7 0,3 6-1 0,-1 1-3 15,1 10-7-15,-2-1-4 0,1 6-9 0,2 0-10 16,0 1-37-16,0 0-11 0,1-4-17 0,0 0-15 15,3-7-44-15,1-2-21 0,3-6-21 0,-2-2-35 16,2-9 150-16,3-3-87 0,0-4-16 0</inkml:trace>
  <inkml:trace contextRef="#ctx0" brushRef="#br0" timeOffset="-122526.45">21076 9156 850 0,'0'-1'444'0,"-3"-2"-224"0,3 2-126 0,1 1 52 0,-1 0-23 15,0 1 2-15,0-1-8 0,-1 1-33 0,1 2-6 16,0 0-4-16,-2 3 0 0,-2 1-10 0,1-1-5 16,-4 3-23-16,-1 2-5 0,-1 0-4 15,-2 0-5-15,-3 2-1 0,0 2-8 0,-2 1 0 0,-1 0-2 16,-4-1 0-16,1 2 2 0,0 1 0 0,-1-3 0 15,3 1-1-15,0-1 6 0,-3-2-1 16,12-2 1-16,-2 4 1 0,5-4-1 0,2 0 0 16,4-2-1-16,3 2 1 0,5-3-1 0,3 1 1 15,5-2-2-15,0 1 2 0,0-3-2 0,6 2-1 0,2-1 4 16,-2 0-2-16,-2-2-4 0,1 1-1 0,-4 1 0 0,1 1-3 16,-2 2-1-16,0-2 0 0,-6 1-3 15,3 1-1-15,-3 0 1 0,0-1-2 0,1-1-2 16,-3-2-41-16,-1 1-27 0,-2-2-27 0,2 0-35 15,-2-3-194-15,2 0 241 0,3-4-159 0,-1-2-87 16</inkml:trace>
  <inkml:trace contextRef="#ctx0" brushRef="#br0" timeOffset="-122077.27">21602 9341 545 0,'-2'-6'351'0,"1"2"-126"16,0 1-110-16,1 0 78 0,-2 0-10 0,2 1-9 15,0 1-6-15,2 0-16 0,-1 1-6 16,1-1 0-16,0 1-4 0,1 0-11 0,1 1-5 0,1 2-8 16,0 0-8-16,0 0-27 0,1 1-6 0,-1 4-1 15,1-4-9-15,-1 2-23 0,-2-1-1 0,0 3-12 0,0 2-5 16,-2 2-6-16,1 0-3 0,-2-1-11 0,0 8-2 15,1-2-3-15,2 2-4 0,-1-1 4 0,0-1 0 16,-1 3 0-16,3-1-1 0,0 0 2 16,1-5-2-16,0 3 2 0,1-4-2 0,1-1 0 0,-2-2-2 15,3-1-2-15,-2-5-3 0,0-1-6 16,0-1-33-16,-2-2-18 0,1-6-23 0,0-1-30 16,1-4-126-16,-1-3-107 0,3-7 241 0,-3-4-179 15,1 4-61-15</inkml:trace>
  <inkml:trace contextRef="#ctx0" brushRef="#br0" timeOffset="-121919.14">21607 9029 1810 0,'-13'25'796'16,"1"-5"-493"-16,3-4-198 0,0-4 64 0,3 0-72 15,3-6-20-15,0-2-20 0,0-1-18 0,1-3-27 0,2 0-6 16,0-1-8-16,0 0-12 0,2-1-14 0,-1-2-15 15,2-2-23-15,3-4-105 0,2-3-80 0,-2-1 180 16,5-4-133-16,0-7-103 0</inkml:trace>
  <inkml:trace contextRef="#ctx0" brushRef="#br0" timeOffset="-121170.84">19181 8867 1044 0,'-10'1'545'0,"4"2"-273"16,0-1-159-16,-1 1 68 0,4-1-27 0,0 0-22 15,1 2-18-15,-1 0-41 0,1-1-10 0,-1 2-10 16,0 0-8-16,3-1-18 0,-3 3-8 0,7 0-6 16,-4-2-4-16,0 2-5 0,3-1-1 0,4 1-1 15,-4-1 1-15,1-2-1 0,-1-1 0 0,-3-1 1 16,1 1 2-16,1-1 0 0,-2-1 1 0,-2-1 2 0,-1 0-1 16,2 0 3-16,-1 0 0 0,0-2-1 0,2 0-2 15,-1-1 0-15,1 0-3 0,-3-1-2 0,3 0-2 16,-2 0-2-16,0 0 0 0,2-1-1 0,-1 2 2 15,0-2 1-15,1 2 0 0,2-1 0 0,3 1 3 16,-2 1 2-16,1 2 1 0,2 0 1 0,-2 0 3 16,2 2 0-16,-3 1 3 0,2 1 1 0,-4-1 9 15,1 3 3-15,1-1 2 0,-3 0 4 0,1-1 0 16,-1 0 0-16,0 1 4 0,-1 1 0 0,1-2-7 16,-1-1-3-16,1-1-2 0,-4 1 0 0,1-1-4 15,1 1-1-15,1-3-5 0,-1 1-4 0,-3-1-4 16,2 1-1-16,-2-2-3 0,6 1-22 15,1-1-24-15,0 0-43 0,5 1-55 0,3-4 105 0,1 0-73 16,12-7-35-16</inkml:trace>
  <inkml:trace contextRef="#ctx0" brushRef="#br0" timeOffset="-90964.77">21494 7168 171 0,'2'0'100'0,"0"0"-50"0,-1-1-31 0,1 0 15 0,0 1-10 0,3 2-1 16,-4-1-8-16,0 1-2 0,2 2 5 0,-2-1 10 16,1 0 20-16,-2 3 11 0,0-1 13 15,0 0 4-15,-1-2 20 0,-1 1 2 0,-1 0 2 16,3 1-8-16,-2 0-15 0,0-1-6 0,0 0-11 16,1-2-9-16,0 0-14 0,1 2-2 0,-1-4-3 15,-1 0 2-15,1 0-3 0,1 0-2 0,0 1-3 16,0-1 1-16,0 0-6 0,-1 0 1 0,-4-2-5 15,4 0-2-15,-2 2-4 0,-1-3 0 0,3 0-1 16,1 3 1-16,-2-2-4 0,-1 0-3 0,3 1 1 16,0 1-1-16,0-3-1 0,0 0-1 0,-1 1 0 0,-1 0 0 15,4 0 0-15,2-1 3 0,-3 2-2 0,-1-1 0 16,-2 2 2-16,-1 0-2 0,-3 0 1 0,-2 0-1 16,-1 1-1-16,-3 0 0 0,3 3-2 0,0-3 2 15,-4-1 0-15,4 2 1 0,-1-2 0 0,1 0-1 16,0-1 2-16,0-4-2 0,-1 1 4 0,-2-1-2 15,4-1-1-15,-1-1 0 0,1 1 2 0,-2-2 0 16,0 1-3-16,0 0 2 0,0 1 0 0,2 1-1 16,-3 0 0-16,-1 2-1 0,0 1 0 0,1 0 0 15,0 2-1-15,0 0 1 0,-2-1-3 0,3 1 1 16,-1 1 0-16,4-1 0 0,-1 0 0 0,2-3-1 16,0 2-2-16,2-2 1 0,2-3 0 15,-1 3-1-15,1-2 1 0,0 0 1 0,0-2 1 16,1 1 0-16,-2 1 2 0,2-1-2 0,-3 2 3 15,-1-2 0-15,0 3-3 0,-2-2 1 0,0 3-2 16,-1 0 1-16,-4-1 0 0,-1-1 1 0,2 1-1 16,-3 1 0-16,1-3-1 0,3 3 1 0,0-1 1 0,0 0-1 0,-4-3 0 15,5 1-1-15,-3-1 2 0,0-1 1 0,-1 2-2 16,-5-4 1-16,2 1-1 0,-2 0 0 0,7 3 0 16,-6 0 0-16,2-1-2 0,3 2 0 0,0 2 3 15,1 2-1-15,0 0 0 0,1 0 0 16,-1 3 0-16,2 1 0 0,-1 0 0 0,0 3 0 15,1-1-2-15,-1-1 1 0,0 2 1 0,3-3-3 16,-2 1 2-16,1 1-2 0,-1-1 3 0,3-2-2 16,-1 3 1-16,2-1-2 0,-1 0 2 0,2-1 1 15,-1 0-2-15,3-1 2 0,-2-1 0 0,-1 1 0 16,2 0 1-16,0 0 2 0,-3 0-3 0,-2-2 3 0,2 2-1 16,-4 2-2-16,1-2 2 0,-1 1-1 0,-2 2-1 15,0 1-1-15,0 1 0 0,0 1 0 0,1 1 1 16,1 1-2-16,0 1 0 0,-6-2-3 0,5-1-1 15,0 0 1-15,-2 0-2 0,2 1-2 0,0-2 3 16,-3-1 1-16,3 0-2 0,3 0 3 0,0 1 1 16,0 0 0-16,3-4 0 0,-2 2 2 0,2-2-1 15,1 3 0-15,1-3 2 0,0 2-1 0,0-2 1 16,-1 0 0-16,0 3 0 0,-1 1 0 0,1-5-2 16,1 4 2-16,-3 1 0 0,1 0 0 15,-1 2 1-15,1 0 0 0,-2 0-1 0,0 0 1 0,2 3 0 16,-2-2-1-16,2 1-1 0,0 0-1 15,-1 1-1-15,2-1 2 0,1 1 1 0,-2 0-2 16,1-1 2-16,1-1 0 0,-1-1-1 0,-1 2 1 16,2-1 0-16,0-1-2 0,-2 0 1 0,2-1 2 15,0 1-1-15,-2 0-1 0,2 2 1 0,0 0 0 16,-2 0 0-16,3 0 0 0,-2 2 0 0,0-3 0 0,1 3 0 0,0 2 0 16,-1-1-2-16,2-1 2 0,-1 2-1 0,1-1 1 15,-1 3 0-15,2-3 2 0,-1 1 4 16,2-2 2-16,0 1 4 0,0 1 1 0,1-2-1 15,0 1 1-15,1 0-3 0,2-1-3 0,-1-1-1 16,0 2-2-16,1-2-3 0,-1 0-1 0,3 2 0 0,-2-3 0 16,0 1 0-16,0 1 0 0,1-1 0 15,0-2 0-15,0 3 0 0,-1-2 0 0,1-2 2 16,-1 2 3-16,2 1 4 0,-2-1 1 0,1 0 4 16,-1 2-1-16,-1-5 4 0,2-1 0 0,-2 5 1 15,1-3-3-15,0-2-1 0,-2-1-3 0,2 3-3 0,0-3 0 16,0 2-3-16,-1 0 0 0,3-2-3 0,-1-1 3 15,2 4-2-15,0-3 0 0,0 0 1 0,1 0-1 16,1-1 2-16,0-2-2 0,2 3-2 0,-1-2 0 16,1-2 1-16,1 2-3 0,1-2 1 0,2 3 1 15,1-2-1-15,0 3 1 0,0-1 0 0,0 1 0 16,2 0-1-16,0-1 2 0,-2 2-1 0,-1-3 0 16,-2 1-1-16,0-1 0 0,1 1 0 0,0-1 0 15,-4 0 0-15,3 1 0 0,0-1 0 0,2-1 0 16,0 2 0-16,-2-3 0 0,4 0 0 0,0 0 1 15,0-2 0-15,0 0-1 0,4 1 2 0,-1-2 1 16,3 0 1-16,-1-2 1 0,4 2 5 16,-1 0 1-16,1-1 1 0,-3 1 2 0,-3-1 0 15,5 1 2-15,-9 2-4 0,3-1 1 0,-4 0-3 0,-1-1-2 16,0 0-1-16,0 1-2 0,-2 3-2 16,1-1 0-16,-2 1 2 0,0 2-3 0,-1-2 1 0,-3 3-1 0,3 0 0 15,-1 1 0-15,-1-2 1 0,1 0-1 0,-2 1-1 16,4-3 2-16,-1 3-2 0,0-1 1 0,0-2 0 15,2 2 1-15,-2-1-3 0,3-2 1 0,-2 2-1 16,3-2 2-16,-2-2-1 0,1 1 0 0,0-2 0 16,-3-2-1-16,2 0 2 0,1-4-1 15,3 2 1-15,-1-3 0 0,-1 3 0 0,3-5-2 16,-5 0 0-16,4 1 1 0,-4-3 0 0,0 0 0 0,0-1 0 16,-1-1-1-16,-1 1-1 0,1 2 1 15,1-3-1-15,0 2-3 0,-1 4-5 0,1-5-15 16,1 1-1-16,-3 1-5 0,-1 0-2 0,0 0-3 0,1-4 0 15,0-2 2-15,1-1 5 0,-3 5 13 0,2-6 2 16,-1 1 6-16,0 0 5 0,0-1 1 0,-1 3 1 16,0-1 0-16,-2 0 0 0,0-1 2 0,-1 2 0 15,2 2 0-15,-4-2-3 0,1 0 1 0,0 2 0 16,-2-3 2-16,2 1-2 0,-1 0 0 0,-1 0 0 16,2 0 0-16,2 0 0 0,-2 2 0 0,1-2 0 15,0 1 0-15,1 0 0 0,-2 0-1 0,2 2 1 16,-3 0-1-16,6-1 0 0,-4-1 1 0,-2 3 0 15,1-1 0-15,-1-1-2 0,4-1 4 0,-2 0-2 16,2 0 1-16,-6-2 1 0,5 3-2 0,-3-2 2 16,-1-1 0-16,-1 1 0 0,-1-2 1 0,-1 0-1 15,0 0 3-15,-1 0 1 0,-3 0 6 0,5-1-1 16,-3 3 1-16,0-3 2 0,2 2-1 0,-4-1 3 16,3 2-2-16,0 0-2 0,0 1-4 0,2 1-1 15,0-1-2-15,0 3-2 0,-3 0 3 16,3 1-2-16,2-1-2 0,-4 2 3 0,0 1 2 0,1-2 0 0,1 2 9 15,0-1 3-15,-1 2 0 0,1 0 4 0,-1 0 4 16,1 0 3-16,-1-1 0 0,0 1 1 0,-3 1-8 16,1-4 0-16,-2 0-2 0,0 0-5 15,0 1 0-15,0-1-8 0,-1-2-1 0,0 1 0 0,-2-2 0 16,3 4-2-16,-3-1 0 0,1 1-1 16,0 0-2-16,-3 2 1 0,1-1 4 0,-1 3-1 15,1 1 0-15,0 1 2 0,-1 1 4 0,0 0 1 16,0 0 2-16,1 2 4 0,0 0-2 0,2 2 0 0,-1-1 1 15,1-1-3-15,4 1-1 0,-5-1 5 16,1 1-1-16,3-1-4 0,-1 1 2 0,-1-1-2 0,-1 0 2 16,2 0-4-16,-2 0 2 0,3-2-6 0,-3 0-3 15,1 0-1-15,-1 1-2 0,0 1-10 0,1-2-70 16,0 1-52-16,0 1-92 0,6 0 166 0,1 0-153 16,-1 0-89-16</inkml:trace>
  <inkml:trace contextRef="#ctx0" brushRef="#br0" timeOffset="-89303.58">17887 9339 418 0,'-7'4'322'0,"1"2"-101"0,1-3-123 0,1 4 58 16,-3-2-33-16,2 3-14 0,1-2-13 0,-1 3-33 16,1 1-15-16,-1 1-9 0,1 3-7 0,0 1-12 15,2 0-4-15,0 6-6 0,0 0-2 0,2-1-7 16,0 1 1-16,0 2-2 0,1-2 0 0,2 0 0 15,1-1 0-15,0-3 1 0,-2-1 1 0,1-2 0 16,2-2-1-16,-1-4 1 0,0 0 1 0,-2-2 6 0,0-3 2 16,-2-3 9-16,2 0 3 0,-1-2 1 15,-1-2 3-15,0 1 2 0,0-6-1 0,0-5-4 16,0 0-4-16,-1 1-8 0,0-4-2 0,-1 0-3 16,0-4-3-16,-2-2-2 0,3 0 0 0,1 3 0 15,0-3 0-15,0 1 1 0,0 1 1 0,1-2 0 16,3 5 0-16,-2-1 0 0,0 3 0 0,-1-3 0 15,1 5-2-15,1 0 1 0,0 1-2 0,0 2-1 16,-2 0 0-16,3 0 4 0,-2 2 1 0,0 2 0 0,0-1 5 16,2 0 3-16,-2 0-3 0,1 3 5 0,0-1 0 15,2 0 3-15,0 0-3 0,0 1 0 0,0 0-4 16,3 0-3-16,-1 0 2 0,0 1-3 0,1 3 0 16,0 1-4-16,0 0-3 0,-1 3 3 0,0 6-1 15,-2 3 2-15,2 0 1 0,-3 5-1 0,-2-1-2 16,1 4 2-16,-1 1 3 0,-2-3-3 0,0 3-1 15,1-3-2-15,-1 1 2 0,0-4-1 0,0-1 2 16,0-3-4-16,0 0 1 0,0-8-1 0,1 1 4 16,-1-2 4-16,3-8 1 0,1 0 6 15,0-1-1-15,-1-3 3 0,3 0 2 0,-1-2 1 0,4-3-1 16,2-4-2-16,-2 2-3 0,0 0-6 0,3-4 2 16,2 0-1-16,3 0-1 0,2 1-3 0,-2 0 1 15,-1-1 0-15,4 2 0 0,-3 3 3 0,0 2 0 16,-1 0 2-16,-3 2 2 0,0 8 2 0,-2 2 1 15,3-2 1-15,-5 13-1 0,0-1-1 0,-1 5 2 16,-1 0-1-16,0 6-3 0,-2-1 1 0,-2 6 0 16,1-2 1-16,0 1 3 0,1 0 2 0,-3-1-2 0,1-3 0 15,-2 2 6-15,1 1 2 0,1-6-1 0,-3-2-2 16,1-2 0-16,0 1-1 0,-1-3-1 0,0 1 0 16,0-4-8-16,0-1-1 0,1 1-4 0,-1 0-3 15,1-2-5-15,-1-2-49 0,1 1-32 16,0-1-47-16,1-2-74 0,3-1 142 0,-1 1-109 15,3-1-47-15</inkml:trace>
  <inkml:trace contextRef="#ctx0" brushRef="#br0" timeOffset="-87872.97">22479 9244 180 0,'-3'-3'193'0,"2"0"-29"0,1 2-65 0,-1-1 58 15,1-1-9-15,0 2-14 0,-1-3-2 0,1 2 1 16,0 2-1-16,2-1-5 0,-1 0-4 0,1-1-8 16,-1 1-4-16,2-2-13 0,0 3-8 15,-1-3-11-15,-1 1-6 0,1 0-25 0,1 0-8 16,-2 0-7-16,-1 0-5 0,1 2-14 0,-1 0-4 15,0 4-1-15,1-2-5 0,-1 0-1 0,0 6-1 0,0 0 0 16,1 3-2-16,-1 0 0 0,0 4 0 0,2-2 0 16,-1 7-1-16,2 1-4 0,-2 0 0 0,1-2-1 0,0-1-10 15,4 2-3-15,-4 0-1 0,2 2-3 0,-2-7 1 16,2 2 1-16,-2-2 3 0,0-2 0 0,-1-5 10 16,0 3 5-16,-1-10 1 0,0 4 2 15,-1-3 0-15,1-2 2 0,-1-2-2 0,0-5-1 16,0 0 1-16,0-6-1 0,1 0-3 0,0-3 1 0,0 0 2 15,0-3-1-15,1-1 1 0,-1 0 1 16,2 1 0-16,-1 1 2 0,0 1 1 0,3-4 2 16,-1 0-1-16,0 0 4 0,1 4-2 0,1 0 4 15,-1 0-3-15,1 3 1 0,-2 1 0 0,1 3 0 16,0-1-1-16,-1 3-2 0,-1 1-1 0,1 4-2 16,0-4 2-16,0 4-2 0,1 2 0 0,-1 0-2 15,0 0 0-15,3 0 0 0,-2 1 1 0,2-1 4 16,-1 1 0-16,4-5-2 0,0 1 3 0,0 2 2 15,2-3-1-15,2 4 1 0,0-2-1 0,-1 1-3 0,3 4-2 16,0 2 3-16,-1 2-4 0,1-1 0 0,-3 3 1 16,0 2-2-16,-1 4 2 0,-3 3-1 0,-1-2 3 15,-2 3-3-15,-1 2 3 0,1 1-1 0,-4 1-1 16,-1-5 0-16,-3 1 0 0,3 1-1 0,-1-5 0 16,1-3 0-16,0-3-1 0,1-1 0 0,3-2 1 15,-1-3 0-15,4-2 0 0,-3-1 2 0,0-6 0 16,0 2-1-16,0-4 1 0,-2 0 4 0,3-4-3 15,0 2 2-15,1-5-1 0,-1 1 1 0,-1 0-1 16,2-3 2-16,0 2-1 0,-2 2-3 0,3-3 1 16,-2-2 1-16,1 4-3 0,3 0 2 0,-2 2 0 0,1 0 2 15,2 3-2-15,0-2 4 0,-2 6-2 0,0-2 3 16,1 5 0-16,0 1-1 0,0 2-1 0,-1 2 1 16,-1 1-1-16,0 5-1 0,-2 1 6 15,2 6-2-15,-1-3 2 0,-1 9 2 0,0-1 3 0,-1 6 7 16,1-3 5-16,1 5 1 0,-1 0-1 0,1-1 5 15,1 2-1-15,-1-1-3 0,1-3-1 0,-1-3-7 16,1-1-5-16,-1-6-4 0,-2 4-2 16,0-4-5-16,0-2-2 0,-2-2-12 0,-1 0-26 15,0-2-34-15,-1-2-59 0,-1 0-120 0,0-2 186 16,-3-5-123-16,-1 3-69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6T17:03:54.7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7624 8398 274 0,'-7'1'205'0,"1"-1"-52"0,6 2-68 0,-4-2 71 15,3-2-40-15,2 2 0 0,0-2 2 0,3-2-10 16,-3 0-13-16,2 2-5 0,-5-2-6 0,5-1-11 15,-2 0 0-15,5 2-7 0,-4-1-3 0,4 1-12 16,-2-1-4-16,0-1-4 0,4 2-8 0,-1 0-11 0,0 2-6 16,-2-4 0-16,4 3-6 0,-4 2-3 0,0-1-3 15,3 2-1-15,1 1 1 0,-1 4-2 16,-1-3 0-16,1 1-2 0,1 6 1 0,3-1-3 0,-3 1 1 16,2-2 1-16,1 1-1 0,0-1 3 0,2 1-3 15,0-1 2-15,2-6 0 0,0 2-1 0,0-4-1 16,4 0 2-16,0-1 1 0,0-1 0 0,4-4 3 15,-3 0 6-15,1-1 5 0,2 0 4 0,1 0 0 16,-4-3 2-16,-2 0 0 0,0 1-1 16,0 3-2-16,-1-2-6 0,-4 2-5 0,-2 1-2 0,-1-2-1 15,1 4 0-15,-1 1-2 0,-5 0-2 0,-2 0 1 0,2 0 1 16,-3 4-2-16,1-2 1 0,0 4-4 0,-3 0-25 16,1 0-16-16,-1 1-23 0,0 2-31 0,0-2-187 15,0 1 217-15,-1-2-134 0,3 0-87 0</inkml:trace>
  <inkml:trace contextRef="#ctx0" brushRef="#br0" timeOffset="526.91">7849 8152 783 0,'-4'0'346'0,"-2"-2"-182"0,4 2-85 16,-2 0 26-16,2 4-1 0,0-1 1 0,-3 1-12 15,2 2-10-15,-1-5-24 0,-2 3-7 16,1 3-5-16,0-2-9 0,1 0-8 0,1 0-6 0,-2 2 4 16,1-4-1-16,0 6-6 0,1-3-4 0,0-2-2 0,-3 3 1 15,1-1-5-15,-1 0 3 0,1-1-7 0,-3 1-1 16,3 0 1-16,-4 1-2 0,0 1 0 0,2-1-2 15,-4 1 1-15,1 1 1 0,3 0 0 0,-1 1 4 16,-2-1 3-16,0 0 2 0,3-1 1 0,1 4 5 16,3 0 1-16,-2 3-1 0,-1-3 1 0,2 2-3 15,5-1-1-15,0 2-2 0,4 0 0 0,-1-5-3 16,5 1 1-16,0-2 0 0,1 2-1 0,-1-3-1 16,4-4-1-16,3 1 3 0,-5 0-2 0,0 1-1 15,3-3 0-15,-3-1-2 0,1-1 1 16,-4 0-1-16,0 2 2 0,-3-3-4 0,-1 1-4 15,1-1-11-15,-3 2-26 0,0-1-36 0,-2 2 56 16,3 3-36-16,-2 0-22 0</inkml:trace>
  <inkml:trace contextRef="#ctx0" brushRef="#br0" timeOffset="1193.87">8758 7945 861 0,'2'-4'399'0,"-2"-3"-206"16,1 1-97-16,-1 3 27 0,0 0-6 0,2 0-18 0,-2 2-13 15,-2 2-5-15,1 1-12 0,-1 3-26 0,2 1-5 16,-1 2-3-16,1 2 3 0,0 7-4 0,0-1-4 15,0 0-8-15,1 6-4 0,-1-1-2 0,0 6-3 16,1-2-1-16,5-2-6 0,-1-1 1 0,2-1-3 16,2-5-2-16,6-3 1 0,1-1 1 0,3-8-2 15,2-1 1-15,3-7 1 0,-1 1-1 0,5-10 0 16,1 2 3-16,-4-7 0 0,3-1 0 0,-8-6-1 16,2 1 0-16,-3-1-2 0,-6-2 2 0,0 3 0 15,-3-2 0-15,-3 6-2 0,-3 2 1 0,1-1 0 16,0-2-2-16,-3 6 4 0,-2 0-4 0,0 1 4 0,0-3-2 15,-1 4-1-15,0-1 0 0,-1 4-2 0,-1 1 2 16,1 0-2-16,1 3 1 0,-1 0-2 0,0 4-1 16,0 1-1-16,-1 2-11 0,1 2-17 0,2 4-76 15,-2-1-61-15,3 9-138 0,1-4 227 0,3 2-203 16,-1 1-107-16</inkml:trace>
  <inkml:trace contextRef="#ctx0" brushRef="#br0" timeOffset="1456.45">9003 8277 1131 0,'-3'0'474'0,"-2"2"-299"0,-1 0-103 0,1 7 16 16,1 2-4-16,-4 4-5 0,2 1-1 0,0 0-22 0,-2 7-14 0,3 4-12 15,0 1-9-15,0-4-13 0,3 4-4 0,-2-3 2 16,4 0-1-16,1-4-2 0,2 4-1 16,1-12 1-16,0-4-18 0,1-2-17 0,2-6-22 15,7-3-34-15,-2-11-193 0,1 1 222 0,4-9-135 16,4-3-96-16</inkml:trace>
  <inkml:trace contextRef="#ctx0" brushRef="#br0" timeOffset="1761.97">9277 8145 1372 0,'3'-9'604'0,"-3"2"-369"0,0 2-146 0,-2 2 28 16,2-1-13-16,-2 3-6 0,-1 2-8 0,-3 4-34 16,1 2-10-16,-2 3-3 0,0 3-14 0,0 6-12 15,-1 0-5-15,5 10-2 0,0-2-3 0,-2 4-3 16,3 0-2-16,2-2-8 0,0 3 5 0,3-6-1 15,2-2 0-15,7-4-2 0,-2-2-3 0,1-5 0 16,10-9 0-16,4-4 1 0,4 0-1 0,-4-3 3 16,5-9 1-16,-5-5 0 0,4-4 3 0,-5-6 0 15,4-1 4-15,-12 6 1 0,-4-5 1 0,1-2 0 16,-7 5 2-16,-3 0-1 0,-4 2 3 0,-3 1-1 16,-6 1-2-16,-1 2 0 0,-2 3-1 0,-2-1-2 15,-1 4-2-15,-2 2-2 0,0 5-11 0,1-2-4 16,4 7-10-16,-5 0-11 0,4 4-50 15,-1 1-29-15,9 4-45 0,-3 0-62 0,9-1 149 16,0 3-111-16,1-6-35 0</inkml:trace>
  <inkml:trace contextRef="#ctx0" brushRef="#br0" timeOffset="2125.42">9719 8103 1155 0,'-3'0'537'16,"-1"1"-313"-16,-2 4-123 0,2-2 83 0,-1 4-78 0,1 1-20 0,3 1-5 15,-1 3-10-15,-1 1-10 0,3 5-10 0,5-2-19 16,-1 1-7-16,4 4-7 0,2-3-2 0,6 0-7 16,-1 0-2-16,10-6-3 0,-2-3-1 0,3-5-1 15,0 3 3-15,-1-14-2 0,3 4 0 0,1-10 0 16,-5-5 3-16,-1-4 1 0,0 1 1 15,-4 0 2-15,-4-6 3 0,1-2 16 0,0 0 4 16,-6 4 2-16,-3 0 1 0,-4-1 2 0,1 0 7 16,-6 4-1-16,1-1-5 0,-3 5-14 0,-3-3-4 15,2 2-2-15,-3 3-4 0,1 3-3 0,-1 0-9 16,-1 2-3-16,0 5 3 0,0 0-3 0,1 5-6 16,-1-1-4-16,1 6-10 0,1-1-11 0,3 2-50 15,-2 2-32-15,11 0-47 0,-4 0-63 0,8 3 148 16,3-1-115-16,0-5-34 0</inkml:trace>
  <inkml:trace contextRef="#ctx0" brushRef="#br0" timeOffset="2372.75">10293 7758 1206 0,'10'-13'487'16,"1"-3"-308"-16,-5 5-107 0,2 3 20 0,-7 0 0 15,6 0-3-15,-2 5-6 0,-5-1-11 0,0 1-13 0,1 3-10 16,3 7-12-16,-3-3-12 0,3 7-18 0,-2 3-1 16,-1 2-1-16,4 7-3 0,-1 1 1 0,-2 7-1 15,0-3-2-15,1 6 2 0,-2-1-3 0,3 2-58 16,0-1-18-16,1 0-38 0,2 3-56 0,2-5 117 15,-3 1-97-15,12-4-38 0</inkml:trace>
  <inkml:trace contextRef="#ctx0" brushRef="#br0" timeOffset="2811.8">10531 8416 1321 0,'-12'5'614'0,"7"-5"-352"0,-5 2-149 0,7-2 100 16,2-2-93-16,0 1-12 0,0-1-5 0,1 1-14 15,1 0-19-15,-1 1-20 0,0-1-15 0,2-1-27 0,0 1-4 0,2 3-4 16,-2-2 2-16,0 1-4 0,2 0-4 16,2 1-8-16,-2 0-25 0,2 1-9 0,-1 1-9 15,0-3-7-15,0 1-18 0,1 2-13 0,-2-1 0 16,2-2 7-16,-2 0 28 0,0 1 9 0,1-1 9 15,-1-1 10-15,-2-1 22 0,2-1 17 0,-4-2 6 16,0 0 4-16,0-1 8 0,0-1 2 0,-1 0 2 16,-2 0 2-16,3 1-1 0,-1 0-2 0,0 1-2 15,1 1-4-15,-2 0-8 0,2 2-4 0,0 1-1 16,0 1-3-16,-1 0-4 0,1 4-1 0,0 2 1 16,-1-5 0-16,1 3 0 0,0 1-1 0,1-2 1 0,-1 2 11 15,0-3 7-15,0 1 9 0,0-3 7 0,0 2 17 16,0-3 6-16,-2 0 6 0,0-1 2 0,0-4 2 15,0 2-6-15,0-3-6 0,1-1-5 0,1-1-13 16,-1 0-6-16,2 2-5 0,-1-2-5 0,1 2-11 16,1-1-1-16,0 6-6 0,-2-3-1 0,3 3-13 15,-2 1-21-15,-1 1-30 0,1 4-48 0,1 0 82 16,-1 3-55-16,4-8-28 0</inkml:trace>
  <inkml:trace contextRef="#ctx0" brushRef="#br0" timeOffset="74732.7">2349 12915 806 0,'2'0'353'0,"-1"-2"-211"0,-1 1-70 15,0 1 25-15,1-3-19 0,-1 0-6 0,-2 3 8 16,0-2 4-16,-1 1-3 0,-1 0-2 0,0 0-10 16,-2-2-1-16,1 1-2 0,-1 0-1 0,0-2-12 15,-1 0-4-15,1-2-5 0,-2-1-6 0,1 2-12 16,-2-1-4-16,-1-1-3 0,1 1-5 0,0 0-6 16,0 1-1-16,-3 0-2 0,-1 0 0 0,0 2-2 15,1-1 1-15,-2 2-1 0,-3 0 0 0,-2 1 1 16,0-3 0-16,1 4 0 0,-7-1 0 15,-1 1 1-15,0 0 0 0,-3 1-3 0,2 2 3 16,-2 0-1-16,-1 1-1 0,0 1 3 0,1 1-2 16,-1-1-2-16,0 1 2 0,5 2 0 0,-4-1 0 15,1-1-1-15,-4 1 0 0,1 0-2 0,-2-1 1 16,3 2 1-16,-6-1-3 0,1 0 0 0,1 2 0 16,1 1 0-16,3-1 0 0,0 1-1 0,5 0 1 0,5 0-1 0,-6 2 1 15,2 0 0-15,3-2 0 0,1 2 0 16,1 0-1-16,-2 2 2 0,0 3-1 0,-1-1 0 15,5-1-1-15,-7 2 0 0,5 2 1 0,-4 1-1 16,-1 2 1-16,3-1-1 0,-1 1-1 0,1 1 2 16,2 1-1-16,-1 0-1 0,2-1 0 0,3 3 1 15,-1-2-2-15,2 1-1 0,-2 0 2 0,8-2-1 16,-3 0 0-16,2 2-1 0,2-4 0 0,3 1 1 16,-1-1-1-16,2 1 0 0,2-1-2 0,1 2 1 15,0-1-1-15,2-1 1 0,3-3-1 0,-1 2-1 16,3 1-1-16,-1-2 1 0,2-4 1 0,2 1-2 0,1 3 0 15,4-3-1-15,0 2 2 0,-1-5 0 0,4 2 3 16,0 2-1-16,3-2 0 0,2-1 2 0,4 0-1 16,-2-2 0-16,4 0 1 0,2 0-3 0,-1-2 0 15,0-1-1-15,2-1-2 0,0 3 2 0,0-6-2 16,1 3 1-16,4-6-4 0,1 4 3 0,5-3-1 16,5-1 1-16,0-2-1 0,1 0 0 0,1-1 2 15,3 1 2-15,0-1 1 0,-1-2 0 0,-9 1 5 16,4-3 0-16,11 3 0 0,-2 0 1 15,-5-3 0-15,4 2 0 0,-2 0 0 0,12-1 0 16,1 4-1-16,0-1 0 0,-9 1 0 0,5-1 0 0,2 0 0 16,0 0 0-16,0 1 0 0,4 0 1 15,-4-1-2-15,5 0 0 0,-3-1 1 0,1 0-1 16,4 2 1-16,0-5 0 0,6 2-1 0,-4 0 1 16,-3-1 0-16,5 2 0 0,-3-1 0 0,8-2 0 15,-5 3 0-15,5-1-1 0,-6-1 1 0,-6 1 0 0,-3 1 0 0,17 0 1 16,2-2-1-16,-14 1-1 0,2 2-1 15,-4-1 2-15,11-1 0 0,-2 1-2 0,4 1 1 16,-11-1-2-16,8 2 3 0,-3-2 0 0,5 2 0 16,-1 0-1-16,6 1 1 0,-3 0 0 0,1 1 2 15,-5-1-2-15,-2 1 1 0,4 0 0 0,-4 0 1 16,3-1 1-16,-5 1-2 0,0 0 0 0,0 3-1 16,2 0 2-16,3 0-2 0,-1-1 0 15,1-1 0-15,-2 2-1 0,-2-1-1 0,2-1 2 0,3-1 0 16,-1 0-3-16,-15-1 3 0,3 0-1 0,7 1 0 15,3-1 0-15,-8-1 2 0,-3 2-1 0,1 0 0 0,6-1 1 16,2 1-2-16,1-1 1 0,-10-1 1 0,12 1-1 16,-7-1-1-16,6 1 1 0,-5 0 1 0,2 1-1 15,1-2 1-15,-2 4 1 0,4-4-1 0,-6 2-1 16,2 1 2-16,-3 2-2 0,-1-2 0 0,4 0 0 16,-2 2 2-16,-3-1-2 0,0 1 0 0,2-1 2 15,1 0-2-15,4 1 2 0,3-3-2 0,-6-1 1 16,5 0 1-16,-2 1-3 0,0 0 1 0,-8-1 1 15,-1-4 0-15,11-1 0 0,-1 4 0 0,-11-1-1 16,2-2 0-16,-3-1 3 0,18 1-1 0,-2 1-1 16,1 0 1-16,-14 2-1 0,8-2 2 15,1 0-1-15,-2 2-2 0,7-2 1 0,-8 2 0 16,-2 0 0-16,3 1 0 0,-6 0 1 0,7 1 0 16,-1 2 2-16,-6 2-2 0,4-2 0 0,-4 0 1 15,3 1 1-15,-5 0-2 0,4 1 1 0,0-1-1 16,-2 2 0-16,4-2 2 0,-6 2-2 0,-5-2 3 0,-1 2-3 0,16-3 1 15,1 3 3-15,-15-6 2 0,5 0 3 16,-5 1-1-16,14 1 3 0,-3-5-1 0,3 0 0 16,-9 2 0-16,6-2-4 0,2 2-1 0,3-1-3 0,-1 0-1 15,5 1-3-15,1-1 0 0,-3 1 0 16,-5-2-1-16,2 2 1 0,3-3 0 0,-5 2 0 16,5 1-1-16,-4-2 1 0,-3 2 0 0,2 0 0 15,3-1 0-15,3 2 0 0,-3-1-1 0,-1 1 0 16,-2-1 1-16,0 3-1 0,2 0 1 0,5-2 0 15,-3 1 1-15,-15 0-1 0,5-2 0 0,10 1 1 16,0 0 0-16,-5-1-1 0,-6 0 0 0,4 0 0 0,7 0 0 16,2 0 1-16,1 0 0 0,-9-2-1 0,14 2 0 15,-4-1 1-15,3-1-1 0,-2-1 0 0,4 0 1 16,3 1-1-16,0 1 1 0,-3-1 0 0,-2-3-1 16,2 3 1-16,-2-1-1 0,6-2 1 0,-5 0-1 15,-3-1 0-15,2 1 1 0,4 1 0 0,-2-2 1 16,1-1 1-16,-5 1-2 0,-2 0 2 0,4 0 1 15,-6 0 0-15,3-2-1 0,-6 3 1 16,-10 1 0-16,-4-3-1 0,17 1 2 0,-1 0-2 0,-15 0 1 16,2 2-2-16,-5-2 2 0,8-1-1 0,-4-2 0 15,6 1 0-15,-16-4 0 0,11 1 1 0,-2 0-2 16,3-1 1-16,-5-1 1 0,2-4 0 16,1 2 0-16,-2-2 0 0,1 2-1 0,-5-3 0 15,0 0 1-15,-3-2-1 0,0 0 0 0,-3-1-1 16,1 1 2-16,-7-5-1 0,2 2-1 0,-7-2 2 15,1 0-1-15,-4-2 1 0,2 3 2 0,-7 1-1 0,-4 0-2 0,0-5 2 16,1 1 0-16,-6 2 1 0,-5 2 0 0,-2 2-2 16,-2-8 3-16,-7 2-2 0,3-1 4 15,-9 3-4-15,-2-5 3 0,1 4-2 0,-5-3-1 16,0 0 1-16,-7 2-4 0,-1-1 0 0,-2 4 0 16,-7-1-1-16,-2 4 0 0,2-5 0 0,-7 4 0 15,-5 3 0-15,-4-2 2 0,3 1 1 0,-5 2-3 16,0-1 2-16,-3 2-2 0,-4 0 2 0,2 4-2 15,0-4 1-15,-5 2-2 0,-1-2 1 0,-7 3 0 16,3 1-1-16,6 1 1 0,-6 2 0 0,-9-1-2 16,1 1 1-16,6 2 0 0,2 2 0 0,-5 0 0 0,-8-2 0 15,-4 2 0-15,1-1 0 0,8 3 1 0,-18-1-1 16,2 2-1-16,-3 1 0 0,0-2 0 0,-3 4-1 16,-2 0-1-16,-2 2 1 0,-1 1-1 0,3-2 2 15,0 2 0-15,-3 2 0 0,-1-1-1 0,-3-1 3 16,3 2 0-16,-2-1-1 0,0-2 1 0,-1 3 0 15,1-2 0-15,-1 2-1 0,2 1 1 0,-1-1-1 16,-2 0 0-16,1 1 1 0,-1-1 0 0,10 0 0 16,4 1-1-16,-17-1 0 0,-2 0 1 0,20 2 1 15,-5-2-2-15,4 1 0 0,-16 0 0 0,0 2-1 16,-3-2 1-16,16-1 1 0,-11 2 0 16,-2-3-2-16,-2 2 2 0,0 1-1 0,7 0 1 15,-3-3 1-15,2 4-1 0,-5-1 0 0,4-3 0 16,-1 4 1-16,3-2 0 0,-2-2 0 0,0 0 0 15,-2 1-1-15,12 1-1 0,-2-3 1 0,-2 1 0 16,2-1 0-16,-3 0 1 0,3 2-2 0,5-4 0 16,-6 0 0-16,-2-3 1 0,2 1-1 0,15 1 1 0,2 1-1 0,-8-2 1 15,-2-3 1-15,6 1-1 0,7 2-1 0,-2 0 1 16,-13 0-1-16,0 0 0 0,-2-3 2 16,13 3-2-16,-13-2 0 0,2 3 1 0,1 0 0 15,5 0 0-15,-1-3 1 0,-3 0-2 0,5 1 1 16,-6 3-1-16,3-1 0 0,1-1 0 0,-3 2 0 15,0-3-1-15,-3 2 0 0,1 1 1 0,4 3-1 16,1-3 1-16,-1 0 0 0,1 0 0 0,-2 0 3 16,-1 1-2-16,14-1 0 0,-2 1-1 0,-6-2 1 15,-1 2-1-15,7 0 0 0,5-1 1 0,-3 1-1 0,-5 1 1 16,0 0 0-16,-1-2 2 0,13 0-3 0,-15 0 1 16,4 1 0-16,1-1-1 0,0 3 0 0,-1-4 1 15,0 1-1-15,0 1 0 0,1 0 0 0,0 1 0 16,-1 0 1-16,1-2-1 0,2 0 1 0,2 1-1 15,-3 0 0-15,-1 0 2 0,-2 1-1 0,3 0-1 16,1-1 1-16,-1 0-1 0,1 0-1 0,-2 2 1 16,5-1 0-16,-4-2 0 0,3 4 0 0,10-4 0 15,1 1 0-15,-4-1 0 0,-4 0 2 0,9 0-2 16,6-1 1-16,2 2 0 0,-14-2 0 0,1-1 0 16,1 1 0-16,7 0 0 0,-4 0-1 15,-4 0 0-15,3 0 1 0,-1 0 0 0,1-3 1 16,2 3-1-16,-1-2 1 0,4 1-2 0,-1-4 1 0,-2 2 1 15,7 2-2-15,-4-4 1 0,7 1-1 16,-2 1 0-16,-2-3 1 0,-1 0 2 0,0 1-3 16,-2-1 1-16,3 2 1 0,-4 0-1 0,1 1 1 15,1-1-2-15,4 2 0 0,-1-2 0 0,7 1 2 0,-5-1-3 0,-7-3 1 16,4 3-1-16,7 1 1 0,-8-2 0 16,6 1-2-16,-8 2 2 0,7-3 0 0,-2 2 1 0,9 0-1 15,-12-3 2-15,1 2-1 0,-4-2-1 16,3 4 2-16,-1-1-1 0,-3-3-1 0,0 3 2 15,1 0 0-15,6-1-2 0,-1 2 3 0,-2-2 0 16,-1-2 1-16,0 1-2 0,1 1 3 0,-2 1-2 16,2 1 1-16,-5-1 2 0,6 1-2 0,-4-1 0 15,2 1 0-15,-3 0 1 0,0-3-2 0,-2 4 3 16,0 0-1-16,6-1-2 0,2 2 0 0,-8 0-1 16,-2-2 1-16,10 2-1 0,0-3 1 0,-2 2-2 0,-7-1 3 15,-2 1-3-15,0-1 3 0,8 0-2 0,-5 1 1 16,-2 1 0-16,2 0 0 0,-6-2 1 0,0 2-4 15,1-1 4-15,-4 1-1 0,1 1 1 0,-2-1 0 16,-2 3 1-16,0 0-3 0,2 0 2 0,-1 1 1 16,-1 0 0-16,-3 2 1 0,2-3 0 0,-5 3-1 15,2-1 0-15,-5 4 0 0,-1-1-1 0,11-1 0 16,-8 1-3-16,-13 2-1 0,-3 0-1 0,10 1 0 16,-2-3-2-16,-1 2-2 0,-20 4-21 0,-9 2-14 15,3 1-17-15,9-2-22 0,-26 7-138 0,3-2 165 16,-12 3-102-16,-20-1-64 0</inkml:trace>
  <inkml:trace contextRef="#ctx0" brushRef="#br0" timeOffset="90918.54">17569 13115 438 0,'0'-3'257'0,"-3"1"-106"15,1-1-72-15,0-2 52 0,1 0-35 0,1-1-17 16,-1 2 0-16,1 0-4 0,0-1-4 0,2 2-21 16,-1-3-5-16,2 2-4 0,0-1-4 15,1 1-5-15,-1-1-2 0,0-3-1 0,2 1-2 16,0 1-1-16,1-2-3 0,-1 0-3 0,2 2 0 16,0-2-5-16,2-1-2 0,2 1 2 0,-2-2-1 15,2 0-5-15,1 1-1 0,2-2 1 0,0-4-1 16,1-1-3-16,1 0 2 0,0-1-4 0,5-2-2 15,-3 0 4-15,3-1-3 0,-2-3 0 0,2-1 1 16,2 3-2-16,-2-3 0 0,3 1 1 0,-3-3 0 16,1 1-1-16,1-1 0 0,2 3 0 0,1 1 0 15,-2-2 2-15,6 2-2 0,-1 1-1 0,-3 1 0 16,3 1 2-16,-2 4-1 0,-3-6 0 0,0 6 0 0,-7 0 0 16,3-2 2-16,-1-3 4 0,0 5 0 0,-3-2 3 15,1-1-2-15,4 1 4 0,0-1 0 0,1-2-1 16,-3 8-1-16,3 0 0 0,0 0-3 0,1 3-1 15,2-1-1-15,0 4-1 0,-2 1 0 0,2 0-1 16,0 2-1-16,-1 1-2 0,-1-1 1 0,-2 0 0 16,-1 1 0-16,0 1 0 0,1 0 2 0,-3-1-2 15,-1 1 2-15,1-1 7 0,2-1 3 0,-4-2 1 16,4 2 5-16,-2-1 2 0,1-1 1 0,0-1 3 16,2 1 1-16,-3-1-4 0,1 1-5 0,3-1 3 15,-2 2-2-15,-3-3-5 0,0 4 0 0,1 0-1 0,0-3 2 16,-2 3-2-16,1-1 1 0,-7 3-5 0,0-2 1 15,4 1 1-15,-6 1-2 0,-4-3-1 0,1 3-3 16,-2 0 1-16,-1 0-1 0,-2 1 0 0,3 1-36 16,-6-1-32-16,1 3-47 0,2 1-85 0,-3-1 145 15,0 1-102-15,-6 1-51 0</inkml:trace>
  <inkml:trace contextRef="#ctx0" brushRef="#br0" timeOffset="96299.47">20120 12005 326 0,'-5'-1'246'16,"0"-2"-64"-16,5 1-86 0,-3-4 69 0,2 0-12 15,2-2-16-15,1-2-7 0,1-1-20 0,-3-1-7 16,0-3-7-16,-4-1-9 0,4-2-21 0,0 2-5 16,-9-4-10-16,8 2-6 0,-3 1-18 0,-2-1-4 15,0 0-6-15,0 2-2 0,-4 2-6 16,0 0-1-16,0 7-2 0,-5-1-1 0,2-1 1 0,-6 8-1 0,-2 1-4 16,-1 0-1-16,3 4-2 0,0 2-1 0,-2 3-1 15,1 4 0-15,1 9-2 0,-1-2-1 0,6 4 2 16,1 4 0-16,-2 1 0 0,4 5 1 0,5-1-3 15,2-4 1-15,3 1-2 0,3-2 1 16,6-6 1-16,8-5 4 0,-1-2 2 0,7-9 2 0,4-6 4 16,8-5 3-16,-2-1 6 0,5-14-1 15,2 3 4-15,-3-5-3 0,3 0 1 0,-12-1-2 16,3-2 2-16,-7 4-2 0,-4 0-2 0,-5 4 0 16,-2 1 0-16,-3 3 1 0,-6 5 3 0,1 4 4 15,-3 3-1-15,-1 1-1 0,-1 5 0 0,-2 4-1 0,-1 3-3 16,-3 7-3-16,1-2-3 0,0 3-4 0,0 2-1 15,-1-2-2-15,2 4 0 0,0-3 2 0,3-2-1 16,0 2-12-16,2-4-12 0,3-4-18 0,4-3-81 16,-3 0-65-16,7-9 137 0,-1 1-105 0,3-7-84 15</inkml:trace>
  <inkml:trace contextRef="#ctx0" brushRef="#br0" timeOffset="96828.13">20472 11361 610 0,'1'-11'343'0,"-2"2"-166"0,0 1-94 0,-4 2 60 16,4-1-9-16,-3 3-36 0,2 3-12 0,1 1-9 15,-7 4-4-15,-1 7-8 0,1-4-9 0,1 9-22 16,-5 5-6-16,2 1-4 0,-1 8-5 0,-1 8-3 16,4 6-7-16,-1 0-2 0,1 10-2 0,2-5 0 15,2 3-1-15,0 1 0 0,3-5 0 0,0-5 2 16,2-10-3-16,0 4 1 0,4-18-2 16,1 2 3-16,-1-10-1 0,1 3 0 0,4-14 0 15,-2 0-1-15,0-3 3 0,0-5-1 0,4-6 0 16,-3 1 0-16,1 1-2 0,-1-3 1 0,2-5-2 15,0 2 0-15,0 0-2 0,-3 1 0 0,2 0-2 0,3-3-1 16,2 2 1-16,0-3-1 0,-2 10 2 0,0 0 1 16,7 0 1-16,-5 4 2 0,1 8 2 0,-4 6 4 15,1-1-1-15,-1 8 3 0,0 4 1 0,-2 4 0 16,-2 2 0-16,-3 5-1 0,2-3 1 0,-3 5-3 16,0 1 2-16,-3-4-3 0,-1 0 1 0,-3-1 1 15,-3-2 5-15,-1-8 6 0,0 2 1 0,-4-6 6 16,-1-5 1-16,-4-5 0 0,0 1 0 0,2-4-2 15,-4-6-5-15,-1-1-6 0,-2 1-4 0,1-4-5 16,2 0-3-16,-2-2 0 0,-3-3-1 0,3 1-3 16,-3 0 2-16,6 2-2 0,1-3-15 0,0 1-12 15,6 2-12-15,1 2-18 0,6 2-65 0,-2 1-47 16,5 1-81-16,2 3 166 0,3 3-147 0,-1 0-70 16</inkml:trace>
  <inkml:trace contextRef="#ctx0" brushRef="#br0" timeOffset="97247.1">21159 11765 807 0,'-6'7'361'0,"-1"-5"-240"0,5-3-92 0,-1-1 52 15,1-3-66-15,2 2 10 0,0-1 9 0,-1 1 10 16,1-2 7-16,-2 0 8 0,-2 0 20 16,2-1 4-16,0 2-6 0,-1 0-5 0,-1-3-5 0,-1 1-3 15,-1 1-7-15,2-1-5 0,-3 2-18 0,0 1-2 16,-2-2-7-16,-1 4-5 0,2 0-3 0,-2 1-4 16,-2 0-2-16,0 1 0 0,-1 4-2 0,-3 0-1 15,5 1-2-15,-5 2-1 0,-3 1-1 0,4 2-4 16,-1 0 1-16,1 3 1 0,1 0 0 0,2 2-2 15,-3 1 2-15,8 7-2 0,2 0 2 0,-1 3 2 16,4 3 0-16,2 3-1 0,2-2 3 0,2-1 3 0,4-4 5 16,7 2 5-16,-2 1 2 0,1-7-1 0,6-3 1 15,0-4 1-15,1-1-1 0,1-8-2 16,1 4-3-16,-4-11-2 0,2-3 0 0,0-1 2 16,-1-7-1-16,0-2-3 0,1-4 1 0,0-2-2 15,-1-2-15-15,-1 2-23 0,-1-1-136 0,-1-1 139 16,-5 11-77-16,-1 0-68 0</inkml:trace>
  <inkml:trace contextRef="#ctx0" brushRef="#br0" timeOffset="100888.01">20246 12294 489 0,'0'-13'241'0,"1"3"-113"0,6-3-45 16,-3-3 25-16,4 4 10 0,1-2 3 0,-2 0-6 16,1 3-10-16,0 1-33 0,-5 6 9 0,2 2-13 15,-2 1-8-15,-1 2-17 0,-2 9-2 0,1 6-3 0,-1 1 0 16,-2 11-5-16,1-3-4 0,0 4-15 0,0 7-1 16,1 1-3-16,0 2-3 0,1-3-2 0,3 0-1 15,1 0-1-15,1-4-1 0,0-4 0 0,0-4-20 16,2 0-23-16,1-9-31 0,-1 0-42 0,-1-7 82 15,1 3-61-15,-5-14-30 0</inkml:trace>
  <inkml:trace contextRef="#ctx0" brushRef="#br0" timeOffset="101183.31">20223 12561 919 0,'-2'0'400'0,"1"-3"-245"16,2-1-90-16,-1 4 36 0,0 0-8 0,0 0-16 0,1 0-8 0,2 4-8 0,-1 1 2 16,0 9-9-16,2-3-9 0,0 5-15 15,3 3-5-15,-1 0-3 0,2 5-5 0,-1-2-4 16,4 1-7-16,1 0-3 0,-1-2 1 0,2-3-2 15,3-4 0-15,-1-2-1 0,3-3 2 0,8-5 0 16,-3-6-10-16,2 0-24 0,3-13-32 0,0-2-39 16,2-8 76-16,0 3-54 0,-1-15-28 0</inkml:trace>
  <inkml:trace contextRef="#ctx0" brushRef="#br0" timeOffset="101717.74">20071 13291 770 0,'-9'-9'357'15,"-2"2"-204"-15,0 0-89 0,6 0 28 0,-1 3-15 0,-7-2 2 16,3 0-4-16,-1 2-21 0,1 1-6 0,-2 2-6 0,-1 1-5 15,-3 3-7-15,-1-1-2 0,3 4-11 0,-2 2-3 16,0 2-2-16,0 1-2 0,0 0-1 0,2 5-4 16,-1 0 0-16,1 2-2 0,3 1-1 0,1 1-1 15,-1 0 1-15,6-2-1 0,-1 2-1 16,4-3 0-16,-1 0 0 0,6-5-2 0,-1 2 0 16,6-8 0-16,1-1 0 0,4-5 0 0,0-2 0 15,6-5 2-15,1-6 1 0,2-3 1 16,2-1 0-16,-2 0 1 0,7 0-1 0,-5-4 3 0,-2-1 4 15,0 5 1-15,-8 1 5 0,0 4 3 0,-1-1 8 16,-8 7 3-16,1-4 3 0,-6 9-2 0,2 3 3 16,0 0-2-16,-2 5-3 0,0 5-4 0,-1 4-7 15,-1 1-2-15,0 5-2 0,0-1-1 0,4 2-7 16,-2 2 1-16,4-3-2 0,-2-1-2 0,4-3-1 16,-3 1-3-16,7-8-19 0,1 2-26 0,-2-8-114 15,2-2 131-15,2-1-76 0,0-4-63 0</inkml:trace>
  <inkml:trace contextRef="#ctx0" brushRef="#br0" timeOffset="102199.11">20350 13049 817 0,'-7'2'367'15,"0"-1"-196"-15,2 0-35 0,-1 1-12 0,1 0-29 16,-1 3-11-16,2-1-57 0,-2 2 20 0,2 1-26 16,0 3-4-16,-1 2-2 0,1 6-3 0,0 4-4 15,0-3-1-15,2 13-4 0,-3-5 2 16,3 6-3-16,-1-1 1 0,2-1-3 0,0 0 2 0,0-1-1 15,1-5-1-15,3-6 2 0,0 1-2 16,-2-6 0-16,4-8 0 0,0-2 0 0,2-2 0 16,0-4-1-16,-1-5 1 0,3-1 0 0,2-8 3 15,3-7-1-15,0 3 2 0,2 1 0 0,4-3 1 16,-2-1 2-16,4 1-1 0,-4 6-1 0,2 5-1 16,0 0 0-16,-3 6 2 0,-3 4 0 0,-3 5 0 15,1 2 2-15,-4 10-2 0,2-2 1 0,-7 6 2 16,3-2 1-16,-5 8-4 0,2-2 1 0,-4 2 0 15,-1 1-2-15,-8-4 1 0,3 1 1 0,-2-3-2 16,-3-2 2-16,-2-5 1 0,-1 1-2 0,2-4 1 0,-2-8 0 16,0-1 1-16,-1 3-3 0,-2-5 0 0,4-4-1 15,0 0-1-15,-2-3 1 0,5-1-4 0,-2 1-4 16,4-3-25-16,1 0-121 0,3 0 127 0,3 1-68 16,1-1-62-16</inkml:trace>
  <inkml:trace contextRef="#ctx0" brushRef="#br0" timeOffset="103099.76">21009 13237 687 0,'-3'-6'359'16,"0"0"-164"-16,3 2-100 0,0 1 56 0,-1-1-37 15,1-1-3-15,1 2-3 0,0-1-10 0,-1 1-30 0,-2 0-8 16,-1 1-8-16,0-1-6 0,-1 1-15 16,-1 1-3-16,0 1-6 0,-2-1-1 0,0 2-6 15,-1 0-3-15,-4 4-1 0,0-3-1 0,1 1-2 0,-4 5-2 0,-3 3 1 16,1-2-1-16,1 1-3 0,2 2 1 0,-3 2 0 15,2 6-1-15,0 3-1 0,-1-3 3 0,7 2-3 16,2 4-1-16,-1 0 1 0,6 2-1 0,2-7-1 16,8-1 1-16,-1 0 0 0,6-4 0 15,4-4-1-15,8-9 3 0,-3 4-1 0,11-13 0 16,-4 4 1-16,2-8-2 0,3 1 2 0,-6-5-3 16,4 0-11-16,-7-2-129 0,-2 1 121 0,-5 3-59 15,2 0-60-15</inkml:trace>
  <inkml:trace contextRef="#ctx0" brushRef="#br0" timeOffset="103858.27">20089 14144 648 0,'-12'-9'382'15,"4"1"-172"-15,0-1-118 0,3 2 103 0,-2-4-109 16,2 2-7-16,0 0-10 0,-2 2-11 0,2-2-4 16,-4 1-8-16,-1 3-6 0,0-3-7 0,-1 4-1 15,1-3-3-15,-1 3-1 0,2-2-9 0,0 2-5 16,-14-7 5-16,13 7-11 16,-3 1-3-16,1 2 0 0,0 1-3 0,1-2 3 0,1 3-2 0,0-1-1 15,-2 3 2-15,2-1-4 0,0 0 1 0,0 2 1 16,-1 0 0-16,0 6-2 0,0-2 1 0,3 3-2 15,2 1 0-15,-1 2 0 0,3 3 0 0,3 4-1 16,1-1 0-16,1-3-1 0,3 4 1 0,3-1 2 16,3 1 0-16,0-2-1 0,3-7 0 0,1-1-1 15,4-1 1-15,-1 0 1 0,5-8-1 0,0-1 0 16,2-3 1-16,1-1 1 0,-3-4-1 0,2-1 3 16,-4 1 0-16,-2-6-1 0,-2-4 0 0,1 2 3 15,-6-1-5-15,-1-2 4 0,1 1 0 0,-2-4-1 16,-4-1-1-16,1 0 2 0,-2 7 0 0,-2-1-4 15,3 0 4-15,-4 3 0 0,1 3-2 0,-1 7 5 16,0 2 4-16,-1 2-4 0,0 11 4 0,0 4 4 16,-1 2-2-16,-3 7-1 0,1 3 1 0,3 3-2 15,-3 0-2-15,2 0 0 0,-2-1-3 0,3-1 0 16,2 4-2-16,3-9-1 0,-3 2 0 0,-1-6-2 16,4-4 2-16,1-6-2 0,-1-1 0 0,-2-2 1 0,6-10-1 15,-4-3-37-15,2-2-45 0,1-1-75 16,-1-4 121-16,0 1-81 0,3-5-78 0</inkml:trace>
  <inkml:trace contextRef="#ctx0" brushRef="#br0" timeOffset="104402.62">20595 14090 1019 0,'-7'0'439'15,"-3"-2"-257"-15,5 2-104 0,-1-3 32 0,0 0-23 16,1 1 2-16,1 2-5 0,0-1-8 0,0 1-23 0,-1 0-8 15,1 0-1-15,2 2-5 0,-1-1-12 0,0 1-4 16,-3-2-2-16,1 1-5 0,-2 0-3 0,2 0-2 16,-2 0-6-16,-4 1 0 0,3 0 0 0,-2 2-1 15,-1 1-2-15,-3 4-1 0,1 0 2 0,0 3-1 16,0 2 0-16,2 4-1 0,-4 1-1 16,4 3 0-16,0 2-2 0,7 0 0 15,-5 2-1-15,9-5 0 0,2 1-1 0,8-3 1 0,-4 1 2 16,16-15-1-16,-1 5 2 0,2-10 2 0,7-6-1 15,3-4 1-15,-2-1 0 0,-3-2 0 0,0-7 0 0,3-1-9 16,-3-3-24-16,-2 3-38 0,-4-1-50 0,-1 1-93 0,2-3 158 16,-6 5-110-16,2-3-59 0</inkml:trace>
  <inkml:trace contextRef="#ctx0" brushRef="#br0" timeOffset="105043.73">20968 13854 636 0,'-13'2'325'0,"1"1"-183"0,0-1-75 16,3-2 18-16,-1 0 15 0,-1 0-4 0,6 1 0 15,-1-1 5-15,1 1-13 0,1-1-5 0,1 1-7 16,-3-1-8-16,6 2-14 0,-2-1-8 0,1 3-8 15,2 2-3-15,-1 1-14 0,-1-1-2 16,4 9-6-16,2 0-1 0,-5 3-7 0,3 4 0 0,1 6 0 16,-3-4-3-16,3 5 2 0,-3 1-2 15,1 2 0-15,1-2 1 0,0-2 0 0,-3-6-1 0,-2 1-1 16,4 1 1-16,-1-6-1 0,-1-6 1 0,0-4-2 0,0 0 0 16,5-6 0-16,0 1 0 0,0-4 1 0,3-6 1 15,-1 1 0-15,3-3-2 0,3 0 3 0,-6-4-2 16,0-1-1-16,-1 0 2 0,4 2-2 0,-2-1 0 15,1 1 0-15,4 4-2 0,-5-2 2 16,5 3-2-16,0 1 2 0,3 6 0 0,-2-4-1 16,3 7 0-16,-2 0 1 0,1 6 0 0,2 0 0 15,-3 1 2-15,-3 3-1 0,1 2 2 0,0 1-2 16,-3 0 3-16,-2 0-2 0,-3-1-1 0,0 5 4 16,-5-1-1-16,2 0 0 0,-3-3 2 0,-5-1 19 15,1 1 2-15,-3-3 4 0,-1-2 2 0,-3-2 5 16,1-1-1-16,-3-3 2 0,-2 1 0 0,-1-3-16 15,-1-3-3-15,-1 1-3 0,1-1-3 0,-1-2-6 16,-1 2 1-16,2-4-3 0,0 2-2 0,1 1-3 16,-1 0-1-16,1 3-15 0,-2 0-25 0,4 2-124 15,-3 0 343-15,7 2-184 0,-3-3 21 0,2 1 31 0</inkml:trace>
  <inkml:trace contextRef="#ctx0" brushRef="#br0" timeOffset="106995.7">19915 14616 755 0,'-3'-7'341'0,"-4"4"-196"0,1 0-82 0,0 2 24 15,2 1-9-15,2 2-8 0,-3 1 1 0,2 4-15 16,1-1-9-16,0 10-11 0,-2-2-6 0,3 6-9 16,-1 3-3-16,1 5-4 0,1 0-3 0,0 4-7 15,2 3-1-15,-1 1 0 0,1-2 0 0,1-2 0 16,2-1-2-16,-3 1 1 0,0-1-1 0,0-6 1 15,0-4 1-15,0-2 0 0,1 1 1 16,-3-9-1-16,0 1 3 0,0-6 0 0,0-2 7 0,0-1-2 16,0-4 2-16,1-2 1 0,0-3 1 15,-1 0 3-15,3-4-3 0,-1-4 0 0,3 1-5 16,0 1 2-16,6-6-3 0,-1 1-3 0,3-2-3 16,0 1 0-16,7-3-2 0,-2 4 2 0,3-1-2 15,0 2 0-15,0 2-2 0,2 2 1 0,-3 6 0 16,0 2 1-16,1 8 2 0,-2-2-3 0,-3 2 2 0,-5 12 2 0,2 2 2 15,-3 2 2-15,-3-1-2 0,-2 4 1 0,-2-1-2 16,-1 7 3-16,-3-4-2 0,1 3 3 16,-3-6-3-16,-5-1 4 0,2 1 5 0,-4-2 4 15,-4-4 5-15,1-6 5 0,-1 2-1 0,-3-7 2 16,0 0-1-16,-1-4-3 0,-1 0-5 0,0-2-5 16,1-1-3-16,-1 0-9 0,0-3 2 0,1-3-4 15,2 3 0-15,2-1-2 0,3-1-5 0,2 0-7 16,2 0-23-16,2 0-25 0,8 3-39 0,9-3 72 15,-1-1-54-15,3-1-22 0</inkml:trace>
  <inkml:trace contextRef="#ctx0" brushRef="#br0" timeOffset="107361.51">20632 14839 1024 0,'-10'3'465'0,"-2"-1"-292"15,2-2-114-15,-1 0 87 0,0 1-92 0,1-1-12 16,0 1 5-16,2 2 5 0,-6 0 9 0,-3 5-10 16,3-3-3-16,-7 2-16 0,1-2 0 0,0 5-4 15,-3-1-4-15,1 3-6 0,4-1-11 16,-3-2 1-16,6 4-3 0,2-2-2 0,1 1-3 16,2 1 0-16,3-4 0 0,3-1 0 0,4-1-2 15,-1-1 0-15,10-6-2 0,-1 0 0 0,8-4 1 16,-2 1 2-16,13-7-2 0,-2 1 2 0,3-4 0 15,5-1 1-15,-6 2 0 0,3 4 1 0,-4-4 2 0,-6 8-2 0,2 2 6 16,-2 0 4-16,-5 2 6 0,-4 6 4 0,-2 1 6 16,1 3 8-16,-6 6 0 0,1-2 4 0,-3 2-7 15,0 1-2-15,-1 1-2 0,-1 2-6 16,0 0-5-16,0-4-7 0,-1-1-3 0,-1-2-2 16,2-3 0-16,-1-2-5 0,1 1-22 0,3-7-29 15,-1 0-38-15,1-3 68 0,0 0-45 0,7-1-26 16</inkml:trace>
  <inkml:trace contextRef="#ctx0" brushRef="#br0" timeOffset="107822.32">21150 14818 188 0,'0'0'218'0,"0"-2"-34"0,0-1-80 16,0 2 65-16,1 1-14 0,-1-3-19 0,0 1-8 15,0-2-7-15,0 3-6 0,0-2-11 16,0 1-3-16,0-1-6 0,-2 0-2 0,2 1-14 16,-2 1-4-16,-1 0-5 0,0 0-4 0,1 1-16 0,-2-1-5 0,-2 2 0 15,1-1-7-15,-2 1-11 0,0 0-3 0,1 1 0 16,-3 2 0-16,-2 1-5 0,1 1 0 0,0-1-8 16,-2 4 2-16,1 0-1 0,-4 2-1 0,1 2-2 15,0 1-2-15,-3 1 2 0,0 2-3 0,-3 1 1 16,4 3 0-16,2-1-1 0,-2 2 2 0,6-1 1 15,2-3 2-15,1 3 0 0,15-4 3 0,-1 1 1 16,9-6 0-16,-4 1 1 0,15-6-1 16,-4-3-1-16,7-2-2 0,2-4 0 0,0-6-5 15,2-1-2-15,-6 1-5 0,2-3-34 0,3-3-190 16,-1 2 191-16,-5 1-112 0,-3 5-75 0</inkml:trace>
  <inkml:trace contextRef="#ctx0" brushRef="#br0" timeOffset="108703.56">19929 15457 630 0,'0'-8'285'0,"2"1"-161"0,-1-1-66 0,2 0 33 16,0 1-3-16,1-3 3 0,-2 1 5 0,1 1-6 15,-2 0-4-15,3 3-4 0,-2-2-7 0,-2 3-17 0,1 3-8 16,1 0-1-16,3 0-7 0,-4-1-13 15,1 2-6-15,-3-1-4 0,1 7 0 0,0 3-7 0,0-4 2 16,-2 7-7-16,-2 7 1 0,2 0-1 16,1 7-2-16,1 6 1 0,-2 4-3 0,1-1 2 15,0 7-3-15,-1-3 3 0,1 2-4 0,-1 0 2 16,1-10-1-16,0 3-1 0,1-8 1 0,0 3-1 16,2-12 0-16,-1-2-1 0,4-5 1 0,0-2-1 15,2-7 0-15,-4-1-2 0,5-3 0 0,0-6 2 16,-2-7-1-16,2 3 1 0,-3-2 2 0,2-3-1 0,1-3 0 15,1 0 0-15,-5-1 0 0,3 3 0 0,-1-2-1 16,5-1 0-16,0 1 0 0,-1-2 0 0,0 9 0 16,2-2 0-16,1 2-1 0,1 5-1 0,0 5 1 15,-1 4 1-15,0 0-2 0,2 5 2 0,-2 4-2 16,-1 6 2-16,1-2 3 0,-2 8-2 0,0-1 2 16,-2 3-1-16,0 0 3 0,-5 1-2 0,1 1 2 15,-3 1-1-15,-2-2-1 0,-3 1 1 0,-3-3 1 16,-1-1-1-16,-2 0 1 0,-1-6-1 0,-2-1 2 15,2-3 1-15,-6-8-2 0,0-3 5 0,1 3-1 16,2-5 1-16,-1-2 0 0,-2-3 2 0,-1 0-5 16,1-3 1-16,0 0 1 0,5 4-6 0,0-1-2 15,0-3 0-15,4 3-3 0,3-2-14 0,3 0-94 16,1 4-77-16,4-5 147 0,9-1-104 0,6-2-95 16</inkml:trace>
  <inkml:trace contextRef="#ctx0" brushRef="#br0" timeOffset="109094.71">20697 15637 995 0,'0'0'413'15,"-1"-2"-237"-15,1-3-96 0,1 2 37 0,-1-1-40 16,0-3 5-16,0 3 4 0,0-2-4 0,-1 3-7 0,-4-2-18 16,1 3-7-16,-2 0-6 0,-1 2-2 15,-4 0-10-15,2 0-4 0,-3 2-6 0,-1-1-3 16,-2 5-7-16,1-3-1 0,-5 5-3 0,3-2 0 15,0 5-2-15,-1 3-1 0,-1 0 0 0,1 2-2 16,1 3 0-16,3 1-1 0,0 0 1 0,7 1-2 16,-5-5 0-16,10 4-1 0,4 2 0 0,0-2-2 15,5-4-1-15,6 0 2 0,4 1-2 0,-1-4 2 16,7-7-1-16,0 4-2 0,-1-9-13 0,4 1-104 16,-2-1-70-16,1-6 149 0,3 3-107 0,-1-6-101 15</inkml:trace>
  <inkml:trace contextRef="#ctx0" brushRef="#br0" timeOffset="109523.63">21154 15691 405 0,'3'1'280'0,"1"-3"-73"0,-2 1-87 0,1-3 55 15,2 0-12-15,-2 0-7 0,2-2-8 0,-2 1-14 16,-1-1-13-16,0-1-28 0,1 2-6 0,-3-2-10 16,1 1-6-16,-1-1-16 0,-1 0-9 15,-2 3-6-15,0-3-4 0,0 3-12 0,-2 1-4 0,-1-1-2 16,-2 1-3-16,1 1-8 0,-1 1-1 0,-1 1 0 0,-2 1-3 16,0 5 0-16,-1-1 0 0,1 5-3 0,-3 3 0 15,2 0 2-15,-2 5-1 0,5-3-2 0,-2 4 1 16,0-1-1-16,4-2-1 0,4 1 0 0,3-5-2 15,-1 0-1-15,1-2 0 0,7-3 1 16,4-6-1-16,-3 2 1 0,9-9-1 0,-5 2 4 0,5-4 1 16,1 1 3-16,-1-3 1 0,-2 0 6 15,3 2 9-15,-4 0 5 0,0 4 6 0,0 0 4 16,-2 0 4-16,-5 6 4 0,1 4 8 0,0-1-2 16,-2 2-9-16,-4 4-1 0,0 2-5 0,-1 3-3 15,-2 3-5-15,1-1-4 0,-2-3-10 0,-1 3-3 16,0 2 0-16,1-1-6 0,-1 0-5 0,0-7-76 15,1 2-52-15,1-1-80 0,1-3 158 0,1-8-151 16,1 3-88-16</inkml:trace>
  <inkml:trace contextRef="#ctx0" brushRef="#br0" timeOffset="110671.1">20199 16477 769 0,'-4'-7'323'0,"3"2"-204"0,1-1-69 16,2 0 19-16,0 0-10 0,0 0-3 16,-1-1 4-16,1 0 4 0,0 3-6 0,-1 2-6 15,-1-6-5-15,0 5-4 0,0-2 0 0,-1 2-3 16,0-1 0-16,0 1-9 0,-1-1-2 0,0 0 1 15,-2 2-3-15,0 0 0 0,-1 0-2 0,-1-2-2 16,0 3-1-16,-1-2-5 0,0 2-3 0,-3 3-1 16,-2 0 1-16,2 0-5 0,-2 3-1 0,0 4 2 0,-4 0 1 15,0 4 0-15,-2 0 0 0,-1 3-1 0,0 2 3 16,-1 3-3-16,-2 4 1 0,1 0 0 0,3 5-3 16,-1 2 0-16,5 1-1 0,4 1-2 0,8 1-2 15,-4-1 1-15,14-3-4 0,2-2-1 0,8-7 0 16,-3 3-1-16,15-17 0 0,-3 2 1 0,5-10 1 15,5-5 0-15,1-10-2 0,-2 1-2 0,0-8-68 16,0-6-45-16,1-3-83 0,-3 2 151 0,-4 1-112 16,-4-1-65-16</inkml:trace>
  <inkml:trace contextRef="#ctx0" brushRef="#br0" timeOffset="111058.32">20769 16412 1109 0,'-3'-5'404'16,"2"0"-262"-16,-1 2-72 0,2 0 27 0,-2-2-14 16,1 2-17-16,-1 0 14 0,-1 1 0 0,0-1-7 15,-4 1-10-15,-3 3-17 0,-1-2-6 0,-2 1-9 0,-1 6-3 16,-4 0-15-16,1 0-2 0,-3 7-3 15,2-2-2-15,0-3-4 0,0 6 0 0,2-1-1 16,1-1-2-16,1 2 0 0,0 0-1 0,3 2-1 16,2 1 1-16,3-1-2 0,1 1-1 0,5-4 0 15,2 0 1-15,0-1-1 0,9-6 0 0,1 0-1 16,-2-2 0-16,5-2 2 0,0-2 1 0,0-1 0 0,5-4 0 16,-1-1 1-16,-1-1-1 0,-1-2 3 0,1 2 1 15,-2-3-1-15,1 1 0 0,-3 7 1 0,-3 1 3 16,0 0 3-16,-2 4 7 0,-3 2 2 0,0 7 7 15,-2-1 2-15,-4 4-1 0,1-1 1 0,-1-1-1 16,0 4-4-16,0-4-6 0,0 3-4 0,0-4-6 16,3-1-2-16,-1-2-1 0,2-3-4 0,0 1-11 15,1-12-25-15,2 2-93 0,0-1-70 0,1-3 153 16,1-4-116-16,0-6-64 0</inkml:trace>
  <inkml:trace contextRef="#ctx0" brushRef="#br0" timeOffset="111563.19">21206 16199 802 0,'-8'8'343'0,"1"-2"-203"0,0 1-75 0,1-3 32 16,0 4-19-16,-1-1 4 0,2 1 5 0,0-2 4 15,2 1-14-15,-2-2-4 0,1 1-4 16,0 1-2-16,0-2-13 0,0 0-5 0,0-1-6 0,-1 2-8 16,1 2-8-16,0-1-6 0,-1 4-6 15,1-2-5-15,0 4-5 0,0 3-2 0,3 5-2 16,-1-2 3-16,0-3-4 0,0 5 1 0,0 6-1 16,1-1 0-16,0-1-1 0,0-1 0 0,0-3 1 0,1 4-1 15,0-2 0-15,1 2 0 0,1-11 0 0,0-2 0 16,2 1 0-16,-2-6 0 0,1-3-2 0,2-4 0 15,-1-2-1-15,1-3 2 0,2-4-2 0,3-1 2 16,0-1-1-16,3-1 1 0,3-2 1 0,2 2 1 16,-1-1 1-16,5 4-1 0,0 2 2 0,1 3-1 15,0-1 4-15,-1 8-3 0,3 0 2 0,-6 4 0 16,1 4 0-16,-2 1 1 0,-4 0 0 0,-2-1 2 16,-8 4-1-16,-4 1 5 0,3 1 0 0,-3-4 4 15,-4 3 4-15,-4-1 6 0,-2 1 9 0,-3-1 4 16,2 1 5-16,-3-3 0 0,-8-5 11 0,1 2-2 15,-3-4-5-15,0-1-4 0,-1-1-13 0,-2 0-5 16,1-4-4-16,3-1-6 0,0-2-26 0,0 1-23 16,2-3-30-16,5 4-42 0,3-3 79 0,-3 0-56 15,11 7-29-15</inkml:trace>
  <inkml:trace contextRef="#ctx0" brushRef="#br0" timeOffset="112263.79">20172 17173 997 0,'-10'4'439'0,"3"-4"-259"0,-1 0-100 0,1 1 34 15,-1-1-12-15,0 0-5 0,3 2 2 0,-4-1-17 16,2 0-11-16,-1 1-10 0,-3 2-9 0,0 0-18 16,4 3-5-16,-6 3-3 0,0-3-4 0,0 4-10 15,-1 2-1-15,0 2-6 0,3 1 0 0,-4 2-4 16,1 1 1-16,0 5 0 0,2 1-2 0,1-4 0 16,7 4-1-16,2 4-3 0,0 0-2 0,3-2 2 15,8-2-1-15,5-2-3 0,6 1 2 0,11-6-2 16,-3 4 1-16,0-12 3 0,8-2 0 0,-1-3 1 15,1-5-2-15,0-2-9 0,0-7-90 0,-3-2-64 16,0-4 132-16,0-3-94 0,-5 0-90 0</inkml:trace>
  <inkml:trace contextRef="#ctx0" brushRef="#br0" timeOffset="112770.61">20606 16972 1123 0,'-5'-2'484'16,"-3"2"-318"-16,4 0-112 0,2 1 49 0,-2 1-53 15,3 1-27-15,0 3-2 0,-2 4 2 0,2-1 2 16,-3 2-9-16,-1 4-6 0,-1 0-5 0,1 10 0 15,-3 8-3-15,0-3 2 0,5 3-4 0,-2 6 1 16,-1 1-1-16,3 4 1 0,-3-1 1 0,2-4 0 16,2-2-2-16,-3-5 1 0,0-7-1 0,1-4-2 15,0 0 2-15,3-13-4 0,1 2-1 0,2-6 1 16,-1 0 1-16,4-8-1 0,-3 0 4 0,4-5 1 16,0-4 1-16,3-5 2 0,-1 1 1 0,-2-6 0 15,5-3 1-15,2 2-1 0,2-1-1 0,-4 1-2 0,3 2-2 16,2-1 1-16,-1 3 1 0,0 5 1 15,0 2-3-15,-2 4 2 0,5 3-1 0,-4 10 2 16,1-3 4-16,-4 9-1 0,-1 6 0 0,1 3 1 0,-3 5 2 16,-1 6 0-16,-5 2 1 0,0 1-2 15,-2 7 0-15,-1-5 0 0,-5-2 4 0,2 2 0 16,-7-5 1-16,1-1 6 0,-2-6 13 0,0 0 3 16,-4-6 2-16,2-1-1 0,-1-4-1 0,-1-6-3 15,3-5-3-15,-1 2-4 0,0-5-18 0,1-3-5 16,1-4-3-16,3 1-2 0,0-1-6 0,7-5-7 0,0-5-68 15,-1 0-48-15,3 3-73 0,3-4 151 0,10 0-114 16,-2-4-97-16</inkml:trace>
  <inkml:trace contextRef="#ctx0" brushRef="#br0" timeOffset="113172.96">21452 17246 1589 0,'-11'7'566'0,"0"-7"-439"16,4 0-107-16,5-3 1 0,-3-2-13 0,2 0-9 16,0-1 1-16,-2-5 2 0,-1 1 8 0,-4-1 10 15,4 0 1-15,-8-5-1 0,3 4 2 0,-2-4 0 16,-2 3-1-16,0 3 0 0,1 1-6 0,1 3-6 15,0 5-2-15,-1 2-3 0,2 2 0 0,1 1-4 0,1 8 0 16,-1 8-4-16,0-2 2 0,2 2-3 0,2 6 0 16,1 2 0-16,2 3-2 0,3 0 0 0,-3 2 0 15,8-10-1-15,3-1-1 0,1-1 0 0,5-9 0 16,2-2 1-16,1-8 0 0,3 0 1 0,2-4 2 16,0-5 2-16,5-3 1 0,-3 2 3 15,-1-6 2-15,-1 3 5 0,-2 1 10 0,2-1 4 16,-10 10 3-16,1 0 7 0,-5 6 9 0,-2 7 0 15,-2 7-2-15,-3 1-3 0,0 9-6 0,-3 4-5 16,0 2-4-16,-1 3-4 0,-3-4-11 0,-2-1-3 0,4 3-10 16,-1-3-25-16,1-8-40 0,1-3-62 0,4-3-114 15,0-7 185-15,10-10-124 0,-2 5-68 0</inkml:trace>
  <inkml:trace contextRef="#ctx0" brushRef="#br0" timeOffset="117711.83">21170 12959 731 0,'6'0'288'16,"1"0"-190"-16,3-1-56 0,2-5 17 0,6 2-17 15,-1-1 2-15,4-4 0 0,-1 4 1 0,6-1-9 16,-2-2-6-16,4 7-3 0,-2-2-1 0,-5 3 2 16,3-2 1-16,-3 5 2 0,0-1 1 0,-2 3-1 15,-5 2 0-15,1 1-4 0,1-1-1 0,-1 1-10 0,-2 1-3 16,1 0-1-16,1 1-1 0,-2-1-4 0,2-1-1 16,-2 1-1-16,3 2-1 0,2 0 0 0,-1-1 1 15,-2 1-2-15,2 2 0 0,-3 1 2 0,0 0 1 16,1 0-1-16,-5 2 2 0,-2 0 0 0,-1 0 0 15,-2 4-1-15,-5-3 3 0,4 0-1 0,-8 5-2 16,0 0 0-16,0 0 0 0,-2 0 0 0,-2-1-2 16,2 1 1-16,-1 2 0 0,1-2-1 15,-2 1 0-15,1-1-1 0,1 2-1 0,-1-2 0 16,1 0 1-16,0-3-2 0,1-1 0 0,0 0-1 0,1 5 1 16,-3-2 2-16,1-3-2 0,2 0 0 0,-2 2 0 0,1 3 0 15,-2-1-1-15,2 0 1 0,0-3-1 0,0 3 1 16,1 0 0-16,-1 0-1 0,2-1 2 0,-2 0-2 15,2 0 1-15,0-1-1 0,1-2 0 0,-1 1 0 16,1 0 0-16,1 0 0 0,-1 2 0 0,1 1 0 16,-1-2 0-16,2 4 0 0,-2-2 1 15,0 0-1-15,1 1 0 0,-1 1 1 0,0-1 0 16,0-1 2-16,-3 0-1 0,0-3 0 0,-2 5 1 16,3-7 1-16,-2 1 0 0,-3 3 9 0,4 1 6 15,-5-6 5-15,2 4 3 0,0-1 3 0,2 0 2 16,1-5-1-16,-1 4 0 0,2-8-9 0,0 1-4 15,3-1-7-15,1-2-3 0,0 0-4 0,1-3 0 16,0 0-2-16,2-1 0 0,2 2 4 0,-1-4-3 16,2 1 3-16,-1 2 0 0,3-2 2 0,-1 2-1 15,0-1 2-15,3 3-2 0,-1-3-2 0,1 2 2 16,0-1-4-16,1 1 1 0,-1-1 0 0,1 1-1 16,0-3 0-16,0 5 0 0,0-5 1 0,-1 1-1 0,-1 2-2 15,0-1 2-15,0 0 2 0,-2 0-2 0,-1-1 1 16,-3 0 0-16,1 4 2 0,-3-1 0 0,2 1 2 15,-6 2-1-15,-2 1-1 0,0 0-1 0,-2 1 1 16,-3 5 0-16,-2-1-1 0,-2 1-1 0,1 2-2 16,0-3 1-16,-1 4-1 0,-1-1 1 15,0-1 0-15,2 1-2 0,1 0 0 0,-2 0 0 16,3 2-1-16,0 1 2 0,4 0-2 0,0 1 0 16,5 0-1-16,-3-1-2 0,3-2 3 0,1-2-3 0,1 3 2 15,3-3 0-15,1-1 0 0,-1-2 0 0,1 2 0 0,3 0 1 16,2 0-1-16,1 1 0 0,-1-3 1 0,0 0-2 15,0 1 1-15,1-1 1 0,0 0 0 0,-1-1 0 16,1-2 0-16,-2 2 1 0,-1 1 0 0,0 0 2 16,0 1 0-16,-2 0-1 0,-2 1-2 0,3 0 3 15,-2 2-1-15,1 3-1 0,-1 1 1 16,0 0-2-16,0-1 0 0,1 6 2 0,0-1 0 0,-1 1 1 16,1 0-1-16,-1-1 0 0,0 1-1 0,1-3 3 15,0 1-3-15,2 2 2 0,-2 1 0 16,2-4 1-16,1 1 0 0,1 1 0 0,2 2-1 15,3 1 0-15,-1-1 1 0,-2-2 0 0,7 1-1 16,-3 1 0-16,2-1-1 0,-1-1 0 0,2-1 1 16,-3 0 0-16,4-2 1 0,0 1-3 0,-4 0 3 15,3-2 0-15,0 1-1 0,-1 2 2 0,0 0-2 16,0 0 1-16,2 4 1 0,0-1 0 0,0-1 1 16,-2 0-2-16,1 2 0 0,0 0 0 0,0-3 2 15,0 1-3-15,0-1-1 0,-3 1 2 0,-2-4-2 0,-1-1 1 16,3 3 0-16,-1-1 0 0,-4-2-2 0,-1-1 1 15,-2 0-1-15,2 3 0 0,1-1-1 0,-1 0 1 16,-2-4 0-16,-1-1 0 0,1 1 0 0,-2-4 0 16,3 1 0-16,0-4 0 0,-5-1-1 0,4-1 0 15,-1 1 0-15,0 1 1 0,-1-2 1 0,-4 6-1 16,3-4 0-16,-4 3 3 0,0-1 0 0,-5 3 0 16,1 2-2-16,0-1 2 0,-3 2-1 0,-3 5 1 15,2-1-1-15,-3 0-1 0,0 4 2 0,-2-1-3 16,0-1 1-16,0-3 0 0,0-2-2 0,1 1 3 15,-5-3 0-15,1-3 0 0,3-4-1 0,-1 0 0 0,-3 3 0 16,-2-3 0-16,2 1 2 0,-1-3-1 0,-2-1-2 16,2 4-2-16,-2-6 0 0,0-1 0 0,0-1-24 15,0-2-13-15,1 0-15 0,-2-2-22 0,-1-2-80 16,3 0-66-16,-6-4 151 0,1 0-116 16,-5-4-69-16</inkml:trace>
  <inkml:trace contextRef="#ctx0" brushRef="#br0" timeOffset="133225.03">22364 14297 782 0,'-26'3'272'0,"8"-1"-211"0,-1-2-52 16,-1 5-4-16,0-2-3 0,6-1-2 0,1 1 1 16,-1 0 1-16,1 0 0 0,1-1-2 0,0 2 1 15,0-4-1-15,1 2 0 0,-1-1 2 0,2 1 8 16,1-1 7-16,1 1 16 0,-1-1 5 0,4 2 5 16,0 1 4-16,2-2 12 0,-1 0 1 15,3-1-4-15,-1 0-1 0,2-1-2 0,0 0 3 0,5-1-3 16,-1 0 5-16,4-2 0 0,1 1 2 15,2-2-2-15,1 1 0 0,-1 0-11 0,3-1-4 0,5-1 5 16,0 0-3-16,-2 2-8 0,6-1-6 0,-1-2-3 0,3-2-3 16,4-1-3-16,-1 0-1 0,-4 4-11 0,3-1 1 15,-3-2-4-15,-2 5 0 0,-3 3 1 0,-6 1 1 16,0 3 2-16,-5 3-1 0,-3 0 3 0,-10 8 1 16,1 0-1-16,-8 3 2 0,-2 3-1 0,-7 6-3 15,3-1 0-15,-14 6-3 0,3-4 0 0,-2 0-2 16,-1 3 1-16,-2-4-2 0,1 1 2 15,2-5 0-15,4-2 2 0,7-1 1 0,-3-1 0 16,7-4 1-16,8-6-4 0,3-1-1 0,-1-1 0 16,6-3-4-16,4-4-2 0,3 0 0 0,9-4-2 15,11-2-1-15,-6 0 2 0,11 4 1 0,6-2-2 16,-3-2 2-16,9 3 1 0,-3 1 0 0,-4 4 0 16,3 1 1-16,-7 1 1 0,-4 3-2 0,-7 4 3 15,2 2 0-15,-8 2 1 0,-8 1 2 0,-6 4 5 16,2 0 0-16,-15 3-1 0,1-3 2 0,-8 3 14 15,1-1 6-15,-12 0 2 0,5-2 6 0,-6-4 5 16,-2 0 2-16,-2-5 0 0,0-2 3 0,3-3-15 0,-2-5-7 16,2-1-5-16,-3 0-7 0,4-2-11 0,6-1 0 15,3-1-2-15,-1 1-5 0,10-1-3 0,-4-2-15 16,8 0-20-16,5 0-89 0,1 0-55 0,3-1-96 16,6-2 198-16,5-5-195 0,-1 2-96 0</inkml:trace>
  <inkml:trace contextRef="#ctx0" brushRef="#br0" timeOffset="133589.44">22914 14110 876 0,'-12'0'413'0,"5"0"-231"0,3 2-103 0,3 2 44 16,-4-3-10-16,8 4-8 0,-1-2 1 0,0 3-12 16,2 2-6-16,3 3-6 0,-4-2-9 0,3 6-18 15,-1 1-9-15,1 5-7 0,-2 3-8 0,0-3-13 0,-1 7-7 16,1 9-2-16,-2-1-9 0,0-2-13 0,0 4-20 16,-2-4-28-16,1 5-117 0,-1 0 140 0,-1 2-94 15,2-8-52-15</inkml:trace>
  <inkml:trace contextRef="#ctx0" brushRef="#br0" timeOffset="134141.24">22979 14903 707 0,'2'-6'384'15,"4"-4"-206"-15,-1 1-103 0,1 1 25 0,1-3-7 16,0 1-5-16,2 0-8 0,-3 2-7 0,1 1-24 15,0 0-6-15,-3 3-2 0,-1 3-4 0,-2 3-9 16,2 3-2-16,-2 4-2 0,-1 3-6 0,-5 2-4 16,2 2 2-16,-5 5-4 0,3 3-1 0,-3-2-4 15,-1 0 2-15,-2 1-4 0,2 0 3 0,1-3 5 16,-1-1 4-16,2-2 5 0,-1-4 2 0,3 0 4 0,2-11-2 16,-1-2 11-16,1 0 2 0,0-1-2 0,2-7-2 0,1-1-1 15,0-4 5-15,1-7-2 0,0 3 1 16,1-1-8-16,1-3-2 0,1 1-4 0,0-1-3 15,-1 2-2-15,2 3-6 0,-1 3-4 0,-1 4 1 16,1 0-2-16,-2 6 0 0,-1-3 0 0,0 6 0 16,-1 5-1-16,0 4 0 0,-1-5 1 0,-2 10-2 15,1 2-1-15,-1 1-1 0,1 2 0 0,0 2-2 16,-1-3 2-16,-1-2-1 0,2 2 1 0,0-6 1 16,-1-1 0-16,-1-3 0 0,3-8-3 0,0-6 0 15,1 1-1-15,-2-4-2 0,3-7-10 0,1-1-18 0,1-6-112 16,2-4-114-16,-2 1 200 0,5-1-138 0,-1-1-126 15</inkml:trace>
  <inkml:trace contextRef="#ctx0" brushRef="#br0" timeOffset="183096.65">20022 10873 248 0,'-2'-4'208'0,"4"1"-52"16,-2-2-76-16,-1 1 60 0,0 0-17 0,1 0-15 16,-1 2-10-16,1-1-18 0,0-1-3 0,-2-1-5 15,2 0 0-15,1 2-14 0,-1 1 0 0,1-2 9 16,0 0 1-16,0 0-9 0,0 3-2 0,-1-1 3 0,1 0 3 15,-1 0 0-15,0 0 0 0,3 2-13 0,-5 0 4 16,2-1-4-16,0 1-4 0,4 0-3 0,-3 2-10 16,2 0-4-16,-3 1-5 0,0 0-3 0,1 2-10 15,1 1 0-15,-3 2-2 0,0 1-2 16,1 3-2-16,0-2-1 0,0 9-1 0,5-3 0 16,-5 1-1-16,3 3 1 0,0 1-2 0,-3-2 1 0,0-2 0 15,-4 1-1-15,4 1 1 0,-3-1 0 0,0 1 1 16,1-3-1-16,0-3 1 0,0 4 0 0,2-2-2 15,1-1 1-15,-3-5 0 0,2 2 1 16,0-3-3-16,-3-1 2 0,0 0-2 0,3-5 0 16,-1 2 0-16,2-1-1 0,2-3-2 0,-3 1-15 15,2-1-8-15,1 0-12 0,-3 0-14 0,0 0-48 16,-1-2-29-16,-3 1-43 0,3 1-69 0,0-1 161 16,-3-2-108-16,-1 3-32 0</inkml:trace>
  <inkml:trace contextRef="#ctx0" brushRef="#br0" timeOffset="183339.22">19934 11206 531 0,'-4'-3'332'0,"-1"0"-129"16,2-1-104-16,0 2 78 0,2-1-61 0,-4 1 2 0,5-1-7 15,-1 2-4-15,-1-1-19 0,2 2-5 0,0 0-4 16,2 0-3-16,-2 0-13 0,0 1-3 0,3 2 4 15,1 1-2-15,-1 0-14 0,1 1-4 0,3 1-4 0,-2 1 1 16,5 2-5-16,0 1-6 0,2-4-8 0,2 4-6 16,-1-2 0-16,2 0-3 0,-1-3-3 0,1-3-5 15,0 4 1-15,-1-5 0 0,1 0-4 0,-3-4 0 16,-2 0-1-16,1-2 0 0,1-3-1 0,-2-1-31 16,2-1-25-16,-5-6-38 0,-2 3-62 0,4-2 114 15,1 0-84-15,0-2-38 0</inkml:trace>
  <inkml:trace contextRef="#ctx0" brushRef="#br0" timeOffset="-211347.5">20573 11222 199 0,'-1'0'178'0,"-3"0"-37"0,4 0-65 0,-2 0 41 0,-2 0-9 0,0 1 7 15,0-1-7-15,1 0-25 0,0 0-6 0,2 1-5 16,-3-1 6-16,-2 0-6 0,3 0-2 0,1-1-22 15,2 1 0-15,-5-1-4 0,1 0-1 0,-1-1-2 16,1 1-10-16,3 0-2 0,-5-1 0 16,4 1-3-16,0-1-1 0,-3-2-2 0,2 1-2 15,0 1-2-15,3-1-1 0,-1 0-2 0,0 0-3 16,-3 0-4-16,-1-1-4 0,4 3 1 0,-4-2-3 16,3 3 2-16,-5-2-4 0,2 2 1 0,-1-1-2 15,0 0 3-15,3 1 0 0,-1 0-2 0,0 0 2 16,-1 0-3-16,3 0 1 0,-1 1-1 0,-2 0 2 0,1 0-2 15,-1 2 0-15,0 1 0 0,1-2 0 0,-2 2 3 16,0-1-2-16,0 1-1 0,1-1 1 0,1 3 0 16,-1-3-1-16,3 2 0 0,-3-1-1 0,3 0-1 15,-2 1 2-15,0 0 0 0,1 1 0 0,0-1 0 16,-1 0 0-16,3 1 0 0,-1 1 0 0,-1-1 2 16,2 1-2-16,-3 1 0 0,2 1 1 0,1-3 0 15,-1 3-1-15,-2 2 0 0,1-2 0 0,1-2 0 16,-1 2 0-16,0 0 0 0,1 0 0 0,-1 0 0 15,2-2 0-15,0 1 0 0,-1 2 0 0,0 0 0 16,0 0 0-16,1-2 0 0,-1 2-2 0,0 0 3 16,0-2 0-16,-2 0 0 0,3 1-1 0,-1-1 0 15,0-1 1-15,1 2 0 0,1-2 0 0,-4-1-1 16,4 1 0-16,-1 3 1 0,-1-5-1 0,1 2 1 16,0-3-1-16,-1 2-1 0,-1 2 0 0,1-3 1 15,0 0-1-15,0 0 1 0,1 2 0 16,-3 0 0-16,2 0 0 0,1 0 1 0,-1-3 0 0,2 0-1 0,-2 4 1 15,1-2-1-15,-1-2 1 0,1 1-1 0,0 1 0 16,1 0-1-16,-2-1 0 0,0 2 0 0,2-3 1 16,-2 2 0-16,1 0-1 0,-1 1 1 0,0 0 0 15,1-1 0-15,0 0 0 0,-1 0 0 0,2 2 0 16,-1 1-1-16,0-3 1 0,-1 3-1 16,1-3 1-16,1 3 1 0,0-2-1 0,0 2-1 15,0-2 1-15,0-1 0 0,0 2-1 0,1 1 1 16,1 0-1-16,-1 0 0 0,-1-1 1 0,2 1 0 15,-1 0 0-15,0-1 1 0,-1-1-1 0,1 2 1 16,-1 1-1-16,1-2 1 0,-1 2 0 0,0-1 0 0,0 2-1 16,0-1 0-16,0 1 1 0,0-1-2 0,0-2 1 15,0 1 0-15,0 0 0 0,0 0 0 0,-1 0 1 16,1-1-2-16,-1 0 0 0,0 1 1 0,0 0 0 16,1-1 0-16,-1-1 1 0,0 3-1 0,1-3 0 15,-1 0 0-15,-1 0-1 0,1 1 0 0,0-2 0 16,0 1 1-16,0 1-3 0,0-3 3 0,0 3 0 15,0-1 0-15,1 1-1 0,0 0 1 0,0-2 0 16,0-2 0-16,0 3-1 0,-1-1 0 0,1-1-1 16,0-2 1-16,0 4 1 0,2-3 0 0,-1 3-4 15,0-2 4-15,1 1 0 0,0 0 0 0,1 3-1 16,0-2 0-16,0-1 0 0,0 1 0 0,0 2 2 16,1-2-1-16,0 2 0 0,0-2-1 0,0 1 2 15,1-3-1-15,-3 1 0 0,2 1 0 16,0-2 0-16,-1 0-1 0,1 1 1 0,0-2 0 15,-1 3 0-15,1-2-1 0,2 3 1 0,-2-4-3 16,1 1 3-16,0-1-1 0,1 2-1 0,-2-2 1 0,1 1-2 0,1-3 2 16,0-1 1-16,0 3-1 0,0-3 0 0,0 2 1 15,3-1 0-15,1-1 0 0,0 0 0 0,-1 1 1 16,3 0-1-16,0 0 0 0,1-1-1 0,0 1 1 16,-2 0-2-16,1-1 2 0,-2 1 0 0,2 1-2 15,-1 0 2-15,-1-1 2 0,3 3-1 0,-3-3-2 16,1 0 1-16,2 2 1 0,-3 1-1 0,1-1 0 15,1-1 0-15,-2 0 0 0,0-1 0 0,1 1 2 16,-2-2-2-16,0 3 0 0,2-4-1 0,-1 1 1 16,-2 0-1-16,1 0 1 0,0 0 0 0,1 0-1 15,1-2 0-15,0 0 1 0,-2 1 0 0,2 0 0 16,1 0 0-16,-1-1 0 0,0 0 0 0,1 1 0 16,-1 1 1-16,1-1 0 0,2 0 0 0,-1 1-1 15,-1 0 0-15,1 0 0 0,1 1 1 0,1-2-1 16,0 4 0-16,2-3 0 0,-3 0 2 0,-3 0-1 15,5-1 2-15,-7 4-3 0,3-4 0 0,-4 0 2 16,-1 0-1-16,0-2-1 0,1 1 0 0,-1 1 1 0,1-3-1 16,-2-2 0-16,3 3 1 0,-3-1 0 15,-1 1-1-15,1-1 0 0,0-1 0 0,-1 0-2 16,-1-1 3-16,1 3-1 0,-1-1-1 0,0 0 0 16,0 2 1-16,0 2 0 0,-2 2 1 0,2-1 1 15,-1 2-1-15,1 1 0 0,1 0 0 0,-2 2 0 16,-1-3 0-16,4 1 1 0,-2 0-2 0,1 0 1 15,0 0-2-15,1-1 1 0,-2-1 1 0,1 2 0 16,2-5-2-16,-1 1 0 0,-1-1 1 16,1-1 0-16,-3-2 0 0,4-2 0 0,-2 2 0 0,1-3 0 0,0-3 0 15,0 0 1-15,-2 0 0 0,3-2-1 0,-1 0 3 16,0 0-1-16,-1 1-2 0,1-1 1 0,-2 2 0 16,1 0 0-16,-1 0 0 0,-1 0 0 0,3 2-1 15,-1-2 0-15,-1 2 1 0,0-2 0 0,1-1-1 16,0 0 0-16,1 1 1 0,-1-2 0 0,0-2 0 15,0 1 0-15,-1-2 0 0,3 2-1 0,1 1 0 16,-3-2 0-16,1 0 0 0,-3-1 0 0,5 1 0 16,0 1 0-16,-4-2 0 0,3 0 1 0,-4-1 0 15,1 3 0-15,4 0-2 0,-4-1 2 0,-1-2 1 16,0 6-1-16,-1-3 1 0,1 0 1 0,1-3 1 16,-3-1 1-16,0 2 2 0,-1 0 0 0,0-2-2 15,2-2 1-15,-2 0 1 0,0 3 1 0,-1-3 0 16,1 3 0-16,0-1 1 0,0 2-2 0,7 1 2 15,-7 1 1-15,1 1-2 0,-3-1-3 0,5 5 0 16,-3-1 0-16,-1-3-3 0,-1 2-1 0,-2 0 1 16,4 2-1-16,0-1-1 0,0-1 1 0,0-1 0 15,1 2 0-15,0-2 0 0,5 3 0 0,-6-2 0 16,3 2-1-16,-3-3 0 0,1 2 0 0,4 1 0 16,-5-1 0-16,1-2 1 0,-1 0-1 0,1-2 1 0,-1 0-1 15,0 3 1-15,0-3-1 0,0-1 0 16,0 3 0-16,0 1 1 0,1-2 0 0,-3-1-1 15,2-1 2-15,1 2-2 0,-1 0 2 0,0-1-1 16,-1-2 1-16,1 1-2 0,0 1 0 0,0 2 1 16,-1-1-1-16,-3 0 1 0,3 1 0 0,0 1 1 15,1 1-1-15,-3 0 2 0,-1 0-2 0,-1 3 2 16,3-2-1-16,-1 1-1 0,-2 1 2 0,2 1-2 0,-7-2-1 16,4 1 0-16,5 1 0 0,-5 1 1 0,-1 0-1 15,-1-2 1-15,2 1-2 0,-2-1 2 0,3 0 1 16,-3 0 0-16,-3 0-2 0,2 1 1 0,-1 0 1 15,1-1 0-15,-3 0 0 0,1 1-2 0,0 2 1 16,0-1-1-16,-2-1 3 0,-1 5-2 0,-1-1 0 16,0 2 1-16,2 1 1 0,-4-1-1 0,3 0-1 15,-4 2 1-15,1-1 0 0,3-2 2 16,-2 1-4-16,-2-1 1 0,0 1 0 0,1-2 1 0,-1 0-1 16,3-1 1-16,-5-2-2 0,-3-2 0 0,2 1 1 15,3 0 0-15,-2-2-1 0,1-1 0 0,-1 0 0 16,2-2 0-16,-1 0 1 0,5 1-1 0,1 1 0 15,-2-2 0-15,4 3 1 0,0 0 1 0,0 1 3 16,0 1 0-16,2 1 1 0,-1-1 3 0,-1 3 4 16,-1-1 4-16,2 2 0 0,-2 0 4 0,2 0 2 15,0 0 2-15,0 1-2 0,-2 1 0 0,4 0-5 16,-4 1 0-16,5-1-4 0,-1 0-1 0,-1-1-6 16,4 2-1-16,0 0-1 0,2 0-2 0,2-2 1 0,1 1-4 15,0-1 0-15,-2 2 0 0,3-2-4 16,-1 0-18-16,1-1-23 0,0 0-133 0,2 0 147 0,0-1-89 15,9-1-58-15</inkml:trace>
  <inkml:trace contextRef="#ctx0" brushRef="#br0" timeOffset="-210453.23">21513 11354 478 0,'-4'0'281'0,"0"1"-114"0,4 0-80 16,0 2 81-16,1 1-54 0,-1-1-38 0,0 0 9 16,1 0-5-16,0-1-4 0,-1-1-5 15,1 1-13-15,-2 0-5 0,1-2-5 0,2 2-4 0,0-3-4 16,-1 1 1-16,3 0 0 0,2-1 0 16,-3 0 5-16,2-1-2 0,0-5 2 0,-2 1 0 15,3-1-4-15,-1 2 0 0,1-1-5 0,-2-1 0 16,2 0-9-16,0 1-2 0,1-1-2 0,1 0-3 15,-2 1-7-15,2 0-3 0,1-3 0 0,1 0-2 16,-2 0-5-16,1 2 0 0,1-2-2 0,2 0 0 16,4-1 0-16,-2 0 1 0,1-2-3 0,4 1 0 15,0-2 2-15,3 1-1 0,2-3 1 0,-3 2 0 16,2-2 0-16,0 0 0 0,1 2 0 0,-3-2 0 16,0 0 0-16,-4 3-1 0,0 0 0 0,0-1 0 15,0 2 3-15,-5 1-1 0,1 0 1 0,-1 0 3 16,2 0-1-16,-4 4 1 0,-1 0 3 0,0 0 2 15,0 1 2-15,0 1 0 0,-1-2 2 0,-3 4-2 0,1-1 1 16,1 0 1-16,0-3 0 0,-2 2-2 0,2 2 1 16,0 0 1-16,-2-2 2 0,2 1 2 0,-1 1 1 15,-1-3-2-15,3 1 5 0,-3 2 0 0,2-2-3 16,-1 0-3-16,0 2-2 0,-1-4 0 16,0 3 0-16,-1 2-2 0,-1-1-4 0,1 0 1 0,-2 1-1 15,0 0 3-15,0 1-2 0,1 0-3 16,-2 0 0-16,-1 0 1 0,0 1 0 0,1-1-3 0,-1 2-2 15,0-2 0-15,0 0 0 0,-1 1 2 16,1 0-3-16,-3 1 0 0,3 0-3 0,-2 1-9 0,0-2-31 16,0 3-20-16,0-1-28 0,-2 0-33 0,0-1-50 0,0 1 109 15,-3 5-88-15,1-4-16 0</inkml:trace>
  <inkml:trace contextRef="#ctx0" brushRef="#br0" timeOffset="-209582.41">22536 10403 539 0,'-5'-7'351'0,"0"0"-132"0,4 3-112 0,-2 1 86 16,1-3-58-16,1 4-7 0,0-3-3 0,-1 0-13 16,2 2-26-16,-2-3-9 0,-1 5 5 0,2-2-6 15,-1-2-21-15,0 5-5 0,1-1-7 0,0 2-1 16,-2 3-8-16,1-2-2 0,2 1-12 0,-2 6-5 16,2-1-2-16,-1 3-4 0,-1 0-3 0,2 5-2 15,-1 2-2-15,0 2 0 0,1 1-1 0,0 2 1 16,0-1-3-16,2 2 2 0,1 3 0 0,-1-4-1 15,2 0 2-15,-2-4-2 0,0-1-1 0,1-1 1 16,-2 1 1-16,3-10-1 0,-3 2 0 0,1-3-1 16,1-2 0-16,0-2 0 0,-1-1 1 0,0-2 0 0,0-1 0 15,0-1-1-15,1-1 1 0,-1-1 1 0,-1 1 0 16,2-2 0-16,0-1 0 0,2-3-1 16,-2 2 2-16,4-1 0 0,1-3-2 0,-1 1-1 15,2-1 0-15,1 2-1 0,2 1 1 0,0 0 0 16,0 3-1-16,2 1-1 0,-1 5 2 0,1 2 1 15,2 3 0-15,-2 1 0 0,-1 6 2 0,1-2 1 16,-3 3-2-16,-2 1 2 0,0-1 1 0,-1 0 0 16,-7 0-1-16,4 0 0 0,-5-3 2 0,0 0-1 15,-2-2 2-15,-1-1 1 0,-1-2 0 0,-5-3 1 0,0 3 12 16,-5-2 4-16,4 0-1 0,-2-1 1 0,-3-2 1 0,-1 1 1 16,0-2-2-16,-1 1-2 0,2-2-11 15,0 0-4-15,-1-2-2 0,3 2-2 0,2 0-1 16,1 0-3-16,0-2-3 0,5 2-4 0,3-1-12 15,-1-2-52-15,3 1-31 0,0 0-51 0,6-1-82 16,2-6 163-16,-1 4-124 0,4-5-45 0</inkml:trace>
  <inkml:trace contextRef="#ctx0" brushRef="#br0" timeOffset="-209273.79">22989 10549 683 0,'-4'-2'401'0,"4"2"-167"0,-1 0-117 0,1 1 100 16,0-1-37-16,1 3-13 0,-1-2-8 0,2 2-18 0,-4-2-7 16,0 1 8-16,0 1-10 0,-1 1-33 0,-1-1-10 15,-2 0-6-15,-2 2-1 0,-3 1-10 0,2 1-8 16,0-2-22-16,-3 5-4 0,1-2-6 0,-1 1-5 15,0-1-5-15,0 4-11 0,0-1-3 16,-3 1-2-16,2 0-4 0,3 1-2 0,1 3 1 16,3 0-2-16,4 1-2 0,2-2-4 0,1 2 0 15,9-6-2-15,-2 2 0 0,10-6-3 0,-6 1-6 16,11-10-6-16,-2 2-12 0,1-5-40 0,5-3-23 16,-3 0-36-16,1-3-50 0,-4 3-83 0,-5-1 175 0,0-1-162 15,-1-1-88-15</inkml:trace>
  <inkml:trace contextRef="#ctx0" brushRef="#br0" timeOffset="-208496.97">21595 11367 648 0,'-3'1'358'16,"0"1"-163"-16,1 3-106 0,-2-3 64 15,4 4-41-15,-1-2-6 0,0 0-9 0,1 0-9 16,0-1-16-16,1 0-8 0,1 1-2 0,1-1-4 15,-2-3-9-15,2 0 0 0,2 0-4 0,-1 0-4 16,0 0-9-16,3-2-2 0,-1 0-1 0,2 0-6 16,0 2-9-16,1-2-6 0,1 2-2 0,4-2 0 15,4 2-4-15,-3-1 1 0,4 1-1 0,5 1 0 16,1 0 0-16,3 1 1 0,1 1 0 0,0 2-1 16,-1-1 0-16,1 2-2 0,-2 1 0 0,1-2 1 15,-4 1 0-15,0-1-1 0,0 2 0 0,0-1 2 16,2 1 9-16,-3 0 8 0,1-2 3 0,1 3 9 15,-1 0 0-15,-2-1 6 0,-1 1 0 0,-1 0 10 16,-3 1-5-16,2 2-5 0,0-2-2 0,-6 0-8 0,-5-2 4 16,3 1-2-16,0 0-1 0,0 0-10 0,-5-2-2 15,0-3-2-15,-3-2-3 0,3 0 2 0,2 2-2 16,-3-4-5-16,2-1 3 0,-6-2-3 0,4-2 0 16,1 0-1-16,-1-2 0 0,0 1-6 0,-2 0-12 15,-2 1-12-15,1-1-47 0,2 1-28 16,-7 4-42-16,2 1-64 0,4 1 135 0,-3 0-105 0,6 3-31 15</inkml:trace>
  <inkml:trace contextRef="#ctx0" brushRef="#br0" timeOffset="-207999.23">22786 11442 1064 0,'0'-1'479'0,"-5"0"-279"16,5 1-117-16,-3 1 47 0,1 0-32 0,-1 2-5 15,-5 3-12-15,-1-2-11 0,-2 2-21 0,0-1-6 16,-1 4-9-16,1-2-7 0,-2 2-13 0,-2 1-4 15,3-1-2-15,1 0-1 0,0 0-3 0,2-1-1 0,1 0 1 16,-2 1-2-16,4-1-1 0,1-1-1 0,-1-2 0 16,1 3-1-16,2 0 0 0,-1-1-1 0,4 1 1 15,0-1-2-15,0-2 1 0,1 3-1 0,3-1 2 0,3-1 1 16,1 0 0-16,2-1 0 0,2 0 0 0,3-3 2 16,1 0-1-16,4-1 2 0,-2-1-2 15,5-2 2-15,0 0 0 0,-6-3-3 0,5 1-7 16,-3-2-45-16,-1 2-35 0,-4-3-50 0,1 0-85 15,0 0 158-15,-1-1-121 0,1 1-47 0</inkml:trace>
  <inkml:trace contextRef="#ctx0" brushRef="#br0" timeOffset="-207371.79">23023 11092 619 0,'-1'-10'330'16,"0"3"-152"-16,0-1-90 0,-1 5 45 0,0-1-1 16,0 0-2-16,0 3-11 0,0 2-24 0,-2 1-8 15,0 5-7-15,1-1-8 0,-1-1-21 0,1 3-5 0,-2 4-4 16,0 0-6-16,1 2-12 0,-1 2 0 0,3-1-6 0,-2 8-5 16,3 8-3-16,-3-3-3 0,3 1-4 0,1 3-1 15,1-1 0-15,1 4-4 0,1-4 2 0,1-6-1 16,-1 1 0-16,3-6 0 0,-1-2 0 15,1-6 0-15,-2 0 1 0,1-5 0 0,1-2 0 16,-2-1 4-16,0-1 1 0,-1-2-1 0,1-1 1 16,-1 0 1-16,-1-4 1 0,2-2-1 0,-2 0 1 15,1 2-2-15,-3-3-2 0,3-2 0 0,2 1 2 16,-2-1-2-16,0 1 0 0,2 1-1 0,0-3 1 16,4 1 0-16,-1-1 2 0,0 4-1 0,0 1-1 15,2-1 0-15,1 4 1 0,0 2 1 0,0 3 0 16,1 1-1-16,1 3 0 0,-1 2 0 0,1 2 3 15,-1 1-1-15,0 2 0 0,-3-2 0 0,1 2 9 16,0 0 4-16,-7 1 3 0,0 1 3 0,-1 0 9 16,0-2 7-16,-6-1 3 0,0-1 4 0,-4 3 2 15,1-5 2-15,-3 2 1 0,-1-4 2 0,-1-1-8 0,-2-2-2 16,1-2-1-16,-1 3-3 0,-1-5-13 0,3-1-4 16,1-4-5-16,-1 0-7 0,1-5-2 0,-1 1-6 15,3-3-6-15,0-4-19 0,1 1-20 0,0-3-31 16,3 2-47-16,1-3 88 0,0 1-62 0,3 1-28 15</inkml:trace>
  <inkml:trace contextRef="#ctx0" brushRef="#br0" timeOffset="-202201.7">19804 11417 915 0,'-4'0'391'0,"0"2"-242"0,1-1-93 0,1 1 23 0,1-3-19 16,1 1-7-16,0-2-7 0,2 0-6 15,0 0-18-15,1-3-2 0,2 0-2 0,-3-2-3 16,2 3-5-16,0-4-2 0,-4-1-1 0,3-1-3 16,-2 2-37-16,0-1-27 0,-1-1-39 0,1 1-57 15,-1-1 111-15,0 1-86 0,0-3-39 0</inkml:trace>
  <inkml:trace contextRef="#ctx0" brushRef="#br0" timeOffset="-202031.7">19765 11135 873 0,'-4'-5'434'16,"-2"0"-232"-16,4 0-119 0,0 1 62 0,1-1-73 15,0 1-7-15,1 0-9 0,0-1-10 0,1 1-26 16,1-3-7-16,1 1-5 0,1-3-3 0,-1 3-6 0,0 1-16 16,3-3-61-16,-1 0-47 0,0 2-80 0,0 0 151 15,2 0-116-15,0 0-94 0</inkml:trace>
  <inkml:trace contextRef="#ctx0" brushRef="#br0" timeOffset="-201861.4">20098 10767 938 0,'-5'4'424'0,"-3"-3"-269"0,7-2-107 0,0-1 40 15,1-1-37-15,0 1-31 0,2-1-7 0,1 0-5 0,5-6-55 16,3 1-45-16,-2 0-70 0,4 1 122 0,0-2-112 15,4-1-70-15</inkml:trace>
  <inkml:trace contextRef="#ctx0" brushRef="#br0" timeOffset="-201691.98">20630 10493 768 0,'4'-11'311'0,"6"0"-187"16,2 3-84-16,1-5 29 0,3-1-20 0,1-2-43 16,3 0-37-16,2 0-72 0,1 0 85 0,4 0-70 15,-2-3-45-15</inkml:trace>
  <inkml:trace contextRef="#ctx0" brushRef="#br0" timeOffset="-201506.45">21116 10358 713 0,'-4'5'293'0,"4"-4"-205"16,2 1-67-16,3-3 17 0,0-2-13 0,1-1-8 15,1-1 2-15,2 2 2 0,-2-2-1 0,2 1 1 16,0-1-2-16,0 0-1 0,0 2-5 0,-2 0-4 16,2 2-1-16,0-1-4 0,0 0-16 0,-2 1-17 15,1 1-20-15,0 0 37 0,0 0-27 0,-2 0-15 16</inkml:trace>
  <inkml:trace contextRef="#ctx0" brushRef="#br0" timeOffset="-201356.04">21455 10323 559 0,'4'6'312'0,"-3"-1"-152"16,6 3-100-16,-2-3 41 0,0 0-38 0,1 0-22 0,2-1-15 15,-4 1-6-15,2-4-7 0,3 3-6 0,-2-4-47 16,1 0-30-16,1-2-43 0,-2 1 87 0,1-1-70 15,0-1-38-15</inkml:trace>
  <inkml:trace contextRef="#ctx0" brushRef="#br0" timeOffset="-201186.64">21733 10343 264 0,'6'2'148'0,"-1"-2"-83"16,3-1-43-16,1-1 29 0,1 0-33 0,0-1-11 0,3 0-2 0,2-1-23 16,2 0-33-16,-5 0 44 0,3 0-29 15,1 1-16-15</inkml:trace>
  <inkml:trace contextRef="#ctx0" brushRef="#br0" timeOffset="-200989.65">22022 10314 181 0,'7'-1'175'0,"-3"-1"-60"0,1 2-63 0,2-1 42 16,-1 1-21-16,-2 1-26 0,0 0-1 0,1 1 16 15,-1-1 3-15,1 2-3 0,-2-1 3 0,1 0 5 0,0 0 17 16,0 0-6-16,0 2-7 0,1-3-18 0,-1 2 4 16,1-2-5-16,-2 1-5 0,-1 3-7 0,3-1-14 15,-2 0-6-15,-1 0-5 0,1 3-19 0,0-4-137 16,-1 4 122-16,0-4-61 0,0 3-60 0</inkml:trace>
  <inkml:trace contextRef="#ctx0" brushRef="#br0" timeOffset="-200227.61">22167 10646 430 0,'3'-2'334'16,"2"0"-103"-16,-2-3-118 0,3 3 91 0,0-2-51 16,-3-2-15-16,0 3-15 0,0-3-12 0,0 2-26 15,-2 1-5-15,2-3 0 0,-2 1-7 0,0 2-23 16,0-2-6-16,0 1-8 0,-1-1-5 0,0 1-7 15,0-1-3-15,0 4-9 0,-3 0 0 0,1-1-2 16,-2 0-3-16,-2 1 2 0,1 1-2 0,-1-2-2 16,-2 2 1-16,-1 0-2 0,2 2-2 15,-2-1 0-15,0 4-1 0,-1-1 0 0,0 2 0 16,0 1 0-16,3 3-1 0,-1 0-1 0,0 2 0 0,2 1 0 16,0 0 1-16,2 0-1 0,1 3-2 15,1-1 0-15,2-3 0 0,1 1 0 0,0-2 0 0,5-6 0 0,1 2-1 16,0-2 2-16,0-3 0 0,2-2 1 0,-2 0-1 15,3-4 2-15,1-4 0 0,2 3 0 0,-5-5 2 16,2 0-1-16,-1-2-1 0,0-1 3 0,-2-1-1 16,-1 1-1-16,-3 0 1 0,0 0 0 0,-2 4-1 15,-2 1 2-15,1-1 2 0,-5 9-1 0,2-2 4 16,-1 4 2-16,-2 0 2 0,0 10-1 16,2-3-1-16,0 6 2 0,-2 1-2 0,3 1-2 0,0-1-2 15,0 2-4-15,3-3 0 0,0-2-9 16,1-1-20-16,2-3-33 0,1-6-50 0,4-1 84 15,-2-1-58-15,0-2-30 0</inkml:trace>
  <inkml:trace contextRef="#ctx0" brushRef="#br0" timeOffset="-199564.4">20152 12169 650 0,'-4'6'345'15,"1"0"-177"-15,3-3-96 0,1-1 69 0,0 2-70 16,1-2-5-16,-1-1-2 0,2 1-3 0,1-1-15 15,-2 0-9-15,2 0-8 0,-1 2-5 0,2-1-10 16,1-1-3-16,-2 0-6 0,1-1-12 0,0 0-89 16,2 0-85-16,-2 1 146 0,4 2-98 0,-1-1-96 15</inkml:trace>
  <inkml:trace contextRef="#ctx0" brushRef="#br0" timeOffset="-199424.22">20383 12327 1082 0,'2'5'398'0,"-2"-1"-301"0,0-2-77 16,0 0 6-16,4-2-22 0,1 1 1 0,1-4-1 16,2 1 1-16,3-2 0 0,-1-1-2 15,5-1-4-15,-2-1-16 0,1 1-105 0,2-3 104 16,4 3-54-16,2-2-52 0</inkml:trace>
  <inkml:trace contextRef="#ctx0" brushRef="#br0" timeOffset="-199268.43">20858 12416 353 0,'12'-2'162'16,"0"-1"-105"-16,2-1-40 0,1-1 14 0,1 0-12 16,0-2-17-16,-6 2-11 0,4-2 9 0,3 3-5 15,-4 1-3-15</inkml:trace>
  <inkml:trace contextRef="#ctx0" brushRef="#br0" timeOffset="-199067.11">21389 12427 1008 0,'18'-2'428'0,"-8"1"-279"15,3 1-112-15,-1 0 50 0,-2 1-77 0,-1-1-4 16,-1 4-2-16,-1-2 4 0,-2 1-3 0,1 1 0 15,0 0 0-15,-2 2-2 0,-2-2 2 0,1 0-2 16,0 1 0-16,1-4-25 0,2 2-20 0,-3-2-28 16,3 0-40-16,-1-1 80 0,2 0-61 0,3-4-28 15</inkml:trace>
  <inkml:trace contextRef="#ctx0" brushRef="#br0" timeOffset="-198920.61">21678 12534 765 0,'2'3'313'0,"2"-3"-210"0,0-1-67 0,0-3 22 16,0 0-12-16,1 0-3 0,1-4-1 0,-1 0-6 15,0-1-4-15,0 1-5 0,3 0-5 0,-2-2-29 16,1-1-23-16,2 2-33 0,0-1-50 0,2 1 86 16,-1-1-61-16,2 4-30 0</inkml:trace>
  <inkml:trace contextRef="#ctx0" brushRef="#br0" timeOffset="-198778.85">21994 12343 856 0,'0'-8'316'0,"3"-1"-243"0,1 2-60 0,0 1-10 16,2-3-2-16,-4 5-16 0,3-2-16 0,-2 2-120 15,1 1 127-15,-2 0-73 0,3 1-61 0</inkml:trace>
  <inkml:trace contextRef="#ctx0" brushRef="#br0" timeOffset="-198650.85">22101 12170 484 0,'-1'-4'251'0,"1"2"-139"16,0-2-75-16,0-1 43 0,0 1-43 0,1-3-21 16,2 1-8-16,1 0-4 0,-2 0 0 0,3-2-4 15,-1 0-27-15,1 2 23 0,1-3-8 0,1 2-7 16</inkml:trace>
  <inkml:trace contextRef="#ctx0" brushRef="#br0" timeOffset="-198485.73">22206 12059 976 0,'-1'2'426'0,"-1"-2"-269"0,2-3-101 0,1-4 31 15,0 1-21-15,4-4-11 0,1 0-3 0,2 0-14 16,-1-1-10-16,1 1-6 0,-2-1-5 0,1 4-58 15,1-2-43-15,2 1-61 0,-7 3 111 0,4-1-105 16,0 2-62-16</inkml:trace>
  <inkml:trace contextRef="#ctx0" brushRef="#br0" timeOffset="-198000.18">22424 11678 369 0,'-2'-4'243'0,"0"3"-76"15,0-2-73-15,2 2 53 0,0 0-4 0,-3-1-7 16,2 0-5-16,-3 0-18 0,0-1-7 0,1 1-10 16,0 0-9-16,-5-1-14 0,4-1-5 0,2 2-5 15,-5 0-5-15,4 0-14 0,-2-1-5 0,-3 1-3 16,2 1-2-16,2 1-11 0,-3 0-5 0,-2 0-4 0,0 3-2 16,-2 4-5-16,-1-1 1 0,3-1-4 0,-2 5 0 15,-1 0-1-15,2 2 0 0,3 2 1 0,0 0-3 16,2 0 1-16,1 3-2 0,3-3 0 0,1-1-2 15,0 1-1-15,8-5 1 0,1-2-1 0,3-3 1 16,-1 1 0-16,5-6 1 0,-2-2 0 0,2-4 1 16,1-2 5-16,-3-3 4 0,0 2 5 0,-3-3 8 15,0-2 5-15,-6 2 3 0,2 2 7 0,-2 1 6 16,-5 5 2-16,0-1 5 0,0 2 2 0,0 4-7 16,0 0-1-16,-3 6-5 0,-1 2-5 0,1 8-7 15,0-2-6-15,0 3-9 0,1 3-7 0,-1-1-5 16,3 2-21-16,2-2-30 0,1-3-198 0,5 2 208 15,2-5-113-15,4 1-102 0</inkml:trace>
  <inkml:trace contextRef="#ctx0" brushRef="#br0" timeOffset="-150402.55">19631 5048 453 0,'-17'-2'269'16,"5"0"-122"-16,1 2-81 0,-1 2 62 0,-1-2-68 15,5 0 5-15,-2 1-1 0,-1-1-6 0,2-1-12 16,-5 0-3-16,2-3-6 0,3 0-1 0,-3 1-3 16,2-3-3-16,0 1-3 0,0-1 0 0,1 2-5 15,1-2-1-15,-1-1 0 0,0 4-1 0,2 0-4 0,-2 0-3 16,0-1 0-16,-2 2-4 0,1 1-4 0,0 1-1 15,-2 3 0-15,-4-2 0 0,-1 5-1 0,0 0 0 16,-2 1 0-16,-3 1 1 0,0 2-2 16,-2-1 0-16,-4-2-2 0,-4 0 2 0,0 2-1 15,-3-4 0-15,1 1 0 0,-1 0-1 0,-3-1-1 0,6 4 1 16,-1-2 0-16,3 1-1 0,1 0 1 0,2 0-1 16,0 0 1-16,3 2-1 0,2 0 1 0,3 1-1 15,-5 0 1-15,2 0 0 0,3 3 0 0,-5-5-1 16,5 5 0-16,-2-5 2 0,3-2-1 0,1 4 0 15,2-1-1-15,1-2 0 0,6 1 0 0,-1 0 1 0,0-1-1 16,3 2-3-16,-2 0 4 0,0-2-2 0,-1 3 0 16,2-1 2-16,-2 1-2 0,0 2-1 0,-1 0 1 15,-1 3 1-15,1 0-1 0,0 4 0 0,0-2 2 16,-1 3-2-16,1 0-1 0,0 0 2 0,2 0 0 16,-1 0-1-16,2-2 0 0,1 0-1 0,0 0 1 15,2-3-1-15,1 0 2 0,0 0-1 16,2 0 1-16,0-3 0 0,1-1-1 0,0 0 1 15,0-2 0-15,2-2 1 0,1 2 1 0,0-1 1 16,-1-2 1-16,2 1 2 0,0-1 0 0,1 0 2 16,2 1 0-16,-2 1-2 0,4-1 1 0,1-1-1 15,-1 1-1-15,3 1-1 0,1 0 0 0,3-2-3 16,0 3 0-16,2 1 2 0,1-2-2 0,3 1-1 16,0 0 1-16,4 1 0 0,2 0-2 0,0 0 2 15,2-1 1-15,0 0 1 0,0-1 4 0,0 0 9 16,0-2 1-16,0-2 2 0,0-1 2 0,-6-1 3 0,1 0-1 15,7 0 1-15,0 0-3 0,-4 0-7 0,1-1-2 16,1 3-2-16,3 1 0 0,-1 0-3 0,3 1 0 16,-11 2-3-16,1 0 0 0,3 1 0 0,-6-2 0 15,0 3 1-15,-1-1-2 0,0 0 1 0,0-1-1 16,3 1-1-16,0 0 2 0,2 1-1 0,0-1 0 16,2-5-2-16,2 4 2 0,-1 1 0 0,-1-8-1 15,3 2 3-15,-3-3 3 0,2-1 4 0,-4-3-1 16,2 3-1-16,-4-3 5 0,2 1-2 15,-1-2 1-15,-3 1-2 0,-2 2-5 0,-1-1-1 0,4 0-1 16,0 0 1-16,-2-1-5 0,1 2 3 0,-2 1-3 0,6-2 2 16,1 2 0-16,0 0 0 0,-7 0 1 0,5 0-1 15,0 1 2-15,-2 1-3 0,2 0 2 0,-2 0-2 16,0 0 0-16,3 2 0 0,-1-3 0 0,-1 1 2 16,2-2-1-16,-2 0-1 0,-1-3 1 0,1 1 3 15,0-1 5-15,0-4 3 0,1 2 3 0,-1 0 5 16,0-2 3-16,-1-1-1 0,-5 1 3 0,2-3 0 15,-4 2-2-15,1-2-5 0,-1 1-1 16,-5-1-6-16,1 3-3 0,0-3 1 0,3 0 0 16,-2 3-5-16,-2 0 0 0,1-1 0 0,2 0-3 15,0-6-2-15,1 3 4 0,-1 5-4 0,4-6 0 16,-1 1 0-16,1-1 0 0,2 3-1 0,-1-2 2 16,2 3 0-16,-1-2 0 0,1 1 1 0,-1 0 1 15,1 0 0-15,-2 2-1 0,-3-1 2 0,0 2 1 16,-1-1 2-16,-6-1 0 0,1-1 4 0,-1 2 2 15,-4-1 4-15,2-2 0 0,-1 1 1 0,0-1 0 16,1 0-1-16,-2 1-2 0,5 1 0 0,-5-1-6 0,-1 0-3 16,2 0 2-16,2-1-1 0,-3 2 0 0,0 0-1 15,1-1 0-15,-5-3 1 0,1-2-1 0,3 2 2 16,-4 0-3-16,-4-2-1 0,1-2 0 0,-1 1 1 16,-2-3-2-16,0-1 1 0,-1 0 0 0,-1-3-1 15,1 1 2-15,-3-2-1 0,2 0 0 0,-4-1-2 16,0 1 1-16,-1 1-2 0,1 1 1 0,-3 2-2 15,-1-1 0-15,-3 0-1 0,1 1 1 0,-2 0 1 16,1 2-1-16,2 1 1 0,-2 0-1 0,-3-3 2 16,1 2 0-16,4 2-1 0,1 1 1 0,1 0-2 0,-5-1 1 15,4 3 0-15,-2-3 0 0,3 3-1 0,-1 1 0 16,-3-1 0-16,1 1 0 0,-2 0 0 0,1 1 0 16,1-1 0-16,-1 1-1 0,0 0 0 0,-2 3 0 15,3-1 1-15,0 0-2 0,-4-4 2 0,0 7-1 16,-1-3 1-16,0 5-1 0,0-1 0 0,-1 1 1 15,-1 0 0-15,3 3 0 0,-1 1 0 0,2-1 0 16,-1 0 0-16,1-4 0 0,0 4-1 16,4-2 1-16,-1-1-1 0,2 1 1 0,0-1-1 15,1 1 1-15,3 1-2 0,-3 1 1 0,-1-3 1 16,3 2-2-16,-1-1 2 0,3 0-2 0,-7 1 1 16,5 1 0-16,1 0 1 0,-3 0-2 0,-2 3 0 15,-1-1 1-15,-2 1 1 0,-1 1 0 0,-1 1 0 16,-4-1 0-16,2 6 1 0,0-2 0 0,0 0 0 15,-2-2 1-15,2 0-2 0,0 3 0 0,1-1 0 16,1-3 0-16,-2 1 1 0,2-2 2 0,-2 1-3 16,1-1 0-16,-1 2 1 0,-1-4-1 0,3 2 2 0,2 0-3 15,-2-1 1-15,-1 3-1 0,4-1 1 0,3 0-1 16,-1-2 0-16,3 3-6 0,5-3-14 0,-2 1-34 16,7 0-54-16,3 1 85 0,-1-2-52 0,4 4-28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5:55.2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0 225 2328 0 0,'2'-6'1781'0'0,"-1"2"-846"0"0,0 1-1 0 0,1-1 0 0 0,-1 1 0 0 0,1 0 1 0 0,0-1-1 0 0,3-4 0 0 0,17-25 2410 0 0,-15 21-2767 0 0,1 1 0 0 0,-1 0 1 0 0,2 1-1 0 0,-1-1 0 0 0,1 2 0 0 0,17-15 0 0 0,-10 13-139 0 0,1 0 0 0 0,0 1-1 0 0,19-9 1 0 0,-28 16-384 0 0,-1 0 1 0 0,0 0-1 0 0,1 1 0 0 0,-1 0 0 0 0,1 1 0 0 0,-1-1 1 0 0,1 1-1 0 0,0 1 0 0 0,0-1 0 0 0,14 3 0 0 0,-18-1-50 0 0,0 0 0 0 0,0 0 0 0 0,0 1 0 0 0,0 0 0 0 0,0 0 0 0 0,0 0 0 0 0,-1 0 0 0 0,1 0 0 0 0,-1 1 0 0 0,1 0 0 0 0,-1 0 0 0 0,4 5 0 0 0,-1-1 2 0 0,0 0 0 0 0,-1 0 1 0 0,1 1-1 0 0,6 15 0 0 0,-7-12 3 0 0,-1 0-1 0 0,0 1 1 0 0,-1-1-1 0 0,-1 1 1 0 0,0 0-1 0 0,0-1 1 0 0,-1 1-1 0 0,-1 14 1 0 0,-1 2 25 0 0,-2 0 1 0 0,-8 37-1 0 0,7-49-13 0 0,0-1 0 0 0,-1 1 0 0 0,-1-1 0 0 0,-1 0 0 0 0,0-1 0 0 0,-1 0 0 0 0,0 0 0 0 0,-1 0 0 0 0,-1-1 0 0 0,0-1 0 0 0,0 0 0 0 0,-1 0 0 0 0,-25 20-1 0 0,31-29-7 0 0,1 0-1 0 0,-1 0 1 0 0,0 0-1 0 0,0-1 0 0 0,0 1 1 0 0,0-1-1 0 0,-1-1 0 0 0,1 1 1 0 0,-1-1-1 0 0,1 0 0 0 0,-1 0 1 0 0,1 0-1 0 0,-1-1 1 0 0,1 1-1 0 0,-1-2 0 0 0,0 1 1 0 0,1 0-1 0 0,-1-1 0 0 0,1 0 1 0 0,-1-1-1 0 0,1 1 0 0 0,-1-1 1 0 0,1 0-1 0 0,0 0 0 0 0,0-1 1 0 0,0 1-1 0 0,0-1 1 0 0,1 0-1 0 0,-8-6 0 0 0,10 7-9 0 0,0 0 0 0 0,1 0-1 0 0,-1-1 1 0 0,0 1 0 0 0,1 0-1 0 0,-1-1 1 0 0,1 0 0 0 0,0 1 0 0 0,-1-1-1 0 0,1 0 1 0 0,1 1 0 0 0,-1-1-1 0 0,0 0 1 0 0,1 0 0 0 0,-1 0 0 0 0,1 0-1 0 0,0 1 1 0 0,0-5 0 0 0,0 2-5 0 0,1 1 0 0 0,-1-1 0 0 0,1 0 1 0 0,0 0-1 0 0,0 1 0 0 0,1-1 0 0 0,-1 1 1 0 0,1-1-1 0 0,0 1 0 0 0,4-6 0 0 0,0 1-7 0 0,2 0 0 0 0,-1 0 0 0 0,1 1 0 0 0,0 0 0 0 0,1 1 0 0 0,0-1 0 0 0,0 2 0 0 0,0-1 0 0 0,1 1 1 0 0,18-8-1 0 0,-24 14 10 0 0,1-1 0 0 0,0 0 1 0 0,0 1-1 0 0,-1 0 0 0 0,1 0 1 0 0,0 0-1 0 0,0 1 0 0 0,-1-1 1 0 0,1 1-1 0 0,0 1 0 0 0,-1-1 1 0 0,1 0-1 0 0,-1 1 0 0 0,1 0 1 0 0,-1 0-1 0 0,0 1 0 0 0,5 2 1 0 0,5 7 97 0 0,0 1 1 0 0,-1 0-1 0 0,0 1 1 0 0,-2 0 0 0 0,1 1-1 0 0,-2 0 1 0 0,14 27-1 0 0,15 19 277 0 0,-38-59-352 0 0,1 1 0 0 0,-1-1 1 0 0,1 0-1 0 0,0 0 0 0 0,0 0 1 0 0,0 0-1 0 0,0 0 0 0 0,0 0 1 0 0,0-1-1 0 0,1 1 0 0 0,3 1 1 0 0,-5-2-34 0 0,0-1 0 0 0,0 0 0 0 0,0 0 0 0 0,0 0 0 0 0,0 0 0 0 0,1 0 1 0 0,-1 0-1 0 0,0 0 0 0 0,0 0 0 0 0,0-1 0 0 0,0 1 0 0 0,0 0 0 0 0,0-1 1 0 0,0 1-1 0 0,0-1 0 0 0,0 1 0 0 0,0-1 0 0 0,0 1 0 0 0,0-1 1 0 0,0 0-1 0 0,0 1 0 0 0,0-1 0 0 0,-1 0 0 0 0,1 0 0 0 0,0 0 0 0 0,-1 1 1 0 0,1-1-1 0 0,0 0 0 0 0,-1 0 0 0 0,1-1 0 0 0,0 1-62 0 0,17-23-2432 0 0,-17 23 2310 0 0,0 0 1 0 0,0 0-1 0 0,0 1 0 0 0,0-1 0 0 0,0 0 0 0 0,0 0 0 0 0,0 0 1 0 0,0 1-1 0 0,0-1 0 0 0,0 0 0 0 0,0 1 0 0 0,1-1 0 0 0,-1 1 0 0 0,0-1 1 0 0,0 1-1 0 0,1 0 0 0 0,-1-1 0 0 0,0 1 0 0 0,2 0 0 0 0,7 4-1523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8T16:28:32.7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16479 5664 1123 0,'-15'8'411'0,"5"-1"-312"0,0 0-80 15,-1-1 0-15,6-2-12 0,0 2 0 0,2-1-1 16,2 0 2-16,-3 0-2 0,2 2 3 0,1-1-5 16,-1 1-1-16,2 1 1 0,-1-1-3 0,-2 1-9 15,3 1-4-15,0 0-1 0,-1 1-6 0,1-3 0 0,-4 2-3 16,3 3-4-16,1-1 2 0,-2 2 6 0,-1-1 5 16,1 3 0-16,-2 1 6 0,3 2 1 0,1 1 2 15,-3-2 4-15,2 1-3 0,1 0 3 0,3-1-1 16,-3-2 3-16,2-2 2 0,-1 0 4 0,1-2 2 15,7-2-1-15,-9-1 5 0,1 0 1 0,-1-3-2 16,6 1-1-16,-5-2-3 0,1 1-2 16,-4-4-4-16,-1 2 3 0,6-2-3 0,-2-1-2 15,1 1 0-15,-3-1 0 0,1-1 0 0,4 2 0 0,3 1-1 16,-6-2-2-16,1 0-1 0,3 1-2 0,-3 1 1 0,0 1-3 16,-5-3-1-16,-1 0 1 0,0 1 1 15,1 0 2-15,-3 1-1 0,1 0 2 0,-1-2 1 16,3 2 0-16,0 0 2 0,-1-2-1 0,3 0 1 15,-3-2-1-15,1-2 3 0,1 1-2 0,-1 0 0 0,1-4 2 16,0 0 0-16,-3-1-1 0,1-1-1 0,0 0 3 16,1-1 0-16,-7-2 0 0,3 2 1 15,-5-2 1-15,0 1-1 0,-1-2 1 0,0 0-1 16,-1 2 1-16,-2-1-3 0,1-2 0 0,0 0 0 16,1-1-2-16,1 2 1 0,2 1-1 0,-2-6 1 15,3 0-2-15,0 0 1 0,2 0-1 0,2-2-4 16,0 1 3-16,3-2-4 0,1-1 2 0,2 0-5 15,2 1 2-15,3-1-1 0,2 1 1 0,2 0 4 16,-2 2-3-16,4 2 3 0,0 1-2 0,1 3 4 16,1-2 1-16,1 5-2 0,2 2 2 0,1 1-3 15,-1-1 2-15,2 6-2 0,1 0 3 0,-4 2-1 16,2 3 0-16,-2 5 3 0,3-3 1 0,-8 2 3 0,1 3 1 16,1 0 5-16,-1 0 3 0,1 0 1 0,-2-4 1 15,0 3 2-15,-2 0 9 0,0-1 5 0,1 0 6 16,-1-1 0-16,-5 0 11 0,2 2 2 0,-3-3 2 15,1-1-2-15,-5 2-7 0,0 0-4 0,-4 1-5 16,0-1-4-16,-3 3-13 0,0-2-3 0,-4 0-15 16,0 3-15-16,-4-2-54 0,3-1-35 0,-9-1-55 15,1 1-97-15,-4-3 175 0,-1 0-133 0,0 2-42 16</inkml:trace>
  <inkml:trace contextRef="#ctx0" brushRef="#br0" timeOffset="760.02">16864 5712 859 0,'-4'1'305'0,"1"1"-234"0,3-1-55 0,1-1-2 16,3 0-6-16,-4 0 2 0,2 1 3 0,1-1 3 0,2-1-1 16,-3 0-3-16,4-2-4 0,1 2 0 15,-3-4-2-15,5 2 0 0,1-4-1 0,-2 4 1 16,0-4 1-16,0 3 0 0,1-2 3 0,0 1-3 16,-1 0 4-16,1 3-3 0,2-5 1 0,0 0 1 15,-1 1-1-15,2-1 3 0,-1-1 1 0,3-3 8 16,0-4 2-16,1 0 5 0,-2 4 2 0,0-3 4 15,-1 0 0-15,0-1 1 0,1 1-1 0,-7 3 1 16,1-1-1-16,-4 0-3 0,-3-3 0 0,-2 4-1 16,0-1-5-16,-6 0 0 0,-1 2-1 0,-4 3-8 15,2-1-1-15,-8 8-4 0,2 0-4 0,-4 2-6 16,0 0 1-16,-5 12-2 0,3-2-1 0,-4 3-1 16,-1 2-1-16,4 2 0 0,1-1 3 0,2 1 1 0,1-4-1 15,-1 3 6-15,-2 0 2 0,8-1 0 16,-1-2 2-16,3 1 2 0,-1 3-2 0,9-2-1 0,-4 2 4 15,9-4-8-15,10 2-4 0,-2-2 1 0,9 1-2 16,1-3 0-16,8-3-1 0,3-1-2 0,3-3 0 16,6-3 0-16,-1-3-36 0,2 0-26 15,3-5-33-15,2 2-41 0,1-3 96 0,-1 1-79 16,1-3-33-16</inkml:trace>
  <inkml:trace contextRef="#ctx0" brushRef="#br0" timeOffset="1272.79">17232 5714 841 0,'-12'9'333'0,"2"1"-201"16,5 2-86-16,-2 4 56 0,7 3-44 0,-2-1-14 15,6-1-14-15,2 3 0 0,-1 1-5 0,2-2 1 16,1-2-8-16,1-2-11 0,2-1 0 0,-1-2 0 16,0 0-2-16,0-5 2 0,2 1 1 0,-5-8-4 15,0 0 7-15,0-2 7 0,-1 0 2 0,-6-11 5 16,0-1 4-16,0-3 10 0,-2-3 3 0,0-3 1 15,2 2 5-15,-6-5-3 0,4 1-4 0,-5-3-3 16,5 3-6-16,0 2-11 0,2-1-5 0,-3-4-6 16,2-1-6-16,1 3-6 0,3-1-1 0,4 2-3 0,1-3-2 15,5 1-1-15,-3-2 0 0,6 10 0 0,0-1-3 16,3 4-1-16,0 4-1 0,-1 6 2 0,0 7-27 16,0 3-27-16,-3 9-36 0,-1 3-74 0,-2 10 131 15,1-2-89-15,-9 8-42 0</inkml:trace>
  <inkml:trace contextRef="#ctx0" brushRef="#br0" timeOffset="2115.8">17560 5653 458 0,'-4'0'293'0,"2"0"-119"16,-1 0-91-16,2 1 51 0,-2 2-21 0,3 0-30 15,-1 2-10-15,2 4-7 0,0 0-10 0,-1 1-15 16,4 5-5-16,-1 4-2 0,0-1-3 0,1-2-11 16,0 4-3-16,1 2-4 0,1 1 5 0,1-2-6 15,-1 1 0-15,1-4-3 0,1 0 1 0,-2-2 1 16,1-4-2-16,1-2 1 0,-4-5-1 15,2 1 3-15,-3-5 0 0,0-1 1 0,-2-6 1 16,4 1 2-16,-3-5 0 0,-1-2 0 0,0-3 0 16,1 0-1-16,-4-8-2 0,-1 5 1 0,1-3-6 15,-2-1-2-15,0-3-1 0,-1 2 0 0,2 0-5 16,3 2 0-16,1 1 0 0,0-2-1 0,2 2-1 0,0 7-1 0,5 1-4 16,-3-1 0-16,-3 3 0 0,4 4 0 15,-2 4-3-15,1 3 0 0,1 7 1 0,0-4 1 16,2 4 2-16,-1 8 1 0,5-2 1 0,3 2 1 15,-7 4 2-15,5 0 1 0,-2 0 2 0,-4 3 2 16,2-3-1-16,-1-5 3 0,-3 3 2 0,-6-12 1 16,9 6 3-16,-5-9 4 0,0 0-1 0,1-8 0 15,-2 1 2-15,-1-4-1 0,6-6-2 0,-1-1-2 16,-3-3-3-16,0-2-3 0,0 0-2 0,0 4-2 16,0-5-1-16,-1 5 0 0,4 1-1 0,-2-2 1 15,0 0-1-15,2 5-2 0,-1-2 0 0,2 3 0 0,2 2 2 16,-3 7 0-16,0-5 5 0,2 9 3 0,-1 5 11 15,1 2 3-15,0 4 4 0,1 1 2 0,-1 7-1 16,2 1 0-16,1 4-3 0,-2 0-3 0,0 2-7 16,1 0-2-16,-2 0-2 0,-1-2-1 0,0-4-13 15,-2 1-21-15,1-13-32 0,-2 2-49 0,-1-4 82 16,-3-7-57-16,-4-11-30 0</inkml:trace>
  <inkml:trace contextRef="#ctx0" brushRef="#br0" timeOffset="2849.64">18567 5148 347 0,'9'-7'215'0,"-5"2"-8"0,3 1-40 0,-3-3-69 16,1 4 39-16,-2 0-58 0,1-1 37 0,-7 3-11 15,1-1-10-15,2 2-25 0,-3 0-9 0,-3 3 2 16,-2-2-18-16,-1 3-14 0,2 0-6 0,0 4-2 15,1-2-5-15,-4 1-9 0,0 6-2 0,0 1-2 16,2 1-3-16,-1-1 1 0,2 4-1 0,-1 0-2 0,-2 7 2 16,2 1-1-16,-1-1 3 0,3 0-2 0,-4 5 7 15,1 1 0-15,0 2 3 0,3-1 1 0,-1-3 1 16,0 3 0-16,3-2 2 0,0-2-1 0,3 1-3 16,1-1-2-16,0 0-2 0,3-1-2 0,3-1-3 15,0 0 0-15,4-2-2 0,0 3 0 0,2-6 0 16,0 2-1-16,5-7 0 0,-2 1 0 0,3-1 0 15,0-3 2-15,1 2-1 0,2-3 1 0,-2-2 1 16,-2 0 0-16,3 0 0 0,0 0-1 16,-6-3-9-16,0-1-18 0,2 1-31 0,-1-2 45 15,2 1-27-15,-1-1-20 0</inkml:trace>
  <inkml:trace contextRef="#ctx0" brushRef="#br0" timeOffset="3956.88">20485 4996 793 0,'2'0'348'0,"1"0"-214"16,-1-1-82-16,3 1 40 0,-1-2-40 0,0 1-5 16,2-1 5-16,1-2-1 0,-1 1-5 0,-2 3-12 15,1-4-4-15,2 4-5 0,1 0-4 0,0 2-8 16,0 1-2-16,-2-1-1 0,2 3-1 0,0-3 1 0,-1 5-1 0,2 1 2 16,-1-2 0-16,0-1-6 0,-1 4 2 15,2 1-1-15,1 0 0 0,1 2 1 0,-1-1 1 16,1 0-1-16,1 2 0 0,-1 1 2 0,1-1-1 15,1 2-1-15,1 3-1 0,-1-3-2 0,0 2 0 16,-1-3 0-16,1 2 1 0,1 0-1 0,-3-1 0 16,1 0 1-16,-3-2 1 0,1 3 5 0,-4-2 2 15,2 3 5-15,-4-2 1 0,0-1 1 0,1 1 1 16,-3-2-1-16,1 1-3 0,-2-2-2 0,0 3-4 16,1-4-4-16,-1-1-3 0,0 0-1 0,-1 2-2 15,2-1 0-15,-2-1 2 0,3 0-1 0,-3-2 0 0,0 6 1 16,3-1-3-16,-2-1 3 0,-1 0-2 0,-1 1 2 15,0 3 0-15,0-1-1 0,-2-2 0 0,3 4-1 16,-6-3 5-16,3 1-1 0,-2-2 0 16,-1 1-1-16,1-2 2 0,-3 1-1 0,2 1 1 0,-4-5-1 15,3 3 1-15,-2-2 1 0,2 0 2 0,-2-1 2 16,2 0 2-16,-2-2-1 0,3 1 1 0,-1 0 1 16,1 1-2-16,0 0-1 0,0-2-2 0,1-1-4 15,2-1-3-15,1 1 1 0,-2 1-3 0,1-6-4 16,2 2-14-16,1 0-18 0,-1-1-88 0,1-2-82 15,0 1 157-15,0 0-114 0,0-4-97 16</inkml:trace>
  <inkml:trace contextRef="#ctx0" brushRef="#br0" timeOffset="11793.56">18600 11598 1214 0,'-8'0'48'0,"2"1"19"16,0 0-8-16,4 2-27 0,-1-1-7 0,4 5-6 15,0-2-6-15,1 1-10 0,2 1-3 0,-3-2-1 16,4 3-2-16,0-1 0 0,0 0 1 0,1 4 1 16,0-1-2-16,-1-2 3 0,-1 4-2 0,5 8 1 15,-5-3 1-15,1 0 3 0,-1 3-1 0,3 0-1 0,-3 4 1 16,-2 1-1-16,3 2 4 0,-5-7-1 0,0-1 2 16,1 2-1-16,-1-4 0 0,-2-3 2 0,-3-3 3 15,3 0 0-15,-1-3-3 0,2-5 1 0,-2-3 3 16,-1 0 2-16,1-6 1 0,-4-1 1 0,2-5 3 15,1-1 3-15,-6-4 1 0,4-1 0 0,-3-2-5 16,-1-5 1-16,2 1-4 0,2-1-2 0,-2-3-7 16,1-2-3-16,4 2-2 0,-1 0 0 0,0 4 0 15,5 2-3-15,2-4 0 0,-2 0-1 0,3 8 2 16,2 2-2-16,0 1-1 0,4 0 0 0,4 5-1 16,-3-2 1-16,-2 7-1 0,5 1 1 0,2 0-1 15,1 4 2-15,1 0 2 0,-3 3 0 0,-3 0 1 16,3 2 1-16,2 1 0 0,-4 3 0 15,-1-1 2-15,-2 2-1 0,0 0 1 0,-3 0 4 16,4 0 1-16,-5-2-2 0,0 2 3 0,-4-1 4 16,-2-1 2-16,0 1-1 0,-2 0 1 0,-4 0-1 15,-2 1 2-15,-1 0-1 0,-2-1 0 0,2 0-4 0,-5-2-4 0,0-1-6 16,2 0-6-16,-1-4-9 0,1-1 2 0,2-1-22 16,0-2-35-16,3-4-16 0,-2 2-19 0,7-4-26 15,0 0 83-15,3 1-64 0,2-1-18 0</inkml:trace>
  <inkml:trace contextRef="#ctx0" brushRef="#br0" timeOffset="12194.07">18766 11829 634 0,'-9'-1'353'0,"3"1"-159"15,3 0-101-15,0 0 47 0,-2 0-12 0,4 0-35 16,-2-1-12-16,-1 0-10 0,3 1-10 0,0-1-25 16,1 2-8-16,2 1-6 0,0-2-6 0,0 1-11 15,2 1-1-15,2 0-3 0,0 3 0 0,2-4-2 16,0 1 1-16,-2 0 1 0,3-2 0 15,-1 0-1-15,1 0 2 0,0-2 0 0,-3-3 1 0,1 0 1 16,0-2 0-16,-1-4 1 0,-1-2 3 0,1 1 1 16,-3-6-2-16,-2 3 4 0,1 0-1 0,-1-3 3 15,-2 5-1-15,-2 0 0 0,0 2-2 16,-1 4-1-16,-2 3 0 0,1 0-4 0,-2 4-4 16,0 4-1-16,1 2-2 0,-1 3-1 0,0-1-1 0,2 7-3 0,-1 5 1 15,2 0 0-15,1-4 4 0,2 6-2 0,0-2 3 16,1 1-2-16,2-3-12 0,0 2-8 0,5-7-16 15,-1-3-48-15,0 0-32 0,3-5-50 0,0-2 112 16,5-6-114-16,-2 1-44 0</inkml:trace>
  <inkml:trace contextRef="#ctx0" brushRef="#br0" timeOffset="12531.61">18935 11828 551 0,'-5'8'243'0,"3"1"-152"0,-3-3-56 0,3 4 13 16,0-1-9-16,1 1-13 0,1-1-8 0,2-2-4 16,0 1-3-16,0 0-4 0,2-3-6 0,-1 0 3 15,1-3 5-15,0-1 5 0,-1-1 9 0,-1 0 9 16,0-2 6-16,2-3 18 0,-2 0 6 0,-1-1 2 15,1 0-1-15,0-1 1 0,-1-3 2 0,1-4-5 16,-1 2-4-16,1 2-16 0,-1-5-3 0,1 3-5 16,0-1-6-16,-1 0-5 0,3 4-12 0,0-1-5 15,-1 1 0-15,3 1-6 0,1 4-6 0,-2-1-1 16,4 5 1-16,1 1 0 0,-1 0-14 0,1 3-14 16,4 3-24-16,-1 2-26 0,-2 0 64 0,2 2-47 15,0-3-20-15</inkml:trace>
  <inkml:trace contextRef="#ctx0" brushRef="#br0" timeOffset="12994.88">19175 11768 621 0,'-9'8'322'0,"-1"-2"-179"15,3 0-93-15,4 0 66 0,2-1-79 0,-3 0-4 16,0-1-15-16,2 1-6 0,2-1-2 0,1 3-1 0,-1-2-3 16,1 1-2-16,-1-1 0 0,0 2-2 0,2 0 2 15,2 0 0-15,-3 1-2 0,-1-4 0 0,0 1-2 16,-1 0 0-16,-1-3-2 0,1-1 2 0,5-1-5 16,-5 0 2-16,2-1-2 0,2-2 0 0,-1-3 3 15,3 1-2-15,0-2 0 0,-2 0 3 0,-4-3 3 16,2 0 5-16,2 0 2 0,2 0 1 0,-3 2 2 0,1 2 2 15,-2-4 2-15,4 3-2 0,1 2-1 16,-2-1-2-16,2 3-2 0,-4-1 4 0,3 6-3 16,1-2 3-16,-1 6-3 0,0 2 1 0,0 0-2 15,0 5 0-15,1 0 1 0,-2 0-4 0,0 2 1 16,-1-3-2-16,1-2 0 0,-3-2 3 0,2 0-2 16,-2-2 0-16,-1-3-1 0,2-4 9 0,-1 0 2 15,2-8 1-15,0-1 4 0,0-1 3 0,1-2 5 16,0-2-2-16,0 1 1 0,0 1 1 15,0 0 0-15,0-1-3 0,-1 3 2 0,0 3-6 0,0 3 0 0,-1 2 10 16,1 0 3-16,-1 0-5 0,-1 7 0 0,2 3-1 16,0 4-3-16,-1 4-2 0,0-1 0 0,0 2-11 15,3 1-4-15,-2 2-16 0,0-1-29 0,2-2-42 16,1-3 62-16,1 2-37 0,1-3-24 0</inkml:trace>
  <inkml:trace contextRef="#ctx0" brushRef="#br0" timeOffset="13678.88">19819 11645 719 0,'0'-3'313'0,"-2"-2"-186"0,1 1-78 0,-2-2 35 16,-1 2-3-16,2 3-10 0,-1-2 5 0,-3 0-3 16,1 1-2-16,-2 0-13 0,1 2 0 0,-3 0-19 15,1 0-6-15,0 7-6 0,-1-2-5 0,-2 3-9 16,-2 3-1-16,0 5-1 0,-1 0-1 0,-1 7-4 16,0 2-2-16,4 7-1 0,-2 0-3 0,3-1-3 0,0 7-2 15,4 8-2-15,0 0 0 0,6-5 0 16,-1 2-6-16,2 0-23 0,7 4-134 0,10-1 142 15,-2 2-82-15,7-9-55 0</inkml:trace>
  <inkml:trace contextRef="#ctx0" brushRef="#br0" timeOffset="14305.69">21185 11544 471 0,'-1'-2'227'0,"1"1"-118"15,0-1-53-15,0 1 44 0,1-2-5 16,1 1-1-16,1 0 4 0,-1 0 5 0,-1 1-4 15,1 1-5-15,1 0-6 0,1 1-23 0,0 4-7 0,3 2-1 16,-2 1-4-16,2 0-17 0,2 3-2 0,0 1-5 0,3 2-3 16,2 4-4-16,-1-2-2 0,-2 2-8 15,5 6 0-15,-1-1-3 0,2 5-2 0,-7 2 0 16,2 2 0-16,0 1 2 0,-2 2 0 0,-5 0 2 16,-5 1 1-16,0-1 3 0,-9-2 0 0,4 0 1 15,-9-1 1-15,-1 1-2 0,-1-6 0 0,0 0-2 16,1-5-33-16,-1-1-34 0,4-9-58 0,0 0-121 15,1-15 178-15,3-7-118 0,0-16-60 0</inkml:trace>
  <inkml:trace contextRef="#ctx0" brushRef="#br0" timeOffset="17524.24">20168 12295 426 0,'-6'-2'218'16,"4"2"-120"-16,0 0-55 0,1-2 50 0,1 2-53 0,0-1-3 15,-4 1 4-15,3 0 1 0,0 0-2 0,-1 0-3 16,-1 0-4-16,0 2 5 0,-1 1-2 16,1 1 3-16,3-1-1 0,-4 4 4 0,1-3 0 15,1 4-2-15,-5-2 0 0,4 2-6 0,1 0-2 0,-3 1-1 16,1-2-3-16,0 0-3 0,-1 0-2 16,2-2-3-16,-3 2-3 0,0-3-2 0,-1 1 0 15,5 1-3-15,-2-1 3 0,-4 0 1 0,3-1 1 16,0 4 1-16,-1-2 0 0,1 0-2 0,-4 0-1 15,-4 3 0-15,0-1-4 0,4 1-2 0,-7 1-2 0,0 1 0 16,0 2-4-16,1 1 0 0,1-1 0 0,-1-1-1 16,-1 3 0-16,3 1 0 0,-2 0-1 0,2-2-1 15,0 3 3-15,-2-1-1 0,2 1 0 0,-1 3 1 16,1-2-1-16,-2 2 0 0,3 0-1 0,0 2 2 16,-1-4-1-16,0 4 0 0,-3-2 0 0,0 0 0 15,1 0 1-15,0-1-1 0,-4-3-1 0,-1 1 0 16,0 1 0-16,-1 0 0 0,-1-2-1 0,4 2 2 15,-4-1-2-15,1 0 0 0,1 3 1 0,1-1 0 16,3-4-1-16,1 3-2 0,-2 5-2 0,-2-4-1 16,5 0-2-16,-1 0 1 0,1-1 0 0,-3 3 0 15,1-2-1-15,-1 1 3 0,3-4 4 0,0 2 0 16,-2-2 0-16,2 0 0 0,-2-1 0 0,-1 0 0 16,2-2 0-16,0 0 1 0,1-2-1 0,-3 0 0 15,-1 0-1-15,7-2 0 0,-3 1-1 0,2-1-3 16,-1 1-1-16,2 0-4 0,-4 0-1 0,4 1 2 15,-3-2 0-15,0 1 0 0,1 1 2 0,1-2 3 16,0 0 1-16,-2 3 2 0,2 0 1 0,2-2 1 16,0 2-1-16,-1-1 0 0,-3 4 0 0,0 0 0 15,0 1 2-15,2-2 0 0,-2-1-1 0,-2 3-1 16,3-1 0-16,1 0 0 0,-4-2 2 0,2 0-2 16,-1-1 1-16,4 2-1 0,-7-2 2 0,0 2-2 15,-1-1 2-15,-7 2-1 0,2 2 0 0,1-3 0 16,-3 1-1-16,1-1 0 0,1 1 0 0,-2 0 2 15,8-3-2-15,-2 2-1 0,1-2 1 0,0 0 0 16,3 3 2-16,-3-2-3 0,5-2 1 0,-1 2-1 0,-2 3 1 16,1-3 0-16,2 2 0 0,1 0 0 0,-1-1-2 0,-2 2 3 15,-2 2-1-15,2-1 0 0,0-3 0 16,-4 4 0-16,2-4 0 0,-3 1-1 0,1 0 0 0,-1-2 1 16,1-1 0-16,2-2-1 0,0 1-1 15,5-3 2-15,-5 2 1 0,4-4-1 0,2 3 0 16,2-1 0-16,-1-2 0 0,3 3-1 0,-2-1 1 15,0-1-2-15,2 1 1 0,0-2-1 0,0 0 1 16,-1 2-1-16,0-2 1 0,2 1 0 0,-1-1 1 16,2-1 0-16,1 2 0 0,-3 2 3 0,1-1 2 15,2-2 0-15,-1 2 1 0,0 0 0 0,-1 2 1 16,2-1-1-16,-2 1 0 0,-1-1-2 0,0 2-1 16,-1-1 1-16,0 0 2 0,0 1 4 0,-2-1 3 15,-2-1 2-15,1 1 2 0,0 0 0 0,-1-3 2 16,4 2 2-16,-4-1-4 0,-1-3-3 0,3 4-2 15,0-2-1-15,0 0-1 0,1 0-1 0,-1 0 0 16,-2-2-2-16,5 3 0 0,-1 0-1 0,2-2 0 16,-1 0-1-16,1 2-2 0,1-3-1 0,1 1 0 0,2-2 0 15,0-1-1-15,0 2-1 0,1-2-1 0,1-2-1 16,1 0 0-16,0 2 1 0,0-3-3 0,1 0-6 16,2 1-20-16,0-2-63 0,-1 1-77 15,2-3 131-15,-1 3-91 0,-6 0-82 0</inkml:trace>
  <inkml:trace contextRef="#ctx0" brushRef="#br0" timeOffset="18635.43">16068 14867 218 0,'-2'0'155'0,"-4"0"-49"0,3-1-41 0,1 1 49 15,0-1-47-15,-1 0 1 0,2 1-2 0,0 0 0 0,0 1-2 16,1 0-9-16,-1-1-22 0,1 2-4 0,0-2-8 15,0 4-3-15,2-2-4 0,-1 0-1 0,0 4-6 16,3 1 0-16,-1 0 0 0,0 4 0 0,1 2 0 16,0 4-2-16,0-2 0 0,2 4-1 0,2 1-1 15,-2 3-1-15,1 1 1 0,1 1-3 0,-1 0 1 16,1 1 3-16,0 1 0 0,-2-3-2 0,2 0 3 16,0-1-1-16,-2 1 0 0,0-6 1 0,1 1 0 15,-3-3-2-15,0-8-2 0,0 1 0 0,-1 0 1 16,-1-5-1-16,-1-1 2 0,-1-3 0 0,0-2-1 15,-3-2 4-15,1 1 1 0,-2-4 2 0,-1-3-1 16,-1 1-1-16,1-3 2 0,-2-1-1 0,1-1 0 16,-1-3-1-16,0 0-2 0,1-2-2 0,-1-1 0 15,1-2-3-15,-1 0 0 0,1-1 0 0,2-4 0 16,-1 2-2-16,1-4 0 0,1 4 0 0,0 0 2 16,0-2 5-16,2 6-2 0,-1-2 2 0,1 3 5 15,1 4 2-15,1-1 0 0,0 1 3 0,1 1-2 0,3 1-1 16,-1-3-2-16,2 2-3 0,0 2-2 0,1-2-3 15,1 3 0-15,2-3-2 0,3 2-2 0,-1-2 1 16,0 5 1-16,6-2 2 0,-2 2 1 0,3 0 0 16,-1 5 3-16,-2 1 1 0,2 1 3 15,-2 3 1-15,2 3 1 0,-9 5 2 0,3-1 2 16,-12 9 0-16,2 0 1 0,-2 1 2 16,-1 2-2-16,-9 3-3 0,0 0 1 0,-3 3-1 0,-1-2-3 15,-2-2-1-15,1-2-1 0,-1-1-1 0,-1-4-2 16,2-1 1-16,0-2-2 0,3-4-2 0,1-3 1 0,-4-2-2 15,2-1 0-15,4 0-2 0,-2-2-1 0,3-6-1 0,-3 1 0 16,4-1-4-16,-2-2-1 0,7 5 1 16,-1-2-1-16,-1 0 1 0,4 4-6 0,0 0-19 0,4 2-86 15,-1 0-85-15,1 2 158 0,6 1-111 16,0 1-100-16</inkml:trace>
  <inkml:trace contextRef="#ctx0" brushRef="#br0" timeOffset="19025.06">16414 14945 508 0,'-5'9'231'16,"-3"1"-133"-16,4-4-55 0,1-2 32 0,1 0-36 15,2-3-1-15,0-1 0 0,-1-2 6 0,-1-1-8 0,4-7-10 16,1-1 2-16,-3 1-1 0,3 2-4 0,1-2-5 16,0-2-1-16,1-1-1 0,0 5-2 0,0-2 1 15,-3 3-9-15,2-2 1 0,0 0 2 0,-2 3 1 16,-2-2 1-16,0 3-1 0,0-2-2 0,0 1 4 16,-1 2 0-16,-3 0 1 0,2-1-1 0,-1 3 1 15,1 0 1-15,-3 2 2 0,1-2 6 0,-7 4-1 16,4 1 0-16,2 4 1 0,-3-3 1 15,-1 9-3-15,-2-2-1 0,-1 4-4 0,2 0-2 16,0 2-5-16,0 1-1 0,-1-2-2 0,8 4-2 0,-5 2 1 16,4 1 0-16,2-4-1 0,2 4-1 0,3-3 1 0,0 2-1 15,5-5-2-15,-4 3 0 0,4-7-2 0,5 2 0 16,-3-1-1-16,6-2 1 0,-4-3-2 0,3-3-32 16,-2 2-15-16,1-4-18 0,1 0-26 0,-3-1 64 15,-1-3-57-15,1 0-21 0</inkml:trace>
  <inkml:trace contextRef="#ctx0" brushRef="#br0" timeOffset="19366.62">16541 14889 626 0,'-6'3'306'16,"2"-2"-206"-16,-2 1-70 0,3-2 13 0,0-1-6 16,1 0-8-16,-1 0-2 0,2 0 2 0,-1-2-3 15,2 2-3-15,-1 1-1 0,1 0-3 0,2 0-6 16,-1 0-3-16,4 2-6 0,-3 3 2 0,2-1-3 15,1 0 1-15,-1 3-2 0,2 2 0 0,-1 0 4 16,1 2 0-16,-1 2-1 0,2-1 2 0,-1 5-1 16,0-2 4-16,0 1-3 0,-1 0 3 0,-1 0-3 0,-2-1-1 15,0 1 5-15,-1-2-2 0,-1-3-1 0,0-2 0 16,-1 0 1-16,-4-3-1 0,1-4 1 0,1 3 5 16,-2-6-1-16,0-4 4 0,-1 1 3 0,0-4-3 15,0-4 1-15,2-6 1 0,-1 1-2 0,2-5-3 16,1 1-3-16,1-6-3 0,0 1-3 0,1-2-1 15,0 3 0-15,3 1-2 0,0-1 0 16,3 6-2-16,-1-5-1 0,2 9 1 0,0 0 0 0,2 5 0 16,1 0 0-16,0 3 1 0,1 4 2 15,0 2-5-15,0 1-10 0,-1 0-17 0,0 2-27 0,3 2-144 16,-2-2 163-16,0 3-104 0,0-1-61 0</inkml:trace>
  <inkml:trace contextRef="#ctx0" brushRef="#br0" timeOffset="19989.38">16886 14771 476 0,'-11'4'186'0,"5"-2"-128"0,1 0-37 0,4 0 17 16,-4 1 4-16,4 0 5 0,0 4 3 0,-1-4 5 16,1 1-3-16,-1 4-5 0,3-1-3 0,-3-1-12 15,0 2-11-15,2 1-5 0,0-3-3 0,2 2-6 0,1-1-3 0,-3 0 3 16,1 2-1-16,0-3-4 0,-1 0 3 16,1 0 2-16,-1 0-2 0,1-2-1 0,-1 0 2 15,1-3-4-15,-1-1-1 0,0 1 0 0,0-2-3 16,-2-2-2-16,2-1 1 0,1-1-1 0,-1-1 0 15,-1-3 2-15,2-2 2 0,2 0 2 0,1-1 1 16,-1-4 2-16,2 1-1 0,-3-2 3 0,4 1-2 16,0 0-1-16,1 2 0 0,-2-3 0 0,4 10-2 15,-1-1 1-15,0 3 0 0,0 4 1 0,2 7-1 16,0-1 4-16,-2 3 0 0,1 4-1 0,0 3 4 16,2 0-3-16,-3 2 0 0,1-3 0 0,-2 0 1 0,-1 1-1 15,-1-2 0-15,0 2 0 0,-2-9 1 0,-1 1 13 16,0 0 5-16,-2-5 3 0,0-1 0 0,-1-3 2 15,1-1-1-15,-4-2 0 0,2-3-2 0,0-1-13 16,-1-2-5-16,-1-1-4 0,0-2-3 16,3 0-1-16,-1 0-2 0,2 0-2 0,0 1-1 0,0 1-3 15,1-1 1-15,3 2-2 0,-1 1 2 0,2 1-1 16,0 3 1-16,2 3 0 0,0 1 2 16,-1 0 3-16,1 6-2 0,2 5 3 0,-1-1-1 15,0 2 1-15,1 3 1 0,0-2-1 0,1 4 3 16,2 2-2-16,0 0 2 0,-1-5-1 0,0 2 6 15,-2-1-1-15,2 2 1 0,-4-4 3 0,-1-1-1 16,-3-3 2-16,-3 1 1 0,0 2-10 0,-4-5-53 16,1 0-52-16,-4 1 84 0,2-1-59 0,-6-1-58 15</inkml:trace>
  <inkml:trace contextRef="#ctx0" brushRef="#br0" timeOffset="20506.84">17485 14367 268 0,'-4'-1'203'0,"1"0"-55"0,1-2-71 0,0 0 52 16,0 1-13-16,0 0-11 0,0 0-5 0,0-1-24 15,0 2-7-15,-1 0 4 0,0 1-8 16,1 0-14-16,-1 0-6 0,-1 0-4 0,2 2-5 0,-1 2-5 16,-2-1-4-16,2 1-12 0,0 4-1 15,-1-1-5-15,1 4 0 0,0 1-1 0,-2 9-4 0,2 0-4 16,0 4 1-16,1 7-2 0,0 6 0 16,1-1 1-16,4 10-3 0,-2-1 1 0,2-1 0 15,0 2 2-15,3-7-2 0,0 2 2 0,0-4-1 16,-1-3 1-16,3-1-1 0,0-1 1 0,0-5-1 15,-2 0-1-15,0-7 0 0,1 1 2 0,0-5 0 0,-3-9-1 16,3 2 1-16,-2-1 0 0,-2-3 0 0,1-3 1 0,1 0 0 16,-1 1-1-16,-1-2 1 0,1 0-1 15,-3-1 3-15,2-1 0 0,0 2 1 0,1-2-1 16,-2 4-12-16,1-4-78 0,-1 1-90 0,2 0 145 16,-1 0-99-16,-3 1-90 0</inkml:trace>
  <inkml:trace contextRef="#ctx0" brushRef="#br0" timeOffset="22121.8">17596 14507 345 0,'-6'3'195'15,"-1"-3"-114"-15,-1 1-48 0,2 0 24 0,0-1 0 16,0 0-4-16,1 1 0 0,0-2 3 0,2 0 13 16,0 0 1-16,1-2 1 0,-2 2 1 0,2-5-9 15,0 3-1-15,1-1-3 0,0 0 1 0,1 3-9 16,0-2-4-16,0 2-6 0,0 1-4 0,2 2-12 15,0 2-5-15,1 3-4 0,0 1-7 0,2 2-7 16,1 2 0-16,0 4-2 0,3 2 1 0,-2-2 1 0,4 6-1 16,1 3 1-16,0-2 2 0,-1-1 1 0,0-2-1 15,2 0 1-15,-3 2-1 0,1-5-1 0,0 3 3 16,-5-8-2-16,1-1 3 0,-2 3-2 0,-3-7 3 16,2-3 0-16,-1-3 1 0,-3 0 2 0,1-2-2 15,0-5 3-15,-2-2-1 0,3 1 0 0,-6-5-5 16,2-2 1-16,2 0-2 0,-4-1-1 0,3-3 0 15,-1 1-4-15,0-1 0 0,3-1-1 0,2 0 0 16,-1 3-1-16,3-1-1 0,0 2 0 16,2 4-1-16,0-3 2 0,0 6-2 0,4 4-1 0,2 2 2 15,0-1 2-15,-2 4 0 0,3 2-1 0,0 3 1 0,3 5 1 16,-2 3 2-16,0-1 3 0,-1 4-3 0,-2 2 0 16,2-1 2-16,-3 2 0 0,-1 1 3 0,-4-1 3 15,-2 1 5-15,-2-2 6 0,-2-2 6 16,-4 0 8-16,0 0 2 0,-5-1-1 0,0-2 2 0,-3-1 2 15,-1 1-6-15,-2-1-7 0,1 0-5 0,-1-2-5 16,-1 1-3-16,-1-2-2 0,0 0-2 16,3-1-6-16,-2-5-2 0,2 0-2 0,-3 0-4 15,4-2-4-15,2-2-11 0,0-2-12 0,3-2-48 16,9-7-37-16,-2 3-51 0,9-8 117 0,6-7-112 16,-3 1-55-16</inkml:trace>
  <inkml:trace contextRef="#ctx0" brushRef="#br0" timeOffset="22588.29">18226 14519 701 0,'-7'-7'331'0,"0"4"-179"0,3 0-78 16,-3-1 55-16,2 0-51 0,0 1 0 0,3 2 1 0,-1-3 1 15,0 1-9-15,1 0-4 0,-2 1-21 0,2-2-6 16,2 2-9-16,-5 0-6 0,2-3-5 0,-3 4-7 15,3-1-2-15,-2 0-1 0,0 0 0 0,-3 2 0 16,5 0-1-16,-1 3-2 0,-5 3 1 0,3 1-5 16,2 0 3-16,-5 10-5 0,4 3-1 0,-3 2-2 15,0 7 1-15,2 3 0 0,0 1-1 0,4 3 2 16,1 2-3-16,3-2 2 0,0 1-1 0,3-5 2 16,5-8-2-16,3-1-3 0,-1 1 1 0,0-8 0 15,2-6-1-15,2-5-1 0,1-4 2 16,0-6-2-16,0 1 4 0,-3-7 1 0,3-5-8 15,-1-1-13-15,-2-5-21 0,1-1-32 0,-2-3 58 16,1-1-41-16,-2-3-20 0</inkml:trace>
  <inkml:trace contextRef="#ctx0" brushRef="#br0" timeOffset="23094.1">18290 14090 499 0,'-11'1'306'0,"3"-1"-120"16,2 2-87-16,3-2 51 0,-5 2-14 0,4-1-21 15,-4-1-3-15,2-3-10 0,1 1-7 0,0 1-23 16,4-3-10-16,-3-3-4 0,3 4-6 0,0-3-20 15,-1 1-6-15,3 0-5 0,1 0-4 0,6 3-6 16,-4-3 0-16,5 4-6 0,2 2-2 0,4 4-2 16,-2 1 0-16,3 4-1 0,5 9 3 0,-2-1 0 15,2 6 2-15,1 2 0 0,3 10 1 0,-2-2 3 16,2 8 0-16,0 0 0 0,-2 4 0 16,0 1 3-16,-9 7-3 0,6-1 0 0,-8 0 3 15,3 0 0-15,-15-4-3 0,4 1 2 0,-4-2 1 16,-1-5-2-16,-3-4 2 0,-4-1 1 0,0-10-4 0,-1-2-1 15,0 0 0-15,0-3-6 0,-2-5-12 0,1-5-10 16,-1 2-20-16,1-3-85 0,-1-5-88 0,0 3 160 0,1-5-115 16,-1 4-93-16</inkml:trace>
  <inkml:trace contextRef="#ctx0" brushRef="#br0" timeOffset="26022.66">17219 15104 334 0,'-3'-2'252'0,"-6"-2"-86"0,4 2-86 0,4-1 78 16,-5 3-70-16,2-1-9 0,3 0-8 0,-1 1-2 15,-1 0-18-15,1 1-6 0,-1 1-5 0,0 1-6 16,3-1-8-16,-2-1-2 0,-2 2 0 16,3 0-5-16,0 0-6 0,-1-1 0 0,0 2-5 0,1 1-1 15,0-2-1-15,0 4-2 0,-1 2-2 16,2-1 0-16,-1 2-1 0,1 2 0 0,0 3 1 0,-1 4 1 15,1 7-2-15,-1-4 0 0,1 2 0 0,-3 9 1 16,-2-2 0-16,2 4 0 0,0 2 0 0,-3-3 1 16,1 1-1-16,-1 1 0 0,1-4-1 0,0-5 3 15,1 3 0-15,0-16-4 0,-1 4 2 0,3-5-2 16,-1 1 1-16,2-11-1 0,-1 1-1 0,2-9-43 16,0-2-48-16,3-9-101 0,0 0 152 0,0-6-123 15,2-8-77-15</inkml:trace>
  <inkml:trace contextRef="#ctx0" brushRef="#br0" timeOffset="26343.66">16942 15739 838 0,'-3'3'353'0,"1"-2"-216"16,3-1-70-16,-1-1 16 0,4-2-3 0,1 5-6 0,1 0 0 16,1-2-2-16,2 5-6 0,-1 1-9 15,3-1-18-15,1 3-7 0,0-3-5 0,0 1-6 16,3-2-9-16,1 0-3 0,2-5-3 0,0-1 1 15,-1-1-3-15,5-6-2 0,5-2-29 0,-1-2-27 16,-3-3-42-16,4-3-82 0,-5 0 134 0,9-5-118 16,-4-3-74-16</inkml:trace>
  <inkml:trace contextRef="#ctx0" brushRef="#br0" timeOffset="27432.9">15054 15978 307 0,'-6'-5'146'0,"1"-1"-78"0,-3-1-33 0,5 1 17 16,3-1-6-16,1 0 13 0,-6-3 5 0,5 2 5 0,0 1 6 15,-2-1 4-15,3 1 11 0,-3 2 2 16,-1-2 6-16,2 4-15 0,-1 2 7 0,-1-2-5 16,2 3-7-16,1 0-6 0,0 1-13 0,-3 0-7 15,2 0-5-15,-4 2-10 0,5 3-12 0,-3-2-5 16,-1 4-4-16,3-1-4 0,-4 2-5 0,3 2 1 15,0 1-3-15,2-1 0 0,0 2-2 0,-2-1 1 16,-3 1-1-16,0-1 1 0,2 2-3 0,-1 0 2 16,1 1-1-16,-2 1 0 0,2-2 1 0,-1 0-3 0,-5 4 3 15,3-1-2-15,0 0 2 0,-2 0-2 0,2 0 1 16,-5 3 1-16,1 2-2 0,1 0 3 0,0-3-4 16,-2 5 3-16,0 0 0 0,-4 1-1 0,0-2-1 15,4-3 0-15,0-1 1 0,0-1 1 0,1-1-2 16,1-5 1-16,0-2-1 0,3-3 0 0,-2 0 1 15,2-1-1-15,0-1 0 0,3-1-1 0,-1-1 0 16,1 0-1-16,0 0 2 0,0 1-1 0,2-1 0 16,0 0 1-16,0 2 0 0,0-2-1 0,0 2 2 15,0-1 2-15,1 2-3 0,1-1-1 16,-1 0 1-16,0 1-1 0,1-1 1 0,0 0-1 0,0 1 1 16,1 0-1-16,1-2 0 0,0 0 2 0,0-1 0 15,1 0 2-15,-1-1-2 0,0 1 3 0,3-3-1 16,-1-2 1-16,0 1 1 0,0-1 0 0,2 0 0 15,-1-1-1-15,3 0-1 0,0 0 0 0,1 0-1 16,0 1 1-16,10 2-3 0,-3-3 0 0,5 2 1 16,5 1 0-16,-4 1 0 0,-1 2 1 0,4 0 0 15,-1 0-1-15,-8-1 1 0,4 3-1 0,-9-2 3 16,-1 0-2-16,3 4 2 0,-1-1 2 0,-5-1 0 16,0 2 1-16,0-2-2 0,-1 1 4 0,-4 0-3 15,1 1 2-15,-4-3-1 0,0 0 1 0,0-1-2 16,-2-1-3-16,-1-1-14 0,1-1-76 0,-2 0-68 15,0-1 123-15,4-3-89 0,1-2-83 0</inkml:trace>
  <inkml:trace contextRef="#ctx0" brushRef="#br0" timeOffset="28596.47">15184 15970 129 0,'-1'-7'161'0,"-3"-1"-17"0,3 2-52 16,0 0 40-16,-1-1-10 0,1 1-5 0,0 3-14 15,0-2-6-15,0 1-6 0,0 1-7 0,-2 3-20 16,2 0-3-16,-1-1-7 0,1 1-5 0,-1 1-15 0,3 4-6 15,-2 3-5-15,0-1-3 0,1-2-9 0,0 7-3 16,0-1-4-16,0 1 0 0,1 2-2 0,0-2 1 16,1 1-2-16,0 1 0 0,2 1 0 0,-1-1-1 15,1 1 2-15,2 4 0 0,-2 1-1 16,2 0 0-16,0-3 2 0,1 5-3 0,1 0 3 16,-3-2-3-16,2 3 1 0,-2-2 1 0,1-1 0 15,-3-3-2-15,2 0 0 0,-2-3 1 0,-1-2 0 16,0-4 0-16,0-2 0 0,1-1-1 0,-2-4-1 0,0 0 2 15,0-1 1-15,0-4-1 0,-1 1-1 0,0-2 2 0,0-2-2 16,0-2 0-16,1 0 0 0,-1-1 0 0,0-2 0 16,2 1-2-16,1 0 2 0,-2-2-2 0,1 0 2 15,1 0-2-15,2-1 0 0,2 1 0 0,2-1 0 16,-1 1-1-16,4 0 0 0,2 0 0 16,1-1 0-16,1 2 1 0,2 6-3 0,-2 1 2 15,3 3 1-15,-1-4 2 0,-4 10-1 0,3 2 1 16,-3 6 1-16,0 0 1 0,-3 1 3 0,-1 2 0 15,-2-1 1-15,-3 3 0 0,1 1 9 0,-2-1 4 16,-3-3 3-16,1 2 4 0,-2-2 0 0,-2 1 7 16,-1 0 0-16,-1-2 1 0,-1-3-6 0,-1 0-1 15,-1 0-2-15,-1-4-4 0,0 0-3 0,-1-3-4 16,-1 1 0-16,0-3-3 0,5 0-1 0,-8-2-6 16,3-2 0-16,-6-1 0 0,1 0 1 0,3 0-3 15,-4-2 0-15,0 1-2 0,1-2-1 0,0 1 1 16,5 1-2-16,1 0-11 0,-1-2-9 0,2 3-31 15,-1-1-14-15,3 0-20 0,-2 1-20 0,4 0-22 0,-2 0-42 16,2 0 102-16,0 3-66 0,2-3 6 0</inkml:trace>
  <inkml:trace contextRef="#ctx0" brushRef="#br0" timeOffset="29069.75">15663 16124 753 0,'-2'5'342'16,"-1"-2"-210"-16,-1-3-83 0,1 0 47 0,1-2-54 16,1 1-12-16,1-4-2 0,-1 2 7 0,1 0 4 15,-1-1-10-15,1 3 0 0,0-1 1 0,-1-1 2 16,0 0-2-16,-2 2 1 0,3 1-6 0,-2-1 0 16,1-2-1-16,0 2-3 0,0 1-2 0,1 1-5 15,-1 1 0-15,0 0-2 0,0 1-1 0,-1 0-2 16,1 0 0-16,0 3-2 0,-2 0 0 0,0 1 2 15,-1-3-1-15,1 4 0 0,-2 1 1 0,0 2-2 16,-2 0-2-16,1 1 1 0,0 2-1 0,2 0-1 0,0 2-4 16,-2 6 0-16,1-1 0 0,0-1 0 0,2 2 1 15,2 2-1-15,0 0-1 0,1 2-1 0,0 0 3 16,3-7 0-16,2-1-1 0,2 0 0 0,1-3 1 16,4-5 2-16,-1-8 0 0,2 0 1 0,3-6-1 15,0-5 1-15,3-8 1 0,2 2 1 16,1-7-1-16,0-4 0 0,2 2-23 0,-2-1-27 0,-4 0-37 15,2-3-68-15,-2 7 113 0,-1-4-81 16,-17 6-37-16</inkml:trace>
  <inkml:trace contextRef="#ctx0" brushRef="#br0" timeOffset="29533.17">15065 16168 701 0,'-10'4'321'0,"1"-4"-188"16,2 0-80-16,3-3 23 0,-1 0-17 0,0 1-11 16,1-3-11-16,4 3-11 0,0 0-1 0,3 2-16 15,-1 0-5-15,2 3-3 0,2-2 0 0,3 10-2 16,-2-3 0-16,1 3 2 0,1 2-12 0,0 2-7 16,1-1-16-16,-2 0-25 0,1 0-33 0,-2-1 66 15,3 0-52-15,-3-1-21 0</inkml:trace>
  <inkml:trace contextRef="#ctx0" brushRef="#br0" timeOffset="29777.5">15122 16073 593 0,'-4'3'282'0,"-1"-1"-147"16,2 2-89-16,1 0 70 0,1-3-75 0,0 3-26 0,0 2 0 16,-1-2-1-16,2 2-2 0,0 1-6 15,0 0 0-15,-1 2-2 0,1 1 0 0,0-3 0 16,0 2 0-16,3-4-11 0,-2 3-25 0,1-5 28 16,0 0-13-16,5-5-11 0</inkml:trace>
  <inkml:trace contextRef="#ctx0" brushRef="#br0" timeOffset="30644.07">15867 15771 675 0,'1'4'348'0,"-5"-4"-181"0,4 1-100 0,-3-1 37 16,1 0-27-16,3 1-13 0,-1 2-17 0,-3-3-4 15,5 5-7-15,1 0-5 0,-2 1-8 0,2 0-5 16,-2 1-3-16,3 2-5 0,-4-3-6 0,1 3-1 16,1-4-1-16,1 1-2 0,0 0-4 0,-1-1-13 0,2-2-32 15,-4 1-15-15,5-4-21 0,-3 1-23 0,1 0-33 16,-2-2 84-16,4-4-69 0,-2 0-3 0</inkml:trace>
  <inkml:trace contextRef="#ctx0" brushRef="#br0" timeOffset="30799.47">15992 15755 943 0,'-7'10'359'15,"3"-5"-237"-15,-2 3-72 0,0 0 10 0,4 2-10 16,-3-4-8-16,3 3-1 0,2 4-1 0,-1-2-6 16,-1-2-21-16,2 3-3 0,4-1-4 0,-3-2-47 15,4 1-49-15,-1 0-95 0,-1-2 145 0,7 4-123 16,-3-1-77-16</inkml:trace>
  <inkml:trace contextRef="#ctx0" brushRef="#br0" timeOffset="31269.1">16309 16327 272 0,'-1'0'183'15,"-2"0"-71"-15,0-3-46 0,2 3 80 0,0-1-31 16,-2-2-15-16,6 3 6 0,-3 0 7 0,0 0 8 15,0 3-14-15,0-1-10 0,1 1-36 0,-1 4-2 16,-5-1-8-16,5 4-9 0,-1 2-7 0,-1 3-14 16,0-1-4-16,-3 3-3 0,0 1-2 0,1 0-7 15,0 1-2-15,0 2-11 0,-3 1-13 0,4-1-61 16,-3 1-47-16,2-5-94 0,-2 1 163 0,-3-6-149 16,2-2-81-16</inkml:trace>
  <inkml:trace contextRef="#ctx0" brushRef="#br0" timeOffset="32090.36">16732 15771 700 0,'-1'0'332'0,"-1"1"-187"0,1-1-85 16,-2-1 33-16,1 1-14 0,3 0-11 0,-4 0-10 15,4 1-11-15,0 1-6 0,-1-1-4 0,0 4-7 16,2 4-9-16,1-2-3 0,-2 0-7 0,3 5-4 16,-2-1-1-16,2 4-1 0,3 0-2 0,-2-2-2 15,1 2 2-15,1-1-1 0,-5-1-2 0,0-4-22 16,4 2-16-16,-6-4-13 0,3-2-17 0,-2-4-55 15,-1 1-27-15,3-10-36 0,-3 0 108 0,2-6-96 16,0 2-35-16</inkml:trace>
  <inkml:trace contextRef="#ctx0" brushRef="#br0" timeOffset="32200.48">16800 15717 261 0,'-2'0'251'0,"2"5"-52"0,1-1-94 16,0 1 59-16,2 5-21 0,-2-3-20 0,0 3-14 15,1 0-13-15,1 1-30 0,0 0-9 0,1 1-7 16,0 1-10-16,-1 2-13 0,2-3-4 0,-2 1-4 15,1-2-3-15,1 1-7 0,-1 0-7 0,3 1-27 16,-2-5-44-16,2-2 59 0,0 3-33 0,5-3-20 16</inkml:trace>
  <inkml:trace contextRef="#ctx0" brushRef="#br0" timeOffset="32785.78">17256 16015 357 0,'-1'-4'159'0,"-2"-1"-103"15,-1 3-32-15,1-5 32 0,-1 4-6 0,5-2 6 0,-4 0 9 16,2 0 27-16,-3 0 10 0,3 1 7 16,1 1-4-16,0 3-4 0,-4-4-1 0,-1 3-10 15,3 3-6-15,-2 1-21 0,-2-1-7 0,-4 3-8 16,4-1-5-16,-7 2-11 0,4 1-5 0,-2-1 0 16,1 0-5-16,-3 3-5 0,1 0 0 0,1-1-2 15,-1 2 0-15,1-3-4 0,1 6-2 0,0 1-2 16,1 1 2-16,1-3-2 0,1 3-1 0,1 1-3 0,0 4 2 15,3-2-4-15,-1 1 3 0,4-2-3 0,2 4-2 16,0 1-4-16,2 0 1 0,4 0 0 0,3-4-4 16,2 1 3-16,4 0 0 0,3-7 0 0,7-1-1 15,-3-2 4-15,8-9-1 0,-4-1 1 0,1-7 1 16,1 3 1-16,-6-10-3 0,-1 2-12 0,-6-6-63 16,-2-1-54-16,-3-5-106 0,-1 5 181 0,-3 0-128 15,3-3-74-15</inkml:trace>
  <inkml:trace contextRef="#ctx0" brushRef="#br0" timeOffset="33583.4">17410 15715 383 0,'-7'3'206'0,"6"2"-118"15,-2-2-49-15,1-3 13 0,1 3-3 0,1 1-11 16,-1 0-2-16,0 2-3 0,1 0-6 0,0-1-3 16,0 4-7-16,0-2-1 0,0 4-9 0,0 0 2 15,2 8-4-15,1-4 1 0,-2 4-5 16,0-1 1-16,2 6-2 0,1-1 2 0,0 0 0 0,-1 1-1 15,2-2 0-15,-3-1 0 0,1-2 0 16,0-1 1-16,3 0 1 0,-4-3-2 0,1-2 2 0,1-7-3 0,-1 0 0 16,1 3 2-16,0-2 0 0,-1-5-2 0,-1-2 0 15,2-1 0-15,-1-1 0 0,0 1 1 0,2 0 2 16,-2-3-3-16,-1-1 0 0,2 3 1 0,-1-2 0 16,1-1 2-16,0-1-1 0,0 0-2 15,0 0 0-15,3 0 0 0,-3-2 0 0,4 1-1 16,0-2-2-16,3 4-1 0,-3-3 1 0,8 5-1 0,-3-3 1 15,5 4 0-15,4 2 0 0,3 3 0 0,-3 3 0 16,-1 2 3-16,3 2 0 0,-5 4 2 16,2 0 1-16,-7-1 2 0,-7 3 4 0,0 3 18 15,-2-2 6-15,2 1 8 0,-6-2 8 0,-2-1 10 0,-2 2 21 16,-6 1 7-16,2 0 4 0,-1-5-8 0,-5-1 6 16,-5-1-8-16,0-1-5 0,-3-3-11 0,-2-4-20 15,3 0-9-15,-6-3-8 0,4-2-9 0,1 0-13 16,2-1-3-16,3-4-15 0,1 2-22 0,3 2-110 15,-2-2 119-15,10 4-67 0,-3-4-58 0</inkml:trace>
  <inkml:trace contextRef="#ctx0" brushRef="#br0" timeOffset="34148.18">17820 15632 172 0,'-7'5'124'0,"0"-2"-30"0,4 3-35 15,-1-3 33-15,-2 4-19 0,3-3-4 16,-3 0 7-16,3 2 1 0,-2-3 2 0,0 4-17 0,5-4-5 0,-1 5 7 16,-3-4-2-16,4 2-13 0,-1 0-5 0,1 0-4 15,2 2-6-15,0 0-8 0,-2 0-2 16,0-1-11-16,5 1-3 0,-1-1-2 0,0 1-3 16,2-1-11-16,-3-3-67 0,0 0-52 0,1-3 98 15,1-1-70-15,5-5-68 0</inkml:trace>
  <inkml:trace contextRef="#ctx0" brushRef="#br0" timeOffset="34321.04">17917 15584 1041 0,'-6'10'380'0,"2"3"-279"0,-1 6-67 16,0-2 12-16,0 2-9 0,1-1-13 0,2 2-4 15,0 1 0-15,-1-3 1 0,1-1-2 0,2-6-25 16,0 3-35-16,0-9-61 0,2 1 82 0,5-8-63 15,-5 1-42-15</inkml:trace>
  <inkml:trace contextRef="#ctx0" brushRef="#br0" timeOffset="35234.65">18024 15387 953 0,'1'7'401'16,"-2"1"-272"-16,0-1-91 0,-2 0 23 16,3-1-10-16,0 1-15 0,1 0-13 0,2 2 5 0,0 0 1 15,0 0-2-15,1 2-5 0,-1-2-8 0,2-2-5 0,7 1-1 16,-4 0-1-16,1-1-7 0,3-2 0 0,4 0-1 15,-1 0 1-15,6 0-2 0,-1 0 3 0,-4-2-1 16,4 0 0-16,1 1 1 0,-2-3 0 0,3 2 1 16,-2 0-1-16,-4-3 0 0,3 3 2 0,-1-3-1 15,-3 1 0-15,1 0 1 0,-3-1-2 16,-2-2 1-16,-2-1 1 0,2 2 0 0,-3 0-1 0,1-1 2 16,-1 2 0-16,-1 0-1 0,-3 0 1 0,0 0 1 15,1 0-1-15,-4 1-1 0,2-1 1 16,-1 1-1-16,0-1 0 0,-1 0 2 0,0 1-3 0,-1 0 2 15,0 0-1-15,1-1 1 0,-1 3-1 0,0-2 0 16,-1 0 1-16,0 0-1 0,0 1 1 0,-1 0 0 16,0-1 0-16,1 2-1 0,-1-1-1 0,0 1 0 15,0 2 0-15,-1-1 0 0,1 1 1 0,-1 3-3 16,0 1 1-16,0 4-1 0,0 0 2 0,-1 3-1 16,-1-1 1-16,0 4-3 0,-1-1 2 0,1 4 3 15,-2 0-2-15,-1 5 2 0,2 0-2 0,-1-4 1 16,-1 6-1-16,0 4 2 0,0 0-1 0,0-3-1 15,1-2 0-15,3-2 1 0,-3 0 0 0,1-5 0 16,0 2-1-16,3-12 0 0,-1-2-38 0,1-1-36 16,0-6-64-16,4 1 106 0,5-5-93 0,-1-2-57 15</inkml:trace>
  <inkml:trace contextRef="#ctx0" brushRef="#br0" timeOffset="41807.61">15127 14693 431 0,'-11'2'174'16,"2"4"-112"-16,-1-3-34 0,0 1 15 16,1-1-1-16,1 0 2 0,2 0 4 0,-1-1 5 0,-1 0-3 15,-2-2-4-15,2 0-2 0,2 0-1 16,-2 0-2-16,0-1-2 0,-2-2-2 0,1 1-3 16,3 2-2-16,4-1-3 0,-6 0-3 0,1 1-9 0,3 0-6 0,1-1-2 15,0 0-1-15,-2 0-4 0,1 1-3 0,-4 0-1 16,8 0 2-16,-2 0-4 0,-1 0 4 15,2 0-1-15,-3 0 1 0,2 2-2 0,1-2 1 16,-3 2 2-16,-1-2 1 0,1 1 0 0,-3-1-2 16,3 5 2-16,-4 1-1 0,1 1 1 0,2 3 3 15,-2-1 1-15,2 5 0 0,-3 1 2 0,3 1-2 16,-3 1-1-16,7-1 0 0,-4 0-2 0,8 1-3 16,-3 0 0-16,3-2-2 0,2 0-1 0,4-4-1 15,1 4 0-15,-2-5 0 0,3-6 0 0,1 3 1 16,3-2-1-16,-1-4 0 0,-2-1 0 0,1 0 2 0,0-7 0 15,-1-6 4-15,2 6 0 0,-6-8 0 0,-1 2 5 16,3-1 1-16,-5-2 2 0,2 2-1 0,-3-1 0 16,0 1 0-16,0 2-1 0,0 1 1 0,-3 2-2 15,1-2 1-15,-2 7-3 0,0-3 1 0,0 5 1 16,0 0-1-16,-1 4 1 0,0 1-1 0,1 5-3 16,1 3 0-16,-1 1-3 0,4 3 0 0,-2 0 0 15,5 3-2-15,1-1 0 0,-2 2 0 0,0-5 2 16,2 0-5-16,4 0-51 0,-6-2-48 0,1-3-96 15,1-4 153-15,0-5-103 0,2-3-97 0</inkml:trace>
  <inkml:trace contextRef="#ctx0" brushRef="#br0" timeOffset="42275.48">15261 14794 239 0,'-1'-4'154'16,"0"0"-32"-16,1-1-46 0,-2 2 30 0,2 0-11 15,0 1 4-15,0-1 2 0,0 2-4 0,0 0-33 16,0 1-10-16,2 3 0 0,-1 1-3 0,1-1-13 16,1 5-4-16,1 1-4 0,-1-1-4 0,0 6-4 15,2-1-3-15,0-1-8 0,-1 0-4 16,0 0 1-16,2 0-3 0,0-1-2 0,-3-2-12 0,3 0-13 16,-4-3-18-16,0-4-24 0,1 0-75 0,-2 1-47 15,-1-3 127-15,0-3-105 0,-1-1-67 16</inkml:trace>
  <inkml:trace contextRef="#ctx0" brushRef="#br0" timeOffset="42432.91">15211 14915 752 0,'-3'7'388'0,"1"-3"-252"0,2-3-94 16,1-1 26-16,3-8-21 0,1 4-17 0,6-7-12 15,1 3 1-15,5-5 1 0,1-2-2 0,8-1-5 16,-2-1-1-16,-2 3-2 0,6-2-14 0,2 0 6 15,0 0-2-15,-3 3-6 0</inkml:trace>
  <inkml:trace contextRef="#ctx0" brushRef="#br0" timeOffset="42965.03">15400 15086 923 0,'8'-4'369'0,"-1"1"-248"15,-2 1-73-15,3 1-18 0,-1 1-12 0,2 0-10 16,0 2 4-16,3 3-2 0,-4 1 1 0,3 3-1 16,0 3-3-16,-6 3-2 0,5 1 3 0,-3 7-3 15,-3-1-1-15,-3 2-9 0,3 2-4 0,-3 1-10 16,-1 0-9-16,0-1-26 0,0-1-15 0,-4-3-15 15,3-1-14-15,0-2-39 0,-2-3-22 0,1-2 95 16,1-2-69-16,0-2-6 0</inkml:trace>
  <inkml:trace contextRef="#ctx0" brushRef="#br0" timeOffset="43198.21">15440 15365 1122 0,'-7'13'385'0,"3"-1"-278"0,0 0-74 0,5-1 12 16,-1 1-11-16,2-5-21 0,4 1 6 0,0-1 0 16,2-1 5-16,2 1-2 0,0-1-6 0,-1-3 0 15,4 3-2-15,1-1 1 0,-2-4-4 0,-3 1 0 16,0-5-3-16,0 0-4 0,-1-4-69 0,2 3-73 15,1-10 113-15,0 3-74 0,-1-6-72 0</inkml:trace>
  <inkml:trace contextRef="#ctx0" brushRef="#br0" timeOffset="44635.41">15475 17352 628 0,'-2'-7'284'0,"-2"0"-165"0,0 0-66 0,2-2 32 16,-3 0-26-16,2 0-3 0,-1-3 2 0,-2 2-1 15,1 0-12-15,-1-2-5 0,1 2-7 0,-4 0-2 16,1 1-9-16,-3 2-4 0,-1 1-3 0,-1-1-4 16,1 3-1-16,-3 0-3 0,2 1-1 0,-4 2 1 15,3 3-3-15,-2-1 0 0,4 4-3 0,-1 1 3 16,0 1-4-16,2 2 0 0,0 4 1 0,1-1-2 16,1 0-2-16,1 3 1 0,2-2 1 0,2 2-4 15,-2 1 1-15,6-3 0 0,0-1-2 0,3 1 0 16,0-1 1-16,3-3 0 0,1 0 0 0,2 0 2 15,1-3 0-15,1 3-2 0,2-1 2 0,4 1 1 16,1 1 0-16,2-3 0 0,1 1 0 0,-1 1 2 0,-2-5-1 16,7 2 2-16,-4 2-1 0,-4-6-1 15,1 1 2-15,-4-3 1 0,3 2-2 0,-3-2 0 0,2 0 0 16,-5-2 0-16,1-2 3 0,-3-2 1 0,0 1-2 16,0-2-1-16,-3-4 3 0,-1 0 0 15,-1-2-1-15,-1 0 1 0,-2-2-3 0,2 1 2 16,0 4-1-16,-1 2 1 0,-1 3-3 0,1-2 2 15,-1 10-1-15,0 1-1 0,3 5 1 0,-2 1-1 16,2 4 0-16,-2-2-1 0,3 3 1 0,-1 2-1 16,2-2-1-16,-2 1-4 0,1-2-7 0,-1-4-9 0,1-1-33 15,1 2-23-15,-1-4-34 0,2-3-54 0,-2-2 112 0,2-2-104 16,0-4-50-16</inkml:trace>
  <inkml:trace contextRef="#ctx0" brushRef="#br0" timeOffset="45132.71">15727 17029 474 0,'-6'1'301'0,"0"3"-134"0,-1-1-93 16,0 0 81-16,3-1-92 0,-3 3-5 0,1-2-8 15,3 2 2-15,0 1 0 0,-1 0-6 0,2-2-16 0,-2 4-7 16,2 5-4-16,-1 0-4 0,2-1-8 0,1 6-2 16,0 1-2-16,0 4 0 0,1 5-3 0,1-1 3 15,-1-2-1-15,1 3 1 0,-1 1-2 0,2-2-1 16,-2-3-1-16,0-4-4 0,2 1 0 0,-1-4 0 15,0-4 0-15,-2-5-5 0,1-1 2 0,0-4-1 16,0-2 1-16,3-3 1 0,-4-2 0 0,4-7-1 16,2 0-1-16,1-2 1 0,0 1 3 0,6-8-4 15,0 2 3-15,4 2 0 0,2-3 1 0,8 9-2 16,-5-4 4-16,-1 4 2 0,2 10-2 0,1 4 2 16,-1 0-2-16,-1 6 3 0,-8 2 0 0,-1 3 0 0,2 7 0 15,-5 1 1-15,1 0 0 0,-6 0 3 0,-1 1 2 16,0-1-2-16,-4-2 3 0,-4-3 5 0,-1-5 13 15,-2 3 5-15,-3-7 6 0,2-6 1 0,-8-3 6 16,3 3 3-16,-8-9-3 0,3 3-4 0,0-6-14 16,-2 1-5-16,-1-4-6 0,-1 3-2 0,5-4-11 15,3-1-1-15,2 1 0 0,2-2-3 0,3 2-39 16,4 0-24-16,4 1-33 0,2-2-54 0,0 6 109 16,6 0-85-16,5-1-71 0</inkml:trace>
  <inkml:trace contextRef="#ctx0" brushRef="#br0" timeOffset="45396.63">16155 17208 988 0,'0'-1'383'0,"-2"-5"-285"0,-1 3-74 0,-2-1 11 0,2 0-12 15,-2 3 6-15,2-2 0 0,0 2 3 0,0 1 3 16,-2 2 2-16,1 0-1 0,-2 0-9 0,1 2-2 15,0 1-8-15,0 8-2 0,-1-3-1 0,2 7-4 16,3 4 0-16,-1 3-6 0,0 0 0 0,2 5 0 16,3-3-1-16,1-1-3 0,3 0 0 0,-1-3-1 15,4-5-2-15,2-8-2 0,-1 6-3 0,6-20-22 16,-1 2-38-16,5-9 54 0,-2 1-31 0,3-11-16 16</inkml:trace>
  <inkml:trace contextRef="#ctx0" brushRef="#br0" timeOffset="45842.71">14854 17089 800 0,'-1'1'345'0,"-8"0"-219"0,4 2-78 15,-3-2 25-15,-1 2-18 0,5-1-7 16,0 2-9-16,2 2-7 0,1-1-9 0,2 4-5 15,1-1-8-15,0-2-7 0,3 4-3 0,5 2 0 16,-3-1-3-16,0-1-14 0,3 1-19 0,0-3-24 0,5 0-110 16,-1-4 133-16,0 2-90 0,0-6-50 0</inkml:trace>
  <inkml:trace contextRef="#ctx0" brushRef="#br0" timeOffset="46006.93">15028 17018 1031 0,'-3'17'389'0,"1"-1"-278"0,-1-1-82 16,2 1-8-16,1 5-1 0,3-3 0 0,0-3-8 16,3 0-6-16,-1-3-4 0,3-4-48 0,6-4-83 15,-1 3 108-15,5-12-64 0,-2-9-62 0</inkml:trace>
  <inkml:trace contextRef="#ctx0" brushRef="#br0" timeOffset="46498.77">16250 17052 753 0,'7'0'303'0,"-3"0"-212"16,1 1-63-16,2-1 28 0,-6 0-23 0,6 3-12 15,0-1 2-15,-1 1 1 0,3 2 2 16,-5 1-4-16,2-1-2 0,-1-1-11 0,-1 0 1 0,1 3-5 16,1-1 1-16,1-1 1 0,-2 0-7 0,-3-1-14 15,1 1-18-15,-1-1-25 0,1-2 44 16,-2 0-31-16,-1-3-19 0</inkml:trace>
  <inkml:trace contextRef="#ctx0" brushRef="#br0" timeOffset="46632.12">16494 16971 984 0,'-3'21'379'0,"0"4"-270"0,1 0-76 15,1 1-1-15,1-2-7 0,-1 3-2 0,0-7 1 16,2-4-78-16,0 0-132 0,4-16 155 0,1 0-97 16,0-9-98-16</inkml:trace>
  <inkml:trace contextRef="#ctx0" brushRef="#br0" timeOffset="47117.94">17244 16920 638 0,'0'-1'335'0,"-6"-3"-179"16,1-2-81-16,1-3 9 0,-1 0-28 0,2 3 48 15,-6-2-10-15,9 5-5 0,-5-4 2 0,3 4-5 16,-1 0-6-16,0 5-8 0,0-1-8 0,2 5-22 16,-4 2-4-16,1 5-10 0,2 1-5 0,2 2-13 15,0 5-3-15,0 1-2 0,2 0-18 0,-1-2-24 0,3-1-35 16,3 0 57-16,0-1-38 0,-4-3-21 0</inkml:trace>
  <inkml:trace contextRef="#ctx0" brushRef="#br0" timeOffset="47464.63">17377 16909 1142 0,'-6'3'428'0,"-1"1"-307"16,3 0-84-16,-2 2 7 0,3-1-9 0,3 1-14 16,0 1-2-16,1 3 3 0,-1-2-1 0,-1 0-9 15,1 1-4-15,1-1-1 0,0 3-1 0,0-1-4 16,-1-1 2-16,0 1-8 0,2-1-52 15,0 1-35-15,0-1 24 0,1-3 40 0,4-2-70 16,-2 0-34-16</inkml:trace>
  <inkml:trace contextRef="#ctx0" brushRef="#br0" timeOffset="47868.81">17636 17105 316 0,'11'-5'173'0,"-6"-1"-83"0,-2 3-33 0,3 1 47 0,-4-2-14 15,1 3 0-15,3 0 6 0,-6 1 10 0,0 0 15 16,3 2-7-16,-3 1-7 0,-3-2-3 0,1 1-10 16,-2 1-3-16,2-1-2 0,0 1-4 0,-1-1-8 15,-4-1-6-15,4 1-3 0,-2-1-7 0,0 2-9 16,-1-2-9-16,-4 1-7 0,1 0-5 0,-2 0-10 16,-2 0-4-16,-2 3-5 0,2-1-1 0,-4 4-6 15,2 2 1-15,2 0-2 0,-2 1-1 0,3 1-3 16,3 5-1-16,-1 3-3 0,2 1 1 15,1-4-3-15,2 5 0 0,4 0-1 0,1 3 0 0,6 0-6 16,-3 0-8-16,8-7-9 0,6-3-53 16,0 1-17-16,7-7-31 0,5-1-51 0,9-8 116 15,-2-2-94-15,9-6-22 0</inkml:trace>
  <inkml:trace contextRef="#ctx0" brushRef="#br0" timeOffset="48301.4">17826 16885 612 0,'-7'-12'330'0,"-3"1"-181"0,9 3-92 15,-2 0 80-15,2 2-93 0,1-1 2 0,-1 5 1 16,1-1 6-16,0 4 7 0,0 1-5 0,-1 2-4 15,0 3-3-15,1-2-9 0,0 10-8 0,1 2-5 16,0 1-5-16,-1-2-14 0,2 7-3 0,-2 2-2 0,3 4-2 16,-3 3 0-16,1-2 3 0,0-1-1 0,-1 5-3 15,0 2-5-15,1-1-3 0,0-3-7 0,1 0-5 16,-2-4-1-16,0-2 0 0,1-5 0 0,0-8 0 16,2 2 3-16,-3-12 2 0,1 0 8 0,1-9 4 15,0 3 1-15,4-12-2 0,-2 0 2 0,0-5 3 16,4-3 0-16,1 1 0 0,-1 0 2 0,2 1-1 15,-2 1 1-15,2 6-1 0,0 0 2 0,-1 4-2 16,2 4 0-16,-1 4 2 0,0 1 1 0,-2 2 0 16,-1 4 1-16,-1 2 1 0,3 2-1 0,-5 11 0 15,2-2 2-15,-4 2-1 0,0 1-2 0,-1 4 1 16,0 0-1-16,-1-3 1 0,0-1 1 16,-3-1 2-16,1-5-1 0,-2-1-2 0,-1-6-24 0,-1 2-21 15,0-11-31-15,-2 1-48 0,-1-5 87 16,2 0-66-16,0-8-31 0</inkml:trace>
  <inkml:trace contextRef="#ctx0" brushRef="#br0" timeOffset="48708.56">18171 17153 559 0,'6'5'321'0,"-3"0"-166"16,0-2-95-16,0-2 109 0,-1-1-123 0,-1-2 7 15,-1-1-1-15,-1-1 4 0,-1-1 6 0,2 1 2 0,0 0 2 16,0 0-6-16,-1-1-4 0,-2 3-13 0,2-1 1 16,0 2-6-16,-3-2-7 0,-3 2-2 0,-4 1-12 15,3 1-3-15,-3 2-2 0,-1-1-3 0,0 2-3 16,-1 1-4-16,1 2 0 0,-1 1-2 0,2 0-2 15,-3-1 0-15,5 2-2 0,3 1-2 0,0 0-1 16,3-2-2-16,2-4-1 0,1 1 0 0,2-4-1 16,4-1-1-16,4-5 0 0,-2 1 2 0,1-3 1 15,6-1 3-15,0-1 1 0,3 1 1 0,-3 0 2 16,2 2 2-16,-4 2 0 0,3 1 1 0,-6 7 1 16,2-1 1-16,-2 5-2 0,-3 5 3 0,-2-1-1 15,0 5-1-15,-1 2 2 0,0 1-3 0,-1-4 1 16,0 2-2-16,2-2-14 0,-1-8-86 0,-1 4-67 15,6-13 131-15,-3 1-95 0,0-11-87 0</inkml:trace>
  <inkml:trace contextRef="#ctx0" brushRef="#br0" timeOffset="49084.42">18375 16819 752 0,'-6'-3'412'0,"0"0"-218"0,1 4-127 16,1 0 79-16,2 0-92 0,0 2-12 0,1-2-20 0,2 0-2 16,0 4-2-16,0-1 1 0,0-2-11 15,1 3-3-15,2 0-3 0,-1 1-1 0,0 2 0 16,1-1 1-16,0-1 0 0,0 2-51 0,2-1-31 15,-2-1-49-15,1-1-84 0,-1-1 156 0,2 1-117 16,-3-2-52-16</inkml:trace>
  <inkml:trace contextRef="#ctx0" brushRef="#br0" timeOffset="49211.06">18455 16724 791 0,'-4'13'451'15,"3"5"-291"-15,-3-6-108 0,1 1 22 0,1 0-23 0,1 2-13 16,1-1-8-16,0 1-2 0,3-1-5 15,0-2-8-15,-1 1-8 0,2-1-2 0,-1-2-1 16,1-2-3-16,-1 1-20 0,1-4-38 0,-1-3-77 16,1-3 108-16,-1 0-62 0,0-4-37 0</inkml:trace>
  <inkml:trace contextRef="#ctx0" brushRef="#br0" timeOffset="49728.81">18423 16566 746 0,'-7'-3'350'0,"2"3"-206"0,-1 0-87 0,2 1 47 16,-1-1-27-16,3 0-31 0,2 1-3 0,0 0-2 0,2 1-5 16,6 1-10-16,-3-1-6 0,4 1-12 0,6 3 4 15,-1-2 1-15,2 2 4 0,5-1 1 0,7 5 3 16,-2 0-1-16,8 2 3 0,-5 2 0 0,5 8-5 16,0-4-1-16,-3 13-3 0,3 0-2 15,-8 4-5-15,3 0 2 0,-6 9-3 0,1 2 1 0,-10-1-1 16,-1 3-5-16,-8 5-3 0,-2-2 2 15,-5 3 0-15,-9 1-1 0,-2-4 0 0,-3-2-3 16,1-2-9-16,-4-13-10 0,-8 1-47 0,2 2-51 16,2-14-88-16,-2-6 153 0,-1-8-110 0,-5-2-90 15</inkml:trace>
  <inkml:trace contextRef="#ctx0" brushRef="#br0" timeOffset="57681.88">17548 17196 616 0,'0'-5'290'0,"0"4"-160"0,2 0-75 0,0-2 30 15,-1-1-7-15,1 1 0 0,0 1 0 0,-1-1-3 16,2 0-4-16,-2 1-1 0,-1 0 1 0,0 2-7 16,0-1-3-16,-2 3-7 0,0-1-5 0,-2 1-12 15,1 3-3-15,-4 1-4 0,2-1-2 0,-1 3-2 16,-1 0-1-16,1-2 0 0,-2 2 0 0,2-1-3 0,-1 0-3 0,-1-1 1 16,0 0-3-16,1-3-4 0,0 2-3 0,1-4 0 15,-2 2-2-15,0-2 0 0,1-1-2 16,1 0-1-16,-1 0 1 0,0 0-1 0,-1 1-2 15,1 3 0-15,-1-1 0 0,2-1-2 0,-2 3 3 16,3 1-3-16,-5-4 0 0,3 3 1 0,-2-2-1 16,3 4 2-16,-1-1-1 0,-2-1 1 0,4 4-3 15,-3-5 1-15,2 7-1 0,2-1 0 0,-3 1 0 16,-1-1 0-16,3-1-1 0,-2 2-1 0,1-1 1 16,2 1-2-16,-2-4 2 0,4 2-2 0,1 0-2 15,2 1 0-15,-2-1-1 0,1-1 2 0,1-1-1 0,3 3-1 16,2-1 1-16,-1 0 1 0,1-3 1 0,2 0-1 15,3 1 2-15,1-3-2 0,0-1 1 0,-2-2 1 16,3 1 0-16,1-2 0 0,-2-2 2 0,1-2 0 16,-4 0 1-16,2-5 0 0,-1 0 1 0,0-1 0 15,-1-1 0-15,-1-1-1 0,0-1 2 0,-1-2-1 16,-1 1 1-16,-2 2 0 0,2-4-1 0,-3 5 1 16,-1-2-1-16,0-3 3 0,2 1-3 0,-3 3 2 15,0-2-2-15,0 1 2 0,-1 3 1 16,0 3-1-16,0-3 3 0,0 5-3 0,0 0 1 15,-1 3 0-15,0 0 1 0,0 3-1 0,0 1 1 16,0 3-1-16,-1 2 0 0,1 4 2 0,1 3-5 16,0 0 2-16,0 1-1 0,0 0-1 0,4 2-1 15,-2 0 1-15,1-2-1 0,2 0 1 0,-1-2 0 16,2 1 0-16,-2-6 0 0,3 3 2 0,-3-3-2 16,0-5 1-16,2-1 1 0,-2 1-2 0,0-2 0 0,-1-4-4 15,1 0-26-15,0-2-22 0,-2 0-27 0,0-3-44 16,-1 2-69-16,1-3 131 0,-2 2-98 0,0-1-33 15</inkml:trace>
  <inkml:trace contextRef="#ctx0" brushRef="#br0" timeOffset="58271.88">17797 17156 312 0,'-6'-1'191'16,"5"0"-80"-16,-1 0-50 0,2-1 23 0,-1-3 4 0,1 1-6 16,3-1-4-16,4 2-1 0,-3-1-5 0,-2-4 0 15,1 3-4-15,1-1-3 0,1 1-5 16,-3 0 4-16,1-1-1 0,1 1-1 0,-1 0-7 0,1 1-7 16,2 1-2-16,-1 1-4 0,-2-3-6 15,3 3 0-15,-4 0-4 0,1 1 0 0,0 1-6 16,-2-1 2-16,1 1-1 0,-1-2 2 0,1 2 0 0,-2 0-1 0,0-1 8 15,1 1 2-15,-1-1-2 0,0 0 1 0,0 0 3 16,0-1 1-16,0 1 0 0,-1-2-2 0,1 2-8 16,-3 0 4-16,-1 1-2 0,-1 0-1 0,0 0-3 15,-1 4-1-15,0-1 0 0,-1 1-1 16,-5 1-3-16,4 2-4 0,0-1 0 0,-1 6-4 16,-3-2 1-16,1 1-2 0,-1 1-3 0,1 4 0 15,2 1-2-15,-3 1-2 0,-1 1-1 0,-1-1-2 16,3 4-2-16,5 2-4 0,-2-2-1 0,1 2-4 15,1-4-1-15,4 1-1 0,5-5-3 0,5 2-2 16,-1-2 1-16,-2-2 2 0,8-6 0 0,0 0 0 0,6-2 2 16,0-6 1-16,-2 1 2 0,-1-2 1 0,1-7 0 15,3 1 0-15,-2-4 1 0,1-1 3 0,-5-1-3 16,1-1-2-16,1-3-8 0,-2-1-10 0,-2 2-39 16,2-1-23-16,-6 3-28 0,1-4-40 0,-1 5 97 15,1-2-79-15,-4 1-20 0</inkml:trace>
  <inkml:trace contextRef="#ctx0" brushRef="#br0" timeOffset="58977.96">18019 16787 565 0,'-4'-6'294'0,"-4"2"-133"16,1 3-87-16,1 0 69 0,0 1-73 0,1 1 9 16,-1-1 0-16,2 2 2 0,0 2-3 0,-1 1-9 15,1-1-5-15,1 2-4 0,1-2-3 0,0 0-11 16,0 4-4-16,2-2-3 0,0 3-1 0,0-2-11 15,0 1-2-15,2 7-7 0,0 0-1 0,2 2-5 16,-1-1-2-16,2 6-3 0,0 0-2 0,4 5-3 16,-2 1 0-16,0 1 1 0,1-1-2 0,-2 0 1 15,0 1-2-15,2 4-1 0,-1-1 0 0,-2-8-1 16,-1 2-1-16,0-4 0 0,2 3 1 0,-3-10 0 16,2 3 2-16,-4-10 1 0,1 0 2 0,-1 1 1 15,-1-6-1-15,1 0 0 0,-1-6 2 0,-1 1 2 16,0-4 1-16,0-2 1 0,0-1 0 0,1-2-1 15,0-2 2-15,0-2 0 0,2-1-4 0,0 2 0 16,4-4-6-16,0 1 0 0,1 0-2 16,0-1 0-16,2 5-3 0,3 1 1 0,0 2 1 0,0 2 1 15,2 7 0-15,2 0 2 0,-2 2 1 0,-1 4 1 0,6 8 1 16,-7-5-1-16,1 6 2 0,-1 1-2 0,-1 4 3 16,-1 2 1-16,0 5-1 0,1 1 1 0,-4-6 2 15,-1 1 2-15,1 2 2 0,-4-6 0 0,1-3 1 16,-4-6 3-16,-1 0 2 0,-3-6 1 0,-2-2-2 15,-2-1 2-15,-1-2-2 0,-3 0-2 0,-3-4-1 16,-4 1-11-16,1-1-8 0,-12 1-21 16,4-3-17-16,-4 3-79 0,-6-2-52 0,4 5-101 15,-1-1 192-15,2 3-180 0,4 4-83 0</inkml:trace>
  <inkml:trace contextRef="#ctx0" brushRef="#br0" timeOffset="59633.44">17634 17180 808 0,'3'-7'403'0,"-7"0"-220"16,0 1-108-16,2 3 71 0,-2-1-63 0,3 2 2 16,-1 0 2-16,-1 1 1 0,1 0-18 0,-2 0-2 0,1 1 3 15,-2 0-3-15,2 2-18 0,0 1-6 0,1 0-3 16,-3 1 1-16,1 2-3 0,0-1-2 0,-2 2-10 15,1-1 2-15,-2 1-2 0,-1-1-3 0,2-2-2 16,-2 3-4-16,-1 1-5 0,0-2-1 0,2-3 1 16,-3 3-3-16,1-1-2 0,-1 3-1 0,0 0 0 15,-1 1-4-15,1-5 3 0,1 6-2 0,-2 0-4 16,3 2 1-16,0 0-1 0,0 1 0 16,0 2-2-16,2 0-2 0,0 2 0 0,3-1-2 0,-1 1 1 15,1-3-1-15,4 4 0 0,-2-1-2 0,1 0 0 16,1-3 1-16,1 0-1 0,1-1 0 0,2 0-5 15,2-7 1-15,-1 2-2 0,1-7 1 0,3-1 0 16,-1 0-2-16,0-2 1 0,0-6 3 0,4-4 4 16,-3-1-2-16,2-4 3 0,0-2 1 0,0-5 2 15,1 0 2-15,-1-1-1 0,0-3 2 0,-1 2 0 16,0-1 3-16,-2 5 1 0,0-1 0 0,-2 3 2 16,-3 3 2-16,1 6 0 0,-2-1 1 0,-1 3 0 0,-2 7 0 15,-1 2-2-15,-1 0 1 0,1 3-1 16,-2 3-2-16,0 5-3 0,0 7 0 0,1 7-1 15,-1-3 1-15,1 2-2 0,2 5 0 0,0 3-1 16,0-2 0-16,2-2 0 0,2-3 0 0,0 0 0 16,2-3-1-16,4-4-1 0,-2-6-2 0,-1 0-1 15,2-5-1-15,1-3-5 0,0-4-30 0,-2-2-12 16,-2-8-22-16,-4 1-27 0,5-3 69 0,-1 1-57 16,-1-3-18-16</inkml:trace>
  <inkml:trace contextRef="#ctx0" brushRef="#br0" timeOffset="61143.46">14550 17122 458 0,'-5'1'221'0,"2"-1"-116"15,2 0-41-15,-1-1 33 0,2 1-18 0,2-3 5 16,-1 1 4-16,-1-1-2 0,0 0-6 0,4-2-4 16,-1 1-12-16,-1-2-5 0,1 2-4 0,-1 0-5 15,3-1-18-15,1 1 0 0,-1-1-4 0,-1 2-4 16,-1-1-5-16,2 0-3 0,0 2-5 0,-1 0 2 16,-1-1 0-16,0 2-2 0,0 2-1 0,0-1 1 15,-1 2-3-15,1 0 2 0,-3 3 1 0,0-1-2 16,0 1-2-16,-2 1 0 0,-1-1-1 0,-1 4-1 15,-4 3 1-15,1-1 0 0,-1 3-1 0,0 2-1 16,-2 1 0-16,-1 3 0 0,2 1 2 0,-7-1 0 16,2 1 0-16,-1 1-1 0,2 2-1 0,-3-3 2 15,-1 0 0-15,0-4-4 0,-2 2 1 0,7-1-2 16,-2-1 2-16,1-2 0 0,-2-2-2 0,3 0 1 16,0-1 0-16,2-1 3 0,0-1-2 0,1-1 2 15,1-1-2-15,2-3-1 0,-1 2 3 0,2-3 0 0,3-3-3 16,-2 0-1-16,1 2 2 0,2-2-2 0,0-1-2 15,1 0 0-15,0 0-3 0,0 1-2 16,1-1 4-16,0 0-2 0,1 0 1 0,1 0-2 16,0 0 2-16,-2-1 2 0,2 0 1 0,1-1-1 15,0 2 1-15,0 0 1 0,0 2 1 0,-1-2 1 16,3 3 0-16,-3 1-1 0,0 2 1 0,2-3 2 16,1 6-1-16,1 0-1 0,0 1 1 0,0 0 0 15,5 3-1-15,0 0 0 0,7-1 2 0,0 1-3 16,5-2 0-16,-1 2 1 0,-1-4 0 0,4-1 0 0,1 3 2 15,2-1 0-15,-6-1 0 0,-2 1-1 0,-1-1 1 16,2-1 1-16,-2 0 0 0,1 1 3 0,-6-3 0 0,-1 0 3 16,1 0 2-16,-2 0 2 0,-4-1 2 15,-2-1-1-15,0 0-9 0,-4-1-13 0,0 0-20 16,-3-4-123-16,0 1 126 0,0-2-73 0,-1-2-62 0</inkml:trace>
  <inkml:trace contextRef="#ctx0" brushRef="#br0" timeOffset="62897.75">18802 16587 504 0,'-8'0'180'0,"0"-3"-151"16,3 2-32-16,1 0-11 0,-4-4-3 0,-1 3 2 15,1 2 0-15,-2-2 4 0,-1 2 2 0,3 1 6 0,-8 1 20 16,1 5 14-16,0-1 12 0,4-1 10 0,-5-1 18 16,3 3 8-16,-4-3 4 0,4 2 4 0,-3-3 0 15,5-1-3-15,-2 2-4 0,-1-4-2 0,4 0-8 16,-1 0 0-16,2 0-2 0,0-2 3 0,3 0-6 16,-2 0 1-16,3 0-3 0,1 1-1 0,1-1-4 15,1-1-2-15,-2 1-2 0,1 0-4 0,1 1-5 16,-1 0-4-16,0 1-2 0,2-1-1 0,-1 1-6 15,0 1-4-15,2 3 2 0,-1-1-3 0,-1 1-7 16,2 0-3-16,3 2-2 0,-1 1-3 0,3 5-4 16,0-2-1-16,4 0-3 0,5 2-1 0,0 3-1 15,6-1 0-15,1-2-2 0,8 3 1 16,-2-3 0-16,6 1-1 0,-1 0 1 0,-1-3 0 16,2 0 0-16,-4-2-1 0,2 1 2 0,-5-3 1 0,2 1 0 15,-3-3 0-15,-1 1-1 0,1-1 3 16,-2 0 0-16,-2 3 1 0,0-3-2 0,-5 1 3 15,-1 1 1-15,-3-1 0 0,0-1 1 0,-3 2-1 0,-3-3-1 0,-4-1 6 16,2 2-1-16,-1-3 0 0,-2 0-1 0,0 1 1 16,-1 0 5-16,-3-2 1 0,0 1 2 0,-1 0-4 15,2 1 3-15,-2-1-2 0,-2-1-1 0,0 0-1 16,-1 0-4-16,2 2-2 0,-1-1-3 16,0 3 1-16,1-1-5 0,-2 1 1 0,3 0-1 15,0 0 2-15,1 1-4 0,-1 0 1 0,2-1 1 16,0-2-3-16,-1 3 1 0,1-2 0 0,1 0 0 15,0 1-2-15,0-1 2 0,1-1 0 0,-2 4 0 16,0-4 2-16,1 1 0 0,0 3-1 0,-3-3 0 16,1 2 1-16,-2 2 2 0,1-1-1 0,-2-1-1 0,-1 5 2 15,-5 1 0-15,3-1 0 0,-4 1 0 0,-1 3 0 16,0 0-2-16,-3 2 0 0,1 1 0 0,-4 4-1 16,0-3 0-16,-1 5 1 0,3 3-1 0,0-4 0 15,-2 1 2-15,1-3-2 0,1 4 1 0,1-5-1 16,1 1 1-16,4-4-2 0,-3-1-1 0,1-1-1 15,1-1 1-15,1-3 1 0,0-1-2 0,4-1 1 16,-1-3-1-16,1 1 1 0,0-2 1 0,4-2 0 16,3-1-1-16,-3 2-1 0,3-1 2 0,-1-2-1 15,1 0 0-15,-1 0 1 0,2 1 0 0,-1-1-1 16,-2 0 1-16,1 1 0 0,1 1 0 0,-2 0 1 16,-1 1 0-16,1 0 0 0,-1 0-1 0,0 2 1 15,2-2 0-15,0 0-1 0,-1-1-4 16,2 2 1-16,1-3-4 0,1 1 2 0,2-2-5 0,-1 1 2 15,4-1-2-15,-1-1 1 0,4-2-2 16,0-2 3-16,5 0 1 0,-1-2-1 0,0 2 3 0,5-5-2 0,1-6 0 16,-2 2 3-16,2 0 0 0,0-4-1 15,2 1-1-15,4-7 2 0,0-4-1 0,-2 0 4 0,-1 2 0 16,5-4-2-16,0 0 2 0,-3-2-2 0,2 0 3 16,-2 4 0-16,0 1 0 0,0 0 0 0,-4 7 0 15,-2 2 0-15,-2 0 2 0,-4 6 1 0,-1 5 2 16,-5 3-1-16,1 0 2 0,-9 4-2 15,2 2 0-15,-2 1 1 0,0 0 0 0,-5 3-2 16,2-3 0-16,-2 4-1 0,1-2 0 0,1 2-2 16,-1-3 3-16,1 3-2 0,1-6-1 0,-1 2 0 15,2 2-1-15,1-3 1 0,0-2-1 0,0 0 0 0,2 0 0 16,0-1-1-16,0 0 1 0,0 1 1 0,0-5-1 16,1 1-1-16,-1 0 2 0,0-1 0 0,0-1 0 15,-1 1 0-15,-2-2 1 0,1 0-1 0,-1-1 1 16,1 3 1-16,-2-3 0 0,1 2 0 0,-1 0 0 15,0-1 0-15,-3 1 1 0,1-2-1 0,1 1 0 16,-3 2 3-16,-2-4-3 0,1 1 1 0,-3-1 1 16,0 1 0-16,-1-2 1 0,-1 1-1 0,1 1-1 15,0-3-1-15,-1 0-1 0,-3-3 2 0,5 4-2 16,-2-3 1-16,3 3-2 0,-5-5 0 0,1 5 1 16,-1-1 0-16,2 3 1 0,1 0 0 0,-1 0 0 15,0 2-1-15,-2 0 0 0,2 2 0 0,0-2 0 16,1 2 0-16,4-1 0 0,-1 3-1 0,-3-2 0 15,6 0-1-15,2 1 0 0,-2 1 1 0,4 0-2 16,-1-2-1-16,0 2-1 0,4 0 0 0,-1 0-1 16,1-2-1-16,1 2 2 0,1 1-1 15,3 0 0-15,-1 1-1 0,3-1 1 0,-4 1 3 0,4 0-4 0,-1 3-29 16,3-1-13-16,-5-1-17 0,3 4-14 0,-1-2-25 16,-3 1-147-16,0-1 178 0,2 1-117 0,-3-2-34 15</inkml:trace>
  <inkml:trace contextRef="#ctx0" brushRef="#br0" timeOffset="71085.14">19744 11456 278 0,'-4'3'197'0,"1"-1"-86"16,-1-1-56-16,4 1 21 0,-2-1-1 0,1 0 8 15,1-1 0-15,-1 1 1 0,1-1-11 0,-1 0 3 16,1 2-2-16,0-2-1 0,1 0-4 0,-1 0-7 16,0 0 1-16,1-3-3 0,-1 3 1 0,0-2-2 0,1 1-2 15,-1-1-6-15,-1 0-2 0,1 2-13 16,0-1-4-16,0-1 15 0,0 2-36 15,0 0-4-15,1 3-3 0,-1-3-1 0,1 0-1 16,-1-1-2-16,3-1 1 0,-2 0-1 0,0 0 1 0,2-1-1 16,-2-3 0-16,1 3 1 0,2-1-1 0,-2-2 1 15,0-2 1-15,1 1 1 0,0-3-2 0,-1 0 1 0,-1 1 1 16,1-1-2-16,0 2 3 0,-1 2-3 16,0-1 0-16,1 3 0 0,-1-1 2 0,0 2-1 15,0 2-2-15,0 1 3 0,-1-5-3 0,1 4 1 16,-1 0 0-16,1 2 1 0,-1 0-1 0,0-1-1 15,0 1 2-15,0 1-3 0,0 1 3 0,0-1 0 16,0-1 0-16,0-1 0 0,0 4 0 16,0-4 3-16,0 3-2 0,0-3 3 0,-1 1-3 0,0 0 1 15,1 1 0-15,-1-2 1 0,1 2-1 0,-1 1-3 0,0-3 0 16,1 1 0-16,0-1 2 0,0 1-2 0,0-1-1 16,-1 0 0-16,1 0 0 0,0 2 1 0,0-1-1 15,0-1 0-15,0 2 0 0,1-1 1 0,-1 1-1 16,1-1 1-16,-1-1 0 0,0 0 1 0,0 1-1 15,0-1 1-15,0 2-6 0,0-2-14 0,0 2-74 16,0-1-71-16,0 1 129 0,1 1-92 0,1-8-80 16</inkml:trace>
  <inkml:trace contextRef="#ctx0" brushRef="#br0" timeOffset="74195.47">21357 12037 581 0,'5'2'284'16,"-1"-1"-169"-16,-2 1-62 0,6-2 9 0,0 0 8 15,0 0 0-15,4 1 2 0,-1 0-3 0,4 1-18 16,-1-1-8-16,2 3-8 0,0 0-6 0,2 3-15 16,-2-2-2-16,6 5-5 0,-1-2-2 0,0 1-3 15,1 1 1-15,3 0 0 0,-2 1 0 0,3-2 1 16,0 2-1-16,2-2-1 0,2 2 5 0,-1 0 7 16,4-1 3-16,0 2 1 0,-1 2 6 0,-5-4 3 15,-3 3 1-15,3 2 14 0,0 1-1 0,-4-1-6 16,-2 1 0-16,0 0 0 0,2 3-3 0,1 1-3 15,0-2 0-15,-4 0-13 0,5 3-2 0,1 1-3 16,1 0-2-16,0-2-2 0,-2-2-3 16,3 1-1-16,0-2 0 0,0-2-1 0,0 0-1 15,-2-2 3-15,0-4-4 0,1 1 2 0,0-3 1 16,-2 1 2-16,-2-5-2 0,0 3 1 0,-3-6 2 16,0 0-1-16,-4 0 3 0,1 0-2 0,-5-2 1 15,-1-1 1-15,-2 2-1 0,0-3 0 0,-4 3 0 0,-2-1-3 0,2-1 1 16,-1 0-1-16,-1 1-2 0,2 1-5 0,-4 0-15 15,2 1-47-15,1 0-34 0,-1-1-52 0,-1 1 109 16,-2-1-110-16,0 1-57 0</inkml:trace>
  <inkml:trace contextRef="#ctx0" brushRef="#br0" timeOffset="74778.64">23443 12768 538 0,'-1'-7'266'0,"0"2"-124"0,1 4-62 16,1-3 39-16,0-3-8 0,1 0 3 0,-1 2 2 15,0-2-5-15,-1 1-4 0,0 0-17 0,0-1-6 16,-3-1-8-16,0 0-10 0,-3 0-11 0,-3 2-3 15,1-4-1-15,-3 4-3 0,0-3-6 0,-6 5-1 0,-3 3-1 16,1-3-2-16,2 2-9 0,-4 5-5 0,2 1-4 16,-3 3-4-16,3 4-6 0,-1-1-1 0,4-2-9 15,-1 6-1-15,2-1-5 0,-1 1-1 0,4 1-1 16,2-3-8-16,2 1-3 0,4-1-4 0,3-2 3 16,3-2-3-16,2-1 2 0,3-1 0 0,3-2 1 15,9-4 7-15,-5 0 5 0,11-1-1 0,-2-2 3 16,-1-1 3-16,4-1 2 0,-4 2-3 0,5 1 0 15,-6 1 3-15,0 1-2 0,0 5 3 16,-3 2 1-16,-2-1 6 0,-2 10 2 0,4 4 13 0,-4-4 5 16,-1 3 4-16,-3 2 4 0,-1 0 1 0,2 4-1 15,-2-2-6-15,0 1-1 0,-3-8-12 0,0-1-4 16,2 1-4-16,-2-6-5 0,0-2-6 0,-3-6-29 16,1-2-13-16,1-3-20 0,-1-5-28 0,-2-8-130 15,1 2 165-15,-2-10-107 0,1 0-58 0</inkml:trace>
  <inkml:trace contextRef="#ctx0" brushRef="#br0" timeOffset="75259.59">23889 12607 895 0,'0'4'367'16,"1"-2"-248"-16,1-1-76 0,0 0 28 0,1-2-1 15,-1 1 1-15,0-1 6 0,1 0-2 0,-2 0 0 0,-1 1 4 16,0 0-1-16,-1 0-19 0,0 0-6 0,-3 0-2 16,0 0 2-16,-1-1-4 0,1 1-4 0,-1-2-8 0,-3 0-2 15,1 1-3-15,1-2-5 0,-3 1-5 16,1-1-7-16,-2 0-2 0,1 1 0 0,-1 0-1 15,-1 2 0-15,1-1-1 0,3 2-1 0,-4 4 1 16,0 1-3-16,0-2-1 0,1 5-4 0,-2 1 3 16,2 2-7-16,-4 0-1 0,2 3-2 0,5-3 0 15,-2 4-3-15,2 1 0 0,3 1-1 0,3 0-2 16,-2-2 4-16,9 1-2 0,1 2 4 0,-1 0-1 16,3-5 4-16,4 0-1 0,1-2 2 0,4 2 2 15,2-6 2-15,-2 4 3 0,0-7-1 0,-1 1 3 16,2-1 1-16,-3-4 2 0,0 0 2 0,-4-1 0 15,0 0 0-15,-2-1 1 0,-2-1-2 0,-3 0 1 16,2-2-1-16,-4 6-1 0,-1-4-1 0,-2 1-3 16,0 1-2-16,-1 1-12 0,1-1-16 0,-2 2-76 15,0-1-52-15,1 1-101 0,1-2 184 0,-1 1-138 0,4-1-72 16</inkml:trace>
  <inkml:trace contextRef="#ctx0" brushRef="#br0" timeOffset="76833.89">20606 11228 358 0,'-8'-2'225'16,"0"0"-78"-16,2-3-62 0,1 2 29 0,2-1-7 15,-1-1-7-15,-2 2-14 0,2 1-8 0,0-2-10 16,-3 3-12-16,2 1-23 0,-3-1-5 0,4 3-6 15,-5 1-5-15,3 2-9 0,-1 2-3 0,-4 2-3 16,4-2 1-16,0 2 0 0,-5 3-2 0,-2 0 0 16,1 1 1-16,1-2 1 0,-3 1-1 0,4-1-1 0,-5 3 1 15,4-1-2-15,-1-1 2 0,4 2-2 0,-1 0 0 16,1 0-3-16,0 1 1 0,3 0 0 0,1-1-2 16,-1 2 1-16,3-2-1 0,2 5 0 0,0 2 0 15,0-2 2-15,1 4-1 0,-1-1 0 0,1 2-6 16,0 0-2-16,0 1 0 0,0 2 0 0,-2-4 1 15,2 2 1-15,-2 2-1 0,0-4 1 0,0 3 7 16,0-2 2-16,-3-2 0 0,2-2 2 0,0 0-1 16,-1-6-1-16,0 2 0 0,0 1 0 15,-1-4 0-15,2-1 0 0,1 0-1 0,-2 2-1 16,2-1-1-16,-1 0 0 0,3-2 2 0,0 1-3 16,1 0-2-16,2 1 1 0,2-4 0 0,-1 3-2 15,3-3 2-15,0 1 0 0,1 1-3 0,2 0 4 16,-1-1 2-16,3 2-1 0,0 2 1 0,1-1-1 15,1-1-3-15,2 0-7 0,0-1-4 0,0-1-13 16,1-1-6-16,0 5-7 0,-2-6-5 0,1 0-17 16,0-2-1-16,0 1 1 0,-1 0 2 0,-2 0 9 0,-1-2-1 15,-3-5-9-15,6 5-1 0,-4-2 14 0,-2 0 2 16,0 0 5-16,1-3 5 0,0 0 4 0,0 1 5 16,-2 0 17-16,0-4 8 0,0-5 5 0,-2 0 2 15,2-3 13-15,-1 3 18 0,-1-6 7 0,1 0 7 16,0 0 5-16,0-2 8 0,0 2 11 0,0-3-7 15,-1 1-12-15,3-1-18 0,-2 2-4 0,0-1-8 16,1 0-4-16,0 1-8 0,1 1-10 0,-2-1 4 16,2 1 4-16,-2-2-3 0,0 1 0 15,0-1-2-15,-1-1 1 0,-1 3-1 0,2-1-2 0,0-8 3 16,0 2-3-16,-3 0 1 0,2-2-1 0,-1-5 2 0,1-2 0 16,-2-5 5-16,0 0 8 0,-3 5 1 0,0-6 5 15,1 0 2-15,-1 3 1 0,-1 2 2 0,1 3-1 16,-1-2-6-16,0 5-4 0,-1-2-3 0,-2 5-4 15,0 1 3-15,-2 2-3 0,2 0 1 0,-6 1 1 16,2-1 3-16,0 4-2 0,-1-4 1 0,0 5 2 16,-1-2-2-16,0-1 0 0,-1 1-1 0,0 1-1 15,0 0-1-15,-1 0 0 0,1 2-1 0,0 0 0 16,1-1-1-16,-3 3 6 0,1 0 0 0,1 4 3 16,0 0 1-16,0 3 4 0,-3-3 6 0,2 5-2 15,-1 1-1-15,3 0-8 0,-2 1-3 16,1 0-3-16,0 2-6 0,0 2-3 0,4 2-21 15,-1 0-33-15,0 3-53 0,3-1 83 0,3 3-64 16,-4-2-41-16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8T16:44:08.7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13035 4981 193 0,'7'-12'225'0,"0"-2"-20"0,-4 3-80 0,0-1 56 15,-3 2-23-15,2 2 6 0,-3 0-18 16,0-1-13-16,-1 7-12 0,-1 0-10 0,-3 2-13 15,1 2-6-15,0 6-6 0,0 1-4 0,0-1-17 0,0 6-5 0,-2 4-1 16,4 1-4-16,1 1-14 0,0 1-6 0,0 2-3 16,4-1-6-16,5 1-5 0,-2 2-2 0,8-7-11 15,6-6-1-15,0 0-1 0,9-7-1 0,3-8-1 16,5-14 0-16,0-2 1 0,4-12-1 0,9-6-3 16,6-7-57-16,-2-3-51 0,15-3-93 0,-7-1 154 15,-2 6-137-15</inkml:trace>
  <inkml:trace contextRef="#ctx0" brushRef="#br0" timeOffset="850.23">15221 6602 1044 0,'-4'-3'387'0,"-3"3"-247"16,1 2-76-16,-1-2 7 0,2 7 0 0,-3 7 9 16,1 3 0-16,0 7-5 0,-3 8-7 0,0 3-24 15,-1 2-5-15,0 7-9 0,0 0-5 0,0 1-2 16,-1-2 2-16,5-5 1 0,0 1 3 0,7-8 7 15,-3 4 4-15,21-18 6 0,-5-3 3 0,18-15-4 16,9-10-4-16,20-19-6 0,2-3-3 0,11-20-56 16,15-15-50-16,9-9-84 0,3 2 125 0,-10 3-90 15,-2-6-54-15</inkml:trace>
  <inkml:trace contextRef="#ctx0" brushRef="#br0" timeOffset="4904.96">4165 7521 840 0,'-7'-2'363'0,"-3"-2"-218"0,-1 3-74 16,-1-2 26-16,0 3-16 0,1 0-1 15,-6 0-6-15,3 0-11 0,-3 2-12 0,1-1-5 16,-4-1-15-16,2 1-4 0,-2 0-4 0,-2 0-4 15,-2 1-10-15,1-1 0 0,-6 1-3 0,1 0-2 16,-1 0 1-16,-4-1 0 0,0 4-2 0,0-1-1 16,-1 2-5-16,1 0-6 0,-1 0-1 0,1 2-4 15,5-1 0-15,-5 2-3 0,-11 3 3 16,3-1-1-16,6-2 6 0,-8 3 4 0,4-2 2 0,-6 3 2 16,5-1 1-16,-2 1 1 0,7-6 0 0,-3 1 0 15,0 2 1-15,-1-1 0 0,-4 0 0 0,2-5 0 16,1 0 0-16,-2 2 1 0,4 1-2 0,-1-5 2 15,1 1-1-15,5-2 1 0,0-1-1 0,0 1 1 16,1-1 1-16,-2 0-3 0,-4-3 2 0,0 1-1 16,-1 2 0-16,-4 1-2 0,3 0 1 0,0 0-1 15,-1 2-1-15,2 0-4 0,3 0-3 0,5 1-3 0,2-3-4 16,-8 3-3-16,-1-4 0 0,6 0 2 0,-4 0-2 16,4 0 5-16,-5 0 3 0,1 0 2 0,-1 0 5 15,10 0 3-15,-2 1 1 0,1 0-1 0,3-1 1 16,-2 0 0-16,3-1 4 0,1 0 1 15,0-4-1-15,1 2 2 0,-1-1-2 0,0-1 3 16,-3 1-1-16,0-1 1 0,-1 4-4 0,2-2-1 16,-2 3 0-16,1 1-1 0,-1-1 1 0,5 6-3 15,1-1 0-15,2 2-2 0,-1-2 2 0,2 1-1 16,0 3-1-16,1-2 2 0,2 1-1 0,-1 2 0 0,-1 0 1 16,0 0-1-16,2 2-1 0,0-2 0 0,1 1 2 15,-7 3-4-15,2 4 1 0,1-3 0 0,0 1-1 16,-2 2 0-16,0 2 0 0,1 0 1 0,0 1-1 15,4 2 0-15,-3-1 1 0,4 4 0 0,0-2 0 0,3 0 0 16,-3 1 1-16,5-1-2 0,0 1 1 16,1-1 0-16,-1-3 0 0,6 3-1 0,-3 1-1 15,4-1 1-15,0 1 1 0,2 1 0 0,-1-1-1 16,2 0 0-16,2 1 0 0,1 1 1 0,1 0 0 16,-2-4 1-16,5 0-1 0,0 5-2 0,1-2 2 15,-1-2-1-15,1-1 2 0,1-1 0 0,6 5 0 16,1-4-2-16,0 1 0 0,2-4 1 0,-1 7 1 15,3-4-1-15,2 1-1 0,4-1-1 0,-1 0-1 16,-1 2 2-16,0-4-1 0,1-2 2 0,4-1-3 16,-1 1 1-16,2-4 0 0,1 1 1 0,3-3 0 15,0 1 0-15,11-2-2 0,-6 0-1 0,4-2 0 16,4 0 2-16,-5-2-1 0,3 0 0 0,-7-3 2 0,-3 0-2 16,10 1 2-16,3 1 1 0,-10-3-2 15,7 2 2-15,0-1 1 0,5 1-2 0,2-2 1 0,1 2 1 16,-9-3 0-16,10 1 0 0,3 1 3 0,0-2-2 15,-3 2 1-15,1-1 0 0,0 0-1 0,0 0 1 16,2-2 0-16,-1 1 0 0,-3 2-1 0,4-3 1 16,3 1-1-16,-2-2 1 0,2 4 1 15,-3-4-1-15,2 1-2 0,2 0 1 0,-4-1 1 16,3 3-1-16,-1-4 0 0,0 1 0 0,4 1 0 16,-5-2-1-16,2 0 1 0,-10 0 2 0,6 0-3 0,5 0 0 15,-2 0 2-15,-9 1-3 0,4 1 2 0,-1 0 1 0,8 1 0 16,0 0 0-16,-4-1 0 0,-4 4 0 15,5-1-1-15,-1 1 3 0,3 1-1 0,-3 1-1 16,4 3 2-16,-4-1-1 0,2 0 1 0,1-1 0 0,-2 2-1 16,4 0 1-16,-2 0-1 0,4 1 0 15,3-1 1-15,-5-1-1 0,5 0 0 0,-3 0 1 16,1-1-2-16,5-1 0 0,-3 0-1 0,5 0 1 16,-6-3-1-16,5 1 1 0,2-2 0 0,-1-2-3 15,-8 1 3-15,6-1-2 0,12-1 2 0,-2 1-2 16,-11-2-1-16,2 2 1 0,-4-2-1 0,19 5 3 15,-4-3-3-15,-1 0 3 0,-14 0 0 0,10 1-1 16,5 1 1-16,-2 0 0 0,5 1 1 0,-8-2 0 16,0 2 1-16,3-1-1 0,1 1 1 0,4 1-1 15,-5-2 1-15,1-4-1 0,-6 3 0 0,10-1 0 16,-1 0 1-16,1-5 1 0,-1-3 0 0,-4 0 1 16,6-1 1-16,2 0 0 0,4-3 2 0,-8-3-2 15,3 2-1-15,-4-2-2 0,3 1 1 0,-10 1-1 0,1-2-3 16,6 0 1-16,-1 0-1 0,-11 2 0 0,-1 1 0 15,2-2 1-15,11 1-3 0,-6 0 1 0,3 0 2 16,-17 2-1-16,14 2 0 0,1-3 1 0,-3 3 0 16,3 1-1-16,-12-1 1 0,2 0 1 0,1 2 0 15,-3-1-1-15,-2 3 1 0,-3-2 0 16,-5 1 0-16,1-3 1 0,0 2 1 0,1 0-2 16,-5-2-1-16,4 0 1 0,-4-2 0 0,1 1 1 15,1-2 1-15,-5 1-1 0,1-2 0 0,-1 0 1 16,-3-4 2-16,0 2 0 0,-9 0-1 0,-6-3-2 0,7-3 2 15,1 0 0-15,-6 1-1 0,0 0 1 0,-3 0-1 0,4-4 2 16,-3 1 1-16,4-1 0 0,-10 3-1 0,1-2 2 16,-3-1 1-16,-2 0 0 0,-2 1 1 0,-4 0 0 15,-2 0-1-15,-3 1 1 0,-3 1 0 16,-1-1 0-16,-1 1 0 0,-4-3-2 0,-1 1 1 16,-2-1-5-16,2 1 0 0,-3-3-4 0,0 1 1 15,-3-1-5-15,-1 1 0 0,1 0-1 0,-2 1-1 16,1 1 5-16,-2 3-2 0,-3-4 2 0,1 0 0 15,2 5 2-15,-2-2 0 0,0 2 1 0,-3-5 0 16,2 1-2-16,-2-1 1 0,-2 4 0 0,-1-3 0 16,1-1 2-16,-4 0-1 0,2-2 0 0,-4 2 0 15,-4 0 2-15,4 0-1 0,-1 0 0 0,-3 1 1 16,-1-1-2-16,-1 2 0 0,-1-2 0 0,1 3 1 16,2-1 0-16,0 3-1 0,-2 1 2 0,0-2-2 15,-1 1 1-15,0 2-2 0,-3-2 1 0,-2 2-1 16,-3-3 0-16,-4 2-1 0,3-2 1 0,2 3 1 0,-3 4-1 15,-5-4 0-15,1 1-1 0,6 1 1 0,2 2 1 16,-2-1-1-16,-6-1 0 0,0-2 0 0,0 0 0 16,4 3 0-16,-6-2-2 0,0 1-3 0,0 1-1 15,2-1-1-15,0 2 0 0,1-2-1 0,1 2 0 16,2-2 1-16,-5 1 1 0,3 1 6 0,-7 1-3 16,3-2 3-16,1 2-1 0,-3-1 2 0,4 4 0 15,-3-3-1-15,1 1 1 0,3 1-1 0,-1 1 1 16,2-1-1-16,-4 1 0 0,-1-2 0 15,-2 1 1-15,2 3 0 0,6-2 0 0,-1 4 0 0,-4-2 2 16,-4 0 0-16,9 2 2 0,1 1-2 0,-3-1 1 0,-8 0 0 16,-5-1-3-16,2 0 4 0,6 4-3 0,-7-2 0 15,-2 1 0-15,0 0 0 0,1 1-1 0,0-1 0 16,1 1 0-16,-3-3-1 0,2 3 0 0,1 0-1 16,-2 0 0-16,10 3-1 0,-10-3 2 15,3 0 1-15,3 2 0 0,-6-2-1 0,5 0 2 16,-2-1-1-16,-3-2 0 0,2-1 1 0,2 2-2 15,3 1 0-15,2-2 3 0,1-2-2 0,-3 2 0 16,10-1 1-16,-5 0-2 0,-3 1 3 0,0-1 4 16,6 0-1-16,0 3 0 0,3-1 1 0,-8 1 4 15,1-2 1-15,2-1 1 0,4 3-2 0,-7-2 0 16,-2 0 0-16,-2-1-2 0,0 4 0 0,1-2-2 16,3 2-3-16,-1 0-1 0,-1-1 2 0,0 1-3 15,3 0 0-15,-4-6 0 0,2 3 0 0,1 1-2 16,-5-1 2-16,3 3-1 0,3-1-1 0,-2-1 4 15,4 2 2-15,-2 2 2 0,-2-2 0 0,9 0 4 16,-8-3-1-16,-4 2 5 0,-1 1 3 0,4 0-6 0,0 0 1 16,2 2-1-16,-8-2 2 0,7 3-5 0,-2-1 2 15,3 0-4-15,-7-3-2 0,2 2 0 0,-4-2-2 16,3 1-1-16,4 1-1 0,-9-1 0 0,9 2-1 16,-1-1 0-16,-4-1 0 0,4 0 1 0,-4-2 0 15,3 2-2-15,-3-1 0 0,-1 0 1 0,3 1-1 16,1 0 0-16,1 1 0 0,0 1 0 15,-3 0 0-15,1-2 0 0,1 2 0 0,-2-1 1 0,5 5-1 16,-5-4 1-16,8 1 1 0,5 0-1 0,-4 0 1 16,-5 2 3-16,8-1 2 0,1-4 3 0,-7 1 1 0,-3 4 6 15,-2-2 2-15,-3 0 2 0,9 2 0 0,-4 0 1 16,-1 1 2-16,5-1-4 0,1-2 1 0,-3-1-6 16,1 1 0-16,0-3-3 0,0 0 0 0,2 0-6 15,-2 0-1-15,6 0-3 0,-2-1-10 0,7 0-57 16,-2 1-48-16,4-3-80 0,1 1 145 15,-5 0-135-15,1-1-77 0</inkml:trace>
  <inkml:trace contextRef="#ctx0" brushRef="#br0" timeOffset="16581.37">13041 9820 665 0,'-5'9'312'0,"1"0"-172"0,1 0-71 0,-6-1 67 16,3-1-46-16,2 3 4 0,1 0 8 0,2 0-1 0,3-1-4 15,6 0 17-15,3-2-3 0,-3 0-15 0,10-5 3 16,5-2 1-16,9-10 11 0,13-12-3 0,-4 6-2 15,5-14-27-15,12-10-6 0,7 1-11 0,3-12-10 16,0-1-11-16,-2-2-18 0,1-1-15 0,-2 0-34 16,0 3-46-16,-7 6 59 0,0-3-37 0,1 17-23 15</inkml:trace>
  <inkml:trace contextRef="#ctx0" brushRef="#br0" timeOffset="19945.24">13092 11099 374 0,'3'0'171'0,"-5"-2"-72"15,-2 0-34-15,1-1 22 0,1-1-12 0,0 2 4 0,-2 0 6 0,-3-4 13 16,1 2-8-16,2 2-23 0,-2-2-3 0,0 1-2 15,0 0 3-15,-2-2-4 0,1 1-5 0,1 3-13 16,-3-4-5-16,5 1-4 0,-2-1-6 0,1 0-5 16,-2 1-8-16,1-2-5 0,-1 0-2 0,-1 0-3 15,0 1-11-15,0-1-8 0,-4 4-10 0,-2-3-6 16,-1 2-12-16,1 0-2 0,-6 2 0 0,0-1 0 16,-3 0 10-16,-1 1 6 0,-4 0 9 15,3 0 7-15,0 1 12 0,-10 0 4 0,-2-2 5 16,-2 2 4-16,6 0 4 0,-4-1 1 0,0 1 2 0,-7-2 3 15,7-3-1-15,-3 1 1 0,5-2-5 0,-5-3 2 16,0 2-2-16,1-4 1 0,-3 2-3 0,0-7 2 16,-1 4-1-16,0-2 1 0,1 1-2 0,-1 0-2 15,1 0-3-15,0-1-1 0,-11-1-2 0,1 5-2 16,3-2-1-16,-10 2-4 0,4 0 0 0,-3 0-9 16,-5 1-2-16,6 1-6 0,-2 2-6 0,-1-2-13 15,-3 1-5-15,0 1-2 0,2-2 2 0,5 0 7 0,1 2 2 16,-12-2 9-16,-1 0 9 0,14 1 15 15,-4-2 10-15,2 2 7 0,-10-2 11 0,3 0 5 16,-1 1 5-16,8 1-2 0,-10-1 7 0,2 2-5 16,-4-2-2-16,3 4-4 0,-1-1-13 0,-5 2-3 15,3 1-3-15,-7 1-5 0,0 3-7 0,4-1 1 16,-9 4-4-16,3-1 0 0,-6 2 0 0,0 1 0 16,3 3-3-16,2-1 3 0,-2-2-1 0,-2 2-1 15,-5 0 0-15,3 0 2 0,4 0 0 0,-4-2 0 16,2 0 0-16,-1 1 1 0,11-2 1 0,4 2 0 0,-6 0 4 15,-2-3 2-15,9 1 3 0,6-1 2 0,-8 1 2 16,-7-1 4-16,0 1 0 0,-1-1 0 0,16-2-2 16,-14 1-3-16,-5 0-1 0,8 0-4 0,0-1-3 15,1-1-2-15,3-1-1 0,-3 1-1 0,-5 2-2 16,0-3 1-16,7 0 1 0,-5 2-3 0,2 1 2 16,0-2-2-16,-5 1 1 0,3-3-1 0,1 5 1 15,4-4-3-15,-2 1 0 0,2 1 2 0,-1-3-2 16,7 0 1-16,1 1 1 0,-10 3-1 0,3-4 0 15,8 1 1-15,-3 1 1 0,4-3 0 0,-12 2 1 16,5-1-1-16,-3 0 0 0,13-1 2 0,-7-1-1 16,1-2 2-16,0 3-3 0,0-1 0 0,-1 0 1 15,2-2-2-15,-2 2 0 0,2 0-3 0,-1-1-8 16,-2 0 0-16,1 1-1 0,-4-1-1 0,4 3-2 16,1-1 1-16,0 1-1 0,-1-1 3 0,2 2 9 15,-3-1-1-15,-4 2 2 0,5 1 2 0,-2 2 4 16,-3 1 0-16,1 0 3 0,0-1 0 0,6 2 2 0,6-4 0 15,-11 5 3-15,0-1 0 0,9-4-3 16,0 3 0-16,2-2-1 0,-8 1 1 0,0 2-5 16,-2 1 2-16,8-6-5 0,-9 5 0 0,4-2 0 15,-4 2 0-15,2 2 0 0,-2-5 0 0,0 0 0 16,3 4 0-16,-1-2-2 0,3 0 2 0,-2-1 0 16,3 0-2-16,0-2-1 0,-5 2 1 0,7 0 2 15,-6 2-3-15,4-2 1 0,0 1 0 0,-3-2 1 16,3 0 0-16,-2-1 1 0,3 1 0 0,0-1 0 15,4 2-1-15,0 0 1 0,6-2 1 0,5 6-3 0,-5-3 0 16,-2 2 0-16,14 1 0 0,0-3-3 0,-7 4 2 0,-3 1-8 16,-3 3-2-16,-1-4-2 0,9 4-3 15,-7 3-9-15,-1 1 0 0,9 1 0 0,3 0-1 16,1 0 4-16,-4 4 2 0,5-3 5 0,0 3 2 16,5 1 6-16,-5-1 2 0,7 0-2 0,-2 2 2 15,5 1 0-15,1-2-1 0,10 1-2 0,-1 0 0 16,2-3-4-16,5 1-3 0,5-1-1 0,-2 0-3 15,4-3 3-15,3-2-2 0,3 4-1 16,1-1 1-16,2-1 5 0,3 0 2 0,0-1 0 0,6 4 4 16,5 0 0-16,-2 2 1 0,3-5 3 0,7 7 1 15,1-1-2-15,4 2 3 0,2-2 0 0,3-1-3 16,0 2 2-16,2-2 1 0,1-1-1 0,4-1-3 16,-2-1 1-16,4 1-1 0,6-5-2 0,4 1 0 15,-3 0 1-15,7-4 0 0,1 3-2 0,5-6 4 16,-1 1 0-16,13-4 1 0,-8 4 3 0,3-3 2 15,7-3-1-15,4 1 0 0,3-3 2 0,-15 2 0 16,2-2-1-16,6 5 0 0,6-4-1 0,-4 0 0 0,-8 0 0 16,4 0-1-16,8 3 1 0,8-1-1 15,-2 1 2-15,-8-3-2 0,10 3 2 0,0-1 0 16,1 2 0-16,6-1 2 0,0-1-2 0,-2 0 4 16,4-1-2-16,3 1 1 0,2 0-2 0,-1-3 1 15,-2 1-1-15,-1-1 0 0,5 1-1 0,0 0 0 16,-3-1-2-16,3 2 1 0,1-3 1 0,2 1 0 15,-4 0-1-15,4 0 0 0,0-1-2 0,2 1 2 16,-2-2 0-16,3 0 0 0,-18 0-1 0,7-2 0 0,11 4 0 16,1-3 0-16,-17 0 1 0,1 0-1 0,3 1 1 15,12 1-1-15,4 1 0 0,-4-1 1 0,-17 0-1 0,18 2 0 16,-4-2 2-16,0 1-1 0,-4 2-1 16,-1-3 2-16,-2 4-1 0,0-2 1 0,4 2 0 15,-9-3-1-15,1 2 0 0,-1-1-1 0,3 0 2 16,-3-2-3-16,-4 0 2 0,0-3-3 0,3 2 1 15,1-1 0-15,-2-1 2 0,-4-1-1 0,1-4 0 16,-11 4 3-16,-5-3 0 0,16-1 2 0,-6 0 0 16,-13-1 0-16,4 1-2 0,2-1-1 0,8 1 3 15,-4-2-2-15,5 2 1 0,-21 0-1 0,18 1 0 16,-1 0 2-16,-6 0 0 0,-2 1 0 0,-4-1 0 16,4 3 0-16,-4-1-1 0,3 1 0 0,-5 0 0 15,-2 0 0-15,-1 0-2 0,2 1 2 0,5 0-2 16,-5 0 0-16,4 0 0 0,-3-1 1 0,-2 1 1 15,8-2-1-15,0 0 1 0,0 1-2 0,-3-2 0 16,1 1 0-16,-4-3 1 0,2 2-1 0,-10 1 0 0,2 0 0 16,9-1 0-16,-1 0 3 0,-12-1 4 15,3 3-1-15,-2-3 2 0,14 1 2 0,-5-4 2 16,-1 1 1-16,-15-2-1 0,7-3 0 0,3 1-1 16,-5-1-1-16,1-3 1 0,-2-1-3 0,-2-1 0 15,1-1 0-15,-4-3 1 0,-2 1 0 0,2-2 3 16,-11-6-2-16,6 4 0 0,-6-6 2 0,-3 3 1 15,5-3-1-15,-6 1 1 0,-3-3 1 0,0 1-1 16,-7-2 2-16,-1 0-2 0,-6 1 3 0,-7-1 0 16,-4 0 0-16,1 0 0 0,-4 4-1 0,-7 0 1 0,-2-6 1 15,1 1 3-15,-1 5-4 0,-4-2 0 0,-4 0-2 16,-1-6 5-16,-7 0-3 0,3 1-1 0,-3 0-3 16,-4-2 1-16,-3-2 0 0,0 1 1 0,-5-1-1 15,-8-1 9-15,5 3 3 0,-9 0 7 0,1 0 5 16,-7 3 12-16,0-2 4 0,-3 7 1 0,-5-4 3 15,-6 4-10-15,4-2-3 0,-17 4-12 0,4-1-14 16,-9 3-79-16,-8 1-61 0,-9 3 99 0,2 2-76 16,12 2-48-16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8T16:38:35.1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14757 4822 104 0,'4'-3'89'0,"-2"-1"8"0,0-1-25 0,-1 3 33 15,-1-2 10-15,1 4 9 0,-1 0 12 0,0 0-8 16,-1 0-13-16,0 0-17 0,-1 3-7 0,2-1-15 16,-1-1-3-16,1 1-11 0,1-1-7 0,0 0-14 15,0 2-3-15,2-2-1 0,0 0-4 0,1-1-7 16,0-1-5-16,2-2-2 0,0 1-2 0,1-1-5 16,1 0-3-16,2-2-1 0,0 1-3 0,-2-1-4 15,3 1 1-15,0 1-1 0,4-2 1 16,2 4-2-16,0-1 2 0,0 1 0 0,-3-1-1 15,2 2 2-15,2 1-2 0,1-1 3 0,-4 2 2 16,-2-2 3-16,2 1 0 0,-2 1 0 0,6 0 5 16,-6 0 1-16,1-1 0 0,1 1 1 0,-1-2-1 15,3 1 2-15,-2-1-2 0,3 0 0 0,-3-1-2 16,3 0-2-16,-2 1-1 0,2 0-2 0,-2 0-2 16,1 1-2-16,-2 1 1 0,1 0-2 0,-3 2-1 0,1-1 0 0,3 2 0 15,-2 1 0-15,-3-2 1 0,3 3 0 16,2 1-3-16,-1-3 0 0,1 2 1 0,0-1 1 15,-3-1-1-15,4 0 0 0,1 0-1 0,-3-2 0 16,0 0 1-16,2 0 3 0,-1-2-3 0,1 0 1 16,-2 1 0-16,3-2-1 0,-4 0 1 0,2 1-1 15,-1 0 0-15,1 0-1 0,-2 0 2 0,3 0-2 16,0 3 0-16,-1-3 1 0,0 1 1 0,3 2-3 16,1 2 2-16,-3 0-2 0,3 1 1 0,-4 2 0 15,0-1 1-15,0 1-1 0,-3 1 0 0,3 1 1 16,-1 0-1-16,0-3-1 0,0 3 0 0,2 3 0 0,3-1 0 15,1 0-2-15,-1-1 1 0,1 1 0 0,2 1 0 16,0 0 1-16,3-1 0 0,4 4 0 0,1-2 0 16,1 2 1-16,2-1-1 0,1-2 0 0,-4 4 1 15,6-1-1-15,-9-3-1 0,1 4 0 0,0 0 2 16,-2 0-1-16,0 4 1 0,-1 0 0 0,4 0-2 16,0 4 2-16,3 0 0 0,-2-2 1 0,-4-4-1 15,3 2-1-15,1 1-1 0,2 1 2 16,-6-5 0-16,-2-1 0 0,-1 2 0 0,3 0-2 15,0-3 0-15,-1 2 2 0,-4-3 0 0,5 3 0 16,0 1 0-16,2 1 0 0,-4-2 0 0,4 4 1 0,-2 0 1 16,3 1-1-16,-4 1 0 0,-1-1 1 15,-3-1 0-15,0 2 1 0,-2 0-1 0,-4-5 1 16,0 3 0-16,-5-1 0 0,4-1-2 0,-5-1 0 0,2-3 3 16,-3 2-4-16,11 21 2 15,-12-21 1-15,-1 0-2 0,-2 2 1 0,0-3 1 0,-3 2 0 0,2 4 1 16,-3-1 2-16,-1-3-1 0,-1 3-1 0,1 0 1 15,-2 4 1-15,-3 0-1 0,0 2-1 16,1-6 0-16,-1 3-1 0,-1 3-1 0,1-2-1 16,0-1 1-16,0-2 0 0,0 1 1 0,-1-1-1 15,1-2 1-15,-1 0-1 0,0-1 0 0,-1-1 1 16,0 1 0-16,0-3 6 0,0 2 4 0,-1 1 2 16,1 0 3-16,-1-4 6 0,-1 1 3 0,3 0 1 15,-3-1 0-15,0-3-4 0,0-3-5 0,3-1-2 16,-5 0-3-16,4-1-4 0,-1-4-5 0,-3 2-1 15,5-2 1-15,0 0-4 0,-1-1 1 0,-4-1-2 0,9 1-1 16,1-2-1-16,-2 0 1 0,1 0-2 0,1-2-1 16,-1 1 2-16,3-1-1 0,3 0 0 0,-1 0 2 15,-1 0-1-15,5 0 1 0,-1 0-2 0,-3 0 3 16,4-1-1-16,1 0-1 0,0 0 3 0,-3-1-1 16,-1 0 0-16,3 1-1 0,0 1 1 0,0-3 1 15,-3 3-1-15,4 0 2 0,-2 0-1 0,-1 1 1 16,1-1 1-16,-2 3-1 0,0-2 1 0,0 2 1 15,-3-2-1-15,-2 2 1 0,2 2 1 0,-2 0-1 16,0 1 2-16,-4-1 1 0,1 4 4 0,-5 2 0 16,3-1 1-16,-2 3 0 0,-2 4 2 0,-1-3 1 15,-1 5-2-15,-2-1-1 0,3 0-5 0,0 3 0 16,0-2 0-16,-1-1-1 0,6-2-6 0,-2 1 1 16,3 0-2-16,2 0 0 0,-1-3-1 15,1 1 0-15,5-2 0 0,-1 0-1 0,-2 0 2 16,3-1 0-16,0 2 1 0,2-3-2 0,-2 1 2 15,-1-1 0-15,5 0-1 0,-1 2 0 0,1-3 1 0,0 1-2 0,-1 0 0 16,1 2 2-16,2-4 0 0,-5 1 0 16,2 1-2-16,-1 1 1 0,3 1 0 0,-2 1 1 0,2-3 0 15,0 2 0-15,1 2 0 0,-2-1 0 0,2 0 1 16,0 0-1-16,0 1 0 0,-1-1-1 16,0 4 2-16,2-2-1 0,-1 0 0 0,0 1 0 15,1 2 0-15,0-3 0 0,0 4 0 0,0-1 0 16,2 0-1-16,-1 0 1 0,2-1 0 0,-1 3 0 15,1-3 0-15,-1-1 0 0,1 0 0 0,0 4-2 16,2 0 2-16,-4-2 0 0,2 1 0 0,-3-3 0 0,1 7 1 16,-2 0-1-16,2 0 1 0,-3-5 1 0,-3 6-2 15,2 1 2-15,1 2-1 0,-2 1 1 0,-1-1-2 16,-2 1 3-16,-1 2-2 0,2 1 0 0,-1 1 0 16,-1-3-1-16,0 3 1 0,2 1-1 0,-1 1 1 15,1-1 0-15,2 2 0 0,-5 0 0 0,5-2 0 16,-2 1 2-16,-4 0-2 0,1-1 1 0,1-1-2 15,-1-2 2-15,0 0-1 0,2 1-1 0,-3-7 2 16,0 0-3-16,2 3 0 0,-2-1 1 0,1-2 0 16,-1-3 0-16,0 3 0 0,0 1 0 0,-1 1-1 15,0 0 3-15,1-1-1 0,-1 0-1 0,-3 3 0 16,1 0 2-16,-4-1-1 0,3 2 2 0,-1-2-1 16,-3 0 0-16,1 0 0 0,4-1 1 0,-5 1 0 15,4-4-1-15,-3 3-1 0,3-2 2 16,2-1-1-16,-7 1-1 0,1-5 1 0,-1 3-1 15,3-1 0-15,-2-4 1 0,-1 3 0 0,-4-3 0 16,4 1 2-16,-3-2-1 0,1 3 1 0,-1-3 0 0,-4-1 1 0,0 5-2 16,0-2 2-16,1-3 0 0,-2 2 0 0,0 0 0 15,-3 0-1-15,-1 0 0 0,0 1 0 0,1-4 1 16,-3 2-1-16,-1 3 0 0,-2-2 0 0,-1 1-1 16,-8-1 1-16,0 2-1 0,-3-3 0 15,-4 4 1-15,-2-1-2 0,0 0 1 0,-5 1-1 0,1 0 1 16,1 0 0-16,1 0 3 0,-7-1-1 15,4 0 1-15,-3 0 2 0,0-1 2 0,-2 1 0 16,3-4 2-16,-3 2 1 0,6-1 1 0,-4-2-1 16,-2-2 3-16,11-2 0 0,-6-2-1 0,-4-2 6 15,2 3 0-15,1-6-1 0,5-1 0 0,2 0 2 0,-3-2 3 16,1-1-1-16,1 0 2 0,4-1-5 0,-3-2 1 16,2 1 0-16,-2 0-3 0,1 0-2 0,0 0-7 15,1-1 0-15,5 1-2 0,1 0-2 0,-3 1-4 16,1-1-1-16,-1 2-14 0,2 1-21 0,0-1-121 15,-1 1-116-15,5 0 211 0,-1 1-151 0,5 5-133 16</inkml:trace>
  <inkml:trace contextRef="#ctx0" brushRef="#br0" timeOffset="8553.82">15527 1529 829 0,'-8'0'393'16,"1"0"-202"-16,5 2-100 0,-2-2 44 0,-1 1-29 0,6 0-4 0,2-2 5 15,1 1-8-15,-2 0-29 0,3 0-8 16,0 3-5-16,2 2-5 0,-1 2-6 0,2-2-6 15,-2 6-13-15,3 9-5 0,-2-1-7 0,1 5 0 16,2 9-5-16,0 5-4 0,0 1-1 0,1 10-2 16,-1-3-2-16,0-2-15 0,1 0-9 0,-4-4-14 15,1-7-11-15,0-5-51 0,-2-1-24 0,0-17-40 16,-1 1-78-16,1-11 163 0,-1 3-106 0,-2-12-32 16</inkml:trace>
  <inkml:trace contextRef="#ctx0" brushRef="#br0" timeOffset="9053.58">15364 2536 606 0,'0'-4'416'0,"0"1"-149"0,-4-1-124 16,2 0 107-16,2 2-111 0,1-2-6 0,-1 3-19 15,0-3-14-15,2 4-15 0,-1 1-14 0,3 3-37 16,-2-3-9-16,0 6-6 0,2 1-3 0,-1-1-6 16,0 3-2-16,0 1-3 0,1-1-2 0,-3 0-8 15,1 1-15-15,1-4-14 0,0 5-19 16,-2-3-22-16,1-1-24 0,-1-1-91 0,-1-2-73 16,1-2 177-16,-1-1-123 0,2-2-49 0</inkml:trace>
  <inkml:trace contextRef="#ctx0" brushRef="#br0" timeOffset="9248.61">15526 2479 1116 0,'-5'5'514'0,"1"1"-288"0,1 0-127 0,1-2 19 0,2 5-6 0,0 1-7 16,2-1-8-16,-1-1-41 0,1-1-19 15,-2 1-12-15,2 0-9 0,-1-2-10 0,0 2-21 16,0-6-30-16,0 4-94 0,-1-3-87 0,0-1 171 15,7 1-128-15,-1-3-108 0</inkml:trace>
  <inkml:trace contextRef="#ctx0" brushRef="#br0" timeOffset="9834.52">15730 2586 901 0,'1'1'428'16,"-2"-1"-217"-16,-2 5-110 0,1 1 48 0,1 3-42 16,-3 2-6-16,0 4-8 0,0 1-13 0,-2 0-38 15,3 6-16-15,-1 5-8 0,-2-1-8 0,3-2-3 16,0 4-4-16,0-1-1 0,2 2-2 0,1-6 0 15,0 4 1-15,2-11-2 0,2-2-1 16,-1 1 0-16,2-7 1 0,0-4 0 0,-2-7 0 16,2 0-1-16,-1-7 2 0,1-2 0 0,0-8 3 15,-1 0-1-15,2-3-2 0,-2-1 3 0,2-3 0 16,-2 1 1-16,1-2-3 0,-1 1 0 0,1 0 0 16,0 0 0-16,-1-1 1 0,2 4-2 0,1 2 1 15,-1 2-1-15,2 7 0 0,-3 0 1 0,1 3 0 0,-4 8-1 0,4 4 1 16,-2 0 1-16,-2 2 0 0,0 6-1 15,2 1 2-15,-1 6 0 0,2 5-2 0,-1-1 1 16,-3 0-2-16,2 3 2 0,2 0 0 0,-3 1-1 16,0-7 0-16,4-3 0 0,-3-1 1 0,4-6 0 15,-1-4 2-15,1-4-2 0,-1-2 3 0,1-11 1 16,-3-1-1-16,2-2 9 0,-1 0 3 0,0-9 1 16,-1 2 1-16,2-2 0 0,-1 0-1 0,0 1-1 15,0 3-1-15,2 2-8 0,1 4-1 0,0 1-5 16,0 4 0-16,-2 0 0 0,-1 9-2 0,1 3 1 15,-2 0-1-15,0 1 0 0,-4 8 1 0,0 0 2 0,3 6-2 16,-1 5 1-16,-1-1 1 0,1 1-3 0,1 2 1 16,0-1-1-16,-1 4 2 0,2-4-2 0,0-4 0 15,-1-1-6-15,0-3 2 0,1-3-17 0,-1-5-29 16,1-1-12-16,0-7-25 0,0-2-18 0,-2-3-96 16,1 0-84-16,1-9 185 0,0 4-127 0,1-4-81 15</inkml:trace>
  <inkml:trace contextRef="#ctx0" brushRef="#br0" timeOffset="10021.07">16150 2547 1197 0,'-4'1'518'0,"0"1"-293"16,3-2-121-16,0 0 42 0,1 2-31 15,0 0-1-15,1 4-3 0,3 0-11 0,-1 3-41 0,0 3-14 16,1 6-13-16,-2-3-8 0,2 5-15 15,-1 5-2-15,1 1-1 0,-1-2-3 0,-1 1-3 0,-1-5-8 0,0 3-49 16,2 2-31-16,-2-6-41 0,0-4-49 0,2-3-97 16,0-1 183-16,2-9-143 0,1 5-34 0</inkml:trace>
  <inkml:trace contextRef="#ctx0" brushRef="#br0" timeOffset="10349.44">16405 2480 352 0,'-5'-2'216'0,"0"-2"-84"0,2-5-64 0,3 1 80 16,0-2-75-16,5-2-2 0,1-1 13 0,-3 0 14 15,0-2-4-15,-1 7-7 0,1-3-3 0,0 3 0 16,1-1 1-16,-2 7 0 0,-2-1-4 0,2 3-4 15,1 1-4-15,-1 2-4 0,2 3 0 0,-4 1-7 16,1 2-3-16,0 4-4 0,0 1-2 0,-1-2-14 16,0 3-5-16,0 3 2 0,-2 0-7 0,0 0-7 15,0 0-5-15,-1-1-3 0,1 4-5 0,-1 2-2 16,0 1-2-16,0-6-5 0,2 3-17 0,-1-1-12 16,1 0-16-16,1-2-19 0,-3-7-64 0,3 0-37 15,-1-4-58-15,0-1 140 0,7-5-129 0,-5 0-55 16</inkml:trace>
  <inkml:trace contextRef="#ctx0" brushRef="#br0" timeOffset="10941.27">16646 2320 955 0,'6'-9'506'0,"-1"2"-266"0,0-2-144 16,-3 7 136-16,2-1-138 0,-2 2-14 0,0 1-7 16,-2 1-7-16,0 2-11 0,1 5-10 15,-5-2-10-15,2 1-22 0,-6 5-5 0,-2 5-1 16,0-4 2-16,0 3-4 0,-3 2 1 0,-1-1-2 0,-2 5 0 16,-3 1-1-16,2-1 3 0,2-7-3 0,-1 5 0 15,-1-1-1-15,2-4 1 0,-1-4-2 0,5-2 0 16,-1-1 0-16,1-3 0 0,5-2-1 0,2-3-3 15,-1-6 0-15,4 4 1 0,2-4-1 16,3 2 1-16,3-2-3 0,0 3 3 0,0-2 0 16,3 0-1-16,3 2 2 0,2 0 0 0,-5-1 1 15,2 3 0-15,0 1 0 0,1 0 1 0,-1 1 1 16,-3 3 0-16,1 0 0 0,1 2-1 0,-1 0 0 16,0 1 2-16,-1-2-3 0,-1 3 2 0,4 1 0 15,-4 0-1-15,1-2-1 0,-1 0 2 0,2 0-2 16,-1-1 1-16,3 2 0 0,-1-6 0 0,1-1-1 15,1-1 0-15,0-2 2 0,3-2-2 0,-2-1 3 16,2-4-3-16,-3-1 2 0,1 3 0 0,2-3 1 16,-5-2-2-16,2 4 0 0,-2-4 1 0,0 1 2 15,1-1-1-15,-2 1 1 0,-2 0 1 0,0 3-4 0,0 1 4 16,-1-3 0-16,-1 4 0 0,-2 1-2 0,-1 2 1 16,-2-4 1-16,-1 1 1 0,-1-1 1 0,-3 5-1 15,-5 0-1-15,-1 0-1 0,-5 2 1 0,-3 5 2 16,-2 6 12-16,-2 2 2 0,-4 5 5 15,2 2 1-15,2 7 8 0,0 3 0 0,3 1 1 16,3 3 0-16,6 0-11 0,-2 3-4 0,11-5-5 16,0 0 0-16,5-5-10 0,0 3 1 0,16-16-4 15,-4 4-1-15,4-10-20 0,5-6-21 0,4-10-26 16,-3 0-30-16,0-4-39 0,2-11-48 0,3-1 117 16,-1-7-98-16,-2 1-13 0</inkml:trace>
  <inkml:trace contextRef="#ctx0" brushRef="#br0" timeOffset="11235.42">17199 2137 1324 0,'7'9'591'16,"-6"0"-352"-16,2 2-141 0,-3 0 47 0,-1-1-26 15,2 2-7-15,-1 2-3 0,0 0-40 0,1 0-15 16,-1 2-11-16,0-1-10 0,1 1-24 0,0 0-3 16,-1 1-4-16,3-3-2 0,-3-1-7 0,2-1-14 0,-1-1-34 15,-1 0-21-15,0-3-22 0,1-2-25 0,-1-1-32 16,2-3-119-16,4-3 181 0,-2 0-117 0,8 0-25 15</inkml:trace>
  <inkml:trace contextRef="#ctx0" brushRef="#br0" timeOffset="11373.51">17412 2160 1310 0,'-5'10'596'16,"3"2"-342"-16,-1 2-145 0,1 8 40 0,-2-3-11 15,1-3-38-15,2 6-19 0,-1 3-13 0,1-3-14 16,1 2-23-16,0-4-9 0,0-4-9 0,2 2-70 15,2-7-68-15,-2 2-114 0,6-5 184 0,2-4-164 16,-4 1-101-16</inkml:trace>
  <inkml:trace contextRef="#ctx0" brushRef="#br0" timeOffset="16787.8">6474 5684 431 0,'-4'0'333'16,"-1"0"-114"-16,1-1-116 0,-1 0 30 0,3-2-8 0,-3-2-2 16,1 1-10-16,1 0-8 0,1 0-41 0,0-3 0 15,-2 2-4-15,1 1-5 0,0-2-5 0,-2-1-9 0,2 1-2 16,-3-1-7-16,0 3-3 0,-2-2-10 15,0 1-2-15,-1 1-3 0,-5-1-1 0,2 2-3 16,-1-2-2-16,-4 3-2 0,2-2 0 0,-4 0-2 16,-1 0 0-16,-4-1-2 0,0 0 0 0,0 3-1 15,-4-4-1-15,1 2 2 0,0-2-1 0,3 3 1 0,3 1-3 0,0-1 1 16,0 0 0-16,2 1 1 0,4 0 0 0,-1 0-1 16,-1 2 1-16,-1-1 0 0,2-1 0 15,-2 1 1-15,-1 0-1 0,2 1 0 0,-3 0 0 16,2-1 0-16,-4-3 0 0,3 3-1 0,1-2 2 15,-2 1-1-15,-1 0-1 0,0-2 2 0,-2 1-2 16,-1 0 2-16,5 2-2 0,-7-1 0 0,3 2-1 16,-1 0-1-16,1 2 2 0,0 1-1 0,2 3 0 15,-3-2-1-15,5 3 0 0,2-1-1 0,-5 1 1 16,1-1 1-16,3 0-1 0,2-1 0 0,-1 1-2 0,0 2 1 16,0-1 0-16,0-2 0 0,0 2 0 0,1 0-1 15,0 2 1-15,0-1 0 0,0 0 0 0,3 0 0 16,-1 1-1-16,5 1 2 0,-1-2-2 0,4 3 1 15,-2-2 0-15,3 0 1 0,2-1-1 0,1 2 1 16,-2 0 0-16,4 4-1 0,1-2 2 0,-1 0-1 16,1 0 1-16,-1 0-1 0,2 2 2 0,0 3-1 15,-1-2 1-15,-2 0 1 0,1 0-1 0,-1-1 0 16,0 3 2-16,-1 1-1 0,0-5-1 0,0-1 2 16,2 1-3-16,0 2 0 0,-2-2 1 0,2 0 0 15,0-1-1-15,0 0-1 0,0 4 2 0,1-3-2 16,-1 1 2-16,2 1 0 0,1 0-1 0,1 0 1 15,0 1 0-15,2-2 0 0,-2 2-1 0,3 0 1 16,-2-2 0-16,2 1 0 0,1 1 0 16,-1 1 0-16,4 1-1 0,-5-1-1 0,3-3 2 15,-1 3 1-15,5-4-1 0,-2 4 1 0,1-5 3 16,1-1 1-16,-4 1 1 0,4-3 3 0,-1 0 0 0,-5-6-1 0,4 1 1 16,2 1-1-16,-4-2-2 0,3-3 0 0,1 2 0 15,-1-2-2-15,4 0-2 0,0 0 3 0,-2-3-3 16,0 2 1-16,1-2 0 0,1-1-2 15,-1 2 2-15,4-1-2 0,-1-3 2 0,1 3-1 0,2 2 0 16,2-4 2-16,-2 3 1 0,3-1 2 16,1-1-3-16,-1 1 1 0,0 0 2 0,2 2-1 15,-3-3-1-15,1 1 0 0,2 0 0 0,-3 0-4 16,0 1 3-16,0 2 0 0,0-2-2 0,0-1-1 16,2 1 1-16,-6 1-1 0,1 1 0 0,4 0 1 15,1 1 0-15,-3-2-1 0,0 3 0 0,-1 0 1 0,5 3-2 16,-2 1 2-16,2 0 0 0,-7-5-1 0,0 3 0 15,0 1 1-15,-1-1-1 0,-1 2 1 0,-4-4 1 16,1-2-3-16,0 3 1 0,-1-2 1 0,1-2 1 16,0 1 0-16,-1-2-2 0,0-1 0 0,2-1 2 15,-1 0 0-15,-2-1-2 0,1 3 0 0,2 0-1 16,-3-3 1-16,2 2-1 0,-2-1 2 0,1 3-2 16,1-1 0-16,0-1 0 0,0 2 1 0,-1 0 1 15,-2 1-1-15,4-1 0 0,-1 4 0 0,0-3 0 16,-1 3 0-16,-1-1 1 0,1 1-1 0,0 3-1 15,3-1 1-15,-4 2 1 0,1-5-1 0,-1 2-1 16,0 1 1-16,0-2 1 0,1-5 0 0,0 2 0 16,-3-5 1-16,-1-1-2 0,1-3 3 15,1 0-1-15,0-2 2 0,0-2-1 0,0 4-1 16,-1-5-1-16,0 5 1 0,1-1 0 0,-4 1-2 0,2 2 2 16,-3-2-3-16,-1 4 2 0,0-1-1 15,-3 1 0-15,2 0 0 0,-1 0 1 0,1 1 0 0,2-2-1 0,0 4 0 16,-1-2 2-16,1-2-2 0,-2 2 2 0,2-2-2 15,-2 0 0-15,3-1 1 0,-2 2-1 0,-2-6 2 16,2 2-2-16,0-1 1 0,0-1 0 0,1 0 0 16,-2-3 0-16,-1-2 0 0,3 2 1 15,-3-1 0-15,-2-1-1 0,1 0 2 0,-2-1-1 16,0-1-1-16,-2 3 2 0,-1-2-1 0,-5 3 1 16,3-2-1-16,-2 3 1 0,0-2-1 0,-1 2-1 15,-2 2 3-15,0 1-3 0,1 1 2 0,1-1-2 16,1 1 2-16,-1 1-3 0,8 1 1 0,-11 0 0 15,3-3-1-15,3 1 1 0,-3 0-2 0,-1-2 0 0,-1 0 1 16,-5 1 0-16,-1 1 1 0,6 0-1 0,-3 0 2 16,-2-1-2-16,0 3 1 0,2-1 1 0,-3 2 2 15,0-2 0-15,-3 4 1 0,2-2-1 0,-1 2 3 16,2 1 1-16,-4-1-2 0,-1 3 2 0,3-1-2 16,0 1 2-16,0 1 0 0,-1 1 1 0,0-1-4 15,3 0 1-15,-2 0 0 0,4 1 0 0,-1-1 0 16,2 0 0-16,2 1-1 0,-2 0 2 0,2 2 3 15,1-3-1-15,-1 0 3 0,-1 0 0 0,1 0-3 16,0 0 1-16,-1-2-1 0,1 1 1 0,0 1-5 16,-1-1 3-16,0 1-4 0,4-1-4 0,-3 1-1 15,2 0-10-15,0 0-27 0,1 3-130 0,-1 0 141 16,3-1-79-16,-6 3-67 0</inkml:trace>
  <inkml:trace contextRef="#ctx0" brushRef="#br0" timeOffset="18435.06">15426 6650 332 0,'0'-2'240'0,"0"1"-69"0,0-1-75 0,-3 0 33 16,-2 2 15-16,1-1-10 0,0 1-5 0,2 0-13 15,1 1-24-15,-5-1-9 0,5 0-7 16,1 0-7-16,0 0-8 0,0 0-5 0,0 0-4 0,5 0-2 16,-3 0-7-16,3 0 5 0,-2-1-12 0,3 1 0 15,1 0-11-15,-2-1-1 0,-2 0-7 16,2 0-2-16,-1-1-7 0,3 2-6 0,0 0 4 15,-2-1-2-15,3 1-3 0,-2 0-1 0,4 1 1 16,-1 0 1-16,0 0-1 0,0 1-1 0,4-2 1 0,1 0-1 16,5-1 0-16,-1 1 0 0,-1-2-1 0,5 0 1 15,2-3 0-15,1 3 0 0,-2 0-2 0,3-3 2 16,0 2 0-16,0 0 0 0,3-4-1 0,-2 2 1 16,1 0 1-16,2-3-1 0,-3 4 0 0,0-4 0 15,1 1 1-15,0 0-1 0,-2-1 1 0,-1-1-1 16,0 1 1-16,0 1 1 0,3-2 0 0,-1 0 1 15,2 2-1-15,2-1 1 0,0 1-2 0,-2 3 2 16,-1 2-3-16,5-5 0 0,0 3 0 0,-3 3 0 16,-2-4 1-16,-2 1-2 0,4 0 2 0,-1-1-1 15,0-1 2-15,-2 3-2 0,4-2 3 0,-2-1 0 16,2 1-3-16,2-1 3 0,2 1-1 0,-4-2 1 16,4-1-2-16,-2-1 1 0,-1-1 0 0,2 1-1 15,-4-7 0-15,-1 3 1 0,0-3 0 16,2 1 1-16,-4-5-1 0,1 4-1 0,-4-2 1 0,-1 3 0 15,3 1 0-15,-2 1-1 0,-3 2 0 0,2 4 0 0,-1 2-1 16,0-2 3-16,-2 3-1 0,-4 1-2 0,0-2 0 16,4 2 2-16,-5 1-1 0,1 0-1 0,-1-2 0 15,3 1 1-15,1 1 0 0,0-1 1 0,-1-1 0 16,1 0 1-16,-2-1 4 0,0 1-2 0,1-3 4 16,-1 1 2-16,1-1-2 0,0 0 2 0,-1 1 0 15,1-3-3-15,-1 1 0 0,8 4 1 0,-4-3-6 16,-2 1 0-16,1-2 0 0,-3 0-1 0,2 0 0 15,2 2 1-15,-8-4-2 0,2-1 0 0,2 1 3 16,-5 1-2-16,4 1-1 0,4-1 2 0,-2-3 0 16,-3 6-1-16,1-2-1 0,0-1 2 0,2 3-1 15,-4-3 1-15,2-1 1 0,-3 6 2 0,1-2 3 16,1-2 1-16,-1 4 0 0,1-2 1 0,2 4 0 16,-2 0-1-16,3 1 0 0,-2 0-2 0,2 0-5 15,0 1 1-15,1 0 2 0,-1 0-3 0,-3-3 5 16,-1 2 1-16,0-3 0 0,4 1 3 0,-4-2 6 15,-1 0 3-15,0 0-2 0,-1 1 3 0,2 1-3 16,-4-1-1-16,-1 1-1 0,-2 1-4 0,1 1-4 16,-3-3-4-16,0 4-1 0,1 0-3 0,-3 0-2 0,0 3-18 15,-1-1-21-15,2-2-82 0,-1 0-61 16,0 4-117-16,2-4 217 0,1-4-207 0,0-1-102 0</inkml:trace>
  <inkml:trace contextRef="#ctx0" brushRef="#br0" timeOffset="19246.66">18789 5607 735 0,'-7'-2'402'0,"3"0"-179"0,1-1-116 0,0 3 49 15,1-2-14-15,0 0-9 0,0 1-12 0,2 0-40 16,0 1-11-16,2-1-6 0,-3-2-12 0,1 3-13 16,0-1-6-16,0-1-6 0,1 2-3 0,0 0-7 15,0-1-5-15,1 3-7 0,1 0 1 0,-1 1-3 16,0 1 0-16,1 3-1 0,-2-2-34 0,0 2-22 15,-1-2-24-15,0 2-29 0,2 0-149 16,1 0 190-16,1-5-129 0,0 4-69 0</inkml:trace>
  <inkml:trace contextRef="#ctx0" brushRef="#br0" timeOffset="19436.93">18896 5541 1084 0,'-1'-7'468'0,"1"5"-287"0,0 0-105 15,-2 1 25-15,2 1-5 0,2-1-2 0,-1 2-2 16,0 3-25-16,0-2-12 0,1 4-11 16,0-2-10-16,0 3-18 0,1-1-3 0,-2 1-7 15,2 0 1-15,-2 0-17 0,0 1-20 0,0 2-20 0,0-3-29 16,2 1-123-16,0 0 154 0,4 1-98 16,-2-3-67-16</inkml:trace>
  <inkml:trace contextRef="#ctx0" brushRef="#br0" timeOffset="20115.14">19224 5655 893 0,'-7'-4'416'0,"0"-1"-217"15,5 2-103-15,0 1 38 0,1 1-26 0,1-2-2 16,1 4-14-16,-2-1-16 0,0 1-35 0,3 1-9 16,0 6-12-16,-1-2-7 0,0 3-8 0,-1 2-3 15,2 1 1-15,0 3-2 0,1 0-1 16,0 1 2-16,0-2-2 0,-1 1 3 0,3-1 0 0,-1-7-1 0,-3 4 1 15,2-2 3-15,0-2-1 0,-3-2-1 0,0 0 3 16,1-2-1-16,-1-2-1 0,0 1 3 0,0-3-3 16,0-3 1-16,-1-1 2 0,0-2-3 0,-1-1 1 15,1-3-1-15,1 1-1 0,-1-1-3 0,1-3 3 16,0-1-3-16,2 2 0 0,3-3-1 0,-2 0 0 16,3 0-1-16,-3-3 1 0,4 2 0 0,-2 2-1 15,2-3 1-15,-2 3 0 0,1 2 2 16,0-1 0-16,-1 3 8 0,0 5 0 0,0-1 4 15,-1 1 1-15,-1 2 0 0,1 3-2 0,-1 1 0 0,1 2-2 16,0 4-5-16,-1-1-1 0,-1 3-4 0,2 3 0 16,0-1 0-16,-1 3 2 0,-2-2-2 0,3 0 1 15,-2 1 2-15,0-2-1 0,0-4 0 0,-1-1 2 16,2 0-1-16,-1-2 1 0,-1-3 0 0,1-3 0 16,-1-1 1-16,3-4-2 0,0 1 0 0,1-3 1 15,-1-3 0-15,2 1-4 0,2-3 0 0,1 3 0 16,0-2-1-16,0 3 0 0,0-2 0 0,0 3 0 15,2 2 0-15,3 0-2 0,-3 0 2 0,0 2 0 16,1 3 0-16,-3 2 0 0,2 1 0 0,-4 3-4 16,2-1 4-16,-6 3 1 0,4 6 0 0,-3-2 0 15,3 2 1-15,-1 5-1 0,-1-1 2 0,1 1 2 16,1 3 0-16,0-3-1 0,0-2 1 0,-2 3 2 16,3-10 0-16,-1 0 1 0,1-3-2 0,-2-1 3 15,1-10-4-15,0 1 1 0,-3-4-14 0,1-2-17 16,0-3-25-16,-1 1-28 0,-4-1-132 0,0 0 162 15,3 4-103-15,-1-2-70 0</inkml:trace>
  <inkml:trace contextRef="#ctx0" brushRef="#br0" timeOffset="20411.14">19793 5264 1135 0,'-3'2'507'0,"2"1"-294"0,-1 1-120 15,1-2 17-15,1 5-8 0,0-2-4 0,1 1-31 16,-1 0-16-16,2 0-12 0,-1 2-7 0,0-1-22 15,1 0-3-15,1 0-1 0,1-2-2 0,0 1-13 16,0-2-10-16,-1 0-15 0,1-1-19 0,-1-2-22 16,2 0-33-16,0-4-154 0,-1 3 191 0,0-3-119 15,0-1-57-15</inkml:trace>
  <inkml:trace contextRef="#ctx0" brushRef="#br0" timeOffset="20551.28">19986 5212 1202 0,'5'9'540'0,"-4"-1"-320"16,2 7-132-16,-3-2 61 0,4 2-56 0,-1 2-4 16,2 2-7-16,-2-2-13 0,0-2-25 0,0-3-10 0,3 3-13 15,1-2-38-15,-2-1-64 0,2-2-81 0,0-3 127 0,4 2-102 16,4-1-73-16</inkml:trace>
  <inkml:trace contextRef="#ctx0" brushRef="#br0" timeOffset="23249.09">14674 7326 330 0,'0'-5'264'0,"1"-1"-73"0,3 2-94 0,-2-1 73 15,0 3-41-15,1-1-10 0,-2 3-11 0,0 0-11 16,0 0-14-16,-1-1-5 0,1 1-3 0,0 1-6 15,-1-1-11-15,0 0-8 0,2 0 2 0,1 0-8 16,-1 4-12-16,1-3-3 0,0-1-2 0,2 1-2 16,1-1-5-16,0 0 1 0,3 0-9 0,3-1 1 15,-1-3-5-15,3 0 0 0,2 0-3 0,1 3-1 16,3-6-1-16,1 4 0 0,0-3-2 0,0 1-1 16,1 1 4-16,0 1-3 0,-1 2 1 0,-3-2 0 15,1 2 0-15,-4 5-1 0,1-4 0 0,1 5 1 16,-3 0-2-16,1 0 0 0,-1 0 0 0,2 0 0 15,1 1-2-15,-1-6-3 0,2 4 3 0,-6-2 0 0,7-1-1 16,4 2 2-16,1-3-3 0,0 0 2 0,3 1 0 16,4-2 1-16,2-2-1 0,7-1-1 0,-3 1 2 15,-4-3-1-15,5 1 0 0,-3-2 0 0,0 2 1 16,-2-4 1-16,5 2-1 0,-7 2 1 0,1-1 0 16,2 3 0-16,-2 0 0 0,2-2 1 0,-1 5 0 15,-1 0-1-15,-3 2 0 0,2-2 0 16,-3 4 0-16,1 0 0 0,-2-1 0 0,-1 2 1 15,-2-5-2-15,4 4 2 0,1 0-1 0,-1-3 0 16,4-1 0-16,0 2 2 0,-3-2-1 0,7 1-1 0,1-1 0 16,0-2 0-16,-4 0-1 0,-2-4 0 0,1 2 1 0,5-4-2 15,-2-1 1-15,0-1 1 0,-2 1-1 0,9 2 0 16,-2-2 1-16,3 0 1 0,-2 1 1 0,1 1-2 16,-2-1 1-16,-2 2-1 0,1 3 2 0,-3 0-1 15,-2-1 0-15,0 2 0 0,0 0 0 0,0 1 1 16,0 1-1-16,5 1 0 0,-3-1 0 0,-2 0-1 15,4 1 1-15,-3-2-1 0,1 1 0 0,-6 0 0 16,-2-1-1-16,4-1 0 0,-2 1 1 16,-1-3 0-16,-1 3 0 0,1-3 0 0,6 0 0 15,4 0-1-15,-1-2 1 0,-6 1 0 0,6-1 0 16,2 1 0-16,-2-1 0 0,-1 2 0 0,-3 0 0 16,-1-2 0-16,1 3 0 0,-2 0-1 0,0-1 1 15,1 2 1-15,-1 1-1 0,1 0 0 0,1 0 0 16,-1 0 2-16,-9-2 0 0,6 2-2 0,-2 1 1 15,-3-1 0-15,-3 0 0 0,-1 0 2 0,-4 1-1 16,4 0 0-16,-2 0 0 0,0 0 4 0,-6 0 6 0,-2 1-2 16,2 1 6-16,1-1-2 0,-3 0 1 0,-1 2 0 15,-1-1 1-15,1 1-1 0,-2 2-6 0,2-2 2 16,-5-2-4-16,1 3 2 0,0 0-3 0,0-1 1 16,-1 0 0-16,0 0-1 0,-1-1 1 0,1 0-2 15,-1-2 1-15,2 0-2 0,-3 0 2 0,1-2-2 16,0-3-8-16,-2 2-40 0,1-1 19 0,-3-1-77 15,0 4-56-15,-2-3 115 0,1 0-81 0,-5 0-35 16</inkml:trace>
  <inkml:trace contextRef="#ctx0" brushRef="#br0" timeOffset="23636.14">18797 6827 533 0,'-2'-3'333'15,"2"2"-122"-15,0 1-105 0,1-1 82 0,-1-2-57 16,1 0-3-16,-1-1-3 0,3 4-8 0,-3-1-32 0,0 0-11 0,0 1-5 16,0 0-13-16,0 2-19 0,0 1-8 15,0 2-4-15,0 0-8 0,0 4-5 0,0 0-3 16,0-3-6-16,0 1 2 0,-1 1-7 0,1-2-11 15,1 2-17-15,-1-1 8 0,1-5-79 0,0 2-28 16,1-2-39-16,3-2 109 0,-2 0-87 0,5-3-28 16</inkml:trace>
  <inkml:trace contextRef="#ctx0" brushRef="#br0" timeOffset="23775.66">18874 6744 665 0,'-6'4'364'15,"3"0"-174"-15,-3 3-12 0,2 1-19 0,-1 2-15 0,2 3-13 16,-1 2-81-16,-1 1 37 0,3-1-38 0,1 3-7 15,-1-2-13-15,2 2-5 0,0-1-7 0,2-5-78 16,2-1-77-16,2-3 114 0,3 0-76 0,2-3-75 16</inkml:trace>
  <inkml:trace contextRef="#ctx0" brushRef="#br0" timeOffset="24504.24">19190 6956 293 0,'-1'-2'203'0,"3"2"-60"0,-3-2-67 15,1 1 50-15,0 1-7 0,0 0-7 0,0 0-7 0,0 0-10 16,-3-1-4-16,3 1-2 0,0 0-2 16,0 1-1-16,-1-1 1 0,-3 1-1 0,3 1 1 15,1 0-14-15,0 2-4 0,-3-2 3 0,1 1-4 16,2 2-19-16,-1-1-7 0,2 3-7 0,-1 0-7 16,-1 4-6-16,-2-2-2 0,3 2-11 0,-2 2-3 15,2 2-3-15,-1-1 0 0,-1-2 0 0,2 0 1 16,3 0 0-16,2-2-1 0,-2-1-6 0,1-4-43 15,2 0-26-15,-2-5-35 0,3 0-57 0,3-2 114 16,-7 0-93-16,8-10-36 0</inkml:trace>
  <inkml:trace contextRef="#ctx0" brushRef="#br0" timeOffset="24907.83">19414 6714 473 0,'2'-4'300'0,"-1"2"-106"0,-1 0-98 0,0 3 57 15,0 0-3-15,0 0-5 0,-1 2-15 0,-1 0-34 16,0 2-12-16,-2 5-11 0,2 0-6 0,0-2-27 16,1 5-13-16,-2 3-5 0,0-1-6 0,1 2-11 15,1-1-1-15,2 2 0 0,-2 2-2 16,0 4 2-16,0 0 0 0,1 0-2 0,0 3 0 15,-1-3-3-15,1 3-5 0,0-5-2 0,-2-4-18 16,1 1-9-16,0-6-11 0,1-1-14 0,-2-5-54 16,0 1-27-16,2-8-50 0,-2 2 122 0,2-4-109 15,0 1-48-15</inkml:trace>
  <inkml:trace contextRef="#ctx0" brushRef="#br0" timeOffset="25415.42">19559 6787 629 0,'7'-10'377'0,"-2"-1"-160"16,3 3-115-16,0 1 48 0,-7 1-28 15,3-2-16-15,2 7-34 0,-3-4-13 0,-3 5-14 16,5 0-6-16,-7 3-21 0,2 4-4 0,3 1-4 16,-6 2-4-16,-2-1 0 0,2 4 0 0,-5 4 1 15,0-4-1-15,0-1 1 0,-1 1 0 0,-6 3 2 16,3-2 4-16,-1-1 0 0,0-2-1 0,-1 1 0 0,-2 2 0 15,2-1 0-15,-3 0 2 0,5-2-4 0,0-1 0 16,1 0-2-16,1-2 0 0,3 0 0 0,2-4-2 16,0 1-2-16,3-3 0 0,1 2-2 0,3-4-1 15,-1 2 1-15,5-2-2 0,1-1-1 0,5 0 0 16,-4 1 3-16,10 0-3 0,-3-1-1 0,4 2-1 16,3 1 1-16,-1-2 2 0,3 0 2 0,-4 1-2 15,2-1 0-15,-3 0 1 0,0-1 3 0,-5-1 0 16,-3 2-1-16,1 0 1 0,-3-1-1 0,-1 1 3 15,-3-1-2-15,0 1 0 0,0-2 1 0,-1 0 0 16,-1 0 2-16,1-2-4 0,0-2 2 0,0 2 0 16,0-4 0-16,2-1-2 0,-1-1 1 0,1-1 0 15,-2 0-2-15,1-1 1 0,-1 1-1 0,1-2 1 16,-2 1 0-16,0 0 2 0,0 3-3 16,0-1 3-16,-3 2-1 0,0 0 2 0,-1 4 0 15,-3 2-1-15,1 2-1 0,-3 0 1 0,1 0 4 0,-3 7-1 0,-1 5 5 16,2-4 3-16,-2 2-1 0,0 3 0 0,0 2 0 15,3 4 2-15,-1 0-2 0,-1 1-1 0,5-2-5 16,-3 4-1-16,4-1-3 0,1 1 1 16,3-4-1-16,4-4 0 0,-1 0-4 0,4-5 1 0,3-3-2 15,5-6-38-15,-1-2-22 0,2-4-36 16,1-5-51-16,3-2 103 0,0-1-81 0,-2-1-35 16</inkml:trace>
  <inkml:trace contextRef="#ctx0" brushRef="#br0" timeOffset="25743.1">20117 6563 647 0,'-5'0'425'0,"0"0"-172"16,-1 0-127-16,2-1 57 0,1 1-19 0,-4 4-17 15,2-1-15-15,-3 2-14 0,1 3-47 0,1-1-11 16,1 4-14-16,5 0-9 0,-2 0-20 0,-1-1-7 16,3 1-3-16,-1-1-3 0,5 0-2 0,-3-1-2 15,-1-1-13-15,1-2-11 0,3-2-46 0,-2 1-21 16,9-5-28-16,-3 0-38 0,-3-5 97 0,6-3-86 15,-1-3-17-15</inkml:trace>
  <inkml:trace contextRef="#ctx0" brushRef="#br0" timeOffset="25898.55">20170 6551 715 0,'-4'1'397'16,"1"5"-180"-16,1 0-110 0,1 2 58 0,-1-1-28 15,1 3-21-15,1-2-7 0,0 1-13 0,0 3-11 16,0-3-23-16,0 0-9 0,1-3-8 0,0 2-5 15,0-3-19-15,1 0-6 0,2-2-15 16,-1-2-26-16,1-1-120 0,1-1 123 0,5-3-67 16,-3-1-63-16</inkml:trace>
  <inkml:trace contextRef="#ctx0" brushRef="#br0" timeOffset="29817.77">13725 8268 824 0,'-2'-2'375'0,"1"-3"-232"16,1 1-84-16,1-1 3 0,3-1 0 0,-1-2 2 15,1 1 1-15,3-3-8 0,0-1-7 0,-2 2-22 16,2-1-4-16,-1 1-6 0,1-1-1 0,-1 6 0 15,-1 1 1-15,0-1 2 0,0 4-4 0,-1 1-1 16,0 5 1-16,-1 1-2 0,-1-1-2 0,1 4-2 16,2 0-7-16,-2 0-1 0,1 4-1 0,1-1 1 15,3 3-2-15,-2-3 3 0,3 1-4 0,1 0 1 16,1 2 1-16,2 0-1 0,4-2 2 0,-2 1-2 16,-1-1 2-16,4-2-2 0,5 2 2 15,-1 0-2-15,0-3 1 0,0-1-1 0,-1-1-1 0,6 2 1 16,-1-2 0-16,1 0 0 0,-3-1-2 0,5 0 2 15,-3 1-3-15,4 1 1 0,3-2 0 0,3 0 0 16,3-1 2-16,3 1-2 0,0-2 2 0,1-3-1 16,2 1 1-16,-2 1 0 0,1-1 0 0,2-1 0 15,-3-2-1-15,7 2 1 0,-4-2 0 0,3 2 0 16,2-1 0-16,0 0 0 0,0 0 2 0,0-1-2 16,-5 0-1-16,0 0 1 0,5 2 0 0,-10-3 0 15,7 6 0-15,2-5 0 0,-2 0-2 0,-4 1 0 16,-2-2 2-16,-1 0-2 0,9 0 2 0,-5-4-3 15,-3-2 2-15,3 2 1 0,6-2 0 0,-2 1 2 16,6-1-1-16,-1 0 0 0,0-1 0 0,2 0 0 16,-5 0 0-16,3-2 0 0,2 2 2 0,0 0-3 15,-3-1 0-15,0 1 1 0,-3 1-1 0,4-1 2 16,-8 3-2-16,2-2 1 0,-1-1-1 0,0 2 1 16,2-1-2-16,-5 1 0 0,-1-1 2 0,-2 0-1 0,4-1 0 15,4 1 0-15,-12 0 0 0,0 1 2 0,-1-2-1 16,13-1 1-16,-2 3-2 0,-1-1 0 0,-5 2 0 15,2-4 1-15,2 4 1 0,-2-1-1 0,-1 0 2 16,-7-1 5-16,2 0 2 0,-3-1 1 0,1-1 2 16,3 4-1-16,-3-4 1 0,3 3 1 0,-1-1-3 15,3 1 0-15,-2 0 0 0,0 0-3 0,-2-1 3 16,-2 1 2-16,2-1 4 0,-6 0 1 0,6-2 1 16,-4 2 0-16,0 0 2 0,5 1 2 0,-3 0-1 15,-2 1-3-15,-2 2-3 0,2-2 4 16,3 2-2-16,-6-1-2 0,-4 0-2 0,-2-1 0 0,3 2-2 15,-1-2-1-15,1 0 0 0,-2 0-7 0,-1 0 3 16,-1 2-3-16,1 0 1 0,-1 1-2 0,1 1 2 16,0 0-2-16,1 1 0 0,-3-1 0 0,1 3-1 15,-1-2 1-15,0-1 0 0,-3 1 1 0,-2-1-1 16,-2 0 1-16,1 1-5 0,-2-1-5 0,-2 0-28 16,-1 0-17-16,-4-1-23 0,2-1-31 0,2 2-171 15,-5-2 206-15,1 2-127 0,4 0-76 0</inkml:trace>
  <inkml:trace contextRef="#ctx0" brushRef="#br0" timeOffset="30180">18693 7950 702 0,'-8'-1'370'0,"1"1"-176"0,1-2-103 15,6 0 71-15,0 2-28 0,1 1-13 0,0 0-5 16,-1 1-13-16,0-1-9 0,0 2-10 0,2 0-9 16,-2 3-27-16,2-2-8 0,5 6-8 0,1 0-5 15,-1 1-15-15,2-1-4 0,3 2-2 0,1 1-3 16,4-1-2-16,0-1 0 0,1-1 1 0,1 1-1 15,-1-3 1-15,2-2-1 0,2 0 2 0,-1 2 0 16,-4-3 0-16,0 1 1 0,-3 1-1 0,1-1 4 16,-11 6 1-16,5-2 4 0,-10 2 0 0,-8 5 4 15,1 1 0-15,-10 5 1 0,0 0 2 0,-7 1-6 16,1-1-4-16,-2 3-19 0,3-7-34 0,4-1-220 16,-1 0 223-16,6-6-121 0,-1-6-109 0</inkml:trace>
  <inkml:trace contextRef="#ctx0" brushRef="#br0" timeOffset="31417.6">20084 8191 75 0,'5'0'48'0,"-2"-2"-21"15,3-1-16-15,1-2 10 0,0-3-10 16,0-2-6-16,0 4 25 0,-2-4 12 0,2 1 14 16,-3 0 4-16,3 2 32 0,-4 1 13 0,0-2 8 15,0 4 12-15,0 0-19 0,-3-1-4 0,0 3 6 16,1 0 4-16,-2-3-27 0,0 4-4 0,0 0-1 0,-1 2 10 15,-2 3-2-15,2-1-2 0,0-3-12 0,-1 1 4 16,0 3-3-16,0-1-5 0,-1 3-4 0,-1-4-9 16,2 2-1-16,-2 1-2 0,-1 2-6 0,2-2-6 15,0 2-2-15,1-3-4 0,1-1 0 0,0 1-8 16,-2-1-5-16,-3-2-4 0,4 3-1 0,-4-2-6 16,-2 0-3-16,0 2-2 0,0 0 0 0,0-2-3 15,-4 2-1-15,1 2 2 0,-1-2-3 0,1 1 1 16,-2-1-1-16,2-2-1 0,-5 5 1 0,2-3-1 15,1 2 1-15,2-2-2 0,-4 1 0 0,3-1 0 16,0 2 0-16,0 4 2 0,2-5-2 0,0 2 0 16,0 0 0-16,2 1 0 0,0-2 2 0,1 1 0 15,1-2-2-15,0-1-1 0,2 1 2 0,-1-1 0 16,-2-2-1-16,3 2-1 0,0-1 0 0,-1 0 1 16,1-1 0-16,1 1 0 0,-2-1 0 15,3 0-1-15,1 2 1 0,-3-1 0 0,2-1 0 0,2 0 0 0,-1-1-2 16,0 2 1-16,-1-2 0 0,2 1 0 0,0 0-1 15,1 0 0-15,0-1-2 0,0 0 1 0,2 0-1 16,3 3 0-16,-2 0 1 0,3-1 1 0,0 1-1 16,2 3 2-16,1 1 0 0,0 1 0 0,1 1 1 15,0 0 0-15,2 1 0 0,1 1 0 0,-1 3 1 16,3 2-1-16,-1-2 3 0,1 6 1 16,3-2 0-16,-1 4 3 0,0-2-1 0,2-1 0 15,-2-1 4-15,2 0 1 0,0-2-2 0,-4-3-1 0,2 1 2 16,-3-4 1-16,0-1 0 0,-1-3 2 15,-2 2 1-15,-3-3-2 0,-1-5 1 0,2 2 2 16,-1-2 1-16,-5 1-3 0,1-2 0 0,1 0-2 0,-1-1 2 16,-1 0 0-16,0 1-1 0,-1-1-1 0,-2 1-32 15,0-1-17-15,-1 1-29 0,-3-1-34 0,0 1-213 16,0 3 244-16,-3 1-152 0,5 4-99 0</inkml:trace>
  <inkml:trace contextRef="#ctx0" brushRef="#br0" timeOffset="33834.28">20389 8116 676 0,'0'-4'363'0,"-2"1"-160"0,-2-1-101 0,2 1 59 15,-1-1-31-15,2 3-8 0,-1-1-9 0,0 2-12 16,2 0-31-16,0-1-12 0,0 1-12 16,0 0-11-16,0 0-17 0,1 1-5 0,1 1-6 15,1 1-2-15,1 0-4 0,0 1 1 0,2 0-1 16,-2-1-1-16,3 2-36 0,-2-2-23 0,4-2-27 16,-2 1-36-16,-1-1-50 0,3-3-99 0,1 0 177 15,-1 1-132-15,-2-4-15 0</inkml:trace>
  <inkml:trace contextRef="#ctx0" brushRef="#br0" timeOffset="34003.21">20547 8054 859 0,'-2'0'433'0,"-2"0"-216"16,3 0-111-16,1 0 60 0,0 0-37 0,0 0-30 15,0 0-5-15,0 1-8 0,1 2-15 0,-1 0-29 16,-1 1-10-16,0 2-11 0,1 1-26 0,-1 2-27 15,0 1-36-15,-1 0-44 0,1 0 83 0,1 1-63 16,0 1-30-16</inkml:trace>
  <inkml:trace contextRef="#ctx0" brushRef="#br0" timeOffset="34451.94">20668 8330 632 0,'-4'-4'379'0,"1"0"-149"0,0 3-123 0,2-1 50 15,-2 0 0-15,1 0-9 0,-1 2-32 16,1 0-12-16,1 0-14 0,0 1-10 0,0 4-15 16,-1-2-9-16,1 5-26 0,1 5-8 0,0-2-8 15,0 6-2-15,0-1-6 0,2 2-3 0,-1 2-2 16,0 0-12-16,0 1-17 0,1-2-56 0,1-2-33 16,0 0-48-16,-1-3-82 0,4-1 166 0,-3 0-133 15,4-13-37-15</inkml:trace>
  <inkml:trace contextRef="#ctx0" brushRef="#br0" timeOffset="34717.55">20873 8277 1176 0,'10'-7'509'0,"-7"2"-319"0,2-1-118 15,-3 3 35-15,3 0-24 0,-1-1-9 0,0 2-6 16,1 1-15-16,-4 1-11 0,1 1-9 0,2 1-8 16,-2 1-9-16,-1 1-7 0,2 3-1 0,-3 2-5 15,0 2-3-15,2-2 3 0,-1 3-2 0,-5 2-13 16,3 0-11-16,-6 2-3 0,-2-3-7 0,-2 1-16 16,4 0-6-16,-4 0-12 0,2-2-11 0,2-2-28 15,-3-1-17-15,5-1-31 0,-1-1-52 0,4-3 139 16,-1 3-93-16,0-7-25 0</inkml:trace>
  <inkml:trace contextRef="#ctx0" brushRef="#br0" timeOffset="35263.44">21049 8268 1106 0,'-8'-7'473'16,"6"4"-295"-16,2 3-108 0,-5-1 21 0,3 0-3 15,2 1-4-15,-2 0-3 0,2 1-23 0,-1 0-8 16,1 0-11-16,-3 1-5 0,3 1-13 0,0 0-5 16,-4 2-3-16,3-1-1 0,-2-2-4 0,0 3-1 15,-2-1-1-15,-1 0 0 0,2 0-2 0,-3-1 1 0,4 1 0 16,-3 0 0-16,-1 0-2 0,4-1 0 0,-3 2-1 0,-2-1 0 16,2 1-2-16,-1-1 1 0,-1 0-1 0,2 1 0 15,-4-1 0-15,1 0-2 0,-1 2 0 0,8 3-1 16,-4-2 1-16,4 3-4 0,0-4 0 15,2 5-3-15,1 0 1 0,9-2 0 0,0 2 1 16,-1-3 0-16,0 2 0 0,7-1 2 0,4-2 1 16,0 0 2-16,0-3 2 0,1-2 1 0,-3 1-1 15,7-3 2-15,-6-4 4 0,0-1-2 0,-1-1 1 16,-4 1 1-16,-1-4 0 0,1 1 5 0,0-1 4 16,-4 2-1-16,-1-1 0 0,-3 1 2 0,2 1 3 15,-4-1 1-15,2 2 3 0,-3-1-6 0,-3 0 1 16,1 2 0-16,-1 0 1 0,0 2-2 0,-2-2-3 15,-1 2-4-15,-3 1-1 0,0 1-3 0,-1 3-1 16,-1 0-3-16,1-1-2 0,-2 2 0 0,1 2-1 16,-2-2 1-16,4 0-2 0,-2 3 2 0,0-2-1 15,2 0 0-15,0 1 1 0,1-3 0 0,0 0 1 16,1 0-1-16,1 1-1 0,0-3-2 0,2 1 3 0,1-2 0 16,0 2 1-16,1-1 0 0,1 2-1 0,1 0 1 15,1 1 2-15,3 1 0 0,1 2-3 0,0 1 2 16,1-1-2-16,4 2 0 0,-1-2 0 0,2 2 1 15,0 0-12-15,0-2-55 0,1 0-38 0,0 0-50 16,-2-4-101-16,2-3 181 0,-1 1-136 0,-5-12-55 16</inkml:trace>
  <inkml:trace contextRef="#ctx0" brushRef="#br0" timeOffset="35726.41">21441 8146 901 0,'-4'0'459'0,"-2"-1"-233"0,4 0-129 0,1 1 44 16,0 2-31-16,1-1-13 0,0 1-28 0,1 1-14 0,0 1-10 16,-1-2-8-16,3 5-18 0,2-2-4 0,-3-2-5 0,0 5-4 15,2 0-6-15,0 0-9 0,-1-3-15 0,3 4-53 16,-4-5-28-16,2 3-42 0,-1 0-66 15,5-3 139-15,-3 0-112 0,-1 0-31 0</inkml:trace>
  <inkml:trace contextRef="#ctx0" brushRef="#br0" timeOffset="35894.15">21563 8096 1004 0,'-5'6'538'15,"0"0"-305"-15,1 1-139 0,2 0 29 0,0 0-19 16,-1 3-12-16,3 0-8 0,-1 0-13 0,1 1-34 15,0 0-7-15,1 1-5 0,3-1-4 0,-2-1-69 16,-1-1-52-16,1 0-87 0,2-3 145 0,3 2-134 16,-1-1-81-16</inkml:trace>
  <inkml:trace contextRef="#ctx0" brushRef="#br0" timeOffset="36248.03">21763 8547 1271 0,'3'8'554'0,"-4"-3"-338"0,0 5-136 0,-1-1 48 15,0 2-56-15,-1 1-6 0,-1 5-7 0,1-2-13 16,-1 0-24-16,0 2-8 0,-4 0-28 0,3 1-31 15,-2-2-42-15,0-1-56 0,1-1-143 0,-3 2 212 16,0-5-140-16,0 2-71 0</inkml:trace>
  <inkml:trace contextRef="#ctx0" brushRef="#br0" timeOffset="37008">22084 8081 822 0,'-3'-1'496'15,"1"0"-282"-15,0-3-132 0,1 2 36 0,0-2-25 0,1 0 7 16,0 2-5-16,-1-1 4 0,1 1-27 0,0-1-11 16,1 1-8-16,-1 2-9 0,0 2-11 0,0 5-22 15,1-4-6-15,-1 5-6 0,0 0-13 0,0 4-29 16,0-2-18-16,-1 3-22 0,0-1-21 0,1 1-91 15,-2 2-74-15,2-2 175 0,0-1-129 0,1-3-73 16</inkml:trace>
  <inkml:trace contextRef="#ctx0" brushRef="#br0" timeOffset="37165.17">22207 8037 1037 0,'1'9'498'15,"-1"0"-265"-15,-2 2-129 0,-1 2 57 0,-2 2-49 16,3-2-13-16,-1 5-15 0,1-3-16 0,-1 1-33 16,-1 0-12-16,4-4-28 0,0 1-38 0,2-5-226 15,2-1 227-15,0 1-119 0,0-2-112 0</inkml:trace>
  <inkml:trace contextRef="#ctx0" brushRef="#br0" timeOffset="37817.68">22516 8320 718 0,'0'-3'386'0,"0"-2"-178"15,1 2-103-15,0 1 36 0,0-3-8 0,0 2-6 0,-1 0 0 16,0 2-16-16,1-2-10 0,-1 5-36 0,0 1-12 16,-1 0-16-16,1 3-10 0,-2 1-8 0,1 6-16 15,0 1 1-15,-1 2-5 0,1 1 0 0,-1-1-6 16,0 5-7-16,1-5-6 0,1 0-8 0,1-2-36 16,-1-2-19-16,1-8-24 0,0 4-34 0,4-6 89 15,0-2-66-15,4-5-18 0</inkml:trace>
  <inkml:trace contextRef="#ctx0" brushRef="#br0" timeOffset="38295.91">22611 8399 506 0,'1'-2'330'0,"0"0"-131"0,2-1-106 16,-1 0 92-16,3 0-99 0,-1 1 2 0,3-1 1 0,0 0-7 15,2 0-25-15,-1 0-5 0,1 2-6 0,2-3-5 16,0 1-7-16,1 0-2 0,0 3 0 0,0-3 3 15,-3-1 2-15,2 1 1 0,-2-1-2 0,-1 0 4 16,-2 1-4-16,0 0-3 0,-2-3 1 16,1 2-1-16,-3 3-12 0,1-1-3 0,-1 1-1 0,-2 0-2 15,-1 0-1-15,0 0 1 0,-4 1-4 0,-2 0-4 16,4 0 0-16,-4 0-1 0,-3 1-1 0,4 2 3 16,-8 1 0-16,4-1 4 0,2 4-2 0,-1 2 4 15,-5-3 0-15,5 6-1 0,1 0 1 0,-1 3-3 16,1-1-2-16,5 1-5 0,0 0 1 0,1 0-4 15,2 0 0-15,3-3 1 0,1 3-3 0,2-5-2 16,1 1 1-16,6-3-1 0,-1 0 0 0,0-3-2 16,5-5-10-16,2 0-42 0,-1-2-28 0,1-1-35 15,-2-4-47-15,3-3-88 0,3-1 168 0,-2-6-128 16,-1 3-31-16</inkml:trace>
  <inkml:trace contextRef="#ctx0" brushRef="#br0" timeOffset="38505.43">22963 8236 915 0,'-4'-4'430'0,"0"-2"-247"0,2 6-114 16,1 0 34-16,0 1-17 0,0 3-5 0,0 0-2 15,-1 2-24-15,0 2-10 0,-1 1-8 0,2 3-9 16,-2 4-14-16,1-3-5 0,1 7-6 0,-1-1-1 15,2 3-18-15,-2-1 9 0,4-3-33 0,-2 1-16 16,2-1-53-16,0-3-34 0,1-4-48 0,1 1 120 16,2-5-117-16,0-1-52 0</inkml:trace>
  <inkml:trace contextRef="#ctx0" brushRef="#br0" timeOffset="38849.58">23185 8231 1120 0,'7'-2'516'0,"-4"-1"-296"0,1 4-134 0,-4 4 25 15,-2 0-12-15,-2 2-11 0,-2 1-14 0,1-1-38 16,-6 4-11-16,-2 4-8 0,-1-1-5 0,2-2-8 0,-3 3 0 16,-2 0-3-16,-3 3-5 0,1-3-5 0,1 3 0 15,2-7-6-15,1 1 1 0,-2 0 0 0,4-5-2 16,1-3 0-16,4-3-2 0,1 2 3 15,2-3-3-15,4-2 1 0,1 0-2 0,1-1 0 16,5-2-1-16,-1 2 4 0,4-1 9 0,-1-1 3 16,5 0 3-16,-2 1 3 0,3 1 7 0,2 1 2 15,0 2 3-15,1 1 2 0,-1 3-1 0,0 4 2 16,-2 1 0-16,3 0 0 0,-4 0-3 0,-3 2-1 0,-3 3-1 16,3-1-3-16,-3-2-4 0,-4 3-11 0,1-3-20 0,-4-1-109 15,-1-1-134-15,1 1 213 0,-5-3-145 0,-4-8-131 16</inkml:trace>
  <inkml:trace contextRef="#ctx0" brushRef="#br0" timeOffset="39131.14">22766 8149 1520 0,'3'3'601'16,"-3"0"-413"-16,0-2-128 0,0 0 30 0,7 1-41 0,-4-1-2 15,2 0 1-15,-2 0-7 0,-2 0-16 0,2 1-3 16,0-1-6-16,0 1-34 0,-1 0-42 0,0-1-51 15,5 3-78-15,-5-4 140 0,-1-2-100 0,3 0-50 16</inkml:trace>
  <inkml:trace contextRef="#ctx0" brushRef="#br0" timeOffset="39654.47">23427 7982 1096 0,'-4'1'470'0,"0"-1"-297"0,1 0-112 0,0 0 42 15,2 2-36-15,0-1-1 0,1 3-6 0,-1 0-6 16,1 1-20-16,0 3-4 0,3 2-6 0,-1 1-5 15,1-2-12-15,-1 2-7 0,2 4-20 0,-1 0-16 16,1-2-13-16,-1 1-21 0,-1-1-18 0,4-2-93 16,-2-1-77-16,1 2 172 0,-1-5-115 0,3 1-84 15</inkml:trace>
  <inkml:trace contextRef="#ctx0" brushRef="#br0" timeOffset="39825.51">23582 7983 1097 0,'1'5'415'16,"-1"4"-243"-16,0-1-91 0,-2 2 48 0,2 4-23 15,0-1-2-15,0-2-19 0,0 0-12 0,-1 3-15 16,-1 0-14-16,2-1-11 0,2-1-74 0,-2-2-50 16,2 1-74-16,-1-2 126 0,-2 1-116 0,1-2-72 15</inkml:trace>
  <inkml:trace contextRef="#ctx0" brushRef="#br0" timeOffset="40211.22">23904 8552 987 0,'-3'3'444'0,"3"2"-242"15,-1 3-88-15,0 1 56 0,0-1-41 0,-1 3 6 16,0 2-2-16,-2 1-5 0,-1 5-17 0,-1-3-15 16,2 2-37-16,0 1-12 0,-1 0-14 0,1 0-14 15,1-1-20-15,-1-2-104 0,0-1-84 0,0-2 150 16,4 2-104-16,-2-6-101 0</inkml:trace>
  <inkml:trace contextRef="#ctx0" brushRef="#br0" timeOffset="41235.5">20670 9372 395 0,'-3'-1'295'0,"1"-2"-89"0,1-1-102 0,1-1 111 16,0-1-70-16,0-2-14 0,0 1-4 0,0-2-10 15,1 2-6-15,0-1-12 0,-1 3-6 0,1-1-23 16,0 1-9-16,-1 3-10 0,0-1-7 0,0 3-16 16,0 4-8-16,0 6-4 0,0-1-5 0,-1-1-6 0,0 9-4 15,-1 4 0-15,0 1-1 0,-1-1 0 0,2 4 1 16,-1-1-1-16,0 2 1 0,0 0-7 0,1 2-8 16,-1-6-8-16,2-2-22 0,-1-2-15 15,1-3-14-15,3-4-13 0,0-8-61 0,-1 2-37 0,4-8-74 16,0-4 170-16,1-10-136 0,-1 3-60 15</inkml:trace>
  <inkml:trace contextRef="#ctx0" brushRef="#br0" timeOffset="41692.89">20937 9254 716 0,'0'-2'344'0,"-4"0"-182"0,0 2-88 16,0 0 29-16,-5 3-16 0,2-1 5 0,0 1-2 15,-1 2-22-15,5-2-7 0,0-1-8 0,-4 4 1 16,1-1-3-16,3 1-3 0,0-4-12 0,0 0 3 15,-3 0-1-15,4-1-4 0,-1-1 1 0,0 0-8 16,2-2-5-16,-2 0 0 0,1 2-2 0,-2-1-7 16,1-1-2-16,-1 1-3 0,-1-1-2 0,1 2-1 15,-2 2-1-15,-2 2-2 0,1 0 0 0,-2 3-2 16,-1 2 0-16,0 4 0 0,0-3 0 0,2 1-1 0,-1 2 1 0,0 5 1 16,-1-3 0-16,3 0 3 0,1 0-1 15,0-2-2-15,2 4 2 0,3-5-2 0,-3 2 0 16,6-5 1-16,-2-1-2 0,0 1 2 0,3-5 1 15,0-2 1-15,2-1 4 0,0 3 2 0,2-3 0 16,-2-1-1-16,3-2 1 0,0 2 0 16,-1-2-1-16,2 2 2 0,-2 3-4 0,0-3 2 15,-1 2-2-15,2 4 1 0,-3 3 2 0,1-1-1 16,-3 5 0-16,0 0-2 0,0 4-1 0,-2 1-6 0,0 0-17 16,0-2-20-16,-1-2-30 0,2-2-47 0,1-1 82 15,1-1-62-15,-3-3-26 0</inkml:trace>
  <inkml:trace contextRef="#ctx0" brushRef="#br0" timeOffset="42034.03">21108 9480 859 0,'-5'1'421'0,"1"1"-216"16,1-2-105-16,2 1 54 0,-1-1-28 0,-1 1-14 16,2 0 1-16,1 1-11 0,0 2-10 0,0-3-22 15,3 2-11-15,0 2-11 0,-2-2-8 0,4 3-19 16,0 0-5-16,-2 4-4 0,0-2-1 0,1 0-6 0,-1-1-2 0,-1 3 3 15,2 1-4-15,-3 0-1 0,1-2-9 16,0 0-8-16,1 0-30 0,1-2-17 0,-2 2-17 16,2-5-26-16,1-2-106 0,0 0 147 0,2-2-94 15,1 0-45-15</inkml:trace>
  <inkml:trace contextRef="#ctx0" brushRef="#br0" timeOffset="42191.4">21155 9285 1447 0,'-7'-5'659'0,"3"5"-459"0,-2 0-139 0,5 0 0 15,-1 4 6-15,0-3-1 0,2 0-4 0,0-1-5 0,2 5-21 16,-1-1-6-16,2 2-5 0,0-1-12 0,3-1-70 16,-2-1-43-16,3 2-51 0,-1-3-86 0,3-2 167 15,-1 1-131-15,-1-5-54 0</inkml:trace>
  <inkml:trace contextRef="#ctx0" brushRef="#br0" timeOffset="42571.44">21364 9482 1275 0,'5'10'512'0,"1"-5"-339"15,-2 1-109-15,-2-3 31 0,5 2-30 16,3-1 2-16,-2 3-1 0,-2-4-4 0,8 0-22 16,-3-2-3-16,0-1-6 0,0-3-8 0,0 2-10 0,0-5-5 0,3-1 1 15,3-1-2-15,-9-3 1 0,4 0-1 16,1-3-2-16,-2 0 2 0,-1-3 0 0,1 1 1 0,-4 1-1 16,-2 0 5-16,-2-1-2 0,-3 3 1 0,0 2 1 15,-5-1 1-15,-2 3-1 0,-2 0-1 0,-3 4-2 16,-3 5-5-16,0-4 3 0,-7 11-1 15,6-1 0-15,0 5 2 0,-4 1 0 0,7 6 0 16,-1 2 2-16,3 0 0 0,4 4-1 0,1-1-1 16,-3 0-3-16,5 2-3 0,1-1-1 0,9-2-1 15,-4-1 0-15,0-3 0 0,13-6-3 0,2-2-54 16,2 1-45-16,1-5-67 0,0-5 127 0,0-1-92 0,6-5-86 16</inkml:trace>
  <inkml:trace contextRef="#ctx0" brushRef="#br0" timeOffset="42970.09">20384 9206 1218 0,'2'-3'518'0,"-2"2"-325"0,0 0-117 15,-2 0 31-15,1 1-12 0,0 0-6 0,0-2-6 16,-1 2-25-16,1-2-10 0,1 2-13 0,0 0-9 16,0 0-19-16,3 0-5 0,0 0-2 0,2 0-10 15,-1 0-15-15,0 0-18 0,2 3-22 0,0 0-85 16,3 1-59-16,0 1 146 0,-1-1-115 0,5 3-81 15</inkml:trace>
  <inkml:trace contextRef="#ctx0" brushRef="#br0" timeOffset="43130.95">20513 9144 1093 0,'-7'-6'573'0,"5"4"-383"0,-2 0-126 16,4 2 15-16,0 0-12 0,2 1 0 0,1 3-1 15,-1-2 1-15,-2 3-17 0,6 2-8 0,-2 0-8 16,1 3-7-16,-5 2-18 0,5-2-91 0,-3 2-66 16,4 0 118-16,3 3-83 0,-3-3-79 0</inkml:trace>
  <inkml:trace contextRef="#ctx0" brushRef="#br0" timeOffset="43654.28">21750 9138 818 0,'2'-2'481'0,"0"2"-216"0,1 0-150 0,-4 2 108 16,0 1-102-16,0 2-17 0,1-1-12 0,0 1-31 0,0-2-13 15,0 1-14-15,-1 1-8 0,0 1-8 0,0 0-3 16,1-2-12-16,0 2-28 0,-1 0-21 0,2 1-25 16,3 0-30-16,-1-2-170 0,0 0 206 0,0-1-134 15,1 0-80-15</inkml:trace>
  <inkml:trace contextRef="#ctx0" brushRef="#br0" timeOffset="43808.01">21919 9083 1158 0,'-5'4'539'0,"-7"2"-323"0,6 3-129 0,2 2 45 0,2 3-28 16,1 5-23-16,-2-2-5 0,1 1-28 0,2 4-13 16,1-2-6-16,1 2-6 0,8-1-5 0,-5-1-80 15,-1-1-69-15,7-3-186 0,5-1 253 0,-4-5-203 16,2 1-130-16</inkml:trace>
  <inkml:trace contextRef="#ctx0" brushRef="#br0" timeOffset="44484.89">22305 9629 682 0,'9'-8'393'0,"0"-3"-136"15,-5 5-123-15,2-1 102 0,-4 3-91 0,1 2 12 0,2 1-9 16,-5 2-10-16,1 4-14 0,-10 6-46 0,5 0-12 16,-7 5-16-16,0 6-15 0,-6 4-25 0,2 0-19 15,-4 6-20-15,1 0-24 0,1 0-99 0,-1 2-98 16,3-5 186-16,0 1-137 0,3-5-108 0</inkml:trace>
  <inkml:trace contextRef="#ctx0" brushRef="#br0" timeOffset="45099.68">22635 9222 819 0,'0'0'365'0,"1"0"-211"0,-1 0-84 15,0 0 26-15,1 0-4 0,-1 2 13 16,0-1 2-16,1 0-18 0,0 0-10 0,-1-2-10 0,1 2-7 16,3 0-13-16,-2 1-9 0,1 0-22 0,1 0-6 15,-1 1-2-15,1 3-5 0,0 3-15 0,-2-1-61 16,1 1-30-16,-2 2-47 0,0-1-80 0,-1 3 157 15,0 0-126-15,-5-5-44 0</inkml:trace>
  <inkml:trace contextRef="#ctx0" brushRef="#br0" timeOffset="45294.44">22806 9257 929 0,'6'1'436'15,"-3"0"-247"-15,-3 3-110 0,2 2 46 0,4 1-29 16,1-1-17-16,-6 3-5 0,0 1-24 0,1 0-9 16,1-2-11-16,-2 1-13 0,1-2-51 0,-1 1-31 15,-1 0-38-15,0-2-73 0,2-1 127 0,3-2-96 0,-4 2-82 16</inkml:trace>
  <inkml:trace contextRef="#ctx0" brushRef="#br0" timeOffset="45618.86">23002 9391 789 0,'0'-4'426'0,"-1"1"-204"15,1-2-118-15,0 1 90 0,0 1-80 0,1-1-6 16,-1 2 2-16,2 2-4 0,-1 0-12 0,0 4-24 16,-1 1-9-16,1 4-8 0,1 0-11 0,-1 0-22 0,-1 7-7 15,0 4-3-15,-1 1-1 0,1-2-8 16,-2 5 0-16,1 1-9 0,0 2-29 0,-1 0-18 15,1 1-23-15,0-5-24 0,-1-1-97 0,1 0-107 16,-1-3 207-16,1-3-149 0,1-4-92 0</inkml:trace>
  <inkml:trace contextRef="#ctx0" brushRef="#br0" timeOffset="46021.65">23198 9277 950 0,'10'-10'440'0,"-3"3"-242"0,0 4-109 15,0 2 38-15,-3-2-3 0,5 5-5 0,-2-1-2 16,-4 2-33-16,3 1-13 0,-5 3-13 0,1 1-10 16,1 2-22-16,-3 2-8 0,-3-1-5 0,3 2-3 15,0 1-5-15,-1-6 0 0,-3 6 1 0,2-2 0 16,-4-3 0-16,2-1 1 0,0 1-1 0,-5-1 0 15,0-3 1-15,0 3 1 0,2-5-4 0,-3 2 1 16,0-3-2-16,1-1 0 0,2 1 1 0,-2-2-3 16,1 1-1-16,-1-1 0 0,-1 0 0 0,0-1 0 15,2 1-1-15,-4-1-1 0,0 0-1 0,2 2 0 16,-1-1 2-16,1 5-3 0,1-1-1 0,0 3 1 16,-1-3-1-16,4 7-1 0,0-1 0 0,0-2-3 15,3 3 1-15,1 0-1 0,1 1 1 0,-1-3 2 0,5 2-2 16,1-2 1-16,0-1 0 0,2 2 4 0,2-3 0 15,1 0 1-15,3 0 0 0,1-1 0 0,-1 0 2 16,1-1 0-16,2-1 0 0,1 3-11 16,1-3-23-16,1 2-31 0,-5-3-172 0,2 0 194 15,-2 2-112-15,-7 3-94 0</inkml:trace>
  <inkml:trace contextRef="#ctx0" brushRef="#br0" timeOffset="46445.42">23351 9590 851 0,'-5'-4'428'16,"5"0"-262"-16,-2-1-97 0,2 3 20 0,5 1-10 15,-1-1-6-15,2 2 2 0,2-1-2 0,2-1-13 16,-1 0-6-16,3 0-7 0,2-2-3 0,-1-2-7 16,3 1-3-16,0 0-1 0,-1 0-1 0,-1 0-3 15,1-2 0-15,-5 1-3 0,1-2 0 0,-3 2 1 16,1-1 1-16,-6-3-3 0,0 2-2 0,-3-2-3 15,0 0-2-15,-3 3 1 0,-1-2-3 0,-1 2-3 0,-2 4-5 16,-6 2-3-16,4-3-3 0,-1 4-3 0,-4 5 0 16,2 1-4-16,-3 5 3 0,-1 6-3 15,1-3 2-15,4 3-1 0,-1 3-1 0,1 1 1 0,1 0-2 16,3 1 3-16,4-1-5 0,1-3-6 0,2 0-13 16,3-2-16-16,6-3-59 0,-3 0-36 0,10-10-67 15,0 0 140-15,4-3-138 0,-1 2-61 16</inkml:trace>
  <inkml:trace contextRef="#ctx0" brushRef="#br0" timeOffset="46842.86">23835 9438 1273 0,'-5'3'530'0,"5"2"-349"0,-2-2-120 0,1 6 24 16,1 5-9-16,-4 5-3 0,3-3 0 0,0 2-20 0,-4 3-8 15,2 2-5-15,0 1-5 0,1-3-16 0,2-1-6 16,-1-2-5-16,-2 1-5 0,6-3-6 0,-1 2-10 16,-1-7-13-16,6-4-51 0,-5 2-32 0,6-4-44 15,-1-5-76-15,5-4 153 0,-1-1-116 0,5-6-37 16</inkml:trace>
  <inkml:trace contextRef="#ctx0" brushRef="#br0" timeOffset="46988.73">23763 9291 1695 0,'-20'0'587'0,"5"4"-429"15,7-1-126-15,3-1 21 0,4 0-30 0,3 1-24 16,-1-1-4-16,9 2 2 0,6-1-2 0,-4 0-63 15,1-3-57-15,3 0-105 0,3-3 177 0,2-2-154 16,0 1-94-16</inkml:trace>
  <inkml:trace contextRef="#ctx0" brushRef="#br0" timeOffset="47568.51">24123 9239 1105 0,'-2'-2'535'0,"1"-2"-333"0,1 2-133 0,-4 2 23 15,4-1-26-15,-1 1-10 0,1 1-1 0,0 3-5 16,0-2 0-16,0 3-19 0,-2 3-3 0,0-1-7 16,1 4-1-16,3-1-4 0,-2 1-17 0,0 0-18 15,2 1-16-15,4-3-24 0,-1-2-86 16,-1 1-69-16,2-6 153 0,1 3-119 0,6-5-84 16</inkml:trace>
  <inkml:trace contextRef="#ctx0" brushRef="#br0" timeOffset="47696.16">24258 9172 1427 0,'-13'1'553'0,"5"2"-408"15,5 0-113-15,-2 3 11 0,3 0-21 0,2 2-6 16,2-1 0-16,3 1 0 0,-1 0 1 0,0-2-4 16,-2 1-12-16,6 1-65 0,-2-2-48 0,-2 1-108 15,1 1 168-15,2-2-149 0,-1 1-89 0</inkml:trace>
  <inkml:trace contextRef="#ctx0" brushRef="#br0" timeOffset="48433.25">24353 9161 782 0,'-4'-4'429'16,"-1"0"-217"-16,2 2-128 0,2 2 81 0,1-1-79 15,0 1-11-15,0-1-8 0,2 1-7 0,1 0-9 16,0 0-4-16,1 0 0 0,0 0-6 0,1 1-6 15,1-1-4-15,0 1-5 0,1 1-8 0,1 2-10 16,-1-1-1-16,4 4-5 0,0-3 2 0,0 3-3 16,2-1 0-16,1 1-1 0,-1 0-1 0,-2-2 3 15,1 2-2-15,-1-1 1 0,3 2 0 0,-3-2-1 16,-2-1 2-16,-2-1 2 0,2 3 0 0,-5-1-1 16,2-1 3-16,-3 1-1 0,-1 1 1 0,-2 0 2 15,-1 2 0-15,-2-2-1 0,-5 7 1 0,2-3-1 16,-5 1-1-16,-2 4 0 0,-5 5-2 0,2-1 1 15,-5 7 0-15,0 2 3 0,-2 4 5 0,0-1 3 16,1 5-2-16,-2-3 0 0,3-1 0 16,-1 2-3-16,9-10-5 0,-4 4-9 0,3-5-38 15,4-4-27-15,3-3-39 0,1 0-58 0,1-5-120 0,6-7 201 0,7-3-178 16,-3-2-129-16</inkml:trace>
  <inkml:trace contextRef="#ctx0" brushRef="#br0" timeOffset="49066.44">24070 9559 1248 0,'-3'-2'676'0,"2"0"-443"15,-8 2-163-15,5 0 10 0,-1 0-20 0,2 0-13 16,3 0-10-16,0 0-5 0,0 2-21 0,3-2-4 16,0 0-3-16,2-1 0 0,-1-1-3 0,4 1-8 15,-1-1-21-15,1 0-17 0,2-1-24 0,4-3-113 16,-2 3-120-16,4-2 222 0,4 1-161 0,0-5-120 16</inkml:trace>
  <inkml:trace contextRef="#ctx0" brushRef="#br0" timeOffset="49280.99">24229 9481 1333 0,'-7'2'621'0,"0"0"-373"15,3-1-163-15,4 3 81 0,0-3-95 0,0-1-10 0,7 5-7 16,-5-2-4-16,2-1-17 0,4 1-6 15,-2-2-1-15,-2 0-3 0,1 1-8 0,-2 0-4 0,-3-1-14 16,4-1-15-16,-2 1-16 0,2 1-22 0,-4-2-28 0,4 2-90 16,-2-1-67-16,1-1 163 0,2 0-122 0,4-2-87 15</inkml:trace>
  <inkml:trace contextRef="#ctx0" brushRef="#br0" timeOffset="49479.55">24327 9454 1440 0,'-5'4'670'0,"-3"1"-409"0,6-4-176 0,0-1 39 16,0 0-43-16,2 0-21 0,1 0-12 0,0-1-21 15,3 1-9-15,-2-1-6 0,4 1-4 0,-2-4-53 16,1 3-54-16,1-3-104 0,1 3 160 0,-1-5-134 15,2 1-85-15</inkml:trace>
  <inkml:trace contextRef="#ctx0" brushRef="#br0" timeOffset="78552.03">20538 4852 1603 0,'0'-6'224'0,"-1"4"-97"15,0 1-10-15,1 0-2 0,-2 1-28 0,1 0-4 16,-2 1-11-16,3 2-10 0,-2 2-11 0,0 2-21 16,-1 2-9-16,-1 3-4 0,2 5-3 0,-7 6-8 15,2-2-1-15,-10 11-2 0,2 0 1 0,-4 9-4 16,0-5 2-16,-9 18-1 0,2-2 0 0,-4 5-1 16,2 7 1-16,0 3 0 0,1-3 0 0,1-4 1 15,2-5-2-15,-2 10 2 0,-3-2-1 0,7-11 4 16,0-2-3-16,0-5 1 0,-1 5 1 0,4-8 1 15,-3 4-1-15,6-14 0 0,3 1 2 0,-2-2 0 16,3-4 0-16,2-5-1 0,3-6-1 0,2 2 0 16,1-8 1-16,2-1-3 0,4-6-1 0,0 0-2 15,4-3-2-15,-2 0-4 0,1-5-25 0,0 2-14 16,2-10-25-16,1 4-21 0,-3-2-112 0,1-2 149 16,2 0-99-16,-2 2-50 0</inkml:trace>
  <inkml:trace contextRef="#ctx0" brushRef="#br0" timeOffset="78986.9">20705 5259 905 0,'-3'-6'490'0,"2"1"-239"0,-1 0-141 0,1 0 122 16,1 0-98-16,-1 3-15 0,1 0-5 0,0 0-21 0,-2 2-14 16,-1 0-12-16,2 2-11 0,0 0-30 0,-1 1-7 15,1 1-4-15,0 2-7 0,1 2-2 0,-1 0 1 16,1 1-5-16,0-2 1 0,1 1-1 0,0 0-3 16,1-1-5-16,1-1-33 0,1-1-19 15,1-1-20-15,1-3-21 0,-1-1-77 0,2 0-51 16,-2-6-101-16,2 3 208 0,0-6-168 0,-1 1-72 0</inkml:trace>
  <inkml:trace contextRef="#ctx0" brushRef="#br0" timeOffset="79143.66">20796 5252 1355 0,'-3'7'630'0,"1"-1"-357"15,-3 0-161-15,0 0 43 0,2 1-29 0,0 0-11 16,2-2-34-16,-1 1-13 0,1-3-16 0,1 1-8 15,0 0-28-15,0-1-24 0,0 0-28 0,1 2-33 16,0-2-134-16,1 1-134 0,1 0 252 0,0-2-185 16,-1-1-143-16</inkml:trace>
  <inkml:trace contextRef="#ctx0" brushRef="#br0" timeOffset="79457.61">21088 5374 1119 0,'-3'4'515'0,"-3"-3"-313"0,5 0-119 16,1-1 70-16,-1 2-46 0,0 1-12 0,0 0 1 15,1 1-17-15,-1-1-10 0,-2 2-11 16,-1-2-7-16,1 4-13 0,0-4-22 0,2 1-6 15,-3 1-3-15,2 1-2 0,-1 1-3 0,2 1 0 0,-5-4-1 16,4 3 2-16,-1 3-3 0,-1-3 0 16,1 3 0-16,1-2-2 0,-3 0 2 0,4 4-1 0,2 1 0 15,-3 0-1-15,1-3 2 0,1 2 0 16,-2-1-1-16,2 3 2 0,0-4-1 0,5-1 0 0,-2 0-2 16,1 0 2-16,0-1-5 0,3-2-6 0,0-1-12 0,0-2-54 15,1-3-32-15,-1 0-48 0,0-2-85 0,2-4 165 16,2 1-126-16,0-2-42 0</inkml:trace>
  <inkml:trace contextRef="#ctx0" brushRef="#br0" timeOffset="79637.82">21099 5240 1368 0,'-12'1'578'0,"3"1"-315"0,3-2-153 0,0 0 123 16,4 1-102-16,0 0-16 0,2-1-15 0,-1 0-13 15,1-1-15-15,0 1-15 0,-1-1-9 0,2-1-30 16,2 1-23-16,0-1-30 0,1-2-35 0,1 3-165 16,1-1 189-16,4 2-113 0,-2 0-88 0</inkml:trace>
  <inkml:trace contextRef="#ctx0" brushRef="#br0" timeOffset="79957.55">21387 5209 1434 0,'1'5'618'0,"-2"-2"-386"0,1 0-143 15,-3 4 137-15,6-1-126 0,1 0-6 0,-4-2-36 16,3 2-12-16,-2-2-11 0,3 2-8 0,-2-1-29 16,2 2-13-16,-1-3-17 0,-2 2-17 0,1-2-60 15,0 2-36-15,-2-2-47 0,-1-1-73 0,0-1 172 16,0 2-128-16,-1-5-33 0</inkml:trace>
  <inkml:trace contextRef="#ctx0" brushRef="#br0" timeOffset="80119.47">21535 5251 1715 0,'-11'18'741'15,"-3"-3"-463"-15,9 8-181 0,-3-2 53 0,0 0-65 16,3 3-11-16,-3-5-18 0,3 2-20 0,3-5-78 15,-1-3-49-15,3-5-85 0,3 1 281 0,0-4-132 0,14 0-26 0,-4-10 21 16</inkml:trace>
  <inkml:trace contextRef="#ctx0" brushRef="#br0" timeOffset="80877.77">20597 6315 919 0,'0'-4'399'16,"0"0"-239"-16,1 0-90 0,3 0 17 0,-1 2 5 0,5 0 30 16,-2-1 1-16,-5-4-20 0,4 5-3 0,0-2-3 0,1 2 9 15,0-1-7-15,-1 0-5 0,-4 0-22 0,0 1 3 16,2 3-6-16,-2 2-6 0,-1 0-4 0,-4 3-16 16,0 4-5-16,-1 4-5 0,-2 3-6 15,-4 3-10-15,2 1-1 0,-9 10-5 0,2 0-3 16,-4 10-4-16,0-6 0 0,-12 17-2 0,4-2 0 15,-5 11-1-15,-3 5-2 0,1 4 1 0,0 2 1 16,-3 3 1-16,4 5 0 0,4-6-1 0,-2-4 1 16,6-5 0-16,3-15-2 0,2 7 3 0,-1 0-1 15,3-16-1-15,5-3 2 0,3-5 0 0,-4 2 0 16,5-7-1-16,2 2 3 0,-1-12-2 0,0-2 1 16,2 2 0-16,-2-4-2 0,4-1 0 0,-2-8 0 15,2 1-1-15,0-3-2 0,3-1-4 0,2-2-10 16,-1-2-4-16,-3-5-7 0,0 1-8 0,4-2-42 15,0-1-24-15,0-1-34 0,0 2-38 0,-3-2 113 16,3 1-85-16,-2 0-26 0</inkml:trace>
  <inkml:trace contextRef="#ctx0" brushRef="#br0" timeOffset="81552.28">20900 6612 1160 0,'2'0'552'0,"0"0"-294"0,-1 0-139 0,-2 0 67 16,0 0-25-16,1 4-10 0,0-3-7 0,-1 0-38 15,1 0-20-15,0 2-15 0,-2-2-14 0,2 2-34 16,0-1-8-16,2-1-2 0,-2 0-5 0,-1 2-3 16,0 0-2-16,0-1-5 0,0 0-34 0,1 0-17 15,-2 1-20-15,2 2-27 0,3-4-85 16,-1 0-45-16,3 0-82 0,4-1 192 0,0-3-168 16,-1 0-69-16</inkml:trace>
  <inkml:trace contextRef="#ctx0" brushRef="#br0" timeOffset="81732.07">21124 6562 1297 0,'-9'3'604'0,"5"0"-350"15,-2 5-129-15,1 0 95 0,3 1-84 0,0-1-19 16,2 2-14-16,0-2-10 0,-1 3-11 0,0-1-18 16,1 0-31-16,1-2-13 0,1-1-24 0,0 2-26 15,0-1-126-15,2-2-102 0,1 1 197 16,2-3-143-16,1-2-127 0</inkml:trace>
  <inkml:trace contextRef="#ctx0" brushRef="#br0" timeOffset="82650.3">21503 6771 849 0,'-12'-5'387'0,"12"-3"-219"0,-4 3-89 0,4-1 54 16,2 1-18-16,2 0-1 0,-2-1 3 0,1 3-14 15,0 2-12-15,0 1-12 0,-1 2-13 0,0-1-29 16,0 9-11-16,0 2-6 0,2 3-3 0,-3-2-9 16,1 5-2-16,-2 1-1 0,-1 2-1 0,-3 4-2 15,0-1 2-15,0-3-2 0,0 1-2 0,-2-1 2 16,2-1-1-16,1-2 0 0,-2-3 1 0,3-1 1 15,-2-3 1-15,3-5 1 0,-1-3 3 0,0-1 2 16,0-3 1-16,2-2 1 0,0-6 8 16,0 1 4-16,-2-4-3 0,-1-1 3 0,6-2-2 0,-1 1-4 15,0-3-2-15,-1-2 1 0,1 2-11 0,5-2-3 16,-1-3-3-16,4 3 1 0,-6 1-1 0,3 1 0 0,3 2 0 16,-3-2-1-16,3 2 0 0,-1 6 1 0,-2 4 2 15,1-1 3-15,-2 6 1 0,1 0 4 0,-3 5-1 16,-1 3 1-16,0 3 1 0,0 3 0 0,-1 2-1 15,-1 3-3-15,-1 0 0 0,0 2-2 0,2-2 0 16,-1-3-1-16,-1 2 1 0,3-11-2 0,1 1 4 16,-1-5 1-16,3 3 1 0,-1-10 1 0,1-1 1 15,1-5 3-15,1-2 0 0,0-2-2 0,1 0-1 16,0-3-2-16,2-3-2 0,-1 0-1 16,0-1-2-16,0 5-1 0,-2-1-2 0,2 3 0 15,1-3 0-15,-3 4 0 0,-1 4-1 0,1 2 0 0,0 3-1 16,-3 4 0-16,2 0 1 0,-3 4 0 0,-1 6 2 15,-1 0-2-15,-2 5 3 0,2 1 2 0,-2 4-2 16,-2-1 1-16,-2 3-1 0,1-2 0 0,0-2-11 16,1 3-13-16,-1-7-25 0,0 0-36 0,3-4-196 15,0 2 222-15,0-9-131 0,0 3-100 0</inkml:trace>
  <inkml:trace contextRef="#ctx0" brushRef="#br0" timeOffset="83034.85">21914 6634 926 0,'0'-4'456'0,"1"1"-235"0,3 3-118 16,-4 0 54-16,3 0-6 0,0 9-4 0,1-3-3 16,-1 6-38-16,-1 4-12 0,-2 6-12 0,0-4-11 15,2 6-30-15,-2 4-9 0,0 0-8 0,-2 2-7 16,1-5-7-16,-3 0-4 0,4 3-2 0,-2-1-5 15,0-4-8-15,0-4-7 0,0-2-7 0,-2 1-34 16,1-9-22-16,1 5-18 0,0-13-20 0,3-2-48 16,-1-2-25-16,2-5-37 0,-1-2-62 0,8-7 186 15,0 1-108-15,2-3-21 0</inkml:trace>
  <inkml:trace contextRef="#ctx0" brushRef="#br0" timeOffset="83286.73">22122 6606 809 0,'6'-5'463'15,"1"5"-198"-15,-1 1-117 0,1 2 111 0,-3-1-100 0,0 4-6 16,0 1-9-16,-2 1-4 0,-2 3-17 16,0-1-14-16,-2-3-41 0,-4 5-9 0,1-1-13 15,-3 1-8-15,1 2-6 0,-5-4-15 0,0 1-2 0,0 1-2 16,-1-1-2-16,-2-1-7 0,1 0-2 16,-2-6-2-16,0 2-5 0,3-1-5 0,-1 0-2 15,1-3-3-15,2 0-1 0,4 0 0 0,0 2-1 16,6 2 1-16,-2-2 2 0,-1-1 3 0,4 2 2 0,4 2 1 15,-1 2 0-15,1-4 2 0,1 2 2 0,0 0 0 0,4 1 4 16,2 3-2-16,0-1 2 0,0-1 0 0,1-1 2 16,0 2-1-16,1-2 1 0,-2 0-2 15,-1-2-16-15,-1-2-23 0,-2 0-33 0,1-2-46 16,-2 0 87-16,1-1-64 0,0-1-30 0</inkml:trace>
  <inkml:trace contextRef="#ctx0" brushRef="#br0" timeOffset="83667.27">22197 6865 1712 0,'-2'0'654'0,"2"-2"-454"0,1-2-124 16,-1 2 22-16,3-2-19 0,0 0-1 0,3 2 6 15,0-2-3-15,7 5-15 0,-4-3-7 0,4 1-20 16,-2 1-13-16,7 0-13 0,-2-3-7 0,3 1-3 15,-2-2-2-15,-1-2 2 0,2 1-1 0,-2-3 0 16,0-1-1-16,-1-2 2 0,3 1 0 0,-4-1-1 0,-1-1-1 16,1-2-1-16,-2 1 0 0,0 3-2 0,-5-1-1 15,-1-2-3-15,-4 2-5 0,-3 3-6 0,0-2 1 16,-6 5-2-16,-4 2-4 0,-2-1 2 0,-5 5-1 16,1 5 2-16,-4 5 5 0,-1 1 7 15,-2 6 2-15,-4 3 3 0,3 2 7 0,0 3 4 16,2 1 1-16,1 0 1 0,2 0 2 0,-2 0 1 15,14 0-3-15,-1-3-3 0,7-3-1 0,2 0-4 16,8-6-1-16,3 0-2 0,-1-4-7 0,11-10-15 0,1-5-58 16,5 2-39-16,-2-5-58 0,3-5-81 0,2-1 176 0,4-5-177 15,2-3-84-15</inkml:trace>
  <inkml:trace contextRef="#ctx0" brushRef="#br0" timeOffset="83913.48">22718 6466 1699 0,'6'-2'678'16,"-4"2"-449"-16,1 2-146 0,-1 2 22 0,-1 3-13 15,1 0-5-15,-4 5-19 0,0-1-16 0,-2 0-21 16,1 2-6-16,-1-1-6 0,-1 1-10 0,2 1-18 16,-1 0-14-16,-1-4-12 0,3 1-13 0,-1 0-21 0,3-6-24 15,-2 2-82-15,2-2-42 0,0-2-55 0,2-1 176 16,5-2-130-16,-2-4-89 0</inkml:trace>
  <inkml:trace contextRef="#ctx0" brushRef="#br0" timeOffset="84067.92">22898 6545 1376 0,'-8'13'703'0,"-4"2"-364"0,6-1-193 15,-2 0 84-15,4 2-65 0,2-1-45 0,2-3-21 0,-3 3-23 16,1-2-22-16,3-3-30 0,3-1-6 0,1-2-9 0,-2-3-56 16,5-3-50-16,-2 2-80 0,1-10-173 15,7 0 264-15,-6-2-177 0,6-5-85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8T16:42:02.0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5895 3576 1018 0,'-11'4'401'0,"5"-3"-277"0,0 5-82 0,4 5-2 16,1 0 0-16,0 7 0 0,-3 4 1 0,2 6-14 16,2-1-6-16,0 11-8 0,-2-1-4 0,-1 5-4 15,-1-1-8-15,1 8-13 0,2-2-11 0,-5-2-60 16,2 2-31-16,-5-7-42 0,5-1-50 0,1-7 131 15,-2-8-110-15,4-7-29 0</inkml:trace>
  <inkml:trace contextRef="#ctx0" brushRef="#br0" timeOffset="322.91">5806 4159 197 0,'0'-28'220'0,"-1"-7"-42"0,-1-1-91 15,-1 4 47-15,3-6-20 0,-5-2-24 16,3 1-23-16,-2 2-19 0,-2-1-32 0,0 0-4 16,-1 1-4-16,1 1-4 0,-3 1-5 0,4-2 0 15,-4 5-1-15,5-1 2 0,-3 5 14 0,1-2 8 16,-1 10 8-16,1-1 8 0,1 5 19 0,0 5 3 15,5 5 6-15,-4 0 1 0,3 2 5 0,1 4-4 16,6-3-5-16,-1 2-2 0,0 1-16 0,11-2 0 0,5-4 6 16,0 1-1-16,5 0-12 0,5-1-2 0,4-4 0 15,9 4-2-15,7-1-3 0,-1-1-3 0,-5 4-14 16,1 7 0-16,3 0-4 0,-5 10-3 0,-9 5-1 16,-10 9-2-16,-2 1 2 0,-11 13 1 0,-11-1 2 15,-18 3 3-15,4 2 5 0,-31-4 7 0,7 5 10 16,-8-8 22-16,-3 1 7 0,-1-9 4 0,0 0 4 15,4-6 1-15,6-7-3 0,2-10-8 0,5 1-10 16,4-5-23-16,12-12-10 0,5-1-14 0,-6-2-8 16,6-2-21-16,10-4-20 0,3 3-25 0,2-6-106 15,9 1-103-15,-4 0 203 0,10 8-145 0,11-3-116 16</inkml:trace>
  <inkml:trace contextRef="#ctx0" brushRef="#br0" timeOffset="705.2">6620 3699 1489 0,'14'-17'614'15,"-6"-2"-394"-15,-4 2-135 0,-4 5 14 0,-1-2-1 16,-5 2 0-16,2 3 3 0,-3 3-35 0,2 0-18 15,-7 5-15-15,1 2-7 0,-3 5-20 0,0-3-2 16,-7 13-5-16,4 1-1 0,-7 5-2 0,3 7-1 16,3 3 0-16,-2-5 1 0,3 8 2 0,3-1 0 15,7-2 2-15,0-2 0 0,0-6 0 0,11-4 0 0,5-3 2 16,0 2 1-16,4-6 1 0,4-5-2 0,4-8-1 0,6 0 3 16,11-13-1-16,-5 4 1 0,-2-4 2 15,4-6-2-15,0 0 2 0,-3 0 1 0,-5 1 1 0,-10-2 2 16,-1 1-1-16,-7 1 3 0,-8 3-3 15,-6 2 0-15,0-4 0 0,-8 6-3 0,-5-2 0 16,0 2-5-16,-2 1-2 0,1 0-6 0,0-1-5 16,0 1-26-16,-1 1-18 0,7 4-27 0,2-1-35 15,1 3-43-15,9 2-58 0,1 2 140 0,2 2-107 16,3 2-15-16</inkml:trace>
  <inkml:trace contextRef="#ctx0" brushRef="#br0" timeOffset="1173.37">7067 3682 1325 0,'0'-9'551'16,"0"4"-346"-16,-9 3-114 0,-1 0 38 0,2 2-32 0,2 5-2 0,1-3 3 15,2 4-19-15,-2 4-19 0,1-2-15 0,3 4-10 16,1 4-7-16,-1-1-10 0,2 1-3 0,-1 1-3 15,1-1-1-15,4-2-4 0,0 4 0 0,3-5 0 16,2 0-1-16,3-2-1 0,-1 0 2 16,9-4-3-16,-5 1 0 0,3-5 0 0,-1 0 1 15,4-10-2-15,-3 2 0 0,0-1 2 0,1-7-3 16,-5 1 1-16,3-1 1 0,-4 1 1 0,-5 1-3 0,-1 0 2 16,0 0 2-16,-2 0-2 0,-3 2-1 0,-1 2 0 0,1 2-3 15,-3 5-1-15,1-1 1 0,-1 6-2 0,0 6 0 16,0-3 0-16,-1 6 2 0,1 2 0 0,3 3 2 15,0-1 0-15,3 1 1 0,4-1-2 0,2-4 3 16,0 4 0-16,8-10-1 0,0 3 1 0,5-7 0 16,-1 1 5-16,9-11 0 0,-6 1 3 15,4-7 13-15,1-3 2 0,-5-1 3 0,2-2 3 0,-8-5 6 16,-3 0-2-16,-3 3 1 0,2-3 0 16,-4 6-11-16,-6-1-3 0,1-3-2 0,0 2-2 15,-3 4-8-15,0 1-2 0,-2-1 0 0,-2 0-4 16,-1 4-2-16,1-2-2 0,-1 5-2 0,-1 1-7 15,-1 0-12-15,-1 1-18 0,1 1-26 0,2 1-100 16,-1 1-75-16,1 1-175 0,4-4 297 0,2-7-262 16,-1 6-130-16</inkml:trace>
  <inkml:trace contextRef="#ctx0" brushRef="#br0" timeOffset="1655.2">8744 3199 1123 0,'5'-20'532'15,"-1"1"-274"-15,-1 4-120 0,-1 2 38 0,-3 3-18 16,-2 0-2-16,-3 6-29 0,1-2-12 0,-10 14-19 16,1 0-15-16,-9 9-33 0,-4 8-8 0,-1 13-9 15,-3 1-2-15,-4 19-5 0,-5 8-4 0,7 14-1 16,1 1-5-16,5-5-5 0,16 8-3 0,4 10 0 15,0 3-2-15,10-20-1 0,13-3 1 0,4-11-3 0,9 6-26 16,13-16-35-16,-4 6-49 0,-1-22-85 0,4-1 146 16,-1-3-102-16,-2-5-50 0</inkml:trace>
  <inkml:trace contextRef="#ctx0" brushRef="#br0" timeOffset="4566.04">9008 3523 196 0,'1'-1'230'0,"1"-2"-43"16,-2 1-98-16,0 1 48 0,0 0-17 0,-2-2-14 15,-2 2-39-15,3 0-11 0,-3 2-10 0,0-1-6 16,2 1-10-16,-1-1-5 0,2 3-5 16,-2-1-5-16,2 0-8 0,0-1 0 0,0 0-1 15,1 1-1-15,1-1-4 0,-1-1-13 0,2-1-30 16,1 1-54-16,1 0 78 0,-2-1-45 0,7-3-48 16</inkml:trace>
  <inkml:trace contextRef="#ctx0" brushRef="#br0" timeOffset="5065.63">9065 3408 818 0,'-6'-6'427'0,"6"2"-202"16,-2-3-120-16,2-1 67 0,3 2-43 0,-2-2-3 16,2 0-6-16,-1-1-8 0,1 1-32 0,0-1-5 0,2 0 3 15,0 1-6-15,-3 1-18 0,3 0-4 0,0 1-7 16,0 3 0-16,0 3-8 0,1-2-5 0,-3 5-8 15,-2 4-4-15,3-2-2 0,-4 6-2 0,-2 3-3 16,-3 4-3-16,0 3 0 0,-2 5-1 0,-3 1-1 16,0 4 0-16,-3 1 0 0,3 4-1 0,-2-5-1 15,4 0 0-15,-4 2 1 0,7-11 1 0,0 3-1 16,3-8 10-16,1-4 5 0,5-5 2 0,2 1 7 16,-1-5 3-16,8-5-2 0,3-4 6 0,-1-1 0 15,2 1-7-15,0-5-6 0,1-1-2 0,4-4-2 16,0 1-3-16,1-1-2 0,-5 1-4 0,2 3 0 15,1-1-2-15,-4 2 0 0,-2 5-3 0,-6 3-1 16,0-3-1-16,-3 5-1 0,-4 6-3 0,-3 0-19 16,-1 1-13-16,-4 2-15 0,0 2-16 0,-2-2-70 15,0 4-39-15,-1-4-46 0,2 1-68 0,2-3 185 16,-1 1-136-16,6-2-33 0</inkml:trace>
  <inkml:trace contextRef="#ctx0" brushRef="#br0" timeOffset="5279.48">9463 3295 1338 0,'-3'-5'608'0,"0"2"-333"0,0-1-145 16,3 5 64-16,0 1-53 0,1 5-15 0,-1-2-7 16,-1 11-7-16,1-2-14 0,0 6-37 0,0 4-9 15,-2 7-11-15,-1 1-3 0,2-2-13 0,-4 6-7 0,3 4-2 16,-6 1-4-16,3-4-7 0,1 1-2 0,1-2 1 15,-2 6-15-15,2-2-17 0,1 1-14 0,-2-12-23 16,4 4-78-16,-1 2-46 0,1-7-59 0,4 1-110 16,1-3 235-16,7-1-166 0,4-1-47 0</inkml:trace>
  <inkml:trace contextRef="#ctx0" brushRef="#br0" timeOffset="5565.9">9978 3862 1494 0,'2'6'622'0,"-7"2"-386"0,4 5-129 16,-2 4 32-16,-3 9-23 0,-4 12-4 16,2-6-2-16,-4 3-35 0,-5 5-22 0,-1 2-21 15,1 3-14-15,0 0-30 0,-4-3-122 0,1-6-93 16,0 1 179-16,5-10-129 0,0-6-118 0</inkml:trace>
  <inkml:trace contextRef="#ctx0" brushRef="#br0" timeOffset="6340.66">11044 3232 864 0,'0'-10'415'0,"0"2"-207"0,3 0-94 16,-1 2 37-16,-1 1-15 0,-2-1 0 0,2 4-7 15,0-1-10-15,-2-3-9 0,1 1-10 0,0 1-17 16,0 0-10-16,-2 3-7 0,0-1-4 0,-2-3-15 15,0 3-3-15,-2 1-8 0,0 3-6 0,-1-1-14 0,-2 0 0 16,-5 5-2-16,2 1-3 0,0 1-2 0,-4 2-4 16,-5 4-1-16,-2 2 0 0,-7 7-3 0,3-1 1 15,-3 3-2-15,-2 11-1 0,-4-1 0 0,3 9 1 16,6 4-1-16,3 1 0 0,1 2 1 0,8 3 0 16,9 0-2-16,9-7 2 0,4 2 0 0,12-6-1 15,8-9 0-15,14-4 0 0,-5 2 0 0,17-18 0 16,-3 2 1-16,1-11 0 0,4 3 2 15,-11-11 0-15,1 0 1 0,-5-4 5 0,-6-5 1 16,-8 3 0-16,-5-2 5 0,-1 2 2 0,-19 1 0 0,-6 0 4 16,-1 1 1-16,-9 2-5 0,-11 2 1 0,0 0-1 0,-8 2-3 15,-8 2-5-15,-1 1 3 0,8 0-6 0,-1 1-1 16,1 0-2-16,3 0-4 0,8-3-5 0,9-2-59 16,3 0-40-16,11-3-58 0,11-2-90 0,10-2 179 15,-2 0-137-15,20-2-56 0</inkml:trace>
  <inkml:trace contextRef="#ctx0" brushRef="#br0" timeOffset="6913.71">11208 2732 847 0,'12'-11'432'0,"-2"1"-205"0,-2-2-117 0,8 6 48 16,-3-1-1-16,7 3-1 0,-6-2-7 0,3 2-36 16,5 4-14-16,4 8-13 0,1 0-8 0,-6-2-25 15,5 11-8-15,2 7 0 0,3 4-6 0,-3-2-15 16,0 9-5-16,1 8-1 0,-3 17-1 0,-3 22-5 16,3-9-1-16,-17 7-5 0,-7 26 0 0,0 1-1 15,-15 12 0-15,-4-4-1 0,-3-3 0 0,-3 0 0 16,-1-5-2-16,-2-10-2 0,1-12-8 15,-1-5-5-15,-1-11-1 0,3-6-5 0,-2-15-38 16,-1 4-31-16,2-26-46 0,3 5-68 0,1-14 146 16,2 2-101-16,1-21-44 0</inkml:trace>
  <inkml:trace contextRef="#ctx0" brushRef="#br0" timeOffset="14903.5">12301 3469 1028 0,'-15'8'425'0,"-6"0"-233"16,4-1-89-16,7-1 36 0,2 1-31 0,1-1 12 15,1 2 5-15,10-1-7 0,-6-1-12 0,10 0-38 16,2 0-8-16,1-1-8 0,6 1-5 0,6-2-14 16,2-2-5-16,2-1-3 0,7 0-4 0,-4-1-8 0,15-1-3 15,10 1-1-15,-5-3-2 0,-7-1-4 16,10 2-5-16,-6-2-13 0,6-1-34 0,-8-1-16 15,1-1-26-15,-9 0-32 0,4-4-232 0,-1 2 267 16,1-1-160-16,4-7-96 0</inkml:trace>
  <inkml:trace contextRef="#ctx0" brushRef="#br0" timeOffset="15200.59">12901 3285 830 0,'-3'-9'584'16,"0"3"-295"-16,0 4-165 0,2-1 87 0,1 2-97 0,2-1 7 16,6 0-4-16,-3 0-2 0,4 1-33 0,6 1-16 15,-2-2-16-15,6 2-11 0,4-3-10 0,3 3-12 16,1 0-3-16,6 1-3 0,2 3-1 0,-4 1-6 15,0 0-1-15,-2 4-1 0,-3 8 2 0,-7-2-1 16,1 2 2-16,-12 5-1 0,-1 2-1 0,-6 5 6 16,2 0-1-16,-13 5 0 0,0-1 1 0,-3 2 1 15,-7 3-2-15,5-4-3 0,-2-3-10 0,0-4-16 16,2-9-22-16,-3 3-98 0,4 0-79 0,3-7 163 16,-3-3-124-16,3 0-62 0</inkml:trace>
  <inkml:trace contextRef="#ctx0" brushRef="#br0" timeOffset="15826.1">14569 3136 504 0,'17'-28'322'0,"-2"5"-120"0,-1-1-71 15,2 1 50-15,-2 3-1 0,0 1 2 0,-4 3-21 16,1 2-15-16,-2 2-14 0,-2 2-13 0,-5 5-21 15,1 2-11-15,-3 4-11 0,0 4-8 0,-3 5-15 16,-1-2-8-16,0 12-4 0,-1 1-5 0,-3 6-10 16,1-3-4-16,-2 10-5 0,-1-3-2 0,1 1-7 15,-1 2-1-15,2-2 0 0,-3-1-3 0,2-6 1 0,4-1-2 16,-6 1 12-16,1-1 2 0,0-4 3 16,0-4 3-16,1-2 3 0,1 3 10 0,3-8 4 15,-4 2 4-15,4-5-10 0,5-1 1 0,2 0-4 0,0-3-2 16,3-2-5-16,5-4-10 0,0 1-3 0,6-2-4 15,1-2-1-15,3-2-3 0,0 0 0 16,4 1-1-16,-3 1 1 0,4 1-1 0,-3-1-1 16,1 3-1-16,-1 3 1 0,-1 1-9 0,-2 2-8 15,0 2-6-15,1-1-8 0,-2 1-25 0,0 3-14 16,2-2-16-16,-4-1-23 0,-2-2-19 0,-9-1-29 0,4 1-164 16,0-2 226-16,-2 0-128 0,-6 0-60 0</inkml:trace>
  <inkml:trace contextRef="#ctx0" brushRef="#br0" timeOffset="16074.84">15149 2918 1569 0,'0'-10'689'0,"0"-3"-445"15,-3 2-137-15,5 2 3 0,1-1-8 0,-1 3 1 0,-1 2 7 16,0 5-1-16,0-1-8 0,-1 5-54 0,-3 7-12 15,-1 2-11-15,-3 4-10 0,-3 9-3 0,-2 15-5 16,-1-1-2-16,-5 15-1 0,0 1 2 0,0 13-5 16,-1-2 1-16,1 15 0 0,0-4-1 0,2-3-5 15,0 3-11-15,5-6-11 0,-2-1-13 0,7-4-35 16,1-10-21-16,7-11-24 0,0-1-31 0,3-8-147 16,5-11 211-16,8-1-127 0,-1-10-61 0</inkml:trace>
  <inkml:trace contextRef="#ctx0" brushRef="#br0" timeOffset="17356.34">15746 2527 906 0,'0'-1'457'0,"1"1"-229"0,1-1-126 0,2-1 49 16,-2 1-11-16,3 0-6 0,0-1-5 0,-1 0-31 15,1 0-9-15,0-7-8 0,1 2-4 16,-2 2-13-16,1-3-3 0,0 2-3 0,-2 0-8 15,-2 0-11-15,-1 6-3 0,0-1-2 0,-1 1-6 16,0 0-8-16,-3 0-3 0,-4 2-5 0,3 2 0 16,-1-3-7-16,-2 2 0 0,0 2-2 0,-2 0 0 15,-1 3-3-15,-2 0 1 0,4-3 0 0,-5 3-1 16,3 3 1-16,-1-1 0 0,1-3 0 0,0 6 1 16,0-2 0-16,1 2 1 0,0 2 1 0,3 0-1 15,-3-1 0-15,3 2-1 0,1 2 0 0,1 0-1 16,1-1 2-16,0-3-3 0,0 0 1 0,3 0 2 15,-1-2-1-15,-1 0 1 0,2 0 1 0,-1-5 0 16,2 1 0-16,1 2-1 0,0-2 2 0,-1-3-4 0,4 3 3 16,-2-2-2-16,0 1 1 0,1 1-3 0,-2-4 2 15,2 1 0-15,-1-1 0 0,0-1-2 0,0 1 0 16,1-1 1-16,1 0 0 0,-2 1 0 0,1-1 0 16,2 0-1-16,-1 0 0 0,2 0 1 15,0-1-1-15,0 0 1 0,-1 0-1 0,2-1 1 0,-2 0-1 16,1-1 2-16,-1 0 0 0,1 2 0 15,-1-2-1-15,2 0 0 0,-1 0 0 0,-1-3 0 16,1 2-1-16,1-1 2 0,-1 1 0 0,-1-1-1 0,2-2 2 16,1 1 0-16,-3 0-1 0,2 0 1 0,-1 0-1 0,1-1-1 15,0 1-1-15,0-2 3 0,-1 3-1 0,-1-1 0 16,2-1-1-16,1 2 0 0,-4-2 0 0,3 0 1 16,-3 2-1-16,2-2-1 0,-2-1 0 0,2 3 0 15,-3 0 1-15,-1 1 0 0,3-2 0 0,-2 0-1 16,0 1 1-16,2 0-1 0,1 0 0 0,-3-2 2 15,4 1-1-15,-3-1 0 0,1 0 0 16,0 2 3-16,-1-1-2 0,-3 0 2 0,0-1-1 16,-1 1-1-16,1 3 1 0,2-3 0 0,-3 1-1 15,-2-2-1-15,2 2 1 0,0 1 1 0,-1-1-1 16,-2-1 2-16,1 0-1 0,0 3-1 0,0-1 1 16,0-1 2-16,0-1-1 0,1 3-1 0,-3-3 3 15,3 2-1-15,-4-1 1 0,5 0 1 0,-5 1 3 16,3 0-4-16,-1 1 2 0,-4-4 1 0,6 3-2 15,0 0 2-15,-2 0-3 0,-2 1 0 0,2 0-3 16,1 0 3-16,-5 0 1 0,3 2-3 0,-4 0 1 16,0 2-1-16,0 0 0 0,-1-3 2 0,1 3 0 0,0 0-2 15,-1-2 2-15,1 5-1 0,-1-4 0 0,1 3 0 16,0 1 0-16,-2 1-2 0,2 2-1 0,-1-1 2 16,1-3-4-16,0 2-1 0,1 0-5 0,1-4-16 15,1 3-17-15,0-2-88 0,1 1-90 0,2-1 165 16,1 3-119-16,1-2-100 0</inkml:trace>
  <inkml:trace contextRef="#ctx0" brushRef="#br0" timeOffset="36227.92">7991 5275 628 0,'1'-6'375'0,"2"-1"-147"15,2 2-110-15,-1-1 40 0,1 3-13 0,-4 0-15 0,0 1-5 16,2 3-16-16,0-1-11 0,-2 4-35 0,-3 2-5 15,-3 2-8-15,0 3-7 0,2 7-8 0,-5 3-12 16,-1-1-4-16,1 8-5 0,-4-3-2 0,4 4-5 16,-1 1 1-16,-1-2-2 0,3 0 0 0,1-6-12 15,-3 2-10-15,5-7-14 0,-1 2-16 0,4-7-53 16,-1 1-28-16,2-11-33 0,0 1-47 0,0-3 130 16,4-5-98-16,-3-3-20 0</inkml:trace>
  <inkml:trace contextRef="#ctx0" brushRef="#br0" timeOffset="36391.94">7842 5257 893 0,'-4'-5'449'0,"1"-1"-227"0,2 0-123 0,1 0 50 16,0 0-14-16,3-1-11 0,1 0-9 0,5-1-22 16,-3-1-11-16,12 1-13 0,0-1-9 0,7 2-18 15,5-1-7-15,0 2-6 0,-2-1-6 0,0 2-17 0,3 4-2 0,2-2 1 16,-1 2-12-16,-10-1-15 0,4 2-13 0,-2 0-19 15,5 2-59-15,-8 0-41 0,1-1-66 16,-6 5 143-16,0 1-135 0,-2-1-55 0</inkml:trace>
  <inkml:trace contextRef="#ctx0" brushRef="#br0" timeOffset="36613.68">7725 5683 959 0,'-22'19'388'0,"9"-2"-211"0,3-2-92 0,0-3 90 16,10-9-76-16,0 4 5 0,5-7 0 0,4-2 3 16,1-3-11-16,7-3-14 0,2-4-9 0,3-4-23 15,2-2-6-15,2-5-8 0,6 2-8 0,6-1-14 16,-4-1-3-16,9 9-3 0,-4-2-5 0,2 5-62 16,5 1-48-16,-8 9-75 0,3-2 139 0,-8 7-129 15,0 2-78-15</inkml:trace>
  <inkml:trace contextRef="#ctx0" brushRef="#br0" timeOffset="37030.47">9038 5198 971 0,'7'-9'489'0,"-4"-3"-250"16,5 1-123-16,0 2 23 0,-1-2-4 16,-1-1-3-16,-1 1-4 0,-3-1-17 0,1-1-14 15,3 5-38-15,-6-1-6 0,1-2-5 0,0 2-8 16,-1-1-5-16,-4 2-7 0,1-1-3 0,-7-1-1 16,-1 1-2-16,-6-1-7 0,2 0-3 0,-6 0-2 15,-2 1-2-15,-5-2-3 0,2 1-1 0,-5 2 0 16,0-1-2-16,5 3-1 0,-8-3-1 0,9 5-1 15,-4-1-1-15,4 5-2 0,1-2-2 0,2 11-2 16,0-3-3-16,2 0 1 0,6 8-2 0,-6 1-1 16,2 3 0-16,7 2 0 0,-1-3 1 0,4 2 0 0,3 5 1 15,5 5 0-15,-1-2 2 0,5 1 1 0,6 4 1 16,-2-1 1-16,4 3 2 0,1-1 1 0,1 1 1 16,1-1 0-16,1 0 1 0,0-2 1 0,-1-2 1 15,1 1 0-15,-3-4-6 0,0-1-7 0,-4-2-22 16,2 0-10-16,-7-2-10 0,3 1-8 0,-4-4-32 15,-3 1-16-15,1-6-11 0,0 2-16 0,-1-3-69 16,0-3-62-16,0-5 178 0,-2 2-126 0,2-4-36 16</inkml:trace>
  <inkml:trace contextRef="#ctx0" brushRef="#br0" timeOffset="37246.6">8511 5378 1087 0,'-10'2'489'0,"7"0"-280"0,3-1-113 0,1 2 48 15,-1-3-1-15,1 0-23 0,3 2-7 0,0-2-14 16,7 0-8-16,2-2-14 0,-3 1-10 0,1-2-23 16,8 1-6-16,1-4-8 0,1 2-7 0,2 1-4 15,1 0-9-15,0 1-3 0,5 2-3 16,2-2-23-16,6 2-119 0,-5 2-124 0,13-2 209 15,4 2-142-15,-1-7-133 0</inkml:trace>
  <inkml:trace contextRef="#ctx0" brushRef="#br0" timeOffset="38455.17">8904 2451 1047 0,'2'-7'532'0,"-3"0"-264"0,1 4-150 0,0-1 72 16,1 2-67-16,-1 0-13 0,3 6-13 0,-1 0-19 15,3-1-40-15,-1 11-11 0,2 6-7 0,0-2-3 16,0 3-8-16,0 7-1 0,3 0-3 0,-2 9 0 15,3 4-1-15,0-2-4 0,-5-7-10 0,3 0-21 16,1 0-13-16,-5-5-8 0,2-6-14 0,0-9-40 16,-1-2-17-16,0-8-10 0,-1-5-15 0,-2-11-28 15,1 4-20-15,-2-19-40 0,0 2 137 0,0-5-95 16,-2-1-36-16</inkml:trace>
  <inkml:trace contextRef="#ctx0" brushRef="#br0" timeOffset="38874.78">8886 2340 592 0,'-12'-2'411'0,"3"0"-152"16,0 2-136-16,2 0 114 0,3 0-105 0,1-2-12 15,3 1-7-15,1-1-9 0,3-3-30 0,-1 3-9 16,10-7-7-16,-5 0-5 0,8-1-14 0,-3 2-2 16,12-7-7-16,-4 3-2 0,2-2-12 0,2 1-1 15,-3 3-6-15,2-1-1 0,-2 3-3 0,-3 2-1 16,-3 5 0-16,0 1-1 0,-3 0 1 0,-4 8-4 0,1 5-3 15,-1-2-2-15,-5 4 1 0,-1 1-1 0,-3 3 0 16,-2 2 1-16,-5 3-1 0,1 1 5 0,-2-4 6 0,-3 0 3 16,0 0 3-16,-1-3 5 0,0-4 4 15,-1-2 3-15,1-1 3 0,-1-4 0 0,0-4 0 16,6-1 1-16,-3 0-4 0,4-4-4 0,2-1-6 16,4-2-5-16,-1-1-1 0,7 0-3 0,-2-2-1 15,2 1-4-15,5-1 0 0,-1 5-3 0,2-2 1 16,-2 2 1-16,0 3-1 0,0 3 1 0,4 1-2 15,-4 3 1-15,0 1 1 0,0 4 0 0,-1 5-1 16,-2 10-2-16,0-6 3 0,-2 4-1 0,-3 6 2 16,-1-1 0-16,-2 4 2 0,-3-3-1 0,-2-5 6 15,1 2 0-15,-4-5-1 0,0-2 1 0,-1-10-1 16,0 0-2-16,1-7-1 0,3-2 1 0,-4-7-8 16,1 0-3-16,3-13-9 0,0 3-9 0,-2-2-46 15,4-2-25-15,4-5-30 0,-5 2-37 0,6-1 104 16,2 2-87-16,3-1-22 0</inkml:trace>
  <inkml:trace contextRef="#ctx0" brushRef="#br0" timeOffset="39214.28">9441 2348 1299 0,'8'-17'547'0,"-11"-2"-321"0,-4 6-123 0,1-2 34 16,-1 5-30-16,-7-1 1 0,2 2-3 15,-4 4-18-15,0-1-20 0,3 3-27 0,-3 5-7 0,-3 3-5 16,-2-2-4-16,4 3-10 0,0 3-3 0,5 4-1 0,-3 4-3 16,1 5-2-16,-1-2-1 0,4 0-1 0,2 2-3 15,1 3 0-15,-1-1-3 0,2-8-3 0,6 2 0 16,1-3-4-16,3-3 0 0,4-7-2 0,2-2 0 16,0-2 0-16,7-3 1 0,2-4 0 0,3-5 3 15,-4 0 4-15,8-4-1 0,1 3 1 16,-2-3 3-16,3-1 2 0,-4 5 3 0,-5 0-1 15,-2 4 6-15,-5 3 5 0,-3 6 1 0,-4-1 4 16,-1 4 1-16,-4 9-1 0,-8 0-1 0,5 5 1 16,-3 0-5-16,-3 3-6 0,2 0-1 0,0 4-7 15,5 0-11-15,-4 0-15 0,7-7-14 0,3 0-56 16,0-3-31-16,2-3-36 0,6-5-48 0,1-8 129 16,0-2-104-16,5-8-23 0</inkml:trace>
  <inkml:trace contextRef="#ctx0" brushRef="#br0" timeOffset="39573.57">9684 2162 1362 0,'0'-1'621'0,"1"-3"-358"16,-1 2-158-16,0-3 26 0,0 1-14 0,-1 1-1 15,-1 0-6-15,-2 2-50 0,-1-1-15 0,-5 2-11 16,1 0-4-16,-4 3-10 0,1-2-3 0,-10 7-5 15,3-1-2-15,-1 3-7 0,-3 2-2 16,1 8 0-16,1-2-2 0,3 3-6 0,2 3-1 16,3-3-2-16,0 1-3 0,4 0 2 0,5-8-3 0,8 3-3 15,-1-3 0-15,4-3 5 0,8-3-1 0,2-1 4 0,4-4-1 16,7-4 2-16,1 1 2 0,-5-3 3 0,0-3 3 16,-1 1 0-16,-3-2 1 0,0 6 1 0,-6 1 4 15,-2 0 1-15,-5 3 1 0,-2 4 0 0,-5 6 2 16,1-2 0-16,-6 7 1 0,-1-1 0 0,-5 4-4 15,0 0 0-15,-7 0-3 0,3 1-3 16,-1-2-25-16,-4-1-11 0,5-6-12 0,-3 0-16 16,5-3-12-16,4-10-22 0,2 1-64 0,-3-1-33 15,4-2-17-15,2-6-54 0,2-2 165 0,5-5-157 16,8-5-57-16</inkml:trace>
  <inkml:trace contextRef="#ctx0" brushRef="#br0" timeOffset="39857.55">9743 2235 993 0,'2'8'538'0,"-1"2"-244"16,-1-1-155-16,2-1 89 0,0 0-78 0,0-1-34 0,6-1-13 15,3-3-12-15,0 3-18 0,0-4-42 0,5-1-4 16,-1-1-6-16,5-2-3 0,-1-4-2 0,2 2 1 16,-3-3-8-16,1 0-1 0,-1-2 1 0,1-2-3 15,-4 1 1-15,-5 0 3 0,4-1 3 0,-5 0 3 16,-2-1 4-16,-4 1 5 0,2 0 5 0,-7-2 2 15,1 2 2-15,-4 0 6 0,-1-1 2 0,-7 3-1 16,2 2 2-16,-6 1 4 0,0 2-2 0,-8 4 0 16,2 1-3-16,0 6-6 0,-5 2-5 15,4 4-3-15,0 1-7 0,2-1-10 0,9 6-6 0,2 3 0 16,0 1-3-16,5-3-2 0,5 2-3 0,7-1-1 0,7-2-1 16,17-6-4-16,-8 5 1 0,9-13-12 0,7-8-62 15,3-1-32-15,4-10-39 0,-1-6-62 16,-2-8 145-16,-1-1-120 0,-1-9-41 0</inkml:trace>
  <inkml:trace contextRef="#ctx0" brushRef="#br0" timeOffset="40546.67">10739 1985 1194 0,'2'-8'542'0,"-5"2"-308"0,1 3-133 0,-8 3 44 16,2 1-27-16,-2 2-9 0,3 3-6 0,-1 6-26 15,-1-2-17-15,3 10-16 0,-5-2-12 0,4 9-15 16,0-2-4-16,1 13-3 0,-2-4-2 0,3 2-8 16,1 6 1-16,3-2-2 0,1 0 0 0,1-6 0 15,8-3-2-15,4-5-3 0,2 0-3 0,1-6 1 16,4-9 0-16,3-2-2 0,9-3 0 0,8-13-1 15,-3 3 1-15,-2-8-3 0,3-4-36 16,1 0-19-16,-1-8-25 0,-3 1-38 0,-6-1 90 16,-2-2-75-16,-3-1-27 0</inkml:trace>
  <inkml:trace contextRef="#ctx0" brushRef="#br0" timeOffset="40748.01">10757 1896 1186 0,'-8'2'496'0,"1"-1"-301"15,4 3-111-15,-1-1 20 0,5 0-29 0,7 0-7 16,3-1-9-16,-5 2-10 0,14-4-19 0,0 0-13 16,0-2-16-16,4 0 0 0,-1-7 1 0,0 2 0 15,0-3-45-15,-1-1-28 0,-1 2-37 16,-3-4-61-16,0 3 120 0,-5 4-96 0,1-2-84 15</inkml:trace>
  <inkml:trace contextRef="#ctx0" brushRef="#br0" timeOffset="40920.37">10622 2129 1539 0,'-7'10'625'16,"0"-3"-395"-16,5-3-140 0,-2 0 20 0,4-1-27 15,9-6-3-15,6-3-7 0,-3-1-17 0,3 1-33 16,9-5-9-16,-2 1-8 0,8-4-1 0,0 0-15 16,1-1-21-16,-8 7-28 0,6-1-146 0,-2-2 166 15,-1 5-98-15,3 3-78 0</inkml:trace>
  <inkml:trace contextRef="#ctx0" brushRef="#br0" timeOffset="41190.53">11057 2021 821 0,'1'-2'453'0,"0"0"-196"16,2 1-122-16,0 0 77 0,3 1-75 0,4 1-4 15,3 4-4-15,-1-2-15 0,9 3-21 0,-1 1-14 16,5 1-30-16,0 2-7 0,1 0-7 0,1 0-7 15,-2 2-10-15,0 0-4 0,-5-1-3 0,1 0-3 16,-6-1-7-16,1-3-8 0,0 3-30 0,-2-4-20 16,-4-1-30-16,2-1-36 0,-2-4-51 0,2 0 111 15,-5-4-87-15,1 0-19 0</inkml:trace>
  <inkml:trace contextRef="#ctx0" brushRef="#br0" timeOffset="41360.83">11251 2130 3032 0,'-6'19'13'0,"3"0"-5"0,-6 10-2 16,1-4 15-16,3-1-20 0,-1-7-30 0,-4 24-71 16,-2 4-47-16,8-15-70 0,0 1-149 0,4-6 256 15,4-7-186-15,4-11-65 0</inkml:trace>
  <inkml:trace contextRef="#ctx0" brushRef="#br0" timeOffset="41764.78">11556 1935 1453 0,'-3'-8'568'16,"-1"5"-397"-16,1-2-115 0,0 4-2 0,2 0-10 0,1 2-2 15,0 3 1-15,0 1-13 0,2 1-12 0,-1 3-12 0,1 7-6 16,-2 8 0-16,1-4-1 0,0 5 0 0,-3 11-5 16,0-1-2-16,-4 7-3 0,2-2-1 0,-4-1-4 15,3 0-1-15,-3-2 1 0,1-4 2 0,0-10 7 16,0 4 4-16,1-15 1 0,-2 1 3 0,1-6 17 16,2 1 3-16,0-12-1 0,-1 1 2 0,3-6 8 15,1-4 0-15,2-7 1 0,0 0-1 0,2-7-10 16,3-5-1-16,4-7-4 0,0 4 0 0,-1 0-11 15,3-4-3-15,8-11-1 0,1 1 3 0,1 6-2 16,4-3 4-16,7 4 10 0,1-8 18 0,6 8 5 16,2-4 5-16,-7 19 0 0,-2 8 1 0,0-5 1 15,-9 14-4-15,-3 7-4 0,-6 14-17 16,3 1-2-16,-9 11-1 0,-4 5-1 0,-3 7 1 16,2 1-1-16,-9 8-1 0,-2-6 1 0,-3 0-4 15,0 1 2-15,-4-14-2 0,0 1 1 0,1-6-3 16,-2-9-2-16,-1-9-3 0,1 1-5 0,2-3-11 0,-3-9-16 0,-4-8-58 15,3 0-33-15,-1 0-35 0,0-5-56 16,0 0-104-16,-2-4 202 0,5 2-146 0,-4-2-29 16</inkml:trace>
  <inkml:trace contextRef="#ctx0" brushRef="#br0" timeOffset="42088.42">11369 1908 1045 0,'-4'-11'555'0,"8"2"-255"0,0 0-157 0,0 2 62 15,2-2-11-15,1 5-10 0,-4-4-16 0,-1 7-54 16,-1 1-17-16,-3 5-18 0,0 1-12 0,-2 1-25 16,-6 9-9-16,-2 8-6 0,-1 4-6 0,1-2-12 15,-3 10-6-15,-1-1-11 0,-4 7-90 0,3 3-69 16,-2 1-134-16,6-6 229 0,-3-3-207 0,4-1-121 16</inkml:trace>
  <inkml:trace contextRef="#ctx0" brushRef="#br0" timeOffset="45253.83">10166 4872 305 0,'3'-5'191'0,"2"0"-35"15,0-2-59-15,-2-5 41 0,4 4-17 0,0-3 19 16,-1 1-2-16,1-4-5 0,-1 3-4 0,0-3-9 15,1 1 1-15,-2 2 2 0,-2-3-2 0,1 3-21 0,-4 0-4 16,1 0 11-16,-1-1-7 0,-1 3-27 0,-1 0-5 16,-3 6-8-16,-4 2-4 0,-6 9-6 0,3-4-6 15,-4 13-23-15,-9 16-4 0,2 3-4 0,-7 14-5 16,-2 14-4-16,1 17-5 0,1 2-1 0,0 19-2 16,2 5 0-16,8 7 1 0,-5 0 1 0,22 3-1 15,0-5 0-15,11-11-30 0,-4 7-18 0,27-37-24 16,-5 7-36-16,5-18 78 0,7-19-63 0,-3-11-25 15</inkml:trace>
  <inkml:trace contextRef="#ctx0" brushRef="#br0" timeOffset="49325.55">10568 5573 717 0,'-5'-5'392'0,"3"0"-172"0,-2-2-105 16,4 3 74-16,2-3-30 0,3 3-5 0,3-2-6 15,-3-1-24-15,6 0-8 0,0-1-12 16,1-1-14-16,0 2-25 0,3-3-7 0,3-3 3 0,-2-1-4 16,2 3-12-16,0-1-6 0,-3-2-3 0,2-2-1 15,-8 3-3-15,5-2-3 0,-8 4-7 0,-4-1-3 16,-1-4-2-16,-3 5-2 0,-2-1-1 0,-11 2-6 16,5 1-1-16,-6 0-1 0,-3 4-3 0,1 5-1 15,-3-1 0-15,-4 14-2 0,1 1-2 0,2 10 0 16,-2-6-1-16,4 22 1 0,0-5-2 0,1 7 0 15,7 4 1-15,5 0 0 0,1-1 0 0,2-2 2 0,10-8 0 16,4 3-2-16,3-1 1 0,-1-9 1 0,7-5-4 16,2-11 3-16,9-2-10 0,8-17-14 0,-1 6-19 15,-3-13-22-15,6-8-70 0,-1 0-38 0,2-7-53 16,-6 1-111-16,-3-1 222 0,-2-1-156 0,-4 2-40 16</inkml:trace>
  <inkml:trace contextRef="#ctx0" brushRef="#br0" timeOffset="49540.68">10897 5422 1119 0,'-11'2'519'0,"2"-1"-229"16,0 2-145-16,8-2 113 0,2 4-112 0,4-1-14 16,-2 1-4-16,5 2-8 0,-2 1-16 0,6 3-46 15,0-2-11-15,5 3-9 0,-2 1-6 0,5 3-14 16,-3-3-3-16,3 2-4 0,-1 1-4 0,1-2-17 15,1-1-16-15,5 1-19 0,-2-3-27 16,-2-5-129-16,4 0-86 0,1-2 206 0,1 0-161 16,-3 0-71-16</inkml:trace>
  <inkml:trace contextRef="#ctx0" brushRef="#br0" timeOffset="49689.48">11208 5350 1151 0,'-18'-10'570'0,"3"12"-294"0,-1 4-156 0,-2 3 46 15,3-2-18-15,3 19-14 0,-6-4-15 0,3 9-45 16,-2 3-19-16,1 4-12 0,-3 0-9 0,5 5-13 16,-5 0-6-16,1-1-2 0,4-1-3 0,1-6-10 0,4-10-14 15,5 2-73-15,2-1-58 0,1-8-97 0,8-8 180 16,5-8-134-16,2-9-114 0</inkml:trace>
  <inkml:trace contextRef="#ctx0" brushRef="#br0" timeOffset="50175.59">11445 5450 1040 0,'-5'-14'538'0,"2"3"-258"16,1 3-143-16,2 4 74 0,-2 3-69 0,-2 1-15 16,0 5-15-16,-1-2-10 0,-3 12-15 0,1-3-16 15,-3 8-28-15,0 5-8 0,3 6-5 0,-1 2-5 0,0-5-7 16,4 8-5-16,-2 4-3 0,-1 0-5 16,5-4-1-16,-2-2-3 0,-3-3 0 0,6 1-1 15,0-10 0-15,-1 6 0 0,2-14-2 0,1-3 2 16,1 0 0-16,3-7-1 0,-5-4 0 0,0-11 1 15,1 3 0-15,-1-10 0 0,0-2 0 0,2-8 3 16,-3 2-1-16,6-7-1 0,1-1 3 0,-1-4-1 16,1 2 0-16,7-7-2 0,-1 0 2 0,2-3-3 15,3-2-2-15,1 0 1 0,1 1-3 0,4 4 1 16,0-1 0-16,1 12 0 0,0-2 0 0,-3 9 1 0,1 15-1 16,-3 3 2-16,0 1 1 0,-4 6 0 0,-5 7 0 15,-2 7 0-15,-5 9 0 0,-10 13 0 0,3-4 0 16,-7 8 1-16,-7 6 0 0,2 0 0 0,-10 4 1 15,2-7 2-15,-2-7 0 0,-1 1 2 16,1-12 1-16,4-8-1 0,4-12-3 0,-3 3-2 16,10-20-11-16,-2 3-23 0,4-12-102 0,1 2-80 15,12-9-147-15,-1-1 266 0,6-7-247 0,6-5-133 0</inkml:trace>
  <inkml:trace contextRef="#ctx0" brushRef="#br0" timeOffset="50740.82">12312 5285 1042 0,'-8'3'475'0,"4"-3"-264"0,1 0-108 0,6-1 54 16,1-1-10-16,5 2-2 0,1-3 3 0,5 1-17 15,-2-2-13-15,7 0-18 0,-2 1-17 0,2-1-32 16,0-1-10-16,-2 1-12 0,0 3-6 0,-1-1-16 16,-3 2-2-16,-2 0-5 0,1 0-12 0,-6 1-17 0,0 1-29 15,-3 1-110-15,2-1-88 0,-4 1 189 0,-2-1-145 16,-2-2-74-16</inkml:trace>
  <inkml:trace contextRef="#ctx0" brushRef="#br0" timeOffset="50943.41">12262 5520 1324 0,'-9'5'560'0,"3"-2"-344"0,6-1-113 0,7-1 33 0,-5-1-11 15,8-1-8-15,-1-1-6 0,-3-1-28 0,5-3-21 16,1 1-18-16,0-2-16 0,-1 1-17 0,3 3-76 16,-3-3-50-16,3 2-73 0,1 1 142 0,-2 0-137 15,0 2-81-15</inkml:trace>
  <inkml:trace contextRef="#ctx0" brushRef="#br0" timeOffset="51253.42">12817 5260 1401 0,'-11'2'529'0,"2"1"-298"0,2-3-116 16,4 0 36-16,6 0-20 0,3-1-11 0,0 0-2 0,6-1-14 16,2-2-20-16,2 1-41 0,0 0-10 0,2-2-10 15,0 3-7-15,1-1-11 0,1 1-8 0,-2-2-18 16,2 3-20-16,-3 0-93 0,1 0-63 0,-8 2-108 15,2-1 217-15,-3 1-169 0,-9 4-81 0</inkml:trace>
  <inkml:trace contextRef="#ctx0" brushRef="#br0" timeOffset="51390.37">12773 5498 1173 0,'-13'15'539'0,"4"-7"-317"0,5-6-128 0,7-2 105 15,2 2-109-15,9-5-9 0,0 0-3 0,5-5 1 16,-4-1-13-16,8-3-25 0,-1 3-41 0,3-2-181 15,-1-3 156-15,0 4-85 0,0-4-78 0</inkml:trace>
  <inkml:trace contextRef="#ctx0" brushRef="#br0" timeOffset="51837.9">13570 5276 1015 0,'-4'-5'502'15,"-3"-1"-279"-15,1 0-114 0,-5-1 86 0,3 1-48 16,-2 4-7-16,1 0-2 0,-2 0-17 0,-2 4-7 16,3 2-15-16,0 4-17 0,-1 3-12 0,3 5-31 15,3 0-9-15,0 7-4 0,5 2-6 0,3 1-7 16,-1-1-2-16,13 5-3 0,-1-3-3 0,8 0-3 16,-2 2-1-16,18-7-1 0,-5-1 0 0,5-4 0 15,5-4-1-15,-4-9-3 0,4 0 3 0,-3-2-1 0,-7-11-1 16,-1-6 3-16,1 2 2 0,-8-1 3 0,-6-5 3 15,-6 0 4-15,-7-4 3 0,-17 0 1 0,6 0 3 16,-16 5-1-16,-5-2 6 0,-3 1-2 0,-10 2-1 16,3-2-3-16,-1 6-6 0,-4-1-3 0,3 2-11 15,2-2-19-15,4 4-96 0,3 2-67 0,2 1-123 16,5-1 225-16,5 1-211 0,1 0-112 0</inkml:trace>
  <inkml:trace contextRef="#ctx0" brushRef="#br0" timeOffset="52247.34">14088 4726 1364 0,'-9'-1'439'0,"2"-1"-298"0,2 0-71 16,10 3 8-16,6 1 1 0,4 0 19 0,2 1 6 0,4 2 2 16,4 5-2-16,5 4-28 0,2 0-7 15,2 6-10-15,2 11-10 0,-2 11-17 0,3-2-4 16,-13 24-5-16,2-5-3 0,-9 18-11 0,2-3-3 16,-29 22-3-16,4-10-1 0,-10 6 0 0,-12 4-3 15,2-8-7-15,-7 0-13 0,1-14-12 0,5-19-10 0,-6-4-43 16,1 4-25-16,6-17-34 0,1-17-47 0,3-5-88 0,4-9 186 15,4-21-121-15,-2 6-31 0</inkml:trace>
  <inkml:trace contextRef="#ctx0" brushRef="#br0" timeOffset="52927.35">15268 4875 1474 0,'1'-3'631'0,"0"2"-393"0,-1-1-145 0,0 2 6 0,-6 3 4 15,1 3 5-15,-1 0-9 0,-2 0-47 0,-2 4-12 16,-1 0-10-16,-4 5-9 0,-1 3-8 16,0 0-4-16,0-2-7 0,-5 5 2 0,2 0-3 0,-2 4 0 15,0-2 0-15,-2-2-1 0,1 1 0 0,0 0 0 16,2-3 0-16,2-2-2 0,-1 2 2 0,9-7-1 16,-1 2-1-16,5 0 1 0,-3-3-2 15,9-4-2-15,-1 4 0 0,6-4-1 0,1 2 0 16,4-5 0-16,0 2 1 0,0-4-3 0,5 0 4 15,0-2 1-15,4 1-1 0,-7-2 3 0,4-1-2 0,1 2 0 16,-3-2-1-16,0 1-1 0,0 1-1 0,-3 0-2 0,-1-1 1 16,-8 1 0-16,3 0 0 0,-5 0 1 15,-3 3 4-15,-1-1 2 0,-7 2 0 0,-3 2 2 0,1 2 1 16,-2-1 0-16,-3 4 0 0,1 2 0 16,-1-2 0-16,1 2-3 0,2 1 1 0,0-1 0 15,0 0-1-15,2 1 0 0,2-2-1 0,-1-1 1 16,4-1-1-16,0-2 1 0,3-2 0 0,0-1 0 15,2-1 0-15,6-1 2 0,-1 1 0 0,0-1-1 16,1-2 4-16,1 1-4 0,1 2 2 0,-1-1 1 16,-1 0-1-16,0 1 1 0,-1 1-1 0,-2 3 4 15,0-2 0-15,0 2 1 0,-1 2 3 0,-3 1 1 16,-2 1 3-16,-2 0-1 0,1 3 1 0,0 0 3 16,-1 0-2-16,1 2 3 0,1-2-2 0,1 3 2 15,3 0 0-15,2-4 2 0,0 3-1 0,8-3-2 16,-5 0 2-16,13-3-4 0,0 1 3 0,3-6-7 15,6-1 0-15,7-3-6 0,2-5 0 0,-3-1-7 0,10-8-18 16,8-7-102-16,-3-2-94 0,-1 1 170 0,2-5-120 16,3 2-69-16</inkml:trace>
  <inkml:trace contextRef="#ctx0" brushRef="#br0" timeOffset="53595.54">9582 6543 1007 0,'-13'-4'447'0,"-3"0"-256"0,5 1-88 0,0 2 40 15,1 3-20-15,2 0-3 0,2 7 4 0,1 0-7 16,-2 1-8-16,2 4-15 0,4 7-32 0,-1 3-12 15,1 8-12-15,-1 2-9 0,2-6-15 0,0 14-6 0,1 6 0 16,1 3-2-16,-2-6 0 0,0 5-3 0,0-7 0 0,-1 7 2 16,0-7-2-16,0 5 3 0,-2-17 0 15,3-2 0-15,-1-2 0 0,1-6 1 0,-2-5-1 16,-1-10-2-16,3 1-1 0,-1-8 0 0,-2-4-2 16,2-7-1-16,0 1 0 0,-3-12-2 0,-1 3 1 15,6-5 2-15,-4-3-1 0,6-3-1 0,1-1-1 16,-3-3 0-16,8 2 1 0,0 0-2 0,4-2 1 15,-3 5-1-15,3 0 1 0,8-5 2 0,-1 3 2 16,-3 4 1-16,8 1 3 0,-3 2 2 0,5 1 5 16,1 9 0-16,0-5 1 0,-3 14 0 0,4 4 0 15,-3-1-2-15,1 8 1 0,-1 5-5 0,-5 2-2 16,1 1-1-16,-6 2-1 0,2-2 1 0,-1 3-3 16,0-2 1-16,0-2 0 0,-2-3 0 0,-3-5 1 15,5 4 3-15,-10-12 1 0,3 3 1 0,-5-7 3 16,-1 1 2-16,-4-5-1 0,-1-2 3 0,-2 2-1 15,-2-3 0-15,-7 0-1 0,4 2 1 0,-1 1-3 0,-5 5-2 16,-6 3-1-16,4 0-2 0,-2 2-3 0,1 8-2 16,1 2 1-16,-5 7-3 0,5 10-2 0,-4-3-1 15,11 5 0-15,4 5-2 0,-1 3 1 0,7 2-4 16,8 0-14-16,10-5-78 0,1-2-43 0,8-2-50 16,7-11-69-16,4-11 174 0,-1 2-151 15,7-11-49-15</inkml:trace>
  <inkml:trace contextRef="#ctx0" brushRef="#br0" timeOffset="53812.52">10481 6444 1418 0,'-5'-14'621'0,"2"5"-372"0,2-1-142 0,1 5 44 16,-1-1-15-16,1 2-5 0,0 2-5 15,0 4-29-15,-2 2-16 0,-1 4-15 0,-2 6-14 0,1 8-25 16,-2-4-6-16,0 22-7 0,1-2-1 0,-3 9-8 15,0-2-3-15,-2 16-1 0,0-5-5 16,3 3-46-16,0 1-14 0,0-9-20 0,2 2-29 16,0-9-34-16,3-14-38 0,2-1-160 0,4 1 227 15,0-9-122-15,2-7-55 0</inkml:trace>
  <inkml:trace contextRef="#ctx0" brushRef="#br0" timeOffset="53983.83">10349 6900 998 0,'-28'-32'456'0,"1"3"-268"0,3 2-106 0,4 4 88 15,-6-4-52-15,14 13-6 0,-3-5 5 0,6 8 5 16,-2-1-9-16,9 12-15 0,-1-2-13 0,5 6-36 16,1 4-11-16,6 2-12 0,1 3-7 0,-2-1-12 0,15 5-2 15,5 0 3-15,-1 1-3 0,1-5-1 0,8 2 0 16,-2-4-2-16,10-2-58 0,-3-7-41 0,3 2-46 16,-9-4-69-16,7-2 148 0,0-2-121 0,-3-4-50 15</inkml:trace>
  <inkml:trace contextRef="#ctx0" brushRef="#br0" timeOffset="54466.23">10897 6651 1512 0,'-20'0'694'0,"9"3"-435"16,-6 1-178-16,3 0 116 0,2 4-109 15,-4 2-24-15,3 2-6 0,1-1 2 0,1 10-1 0,-2 5-1 16,-1-2-7-16,6 0-20 0,3 5-9 0,5 3-7 0,-2 2-3 16,4 2-3-16,0-2-1 0,6-9-5 0,8 1-3 15,0 0 0-15,7-7-1 0,3-8-1 0,5-9 0 16,1 0-2-16,3-6-1 0,0-9 1 0,-2-10 2 15,-1 0 0-15,-2-10-2 0,1 5 0 16,-2-4-17-16,0-5-7 0,-10 2-16 0,2 2-13 16,-2 4-35-16,-5-2-11 0,-2 5-9 0,-4-2-11 15,-8 3-18-15,0 4-3 0,2 4 8 0,-2 1 12 16,-3 2 31-16,-6 9 7 0,0 4 6 0,4-1 13 16,0 3 34-16,-2 7 10 0,-2 0 7 0,3 4 1 15,3 3 4-15,0 1 3 0,1-3 3 0,2 1 1 16,0 2 0-16,3-1 2 0,4-1 2 0,-2 0 26 15,0-1 12-15,3-2 17 0,-1-3 16 0,-1-1 34 16,3 2 12-16,-1-6 6 0,-2 2 4 0,3-3-4 16,0-1-5-16,-2-1-9 0,1 1-8 0,2 1-29 15,-3 0-6-15,-4 4-7 0,5 1-4 0,-6 2-17 16,2 4-6-16,-2 2-8 0,-1 1-4 0,-1-1-8 0,-3 3-2 16,1 0-2-16,-2 0-1 0,1 0-2 0,-1-3-2 15,0-4 3-15,0 2 1 0,0-8 2 0,1 3 3 16,1-6-1-16,2-6 16 0,-5-1 4 0,5-4 6 15,0-3 3-15,0-7 0 0,1-1-1 16,1-5-1-16,2-3-2 0,0 0-14 0,5-2-7 16,2-4-7-16,5 2-5 0,0 1-4 0,1 0-4 15,5 6-8-15,-2-1-11 0,2 4-60 0,2 6-37 0,-1 3-55 16,-2-2-69-16,-2 7-131 0,2 3 250 0,2 4-237 16,2-5-137-16</inkml:trace>
  <inkml:trace contextRef="#ctx0" brushRef="#br0" timeOffset="54919.58">11857 6696 1334 0,'-13'3'542'0,"1"2"-360"0,6-4-105 16,-1 3 39-16,3 0-27 0,-1 3-9 0,-3-1-3 15,2 4-3-15,3 6-4 0,-3 0-15 0,2 5-10 16,-1 3-10-16,-1 2-11 0,-1 1-4 0,-1 0-3 16,-1-2-5-16,-2-3-5 0,3-1-1 0,-1-5 1 15,9-1-2-15,1-8 4 0,-1 1 3 0,11-11 2 16,-3-2 2-16,9-9 2 0,-3 6 2 0,1-18-2 16,3 0 1-16,1-6-1 0,3-4-2 15,1-1 1-15,1 1 0 0,-3 2 0 0,3 6 0 0,3-6 5 16,-2 4-2-16,-2 5-2 0,-1 5-2 0,-4 6-3 0,2 2-2 15,-5 13-3-15,2-4 0 0,-7 12-5 0,-1 9 1 16,-4 2-2-16,1 11 1 0,-3 4-1 0,-5 7-27 16,0-1-32-16,-4 6-41 0,-1-1-66 0,2-8 121 15,-1 2-88-15,2-7-41 0</inkml:trace>
  <inkml:trace contextRef="#ctx0" brushRef="#br0" timeOffset="55506.65">13219 6618 1144 0,'-9'10'545'15,"9"-1"-339"-15,-6-1-114 0,10-1 18 0,3 1 17 16,1-3-1-16,4 1 2 0,1-2 1 0,3-4-27 16,-3 0-16-16,2-4-14 0,2-3-14 0,-1-4-27 15,4 1-6-15,-2-4-5 0,1 1-5 0,0-4-6 16,-1 2 1-16,-1-2-2 0,0 2 1 0,-4 0 1 15,3 1 2-15,-12 5 0 0,5-3 3 0,-3 6 2 16,-5 0 1-16,-1 5 1 0,-1 0-2 0,-1 1-3 16,-4 5-1-16,-1 6-1 0,-2 1-4 0,0 4-5 15,-4 4-1-15,-1 2-1 0,-2 10-1 16,-2 10 0-16,0-4 0 0,3 1-2 0,-3 4-1 16,-1-1-2-16,4 2 0 0,3-6-9 0,2-6-30 0,-1-2-20 15,4-7-21-15,4-6-29 0,2-5-94 0,0 0-57 16,5-11-120-16,1-1 250 0,2-5-211 0,1-1-92 15</inkml:trace>
  <inkml:trace contextRef="#ctx0" brushRef="#br0" timeOffset="55674.8">13173 6890 1478 0,'-24'10'608'0,"2"1"-384"0,6 2-132 0,7 3 45 15,0-3-35-15,3 2 4 0,6 1 6 16,6-3-2-16,11-2-21 0,-6 1-11 0,22-8-9 15,-4-2-11-15,13-6-19 0,1 2-8 0,18-12-8 16,-3 2-8-16,3-4-31 0,7-2-23 0,-7 0-31 16,3 1-44-16,-2 4 83 0,-5 0-63 0,-2 3-27 15</inkml:trace>
  <inkml:trace contextRef="#ctx0" brushRef="#br0" timeOffset="56201.67">14192 6483 1753 0,'-12'-4'707'0,"4"1"-476"0,-2-1-148 16,4 3 10-16,1 1-11 0,1 2-1 0,0 0-1 15,0-1-18-15,1 2-16 0,0 0-15 0,0 1-10 16,4 0-7-16,0 0-5 0,-1-1-9 0,2 0-16 16,1 1-17-16,0 0-18 0,4 0-27 0,0-1-116 15,-2-2-89-15,5 2 201 0,3 1-155 0,0-1-109 16</inkml:trace>
  <inkml:trace contextRef="#ctx0" brushRef="#br0" timeOffset="56326.27">14208 6862 1948 0,'-16'37'893'0,"0"-7"-608"0,-1 1-192 16,5-6-10-16,1 3 0 0,0 0-6 15,-2 1-3-15,3-5-12 0,-1-2-41 0,4-1-17 16,0-4-23-16,2-2-37 0,-4-4-230 0,4-1 239 16,-6 2-131-16,-1-2-115 0</inkml:trace>
  <inkml:trace contextRef="#ctx0" brushRef="#br0" timeOffset="57628.35">7699 7551 1027 0,'-8'0'398'0,"7"-6"-241"16,0 2-72-16,0 0 12 0,1-1 8 0,1-1 3 16,3 3 3-16,-4 1 5 0,2-2-7 0,0 1-28 15,-1 3-9-15,-2-1-8 0,1 1-5 16,-4 1-8-16,0 0-7 0,3 1-17 0,-8 3-5 0,1 0-3 16,0 3-5-16,0 0-3 0,-2 2-5 0,0 1-2 15,-3 2-1-15,-3 0-1 0,4 2-1 0,-2-1-1 16,-1 1 0-16,2 2 0 0,1-5-1 0,-1 2 1 15,8-4-3-15,-1 1 1 0,4-4-4 16,0 1 2-16,6-7-2 0,1 1-1 0,2-2 0 16,1-1 3-16,-1-5 1 0,3 1-2 0,-1-2 5 0,3-2-1 0,-2 4 1 15,-5-5 0-15,3 2 3 0,-3 5-2 0,1 0 2 16,-3 1 1-16,-5 2-2 0,1 0 2 0,-4 4-2 16,3 2 2-16,-4 1-2 0,-3 2 0 15,1 3-2-15,-2-1 0 0,0 2 1 0,-1 0-1 0,1 1 0 16,1-1 0-16,-2 0 0 0,3 0-1 15,2-2 0-15,-1 0 1 0,3 2 0 0,1-6 0 16,0 2 0-16,2-1-1 0,1-3 0 0,2 1 0 0,1-1 0 16,3-1-1-16,1-1 1 0,1 2 0 15,3-1-1-15,-2 0 2 0,2-1-2 0,4 1 1 16,-4-1 1-16,1 3-1 0,-1-3 0 0,-2 0 1 0,0 3-1 16,-3 3 0-16,2-2 3 0,-5 1-2 0,0 4 2 15,0-2 0-15,-2 3 0 0,2 0-1 0,-3 2 3 16,0-2-2-16,1 1 1 0,-3 2 2 0,0-1-1 15,-2 1 0-15,-3 1 1 0,-4 0 1 0,-3-3 10 16,2 4 5-16,-10-3 3 0,6 1 2 0,-6-2 4 16,-2-1 1-16,1 2 1 0,2-1 0 0,2 0-9 15,0 2-4-15,4-2-4 0,-1 3-5 0,3-5-3 16,4 3-3-16,-3 2-1 0,2-3-1 0,2 0-3 16,-1 0-1-16,3-2-3 0,-2 2-50 0,2-3-36 15,0 1-45-15,4-5-59 0,3-2 135 0,2-1-111 16,4-3-44-16</inkml:trace>
  <inkml:trace contextRef="#ctx0" brushRef="#br0" timeOffset="58044.78">8005 8005 825 0,'-1'-4'514'16,"-1"2"-243"-16,4-1-157 0,5 1 127 0,0 1-80 15,0-2-50-15,5 3-5 0,3-2-2 0,1 2 5 16,5 1-12-16,0 2-7 0,-1-2-23 0,2-1-5 15,2 1-9-15,-1 0-9 0,0-1-9 0,-2-3-12 16,2-1 2-16,-3 0-4 0,-1-3 0 0,-3-1-3 16,0 0 2-16,-8 0 1 0,-1-1 0 0,-4 0 0 15,1 0-3-15,-12 4 2 0,1-1-2 0,-5 3-2 16,-3 1-3-16,0 2-3 0,-4 0-1 0,-3 5-4 16,0 2-1-16,-3 4-4 0,0 2 0 0,1-1-2 15,2 8 0-15,-3 6-2 0,-2 0 0 0,5 1-1 16,5 2 0-16,-1 2 0 0,0 3-3 0,7 3-4 0,-4 0-4 15,15-9-12-15,9-2-56 0,-2 0-36 16,18-7-43-16,4-5-47 0,11-12 136 0,0-2-116 16,7-9-35-16</inkml:trace>
  <inkml:trace contextRef="#ctx0" brushRef="#br0" timeOffset="58247.68">8668 7705 1142 0,'-19'3'680'0,"-3"3"-355"0,10-3-211 16,4 1 189-16,-3-1-197 0,7 1-12 0,1 2-1 16,3 6 11-16,0 0-5 0,0 2-7 0,3 6-13 15,-3 4-30-15,4-1-11 0,2 13-10 0,-3-2-4 16,1 4-15-16,-1 1-8 0,2 8-12 0,-3-2-11 16,5-1-49-16,-3 1-28 0,1-7-40 0,4 2-52 15,-4-6-72-15,8-9 167 0,3 0-163 0,1-1-78 16</inkml:trace>
  <inkml:trace contextRef="#ctx0" brushRef="#br0" timeOffset="58695.14">9006 8031 587 0,'0'1'220'0,"0"2"-168"0,6-3-41 0,-2 0 8 0,5 0-1 15,2-3 23-15,-1 3 13 0,-4-2 12 0,6 0 13 16,0-4 11-16,-4 3 28 0,-1-1 5 16,1-1 6-16,-2 1-9 0,1-1 21 0,0 0-2 15,-3 2-3-15,0 0-1 0,-1 0-2 0,0 1-6 16,-2 1-5-16,-1-1-9 0,-2 2-17 0,1 0-6 16,-6 1-9-16,1 1-7 0,-4 1-25 0,1 1-6 15,-3 3-8-15,-2 2-5 0,0 0-15 0,-2 2-3 16,-1 1-3-16,0 0-4 0,4 0-2 0,-3 2-2 15,-6 3 0-15,3-1-1 0,2-3 0 0,-1 1 0 0,4 0-2 16,0 3-2-16,7-2-2 0,-4 1 0 0,11-6 0 16,6 2-5-16,1 1 0 0,6-3-1 0,6 1 1 15,4-1 5-15,-1-2-1 0,4 2 3 0,-2-3-2 16,2 1 6-16,0 1 0 0,-4-1 1 0,-5 0 2 16,-4 5 0-16,4-3 0 0,-13 4 0 0,3 0 2 15,-7 3-1-15,0-2 1 0,-9 3 1 0,2-1-1 16,-6-2 0-16,-1-1 1 0,-1-2 0 0,-1-1-2 15,-1-2 1-15,0-6 0 0,-4 0-3 0,-2-1-2 16,7-2-8-16,-5-1-8 0,1-5-11 0,3-4-29 16,2-7-19-16,-1 3-15 0,11-2-19 0,6-10-66 15,-1 1-38-15,9-4-44 0,10 3-79 0,6-2 223 16,2 0-145-16,8-2-39 0</inkml:trace>
  <inkml:trace contextRef="#ctx0" brushRef="#br0" timeOffset="58957.15">9221 8118 1299 0,'2'10'639'15,"1"-3"-346"-15,0 3-170 0,0-4 97 0,0 0-91 0,4-1-12 16,2 1-4-16,1 1-12 0,-4-3-30 0,7-2-8 16,0-2-9-16,3 0-7 0,4-4-8 0,-1 0-7 15,-1-2-11-15,4-2-5 0,-1 0-3 16,-1 0-4-16,4 0-2 0,-2-1-4 0,0-1 1 0,1 0-2 16,-2 1 2-16,-4-1 1 0,3 1 1 15,-4-1 4-15,-5-1 1 0,-6 2 5 0,2-1 2 16,-15 2 0-16,2 1 0 0,-10 4 9 0,3-3 3 15,-18 9-2-15,2 1 3 0,-4 7 0 0,-5 5-1 16,-2 7-2-16,1 0-1 0,5 0-10 0,5 9-5 0,-3 9-3 16,0-2-4-16,8-3-6 0,6 4-4 0,7-4-4 0,3 3-30 15,15-9-23-15,-6 6-29 0,17-21-40 16,19-5-251-16,2-2 294 0,17-12-178 0,8-7-117 16</inkml:trace>
  <inkml:trace contextRef="#ctx0" brushRef="#br0" timeOffset="59705.78">10855 7962 895 0,'-3'-5'405'16,"0"-1"-236"-16,7-5-82 0,1 3 57 0,3-4-46 15,0 2 1-15,2-1 22 0,-2-2 5 0,1 4 0 16,3-2-2-16,-3 2-12 0,-1 1-8 16,0 2-12-16,-2-2-6 0,0 7-19 0,-2-1-7 15,-4 3-6-15,0 2-9 0,-4 4-19 0,-3 4-3 16,-6 3-4-16,0 5-5 0,0-3-7 0,-6 10-3 0,-7 3 0 16,2 1 0-16,-1 0-2 0,-3 1-1 0,5 1-1 0,-6-1 1 15,6-3 0-15,-3 4 0 0,8-11 0 0,4 1-1 16,-1-3 0-16,4-4-1 0,5-3-1 0,5-5-1 15,0 0-2-15,5-5-2 0,4-2 1 16,4-2-1-16,0-1 2 0,10-4-1 0,-3-1 1 16,3-1 1-16,1 2 4 0,-2-3 0 0,1 0-1 15,-2 3 1-15,-4-1 1 0,-1 6 0 0,-1-2 2 16,-5 4 0-16,-7 0-1 0,1 2 2 0,1 5 0 16,-2-2 2-16,-3 1-2 0,0 1 1 0,-7 2-1 15,-1 4 1-15,2 0-1 0,2-1-1 0,-5 1-1 16,2-1 0-16,-3 0 0 0,1 0-1 0,4-1-1 15,0 0 1-15,0-2 0 0,0 0 0 0,6-2 1 16,-3-3-2-16,2-2 0 0,2-1 0 0,1-1 1 16,1 0 0-16,5-1-1 0,-1-3 0 0,-3-3 0 15,5 5 1-15,2-5-1 0,-6 3 3 0,0-1-2 16,-2-1 3-16,-3 2-2 0,2 0 0 0,-1 2 1 0,-2 1-1 16,-2 1 3-16,1 0-1 0,2 2-2 0,0 0 0 15,-2 5 2-15,-4 3 2 0,-1 8 3 0,2-4 7 16,-1 4 3-16,-3 6 7 0,-4 1 4 0,0 4 2 15,1-1 0-15,3 3 0 0,0 0-3 0,1 2-4 16,3-1-5-16,8-5-8 0,3-1-4 0,6-3-3 16,5-5-1-16,9-9-5 0,-2 2-9 15,16-18-23-15,-1-1-32 0,6-12-174 0,-1 2 196 16,17-31-111-16,2 10-92 0</inkml:trace>
  <inkml:trace contextRef="#ctx0" brushRef="#br0" timeOffset="60452.7">8469 9597 1294 0,'-14'1'533'0,"10"1"-349"0,-3-2-113 15,3 5 32-15,2-3-5 0,2 1-12 0,-1 1 0 16,1 1-10-16,4 5-13 0,-1 5-9 0,-1 2-10 16,4 0-23-16,0 6-7 0,-1 3-3 0,4 7-1 15,-1 9-2-15,0-2 1 0,0-1-2 0,-4 6 1 16,2-2-2-16,-3 2 1 0,-3-4 3 0,-2-4-2 15,-1-2 2-15,-5-5 1 0,0-6 0 0,-1-8 3 16,2 2 1-16,0-8 0 0,-1-7-2 0,-2-3 0 16,5 0-4-16,-2-13-1 0,2 0-4 0,1-7-2 15,-3 0-1-15,4-11-1 0,2 2-1 0,2-7-2 16,2-1 2-16,3-2-1 0,2 1 2 0,-3 2 0 0,14 2-2 16,-1-7 1-16,1 3 0 0,-3 5 1 0,5 1-1 15,1 8 0-15,2-5 2 0,-2 9-1 16,-1-2 1-16,-1 16-1 0,2 3 2 0,1 3-1 15,-2 6 1-15,0 6-1 0,5 8-1 0,0 2 1 16,2 4 1-16,0 1 1 0,1-2-2 0,4 4 2 16,-3-12-2-16,4 5 1 0,-6-7 0 0,0-1 2 15,-5-12-2-15,-1 1 1 0,-2-5 3 0,-4-5 1 16,-3-4 4-16,-2-3 3 0,-2-4 8 0,-4-3 4 16,0-1 3-16,-3 0 2 0,0 1 1 0,-6-3 0 0,-3 3 0 15,0-2-1-15,-1 6-9 0,-5 2-5 0,-2 3-2 0,-3 3-1 16,-3 8-4-16,2-2-1 0,4 10-5 15,-7 6-1-15,1 1-2 0,1 9 1 0,3 8-2 16,3 7-2-16,-1-1 1 0,0 8 0 0,6 1-2 16,9-1-8-16,-3 4-15 0,16-9-26 0,2-2-33 15,10-11-129-15,-2 5-96 0,16-28 223 0,-4 4-174 16,4-18-130-16</inkml:trace>
  <inkml:trace contextRef="#ctx0" brushRef="#br0" timeOffset="60842.75">9480 9278 1370 0,'-1'-3'607'0,"-6"-1"-353"0,5 4-127 16,1-1 42-16,2 4-18 0,1 2-13 0,0 4-10 16,-1 3-10-16,0 6-10 0,0 1-13 0,2-1-37 0,-1 10-14 15,0 9-10-15,-1 0-8 0,-1-2-11 0,-1 7-4 16,-1 2-2-16,0 8-5 0,-2 2-3 0,0 2-1 15,-1-9-10-15,1 5-25 0,-2 0-15 16,-1-2-16-16,5-7-16 0,-4-8-53 0,2-1-20 0,2-9-22 16,2-4-15-16,-3-13-24 0,3-1 3 0,-1-11 14 15,-2-3 16-15,1-11 65 0,-2 1 35 16,-2-11 36-16,-4 1 39 0,1-4 90 0,-1 3 26 16,-7-4 14-16,2-1 13 0,-1 1 8 0,-1 0-6 15,-3 2-7-15,3 0-12 0,3 4-34 0,2 5-8 0,1 0 9 16,1-1-5-16,0 7-15 0,7 6-5 0,1 4-5 0,2 2-4 15,7 7-8-15,-3-2-6 0,6 7-21 0,6 5-1 16,1 1-3-16,7 1-1 0,4 2 1 0,-1-2-1 16,3 2 1-16,3-1 0 0,2-4-1 15,0-4-4-15,-2 2-6 0,2-9-8 0,-5 1-10 16,3-3-60-16,0-1-34 0,-3-7-43 0,2-1-54 16,1-2 136-16,0-4-115 0,0 0-36 0</inkml:trace>
  <inkml:trace contextRef="#ctx0" brushRef="#br0" timeOffset="61107.5">9928 9682 1200 0,'-18'11'630'0,"4"-4"-353"0,2-1-195 16,2 0 150-16,4-1-168 0,2-3-4 0,2 2 15 16,-3 0 5-16,9 0 7 0,-3 1 5 0,2 0 9 15,1 2-7-15,-4 2-11 0,7 0-8 0,-3 6-12 16,-4 0-4-16,5 5-7 0,-5 1-4 0,2-2-16 0,-1 5-9 15,7 2-3-15,-6-1-8 0,5-3-9 0,1-2-3 16,0-5 1-16,8-3-2 0,3-11-3 0,0 6 2 16,2-14-3-16,6-9 2 0,-5-2 0 0,5-11 2 15,-1 1-2-15,-2-9 3 0,1 0 0 0,-4-4-3 16,-1 1-7-16,-6 2-49 0,3-1-34 16,-8 5-55-16,2-1-69 0,-7 4 149 0,2 0-118 0,-13 1-47 15</inkml:trace>
  <inkml:trace contextRef="#ctx0" brushRef="#br0" timeOffset="61540.74">10639 9517 1240 0,'-10'2'491'0,"-1"4"-340"0,-1 8-94 0,1 4 33 15,0-3-5-15,1 9 7 0,2 1 5 0,-3 7 8 16,1 1-6-16,3 4-7 0,0-1-9 0,1 2-24 15,0 1-6-15,0-1-9 0,2 2-4 0,-1-7-12 16,2 0-1-16,1-8 0 0,1 0-1 0,1-6-6 0,0-11-1 16,3-1 5-16,-1-4-3 0,2-2 1 0,-1-5-1 15,2-4 0-15,2-8 1 0,3-11 3 0,-2 5 1 16,0-4-5-16,3-6 6 0,-2-1-4 0,1-5-2 16,0 0-1-16,2 1-3 0,-1-1-4 0,1-1-3 15,2 3-1-15,-1 3-6 0,2-1-1 0,1 10-2 16,-3-3 1-16,3 7-7 0,-1 0-4 0,0 10-10 15,2 0-12-15,-1 7-40 0,3 2-26 0,1 2-33 16,0 3-43-16,1 3 111 0,1 2-87 16,6 2-23-16</inkml:trace>
  <inkml:trace contextRef="#ctx0" brushRef="#br0" timeOffset="61930.43">11117 9619 1415 0,'1'-2'587'16,"-1"0"-383"-16,0 2-120 0,0 2 40 0,-3 2-5 16,2 6-13-16,1-2-3 0,-2 6-13 0,-2 5-4 15,1-2-10-15,0 9-12 0,-3 0-12 0,3 1-22 16,-1-1-6-16,-2 2-6 0,2-6-3 0,-1 0-8 15,2-3 0-15,0-2-2 0,2-4 0 0,-1-5-1 16,1 2 0-16,1-11 0 0,4 0 0 0,0-8 1 16,-1 3 0-16,5-12 1 0,-1 1 2 0,3-7 1 15,1-3 2-15,3 1 0 0,-2-2 2 0,-1 3 1 0,6 1 2 16,0-4 2-16,1 0 5 0,-2 7-3 0,3-3 2 16,0 1 2-16,5 1 7 0,3 2-3 0,-3-2 1 15,-3 12-1-15,1 4 1 0,0-3 1 0,-2 10-4 16,-4 9-1-16,-2 11-8 0,-3 1 2 0,-3 11-5 15,-2 1-1-15,-3 7-8 0,2 3-1 0,-4 1-4 16,0 2-8-16,0-5-40 0,-1 2-30 0,1-14-44 16,0 4-81-16,5-7 146 0,-1-6-106 0,-2-18-43 15</inkml:trace>
  <inkml:trace contextRef="#ctx0" brushRef="#br0" timeOffset="64524.62">12978 9281 1018 0,'1'-7'438'0,"-2"1"-197"0,0 1-106 15,1-2 56-15,0 1-17 0,0 3-15 0,0-2-7 16,1 2-13-16,-1 3-12 0,0 2-44 16,-2 0-15-16,1 2-12 0,-1 4-13 0,-4 6-22 0,2-2-4 15,-4 10-3-15,1-1-3 0,-2 6-5 16,1-1-1-16,-1 8-2 0,0-4 1 0,-1 2-1 15,1 3 0-15,2-3-2 0,-1-2 0 0,1-2 0 0,4-7 1 16,0-3-1-16,-1 3 0 0,3-6 0 0,1-6 1 0,2-3 2 16,4 1 8-16,4-7 3 0,-4 0 3 15,9-2 2-15,4-4 6 0,-1-2 1 0,7-2 1 16,1 2 0-16,3-3-6 0,0 1 1 0,3-1-4 16,-3 0-4-16,1 4-2 0,0 0-5 0,-3 2 1 15,-2 2-2-15,-2 3-2 0,0-4-4 0,-8 6-1 16,3 0-2-16,-8 0-32 0,2-1-19 0,-9 3-26 15,2-4-32-15,-4 0-141 0,-1 0-130 0,0 0 269 16,0-2-199-16,0 0-75 0</inkml:trace>
  <inkml:trace contextRef="#ctx0" brushRef="#br0" timeOffset="64717.46">13288 9234 1555 0,'-7'-2'649'0,"1"0"-400"16,6 0-143-16,-2 1 35 0,2 4-21 16,0-1-24-16,0 7-4 0,-1 7-6 0,0 1-13 0,-1 2-32 15,0 9-9-15,-4 6-5 0,0 13-6 0,-4 13-7 16,1-4-4-16,1 4-6 0,-2 12-3 0,-2 0-9 16,5 6-17-16,0-6-29 0,-1-6-135 0,4 2-110 15,2-9 226-15,8-7-170 0,3-13-140 0</inkml:trace>
  <inkml:trace contextRef="#ctx0" brushRef="#br0" timeOffset="65124.86">13736 9549 1278 0,'-11'8'532'0,"10"1"-343"0,-2 1-114 0,4 2 31 16,0-1-4-16,9 4-2 0,-1 0 2 0,6 1-8 15,4 2-9-15,3 1-10 0,2 0-9 0,-1-2-25 16,6 1-7-16,4 1-3 0,0-1-7 0,-4-3-13 16,1 1-1-16,-4-4-3 0,3 0-12 0,-7-5-16 15,3 2-15-15,-11-6-22 0,-1-2-65 0,1-1-36 16,-4 0-54-16,-2-2-86 0,-6-6 193 0,1 1-136 15,-3-1-37-15</inkml:trace>
  <inkml:trace contextRef="#ctx0" brushRef="#br0" timeOffset="65538.28">13849 9594 813 0,'-1'-5'414'0,"-1"-1"-217"16,1 4-104-16,-1 1 31 0,2 1-7 0,3 1-6 15,-1 3 8-15,0 2-4 0,0 0-6 0,-1 1-27 16,-1 1-8-16,1 3-9 0,-1 0-12 0,-2 3-7 15,0 2-21-15,-2-1-7 0,-2 2-4 0,1 1-3 16,-2-1-6-16,-1 1-2 0,2-2 0 0,1-4 0 16,0 1-2-16,-1-1 0 0,3-10-1 0,1 5-3 15,-1-7 0-15,2 1-3 0,1-6-3 0,-1 3 0 16,1-5-1-16,2-1-1 0,4-3-1 0,0-2 2 16,-2 1 0-16,5-1-2 0,3-1-4 15,1-2-3-15,-1 2 0 0,1 0-1 0,2 2-1 0,2-3-6 16,3 3-1-16,0-1 3 0,-7 4 2 0,6 0-2 15,0 0 1-15,-2 2-1 0,-4 1 1 0,-1 1 6 16,-3-2 0-16,-3 3 4 0,-3-3 0 0,-3 1 9 16,-2 3 0-16,-1-1 4 0,-1-2 1 0,-5-3 14 15,3 4 11-15,-2-6 4 0,3 1 12 0,-3-2 18 16,1-2 9-16,0-2 6 0,1 2 9 0,0 1 3 16,1 0-1-16,-2 5-2 0,2 0-2 0,1 2-16 15,-3 9-7-15,1 4-3 0,-2 2-7 0,2 2-17 0,1 8-4 16,-1 4-5-16,0 9-3 0,1 8-6 15,0-3 0-15,2 2-6 0,-1 2-3 0,3 2-16 16,1-2-34-16,1-4-45 0,6-9 71 0,1 1-45 16,4-10-26-16</inkml:trace>
  <inkml:trace contextRef="#ctx0" brushRef="#br0" timeOffset="66282.11">15634 9485 1251 0,'-8'-4'536'0,"1"2"-329"0,0-1-109 16,-2-1 36-16,0 1-18 0,2-4-12 0,0 4-19 16,0 0-7-16,0-1-10 0,1 2-10 0,1 2-24 15,2 4-6-15,0 4-5 0,-1 5-7 0,2 8-10 16,0-2-3-16,0 19-3 0,2-4 0 15,0 5-2-15,-2 1 2 0,1 9 0 0,1-3-1 16,-2 2-9-16,0 0-4 0,0-5-2 0,-1-1-2 16,1-5-1-16,-3-10-1 0,2-1 1 0,-2 1 1 15,2-11 9-15,1-7 4 0,-1-4 2 0,-2-2-1 16,3-10 1-16,1 3 3 0,-4-12 2 0,2-8 3 16,-1 1 2-16,0-10 3 0,1 0 1 0,0-8 7 15,-2-2 1-15,4-2-2 0,-1-2-1 0,2-3-4 16,-1 1-2-16,3-9-5 0,3 4 0 0,3-3-4 15,-3 0 0-15,8 4-2 0,1 0 1 0,2 5 2 16,1 5 2-16,6 10 2 0,-3 0-1 0,5 7 2 16,1 5-1-16,2 8 0 0,-1 2 0 0,-1 4-4 0,-1 12-2 15,-1 8 3-15,2-1-2 0,-4 7 0 0,-6 7 2 16,-5 3-3-16,-2 11 2 0,-10 9-2 0,3-2 0 16,-10-4 1-16,-7 4 1 0,-4 2 4 0,-4-2 2 15,0-7 5-15,-6-8 21 0,1-4 10 0,-2-8 1 16,2-8 3-16,3-7-2 0,-3-1-3 0,13-15-4 15,-6 0-6-15,7-8-27 0,-2 2-14 0,9-14-23 16,0 3-21-16,6-3-83 0,1-4-53 16,9 1-84-16,1 2 186 0,7-1-182 0,6 3-83 15</inkml:trace>
  <inkml:trace contextRef="#ctx0" brushRef="#br0" timeOffset="66656.92">16025 9470 1149 0,'-2'-8'635'16,"0"3"-344"-16,2-1-169 0,3 2 122 0,-4-2-88 15,0 4-22-15,1-1-14 0,-6 3-20 0,2 2-8 16,-4 0-11-16,-2 5-9 0,-1 2-11 0,-1 8-29 15,2-1-6-15,-1 6-10 0,-3 2-5 0,6 5-6 16,-1 0-2-16,7 4-1 0,-1 3-2 0,5-5-2 16,-2 2-1-16,14-9 0 0,1 1-3 0,1-6 3 15,5-6-1-15,3-8-1 0,1-1 2 0,0-7 3 16,1-7 0-16,-4-3 2 0,0-4 3 0,-3 1 1 0,-9-3 2 16,-2-4 9-16,0-1 4 0,-6 6-1 0,-6-2 3 15,-3 1 1-15,-5 2 6 0,-9 4-3 0,2-3 0 16,-1 5-8-16,-3 0-5 0,2 1-4 0,0 2-2 15,3 2-6-15,7 1-35 0,-1-3-21 0,7 4-28 16,5 1-28-16,9-2-123 0,-6 1-102 16,19-4 230-16,-3-1-177 0,3-4-107 0</inkml:trace>
  <inkml:trace contextRef="#ctx0" brushRef="#br0" timeOffset="67059.63">16360 9394 1785 0,'-14'5'699'0,"1"-1"-502"0,4 1-140 0,0 0 29 16,2 0-14-16,4 3-4 0,0 2 5 0,-2 4 1 16,4 0-5-16,0 7-5 0,-1 0-8 0,2 5-22 15,0-4-8-15,0 6-8 0,2 0-6 0,5-3-6 16,-3 2-1-16,5-5-3 0,0 0 0 16,-2-6-1-16,5-6-1 0,3-4 0 0,-2-1-3 15,0-4 0-15,1-3 2 0,-1-4 0 0,0-5 0 16,3-6 1-16,-2 2 0 0,-2-2 0 0,0-4 4 15,-1-1-1-15,0-1 1 0,-2 3 0 0,-2 0 1 16,-1 1 1-16,-3 3 1 0,-1 4 0 0,-1 3 1 16,-1 0 0-16,-1 5-2 0,-1 2 1 0,1 8 0 15,0-4-2-15,1 12-3 0,-1-2 1 0,1 3-2 16,0 3-1-16,3 5 0 0,0-2 0 0,-2-3 0 16,3 2 0-16,1-2 0 0,-1-1 0 0,0-4 2 0,3-5 2 15,1-5 7-15,-1 1 8 0,2-3 2 0,1-5 8 16,1-4 2-16,4-5 8 0,0-9-1 0,0 2-1 15,-1-1-6-15,1-4-4 0,1 1-6 0,-2-2-5 16,0 1-3-16,-3-2-9 0,1 3-1 0,-2 1-5 16,0 0-12-16,-1 1-33 0,0-2-19 0,-3 4-25 15,3-3-31-15,2 2-154 0,-2 0-164 0,5 3 313 16,4-1-216-16,-1 2-150 0</inkml:trace>
  <inkml:trace contextRef="#ctx0" brushRef="#br0" timeOffset="67438.45">17517 8747 1583 0,'1'-18'655'0,"1"2"-416"0,-1 3-140 16,1 1 25-16,-3 6-14 0,-1-2-13 0,1 4-9 0,-8 10-9 0,-2 6-5 15,0 0-13-15,-3 5-22 0,-2 7-10 16,1 7-7-16,-5 18-3 0,-1 19-8 0,1-10-2 16,0 11-7-16,4 22 2 0,-2-2-4 0,1 16 0 15,6-2 0-15,6-1-27 0,-2-1-24 0,8-1-33 16,8-6-49-16,3-15 96 0,3-1-72 0,6-13-33 16</inkml:trace>
  <inkml:trace contextRef="#ctx0" brushRef="#br0" timeOffset="67957.66">17543 9205 918 0,'-2'0'495'0,"-2"-3"-229"0,3 3-125 16,0 0 61-16,1 0-19 0,0 0-12 0,0 0-28 0,0-2-6 0,4-2 9 16,-1 2-10-16,0 1-34 0,2-2-10 15,-1 0-11-15,2 0-9 0,-1 1-9 0,2 0-8 0,-3 1-25 16,-1 4-4-16,1 0-7 0,-1 4-4 16,-1 3-4-16,-2 7-5 0,1-1-2 0,-1 6-1 15,-1 1 1-15,1 4-2 0,0-1-2 0,0 3 0 16,1-4 0-16,5-4 0 0,-3 1-2 0,6-11 1 15,3 5-1-15,3-10-1 0,-2 3 1 0,9-9-2 16,-2 0 3-16,-1-2 0 0,4-5 1 0,-5 3-1 16,-2-4-1-16,-3 0-2 0,-4 2-4 0,-2-1-16 15,0-1-13-15,-4 3-14 0,-1 1-22 0,-2-3-24 0,0 1-93 16,-2 1-55-16,-1 1-87 0,-3-2 224 0,2-1-204 16,0 0-87-16</inkml:trace>
  <inkml:trace contextRef="#ctx0" brushRef="#br0" timeOffset="68156.3">17866 9085 1204 0,'-9'0'620'0,"7"7"-370"16,-5-4-144-16,7 6 42 0,1 6-3 0,2 1-11 15,0 4-3-15,-3 6 0 0,1 13-25 0,-1-3-10 16,0 11-15-16,1 4-12 0,-2 5-29 0,-1 3-9 15,1 4-8-15,1-7-7 0,0-4-21 16,-2 3-21-16,-1-18-29 0,3 4-36 0,0-12-165 16,3 0 201-16,3-15-127 0,1 0-87 0</inkml:trace>
  <inkml:trace contextRef="#ctx0" brushRef="#br0" timeOffset="68734.37">18247 9728 1234 0,'-2'-2'560'0,"-1"2"-316"0,3-3-132 16,-2 3 62-16,2 0-35 0,2 0-26 0,-2 0-1 0,1 0 14 15,1 2-7-15,-2 0-26 0,2-1-4 0,1 2-6 16,-3 0 0-16,1 5-10 0,1-2-2 0,2 3-20 15,-3 0-4-15,-1 4-6 0,0 0-9 0,-2 0-6 16,2 5-11-16,-2-3-4 0,-3 3-1 0,0 3-3 16,1 1-2-16,-1 0-3 0,2 3 3 0,-7 0-2 15,0 0-1-15,2 0 0 0,-5-2-4 0,3-1-6 16,-5-3-33-16,-2 1-21 0,4-4-29 0,-1-2-33 16,2-3-149-16,-4-4-158 0,1-1 305 15,-2-1-220-15,6-1-82 0</inkml:trace>
  <inkml:trace contextRef="#ctx0" brushRef="#br0" timeOffset="69403.2">18771 9403 1162 0,'-10'4'474'0,"6"-3"-317"0,-1 0-103 0,4 0 24 16,1-1-3-16,0 3 6 0,2-2 6 0,4-1-3 16,-1 2 1-16,8-2 0 0,-2 0-1 0,5-1-7 15,-2 0-7-15,6-2-6 0,1 3-8 0,2-3-13 16,2 1-5-16,3 0-6 0,2-2-5 0,-1 0-8 15,3 0-2-15,-3-4-3 0,-3 0 2 0,0 2-5 16,-6-5 1-16,-3-2 4 0,0 0 1 0,-6 1-2 16,-4-1 3-16,-7 1 2 0,2-2 1 0,-8 2 2 15,-1-1-1-15,-7 5-6 0,-13 2 1 0,6-1-3 16,-10 3-1-16,-2 4-2 0,-3 9-3 0,-2-2-1 16,-1 8-2-16,6 3 1 0,2 7-4 15,-2-1-1-15,13 9-1 0,-1 3-3 0,8 1-5 16,-4-1 0-16,17 5-2 0,-1-4-3 0,10-1 0 15,6-2-1-15,11-10-7 0,1-2-9 0,1-4-16 0,16-16-19 0,8-3-69 16,-2 0-39-16,-2-6-46 0,5-7-92 0,-5-2 199 16,5-8-187-16,-11-12-74 0</inkml:trace>
  <inkml:trace contextRef="#ctx0" brushRef="#br0" timeOffset="69643.37">19360 9252 940 0,'-10'2'624'16,"-1"0"-278"-16,1 0-221 0,3 0 202 0,4 4-242 16,-1 2-12-16,2-3-6 0,5 4 7 0,2 3 10 15,3 1-3-15,0 2-12 0,5-1-4 0,1 1-8 0,8 2-3 16,6 5-9-16,-3 0-6 0,-2-3-15 0,6 4-6 16,1 0-3-16,-2 0-5 0,1-2-4 0,-4 0-27 15,1-4-15-15,-2-2-19 0,-2-1-25 0,-4-7-90 16,-1 2-50-16,-7-6-75 0,1-3 186 0,-3-2-177 15,0 1-76-15</inkml:trace>
  <inkml:trace contextRef="#ctx0" brushRef="#br0" timeOffset="69777.7">19611 9188 1138 0,'-13'-3'615'16,"0"-3"-319"-16,5 10-186 0,-3 8 59 0,0 3-38 15,-2 5-24-15,-1 7-16 0,0 11-29 16,2 0-2-16,-2 12-6 0,-3 0-2 0,6 10-10 0,-3-2-4 15,3 4-3-15,0-2-4 0,3-2-13 0,-1 2-16 16,9-15-21-16,-1 6-31 0,1-12-104 0,6-5-63 16,3-7 159-16,0-1-130 0,0-7-63 0</inkml:trace>
  <inkml:trace contextRef="#ctx0" brushRef="#br0" timeOffset="70216.28">19760 9470 1803 0,'-17'10'710'0,"9"-9"-515"0,-5 6-151 16,7-3 21-16,2 0-12 0,3 5-14 15,1-1-1-15,3 4 3 0,0 3 1 0,2 7-3 16,-1-2-1-16,1-1-9 0,1 9-10 0,-3 6-3 16,1-2-6-16,0 1-5 0,-4 2-1 0,-1-2 0 0,-3 8-5 15,-4 0-5-15,0 0-4 0,-1-14-5 0,-2 2-5 16,1-1-1-16,0-3-1 0,-2-7-1 0,2-10 0 15,1-3 1-15,0-5 4 0,0-10 0 0,5-7 10 16,-5 1 3-16,12-16 2 0,-3 0 3 0,2-8 13 16,1 1 5-16,9-8 3 0,-2 0 2 0,1-6-2 15,1-2-2-15,2-5-1 0,2 4-3 0,3-3-5 16,1-1-4-16,4 3 0 0,2 3 2 0,-3 6 5 16,7 12 6-16,4 3 7 0,2-1 1 0,-9 11-2 15,3 11 2-15,-2 4-3 0,-2 8 1 0,-8 16-6 16,4-5-4-16,-13 13-9 0,-4 7 2 0,4 4 1 15,-9 8-1-15,-3 0 3 0,-8 6-4 0,1-1 4 16,-6 2-1-16,-5-6 0 0,-3-4 3 0,0 2 1 16,-5-18-1-16,3 3 2 0,1-10-1 0,-2 1-3 15,9-17-2-15,-2 3-1 0,6-7-8 0,3-6-7 16,4-4-9-16,0-2-12 0,2 1-17 0,7-8-22 0,7-9-69 16,-2 4-32-16,3-2-45 0,4-3-88 0,3-2 195 15,6-6-182-15,8 0-70 0</inkml:trace>
  <inkml:trace contextRef="#ctx0" brushRef="#br0" timeOffset="70483.64">20527 9486 1453 0,'3'-1'649'16,"5"0"-369"-16,-1 0-152 0,-2 0 60 0,2 0-22 16,0 0-6-16,-1-3-12 0,-1 3-12 0,-1 1-36 15,3 1-10-15,2 1-6 0,1-2-16 0,-2 0-25 16,3 1-6-16,3 1-7 0,2-1-9 0,0 0-4 16,2-1-6-16,0-1-15 0,4-3-30 15,2 1-20-15,0-3-26 0,2-3-36 0,0-3-205 16,3 0 244-16,-2-3-152 0,3-1-93 0</inkml:trace>
  <inkml:trace contextRef="#ctx0" brushRef="#br0" timeOffset="70835.23">21428 9101 1492 0,'7'-15'587'0,"-5"10"-394"16,-1 5-124-16,-1 4 19 0,-3 7-15 0,-4 12-20 16,1-4-3-16,-5 23-6 0,4-2-9 0,-5 9-21 15,-1-2-15-15,2 8-32 0,0-2-38 0,5 1-207 16,-2-3 227-16,5-1-131 0,-1-5-107 0</inkml:trace>
  <inkml:trace contextRef="#ctx0" brushRef="#br0" timeOffset="71300.78">21290 8352 1222 0,'-8'4'555'16,"-1"3"-350"-16,11 4-139 0,-2 3 82 0,8 4-96 16,0-4 4-16,25 18 9 0,-6-2 6 0,10 8 5 15,9 2 2-15,8 4-2 0,0 3-1 0,10 7-15 16,4 2-5-16,-12 9-7 0,7-1-11 0,-9-7-16 15,-15 13-7-15,-2 14-9 0,-1 0-7 0,-16-5-12 16,-10 2-11-16,-1 3-13 0,-10 11-43 0,-17 1-36 16,5-1-40-16,-15-17-46 0,-6 3 132 0,2 1-103 15,-13-9-30-15</inkml:trace>
  <inkml:trace contextRef="#ctx0" brushRef="#br0" timeOffset="71560.53">22541 9084 1595 0,'-3'10'625'0,"0"-1"-406"0,-1 1-130 0,1 0 25 15,0-2-30-15,-1 6 5 0,0-3 5 16,1 2-6-16,-1-2-38 0,1 1-14 0,1-1-10 0,0 1-11 16,2-4-6-16,0 1-9 0,1-5-18 0,1 1-49 15,1-1-29-15,2-2-33 0,-1-1-46 0,4-1 115 16,1 0-99-16,-1-1-29 0</inkml:trace>
  <inkml:trace contextRef="#ctx0" brushRef="#br0" timeOffset="71723.92">22633 9671 2172 0,'-23'43'983'0,"-1"8"-667"0,0-1-226 0,-1-8-7 15,5-2-6-15,-1-1-13 0,-3 1-9 0,2-3-9 16,0 1-13-16,7-11-18 0,-5-6-24 0,3 5-23 16,5-10-40-16,-4 0-61 0,2-10 99 0,-5-1-70 15,-3-5-36-15</inkml:trace>
  <inkml:trace contextRef="#ctx0" brushRef="#br0" timeOffset="84721.33">7788 11049 1380 0,'-1'-3'544'0,"-1"3"-371"0,-4 3-109 15,2 2 9-15,-3 4-16 0,-1-1-2 0,0 4-18 16,-1-2-2-16,-2 4-5 0,1 0-6 0,-1 3-20 16,-1 0-1-16,1 1-2 0,0 0 0 0,3 1-1 15,0-2-1-15,-4-3-1 0,7 4-3 0,-2-5 3 16,6-2-4-16,-1 2-1 0,1-1-1 0,-3-4 0 15,7 0 0-15,3 0 1 0,-1 0-1 0,-2-3 0 16,1 3 1-16,1-5 0 0,0 5 0 0,2-4 1 16,-2 2 1-16,-1-2 0 0,1 3-1 0,3-1-1 15,-2 2 3-15,1 1-1 0,0-1-1 0,-1 0 3 16,5 2-4-16,-2-1 3 0,-2-1 2 0,2 2 2 16,-2-1-2-16,1 1 2 0,0 0 3 15,-2-1 0-15,-2 1 3 0,1 3 0 0,0-4 1 0,-4 1 0 0,-1 4 3 16,0-1-1-16,0-2-2 0,-4 1 1 0,0-1-1 15,0 0 7-15,-4 0 0 0,1 1 4 0,2-3-1 16,-1 0 0-16,0 0 3 0,0-2-1 0,1 0-1 16,1-3-11-16,1 1-1 0,1-2-4 0,0-1-1 15,2-1-2-15,0 0-1 0,1 1 0 0,2-2 0 16,0 0 5-16,1 0 1 0,1-4 0 0,1 2 3 16,-1 1 9-16,1-2 5 0,-1 3 2 0,1 0 5 15,-2 0 6-15,-1 2 3 0,1 2 5 16,-3 1 0-16,1-1-3 0,-1 6-6 0,-1 4 0 15,0-2 0-15,-1 2-11 0,-1 2-1 0,0 1-4 0,-2 3-4 16,-2-1-2-16,0 2 1 0,1-4-5 0,-2 3-3 16,0-3 0-16,1 2 1 0,-1-2-3 0,-2-3-7 15,2 0-16-15,-1-2-17 0,-4-4-29 0,4-2-97 16,-4-3-85-16,0-3 179 0,1-1-138 0,-10-7-100 16</inkml:trace>
  <inkml:trace contextRef="#ctx0" brushRef="#br0" timeOffset="85450.96">5765 12855 948 0,'0'-11'484'15,"2"4"-273"-15,1-2-114 0,-3 4 20 0,-1 1 13 16,7 2-2-16,-6 0-2 0,6 2-6 0,-9 3-30 16,2 1-11-16,1 2-11 0,0 2-8 0,4 3-24 15,-5-1-6-15,-5 3-8 0,3-1-3 0,1 2-10 16,-2 1-1-16,1-1-3 0,-2 0-1 0,0-1-1 15,1 0-1-15,4-3-1 0,-3 1-1 0,3-4-1 16,0 1 0-16,3-5 0 0,0 3-1 0,0-3 0 0,2 0-2 16,-2 1-1-16,1-2-1 0,1-1 3 15,-2 1-4-15,4-1 1 0,0-1 1 0,2-1 1 16,-1 0 2-16,1-1-1 0,1 1 4 0,2 0 0 16,-3 1 1-16,-1 0 1 0,-2 3 3 0,2 1-1 15,-4 4 1-15,2-1 0 0,-4 3 1 0,0 0 0 16,0 3-1-16,0 2 0 0,1 0-3 0,-3-2 1 15,0 3-1-15,-3 0 0 0,3-3 1 0,-1 0 2 16,-1 0 0-16,1-1 4 0,-1-5 3 0,2 0 1 16,0-2 0-16,0 0 0 0,0-2 0 0,1-2-2 0,-1-1 4 15,1 0-3-15,0 0-3 0,0-2 0 0,0-1 1 16,-1 0 1-16,0 0-4 0,0 0 2 0,1 2-5 16,0 0 1-16,1 0-1 0,1 1 0 0,-1 2-2 15,1 4 1-15,2 0 1 0,-4 3 0 0,1-1 0 16,0 5 0-16,1-1 0 0,-2 2-1 0,0 2 3 15,-1-1 0-15,0 1-2 0,-1 3 1 0,-2 0-1 16,-1-2 1-16,-2 1-1 0,2-1 0 0,-1-2-3 16,-1 0-29-16,-2-6-25 0,-2-3-43 0,0-1-66 15,4 0-124-15,-4-8 206 0,-17-11-185 0,-1 4-149 16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8T16:44:45.4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6424 3387 1032 0,'-7'-5'363'16,"0"3"-232"-16,-2-5-52 0,4 5 16 0,-1-2-13 15,2 4 2-15,-1-2 8 0,0-1-8 0,-1 2-13 16,0 1-15-16,-3 0-25 0,-1 1-4 0,-2 1-5 15,-4-1-2-15,-3 9-10 0,0-5 0 0,-14 9-3 16,2 0 1-16,-4 3-1 0,2 1 1 0,-3 7 0 16,1 1 1-16,-2-3-1 0,5 4 2 0,0-2-1 15,3 0-1-15,5-1 0 0,1-1-4 16,5-2 0-16,-1-3-3 0,5 0-1 0,11-7-2 0,5 1-3 16,-1-1 0-16,7-5 1 0,8-1-3 0,4-5-1 0,15 0 1 15,19-2 0-15,-7-1 3 0,10 3 2 0,5-3 1 16,-2-1 1-16,10 3 3 0,-13 4 1 0,-10 9 2 15,2-2 1-15,-18 6 2 0,-8 5 1 0,-14 12 2 16,1-2 0-16,-18 17-1 0,-1-4 2 0,-12 1 5 16,2 5 4-16,-15-4 6 0,3 0 3 15,-4-6 10-15,-7-5 6 0,-1-11 1 0,1 3 3 16,6-8-4-16,5-13-6 0,0-1-5 0,-1 1-5 16,8-6-15-16,9-4-8 0,2-4-3 0,-1-5-25 15,11-7-17-15,-5 4-22 0,10-1-32 0,4-6-111 16,-3 1-151-16,8 0 257 0,0 0-181 0,9-5-127 15</inkml:trace>
  <inkml:trace contextRef="#ctx0" brushRef="#br0" timeOffset="329.71">6879 3705 1787 0,'-11'-4'668'0,"-6"4"-503"15,-3 1-125-15,3 4-7 0,-2 2 0 0,-3 2 1 16,0 1 2-16,4 3-6 0,-3-1-7 0,6 4-7 16,0 0-4-16,2 4-12 0,0-1 0 0,9 5 0 15,2-1 0-15,2 3-2 0,6 2-1 0,7-2 2 16,-2-2-1-16,12-3 0 0,3-1 0 0,7-8 2 16,-3 3-2-16,-2-8 2 0,2-8 1 0,5-8 2 15,3 3 0-15,-7-3 4 0,-2-6-1 0,-1 0-1 0,1-7 8 16,-10 1-1-16,7-1 2 0,-17 2 2 0,-3-2 4 15,-3 0-4-15,-8 1 1 0,-10 3 2 0,-9-1-7 16,6 1-1-16,-11 3-1 0,6 5-4 0,-6 0-5 16,-1 0 2-16,8 8-5 0,0-2-1 0,2 4-29 15,2 0-16-15,5 1-27 0,-4 0-28 0,9 5-123 16,3-4-119-16,4 2 244 0,3-1-184 0,10 1-116 16</inkml:trace>
  <inkml:trace contextRef="#ctx0" brushRef="#br0" timeOffset="637.12">7521 3590 1740 0,'12'4'676'0,"-22"5"-481"0,4-2-139 0,-10 8-1 16,-1 1 3-16,-3 7 4 0,0 4 3 0,0 6-23 15,-2 4-11-15,2 4-3 0,-1 1-3 0,4-2-12 0,-2-2-7 0,1 4-1 16,0-1 0-16,4-8-1 0,2-4 1 15,2-6 0-15,-2-1-1 0,9-12 2 0,-3 4 2 16,4-13-1-16,2-4 1 0,0 0 0 0,1-9-1 16,2-6-1-16,3-10 2 0,1 4-2 0,3-9-1 15,-1-2-1-15,0-2-2 0,2-2 0 0,5 1-2 16,3-1 0-16,-3 1-2 0,1 0-1 0,7 2-1 16,0 2 0-16,3 0 0 0,0 3 1 0,3 7-1 15,-4 3-2-15,1 5 0 0,0 8-2 0,-3 2-4 16,-2 4-10-16,-5 2-13 0,-1 9-18 0,1 5-55 15,2-5-31-15,-3 1-46 0,1 5-71 0,1-2 165 0,5 6-157 16,-1-1-62-16</inkml:trace>
  <inkml:trace contextRef="#ctx0" brushRef="#br0" timeOffset="1104.01">8437 3136 1457 0,'6'-29'603'0,"-2"4"-373"16,-3-1-128-16,5 9 42 0,-4-1-31 0,4 4-15 15,-1 0-2-15,1 7-8 0,-3 1-9 0,5 6-31 16,-3 2-14-16,1 8-8 0,-5 3-8 0,0-2-10 0,0 20-2 0,-7 7 0 15,5-1-1-15,-6 1-4 0,-1 8 2 16,-3 5-2-16,-1 10 0 0,-8 10-1 0,1-4-2 16,4-3-7-16,-8 9-35 0,-3 2-17 0,1 1-18 15,2 2-21-15,1-6-51 0,1-2-15 0,1 1-10 16,0-13-3-16,4-11 4 0,-1 8 9 0,8-34 10 16,-2 4 17-16,1-12 42 0,-1-1 16 0,8-14 12 15,0-2 16-15,3-9 54 0,-3-5 25 0,1-10 23 16,1-1 16-16,1-12 40 0,-3-8 13 0,1-3 13 15,-1 3 5-15,1 0-19 0,-1 2-9 0,2-14-10 16,0 4-11-16,2 10-24 0,1-3-6 0,1 8-5 0,1-2 9 16,0 16-3-16,2-10-4 0,-5 26 2 0,4 7 3 15,3 2-2-15,0 15-4 0,5 5-3 0,6 5-5 16,-2 1 1-16,12 6 1 0,5-2-5 0,10-3-2 16,-4 3-5-16,8-8-8 0,3-1-27 0,2-1-179 15,1-2 156-15,-1-2-83 0,-1 1-83 0</inkml:trace>
  <inkml:trace contextRef="#ctx0" brushRef="#br0" timeOffset="1842.39">10429 3034 1203 0,'-12'-3'527'0,"3"-2"-313"0,-3 1-118 15,6-1 28-15,-2 0-2 0,-7-2-3 0,7 2-6 16,-1-1-28-16,-2 0-13 0,-4-1-11 0,-1 0-12 15,-4 2-20-15,4-1-5 0,-4 5-4 0,-7 1-9 16,-5 8-3-16,2-3-6 0,-3 13-4 0,-7 11-4 16,-3 2 1-16,-1 12 1 0,-5 13 1 0,0 14 3 15,0 3 1-15,0 18 1 0,11 3 1 0,8 9 1 16,-4 3-1-16,30 2-1 0,-5-1 0 0,15-3-3 16,0 2-3-16,25-16-13 0,-7 0-18 0,9-13-58 15,10-6-33-15,2-15-42 0,1-1-74 0,0-14 157 16,0-13-125-16,-12-2-33 0</inkml:trace>
  <inkml:trace contextRef="#ctx0" brushRef="#br0" timeOffset="2842.5">11049 3468 1189 0,'2'-2'498'0,"3"-6"-292"15,0 2-111-15,1 0 12 0,-3 1 0 0,0 0-11 0,-1 2-16 16,1 2-11-16,0-1-19 0,-1 2-26 16,-2 0-5-16,0 1-2 0,-1 3 0 0,-2 6-1 15,0-1-1-15,-4 3-4 0,-4 6 4 0,0-1-2 16,-4 9 1-16,-3 2 1 0,-7 2-3 0,0 0 0 16,-5 3-3-16,-7 0 0 0,-5 0-3 0,1-1 0 15,-6-1-1-15,5 2-1 0,-3-2 1 16,-6 2-1-16,15-4 1 0,-1 4 3 0,7 0 2 0,4-2 0 15,7-4-2-15,0 0 2 0,12-3-2 16,6-2 2-16,8 2-1 0,4-6 0 0,1-3 1 0,15-4-1 0,10 0 6 16,1 3 1-16,2-3 2 0,8-5 2 0,-1 0 2 15,4 1-1-15,2 2-2 0,4 0 0 0,-18-1-5 16,0-1-1-16,-6 1-8 0,-8-1-21 0,-7-2-36 16,-6 2-251-16,-1-2 255 0,-7 1-136 0,-2-6-125 15</inkml:trace>
  <inkml:trace contextRef="#ctx0" brushRef="#br0" timeOffset="4475.64">12031 3671 1037 0,'-1'-10'502'0,"-2"-1"-252"16,0 3-132-16,0 1 54 0,-2-2-29 0,0 2-14 15,-1 0-12-15,1 2-14 0,-5-3-34 0,3 4-11 16,-7 0-11-16,0-2-6 0,-1 6-13 0,-1-2-1 16,-10 2-6-16,1 3-1 0,-1 4-12 0,-4 3-1 15,-7 4-1-15,3 0-1 0,-3 3-4 16,0 3-1-16,6 3 0 0,-3-4-1 0,4-1 0 0,17 0-2 0,1 0-1 16,-3-2-1-16,6-1-1 0,9-6-3 0,5-1 0 15,7 0 0-15,10-8-1 0,-5 1 2 16,10-4 2-16,8-5 0 0,1-1 3 0,7-4 3 15,-3-1 1-15,3-1 2 0,-1-1 0 0,-2-1 0 16,-8 2-2-16,-3 6 5 0,1-2 1 0,-14 12 0 16,4-2 2-16,-11 4 4 0,1 3 0 0,-10 14 3 15,0-2 0-15,-4 4 1 0,-7 6-4 0,2 3-2 16,-2 3-2-16,0-2-1 0,2 7-4 0,-2 0-1 16,4 0-1-16,1-3-2 0,2-1 0 0,2-3 0 0,2 0-16 15,3-10-17-15,-1 4-17 0,5-12-26 0,0-4-97 16,2 1-72-16,1-9 170 0,6-1-135 0,-6-2-87 15</inkml:trace>
  <inkml:trace contextRef="#ctx0" brushRef="#br0" timeOffset="4667.95">12370 4023 1788 0,'-18'24'739'0,"5"-3"-467"0,-4 0-152 0,2 0 67 15,0-1-82-15,0 0-12 0,2 2-13 0,-4-1-17 16,1-2-17-16,4 1-21 0,-2-4-62 0,3 0-37 16,2-4-50-16,1-4-76 0,3 1 144 0,2 0-108 15,10-10-48-15</inkml:trace>
  <inkml:trace contextRef="#ctx0" brushRef="#br0" timeOffset="5193.55">12952 3726 1285 0,'-18'-5'508'0,"5"2"-347"15,-2-1-92-15,3 4 20 0,7 1-17 0,-1-1 6 16,2 0 2-16,2 0 3 0,2-1-8 0,2-3-12 0,2-1-9 16,7-1-11-16,-3-1-3 0,4 4-6 0,6-6 0 15,0 2-4-15,5 2-1 0,2-1-4 0,7 0-8 16,-2 0-1-16,5 0-3 0,-1-3-4 0,4 4-3 16,-1-2-1-16,1 3-3 0,-2-1 1 0,-1 3-1 15,0-3 1-15,-6 8-1 0,1-1 1 0,-4 3 0 16,-5 1 0-16,-5 5 1 0,-2 0 0 0,-3 0 3 15,-12 6 1-15,-3 4 2 0,-1 3 1 0,-5-3 2 16,-5 4 2-16,-3 0 0 0,-3 9 0 0,-5 3-1 16,1-2-2-16,3-3-1 0,-1 1-1 0,0 2-2 15,2-2-3-15,5-6 0 0,0-4-7 0,3-3-11 16,4-6-15-16,0-3-22 0,6-6-83 0,0 2-63 16,5-7-119-16,5 0 222 0,6-9-204 0,-3 5-99 15</inkml:trace>
  <inkml:trace contextRef="#ctx0" brushRef="#br0" timeOffset="5349.27">13630 4102 1932 0,'-38'48'743'0,"-2"-9"-527"0,1 1-145 16,5 2 0-16,-1-2-18 0,1 0-3 0,7-6-6 16,7-2-48-16,-4 5-57 0,18-20-89 0,-5 6-134 15,11-12 208-15,0 1-148 0,12-19-69 16</inkml:trace>
  <inkml:trace contextRef="#ctx0" brushRef="#br0" timeOffset="6075.67">14567 3628 1022 0,'0'-5'492'16,"-2"-2"-259"-16,2 1-123 0,4 4 34 0,-2-1 0 0,0 2 6 15,-2-1-7-15,0 1-36 0,2 2-12 0,1 3-14 0,-1 6-9 16,-2 7-12-16,0-5-10 0,-2 9-20 0,-5 7-5 16,4 1-9-16,-6 5-2 0,-4 4-4 0,-2 7-21 15,0-1-20-15,-6 3-23 0,3 0-33 16,2-6-146-16,-3 4 179 0,4-6-112 0,2-2-75 0</inkml:trace>
  <inkml:trace contextRef="#ctx0" brushRef="#br0" timeOffset="6460.45">14871 3678 1725 0,'9'-18'685'15,"1"2"-441"-15,-2 3-147 0,-2 0 24 0,3 0-34 16,-2 0 2-16,9 2 0 0,-5-4-7 0,3 5-40 15,-1-2-14-15,1-1-7 0,0 3-5 0,-2 0-7 0,2 5-3 16,-1 1-1-16,1 3-2 0,-2 1-3 0,-2 7-1 16,0 4-2-16,0 5-1 0,-7 12-1 0,3-5 0 15,-6 8-2-15,-7 9-2 0,-2-5-3 0,-6 9-2 16,-5-3-1-16,-7 5-6 0,0 1-1 0,-5-2 0 16,-1 0 2-16,2-9 1 0,-2 5 4 0,2-5 5 15,1-4 3-15,6-11 10 0,0 3 8 0,8-18 1 16,-1 1 3-16,3-7 10 0,0 1 0 0,8-12-1 15,-1 0 0-15,3-6-3 0,1-1-5 16,4-2-3-16,2 1 0 0,1 0-9 0,8 4-1 0,6-4 0 16,-1 1 0-16,2 4-1 0,5 1 0 0,3 2 0 0,5 1-1 15,2 7 0-15,0-5 0 0,-8 8-2 0,1 4-13 16,3 2-20-16,-7 6-26 0,2 2-31 0,-5 3-154 16,0 0 336-16,1 4-134 0,1 6-27 0,-2-5 31 15</inkml:trace>
  <inkml:trace contextRef="#ctx0" brushRef="#br0" timeOffset="6613.17">15360 4227 2253 0,'-21'16'870'0,"7"-5"-628"0,1 0-170 0,-2 7-9 15,4-2-6-15,3 3-1 0,2-1 0 0,2-2-23 16,-3 2-20-16,6-1-25 0,0 0-37 0,1-7-189 15,1 1 196-15,3-8-109 0,1 2-90 0</inkml:trace>
  <inkml:trace contextRef="#ctx0" brushRef="#br0" timeOffset="7500.95">16090 3731 675 0,'-9'-7'383'15,"-1"-1"-163"-15,5 4-112 0,-1-2 77 0,5-1-57 16,0 0 3-16,2 4-3 0,0-6-8 0,5-1-18 15,-2 1-5-15,9-4-7 0,1 1-2 0,3 0-13 16,4-7-3-16,9 0-4 0,1 2-5 0,2 1-17 16,7-2-7-16,-3 5-4 0,-2 1-7 0,0 2-11 15,-11 10-4-15,1 6-4 0,-2 0-4 0,-5 6-4 16,-7 8-1-16,-5 5-3 0,-4 7-3 0,-11 9-2 16,3-1-1-16,-9-7-3 0,-9 11 2 15,-3 0 0-15,-6 0 0 0,-3 2 2 0,-2-7 5 16,1-2 3-16,-3 2 0 0,3-7 5 0,-1-8 6 15,0 1 3-15,2-18 2 0,2 4 5 0,2-11 6 16,-2 2 3-16,5-8 1 0,-3 1-1 0,8-4 1 16,2-3-1-16,9 0-3 0,1-3-3 0,1 3-7 0,12-4-4 0,8-2-1 15,3 1-2-15,0 2-5 0,8 0-3 0,2-2 1 16,4 2-2-16,7 4-1 0,0-1 0 0,-5 6 0 16,2 3-1-16,1-1-5 0,-2 9 0 15,0 4-9-15,-5 2-39 0,0 1-21 0,-1 3-27 16,-4 4-27-16,1 3-114 0,-1-1-109 0,-1 3 236 15,-2 3-174-15,3-6-94 0</inkml:trace>
  <inkml:trace contextRef="#ctx0" brushRef="#br0" timeOffset="7749.85">16850 3453 1003 0,'-5'-10'617'16,"-3"1"-292"-16,8 2-182 0,2 3 176 0,-4 1-159 16,0 1-32-16,2 3-11 0,1 4-10 0,-4 6-12 0,0 17-15 15,-1-8-13-15,-4 14-28 0,-2 11-8 0,0 0-3 16,-6 14-5-16,-1 2-3 0,1 9-14 0,-6-4-19 15,1 6-29-15,5-7-38 0,-1-6-213 16,1 7 236-16,8-27-137 0,1 8-110 0</inkml:trace>
  <inkml:trace contextRef="#ctx0" brushRef="#br0" timeOffset="8842.86">17357 4254 1351 0,'-6'-1'597'15,"-4"-2"-347"-15,8 3-148 0,2 3 34 0,0 2-2 16,0-2-6-16,-1 2-29 0,1 1-10 0,2 4-13 0,-2 3-13 16,-1 6-18-16,-1-4-11 0,2 1-24 0,0 6-30 15,-2 1-38-15,1 0-44 0,1-1-64 0,5-6 119 16,2-2-89-16,3-3-41 0</inkml:trace>
  <inkml:trace contextRef="#ctx0" brushRef="#br0" timeOffset="9095.69">17724 3829 913 0,'0'0'485'0,"-2"0"-221"0,-1 0-125 0,2 0 54 15,1 0-29-15,1 0-7 0,-1 0-20 0,1 1-14 16,4 0-12-16,1 1-19 0,-2-2-31 0,7 0-12 0,2-1-10 16,0-1-9-16,4 1-16 0,2-4-5 0,0 3-5 15,6-2-40-15,1-2-28 0,1 0-29 0,-2 2-41 16,6 0 92-16,0 1-77 0,1-1-31 0</inkml:trace>
  <inkml:trace contextRef="#ctx0" brushRef="#br0" timeOffset="9504.34">18354 3657 1608 0,'-10'-11'656'0,"5"-1"-436"0,3-3-137 0,6 5 31 16,3-1-28-16,3 0 0 0,3 0-4 0,3 0-12 16,-1 1-14-16,6 0-15 0,-3-1-12 0,4 5-18 15,1-2-3-15,-3 7-4 0,1-1-2 0,-1 2-3 16,-1 5-3-16,1 8-2 0,-3 2 1 0,-2-3-1 0,-4 17-4 16,-6 4-6-16,2-1-3 0,-2 1 0 15,-6 5-1-15,-7 0-2 0,-5 11-1 0,-8 0 1 16,3-2 5-16,-2-4 6 0,-3 1 4 0,-4 3 3 15,3-3 4-15,2-4 4 0,0-12 10 0,1 1 7 16,1-10 6-16,4-3 7 0,0-9 19 0,0 2 7 16,6-12 6-16,-1-1 6 0,2-6 0 0,0 1-3 15,5-8-7-15,0 1-5 0,4-4-19 0,1-3-9 16,6 0-7-16,2 4-5 0,4 0-11 16,5-1-1-16,4-1-1 0,0 3-1 0,-1 5-2 0,3 3-1 0,5 5-5 15,-4-2-16-15,0 2-18 0,0 6-29 0,-3 5-32 16,3 0-155-16,2 9 305 0,-2-3-103 0,0 7-37 15,8 7 18-15</inkml:trace>
  <inkml:trace contextRef="#ctx0" brushRef="#br0" timeOffset="9690.5">18979 4255 1831 0,'3'3'739'0,"-3"1"-486"0,-4 7-144 16,-2 4 75-16,0 2-87 0,-3 5-20 0,-2 8-4 16,1-4-5-16,-5 10-15 0,2-3-17 0,1 1-61 15,-3 2-41-15,8-7-59 0,-3 1-103 0,7-5 169 16,-2 1-118-16,6-8-57 0</inkml:trace>
  <inkml:trace contextRef="#ctx0" brushRef="#br0" timeOffset="10955.23">20218 3566 566 0,'0'-6'353'0,"0"2"-131"0,0 2-108 16,-1 0 94-16,1 0-39 0,-2 1-6 0,-1-3-2 15,3 1-15-15,-3 1-6 0,-1-3-11 16,1 2-8-16,0 0-28 0,-1-2-7 0,-1 1-14 15,-1 1-8-15,-1 1-19 0,-2 0-8 0,-1 0-7 16,-5 2-5-16,3-1-11 0,0 7-5 0,-8 2-1 16,2 0-3-16,-1 2-5 0,-2 6-2 0,-7 3-1 0,3 10-3 15,-10 7-1-15,1-4 3 0,4 3-1 0,-2 12-2 16,1-2-1-16,6 6 2 0,6 2 0 0,9-2-4 16,1 0-1-16,9 3-5 0,8-5 0 0,14-8-5 15,1 1-4-15,12-10-6 0,7-5-5 0,6-9 1 16,-1 0 4-16,8-16 4 0,-3-2 0 0,0-8 12 15,0 1 10-15,-10-14 7 0,-2 3 13 0,-4-7 27 16,-6-2 6-16,-9 0 9 0,-1 1 10 0,-4 3 2 16,-19 1 3-16,-4-5 4 0,-2 3-4 0,-5 3-21 15,-10 1-9-15,-1 6-8 0,-7 2-12 0,-4 8-9 16,-1-4-7-16,10 11-10 0,-12 6-28 0,5 2-24 16,1 6-26-16,3 5-37 0,8 2-251 15,0 1 289-15,2 4-172 0,8-1-118 0</inkml:trace>
  <inkml:trace contextRef="#ctx0" brushRef="#br0" timeOffset="11726.32">20819 3391 1187 0,'-20'-1'465'0,"-1"-2"-304"16,5 3-95-16,-3 2 12 0,6-2 11 0,-1 2 2 16,6-2-1-16,0 3-7 0,5-3-20 0,2 0-6 15,5 0-5-15,3-1-7 0,-2-1-20 0,12-2-7 0,8 3 1 16,1-3 0-16,1 1-6 0,7 2-2 0,-1 0-3 0,8-3 0 16,3 4-1-16,1 2 2 0,-6-1-7 0,3 1 0 15,-2 0 0-15,0 4 2 0,-2-2-2 16,-4 4 1-16,0-3 0 0,-3 3 1 0,-3-5 2 15,-5 6 3-15,-3 0 2 0,-5 0 0 0,-3 0 5 16,-6 2 7-16,0-3 5 0,-10 8 1 0,-2 3 5 16,-9-2 1-16,7 0-3 0,-13 5-2 0,0-2-3 15,-1 4-7-15,-5-1-5 0,-1 9-3 0,1-6-3 16,-1 2-4-16,-1 3-3 0,0 1 2 0,3 4 0 16,4-5 0-16,1 2-4 0,0 5-1 15,2-2-9-15,2-2-15 0,5-2-19 0,4-1-29 0,-2 2-118 16,10-8-119-16,-3 4 229 0,12-7-166 0,3-4-128 15</inkml:trace>
  <inkml:trace contextRef="#ctx0" brushRef="#br0" timeOffset="12437.77">21520 2706 968 0,'-21'-6'468'0,"6"0"-286"0,-3 1-101 16,10-1 15-16,-5-1 15 0,1 1 7 16,2-2-3-16,4 3-5 0,2-1-20 0,0 0-7 15,1 2-11-15,2-3-11 0,3 6-18 0,6-3-5 16,0 2-7-16,2 2-3 0,9 3-5 0,-4 0 0 0,12 11 1 16,-3 1 0-16,4 4-4 0,-2 0-2 15,3 12 0-15,2 0 1 0,-3 7-5 0,1 7-2 0,1 14-4 16,-4-2 0-16,-1-5-3 0,-8 17 1 0,-4 15 1 15,3 4-2-15,-6-7 2 0,-9 7-1 0,-2 1 0 0,-7 13 1 16,-6 1 1-16,2 4 0 0,-3-18 2 0,-5 1 0 16,-2 3-1-16,0-10 1 0,-5-7 1 0,-4-5-2 15,-2-3 0-15,-5-11-4 0,-2-7-2 16,-8-8-25-16,2 3-22 0,-7-18-34 0,2 4-47 0,3-10 91 16,-2 0-69-16,10-9-30 0</inkml:trace>
  <inkml:trace contextRef="#ctx0" brushRef="#br0" timeOffset="62085.6">4254 5692 1027 0,'6'-6'469'0,"1"-2"-262"16,-4 0-115-16,4 0 23 0,-2 0 6 0,2 3-1 0,-1-4-4 15,-2 2-26-15,0 1-11 0,0 0-6 16,0 0-6-16,-3-1-3 0,-1 2-7 0,-4 0-3 15,2 1-4-15,-3 2-12 0,1-1-1 0,-3-1-5 16,1-2-1-16,-2 3-11 0,0-1-1 0,-1-1-5 0,-4 1 2 16,-2-2-3-16,0 0-1 0,1 1-4 0,-5 3-2 15,2-1-2-15,-2 2-1 0,-2 1-1 0,-2 3-4 16,0-1-4-16,-3 5 0 0,-1 1 0 0,-2-1-3 16,0 2 3-16,1 7-1 0,0-4-1 0,3 1 3 15,-2 2 2-15,6 0-2 0,-1-1 0 0,6 6 2 16,0-4-2-16,4 1 0 0,0 1 0 0,3-2-1 15,5 3 2-15,4-3-1 0,-1 1 0 0,1-5 4 16,6-2-2-16,4 0 3 0,1-1 2 0,3-3 1 16,1-1-1-16,3-5 2 0,3-3 1 0,4-6-2 15,-1 2 3-15,-1-3-3 0,7-3 1 0,-2-5 1 16,1 1 0-16,-2-2 2 0,-1 1 1 0,1-2 1 16,-4 2-1-16,-5 1 1 0,-2 0 1 15,1 2 1-15,-5 6 0 0,0-2 2 0,-5 3-1 0,4 1 1 16,-7 7-2-16,3-1 2 0,-4 3 0 0,-3 3-1 15,-2 4-3-15,0 3 0 0,-3 7 0 16,1 1 0-16,-1 5 3 0,0 1-2 0,-1-3-3 0,0 7 0 0,1 5 2 16,0 1 0-16,-1-6-4 0,3 1 0 15,-1-1-2-15,1-1-1 0,7-3 1 0,-2 2 0 16,1-10-2-16,3 1 1 0,-1 0-1 0,5-4 0 0,-2-3 0 16,-2 0 2-16,1 0-2 0,-3-2 3 15,2 1-1-15,-2-4 1 0,0 1 2 0,-1-3-2 16,0 2 4-16,-1-2-1 0,1 0 3 0,-4-2-1 15,-1 0-2-15,-1-1 2 0,-1 2 0 0,-2-1-3 16,3 2 0-16,-4-3-2 0,4 0-3 0,0 0-1 16,-3 3 1-16,3-1-3 0,2-1-1 0,-1 2-1 0,-2-2-22 15,1 2-10-15,0 0-17 0,-2 0-23 0,3 0-97 16,-2-1-68-16,1 2 333 0,2-3-152 0,-1-2-15 16,0 2 41-16</inkml:trace>
  <inkml:trace contextRef="#ctx0" brushRef="#br0" timeOffset="62612.55">4877 6573 887 0,'8'-9'472'15,"2"-2"-244"-15,-1 2-112 0,3 1 32 0,-3-1 2 16,6 0 4-16,-7 2-2 0,2 1-4 0,-2 5-27 16,1-1-13-16,-4 1-12 0,0 4-6 0,0 4-14 15,1-3-6-15,-4 11-6 0,0-1-6 0,-2 6-13 16,0-1-7-16,-4 7-3 0,-2-1-7 0,-1 5-9 16,-5 1-4-16,-1 0-3 0,1-1-3 15,-3-6-12-15,-1 2-21 0,1-6-33 0,0 0-43 16,3-7-84-16,0-5-158 0</inkml:trace>
  <inkml:trace contextRef="#ctx0" brushRef="#br0" timeOffset="64260.91">8473 5685 1117 0,'6'-7'466'0,"-4"-1"-287"0,2 1-93 0,-3 2 30 15,2-3-6-15,-3 6 4 0,6 2 3 0,-5 0-8 16,-1 0-11-16,0 0-15 0,-5 3-13 0,4-1-20 0,2 0-4 16,-3 4 0-16,-3-1-2 0,0 1-13 0,1 1-6 15,-1-2-3-15,0 3-3 0,-5 4-5 0,-1 0-2 0,0-1-5 16,-4 6-4-16,-1-3-1 0,-4 6-1 16,1 0 0-16,-1 4 0 0,-2-1-1 0,-2 5-1 15,0 0 0-15,-2 0-1 0,2 2 2 0,-3 1-1 16,2 2 1-16,0-5 0 0,-1 3 0 0,4-4-1 15,3-1 1-15,4-1 3 0,3-1 1 16,6-6 3-16,-1 2 2 0,6-3 2 0,6-3 4 16,4-2 3-16,-2 1 2 0,2-3 1 0,2-1 1 0,3 2 4 15,0-2 0-15,0-1 0 0,-1-1-2 0,0 2 0 0,5 2 4 16,1 2-3-16,0-2-2 0,-4-1-7 0,3 4 2 16,-1-1-5-16,0-1 0 0,-4 1-4 0,0-2-4 15,-1-1 1-15,1 0-1 0,-2 1-2 0,-2-4-5 16,2 2-4-16,-1-5-12 0,3 0-18 0,-5-1-79 15,1-1-62-15,-1-2-89 0,0-1 188 0,-2 0-182 16,1-3-91-16</inkml:trace>
  <inkml:trace contextRef="#ctx0" brushRef="#br0" timeOffset="64757.46">8844 6004 1070 0,'0'-8'526'0,"-2"-2"-285"15,1 0-134-15,-2 4 113 0,-2-2-101 0,5 1-10 16,0-3 2-16,1 5-11 0,-1-3-9 0,6 3-14 16,-2 0-15-16,6 1-26 0,0 1-3 0,2-1-4 15,0 3-7-15,5-1-7 0,2 1-2 0,-2 2-1 16,4-1-4-16,-5 1-2 0,7 2-1 0,2-2-1 16,1 1 2-16,-5-1 0 0,6-2-2 0,-1-2 0 0,2-1 2 15,-3-4-2-15,2 2 1 0,-4 0-1 0,3 1 0 16,-1-3 0-16,0 1-1 0,1-3 1 0,-6 5 0 15,3-1-2-15,-4 1 2 0,-2-1-1 0,-5 4 2 16,1-1-2-16,-6 8 1 0,-4 0 0 0,-5 5 0 16,2-5 1-16,-11 15 0 0,1 0 1 0,-8 3 2 15,-5 3 1-15,-1 4-1 0,-2 7-1 0,4-7 1 16,2 7-3-16,-3 8 0 0,-2-2 1 0,6-2-4 16,4 2 0-16,2-6 2 0,-1 2 0 0,6-10 0 15,-5 6 0-15,8-15-3 0,3-4-17 0,1 0-12 16,1-8-16-16,1-1-22 0,4-6-109 15,3 2-81-15,2-4 182 0,0 0-139 0,1-3-96 16</inkml:trace>
  <inkml:trace contextRef="#ctx0" brushRef="#br0" timeOffset="64927.36">9556 6392 2146 0,'-17'22'806'0,"-2"-3"-551"0,5 1-160 0,4 0 10 0,-1 4-23 16,1 1-7-16,-2 0-4 0,1 3-14 16,0-3-17-16,-2-2-35 0,1 2-17 0,1-11-23 15,2 3-27-15,-3-5-125 0,3 1-101 0,3-3 213 16,0-1-161-16,-1-9-127 0</inkml:trace>
  <inkml:trace contextRef="#ctx0" brushRef="#br0" timeOffset="66476.9">10209 6039 1035 0,'-3'0'497'0,"-4"2"-278"0,1 2-123 16,-2 7 97-16,-1-3-81 0,2 10-9 16,1-1-8-16,0 8-10 0,-1-2-9 0,3 11-15 15,-3-1-18-15,2 2-26 0,1 3-4 0,-2-1-5 16,3 0-1-16,-3-7-3 0,3-4-3 0,0 2-13 0,0-2-15 16,1-3-21-16,2-5-22 0,0-6-25 0,1 3-94 15,4-13-91-15,-2 5 190 0,2-5-132 0,1-9-92 16</inkml:trace>
  <inkml:trace contextRef="#ctx0" brushRef="#br0" timeOffset="66849.23">10365 6059 606 0,'29'-11'491'0,"-5"3"-187"15,-6-2-153-15,2 3 145 0,-1-3-110 0,1 4-15 16,3-3-8-16,-7 5-41 0,1 2-11 0,-2-2-14 15,-2 3-15-15,3 1-13 0,-2 4-27 0,-1-2-8 16,0 4-8-16,-1 3-6 0,-3 3-11 0,2 2-4 16,-4 0-1-16,-4 0-3 0,-4 5 1 0,1 1 1 15,-11 6-3-15,4 0 0 0,-4 0 0 0,-3-1 3 16,0 0-3-16,-1 0 5 0,-1-1-1 0,1-5 0 16,-3 0 2-16,3-5 0 0,-2-2 1 0,3-5 0 0,-5-3 3 15,1 2-1-15,3-2-2 0,2-4 0 0,3-3-1 16,-2-1 1-16,5-3-2 0,-3 1-2 0,9 0-1 15,1-3-3-15,1-2 2 0,4-1-1 0,2 1 0 16,5 0 1-16,2-1 3 0,2 2 3 0,0 1 3 16,2 1 10-16,3 3 3 0,-1 1 3 0,-1 2 4 15,0 4 1-15,-1-1-3 0,1 8-1 0,0 0-3 16,-3 2-10-16,1-1-5 0,-1 4-4 16,1 1-5-16,-2-1-41 0,1 0-29 0,0 2-38 0,-1-3-53 15,-3-3-86-15,1-1 168 0,10 1-167 16,-2-1-102-16</inkml:trace>
  <inkml:trace contextRef="#ctx0" brushRef="#br0" timeOffset="67016.75">11075 6458 2157 0,'-2'18'791'0,"1"-4"-575"0,-3-3-153 0,4 7 17 16,-4 4-25-16,2-2-3 0,-1-1 4 0,-3 5-4 15,1-3-4-15,0 5-23 0,-2-4-20 16,0 2-33-16,-1-7-42 0,3 3-149 0,-1-2-140 0,0-2 271 16,7 6-199-16,1-16-161 0</inkml:trace>
  <inkml:trace contextRef="#ctx0" brushRef="#br0" timeOffset="67682.7">11963 6114 960 0,'-8'-4'445'0,"-1"0"-262"15,-1 2-101-15,4-4 101 0,-1 2-93 0,2 0-4 16,-1 1 0-16,2-2 1 0,-1 1-8 0,3 0-12 16,-1-1-14-16,3 3-19 0,0-2-1 0,2 1 2 15,2 1 1-15,2-1-1 0,4-2 2 0,3-1 1 16,0 0-5-16,0 2-7 0,9-3-5 0,7-2 3 16,1 0-3-16,-1 3-1 0,7-2-2 0,-4 3-2 0,7 1 0 15,-6 4-3-15,4-3-2 0,-14 8-8 0,-1 11-2 16,-5-2-4-16,-5 9-1 0,-8 6-2 0,-8 13-3 15,-2-1 3-15,-9 9-1 0,0 0 3 0,-14 0 0 16,2 3 5-16,-12-8 1 0,6 3 2 0,-1-9 9 16,-2 0 1-16,9-15 3 0,-5 2 11 0,5-6 21 15,8-9 3-15,2-7 4 0,0 1 7 0,4-9 0 16,1-3 2-16,3-6-4 0,0-3-12 0,4 1-18 16,4-7-5-16,3-2-3 0,0-1-7 0,1 1-7 15,6 2-4-15,1 1 1 0,1-1 1 0,4 4-2 16,-1-3-1-16,-1 9-1 0,5 2-2 0,0 0-1 15,1 5-1-15,-1 1-1 0,2 6-2 0,-2-1-2 16,2 5-1-16,0 6-6 0,2 3-13 16,-3-1 0-16,-1 6-18 0,-1-1-22 0,4 0-85 15,-2 4-49-15,2-6-75 0,1 1 185 0,0-6-176 16,7 0-85-16</inkml:trace>
  <inkml:trace contextRef="#ctx0" brushRef="#br0" timeOffset="67865.2">12705 6029 1568 0,'-8'-1'676'0,"8"7"-408"16,-2-3-154-16,3 7 31 0,-1 1-9 0,2 1 1 16,0 5 0-16,-2 2-44 0,0 32 37 15,0-21-88-15,1-5-22 0,-2 8-7 0,-2 4-9 16,3-1-14-16,-1-3-26 0,1-2-30 0,-2-1-46 0,2 5-300 15,6-2 330-15,-2 1-205 0,-3-7-118 0</inkml:trace>
  <inkml:trace contextRef="#ctx0" brushRef="#br0" timeOffset="68043.16">12850 6740 2163 0,'-6'11'920'0,"-7"8"-648"0,1 0-188 0,6-7-23 15,-1 4-5-15,3 1 0 0,-4-2 2 0,4 4-4 16,-4 2-14-16,2-4-48 0,1-3-100 0,3 0-85 16,-1-2-150-16,6 1 259 0,2-4-232 0,0-1-133 15</inkml:trace>
  <inkml:trace contextRef="#ctx0" brushRef="#br0" timeOffset="68531.08">13536 6222 1582 0,'-20'9'631'0,"8"-4"-429"0,7 2-130 0,5-5 20 15,5-1-5-15,8 2 4 0,8-5 1 0,8-3-19 16,-4 1-15-16,16-10-13 0,-5 2-10 0,7-2-71 16,1 1-51-16,2-5-77 0,1 3-135 0,7 1 223 15,1 1-156-15,1 0-73 0</inkml:trace>
  <inkml:trace contextRef="#ctx0" brushRef="#br0" timeOffset="69142.92">14390 5953 1228 0,'-3'-11'553'0,"0"1"-371"16,-2 1-104-16,4-8 108 16,3 8-72-16,4-1 7 0,6-1 8 0,4 2-13 15,-1-1-10-15,9 0-10 0,1 3-7 0,3 0-23 16,0-2-6-16,1 7-7 0,-1-2-8 0,-3 5-17 16,3-1-6-16,-7 14-5 0,0-4-8 0,-3 11-9 15,-2 4-3-15,-6 9-8 0,-3 1-9 0,-7 9-36 16,-2 6-34-16,-9 9-16 0,0 0-7 0,-4-6-13 0,-6 5-13 15,-9 1-7-15,2 4 8 0,2-11 37 0,-4-8 36 16,-3-7 21-16,-2 2 50 0,-4-16 34 0,0 7 35 16,9-17 31-16,-4-6 28 0,2-1 10 0,5-8 5 15,3-6 2-15,3-7-37 0,1-1-18 0,5-7-15 16,2 0-18-16,8-3-22 0,-5-2-9 0,16 2-7 16,-2-2-6-16,7 2-2 0,1-1-2 0,13 6-2 15,-1 1-2-15,2 3-5 0,6 2 0 0,0 9-3 16,1 0 1-16,-4 3-3 0,-1 6 0 0,3 7-3 15,-2-2-3-15,-3 5-8 0,-3 2-12 0,-2 2-14 0,1 4-84 16,-5 6-60-16,3-2-128 0,-6 0 228 16,2 4-205-16,-1 0-102 0</inkml:trace>
  <inkml:trace contextRef="#ctx0" brushRef="#br0" timeOffset="69355.52">15044 6639 1850 0,'-11'14'745'15,"3"1"-478"-15,5 2-165 0,-2 6 26 0,2 5-34 16,0-2-9-16,-5 6-2 0,-2 1-16 0,-2 3-44 16,1 0-20-16,-7-3-27 0,2 1-30 0,-3-3-133 15,-1 1-113-15,2-10 226 0,-1 1-169 0,3-9-139 16</inkml:trace>
  <inkml:trace contextRef="#ctx0" brushRef="#br0" timeOffset="70515.1">15865 6094 725 0,'5'-6'409'0,"-1"-1"-170"0,2-1-111 16,-1-1 42-16,-4 0-11 0,0-2-8 0,3 1-24 15,-1 0-12-15,-4 1-13 0,1-1-14 0,-4 1-24 16,2 1-6-16,-2 2-8 0,-1 0-7 0,-1 1-17 16,-1 1-4-16,-1 2-9 0,-1 1-2 0,0 1-9 0,-3 5-5 15,-4 0-6-15,1 2-3 0,-1 3 1 0,-1 2-2 16,-3 5 3-16,0 5 0 0,-2 11 1 0,0-5 2 15,8 7 4-15,-1 8 3 0,0 0 0 0,6 5-1 16,5-5 0-16,7-1 1 0,1 1-1 0,7-8 1 16,8-4 0-16,11-7 0 0,-4 1 0 0,19-15 0 15,-5 1 1-15,1-7 3 0,5 2 5 0,-9-10 1 16,-1-1 3-16,-6-3 27 0,-9-3 9 0,-11 1 8 16,-3-1 7-16,-8 0 3 0,-10 1-2 0,-12 1-2 15,3-1 0-15,-3 2-28 0,-13 4-10 0,-3-2-9 16,1 4-8-16,1 1-7 0,2 1-4 0,4 3-6 0,-4 2-41 15,12 1-26-15,-4 2-36 0,15-1-49 0,8-3 111 16,-1 0-89-16,11 0-33 0</inkml:trace>
  <inkml:trace contextRef="#ctx0" brushRef="#br0" timeOffset="70882.13">16336 6084 1139 0,'-11'0'536'0,"5"-1"-263"16,-2 1-128-16,4 0 64 0,0-2-37 0,4 0-5 15,0-2-5-15,1 1-11 0,4 0-15 0,-1 1-46 0,6-2-9 0,3 0-7 16,-2-2-12-16,1 2-19 0,1-1-8 0,6-1-5 15,0 0-6-15,5 0-9 0,-3-1-4 16,1 3-9-16,7-1 1 0,0 1-2 0,2 1 0 0,2 2-1 16,3 1-2-16,-3 0 1 0,4 1-1 0,-4 2 1 15,-3 3-4-15,1 0-2 0,-5 2 0 16,-3 3 2-16,-11 0-1 0,2 1 1 0,-15 5-1 16,0 0 3-16,-11 4 3 0,0-1 1 0,-15 9 2 15,0-6-1-15,-2 4 5 0,-7 2-2 0,3-4 0 16,1-1-2-16,4-3-1 0,9-9-1 0,1 1-14 15,1 1-15-15,5-3-23 0,8-3-29 0,4-4-38 0,4 2-232 16,11-5 270-16,-5 2-174 0,6-6-85 0</inkml:trace>
  <inkml:trace contextRef="#ctx0" brushRef="#br0" timeOffset="71325.16">17256 5719 1175 0,'-12'-3'526'16,"3"0"-305"-16,-2-1-122 0,4 1 46 0,7 1-37 0,-3 2 13 16,3-1 5-16,2 0-17 0,3 1-11 0,3 2-10 15,4-1 1-15,3 2-7 0,0 1-5 0,6-3-20 16,2 3 2-16,-2 0-5 0,5-1-8 0,2-1-5 16,3 0-15-16,2 0-2 0,1 0-6 0,1-2-2 15,3 0-10-15,1 0-1 0,1 1-4 0,-1 2 3 16,-2 0-2-16,1 1-2 0,-8 3 1 15,1 1-1-15,-6 1 2 0,-5 1-2 0,-7 4 1 16,-2 0-1-16,-12 6 1 0,-8 3 1 0,-14 8 0 16,1-1 1-16,-2-1 1 0,-21 10 4 0,-10 15 9 15,0-4 0-15,3 0-3 0,-6 5 2 0,4-1-1 0,-10 6-5 16,8-3-15-16,-5 5-31 0,19-19-57 0,5 0 73 16,-2-4-44-16,10-8-26 0</inkml:trace>
  <inkml:trace contextRef="#ctx0" brushRef="#br0" timeOffset="118970.3">6616 7609 1185 0,'-9'5'440'0,"-1"3"-307"0,-4-2-68 16,2-2 0-16,-5 5-4 0,1 1 4 0,1 2 7 15,-2 0-5-15,3 1-8 0,0-1-8 0,3 2-19 16,1-1-3-16,-4 1 4 0,3 2-2 0,2-3-4 16,-2 0 2-16,0-1 2 0,0 4 2 0,4-5-2 15,-2 1-2-15,5-3-6 0,2 0-2 0,0 0-1 16,3-2-1-16,6-1-4 0,4-5-5 0,0 0-2 16,6-2 0-16,5-4-2 0,9-2 1 0,1-2-2 15,6-2-1-15,1 0-2 0,-2 3 3 16,6-1 0-16,-15 9-1 0,2-2 2 0,-10 6 0 0,1 0 2 15,-22 12-1-15,0 0 2 0,-10 3-1 16,-6 5 2-16,-5 2-1 0,-2-2 2 0,-1-1-1 0,-3-5 2 16,-4 6 9-16,1-3 3 0,5-4-1 0,2-4 0 15,3-4 0-15,-1 1-2 0,6-6-2 0,-3 3-2 0,9-7-10 16,4 0-4-16,-4-2-3 0,3-3-3 0,2-1-5 16,5 1-21-16,0 0-11 0,2-2-16 0,2 3-17 15,2 1-69-15,0 0-51 0,3 3-89 16,-1 3 187-16,0-1-159 0,-1 0-74 0</inkml:trace>
  <inkml:trace contextRef="#ctx0" brushRef="#br0" timeOffset="119292.8">6930 7719 1498 0,'0'-15'596'16,"-1"-1"-382"-16,-4 9-130 0,-4 2 21 0,-1 4-22 15,2-2 0-15,-5 4-3 0,1 3-11 0,-3 4-37 16,1 0-9-16,-2 6-7 0,1-1-5 16,2 4-8-16,-2 4-1 0,4 4 1 0,0-3-1 0,1 0 0 15,7 4-2-15,1-2 0 0,0 1 1 0,3-5-1 16,4-2-1-16,1-6-1 0,3 2-3 0,7-12 2 16,-3 3 0-16,2-10 0 0,5-6 2 0,-1 1 2 15,2-7 0-15,-7 0 2 0,-1-3 4 16,1-1-1-16,-7 2 2 0,2 0 1 0,-8 2-1 0,1 1-4 15,-3 3-4-15,0-2-9 0,1 5-31 16,-3-1-18-16,2 9-27 0,-1-5-28 0,-1 4-106 16,3 3-101-16,0 0 218 0,0 0-159 0,1 2-95 15</inkml:trace>
  <inkml:trace contextRef="#ctx0" brushRef="#br0" timeOffset="119602.4">7212 7671 1202 0,'-12'9'501'0,"3"-3"-321"16,-1 5-111-16,4-1 33 0,0-1-28 0,2 2-5 15,2 0 4-15,-2 1-11 0,4 1-18 0,0 1-10 16,-2-3-6-16,0 0-13 0,2 0-4 0,1-1 13 16,2-1 4-16,-3-2 3 0,3-3 7 0,-2 0 5 0,1-1 16 15,-3-3 3-15,1 0 6 0,0-3-8 0,-4-2 8 16,0 0-2-16,0-2-2 0,-2-3-3 0,2 0-11 15,0-3-7-15,-3-1-4 0,5-4-6 0,0-3-14 16,1 3-4-16,5-10-5 0,-2 4-3 0,6-3-5 16,0 0 1-16,3 2-2 0,-1 0 1 0,4 2 0 15,0 2 1-15,3 6-2 0,-3-1 0 0,-1 5 0 16,3 4 0-16,-2 5-1 0,-1 1-8 0,-2 2-15 16,-2 5-23-16,3 3-88 0,1 1-79 0,-4-3 303 15,2 3-131-15,-3-1-35 0,1-5 16 0</inkml:trace>
  <inkml:trace contextRef="#ctx0" brushRef="#br0" timeOffset="119928.08">7508 7341 1170 0,'-3'-7'521'0,"-3"3"-275"0,3 1-125 0,1-2 33 15,2 2-12-15,2 2 5 0,3 1 0 16,1-2-19-16,-2 1-48 0,5 1-14 0,-2 1-10 0,2 6-10 15,-3 6-10-15,3-5-9 0,-3 9-14 0,-1 9-5 16,-3-1-3-16,0 7-3 0,0 2-12 0,-2 5-53 16,1 2-28-16,-1 4-38 0,0 2-49 0,-1-8 119 15,2 7-103-15,-7-11-33 0</inkml:trace>
  <inkml:trace contextRef="#ctx0" brushRef="#br0" timeOffset="120079.38">7474 7718 1386 0,'-9'-23'571'0,"2"2"-332"0,-1-2-120 0,4 4 69 16,-2-3-39-16,5 8-35 0,2-2 5 0,1 5-10 16,3 1-11-16,3 2-11 0,4 4-31 0,-1 0-11 15,6 4-12-15,2 1-9 0,3 1-24 0,-1 0-28 16,2 3-29-16,3 2-40 0,1-2 71 0,-2-1-53 16,9-4-25-16</inkml:trace>
  <inkml:trace contextRef="#ctx0" brushRef="#br0" timeOffset="120669.5">8041 7624 978 0,'6'-3'490'16,"-1"-1"-242"-16,-2 1-133 0,-1-1 53 0,0-1-10 16,2 2-4-16,-2 0-10 0,1 0-38 0,-3-1-15 15,1 1-14-15,4 1-10 0,-1 0-22 0,-2 0-6 16,8 2-8-16,0 1-4 0,2 1-12 0,4 0-2 15,-1 0-1-15,0-2-2 0,5 0-3 0,-1 0-1 16,3-3 2-16,-2-1-1 0,-2-2 1 0,3-5 0 0,7-6 4 16,1 3 0-16,-5-2 1 0,5-3 0 0,-2-3 1 15,10-4 8-15,0-7-1 0,2 4 2 0,-5-2-2 16,0-6 2-16,4 1-1 0,-4-4-1 0,-3 1-1 16,-6 3-5-16,1 0-4 0,-7 3-1 0,-2 5-2 15,-6 5-3-15,1-1-2 0,-11 16-3 0,1-2-7 16,-6 7-13-16,2 0 0 0,-14 9-6 0,2 3-2 15,-2 4-17-15,-5 4-8 0,5 0-8 0,-1 1-4 16,1 3-24-16,5-1-19 0,3-5-27 16,0 2-32-16,3-3-28 0,4-6-67 0,0 0 166 0,1 2-114 15,2-7-10-15</inkml:trace>
  <inkml:trace contextRef="#ctx0" brushRef="#br0" timeOffset="120949">8709 7029 1178 0,'-8'-2'548'0,"0"-1"-289"16,0-1-127-16,1 2 71 0,1-1-68 0,1 3 1 15,0 0-5-15,-2-4-12 0,1 3-19 0,2 1-16 16,-1-1-29-16,5-1-9 0,-3 0-8 0,2 1-9 16,0 1-8-16,3 1-10 0,1-1-2 15,1 1-1-15,4-1-2 0,-1 1-2 0,4 0-1 16,2 0 0-16,4-2 0 0,0 0-2 0,0 0 3 0,6 0-1 0,7-1 0 15,0-3 5-15,-2-1-1 0,5 1 3 16,-2 1 2-16,6-2 6 0,-3 1-3 0,3-2 3 0,-11 5-1 16,-4 3 3-16,0 2 3 0,-6 4-3 0,-4 5-1 15,-12 11-4-15,-1 0 2 0,-9 9-5 0,-6 7-1 16,-7 0-53-16,-1 2-45 0,-4 1-78 16,-3 0-194-16</inkml:trace>
  <inkml:trace contextRef="#ctx0" brushRef="#br0" timeOffset="129878.54">9363 8984 1034 0,'7'-5'431'0,"2"2"-241"15,-7 1-98-15,0-2 59 0,3 3-68 0,-3-3 20 16,4 4 12-16,-1-1 7 0,3 1 0 0,-3-1-23 16,3 0-10-16,-1 0-8 0,2-1-7 0,2 1-11 15,-1 0-7-15,3-4-7 0,-1 0-8 0,4 2-16 16,-3-1-4-16,5-2-5 0,-4 1-1 0,5 0-12 15,-1 2-7-15,0 0-19 0,1 1-24 0,-3 2-111 16,-1 0-89-16,-4 4 186 0,3-1-140 0,-3 0-74 0</inkml:trace>
  <inkml:trace contextRef="#ctx0" brushRef="#br0" timeOffset="130392.02">10017 8769 934 0,'-8'-6'555'0,"4"1"-245"16,-3-2-167-16,10 2 133 0,-1-1-133 15,4-1-32-15,-2 1-3 0,7-1-13 0,-1-2-12 16,3 3-40-16,1-2-8 0,3-1-9 0,-3 2-7 16,0 0-7-16,2 0-4 0,6 4-3 0,0 0 0 15,-3 0-3-15,2 3-1 0,-3 4-1 0,4 5 2 16,-4 6-1-16,4-2 1 0,-11 7 2 0,-7 9-2 16,3 2 0-16,-9 5 0 0,-7 3 4 0,-7 5-2 15,-3 0 0-15,-9 2 1 0,4-2 2 0,-5-4 2 16,0 0 2-16,-1-6 3 0,4-2 5 0,-2-9 20 15,2 2 4-15,2-12 5 0,-3 0-1 0,1-7 1 16,2 2-3-16,0-11-4 0,-3-1-8 0,10-2-21 16,-4-6-4-16,9-1-7 0,1-2-1 0,3 2-2 0,9-6 0 15,8-5 1-15,2 3 2 0,2 3 1 0,7-3 0 16,-1 1 4-16,3 3 3 0,4 2 1 0,2-1 2 16,-6 10-1-16,1 3 3 0,0 1 0 0,1 5 1 15,-3 8-2-15,-2 8-1 0,-1 0-2 0,-3 8-2 16,0 2 0-16,-1 1-5 0,-2-2 0 15,-1 1-2-15,0-6-5 0,-2-5-21 0,1 2-17 16,-5-16-16-16,3 3-22 0,-4-10-98 0,2 3-79 0,-4-13 178 16,1 1-135-16,-3-4-85 0</inkml:trace>
  <inkml:trace contextRef="#ctx0" brushRef="#br0" timeOffset="130970.93">10762 9221 1003 0,'11'-6'658'0,"-3"2"-275"0,-4 1-215 16,-1 3 165-16,-3-2-171 0,0 4-27 0,0 1-24 15,-1 1-9-15,-4 11-11 0,2-4-15 0,-2 6-30 16,1-1-12-16,-5 9-11 0,1-2-6 0,-1 4-8 16,-2 0-4-16,-1-4-5 0,1 6-14 0,0-7-20 15,0-2-25-15,-1 1-108 0,0-4-98 16,1-2 196-16,1-3-149 0,1-2-73 0</inkml:trace>
  <inkml:trace contextRef="#ctx0" brushRef="#br0" timeOffset="132162.07">11398 8879 482 0,'-5'0'282'0,"4"-2"-105"0,0 0-81 16,1-1 60-16,0 1-6 0,-3 1-2 0,3-2 3 15,-1-2-16-15,0 2-7 0,2 2-7 16,-1-1-6-16,0 0-26 0,-1 0-7 0,1 2 4 16,0 0-5-16,4 3-19 0,-4-1-4 0,1 0-7 0,0 0-2 15,2 2-4-15,0-1-2 0,1-2-14 0,4 0-3 16,0 0-6-16,2-1-3 0,2-2-1 0,3-2-6 15,0-3-2-15,4-2-2 0,2-1 0 0,4-1-2 16,-3-2 1-16,7 4-1 0,-2-1 0 0,0 0-1 16,3 3 2-16,-7 3-1 0,2 1 0 0,-7 3 1 15,-3 1-1-15,-4 2 0 0,-4 3 1 0,-4 6 2 16,-3 1-2-16,-4 4 0 0,-1 0-2 0,0 1 2 16,-4 4 0-16,-3 7 3 0,0 1 0 0,2-6-2 15,-2 3 5-15,1-1 3 0,-3 2 5 0,3-2-2 16,-1 0 3-16,7-7-6 0,2-4 2 0,-2 1-3 15,5-4-3-15,-1-1-3 0,4-4-6 0,2-1-1 16,0-1-1-16,-3-1-6 0,-1 3-38 0,3-4-16 16,-6 5-21-16,-1-2-25 0,-2 3-96 0,-2 1-76 15,-2 2 182-15,3 2-139 0,-3 1-73 0</inkml:trace>
  <inkml:trace contextRef="#ctx0" brushRef="#br0" timeOffset="132428.93">12033 9254 1495 0,'5'5'649'0,"0"7"-358"15,-1 6-165-15,0-2 57 0,-3 3-48 0,0 9-9 16,-1-2-18-16,-3 7-18 0,-2-2-16 0,-4 0-36 16,0 2-12-16,-2-2-17 0,3-2-29 0,-3-6-127 15,0 2-107-15,6-6 199 0,1 0-144 0,3-9-128 16</inkml:trace>
  <inkml:trace contextRef="#ctx0" brushRef="#br0" timeOffset="132846.23">13375 8805 1131 0,'-1'-4'490'0,"1"0"-263"16,0 1-101-16,0 3 68 0,0-1-34 0,0 1-37 15,0 3 6-15,1 4-12 0,-1 2-13 0,0 1-15 16,-3 6-35-16,-1 1-13 0,0 4-10 0,2 3-8 16,-5 7-17-16,0-4-8 0,0 13-16 0,-2-5-17 15,1 3-66-15,0 0-51 0,2 4-85 0,-2-4 167 16,4-2-159-16,3-2-76 0</inkml:trace>
  <inkml:trace contextRef="#ctx0" brushRef="#br0" timeOffset="133283.47">13728 8786 1552 0,'-5'-2'606'0,"4"0"-422"0,-1-1-114 0,2-1 13 0,3 2-8 16,2-3 8-16,1-1 7 0,-1 3-8 0,0-2-12 15,2 2-16-15,2 1-13 0,2 2-12 0,0-2-9 16,0 5-15-16,0 4-2 0,2 1-1 0,-1 5 1 16,0-1 0-16,-1 8-1 0,1-2 0 15,-2 3 0-15,-1 0 0 0,-3 2-6 0,0 2-7 16,-8 0-3-16,1 0-4 0,-5 0-10 0,1-1-1 15,-9-1-2-15,0 2 2 0,-4-2 7 0,-1-1 7 16,-3-3 5-16,1-2 5 0,-2-3 31 0,0-4 12 16,1-1 8-16,-1-6 3 0,5-2 3 0,3-4 0 0,-2-6 4 15,-1 3-3-15,3-4-22 0,3-3-5 0,6-1-6 0,-1 0 2 16,10-1-2-16,-4 0 1 0,6 5-4 16,8-1 4-16,3 0 4 0,2 4-2 0,0 4-1 15,6 4-2-15,-5-1-2 0,5 6-1 0,-1 1-2 16,-3 3-4-16,1 0-2 0,-2 7-2 0,-1-1-2 15,-3 1-23-15,3 1-19 0,-6 1-25 0,0-2-32 16,-1 2-149-16,-2-4-155 0,0-3 291 0,-1-1-212 16,-1-2-92-16</inkml:trace>
  <inkml:trace contextRef="#ctx0" brushRef="#br0" timeOffset="133455">14211 9238 2402 0,'-14'20'844'0,"9"0"-674"0,-5 0-139 0,3 5-82 16,4 0 124-16,-4 3-12 0,3 2-13 0,1 1-8 15,-5 3-5-15,3-1-11 0,-1-2-21 0,1-2-45 0,4-7-38 16,-1 1-223-16,2-2 243 0,0-3-152 0,2-4-88 16</inkml:trace>
  <inkml:trace contextRef="#ctx0" brushRef="#br0" timeOffset="134126.09">15260 8835 1247 0,'-7'-5'545'0,"-1"0"-333"0,-2-1-127 0,-1 1 42 15,0-2-9-15,1 0-5 0,0 0-3 0,3 0-20 16,-2 1-10-16,8 0-11 0,-1-1-9 0,4 1-23 16,5-1-8-16,6 0-5 0,2 0-5 0,9 3-7 15,4-2-1-15,4 5-3 0,4 2 2 0,-3 0-5 16,1 12-1-16,2 6-1 0,1-1 0 0,-10 3 0 16,-3 5-3-16,-1 2-1 0,-4 6-15 0,-10 7-2 15,4-4 2-15,-13-3-3 0,-2 5 3 0,-2 0-1 16,-10-1 4-16,2-4 3 0,-11-4 16 0,0-2 6 15,-6-5 1-15,-6-2 8 0,0-8 16 0,-2 1 5 16,0-11 1-16,-2 1 1 0,4-5 1 0,-2 1-1 16,12-11-2-16,1 2-6 0,4-5-15 15,6-1-5-15,5 1-4 0,4-2 0 0,1 0-4 0,14 4-1 0,7-5-1 16,-1 2-1-16,3 3-2 0,7 1-2 0,8 8 1 16,3-1 0-16,6 8 0 0,-1-3-2 0,-7 6 0 15,8 5-13-15,1 2-14 0,-5 0-17 0,-3 0-27 16,-2 0-158-16,1-1-150 0,-5 0 284 0,-1 4-205 15,-10-10-160-15</inkml:trace>
  <inkml:trace contextRef="#ctx0" brushRef="#br0" timeOffset="134339.47">15945 8772 1772 0,'2'0'749'0,"0"2"-482"0,0 2-169 0,0 5 34 16,5 0-25-16,-6 8-11 0,0 0-3 0,0 10-30 15,-1-3-13-15,-5 14-14 0,0-3-9 0,2 5-14 16,-4 4-9-16,1-1-15 0,-2-2-15 0,1-3-20 16,1-5-32-16,6 6-143 0,-1-3-170 0,1-8 293 15,4-3-203-15,7-5-102 0</inkml:trace>
  <inkml:trace contextRef="#ctx0" brushRef="#br0" timeOffset="134501.01">16240 9394 2115 0,'1'21'785'0,"-4"2"-562"0,-4 7-152 15,-4-3 17-15,5 0-43 0,-2 1-2 0,0-1-1 16,-1 3-6-16,-2-3-19 0,1 4-25 0,4-11-45 15,-3-3-140-15,0 2-148 0,2-8 260 0,5-1-185 16,-2-7-156-16</inkml:trace>
  <inkml:trace contextRef="#ctx0" brushRef="#br0" timeOffset="135052.87">17561 8884 1255 0,'3'-4'505'0,"1"-4"-317"0,0 2-87 16,-2-1 18-16,2-1-3 0,1 0 5 0,-1 0 12 15,0-1-5-15,-4 4-10 0,4-1-9 0,-3 1-26 16,-1 0-9-16,-2 3-10 0,-2 2-8 0,1 0-20 15,-7 4-5-15,-4 5-4 0,2 1-5 0,-3 1-8 16,-3 3-4-16,0 4-1 0,-6 6-3 0,-3 9-3 16,3-5-1-16,1 4-1 0,2 5-2 0,-2 2-2 15,2 4 0-15,3 0-1 0,4-3-1 0,3-1 0 16,4 0-3-16,8-4-2 0,6-7-6 0,-2 3 0 16,15-18-1-16,0 2 0 0,8-8 1 0,-3 2 4 15,8-16 0-15,-2 2 4 0,-1-8 9 0,2-3 9 16,-7-3 7-16,-2 3 10 0,-6-3 23 0,-8 0 4 15,-12 5 6-15,1 1 5 0,-4 0-4 0,-16 10-6 0,-3 0-6 16,-1 1-8-16,-1 1-24 0,0 4-6 0,3 3-8 16,-3 1-31-16,9 2-25 0,-5-1-30 0,16-3-43 15,5 1-194-15,2 0 244 0,8-4-155 0,9 0-97 16</inkml:trace>
  <inkml:trace contextRef="#ctx0" brushRef="#br0" timeOffset="135419.6">18006 8839 1490 0,'-9'6'683'0,"0"-2"-393"0,1 4-167 16,-3-3 54-16,4 0-32 0,0 1-23 0,2 1-12 15,-1-3-10-15,7 1-12 0,-1 2-9 0,6-4-24 16,2 2-11-16,4-2-9 0,2-2-11 0,-1 0-11 0,10-5-2 16,9 0-3-16,-1 0-1 0,-3-3-3 15,7-1-1-15,-3-4-1 0,3 3 1 0,-5 1 1 16,3-4-2-16,-11 7 1 0,-3 2 1 0,2-2 0 16,-7 5 0-16,-2 7 2 0,-6 6 3 0,-3-1 1 15,-3 8 1-15,-8 2 0 0,-6 9 5 0,2-1-3 16,-12 12 0-16,4-4 2 0,-4 2-5 0,-2 1 0 15,-3 1-2-15,4 0 0 0,0-5-7 0,-2-3-2 16,7-6-11-16,-3 0-14 0,5-6-73 0,6-6-48 16,7-8-85-16,-1-3-206 0,3-2 319 0,6-10-213 0,0-13-181 15</inkml:trace>
  <inkml:trace contextRef="#ctx0" brushRef="#br0" timeOffset="136148.99">9366 8511 1646 0,'3'3'643'16,"0"3"-398"-16,-2-5-139 0,-2 0 37 0,-1-1-50 16,0 2 7-16,1 1-1 0,-6 1-4 0,2 1-14 15,-5 3-41-15,-1 1-10 0,0 3-10 0,-2 3-5 16,-2 6-8-16,0-2-2 0,-7 10-4 15,-2-2 1-15,-2 4-1 0,2 1-1 0,-7 3 1 16,0-1 0-16,0 3 1 0,-1-2 0 0,-1-3 0 16,-2 0 0-16,6-6-1 0,0-5 1 0,1 3 0 15,-1-1-1-15,3-9 0 0,7 0 0 0,3 0-1 0,4-3-1 16,9-3 0-16,-5 2 0 0,9-2-2 0,7 1 2 16,2 0-1-16,5 0 2 0,11 0 0 0,0 6 3 15,0-2 0-15,8 1 1 0,-2 5 2 0,1 3-4 16,-1-2 2-16,-5 5-2 0,-2-1-5 0,-2 1-78 15,2 2-66-15,-5 0-132 0,0-2 216 0,-5 2-187 16,3-2-113-16</inkml:trace>
  <inkml:trace contextRef="#ctx0" brushRef="#br0" timeOffset="136753.28">18818 8323 432 0,'-5'-16'197'0,"2"1"-100"16,0 2-37-16,1 3 48 0,-1-2-30 0,2 6 41 16,0 0 11-16,0 5 10 0,-1-3 4 0,0 4 13 15,1 2-5-15,0 4-5 0,1 1-9 16,-1 0-29-16,-1-1-1 0,1 2 8 0,1 3-7 0,0-1-26 15,0-1-5-15,2 0-6 0,2-1 8 16,4 2-4-16,-1 1-8 0,4-4-12 0,5 1-2 16,2-3-6-16,4 0-4 0,5-4-3 0,8 3-14 15,-1-2-4-15,7 0-3 0,-7 2-6 0,3 5-4 16,3-3-3-16,-8 12 1 0,0-1-2 0,-10 10 1 16,3-4-3-16,-18 20 1 0,3 0 1 0,-12 8-1 15,-12 8 2-15,-8 10-3 0,-2-2 2 0,-12 6-1 16,-8 6-1-16,-1-5 1 0,2-2-1 0,2-7 0 0,8-17-4 0,-2 6-21 15,-1-1-21-15,13-13-30 0,7-9-46 16,6-9-93-16,4-5 153 0,11-18-107 0,-4 8-45 16</inkml:trace>
  <inkml:trace contextRef="#ctx0" brushRef="#br0" timeOffset="139323.9">4736 4756 1869 0,'-17'-12'645'0,"3"1"-508"16,-6 1-112-16,-2 1-13 0,5-1-6 0,5 5-1 0,-1 1 5 15,-7 0 5-15,4 1 3 0,0-1-2 0,-3 3-1 16,2-2-1-16,-6 3 0 0,-2-1-2 0,1-1-4 16,3 0-6-16,-9 2-6 0,1 0-2 0,-4 2-5 15,-2 2-4-15,-1 4-6 0,-1 3-1 0,-4 3-1 16,0 5-1-16,-3 7 2 0,2-3 1 0,-5 16 0 16,0 0 5-16,-3 9 0 0,1-6-1 0,-2 23 0 15,0-2 1-15,3 12 2 0,0 5 1 0,7 10 0 16,-4-4 1-16,5 11 3 0,1 3 2 15,0 3-1-15,0 1-7 0,7-16 2 0,3 3 3 0,-3 11 3 16,5 3 2-16,3-16 2 0,8-3 3 0,4-2 3 0,4 12 14 16,8-6 1-16,-3 4 0 0,9-19 0 0,10 8 4 15,3-5 1-15,8-3-2 0,10-7-1 0,7-9-4 16,1-2-1-16,12-8 0 0,6-6-2 0,14-16-5 16,-6 5-1-16,20-22-2 0,-6 0-1 0,16-13 1 15,-2 3-2-15,10-27-3 0,-3 5 0 16,1-13-3-16,3-8 1 0,-6-10-3 0,0 0 1 15,-18 3 0-15,-11-11 0 0,17-15 3 0,-2-2-1 16,-21 9 3-16,-3-7 2 0,-11 1 2 0,2-15 7 16,-19-1 1-16,9 0 7 0,-27 12 2 0,-9-15 10 15,0 3 1-15,-11-3 2 0,-4 0 2 0,-15 4 0 16,-2 0-4-16,-10 2-1 0,-13 1-3 0,-4 7-10 16,1-2 1-16,-17 10-5 0,3 0-2 0,-8 6-8 15,1-1 0-15,-5 11-5 0,7-1 0 0,-6 10 0 16,-1 5-5-16,5 6-1 0,-1 2 1 0,-2 7-2 15,3 7 1-15,5 5-3 0,-3 2-1 0,9 2-1 0,9 6-1 16,-8 6-6-16,0 3-3 0,17 2 0 0,4 7-3 16,-2 6-1-16,-5 13-5 0,5 20-2 0,-2-7 3 15,11 15 5-15,-3 21 0 0,-4 0 2 0,7 19 1 16,4 4-1-16,4 13-4 0,1 1-5 0,7 7 0 16,0 2-2-16,-1 4-2 0,2 0 3 0,-4 8 1 15,2 1 4-15,1-6 27 0,-2 1 16 0,8-8 7 16,-1 0 6-16,7-8 14 0,6-10 3 0,9-9 2 15,3-2 1-15,15-10-13 0,7-7-7 16,17-9-5-16,0-4-2 0,-4-11-11 0,22-20-2 0,29-4-2 16,-5-2-4-16,-4-15-3 0,11-16-2 0,1-11-2 0,24-11-12 15,9-28-11-15,3 8-17 0,-20-17-26 0,12-21-121 16,3-2-76-16,-4-15 192 0,-1-3-150 0,-16-21-113 16</inkml:trace>
  <inkml:trace contextRef="#ctx0" brushRef="#br0" timeOffset="139444.97">6157 6117 1023 0,'28'-142'567'0,"-53"7"-267"0,9-5-166 0,-27 9 116 15,-16 4-45-15,-20 12-27 0,-4 1-19 16,6 21-39-16,-26 19-15 0,-31 3-11 0,-1 1-14 16,8 19-44-16,-15 17-9 0,-6 6-11 0,-22 8-8 15,-13 23-5-15,-3-7-2 0,32 14-5 0,-15 16-26 16,0-1-27-16,9 12-43 0,12 1-46 0,19 9 103 16,9-3-78-16,19 7-33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8T16:56:36.4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4382 3532 924 0,'1'-2'402'0,"-3"0"-241"0,-3-2-92 0,5 1 30 15,0-1-26-15,2 0-1 0,3 1 0 0,-4 3-20 16,-1-1-10-16,1 3-14 0,2 4-8 0,-3 3-10 16,0-4-2-16,3 14-4 0,-5-3 3 0,4 3-4 15,-2 5 1-15,0 3-1 0,0 0 0 0,2 2-3 16,-2 0 3-16,0-2 0 0,1 2 1 0,2-3 0 0,-3-6 0 16,1 3 2-16,0 1 1 0,-1-7 0 0,0-1 2 15,0-6 3-15,-2 2 8 0,1-6 7 0,0 3 2 16,0-7 2-16,0-2 6 0,-1-3 5 0,0 0-3 15,2-3 1-15,-2-6-10 0,1 1-4 0,0-6-4 16,0 0-5-16,-3-3-5 0,2 1-5 0,1-3-2 16,-1 0-3-16,-1-3 0 0,-1 2-2 0,2-4 0 15,3 2 1-15,0 1-3 0,-1-4-1 0,0-1-2 16,-1 0 3-16,4 7-4 0,-2-3-1 0,5 3-1 16,-5 0-1-16,2 2 1 0,3 8-2 0,-1-1 2 0,2 3-3 15,0 5-1-15,1-1 1 0,-4 4-1 0,5 3-2 16,-1 1 3-16,3 6 0 0,1 2 2 0,0 3 5 15,0 0 3-15,2 6 3 0,1-2 3 0,-2 5 5 16,-1-3 0-16,0 3 1 0,-1-1 2 0,-2-3-4 16,1 2 2-16,-5-4-2 0,2 1 1 0,-4-6 1 15,2 1 2-15,-6-5-1 0,-2-1 4 0,1-1 9 16,-1-4 1-16,1-1 1 0,-2-1 1 0,1-1-1 16,3-6-2-16,1-4 0 0,0 2-5 15,3-1-10-15,-1-4-3 0,1-2-4 0,2-3 1 16,-1-3-4-16,0 0 0 0,6 4-3 0,2-5 1 15,-1-1 0-15,6 3-1 0,-3 3 1 0,4 5-4 16,0 1 2-16,-4 5-2 0,3 2 2 0,-4 9 0 16,-1 3 0-16,-1 7 2 0,0 4 1 0,-6 13 4 15,4-6 2-15,-7 21 0 0,0-7-1 0,-2 3 4 16,1 3-1-16,-4-5-1 0,2 4 3 0,0-8-3 16,0-4 1-16,0-8 1 0,0-1 0 0,-4-4-2 0,7-14 1 15,3 0-8-15,-4-3-13 0,1-4-14 0,4-6-28 16,0-6-33-16,5-1-172 0,0-8 203 0,0 2-134 15,6 1-66-15</inkml:trace>
  <inkml:trace contextRef="#ctx0" brushRef="#br0" timeOffset="432.1">5398 3423 1371 0,'5'-11'522'0,"-2"0"-300"16,3-1-121-16,1 2 26 0,-3 1-4 0,-1 0-3 16,-3-2-15-16,-3 5-20 0,0 2-19 0,-5-1-21 15,1-1-3-15,-4 2-10 0,-3 4-7 0,-2 0-10 16,0 0-1-16,-6 2-3 0,-1 0-2 0,-4 3-3 16,2 1-5-16,-4 1-1 0,3-2 3 0,-2 5-3 15,1 0 0-15,6 5-2 0,-2-2 0 0,7-1 2 16,7 1-2-16,1 2 2 0,-1-1 0 0,5-2-3 15,4-4 2-15,1-2 1 0,9 1 0 0,8-5-2 16,-4 3 1-16,12-7-2 0,10 1 2 0,-3 1 0 16,11-1-1-16,-3-1 1 0,-1 2 1 15,3 0-1-15,-6 3 3 0,-5 6 1 0,-10 3 2 16,4-2 0-16,-16 10 0 0,2 0 2 0,-11 2 0 16,4 1 3-16,-17 4-1 0,2-2 3 0,-8 0 5 15,-5 1 4-15,0 1 2 0,-4-3 5 0,-1-1 3 16,-3-4 2-16,4-4 1 0,-2 1-2 0,4-3-7 0,2-7-3 0,-1-2-2 15,1 0-6-15,7-2-6 0,1-2-4 0,3-4-3 16,1-4-12-16,7-4-10 0,-2 2-12 0,5-1-19 16,1-5-62-16,0 0-50 0,2 0-65 15,1 1-105-15,3 3 228 0,-2 0-164 0,2 2-52 16</inkml:trace>
  <inkml:trace contextRef="#ctx0" brushRef="#br0" timeOffset="818.04">6243 3112 754 0,'3'-14'410'0,"-2"-2"-179"0,0-1-110 0,-1 5 55 16,0 2-44-16,1-1 5 0,-5 1 14 0,-4 0-8 15,1-1-13-15,-5 4-44 0,-1 4-2 16,0-3-9-16,-5 6-9 0,-2 0-11 0,3 6-11 0,-5 1-6 16,2 2-4-16,-1 8-3 0,2 4-12 15,-1-2-2-15,4 14-4 0,0-2 1 0,1 9-9 16,-2-1 2-16,4 12-4 0,1 0 1 0,-1 10-1 15,1 5 0-15,3 4 0 0,0-1-2 0,2 1 0 16,3 5 2-16,3-6 1 0,0-2 0 0,1-10 0 0,4-14 0 0,3 2 1 16,-1-1 2-16,2-10 0 0,2-10-3 0,-1-2 0 15,4-3-15-15,-1-10-13 0,3 4-20 0,-11-5-31 16,9-3-171-16,-1 0 195 0,-2-3-116 16,-1 1-84-16</inkml:trace>
  <inkml:trace contextRef="#ctx0" brushRef="#br0" timeOffset="1961.52">7004 3221 1145 0,'1'-7'544'0,"2"3"-294"0,-2 1-143 0,1 0 33 15,0-1-2-15,2 3-9 0,1-3-13 16,-1 3-44-16,1-1-15 0,0 0-11 0,-1-1-7 0,-2 1-12 16,1 0-3-16,-2 2-2 0,0 0-1 15,0 0-7-15,0-1-2 0,-2 0 1 0,-3 1-2 16,3 1-3-16,-4 0 0 0,1 0-2 0,-4 1-1 15,-4 4-1-15,1-1 1 0,-3 3-3 0,0 2-1 16,-2 0-1-16,-3 1-1 0,-3 2 0 0,0 3-1 16,0 1 0-16,-1 1 0 0,-2-1 1 0,0 4 0 15,-1-1-1-15,4 4 0 0,-2 3 1 0,-1-2 0 16,2 2 1-16,8 3-2 0,-1 1-1 0,2-2 3 16,3 0 0-16,-1-2 1 0,5-1-1 0,4-3 0 15,0-2 0-15,5-2 1 0,-1 0 4 0,1-3-1 0,10-2 3 16,0-1 10-16,4 2 3 0,-3-2 6 0,4-2 2 15,1-2 7-15,9 3 8 0,0-2 1 0,-2 1-1 16,0-4-8-16,-2 3 0 0,5-3-3 0,-5 1-5 16,-4 0-6-16,-3 0-9 0,2 0-2 15,-6 0-1-15,0-1-3 0,-4 1-2 0,2 0-4 16,-5-2-9-16,3 2-17 0,-5-4-73 0,1 2-49 16,-4-5-77-16,-2 1-157 0,1-5 271 0,-1-1-196 15,-2-9-73-15</inkml:trace>
  <inkml:trace contextRef="#ctx0" brushRef="#br0" timeOffset="2924.15">7271 3404 836 0,'-9'-5'322'0,"6"0"-176"0,1 2-66 16,1-1 38-16,1 4 0 0,0-3 6 0,2 1-14 15,1 1-6-15,2 1-13 0,-1 0-10 16,4 0-11-16,0 0-20 0,6-1-8 0,-1 1-3 15,1 0-6-15,2-4-5 0,1 0-2 0,3 0-5 0,3 0-1 16,4-3-1-16,-5 1 1 0,14-1-2 0,-7-3 1 16,3 3-4-16,3-2 0 0,-5 3 0 0,-3-3-3 15,-1 3-1-15,-7 0-1 0,-5 4 0 16,2-1 0-16,-3 1 0 0,-7 5 0 0,-1 5 6 16,0 2 6-16,-5 0-3 0,-1 4 2 0,-6 3 3 0,-4 9 5 15,-5 11 0-15,0-5 0 0,-1 4-6 0,-4 5 0 16,-1 2-2-16,-3 3-2 0,0-4-4 0,3-2-5 15,-2-2-1-15,1-6 0 0,4-3-3 0,3-8-6 16,1 3-8-16,11-14-12 0,-2 1-15 0,8-9-81 16,-2 3-55-16,12-15-98 0,2 2 190 0,11-5-179 15,7-4-88-15</inkml:trace>
  <inkml:trace contextRef="#ctx0" brushRef="#br0" timeOffset="3057.81">8043 3713 1662 0,'-10'19'756'0,"-5"2"-462"0,-2-4-189 15,1 2 120-15,2 5-175 0,1-1-7 0,2 1-1 16,-5 2-9-16,2-4-18 0,1 1-42 0,3-3-61 0,4-4-61 0,2-2 109 16,-2 1-84-16,1-4-33 0</inkml:trace>
  <inkml:trace contextRef="#ctx0" brushRef="#br0" timeOffset="3620.3">9163 3408 1068 0,'3'-6'456'16,"3"1"-273"-16,-3 1-95 0,1-5 51 0,1 1-20 16,-4 0 3-16,-1-2 5 0,-2 0-5 0,-3-2-13 15,-1-3-19-15,-3 2-13 0,-6 3-32 0,3-1-11 16,-13 9-8-16,3-3-6 0,-5 8-10 16,2 0-2-16,-6 15-2 0,1-6-3 0,0 12 1 0,1 6 0 15,5 5-1-15,-1 2 0 0,4-4 0 0,13 1-3 0,2-2-3 16,1 5-2-16,5-7-2 0,7-10-3 0,10-3 0 15,8-4-2-15,12-10 1 0,-4 4 0 0,0-8 3 16,5-9 6-16,2 0 3 0,-4-7 6 0,-3 3 5 16,-9-4 16-16,0 2 8 0,-7-1 7 0,-4 2 5 15,-3 7 12-15,-3 0 1 0,-5 3-1 0,0 5-1 16,-6 8-11-16,2-3-5 0,-10 18-7 0,2-2-5 16,-4 5-14-16,0 0-3 0,0 8-3 0,-1-4-4 15,1 2-13-15,3-1-20 0,4-5-23 16,-1 3-27-16,2-7-38 0,9-2-51 0,2 0 110 15,1-3-89-15,0-2-21 0</inkml:trace>
  <inkml:trace contextRef="#ctx0" brushRef="#br0" timeOffset="3774.8">9493 4002 2033 0,'-32'24'805'0,"0"4"-564"0,4-5-174 0,6-3-13 15,0 1 0-15,2 1-16 0,0-5-21 0,4 0-61 16,6-5-51-16,1-2-75 0,5 0 123 0,6-5-89 16,-1 2-42-16</inkml:trace>
  <inkml:trace contextRef="#ctx0" brushRef="#br0" timeOffset="4334.05">10598 3462 1231 0,'11'-1'559'0,"4"-6"-315"0,1 1-135 0,0-1 46 16,0-2-22-16,3 0-8 0,0 2-2 0,-2 1-29 16,-2 0-19-16,-4-1-18 0,2 2-12 0,-6 2-17 15,-1-2-6-15,-2 2-2 0,-3 0-5 0,2 2-5 16,-11-1-4-16,-5 2-3 0,2-2-1 0,-5 2-2 15,-5 0-2-15,-1 2-2 0,-7 3-3 0,-1 4-1 16,-1-1 1-16,2-3 0 0,-5 8 2 0,0 1-2 16,0 1 1-16,3 3 2 0,1-3 2 0,1 3 0 15,4 2 0-15,1 0 3 0,6-2-3 0,-1 0 2 16,14-3-1-16,-2 1-1 0,9-2-2 0,-2-2 4 16,19-1-3-16,-1-3 0 0,7-2 3 0,6-1 0 15,5-4 2-15,3 3 2 0,3-3 4 0,4-1-1 16,0 4 2-16,-2-1 0 0,-3 0 0 0,-7 7 1 0,1 4-1 15,-6-3-1-15,-7 2-2 0,-9 2 2 0,-4 4 0 16,-7 1 4-16,-12 3 0 0,2-1 4 0,-12-2 1 16,0 4 1-16,-1 3 0 0,-8-4-2 0,1-2 1 15,6-1-4-15,-5-1-3 0,7-2-10 0,2-6-10 16,5-6-50-16,-2 1-36 0,12-10-46 0,-2-2-70 16,8-6 145-16,-3 0-115 0,11-14-39 0</inkml:trace>
  <inkml:trace contextRef="#ctx0" brushRef="#br0" timeOffset="4488.18">11316 3904 1946 0,'-36'31'800'0,"-3"2"-540"0,0 2-172 0,4-3 63 16,1 2-81-16,-1 1-10 0,1 1-1 0,6-4 0 15,-5 1-16-15,15-10-24 0,-4 2-23 0,9-6-84 16,5-5-66-16,7-5-106 0,1 1 193 0,11-7-178 15,4-3-99-15</inkml:trace>
  <inkml:trace contextRef="#ctx0" brushRef="#br0" timeOffset="4984.96">12093 3376 1024 0,'11'-4'479'0,"2"-1"-247"15,-3 2-97-15,2-3 57 0,0-2-41 0,-1 1 5 16,6-2 14-16,-2-1-11 0,4 2-15 0,0-1-16 16,-4 0-40-16,9 5-14 0,3 1-6 0,4-2-11 15,-6 4-26-15,5 1-5 0,-3 4-5 0,4 5-5 16,-6 8-5-16,3-4-3 0,-11 9-6 0,-5 11-5 16,0 2-2-16,-8 5-8 0,-2 6-5 0,-15 4-23 15,3 3-7-15,-10 2-8 0,0-3-7 0,-6-1 3 16,-2 0 3-16,-2-11 8 0,-2 2 6 0,4-9 34 15,-3 1 17-15,4-12 19 0,-2 3 19 0,2-13 19 16,1-4 1-16,1-8 0 0,1-2 2 0,4-1-9 0,2-14-8 16,2-2-4-16,1 0-10 0,5-1-16 0,5-1-3 15,4-1-2-15,4-1-3 0,14 3-1 0,-6 0-3 16,5 7-7-16,9 2-2 0,-3-1-2 0,5 8 0 16,3 4-1-16,-3 3-1 0,0-1-1 15,0 6-1-15,1 1-2 0,-3 5-19 0,2-1-17 16,-2 3-17-16,-1-3-22 0,0 1-90 0,2 4-67 15,-3-6-123-15,-1 3 243 0,0-1-212 0,-1-3-99 16</inkml:trace>
  <inkml:trace contextRef="#ctx0" brushRef="#br0" timeOffset="5157.58">12844 3947 1602 0,'-11'13'671'0,"-2"1"-404"16,-3-1-149-16,6 1 74 0,-1 1-100 15,2 4-8-15,-1-1 5 0,5 0-2 0,-4 0-19 16,4-2-76-16,2 4-34 0,5-8-40 0,2 1-53 0,3-4 96 16,5-2-77-16,7 0-34 0</inkml:trace>
  <inkml:trace contextRef="#ctx0" brushRef="#br0" timeOffset="5720.24">13985 3431 1141 0,'14'-10'569'0,"-3"2"-285"16,-2 0-153-16,-3 2 65 0,-2-2-10 0,-8 6-9 15,-1-3-14-15,-6 2-44 0,-6 1-18 0,-6-2-17 16,3 4-11-16,-8 1-33 0,-3 1-8 16,-1 3-7-16,1 2-5 0,2-2-10 0,2 4-3 0,-5 2-2 15,1 4-3-15,8-2-1 0,1 1-3 0,3-1 0 0,0 4-4 16,10 3 0-16,-5 0 0 0,11-4-1 0,4 3-1 15,0 0-2-15,8 2 2 0,6 1-3 0,8-1 4 16,-1-3-1-16,11 3 2 0,2 0-2 0,4 1 4 16,0-2 2-16,1-1-1 0,-1-3 2 0,-4 5 1 15,4-1 1-15,-15-1 0 0,3 2 2 16,-10-2 0-16,-6 3 2 0,-6-2 0 0,-2 2 0 16,-4-5 1-16,-4 1 1 0,-8 1 4 0,-2-5-1 15,3 0 0-15,-6-4 1 0,-1-2-1 0,-1-1 5 16,-6-7-2-16,0 1 3 0,6-2-2 0,1-6 3 15,-2-3-1-15,2-2-1 0,6-6 1 0,4-6-7 16,1 1-2-16,5-9-3 0,6-1-4 0,5-5-5 16,5 1-4-16,4-3 1 0,5 4-4 0,8-3 1 15,0 1 1-15,5 2-1 0,0 2 3 0,1 5-3 16,1-3-8-16,-1 9-13 0,2-3-15 0,-6 5-78 16,1 3-48-16,-2 2-72 0,-1 0 331 0,-4 2-148 0,-7 7-33 15,-2 1 50-15</inkml:trace>
  <inkml:trace contextRef="#ctx0" brushRef="#br0" timeOffset="5918.45">14662 3898 2010 0,'-11'24'992'16,"-3"2"-726"-16,-1-6-200 0,7-1 19 0,-2 4-49 0,-3 5 1 15,-6 4 0-15,1 0 2 0,3-5-1 0,-3 3-20 16,2 1-15-16,0-2-23 0,1-7-34 0,7-2-172 16,-1 1-196-16,4-8 327 0,2-2-225 0,4-6-193 15</inkml:trace>
  <inkml:trace contextRef="#ctx0" brushRef="#br0" timeOffset="6373.71">15835 3505 1139 0,'-5'-13'518'16,"-2"2"-237"-16,-3-1-145 0,-4 2 115 16,-4-1-122-16,0 1 0 0,-3 4-1 0,-2 0-16 15,-2 1-14-15,-3 4-38 0,0 0-7 0,-2 5-10 16,-2 3-6-16,0 6-16 0,2-3-3 0,2 13-4 15,-1 1-7-15,5 7-4 0,1 7-3 0,5 3-1 16,6 1-2-16,7 2-4 0,4 5 0 0,13-4-2 16,-2 3 1-16,4-10-3 0,16-4-3 0,6 3-4 15,-2-3-1-15,1-8 4 0,4-5 1 0,-4-2 3 0,4-5 1 16,-7-7 6-16,2 2 7 0,-17-6 8 0,-4-2 17 16,-1 0 5-16,-12-2 6 0,-8 0 9 0,-10 1 11 15,-3-1 0-15,-9-1-2 0,-5-2-3 0,-6 0-14 16,-1 3-8-16,4-2-7 0,-1-1-16 0,4 0-81 15,-2 1-59-15,19 2-87 0,1-1-176 0</inkml:trace>
  <inkml:trace contextRef="#ctx0" brushRef="#br0" timeOffset="7191.35">16322 3290 663 0,'-9'0'323'0,"0"0"-172"16,5 0-76-16,1-3 87 0,1 2-62 0,2 1 4 15,0-3 14-15,0 1 3 0,1-1 18 0,3-2-9 16,-1 2-3-16,-1 0-23 0,5-4 4 0,-1 2-5 16,2-2-6-16,0 0-6 0,-1-1-22 0,2 3-8 15,1-3-7-15,-3 3-8 0,4 0-12 0,-4 1-8 16,9 1-5-16,-1 1-5 0,5 2-7 0,-2 0-1 15,15 6-5-15,-1-2-1 0,4 4-3 0,5 2 1 16,6 4 2-16,-2-2-2 0,3 5 1 0,4 2 0 16,-5-3 0-16,3 4 1 0,-6-2 0 0,-9-3-1 0,5 3 1 15,2-1 1-15,-11-3 1 0,-2-1 1 0,1-1 1 16,-4-2 2-16,-3-1 1 0,2 1 2 0,-11-7-1 16,1 0 5-16,-3 2 1 0,-8-3 2 0,3-2 2 15,-7 1 3-15,-1-1-2 0,-3 0 1 0,-2 0-1 16,-1 2-1-16,0-2-4 0,-7 7-4 0,1-1-2 15,1 4-5-15,-2 0 1 0,-5 9-3 0,5 2 0 16,-9 2-3-16,1 5 0 0,-3 7 0 16,-2-4 0-16,3 0 0 0,-3 3 0 0,-6 5-1 0,0-2-2 15,1-3-7-15,0-2-15 0,-2 0-21 0,-6 6-71 16,-1-4-40-16,0 1-59 0,9-7-93 0,-3 6 201 16,2-4-155-16,5-2-45 0</inkml:trace>
  <inkml:trace contextRef="#ctx0" brushRef="#br0" timeOffset="8156.11">15848 3271 1108 0,'0'-4'469'15,"0"0"-269"-15,0 2-107 0,-7 2 21 0,4 0 2 16,2 1 8-16,-6 1-10 0,-1 2-13 0,-2 0-30 16,3 2-8-16,-2 3-7 0,0-2-7 0,-1 3-16 15,-3 0-6-15,1 2-5 0,1-1-4 0,-3 4-9 16,1 0-2-16,0 0-2 0,-1 3 1 0,1-3-5 0,-2 4 1 16,-3 3 0-16,0 0 0 0,0-2 1 15,-1 1 0-15,2-2-1 0,-4 4 3 0,-1-2 1 16,0 0 3-16,4-5-1 0,-3 3 3 0,0 0 0 15,0 0-1-15,-1 0 0 0,2 0-3 0,3 2-1 16,-2 1-2-16,1-4-2 0,7 3-2 0,-1 0-1 16,7-3 1-16,0 2 0 0,4 1 0 0,-1-3 0 15,5-1-1-15,3 5 1 0,-1-1 2 0,1 0-1 16,0-2-1-16,3 0 2 0,1-5 0 0,0 2 1 16,0-2 2-16,1-1-1 0,-2-4 1 0,7 0 2 0,-4 0 3 15,-2-2 0-15,2 2 1 0,-1-3 0 0,5 1-1 16,-2-1 3-16,1-1 0 0,-2 0-1 0,1-2-3 15,6-1 5-15,-2-1-3 0,-2-1 0 0,2-1 1 16,0-2 0-16,1 1-2 0,-1-3 2 0,1 1 0 16,0 0-2-16,0-1 3 0,0 0-1 0,2-1 0 15,-1 0-1-15,1 0 0 0,-5-3-2 0,4-1 0 16,-3 0-1-16,1 2 0 0,-7-3-1 0,1-2 1 16,0 1 2-16,-4 0 1 0,2-2 1 15,-5 2-1-15,0 2-1 0,1-2 0 0,-4-3 4 16,2 2-4-16,-3 0 1 0,0 1-2 0,1 1-1 0,-1-4 3 15,-1 3-3-15,0-1 1 0,0 5-2 0,-6 1 0 16,6-3-1-16,-4 5-1 0,-1-1 1 0,-2-1 0 16,-1 4-1-16,-3-3 0 0,1 2-1 0,-4-1 2 15,-2 1 1-15,-3 2-1 0,1-2 1 0,-2 4 5 16,1-1 1-16,-4 2 1 0,0 1 1 0,2 3-1 16,-2 1 0-16,2-3 1 0,-2 2-2 0,2 0-5 15,1-1-1-15,2 2-1 0,1 1-2 0,1-3-3 0,3 5 0 16,0 2-3-16,-1-1 1 0,5 1-1 15,0 1-2-15,5 1-6 0,0 1-45 0,3 1-29 16,-1 0-46-16,6-4-65 0,10 0 136 0,-3 2-107 16,6-3-44-16</inkml:trace>
  <inkml:trace contextRef="#ctx0" brushRef="#br0" timeOffset="10325.9">17488 2717 834 0,'-6'-11'396'0,"3"3"-233"15,-1-1-86-15,1-1 1 0,3 1 19 0,-1 1 8 16,1 1 5-16,0-1-5 0,1 4-21 0,3-2-8 16,0 4-5-16,3 0-2 0,2-1-3 0,-2 2 1 0,8 0-5 15,-2 1-1-15,7 4-8 0,-4-2-1 16,14 7-6-16,-4 0-3 0,2 2-12 0,6 6-6 16,0 3-2-16,4 3-4 0,-2-1-7 0,0 6-2 15,-2 5-1-15,-1-4-1 0,-2 1-3 0,-6 5-1 0,1 12-2 16,-2-1 1-16,-6-2 0 0,-4 6-1 0,-3 1 0 0,-2 11 2 15,-7 6 0-15,2-1 1 0,-6-7 1 0,-6 7 1 16,0 0 0-16,-5 1 2 0,-1-4-1 16,-6 1-1-16,1-1 1 0,-3-2-2 0,1-6 0 15,-1-2-1-15,0 3 0 0,2-10 0 0,0-1 1 16,2-8 1-16,-2 0-1 0,6-13 0 0,-4 4-4 16,4-10-37-16,-1-5-37 0,1-7-65 0,2 2-112 15,3-9 185-15,-1-4-129 0,-1-2-61 0</inkml:trace>
  <inkml:trace contextRef="#ctx0" brushRef="#br0" timeOffset="19040.02">9373 4433 767 0,'2'0'393'0,"1"0"-182"16,-3-1-107-16,2 0 44 0,-1-2-2 0,1 2 0 16,0 0-4-16,0-1-25 0,-1 0-12 0,0 1-10 15,-1 0-11-15,-1 1-20 0,-2-1-7 0,0 2-4 16,-1 0-9-16,1 1-21 0,-1 1-5 0,-4-1-5 0,3 4-1 16,-4 1-4-16,1-1-1 0,1 2-4 0,-2 2 0 15,-3-1-1-15,2 3 0 0,-2 3-1 0,-2 3 1 16,0 0-2-16,-4 2 1 0,-1 6-1 0,-9 1 1 15,4 2 1-15,-10 6-2 0,2 2 1 0,-12 6-1 16,3-4 0-16,-13 11-3 0,6-6 3 0,-2 8-1 16,-7 1-1-16,6 0 1 0,-9 2-1 0,15-10 2 15,-3 2 0-15,-3 6 0 0,-3 2 1 0,8-8 1 16,2-3 2-16,4 1 3 0,1 0 6 0,6-6 1 16,-5 4 3-16,15-14 1 0,-1-1 5 0,2-1 0 15,2-9-2-15,4-2-2 0,3-6-5 0,2-3-1 16,4-2-3-16,1-3-2 0,3-4-5 0,-2 0-4 15,3-4-2-15,3-2-9 0,0 2-24 0,-1-3-11 16,4 3-16-16,-1 0-14 0,0-2-48 0,3 0-26 16,-1 3-40-16,2-1-50 0,1 1 158 15,1-2-104-15,5 2-24 0</inkml:trace>
  <inkml:trace contextRef="#ctx0" brushRef="#br0" timeOffset="19284.72">8252 5328 1553 0,'-14'8'586'15,"-2"5"-402"-15,0-5-110 0,2-1 4 0,-2 1-16 16,4 2-3-16,-1 0 2 0,1 2-8 0,2 5-15 16,-2-2-13-16,3 1-18 0,2 2-5 0,-1 4-2 0,-2 4 0 15,-1 5-1-15,3-3 2 0,-2 0 0 0,6 8 0 16,-4-3 4-16,2 2 2 0,5-4 2 0,4 0 3 15,4 0-2-15,5-2 1 0,1-6-1 0,6-7 1 16,1 3-3-16,4-7-2 0,1-1-14 0,-1-8-83 16,1 0-80-16,-2-9 137 0,2 1-95 0,-6-15-91 15</inkml:trace>
  <inkml:trace contextRef="#ctx0" brushRef="#br0" timeOffset="20139.98">3983 7011 682 0,'-12'-5'384'15,"-1"1"-176"-15,7-1-115 0,-2 1 72 0,6 0-79 16,1-1-2-16,-1 0-4 0,2 3-4 0,-4-2-10 15,3 2-4-15,1-1-2 0,0 0-1 0,-1 1 2 16,1 0 0-16,0 0-8 0,0 2-2 0,1 1 4 16,-1 2-3-16,-3 0-14 0,1 4-3 0,-3 2-6 0,2 5-4 15,0 10-4-15,-2-4-4 0,-6 5-8 0,2 6-2 16,4 4-1-16,-4 4-2 0,0-2 2 0,0-3-1 16,-2 1-1-16,5-3 0 0,-1-3 2 0,4-9 0 15,-3-1 1-15,6-10 2 0,-3-1 0 0,3-8 4 16,0 0-1-16,6-14 1 0,-1-1-1 0,2-6 1 15,3-6 0-15,-3-7-4 0,2 0 0 0,3-3-6 16,0-5 1-16,-2 4 0 0,4-4-2 0,-7 4 0 16,6 7-2-16,4-5 0 0,1 1 0 0,-6 4-1 15,5 2 0-15,0 5-3 0,1 2 0 0,-4 6-3 16,1-2 2-16,-4 17-2 0,-1 3 2 0,1 3 1 16,-3 11 0-16,-1 6 1 0,-2 7 3 15,0 6 1-15,-3 4 1 0,-2 0 2 0,1 4-2 16,-1 2 2-16,0-9 0 0,0 2 2 0,0-7 3 0,0 0 5 15,4-18 3-15,-3 5 6 0,3-13 9 0,-1-3 3 16,-1-5 1-16,4-4 0 0,-2-1 0 0,3-11-4 0,2-4-2 16,0 0-4-16,1-2-11 0,5-3-2 0,0 0-3 15,1-3-2-15,3 0-4 0,-1 0-1 0,1 9-2 16,-3 0-1-16,3 1-2 0,-1 6-1 0,-5 5 0 16,-1 9 1-16,-1 1-1 0,-5 9 1 0,-4 6 0 15,2 11 2-15,-4-2 1 0,0 9 0 16,-2 3 1-16,-3 5-2 0,1 0 3 0,-5-3-2 15,5 1 0-15,-5-6-6 0,1 6-11 0,6-18-15 16,-1 2-17-16,1-11-67 0,2-3-42 0,5-8-51 16,-1-1-110-16,3-4 213 0,10-14-154 0,4-12-107 15</inkml:trace>
  <inkml:trace contextRef="#ctx0" brushRef="#br0" timeOffset="20559.45">4780 6892 1612 0,'1'-2'625'15,"2"0"-421"-15,-3 1-135 0,0-2 14 0,3-2-17 0,-2 1-3 0,-1-1 5 16,0 0-7-16,2 2-13 0,-2-4-10 0,-5 0-4 16,4 2 1-16,-3-1-13 0,-6 1-2 0,2 3-4 15,-4-2 0-15,-5 4-2 0,-4 2 0 0,4 3-2 16,-9 3 0-16,3 2-1 0,-4 5-1 0,1-2 1 15,3 9-2-15,-1-3 0 0,5 4-2 0,-5 1-2 16,11 0-3-16,-3-1 0 0,10 0-3 16,0-2-2-16,6-5 1 0,5 0-3 0,9-5 3 15,6-4-2-15,6-2 1 0,3 0 1 0,-2-4 1 0,11-1 1 0,7 0-1 16,-6 0 4-16,-5 2-2 0,1-1 1 0,-8 3 2 16,3 3 2-16,-15 8 2 0,5-4 0 0,-13 6-1 15,-2 5 2-15,-4-1 2 0,-3 4 1 16,-6 2 2-16,-7-4 4 0,2 2 1 0,-6-2 4 15,-3-1 0-15,-3-4 2 0,3 1 0 0,-1-6-3 0,-1-1-1 16,3-2-8-16,-2-1-2 0,11-8-4 16,-4 1-6-16,1-2-30 0,4-4-16 0,0-2-23 15,3-1-33-15,0 0-41 0,2-3-61 0,-1 0 130 16,4 1-98-16,3 2-13 0</inkml:trace>
  <inkml:trace contextRef="#ctx0" brushRef="#br0" timeOffset="20976.27">5918 6462 1041 0,'-5'-2'564'16,"-3"-1"-248"-16,-1-1-188 0,5 2 205 0,-4 1-251 15,2 1-2-15,-1 1 1 0,-4 2-1 0,0 1-8 16,-2 4-26-16,-4 2-6 0,2 2-8 0,-9 8-7 16,-4 13-16-16,3-7-3 0,-13 29-5 15,5-3-1-15,-4 14 0 0,0-2 0 0,9 21 0 16,-2-2 1-16,3 4 0 0,7 4 1 0,8-2 2 16,-1-1-1-16,3-12-1 0,11-12-2 0,5 5-27 15,0 0-22-15,4-17-30 0,6-9-38 0,-1-5-56 0,11-3 117 16,6-16-93-16,-4 7-30 0</inkml:trace>
  <inkml:trace contextRef="#ctx0" brushRef="#br0" timeOffset="21717.77">5882 6900 1003 0,'-12'-2'450'0,"6"2"-324"0,0 0-93 0,-1 0-4 16,4 1 0-16,3 0-3 0,-5-1 3 0,5 1-2 16,-1-1-8-16,1 0 0 0,3 0 5 0,3 2 4 15,-1-2 19-15,-2 0 12 0,-1 0 7 0,0 2 12 16,3-2 22-16,-3 1 6 0,-1 0 3 0,0-1 0 16,1 2-12-16,1 0-5 0,0 1-10 0,-1-1-7 15,1 1-22-15,1-1-9 0,-1 4-8 0,-1-5-7 16,1 1-12-16,3 1-6 0,3-1 2 0,-3 1-4 15,1-1-2-15,3-1-2 0,2-1 0 0,2 0-1 16,2-3 1-16,-1-1 2 0,0 2-3 0,2-3 3 16,3-1-2-16,-1-1-1 0,2 2 2 0,-1-4 0 15,-2 1 0-15,2 0-1 0,1-1 0 0,-9 3 1 16,4 0 1-16,-12-1 2 0,5 2 1 0,-6 2 4 16,3-1 4-16,-8 4-2 0,-2 0 3 0,1 1-1 15,-1 3-1-15,0 2 0 0,-3-3-4 0,2 5-3 16,1 1-5-16,0 1 0 0,-1-3-1 0,2 0-1 15,-1 1-2-15,4-2 2 0,1 2 0 0,-2-2-2 16,2-2 1-16,2-1-1 0,0 2 1 0,5-4-1 0,-1 1 3 16,-1-2-2-16,2 0 3 0,-4-2 1 15,1-3-2-15,4 1 4 0,-4-2-3 0,-1 2 0 16,1-3-1-16,-1 1 0 0,-2 1-2 0,1 0 0 16,-3 0-1-16,2 2-1 0,0 1 1 0,0 0 1 15,-2 1-2-15,0 0 0 0,0 1 0 0,0 0 0 16,2 4 0-16,-3-2 0 0,-1 0 0 0,2 3-2 0,0 1 2 15,0 1 0-15,0 0 0 0,-1-2 0 0,1 3 0 16,0 1 0-16,0 2-1 0,0 0 1 0,-2 2 0 16,-2 5 0-16,-2-1 0 0,-5 4 0 0,-3 2 0 15,-4 7 2-15,-1-1 0 0,-4 4 0 0,-3 2-1 16,1 2 1-16,0-1-1 0,-2 2 2 0,0 0-2 16,5-6-1-16,0 2-2 0,7-14-8 15,0 2-15-15,5-8-82 0,0 3-44 0,14-15-81 0,0-1 166 16,3-5-165-16,8-6-87 0</inkml:trace>
  <inkml:trace contextRef="#ctx0" brushRef="#br0" timeOffset="22030.37">6466 7384 1327 0,'-2'3'614'0,"0"3"-354"0,0 4-155 15,-1 4 76-15,1 3-82 0,2-3-27 0,-2 6-5 0,-5 4-6 16,3 0-16-16,0 0-27 0,-3 0-5 0,-1-1-3 16,-1 1-37-16,0-2-33 0,-2 4-38 0,4-12-67 15,4 4 119-15,-1-3-88 0,4-2-42 0</inkml:trace>
  <inkml:trace contextRef="#ctx0" brushRef="#br0" timeOffset="22590.27">7421 7010 1322 0,'1'-5'547'15,"-2"2"-354"-15,-2-3-118 0,-2 1 27 0,1-2-10 16,-5 0-3-16,5 0 1 0,-1 0-16 0,-1 0-13 15,-1 2-10-15,-2-2-7 0,-3 3-18 0,2 2-3 16,-5 0-4-16,0 4-1 0,-7 3-3 0,0 4-4 16,4 5-4-16,-6 4-2 0,5-3-5 0,-2 11-2 0,2 2-1 15,-1 3-3-15,6-3 1 0,-1 3 1 0,5-5-2 16,5 3 0-16,10-7-1 0,-2 2 1 0,10-10 1 16,4-4 1-16,4 0-2 0,6-6 0 0,0-4 5 15,5-7 1-15,-3-3 2 0,2-5 4 0,-1-3 2 16,-4-2 9-16,3-1 6 0,-6 1 6 0,0 2 3 15,-6 2 16-15,4-2 3 0,-16 14 3 0,6-3 1 16,-5 7-2-16,-6 4-3 0,-3 6-5 0,-1 3-3 16,-7 6-15-16,2 5-5 0,0 1-6 0,-3 3-4 15,1-2-5-15,2 3-5 0,-2 4 0 16,1-2-5-16,5-5-14 0,-1 2-12 0,3-4-20 0,1 2-64 16,3-4-36-16,-1 1-46 0,2-9-72 0,2-2 169 15,-1 0-131-15,1-3-33 0</inkml:trace>
  <inkml:trace contextRef="#ctx0" brushRef="#br0" timeOffset="22808.57">7797 7505 1778 0,'-10'6'718'0,"3"0"-489"0,0 3-154 0,2-5 20 0,1 6-34 0,-3 6-10 16,3-3-3-16,-3 3-8 0,-1 1-15 0,2 1-13 16,-2 2-20-16,-1 3-22 0,0 0-27 0,4-5-35 15,-3 1-171-15,4 0 206 0,-1-1-129 16,5 2-90-16</inkml:trace>
  <inkml:trace contextRef="#ctx0" brushRef="#br0" timeOffset="23608.91">8524 7039 493 0,'-7'0'312'0,"1"-2"-137"0,2 0-98 16,4-1 125-16,1 2-112 0,8-1-4 16,-6 0 0-16,8-3 12 0,2 2 3 0,6 2 1 0,-5-3-2 15,3 0-15-15,2 2-3 0,4-1 10 16,3 0-1-16,-5 1-18 0,1 1-6 0,-2-2-6 0,5 1-7 16,-1 2-8-16,0-2-8 0,-4 2-17 0,0 0-5 15,2-1 0-15,-1 1-3 0,-6 0-1 0,-3 0 0 16,2 0 0-16,-5-2 1 0,-7 1 2 0,2-1-1 15,-4 0 0-15,-2 0 2 0,-2-2-2 0,-3 0-2 16,-2 2 1-16,-7-5-3 0,3 2-2 0,-7 1-1 16,-3-1-3-16,1 3-2 0,-1-1 0 0,-4 3 1 15,0 2-3-15,-2 2-3 0,0-1 0 0,4 2 0 16,1 1-3-16,-3 6 0 0,-1-2 1 0,5 1-3 16,2 4 1-16,0-1 2 0,3 5-1 0,3 1-2 15,-4 1 1-15,13-4 0 0,5 4-1 0,0-1 1 16,9 2-1-16,7-4 1 0,7-1 2 0,4 2 2 15,6-4 0-15,1 0 1 0,3-6 2 0,2-1 1 16,2-1-1-16,-1 2 4 0,0-3 1 0,-2-1 2 16,-13 4 2-16,3-3 1 0,-6 5 5 0,-9 0 2 15,-8 5 4-15,5-2-1 0,-9-1-2 0,-8 5 1 0,-2 1 1 16,-3 1-1-16,1-2-4 0,-4 0-3 0,-2-3 0 16,-2 4 6-16,1-6 1 0,0 3-2 0,2-7-3 15,-2-3-2-15,2 1-5 0,0-5-8 0,4-3-15 16,0-8-47-16,-2 1-36 0,4-6-49 0,1-4-74 15,9-6 150-15,1 1-110 0,4-5-39 16</inkml:trace>
  <inkml:trace contextRef="#ctx0" brushRef="#br0" timeOffset="24206.54">9163 6975 1173 0,'-11'0'640'15,"-3"0"-388"-15,7 0-155 0,2 0 20 0,4 0-17 16,0 0 0-16,4 0 0 0,0-2-3 0,5 2-35 15,3 1-12-15,2 1-10 0,2-1-6 0,-1 0-7 16,6 3-14-16,1-2-5 0,0 2-2 0,3 1 0 16,3 1-1-16,-1-1-1 0,6 4 0 0,-6-4 0 15,2 1 1-15,2-1 1 0,-6-2 0 0,2 3 1 16,-7-4 11-16,1 0 5 0,-4-1 5 0,1 3 2 16,-6-3 7-16,-3-1 5 0,0 0 1 0,-3 0 3 15,-1 0-9-15,-2 0-6 0,-1 0 1 16,1 0 1-16,-1 0-7 0,-1 1-2 0,1-1-3 0,-3 3-1 15,-3 1-1-15,0-2-1 0,-1 5-5 0,-4 5-3 16,-2-3-2-16,-4 8-1 0,0 2-2 0,-1 6 0 16,-3-1-1-16,-2 5 1 0,-4 1-1 0,-3 0-2 15,4 1 2-15,-5-2-3 0,4 1 2 0,-2-6-3 16,1 3 0-16,13-10-8 0,-2 0-12 0,6-6-73 16,3-5-58-16,7-3-108 0,0-4 193 0,0-7-177 15,7-5-99-15</inkml:trace>
  <inkml:trace contextRef="#ctx0" brushRef="#br0" timeOffset="25029.76">5701 7031 1232 0,'4'0'476'0,"-4"1"-275"0,0-1-108 0,5-2 70 16,1 1-56-16,-3 1-7 0,6-2-2 0,-3 0-1 15,5-2-14-15,1 3-16 0,-4 1-10 16,-2-1-12-16,1 1-4 0,-2 0-5 0,0 0-4 16,-1 2-5-16,-2-1-1 0,-2 3 1 0,3-2 1 15,-3 1 3-15,0 0-1 0,-1 0-2 0,-4 2-2 16,-1-1-3-16,1 0-3 0,-2 2-2 0,-3-1-1 15,0 1-9-15,-4 0 1 0,-2 3-3 0,1-2-2 16,1 0-1-16,1 2 0 0,-4 1-2 0,0-2 0 16,4 0-1-16,1-2 0 0,2 1 0 0,0 2 1 15,5-2-1-15,-4 1-1 0,7-1 0 0,2 1 0 16,2 2 0-16,3 1 1 0,3 0-2 0,3-4 3 16,1 4 1-16,2-3 3 0,0 2 5 0,0 2 7 15,1-3 4-15,-1 3 0 0,-1-1 3 0,-4 4 1 16,1-4 0-16,1 2-1 0,-3-2-4 0,0 1-7 15,-1-1-3-15,-6-4-4 0,6 2-7 0,-3-2-91 16,-3-4-82-16,5-2-249 0,3-1 336 0,-4 0-207 0,12-12-126 16</inkml:trace>
  <inkml:trace contextRef="#ctx0" brushRef="#br0" timeOffset="25729.77">9897 6426 1171 0,'-1'-2'489'0,"0"-3"-293"0,1 5-110 16,3 0 32-16,3 0-14 0,-2 3 1 0,1 3-3 16,4 0-2-16,-2 0-33 0,8 9-8 0,2 2 1 15,-2 1-7-15,3 3-16 0,3 3-2 0,1 5-2 0,3 13 0 16,5 12-3-16,-1-7-3 0,-1 11-9 0,5 15-1 15,-3 1-2-15,3 11-1 0,-7 6-3 0,-7-1-1 16,0 3-1-16,-9 0 2 0,-5-7 1 0,-13-4 2 16,3 2-1-16,-17-19 0 0,1 2 2 0,-3-8-1 15,-3 0 2-15,-3-14-1 0,0 2-2 0,0-7 2 16,3-5-2-16,1-8 2 0,2-1-2 0,3-8-10 16,4-5-6-16,4-9-5 0,0 2-6 0,5-6-14 15,3-11-17-15,6-4-90 0,-1-2-79 0,3-2 328 16,4-4-147-16,4-1-19 0,3-8 21 0</inkml:trace>
  <inkml:trace contextRef="#ctx0" brushRef="#br0" timeOffset="26872.16">13609 4488 1178 0,'-1'-8'494'0,"-4"-2"-298"15,2 2-84-15,3-1 33 0,0-1-24 0,1 4-2 16,-1-4 18-16,-2 3-4 0,-1 1-9 0,3 1-10 15,0 0-36-15,-3 4-10 0,1 0-11 16,1 1-8-16,0 0-22 0,3 6-9 0,1 5-4 0,-3-3-7 16,6 3-7-16,-1 6-1 0,4 4-1 0,4 2 0 15,5 7-1-15,-3-3 3 0,6-1-2 0,11 8 0 16,-1 0-1-16,8-1 2 0,5 1 0 0,5 7 1 16,2-2-1-16,8 4 0 0,1-3 0 0,4-1 1 15,0 2 2-15,6-1-2 0,-3-2 0 0,-2-4 1 16,2-1 0-16,-12-6 0 0,1 0-4 0,-8-2-28 15,-7-7-21-15,-8-3-26 0,-4-2-42 0,-9-5-204 16,-5-4 248-16,-10-4-157 0,1 2-99 0</inkml:trace>
  <inkml:trace contextRef="#ctx0" brushRef="#br0" timeOffset="27172.12">14481 4968 1496 0,'16'-3'587'0,"2"1"-377"0,-11 2-118 0,3 3 19 0,0 1 7 15,4 0 3-15,-6-1 3 0,1 3-6 0,1-2-13 16,4 5-8-16,2 1-17 0,-2-1-12 0,2 2-24 16,1 1-8-16,2 1-6 0,0 4-6 0,-1-2-7 15,-1 3-8-15,2 0-5 0,-4 0 1 0,-3 1-1 16,-3 5-3-16,2-3 0 0,-11 5 0 0,-2 1 0 15,-9 3-1-15,2-2 0 0,-14 5-2 0,1-4-2 16,-5 2-10-16,-2 1-9 0,-5-2-14 16,-3-1-22-16,7-5-30 0,-10-1-41 0,-4 0-162 0,2 4 214 15,0-6-137-15,1-3-66 0</inkml:trace>
  <inkml:trace contextRef="#ctx0" brushRef="#br0" timeOffset="27948.99">12958 7703 1014 0,'7'-22'452'0,"-1"2"-259"0,-2 5-112 0,-2-1 27 16,2 3 14-16,1-3-2 0,-1 4-10 0,1 1-4 16,-2 3-8-16,0-2-4 0,1 8-12 0,0-1-7 15,-4 4-28-15,0 7-9 0,1 2-8 0,-1 6-8 16,-3 7-5-16,-4 8-6 0,0 1-1 0,0 8-2 15,-3 1-3-15,-2 1-2 0,1 2 2 0,-3-8-1 16,2 0 0-16,2-6 0 0,-1 2-1 0,9-17-2 16,0 2 0-16,0-8-1 0,3-6-3 0,3-5 1 15,2-3 0-15,5-10-1 0,0-5 1 0,5-5 1 16,-1-1-2-16,1-1 3 0,9-5 1 0,-3-3-1 16,3-3 1-16,-6 6 1 0,0 2-2 0,0-4 0 0,4 0 3 15,-3 0-2-15,-2-1 1 0,-1 6 0 0,0 2-1 16,4 0 0-16,-3 5 2 0,-3 8-1 0,-5 4 2 15,1 2 0-15,-5 9 0 0,-2 7 0 0,-4 10 0 16,1-5-2-16,-2 17-2 0,-2-3 3 0,-1 7-1 16,1 1-1-16,-3 3-1 0,2-2 0 0,1-1 3 15,-2-2 1-15,4-10 1 0,1 0-1 0,1-9 3 16,4-7 2-16,2-7-1 0,2 0 4 16,0-4-1-16,5-12 1 0,5-5 2 0,-1 1 0 15,1 0-1-15,2-6-2 0,-1 2 2 0,5-7-3 16,0 3-3-16,0-1 2 0,-3 5-3 0,2 1 0 15,-2 0-2-15,0 3 1 0,-6 5-2 0,-1 7 1 16,-2 0-1-16,-4 8-1 0,1 4 0 0,-8 11-2 16,2-4 0-16,-6 18-2 0,-2-4 2 0,-2 7-6 15,2-1-7-15,-4 7-13 0,0-2-25 0,2-2-83 16,1 0-50-16,3-1-71 0,1-4 171 0,3-4-178 16,2-4-81-16</inkml:trace>
  <inkml:trace contextRef="#ctx0" brushRef="#br0" timeOffset="28288.45">14087 7455 1740 0,'-4'-7'723'16,"-2"0"-486"-16,1 1-156 0,5 0 55 0,0 1-47 16,-1 1-14-16,-3-1-2 0,2 3-3 0,-2 2-13 0,1-2-7 15,-1 2-13-15,-2 0-22 0,2 0-4 0,0 1-5 0,-3 2-2 16,-3 1-3-16,2-1 1 0,0 3-3 0,-3 2 1 15,-2-3 0-15,-1 3-1 0,-1 0 0 0,0 3-1 16,2-1 0-16,-1 2-1 0,1 0 1 16,5 0-3-16,-1 1 0 0,5 2 1 0,4-2-4 0,7-1 2 15,-1 1-1-15,14-1 1 0,-2 1-1 0,3-4 4 16,2 3-2-16,3 2 3 0,-2 0 1 0,0 2-1 16,-3 1 3-16,-9 4 1 0,-2-3 0 0,1 1-1 15,-13 3 3-15,0 2-1 0,-2 0-1 16,-7-3 2-16,0 1 0 0,-3-3 0 0,-4 6 3 15,-9-5-2-15,4 2 0 0,-2-8-2 0,-1 1-4 16,-2-1-10-16,-1-2-16 0,5-4-19 0,3-8-80 16,0 0-59-16,5-4-83 0,6-9 184 0,6-3-180 15,1-1-83-15</inkml:trace>
  <inkml:trace contextRef="#ctx0" brushRef="#br0" timeOffset="28637.1">14988 6985 1243 0,'8'-7'587'0,"-4"1"-305"15,-2 1-149-15,-2 0 68 0,-3 3-45 0,-6 3-11 16,-1 2-3-16,-4 3-16 0,-8 3-16 0,-6 16-38 16,2-7-6-16,-17 29-7 0,4-4-11 0,-3 15-20 15,-2-4-4-15,4 24-6 0,1 2-4 0,3 6-5 16,5 4-3-16,8-2 0 0,6 4-3 0,0-12-3 15,18-3-1-15,5 4-6 0,-4-4-11 0,8-15-17 16,8-9-25-16,4-5-40 0,-1 0-216 0,7-17 249 16,-1 4-158-16,-2-17-87 0</inkml:trace>
  <inkml:trace contextRef="#ctx0" brushRef="#br0" timeOffset="29307.89">15563 7469 1125 0,'3'-7'476'0,"2"2"-275"15,5-1-107-15,1 2 31 0,-5 0-9 0,4-3 6 16,-4 1 3-16,-1 3-9 0,0 0-26 0,-1-1-7 15,-4 4-10-15,0 0-4 0,0 2-17 0,0 0-4 16,-5 4-9-16,-1 1-1 0,-5 3-12 0,-2 0-3 16,-7 3-2-16,1 3-4 0,1-2-7 0,-7 5-1 0,-4 7 1 15,-2-1-3-15,1 1 0 0,-1 5-1 0,-1-3 1 16,-4 3 2-16,-2 1 3 0,0 2 0 16,10-6-1-16,-3-3 4 0,4 1 0 0,4-2 1 15,6-4-2-15,4-5 0 0,2 2-1 0,5-6-3 16,3-4 0-16,5 2-2 0,4-1-1 0,1-1 2 15,5 0-1-15,7 2 0 0,-2-1 1 0,8 3 2 16,0 0 0-16,5 0 2 0,-2 0-1 0,4 1 0 16,0 1-1-16,-5-1-1 0,3 2-2 0,-7-3-1 15,-2 1-1-15,-2-2-2 0,-11 2-2 0,4-1-9 16,-5 0-18-16,-1-3-23 0,-2-1-32 0,-3-1-44 0,4 0 89 16,1-3-68-16,-1 0-30 0</inkml:trace>
  <inkml:trace contextRef="#ctx0" brushRef="#br0" timeOffset="29968.7">15991 7610 1368 0,'-8'2'560'0,"7"-2"-363"0,3 0-123 0,7 0 28 16,0-2-5-16,4 2 3 0,5-1 3 0,7-2-16 15,-4-1-10-15,12 0-14 0,-2 1-7 0,2-1-21 16,3-1-6-16,-3 5-8 0,1 0-6 15,-6 5-8-15,-1 3-1 0,-7 2-1 0,-3 1 0 0,-7 6-1 16,-4 1 0-16,-6 4 1 0,0-1 0 0,-4-3 1 16,-14 5-1-16,-7 1 4 0,3-1-1 15,-1-3 3-15,-9 0-3 0,2 0 2 0,-8 1 6 16,1-5 3-16,1 2 1 0,8-9 1 0,0 0 5 16,-3 0 2-16,6-8 4 0,0-1 1 0,9-1 0 15,-1-5-4-15,4-1-1 0,5 2-2 0,6-4-4 16,-1 0-4-16,9 0-3 0,3 1-2 0,6-1-4 15,-1 1 0-15,11 5-1 0,-3-3 0 0,5 4-1 16,5 1-1-16,0 1 0 0,0 2-1 0,-4 2-2 0,1 3-1 0,3 1 1 16,-1 0-2-16,-6 0-1 0,-2 2 0 0,-2-5 1 15,0 7-2-15,-8-3 0 0,3-2-1 16,-10 1-4-16,2 1-32 0,1-3-23 0,-5 3-29 16,1 1-41-16,-3-5-218 0,1 0 265 0,-2-3-167 15,8-3-104-15</inkml:trace>
  <inkml:trace contextRef="#ctx0" brushRef="#br0" timeOffset="30123.05">16712 7933 2069 0,'4'5'787'16,"0"-1"-554"-16,-2-1-158 0,-1 4 21 0,1 1-38 15,0-2 3-15,-1 6 0 0,0 2-4 0,-1-2-29 16,0-1-8-16,2 1-14 0,-2-1-16 0,-3 0-79 15,3 0-49-15,-1-5-80 0,1 1-155 0,-3-5 268 16,-1 3-193-16,-2-12-76 0</inkml:trace>
  <inkml:trace contextRef="#ctx0" brushRef="#br0" timeOffset="30758.52">17598 7669 795 0,'-4'-7'563'16,"-1"0"-227"-16,-1 1-194 0,-2-2 176 0,-3-2-195 16,2 2-17-16,-2 2 0 0,1-2-3 0,-3 1-8 15,2 2-5-15,-5 0-27 0,3 3-7 0,-1 2-11 16,0 0-10-16,-1 4-18 0,0 0-4 0,-2 1-2 16,1 1-5-16,3 2 1 0,-2-2-4 0,2 4-1 15,1-1 1-15,1 1-1 0,4 0-2 0,5 0-1 0,-2 1-3 16,2-1-4-16,1 2 2 0,6-2-2 0,-1 1-1 15,4-1-1-15,0 1 1 0,3 2 1 0,3-2 1 16,4 2 1-16,-1-1 3 0,-1 1 0 0,0-1 2 16,1 0 1-16,-8 1 1 0,-1-2-1 0,-3 1 4 15,1 0 1-15,-9 0-1 0,0 2 2 0,-5-2 2 16,-2 0 1-16,-2-4 0 0,-1 3 3 0,1-1 0 16,-3-3 0-16,2-1 2 0,0-2 1 0,3-1 1 15,0-3 1-15,1 2 4 0,4-2-3 0,-2-3 0 16,4 1-1-16,0 0-4 0,0-2-1 0,3-2-7 15,1 2 1-15,6-3-6 0,-4-2 0 0,1-1 0 16,1-1-2-16,4 0 2 0,-4-1 0 0,4-2 2 16,-4 1-2-16,-3 0 0 0,6-1 0 0,-2 1-1 15,2 1 0-15,-3-1-1 0,4 1 0 16,0 1 1-16,2 4 1 0,2-3 0 0,-1 3 0 16,2 1-1-16,2-2 1 0,2 2 0 0,1 1 0 15,0 0 0-15,1-1-2 0,1 4 1 0,-2-4 1 0,-1 2 1 0,3-1-4 16,0 1-10-16,-4-1-14 0,2 2-21 0,-1-2-28 15,1-5-130-15,1-1-136 0,0 1 252 0,5-6-179 16,0-3-142-16</inkml:trace>
  <inkml:trace contextRef="#ctx0" brushRef="#br0" timeOffset="31001.16">18020 7915 1477 0,'0'0'657'0,"0"-2"-424"0,-2 1-137 16,-1 0 8-16,3 0-9 0,-2 1 3 0,-3 2 13 15,0 5-2-15,0-4-10 0,-4 10-40 0,-3 7-10 16,0 2-11-16,-4 9-9 0,-2 0-8 0,-2 4-13 15,0 3-10-15,-1 1-19 0,0-1-27 0,6-4-126 16,-4-1-105-16,14-11 211 0,1 2-156 0,11-8-133 16</inkml:trace>
  <inkml:trace contextRef="#ctx0" brushRef="#br0" timeOffset="31592.79">18949 7516 1056 0,'-5'3'558'15,"0"-2"-308"-15,-1 0-138 0,-1-1 28 0,-1 2 4 16,-2 0-8-16,-1 3-8 0,-1 3-11 0,-4 5-28 16,0-2-10-16,-3 7-11 0,-2 7-4 0,-1 4-19 15,1 0-5-15,-1 13-6 0,-1-4-6 0,0 5-10 16,1 3-2-16,2-6-4 0,3 6-1 0,4-3-8 16,1-4-1-16,10-2-2 0,-3-3 0 0,10-3-3 15,6-4-2-15,8-5 1 0,0-4-2 0,2-5 3 0,7-8 0 16,5-5 0-16,2 1 2 0,-2-3 1 0,2-7 3 15,-2-2 0-15,5-4 5 0,-2-3 0 0,3 0-1 16,-16-1 2-16,0-4 7 0,-1 2 2 0,-7-2 3 16,-5 2 0-16,-12 2 2 0,-2-2 0 0,-7 4 0 15,-7 4-1-15,-7 4-7 0,1-2-4 0,-10 11-3 16,-1-3-4-16,1 6-14 0,-1 1-22 0,7 5-32 16,0 1-45-16,7 0-259 0,3 1 295 0,16-7-174 15,0 2-131-15</inkml:trace>
  <inkml:trace contextRef="#ctx0" brushRef="#br0" timeOffset="32041.57">19482 7688 1152 0,'-9'4'583'0,"-5"-2"-309"0,1 2-164 0,-3 2 98 16,-1-5-65-16,2 7-21 0,0-3-4 0,4 2-8 15,-2 0-10-15,5 0-8 0,-1 0-5 0,2 0-15 16,4-1-9-16,2-2-11 0,1 1-9 0,3-2-17 15,5 0-3-15,5-3-6 0,2 3-3 0,-2-3-6 0,11 0-3 16,6-2-2-16,-1 1 1 0,-3-1-2 0,4 2-1 16,1-1 1-16,4 1-2 0,-1 0 1 0,0-1 0 15,-8 1 1-15,2 1-1 0,2 1 1 0,-5 2 0 16,-3 0 1-16,-8 3 2 0,1-2-3 0,-7 3 3 16,-3 1 1-16,-6 2 1 0,-1-1 1 0,-10 5-1 15,0-1 0-15,-7 4 0 0,1-1 0 0,-8 2-2 16,1 1 0-16,-4 2-2 0,-2 1 1 0,2-2-1 15,5 2 1-15,1-5-2 0,2-1 1 0,1-2-3 16,1 1 0-16,7-5-4 0,1-4-16 0,6 0-16 0,-2-4-78 16,10-3-58-16,0 0-87 0,7-9 184 0,8-6-181 15,1 3-88-15</inkml:trace>
  <inkml:trace contextRef="#ctx0" brushRef="#br0" timeOffset="32544.79">20130 7267 533 0,'-10'-7'328'16,"0"-7"-123"-16,3 4-91 0,0 2 48 0,2-2-16 16,0-1-2-16,-4-3-9 0,3 1-5 0,-1-1-7 15,3 3-4-15,-2-1-24 0,5 3-3 0,-4-2 8 16,0 2-5-16,5 3-17 0,-1 1-4 0,1 2-5 0,-1-1 1 16,0 4-3-16,-1 0-2 0,3 4-13 0,1 8 4 15,3 1-4-15,1 7-3 0,5 10 0 0,7 8-4 16,-5 3 0-16,7 11-2 0,0 5 0 0,2 13-5 15,2-3-1-15,-4 14-1 0,0-6-1 0,-8 15-5 16,4-5-5-16,-15 13-4 0,3-5-5 0,-7 0-8 16,-6 6-4-16,-8-9-5 0,2 2-10 0,-6-11-37 15,-5-6-27-15,1-9-37 0,-5 0-59 0,5-15-95 16,-7-14 180-16,-10-4-169 0,2 1-111 0</inkml:trace>
  <inkml:trace contextRef="#ctx0" brushRef="#br0" timeOffset="50824">7302 8413 404 0,'-2'-1'360'0,"-1"-1"-94"0,2-2-145 0,4 0 109 16,0-2-73-16,0-2 5 0,1-2-29 0,0 4-7 16,0-1-8-16,2-3 1 0,-4-1-8 0,2 1-8 15,-1 0-29-15,-3 3-2 0,1-1-6 0,-2-1-5 16,0 4-6-16,-3 1-14 0,2 2-3 0,-2 2-5 15,-2 2-4-15,1 6-11 0,0 2-5 16,-1 3-2-16,-2 4-5 0,2 9-1 0,1 0-2 16,3 17-3-16,-2-3 0 0,4 9 1 0,-1-3 1 0,2 14-2 15,3-5 0-15,0-1-1 0,2 0-2 16,1-11-10-16,1 1-16 0,-4-8-25 0,5-16-21 0,2-1-62 16,-2 1-29-16,-1-9-44 0,1-6-76 0,-3-5 177 0,4-5-157 15,-3-12-52-15</inkml:trace>
  <inkml:trace contextRef="#ctx0" brushRef="#br0" timeOffset="51180.78">7264 8709 961 0,'-8'1'390'0,"-3"4"-231"0,3-1-89 16,2 2 55-16,0-1-47 0,-3 0-18 0,3 0 9 15,0 1-1-15,-1-3-4 0,6 1-3 0,-4 1-5 16,0-1-1-16,5-1-4 0,-2 2-2 0,0 1-3 16,2 0 0-16,-2 1-1 0,0 1-1 0,4 3-3 15,-2-1-2-15,0 6-3 0,0-3-2 0,2 5-6 16,0-2-1-16,1 8-4 0,-3 1 0 0,1 1-5 16,3 4 2-16,0 3 0 0,2-2 3 0,-2-2 1 0,5 0 2 15,2-2 10-15,3 1 3 0,-5-6 4 0,5-6 2 16,4-5 2-16,1 1 5 0,3-13 0 0,-1 1-1 15,2-4-11-15,4-10-4 0,2 2-5 0,1-8-4 16,-2-2-6-16,2 2-7 0,-2-2-5 0,-3-2-1 16,-2 3-5-16,-5 2-46 0,0 0-44 0,-4 8-61 15,-2 1-106-15,2-1 186 0,1 1-135 0,-2 2-64 16</inkml:trace>
  <inkml:trace contextRef="#ctx0" brushRef="#br0" timeOffset="54777.21">9272 9866 959 0,'-6'3'517'16,"-1"0"-272"-16,0-2-140 0,-1 0 120 0,-1 2-72 16,4-1-30-16,1 1 2 0,0-1-4 0,0 1 2 15,1-1-7-15,-1 1-9 0,4-2-32 0,1 3 1 16,-1-2-8-16,1 1-8 0,4 0-3 0,1 0-14 15,2 1-3-15,2 0-4 0,2 2-2 0,6-3-14 16,-3-1-4-16,4 5-4 0,2-3-4 0,2 3-4 16,-1 0 0-16,7 3-2 0,-2-2-2 0,-1 5 1 15,4 1 0-15,1 1 2 0,-1 1 0 0,1 0 0 16,-1 1-1-16,-3-2-2 0,2 3 2 0,-4-4 0 0,-4 1 1 16,5-3-3-16,-2 1 0 0,-4-1 1 0,0-3 2 15,-3 2 2-15,-1-1 2 0,-6-3-2 0,3 1 1 16,-8-3 1-16,1 1 1 0,-1-1 2 0,-1-2-2 15,-4 0 1-15,1-2-1 0,0 2 1 16,-1-1-2-16,0 1 1 0,-7-2-1 0,3 1-1 16,2 2 0-16,-3 0-2 0,-1-1 0 0,-2 1 0 0,0 2 0 15,1 0-2-15,2 2 2 0,-5-2 0 16,-2 2 0-16,1-2 2 0,0 4 2 0,-2 1 1 16,-4 0 2-16,2 0 3 0,-1 1-1 0,0 1-1 0,-7 5 3 15,1 0 1-15,1-2-2 0,0 3-2 0,2-2 1 0,-4 6-1 16,1-2-1-16,-2 1-1 0,7-5-2 0,1 0-4 15,1-2-1-15,2-1 0 0,5-2-4 16,1-3-9-16,0-1-11 0,5-3-16 0,-2 0-24 16,7-5-100-16,-3 2-85 0,1-8 277 0,6 1-91 0,7-5-66 15,-3 2 13-15</inkml:trace>
  <inkml:trace contextRef="#ctx0" brushRef="#br0" timeOffset="55626.28">5008 9769 1191 0,'-11'6'503'0,"10"-2"-320"0,-6 2-109 0,6-4 36 15,0 1-3-15,1-1 7 0,2-1 9 0,1 0 1 16,1 0-3-16,0-1-4 0,1 0-1 0,0 0-22 16,-1 0-8-16,0-1 3 0,0 1-7 0,-2-1-23 15,1 1-5-15,-2 1-5 0,-1 0-3 0,-5 1-7 16,3 1-4-16,-3 1-13 0,-6 5-3 0,1 0-5 15,-4 2-5-15,-1 5-2 0,-8 5-6 16,1 1 1-16,-5 6-2 0,-7 3-2 0,-1 1-4 16,0 2 2-16,-7 4-2 0,2 2 1 0,1-3 1 15,-5 3-1-15,10-6 2 0,0 2 0 0,3-3 4 16,2-4-1-16,2-7 0 0,-4 2 0 0,9-6 0 0,7-6 0 0,0 1 0 16,-1-1-2-16,2-6-3 0,11 0 1 0,0-2-2 15,4-2 2-15,7 0 0 0,-4-2 0 0,4 0 2 16,2-3 2-16,0 1 2 0,1 0 0 0,4 1 3 15,-1 1 1-15,-3-2 3 0,5 2 0 0,0 0 1 16,1 5 0-16,-1 1 1 0,1 0 2 0,3 6 0 16,-2-1-2-16,-1 2 0 0,6 4-1 0,0-1 0 15,5 1 2-15,-2 1-1 0,9 1-3 16,-5-5 3-16,5 1-3 0,1 1 0 0,-2-4 0 16,0 1-2-16,-4-5-3 0,-4-3 1 0,1 0-1 15,0-1-1-15,-3-3 2 0,-5-1-4 0,-3 1 0 0,2 1-29 16,-8-2-26-16,3-2-35 0,-10 2-56 0,-2-2 106 15,0 2-81-15,-5-3-34 0</inkml:trace>
  <inkml:trace contextRef="#ctx0" brushRef="#br0" timeOffset="56340.21">17336 8633 1032 0,'-9'-6'501'16,"7"-2"-305"-16,-2 1-108 0,2-2 18 0,1 1 14 16,0 0 2-16,1 2 5 0,1 1-3 0,-1-1-16 15,0 2-8-15,0 2-8 0,0-1-7 0,0 5-19 16,0-4-8-16,-1 9-8 0,-1 1-7 0,-3 6-16 15,4-4-3-15,-1 19-7 0,1-4-6 0,-5 9-7 16,2 5 0-16,2 5-2 0,0 2-1 0,2 6 0 16,-4 3 1-16,4-2-2 0,-2 1 2 0,3-6 0 0,-1-10-3 15,1 3-12-15,2-1-12 0,-3-11-6 0,1-9-13 16,4-4-15-16,-2-2-57 0,2-9-28 0,0 3-45 16,-1-10-61-16,5-11 167 0,4 1-120 0,-3-7-34 15</inkml:trace>
  <inkml:trace contextRef="#ctx0" brushRef="#br0" timeOffset="56589.1">17074 8911 1338 0,'-5'14'583'0,"-1"2"-360"0,3-4-137 16,1 2 58-16,4 1-59 0,4 1-4 0,1 2 2 0,3 3-1 15,7 1-25-15,-3-1-8 0,13 3-8 0,-3-2-3 16,2 0-17-16,3 1-4 0,1-6-3 0,2 0-1 16,0-3 2-16,-3-3 1 0,2-6 0 0,-1 2 2 15,1-6-1-15,-1-3 1 0,1-4-1 0,-3-3-1 16,-2 0-4-16,-1-4-3 0,4-4 1 0,-3 0-7 16,-4-1-19-16,-2 0-30 0,-1-1-47 0,1-3 74 15,-16-7-48-15,7 4-33 0</inkml:trace>
  <inkml:trace contextRef="#ctx0" brushRef="#br0" timeOffset="57438.75">15571 10281 669 0,'-2'-4'378'16,"2"-3"-179"-16,2 0-103 0,1 1 74 0,-1-3-8 0,2 4-29 16,-1-1-4-16,-1 1-4 0,0-3 11 0,1 5-6 15,-1-1-4-15,0 2-24 0,-1 0 7 0,-1-1-9 16,1 2-7-16,0-1-9 0,-1 2-23 0,-2 0-4 16,0 2-6-16,0 0-9 0,-5 3-14 0,2 1-7 15,-6 4-3-15,-2-2-5 0,-1 8-3 0,1-3-4 16,-14 11-3-16,4 1 2 0,-8 4-5 0,5-2 0 15,-18 10 0-15,5 1 1 0,-5 3-1 0,-3 2 1 16,5-1 1-16,-6-2-2 0,9-3 1 0,3-6 2 0,1 4 2 16,0-1-2-16,5-8 1 0,4-2 0 0,-1-6 0 15,2 2 4-15,5-7 0 0,-2 4 0 0,9-9-1 16,-2 1 0-16,6-3 2 0,2 0-2 0,4 1-1 16,3-3-1-16,2 0-3 0,3 0 1 0,3-1-1 15,6-2 1-15,1 3-2 0,3-3 1 16,6 6 2-16,3 0 1 0,0-4 3 0,8 7 0 15,0-1 1-15,2 5 2 0,-1-3 0 0,3 5-1 16,0-1 2-16,1 2-5 0,0 4 1 0,-5-2-2 16,3 2-1-16,-6-3-1 0,-11-5 0 0,2 3 0 15,1 0-2-15,-10-4 3 0,-5-2-4 0,-2 0-7 0,-4-2-37 16,-4-4-21-16,1 3-31 0,-4-6-41 0,-7-3-237 16,2-3 281-16,-6-5-175 0,-3-6-107 0</inkml:trace>
  <inkml:trace contextRef="#ctx0" brushRef="#br0" timeOffset="60749.52">19882 10399 1118 0,'-3'0'474'16,"-3"0"-304"-16,4 2-109 0,-2 0 44 0,3 1-31 16,0-1 0-16,1-2 2 0,-2 2 0 0,2-1 6 15,0-1 0-15,0 1 0 0,0-1 0 0,2 0-15 0,0 0-2 16,0 2 6-16,1-2-4 0,0 0-14 16,1 0-2-16,1 1-1 0,1 1 0 0,2 1-5 15,-1 0-2-15,1 1-11 0,3-1-2 0,0 2-2 16,2-1-5-16,2 5-5 0,1-3-4 0,0 2-5 15,4 2 1-15,0 1-3 0,4 1-3 0,-2 1-1 16,9 4 0-16,-4-3-2 0,3 2 1 0,1-1 0 16,2 1-2-16,0 0 0 0,0-2 0 0,-1 0 0 15,-3-3 2-15,0 0 1 0,-3-1 0 0,-6-5 0 0,3 3 3 16,-2-3 0-16,-7 1 2 0,-2-2-1 0,1 1 0 16,-2-2 3-16,-5 0 0 0,2 2 0 0,-4-3-2 15,0 0 2-15,1-1-2 0,-3 0 3 0,-2-1-2 16,1 0-1-16,1 0-2 0,-2 0 2 0,0 0-1 15,0 0-2-15,0 0 1 0,0 0-2 0,0 1-1 16,0-1-1-16,0 2 1 0,-1-2-3 0,-1 1 0 16,1-1 1-16,1 0 1 0,-2 0-2 0,-1 0 4 15,1 1 6-15,0 1 1 0,-5 1 6 0,3 1 1 16,0-1 1-16,-11 6 1 0,1 6 6 0,-1 1 0 16,-3-2-5-16,-3 7 1 0,-3 5-5 0,-8 5 1 15,-2 9-4-15,2-3 0 0,3 0-7 0,-5 1-1 16,1 3-2-16,4-1-1 0,0-4-3 0,10-7-17 15,-2-2-20-15,4-6-27 0,7-4-34 0,2-12-183 16,1 1 219-16,7-8-136 0,7-9-91 0</inkml:trace>
  <inkml:trace contextRef="#ctx0" brushRef="#br0" timeOffset="177881.22">5384 10067 1104 0,'0'1'489'0,"0"-1"-287"15,2 0-114-15,3 0 24 0,2 0 13 0,1 0-16 16,2 0-3-16,0 0-38 0,5 0-14 0,3-3-5 16,2 0-10-16,-4-2-17 0,5-1-17 0,2-1 12 0,6-3 0 15,4-2 0-15,-2 0 1 0,-3 0-4 0,0 0 0 16,-2-3-2-16,0 1 1 0,0 1-2 0,-12-1-1 15,1 0 1-15,-6 1 0 0,-5 2 0 0,-2 3-2 16,4 0-1-16,-9 3-2 0,-4 2-4 0,0 4-15 16,1-1-7-16,-5 10-8 0,-2-2-4 0,-2 3-15 15,-1 0-7-15,-2 4-7 0,1 1-5 0,1-1 6 16,-1 1 2-16,0 0 3 0,1-2 5 0,5-1 13 16,1-3 8-16,-3 3 9 0,2-4 7 0,-1 0 10 15,2-2 3-15,1 1 1 0,-2 2 10 16,-2-3 7-16,0 2 6 0,2-1 5 0,-6-1 12 0,4 2 2 15,-5-2 1-15,0 0 4 0,0-2-4 16,0 1-3-16,1-2-2 0,-2 1-4 0,8 0-7 16,-6-2-1-16,9 1-5 0,-3-3-2 0,4 3-5 15,-1-1-3-15,4 1-4 0,-1-3-1 0,4 1-6 16,0 0 1-16,1 0 1 0,4 4 0 0,1-2-2 16,5 3 2-16,4 0 1 0,-1-1 1 0,0 2 1 0,6-4 0 0,6 4 2 15,0-3-1-15,-1 0 1 0,3-1 0 16,0 0-2-16,9-1 3 0,-1 1-1 0,0 0-1 0,-7 2 1 15,1 4 0-15,0-2 1 0,-3 4 0 16,-8 0 0-16,-7 2 2 0,0 3 1 0,-7-2 1 0,-3 1 1 16,-5 0 7-16,-1 1 7 0,-5 3 2 15,-1-4 5-15,-6 1 8 0,4 1 3 0,-10-4 3 16,4 2 3-16,-4-2 1 0,-3-3-5 0,1-3-1 16,-1 3-5-16,3-2-11 0,0-1-4 0,3-2-4 15,-1-2-7-15,3 0-10 0,5-4-1 0,0 0-2 16,0 0-2-16,3 0-3 0,3-2 0 0,4 0-6 0,2 0-37 15,4 0-25-15,0 0-38 0,3 0-44 0,5 1 103 16,1 1-83-16,1-1-34 0</inkml:trace>
  <inkml:trace contextRef="#ctx0" brushRef="#br0" timeOffset="178124.41">6085 10502 1255 0,'1'4'670'0,"-3"1"-336"0,0 0-197 0,-6 5 147 16,-2-1-139-16,3 6-25 0,-1 1-10 0,1 0-16 0,0 1-20 15,-2 0-15-15,3 3-10 0,0-1-18 16,-1-1-8-16,3-1-3 0,0 1-6 0,1-4-7 0,3 2-2 0,0 1-27 15,-2-2-24-15,2-3-35 0,0-1-41 0,0-2-65 16,0 2 130-16,2-10-102 0,-2 4-34 0</inkml:trace>
  <inkml:trace contextRef="#ctx0" brushRef="#br0" timeOffset="178639.8">6464 9986 1131 0,'-7'1'455'16,"5"1"-248"-16,-1-1-110 0,1 0 61 0,1 3-17 15,0-2-4-15,1-1-18 0,0 1-1 0,0 0-11 16,2 1-8-16,2 0-7 0,3 1-13 0,-2-2-5 16,4 3-6-16,1-1-6 0,2-1-13 0,1 0-6 15,3-1-6-15,1 0-4 0,1-2-13 0,1 1-3 16,3-1-3-16,-2-2-4 0,1-2-6 0,1-3 1 15,0-1 0-15,0 1 0 0,0-3 0 0,-1-2-1 16,-2 2-1-16,0-1 1 0,0 3-1 0,-6 2 0 0,3 0-1 16,-2-1-1-16,-4 5 2 0,-2 2-2 0,-2 0 0 15,-1 6 1-15,-5 5-2 0,1-4 1 0,-6 8-1 16,-1 6 0-16,-1-3-1 0,-4 9 2 0,2 1-1 16,-5 3 0-16,1 3 0 0,0 3 0 0,2-2 1 15,-2 1 0-15,0 2 1 0,3-3-2 0,-4-1 2 16,3-4 0-16,1 1 0 0,2-8 0 15,-4 3 0-15,4-7-3 0,2-3-8 0,-2-6-13 0,2 2-16 16,6-4-70-16,0-4-48 0,5-4-74 16,1 0-137-16,-2-1 253 0,15-7-181 0,5-8-142 15</inkml:trace>
  <inkml:trace contextRef="#ctx0" brushRef="#br0" timeOffset="178901.91">7144 10539 1521 0,'2'0'675'16,"0"0"-400"-16,3 2-159 0,-1 2 31 0,-4-2-6 15,8 2 4-15,-1 5-1 0,-7 3-42 0,0 0-14 16,-3 6-13-16,-4 2-19 0,-5 5-26 0,3 0-4 15,-10 2-5-15,0 1-6 0,1 1-35 0,0 0-25 16,0-2-44-16,0-3-54 0,3-2 105 0,4-3-79 16,1-6-38-16</inkml:trace>
  <inkml:trace contextRef="#ctx0" brushRef="#br0" timeOffset="179494.79">8278 10166 1259 0,'-6'-3'570'0,"0"3"-313"16,2-1-138-16,-3 0 50 0,-1 1-20 0,1 0-5 16,-4 0-13-16,-2 0-15 0,0 0-36 0,-2 2-11 15,-2-2-13-15,3 0-11 0,-8 0-19 0,2 0-6 16,-8 3-6-16,4-2-3 0,-4 5-7 0,-5 1-3 16,4 4 0-16,-4 2-2 0,9-2-1 0,4 5-3 0,1 1 1 15,0 3-3-15,5-5 0 0,4 2 0 0,5 0-2 16,-1-1-3-16,7-3-2 0,-1 3-1 0,6-10 0 15,8 0-1-15,2 0 1 0,5-6 0 0,7-2 0 16,6-8 4-16,0 0 1 0,9-4 5 0,-4 2-1 16,-2-3 3-16,2-3 3 0,-11 4-1 0,3 1 7 15,-7 6 18-15,1-3 7 0,-13 10 6 0,4-1 6 16,-5 8 19-16,-6 6 3 0,-1 7 7 0,-3 6-2 16,-6 6-6-16,-2 10-6 0,-2 3-7 0,-2-1-5 15,0-2-18-15,-2 5-3 0,-2 5-9 0,2-2-2 16,2-9-12-16,1-1 1 0,4-8-4 0,1 4-28 15,7-18-22-15,-2 8-33 0,7-21-44 0,4-5 91 16,1-4-70-16,3-12-29 0</inkml:trace>
  <inkml:trace contextRef="#ctx0" brushRef="#br0" timeOffset="181408">15775 10787 1178 0,'2'0'501'0,"-2"-10"-320"16,1 5-113-16,-2-8 33 0,-1 0-11 15,4-2-13-15,1-1-2 0,3-2-1 0,0-1-6 16,10 2-11-16,-5-2-4 0,3 1-14 0,4-2-5 15,-2 5-4-15,1-2-5 0,-1 4-8 0,0 5-2 0,-1 0 1 16,2 1-3-16,-1 3-2 0,0 2-1 0,0 4-1 16,3 3 2-16,-1 9 0 0,-1-4-3 0,-1 8-2 0,0 8 1 15,-1 0 1-15,-1 8-2 0,-1 4 1 16,-3 0-2-16,0 1 0 0,-1 1 1 0,-2 0 1 16,-4-5 3-16,1 3-3 0,-5-7 3 0,0-2 1 15,-4 0 3-15,0-1-1 0,-7-5 0 0,1 1 1 16,-3-3 0-16,-4-2 2 0,0-3 3 0,-4 0 3 15,4-2 0-15,-3-6 3 0,-4-2 9 0,4 1 1 16,2-3-3-16,2-2-2 0,-2-4-2 0,1 0-6 16,1-6-3-16,-1 2-4 0,5-3-11 0,1-4-3 15,-1 0-2-15,4-2-2 0,6 1-3 0,7-4 0 16,0 1-1-16,11-1 0 0,-1 1 0 0,8 5 1 16,1-2 0-16,6 5 4 0,2 3 1 0,-1 3 1 15,1 1 0-15,2 7 2 0,1 0 2 0,-2 4 0 16,-1 0 2-16,-4 4-2 0,3 2-1 0,-3 2 0 15,0 3 3-15,-12-5-2 0,6 3 0 0,-5-4-3 0,-11-2-5 16,0 3-49-16,-3-3-31 0,-3-5-38 0,-5 2-49 16,1-1-70-16,-6-5 155 0,-5-4-129 0,3 1-24 15</inkml:trace>
  <inkml:trace contextRef="#ctx0" brushRef="#br0" timeOffset="181574.86">16529 11068 1977 0,'-6'9'703'0,"4"0"-486"0,-2 10-151 15,-1 3 26-15,1-3-19 0,-1 2-49 0,0 6 0 16,-1 0 0-16,0 1-18 0,-3 0-21 0,3-5-91 16,1 0-65-16,1-3-99 0,4 1 196 15,2-9-191-15,1 2-102 0</inkml:trace>
  <inkml:trace contextRef="#ctx0" brushRef="#br0" timeOffset="182154.49">17444 10659 1008 0,'-7'-3'522'0,"3"0"-246"0,0 1-141 16,-1-2 85-16,1 1-59 0,-5 1-15 0,-1-2 0 16,-1 0-13-16,1 2-43 0,-3-3-13 0,-2 3-13 0,-1 1-10 15,-4 2-19-15,2-1 2 0,-7 5-15 0,-2 7-7 16,2 0-2-16,-7 4-4 0,3 5-4 0,1 8-5 15,-4 2-1-15,9 7-2 0,1 4-1 0,4 5 0 16,-1-1-1-16,10 6-1 0,-2-3 0 0,9 0 2 16,-3 1 1-16,14-11 0 0,-2 2 0 0,6-7 0 15,6-6 1-15,5-11-1 0,2 0 0 0,5-9 1 16,2-8 1-16,1-6 1 0,-3 0 2 16,1-6 3-16,-12-5 3 0,1-1 11 0,1 1 5 15,-9 1 6-15,-8 1 0 0,0 3 4 0,-4-4 7 16,-7 6-4-16,3-2 2 0,-8 5-11 0,-7 3-4 15,-1 1-6-15,-8 3-4 0,0 3-5 0,1 5-9 16,0-1-1-16,0 7-9 0,5-4-15 0,7 1-61 16,-1 1-39-16,14-4-55 0,-3 0-76 0,8-7 173 15,-1 4-140-15,7-13-47 0</inkml:trace>
  <inkml:trace contextRef="#ctx0" brushRef="#br0" timeOffset="182390.44">17595 11155 1422 0,'0'12'677'0,"0"-1"-384"16,0 0-173-16,-2 1 79 0,-1 0-46 0,0 4-26 15,1 1-15-15,-1-2-28 0,-2 5-15 0,1 4-13 16,-3 0-12-16,1-3-25 0,0 1-7 0,3-3-10 0,-3 2-74 15,2-2-59-15,-2 1-100 0,2-8 176 0,3-2-161 16,1 0-96-16</inkml:trace>
  <inkml:trace contextRef="#ctx0" brushRef="#br0" timeOffset="182971.14">18578 10791 1414 0,'3'-4'582'16,"-5"-2"-380"-16,2-1-125 0,-3 0 49 0,3 1-34 15,1 0 4-15,-1-1 6 0,-2 1-1 0,2 2-12 0,-7-1-8 16,1 2-1-16,1 1-8 0,-4-3-28 16,3 5-8-16,-3-1-4 0,-3 1-6 0,-3 4-4 15,2-1-4-15,-1 1-9 0,-4 3-3 0,1 1 0 16,-3 2-2-16,1-2-2 0,-2 4 0 0,0-2-3 15,1 3 1-15,3-1 0 0,0-1-2 0,0 1 0 16,5-2-2-16,-1 1-1 0,8-5-3 0,-4 4 1 16,9-6-3-16,-2 1 1 0,4-2-2 0,6-1 2 15,2-2-1-15,3 1-1 0,2 0 5 0,5-1-2 16,4 1 4-16,2-1-2 0,-3 0 4 0,5 3-2 0,7 4 2 16,-2 2 2-16,-6-3 0 0,3 6 1 0,-7 4-1 0,4 5 3 15,-11 7-1-15,5-2 1 0,-11 1 1 16,-8 5-1-16,6 2 1 0,-8 3 0 0,-3-4-1 15,-8-1 2-15,0 0 1 0,-6-4 3 0,2-2-1 16,-2-7 7-16,-3 0 6 0,2-13 4 0,0 2 9 16,6-8 8-16,-4 1 4 0,6-13-1 0,0-2 0 15,2-5-4-15,3-5-6 0,3-5-7 0,1 0-4 16,1-5-14-16,3-3-3 0,4 0-2 0,-1 1-2 16,1 2-1-16,5 5-1 0,1-3-1 0,2 0-1 15,-2 6-9-15,2 4-17 0,-2-1-26 0,4-2-126 16,3 1-114-16,-1 0 223 0,7-1-164 0,3 1-137 15</inkml:trace>
  <inkml:trace contextRef="#ctx0" brushRef="#br0" timeOffset="184199.65">8914 13286 1118 0,'3'-2'400'0,"0"-1"-300"0,1 2-52 15,-4-2 1-15,1-1 5 0,-1 1 6 0,0 1 25 16,4 1 8-16,-6 1 3 0,2 0-3 0,-3 0-15 15,0 1-5-15,0 4-3 0,-3 0-9 0,4-1-16 0,-5 5-3 16,0 1 4-16,-3 1-3 0,1-1-7 0,-1 2-5 16,-4 1-3-16,0 4-1 0,-4 1-7 0,1-1 0 15,1 1-11-15,-7 1 1 0,1 6-2 0,-1-3 0 16,1 3-1-16,-6-3-2 0,3 3-1 0,-3 0-1 16,2-2 1-16,2 0-4 0,-1 0 4 0,7-2-1 15,-4-1 2-15,6-1 2 0,0-1 1 0,9-1-1 16,0-2-1-16,5-1-1 0,2-2-1 0,2 1-1 15,5 1-2-15,6 1 0 0,2-2 2 0,10 2-1 16,-3 3 4-16,-1-1 6 0,11 0 0 0,5 6 15 16,-1-1 6-16,-1-2 3 0,0 1 4 0,-1 3 5 0,5 3 8 15,-5 0-5-15,2 2 0 0,-9-6-13 0,-4 1-3 16,2 4-3-16,-8-6-4 0,-6-1-6 0,-9-2-19 16,3 0-18-16,-8-5-40 0,-7-4-60 0,-6-6 91 15,0 3-62-15,-12-9-35 0</inkml:trace>
  <inkml:trace contextRef="#ctx0" brushRef="#br0" timeOffset="-202250.65">15758 10534 1158 0,'-7'-1'292'0,"4"-4"-427"0,2 5 118 16,0 0-109-16,9 0-47 0</inkml:trace>
  <inkml:trace contextRef="#ctx0" brushRef="#br0" timeOffset="-201157.85">16091 10518 1139 0,'-5'-10'482'0,"0"0"-315"0,1 3-109 15,1 0 19-15,-2 4-8 0,0 0-12 0,-1-1-7 16,1 3-10-16,-3 2-6 0,-1 6-6 0,-2 2-7 16,-2 7-7-16,0-3-1 0,-3 8-8 0,-4 9-3 15,0-1 1-15,-2 6-2 0,-5 3 1 0,-3 6-1 16,0-2 1-16,-2 4 2 0,4-4 4 0,2-4 13 16,-2 4 4-16,12-15 1 0,-1 0 2 0,3-8 8 15,1 2 0-15,10-16 0 0,-2 1-5 0,5-6-11 16,3-8-2-16,7-8-2 0,1-1-2 0,1-1-7 0,14-11-1 15,7-10-1-15,-3 1 1 0,1-1-2 0,6-4 0 16,1 2-3-16,4-4 3 0,-4 3-1 0,2-4 0 16,-10 17-1-16,3 3 0 0,0-1 0 0,-6 12 0 15,-6 5 3-15,-5 10 6 0,-2 0 6 0,-7 8 2 16,-5 7 2-16,-6 13 3 0,-3 0 1 16,-5 10 0-16,-5 3 0 0,-3 7-6 0,2 1-4 15,-4 2-3-15,-2-3-2 0,2-4 0 0,-2 4-1 0,5-18 0 16,0 3 0-16,3-9 2 0,2-6-2 15,5-7 0-15,0-2-1 0,3-4-1 0,3-9-1 0,2-5-2 16,1 0-2-16,2-4-2 0,1-6 0 0,3-3-3 0,4-5 1 16,8-8-1-16,-3 1 0 0,3 2 2 15,4-4 1-15,2 0 0 0,0-2-1 0,1 6 2 0,-2 6 0 16,-2 0-1-16,-1 8 0 0,-6 7 0 16,-4 11-1-16,2-4 1 0,-12 24 1 0,0-2-1 15,-7 14 1-15,3-2 1 0,-11 20-1 0,1-3 1 16,-4 7 1-16,-3 4-2 0,0-1 1 0,1 1 1 15,-1-5 2-15,2-2-2 0,2-12 0 0,2 3 1 16,2-10-1-16,6-13 0 0,4-4-2 0,-2-3 0 16,3-6-1-16,5-7 0 0,3-9 2 0,2-7 1 15,6-15 0-15,-2 5 0 0,4-8 1 0,4-5 5 16,-2-4-1-16,6-5 0 0,-2 3 1 0,1-1-3 16,1 1 2-16,1 3 0 0,-1 3 1 0,-6 8-4 15,3-5 4-15,-13 20-2 0,3-1 1 0,-7 11-1 16,2-4-1-16,-16 25-1 0,1 0-2 0,-5 10 1 15,-4 8-3-15,-2 9 0 0,1-2 0 0,-5 8 0 16,2 4 1-16,1-2 1 0,2 2 0 0,1-7-2 0,5-10 0 16,3 5 1-16,-2-3 0 0,4-11-1 0,4-5-1 15,1-4 0-15,3-8 0 0,5-12 3 0,-2 4-1 16,5-12 2-16,2-9 1 0,1 0-1 16,3-11 3-16,-1-2 0 0,4-4 3 0,-1 2-1 0,1-5 0 15,-1 5 0-15,1 0-1 0,-2-1 2 16,-1 7-4-16,-1 2 1 0,-3 6-1 0,1-3-1 15,-8 19 0-15,0-3-1 0,-3 11 1 0,-4 9 1 16,-5 17 3-16,1-4-2 0,-3 14 1 0,-3 10 0 0,4 1 0 16,-2 1 0-16,2-3-2 0,4-1-2 0,1-1 0 15,2 1 0-15,3-9-3 0,0-9 1 0,4-5-1 0,3-1-2 16,5-13 0-16,-1 4 1 0,3-13 0 0,2-4 0 16,0-4-1-16,4-6-1 0,-4-3-11 0,-1-6-76 15,0-1-63-15,-5-5-109 0,-2 1 197 0,-15-4-182 16,6 3-105-16</inkml:trace>
  <inkml:trace contextRef="#ctx0" brushRef="#br0" timeOffset="-200110.58">9264 13485 523 0,'-5'4'297'0,"-3"-3"-123"16,4-3-87-16,-2 1 54 0,3-1-21 0,0 1-3 16,2-1-5-16,0 1-10 0,1-4-2 0,0 4-3 15,0-3 1-15,1 0-4 0,0 1-13 0,-1-4 1 0,3 0 11 16,-1-3 0-16,0-1-18 0,1-1-5 0,4-3-5 16,0-3-2-16,6-7-4 0,-2 2-9 0,4 2-20 15,4-3-8-15,0 1-6 0,4 1-2 0,2 3-4 16,0 6-5-16,1 0-3 0,0 5 0 0,1 6 0 15,-1 6 0-15,2-1 1 0,-2 14-2 0,-1-1-1 16,1 10 2-16,-1-1 0 0,-1 10-1 0,-1 0 2 16,-3 4 2-16,-1 4 1 0,-5 7-1 0,0-1 3 15,-7 4 0-15,-6 2 1 0,-5 1 3 16,-1-5-2-16,-2 1-2 0,-7-14 1 0,-5 1 6 16,-1 2 7-16,1-12 4 0,-4-9 1 0,4-4 2 0,-9 0 6 15,-2-9 1-15,2 3-2 0,5-7-5 0,-6-3-8 16,0-2-3-16,-1-2-3 0,2 0-6 0,1-5-6 15,4-1-2-15,-1-2 0 0,4-4-1 0,10 0-2 16,-4 0-2-16,14-6-3 0,0-1 4 0,8 2-3 16,-3-2 2-16,17 5-2 0,-2 0 1 0,3 3 2 15,7 6 0-15,-2 9 1 0,3 0-3 0,-2 4 2 16,1 13 1-16,3 3 2 0,0 1 0 0,-4 1 0 16,0 4 0-16,-1-5 3 0,6 5 1 0,-5-7-2 15,2 2 1-15,-8-11-3 0,2 1 2 0,-1 0 1 16,-2-5 1-16,-4 0-2 0,-6-5 1 0,1-1 3 0,-6 0-3 15,-1-1-2-15,-5-4-34 0,0 1-26 16,1-2-29-16,-1-1-40 0,-1 1-196 0,1 0 242 16,11-3-157-16,-4-1-93 0</inkml:trace>
  <inkml:trace contextRef="#ctx0" brushRef="#br0" timeOffset="-199911.63">10250 13856 2044 0,'6'14'818'0,"-6"-7"-572"0,2 6-177 16,-2 3 11-16,2-5-27 0,-4 14-6 0,1-1-1 15,1 4-25-15,-2 1-6 0,-1 7-4 0,0 0-5 16,-3-1-23-16,3 2-25 0,-3-2-29 0,1-2-47 16,-1-5-76-16,2-9-150 0,-2-4 244 0,0 1-172 15,1-7-55-15</inkml:trace>
  <inkml:trace contextRef="#ctx0" brushRef="#br0" timeOffset="-165403.98">5526 10081 1048 0,'4'-18'405'0,"-1"0"-261"0,1 0-84 0,0 2 13 15,0 3-14-15,0-2 9 0,-3 3 2 0,1 1 3 16,-2 7-27-16,-1 1-10 0,-1 6-5 0,-2-1-6 15,-1 0-7-15,-1 11-7 0,-2 3 1 0,-1 0-2 16,1-1-4-16,0 4 1 0,-1 1 0 0,-2 5 2 16,0 2-3-16,0 0 2 0,1-3-4 0,0 5 0 15,1 0 0-15,-1-1-2 0,5-6 0 0,0-2-2 16,1-2 3-16,4-6 1 0,1-6 3 0,3-6 4 16,3-3-1-16,1-6 3 0,2-7 1 0,2-7 0 15,1 3-1-15,3-13-2 0,2 3-2 0,1-3-4 16,-2 0 1-16,3 3-3 0,0-2 1 0,-2 7 2 15,-1 0 2-15,-2 9 2 0,-3-2 1 0,-1 6 1 0,-10 10 1 16,-1 6 3-16,0 4 2 0,-4 2 1 16,-5 10 0-16,-4 4 3 0,-2 11 11 0,-6 13 2 15,3-4 1-15,0-1-2 0,0 5 3 0,-2 4-1 16,4 0-4-16,3-6-5 0,3-10-12 0,3 0 0 0,4-11 0 16,3-7 0-16,2-15 4 0,2 4-1 15,7-27 1-15,4 5 2 0,1-13 2 0,0 2 1 16,9-15 0-16,-1 3 0 0,5-2-2 0,3-3-1 15,-2 5 1-15,-2 1-1 0,1 4-5 0,-1 3-1 16,-2 10-4-16,-2 0-3 0,-5 8-6 0,-3 12-1 0,-2 5-1 16,0 1 0-16,-3 5 1 0,-5 8 0 0,-2 7 2 15,-3 9-1-15,-5 17 3 0,1-7 0 0,-2 3-1 16,-1 6 1-16,0 3 0 0,-2-2 2 0,3-7 0 16,1-7-2-16,0-4 0 0,2-9-3 0,2-9 1 15,3-10-3-15,-1 2-13 0,6-20-27 0,-4 2-38 16,6-11 61-16,0 2-38 0,5-9-20 0</inkml:trace>
  <inkml:trace contextRef="#ctx0" brushRef="#br0" timeOffset="-164345.96">10951 13462 1235 0,'-10'0'476'16,"2"-5"-289"-16,4-1-111 0,2-4 77 0,3-3-44 15,-1 0-5-15,6 4-20 0,4-7 13 16,-1 1-3-16,1-1-6 0,1 3-9 0,2 1-25 15,1 1-8-15,1 1-9 0,-2 2-6 0,1 6-14 0,2 0-6 16,1 5-5-16,1 0 0 0,2 4-3 16,-1 0 1-16,2 1-3 0,2 2 0 0,0-1 2 15,2 1-1-15,-2-4-1 0,-2 2 0 0,0-2 1 16,-1-4-1-16,-2-1 2 0,-3-1-1 0,-3-1-1 0,-3-2-1 0,-2-3 1 16,0 0 0-16,-3 0 0 0,-4 0 1 0,-1-2-1 15,-3 0 1-15,-9 0-1 0,3 1 1 0,-6 2 1 16,-6 0-3-16,0-1 1 0,-7 3 0 15,-1 0 0-15,-6 3-1 0,4 0 0 0,-5 3 0 16,4 3-2-16,1 1 2 0,-2 1-2 0,8 1-2 16,-3 3 2-16,5 1 1 0,-1-1 1 0,5 0-4 15,1 1 3-15,2-1 0 0,3 0 0 0,4-3 1 16,0-1 0-16,5-1 0 0,1 0-1 16,4-1 1-16,2 1 2 0,0-3-1 0,3 2-1 0,5-1 1 15,1 1 0-15,0-1 0 0,4 1-1 0,1-1 0 0,4 3-1 16,6 1 1-16,1-1 0 0,-2 0 0 0,7 2 0 15,0-1-1-15,2 1 0 0,2-1 1 0,-3 0 2 16,1 3-1-16,-2-3 1 0,-4 3 0 0,-6 1 3 16,4 0 0-16,-16 4 0 0,1-1 1 0,-5 4 9 15,1-2 3-15,-12 2 2 0,-1-2 4 0,-6 4 4 16,-5 1 2-16,-8-1 3 0,2 1 2 0,-5-2-6 16,-5 1-2-16,2-4-3 0,0 0-3 0,3-4-5 15,7-7-3-15,-1 2-5 0,-1-3-3 0,6-3-3 16,5-2-3-16,3 0-2 0,0-2-10 0,8-3-11 15,-3 2-17-15,7-4-17 0,7-3-73 16,-1 1-41-16,6-2-60 0,3-3-109 0,7-1 226 0,2 0-161 16,5 1-48-16</inkml:trace>
  <inkml:trace contextRef="#ctx0" brushRef="#br0" timeOffset="-164126.71">11737 13872 1724 0,'10'-8'729'0,"-5"-4"-479"0,0 2-165 16,-3-2 50-16,1-1-29 0,-2 2-18 15,-1 4-13-15,0 3-1 0,0-1-5 0,-3 13-11 16,0-1-9-16,-4 8-19 0,0-3-7 0,-3 16-4 16,-3-3-8-16,-2 8-7 0,-4 2-2 0,0 5-2 15,1-1-7-15,-2-4-18 0,3 1-21 0,-4 1-103 16,5 0-69-16,4-6-129 0,1-4 248 0,4-4-188 0,1-3-147 15</inkml:trace>
  <inkml:trace contextRef="#ctx0" brushRef="#br0" timeOffset="-161023.45">12796 13306 1145 0,'-5'-4'428'16,"0"0"-271"-16,5-3-74 0,0-3 37 0,-1 1-14 15,2-1-25-15,1-1 18 0,2-1 0 0,-1-1-3 16,-1 0-6-16,-1 1-20 0,0-1-3 0,-1 0-8 16,2 3-6-16,-2 3-11 0,0-2-1 0,-3 2-5 15,3 0-1-15,-3 2-7 0,3-1-4 0,-3 3-3 16,-2-1-1-16,1 0-5 0,-2 3-3 0,2 1-1 15,-4 4-4-15,-1 1-3 0,1 3-4 16,-4 4 1-16,3 1-1 0,-3-1-2 0,-1 5-2 0,-2 4-1 16,0 0-2-16,2 0 3 0,0 1 0 0,-1 3 0 0,0 7-1 15,0 6 0-15,-1-3 2 0,5 0-1 0,3 4 1 16,0 0-1-16,4 0 0 0,6-3 1 0,2-5-1 16,3 1 2-16,6-6-2 0,6-3 2 0,4-9 2 15,-1 5 2-15,8-18 0 0,-2 2 3 0,4-9 2 16,0 2 1-16,0-18 2 0,1 6 1 0,-2-5 3 15,1-6-1-15,-5 2 1 0,0-3 2 0,-3 7 4 16,-12 4 2-16,-1-1 16 0,-2-2 2 0,-5 4 3 16,-8 5-1-16,-7 2 0 0,-8 6-1 0,-15 7-4 15,5-4-1-15,-6 10-17 0,-9 9-2 16,1-1-6-16,-3 10-1 0,0 2-1 0,1 0-3 16,1 0-3-16,0 2-7 0,8-2-21 0,12-8-126 15,-3 1-106-15,13-7 201 0,9-4-142 0,11-18-129 16</inkml:trace>
  <inkml:trace contextRef="#ctx0" brushRef="#br0" timeOffset="-160079.4">17501 10620 1454 0,'-19'10'561'0,"-6"2"-408"16,2 1-110-16,-4 1 5 0,2 1-9 0,-3-2-2 16,2 0 3-16,0 0-4 0,-2 1-3 15,-1-2-7-15,2 1-5 0,0-3-8 0,3 1-3 16,3 0-5-16,0 0-1 0,4-2-1 0,7-2-2 0,-1 0 3 15,1-1 3-15,4 0 0 0,3-4 3 0,1-2 4 0,2-3 7 16,5-1 3-16,0-2 0 0,7-4 1 0,10-5-2 16,-2-3-1-16,10-2-2 0,5-4-1 0,4-5-6 15,1-3-3-15,6-2 0 0,-2 3-2 0,-5 1-1 16,3-4 1-16,-11 16-1 0,1-2 1 0,-12 9 3 16,3-3-3-16,-22 19 3 0,2-1-3 15,-11 15 0-15,-9 5 0 0,-11 13-1 0,0 1-2 16,-1-1-4-16,-11 17 0 0,-17 4 0 0,4 2 0 15,6-4 1-15,-9 0 0 0,11-5 1 0,-7 6 0 16,15-10 2-16,-10 3-1 0,26-20-1 0,3-2 0 16,-2-1 0-16,11-11 0 0,4-4 2 0,8-12 8 15,4-1 1-15,5-8 5 0,8-6 1 0,6-5 4 16,4-4 1-16,8-7 2 0,9 1-1 0,0-7-5 16,2 1-2-16,-1-1-6 0,1 2 1 0,-4 3-3 15,1-2-3-15,-15 13-2 0,2-4-3 0,-9 13-5 16,-3 4-1-16,-12 11 2 0,0 4-1 0,-4 1-1 0,-14 21 0 15,-8 7 1-15,0 2 2 0,-3-1 0 0,-7 9 1 16,1-1 1-16,-7 10-2 0,-3 3 3 0,1-2-1 16,5-12 1-16,-5 0 0 0,3 2 2 0,-1-7 0 15,6-5-1-15,7-12 3 0,-1-1-2 0,7-10 1 16,6-2 3-16,9-9-1 0,0 0 1 0,9-8 2 16,6-5 2-16,13-5 0 0,-5 2 1 15,16-7-2-15,-6-3-2 0,3-1 0 0,5-1-3 16,-7 4 0-16,2 1-1 0,-8 4-2 0,-2 1 0 15,-6 7 1-15,0 2 1 0,-3 6 1 0,-13 11 2 0,0 3 5 16,0 1-1-16,-5 0 2 0,-4 7 2 0,-2 2-1 0,-1 4-1 16,-3 1-2-16,-9 21 7 0,11-28-15 15,-1 2-13-15,2-6-30 0,2-2-47 0,4-4 68 16,0-2-41-16,3-4-23 0</inkml:trace>
  <inkml:trace contextRef="#ctx0" brushRef="#br0" timeOffset="-157893.42">13731 13634 813 0,'0'-11'352'0,"-1"0"-261"0,0 1-72 0,1-2-3 16,0-2 3-16,0 0 3 0,0 1 28 15,0 5 15-15,-1-2 11 0,-2 0 12 0,0 7 23 16,0 1 2-16,0 2 0 0,-3 4 2 0,2 8-13 16,-2-2-11-16,1 10-7 0,-4 5-9 0,-2 5-22 15,2-1-5-15,-5 11-7 0,0-1-7 0,1 3-12 16,-2 0-5-16,0-2-4 0,-2-2-3 0,5-2-4 16,-3-4-4-16,3-6-7 0,1-3-15 0,1-8-66 15,2-6-34-15,8-9-42 0,2-3-67 0,-2-1 150 0,19-21-126 16,-2-9-86-16</inkml:trace>
  <inkml:trace contextRef="#ctx0" brushRef="#br0" timeOffset="-157442.37">14050 13268 775 0,'-5'1'499'15,"5"-1"-222"-15,0 1-154 0,5 1 145 0,-2-2-133 16,-2 0-13-16,4-3-4 0,3 0-1 0,0-1-21 16,-1 1-14-16,2-4-11 0,0 0-12 0,2-1-28 15,4-2-7-15,2 1-7 0,-1-1-5 0,1 1-6 16,3-2 0-16,0 3-3 0,0-1 0 0,-1 2-1 15,0 2-2-15,6-2 2 0,-1 1-2 0,-2 2 0 16,2 1 1-16,4-1-1 0,-1-1 0 0,3-1 1 16,-1 1 0-16,-7 2 0 0,2-2 0 0,-1-1 2 15,-5 0-1-15,-2-2 0 0,-2 5 2 0,-1-2 2 16,-3 0-1-16,-2 2 1 0,-4 0 6 0,3 0 2 16,-9 4 1-16,0 5 1 0,-3 1 1 15,0-2 0-15,-6 14 1 0,1 0 1 0,-5 5-1 16,-1 4-2-16,-4 8 0 0,-4-1 0 0,0 9-1 15,-5 4 1-15,1 3-3 0,-1-1-1 0,3-4-4 0,5 1-1 0,-1 1-1 16,1 2-2-16,5-11-3 0,6-4 0 0,4-4-1 16,-2-1-6-16,8-12-10 0,-2 5-14 0,4-15-25 15,6-8-103-15,1 1-86 0,4-12 179 16,3-6-134-16,2-12-106 0</inkml:trace>
  <inkml:trace contextRef="#ctx0" brushRef="#br0" timeOffset="-157028.83">14858 13845 1480 0,'10'-9'702'0,"2"-1"-428"15,-2 0-168-15,-3 2 21 0,3 1-14 0,-5 3-11 16,0 5 8-16,-5 8-7 0,1-4-11 0,0 11-33 16,-7 7-7-16,-4 1-9 0,1 8-7 0,-3 6-8 15,-4 0-49-15,3 3-36 0,-4 2-44 16,0-1-70-16,4-5 124 0,0 1-94 0,3-6-43 15</inkml:trace>
  <inkml:trace contextRef="#ctx0" brushRef="#br0" timeOffset="-155464.71">6842 9755 1110 0,'-3'-23'423'0,"0"5"-305"16,0-1-79-16,1 2-4 0,-3 8 1 0,-3 2 4 16,4 0 0-16,-4 5-2 0,-2 2-5 0,1 4-3 0,-9 8 2 15,-1 10-4-15,1-4-1 0,-6 9-5 0,-6 14 1 16,1 0-6-16,-7 11 0 0,3 1-6 0,5 3-9 15,-1-1-1-15,4 3-1 0,7-9 0 0,8-11-1 16,1 1 1-16,8-11 0 0,3-7 4 0,9-12 9 16,-2 2 4-16,15-18 4 0,0 2 1 0,6-11 7 15,-1 3 0-15,9-12 1 0,-2 0-2 0,2-4 0 16,0-2 2-16,-4-1 0 0,-1-1 3 0,-3 4 0 0,-12-2-2 16,4 1 5-16,-1 0 0 0,-5 6-7 15,-5 6-4-15,-3 2-1 0,-2 4-1 0,-6 11-4 16,3-3 1-16,-7 11-6 0,-5 12-1 0,-2-4-1 15,-5 14-2-15,-4 4-1 0,-4 4-2 0,-1 3-4 16,-4 6 1-16,-5-1 0 0,4 0-1 0,1 0-2 16,-2 0 1-16,6-4 0 0,2-8-2 0,-2 4 1 15,16-20-1-15,0 4 2 0,4-11-2 16,-1 1 0-16,10-13-1 0,-1 1 0 0,7-6 1 0,1-5 2 16,0-2-2-16,2-1 1 0,0 3 0 0,-1-6 1 0,1-2-1 15,1 0 1-15,-5 1 0 0,0 0 1 0,1-3 2 16,2-2 2-16,3 0 0 0,0 0 3 0,-1 5 2 15,-2-1 1-15,5 0 0 0,-3 7 0 0,-3 6 1 16,-3 6-1-16,-3 1 2 0,-4 9 0 0,-1 4-2 16,-3 10-2-16,-2 1-1 0,-4 5 2 0,0 6-4 15,-5 2-2-15,0 0 0 0,-1 3-2 0,3 0-1 16,3-5 0-16,-2 4 3 0,7-12-5 0,-5 0 3 16,9-5 1-16,0-6-1 0,3-1 1 0,1-3-1 15,-2-5 1-15,4-1-3 0,3 0 7 16,1 0 1-16,-3 1 0 0,2-3 2 0,0 1 0 0,0 2 2 15,2 2-3-15,-1-1 3 0,-1 2-5 0,-1 2-2 16,-1 0-3-16,1 3-2 0,1 2-5 0,1-1-145 16,-3 2 263-16,3 1-120 0,-2-1 1 0,-5-5 10 15</inkml:trace>
  <inkml:trace contextRef="#ctx0" brushRef="#br0" timeOffset="-153590.25">16043 13439 1408 0,'-8'2'541'0,"0"-1"-394"0,2-3-111 0,2-2 30 15,-1 0-37-15,1 0-11 0,-1-2 1 0,-1-1 8 16,2 0 2-16,-3 0-1 0,0-1-2 0,0 0-4 0,-5-1 4 15,0-1-3-15,1 0 3 0,-2 0-4 0,-6 1 5 16,1 0 0-16,-6 2-2 0,-2-1 0 0,0 5-11 16,-3-2-4-16,2 5-2 0,0 4-3 0,0 5-8 15,-2-1-5-15,6 7-1 0,-2 0 1 0,2 3-4 16,1 0 3-16,7-2-5 0,1 0-1 0,6-1-2 16,4-2 3-16,6-2-2 0,2-2 1 0,12-2 5 15,1-1 0-15,10-5 4 0,0 1 2 0,-1-1 4 16,12-2-2-16,7 2 2 0,-4 0 1 0,-1 2 0 15,1 2 1-15,-6 6 1 0,3 1 2 0,-15 13 1 16,5-4 5-16,-18 3-1 0,-2 8 2 16,0-3-1-16,-10 6 1 0,-2-1-1 0,-6 1 1 15,-2-2 2-15,-3 0-3 0,-1-3 4 0,-1-7 14 16,-2 4 12-16,2-16 8 0,0 2 8 0,-1-10 17 16,2 2 5-16,1-16 4 0,2 2 1 0,5-8-7 15,-3-6-9-15,6-3-8 0,-3 0-8 0,5-5-20 16,2 1-5-16,2 1-5 0,0-1-5 0,0 5-10 0,5 5-2 0,-2-1-5 15,1-1-10-15,1 8-19 0,-2 0-23 0,4 4-33 16,1-2-145-16,4 1-150 0,-3 1 280 0,15-3-202 16,3-5-160-16</inkml:trace>
  <inkml:trace contextRef="#ctx0" brushRef="#br0" timeOffset="-152699.02">18416 10710 1030 0,'9'-12'469'0,"0"0"-278"0,2 1-114 16,1 0 51-16,-1 0-9 0,-1 4-36 0,-1 5-3 16,-2 1-11-16,-2 5 1 0,-5 12-7 0,1-6-6 15,-8 9-20-15,-6 13-5 0,0-3-2 0,-7 12-7 16,-1 3-3-16,-8 0-8 0,1 0-4 0,-2 5-2 15,0-4 1-15,6-4-1 0,-5 2 0 16,9-17-2-16,-2 3 0 0,10-8-1 0,-1 2-1 16,13-15-1-16,0 2 0 0,2-12 0 0,10-2 1 15,5-7 2-15,3-1 1 0,3-7 1 0,4-6 2 16,5-3-2-16,-1-2-1 0,-1 4 1 0,-1 0-2 0,7-6 0 16,-2 1 0-16,-6 4-1 0,-2 3 0 0,-2 2 3 0,3 1 2 15,-9 6 1-15,4-4 2 0,-17 11 0 0,-5 5 0 16,2-1 1-16,-12 8-2 0,-6 8 1 15,-11 7-4-15,1 2-2 0,-7 9-3 0,0 6 0 0,-1 5 2 16,-6-1-3-16,9 3 0 0,0-2-1 16,5-2 2-16,-1 0 0 0,19-11-1 0,-4 0-1 15,9-9 3-15,4-4 3 0,8-10 2 0,0 1 3 16,4-3 1-16,6-11 4 0,6-7 5 0,2 1 0 16,-1-4-5-16,6-4 1 0,4-1-1 0,5-5 0 15,4-1-4-15,1 0 0 0,-9 6-4 0,2-1 0 16,-1 0 0-16,-6 7-1 0,-4 2-1 0,-11 7 2 15,0 0 0-15,-9 7-2 0,-8 6 2 0,-12 13 1 16,-3-1 0-16,-11 12 1 0,-8 8 2 0,-10 10 3 16,-1-1-1-16,-9 13 1 0,4-5-1 0,2 2-2 15,-5 2 1-15,20-15-3 0,-2 5-2 0,12-12-4 16,9-5 0-16,8-12 0 0,3-1 0 0,3-8 3 0,14-13 1 16,9-9 3-16,0 0 1 0,1-6-1 0,8-7 1 15,5 0-1-15,3-5 0 0,6-5-2 0,1 0 0 16,-12 8-4-16,1-2 0 0,1 2-1 0,-9 2 0 15,-7 5 1-15,-8 9-4 0,-2 0-1 16,-6 10 0-16,-11 7-3 0,-10 13 0 0,2-4-1 0,-23 21-1 16,4-2 0-16,-10 9 1 0,-1 0-2 15,-4 12-3-15,4-3-13 0,0-1-86 0,4 4-65 16,11-10-112-16,2 4 211 0,12-8-198 0,6-6-110 16</inkml:trace>
  <inkml:trace contextRef="#ctx0" brushRef="#br0" timeOffset="-152310.6">16727 13946 1706 0,'8'12'735'0,"-8"0"-479"0,0 0-170 0,-3 2 43 16,-4 1-14-16,4 0-28 0,-6 6-20 0,-1 2-7 15,2 0-5-15,-9 8-9 0,2-2-7 0,-5 2-19 16,0-1-9-16,0-3-23 0,-1 1-41 0,0-6-294 16,1-2 294-16,4-10-155 0,-2 1-143 0</inkml:trace>
  <inkml:trace contextRef="#ctx0" brushRef="#br0" timeOffset="-149187.4">17625 13407 1265 0,'11'-20'482'16,"-3"3"-359"-16,-1-1-87 0,-7 0 3 0,0 5 4 0,-1-3 15 16,-1 3 3-16,-3 3 4 0,0 1 6 0,-3 2-2 0,-2 0 1 15,-4 3-8-15,1-1-5 0,-2 4-18 0,-2 2-2 16,0-1-3-16,-2 5-6 0,3-1-2 0,-3 5-11 15,3 0-4-15,-1 2-1 0,4 2-3 0,-3 2-6 16,2 2-2-16,1 0-3 0,3 1 0 16,4 2-3-16,-2 0 1 0,9-1-2 0,-1-1-2 15,5-2 1-15,1 1 1 0,11-6-1 0,0-1 2 16,6-4 3-16,5-4 1 0,4-4 3 0,2-3 0 16,-2 0 3-16,3-6 1 0,-1-1 6 0,2 2 4 15,-6-2 6-15,-4 2 1 0,-3 1 4 0,-3 1 12 16,-7 8 5-16,2-3 4 0,-9 6 1 0,-4 8 5 15,1 2-2-15,-6 8-2 0,-4 7-2 0,-3 4-10 16,-2-1-6-16,-3 7-5 0,-7 1-6 0,-1 1-12 16,2-1-5-16,-5-1-8 0,4-5-15 0,5-6-74 15,-6 4-52-15,17-16-69 0,1-1-133 0,10-11 245 16,-4 3-184-16,28-25-67 0</inkml:trace>
  <inkml:trace contextRef="#ctx0" brushRef="#br0" timeOffset="-148658.83">18243 13129 384 0,'-10'-14'224'0,"1"-1"-38"16,9 0-59-16,0 0 55 0,-1 1-21 0,2 1 27 15,3 0 0-15,-2 2-5 0,-1-2-10 0,0 5-31 16,3 0-10-16,0 2-10 0,-4 1-11 0,2 2-21 15,-2-1-3-15,3 4-10 0,-4 0-5 0,4 1-17 16,-3 1-7-16,4 1-8 0,-2 0-6 0,6 4-13 16,-2-1-4-16,2 2-4 0,6 2-4 0,2 0-4 15,4 2-2-15,5 0-2 0,2-2 1 0,-2 1 0 16,10-4-1-16,8 4 1 0,-2 0 0 0,-4-4-1 16,3 2 1-16,-1-3 2 0,2 4-1 0,-3 1-2 15,3 0 2-15,-13-1-1 0,1-1 3 0,2 3-1 16,-6 1 2-16,-4 2 1 0,-4 1 12 0,-2-3 5 15,-5 5 3-15,-3-2 5 0,-8 3 7 0,1-1 6 16,-15 6 2-16,1 0 4 0,-13 5-4 0,5-3-1 16,-22 15-2-16,2-4-3 0,-10 10-5 15,-10 2-5-15,-7 4-5 0,3 2-4 0,6-5-9 0,5 1-4 0,-7 2-17 16,0 1-22-16,12-10-42 0,14-6-56 0,4-2-98 16,2 2 166-16,11-8-114 0,-8 2-59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8T17:09:22.7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2139 4762 967 0,'-4'-2'389'16,"-3"0"-244"-16,5-2-82 0,1 1 8 0,1 7-11 16,-1-2 0-16,0 3-3 0,1 4-10 0,-1 6-12 15,1 2-12-15,0 1-12 0,0 9-2 0,-2 8-3 16,1-3 0-16,-2-1-3 0,0 4 0 0,1 0-2 0,-3-1 3 15,3-7 0-15,-1 4 2 0,-3-14 0 0,5-2 2 16,-2-1 0-16,-1-6 13 0,2-14-9 16,-2-2 1-16,2-6 2 0,2-4 2 0,-5-5 3 15,4 0 2-15,-1-12-3 0,2 1-1 0,0-2-4 16,-1 1-1-16,3-5-3 0,0 1-4 0,8 0-6 16,0 2-1-16,5 4 1 0,-2-2 1 0,1 7 2 15,1 10 1-15,-2-1 2 0,2 3 1 0,-3 5 3 16,-3 7-1-16,-1 3 2 0,0 10 7 0,-3 10 0 15,1-4 1-15,-3 11-1 0,-1 5 2 0,0 2 0 16,-1 7-1-16,2-3 1 0,0-3-5 16,0 0 0-16,2-5 2 0,-1-7 2 0,3-7 7 15,-2-3 0-15,2-8 1 0,0-8-2 0,-1-7 2 16,1 4-1-16,3-18-5 0,-1 3-2 0,2-4-10 16,0-4-1-16,10-3-3 0,-3 1 2 0,5-1-5 15,3 1-1-15,4 5 0 0,-4-3-1 0,-1 6 1 0,1 5-1 0,-3-2 0 16,2 3-2-16,-5 5-1 0,-5 4 1 0,-1 7 0 15,2 2 2-15,-6 13-2 0,1-4 2 16,-3 12 0-16,-2 9 11 0,1-1 3 0,-3 9-1 16,0 4 3-16,0 2 0 0,-1 0 1 0,0 2-1 0,0-4 1 15,1-9-10-15,2 5-4 0,0-25-3 16,1 4-9-16,-1-12-40 0,1 3-26 0,-1-21-42 16,4 2-54-16,0-10 117 0,0-5-93 0,-2-9-33 15</inkml:trace>
  <inkml:trace contextRef="#ctx0" brushRef="#br0" timeOffset="374.55">3205 4694 1392 0,'-7'2'648'0,"3"-2"-357"0,0-1-168 0,2 0 25 16,0-2-2-16,-2-4-3 0,1 1-5 0,-1-3-71 15,-1-1-19-15,0-1-12 0,-1-3-9 0,0-1-13 16,-2-1-4-16,-4 0-4 0,1 2 0 0,1 1-4 15,-6 2-2-15,-5 5-5 0,2 1-1 0,-2 2-1 16,-4 7-1-16,-1 5-2 0,-6 4-2 0,-2 11-1 16,0-3 4-16,7 4 1 0,3 11 2 15,0-1 0-15,8 6 2 0,5-6-1 0,10-1 3 16,1 0 1-16,8-6-1 0,7-7 2 0,7-10-3 16,-1 1 3-16,12-19 0 0,-1 5 0 0,1-9 2 15,3 0 1-15,-2-8 0 0,0 1 2 0,-5-4 1 16,-3 1 0-16,-6 4-1 0,0-1 2 0,-4 2 1 0,-7 9 2 0,-2 0 5 15,-2 1 0-15,-1 5-1 0,-3 2 2 0,-1 5-2 16,-4 6 2-16,-4 5-4 0,1-1-2 0,0 5-6 16,1 3-1-16,-1 0-1 0,0 4-2 15,2-5 0-15,4-4-27 0,1 4-18 0,4-6-26 16,1 0-32-16,3-9-153 0,0 1 194 0,3-3-126 16,2-5-76-16</inkml:trace>
  <inkml:trace contextRef="#ctx0" brushRef="#br0" timeOffset="817.67">3589 4639 1202 0,'-3'-2'463'0,"-4"-1"-321"0,5 1-99 0,-1 1-6 15,-1 1-3-15,0-1 0 0,1 1-13 0,0 1-10 16,0 2-7-16,2-1-2 0,0 0-3 0,1 0-1 0,0 1-1 16,1 0 2-16,-1-1 1 0,2 0 3 0,-1-2 0 15,-1 2 8-15,0-1 7 0,0 0 13 0,-1 2 11 16,-2-3 24-16,-1 1 8 0,-1 1 4 0,0-1 5 16,0 2 7-16,-1 3-6 0,-1-2-8 0,-1 7-7 15,1 5-20-15,1-1-5 0,1 6-5 0,-3 6-4 16,1 8-12-16,1-3-3 0,-2 9-5 15,2-5-2-15,2 0-9 0,-2 5-15 0,8-14-23 16,-1 2-30-16,1-10-148 0,4-7 170 0,9-4-100 16,0-6-80-16</inkml:trace>
  <inkml:trace contextRef="#ctx0" brushRef="#br0" timeOffset="1222.03">3876 4829 1170 0,'4'5'538'16,"-4"-3"-262"-16,0-2-152 0,3-2 141 0,0-6-142 16,-2 2-8-16,4-4-9 0,5-2-18 0,-9-3-24 15,6 1-15-15,2 2-7 0,-5 1-12 0,-1 0-6 16,-1 2-2-16,-1 9-2 0,-5 2-5 0,1 5 0 15,-8 6-2-15,1 5-1 0,-4 7-6 16,2-1-1-16,-5 12-3 0,2-4 0 0,-1 0-1 16,3 3 1-16,6-5-1 0,-1-2 2 0,3-3-2 15,4-7 2-15,2-6 1 0,1-1 0 0,3-2 1 0,4-9 0 0,3-9 1 16,-1 3 0-16,0-5 1 0,3-7-1 0,0-3-2 16,4-6 0-16,-1-9 1 0,-1 3-1 0,1 4-3 15,3-9-1-15,0 3 0 0,1 1 0 0,1 4 0 16,-2 3 1-16,5 3 0 0,-5 5 1 0,-1 8 3 15,-6 10 4-15,4-4 0 0,-8 21-2 0,2-1 2 16,-2 11-3-16,-3-2 1 0,2 12-2 0,-3-1-1 16,5 5-19-16,-3 0-20 0,2-7-28 15,-1 2-36-15,-2-7-171 0,2-3 210 0,-3-6-132 16,0-2-92-16</inkml:trace>
  <inkml:trace contextRef="#ctx0" brushRef="#br0" timeOffset="1843.33">4987 4439 1222 0,'-8'-8'509'0,"-2"1"-325"0,1 4-110 0,-2 1 14 15,-2 2 7-15,-21 12 97 0,11-1-127 16,-2 3-15-16,-6 5-7 0,1 1-8 0,1-1-14 15,-4 10-5-15,-1 6 4 0,1 1-3 0,4-4 0 16,6 6 2-16,3 1-4 0,2 9-3 0,11 1-2 16,-3 0-3-16,9-10-6 0,8 1-1 0,1 0-13 15,10-5-16-15,6-6-18 0,14-10-108 0,-4-2-98 16,13-7 190-16,7-4-139 0,3-5-114 0</inkml:trace>
  <inkml:trace contextRef="#ctx0" brushRef="#br0" timeOffset="2105.79">5185 4531 1316 0,'10'-6'569'0,"-2"2"-339"16,3 0-128-16,0-1 48 0,3 2-12 0,7 0 4 0,-2-1 2 15,1 2-18-15,-1-4-18 0,0 2-15 0,4 3-10 16,1 4-33-16,-2 2-8 0,-1 5-9 0,1 3-7 15,-3 7-12-15,0 5-3 0,-4 10-4 0,-2 0-2 16,-5-2-3-16,-4 7-1 0,0 11-7 16,0-5-8-16,-4 2-12 0,0-4-17 0,-1-4-21 0,-3 3-82 15,-2-8-48-15,0 6-68 0,1-19 175 0,0 2-171 16,1-4-71-16</inkml:trace>
  <inkml:trace contextRef="#ctx0" brushRef="#br0" timeOffset="2685.08">6550 4358 1481 0,'2'5'575'0,"-2"-1"-408"0,0 0-117 16,-6 3 4-16,1-2-7 0,-2 8 0 0,0 0 3 15,-1-2-9-15,1 2-12 0,2 2-8 0,0 0-2 16,-1-1-9-16,4-1-5 0,1-1-2 0,0 2-1 16,1-2-2-16,0-1 0 0,3 1 0 0,-1-3-1 15,1-2 2-15,4-1-1 0,3-2 0 0,0 2 0 16,2-3 1-16,1-2 2 0,2-2-2 0,6 1 0 16,2-2-1-16,0-1 2 0,-2-1-1 0,0 0 1 15,-3 1-1-15,0 0 1 0,-5 3-1 0,-7 1 1 16,3 2 1-16,-8 3-1 0,0 5-2 0,-12 3 0 15,3-2 1-15,-13 10-1 0,4-4 2 0,-7 5 0 16,-2 1 1-16,0 0 0 0,-2 1 3 0,3 0 6 16,0 0 3-16,7-4 1 0,-2 1 2 0,3-3 2 15,7-7 0-15,-1 4 6 0,0-2 2 0,6-4-9 16,0-3-1-16,1-2-3 0,4 1-1 0,3-2-2 0,1 1-1 16,0-6-6-16,7 1 2 0,0 0 3 15,2 1-1-15,4 0 4 0,3 1 3 0,-3-3 1 16,6 2-1-16,-1 6 0 0,2-1-1 0,-5-2-2 15,0 5 1-15,-2 1-2 0,-4-3-7 0,1 4 0 16,-8 0-12-16,-1-2-20 0,-5-2-108 0,5 2-86 16,2-2 170-16,1 2-125 0,0-5-111 0</inkml:trace>
  <inkml:trace contextRef="#ctx0" brushRef="#br0" timeOffset="3166.67">4351 5915 1688 0,'12'4'616'16,"-7"-4"-485"-16,5 1-111 0,-7-2 0 0,1 0-16 16,0-2 1-16,0-1 3 0,-2 2 14 0,-2 0-4 0,0-5-1 15,0 3-5-15,-2-2-7 0,-2 1-21 0,2 0-22 0,0-2-95 16,0-2-81-16,1 1 163 0,6 3-118 0,-8-5-103 15</inkml:trace>
  <inkml:trace contextRef="#ctx0" brushRef="#br0" timeOffset="3325.52">4497 6134 1425 0,'-13'10'709'0,"-1"-1"-497"15,6-6-153-15,2-1 5 0,-1-2-25 0,3 2 2 16,1-2-1-16,-1 0 1 0,2-1-23 0,1-1-33 16,1 0-21-16,0 0-22 0,5-3-30 0,-2 1-157 15,2-2 184-15,1 1-118 0,9 0-66 0</inkml:trace>
  <inkml:trace contextRef="#ctx0" brushRef="#br0" timeOffset="3506.87">4490 6410 1607 0,'-11'1'629'15,"5"-4"-447"-15,3 2-129 0,-2-4-1 0,4 2-10 0,1-4-1 16,4 5-2-16,-2-3-22 0,0 1-28 0,-2-4-32 16,0-2-31-16,8 3-202 0,-5 1 221 0,4-8-131 15,-1 0-100-15</inkml:trace>
  <inkml:trace contextRef="#ctx0" brushRef="#br0" timeOffset="3675.59">4497 6683 1741 0,'-19'29'708'0,"12"-17"-485"0,-4 3-157 15,7-7 9-15,1-4-21 0,3 2-6 0,0-4-1 0,1-2-38 16,1 0-34-16,1-2-39 0,-1-2-56 15,2 1-92-15,1-6 154 0,3-9-139 0,2 8-122 16</inkml:trace>
  <inkml:trace contextRef="#ctx0" brushRef="#br0" timeOffset="4136.99">4087 7157 1474 0,'-13'-7'676'0,"-3"-4"-382"0,0 4-180 15,2-3 54-15,-3-4-58 0,1 5-8 0,-3-4-16 16,1 2-16-16,-6-1-20 0,4 2-14 0,-1 2-16 16,-2 0-4-16,-2 2-4 0,2 2-9 0,0 2-4 15,1 7-6-15,1 7-2 0,-3-1-2 0,5 1 2 16,2 9-2-16,2 3-1 0,-3 8 2 0,5 8 0 15,-2-1 1-15,7 4 4 0,1 4 1 0,0 3-1 16,5 3 1-16,4-1 3 0,7-1-2 0,-2 0 2 16,7-2-2-16,-4-2 1 0,4-4-9 0,3 2-4 15,-3-7-7-15,2-1-9 0,-3-5-21 0,-1 0-9 16,1-13-13-16,0 3-17 0,-1-5-50 16,-5-5-32-16,-1-5-43 0,0 0-71 0,-3-7 193 0,-3-1-132 15,-4-6-36-15</inkml:trace>
  <inkml:trace contextRef="#ctx0" brushRef="#br0" timeOffset="4307.1">3345 7579 1179 0,'13'23'485'0,"2"3"-311"16,2-8-90-16,5-2 43 0,7-3-35 15,1-3 6-15,9-6 1 0,2-2-2 0,3-9-10 16,-1 1-11-16,-2 0-29 0,8-12-16 0,3-5-65 15,0 2-47-15,-7-1-58 0,2-2-73 0,-2 1 151 0,2-6-152 16,-10 4-87-16</inkml:trace>
  <inkml:trace contextRef="#ctx0" brushRef="#br0" timeOffset="4600.58">4251 7385 1535 0,'-4'2'661'15,"-2"-1"-402"-15,0 2-154 0,-1-1 59 0,2-1-52 16,-2-1 4-16,1 0 5 0,0 2-14 0,1 0-34 15,0 0-10-15,-4 0-4 0,2 1-10 0,1 3-22 16,0-1-4-16,0 5-7 0,-4 4-3 0,0 8-3 16,-1-3-2-16,5 4-5 0,-2 8-3 0,-1 0 3 15,3 3-1-15,3 1-2 0,4-1 2 16,3-1-3-16,6-3-1 0,3-3 0 0,8-8-2 0,-2 3-4 16,14-18 0-16,-5 1-1 0,4-10 1 0,2 4 1 15,-1-20-2-15,1 3 2 0,-8-9 5 0,-3-5 2 16,-10-2 2-16,3 2 5 0,-5 1 1 0,-16 2 2 0,-1 2 1 15,0-3 3-15,-5 8-4 0,-3 4 0 0,-5 3-1 16,-6-2-8-16,-4 6-3 0,2-1-6 0,6 8-7 16,-4 0-29-16,1 1-17 0,9 3-24 0,3 3-32 15,7 2-132-15,2 0-112 0,4 0 252 0,8 5-188 16,1-8-121-16</inkml:trace>
  <inkml:trace contextRef="#ctx0" brushRef="#br0" timeOffset="4877.64">4892 7307 1776 0,'-7'-7'678'0,"-4"-3"-464"16,3 5-134-16,-1-3 34 0,-1 4-38 0,-3 3 10 16,-3-3 3-16,-1 4-1 0,-3-1-10 0,-2 10-21 15,2-2-9-15,-2 12-9 0,1-2-9 0,0 6-16 16,1 0-4-16,7 12-4 0,-3-2 0 0,4 5 0 15,3 3-1-15,6 0 0 0,1 0 0 0,-1-6-2 0,6-7 0 16,6 2 1-16,2 0-3 0,1-11-1 16,4-7-1-16,2-3-2 0,7-7 3 0,10-10 0 15,-4 4-1-15,-7-15 0 0,1-6 0 0,4 0-2 16,-6-10-7-16,-2 1-3 0,-9-5-37 0,-4-1-36 16,-2 1-55-16,-2 3-84 0,-7-3 160 0,1 2-115 15,-8-1-45-15</inkml:trace>
  <inkml:trace contextRef="#ctx0" brushRef="#br0" timeOffset="5352.87">5471 7145 1059 0,'-17'14'550'0,"3"-2"-295"0,1 2-158 0,1-8 147 0,3 4-183 15,-6 4 0-15,3-3 0 0,2 2 0 0,-3 0-12 0,3 3-16 16,-6 6-10-16,-1 5-9 0,1-3-4 16,7 4-9-16,-3 6-5 0,4 0-8 0,0 5-17 15,8-4-25-15,6 1-113 0,2 0 135 0,4-3-77 16,11-4-65-16</inkml:trace>
  <inkml:trace contextRef="#ctx0" brushRef="#br0" timeOffset="5698.65">5734 7080 1182 0,'9'-13'596'0,"7"0"-322"0,-5 2-153 0,1 2 23 16,2-3-6-16,4 7-6 0,0-4-2 15,4 9-19-15,1-2-14 0,-6 5-31 0,4 10 1 16,2 1-7-16,-4 6-6 0,-7 5-5 0,0 11-14 16,-1 1-6-16,-5 9-3 0,-3 4-7 0,-1 4-8 15,-2 0-1-15,0 4-1 0,-5-3-1 0,-5-3 3 16,4 4 0-16,-10-16 1 0,3 2 1 0,-4-9 2 15,-1 3 0-15,3-12-4 0,-3 0 2 0,3-11-6 16,1-1-1-16,3-5-6 0,0-3-6 0,1-2-8 0,3-7-13 0,3-6-50 16,4 2-40-16,0-2-56 0,3-3-97 0,6-2 189 15,4-7-172-15,10-5-91 0</inkml:trace>
  <inkml:trace contextRef="#ctx0" brushRef="#br0" timeOffset="7076.89">15646 1769 2134 0,'-5'13'588'0,"0"2"-558"15,2-10-51-15,0 3-133 0,2 3 148 0,1-1 0 16,1 9 0-16,-1-4 1 0,0 7 4 0,0-1 1 16,-1 11-3-16,-1-1-1 0,1 6-1 0,0 2-3 15,0 8 1-15,1 1-2 0,1 8-1 0,0 5 1 16,1 8 1-16,0 2-1 0,1-7 4 0,2 12-1 0,-1 17 0 16,0-2 1-16,-1-6 4 0,-1 6-1 0,1 1 1 15,0 17 1-15,-2 8-2 0,1-1 2 0,0-7 0 16,-2 20 1-16,1 0-1 0,-1 12 0 0,0 1 0 15,0 10 0-15,-2 0 0 0,1 5 1 0,-2 4-1 16,0 9 0-16,0-4 0 0,-2 10-1 0,-1 4 1 16,0 3 0-16,0-1 0 0,2 11-1 0,-5-4 1 15,1 5 0-15,0 3 0 0,1 7 0 0,-3-2 0 16,2 4 1-16,-2 3 1 0,1 7-1 0,2-1 1 16,0-28-1-16,4 10-1 0,-6 31 3 0,5-3 0 15,-1-27-2-15,1 2 1 0,0 0 1 0,3 33 3 16,1-2 0-16,-2 3 4 0,5-36-2 0,6 33 8 15,-1-2 2-15,4-2 3 0,4-4 3 0,0-3 0 16,3 0 0-16,3-3-1 0,2 1-1 0,1-11-4 16,1 6-3-16,4-15-3 0,-2 5-3 0,-1-7-4 15,4 0 4-15,-6-6-1 0,-2-1 6 0,-2-5 4 16,-4 0 5-16,-5-8 2 0,0 2 3 0,-3-27 2 0,-5-6 0 16,-2 18 1-16,-2 3-5 0,0-28-5 0,-4-5-2 15,-4-3-2-15,0 14-3 0,-5-10-2 16,0 6-1-16,0-31-6 0,-1 8 0 0,2-3-1 0,0-7-2 15,1-6-2-15,1-18-10 0,1 2-9 16,5-13-12-16,-1-10-16 0,5-14-60 0,0 1-37 16,3-15-56-16,2-11-83 0,4-16 189 0,-1 5-137 15,8-34-43-15</inkml:trace>
  <inkml:trace contextRef="#ctx0" brushRef="#br0" timeOffset="7824.53">18901 1785 1872 0,'1'-1'702'0,"-3"1"-544"0,2 1-138 16,0 0 5-16,2 1-34 0,4 5 0 15,-3 3 1-15,1-3 7 0,2 4 2 0,-2 4 4 0,3 2-2 16,-5 9-1-16,1-3 2 0,-1 4-4 0,-1 12-3 16,0 0 0-16,-1 9-3 0,0 7-3 0,0 8 3 15,-2 3-4-15,-2 9 0 0,-1 7 1 0,-2 10 0 16,3 0 0-16,-5 19 1 0,1-1 2 0,-2 13 0 15,1-3 3-15,1 17-1 0,-1-1 0 0,0 9 0 16,0 6 1-16,5 7 1 0,-2-2-3 0,4 5 2 16,1 4 1-16,3 12 2 0,-1-1-1 0,4-25 1 15,1 11 0-15,3 25 0 0,1 1 4 0,0-18-1 16,1-3-2-16,0 2-1 0,4 26 3 0,3 4-2 16,-1 0 1-16,0-26-2 0,3 30 0 0,0 0 0 15,3 4 2-15,0 5 0 0,-6 2-2 0,3 2 0 16,-5 7 1-16,-1-1 1 0,-4 5-2 0,-1-1 0 15,-8 10 0-15,-1-5 1 0,0 6 1 0,-1-5 1 16,-5 8-3-16,-2-1 0 0,-2-1 5 0,-1 1 5 16,-3-4 3-16,2 1 6 0,0-34 3 0,1-5 3 0,-1 30 13 15,1-1 3-15,3-35-3 0,4-2-1 0,3-3 0 16,0 22 3-16,4-11-1 0,0 8-2 0,4-44-8 16,5 21 2-16,1 0 2 0,4-11-2 0,1-6-4 15,1-7-3-15,1-1-4 0,2-8-1 0,3-6-1 16,-1-8-7-16,-3 0-3 0,2-10-2 0,-2-3-1 15,0-12-4-15,1 1-2 0,-4-16-7 0,-1 2-10 16,-5-14-27-16,4 4-16 0,-11-21-22 16,2 5-25-16,-4-12-78 0,-4-8-43 0,-6-8-78 15,0-4 193-15,0-5-127 0,-6-17-51 0</inkml:trace>
  <inkml:trace contextRef="#ctx0" brushRef="#br0" timeOffset="8393.09">15690 15507 1623 0,'7'-7'590'15,"1"2"-444"-15,0 1-116 0,4 2-1 16,0-1-3-16,0 1-20 0,8 2 1 0,7 0-1 16,-3-1 3-16,2 1-4 0,5 0 0 0,6-2-2 0,10 0-1 15,17-3 1-15,-9 0-1 0,12-2 0 0,16-3-1 16,0 0 0-16,12-3-1 0,5-2 1 0,12 1-1 15,2-3 0-15,7 1 0 0,5-2 1 0,4 3-1 16,0-2 2-16,10 2-1 0,-3 2-1 0,-1-1 1 16,-1 1 2-16,-2 4-3 0,-3 0 3 0,-3 3 7 15,-6 0-1-15,-3 2 3 0,-3-2-1 0,-10 4 1 16,-5-1-2-16,-6 1 2 0,-5 1-2 0,-12-1-5 16,-15 2-4-16,-3 4-28 0,1-3-21 0,-14 2-30 15,-13 0-38-15,-7 2-52 0,-2 0 112 0,-19 0-92 16,8-1-26-16</inkml:trace>
  <inkml:trace contextRef="#ctx0" brushRef="#br0" timeOffset="8827.77">15894 14721 1175 0,'-49'3'585'16,"2"-1"-348"-16,8 0-159 0,10 2 98 15,-2-2-101-15,6 1-40 0,14 1-2 0,0 0-2 16,0-1 0-16,7 0-5 0,3 0 0 0,5-1 0 0,7-2-4 15,15-1-3-15,-8 0-2 0,18-5 0 0,18-3-3 16,0 1-3-16,17-4-2 0,12-2-6 0,18-1 0 16,-1-3-2-16,17 0 0 0,3 2-1 0,3 0 1 15,4 0 0-15,14 2-1 0,-3-2 1 0,-6 3 1 16,6 1 1-16,-4 2-2 0,0-3 1 0,4 3 0 16,-13 0 0-16,-3 2 2 0,-3 1 3 0,-4-1 3 15,-4 2 0-15,-8-2 0 0,0 1 2 0,-17 1-2 16,-8-2 1-16,7-2-2 0,-1 0-1 0,-14 1-3 15,-5 0-1-15,-3 0-6 0,3-3-29 0,-13 0-24 16,6 1-29-16,-20 0-39 0,-4 1 85 0,-1-2-71 16,-12 1-27-16</inkml:trace>
  <inkml:trace contextRef="#ctx0" brushRef="#br0" timeOffset="9205.4">15914 13895 1145 0,'2'-1'577'0,"-3"1"-323"16,0-2-183-16,-3 0 118 0,5 0-159 0,1 1-20 16,3 1-5-16,2 1 0 0,4 1-1 0,11-1 3 15,0 0-2-15,9 0 2 0,7-2 2 0,21-4 4 16,-5 0-2-16,16-3-4 0,7-3-1 0,16-2-3 16,-4 0 0-16,25-4-1 0,-4-1-1 0,9 4-3 15,1-2 2-15,7-1 1 0,-2 0-1 0,4 3 0 16,0 0 1-16,-7 2-1 0,4 1 0 0,-22-3 1 0,0 10 0 15,11-4-5-15,0 2-8 0,-21 1-8 16,-1 2-13-16,-4 1-12 0,9 0-55 0,-13 0-37 0,5 0-57 16,-25 1 131-16,4 1-121 0,-3 0-54 15</inkml:trace>
  <inkml:trace contextRef="#ctx0" brushRef="#br0" timeOffset="9637">15769 13230 1599 0,'0'2'636'0,"2"-2"-448"16,5-2-142-16,-3 2 47 0,6-1-64 0,8 0-7 0,6-1-25 16,4 0 2-16,7-2 1 0,8-2 2 0,10-2 0 15,2 0-1-15,10-3 1 0,6-1-1 0,6 0-1 16,1-2 1-16,6 0-1 0,1 0-2 0,6 3 1 15,-5-2 1-15,6 1 0 0,-3-1 0 0,4 3 1 16,2 0-1-16,-3 0 1 0,0 1 0 0,-14 1 0 0,-4 2-1 16,13 1 1-16,0 2 0 0,-17 0 0 15,0 3-1-15,-4 0 0 0,9 0 1 0,-3 3-1 0,3 1-18 16,-19 0-14-16,1-1-41 0,1 0-28 16,-7 3-30-16,-2-3-47 0,-11 0 111 0,-2 1-96 15,-9-2-15-15</inkml:trace>
  <inkml:trace contextRef="#ctx0" brushRef="#br0" timeOffset="10071.82">15612 12465 1265 0,'-3'-3'522'0,"1"0"-340"15,3-1-129-15,0 0 50 0,7 3-55 0,3-3 0 16,0 3 2-16,5-1 0 0,2 0 0 0,15-1 6 15,1 0 0-15,6 0-4 0,8-1-5 0,12-3-12 16,-1 2-5-16,26-5-5 0,0 0-1 0,3-1-12 16,1-1-5-16,21-2-1 0,-1 0-2 0,7 1-2 15,2-2-1-15,7 7 1 0,-6-6 0 0,-8 6-1 0,-13-2 0 16,23 2-1-16,0-2 0 0,-18 5 1 0,-5-4 0 16,-4 0-1-16,16 1 1 0,-1 2-1 0,5-2 3 15,-29 1-2-15,13-1-1 0,-1 3 0 0,-8-3-4 16,-1 1-5-16,-10-2-27 0,-2 0-13 0,-4-1-19 15,-5-1-21-15,-11 0-79 0,0 2-46 0,-9-2-81 16,-7 1 189-16,-18-2-162 0,7 2-73 0</inkml:trace>
  <inkml:trace contextRef="#ctx0" brushRef="#br0" timeOffset="10456.79">15382 12011 1516 0,'9'-4'595'16,"2"0"-439"-16,-5-3-127 0,3 2 37 0,4-1-64 15,1 0-12-15,5 6 0 0,0-3 3 0,-1 3 6 16,3 1 1-16,-1 0-1 0,1 1 0 0,3 4 0 16,2-2 0-16,9-4 1 0,2 2 0 0,-5 0 1 15,23-2-1-15,13-1 3 0,-1-2 1 0,0-5 0 16,10 2 0-16,10-1-2 0,13-4 5 0,12-3-3 16,-4-2 5-16,-3 4 0 0,16-3 0 0,4-2 3 15,0 1-1-15,-3-1 1 0,-1 4-1 0,0-4-1 16,-4 2-3-16,-6 3 0 0,-4 0-2 0,-4 2-2 15,-3 0 0-15,-1 1 0 0,-7 1-1 0,0 3 1 16,-16 0-3-16,6 0 0 0,-7 0-19 0,1 1-19 16,-14 0-22-16,1 0-28 0,-8 2-126 0,0 0 160 15,-11-4-104-15,1 1-65 0</inkml:trace>
  <inkml:trace contextRef="#ctx0" brushRef="#br0" timeOffset="10906.18">15569 11245 1175 0,'-30'3'555'0,"5"-2"-353"16,5-4-152-16,8 1 74 0,-1-1-88 0,9 1-35 16,6 2 1-16,8 0 3 0,2-1 4 0,-2 1 5 0,12-2 7 15,11-1 5-15,1-2 2 0,2 1-4 0,9-3-2 16,10-3-5-16,19-3-2 0,20-6-6 0,-6 3 1 15,6-1-5-15,17-4-2 0,2 0 1 0,6 0-2 16,2 4 0-16,1-2-2 0,4 3 3 16,-3 1-2-16,4 0 1 0,-3 3 0 0,2-1 0 0,-1 2-1 15,-1-3 0-15,1 4 3 0,-2-1 2 16,-4 1 0-16,-1 3 2 0,-2-3 0 0,-1 2 1 16,-3 4 0-16,-1-4 0 0,-16 3-1 0,-9 2-5 0,15-1 2 15,-2-2-6-15,-17 3-13 0,-3-3-21 0,-6 0-29 16,1 0-139-16,-11-2 162 0,9 0-104 0,-29-4-64 0</inkml:trace>
  <inkml:trace contextRef="#ctx0" brushRef="#br0" timeOffset="11339.67">15355 10492 1203 0,'-20'-9'500'15,"0"0"-346"-15,5 0-118 0,-2 4 47 0,5 0-64 0,5 2-9 16,1 1 9-16,1 1 1 0,1 1 2 0,3 0 1 15,1 0 2-15,4 0 4 0,6 0-3 0,-2 1 2 16,10 0-6-16,9-2-1 0,0 0-1 0,10 0-1 16,5-3 0-16,9-2-4 0,4-2 2 0,3-3-3 15,14-1-2-15,7-3-2 0,-3 0-1 0,25-4-2 16,-4 1-1-16,11 0 0 0,0-1-2 16,6-2-1-16,2 3 0 0,1 1-1 0,2 2 1 15,-1 0-1-15,1 2-1 0,-4 1-1 0,-2 2 0 16,-3 2-1-16,0 0 1 0,-16 1 0 0,-5 2 0 0,15 0 0 15,-3-1 1-15,-11 3 2 0,-1 0-2 0,1 1 0 0,7-4 1 16,0 0-2-16,2 1 2 0,-17 1 0 0,11-5-1 16,-5 0 0-16,-1-2-3 0,-6 0-9 0,-3 1-41 15,-2-2-23-15,-5-1-27 0,-7-2-33 16,-14-1 87-16,5 3-79 0,-20-9-23 0</inkml:trace>
  <inkml:trace contextRef="#ctx0" brushRef="#br0" timeOffset="11759.5">15227 9699 1420 0,'-2'0'636'0,"5"-3"-481"15,-3-2-132-15,12 2-4 0,9-1-7 0,0-3-18 0,10 3-4 16,3-3 5-16,9 0 5 0,1 1 0 16,7-2 0-16,5 0 1 0,9-1 0 0,0-1-1 15,11 0-1-15,5-2 0 0,12 1-2 0,-3 0 3 0,16-6 0 16,-3 5-1-16,4-2-1 0,2-2 1 0,4 2 1 15,2 1 0-15,1-4 0 0,3 2 0 0,-2 0-1 16,-1 2 1-16,-13-1 1 0,-1 4 3 0,14-3 1 16,-1-1 1-16,-20 3 1 0,2 1 0 0,0 2 1 0,12-4-1 15,-8 3-2-15,4-2 0 0,-23 2-1 0,10 1-1 16,2-2-1-16,-9 2-8 0,-4-2-25 0,-9 2-91 16,-1-1-74-16,-5 0 151 0,-10 2-114 0,-9 1-100 15</inkml:trace>
  <inkml:trace contextRef="#ctx0" brushRef="#br0" timeOffset="12194.65">15677 9021 1196 0,'2'-22'529'0,"2"1"-407"0,0-1-106 16,6 3-6-16,-1 0-5 0,1-3-11 0,7 3-1 15,-5 4 3-15,0 3 4 0,1 0 0 0,-4 4 1 16,2 2-1-16,0 4-3 0,-3 1 0 0,3 1-2 15,0-3 1-15,3 3 5 0,0 0 4 0,12-3 3 16,-2 1 2-16,7-3 4 0,1 1 2 0,17-3 1 16,-2 1 0-16,16-3 0 0,2-1-3 15,12 0 0-15,-1-4 5 0,-5 3 1 0,18 1 2 0,19-9 7 16,0 3 1-16,-11-1-2 0,10-2 0 0,3-2-3 0,25 0-5 16,4-6-3-16,-1-2-2 0,-17 6-11 0,27-5 1 15,-5 1-2-15,3 0 0 0,-3 2 1 0,0 0-1 16,-1-2-1-16,-1 3 0 0,-1 3 2 0,-9-2-8 15,3 1-12-15,-12 4-12 0,4-2-17 0,-9 1-64 16,2 0-40-16,-19-7-77 0,2 4 152 0,-8 0-142 16,-5-3-66-16</inkml:trace>
  <inkml:trace contextRef="#ctx0" brushRef="#br0" timeOffset="12591.65">15397 8016 1415 0,'-15'4'539'0,"22"-1"-410"15,0 1-108-15,9-4 9 0,-4 0-11 0,29 0-15 16,-6 1 3-16,16-1 9 0,4-2 3 0,13-9-1 16,7 4 1-16,-11-2-6 0,22-7-6 0,23-4 1 15,1 0-2-15,-8-2-4 0,11 1-1 0,3 2-1 0,18-6 0 16,11 1 0-16,1 1 0 0,-23 0 0 0,21-1 0 15,1 2 0-15,0-3 0 0,-7 3-1 0,4 2 2 16,-8-1 0-16,-1 4 1 0,-7 0-2 0,-5 5 1 16,0 0 1-16,-6 2-1 0,-2 0 0 0,-10 1-32 15,0 2-20-15,-12 3-29 0,4-1-42 0,-13 2 87 16,3-1-69-16,-20 0-28 0</inkml:trace>
  <inkml:trace contextRef="#ctx0" brushRef="#br0" timeOffset="13075.15">15394 7114 1236 0,'11'2'612'0,"14"5"-405"16,-1 2-160-16,-9-9 49 0,12-1-68 0,3-4-9 0,12 1 0 16,16-2 0-16,-4 4 3 0,4-5 4 0,18-4-4 15,2 0 0-15,12-2-4 0,11-2-4 0,6-5-7 16,3 3-4-16,7-3-2 0,8 2-1 0,7-3 1 16,-2-1-1-16,9 2 0 0,-4 2 0 0,5 2 0 15,2-3 1-15,-3 0-1 0,-1 2 0 0,-2 1 0 16,0 0 0-16,-8 1 0 0,1 2 0 0,-3-1-11 15,-6 5-7-15,-7 3-7 0,1-2-10 0,-22 3-7 16,-6 3-12-16,12 2-37 0,-2-1-24 0,-21 1-22 16,-2 0-44-16,-6 3 118 0,8-2-105 0,-14 3-44 15</inkml:trace>
  <inkml:trace contextRef="#ctx0" brushRef="#br0" timeOffset="13538.87">15542 6459 1760 0,'-4'-2'596'15,"3"1"-492"-15,11-2-97 0,7 0-17 0,18-3-10 16,-4 0 4-16,29-4 6 0,-5-4 5 0,19 1 5 15,-6-1 0-15,30-8 0 0,-2 4-3 0,8-3 1 16,9-1 1-16,8 0 1 0,-1 1-6 0,-14 2-5 16,-3 4-1-16,21 0 1 0,-3-4-1 0,-14 6 1 15,-5 4-1-15,-6-2 1 0,19 1 4 0,-5 3 5 16,5-1 3-16,-25 1-1 0,15-1 1 0,2 1 1 16,0 0-1-16,-6 4-1 0,1-2 1 0,-4-1 1 15,0 3 0-15,1-3 0 0,-6 3-1 0,-3 0-29 16,3 0-34-16,-2-2-42 0,-9 0 80 0,5 1-55 15,-18 2-29-15</inkml:trace>
  <inkml:trace contextRef="#ctx0" brushRef="#br0" timeOffset="13954.6">15268 5478 2047 0,'31'3'590'16,"-1"-5"-537"-16,18-1-62 0,-5-1-113 0,14-2 130 15,11-2 1-15,13-4 1 0,-1 1 5 0,-7 1 4 16,16-6-1-16,20-4 2 0,-1 1-2 0,-10 0-7 16,7-2-1-16,0 3 0 0,25-6-6 0,1 1-1 15,3 0 1-15,-14 5-4 0,17-4 1 0,2 1 0 16,5 0-1-16,-2 3-1 0,2-2-3 0,-2 2-6 15,-1 1-6-15,-6 0-5 0,2 4-23 0,0-3-10 16,-5 4-15-16,0-1-17 0,-3 3-65 0,0 0-42 16,-5-2-81-16,-2 1 181 0,1-2-152 0,-5-1-70 15</inkml:trace>
  <inkml:trace contextRef="#ctx0" brushRef="#br0" timeOffset="14432.04">15518 4634 1718 0,'-12'3'716'0,"3"1"-568"0,1-4-141 15,9 2-26-15,13-2-3 0,3 0 0 0,6-3 1 16,17-5 4-16,-7 2 10 0,11-2 7 0,17-5 1 15,-2 0 0-15,14-5 0 0,3-2-1 0,16 1 1 16,0 0-1-16,9-5 0 0,-2 3-2 0,4 3 1 16,3-1 1-16,3 5-1 0,-4-2 1 0,8 4 0 15,-8-1 0-15,10 2 0 0,-5 0 0 0,1 1 1 16,2 1-1-16,-2 0 2 0,6 0-2 0,-6 4 1 16,2 1-1-16,-4-2 1 0,5 2 1 0,-18-1-1 15,-5 3-1-15,19-2-1 0,0 0-10 0,-22 0-8 16,4-1-6-16,-4 4-8 0,15-3-32 0,-6 1-21 15,6-1-24-15,-30 0-33 0,11-1-149 0,1 2 213 16,-9-3-133-16,-1-1-69 0</inkml:trace>
  <inkml:trace contextRef="#ctx0" brushRef="#br0" timeOffset="14855.34">15369 3580 1629 0,'-2'15'658'0,"2"-7"-481"0,11-2-148 0,3-2 57 15,1-4-98-15,12 1-6 0,5 0-4 0,11-4 12 16,1 1 7-16,19-7 0 0,1 1 1 0,11-4 2 16,-5-2 0-16,31-2 0 0,-5-3 1 0,10 2 1 15,8-1 0-15,9 1 0 0,1 1 0 0,-15 0 0 0,1 2-2 16,27 1 1-16,-6 0 0 0,-14 2-1 15,-2 1 0-15,3 2 0 0,13-2 0 0,0 5 0 16,6-2 2-16,-26 4-2 0,17-2 0 0,4 3 2 16,-4-1-1-16,-1 0-1 0,-2 0 1 0,-1 3 0 15,-4-2 0-15,0 0 0 0,-10 0-31 0,3-1-21 16,-10 1-23-16,-2-1-30 0,-8 0-147 0,0-2 186 16,-17 1-124-16,-3-1-70 0</inkml:trace>
  <inkml:trace contextRef="#ctx0" brushRef="#br0" timeOffset="15299.34">15403 2888 1096 0,'-15'-6'445'0,"5"-3"-313"15,3 0-98-15,5 1 55 0,2 1-74 0,0 2 0 0,12 1 9 16,6-2 17-16,-3 2 7 0,3 1 3 0,5 0-1 16,9 0-1-16,9 0 8 0,18 1-1 15,-8-2 0-15,16 3-13 0,27-2-1 0,4 1-7 16,20-1-3-16,8 0-4 0,26 1-12 0,-1-1-6 16,20-2-4-16,13 1-1 0,12-2-3 0,-7 0 1 15,28 0-1-15,-2-3-1 0,6-1-1 0,4 2 2 16,8-3-7-16,-2-2-14 0,2 2-72 0,2-2-46 15,-8 4-74-15,2-3 154 0,-30 5-121 0,-23-4-66 0</inkml:trace>
  <inkml:trace contextRef="#ctx0" brushRef="#br0" timeOffset="16518.47">13248 2214 791 0,'-4'-9'371'16,"-1"0"-184"-16,1 0-79 0,2 2 26 15,-3 0-3-15,0 5 6 0,-2-5-5 0,-1 3-9 0,0 0-15 16,-1 0-13-16,0 4-21 0,-1-3-6 0,1-1-11 16,0 2-8-16,1 2-10 0,0 1-5 15,-3 3-4-15,-1-1-4 0,2 1-10 0,-2 5-3 0,0 1-3 16,-2 0-2-16,2-1-5 0,2 7-3 0,3 2-2 16,0-2-2-16,-1 1-2 0,7 1 0 0,1-2 1 0,5 3-5 15,11-4 0-15,-5 1 1 0,10-5-1 0,2-2 3 16,0-2 0-16,8-3 1 0,-2-4 1 0,-2-5 4 15,0-2 3-15,-3-6 1 0,-4 1 6 0,-5-2 2 16,3 0 4-16,-11-2 0 0,-1 1 2 16,-5-1 4-16,-1 3-3 0,-6 1 0 0,-2-1-1 15,-3 2-3-15,-3 2-1 0,-4-2-3 0,2 2-1 16,0 1-7-16,-2 1-1 0,5 1-1 0,-1 2-5 16,2-2-15-16,8 6-21 0,0 0-75 0,4-1-56 15,-1 1-96-15,3 0 192 0,10 0-146 0,4-1-113 16</inkml:trace>
  <inkml:trace contextRef="#ctx0" brushRef="#br0" timeOffset="16855.91">13589 2137 1051 0,'2'-5'464'0,"0"2"-265"15,-1-3-106-15,1 1 37 0,-2-1-15 0,0 1 1 16,-2-2 7-16,-3 3-6 0,1-1-20 0,-2 2-15 16,-4 1-15-16,-1 2-18 0,0 0-8 0,-6 5-7 15,2 4-7-15,-2 3-16 0,-2-1-3 0,0 14-4 16,1-3 0-16,2 1-7 0,0 5 1 0,6 0-1 16,0 0 0-16,3-5 0 0,10-5-2 0,5-1 1 15,-3-1-1-15,6-1 1 0,6-10-1 0,4 1 3 0,4-4 2 16,5-6-1-16,-2 1 2 0,-6-5 1 0,2-3 4 15,0 0 2-15,-6-6 1 0,-7 0 1 0,-5-1 1 16,0 0 4-16,-6-1-2 0,-1 1 2 16,-5 1-2-16,-4-1-1 0,1 3-3 0,-1 0-2 15,-5 4-15-15,3-3-5 0,-2 8-7 0,-1-1-5 0,-1 4-33 16,1-1-20-16,3 7-26 0,-1-1-32 0,5 3 92 16,-1 3-65-16,7 2-20 0</inkml:trace>
  <inkml:trace contextRef="#ctx0" brushRef="#br0" timeOffset="17243.95">13915 2123 943 0,'6'-3'383'0,"-5"-3"-227"16,1 2-58-16,0 0 34 0,-1-1-29 0,0 3 6 15,-1-3 7-15,0 1 15 0,-4 1-14 0,2 1-16 16,-4-1-30-16,-3 3 3 0,-1-1-5 0,-2 4-1 16,-2 2-6-16,-5 4-13 0,4 2-8 0,-6 3-2 15,3 4-2-15,-1 2-12 0,2 1-6 0,-1 2-3 16,4 0-4-16,4 1-4 0,-1 1-2 0,11-2-3 16,0-1-3-16,4-5 0 0,2 4-1 0,11-10-2 15,0 0 1-15,6-5 2 0,3-5 0 0,1-2 1 16,2-4 1-16,-3 1 1 0,-2-5 2 0,5-4 3 15,-2 1 0-15,-8 1 2 0,-2-2 0 0,-4-2 3 0,-4 0 2 16,-9-3-1-16,6 1 0 0,-12 2-3 0,-7 0-7 16,3 0-6-16,-8 1-7 0,1 2-9 0,-3 2-33 15,0 2-16-15,0 3-23 0,4 3-29 16,1 3-144-16,1-1 193 0,7 9-119 0,-2-6-64 0</inkml:trace>
  <inkml:trace contextRef="#ctx0" brushRef="#br0" timeOffset="17568.73">14357 2110 1317 0,'0'-2'585'0,"0"-5"-342"0,0 2-141 0,0 1 20 16,0-2 6-16,0 2 5 0,-2 1-5 0,-1 3-48 15,-2 0-15-15,-5 0-11 0,3 2-10 0,-1-1-16 0,-4 7-4 16,-4 5-3-16,1 1-4 0,-2-1-6 0,2 8 1 16,1 5-1-16,-2 3-2 0,3 3-3 0,-1 2 1 15,6-9-5-15,6 5 0 0,1 0-2 0,5-7-1 16,6-3 0-16,8-7-1 0,-1 2 2 0,10-7-1 16,0-2 1-16,4-7 2 0,-1 0 2 0,-2-11 2 15,2 1 3-15,-9-4 5 0,6 1 3 0,-20-2 1 16,3-2 2-16,-9 0 1 0,-5-1 0 0,-9-1-3 15,-2 3-2-15,-4 0-18 0,-6-1-19 0,4 2-27 16,-2 1-42-16,1 1-67 0,6 6-120 0,1-4 199 16,1-1-142-16,5 5-49 0</inkml:trace>
  <inkml:trace contextRef="#ctx0" brushRef="#br0" timeOffset="18391.34">16494 2082 1228 0,'-3'0'512'0,"6"-2"-313"0,0-1-107 0,6-6 19 16,3 0 7-16,3 1 8 0,3-5 7 16,-4 3-33-16,8-2-20 0,4-1-13 0,0-1-13 0,-2 4-25 15,3-1-8-15,-2 4-6 0,-1 3-4 16,-6 5-4-16,4-1-1 0,-10 8-4 0,-6 6-1 0,-3 1-1 15,-5 4 0-15,-11 4 0 0,-5 9 0 16,0 0 0-16,-9 6 1 0,1-5 1 0,-1 1-1 16,-2 5 2-16,12-13-1 0,-2 3 1 0,3-8-4 15,0 0-5-15,9-10-7 0,-1 2-5 0,4-7-8 16,3-2-8-16,1-3-7 0,0 0-14 0,4-2-56 16,2-4-41-16,3 1-61 0,0-1 147 0,-1-1-104 0,4 6-51 0</inkml:trace>
  <inkml:trace contextRef="#ctx0" brushRef="#br0" timeOffset="18532.91">16596 2559 1708 0,'-13'3'678'0,"5"-3"-471"16,-1 0-145-16,3-1-5 0,3-1-10 0,2-2-2 15,1 2-1-15,0-1-29 0,4 2-19 0,2-2-73 16,1-1-53-16,1 1-84 0,3-2 159 0,1 2-118 0,2-3-99 15</inkml:trace>
  <inkml:trace contextRef="#ctx0" brushRef="#br0" timeOffset="18839.1">17168 2090 1647 0,'-6'2'710'0,"2"-6"-505"16,-1 1-137-16,3-4-15 0,4-1 8 0,2 0 5 16,6 0 8-16,6 2 6 0,4 0-30 0,0-3-12 15,8 2-5-15,-1 1-5 0,0-2-13 16,0 2-2-16,-1 0 0 0,-2 5-1 0,-6-3-6 16,2 2 0-16,-7 6-2 0,0-2-1 0,-3 4 3 15,0 0-1-15,-6 2-1 0,0 0 2 0,-3 4 1 16,-1 1-2-16,-5-2 2 0,2 3-1 0,-1-2 0 0,-4 4-2 0,-2 1 0 15,0-1-1-15,1-4-2 0,-1 2 1 0,2-2-1 16,-1 1-5-16,1-2-6 0,-1 2-5 16,1-6-7-16,2 1-31 0,-1 0-18 0,0-3-19 0,1 1-26 15,3-3-128-15,-3 1 358 0,5 0-162 0,6-1 3 16,3 0 68-16</inkml:trace>
  <inkml:trace contextRef="#ctx0" brushRef="#br0" timeOffset="19025.34">17253 2565 2077 0,'-20'11'719'0,"0"2"-482"15,12-4-151-15,-3-3 22 0,3-2-40 0,7-1-5 16,1-2-1-16,4-1-14 0,3-5-18 0,6 1-30 16,-2-1-17-16,9-6-24 0,-5 3-39 0,3-3-247 15,0-2 268-15,6 0-151 0,0 2-125 0</inkml:trace>
  <inkml:trace contextRef="#ctx0" brushRef="#br0" timeOffset="19604.75">13281 3238 820 0,'-2'-20'381'16,"2"0"-209"-16,0 3-85 0,1 2 65 0,0 3-59 0,-1 1 17 15,1-2 3-15,-1 4 4 0,-2 5-9 0,-1-3-11 16,-4 4-7-16,-5 3-12 0,2 0-3 0,-2 3-16 16,-2 6 5-16,-3-4-5 0,-2 7-7 15,4-1-6-15,-2 5-7 0,4 2-4 0,1-2-6 16,1 5-3-16,1-1-16 0,2 2-1 0,7 5-5 16,0-2-1-16,7-1-6 0,-6 1-1 0,18-7-1 0,-2 1 0 15,10-4 0-15,4-5 0 0,4-8 1 0,-1 0-2 16,5-6 6-16,2-6 0 0,-5-3 0 0,1-1 0 15,-5-1 2-15,-11-1 1 0,-6-3 7 16,4-1 1-16,-10 4 1 0,-11 0 1 0,-5 2-1 0,-9 1 2 16,-12 2-1-16,5-3-1 0,-3 8-7 0,-5 0-1 15,-1-2-6-15,-1 4-10 0,8 2-12 0,4 0-49 16,1 1-30-16,7 1-41 0,3 0-55 0,15 1 131 16,-5 0-105-16,25 0-31 0</inkml:trace>
  <inkml:trace contextRef="#ctx0" brushRef="#br0" timeOffset="19938.93">13749 3138 1873 0,'-18'0'702'16,"0"-2"-518"-16,2 2-128 0,3-1 1 0,2 1-4 15,-2-2 0-15,5 2 5 0,-1 0-1 0,-1 1-10 16,3 1-17-16,-6 1-8 0,5 5-17 0,-2 2-5 15,4 6-2-15,0-3-1 0,-1 0 0 0,7 7-3 0,-2 1 0 16,2 0 0-16,6-3 0 0,1-2 0 0,6-3 0 16,1 1-1-16,9-9-1 0,-3 4 2 0,4-9 2 15,9-4 0-15,-5-2 1 0,5-7 2 0,-3 0 1 16,-4-5 3-16,2 0 3 0,-5-2 1 0,-8 1 2 16,-6 0 4-16,3 0 1 0,-15-1 1 0,0 2-1 15,-8 1-1-15,0 0-1 0,-10 6-2 16,1-1-3-16,-2 3-4 0,-2 5-3 0,0 2-3 0,1 0-1 15,0 4-29-15,2 0-21 0,9 6-27 0,-3-2-38 16,3 0-46-16,8 2-74 0,8 2 155 0,-2-3-122 16,8 1-16-16</inkml:trace>
  <inkml:trace contextRef="#ctx0" brushRef="#br0" timeOffset="20232.41">14158 3146 1763 0,'-8'-2'743'0,"-3"0"-482"0,4 2-172 0,2-2-3 0,1 3 2 16,-2 3 5-16,0 3-5 0,-1-4-55 15,2 5-10-15,2 0-7 0,-2 4-3 0,-1 3-3 16,-1-1-4-16,5 1-3 0,1 0-2 0,0 1-1 16,1 1 0-16,0 0 0 0,5-5 0 0,0-1-3 15,1-3 0-15,4-1 1 0,0-7-1 0,2 4 2 16,2-12-2-16,0 0 3 0,-1-4 2 0,3 3 2 15,-4-6 1-15,-1-3 1 0,-2 2 4 0,-2-1 1 16,-3 2 2-16,-1-3-2 0,-3 5 0 0,-3 0 0 16,-3 3-2-16,-1 0-1 0,2 2-4 0,-3 4-1 0,-1-1-4 15,2 2-5-15,-1 2-7 0,1 0-8 0,1 0-10 16,-1 2-51-16,-1 3-30 0,2 1-40 0,-2-3-54 16,8 3 135-16,0 0-105 0,6 1-31 0</inkml:trace>
  <inkml:trace contextRef="#ctx0" brushRef="#br0" timeOffset="20468.82">14631 2953 1538 0,'-13'8'692'0,"11"5"-396"0,-6-1-167 0,8 5 38 16,-1 1-7-16,1 11-4 0,0-2 3 0,1 3-55 16,-1 4-19-16,2 0-20 0,-2 1-11 0,2-5-26 15,-2-2-8-15,-1-2-48 0,2 5-50 0,1-9-74 16,0-4-131-16,8-4 212 0,0-5-187 0,8-10-116 16</inkml:trace>
  <inkml:trace contextRef="#ctx0" brushRef="#br0" timeOffset="21208.33">16512 3020 877 0,'4'-8'487'15,"2"-1"-239"-15,-1 1-123 0,5-3 45 0,-2 0-1 16,3 1-2-16,0 0-4 0,2 2-5 0,0 1-37 16,2 0-14-16,1 5-15 0,-2-2-14 0,2 3-28 15,0 0-10-15,-2 1-9 0,-1 1-7 0,-3 3-14 16,3-1-1-16,-9 8-1 0,4-1-1 0,-5 4-3 16,-3 2 1-16,0 4 0 0,-4-1-1 0,-2-1-4 15,-3 2-3-15,0-3-4 0,1-1-5 0,-2 0 2 0,1-6-4 16,-1-2 0-16,1 2 0 0,1-2 0 0,2-3 0 15,-2-2-1-15,0-1-11 0,2-2-6 0,-1 1-3 16,2-2-10-16,2-2-41 0,1-2-22 0,2 0-33 16,1-2-49-16,4 1 129 0,-1-3-89 0,4 2-28 15</inkml:trace>
  <inkml:trace contextRef="#ctx0" brushRef="#br0" timeOffset="21393.95">16588 3378 1586 0,'-8'3'663'0,"2"-3"-421"0,0 0-145 0,4-2 21 16,0 1-19-16,2-1-7 0,1-1 0 0,2-1-32 15,1-1-21-15,0-2-14 0,3 0-11 0,2 2-14 16,-2-2-15-16,4 3-22 0,2-2-29 0,0 2-122 16,0 1-99-16,2 0 213 0,2-2-164 0,-2 0-130 15</inkml:trace>
  <inkml:trace contextRef="#ctx0" brushRef="#br0" timeOffset="21768.45">17008 2983 1225 0,'-2'2'519'0,"2"-1"-318"0,1-1-113 0,4 0 8 0,-1-2 5 0,5-1 23 16,-1 0 7-16,-1-1-35 0,3 0-15 16,1-3-7-16,6 1 0 0,5-1-8 0,-2 0-4 15,3 3-20-15,3 1-3 0,-1-4-6 0,3 6 0 16,-2 1-7-16,-2 0-11 0,-1 2-2 0,-3 2-4 16,-1 0-2-16,-7 5 1 0,3 0-1 0,-6 3-2 15,1 0 0-15,-2 3 4 0,-2 0-1 0,-4-2 3 16,-1 0 0-16,1 0 5 0,-2 1 6 0,-4-2 4 15,1 0 3-15,-4-2 3 0,0 2 1 0,-7-3 0 16,4-1 1-16,1-1-9 0,1-1-3 0,-2-3-4 16,-3 2-2-16,1-3-8 0,4 0 0 0,1 4-4 0,-3-3-1 15,-2 0 0-15,0-1-2 0,7 1 0 0,-3 0-3 16,2 1-1-16,2-3-7 0,1 1-9 16,6 1-37-16,1-2-26 0,3 0-33 0,-2 2-46 0,10-2-267 15,-3 0 322-15,12 0-198 0,2-1-118 0</inkml:trace>
  <inkml:trace contextRef="#ctx0" brushRef="#br0" timeOffset="21922.55">17397 3366 2104 0,'-27'11'857'0,"-3"-9"-578"0,3 1-190 0,6 3 7 16,2-2-12-16,2 1-1 0,5-4-2 0,7 0-43 15,-3 1-13-15,8-2-11 0,6-1-5 0,2-2-60 16,1-2-48-16,17 0-77 0,-7-4-137 0,9 0 233 15,-1 0-162-15,4-4-77 0</inkml:trace>
  <inkml:trace contextRef="#ctx0" brushRef="#br0" timeOffset="22686.99">12730 1403 1365 0,'-18'5'526'16,"2"-4"-346"-16,9 0-99 0,0 3 27 0,0-2-10 16,4 0-5-16,-2 0 2 0,5-2-10 0,-1 3-19 15,3-2-17-15,2 2-12 0,-1-2-20 0,0 1-3 16,6-1-5-16,-5 0 0 0,5 1-4 0,-3-3 1 15,-1-1-1-15,3-2 1 0,-1 1 0 0,-1-5-1 16,0 1 1-16,-4-4 0 0,3-5 0 0,0-1 0 16,-1 2-1-16,3-9 0 0,-3 0-3 0,4 0-1 15,1-2 0-15,3 2-1 0,-3 0 0 0,3 2-2 16,1 0 0-16,0 5-1 0,4 1 0 0,-3 2 1 16,1 5-2-16,-1 7 1 0,0 1-1 0,-1 1 0 0,-3 14 1 15,5 4-1-15,-3 0 1 0,-1 4 0 16,-1 6 1-16,0-2 2 0,1 6 0 0,0-2 0 15,0 2 1-15,-2-14-1 0,-2 5-20 0,2-1-10 16,-1-8-17-16,-5-2-19 0,0-8-69 0,1 0-47 16,-4-3-62-16,0-4 154 0,-5-12-142 0,2 3-63 15</inkml:trace>
  <inkml:trace contextRef="#ctx0" brushRef="#br0" timeOffset="22869.94">12765 1270 1313 0,'-10'13'596'0,"14"-11"-336"16,-2 1-147-16,6-3 22 0,-1-4-1 0,7-2 0 15,-2-1-6-15,-1-2-62 0,5-3-17 0,4-1-13 16,0 1-11-16,0 0-17 0,0 2-3 0,-2 0-11 0,8 1-68 16,-1 3-53-16,-1 1-75 0,4 2 336 0,3-2-168 15,2 1-23-15,3-1 33 0</inkml:trace>
  <inkml:trace contextRef="#ctx0" brushRef="#br0" timeOffset="23277.65">13342 982 1486 0,'-5'-9'607'0,"2"3"-382"16,4 0-135-16,1-4 19 0,5 4-20 0,0 0-1 15,1-3-4-15,-1 4-16 0,2-2-34 0,-1 0-6 16,-1 4-5-16,1 3-4 0,-4 7-5 0,1-1-4 16,-2 12-4-16,-1-1 0 0,-3 8-4 15,1-2-1-15,-6 13 0 0,2-3-1 0,0 2 0 16,-4 5 3-16,2-5 0 0,1 0 0 0,0-3 1 0,2-9-3 0,3-3 5 16,-1 2 0-16,0-7 0 0,1-9 0 0,1 0 1 15,-2-3 1-15,-1-7-1 0,1 0 3 0,-2-5-4 16,-3-3 1-16,0 2 1 0,-1-4-1 15,-2 0 0-15,-2-3 1 0,0 1 0 0,-3 0 1 16,2 2-1-16,-5 2-2 0,3-3-2 0,-2 5-1 16,2 2-1-16,0 3-4 0,-2-1 0 0,4 8-4 15,-1-1 2-15,3 6-1 0,-3-1 0 0,6 10-2 16,-1-2 1-16,5 4 0 0,0 4-1 0,5 2 0 16,0-2-1-16,4 0 1 0,11-3-4 0,5-5-47 15,-1 4-31-15,1-6-38 0,9-8-53 0,0-2-83 0,9-3 174 16,-3-15-140-16,1 5-35 0</inkml:trace>
  <inkml:trace contextRef="#ctx0" brushRef="#br0" timeOffset="23669.62">13686 747 1183 0,'-5'-7'611'0,"6"-1"-348"15,-1-1-146-15,6 3 49 0,2 1-49 0,-2 2-6 16,1 1-3-16,-2 2 4 0,2 4-46 0,0 0-15 16,-2 5-14-16,1 3-9 0,-1 6-9 0,1 0-4 15,-1 5 1-15,1 3-4 0,-3 8-4 0,0-3-3 16,0 11-1-16,0-2 0 0,-2 2 0 0,1 2 2 16,-1-1-6-16,0 0 2 0,2-5-2 0,-1-1 0 15,1-10-4-15,-1 3 0 0,2-8-4 0,-1-10 0 0,0 1 3 16,1-1-2-16,-1-8 3 0,-2-2 1 0,1 0 2 15,-2-4 3-15,0-7 3 0,0 3 0 0,-3-5 0 16,-2-5 1-16,1 1 0 0,-3-4 0 0,0-1-1 16,-3-1 0-16,1-1-1 0,-2-1-1 0,0 2 1 15,0 1-1-15,0 2-2 0,-1 1-1 0,-2 7 0 16,0 6-4-16,1-3 0 0,-3 13-1 0,2 0 1 16,-2 8-1-16,-2-2-1 0,0 10 0 0,2-1 1 15,3 3 2-15,-2 5-1 0,8-3-2 0,-2 3 0 16,3-4 1-16,12-3-1 0,6 0-39 15,1-1-21-15,0-5-23 0,9-4-29 0,4-6-42 0,2-6 101 16,8-13-88-16,-2 4-13 0</inkml:trace>
  <inkml:trace contextRef="#ctx0" brushRef="#br0" timeOffset="24176.92">13975 994 1295 0,'-16'5'517'0,"4"3"-318"15,-3 3-100-15,0 1 20 0,4-1-19 16,0 4 2-16,1 1-4 0,-1 3-21 0,6 3-20 16,-3 1-13-16,5-3-26 0,-1 4-6 0,1-1-4 15,2 0-1-15,-1-2-3 0,1-4 1 0,0 1 2 16,0-5-1-16,-1-2 1 0,1-4 7 16,1-1-2-16,-1-3 2 0,1-1 1 0,0-4 1 0,0 0-2 15,-2-8 0-15,1 0 0 0,0-3-7 0,0 0 1 16,0-5-1-16,1-1-2 0,-3-3-3 0,3-1 1 15,3 1-3-15,-1-1 0 0,1 0-1 0,2 3 1 0,3-4-4 16,-1 0 0-16,2 5 0 0,1 2-1 0,1 2 1 16,1 3-1-16,0 6-2 0,2-3 1 0,-5 10 2 15,5 3 1-15,0 2 0 0,-2 4 1 0,2 4 0 16,-2 3 2-16,3 3 4 0,0 2-2 0,0-3 1 16,2 1 0-16,0 0 1 0,-1-3-1 0,2-3 0 15,0-6 2-15,1 0-1 0,1-8 1 0,0 0 0 16,-2-6-1-16,1 1 2 0,-3-11 0 0,0-1 2 15,0-1 0-15,-2-5 0 0,-1 0 0 0,-1-1-1 16,-1 2 3-16,-4 1-2 0,0 0 2 0,-2-2-3 16,-1 3 0-16,-3 3 1 0,1 1-2 0,-4 1 6 15,-2 5-2-15,1-2 3 0,-5 5-3 0,-1 4 1 16,0 3-1-16,-6 1-2 0,0 9 3 0,-3 6-5 16,0 1 2-16,0 8-1 0,-3 4 0 0,3 4 0 15,-1 2 0-15,6 2 0 0,-1-2-1 0,4-2-14 16,-2 2-19-16,12-6-21 0,1-3-20 0,6-5-72 15,4-4-48-15,5-11-68 0,0 2 164 0,7-10-159 16,2-9-62-16</inkml:trace>
  <inkml:trace contextRef="#ctx0" brushRef="#br0" timeOffset="24503.84">14672 887 1440 0,'-10'-5'594'16,"-2"5"-385"-16,0-1-123 0,0 1 39 0,0 1-26 15,-2 2-3-15,0-2-1 0,2 0-10 0,-1 2-16 16,1 1-15-16,-3 2-12 0,0-2-24 0,3 0-5 16,-2 0-3-16,-2-1 1 0,2 3-7 0,1-1-3 0,-3 3-1 15,4-3 0-15,-1 2-2 0,4 2-2 0,2-2-2 16,2 4-3-16,5-3 0 0,-1 0 1 0,4-2-1 16,4 2-2-16,2 0 2 0,3-1 1 0,1 1 2 15,2 0 3-15,-1 1 1 0,2 0 0 0,-8-2 2 16,5 2 10-16,-2-1 5 0,-4 2 1 0,-2-2 3 15,-5 3 4-15,2-1 2 0,-10 3-1 0,4 0 1 16,-7 2-9-16,-4 3-4 0,-3 0-1 0,2 0-3 16,-5 0-5-16,4 2 1 0,1-2-2 0,0-4-6 15,2 0-8-15,3-4-13 0,2-3-43 0,-1-1-23 16,5-1-31-16,4-4-34 0,3-5-48 0,1-2 125 16,10-11-98-16,-2 3-8 0</inkml:trace>
  <inkml:trace contextRef="#ctx0" brushRef="#br0" timeOffset="24769.25">14764 858 1350 0,'-5'-3'661'15,"-2"1"-352"-15,-2 1-175 0,0 1 104 0,3 0-127 0,0 0 5 16,-1 1 8-16,0 0-14 0,1 2-48 0,3-2-13 16,-2 0-10-16,3-1-11 0,2 1-6 15,-2-1-2-15,2 0-11 0,1 3 0 0,0-1-7 16,3 3 1-16,-2 3-2 0,-1 3 1 0,0 1 1 15,0 2-3-15,-1 5 1 0,-2 2 0 0,0 1 2 16,-2 5-2-16,-1 0 2 0,-2 4 0 0,1-2 1 16,-7 2 2-16,2 1 1 0,-1 0 1 0,-4 0-3 15,-1-3 2-15,4 0 1 0,-4-5-2 0,3-1 2 16,2-4-4-16,-3-2-3 0,2-5-9 0,-1-7-12 0,3 0-55 16,-4 0-40-16,4-5-69 0,0-6-127 0,1 1 220 0,-1-13-196 15,1-11-107-15</inkml:trace>
  <inkml:trace contextRef="#ctx0" brushRef="#br0" timeOffset="25537.83">16464 897 1115 0,'-6'-19'529'16,"3"4"-368"-16,-3-2-113 0,9 9 31 0,-4 6-45 16,-2-1 0-16,3 6-1 0,-3 10-1 0,2 9-7 15,-2 0-6-15,-4 12-6 0,1 4-10 0,0 7-2 16,-1 1 2-16,5 7-3 0,-3-2 1 0,1-1 0 15,1 2-2-15,3-12-3 0,-3-1 1 0,6-7-4 16,0-10 0-16,-5-10 0 0,3 0 0 0,2-14 8 16,0-5 9-16,0-12 5 0,4 3 6 0,-7-3 5 0,6-11 1 15,3-5 7-15,0-1 2 0,-1-1-5 0,-1 0-3 16,2-2-2-16,2-8-3 0,2 2-3 0,-1-2-2 16,5 5-5-16,4-4-3 0,-1 1-3 15,5 1-1-15,0 4-3 0,3 8 0 0,1-2-2 16,-1 7 0-16,-2 13 1 0,-4 12-1 0,3 1 2 15,-5 12-2-15,2 9-1 0,-9 14 2 0,2-2 2 16,-3 22 0-16,-5-5 3 0,-4 9 0 0,0 0 3 16,-11 6-1-16,-1 0 5 0,-1-6 1 0,-8 0 2 15,1-14 8-15,-3 0 10 0,7-6 8 0,-1-23 2 0,-3 0 14 16,1-1 1-16,2-8-5 0,2-6-3 0,0-8-10 0,1 0-13 16,2-11-10-16,-1 2-6 0,5-4-14 15,-1-6-32-15,3-1-15 0,2-1-16 0,2-1-23 16,6-1-109-16,0-1-86 0,7 2 195 0,2 8-149 15,4 2-92-15</inkml:trace>
  <inkml:trace contextRef="#ctx0" brushRef="#br0" timeOffset="25861.32">17404 961 1351 0,'3'-18'565'0,"-3"-2"-315"16,0-2-148-16,-2 3 109 0,-2 0-116 0,-3 6-4 15,-3 0-2-15,-3 3-2 0,-2 1-15 0,-1 7-25 16,0 0-11-16,-3 4-9 0,-3 3-13 0,-6 11-17 16,5-3-3-16,-3 10-1 0,3 2-1 0,0 3 1 15,-3 1 2-15,16 6-2 0,-3-2 2 0,10-3-2 16,4 1 3-16,7-9-1 0,1 2 1 0,1-5 1 0,11-12-2 16,5-2 4-16,-1 1 1 0,-3-6 1 0,3-2 2 15,-2-5 3-15,7-6 1 0,-6-5 1 0,3 1 1 16,-6 2-2-16,-1-4 1 0,1-1-1 0,-3 2 0 15,-1 5-3-15,-7 6 6 0,1-1 1 0,-5 6 1 16,-2 2 0-16,-4 10 1 0,2-2 1 16,-4 7-1-16,0 2 0 0,-2 4-7 0,0 0-3 15,2-1-6-15,-1 1-10 0,3-3-50 0,-1 1-29 16,6-7-40-16,-1 0-56 0,5-7 127 0,1-3-105 16,3-6-33-16</inkml:trace>
  <inkml:trace contextRef="#ctx0" brushRef="#br0" timeOffset="26079.3">17944 459 1595 0,'-12'-3'654'0,"4"16"-429"0,-2-5-138 16,4 16 36-16,1 1-32 0,0 0 0 0,3 6 5 15,-2-6-18-15,4 10-20 0,-1 7-14 0,1-3-11 16,0-4-19-16,1 8-6 0,2 2-2 0,-1 3-7 15,0-1-19-15,0 4-12 0,0-12-5 0,0 5-58 16,-1-2-16-16,0-5-29 0,0-3-32 0,-2-8-66 16,0 1-38-16,0-7-51 0,-3-1 183 0,2-9-143 15,-1 1-57-15</inkml:trace>
  <inkml:trace contextRef="#ctx0" brushRef="#br0" timeOffset="26230.1">17790 1139 359 0,'-22'-26'300'0,"1"-2"-92"16,-1-2-111-16,-2 0 66 0,3 5-27 0,-1-2-16 0,3 4-31 0,6 8-1 15,-2 1 14-15,1-1 0 0,5 5-13 0,3 7-8 16,2 0-12-16,1 3-9 0,5 3-10 0,-2 0-8 16,9 3-22-16,5-2-7 0,1 1-5 0,6-1-4 15,7-1 1-15,4-3-2 0,3 0-2 0,6-4 1 16,3-3-14-16,4 1-91 0,0-1-96 0,5 0 159 16,0-4-108-16,6 4-99 0</inkml:trace>
  <inkml:trace contextRef="#ctx0" brushRef="#br0" timeOffset="26527.02">18491 868 1641 0,'-2'2'705'16,"-3"0"-439"-16,0-2-162 0,-4 1 73 0,1-3-79 15,2 1 3-15,-3-1 1 0,-1-1-10 0,-3 0-30 16,1-1-12-16,-2-2-10 0,1 0-11 0,-2 3-22 16,-1-1-1-16,-1 2-3 0,-1 0-2 0,2 3-4 15,-2 0 0-15,-3 9-3 0,6-2 0 0,-2 2-2 16,2 6-1-16,5 4-1 0,0-4 0 15,1 1 3-15,9-3-3 0,9 2 0 0,-8-1 1 16,9-1 2-16,4-6 1 0,4-2 1 0,5-3 1 16,6-4 0-16,-1 1 3 0,-2-1 1 0,4-5 2 15,-1 1 5-15,1-3 4 0,-5 5 5 0,-5 1 14 16,0 1 4-16,-5 2 5 0,-3 6 3 0,-7 5 3 16,-2 0-2-16,-3 5-2 0,-4 2-6 0,-4 5-12 15,0 0-4-15,-4 3-8 0,1-3-2 0,1-1-11 16,-2 3-14-16,5-6-19 0,2 0-22 0,1-9-122 15,2 0-102-15,4-6 209 0,0-3-156 0,1-1-77 0</inkml:trace>
  <inkml:trace contextRef="#ctx0" brushRef="#br0" timeOffset="27736.93">14010 4879 2249 0,'-21'35'891'0,"5"0"-657"0,15-7-263 0,-14-9-10 16,16-3-44-16,2-2-13 0,6 0 8 0,1-6-5 0,6 0-68 15,-2 1-40-15,-1-5-55 0,6-3 164 0,1-1-117 0,3 2-82 16</inkml:trace>
  <inkml:trace contextRef="#ctx0" brushRef="#br0" timeOffset="27891.15">13980 6315 2072 0,'-15'60'729'0,"9"-11"-566"0,5 11-140 0,-4-3-15 16,7-10-23-16,10 2-17 0,-6-4-14 0,8 6-91 16,0-6-61-16,0 4-86 0,3-13 197 0,-1-1-195 15,1 0-97-15</inkml:trace>
  <inkml:trace contextRef="#ctx0" brushRef="#br0" timeOffset="28032.5">13880 8793 2332 0,'10'43'702'0,"12"-1"-620"0,-9-1-142 0,16-3-45 16,-2 1-26-16,7-3-110 0,3 2-85 15,-1-4 217-15,4-3-152 0,-8-6-82 0</inkml:trace>
  <inkml:trace contextRef="#ctx0" brushRef="#br0" timeOffset="28185.33">14276 10496 2015 0,'9'50'739'0,"6"-20"-582"0,5 4-150 16,6 0-53-16,1-3-44 0,2 4-28 0,9 0-43 16,-1 0 109-16,0 3-88 0,5-4-30 0</inkml:trace>
  <inkml:trace contextRef="#ctx0" brushRef="#br0" timeOffset="28385.2">14608 12342 1900 0,'-15'46'805'0,"7"15"-541"0,1-17-209 16,7-10 74-16,8 6-148 0,0-4-32 0,9 4-103 16,4 5-63-16,2-4-94 0,-3-1 215 0,-1-3-172 0,1-7-79 15</inkml:trace>
  <inkml:trace contextRef="#ctx0" brushRef="#br0" timeOffset="28511.8">14403 14078 2151 0,'-25'55'730'0,"12"2"-634"0,11-14-245 0,3-16-135 15,21 3 213-15,-2-5-166 0,5-5-86 0</inkml:trace>
  <inkml:trace contextRef="#ctx0" brushRef="#br0" timeOffset="29373.56">13871 16037 1314 0,'4'-4'522'0,"-3"-2"-374"16,2 0-112-16,-3 0 7 0,1 0-11 0,-1 0-6 15,1-2-9-15,-1-1-1 0,0 1-3 16,0-1 1-16,-1-1-3 0,-3 0-1 0,1 0-2 15,-2-5 3-15,-1 2-3 0,0 3 1 0,-3 2 1 0,-6-7 1 16,2 2 4-16,1 1-2 0,-5 2 3 0,2 3 0 0,-7 2 4 16,-2 5-1-16,0-3-2 0,6 8-5 0,-6 8-3 15,-1 2-4-15,1 7-1 0,-2 2-3 16,4 5-5-16,1 0-3 0,-2 4-1 0,6 1 1 16,8-4-1-16,-3 3 0 0,21-9-2 0,-3 1-2 15,10-8 0-15,0 1 1 0,16-16-1 0,-4 4 3 0,3-7 2 16,3-6 1-16,-3-3 2 0,0 0 1 15,-4-1 5-15,-6-1 2 0,-1-2 9 0,2 2 6 16,-6 1 1-16,-4 2 5 0,-3 5 5 0,-2-2 16 16,-5 7 0-16,3-2 3 0,-5 7-8 0,-3 5-2 15,0 1-3-15,-1 3-4 0,1 2-6 0,-3 5-15 16,1 2-5-16,0 1-2 0,1 3-8 0,2-1-45 16,-2 1-18-16,4-2-24 0,0 1-31 0,1-4-162 15,2 1 207-15,2-8-138 0,1 0-67 0</inkml:trace>
  <inkml:trace contextRef="#ctx0" brushRef="#br0" timeOffset="29826.75">14240 16043 524 0,'12'-11'393'0,"2"1"-149"0,-2 3-128 0,2-2 101 16,-1 3-35-16,-3-1-55 0,1 1-14 0,-1 3-13 0,1-1-6 15,-4 0-12-15,2 0-9 0,-6 4-23 0,0-2 1 16,1 1-7-16,-3 0-3 0,-2 1-4 0,-6 1-9 16,0 1-1-16,-3 0-2 0,-1 4-2 0,-5-1-10 15,-1 1-2-15,-5 4-2 0,1-4-3 0,-2 4-2 16,0 0-3-16,-3 3-1 0,0-1-4 0,1 4-6 15,1-1-2-15,-1 1-3 0,3 1-3 0,0 0-5 16,4 1-3-16,1-3 0 0,3 0-4 16,2-4 3-16,6-5-1 0,6-1-2 0,1 0 3 15,5-4 3-15,7-3 3 0,2-5 1 0,6-3 7 16,9-2 3-16,-2 0 3 0,0 0 7 0,2-1 8 16,0 0 6-16,2 4 4 0,-5 3 2 0,-2 6 8 15,-1 0 3-15,-5 7 2 0,-5 5-1 0,-4 5-3 16,0 0-3-16,-13 7-3 0,3 2-1 0,-5 0-22 15,-1 2-16-15,-5-1-20 0,2 0-24 0,-1-4-92 16,-1 0-74-16,3-5 161 0,0-4-125 0,4-2-84 16</inkml:trace>
  <inkml:trace contextRef="#ctx0" brushRef="#br0" timeOffset="30195.92">14701 16165 795 0,'4'0'408'0,"3"-3"-230"15,-1 0-118-15,-1-2 88 0,2-5-100 0,2-3-4 16,-2 1-9-16,1 0 2 0,0-4 2 0,-3 3 0 0,2-5 11 16,-1 4 3-16,0-3 3 0,-3 5-8 0,-3-2 10 15,0-2-4-15,-2 3-1 0,-3 2-3 0,-5 5-11 16,-1-4-5-16,-3 5-7 0,-1 4-5 0,-5 4-14 15,1 4-7-15,-2 5-4 0,2 3-5 0,-3 4-8 16,1 1-3-16,-1 10-4 0,1-1-8 0,4 2-17 16,-3-2-6-16,11 2-6 0,-1-2-3 0,5-5 0 15,5-5 1-15,7-8 0 0,0 2 10 0,3-5 24 16,9-8 14-16,0-5 20 0,-2 0 11 0,1 0 10 16,1-4 8-16,-1 1 10 0,2-5 18 0,-3 0 2 15,-1 0-2-15,-4 4-10 0,1 3-2 16,-2-3 1-16,-4 3-4 0,-2 3-3 0,-5 5-18 15,-1 2-6-15,-6 4-6 0,-2 6-9 0,-4 4-36 16,0 1-27-16,-5 5-30 0,3 3-40 0,0-3 84 16,0 4-72-16,7-1-22 0</inkml:trace>
  <inkml:trace contextRef="#ctx0" brushRef="#br0" timeOffset="30573.57">15057 16104 942 0,'-5'-9'465'0,"-3"1"-260"0,5-2-119 0,-2 3 73 16,3-2-65-16,1 0-32 0,-1 3-1 0,-4-3 4 15,3 0-7-15,1 4-16 0,-1-2-6 0,1 2-4 0,-3-1-1 16,-4 3-1-16,2-2 2 0,1 4-3 0,-8 2 5 15,2 0-5-15,-3 2-1 0,-1 2-3 0,-1 7-6 16,1 2-5-16,-3 2-3 0,0 3-5 0,3 5-6 16,-1 1-2-16,0 4-1 0,1 1-1 0,4 1 0 15,-2-2 1-15,8-6-3 0,-2-3-1 0,5-2-4 16,-2 1-1-16,12-15-1 0,-2 4 0 0,6-11-2 16,4-2 0-16,1-5 3 0,4 2 2 0,-2-3 7 15,3-7 3-15,3 1 6 0,-3 2 1 0,0 1 4 16,-4 0 2-16,-2 2 0 0,-1 1 5 0,-4 8 1 15,1-4 1-15,-9 8-5 0,0 7 1 0,-2-1-1 16,-1 8-2-16,-3 4-3 0,-8 5-21 0,1 0-20 16,-5 5-20-16,3 1-30 0,-2-4-122 15,0 3 153-15,1-3-99 0,2-1-63 0</inkml:trace>
  <inkml:trace contextRef="#ctx0" brushRef="#br0" timeOffset="30822.02">15108 16385 1267 0,'-19'13'520'0,"8"-8"-360"15,-4-2-115-15,5 2 34 0,4-5-27 0,4 0-15 16,0 0-4-16,0 1-1 0,3-2-4 0,1-3-5 15,0 3-2-15,4-1-16 0,-3-1 0 0,1 0-2 0,3 0-24 16,0 1-31-16,-1-1-44 0,2 2-78 0,1-1 130 16,0 0-88-16,0 0-45 0</inkml:trace>
  <inkml:trace contextRef="#ctx0" brushRef="#br0" timeOffset="31009.69">15289 16328 1357 0,'1'9'500'0,"0"-9"-367"0,-1 0-102 0,0 0 22 15,0-3-32-15,2-2-20 0,4 2 0 0,-3 0-8 16,2-1-11-16,1-1-13 0,-2 0-45 0,2 1-28 16,-2-3-32-16,2 1-44 0,-4-3 111 0,3 2-89 15,1 0-22-15</inkml:trace>
  <inkml:trace contextRef="#ctx0" brushRef="#br0" timeOffset="31160.83">15440 16297 356 0,'3'9'319'0,"0"2"-73"15,-1-2-124-15,0 0 68 0,-2-2-8 0,0 0-7 0,1-1-14 16,-5-1-38-16,1-1-14 0,0 0-13 0,1-3-15 16,2-1-30-16,0 2-15 0,2-2-10 0,0-1-9 15,2-5-26-15,2 3-21 0,3-5-30 0,0-1-39 16,3-1 72-16,-4-1-49 0,15-9-25 0</inkml:trace>
  <inkml:trace contextRef="#ctx0" brushRef="#br0" timeOffset="31783.07">14331 16098 788 0,'-12'-3'406'0,"-2"-4"-211"0,0 1-110 16,-1-1 70-16,0-1-33 0,1 1-17 0,-4-1-7 15,1 2-12-15,-1 1-1 0,-1 3-5 0,-2-1-5 16,4 1-20-16,-3 3-8 0,-2 2-2 16,0 3-5-16,1 0-10 0,0 4-7 0,0 0-6 0,1 7-5 15,1 3-6-15,-2-2-2 0,7 4-4 0,5 6-7 16,-1-3-3-16,7 7-3 0,3-5 0 0,13-4-3 15,-2 2-1-15,11-5-2 0,10-8 0 0,6-11 1 16,-1 4 1-16,12-20 3 0,-1 2 0 0,2-6 6 16,2-3 1-16,-7-2 2 0,4 1 4 0,-9 2 4 15,0 2 4-15,-10 5 0 0,-2 2 3 0,-6 2 8 0,-14 7 6 16,0 4 9-16,-5 0 2 0,-3 3 0 16,-4 5-2-16,-5 5-2 0,-8 7 1 0,-9 12-8 15,5-3-7-15,-5 5-10 0,-1 8-3 0,-3 0-4 16,-1 7 2-16,5-4-3 0,5-4-38 0,1 2-23 15,5-6-31-15,6-7-43 0,7-8 95 0,0-2-76 0,7-10-31 16</inkml:trace>
  <inkml:trace contextRef="#ctx0" brushRef="#br0" timeOffset="39964.01">19140 10909 849 0,'-5'-8'365'0,"0"1"-223"0,-1 2-81 15,0 0 32-15,3-1-4 0,-9 2-12 0,4 1 2 16,-2 0-5-16,-1-1-4 0,-2 1-8 0,1 1-6 16,-5-1-13-16,4-1-2 0,2 4 0 0,-3-2-3 15,0 0-5-15,3 0-3 0,-2-2 8 0,-1 2-4 16,4 2-2-16,0-2-4 0,0-1-1 0,-2-2 0 15,0 0-2-15,0-1-1 0,4 3-8 0,-3-4-1 16,0 1-2-16,0-2 0 0,0 0-1 0,0 3-3 16,1-2 0-16,-2-1-1 0,-1 1-1 0,1 1 1 15,-2 2-2-15,2 0 0 0,0 0 1 0,-1 3 1 16,-3-1-2-16,-1 1-1 0,0 2 2 0,-2 2-2 16,2-3 1-16,-6 2-2 0,1 0-3 0,0 2 2 15,0-1-1-15,-1-1 1 0,3-1-2 0,2 2 1 0,0-3-2 16,-3 4 1-16,1-2 3 0,2-2-2 0,0 2 0 15,0 0-1-15,-5-2 2 0,2 1-3 0,-1 0 3 16,6-2-1-16,-6 1-2 0,0 0 0 0,1 0 0 16,-4 1 2-16,2 1-2 0,-2-1 1 0,-3 1-1 15,1-1 0-15,0 2 0 0,0-1 0 0,3 1 0 16,-2 3-2-16,3-5 1 0,-1 2 1 16,4-1-1-16,0 2 1 0,0-1 0 0,2-2-2 0,1-1 2 15,-2 0 0-15,4 0 0 0,-1 0 0 0,1 0 0 16,-3 0 0-16,5 0 0 0,-5-2 1 0,-1 2-1 15,1-2-1-15,-2-1 1 0,0 2 0 0,2 0 0 0,-6-2 0 16,3 3-1-16,-1 0 0 0,3-1 1 0,-1 1 0 16,0 1 0-16,0 1 0 0,1-2-1 0,-1 2-1 15,2 0 1-15,0 1-1 0,4 0 0 0,-2 1 1 16,1 0 1-16,-5-1-1 0,-1 0 1 0,5-1 0 16,-2 1 0-16,-2-2 0 0,-5-1 0 0,-1 0 1 15,3 0-1-15,0-1 0 0,4 0 0 0,-4-1 0 16,2 1 0-16,1 0-2 0,2 1 1 15,3-1 1-15,1 2-1 0,-3 0-1 0,0 2 0 16,3-2-1-16,-2 0 0 0,1 1-1 0,-2 2 0 16,1 2 0-16,-1-2 1 0,4 0 0 0,-4 1 0 15,-3 2 0-15,3-2 1 0,0 4-1 0,0-1 2 16,-4-3-1-16,0 5 0 0,-4-1 0 0,2-1 1 16,2 1 0-16,-5 0-2 0,-1 0 3 0,2 1-2 15,1 0-1-15,3 3 2 0,-1 0-1 0,0-1 1 16,3 0 0-16,0 0 0 0,4 0-1 0,-3 0-1 15,2-1 2-15,1 0-3 0,2-1 1 0,2 1 2 0,-1-2-2 16,-2 3 1-16,-4 0 1 0,6-2 1 0,-3-1 0 16,-4 0 0-16,-3 3 0 0,-1 0-1 0,1 0 1 15,2-1 0-15,0 2-1 0,-2 3 1 0,3-2-1 16,0-2 1-16,3 3 0 0,-1 0 0 0,0-3 0 16,0 1-1-16,-1 2 2 0,2-3-1 0,-2 1 0 15,3 3 0-15,-1-2 0 0,1 0 0 0,-3 2-2 16,0-2 2-16,-1 1-1 0,-2 1 0 0,2-1 0 15,-3 0 0-15,-2 0 0 0,2-1 0 0,0 1 0 16,2 2-3-16,2-5 4 0,3 2-1 0,-3 1-1 16,2 2 0-16,4-5-1 0,-1 1 1 0,1 0 0 0,-1 2 1 15,2 2-1-15,-1-1 1 0,4-2-1 0,-3 1 0 16,1 4 0-16,1 1 0 0,1-1 0 0,0 1-1 16,-1-2 0-16,-1 2 0 0,5 3 0 0,-3-2 2 15,1 0 0-15,1 0-2 0,-5-2 2 0,4 2-2 16,0-2 3-16,-4-3-1 0,0 3 1 0,5-1 0 15,-2 0 0-15,-1-3-1 0,3 3 2 16,0-3 1-16,2-2-3 0,-3 2 1 0,5 0 0 16,-7-5 1-16,4 1 0 0,0 1 2 0,-1-1-4 15,0 2 1-15,-2 0 1 0,5-2-1 0,-6 1-2 0,4 2 0 16,-4-1 2-16,2 3-2 0,0 1 2 16,-2-4-1-16,-1 3 0 0,0 1 1 0,4 0-1 15,0 0 1-15,-1 0-1 0,0-2 1 0,3 4 0 16,0-2 1-16,-3 0-1 0,2 0-1 0,0 0 2 15,1 3-1-15,-2-1-1 0,1 0-1 0,0-3 2 16,0 2 0-16,0 1 2 0,1-4-2 0,0-1 0 0,1 4 0 16,0 0 2-16,0-4-1 0,1 3 0 0,-1-3-1 0,3-3-1 15,-1 9 1-15,0-7 0 0,0 0 1 16,1 0-2-16,0 2 2 0,0-1-1 0,0-1 0 16,1 3-1-16,0-4 0 0,1-1 0 0,1 0 0 15,-1 1 1-15,1 0-1 0,0 0 0 0,2 0 0 16,-1 1 2-16,1 2 0 0,0-1 0 0,1 2-1 15,0-1 0-15,0 2 0 0,0 0 1 0,-1-1 1 16,3 1-2-16,-2 1 0 0,1 1 0 0,-1 2 1 16,1-5 1-16,-3 1-1 0,3-2 0 0,0 2-2 15,0 1 1-15,-2-4 1 0,1-2-1 0,0 0 0 0,2 4 1 16,-3-4 0-16,1 2 1 0,2-2 1 0,-1-1 0 16,-1 0 0-16,0-2-1 0,-1 1 1 0,-1-1-1 15,4 1 0-15,-4-3-1 0,-2 1 1 0,5 0-1 16,-2 1-1-16,2-2 1 0,2 0 1 0,0 1-2 15,0-2 0-15,2 2 1 0,-1-1-1 0,-1 0 0 16,4 0 1-16,-4 2-1 0,3 0 0 0,0-1 0 16,0 2 1-16,0 0-1 0,1 1 0 0,-2-2 3 15,1-3-3-15,3-3 1 0,-2 4 0 0,-1-3 1 16,0-4-1-16,-2 0 0 0,4 2 0 0,0-2 0 16,-1 1 2-16,-3 3-2 0,0-4 1 15,3 3 1-15,-1 0-1 0,1 2-1 0,-3-5 2 16,3 4-3-16,2 0 1 0,0 0 1 0,-2 1-1 15,-1-3-1-15,0 3 1 0,1-2 0 0,-1 2-1 16,-3-2 1-16,2 2-1 0,-1 1 0 0,2-3 0 16,1 3 0-16,1 0 0 0,0 2 0 0,2 0 1 15,-2 1-1-15,3 3 0 0,-2-4 0 0,0 4 2 0,-2-4-1 0,1 0 0 16,2 1 1-16,-3-3-1 0,-1-2-1 16,0 0 1-16,3 1 0 0,-1-2-1 0,0-1 1 15,3 1-1-15,-1 1 0 0,2-1 1 0,1-1-1 16,-4-2 1-16,4 0 0 0,-2 2 0 0,0-2-1 15,-4 2 0-15,3-1 1 0,-2 0 0 0,4 5-1 16,-2-2 0-16,-4-1 1 0,3 0 1 0,-3 2-1 16,3-1 0-16,-1 2-1 0,-1-2 1 0,1 2 1 15,-1-2-2-15,1 1 1 0,2 0-1 0,0 0 0 16,1-1 1-16,-3-2 1 0,2-2-2 0,4 0-1 16,-1 0 1-16,-1 0-1 0,1-1 1 0,2-1 2 0,2-2-3 15,2 2 1-15,1 0-1 0,-10-3 2 0,6 3 0 16,2 0-1-16,-4-1 0 0,2-1 0 0,-2 3 0 15,-2-1 0-15,3 1 1 0,2 2-2 0,-2-2 1 16,0 1 0-16,1 1 1 0,1-1-2 0,1-1 1 16,2 1 0-16,6 0-1 0,-3 0 0 0,0 1 2 15,4 0 0-15,0 1 0 0,-2-2 0 0,1 3 0 16,-6-2 0-16,1 0 0 0,-3-1 0 0,-1 0-1 16,-4 0 0-16,3-6-1 0,0 3 1 0,-2 1 0 15,0-4 0-15,-3 3 0 0,8-2 3 0,-1-1-3 16,-1-1 3-16,-2 4-2 0,2 1 2 15,-1-1 0-15,1 0-1 0,-2 2 0 0,0 1-1 16,-1 0 1-16,-1 1 0 0,1 3 0 0,-2-3-2 16,1 1 2-16,2 0-2 0,-1-1 1 0,0-1-1 15,0 1 1-15,3-1 0 0,0-1-1 0,2 0 0 16,3-1 0-16,1 0 1 0,-1-2-2 0,-1 1 2 0,1-1-1 0,4-1 0 16,-2 3 0-16,-7-2 0 0,0-1 0 0,1 2 2 15,1 1 0-15,-5-4-2 0,2 3 1 16,-6-3 2-16,3 0-1 0,2 4 1 0,-4-5 0 15,-1 4 0-15,1-3 2 0,-1 2 1 0,0 2 1 16,-1-3 0-16,2 3 3 0,-1-2 0 0,2-2-1 16,-5 2-1-16,7-3 1 0,-4 3-2 0,4-3-3 15,-2 0 0-15,-1 0-1 0,0 0-2 0,5-1 1 16,0 0 0-16,-4-2-1 0,2-1 1 0,-1-2-1 16,1 2 1-16,-1 0-1 0,-1-1-1 0,1-4 2 15,0 0 1-15,-2 3-1 0,0 0 0 0,-1-3 1 0,5-1-2 16,-4 0-1-16,2 1 4 0,-3 4-3 0,0-7 0 15,1 2 2-15,-2 2-1 0,-1 1 1 0,-1-1 0 16,0 0 2-16,-1 0-3 0,0 3 1 0,-2-2 0 16,0 0-1-16,0-1-1 0,1 0 0 0,0 1 0 15,-3-2 0-15,-1 0-1 0,4-2 1 0,-1 4-1 16,1-2 0-16,0 1 0 0,1 0 0 0,2 1-1 16,0 1 1-16,-2-1 0 0,0 3 0 0,0-2 1 15,-1 3-1-15,1-2 1 0,-3-1 1 0,0 2 1 16,-1 0-2-16,1 2-1 0,-1-4 1 0,0-1-1 15,0 0 2-15,-3 2-1 0,3-3-1 0,1-2 0 16,-2-1 2-16,0-2 0 0,2-1 1 16,-2 2-1-16,2-2 0 0,-1 0-1 0,-2-2 2 15,2 1-1-15,-3-1-1 0,2 2 1 0,-2 2-1 16,1-3 2-16,-2 3-2 0,1 1 4 0,-1 0-3 16,-1 1 1-16,1 2-1 0,-1-2 2 0,-1 0 0 15,-1 1-2-15,1 1 0 0,-1-3-1 0,1 5 1 0,0-2-2 0,-2-5 2 16,2 0-1-16,-1 2-1 0,1-2 0 0,-1 3 1 15,2-4 0-15,-1 0-1 0,0-1 2 16,1 2 0-16,0 0 0 0,0 0-1 0,0-1 1 16,-1-1 0-16,3 6 1 0,-2-4-2 0,0 3 0 0,4-3 0 15,-4 2 1-15,1 1 0 0,-6 0 0 16,2 0 0-16,-2-4-1 0,2 2 2 0,-3 0-1 16,-1-1 0-16,-1-1-1 0,4-1 0 0,1 1-1 15,-3 0 0-15,3-1 0 0,-2-1 1 0,2-3-1 16,-3 4 0-16,2 4 1 0,1-4-1 0,-6-2 0 15,6 2 0-15,-1 4 2 0,-2 1-1 0,-1-1 1 0,1-1 1 16,-3 1-1-16,1 0 1 0,1 4 2 0,-1-5-4 16,-3 2 2-16,1-3-2 0,0-3 0 0,-1 2 0 15,1-1-1-15,0-2 1 0,-1 2-1 0,0-1 0 16,1-1 1-16,-1 1-1 0,0 2 1 0,1 2 1 16,0-1-1-16,0 4-1 0,1-1 2 0,-2 3-1 15,2 3 0-15,1-1 0 0,-1 2 0 0,2 1 0 16,-1-1-1-16,-1 0 2 0,0 0-1 0,2 1 0 15,-2 1-1-15,2 1 3 0,-3-3-3 0,2 1 0 16,-1 0 0-16,0 2 0 0,-1-3 1 0,2 1-1 16,-3-2 0-16,-1 0 0 0,0-1 2 0,2 1-2 15,-2-2 1-15,-3-1 2 0,1 1 0 0,1 0 0 16,-1-2 1-16,0 3 3 0,-2 2 4 0,1-2 2 16,0 7 1-16,0-3 0 0,-2 4 2 15,-3 0 2-15,-2 1-1 0,2-1-1 0,-2 0-3 16,-2 1-1-16,0-1 0 0,2 3 0 0,3-4-4 0,1 3 0 0,-3 1-2 15,0 1 1-15,4 0-2 0,0 0 0 16,0-1-1-16,-1-3-2 0,1 2 1 0,-2 1 1 16,4 0-1-16,0-3 1 0,-2-1-2 0,1 5 2 15,2-1-2-15,-4 0 0 0,3-1-2 0,-1 0 1 0,-3-1 0 16,4 2 0-16,0 1-1 0,-1 0-1 0,-7-2 1 16,8 3-1-16,-3 0 1 0,5 3-1 0,1 0 0 15,-2-1-1-15,-4-2 1 0,9 4 0 16,-1-2-2-16,0-2 1 0,1 1 1 0,-1 0-2 15,2 0 2-15,1-2 0 0,-1 0 0 0,0-1 0 16,1 0-1-16,2 1 0 0,0-2-9 0,-1 1-6 0,0-1-23 16,2 2-13-16,-1-1-13 0,0 1-10 0,-2-1-60 15,0 1-40-15,-1 0-46 0,-1-3-90 0,-2 1 214 16,-1-1-139-16,-1-2-45 0</inkml:trace>
  <inkml:trace contextRef="#ctx0" brushRef="#br0" timeOffset="41728.33">6828 4901 1115 0,'-14'6'453'15,"-2"-1"-286"-15,10-5-97 0,-3 0 26 0,1 0-29 16,4 0-1-16,-1-1 2 0,2-1-4 0,2 0-28 0,2-5-13 16,1 1-7-16,1-2-5 0,3 5-10 15,2-6 1-15,-1 0-3 0,5 1 2 0,1 2-1 0,-1-2 2 16,1 1-2-16,1 1 2 0,3 0 0 0,2 1-1 16,0-2 2-16,5 2-2 0,-2 0 0 15,3 2 0-15,6 1 0 0,1 1 0 0,-1-1 0 16,5 2 1-16,-4 4 0 0,2 5-2 0,3-4 1 15,-2 8 1-15,-1-2-1 0,5 3 0 0,-3 0 0 16,14-3 0-16,-2 4-1 0,1 1 0 0,6-2 0 16,-5 3-3-16,3 0 3 0,-6 0 0 0,-4 0-2 0,16 7-2 15,-4-1 1-15,-4-3-1 0,6-1 2 0,-3 1 0 16,8 3-2-16,0 3 2 0,2-1 0 0,-9-4 0 16,11 2 3-16,-7 2-1 0,9-3-2 0,-3 3 2 15,4 1 1-15,3 0-1 0,-3 4 1 0,2-2 0 16,-6 7-1-16,4-3 1 0,-6 6 1 0,1-3-2 15,1 3 0-15,-5-2 1 0,3-1 1 16,-4 4-1-16,-1-2 0 0,3-1 1 0,-5 0-2 0,3 2 2 16,-1-2-2-16,-5 4 1 0,7 2-1 0,-7-4 3 15,-5-3-2-15,-3 2 0 0,4 6 1 0,0-1 0 16,-8-4 0-16,-8 2 1 0,-1-2 0 0,10 10-2 16,-2-1 2-16,-1 1 0 0,-2-6 0 0,1 7 1 15,3 0-1-15,-1 0-1 0,-3 1 0 0,-2 2-1 16,1 1 0-16,-4 0 1 0,1 2-2 0,1-2 0 15,-3 1 0-15,9-4 0 0,-3 3 0 0,0-1 0 16,1-1 1-16,1 2-1 0,-3 0 0 0,2 1 1 16,-6 3 1-16,-3-1 0 0,0 0-1 0,-3-4 1 0,-4 0-1 15,4 11 2-15,-1-2 0 0,-4-9 1 16,1 5-2-16,-1-2 0 0,6 11 2 0,-2 0-2 0,1 1 1 16,-5-7 0-16,1 10-1 0,-1-2 1 0,-1 2 0 15,-2 1-2-15,1 0 0 0,-2 1 2 16,1-1 0-16,-4-2-2 0,-1-3 0 0,2 3 1 15,-2-3-1-15,2 3 1 0,-4-3 0 0,0 0 0 16,2-2-3-16,0 0 1 0,0 1 0 0,1 3 1 16,1-3-1-16,-1 0 0 0,1 0 0 0,1 3 0 15,1-4 1-15,0 3-1 0,-2-8 1 0,0-2-1 0,6 14 1 16,-3-3-1-16,0-11 2 0,0 6-2 0,-3-4 0 0,4 13 2 16,0-1-2-16,-1 1 0 0,-2-12 1 0,3 7-1 15,-2 2-2-15,2 0 2 0,3 0 2 16,1-5-3-16,-1-3 1 0,1 0-2 0,4-3 1 15,4-1 0-15,-2-1 1 0,6-2 0 0,1-2-2 16,3 1 2-16,-1-1 0 0,1 0 0 0,-1 1 0 16,0-2 0-16,0 2 0 0,0-4-1 0,0 3 1 15,2-2 0-15,3-2 1 0,6 2 0 0,-3-3 3 16,-2-5-1-16,-2-2 1 0,4 6 0 0,3-1-1 16,-8-7 1-16,-5-2 1 0,4 0-2 0,6 3 0 15,6-1 0-15,-3-1 0 0,-5-6 0 0,10 4-2 16,2 0 2-16,-4-1-2 0,1-2 2 0,2 0-3 15,-2-3 3-15,3 1-2 0,-5-1 0 0,-1-2 1 16,3 2-1-16,-5-1 0 0,1-3-1 0,-3-1 1 16,-2 1-1-16,5-1 0 0,0-2 0 0,-1-3 0 15,1-3 1-15,-1-2-1 0,0 1 0 0,0-4 0 16,-4-5 0-16,3 0 0 0,-2 1 1 0,-7-3 0 16,3-2-1-16,6 1 1 0,0-1-1 0,-4 0 2 0,0-1-1 15,-5-1 0-15,5-2 1 0,-8-4-2 16,5 3 1-16,-7-6 1 0,1 1 2 0,-1-1-2 15,1-3 2-15,3 5 1 0,-5-4 1 0,1 0 1 16,-2 3 1-16,-8-1 1 0,-6 2 2 0,4 2 3 16,-15 2-1-16,2 0-10 0,-8 2-41 0,2 0-28 15,-8 7-41-15,2-2-55 0,-9-2 112 0,-4 3-95 16,-8-4-38-16</inkml:trace>
  <inkml:trace contextRef="#ctx0" brushRef="#br0" timeOffset="41998.98">14690 12434 1127 0,'-10'6'438'0,"-3"3"-278"16,7-6-104-16,3-2-3 0,1 1 0 0,-3-2-1 15,4 0 4-15,0-1-3 0,0 2 1 0,0-1-3 16,1 0-13-16,0 0 0 0,1-1 0 0,1 2 11 15,-1 1 0-15,2 0 5 0,0 1-3 0,1 5 2 16,2-1-2-16,-2 3-2 0,3 6-2 0,2 4-7 16,0 0-1-16,0 6-3 0,1 5-2 0,3 5-4 15,-1-2-3-15,-4 13-3 0,2-4-1 0,-2 3-9 16,2 2-1-16,-6-4-2 0,1 3-1 0,-3-2-4 16,-1-5-8-16,-1-10-21 0,0 5-39 0,-2-14 200 15,-1-4-133-15,-4-19 41 0,0-3 61 0</inkml:trace>
  <inkml:trace contextRef="#ctx0" brushRef="#br0" timeOffset="42920.78">20324 11162 954 0,'-1'1'563'0,"-1"1"-291"0,-4-2-156 16,3 0 126-16,-3 0-124 0,-1 0-19 15,0 0-17-15,2 4-22 0,-4 0-7 0,-1-1-14 16,-1 4-7-16,1 1-8 0,-3 1-10 0,0 1-2 16,-2 2-2-16,2 4-3 0,-2 1-5 0,0 0 1 15,-3 5-3-15,2 0 2 0,-1 2-2 0,0-1 0 16,0-1 0-16,-1-1 0 0,1-1-1 0,3-1 0 16,4-1-2-16,0-2-2 0,1-1 2 0,9-6-3 0,6-2-2 15,-1 1 0-15,4-4 0 0,6-4-2 0,4-2 3 16,5-4-1-16,7-7 0 0,-1 2 3 0,-1-2 2 0,7 0-1 15,-2-1 2-15,4 0 1 0,-2 1 1 0,-5 8 0 16,0-1 3-16,-4 5 0 0,-5 6 2 16,-6 6 2-16,-3 0 1 0,-7 7 1 0,-10 6 0 15,-6 5 4-15,1-1-2 0,-16 8-2 0,4-4 1 16,-6 2 3-16,0 4 1 0,2-6-1 0,-2 0 0 16,2-7 1-16,2-3 0 0,4-7 1 0,-2-4-6 15,5-3-6-15,7-9-7 0,-1-5-22 0,1-1-14 16,4-4-17-16,2-4-21 0,3-4-38 0,7-2 76 15,6-5-56-15,-4-1-11 0</inkml:trace>
  <inkml:trace contextRef="#ctx0" brushRef="#br0" timeOffset="43364.37">20691 11370 999 0,'-1'-14'509'0,"0"-5"-261"0,-1 3-168 0,3 2 183 16,2 0-239-16,0 5 9 0,-1 0 1 0,-1 3 1 15,-1 3-2-15,0 4-6 0,-1 0-2 16,-1 4-4-16,-2 8-4 0,0 3-17 0,1 0 1 0,-3 10-1 16,-1-3 1-16,2 8-1 0,-3-1 4 15,2-3-2-15,-2 4 1 0,1-1-1 0,2-2 0 16,0-8-4-16,1 3-12 0,1-6-12 0,3-9-19 0,0 3-36 15,0-4-12-15,1-6-13 0,1-1-20 0,1-5-14 0,2-2-40 16,-1-9-4-16,-1 5 8 0,0-3 32 16,-1-4 9-16,0-1 16 0,-3 0 22 0,-2 0 27 15,-4 0 81-15,0 1 31 0,-3 1 30 0,-3-3 22 16,1 2 51-16,-3 1 15 0,-2-2 16 0,3 3 5 16,2 2-10-16,-4-2-10 0,-1 6-13 0,3 0-16 15,3 3-37-15,1 1-14 0,2 3-18 0,0 1-13 16,0 1-19-16,8 1-5 0,7 0-3 0,-3 1-1 15,-1 0-9-15,10 1-3 0,0-3 4 0,2-1 1 16,2 1-1-16,-1-2 1 0,4-5-3 0,3-2 1 16,5-9-2-16,-4 4 1 0,1-3-3 0,1-3-20 15,3 0-11-15,-3-1-16 0,2 2-17 0,0 2-63 16,-1 0-34-16,1 4-43 0,-2 2-69 0,-3 4 172 16,-1-2-121-16,-3 6-31 0</inkml:trace>
  <inkml:trace contextRef="#ctx0" brushRef="#br0" timeOffset="43677">20899 11139 815 0,'-9'16'371'0,"-2"1"-217"16,4 1-91-16,-1-1 37 0,4 3-12 0,3 3 0 0,-1-1-2 0,-3-2-20 0,5 3-5 16,4 6 5-16,-4-3-2 0,1-1-19 0,0-1-3 15,1-1-6-15,0 1 11 0,-1-2-3 0,2 2 2 16,-3-8-8-16,1 0 3 0,1-2 3 0,-2-3 6 16,0-4 1-16,-1-3-9 0,0-2-1 15,0-3-5-15,-2-6-3 0,0-4-7 0,0 1-6 0,-2-12-6 16,2 4-1-16,0-7-4 0,1 1-2 0,2-3-1 15,0-3 0-15,0-3 0 0,2-1-1 0,1-5-1 16,3 3-2-16,-3 4-1 0,6 2-1 0,4-5-2 16,0-1 0-16,0 8 0 0,6 5-2 0,-2 6 1 0,1-3 2 15,-1 8-2-15,2-5 2 0,-4 15 2 0,-1 3 1 16,2 2 1-16,-3 7 1 0,-2 3 2 0,0 11-1 16,2 1 1-16,-4 7-1 0,1 5-1 0,-3 2 1 15,0 2 0-15,1 4 0 0,0-7-3 0,-3-7-26 16,1 6-16-16,-1-20-24 0,0 3-28 15,0-9-114-15,0 1-100 0,0-10 212 0,1 1-163 16,-3-3-101-16</inkml:trace>
  <inkml:trace contextRef="#ctx0" brushRef="#br0" timeOffset="43892.32">20882 11258 1168 0,'-34'23'484'0,"15"-8"-316"0,-3 4-104 0,6-3 23 16,7-2 2-16,4-2 1 0,0-1 2 0,2-2-25 0,8-3-5 15,6-1-4-15,0-2-9 0,2-4-24 0,7-1-4 16,3-3-4-16,5-5-2 0,5-11-5 0,0 4-1 16,-2-5-14-16,3-5-56 0,0 0-44 0,-1-5-65 15,-2 2-146-15,0 4 231 0,-2-1-162 0,-4 7-74 16</inkml:trace>
  <inkml:trace contextRef="#ctx0" brushRef="#br0" timeOffset="44186.81">21459 11035 1215 0,'-4'-10'554'0,"5"-1"-323"0,1 0-137 0,-2 1 41 15,1-1-12-15,0 0-8 0,-1 0-11 0,-5 1-29 16,3 2-8-16,-2-1-11 0,-1-1-7 0,-2 3-19 16,-2 0-7-16,-2 8-4 0,-2-1-7 0,-2 3-9 15,-2 6-3-15,-3 7-2 0,1 2-2 16,-1-2-2-16,5 11-2 0,-1 7 2 0,3 3 0 16,1-1 2-16,6 5 1 0,2-3 2 0,3 10 0 15,5-4 1-15,-2 3 1 0,7-17 0 0,5 1 0 16,2-3 0-16,6-7 1 0,-2-2-2 0,5-12-13 15,-2-3-9-15,3-4-15 0,-2-4-21 0,-1-9-69 16,-3 0-42-16,0-14-69 0,1 1 155 0,-2-8-148 16,3 2-65-16</inkml:trace>
  <inkml:trace contextRef="#ctx0" brushRef="#br0" timeOffset="44375.87">21735 10732 1572 0,'-2'6'614'0,"-4"1"-446"15,1 1-127-15,-5 1 21 0,2 0-5 0,3 2-4 16,-3 3 2-16,3 2 5 0,-3 0-4 0,1 7-2 16,2 3-4-16,-1 2-19 0,1-4-8 0,2 14-10 15,-2-3-4-15,2 4-7 0,0 3 2 0,3-7-3 16,-2 0 0-16,2-1-34 0,0-4-11 0,3-8-19 16,1 0-25-16,0-5-21 0,5-12-18 0,2 1-84 15,-1-3-48-15,1-6 177 0,1-7-112 0,2-7-34 0</inkml:trace>
  <inkml:trace contextRef="#ctx0" brushRef="#br0" timeOffset="44667.75">22023 10690 610 0,'2'-2'429'0,"4"1"-156"0,-5 1-150 16,3 1 151-16,-2 2-130 0,-2 2-18 0,0 4-8 15,0-3-20-15,-2 5-14 0,-4 4-7 0,1-1-8 16,-2 1-22-16,-1 2-9 0,-2 3-10 0,-3-2-5 15,-3 5-7-15,2-1 0 0,-3-3-8 0,-4-1 0 16,-1 2 0-16,-3-4 1 0,-1-2-1 0,1-3-1 16,-1 0-1-16,1-4 0 0,1 0-2 0,6-1-2 15,-1-2 1-15,9 0-3 0,0 1 1 0,5-1-1 16,-1 1 0-16,8 3-1 0,0-1 2 0,6 2 9 16,3 2 1-16,8 4 0 0,0 3 1 0,3 3 3 15,5 3-1-15,1-1 1 0,-4 2-2 0,1 0-7 0,-1-3 0 16,-1 6 0-16,1-2-6 0,-6-5-24 0,-1 0-38 0,0 0-62 15,3 2 98-15,-5 0-62 0,2 0-45 16</inkml:trace>
  <inkml:trace contextRef="#ctx0" brushRef="#br0" timeOffset="45177.74">21090 12066 1674 0,'-7'18'626'0,"-3"-1"-471"0,9-1-124 16,-3 6 17-16,3 4-37 0,3 2 5 0,1 9 3 0,-4 0 5 16,3 0-1-16,-1 3 1 0,-2-6-1 15,1 1 2-15,0-4-9 0,0 0-5 0,-5-13 1 16,4 2-2-16,-3-4-23 0,1-5-12 0,-5-6-13 16,3-2-15-16,2-6-21 0,0-4-8 0,2-7-6 15,-7-3-5-15,2-1 17 0,1-8 4 0,-1-10 4 16,1 0 11-16,-5 1 20 0,1-4 3 0,-3-1 5 0,4-4 6 15,2 1 3-15,-2-4 7 0,6 12 5 0,1-2 15 16,0-1 10-16,3 6 14 0,3 8 10 0,3 3 22 16,-1-1 8-16,2 7 5 0,0 6 6 0,5 4 0 15,-2 1-3-15,2 4-8 0,3-2 0 0,1 2-13 16,0 1-3-16,5 1-4 0,0 0-5 0,3-2-10 16,2 0-2-16,5-3-6 0,-1-1-6 0,4 0-11 15,0-4-2-15,-8-2-6 0,0-2-10 0,-1 3-18 16,-13-2-21-16,9 0-80 0,-4 1-62 0,-10-1-122 15,4 4 219-15,-4-1-158 0,-3 8-121 0</inkml:trace>
  <inkml:trace contextRef="#ctx0" brushRef="#br0" timeOffset="45346.82">21093 12287 1198 0,'-9'5'516'0,"7"-2"-322"0,-2 0-118 0,4-2 21 0,3-2-8 0,4-3 1 15,-1 0 0-15,0-2-25 0,2-1-13 0,2-4-9 16,2-4-9-16,6-6-9 0,-2 3-5 0,1-3-14 16,5-1-14-16,-1-3-22 0,3 1-29 0,-1 1-41 15,3-1 75-15,0 4-53 0,0 0-27 0</inkml:trace>
  <inkml:trace contextRef="#ctx0" brushRef="#br0" timeOffset="45655.18">21424 12119 1507 0,'-9'11'553'0,"-1"1"-395"16,7-5-107-16,-1-2 22 0,2 1-22 0,3 3 12 15,-1-3 4-15,0 4-1 0,0 0-4 0,2 2-10 16,-2 0-10-16,2 2-12 0,1-1-11 0,-2-2-13 16,3 2 0-16,-3-4-2 0,2 1 1 0,-1-2 0 15,0-1 2-15,-1-6 1 0,-1 0 0 0,0-3 0 16,0-3 1-16,1-6 0 0,-2-3 0 0,-1-5-2 15,-1-6 0-15,1 0 1 0,2-1 1 0,-1 0 1 16,3 1-1-16,2-7 2 0,-2 1-1 0,2 6 0 16,1-2 0-16,6 4-2 0,-2-2-3 0,0 4-1 15,1-4-2-15,-3 13 1 0,6 4-1 0,0-2-1 16,-3 7 0-16,0 3 0 0,1 6 0 0,0 2-2 16,1 5-7-16,2 3-10 0,-2 0-33 0,0 3-17 15,1-5-26-15,0 4-28 0,1-4-142 0,0 2-56 16,2-7 211-16,0 1-167 0,-2-3-98 0</inkml:trace>
  <inkml:trace contextRef="#ctx0" brushRef="#br0" timeOffset="45931.97">21736 11964 957 0,'-8'-13'548'0,"-2"1"-311"0,0 0-149 16,1 4 70-16,-1-4-52 0,-1 0-11 0,3-1-4 0,1 2 3 16,0 2-5-16,0 3-2 0,2-1-1 15,-2-1 0-15,1 8-20 0,0-1-12 0,1 9-9 0,-1-3-9 16,-1 6-16-16,1-3-4 0,1 12-7 15,0-4-6-15,1 3-2 0,-1 0 2 0,3 0-2 0,-1-1 0 16,3 2 0-16,1-2-2 0,3-6 2 0,1 3-1 16,-1-4 2-16,4-5-2 0,2 0-1 0,2-2 1 15,-1-4 2-15,1-1-1 0,2-4 1 0,2-2 2 16,3-3-4-16,1 1 4 0,-5-1 0 0,2-1 3 16,1 1 0-16,-3 1 4 0,-3 4 0 0,-3 1 3 15,1 0-2-15,-3 4 1 0,-1 2 1 0,-2 3-4 16,-2-2-1-16,2 4-2 0,-1 0-2 0,1 1-4 15,-1 1 0-15,-3-4-8 0,1 2-15 0,4 0-52 16,-4-3-38-16,-1-1-54 0,2-2-76 0,1-1 164 16,2-1-130-16,3-3-44 0</inkml:trace>
  <inkml:trace contextRef="#ctx0" brushRef="#br0" timeOffset="46677.5">22018 11826 1490 0,'-5'9'562'0,"1"-4"-397"0,4 2-109 16,0 3 17-16,0-3-12 0,1 4-2 0,1 2 3 15,0-4-5-15,2 4-5 0,-2-4-11 0,-1 3-8 0,1-1-5 16,-1 2-9-16,-1-3-12 0,0 1-1 0,0 0 2 16,-2 0-2-16,-1-1-2 0,-1 0 3 0,2-4-3 15,1 0-2-15,0-3 1 0,0-2 0 0,1-2-3 16,3-8 0-16,-1-1 0 0,3-6-1 0,-1-5-1 15,2-7 0-15,0 3 0 0,2-8 0 0,-2 2 2 16,1-2 0-16,1 0 0 0,0 4 0 0,-1 0 0 16,0 3 1-16,0 2 0 0,-1 4-1 0,1 1 1 15,-2 5 0-15,-2 7-1 0,-1 3 5 16,0 2-1-16,0 3 2 0,-2 5 1 0,0 9 0 0,0 1 2 16,0 12 1-16,0-4 0 0,0 1-4 0,0 6 1 15,0 1-2-15,0-1 1 0,1 0-2 0,1-5-1 16,1 2 0-16,1-5-1 0,-1-4 4 0,1-7 2 15,0 0 2-15,1-9-1 0,1-3 0 0,0-7 3 16,-1-1-1-16,1-12 0 0,0 4-1 0,0-5-4 16,0-1 1-16,-2-5-1 0,1 1-1 0,0 0-3 15,-2 0 1-15,0 1-1 0,1-2 0 0,-1 4 0 0,1 3-2 16,3-2 0-16,-4 3-1 0,2 2 1 0,0 3-1 16,4 4-1-16,-4 3 2 0,0 7-1 15,0-1 2-15,-2 5-1 0,2 6 0 0,1 1 2 16,-4 4 2-16,2 2 0 0,1 2-1 0,1 1 1 15,1 1 0-15,-2-2-1 0,2-1 0 0,0-1 0 16,-2-2-1-16,1-2-1 0,0-4 0 0,0-1 4 16,3-7-3-16,-2 1 4 0,2-4-3 0,0 2 2 15,2-7-2-15,-2 1 1 0,2-3-3 0,0-1 0 16,0-2 1-16,2 2-2 0,-2 0 1 0,1 0-2 0,4-1 1 16,0 0-2-16,-1 2 2 0,2 3 0 0,0-2-1 15,1 1 1-15,2 2 0 0,0-2 1 0,-3 2-1 16,2-3 2-16,1 3 0 0,1 0 0 0,-3-2 0 15,0-4 1-15,0 1 0 0,1-2 3 0,-2-1 0 16,-5-6 2-16,-3-1 0 0,0-3 1 0,-2 1-1 16,-8-2 5-16,0-1 1 0,-10 4-1 0,1 0 4 15,-10 5 17-15,5-1 3 0,-15 14 4 0,3-1 6 16,0 8 3-16,-6 9 0 0,5 7-4 0,1 4-4 16,3-1-17-16,13 14-7 0,4 2-5 15,-1 2-5-15,7-4-10 0,8 1-2 0,7-10 1 0,12 3-19 16,20-15-15-16,-10 7-14 0,15-21-36 0,15-11-252 15,0-2 274-15,13-12-155 0,9-8-118 0</inkml:trace>
  <inkml:trace contextRef="#ctx0" brushRef="#br0" timeOffset="50812.05">6835 6769 940 0,'-8'7'439'0,"0"-7"-238"0,3 0-108 15,1 0 69-15,-1-2-44 0,4 1 4 0,-2 0 8 16,2-1-15-16,0 0-12 0,0 0-11 0,-1-1-10 16,-1 1-22-16,-1-1-6 0,0 1-8 15,1 2-8-15,-2 1-12 0,1-1-5 0,-3 6-5 16,-2 0-4-16,-1 4-6 0,-2 2-2 0,-4 3-2 16,5-1 1-16,-3 1-2 0,3 1-1 0,-5-1-2 15,2 3 1-15,3-5 0 0,2 0-1 0,3-1 0 0,-3 2-1 16,6-2-2-16,-5 0 2 0,8-1 1 0,5-1-4 15,-1-3 2-15,6 0 0 0,2-3 2 0,4-4-2 16,-2 1 3-16,5-5 0 0,-2-1 1 0,2-3 0 16,0 1 1-16,-1-3 0 0,-1 3-1 0,-2 1 2 15,0-1 1-15,-3 9-3 0,-1-4 1 0,-3 7 1 16,2-2 1-16,-9 7 1 0,-1-1-1 0,-1 7 1 16,-5 3 0-16,-1 2 2 0,0 4 0 0,-1-4 0 15,-3 5 0-15,0 4-1 0,1-2 1 0,2-1-2 16,1-3 0-16,-4 0-1 0,2-3 0 0,3-3 0 15,0 3-1-15,-1-11-1 0,4 1 0 0,-2-3 0 16,5-2-1-16,0-2 0 0,3 0 1 0,-2-1-1 16,5-1-1-16,1 0 1 0,2-2 0 0,-3 1 1 15,5-1-1-15,0 0 0 0,-1 0 1 0,-1-1 1 16,0 2 1-16,1 2 2 0,-2 2 7 0,-3 1 5 16,-1 6 3-16,-2-1 5 0,0 3 6 15,-2 3 2-15,0 3-1 0,-2-1 4 0,0 0-7 0,2 2-2 0,-2 0-1 16,2 2-3-16,0-1-7 0,3-2-2 0,2-2-2 15,4-2-7-15,5-5 0 0,-2 3-4 0,9-12-5 16,11-3-46-16,2-5-33 0,11-7-60 16,2-4-123-16,6-5 199 0,1 0-135 0,4-5-62 0</inkml:trace>
  <inkml:trace contextRef="#ctx0" brushRef="#br0" timeOffset="52280.24">4882 8326 1396 0,'-12'-2'605'0,"5"2"-354"16,3 0-142-16,3 5 58 0,2 1-57 0,-4 4-17 16,3-2-5-16,3 9-9 0,-2-1-13 0,-1 7-36 15,-1-2-7-15,2 9-8 0,1 0-3 0,5 3-8 16,-2 3-1-16,1 1-4 0,3-5-10 0,-1-2-11 16,-4-11-15-16,4 2-58 0,0 0-31 0,-1-9-39 15,1-6-62-15,0-5-123 0,1-2 232 0,6-8-158 16,-1 2-40-16</inkml:trace>
  <inkml:trace contextRef="#ctx0" brushRef="#br0" timeOffset="52607.06">5138 8332 1535 0,'1'5'625'0,"-4"2"-389"0,-1 5-126 15,-1 2 42-15,1-1-47 0,-1 2 2 0,2 3-1 16,-2 1-9-16,1 5-20 0,0 0-14 0,-2-3-31 15,3-2-4-15,-2 1-9 0,0-4-5 0,2-5-3 16,1-4-6-16,-1 2 0 0,3-9 0 0,0 0-2 16,0-7-2-16,0 2-1 0,0-3 0 0,1-2-3 15,4-4 0-15,-4-1-1 0,4-7 0 0,2 2 2 16,2 1-2-16,-2-6 3 0,8 2 0 16,-2 0 0-16,2 0 1 0,3 2 0 0,0 2 0 15,3 0 1-15,-4 3 2 0,0 7-3 0,2 0 5 16,-2 0-1-16,-4 4 0 0,-2 4 1 0,3 3-1 0,-7 6 2 15,0 8 0-15,1-5 0 0,-5 6-2 0,-1 10-2 16,0 0 1-16,-1 3-3 0,-1-1 1 0,2 1-24 16,-5-2-18-16,2 0-18 0,0-6-22 0,2-8-119 15,1 1-111-15,6-18 222 0,2-3-165 0,1-9-110 16</inkml:trace>
  <inkml:trace contextRef="#ctx0" brushRef="#br0" timeOffset="52805.17">5625 7966 1702 0,'12'13'730'15,"-6"-6"-453"-15,2 4-167 0,-8 0 61 0,3-1-57 16,-3 11-10-16,0-1 1 0,-1 5-13 16,0-2-25-16,-2 16-20 0,-3-3-13 0,-2 5-20 15,2 5-3-15,-4 0-5 0,0-1-7 0,2 2-33 16,-4-2-14-16,-1-7-20 0,2 2-20 0,2-9-22 0,3-7-29 0,2-5-104 15,-1 2-76-15,1-8 220 0,4-7-140 0,3 4-55 16</inkml:trace>
  <inkml:trace contextRef="#ctx0" brushRef="#br0" timeOffset="52958.71">5492 8327 1593 0,'-10'10'671'0,"3"1"-429"16,1 4-153-16,5 3 15 0,1-1-5 0,5 1-1 15,3 1-7-15,-2-3-41 0,8-3-11 0,4 0-11 16,3-1-9-16,-1-6-16 0,4-2-6 0,8-5-21 0,1-6-87 16,10-7-64-16,-2 3-114 0,-7-7 214 0,7 4-200 15,5-6-110-15</inkml:trace>
  <inkml:trace contextRef="#ctx0" brushRef="#br0" timeOffset="53213.28">6273 8188 1662 0,'-3'1'689'0,"1"-1"-414"0,7 2-163 15,-1 0 71-15,1 0-91 0,1 2 15 0,5 0 3 16,0-2-7-16,2 2-11 0,-1 3-34 0,-4 0-11 16,3 3-9-16,-1 2-8 0,-2 0-17 0,0 0-5 15,-3 4-1-15,-2-1-2 0,-3 3-1 0,2-2-2 16,-8 5-2-16,1-2 1 0,-1 2 0 0,-4 2 2 15,-1-3-1-15,1 1 0 0,-1-3-1 0,1-1 0 16,0-4-2-16,4 1-3 0,0-4-4 0,0-8-4 0,6 1-17 16,0-1-11-16,0-2-17 0,4-3-19 0,3-2-22 15,-2-7-96-15,8-3-78 0,0 2 185 0,1-7-129 16,2-1-94-16</inkml:trace>
  <inkml:trace contextRef="#ctx0" brushRef="#br0" timeOffset="53395.39">6452 7947 2098 0,'-13'11'804'16,"0"0"-578"-16,1 0-162 0,3 2 52 0,-5 0-61 15,8-2-14-15,1 2 4 0,2-1 1 0,3 0-6 16,3-2-7-16,0 1-10 0,3-5-19 0,4-4-41 16,0 4-27-16,2-6-33 0,-1-6-45 0,5-3 204 15,-2 0-98-15,1-4-2 0,-1-4 69 0</inkml:trace>
  <inkml:trace contextRef="#ctx0" brushRef="#br0" timeOffset="53579.54">6822 8008 2085 0,'-7'13'820'15,"2"-2"-574"-15,2 0-167 0,3-3 8 0,0 0-11 16,2-1-5-16,-1 2-1 0,4-3-21 0,-4 2-12 15,1-6-12-15,3 3-15 0,-1 1-37 0,0-2-18 16,2 2-21-16,1-1-23 0,0 0-83 0,3 2-49 16,0 1-66-16,0-1-131 0,0-2 283 0,-3 9-188 0,2 4-133 15</inkml:trace>
  <inkml:trace contextRef="#ctx0" brushRef="#br0" timeOffset="53702.98">6968 8495 2006 0,'-2'35'875'0,"-8"-5"-544"0,-1 5-207 16,-7-2 56-16,0 0-42 0,0 1-23 0,-1-2-11 15,0 1-34-15,-2 3-17 0,3-8-18 0,-6 4-21 16,7-8-51-16,-3 1-32 0,2-7-47 0,4 1-74 16,0-5 136-16,1-1-101 0,-5-8-42 0</inkml:trace>
  <inkml:trace contextRef="#ctx0" brushRef="#br0" timeOffset="54033.23">5071 9228 1845 0,'-1'2'749'0,"-2"4"-509"0,2 1-162 16,0 2 8-16,0 3-13 0,-1 4 1 0,1 3-4 0,0 0-25 15,0 1-11-15,-2-1-9 0,3 8-14 0,0 0-15 0,-1 0-19 16,1-6-30-16,1 2-94 0,-1 1-71 15,3-1-152-15,0-1 264 0,-2-9-237 0,1 1-116 16</inkml:trace>
  <inkml:trace contextRef="#ctx0" brushRef="#br0" timeOffset="54348.58">5404 9262 1980 0,'-14'7'775'0,"3"2"-552"0,0 4-154 15,5 8 34-15,0-3-32 0,3 6-4 0,3 1 6 16,0 2 1-16,0 6-12 0,0-8-12 0,1 2-9 16,5-7-20-16,-3 2-8 0,1-15-5 0,-2 3-5 15,1-6-4-15,2-5-3 0,1-12 1 0,-1 2-1 16,1-7-4-16,-1-8 2 0,3-5-1 0,-3 1 0 16,3-1 4-16,-1-3-1 0,0-5 0 15,1-1 0-15,-1 6 1 0,-1 2-2 0,2 2-1 0,1-2-4 16,2 7 1-16,-1-5 2 0,-1 16-2 0,-2 2-1 15,1 1 3-15,-1 9 0 0,-3 7 3 0,-3 12 2 16,1-1-1-16,-2 12 0 0,3 4 3 0,-2 3-2 16,-1 1-2-16,3 1-4 0,0 1-12 0,3-5-49 15,-2 4-31-15,4-15-41 0,0 2-60 0,1-7 135 16,1-5-110-16,-4-13-34 0</inkml:trace>
  <inkml:trace contextRef="#ctx0" brushRef="#br0" timeOffset="54550.68">5944 8822 1796 0,'-4'1'726'15,"1"9"-487"-15,-1 2-152 0,3 8 24 0,-3-8-10 16,4 16 3-16,-1 1 1 0,1 7-21 0,0 4-13 16,2 3-14-16,0-2-11 0,0-1-24 0,0 3-5 15,-1-5-10-15,0 2-9 0,-1-8-17 0,0-5-17 0,-1 2-44 16,0 0-18-16,0-7-25 0,0-2-31 0,1-6-39 0,0-2-196 15,0-12 271-15,0 6-166 0,0-14-50 16</inkml:trace>
  <inkml:trace contextRef="#ctx0" brushRef="#br0" timeOffset="54691.87">5776 9181 1662 0,'-16'-8'640'16,"9"6"-416"-16,2 2-127 0,5 5 18 0,0-1-19 15,7 4-6-15,5 3-7 0,6 2-12 0,1-2-11 16,-3 0-36-16,12-3-9 0,1-5-8 0,3 2-5 15,-4-2-4-15,4-7-14 0,5-2-26 0,7-2-120 16,2-7-107-16,-1 1 207 0,3 0-149 0,0-9-130 16</inkml:trace>
  <inkml:trace contextRef="#ctx0" brushRef="#br0" timeOffset="54969.68">6556 9034 1223 0,'-3'18'781'0,"1"-6"-395"0,-3-5-242 15,-2 4 283-15,-1-1-302 0,6-4-33 0,-3 4 6 16,2 0 3-16,1 5 1 0,3 2-16 16,-1 0-13-16,3-2-37 0,-1 6-7 0,0 2-9 0,0 3-5 15,-1 2-4-15,-2 1-4 0,0 2-1 0,-3 3-3 16,-2-1 0-16,1-1-2 0,-2 1 0 16,0 1 0-16,-1-3 0 0,1-3 2 0,-1 0 0 15,2-7 0-15,0 0-1 0,-2-3 1 0,2-8 3 16,-3-1-2-16,3-3-2 0,-3-5-1 0,0-1-1 15,-1-5-1-15,0-3-1 0,1 1-7 0,-2-7-7 0,0-6-26 16,1 3-14-16,0-2-19 0,1-2-19 0,-2-2-29 0,1-4-135 16,3 0-106-16,-2-2 249 0,6 4-165 15,-2-2-128-15</inkml:trace>
  <inkml:trace contextRef="#ctx0" brushRef="#br0" timeOffset="55130.18">6399 9051 2269 0,'-9'1'814'0,"0"-2"-605"15,8-1-164-15,-1 0 3 0,2 2-39 0,3-3-1 16,1-2 0-16,1 2-13 0,3-2-26 0,3-3-118 16,-4 1-101-16,5-5 191 0,3-8-138 0,-2 1-117 15</inkml:trace>
  <inkml:trace contextRef="#ctx0" brushRef="#br0" timeOffset="55467.34">7076 8923 1986 0,'-9'23'895'16,"2"-2"-532"-16,-4 2-228 0,5-3 88 0,-1 1-102 15,2 1-5-15,0-2-18 0,3 0-24 0,0-7-43 16,2 3-9-16,1-4-4 0,-1 1-6 15,0-3-11-15,2 0-1 0,-1-4 0 0,-1 1 0 0,1-4-15 16,-1-1-14-16,0 0-17 0,0-2-27 0,0-3-122 16,0-1-111-16,2-2 223 0,-2 2-167 15,1-1-71-15</inkml:trace>
  <inkml:trace contextRef="#ctx0" brushRef="#br0" timeOffset="55793.47">7048 9492 2405 0,'0'24'934'0,"-7"0"-647"0,2 1-196 16,-7-2 29-16,3-3-57 0,3 2-5 0,-3 2-2 16,1-2-5-16,0-2-34 0,2 0-8 0,-3 0-6 0,1 2-9 15,1-4-16-15,-1 1-24 0,0-5-37 16,-1-1-237-16,2-2 260 0,-1-6-148 0,2-6-120 0</inkml:trace>
  <inkml:trace contextRef="#ctx0" brushRef="#br0" timeOffset="56268.62">5826 10170 2140 0,'11'21'776'0,"-14"-7"-600"16,3-3-144-16,2 4 5 0,3-1-32 0,6 6-33 16,-3-3-16-16,1-3-15 0,0 2-57 0,1-2-44 15,-2-3-70-15,-1 2-157 0,0-8 272 16,-3 1-171-16,0-2-64 0</inkml:trace>
  <inkml:trace contextRef="#ctx0" brushRef="#br0" timeOffset="56419.11">5724 10915 2127 0,'-1'18'754'0,"-1"9"-617"0,7-21-129 15,-4-1-14-15,0 0-10 0,6-3-6 0,-3-2 1 16,-2-2 15-16,5-2-7 0,-7 0-14 0,5-1-20 15,-5-5-75-15,4 0-69 0,2-6 35 0,-4 4 83 16,3-5-127-16,-3 1-47 0</inkml:trace>
  <inkml:trace contextRef="#ctx0" brushRef="#br0" timeOffset="56580.48">5857 11041 1824 0,'-12'20'691'16,"-2"-3"-517"-16,9 1-139 0,-1-3 24 0,5-2-54 15,-4-1-4-15,2-1 3 0,2-4-2 0,0-2-40 16,-1 0-30-16,5-5-47 0,0 0-60 0,1-4 123 16,2 2-97-16,9-10-43 0</inkml:trace>
  <inkml:trace contextRef="#ctx0" brushRef="#br0" timeOffset="56703.7">6010 11225 2018 0,'-7'28'764'0,"-3"-1"-547"15,3-2-156-15,-1-3 16 0,0-2-38 0,3 0-4 16,-7 6 30-16,9-19-96 0,0 2 17 16,4-8-103-16,-1 0-80 0,6-3 150 0,-2-2-101 15,3-16-49-15</inkml:trace>
  <inkml:trace contextRef="#ctx0" brushRef="#br0" timeOffset="57452.08">4034 11600 1445 0,'-9'6'532'15,"-2"0"-414"-15,1-1-98 0,3-2-11 0,-2 2-7 16,3 2 2-16,-1-2 3 0,-2 0 0 0,4 0-1 0,-1 1 1 16,1 0-3-16,3 1-2 0,0-2 2 0,-2 1-3 15,2 1-1-15,-2 0-2 0,2 2 0 0,0 0 1 16,-1 0-1-16,-1 0 0 0,4 2-1 0,-1-1 0 16,0-1 3-16,1 1 2 0,-1-1 1 0,1 1 1 15,0-3 2-15,0-1 0 0,1 1-1 0,5-2 4 16,-2 1-3-16,-2-3 0 0,2-2-3 0,-1 2 0 15,3-2-2-15,-1-1 1 0,-1 0-1 0,2 0-1 16,-4-1 0-16,7-2-2 0,1 3 1 0,0 0-1 16,-3 0 0-16,6 3 2 0,-4-1 1 0,1 1 0 15,-2 5 0-15,2-2 3 0,-4 1 4 0,-1 3 4 16,-2 0 3-16,1 2-1 0,-2 0 0 0,-2 2 5 16,0-1 0-16,-1 2 0 0,-3-1-1 0,0-2 3 15,0 2-3-15,-1-7 2 0,1 4 0 0,-3-3 0 16,3 0 3-16,0-4-3 0,1 0 1 0,0 0-6 15,1-2 1-15,-1-1-2 0,1 0-2 0,2-1-4 16,0 0-3-16,0 0-1 0,1-1-3 0,0 0 2 16,1-1-4-16,1 2 0 0,-1-1 1 0,0 0-2 15,0 0 2-15,1 1-1 0,1-1 0 0,0 1-1 16,0 0 3-16,1-2-1 0,-2 2 1 0,0 2-1 16,-1-1 0-16,2 0 0 0,-2 4 5 0,1 0 1 15,-2 2 4-15,-1 0 3 0,0 2 5 0,0-1 4 16,-1 3 2-16,0-1 3 0,-1 3 2 0,-2-3 0 15,1 7 2-15,-3 0-2 0,0 1-2 0,-2 2 0 16,-1 2-2-16,0 1-2 0,1-6-4 0,-2 4-4 0,-1-3-11 16,-1 2-24-16,2-4-43 0,0-2-65 0,0 1-170 15,-7 1 232-15,-6-7-141 0,3 1-91 0</inkml:trace>
  <inkml:trace contextRef="#ctx0" brushRef="#br0" timeOffset="64373.4">14453 11264 705 0,'-11'0'365'15,"1"-2"-176"-15,2 1-100 0,1 0 54 0,-3-1-34 16,3 1-4-16,-1 0-9 0,2-1-10 16,1 1-16-16,0-2-7 0,4 3-7 0,-1 0-6 15,2 0-15-15,0 0-4 0,3-2-8 0,3 2-3 16,4-1-11-16,3-3-3 0,4-3-3 0,4 3 0 15,4-4-1-15,6 1-1 0,1 0 0 0,-1-2-1 16,0 1 0-16,0 1 0 0,10 0 1 0,-4-2 0 16,-4 1-1-16,6 3 0 0,3-2 2 0,4 3 0 15,0 0 0-15,4 0-2 0,-12 2 2 0,7 4 1 16,-1-1-2-16,-8 6 2 0,-1-3-2 0,2 0 1 16,1 3-1-16,-1-3 3 0,0 2-2 0,-3-3 0 15,2 2 1-15,-4-1-1 0,0 0 0 0,-3 0 2 16,-1-3-1-16,-2-2-2 0,-1 1 3 0,-2-4-1 15,0 0 0-15,0-1-1 0,0-1 0 0,-2 1 0 0,1-2 0 16,6 1 0-16,-2 0-1 0,2 0-1 16,0 3 0-16,0 0 0 0,4 0 0 0,1 3 1 15,1 2-1-15,-4-1 1 0,3 2-1 0,-4 1 2 0,2 2-1 16,1-2 0-16,-1 2 0 0,4-2-1 16,-2 1 1-16,8-2-1 0,-5-1 0 0,0 0 1 0,3-1 1 15,-4 2 0-15,0-3-1 0,1 0 2 0,-10-6-2 16,0 2 0-16,1-4 1 0,2 2 0 0,0-5-1 15,1-1-1-15,1 0 2 0,2-1-1 16,-4 2 1-16,6-1-1 0,-6 2 2 0,-4 4-3 0,5 2 0 16,0 0 1-16,-8 1-1 0,1 3 0 0,1 3 0 0,-2-1 0 15,2 2 0-15,2 0 3 0,-5-1-2 0,4-1 0 16,3 0 2-16,-1-1-2 0,6-1 0 0,3 1 0 16,-3-1 2-16,5-1 0 0,-4-1 4 15,2 0 5-15,0 0 4 0,-3-2 3 0,1-2 3 0,-1-4 27 16,0 3 7-16,9-6 0 0,0 2-1 15,3-3-5-15,-2-3-2 0,9 1-3 0,-1-1-2 16,1 2-26-16,-2-3-9 0,4 5-2 0,-1 0-1 16,-7 2 0-16,1-2-3 0,6 5-1 0,0 0 1 15,-5 2-2-15,-3 2 0 0,3 3 1 0,5-1-1 16,0 6-1-16,-3 0 2 0,-2 0 1 0,4 1-1 16,1 3-1-16,1-4 1 0,-4 3 1 0,0 0 0 15,1-1 0-15,-5 2-1 0,1-3 0 0,0 0 1 16,-2 0 1-16,-3-4 1 0,0 3-3 0,-6-5 4 15,4 0 0-15,-9-6 1 0,0 3-1 0,-4-3 1 16,-3-2 3-16,-2-1-2 0,-2 1 3 0,-1-1-1 16,-4 2 0-16,-3 0 0 0,1 0-1 0,-4 2 0 0,-3 0-2 15,1 2 0-15,-1-2-1 0,-3 1 0 0,0 0-2 16,1 1-1-16,-2 2 2 0,2-1-1 0,-2 0 0 16,-1 0-2-16,2 1 0 0,1 0-1 0,-1 0 0 15,0-1 0-15,2-3-1 0,-1 1 1 0,0-1-2 16,3 3 0-16,0-3 1 0,-1-1 0 15,3 1 0-15,2 3-1 0,1 1 1 0,-1-1-1 16,1-1 2-16,-1 2 0 0,3 1 0 0,-2 1 0 16,-2 0 0-16,-3 0 2 0,-1 0 0 0,-5 0-2 0,7 3 0 15,-5-1 2-15,-3 0-1 0,1 2 1 0,-1-3-2 0,3 5 0 16,1-3 0-16,-1 1 0 0,-2-3 0 0,2 1 1 16,2-1-1-16,-2 0 0 0,5 0 1 0,-5-1 0 15,-1-1 0-15,2 1 0 0,-1-4 0 16,1 3 1-16,1-1-2 0,-4 0 1 0,-1-1-1 0,4-1 2 15,2 1 0-15,-1-1-2 0,-2 0 0 16,1 1 0-16,0-1 2 0,-1 0-2 0,2 1 0 16,-3-1 0-16,0 0 0 0,3-1 3 0,-3 0-1 15,0 1 1-15,-2-4 0 0,4 3 2 0,-3-2 1 16,-1-1 0-16,0 3 0 0,-3-2 0 0,0-3 1 16,-3-3-1-16,0 4 1 0,-1-5-3 0,0-5-1 15,-1 0 1-15,-3-4 1 0,2-2-3 0,4-3-1 16,-2 1-1-16,3-5 1 0,-1-3 0 0,0-3 1 15,4 3-2-15,-3-5 1 0,3 2-1 0,0-3 0 16,-1 0 1-16,2 3-2 0,-3-3 1 0,1-1 0 16,1 0-1-16,1 1 0 0,0 1 0 0,-1-2 0 15,1 0 0-15,0 2 1 0,2-1 0 0,1 8 0 0,-1-6 0 16,-4-5 0-16,1-2 0 0,-1 7 3 0,0-4-3 16,-3 0 1-16,1-7 0 0,-1-4-1 0,-1 2 1 15,3 3-1-15,-2-5-1 0,1-1-3 0,4 0 3 16,-2 0-1-16,2 1-1 0,0 0-1 0,2 2 0 15,-2 1-1-15,3 5 0 0,-3-4 2 0,2 7-2 16,0 0 2-16,-4 3-1 0,0 0 1 0,0 2-1 16,2 1 2-16,-3 1 2 0,-1 0-1 15,-1 1-1-15,2 2 1 0,3 2 0 0,0 1 1 16,0-1 0-16,0 1 0 0,3 5 0 0,1 0-1 0,-1-5-2 16,4 2 1-16,-4 1 1 0,1 1-1 0,4 0-1 0,-3-2 2 15,4-1-2-15,0 0 1 0,2 7 2 0,-2-3 1 16,-4-2-1-16,2 3 0 0,-3-1 1 0,1 3-2 15,2 0 1-15,-5-1 0 0,-2 4-1 0,2 1 1 16,2 1 1-16,-3 4-1 0,2-1 2 16,-3 5 2-16,1-1 0 0,-3 3-2 0,0-1 0 15,-3 2 1-15,-1 3-1 0,3-2-1 0,0 1 2 16,-2 1-3-16,4 2-1 0,1-1 1 0,0 1 0 16,1-2 0-16,-4 1-2 0,3 3 2 0,0-1-3 15,0-2 4-15,-1 2 1 0,-1 0-2 0,-4 0 0 16,5-1 0-16,1 0 1 0,-1 1 0 0,0 0 2 15,-2 0-4-15,2 1 1 0,-2-2 0 0,2 1 0 16,0 1 0-16,-1-1-1 0,-4 0 1 0,5 0-1 16,-2 0 1-16,3 1 0 0,-6 0-1 0,3-1 1 15,0 0 1-15,0 0 0 0,0 1-1 0,-2-1-1 16,-1 0 1-16,1 0 0 0,-2 2 0 0,1 1 1 16,-2-1-1-16,-2-1 0 0,0-1 1 0,2 1 0 0,-3 0-1 15,-4 1-1-15,2-1 2 0,-1-1-1 0,0 3 0 16,-1-2-1-16,-4 4 1 0,-4 2 0 0,0-3 1 15,1 1-1-15,-6 1 0 0,0 1 0 0,-2 0 0 16,-2 0 2-16,-7-1-1 0,3 0 0 0,-6 1 0 16,-1-3 0-16,-2 4 1 0,-3-1 0 15,-3 0 0-15,1 1 1 0,1-1-2 0,-1-2 1 16,-6 3 1-16,1 2 0 0,0-3-2 0,-1-1 0 0,-1 1 1 16,4-1-2-16,1 1 1 0,0-3-1 0,-7 2 0 15,-1-2 0-15,8 1 0 0,-3-3 0 0,3 3 0 0,-12-2-2 16,5 0-1-16,-2 0 0 0,9-3 1 0,-7 3-2 15,2-3 1-15,-3-2 0 0,4-2-2 0,1-2 3 16,1 1 0-16,3-1 0 0,-4 2 1 0,-1-3 0 16,0 1 0-16,-2-1 1 0,1 4-2 0,-2-2 2 15,-2 1 0-15,3 1-1 0,-1-3 1 0,-1 4-2 16,3-1 2-16,-6 1-1 0,2-2 2 0,1 2-1 16,-4 1 0-16,-1 0 0 0,-1 1 1 15,12 0 0-15,-6 2 1 0,-8 2-1 0,2-1-1 16,6 0 1-16,-1 1 1 0,0 2-1 0,-9 0-1 15,0 1 0-15,1-1 0 0,14 2-1 0,-15 0 0 16,0 0-1-16,3 1 1 0,-2 2 1 0,1 0-2 16,1 0 0-16,-5 0 0 0,2 1 2 0,2 0 0 15,-2 2 0-15,2-1-1 0,2 1 0 0,4-3 1 16,-3 2 0-16,12-4 2 0,-7 1-1 0,4-2 0 16,4-3 0-16,1-1 1 0,1 0-1 0,4-3 2 15,-4 0 3-15,9-1-4 0,-1 0 1 0,10 0 2 0,8-3-2 16,-3 0 1-16,0 0-2 0,8 0 0 0,2 0-2 15,1-1 1-15,1 0-2 0,4 3-1 0,-2-1 0 16,6-2 0-16,1 4-5 0,-1-1-2 0,3 1 1 16,2 0-5-16,2 0 3 0,0 1-3 0,4 3 1 15,-1-1 0-15,7 2 5 0,-4 0 1 0,5 1 1 16,-3 1 3-16,2 2 0 0,2-3 1 0,-2 4 0 16,0 1 0-16,-1-2 0 0,1 4 0 0,-3-2 1 15,3 4 0-15,-2-4 0 0,-2 2 0 0,0 5 0 16,1-2 0-16,-3 1 2 0,-2 1-2 0,1 6 0 0,-2 2-2 15,-1 8-1-15,0-2 2 0,-4 2-2 0,0 14 0 16,-1 1-3-16,-2 7 0 0,1 9-1 0,-2 7 0 16,-2 3 2-16,0 11-1 0,1 4 1 0,1 3 2 15,3 2 0-15,-3 3 1 0,4 3 2 0,4 0 0 16,-2-1 0-16,6 1 0 0,0-2 0 16,4 2 1-16,-1 0 3 0,2-3 0 0,-2-4 2 15,1 0 3-15,-1 0 2 0,1-1 0 0,-1-2 1 16,-3-16 1-16,1-7-2 0,-2 12 3 0,2 0-1 15,1-16-4-15,-1-3 2 0,1-3-1 0,-2 4-1 16,2-8-1-16,-1 5-1 0,2-12-3 0,0-4-1 16,-2 0 0-16,1-6-2 0,1-4 0 0,0-7 0 15,0-2-3-15,-1-9-3 0,-2-3-3 0,-1-10-28 16,0 1-19-16,-2-21-30 0,-1 2-42 0,-3-16 87 16,0 6-67-16,-4-30-25 0</inkml:trace>
  <inkml:trace contextRef="#ctx0" brushRef="#br0" timeOffset="65247.59">12717 9609 1780 0,'-15'-16'623'15,"2"-1"-487"-15,3-3-103 0,3 2-4 0,2-1 5 0,0-1 2 16,-2-4 14-16,0 1 3 0,0 4 3 0,-5 0-5 16,-2-3-8-16,1 1-4 0,-2-1-8 15,-2 0-7-15,2 6-11 0,-1 1 3 0,1-1-2 16,-1 5-2-16,-1 4 0 0,-2 4-5 0,0 3-2 16,1 3-1-16,0 4-2 0,-1 10-5 0,0-3-1 15,8 16-2-15,-1 0-1 0,6 10 0 0,-4-2 2 16,12 23-1-16,-1-6 2 0,7 8 3 0,3 7-1 15,6 2 2-15,0 2 0 0,1-9 2 0,4-1-2 0,4 3-1 16,-1-1-3-16,1-14-5 0,-3-6-1 0,-2-11-5 16,4 1-10-16,-4-23-4 0,2 8 0 0,-12-19 2 15,0-3 0-15,-1-4 3 0,-5-6-3 0,-3-4 1 16,-10-10 2-16,-1-3 1 0,-5-7-1 0,-4 0-1 16,-2-7-12-16,-1 2-6 0,-6-3-6 0,0 2-9 15,-2 2-36-15,0-2-1 0,2 3-11 0,0 2-12 16,0 4 1-16,-1-4 12 0,5 9 6 0,3 2 15 15,6 4 50-15,3 6 15 0,3 12 18 0,0-2 25 16,5 5 8-16,2 10 17 0,4 1 18 0,-1 2 3 16,-2 3-5-16,5 2-7 0,0 2-5 0,4 2-5 15,5 2 3-15,0 0-15 0,1-6-16 0,5 1 0 16,2-2-4-16,3-6-1 0,2-4-2 0,3-5-5 16,0-2 1-16,5-4-1 0,-2-5-1 0,1-4-10 15,1-2-3-15,-6-7-10 0,2 3-5 0,-5-2-8 16,1-1-2-16,-9 3-3 0,3-2 3 0,-7 2 6 15,-1 4 5-15,-4 0 12 0,-1 2 7 0,-2 2 12 0,-5 3 13 16,-2-3 30-16,0 4 13 0,-2-1 9 0,-2 2 4 16,0 2 15-16,-3 1 16 0,-4 0-2 0,2 0-7 15,-1 2-25-15,0 3-6 0,-2 2-11 0,0 2-1 16,0 1-17-16,1 5-15 0,4 0-4 16,2 5-4-16,2 0-3 0,4 5-7 0,-1 0-2 15,7 4 0-15,4-1 0 0,6-2-5 0,-4 3-1 16,10-8 2-16,-1 3-1 0,4-10 0 0,1 4 0 15,5-17 0-15,29-4-1 0,-31-7 1 16,-4-3 1-16,0-1 0 0,-3 0 1 0,-11-3 0 0,-3-2 2 16,-2-1 4-16,-5 3-3 0,-4 0 2 0,-8 4-2 15,-2-2 3-15,-10 5-4 0,2-3 2 0,-2 10-7 16,-4-2-18-16,0 2-11 0,0 2-18 0,2 2-21 16,4 0-70-16,-1 2-30 0,6-1-52 0,6 0-62 15,9 1 179-15,-2 0-132 0,14-4-29 0</inkml:trace>
  <inkml:trace contextRef="#ctx0" brushRef="#br0" timeOffset="65566.7">13254 9468 1888 0,'-12'3'736'0,"3"-5"-520"0,-2 0-146 0,1-3 1 16,3 3-4-16,-4 0 1 0,2 0-3 0,3 6-20 15,-5-2-12-15,4 12-11 0,-1 0-12 0,3 7-12 16,-1-6-1-16,4 17-1 0,0-3 1 0,-1 1 0 16,3 3 1-16,3-1-1 0,1 0 2 0,1-4 1 0,5-8-2 15,3-3-1-15,-3 1-1 0,5-3 0 0,1-10-1 16,1-4 2-16,1-4 2 0,1-14-1 0,-1 5 3 16,-7-5 4-16,0-8 4 0,-1-1 5 0,-6-4 2 15,-4 4 3-15,-6-3 6 0,-2 1 3 0,-6 2-1 16,-4 1 0-16,-6 6-5 0,2-2-3 0,-9 12-5 15,3-2-5-15,-3 6-21 0,1-3-31 16,5 7-47-16,0 0-84 0,11-5 132 0,2 1-85 16,11-15-42-16</inkml:trace>
  <inkml:trace contextRef="#ctx0" brushRef="#br0" timeOffset="66371.03">14808 10694 1076 0,'6'-3'481'0,"-1"-1"-287"15,1 3-110-15,-1-2 52 0,-1-1-31 16,5 2-15-16,-2 2-1 0,3 0-8 0,0 2-11 16,-1 3-10-16,-1-1-11 0,1 2-16 0,-1 2-6 0,1 3 2 15,2-1-4-15,-8 1-2 0,5 1 1 0,-3-3-1 0,2 5 2 16,-3-5-1-16,1 2 0 0,-2-2-3 0,-3 0 4 15,3-1-1-15,-2 1-2 0,-1-1 0 0,0 0 0 16,-2 1 0-16,-1-1-1 0,2 1-1 0,-1-2-5 16,-3 2-1-16,3-1-3 0,0 2-2 0,-2-4-4 15,3 2-1-15,2 0-3 0,-3 1-2 16,2-3-2-16,0 0-4 0,5 0-16 0,-1-2-17 0,3 0-66 16,0-4-46-16,1-2-61 0,4-4-119 15,-1 3 226-15,10-11-171 0,0-13-121 0</inkml:trace>
  <inkml:trace contextRef="#ctx0" brushRef="#br0" timeOffset="66572.2">14810 10577 1305 0,'-10'15'562'0,"1"-4"-333"15,3 0-125-15,3-4 54 0,-1 2-42 0,4-4-25 0,1-3-1 16,4-2 3-16,-1-1-11 0,-1-1-34 0,4-3-11 15,0-2-11-15,2-3-7 0,2-3-8 0,0 1-18 16,1 2-43-16,1-1-181 0,-1 0 194 0,2 0-107 16,-3 4-95-16</inkml:trace>
  <inkml:trace contextRef="#ctx0" brushRef="#br0" timeOffset="67114.42">14980 10163 610 0,'-6'-5'501'0,"4"-2"-149"0,-1 3-173 15,1-1 135-15,-3 2-110 0,1-2-23 0,2 1-28 16,0 2-13-16,2 1-17 0,-3 0-14 0,0 1-42 0,2 1-11 16,1 3-8-16,0 1-10 0,1 1-18 0,1 2-3 15,-2 3-6-15,1 3-1 0,3 6-1 0,-1-1-1 16,-3 0-5-16,5 5-1 0,-3 0 1 0,2 3-2 16,0-3 2-16,1 0 0 0,-1-1 0 0,2-1-2 15,-2-3 3-15,-2-4 0 0,0 1 2 0,0-8 0 16,0 1 1-16,-2-4-1 0,-2 1 2 0,-6-4 0 15,1 0-2-15,-3-2 0 0,-4 0-3 0,0-1-1 16,-4-1 1-16,-4-2-5 0,1-1-5 0,0 3-5 16,0-3-7-16,4 1-5 0,1-2-11 0,0-1-41 15,0-2-22-15,6 1-36 0,2-4-50 0,2-1-75 0,3-12 171 16,5-4-124-16,-2 2-32 0</inkml:trace>
  <inkml:trace contextRef="#ctx0" brushRef="#br0" timeOffset="67252.43">14902 9912 1966 0,'-19'19'867'0,"1"4"-615"0,-4 0-193 0,6-10-12 15,8-2-16-15,4 2-5 0,1-3-39 0,8-2-44 16,-4 2-61-16,12-8-115 0,18-6 173 16,-2-1-120-16,14-9-58 0</inkml:trace>
  <inkml:trace contextRef="#ctx0" brushRef="#br0" timeOffset="67825.69">16592 10683 774 0,'-5'5'423'0,"3"1"-185"0,0-2-120 0,1 0 67 16,0 1-8-16,2-3-11 0,-2 1-11 0,1 0-32 15,0-1-8-15,1-2-13 0,1 0-12 0,1 0-31 16,2-1-10-16,0-2-5 0,2 0-7 0,-2-1-17 16,4 0-12-16,0 0-17 0,-1-2-31 0,-1 2-34 0,2-3-47 15,2 0 89-15,-1 0-69 0,0-1-29 0</inkml:trace>
  <inkml:trace contextRef="#ctx0" brushRef="#br0" timeOffset="68025.93">16904 10635 1284 0,'-5'2'549'0,"6"1"-360"15,-3-3-127-15,3 0 34 0,4-3-27 0,-1 2-18 16,3-1-6-16,-2 0-5 0,1 1-7 0,-2 0-6 0,4 0-6 16,1-1-8-16,-1 1-8 0,1 0-18 0,1-1-71 15,1 1-51-15,0-1-89 0,1 0 166 0,3-1-159 16,-3 0-85-16</inkml:trace>
  <inkml:trace contextRef="#ctx0" brushRef="#br0" timeOffset="68272.8">17298 10592 1236 0,'-1'9'548'0,"0"-1"-386"0,0 3-117 0,1-5 6 16,0 0-7-16,2-1-9 0,0 1 8 15,4-3 4-15,-2 0 0 0,4 0-11 0,2-3-4 16,-2 0-6-16,3-1-6 0,-3-3-3 0,5-3-7 15,0-1-3-15,-3-4 2 0,1 1-4 0,0 0-7 16,0-1-7-16,0 1-5 0,0-2-6 0,-1 5-9 16,1-1 0-16,-2 4-3 0,2 0 1 0,-3 4 5 15,1 1 3-15,-1 3 6 0,1 0 5 0,-3 2 8 0,1 2 2 16,2 2-1-16,0 0 2 0,-4-2 1 0,3 0 1 16,0 1 1-16,0 0 1 0,1-3-1 0,0 3 1 15,-1-5 0-15,0 0-65 0,-1-2-66 0,1-1 105 16,2-2-69-16,-6-5-69 0</inkml:trace>
  <inkml:trace contextRef="#ctx0" brushRef="#br0" timeOffset="68679.1">16671 9889 947 0,'6'2'445'0,"-6"-3"-205"0,1 0-124 0,1-5 100 16,3 4-53-16,-1 0-19 0,-2-1-25 0,0 0-13 16,2 0-20-16,-1 1-16 0,0 1-15 0,0 0-25 15,-3-4-11-15,4 4-7 0,-1-1-5 0,0 1-13 16,1 0-11-16,0 1-16 0,3-1-18 0,-2-2-99 15,3 2-67-15,6-1 157 0,-2 1-121 0,9-2-90 16</inkml:trace>
  <inkml:trace contextRef="#ctx0" brushRef="#br0" timeOffset="68834.17">17125 9830 910 0,'-3'20'629'0,"1"-1"-252"0,-4-5-227 0,-3-2 197 16,4-4-241-16,3 1-14 0,2-4-14 0,-3 1-8 15,3-7-16-15,2 1-13 0,3-2-20 0,-3 2-7 16,8-8-14-16,0 1-23 0,2-4-89 16,4 1-54-16,2-1-75 0,1-2 171 0,5-1-177 0,2-3-89 15</inkml:trace>
  <inkml:trace contextRef="#ctx0" brushRef="#br0" timeOffset="68987.66">17454 9831 1235 0,'-7'17'523'0,"3"-4"-325"0,-1-4-116 15,4-1 36-15,1-2-2 0,2-3-2 0,3 1 7 16,-1-2-1-16,1-1-13 0,2-1-12 16,0 3-8-16,2-3-26 0,-2-2-11 0,1-1-6 0,0-1-9 15,0-1-22-15,-1 0-15 0,0-1-24 16,1 1-31-16,-3-2-38 0,0 2-63 0,-1-1 114 16,-1 1-88-16,-1-2-33 0</inkml:trace>
  <inkml:trace contextRef="#ctx0" brushRef="#br0" timeOffset="77740.88">14736 7868 759 0,'-16'12'257'16,"-3"-1"-204"-16,0 7-38 0,-10 7 4 0,3 3-3 0,1-4-1 16,-5 9 4-16,-4 0 0 0,-9 8 8 15,-6 4-2-15,1 0 1 0,10-5-7 0,-10 9 3 16,-1-3 1-16,5 2 2 0,-2 0 1 0,4-3 2 16,0 1 3-16,-2-1-4 0,6-2-2 0,2-7-2 15,-2 3-1-15,11-7-3 0,-3 3-2 0,7-5-7 16,1 0-5-16,6-2-1 0,-1-3-4 0,4 2 0 15,2-4-2-15,5-2-3 0,2-3 0 0,3-3-9 16,3-4-2-16,8-6-2 0,0 4 2 0,0-6-2 0,13-5-3 16,13-10 5-16,2 1-3 0,0-1 9 0,13-9 1 15,5-8 3-15,22-9-4 0,18-12 1 0,-6 3 1 16,0-5-1-16,23-11-1 0,4-5 0 0,9-4-1 16,1 0-1-16,10-5 4 0,-3-3 5 0,11 0 0 15,0 3 1-15,-3-2 3 0,1 3 1 0,-4 9-2 16,2-4 3-16,-17 9 1 0,9-1-9 0,-32 20-6 15,4 0-1-15,-14 13-1 0,-13 7 1 0,-17 14 0 16,-4 2-2-16,-13 7 3 0,-24 13 4 0,-5 9 9 16,-2 1 6-16,-14 3 3 0,-14 5 5 0,-9 1 6 0,-9 11 14 15,-21 9 2-15,8-3 6 0,-7 1-3 0,-21 9 5 16,1 2 0-16,-8 6 0 0,-5 2 0 0,-12 8-1 16,-2-5-2-16,-9 8 3 0,2-1 3 0,0-1 3 15,-3 3 0-15,5-8-5 0,1 4-3 0,10-5-11 16,-3 1-4-16,24-12-7 0,-6-1-4 0,9-7-12 15,12-3-2-15,12-5-4 0,0-2-3 0,13-9-20 16,5-2-7-16,9-4-12 0,2 1-12 16,11-5-13-16,9-7-17 0,9 2-39 0,-1 0-19 15,8-7-6-15,8 0-19 0,6-7-21 0,8-5 108 16,17-11-78-16,-4 4 6 0</inkml:trace>
  <inkml:trace contextRef="#ctx0" brushRef="#br0" timeOffset="78527.37">15973 9069 554 0,'115'-51'318'0,"11"-14"-138"0,4 6-99 0,4-8 45 15,-3 0-20-15,11-4-20 0,5 3-15 0,-9 0-32 16,7-5-8-16,2 7-10 0,-3-3-4 0,-5 1-8 16,0 5-2-16,-5-1-2 0,-7 4 3 0,-12 9-2 0,-19 7-2 15,14 0 2-15,2-1 0 0,-23 8-3 0,-8 12 1 16,-10 1 0-16,7 3-12 0,-17 6-4 0,7-1-2 16,-24 14-10-16,-9-1-13 0,-1 3-5 0,-11 6-13 15,-7 2-4-15,-16 5-11 0,-1 3-5 0,-15 0-5 16,-10 6 0-16,-14 8 3 0,3-3 7 0,-23 18 10 15,-3 1 5-15,-13 3 26 0,3 2 12 0,-22 9 13 16,4-1 12-16,-14 4 36 0,-6-3 11 0,-4 11 8 16,-2-9 10-16,-3 4 11 0,-6 2 1 0,3-1 0 15,-6 4-4-15,21-10-24 0,-1 0-10 0,-16 5-4 16,3 3-9-16,17-7-14 0,2-3-5 0,3 2-2 0,-8 8-2 16,6-4-2-16,-5 2-1 0,23-11-4 0,-6 5-3 15,1-1 1-15,6-4-3 0,2-2-3 0,8-3-9 16,5 2-6-16,4-4-5 0,9 0-5 0,8-4-7 15,-4 2-3-15,23-9-6 0,-2-1-10 0,13-6-34 16,-3 0-9-16,19-13-17 0,-2 1-18 0,13-7-20 16,5-4 1-16,14-5 4 0,-1 0 11 0,0-2 45 15,25-9 12-15,15-9 30 0,-2 0 30 0,-1-2 37 16,14-7 14-16,11-3 11 0,16-11 29 16,8-10 11-16,-1 3 15 0,-3 1 4 0,20-9 19 15,7 1 0-15,0-4-2 0,-2-2-4 0,10 1-14 16,3 0-7-16,-1-1-10 0,-3 2-12 0,9 2-22 15,-8-2-7-15,3 6-7 0,2-1-7 0,-5 4-13 16,0 1-3-16,-2 7-3 0,-1-1-2 0,-15 5-2 16,0 4-1-16,-15 4 0 0,-1 4 1 0,-9 8-4 15,-16 4-4-15,-13 5-6 0,-4 4-4 0,-9 3-5 0,-25 6-5 16,-2 7-10-16,-2-1-2 0,-16 3 2 0,-11 1 2 16,-7 8 5-16,-12 5 4 0,-23 10 4 0,10-1 6 15,-20-3 11-15,-18 12 3 0,0 2 1 0,-18 0 5 16,-6 5 2-16,-17 7 5 0,1-4 2 0,-11 11-1 15,-6-4 1-15,-7 5-5 0,-1 2 2 0,-14 6-5 16,4 2 0-16,-1-3-6 0,-4-1 0 0,5 11-3 16,5 1-1-16,-2-3 1 0,9 1 0 0,14-5 1 15,0-3-1-15,20 0 0 0,6-8 0 0,27-11 1 16,-5 1-4-16,20-11-11 0,26-11-17 0,5 2-32 16,1-1-2-16,13-12-4 0,7-3-1 0,3-5-2 0,13-1 2 15,13-13 12-15,-4 6 15 0,14-10 32 0,18-7 10 16,0-3 5-16,17-5 14 0,3-9 5 0,19-6 19 15,3 2 7-15,8-11 5 0,8-2 6 0,9-6 4 16,-1 2 4-16,19-3-3 0,3-2-4 0,4-3-8 16,0 1-7-16,13-5-4 0,-4 3-3 0,6-1-9 15,3-1-6-15,1 6-8 0,0 1-1 0,-24 8-6 16,-13 7-4-16,23-1 3 0,1 3-4 0,-33 9-4 16,-11 6 1-16,-9 11-1 0,1 2 0 0,-24 23-2 15,15-7 1-15,-50 11-5 0,-9 12 1 0,0 4 2 16,-24 7-2-16,-14 12-14 0,-27 14-117 15,-3-4 116-15,-22 19-58 0,-8 8-52 0</inkml:trace>
  <inkml:trace contextRef="#ctx0" brushRef="#br0" timeOffset="99072.9">13393 4578 1406 0,'0'-6'520'0,"2"0"-382"0,-1 6-94 0,-2 1-9 16,3 4 0-16,1-2 5 0,4 3 2 0,-1 0-2 15,2 2-7-15,2 0-14 0,8-1-6 0,8 1-5 16,-3 1-2-16,4 1-4 0,6-5 0 0,0 0 1 16,4-1-2-16,1-3 0 0,2-1-1 0,2 0 0 15,2-4 0-15,6-4-3 0,4-1 1 0,-2 2-1 16,9-8-1-16,-3 2-2 0,2 0 2 0,3-3 1 16,-4 2 0-16,5 2 1 0,-6 3-2 0,3 4 1 15,-6 6 0-15,-1 0 2 0,-4 2 0 0,-6 11-4 0,12 2-1 16,-3 0 1-16,-6 1 2 0,9 3 1 0,-5-3-2 15,16 5 3-15,1-2-1 0,-1 1 2 0,-3-5 0 16,11 1 0-16,-4 0 0 0,8 0 0 0,-3-4 1 16,7-5-1-16,2 1-1 0,-2-5 0 0,2-2 1 15,2-8-1-15,5 0-1 0,3-6 0 0,3-1 1 16,-8-4 0-16,4 1 0 0,2-2 0 0,1-1 0 16,0-1 0-16,-6 1 1 0,3-2-1 0,1-2 0 15,3 2-1-15,-3-2 2 0,-6 3-1 0,-1-1 1 16,-8 3 0-16,-12 3 0 0,15-1 0 0,-6 2 2 15,-13 3-1-15,-3 1 1 0,-4 2 1 0,7 0-3 16,-9 4 1-16,3-2 1 0,-12 2 0 0,5 0 0 16,-3 1-1-16,-1 0 0 0,-2-1 1 0,-5-1 1 15,1 2-2-15,-7-2 1 0,-3 0 1 0,-1-2-1 16,-1 0 2-16,-6-3-3 0,4 3 3 0,-2-1-2 16,-1-2 3-16,4 4-3 0,-2-5 1 0,-4 1-1 15,3 1 0-15,0 2 0 0,-1-1-2 0,-3 1 0 16,-2-2 1-16,0 2 0 0,-1 3-1 0,1 1 1 15,-3 0-1-15,2 0 1 0,0 0 1 0,1 3 0 16,-2-2-1-16,1-1-1 0,4 2 0 0,2 0-1 16,-1-1 2-16,-2 0-1 0,3-2 0 0,2 2 0 15,0-1 0-15,0 3 2 0,-3-2-1 0,3-2 0 16,-1 3 0-16,-2-1 0 0,1 0 0 0,-3 1-1 16,0 0 0-16,0-2 2 0,-2 5-2 0,-2-2 3 15,-5 6-2-15,3 1-1 0,-4 6 1 0,-5 2 0 16,0 9 1-16,-2 2-3 0,-4 7 1 0,0 7 0 15,-3 7 0-15,0 1 0 0,-1-4 0 0,1 6 0 0,0 8 0 16,2-1 0-16,1-5 0 0,1-1-1 0,4-2 1 16,4 11 0-16,4-1-1 0,-1 0 0 0,2-9 0 15,6 12-1-15,-2-4 0 0,4 2 1 0,3-1 0 16,-1-1 0-16,1 2-1 0,3-2 2 0,-2-2 0 16,0 0 1-16,0-2-1 0,-3-1 0 0,1 2 2 15,-3-2-1-15,3 0 1 0,-5 2-1 0,-1-1 0 16,-1 0 2-16,-3 0 0 0,-2 3 0 0,-1-4-1 15,-3-8 2-15,-1 2 0 0,2 5-1 16,-1 0 0-16,-1-8-3 0,-1-1 2 0,1-1-1 0,2 6 0 16,-2-2 1-16,1 1-1 0,-2-6-1 0,0 2 1 15,1 0 0-15,-2-1 1 0,0-3-1 0,-1-6 2 16,1 2-3-16,-2-9 1 0,1-2 2 0,0-3-3 16,-1 0 3-16,0-4-2 0,-1-3-1 0,2-2 2 15,-2-1 2-15,-2-3-2 0,0 0 0 0,-1-3 3 16,1 0-2-16,-3-1-1 0,-1 0 0 0,-2 0-5 15,0-1-2-15,-4-1-2 0,1 3 0 0,1-3-2 0,-6 2-1 16,-2 1-1-16,-1 0 0 0,2 1 3 0,-3 0-1 16,-2 2 0-16,-7 1-5 0,-3 3-1 15,0-1-2-15,-4 1 2 0,-11 2 3 0,-1 1 0 16,-7 1 3-16,-2 4 0 0,-4-7 12 0,-5 4 4 16,0-2 6-16,-9 3 3 0,-2 0 3 0,4-2 2 15,-12 1-1-15,0-5 2 0,-5 8-2 0,-1-3 0 16,-4 0-6-16,3 3 0 0,-7-3-3 0,-3 4-3 15,-4-1-1-15,2 4 0 0,-5-1-2 0,-5 4 0 16,2 2-2-16,-1-3 0 0,17-3-2 0,-5 5 0 0,-16 7 2 16,-1-3-3-16,20-4-1 0,-4 1 1 0,-2 2 0 15,-15 1-3-15,4-1 1 0,-4 1 2 0,18-8-3 16,-14 2 3-16,-1 0-2 0,4-3 1 0,0-3 0 16,3-4 0-16,1-1-1 0,5-5 2 0,0-4-1 15,4 0-1-15,-2-2 2 0,11-2 0 0,0-2 0 16,4 0 1-16,-4 0 2 0,8 4-1 0,0 0 3 15,7 3 5-15,1 2-1 0,7 2 0 0,-2 2 0 16,10 0 0-16,2 6-3 0,-8 3 0 16,3 0-2-16,10-1-4 0,-4 3 0 0,3-3-3 0,-3 8 2 15,12-2-1-15,-5 1 1 0,12-6-1 0,-2 0 0 16,1 1 2-16,1-1-2 0,6-3-1 0,2-8 1 16,0 0-1-16,6-4 3 0,2-2-1 0,6-5 2 15,-4-1 1-15,10-10 1 0,0 1-1 0,0-6 0 16,1 1 1-16,4-13-3 0,0-1 2 0,2-6-3 15,-1-5-1-15,1-2 0 0,0-1 1 0,0-6 1 16,0-2 0-16,-1-2 0 0,-1-2-1 0,1 10 2 16,-7-9-1-16,-3-11 2 0,2-1 1 0,-1 8-1 15,-4-4-1-15,0-3 1 0,-4-11 3 0,-1-3 0 16,0-1 4-16,3 11 0 0,-1-15 4 0,1-1 1 16,2 0 2-16,-5-4 2 0,8 0-1 0,-2-2-1 15,3-1-3-15,4-2-1 0,3-2-4 0,-4 1-1 16,8-7-2-16,4 0 0 0,-1 3-2 0,3-2 1 15,3 0-3-15,-3 0 0 0,1 4 3 0,1 4-1 16,-4 3 0-16,2 3-1 0,-4 5 2 0,-2 5 1 16,-1 6 0-16,0 0 2 0,-1 14-3 0,-4 8 0 0</inkml:trace>
  <inkml:trace contextRef="#ctx0" brushRef="#br0" timeOffset="99560.98">14288 6386 1139 0,'-7'-15'472'15,"-2"8"-277"-15,2 1-100 0,-3 1 28 0,3 0-21 0,-2-4 5 16,-1 0 7-16,0-2-4 0,2 6-38 0,-2-6-15 16,1 1-11-16,-3-4-5 0,1 3-10 0,-2 1-4 15,5-2-8-15,-7 6-5 0,3-3-3 16,-1 3 0-16,-4 1-1 0,4 8-9 0,-4-1 2 15,-1 7-3-15,0 7-1 0,4 9-2 0,-5-4-2 16,6 18-1-16,1-1-1 0,2 7 4 0,0 1 0 16,10 6-1-16,0 0 0 0,4-1 1 0,6 1 1 15,1-8 1-15,2 1 0 0,2-7-3 0,1-4-2 16,3-8 1-16,1 1 0 0,-6-9 0 0,2-4-1 0,0-3 0 16,1 0 0-16,-2-6 1 0,-5-1 1 0,-3-1-6 0,1-2-16 15,-5 0-7-15,2-1-8 0,-3 0-14 16,-4-2-42-16,-1-1-21 0,-2-2-25 0,1 0-28 15,-8-1-125-15,-1-3 204 0,-4 2-131 0,-2-1-55 0</inkml:trace>
  <inkml:trace contextRef="#ctx0" brushRef="#br0" timeOffset="99718.03">13816 6760 580 0,'-3'2'342'0,"-1"1"-140"0,1 2-99 16,2 2 39-16,1 0-2 0,0 0-14 0,3 1-1 15,3-2-4-15,-2 3-7 0,3-3-30 0,0 0 3 16,2-1-7-16,1 0-10 0,1-4-5 0,0 0-17 15,1 0-8-15,0-1-4 0,3 0-5 0,1-4-13 16,0-5-3-16,0 2-8 0,4-8-23 0,1-2-97 16,0 1-61-16,5-9 135 0,0 1-101 0,1-2-94 15</inkml:trace>
  <inkml:trace contextRef="#ctx0" brushRef="#br0" timeOffset="99994.74">14338 6578 1781 0,'-13'8'707'15,"3"0"-482"-15,-3 0-153 0,-2-2 15 0,4 3-10 16,2-5-8-16,1 1-10 0,2-1-5 16,1-3-6-16,1-1-7 0,1-1-15 0,1 0-4 15,2 0-10-15,0 1-4 0,3 0-9 0,-1 0-1 16,3 6 0-16,-2 0-2 0,5-1-4 0,0 3-9 16,3 0-7-16,2-1-8 0,-3-1-8 0,8-4-10 0,3-2-13 15,1 0-2-15,0-2 6 0,2-3 7 0,-1-5 7 0,1-1 10 16,-5-6 9-16,4 2 10 0,-11 0 16 15,-2-1 7-15,-2-1 3 0,-8 2 2 0,-6 1 1 0,-3 1 4 16,-1 1 2-16,-9 2-1 0,-1 3-1 16,-4 2-5-16,1-1-2 0,-3 8-2 0,3-2-4 15,1 5-33-15,-2 0-20 0,11 7-27 0,-2-3-30 16,5 2-154-16,5 1 195 0,5-3-127 0,1 4-73 16</inkml:trace>
  <inkml:trace contextRef="#ctx0" brushRef="#br0" timeOffset="100224.19">14719 6454 1721 0,'-5'-15'681'0,"-1"5"-465"0,-3-1-138 0,0 8 14 16,2-1-2-16,1 5-4 0,-1-2 0 0,-1 5-20 15,2 5-15-15,-2 5-13 0,2-1-11 0,-1 0-22 0,1 10-3 16,-2 1-2-16,2 4 0 0,-1-3-1 0,2 4-3 15,2-2-2-15,-4 7-8 0,4 0-5 0,-2 1-4 16,5-8-7-16,0-3-23 0,0 2-8 0,1-6-7 16,4-5-6-16,4-12-19 0,-3-2-17 0,4-8-24 15,0-13-39-15,3-10 119 0,-1-1-69 0,2-14-20 16</inkml:trace>
  <inkml:trace contextRef="#ctx0" brushRef="#br0" timeOffset="100754.26">16059 7358 1332 0,'-1'0'599'0,"-2"0"-317"16,3 5-156-16,0 0 81 0,-1 2-88 15,1 3-6-15,0 2-2 0,-1 2-10 0,-1 1-15 0,1 4-38 16,-1-1-13-16,2 3-9 0,0 1-6 0,1-1-12 16,-1 0-4-16,2-1-1 0,0-2-1 0,0-4-13 15,0 2-11-15,0-11-15 0,-1 2-24 0,1-6-87 16,2 1-58-16,0-12-104 0,1 1 211 0,-1-8-197 16,3-5-92-16</inkml:trace>
  <inkml:trace contextRef="#ctx0" brushRef="#br0" timeOffset="100889.05">16043 7174 1896 0,'-15'18'762'15,"-2"4"-523"-15,5-6-166 0,-1-5 48 0,7 1-73 16,-2 0-11-16,8-3-2 0,2 2-5 0,2-7-57 16,-2 3-46-16,9-9-58 0,1 2-74 0,3-8 146 15,3-5-113-15,2-9-49 0</inkml:trace>
  <inkml:trace contextRef="#ctx0" brushRef="#br0" timeOffset="101275.43">16201 6679 1559 0,'3'0'695'0,"0"5"-455"0,-1-1-149 16,-2 1-5-16,1 3 0 0,-1-1 2 0,0 7 0 15,1 4-12-15,-1 0-10 0,0-3-35 0,1 4-9 16,1 0-4-16,0 2-7 0,-1 1-4 0,1-2-5 15,1-1 0-15,1 2 0 0,-1 1 0 0,-1-1-4 16,-1 0-2-16,1-8-2 0,1 2-1 0,-2-1 1 16,-1 1-1-16,-2-4 0 0,-1 1-1 0,0-2 5 15,-2 4-1-15,-1-2 2 0,-1-1 0 0,0 0 0 16,-1-2-3-16,0-3-6 0,-1 1-4 0,3-2-10 0,-2-5-12 16,0-1-53-16,1-1-32 0,-1-1-49 0,1-2-71 15,3-4 162-15,-2-8-154 0,2-3-70 16</inkml:trace>
  <inkml:trace contextRef="#ctx0" brushRef="#br0" timeOffset="101403.08">16153 6576 2058 0,'-7'2'735'0,"-2"-2"-541"0,9-1-129 0,0-4-2 15,0-1-8-15,4-1-5 0,1 0-2 0,2-4-3 0,6-3-58 16,3-3-78-16,-2 0-118 0,4 4 163 15,-1 1-142-15,0-1-91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13T16:26:29.23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16067 10334 1193 0,'-17'0'489'0,"2"-1"-326"0,0-4-110 0,-5-4 24 16,5 0-34-16,1 0-7 0,-3-1-11 0,0 0-13 16,-6-2-32-16,2 1-14 0,-9-3-14 0,7 4-14 15,-6-2-33-15,-3-3-12 0,4 3-11 0,-4-1-7 16,8 2 12-16,1 3 4 0,-5-3 11 0,0 1 14 16,-1 2 32-16,2-1 17 0,4 3 21 0,-14-3 39 15,-2 3 22-15,1-2 15 0,3 4 11 0,-7-4 22 16,4 4 7-16,-7-3 5 0,0 4-2 0,4 0-16 15,-1-1-11-15,2 3-8 0,-6-1-10 0,0 1-24 16,1 1-9-16,-8 0-9 0,2-3-4 0,1 3-13 16,-4 0 2-16,2-1-3 0,-2 0 0 0,-4-1 0 15,1-1 2-15,-1-3 0 0,1 2-2 0,-3-4 3 16,-1-1-1-16,-3-2 0 0,8 1 1 0,9 3-1 0,-4-6-2 16,-5 3 3-16,-1 1 0 0,10 0-2 0,1 1 2 15,3-3-2-15,-13 2 5 0,6 0 0 0,-1 1 1 16,2 1-2-16,-4 0 2 0,-1 0 1 15,-4 3 0-15,5 4 3 0,-1 1-2 0,-4-1-1 16,5 6 1-16,0 1-1 0,-2 0 0 0,1 2 0 16,1 8-3-16,-1-5 1 0,2 0-1 0,3 2-2 15,2-1 1-15,-3 1 2 0,2 2 3 0,0-4 0 16,-3 0 4-16,3 5 0 0,2-5 3 0,4 2 0 0,-6 3 6 16,-2 1 3-16,11-3-3 0,0 2 1 0,2 0 2 15,-7 3 2-15,-2 5-1 0,1-3-2 0,7 2-6 0,-5 4-4 16,-2-2-2-16,2 2-2 0,3 2-5 0,1 2-3 15,-3-2-2-15,5 2 0 0,-7-1 0 16,3-3 0-16,1 8-3 0,-4-4 1 0,5 2 0 16,-1 1-3-16,-1-1 1 0,9 4 0 0,0 2 0 15,3 1 2-15,0 0 1 0,-1 0-2 0,4 0 2 16,1-1-1-16,0 1-1 0,-2 0 0 0,1-2 0 16,4-6 0-16,0 1 0 0,2 4-3 0,-4 3 1 15,5-7 3-15,5 2-1 0,-1 0 0 0,1 4-1 16,2 2 0-16,0-2 3 0,3-4 0 0,-1 8-1 15,0-6-1-15,1 5 1 0,0 3 2 0,1-2-4 16,-1-1 3-16,1 2-1 0,1 0 0 0,0 0 0 16,-1 0 0-16,0-3 0 0,2 2 2 0,-1 3 3 15,1-2 0-15,-2 6 2 0,0-3 0 0,0 1 4 16,1 1 1-16,-2 1 1 0,-1 0-2 0,0 1 2 16,0-2-2-16,2 0-2 0,-3-2 0 0,3-3-3 0,5-2 1 15,-7 2-3-15,7 1 0 0,1-11-3 0,0 1 1 16,-4-1 0-16,6 5 0 0,-2-5-2 0,0 0 1 15,5-3-1-15,-1 4 1 0,-2 0 1 0,6 0-1 16,-1 3 0-16,2-4-2 0,-2 2 2 16,2 0 0-16,1 3 0 0,-4-2-2 0,-1-2 2 15,3 9-1-15,-3-5 0 0,0 4 1 0,5-1 1 16,0 0-3-16,-4-2 2 0,6 3 0 0,-2-2-2 16,1 0 2-16,1 0 0 0,-3-2-1 0,2 0 1 15,2 6-1-15,-1-3 2 0,-2-7 0 0,2 0 1 0,2 6 3 16,-3 1 2-16,1-4 3 0,-2-3-1 0,0 1 5 0,3 8-2 15,0 0 0-15,-1 0 0 0,-1-7-4 0,5 3-1 16,-2 2-3-16,4-3-1 0,-1 4-2 16,4-7 0-16,-1-1-1 0,2 1-1 0,3-1 0 15,-1-1 2-15,-1 1-2 0,4-1 0 0,-1-2-1 16,-2 0 0-16,4 1 2 0,-2-2-1 0,-1 0-1 16,4-2-2-16,-3 0 3 0,2-1 1 0,2 1 0 15,-4-6 0-15,4-2-3 0,7 6 2 0,-2-2 1 16,-1-1-1-16,2-2 2 0,-1 0-2 0,4 0-1 15,-2 0 0-15,2 2 2 0,-5-3-3 0,7-3 0 16,-2 0-1-16,5-1 0 0,5-1 0 0,-1-2 0 16,5 0-1-16,0-4 0 0,0 0 1 0,5-2-1 15,-3 0-1-15,1-5 2 0,5 2 0 0,5 0 1 16,-5 0-1-16,4-1-1 0,-2 1 1 0,5 1 3 16,-1-1 0-16,4 3 0 0,0 1-2 0,-6 0 2 15,9 2 1-15,-2-1 0 0,1 0 1 0,-9 1 0 0,4-1 0 16,6 2-1-16,-2 0 1 0,-8-4-1 0,0 4 0 15,1-2-1-15,13 0 1 0,-5 0 0 0,0 0 0 16,-7-2 0-16,10 2-1 0,1 0 2 0,1 0 0 16,5 0 1-16,-5-3 0 0,-1 3-1 15,4-2 1-15,-3 2 1 0,6-1 0 0,-3-3 0 0,5-1-2 16,-4 1 0-16,1-1 1 0,4 0-1 0,5-1 0 16,-2-3 0-16,-4 0-1 0,0-2 0 15,2 2 1-15,6 4 0 0,-3-3 1 0,-1 0 2 16,0 2-1-16,1-2 3 0,-10 3 0 0,4-1 0 0,7-2 0 15,-4 0-1-15,-9 0-2 0,1-2 1 0,2 1-1 0,13 3 1 16,-6-4-1-16,1-1 0 0,-12 3-1 16,18-2 1-16,-2 2 0 0,0 0-2 0,-6-3 1 15,3 0-1-15,1 2 0 0,0-2 0 0,-1 1 3 16,-6-1-1-16,2 0 1 0,1 3 1 0,4 1 0 16,-5-1-1-16,0-1 2 0,-4-1-2 0,0-1 0 15,5 3-1-15,-7-3-2 0,4 3 2 0,-5-2-1 16,-10-1 0-16,1 0-1 0,13 2 0 0,1-1 0 15,-13 0 0-15,-1-1-1 0,-5 0-1 0,11 0 1 16,0 1 1-16,0 2 0 0,-12-3-1 0,11 1-1 16,-6-1 1-16,7 2 2 0,-2 0 0 0,6 1-1 15,-5-3 0-15,3 3 0 0,-4 0 0 0,-3 0 0 16,3-1 0-16,-2 1 0 0,4 0 0 0,-4 0 0 16,-2 2 1-16,2-3-1 0,-1-1 1 0,4 1 0 15,-1 0 0-15,0-2 0 0,-4-2-1 0,-3 0-1 16,1-1 1-16,1-3 0 0,1 3 0 0,-14-3 0 0,3 2 1 15,5-1-1-15,2 0 0 0,-7-2 0 0,0 2 0 16,-4-3-1-16,12-3 0 0,-2-4 1 0,-3 1-1 16,-9-1 1-16,7-6 0 0,-1 1 2 15,0-3-2-15,-1-2 1 0,-4-3 0 0,0-1-1 16,-3-1 0-16,1-2 0 0,-1-3 1 0,2 2-1 16,-4-3 1-16,-1-4-1 0,-2 1 1 0,0-1 0 15,-7-5 0-15,4 2-1 0,-2-5 0 0,0 2 1 16,-2-5-2-16,0 5 0 0,-2-3 2 0,0-1 1 15,-1-4 0-15,-2 1-1 0,-8 8 2 0,-4-7-2 0,2-7 2 16,1 0 1-16,-3 6-2 0,-2 0-1 0,-1-3 0 0,2-9 1 16,-2-1-1-16,2-3 0 0,-3 10 0 0,1-13-2 15,0-1-1-15,1 1 0 0,-7-5 1 16,3 4 1-16,2-2-2 0,-4-1 2 0,0 3-2 16,-4-1 3-16,1 0 1 0,-4 6 0 0,-2-3 0 15,-3 2-1-15,-1-2 4 0,-1 4-3 0,-3-4 2 16,-4 7 0-16,2-2-1 0,0-3-2 0,5 3 2 15,-6 0 2-15,-1 1-4 0,0-3 1 0,0 4-1 16,3 4 1-16,-5 2-1 0,2-11 1 0,-4 3-1 16,4 7-1-16,-1 1 2 0,-1-1 0 0,-1-9-2 15,0 3 2-15,1-2 0 0,-1 11-1 0,-3-8 2 16,1 1-1-16,-1 1 1 0,0-2-2 0,-1 7 2 16,-3-4-2-16,1 4 0 0,1 6 2 0,-3-6-2 15,1 2 0-15,-3 1 0 0,3 2 1 0,-4 2-1 16,1-2 1-16,-7 3-2 0,0-3 1 0,0 9-3 15,-5 0 2-15,2 4-3 0,-4-1 0 0,6 8 1 0,2 1-2 16,-8-3 0-16,0-1-1 0,5 8 4 0,-1-2-1 16,1 1 0-16,-8-2 0 0,-5 1-2 0,1-1 3 15,4 11-1-15,-5-7-1 0,-1 0-2 0,-4 3 1 16,1-1-1-16,2 5-1 0,0-1 0 0,1-1 0 16,-6-3 1-16,-2 3-1 0,1 2 2 15,-4-1 0-15,0 1 1 0,-2-1 2 0,-4 1 1 16,1 3 0-16,0 2 0 0,-2 3 3 0,3-5 1 15,-3 9-2-15,0-1-1 0,-3 1 2 0,2 2-2 16,-7-1 0-16,3 2-1 0,10 1-1 0,-3 0-3 0,-9 3 0 16,-5-3-3-16,10 2-1 0,3 1-3 0,1-1 0 15,-10 1-5-15,-3 1 0 0,0 0 1 0,15-1 0 16,-17 0 2-16,5 0 2 0,-4 0 2 0,4 0 3 0,-2 0 3 16,2 0 1-16,-3 0 2 0,-3-3 1 0,5 1 1 15,3-1 1-15,1 0 0 0,-2-1 0 0,4-2 1 16,-3 1 1-16,2-1-2 0,2-1 2 0,2 2-2 15,-2-2 1-15,4 1-2 0,-2-1-1 16,1 1-1-16,6-1 0 0,-2 0 1 0,-2 1-1 16,10-1 1-16,0 4-2 0,-4-5 1 15,0-2 2-15,7 5 1 0,4-3 0 0,2 1 0 0,-10 0 3 16,-4-7 2-16,4 2 3 0,8 4 0 0,-6 0 5 16,-3-1 1-16,0 0 3 0,-2-1 0 0,7-2 1 15,0 5 0-15,-3-5 0 0,2 2-1 0,4 3-5 16,-6-6-1-16,4 4-3 0,-1 1-2 0,3 3-1 15,0-1-2-15,-2 0-3 0,3 1 1 0,-9 0-2 16,4 2-1-16,-2 1-1 0,1 0 0 0,-2-1-2 16,-2 3 1-16,7 2 1 0,-5-2 0 0,13 0 0 0,-4 0-1 15,-4 1 1-15,1 0 0 0,5-1 0 0,0 1 0 16,-1-1-2-16,-4 1 2 0,4 1-1 0,-2 1 1 16,9 1 0-16,-8-4 0 0,4 2 3 0,-2 0 0 15,1 0 3-15,-1 1 3 0,0-2 2 0,-2-1 1 16,1 3 1-16,3 0 1 0,-2 1 1 0,3-3-1 15,0 1-1-15,3 0-4 0,-1 1 0 16,3-3-3-16,-1-2 1 0,0 1-3 0,1 0-1 16,2 0-1-16,-1 1 1 0,3-2-1 0,4 1-2 0,-2 0 2 15,-2-1-2-15,9 2 2 0,-1-1-2 0,2-2 0 0,0 1 1 16,1 1-2-16,0-2 1 0,5 1-2 0,2 1-6 16,-1-1-16-16,3 2-24 0,3 2-39 0,4-1-179 15,0 4 212-15,6-1-125 0,5 10-98 0</inkml:trace>
  <inkml:trace contextRef="#ctx0" brushRef="#br0" timeOffset="2327.85">19984 10905 69 0,'-3'0'53'0,"1"-1"-17"0,0 1-23 0,2-1 9 15,-1 1-3-15,0 1-7 0,1 0-13 0,-2-1-1 16,1 0-3-16,2 5-3 0</inkml:trace>
  <inkml:trace contextRef="#ctx0" brushRef="#br0" timeOffset="4763.04">13593 14768 493 0,'-9'-3'254'0,"1"0"-124"0,0-4-74 16,2 5 35-16,1-4-24 0,-4 0-8 0,10 2-4 0,-4-1-8 15,-1-1-10-15,1 1-1 0,-3-1 0 16,0 1 2-16,-1-2 2 0,-3 1-4 0,-1 2-1 16,5 1-5-16,-2 2-6 0,3 0-5 0,-2 2-3 15,-1-1-4-15,3 3-8 0,-1 0 2 0,-1 1-3 0,-2-2 3 16,1 2-1-16,0 0-1 0,1-1 1 0,-2 0-1 16,0-3 0-16,1 0-1 0,1 0 1 0,-2-1-2 15,1 0-2-15,0-2 1 0,1 1 2 0,-1-3 0 16,-1 3-1-16,2-1-1 0,-1-3 2 0,0 4-2 15,0-4 2-15,0 4 0 0,0-2-3 0,0 0 1 16,0 2 0-16,0 0 2 0,0 1-3 0,0 0 0 16,0 0 1-16,-6-1-1 0,3-1 3 0,0 3-2 15,2 0-1-15,-2 0 0 0,1 0 1 0,-3 0-1 16,7 1 0-16,-6 1 0 0,2-1 0 0,-6-1-1 16,1 0 1-16,2-3 0 0,-2 2-1 0,-4-1 2 15,5-1-1-15,-1 0 0 0,1-2-1 0,1 1 1 16,0-2 0-16,-2 1-1 0,5 1 1 0,-1-2-1 15,5 4 0-15,-2-3-1 0,1 3 2 16,1 0 0-16,-1 2-1 0,0 0-1 0,1 1 0 0,-2 0 1 16,3 3 0-16,-2 1-1 0,2-1 0 15,-1 2 0-15,1 0 1 0,-1-2 0 0,3 2 1 0,-1-2-2 0,-2-1 0 16,1 0 0-16,1 0 2 0,0 0 0 0,0-2 0 16,0 2 0-16,-2-3 0 0,2 0 1 0,1 2 1 15,-2-2 0-15,1 1-1 0,-2 0 0 0,1-1-1 16,0 3 1-16,1-1-1 0,1 0 0 15,-2 1-1-15,0 2-1 0,0-2 2 0,2 5-2 16,-5-2 0-16,-1 1-1 0,3 0 3 0,0 1-3 16,-1 1 1-16,0 1 2 0,0 0-2 0,-1-3 1 15,3 2 1-15,0 0 1 0,-3-1 0 0,6-1-1 16,-2-1 2-16,1-1-2 0,0-5 1 0,-5 3 1 16,4 0 1-16,4 1-3 0,-8-4 1 0,-2 1 1 0,1-1-2 15,1 3 1-15,0 0 0 0,2 2-2 0,-3-2-1 16,-2 1 2-16,4 0-1 0,0 0-1 0,-1 2 2 15,2-1-3-15,-1 1 1 0,-1 2 2 0,3-1-1 16,0 1-2-16,1 3 0 0,2-1 0 0,0 1-2 16,-3 0 2-16,5 0-1 0,0 1-2 0,-1-3 2 15,1 1 0-15,-1 0 2 0,3-1 1 0,0-2 1 16,1 0-1-16,-3-2 0 0,0 1 1 0,2 1 1 16,-2-4 0-16,0 1 0 0,-2 0-2 0,0-1 0 15,1 0 1-15,1 2 0 0,-2-3 0 0,3 3-2 16,-1 0 1-16,0-1-2 0,1 1 2 0,-1-2 0 15,1 1-1-15,-1 0 2 0,4 1-1 0,-4-3 0 16,0 3 0-16,0 1 1 0,2 0 0 0,-1-2 0 16,1 2 0-16,2-1-4 0,-3 0 1 0,2 1 2 15,-1-3-1-15,2 1-1 0,-1 0-3 0,1 1 3 16,0-3-1-16,-1-1 0 0,1 2 1 0,5 2-2 0,-2-3 0 16,-2-1 2-16,2 0 3 0,1 0 0 0,-1 2-1 15,2-1 2-15,1-1 2 0,-3 0 1 0,0 2 3 16,1-1-1-16,0 0 0 0,-1 0-1 0,5 1 1 15,-3 1-1-15,-2-1 0 0,4 0-3 0,-2 0 1 16,-1 3-1-16,3-1 1 0,-5 2-1 0,3 0 1 16,-1-1 1-16,-1 1 3 0,1-1-1 15,0 2 2-15,-1-3-1 0,1 1 1 0,-2-3 1 16,-2 3-1-16,2-4 1 0,-1 1 0 0,1-1 0 0,-2 0-4 16,3 0 2-16,-2-1-2 0,1-1 0 15,-1 0-1-15,1 0-1 0,-2-3-1 0,4 4-1 0,-1-2 1 16,-2-1-1-16,3 2 0 0,0 1 1 0,-1-1-1 15,3 0-1-15,-1 2 0 0,-1-2 1 0,3 3 1 16,-1-2-2-16,1 1 1 0,0 1-1 0,2 2 0 16,-1-1 1-16,1 0-1 0,5-1 0 0,-3-2-1 15,1 3 1-15,0 0 0 0,2-1 0 0,-6-3-2 16,6 1 2-16,-3-1 0 0,-4-1-1 0,4 1 1 16,-2-1 0-16,-2-2-1 0,-1 0 1 0,3 2 2 15,-3-4 0-15,0 1 3 0,2 0 0 0,-4-2 2 16,0 1 0-16,2-1-1 0,1 0 2 0,-3 0-3 15,2 0 1-15,-2 2-3 0,2 0 1 0,0 0-2 16,0 3 0-16,-1 0 1 0,2 1 0 0,2 2-1 16,-1 1 0-16,-2-2 0 0,3 4-1 0,1 1 0 15,1 0 2-15,2 1-3 0,0-2 1 0,-1 1 1 16,1-1-2-16,5 3 3 0,-3-4-1 0,-2 0 1 16,-1-3-2-16,-3 0 3 0,0 0-2 0,-3-1 1 15,3 0 1-15,-4-2-1 0,2-2-1 0,-1 2 0 16,-4-4-1-16,2 1 1 0,0 0-1 0,-1-1 0 0,3-1-1 15,-3 0 1-15,-2 0 0 0,4 3 1 0,-1 0-2 16,0 0 1-16,-1 1 1 0,-1-1 0 0,0 2 0 16,0 0-1-16,1 1 0 0,-1 0 0 0,1 0 1 15,-1-2 0-15,0 3-2 0,0 0 1 0,-1-2-1 16,2 2 0-16,0 0 2 0,-1 0-2 0,0 0 0 16,0-1-1-16,1 0 1 0,-1-1 1 0,1 2 2 15,-1-5-3-15,0 0 1 0,1-1 0 0,1 1-1 16,-3-1 1-16,1 1-1 0,0-1 0 0,1 0 0 15,1 0 0-15,-3 1 0 0,-2-2 1 0,4 2 2 16,-3-1-1-16,2-1 3 0,-2 4-1 0,-1-2-1 16,0-1 0-16,0 2 2 0,1 0 0 0,-2-2-1 15,1 1 1-15,-2 0-2 0,1 0 0 0,2 1 0 16,-4 0 0-16,2 0-3 0,-1 0-2 0,-1-2-2 16,0 3-1-16,-2-3-1 0,-3-1 1 0,4 0 0 15,-2 0 0-15,-3-2 0 0,3 1 3 0,-1 0 2 16,0-1 0-16,-1-3 0 0,3 4 0 0,-4-2-1 0,0-1 1 15,1-2 1-15,-3-1 0 0,3 3 1 16,1 1-2-16,-3 0 1 0,-1-1-1 0,0 2 1 0,1 0 1 16,-1 1-2-16,-2 1 0 0,0 1 0 15,0 1 2-15,-1 1 0 0,1 3 0 0,-2-3-1 16,0 4 1-16,0 1-1 0,0 3 0 0,-1-3 2 16,-2 0-1-16,4 4 1 0,-1-3 3 0,0 2-2 15,2 1 1-15,0-2 2 0,-2-3-1 0,3 1-1 16,-2 1-1-16,2-2-2 0,2 0-2 0,-1-2-1 15,1-4-2-15,2 3-4 0,2 2-19 0,6-2-26 0,0-3 41 16,-1 2-25-16,6-3-14 0</inkml:trace>
  <inkml:trace contextRef="#ctx0" brushRef="#br0" timeOffset="11279.13">12591 15107 1245 0,'-13'1'488'0,"3"-2"-348"0,-3-2-100 0,0-1 3 15,3-3-4-15,-1 0-2 0,0-1-1 0,2 0-7 0,0 1-7 0,-3-6-5 16,-1 1-2-16,2 2-6 0,-1-2 0 0,4-1-5 16,-4-1 1-16,1-2-3 0,0 0 2 0,-2-1-1 15,2 1 1-15,0-2 0 0,-1 0-2 16,-1-2 2-16,-5 1 3 0,4-5 3 0,-1 2-4 16,-1 1 2-16,1-6-2 0,-4 2 1 0,-2-7-1 15,0-1 0-15,2-4-6 0,-5 3 1 0,0-9 0 16,2 2-1-16,-2-5 0 0,1 1-1 0,3-4-2 15,0 3 1-15,0-5 2 0,1-1-1 0,1-3-2 16,1 0 2-16,1 9 2 0,4-4-2 0,-3-7 1 16,-1-2-1-16,4 9 0 0,1 0 1 0,-2-3-1 0,-1-9 1 15,-3 0-1-15,2 1 1 0,2 6 0 0,-4-9 1 16,-2-1-1-16,2 1 2 0,-4 0 1 0,2 0 2 16,0-1-2-16,-1 0 4 0,0 2 1 0,0 0-1 15,0 0 2-15,1 5-1 0,2 0-1 0,-1 1-1 16,-1 2 3-16,1 5-4 0,-2-3 1 0,2 2-1 15,-3 0-1-15,3 3 0 0,-4 1 0 0,1 0-2 16,1 2 2-16,0 1-1 0,-3 1-2 0,6 9 3 16,-5-2-2-16,-4-7 2 0,5 1 4 0,-3 5 0 15,2-2 0-15,0 4 2 0,1-9-1 0,0 1 1 16,0-2 0-16,6 6-3 0,-4-5-2 0,1 3 0 16,2-5-3-16,-1 0 1 0,2 3-2 0,0-3 1 15,0 3-1-15,2-3 2 0,0 2-3 0,-1-1 1 16,-3 0 0-16,6-1-1 0,-3-1 1 15,2 3-1-15,-3-1 0 0,4 2 0 0,-6-2 0 16,5 2 0-16,-1 0 1 0,-6 0 0 0,2 2-1 16,-3 1 2-16,0 4 1 0,-2-3-1 0,4 8 0 0,1 3 0 0,-4-10-1 15,2 6 2-15,1 2 0 0,2 0-2 16,0 0 1-16,-4-4 0 0,2 1 0 0,-1-3 2 0,4 9 0 16,-5-9 2-16,1 7 3 0,-1-1 0 15,1-1 1-15,0 2 2 0,0 1 3 0,-1 1-1 16,-4 2 2-16,2-1-4 0,1 1 1 0,-4 0-1 15,1 1 0-15,0-2-2 0,-2 3-2 0,2 1-1 16,1-1 0-16,0 1 0 0,1 2-1 0,0-3-1 16,2 3 0-16,2 2 0 0,2 1-3 0,-2-4 1 15,-2-1-1-15,5 2 0 0,0 2-1 0,1 1 0 0,-3-7-1 16,-2 0 0-16,0-1 2 0,1 1 0 0,2 0-1 16,-4-3 0-16,0 1-1 0,-1-1 0 0,2 3 2 15,0-2-2-15,1 4 1 0,2 1 0 0,0-3-1 16,0 1 0-16,1 2 1 0,0-2 0 0,3 2 0 15,-1-1 0-15,-1 2-1 0,2-2 0 0,-1 3 0 16,1-1 1-16,2 5-1 0,-1-3 1 0,0 0-1 16,0 0 0-16,0-2-2 0,-3 3 2 0,4 2 0 15,-1 1 0-15,1-3-1 0,0 2-1 0,-2 2 2 16,4 2 0-16,-2-2 0 0,3 0-2 0,2 1 1 16,-3 0 1-16,4 2-1 0,-3-1 1 0,2 1-1 15,0 1 1-15,0-2 0 0,-2 2 0 0,2 1 1 16,-3-2-1-16,-5 1-2 0,4-1 2 0,0 0 1 15,-1 3-1-15,0 1-1 0,-1 0 1 0,-2-2 0 16,1 4 1-16,2-1 2 0,-3 1-3 0,-2 0 2 16,0-1 0-16,1 2 1 0,0-2-3 15,-1-1 1-15,2 1-1 0,-2-2 0 0,3 3 0 0,3-4 0 0,-3-1-1 16,1 1-1-16,2 3 1 0,1-1 0 0,1 1 0 16,-2-1-2-16,1 3 1 0,1 0-1 0,1 0 1 15,1 3-1-15,-2-4-1 0,0 2 1 0,4 2 0 16,-2-1-1-16,-1 1-1 0,2 0 3 15,2 2-2-15,-3 0 1 0,2 0 2 0,-2 1-3 16,-1-3 2-16,1 1 1 0,2 1 1 0,1 0 0 16,-4-2-1-16,2 0 1 0,0 1 0 0,-4-2 0 15,7 1 1-15,-4 0-1 0,-1-3 0 0,1 1 0 16,1-3 1-16,-1 3-1 0,0-1 0 0,4-1 0 16,-5 1-1-16,6 0 1 0,-2 1 0 0,-6-4 1 0,4 6-2 15,1-1-2-15,-2-1 1 0,3 2-2 0,-1 0-8 16,-4 1-4-16,7 2-3 0,-3-1-4 0,3 4-12 15,-3-2-7-15,-1 2-14 0,0-1-13 0,-1 0-49 16,2-1-28-16,4-3-45 0,6 2-76 0,-1-5 178 16,-1 2-126-16,9-5-35 0</inkml:trace>
  <inkml:trace contextRef="#ctx0" brushRef="#br0" timeOffset="11844.16">9127 8543 387 0,'-2'-1'245'0,"-2"1"-74"15,1-1-73-15,0-1 31 0,2 2-4 0,-2-2-4 16,1 1 7-16,-2 1-12 0,1-1-11 0,1-3-26 15,-4-2 6-15,4 3-7 0,0-1-5 0,-5 0-3 16,3-3-10-16,1 1-6 0,-2 0-4 0,-2-1-5 16,-2 3-11-16,-1-2-2 0,2 3-4 15,1 3-4-15,-2 0-9 0,-4-1-1 0,0 6-1 0,5 1-3 16,-1 1-5-16,-4 2-2 0,-2-1-1 16,1 1 1-16,-3 1-3 0,1 0 0 0,2 1-2 15,-2 1 0-15,1-2 1 0,8 3-2 0,-2 2-1 0,-1-2 2 16,4 2-2-16,3-2 2 0,-1 1-1 0,-1-3 1 15,2 0 1-15,-1 1-1 0,0-1 2 0,0-3-2 16,1 1 2-16,0-3 0 0,0-1 0 0,1 3 0 16,0-3 0-16,0-2 1 0,0 0 1 0,0-1 1 15,0 0 3-15,1 0 0 0,1-1 1 0,-2-1 2 16,1-1 1-16,1 1-2 0,0 0 1 0,0 0-3 16,2 0-2-16,0 0-2 0,0 0 1 0,2 0-4 15,-1 1 0-15,0 0 0 0,3 3 1 0,-3-3 0 16,2 2-2-16,5 2 2 0,-1-1 0 0,1 1 0 15,2 0 1-15,1 0 0 0,1 2 2 0,7 3 0 16,-3-2 4-16,2-2-2 0,1 3 2 0,-2-2 0 16,2-1 1-16,-2 1-2 0,-1-3 1 0,-2 1 1 15,-5-1-2-15,4 1 1 0,-7-1-3 0,5 1-27 16,-4 1-57-16,0 1-107 0,1-2 151 0,0 1-89 16,0-2-52-16</inkml:trace>
  <inkml:trace contextRef="#ctx0" brushRef="#br0" timeOffset="14280.21">7224 7283 208 0,'-5'0'183'0,"-1"0"-13"16,1 0-69-16,0 2 33 0,-1-3 2 0,1 1-7 0,-4-1-12 15,3 1-17-15,0 0-8 0,0 1-33 0,0 1-3 16,-1-1-5-16,1 1-8 0,-7-3-5 0,2 1-9 16,-1-1-4-16,-4-2-3 0,5 2-3 0,-5 0 1 15,0-1-1-15,2 5-1 0,0-2 0 0,4 2-2 16,-5-1 1-16,-1 2-2 0,1-3 1 0,-1 2-5 15,2-1-2-15,-3 3-2 0,3-2-1 0,2 0 1 16,0 2-2-16,-2-2-1 0,-2-1-2 0,4 1 1 0,0-1 0 16,0-1-1-16,-4-1-1 0,3 2-1 0,-2-2 2 15,3 1-2-15,-4 3 3 0,1-3-2 16,0 2-1-16,-6-1 1 0,4 3-1 0,-2-1 1 16,-3-1-2-16,3 1 0 0,3 1-2 0,-5-1 0 15,8 2 1-15,1 1-2 0,4 1 1 0,-2-1-1 16,3 4-1-16,-2-3 1 0,5 3-1 0,0-2 1 15,-2 0-3-15,-1 1 1 0,2 2 1 0,-1-1 1 16,1 0 1-16,2 2 0 0,-3-4 3 0,3 2-1 0,-2 3 1 16,1-2 1-16,1-2-1 0,-1 0 0 0,1-2 2 15,0 4 0-15,0-1-3 0,1 1 1 0,0-4-1 16,-1 5 1-16,1-3-1 0,-1 2-2 0,1 1 0 16,1 2 0-16,-1-3 1 0,1 4 0 0,1-2-1 15,1-1-1-15,1 3 1 0,1-2-1 0,2 3-1 16,-1-4-1-16,1 0-1 0,1 0-1 0,1 0 1 15,-1-1-2-15,2-3 1 0,1 0-1 0,-1-2 0 16,0 0 0-16,0-2 0 0,0 0 1 0,1-1-2 16,-3-1 3-16,6 1-2 0,-1-4 2 15,3 3 1-15,-1-2 0 0,2 0 2 0,0 0 2 0,3 0 1 16,-4-1 1-16,1 0 1 0,2 0 1 0,-1 0 2 16,2 0 2-16,1 0 1 0,-2 1-1 0,1 5 2 15,2-2-1-15,-2 3 1 0,0-3 2 0,1 4 0 16,-4 1-2-16,3-1 0 0,0 2 0 0,0-4-2 15,0 1 1-15,0-4-4 0,1 4 1 0,-1-4-3 16,2-1 1-16,5 4-2 0,-4-6 1 0,-1 1 1 16,2-1 0-16,2 2-1 0,1 0 2 0,-1-1 0 0,-5 0 2 15,-3-1 3-15,4 0 1 0,-5 2 0 16,2-1 1-16,-3-1 0 0,2 0-1 0,-3 0-1 16,1 0 0-16,3 0-3 0,0-1-1 0,1-1 0 15,1 0-1-15,2-1 2 0,2-1 0 0,0 0-3 16,2 0 1-16,3-2-1 0,-1 1 0 0,2-1 1 15,-2 2 0-15,-2 2 0 0,-3-2-1 0,4 0 4 16,-9 3-2-16,2 1 0 0,-4 0 1 0,2 0-1 16,-3 0-1-16,1 1 0 0,-2 0 0 0,-1-3 0 0,0-3-1 15,0 2 2-15,-3-1 0 0,-1-3-1 0,1 5 2 16,0-8 1-16,1 3-2 0,0 1 2 0,-2-2-3 16,2-4 2-16,0 1-1 0,-2-5 0 0,-1 0 0 15,2 0-1-15,-1-1 1 0,0-1-1 0,0 2 2 16,-1 0 0-16,0-1-1 0,0 3-1 0,2-1-1 15,-2 3 1-15,-3-1 2 0,1 2-2 0,0-2 1 16,-3 3 0-16,0-1 0 0,-1-2 2 0,-2 3 1 16,1-1-1-16,-2 1-1 0,-5-5 2 15,4 4-3-15,-2-1 2 0,-3-1-3 0,0-2 2 16,2 2-2-16,-3-2 0 0,2 1-1 0,2 1 0 0,-5-3 2 16,2 0-4-16,0 1 3 0,2 1-2 0,-2-2 0 15,0 0 0-15,2 1 0 0,-2 1 1 0,1-1 0 16,1 4 1-16,-1 0 0 0,0 3 0 0,0-1 0 15,0 0 3-15,-2-1-2 0,-1-1 0 0,0 5 10 16,2-2 3-16,-7-5 2 0,1 2 3 0,-4 4 3 16,-1 0 2-16,-5 1 0 0,5 3 1 0,-7-3-8 15,0 3-4-15,-11 0-2 0,5 3-3 0,6-1-5 0,-5 0-3 16,0 4-1-16,-2-1-2 0,1 0 0 16,10 1-1-16,3 4-1 0,-5-3-1 0,6 4 0 15,-1-1 1-15,5-2 0 0,-4 0 1 0,1 3-2 16,-1-5 1-16,5 3 0 0,0-3 0 0,-2 0 1 15,1 1 0-15,0-2-1 0,6 0-1 0,1 0 1 16,0-2-1-16,-1 0-13 0,4 0-71 0,1-1-61 16,3 3 116-16,0 0-82 0,-3-2-74 0</inkml:trace>
  <inkml:trace contextRef="#ctx0" brushRef="#br0" timeOffset="17555.59">9029 8591 484 0,'-4'8'379'15,"-3"0"-106"-15,3-1-119 0,1 0 79 0,-2-1-49 16,0-2-10-16,0-1-35 0,1-2-17 0,2-1-20 16,-3 0-16-16,2 0-40 0,1-3-15 0,1 0-29 15,1 1-46-15,1 0-85 0,1 1 103 0,5 1-65 0,-5 4-63 16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9:20:26.499"/>
    </inkml:context>
    <inkml:brush xml:id="br0">
      <inkml:brushProperty name="width" value="0.035" units="cm"/>
      <inkml:brushProperty name="height" value="0.035" units="cm"/>
      <inkml:brushProperty name="color" value="#336600"/>
    </inkml:brush>
  </inkml:definitions>
  <inkml:trace contextRef="#ctx0" brushRef="#br0">1005 320 24575,'-4'1'0,"0"-1"0,-1 1 0,2 0 0,-2 1 0,2-1 0,-9 5 0,-4 1 0,-34 13 0,2 2 0,0 2 0,-74 51 0,56-34 0,-1-3 0,-74 30 0,124-60 0,0 1 0,1-1 0,-25 20 0,31-21 0,-20 10 0,21-12 0,1 0 0,-16 11 0,21-14 0,0 1 0,0 0 0,1 0 0,-1 0 0,1 0 0,0 1 0,-1-1 0,1 1 0,1-1 0,-4 8 0,-27 101 0,-21 136 0,38-173 0,-10 78 0,8-44 0,13-79 0,0 31 0,3-34 0,-8 48 0,-6-10 0,4-18 0,2 0 0,-6 82 0,16 119 0,0-241 0,0-1 0,0 0 0,1 0 0,-1 1 0,1-1 0,1 0 0,-1 0 0,1 0 0,5 8 0,3 2 0,23 27 0,-13-18 0,-3-5 0,0-1 0,26 20 0,24 24 0,-8 3 0,69 80 0,-28-36 0,-35-41 0,-27-28 0,3-2 0,1-2 0,1-1 0,2-3 0,75 41 0,-86-56 0,70 25 0,41 1 0,-8 0 0,68 17 0,-139-47 0,90 4 0,69-10 0,-167-8 0,245 8 0,-154 9 0,117 6 0,-204-22 0,0-4 0,63-10 0,-42 4 0,-43 5 0,81-18 0,-113 19 0,0-1 0,-1 0 0,0-1 0,0 0 0,-1 0 0,1-1 0,-1 0 0,11-12 0,13-8 0,-29 23 0,123-99 0,-99 78 0,-2 0 0,37-48 0,-32 36 0,2 1 0,56-47 0,-26 24 0,-38 39 0,1 1 0,1 0 0,0 1 0,53-24 0,3-3 0,-74 40 0,13-7 0,-1-1 0,0 0 0,-1-2 0,27-25 0,2-9 0,92-107 0,-133 147 0,0 0 0,-1-1 0,0 0 0,-1-1 0,6-14 0,11-52 0,-17 56 0,2-8 0,-1 0 0,1-53 0,-8-57 0,0 114 0,-1 1 0,-1-2 0,-2 2 0,-14-44 0,0 18 0,-30-55 0,39 86 0,-2-1 0,1 1 0,-2 0 0,-22-21 0,-46-60 0,9 11 0,47 58 0,0-1 0,-36-60 0,-281-417 0,258 389 0,70 99 0,7 10 0,0 0 0,1-1 0,1 1 0,0-2 0,0 1 0,-4-14 0,-59-168 0,52 143 0,-38-76 0,51 120 0,0 0 0,0 0 0,-1 0 0,1 1 0,-1 0 0,0 0 0,0 0 0,-1 1 0,0 0 0,1-1 0,-13-5 0,7 5 0,-1 0 0,1 0 0,-2 1 0,1 1 0,-23-4 0,-178-9 0,-3 16 0,91 1 0,104 0 0,0 2 0,0 0 0,-32 9 0,31-6 0,-1-2 0,-41 5 0,3-4 0,0 2 0,-60 17 0,53-11 0,-37 6 0,-123 27 0,206-42 0,-1-1 0,1-1 0,0 0 0,-36-4 0,5 0 0,-211 2 0,257 0 0,1 1 0,-1 0 0,0 0 0,0 1 0,1 0 0,0 0 0,-1-1 0,1 2 0,-7 4 0,-6 4 0,-26 20 0,-7 4 0,28-20 0,17-10 0,-1 0 0,1-1 0,-1 0 0,-1-1 0,-9 5 0,11-6 23,0 1 0,1-1-1,-10 7 1,-3 0-1479,12-5-5370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9:20:26.500"/>
    </inkml:context>
    <inkml:brush xml:id="br0">
      <inkml:brushProperty name="width" value="0.035" units="cm"/>
      <inkml:brushProperty name="height" value="0.035" units="cm"/>
      <inkml:brushProperty name="color" value="#003399"/>
    </inkml:brush>
  </inkml:definitions>
  <inkml:trace contextRef="#ctx0" brushRef="#br0">1 64 24575,'1'32'0,"6"41"0,-4-59 0,5 19 0,2 6 0,-7-20 0,-2-1 0,-2 34 0,0-16 0,1-28 0,-1 0 0,-3 13 0,-1 15 0,4-22 0,1-1 0,-1 2 0,-4 21 0,3-19 0,0-1 0,1 1 0,0 0 0,4 27 0,-2-37 0,0 0 0,0-1 0,6 12 0,-5-12 0,0 1 0,0-1 0,1 11 0,-3-15 0,1-1 0,-1 1 0,0 0 0,1-1 0,-1 1 0,0-1 0,1 0 0,-1 1 0,1 0 0,0-1 0,-1 0 0,1 1 0,1 1 0,0-2 0,-1-1 0,0 1 0,0-1 0,0 1 0,0-1 0,0 1 0,0-1 0,0 0 0,1 1 0,-1-1 0,0 0 0,0 0 0,0 0 0,1 0 0,-1 0 0,0 0 0,0 0 0,2-1 0,69-4 0,-31 4 0,-1-4 0,-30 3 0,0 0 0,0 1 0,0 1 0,1 0 0,12 1 0,43 6 0,132-4 0,-111-4 0,-32 1 0,60 1 0,-50 9 0,-53-8 0,1 1 0,-1 0 0,20 8 0,-16-5 0,20 5 0,90 12 0,-57-11 0,-32-6 0,18 2 0,0-2 0,56-3 0,167-3 0,-208 5 0,-12 0 0,214-3 0,-157-3 0,-114 1 0,0 0 0,0 0 0,1 0 0,-1 0 0,0 0 0,0 0 0,0-1 0,1 1 0,-1 0 0,0 0 0,0-1 0,0 1 0,0-1 0,0 1 0,0-1 0,0 1 0,0-1 0,0 0 0,0 1 0,0-1 0,1-2 0,-1 2 0,-1-1 0,1 1 0,-1-1 0,0 0 0,1 1 0,-1-1 0,0 1 0,0-2 0,0 2 0,0-1 0,0 1 0,0-1 0,-1 0 0,1 1 0,-1-3 0,-40-120 0,15 55 0,17 40 0,2 13 0,2-1 0,0 0 0,-3-21 0,4 13 0,-2 1 0,-1 0 0,-14-33 0,17 44 0,1 1 0,0 0 0,1-1 0,0 1 0,1-1 0,0 1 0,1-1 0,2-20 0,-1 28 0,0 0 0,1 0 0,-1 0 0,1 1 0,0-1 0,3-5 0,7-14 0,-10 12 0,0 0 0,0 0 0,-1 0 0,0 0 0,-1 0 0,-2-12 0,2-7 0,0 30 0,0 0 0,0 0 0,0 0 0,0-1 0,-1 1 0,1 0 0,0 0 0,0 0 0,-1 0 0,1 0 0,0-1 0,-1 1 0,1 0 0,-1 0 0,0 0 0,1 0 0,-1 0 0,0 0 0,0 0 0,0 0 0,1 0 0,-1 1 0,-1-2 0,-1 1 0,0 0 0,1 0 0,-1 0 0,0 0 0,0 1 0,0-1 0,0 1 0,1 0 0,-4 0 0,-146 0 0,-50-2 0,166-1 0,0 3 0,1 1 0,-69 11 0,72-8 0,-1-2 0,-63-4 0,87 2 0,-56-5 0,-31-1 0,-244 6 0,257-5 0,6 0 0,-116 5 0,185 0 0,1-1 0,-1 0 0,-7-2 0,7 1 0,0 0 0,-12 0 0,3 2 0,0 1 0,0 1 0,-18 4 0,-12-2 0,36-4 0,0 1 0,0 0 0,-14 3 0,-9 4 0,1-2 0,-52 2 0,51-6 0,6 4-1365,21-4-5461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5:55.6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88 0 7026 0 0,'-4'14'5293'0'0,"-9"10"-3334"0"0,5-10-722 0 0,2-1-615 0 0,2-1-1 0 0,-1 1 1 0 0,-2 17-1 0 0,4-17-789 0 0,0-1-1 0 0,0 0 0 0 0,-2 0 1 0 0,-8 17-1 0 0,13-28 56 0 0,0-1 0 0 0,0 1 0 0 0,-1-1 0 0 0,1 0 0 0 0,0 1 0 0 0,-1-1 0 0 0,1 1 0 0 0,0-1 0 0 0,-1 0 0 0 0,1 1 0 0 0,-1-1 0 0 0,1 0 0 0 0,0 1 0 0 0,-1-1 0 0 0,1 0 0 0 0,-1 0 0 0 0,1 1 0 0 0,-1-1 0 0 0,1 0 0 0 0,-1 0 0 0 0,1 0 0 0 0,-1 0 0 0 0,1 0 0 0 0,-1 0 0 0 0,0 0 0 0 0,-1 0-1640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13T16:20:55.71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12308 2999 338 0,'-4'-10'225'0,"4"0"-85"0,-1 4-54 16,0-1 22-16,0 2 23 0,1 3 6 0,-1-1 3 15,-3-2-48-15,1 4 4 0,0 0 3 0,-3 1-16 16,2-1-5-16,-1 2-20 0,-3 1-5 0,5 4-4 15,-5-3-6-15,-3 0-14 0,3 2-5 0,-1-1-4 16,0 4-5-16,-6-3-5 0,1-1-1 0,2 5-5 16,-2 0 2-16,2 4-6 0,-2 1 1 0,1 0-2 15,-3 1-1-15,8 1 0 0,-3 1 0 0,0-2 0 16,4 0-3-16,-2-2 4 0,8-3-5 0,0-2 1 16,1 3 0-16,2-2 0 0,5-1 0 0,4-1-1 0,2-1 2 15,8 1-1-15,-2-1 3 0,2 3 1 0,-2-5 1 16,6-1 0-16,-3 0 1 0,-4 0 0 0,-1 0 1 15,1 2 0-15,-5-3 3 0,-4 4 4 0,-2 3 12 16,0-2 4-16,-5 10 3 0,0-3 7 0,-5 3 8 16,-2-2 0-16,-3 4 0 0,0 0-3 0,-5-1-10 15,-4 1 2-15,-2-4-8 0,2 0-4 0,0-1-7 16,-5-4 0-16,4-5-5 0,-1-2 1 16,5-1-3-16,3-6-9 0,2-3-16 0,-3-2-14 0,7-1-18 15,3-2-23-15,2 1-25 0,3-5-109 16,11-2 146-16,-4 0-101 0,8 4-31 0</inkml:trace>
  <inkml:trace contextRef="#ctx0" brushRef="#br0" timeOffset="515.27">12558 3002 681 0,'4'-2'447'0,"-1"-4"-184"16,-3-2-151-16,-3 3 107 0,3 2-105 0,2-2-18 0,-1 2-22 16,-1 0-16-16,0 0-31 0,0 3-8 0,0 7-6 15,3-1-3-15,-3-1-9 0,1 6 0 0,3 2 1 0,-1 4-2 16,3 9 0-16,0-1 0 0,3-2 2 0,-2 2 1 15,-1-1-3-15,0 2-2 0,4 0-9 0,1-4-20 16,-4-4-5-16,-1-3-8 0,-4-4-7 0,-3-5-8 16,8 3-3-16,-9-9-2 0,3-1 4 0,-1-8 10 15,-1 2 3-15,1-8 2 0,0-2 4 0,1 1 1 16,-1-3 4-16,-12-8-6 0,9 4-4 0,-5 0-15 16,-2-2-6-16,-2-3-7 0,0 5-3 0,1 0 6 15,2 3 1-15,2 5 17 0,-2-4 16 0,-2 3 14 16,5 8 41-16,1 2 19 0,0-2 30 0,2 7 13 15,-2 0 11-15,0-1 1 0,3 2 11 0,1 3 18 16,-3 1-24-16,3 1-5 0,1 3-18 0,0-3-6 16,3 6-3-16,2-4-7 0,0 3-11 0,1-5-5 15,2 1-5-15,-2-4-5 0,7-1-3 16,-4-1-4-16,10-2-6 0,-5 0-3 0,5-8-6 0,-1 3-3 16,0-3-10-16,6 3-18 0,-1-4-57 15,-1 0-35-15,2 0-55 0,1-2 120 0,-4 6-100 0,4 1-45 0</inkml:trace>
  <inkml:trace contextRef="#ctx0" brushRef="#br0" timeOffset="826.03">13017 2903 1024 0,'-4'-1'485'0,"-1"1"-264"0,-1 0-128 16,1-2 41-16,-1 1-16 0,0 1-21 0,-1 0-21 15,-1-1-18-15,2 2-24 0,-2 2-7 0,0 0-4 16,1 0-7-16,-1 2-7 0,-1 0-5 0,0 6 1 15,3 0-1-15,-1 0-3 0,1 6-1 0,3-1 0 0,-1 7-1 16,5 3-2-16,-1 0 3 0,2-4-4 0,6-1 3 16,1 3 0-16,3-4 0 0,3-4 0 0,7-9 4 15,-4 1-1-15,7-7 1 0,3-4 0 0,-3-6 2 16,3-1 0-16,-7-12 2 0,2 3 0 0,-6-5-1 16,5 2 3-16,-9-2-2 0,1-1 2 0,-6 0-1 15,-1 3 1-15,0 8-1 0,-2-4 0 0,-2 2 1 16,-3 5-2-16,-3 1-1 0,-4 0-4 0,2 3-10 15,-6 3-11-15,-1-1-17 0,2 1-10 0,1 5-11 16,1 1-6-16,-1 4-11 0,-1 0-42 0,2 5-19 16,2-2-30-16,-2-2-45 0,1 4 140 0,1 0-98 15,1-2-31-15</inkml:trace>
  <inkml:trace contextRef="#ctx0" brushRef="#br0" timeOffset="1297.67">13368 2928 774 0,'-1'1'397'0,"-1"-1"-200"0,0 0-115 16,-2 0 29-16,0 0-1 0,3 0-8 0,-2 0-24 15,0 1-45-15,1 1-9 0,1 4-7 16,0 3-6-16,1-4-11 0,0 10-3 0,1 7-2 16,2-2 0-16,-3 0 3 0,5 7 2 0,-3-2 0 0,2 3 3 15,1 2-2-15,-1 2 2 0,1-11 0 0,-1 3-3 16,1-2 0-16,0-2-1 0,-3-5 0 0,3-5 1 16,-3-4 5-16,-1-5-1 0,2-5 2 0,-1-8 4 15,0 1 2-15,3-11-1 0,-2 1 1 0,2-7 2 16,-1 2 1-16,1-9 0 0,-1 1-1 0,2-2 0 15,-1-3-1-15,-2-2-1 0,4 1-1 0,-2 1-3 16,3-1-2-16,5 2 2 0,-2-1 3 0,-1 7 4 16,1 0 2-16,6 3 16 0,-5-1 2 0,3 8-2 15,-5 5 1-15,-1 3-3 0,2 7-4 0,-2 13-3 16,1-5-4-16,-4 13-15 0,0 8 0 16,1-1-1-16,-3 8 1 0,1 8-1 0,-7 0 3 15,4 3 0-15,-2 2 3 0,-5-4-1 0,-4 2 2 0,1 1 4 16,-12-11-2-16,5 4 2 0,-3-8 0 0,-6 0 2 15,-1-12-1-15,2 0 2 0,1-7-3 0,-1-6-1 16,4-6-1-16,-1-6-3 0,6 1-9 0,5-15-22 0,0-2-154 16,0-3 150-16,5 0-89 0,2-5-60 0</inkml:trace>
  <inkml:trace contextRef="#ctx0" brushRef="#br0" timeOffset="41813">6341 5590 573 0,'-6'-1'313'0,"2"-1"-135"0,2 2-92 0,-1-1 46 15,1 0-6-15,2 1-4 0,-3-2-3 0,4 3-25 16,-2-1-10-16,-1 1-10 0,-2-1-6 0,2 1-17 16,-3 1-8-16,5 0-9 0,0 3-5 0,-4-4-14 15,4 2-4-15,1 3-4 0,0 0 0 0,1 3-3 16,0 2-1-16,0 5 1 0,1 1-2 0,-3-2 2 16,2 4-2-16,3 7 2 0,-2-2-2 0,1-1 0 15,0 0 0-15,-1 1 0 0,5 2 1 16,1 0-2-16,-2 2 3 0,2-9 0 0,1-4 2 0,2 3 1 15,2-7 0-15,3-8 0 0,2-5 2 16,0-1-2-16,4-11-7 0,2-2-31 0,7-5 28 16,-2 0-13-16,5-8-11 0</inkml:trace>
  <inkml:trace contextRef="#ctx0" brushRef="#br0" timeOffset="43553.17">11444 5692 278 0,'-5'8'243'16,"0"0"-60"-16,-1 1-87 0,-1 0 71 16,4-2-37-16,-1 0-7 0,-1 1-17 0,2-2-9 15,-1 1-13-15,1 0-5 0,3 1-5 0,0-3-6 16,0 1-18-16,0-1-4 0,3 4 3 0,0 0-5 16,0-4-13-16,1 3-3 0,-1-2-5 0,2 3 0 15,2-1-5-15,0 2-2 0,-2-1-7 0,2 1 0 16,-1-2-3-16,1 0-1 0,0 3 1 0,0-5 4 15,1 2 1-15,-1-5 2 0,0-2 1 0,4-3-1 16,-2 2 2-16,3-9-2 0,-1-1 1 0,4-3-52 16,-1 2-65-16,6-11 86 0,1 5-56 0,-4-5-55 15</inkml:trace>
  <inkml:trace contextRef="#ctx0" brushRef="#br0" timeOffset="82346.6">18190 1627 1033 0,'0'7'423'0,"-5"2"-247"0,3 2-112 16,-1 2 76-16,-5 3-102 0,4 9-7 16,4-3-5-16,-5 6 0 0,0-1-1 0,6 3-23 15,-5-3-21-15,6 1-32 0,4-2-38 0,0-5 68 16,-3 1-45-16,5-6-27 0</inkml:trace>
  <inkml:trace contextRef="#ctx0" brushRef="#br1" timeOffset="92513.8">20657 11693 534 0,'0'2'386'0,"-1"1"-149"15,1-1-122-15,-1-2 101 0,1 2-75 0,-1-2-44 16,-1 0-9-16,-1 4-10 0,0-1-8 0,-5-3-23 15,0 3-13-15,-1 2-9 0,-1-1-6 0,0-1-7 0,1 2-2 16,-2-1 7-16,-3-2 3 0,6 5-2 0,-3-4 2 16,2 0 2-16,-3 0 8 0,-6-3 0 0,3 0 3 15,1 0-7-15,-3 0 3 0,1-3 0 0,-3 1 0 16,0-2-1-16,-2 1-6 0,5-1 0 0,-3-1-4 16,-1-1-1-16,-1 2-5 0,-1-5-1 0,-1 4-3 15,0-1-2-15,-1-2-1 0,-1 4-1 0,-6-5-1 16,5 5 1-16,-4-4 2 0,-2 1-2 0,-1 2-1 15,1-2 1-15,-4 2 0 0,2-1-1 16,1 1-1-16,-4-2 0 0,6 3-1 0,0-1-1 0,-4-1 0 16,-3 1 2-16,5-1 0 0,-2 1 4 0,1 1 2 0,-4-2 2 15,-4 1 0-15,0-1 2 0,5 5 0 0,-4-1 0 16,2 0-1-16,-3 2-2 0,2 0-1 0,0 0-3 16,-2 1-1-16,0-1-1 0,-7 0 0 0,4 0-3 15,-1 0 1-15,-3 2-1 0,1-2 0 0,-3 1 0 16,3 1 0-16,8 3 0 0,0 0 0 0,-4-1 0 15,3 1-1-15,-4 0 0 0,3-1 0 16,7 3 1-16,-1-3 0 0,-5 4-1 0,-1-1-1 16,8 0 2-16,4 3 0 0,-1-2 0 0,-4 5-1 15,4 1 0-15,-3 1 2 0,1-1-1 0,-6 1 0 16,2 0 1-16,-3 3-1 0,4 2 0 0,0-3 3 16,-6-1-2-16,8 1-1 0,1-1 3 0,0-2-3 15,-1-1 1-15,1-2 1 0,-1 2-1 0,1-3 0 16,-2 0 0-16,1 1-1 0,-2-3 0 0,1 1 0 15,2 2 1-15,-3-4 0 0,4 1-1 0,-3 0-1 16,3 1 1-16,-35 7 4 0,40-9-1 0,-12-2-3 16,-5 3 2-16,3 1 0 0,2-4 0 0,-4 2-1 15,4-2 0-15,-11 3-1 0,8 1 0 0,-2 0 3 16,8-3-3-16,-9 2 1 0,2 1-1 0,-1 0 2 16,-4-4 0-16,3 4-1 0,-1 0 0 0,0 1 1 15,3 2 0-15,1 1 0 0,-9-4-1 0,8 4 0 16,-8 0 1-16,1 2-1 0,2-1 0 0,-6 1 0 15,1 0 0-15,-5-4-1 0,6 4 1 0,-4-3-1 16,3 3 0-16,-1-1 0 0,-2-2 0 0,3 4 2 16,-2-2-2-16,8-1 2 0,3 0-2 0,-9 3 2 15,-3-2-1-15,8 1 1 0,-3-4-1 0,0 1-1 0,-9 2 1 16,-3-1 1-16,0 2 0 0,13-7 0 0,-13 6 0 16,1-2 1-16,2-1-1 0,-2 1 1 0,2-2-1 15,1 2 1-15,-2 0 1 0,-2-2 1 0,2 0 0 16,2 2 0-16,-1 0 1 0,-1-2 0 0,1-3 1 15,-2 0-3-15,5-3-2 0,3 3 0 0,-2-2-1 16,3-3 0-16,-1-1-1 0,2 1 1 0,4 3 0 16,-5-3 1-16,5-3 0 0,-4 0 0 15,12 0 0-15,1-3 1 0,-8 2 0 0,-2-1 1 16,9-3-1-16,-3 5 0 0,0-1 2 0,-6-1 1 16,2-1 1-16,-4 2-1 0,15 0 1 0,-11 2 1 15,0-2-1-15,1 2-1 0,-2 0 1 0,2 2-2 16,3 1 1-16,-6 3-1 0,5-4-1 0,2 1 1 15,4 2-1-15,1-2 1 0,2 0-1 0,1 0 2 16,0-2-1-16,-4 1 1 0,2 1-1 0,2 0 1 16,-3 0 0-16,2 2 1 0,0-1-2 0,4-2 0 0,6-1-1 15,-1 2 0-15,-1-1-2 0,3-2 0 0,5 0 0 16,0 0-2-16,-4 0 1 0,4 1-3 0,-2 1 0 16,6-2-1-16,-4 2-17 0,0-1-11 0,3 0-9 15,0 3-12-15,3-3-34 0,-3-1-19 0,0 3-17 16,8-1-23-16,0-2-81 0,1 1-64 0,3-1 189 15,-3-4-133-15,4 0-70 0</inkml:trace>
  <inkml:trace contextRef="#ctx0" brushRef="#br1" timeOffset="92866.26">12170 12397 987 0,'4'-1'486'0,"-2"1"-259"0,-2 1-131 0,2 2 35 16,-8 3-22-16,-3 1-14 0,2 1-14 0,-3 2-37 15,-1 1-13-15,1 4-10 0,-7 5-8 0,3 7-2 16,-1-3-2-16,1 1-4 0,-3 6-3 15,2 0 1-15,0 2-2 0,-1 4 2 0,2-1-1 16,0-1 0-16,1 1 1 0,3-6-2 0,0-4 3 16,-2 3 0-16,7-15 0 0,-1 3-1 0,2-7-3 15,1 1-1-15,5-6-2 0,0 0 1 0,6 3-2 16,2-4-2-16,4 3 1 0,3-2 1 0,4 1-29 16,2 2-43-16,6 3-68 0,1 1 112 0,-3-3-72 0,3 3-47 0</inkml:trace>
  <inkml:trace contextRef="#ctx0" brushRef="#br1" timeOffset="93675.28">9422 13238 693 0,'0'5'294'0,"-4"1"-154"0,1 2-76 16,2 2 47-16,1 3-18 0,0-2-13 16,0 3-19-16,4 9-6 0,0-1-10 0,2 5-8 15,0-1-9-15,1 5-13 0,-2 0-4 0,5 2-4 16,-1-2 4-16,-3-7 3 0,1 5 3 0,2-13-1 16,-1 2 3-16,-3-10 2 0,1 3 5 0,-4-11 3 15,1 0 2-15,-2-6 2 0,-1-5 1 0,-2-9 0 16,1 2-1-16,-4-4-3 0,1-7-4 0,-3-4-2 15,2 2-8-15,2 1-8 0,3 2-4 0,-6-9 1 16,2 5-1-16,3 3-1 0,1 1-1 0,0 0-2 0,0-4 0 16,0 3 1-16,0-3 3 0,4 13-4 0,-1-2 0 15,3 1 0-15,0 8 1 0,4 7 0 0,1 9 3 16,2 3-3-16,-1 8 2 0,2 6 1 0,2 5 1 16,-2 2 0-16,3 6-2 0,-2-2 2 0,0-3 0 15,2 4 2-15,-2-13-5 0,-1 3 2 0,-1-8 1 16,-2-4 0-16,-4-7 1 0,3 1 0 0,-3-4 2 15,-4-5-1-15,0-6 7 0,0 0 4 0,-1 0-2 16,-2-4 0-16,0-2 0 0,0-1-1 0,-1-5-1 16,0 0-1-16,1 3-6 0,0-3-4 0,0 0-1 15,1-1 0-15,1-2-1 0,2 5-2 16,4 4-3-16,0-1 1 0,3 10-1 0,3 8-1 16,-1 0 2-16,7 13 0 0,0 4-1 0,3 8 3 15,-1 0 1-15,-1 8 0 0,2-2 3 0,-3 1 0 16,1 2 2-16,-5-3-1 0,1 0-3 0,-4-7-35 15,0 0-27-15,-2-12-33 0,-3 0-40 0,1-3-62 0,-3-15 129 0,-1-5-137 16,1 0-70-16</inkml:trace>
  <inkml:trace contextRef="#ctx0" brushRef="#br1" timeOffset="94047.75">10125 13015 880 0,'-1'11'499'0,"-1"-2"-225"0,1-1-141 0,1-3 94 16,-1 1-65-16,-1-3-39 0,0-2-6 0,0 5-9 16,0-3-14-16,-1-1-37 0,-2 1-10 0,0-3-12 0,-2 1-8 15,-2-4-11-15,1 3-3 0,3-1-7 0,-4 1-2 16,1-1 0-16,1 2-4 0,0 3 1 0,2 1-4 16,0 4-2-16,2 0-1 0,1 3 0 0,3 2-4 15,-1 2 3-15,6 2-1 0,-2-2 0 0,2-2 3 16,0 3 0-16,0-6 0 0,1-1 0 0,1-4 2 15,-1-2 0-15,1-2-2 0,2-1 0 0,-2 0 2 16,-3-7 0-16,4-6 1 0,-1 6 0 0,-3-5 1 16,0-4 0-16,-1 0 1 0,2 0 4 0,-1-2 0 15,1 0 3-15,-2 6 1 0,2 1 6 0,-1 2 5 16,1 1 5-16,0 7 3 0,0 6 3 0,-1 0-1 16,2 10-2-16,0 1 1 0,0 4-5 15,2 3-5-15,1 3-5 0,0-2-5 0,1-4-5 16,-1 3 2-16,3-8-4 0,-4-1-1 0,1-4-21 15,0-1-12-15,-4-11-17 0,9 1-18 0,-8-6-61 16,2-7-36-16,-4-8-47 0,3 5-73 0,-2-3 186 0,0-11-129 0,0-3-85 16</inkml:trace>
  <inkml:trace contextRef="#ctx0" brushRef="#br1" timeOffset="94269.35">10479 12949 1407 0,'-8'6'650'0,"4"-2"-380"16,-4 3-166-16,7-3 40 0,0 2-32 0,1 1-20 15,0 2-15-15,-1-1-37 0,0 2-15 0,1 1-11 0,3 5-6 16,0 3-4-16,1-1-1 0,-2-3-3 0,4 2-22 16,1 0-16-16,-1-1-20 0,2-3-24 0,0-6-97 15,1 1-59-15,1-4-112 0,2-4 229 0,-2-10-207 16,0-1-93-16</inkml:trace>
  <inkml:trace contextRef="#ctx0" brushRef="#br1" timeOffset="94609.02">10672 12905 1293 0,'5'13'580'16,"-4"-1"-354"-16,3-3-144 0,-4 3 45 0,0-1-31 15,2-2-26-15,2 1-13 0,0-1-17 0,-2 1-9 16,2 0-10-16,2 2-7 0,-1-2-9 0,0-1-1 16,-2-4-2-16,6 4 0 0,-2-4 0 15,0 1-2-15,-2-4 0 0,0 0-1 0,2 1-1 0,-4-6 0 0,4 0-1 16,-4-5 2-16,-2 2 0 0,1-3-1 0,4-1 2 16,-6-5-2-16,0-5 0 0,2 1 2 0,1 0 0 15,1-6-2-15,-2 2 0 0,1-6 2 0,0 2-1 16,4 1 2-16,1 2 1 0,-2 2 1 0,1 4 0 15,2 6 11-15,2 2 4 0,0 7 1 0,2 5 6 16,-1 8 1-16,1-1 2 0,4 16-2 0,0-3-1 16,-2 6-6-16,3-1-2 0,-3 4-2 0,-2-3-6 15,0 0-31-15,-4-2-26 0,-2-7-33 16,0-1-47-16,-2-3-63 0,-4-10-122 0,-1-4 211 16,0 0-157-16,-1-4-35 0</inkml:trace>
  <inkml:trace contextRef="#ctx0" brushRef="#br1" timeOffset="94812.55">10534 12728 1513 0,'-10'13'638'15,"1"-4"-353"-15,2-2-168 0,-1-3 86 0,3-8-50 16,1 3-32-16,1-4-48 0,-1-4-13 0,3 6-14 15,1-5-12-15,0 0-10 0,3 2-75 0,0 0-65 16,1-1-98-16,7 6 166 0,3-8-147 0,-3 3-91 16</inkml:trace>
  <inkml:trace contextRef="#ctx0" brushRef="#br1" timeOffset="103813.59">12705 7385 239 0,'0'-2'222'0,"-4"-2"-43"0,1 2-84 16,3 1 49-16,-1 1-13 0,2 0-6 15,0 0-13-15,-4-2-34 0,4 1-5 0,1 1-3 0,0 0 6 16,-2-1-3-16,0 0-2 0,1 1-12 0,-1-2 5 16,0 2-2-16,-2-3-5 0,2 3-3 0,0-2-11 15,0 2-5-15,0-2-2 0,4 2-4 0,-2 0-11 16,1 0-5-16,-2-2-4 0,1 1 0 0,1 2-7 16,0-1 2-16,0 0-4 0,-3 0-1 0,2 0 0 15,2 2 1-15,-3-2-1 0,1 1 0 0,2 0-1 16,-4 0-1-16,0-1 2 0,0 1 0 0,3 1 1 0,-3-1-2 15,1-1 0-15,1 1 1 0,-1-1-1 0,1 0 2 16,2 1 1-16,-2 0-1 0,1-1-2 0,3-1 3 16,-5 0-2-16,0-1 4 0,1-2-1 0,-2 0-1 15,-1-1 0-15,1 4 0 0,1-1 0 16,1 2 0-16,-1 0 1 0,-1 0-3 0,1 0 3 16,-1 0-3-16,1 2 1 0,-2-2 2 0,0 0 3 15,0 4-1-15,0-4 1 0,1 2 4 0,-1 0 0 16,1 2 3-16,-1-2 2 0,1-1-1 0,1 0-1 15,2 1 0-15,-2-1 2 0,2 0-3 0,-1-1-1 0,1-1 2 16,2 0 0-16,-4 0-2 0,1-4 1 0,0 2-1 16,2 1 1-16,1 0-2 0,-1-2 1 0,-2 2-3 0,3-2-2 15,-1 3 1-15,0-3-2 0,-1 1 0 16,0 1-2-16,1-1-2 0,0 1 2 0,1-1-1 16,0 3-2-16,0-2 0 0,1 2 0 0,2 1 1 15,-3-2-3-15,2 1 2 0,-2-1-2 0,3 0 2 16,1 2 0-16,-2-1-2 0,1 1 1 0,1-1 0 15,1 1 2-15,0 3 0 0,1 2 0 0,0-2 0 16,-3-1 1-16,2-1 1 0,3 1 2 0,1 2-1 16,-5-2-3-16,3 1 3 0,-3-2-2 0,3 3 2 15,3-1-1-15,-1 1 0 0,-6-4-1 0,1-1 0 16,6 4 2-16,-3-3-2 0,2 1 0 0,-3-2 1 16,-2-1 0-16,3 0-1 0,0 1-1 0,-2 2 1 15,-1-2 0-15,-4 0-1 0,3 0 1 0,1 2-3 16,-4 0 1-16,2-1-1 0,-1 1 2 0,-1-2-1 15,2 1-1-15,-1 1 0 0,1 0 1 0,-3-1 0 0,1 2-1 16,-1-1 0-16,3 0-1 0,-2 3 2 0,0-2-1 16,-2-1 0-16,4 2-1 0,-1-1 1 0,0-1 1 15,1 0-2-15,-2-2 2 0,-1 0-1 0,2-2 1 16,2 1 1-16,-2-2-1 0,0-2 1 16,0 1-1-16,0-1 1 0,-2 0 0 0,4 2-1 15,-5-2 0-15,2 3 0 0,-2-2-1 0,-1-1 1 16,1 5-1-16,0-3-1 0,1 3 0 0,-1-1 1 15,2 0 1-15,-4-2-2 0,3 5-1 0,-2-2-5 16,2-2-6-16,-1 2-16 0,-1 0-14 0,-1 0-23 0,3 3-87 16,-2-2-59-16,1 0-138 0,-1 0 246 0,1 2-170 0,-3 1-128 15</inkml:trace>
  <inkml:trace contextRef="#ctx0" brushRef="#br1" timeOffset="104803.93">12855 7073 562 0,'-3'6'335'0,"2"-3"-132"16,-2 3-102-16,1-4 58 0,0 0-7 15,-1 1-9-15,2 1-9 0,0-3-21 0,-1 1-9 0,1-1-5 16,0-1-6-16,0 2-20 0,1-2-8 0,-1 1 0 16,-2-1-5-16,1 0-22 0,0 1-3 0,1-1-6 0,-1 3-4 15,-4-1-5-15,2 0-2 0,0 1-8 0,-1 2-4 16,2-2 0-16,-2 3 0 0,0-2-3 0,-2 0 0 15,4 5 0-15,-3-3-2 0,3-1 1 0,-2 1 0 16,1-1 0-16,-6 1-2 0,8 3 1 16,-1-1 0-16,-3-2 0 0,-2 2-1 0,-2-2 2 0,4 3-2 15,-1 1 1-15,4 0-1 0,-6-2 0 16,1-2 1-16,5 2 1 0,-1-1-2 0,4 1 0 16,-4-2 0-16,1-1 0 0,0 0 1 0,2 0 0 15,-3 0-1-15,1-1-1 0,-4-1 1 0,4 1 0 16,0-2 0-16,0 1 0 0,3 1 0 0,0-1 0 15,0-2 0-15,4 2 0 0,-1-1 0 0,-2 2 1 16,2-2-1-16,-3 1 0 0,-3-1 0 0,3 1 0 16,-2-1 1-16,-1-2-1 0,3 1 1 0,0-1 0 15,-1 1 1-15,1-1-1 0,1 0 0 0,-4-1 1 16,1 0 0-16,4 1-1 0,-4 0 1 0,2 0-2 16,0 0 2-16,-1 0-2 0,1 0 1 0,4 0 0 0,-4 1-1 15,0-1 0-15,2 0-1 0,-1 1 1 0,0 0 0 16,-3-1 0-16,2 2 0 0,0 2 0 0,1-2 0 15,-1 2 2-15,-1 0-2 0,-2 0 0 0,3 3 0 16,4 0-1-16,-2 2 0 0,-2-2 0 0,5 3 1 16,-1-1-1-16,0 0 1 0,1 1 0 0,0-2 0 15,0-1 3-15,0 3-3 0,3-3 4 0,6 3-4 16,-6-1 0-16,7-1 3 0,0 2 0 16,-4-1-1-16,3 0 1 0,-4-2 2 0,1-1-2 0,0 4 3 15,1-4 1-15,-4 1-4 0,2 0 2 0,0 1-1 0,1 1 2 16,-2-1-2-16,-2 1 0 0,0-2 1 0,0 3-1 15,1 0 2-15,-1 1-1 0,0-3 0 0,-2 1 0 16,1 0 1-16,-1-3 0 0,0 2 1 0,-1-4 5 16,-1 0 1-16,2 0 4 0,-4 0 0 0,1-4 3 15,0 4 2-15,-1-3-2 0,1 0 1 0,-2-2-5 16,0 1-4-16,3 0-2 0,-1 0-1 0,-2-2-4 16,0 0 1-16,0-1 0 0,-1 1-2 15,1 2-1-15,-2-6-1 0,-2 1-1 0,1-1-5 16,0 3-11-16,-1 0-11 0,1-3-12 0,-2 0-39 15,-1-3-20-15,1 2-24 0,-1 2-24 0,-1-6-92 16,1-3-60-16,-1 2 190 0,3-3-138 0,-1-1-68 16</inkml:trace>
  <inkml:trace contextRef="#ctx0" brushRef="#br1" timeOffset="106080.14">12783 7318 163 0,'-4'-1'234'15,"-2"0"-27"-15,3 2-91 0,-4-1 60 0,0 1-20 16,4 0-19-16,-2 0-29 0,0 1-11 0,0-1-9 16,0 1-8-16,-2-1-18 0,7 2-5 0,-6-2-4 15,-2-1-3-15,4 3-4 0,0-2-1 0,4 2 0 16,-5-1 0-16,3-1-6 0,4 3-2 0,-4-3 7 15,4 2-2-15,-1-1-5 0,-1-1-2 0,-2-1 0 0,5 1 3 16,-3-1-3-16,0 0-1 0,5 1-8 0,-4 0-3 16,3-1-2-16,4 3-5 0,-1-2-3 0,-1 0-4 15,1 1-3-15,1-1 0 0,0 1-4 0,4 0 2 16,-4-2-1-16,5 3 1 0,1-2 1 16,-1-1 0-16,1 1 1 0,2 1 1 0,0-2 3 0,2 0 2 15,-2-1 2-15,4-1 1 0,-2 2 0 16,1-1 2-16,-1 0 2 0,7 1 0 0,-7-2-2 15,-1 2-1-15,4 4-1 0,-1-3 4 0,1 1 0 16,-3 0-1-16,-3-1-1 0,-5 0 0 0,6 3 5 16,-6-4-4-16,1-1 3 0,3 2-3 0,-1 0 0 15,-1 1-1-15,4 0-1 0,-4-1-2 0,3-1-3 16,1 4 1-16,-6-4-2 0,-1-3-4 0,3 3 1 16,-1-1-4-16,0 0 1 0,2 1 1 0,-2-2-3 15,0 1 1-15,1-1 0 0,0 0 0 0,0 0 0 16,-1-1 2-16,0-1-1 0,-2-1-2 0,0 3 4 15,0 0-3-15,-2 0 0 0,1 0 0 0,-4 0-2 0,0 2 1 0,1-1 0 16,1 1 0-16,-3 0-2 0,2 0 2 0,-2 1-1 16,1 1 0-16,-3 0 0 0,2-1 1 15,-1 1-2-15,-1-1 3 0,-1 2-3 0,0-1 1 16,0 1 1-16,0-1-1 0,0-1 0 0,-3 1 1 16,0-2 2-16,-3 3-2 0,2 0 2 0,-4-2-1 15,-1 0 0-15,-2-1 0 0,5 1 2 0,-6-1-1 16,1 0-3-16,-3 0 2 0,3-1 0 0,-1 1-1 15,-1 0 2-15,-1-1-2 0,0 1-1 0,0-2-1 16,2 2 3-16,-1-1-2 0,2 0 0 0,-5-3-1 16,3 2 1-16,0 1-1 0,0-1 2 0,-5 0-2 0,3 2 0 15,0-3 0-15,-1 1 1 0,5 1-1 0,-5-2 0 16,1 3 0-16,4-1 0 0,-5 0 0 0,-2-2 0 16,1 3 1-16,-4-1-1 0,1 0 0 0,-2 1 0 15,2-2 1-15,3 1-1 0,-3 1 1 0,1 0 1 16,-1-1-1-16,3 0 0 0,-2-4 0 0,0 1 1 15,0 0-2-15,2-5 0 0,2 6 0 0,2-2 0 16,1-1-2-16,0 2 2 0,-1-1-1 0,5 3 1 16,0 2 0-16,1 0-2 0,-2-2 2 0,1 2-1 15,3 0 0-15,-4 0-2 0,4 2 1 0,0 0 0 16,-1 1 0-16,1 0 1 0,-2 0-2 16,-2-2 3-16,4 2-1 0,2 0 1 0,-2 0 0 15,-1 1 0-15,1-1 0 0,2 2-2 0,0 0 2 16,-1-1-1-16,2-2-1 0,4 3 0 0,-2-3-2 15,0 1 2-15,0-3 0 0,5-1 1 0,1 0-3 16,-1-1 1-16,5 1 1 0,-5-3 1 0,6 2-1 16,3-1-1-16,3 2 0 0,-3-4 0 0,0 2 1 0,-1 1-2 0,7 0 1 15,-3 0-2-15,1 2 4 0,1 0-1 0,0 0 2 16,4 2-3-16,3 0 2 0,-1 1 1 16,-3 1 1-16,5 1 0 0,-2-4 0 0,2 2-1 15,-4 2 0-15,2-1 3 0,0 2-3 0,0-2 0 0,-3-2 0 16,-3 2 0-16,1 0 0 0,-4-3 0 15,4 1 0-15,-7-2 1 0,-1 0 1 0,-1 0 0 16,0 0-1-16,0-1 2 0,-3 0-2 0,2 0 1 16,-5-2 0-16,2 3 0 0,-3-1-1 0,1 1 1 15,-2-1-1-15,0 1-1 0,-2 1 0 0,1-1 2 16,-1 0-2-16,1 2-1 0,-2-2 1 0,0 1 0 0,0 1 0 16,0 0 1-16,0 0 1 0,0-1-2 0,0 1 1 15,-1 0 0-15,0 0 1 0,0 0-2 0,-1 3 0 16,-2-4 0-16,2 2-1 0,-4 0 1 0,2 0 0 15,0 0 1-15,-1-1-3 0,-1-1 2 0,-1-1 1 16,1 3 0-16,0-2-1 0,-2-1 1 0,0-2 0 16,0-1-1-16,-1-1 1 0,0 1-1 0,0-2 1 15,0 1 0-15,-5-5 0 0,0 3 0 0,1 0-1 16,-10-4 0-16,0 2 0 0,3-1-1 0,-4 1 1 16,1 1 0-16,0 0 0 0,-3 0-1 0,4 2 0 15,1 1 1-15,4 3-1 0,-3-2 1 0,2 3-1 16,3 0-1-16,1 0 1 0,4 2 1 0,0-1-3 15,2 0 1-15,1-1-1 0,5 2-6 16,-2-2-12-16,4 0-11 0,0 0-15 0,0 0-61 16,1 0-28-16,4 2-43 0,1-2-62 0,-1-2 152 0,3 0-115 15,-2-5-30-15</inkml:trace>
  <inkml:trace contextRef="#ctx0" brushRef="#br1" timeOffset="106294.79">12841 7078 933 0,'-7'7'492'0,"0"2"-248"0,-1 4-143 16,-1-3 87-16,4 1-96 0,-3 5-11 0,3 6-9 15,-5-2-10-15,4-2-32 0,0 4-9 0,2-3-6 0,1 3-4 16,1-4-5-16,-1 2-1 0,-2-11-7 0,7 4-77 15,-1-3-50-15,1-3-74 0,0-1 151 0,2-6-147 16,2-1-86-16</inkml:trace>
  <inkml:trace contextRef="#ctx0" brushRef="#br1" timeOffset="109343.5">4631 7616 221 0,'0'-3'208'15,"0"1"-35"-15,1 1-78 0,-1-1 57 16,1 1-34-16,-1 1-13 0,0-2-6 0,1 2-16 16,-1-2-29-16,2 1-7 0,-2-1-5 0,4 2 0 15,-1-2-4-15,0 0 1 0,2 2-7 0,-1-1 4 16,2 0-2-16,0-1 1 0,1 1-1 0,-1-1 0 16,2 1-2-16,0-1-2 0,2 1-3 0,0 0-6 15,-3 0-3-15,10 1-5 0,-3 1-2 0,3 2-8 16,-1-2 2-16,0 2-2 0,-1 1 0 0,7 1-2 15,-6 1 2-15,1 0-3 0,-1 0 1 0,-2 0 1 16,2 3 1-16,-1-4-3 0,2 3 1 0,-8-2 1 0,4-1 0 16,0 1 0-16,0-3 1 0,-1 4 0 0,1-2 0 15,2 1 1-15,-1-4 0 0,1-1-1 0,0 1 0 16,-1 1 1-16,2 0 1 0,0-6-3 0,1 3 1 16,-1-3 0-16,5 2-1 0,-1 1 1 0,2-2 0 15,-2 0-3-15,1 0 2 0,1-2 1 16,-6 2-3-16,4 2 0 0,-3-2 3 0,0 1-2 15,-4-1 0-15,1 2 1 0,-1 0-1 0,0 2-1 16,2-1 2-16,-2 0 2 0,-3 0-3 0,0 1-1 0,2 2 1 16,0-2 3-16,-1-1-3 0,-2 1 2 0,0 0 0 0,1 0-3 15,-1-2 3-15,3 0 0 0,-6-2-1 0,2 1-1 16,1 1 2-16,-2 0-1 0,2-2 0 0,0 2-1 16,-1 0 0-16,1 0 1 0,2 5-1 0,0-3 0 15,-4-2-1-15,4 3 0 0,-1 4 0 0,3-1 0 16,-1 0 2-16,2 0-2 0,-5 0 0 15,1 1 1-15,3 0 1 0,-2 0 0 0,3-1-1 0,-6-2 2 16,1 1 0-16,-7-2 1 0,5 1 1 0,-3-1 0 16,-7-2-1-16,2-2 4 0,-2 1 2 15,2 0 0-15,0-1 1 0,1 0 0 0,-2-2 0 16,-1-3 1-16,2 3-1 0,-5-3-4 0,-1 0 1 16,1-2-2-16,-5-1-3 0,1-1 0 0,-3 2-2 15,4 0 0-15,0 0 1 0,-1 1-1 0,-2 1-1 16,1-1-1-16,-2 3 2 0,2 1 0 0,-3-2 1 15,0 0 0-15,0 5-2 0,1-5 0 0,0 5 2 16,-1-2 0-16,1 2-2 0,0 0 0 0,0 0 0 16,0 0 0-16,-1-6 1 0,1 4 1 0,-1-1 0 0,1-3-2 15,-3 0 2-15,0-2 1 0,0 0 2 0,-1 4-1 16,3 0 0-16,-6-1-1 0,2 4 2 0,0-3 2 16,-7 0-1-16,0 3-1 0,5 0 2 0,-6 1-3 15,0-1 3-15,5 1-4 0,-6 0 0 0,8 1-1 16,3 1-1-16,-2 3 0 0,0-3-1 0,4 0 1 15,-1 0-1-15,-1-1 1 0,3 3-1 0,-1-4 2 16,0 3-1-16,0-3-1 0,1 1 2 0,2 1-1 16,1 1-1-16,-3-2 0 0,2 1 1 0,0-2-2 15,-3 0 1-15,5 0 1 0,-7-1-1 0,4 0 1 16,-2-2-1-16,5 2 0 0,-1 1 0 0,0-1 1 0,-1 0-1 16,3 0-1-16,3 1 0 0,-1-2 0 0,4 2-1 15,-5 0 1-15,6 1-3 0,-1-1 0 0,1 1-1 16,4 2 0-16,-1 1 1 0,-2-3-1 0,5 4 1 15,-3-4 0-15,9 5 0 0,-4-4-1 0,3 1 3 16,-4 0 1-16,12 0-4 0,-4 0 1 0,-1-3 1 16,2 0 0-16,5 1 0 0,2 4 1 0,-3-4-1 15,6 1 0-15,-3-1 2 0,5 0 0 0,-2 4 1 16,-1-4-2-16,4 0 1 0,4 3 1 0,-4-1 0 16,3 1 0-16,4 4 0 0,-2-2 0 15,2 4-1-15,1 0 2 0,-9-1 0 0,1-2 1 16,2 1-2-16,-9-2 1 0,-2-2 1 0,3 1-1 15,-2-4 0-15,0 1 0 0,0 1-1 0,-2-2 0 16,0 2 1-16,1 2-1 0,0-4 0 0,-4 3 0 16,3 0 3-16,1 0-3 0,-4-1 4 0,2 0-4 15,-3-2 3-15,-4-3-1 0,4 2 1 0,-1 1 0 16,-3-2 1-16,-3-4 0 0,-4 2-1 0,3 1 1 0,-2 0 0 16,2-3 2-16,-3 1 1 0,-4-2-2 0,2 2-1 15,-1-1 2-15,1-1 0 0,-4-1 1 0,-2 0-1 16,3 2-2-16,-4 0 4 0,-1-2 0 0,-1 0 2 15,-7 0 1-15,5 2 0 0,-3-1 0 0,-5-1-1 16,-1 0 1-16,-1 1-4 0,1-1 1 0,-1 1-5 16,1-1 1-16,-5-3-1 0,4 3 0 0,-1-3 0 15,0 1 0-15,-2-2-2 0,0 1 1 0,5 1 0 16,-5-1-1-16,4 2 0 0,10 5-1 0,-9-4 0 16,1 4-1-16,6-1 1 0,-1 1-1 0,-3 0-1 0,2 3 1 15,-6-1-2-15,-2 0 3 0,8 1-1 0,-4 0 1 16,-2 0 0-16,4-1 0 0,0 1 0 0,1 0 0 15,2 0 0-15,0 0 0 0,-1 0 0 0,3 0 2 16,-3 0-2-16,2 0 1 0,2 0 0 0,-1 0-1 16,-1-1 1-16,3-3-1 0,0 4 0 0,0-3 0 15,1 3 0-15,2-3-1 0,-1 2 0 0,2-2 1 16,0 2-2-16,2 1 0 0,0 1 1 0,-1-1-1 16,3 1-1-16,-1 2-2 0,0-2 2 15,1 1 0-15,1 0-1 0,0-1 1 0,2 1 0 16,0 2-1-16,-1-1 2 0,4 0 0 0,0 2-2 15,2-1 0-15,1 2 2 0,1-1-1 0,1 1-1 16,3 1 0-16,0 0 1 0,4 2-1 0,6 0 0 16,-3-2 2-16,10 4-4 0,-4-1 1 0,1 3 4 15,3-2 0-15,-3-2-2 0,2 3 2 0,-6-5 1 16,-1 1 0-16,-2-4 4 0,2 2-2 0,-2-6 0 16,-2 0 1-16,-2-5 0 0,0 3 0 0,-3-2 2 0,-2-1-1 0,-1-1 4 15,1 1 4-15,-3 0 3 0,-3 2 3 16,-1 3 3-16,0-3 5 0,-4 3 2 0,2 0 0 15,-4 1-4-15,-2-1 0 0,-1 4-5 0,-1-3-2 16,-4-1-2-16,0 4-5 0,-1 0 0 0,-1 1-2 16,0 0-1-16,-1 1-2 0,-1 0 1 0,1 1-3 15,1 2 1-15,-3-7-3 0,2 5-5 0,0-5-18 16,2 4-27-16,3-2-90 0,-1-2-99 0,1 1 182 16,4 0-132-16,3 0-110 0</inkml:trace>
  <inkml:trace contextRef="#ctx0" brushRef="#br0" timeOffset="115468.37">20159 6994 408 0,'-4'1'314'0,"-1"-2"-91"0,3 1-105 0,-3-1 53 0,2-1-18 16,-2-3-12-16,-2 3-33 0,2-4-10 16,-1 4-13-16,-2-2-8 0,0-2-19 0,1 1-7 15,-1-1-9-15,-1 2-5 0,4-1-13 0,-4 0-3 16,2 0-5-16,1 2-3 0,-3 1-8 0,2 1-2 16,-6 0 0-16,4 0 1 0,0 0-2 0,0 1-2 0,-5 2 0 15,1-1-1-15,2-1 1 0,1 3 0 0,0 2-1 16,-2-1 0-16,-2 3 1 0,-1-1 1 0,4 3-1 15,-1 0 0-15,-2 0-1 0,2 1 0 0,0 1 0 16,0 3-2-16,2 3-1 0,-1-1 2 0,2 1 1 16,0 5 0-16,0 0 0 0,4-1-1 0,-2 3 2 15,4-1 0-15,-3-1 0 0,3 0 0 0,-1 0 0 16,-1-3 0-16,2 0 1 0,1-1-1 0,-2-2-1 16,1-2 0-16,1-2 2 0,1 0-2 0,0-1 0 15,-1-2 3-15,2-2-3 0,0-1-1 0,0 2 2 16,2 0 1-16,0-3-2 0,1-1 0 0,-1 1 1 15,2-1-2-15,-1 0 2 0,2 4 0 0,-1-4 0 16,0-1-1-16,1 3 0 0,-1-3 1 0,3 2-1 16,-1 1-1-16,1-4 1 0,-1 1-1 0,1 2 2 15,1 0 0-15,-2 1-1 0,1 2 1 0,-3 0 2 16,2 0 0-16,-4 1-2 0,3 3 2 0,-5 1 0 16,0 0-1-16,-5 2 1 0,3 1-2 0,0-3 0 0,-3 3-1 15,-2 6 1-15,0-3 1 0,3-1-1 16,-2 2 0-16,2-2 0 0,-3 4 0 0,3-2-1 0,-1 1 2 15,3-8-1-15,0 3 0 0,0 0 0 16,0-3-1-16,2 1 0 0,0-3 1 0,0-2 1 0,0 2 0 16,4 0 0-16,-2-1-1 0,1 1 0 15,1-2-1-15,0-3 1 0,3 0-1 0,-2 1 1 16,1-3-2-16,-1-1 2 0,2 0-2 0,-2-2 2 16,1 4-1-16,0-1 1 0,-2 2 0 0,1 1 1 15,-3 1 0-15,3 3-2 0,-3-3 3 0,-2 3-2 0,0 4 0 16,-1 1-1-16,-1-4 2 0,0 4-1 0,-2 1 1 0,-1 5 1 15,-2 3-2-15,0 1 1 0,1-3 2 0,-2 3-3 16,0 4 0-16,1 0 0 0,0 0 0 0,1-3-1 16,-1 0 0-16,0-2 1 0,3-1 0 0,-1-3 2 15,3 1-1-15,0-3 0 0,1-2-1 16,1-3 0-16,0 1 1 0,1-1-1 0,1 1 0 16,0-3-1-16,1 1 1 0,-2-2-1 0,0 3 3 15,1-2-1-15,-1 0-1 0,1 1 0 0,-1-3 0 16,-1 0 1-16,2 1-1 0,-2 2 0 0,0-1 0 15,0-2 0-15,0 1 0 0,-2 1 1 0,1 2-1 16,-1-1 0-16,0 0 1 0,2-1-1 0,-2 1 1 16,2 3-1-16,-1-3 0 0,1 1 0 0,0 0 0 15,0 1 0-15,0-2 0 0,0 2 0 0,0-1 0 16,0 0 0-16,0 0 0 0,0 1-2 0,-3 0 3 16,3 0-1-16,-2 2-1 0,0 0 1 0,-1-2 1 15,1 2-1-15,-2 1 0 0,1-3 1 0,0 0 0 16,-1 0-1-16,1 0 0 0,0-2-1 0,-1 0 1 0,2-2 0 15,-2 0 2-15,2 3-2 0,-2-3 0 0,1-2 1 16,-1 0-1-16,-1 2 1 0,3 2-1 0,-2-2 0 16,1 2 0-16,-1-1 1 0,1 3-1 15,-1 1 0-15,2-4 0 0,2 5 0 0,-3-3 0 0,1 0 0 16,0 0 0-16,2-2 0 0,0 0 1 0,0-1-2 16,3 2 1-16,-2 1 1 0,3-3 0 15,1 4-1-15,-2-3-2 0,2 2 1 0,1 1 1 16,-1-2 0-16,1 0 0 0,-2-2 0 0,2 1 0 15,0 1 0-15,0-5 1 0,0 1 4 0,-3-1 0 0,1-4 10 16,1 2 3-16,-1-3 0 0,-2-1 4 0,2-2 3 0,1 5 6 16,-1-7-2-16,1 1 3 0,0 0-7 0,3 1 4 15,0-3 1-15,0-1 0 0,1 2-3 0,1-3-2 16,1 5-2-16,2-2-4 0,-1 0-3 16,0 2-5-16,0 0-3 0,-2 3-3 0,0-2 0 15,0 2-3-15,1 2 2 0,-2 3-2 0,-2-1 2 16,-1 1 0-16,-1 0 0 0,-1-1 1 0,0 3 0 15,-3-2 1-15,-1-3-1 0,0 1 2 0,-1 2-1 16,0-3-1-16,1 1 0 0,-5-3 0 0,1-1-1 16,1-2 0-16,-1 2-2 0,2-2-1 0,-3-2-1 15,3 1-4-15,2-1-7 0,0-3-12 0,1 0-62 16,-1 0-38-16,0-2-57 0,4 1-140 0,-4 3 228 16,0-4-159-16,-1 4-61 0</inkml:trace>
  <inkml:trace contextRef="#ctx0" brushRef="#br0" timeOffset="117815.86">7303 7598 292 0,'-1'-1'265'0,"1"0"-92"0,-1 1-95 0,0-2 76 15,0 2-34-15,1-2-47 0,0 2-8 0,-2 0-9 0,2 0 0 16,0 3-8-16,0-2-3 0,0 0-13 0,4 3-2 15,-3-2-5-15,2 3-2 0,2-3-4 0,1 2-9 16,1 0 0-16,3-1-3 0,1 0-1 0,2-3-1 16,0 2 1-16,6-5-2 0,0 3 1 0,6-3-2 15,-3 1 3-15,11-4-2 0,-4 1 2 0,0-2-2 16,4 2 0-16,-4-1 1 0,1 1 0 0,-5-3 2 16,-1 3 0-16,-3-1 0 0,-2 3 1 0,-1-3 6 15,-6 3 0-15,0 1 8 0,-1-2 3 0,-2 2 1 16,-4 2-1-16,1 0 0 0,-1-1 1 0,-3 1-3 15,0 0-1-15,-1 0-7 0,0 0-2 16,-1 1 1-16,0-1-2 0,0 0-1 0,0 0-1 16,-1 0-2-16,1 1 0 0,-1 0-3 0,1 0 0 0,-1 0-2 15,1-1-1-15,-2 0 2 0,2 2-3 16,0-1 1-16,0-1-2 0,0 0 2 0,0 0-2 16,1 0 1-16,1-1-1 0,0 1 0 0,2 0 1 15,-2 0 0-15,0-2 1 0,0 1-1 0,3 0 1 0,-5 0-1 0,2 2 1 16,-1-1-1-16,0 0 0 0,-1 1 1 15,0 0-2-15,0 2 1 0,0 0-1 0,0 1 2 16,0-3-2-16,-2 2 0 0,0-1-2 0,-1 0 2 16,3 1-1-16,-1 1-32 0,-1-3-25 0,1 2-40 15,-1 0-63-15,2 0 118 0,0 0-86 0,0-3-41 0</inkml:trace>
  <inkml:trace contextRef="#ctx0" brushRef="#br0" timeOffset="120379.79">23281 9331 217 0,'3'-2'256'16,"0"0"-65"-16,-3 0-79 0,-2 0 64 0,-2 0-23 16,1-1-19-16,1 3-39 0,-3-1-12 0,-1 1-8 15,1-1-7-15,2 1-14 0,2 0-3 0,-4 0-4 16,2 0-1-16,1 0 1 0,-2 0-1 0,6-2-2 16,-6 1 1-16,3 0 0 0,1 0 1 0,0-1-3 15,-2 2-1-15,0-3-4 0,-2 0-3 0,0 0 0 16,4 0-3-16,0-1-7 0,-1 2-6 0,-7-1 1 15,5-1-2-15,2-1-7 0,-5 2 0 0,2 1-1 0,-3-1-2 16,0 1-1-16,1 0 1 0,-1 0-4 0,3 0-2 16,-4 1 2-16,3-2-1 0,-2 1-1 0,-2 0 0 15,1 1-2-15,2 1 1 0,0 0-1 0,0 0 0 16,-2 0 2-16,2 0-2 0,1-2 0 0,-1 2 0 16,2-3 2-16,-1 3-1 0,0-1 0 0,1 0 0 15,-1 0 0-15,1 1 0 0,-1 0-1 0,1 0 1 16,0 1-1-16,-1-1 1 0,-1 0 0 15,1 0 1-15,1 0-2 0,-2 0 0 0,1-1 1 16,-2 1 0-16,2 0 0 0,-1-2-1 0,1 1 0 16,-1 0 0-16,0 0 3 0,1 1-2 0,0 0 1 15,-1-2-2-15,1 2 1 0,1 3 2 0,-1-3-3 16,0 1 0-16,1-1 0 0,0 3 1 0,-1-3-1 16,1 1 1-16,-3-1 0 0,2 1-1 0,0 3 1 15,-1-3 1-15,1 1-1 0,0 0 0 0,-1 0-1 16,3 3 0-16,-3 0 0 0,1-1-1 0,-1 1-1 15,0 1 2-15,-1 0 0 0,-2-1-1 0,3 1 1 0,0-2 1 0,-2 0-1 16,2 1 1-16,-1-2 1 0,2 0-2 16,-1 0 1-16,0 1 0 0,-2-1-1 0,0 0-1 15,4 2 1-15,-4-2 1 0,-1 1 0 0,-1 0-1 16,0-2 0-16,3 3 0 0,-2 0 1 0,-2-2-1 16,0 3 0-16,3 0-1 0,-1 1 0 0,3-1 0 15,-2 2 1-15,-1 0-2 0,2 1 2 0,0-2-2 16,0 2 2-16,0 0 1 0,1 1-1 0,0-2 0 15,2 3 0-15,-2-5 0 0,3 3 0 0,1 1 0 16,0-4-1-16,0-2 0 0,0 0 1 0,2 0 0 16,-2-1 0-16,2 0 1 0,0-2-2 0,1 2 1 0,0 1 0 15,1 2-1-15,-1-1-1 0,-1 1 1 0,2 1 0 16,0 1 0-16,-1 0 0 0,1 1 0 0,1 0 0 16,-2-1 1-16,1 1 0 0,2 2 0 0,-2-3 0 15,1 2 1-15,-1 0-1 0,2-2 0 0,-2 1 0 16,2 2 0-16,-1-2 0 0,-1-1 0 0,4 2 0 15,-3-2 1-15,0 0-1 0,2 2 0 0,-1 0 2 16,2-1 1-16,-3 0-1 0,3 0-1 16,-3-2 0-16,0-2-1 0,7 3 2 0,-2-1-2 0,-5-3 0 15,5 2 1-15,0 1-1 0,-1-1 0 0,7 1 0 16,-2 2 1-16,-8-5 0 0,6 2 1 0,2 0 0 16,-2-1 1-16,-1-2 2 0,1 1 0 15,-5 0-1-15,4-2 1 0,2 2-1 0,-3-4 1 16,1 4 0-16,3-4-1 0,0 3-2 0,-1-3 1 15,0 2 0-15,-2-2-2 0,2 1 0 0,0 0-1 16,-1-1 2-16,-3 0-1 0,2 0 0 0,1 0 1 16,0-1 0-16,0 1-1 0,-1-1 0 0,0 1 0 0,-2-2-1 0,6 1 1 15,-4-1-1-15,1 2 0 0,0-2 0 0,0 2 0 16,1-1 3-16,-1 2-2 0,1 2 1 0,-2-3-1 16,2 3 2-16,-3-1-2 0,1 0 0 15,0-1-1-15,1 3 1 0,1-1 0 0,-1 0-1 16,0 0 2-16,-3-3-2 0,4 1 2 0,-3-1-1 15,4 1 0-15,-7-2 1 0,2-3 1 0,-1 0 0 16,0 1 1-16,3-2 3 0,-5 0 0 0,7 0 3 16,-7 0 1-16,4 2-1 0,-1-2-2 0,-3 0 2 15,5-1-2-15,-3 2-1 0,-5-3-1 0,5 2-3 0,1-1 1 16,-3-1-2-16,2 2 1 0,3-1 0 0,-3 0 0 16,4 1-1-16,-5 0 0 0,0-2 0 0,0 1 0 15,3-1 1-15,-4-1-2 0,0 2 0 0,1-2 1 16,0 0 0-16,-2 1 2 0,0-1-1 0,0-3 0 15,0 3 1-15,1-2-1 0,-3-2 2 0,0 1 1 16,-1-1 0-16,0 1-1 0,1-1 1 0,-1 1 1 16,-1 0 0-16,-1-1 2 0,2 2 0 0,-2 1 0 15,-1 0 0-15,0-3 2 0,0 3-1 0,0 0-1 16,0 0 1-16,1 2 0 0,-1-1 0 0,0 0 1 16,1 1 1-16,0-1-2 0,-1-2 6 0,-2 1-3 15,0-1-1-15,-3 0 2 0,-1-2-1 0,1-1-2 16,-2 2-1-16,1-1-1 0,-1 1-3 15,0-3 2-15,3 3-3 0,-1 2 0 0,5-1-3 16,-5 0 2-16,1 2 0 0,0 0-1 0,5 3 0 16,-4-1 0-16,3 0 0 0,-1-1-2 0,-4 0 2 15,6 3-1-15,-3 1 0 0,5 0 2 0,-4-1-3 0,4 4-1 0,-5-1 0 16,2 1 2-16,3 1-2 0,-2 1 0 0,2-2-2 16,-2 1 2-16,1-1-4 0,-3 1 1 15,2 1-3-15,0-1-42 0,-2-4-27 0,0 3-36 16,4-1-45-16,-1-1 106 0,-2-1-88 0,3-3-33 15</inkml:trace>
  <inkml:trace contextRef="#ctx0" brushRef="#br0" timeOffset="121246.69">7214 7571 688 0,'-7'10'318'16,"2"0"-165"-16,1-4-69 0,1 0 26 16,1-2-22-16,3 2 0 0,0-1-1 0,1-2-10 15,4-1-14-15,-4 3-12 0,5-1-24 0,0-1-4 16,0 0-6-16,-4 0 0 0,3-2-9 0,-1 1-3 16,2 0-1-16,-1 2-1 0,1-3-19 0,-1 2-49 0,1 2 57 15,2-4-32-15,1 3-19 0</inkml:trace>
  <inkml:trace contextRef="#ctx0" brushRef="#br0" timeOffset="123491.48">22178 9872 446 0,'3'0'182'0,"-3"-4"-125"0,0 2-40 16,0-1 7-16,0 1-10 0,-3-2-5 0,2 3 2 16,0 1-5-16,0 1-1 0,-1 1-3 0,0 1-2 15,-2 0 1-15,0-2-1 0,1 4 0 0,-2-2 1 16,1 1 2-16,0 0 1 0,0 1-1 0,0-4 3 16,0 4-16-16,1 0-43 0,1-4 47 0,2 0-30 15,1-1-23-15</inkml:trace>
  <inkml:trace contextRef="#ctx0" brushRef="#br0" timeOffset="123873">23155 9825 159 0,'0'0'96'0,"0"1"-41"0,1 1-33 15,-1 0 16-15,0-2-15 0,0 1-8 0,0-1-4 16,0 4-4-16,-1-3-7 0,-1 0-2 16,0 0-1-16,-2 0-3 0,2 4-1 0,-1-3 2 15,-3-3-2-15,3 1-8 0,1 1-13 0,0 2 23 0,0 0-13 16,-2 0-7-16</inkml:trace>
  <inkml:trace contextRef="#ctx0" brushRef="#br0" timeOffset="137613.38">20142 8280 436 0,'-5'0'282'0,"2"0"-89"0,-1 0-100 0,2 0 75 15,-1 1-37-15,-3 1-40 0,5 1-7 0,-2-1-7 16,0 0-3-16,0 0-8 0,0 2-5 0,0-2-4 16,-1 0-2-16,4 0-9 0,-3 0-2 0,3 1-3 15,0-1-1-15,-3 0-7 0,3 0 0 16,-4 1-3-16,3-1-3 0,-1 0-2 0,-1-1-3 0,1 2-2 16,1 1-3-16,-1-1-3 0,0-1-5 0,2 0 0 15,-1 1 0-15,0-1-5 0,-1-1 1 0,1 1-1 0,0-1 0 16,1 2 0-16,0-1-1 0,0-1 0 0,1 1-1 15,-1 0 3-15,0-1-2 0,0 4 1 0,-2-4 0 16,2-1 0-16,-3 1 3 0,1 0 2 0,0 0 3 16,1 0 2-16,1-1 2 0,-1-2 1 15,1 1 3-15,0 1 0 0,-5 0 1 0,5-1-1 16,-2 0-4-16,-3 1 0 0,-1 0-3 0,2 0-2 0,-2 1-2 16,1-1-1-16,1 0-2 0,0 1 0 15,1 0-2-15,-3 0-1 0,4-1 2 0,0 0 0 16,1 1 2-16,1 0 0 0,-5 2 2 0,1-3 4 15,4 0 3-15,0 0 1 0,-5-2-2 0,2 2 1 16,-4-1 0-16,5 0-1 0,-1 0-2 0,0 1-3 16,-5 0-4-16,5 1 0 0,-2 1 0 0,2-2-2 15,-3 3-1-15,2-2-1 0,0-1 0 0,-1 0 0 16,1 1-1-16,2-1 0 0,-2 1-1 0,0 1 0 16,1-1 1-16,-2 1-1 0,2 0 1 0,-2 1-1 15,0-1 2-15,-1 1-1 0,2-2 0 0,0 3-1 0,-1-2 2 16,2 1-2-16,0 3 0 0,-1-3 0 0,3 2 0 15,-1-2 1-15,-1 0-1 0,0-2 0 0,2 3 0 16,-2-4 0-16,1 1 1 0,1 0-1 0,0 0 1 16,-1-2-1-16,0 1 2 0,0 0 1 0,1 0-2 15,-1 0 2-15,0-1 2 0,-2 0 2 0,0 1 0 16,-1 0 2-16,2 0 3 0,0 0-1 0,-2 0 0 16,0 1 0-16,-1 0-1 0,1 0-2 0,2-1-1 15,-3 1-1-15,-1 0-2 0,2 1-1 0,1-2 0 16,-1 2-1-16,2 1 0 0,-2-2 0 0,0 1-1 15,0 0 1-15,1-1-2 0,-1 2 1 0,-1-1 1 0,1 0-1 16,-2-1-1-16,-1 0 3 0,3 1-1 0,-4-1 0 16,2 3-1-16,-2-3 0 0,2 1 0 0,-3-1 2 15,3 2 1-15,-1 0-3 0,1-1 1 0,0 1-2 16,-1-1 2-16,1-1 0 0,-1 3-1 0,5 0-1 16,-4-3 0-16,0 0 0 0,1 2 0 0,0-1 1 15,1-1-1-15,-1 1 0 0,1 0 0 0,-3-2 2 16,5 0-2-16,3 3 0 0,-6-2 1 15,1-1-1-15,4 0 1 0,-5 0 0 0,4 0 0 16,-5-1-1-16,1 1 1 0,0-2-1 0,3 1 1 16,-3-1 1-16,3 0-1 0,0-1-1 0,-3 3 2 15,5 0-1-15,-2 0 0 0,-4-1 0 0,3 1 0 16,-1 2 2-16,1 1-3 0,-2-2 0 0,0 1 0 16,-1 1 1-16,1 0-1 0,1 0 0 0,-3-1 0 15,1-2-1-15,-1 3 1 0,3-1 2 0,-2-1-1 16,0 0-1-16,2 2 1 0,-2-2 1 0,2 0-2 0,-1 3 0 15,2-2 1-15,-2-1 0 0,1 4 0 0,-1-2 0 16,0-2 2-16,-1 1-3 0,1-2 2 0,1 1 0 16,-2-2-1-16,1 1 0 0,-1-3 1 0,1 2 0 15,-3-1-2-15,0-1 0 0,0 0 1 0,0 1 0 16,3 0 0-16,-3 0 0 0,0 0 0 0,3 1-1 16,0 0 2-16,0-2-1 0,0 1 0 0,2-1-1 15,-1 2 1-15,-1-1-1 0,1-1 0 16,2 2 1-16,-2-2-1 0,1 2 0 0,-2-1 0 0,3 1 1 15,0 0-1-15,2 1 1 0,-2-1-1 0,0 0-1 16,1 1 0-16,3 1 1 0,-1 0-2 0,0 0 1 0,-2 0-1 16,-3 1 2-16,4 1 0 0,0-1 0 0,-1-1 1 15,-1 1-1-15,-1-1 1 0,-1 0-1 0,3 1 2 16,-1 0-1-16,-2-1-1 0,2-1 1 0,-6 0 0 16,0 0 1-16,-1-1-1 0,3 1 1 0,-5-2-2 15,5 1 1-15,-3-2 1 0,-5 0 0 0,4-1-1 16,4 2 1-16,-1-3-2 0,-2 0 0 0,0 1 1 15,1 1-1-15,-1-1 0 0,4 3-1 0,0-2 2 16,-2 3-2-16,0-1 1 0,0-1 1 0,0 0 0 16,3 0-1-16,-1 2 0 0,-1-1 0 15,1 0 0-15,0-1 0 0,0 0 1 0,0 2-2 16,0-1 1-16,-1-2 0 0,3 3 0 0,-4-2 0 16,2 2 0-16,1 0 0 0,0-1-1 0,1-1 1 15,0 1 0-15,-2-1 0 0,3-1 0 0,0 2 0 16,-1-2 0-16,0 1 0 0,-2-1 0 0,3 2 0 15,0-1 0-15,-2 1 0 0,0 0 1 0,-1-1-1 16,1 1 1-16,-1-2 0 0,3 2 0 0,-3-1 0 0,2-1-1 16,-3-2 0-16,3 3-1 0,1-1 1 0,-3 0-1 0,4 2 1 15,-2-4 0-15,-1 2 0 0,1-1 0 0,0 1 0 16,-1-1 1-16,-2 2 0 0,-2-4-1 16,-2 3 0-16,4-2 0 0,-2 4 0 0,0 0 0 15,-1-1 0-15,-1 0 0 0,7 1 0 0,-3-2 1 16,5 1-1-16,-8-1 0 0,1-1 1 0,0-2-1 15,2 2 1-15,-3-1-1 0,1 0 0 0,-1 1 1 16,-5-3 0-16,6 0 0 0,-2 0-1 0,0 1 0 16,1 0 1-16,0 1 1 0,1-2-2 0,-3-1 0 15,3 3-1-15,1 1 0 0,1-3 1 0,0 0 0 0,-3-2 0 16,1-2 0-16,2 3 0 0,2 3 0 0,-3 0 0 16,1-3 0-16,0 4 0 0,-1-3-1 0,2 3 1 15,0 2-1-15,-1-3 1 0,-3-1 0 0,2 0 0 16,0 2 0-16,3 0 1 0,-3 1-1 0,0-3 0 15,1 1 0-15,1 0 0 0,0 1 0 0,0 0 0 16,-1-1 0-16,-2 1 0 0,2-2-1 0,-1 3 1 16,-2-2 1-16,0 1 0 0,0 1-1 0,0-2 0 15,5 2 0-15,-5-2 1 0,0 1 0 0,1 2-1 16,1-2 0-16,-1-1 0 0,-1 0 1 0,-4 1-1 16,1 0 0-16,2 0-1 0,-2-2 1 0,-1 2-2 15,-1-1 2-15,3 2 0 0,-1 0 0 16,1-2 0-16,-1 3 0 0,-1-1-1 0,3 0 1 15,2 3 1-15,-3-3-1 0,2 1 0 0,0 2 1 16,-1-3-1-16,0-1 0 0,0 2 0 0,-1-1 1 16,1 1-1-16,1-2-2 0,-2 1 2 0,0-1-1 15,1 0 1-15,-2 1 0 0,0-1 1 0,0-2-1 0,0 2 0 0,-3 0 0 16,1-2-1-16,1 1 1 0,2 2 0 0,1-1 1 16,-2-3-1-16,-3 0 0 0,2 1 2 15,0 1-2-15,-4-2 0 0,-1 0 0 0,-3-1 0 0,1 2-1 16,-2-1 0-16,3 2 1 0,-1-3-1 15,4 5 1-15,-3-4 0 0,1 3 2 0,4-1-1 16,-1 0 0-16,1-1-1 0,-1 2 2 0,-1-2-2 16,1 1 1-16,2 1 0 0,-2 0-1 0,1 2-2 15,-1 0 2-15,0 0-1 0,2 1 0 0,-6 2-1 16,4-2 1-16,1 1 0 0,-3 0-1 0,0 0 1 16,-1 3 0-16,1-2 1 0,4 1 0 0,2 0 0 0,-6-1 0 15,4 0 1-15,1 1 0 0,2-2-1 0,-2 0 0 16,0-1 1-16,1-1 0 0,1-1-1 0,0 2 0 15,1-1 0-15,1 0 1 0,-1-2 0 0,2 2-1 16,0-1 0-16,-1 0 0 0,-1 0 0 0,2-1 0 16,1-1 0-16,0 3-1 0,-1 0 0 0,0-2 1 15,1 1 0-15,-1 1-2 0,3 0 2 0,-3 1 0 16,-1-2 0-16,3 3 0 0,-2 0 0 0,2 0 0 16,0 0 0-16,-5 2 0 0,4-1 0 0,2 1-1 15,-4-1 0-15,0 2 0 0,0-1 1 16,1 3-1-16,-2-1 1 0,8 3 0 0,-10-4-1 0,4 3 0 15,0-2 1-15,-2 1 0 0,-4-2 1 16,3 0-1-16,-5-2-1 0,2 4 1 0,3-3 2 16,-6 0-1-16,4-2-1 0,0 0 0 0,2-1-1 15,1 0 1-15,-3-2 0 0,1-3 0 0,-1-1 0 16,1 1 0-16,0-2 0 0,0 1 0 0,1 2 1 0,1-1-1 0,-1-2 0 16,0 1 0-16,1 0 0 0,2 1 1 0,0 0-1 15,-2-1 0-15,-1-1 0 0,2 0-1 0,2 6 1 16,-4-1 0-16,3 2 0 0,-1 1-1 15,-2 1 1-15,1 0 0 0,3 4-1 0,-3-3 1 16,0 2-1-16,2-1 1 0,-4 0 0 0,4 0 0 16,-4-1 1-16,3 2-1 0,-2-3 0 0,-1 4 0 15,-4-5 0-15,-1 0 0 0,3 2 0 0,-3-4 0 16,3 2 0-16,-5 0 1 0,2-3 1 0,-2-1-2 16,3 1 1-16,1 1 0 0,1-4-1 0,-4 1 0 15,3 1 0-15,-2-1 2 0,3 0-2 0,2 0 2 0,-5-3-2 16,2-1 0-16,-2 2 1 0,3 2-1 0,-2-5 0 15,0 1 0-15,-2 2 0 0,4 2-1 0,2 2 1 16,-4 0 0-16,5 3 0 0,-1 0 0 0,1 4-1 16,2 2-2-16,-2 0 1 0,-3 1 1 0,3 3 0 15,1 1-1-15,-4-2-1 0,-1 1 2 0,2-4-1 16,1 2 2-16,3-3 0 0,0 4-1 0,-4-8 1 16,6 4 0-16,-1-2 0 0,-1-3 2 0,2 0-1 15,-2-1-1-15,1-4 0 0,-1 0 2 0,0 1-1 16,1-4 0-16,0-1 0 0,-1 1-1 0,0-5 0 15,0 1 1-15,0-2 0 0,-2-1-1 0,0 0 1 16,-1-2-1-16,2 2 0 0,1-3 0 0,-2 3-2 16,2-1 2-16,2 1-1 0,-2 1 1 0,2-2-1 15,2 8 1-15,-4 0-1 0,-1 1 1 16,1 0-2-16,1 9 1 0,-4 2 0 0,5 3-2 16,-4 0 0-16,-2 4-1 0,6 0 2 0,-2 3 0 15,-1 0 1-15,-4-1 0 0,7-2-1 0,-3 0 3 0,0-8-1 0,2 3 2 16,0-1-2-16,1-2 3 0,3-2-1 0,-1-1-1 15,-1-2 1-15,-1-4-2 0,3 4 3 16,-2-5-2-16,-3-2 1 0,0-2-1 0,-1 0-1 0,-1-1 2 16,-1-2-1-16,4 2-1 0,-5-1 1 15,0-2 0-15,0 3-1 0,1-1 2 0,0 5-2 0,-2 0 0 16,2 1 0-16,-2-2 0 0,2 8-1 16,-1-1-1-16,2 2 0 0,-3 0 0 0,3 4 1 15,-1-1 0-15,-1 3-1 0,1 2 1 0,-2-4 1 16,4 1-1-16,-1 0 0 0,-3-3 1 0,1 4 0 15,0-1 0-15,2-4 2 0,-1 4-2 0,3-3-1 0,-6 1 1 16,3-2 0-16,1 1 1 0,-5-3-1 0,0-3 1 16,5 3-1-16,-6-4 1 0,1 4 2 0,1-1-3 15,-3-3 0-15,7 3 0 0,-1 4 0 0,1-2 0 16,-1 1-1-16,-1 0 1 0,0-2-1 0,0 0 1 16,0 1 0-16,0-2-1 0,3 0 1 0,-4 0 0 15,3-2 0-15,0 1 0 0,2 2 0 0,-1 0 0 16,0 0 0-16,0 1 0 0,-3 0 0 0,5 2-1 15,-4 1 0-15,2 0 1 0,-2-1 0 0,1 2 0 16,2 1 0-16,-4-1-3 0,4 2 3 0,-5 2 0 16,3-2-2-16,4 0 1 0,-6 0 1 0,2 0-1 15,1-1 0-15,1 0 2 0,-6-4 0 0,8 2-1 16,-8-3 2-16,0 1 0 0,5-1-2 0,-4 0 1 16,2-1 1-16,-1-1-1 0,1-1-2 0,1 1 1 15,-2-2 0-15,1 1 0 0,0-3 0 0,1 1 0 16,-2 0 0-16,1 1 0 0,-1-3 0 0,-2 1 0 15,2-2 0-15,-1-1-1 0,2 4 1 0,2-2-2 0,-2 0-2 16,-1 2 1-16,6 2 2 0,-1 0-1 0,-2 2 0 16,2 1-1-16,1 6 2 0,-2-3-2 15,-1 2 1-15,0 2 2 0,1 1-4 0,0 1 1 0,2-1 1 16,-1 1 1-16,0 0-1 0,5 1 1 0,-3-2 0 16,1-2 0-16,-2-1 3 0,4-2-1 15,-2 3 2-15,0-4-2 0,-3-1 0 0,-1-1 1 0,3 0 0 16,1 1-2-16,-3-1 0 0,-1-2 0 0,0-1-1 15,1 0 1-15,1 0 0 0,-1-1 0 0,0 0 0 16,-1-1 1-16,2-1-1 0,0 3 0 16,0-2 0-16,0 0 0 0,2 1 1 0,0-1-1 0,-2 1 0 15,2 0 0-15,-1-1 1 0,1 1-1 0,0 1 0 16,0-1 0-16,0 2-1 0,1 2 1 0,0-2 0 16,0 1 0-16,1 1-1 0,1 3 1 0,-2-1-1 15,1 1-1-15,0 1 0 0,-3 3 0 16,4 0 1-16,0-1-1 0,-2-4 1 0,3 3 0 15,1 2 1-15,-1-4 0 0,0 3-1 0,1-3 1 16,0-3-1-16,-1 1 2 0,0-1 0 0,-1 0 1 0,1 0 1 16,-2-1-2-16,0 0 0 0,0 0 1 15,-2 1 1-15,2-2-3 0,-1-1 0 0,-2 1 0 16,2 1 1-16,-1-2-1 0,-1-3 0 0,0 1 0 16,-2-1 1-16,2 2-1 0,-1-4 0 0,1 1 1 15,-1 2-1-15,2 1 0 0,0-1-1 0,1 3 1 16,-3-2-1-16,5-1 0 0,-3 3 1 0,3 0 0 15,-1 0-1-15,-3-3 0 0,4 3 1 0,1 0 0 16,-3 1 0-16,-1-2 0 0,2 2 0 0,-1 0 1 0,4 1-1 16,0 0 2-16,-7 1-2 0,8 0 0 0,-1 2 0 15,-1-2 0-15,0 1-1 0,1 0 1 0,-2-1 0 16,-2-1 1-16,0 0-1 0,0-1 0 0,0-1 0 16,3 2 0-16,-4-2 0 0,0-1 0 0,-1 1-1 15,-2 0 1-15,8 1-1 0,-6 0 1 0,0 1 1 16,-2-2-1-16,3 1 1 0,0 1-1 0,-1-3 0 15,1 2-2-15,-4-1 2 0,4-1-1 0,3 1 0 16,-3-1 2-16,2 0-1 0,0 1 0 0,3 0 0 16,-3 2 1-16,2 0 0 0,-1-4 0 0,-1 2-1 15,2 2 0-15,-3-3-1 0,2 1 1 0,0 0 1 16,1 0-1-16,-1 0-1 0,-3 1 2 0,5 1-2 16,-2-1 0-16,-1 0 1 0,3 0 0 0,-4 1-2 15,1 0 2-15,2 0 0 0,1 2-2 0,-6-2 2 16,6 1 0-16,-2 1 0 0,-1 0 0 0,0 1 0 15,2-1 1-15,-5-1-1 0,2-1-1 0,1 1 2 16,-1-1-1-16,0 0 0 0,-3 0 0 0,3 0-1 16,0 0 1-16,1 0 1 0,0 0 0 0,-1 1-1 15,0-1-1-15,0 0 1 0,1 0 0 0,-1 0 3 16,1 0-3-16,-1-1-1 0,-1 1 1 0,0-1-1 0,2 0 1 16,-1 0 0-16,0 1 0 0,0-1-1 15,1-1 1-15,-2 4 1 0,2-1-1 0,0 0 0 16,0 0 1-16,1 0-1 0,-3-1 1 0,2 2-1 15,0 0 0-15,-1-4 0 0,-1 2 0 0,0 0-1 16,2 0 0-16,-1 0 1 0,1 0 0 0,0 0-1 16,-1-1 1-16,3 0-1 0,0 0 3 0,-1-1-2 15,-1 1 0-15,0-3 1 0,1 2 0 0,-1 0-1 0,0-3 1 16,-1 4 0-16,1 0-2 0,1-1 1 0,0 0 2 0,-2 0-2 16,2 2-1-16,0-1 1 0,-1-2 0 0,0 1 0 15,-1 1 1-15,1-1-1 0,-2-1 0 16,2 0 1-16,-3 0-1 0,3 1 0 0,0 0 0 15,-1 0 1-15,0 0-1 0,2 2 1 0,-3 0-1 16,1-1-1-16,0 0 1 0,-6-1 0 0,5 0 0 16,-1 1 0-16,-2-3 0 0,-3 0 0 0,9 4-1 15,-9-2 1-15,6 2 1 0,3 0-1 0,-5 0 0 16,2-1 1-16,-1 1-1 0,0-2 0 0,-3-1 1 16,7 2-1-16,-5-2-1 0,-2 3 1 0,3-1 0 15,-1 0 0-15,1-2 0 0,-1 2 0 0,-3-1 0 16,1 2 1-16,0-4-1 0,3-2 0 0,-5 4 0 15,1 0 0-15,2-1 0 0,-1 1 0 0,2-1 0 16,-2 0 0-16,0 0 0 0,0 2 0 0,2 0 0 16,-1-4 1-16,1 4-1 0,-1-2 0 0,2 2 0 15,0-1 0-15,-3-1-2 0,3 2 2 0,-1 1 0 16,-1-1 0-16,2 0 0 0,-2 1 0 0,1 0 1 0,3 1-1 16,-1 2 0-16,-1-2 1 0,1 1-1 0,0 0 0 15,1 4-1-15,-1-4 1 0,1 3-1 0,1-1 1 16,-1-3-1-16,1 5 1 0,-1-4 0 0,0-1-1 15,2 3 1-15,-1 2 0 0,-1-2 0 16,2 4 0-16,-1 1 0 0,0-2-1 0,0 2 1 16,-1-2 0-16,2 2 0 0,-2-4-1 0,1 4 2 15,-1-3-1-15,0-1 0 0,0 2 1 0,0-3 1 16,1 3-2-16,-2-5 2 0,-1 1-1 0,3 1 0 16,0 1-1-16,-2-3 2 0,3 2-2 0,-1-1-1 0,-4-3 1 15,4 4 0-15,-1 0 0 0,-2-2 0 0,5 1 0 16,-1 2 0-16,-2 1 0 0,1 0 1 0,0-2-1 15,-3 4-1-15,5 1 1 0,-7-2 0 0,2 2 1 16,0 3 1-16,2-3-2 0,0 5 0 0,1 1 0 16,-2-3 2-16,2 1-1 0,-5-2-1 0,4 2 0 15,-2-3 0-15,-1 2 1 0,-2-3 1 0,3 1-1 16,-1-1 0-16,1 0-1 0,-1-3 1 0,-1 2 3 16,4-2-1-16,-1-1 0 0,-2 1 0 0,0-1 2 15,0-2 0-15,1 2 1 0,0-2-2 0,-1 0 1 16,0 3-1-16,-2-2-1 0,5 0-2 0,-4-1 2 15,1 1-1-15,2 1-1 0,-3-3 2 0,3 5-3 16,-3-3 2-16,1 3 0 0,0-1 0 0,-1 0-1 16,-1-2 1-16,0 4 0 0,2 4-2 0,-2-3 3 15,-1-3-1-15,0 6-1 0,0-4 1 0,0 0-2 16,1 4 3-16,-1-4-3 0,3 1 1 0,-2-2 0 16,1 2 0-16,-1 0 1 0,-1-2-2 0,3-1 2 0,1 1-2 15,-4 0 1-15,1-2 0 0,1 1-1 0,1-1 0 16,-6 1 2-16,3 2 1 0,-2 2-3 0,-3-1 2 15,1-2 0-15,-2 2 0 0,-1-1 1 16,3 1-1-16,2 2-2 0,-5-3 1 0,-2 0 1 0,5 0-1 16,0 2 1-16,-3-2-1 0,1 1 1 15,-1-1 0-15,0-1-1 0,1 1 1 0,-1-1 0 16,0 0 1-16,0 0-2 0,2 1 0 0,-2-1 0 16,0 0 1-16,0 0-1 0,1 2-1 0,-1-2 2 15,2 1-1-15,-1 2 0 0,1-4 2 0,-1 3-2 0,-1 0-1 16,-7-1 2-16,5-3-1 0,-7 1 0 0,3 2-1 15,-6 0 0-15,3 2 1 0,-3-1 0 0,4 1 0 16,2 0 1-16,-1 0-1 0,0-2 1 0,2 0-1 16,1-3-1-16,-2 0 2 0,1-2-2 0,0 1 1 15,1-2-1-15,1 3 0 0,-5-3 0 0,4 0 1 16,-2 1 1-16,1 1-2 0,-1 1 0 0,-3-2 0 16,-1 1 1-16,1 1 0 0,2 2-1 0,-1-3 0 15,0 2-1-15,-2-3 1 0,3 3 0 0,0 0 2 16,5-1-2-16,1-1 0 0,-3-3 0 0,-1 2 1 15,5 3 2-15,-1-5-2 0,-2 1-1 0,-2 2 0 16,-2-1 2-16,1 0-1 0,1 3-1 0,-6 0 0 16,2 0 0-16,-1 2 0 0,2-1 0 0,-1-2 0 15,-1 1 0-15,0-1 0 0,3-2 1 0,1 0-1 16,0-2 0-16,-1 1 0 0,2-2 0 0,-1 0 0 16,1 0 0-16,-3-3 1 0,2 2-1 0,-2-1 0 15,0 1 1-15,1-1-1 0,-1 1 0 0,-1 1 2 16,3 0 0-16,-2 0-2 0,1-1 0 0,2 1 1 0,4-3-1 15,-4 2 1-15,0-1 0 0,2-2-1 0,2 0 0 16,2-2-1-16,-4-1 2 0,2 0-1 0,-3 0 0 16,6-1 0-16,-3 1 0 0,1-1-1 0,0 3 1 15,-1 0-1-15,-1 0-1 0,0 0 2 0,-2 0 0 16,2 1-2-16,-3-2 1 0,0 2 1 16,1 0 0-16,0-3 0 0,5 1 0 0,-5 0 0 15,3-2-1-15,-1-2 1 0,3 2 1 0,0-1-1 16,0-5 0-16,-1 1 0 0,1 1 0 0,0-1 0 15,1 0 0-15,1 1-1 0,-1-2 1 0,4 4 0 0,-2 0 0 16,1-1 0-16,2 1 0 0,0 2-2 0,0-5 1 0,-1 4 1 16,0 0-1-16,-1 0 0 0,1 0 1 15,4 2-1-15,-6 0 1 0,4 1-1 0,-3 1 0 16,4 0 0-16,-3-1 1 0,1 1 0 0,2 1 0 16,-6-3 0-16,6 3-1 0,0-2 0 0,0 1 1 15,-1 0-1-15,3 0-1 0,0-4 0 0,0 1 1 16,2 1-3-16,-1-3 3 0,0 0 1 0,2 0-2 15,-1-2 2-15,3 1-1 0,-3 1 0 0,1-1 0 16,0 2 1-16,0 0 0 0,0-4 0 0,0 1 0 16,0 2-1-16,0-2 1 0,1 0 0 0,-1-3 0 15,-2-1-1-15,1-1 0 0,0 4 1 0,-1-1 0 16,1 1-1-16,0 1 1 0,1 0 0 0,0 2 0 16,1 4-1-16,-1-1 0 0,2-5 0 0,0 9 1 15,-2-6-1-15,3 3 1 0,-3 1 0 0,0-1-2 16,1 1 2-16,1-1 0 0,-1 5 0 0,1-4 0 15,-1-1 1-15,-1 3-1 0,1-2 0 0,1 2 0 0,0 1 1 16,-1 0-1-16,0-2 0 0,-1 4 0 0,1-1 0 16,0-2 0-16,0 0 0 0,-2-1 0 0,1 2 0 15,1-1 0-15,0 0-1 0,1-1 0 0,1 2 1 16,-4-1-1-16,2 2 1 0,2-2 0 0,-1 1 0 16,0 1-3-16,-2-1 4 0,0 0 0 15,2 1-1-15,1 0 0 0,-1 1-1 0,0-2 0 16,1 0 0-16,-1 2 1 0,1-1-1 0,0 1 1 0,0-3 0 15,0 3 0-15,0-1 0 0,-1 1 0 16,1 0-1-16,1-1 0 0,-1-1 1 0,2 0-3 0,-2 2 3 16,1-2-1-16,1 0 1 0,-2 1-1 0,3-3 1 0,-3 2 0 15,0 1 0-15,0 1 0 0,0-1 0 16,0-1 0-16,0 2 0 0,-3 0 0 0,2 0 1 0,1 0-1 16,0 1-3-16,-1 1 2 0,1-2 0 15,0 5-1-15,0-3 0 0,0 1-1 0,1 1 1 0,0 2-1 16,2-2 2-16,0 1-2 0,-1 1-1 15,3-1 2-15,-2-1-1 0,2 1 1 0,1-2-1 16,-1-3 1-16,1 2 1 0,1-1-1 0,-2-1 1 16,0 0 0-16,0 0 0 0,2 0 1 0,-2 0 0 15,1 0 0-15,-1 2 0 0,1 0 2 0,-1 0-1 16,1 2-1-16,-1 0 1 0,-1-2 0 0,0-1-1 16,1 4 0-16,-1-1-1 0,0-3 0 0,-1 0 1 15,2 0-1-15,-1 0 1 0,3 2 0 0,-2 2 0 16,0-3 0-16,-3 3 0 0,4 0 1 0,-1 2 0 15,1-2 0-15,-2-2 0 0,-2 2 0 0,1-4 1 16,1 1-2-16,-1 0 3 0,2 3-2 0,-5-4 0 16,2-1 0-16,2 1 0 0,-3-1-1 0,1 2 1 0,0-1-1 15,-1 0 0-15,-1-1 0 0,2-1 1 0,-2 0 0 16,-1 0 0-16,1 2 2 0,0-1-1 0,0 0 0 16,0-3 1-16,0 4 0 0,0 0-2 0,-2 0 1 15,2-1 0-15,-3 0-2 0,1-1 0 0,-1 1 0 16,-2 0 0-16,2-2 1 0,0 1 0 15,1-2-1-15,-4 1 0 0,3 2 3 0,-1-2-3 16,0 1 0-16,3-1 0 0,-2-3 0 0,-2 3 1 16,2 0-2-16,0 1 1 0,0-2 0 0,-1-1 0 0,2 0 0 15,-2 0 1-15,2 1-1 0,-1-1 0 0,1 0 1 0,-3-1-2 16,3 1 0-16,0-1 1 0,0 1-1 0,0 0 0 16,0 4 1-16,1-1 0 0,-1-1-1 0,0-1 1 15,1 1 1-15,-1-2-1 0,1 3 0 16,-3-3 0-16,3 0 1 0,-1 1-1 0,0-1 0 0,0 2 0 15,-1-2 0-15,2 2 0 0,-1-1-2 16,1 1 2-16,-1-4-1 0,1 4 1 0,-2-2 0 16,3 2 0-16,-1 0-1 0,0 1 0 0,1-1 1 15,-1 1 1-15,0 0-1 0,0-2-1 0,1 3 0 16,0 0 1-16,0 0 0 0,0-1 0 0,0 1 0 16,-2-1-1-16,2 0 1 0,-1 0 0 0,-1 0 1 15,0 0-1-15,1 0 1 0,-1-2 0 0,1 1-1 16,0 2 1-16,-1-2 0 0,-1-2-1 0,1 1 1 15,0 0 0-15,-1 2-1 0,0 0 1 0,0 0-1 16,1-1 1-16,0 2 0 0,-1 1-2 0,0-1 1 16,0 1-1-16,-2 0 1 0,3 0-2 0,-1 0 2 15,0 0-1-15,0-1-1 0,-1 1 2 0,2-1 0 0,1 0 0 16,-1 3 0-16,-1-1 0 0,1-2-1 0,0 2 1 16,1 0 0-16,0-1 0 0,0 1-1 0,-2 1 1 15,2-2 0-15,-1 0-1 0,1-1 1 0,-1 1 1 16,1 0-1-16,0 0 0 0,-2-1 0 0,2 0 0 15,0 0 0-15,0 1 0 0,1 0 0 16,-2-1 0-16,1 0 0 0,0 0 0 0,0 0 0 16,-1 4-2-16,0-2 2 0,0-2 0 0,0 3 0 15,2-1-1-15,-2 3-1 0,1-1 1 0,-1 0 0 16,1 2-2-16,1-3 3 0,0 2 0 0,-1 3 0 16,1-3 0-16,0-1 0 0,-1 3 0 0,1 1 1 0,-1 0-1 15,1-1 0-15,-1 1-1 0,1 0 0 0,0 1 1 16,0-2 1-16,-1 1 0 0,-1-4 0 0,0 5-1 15,1-2 1-15,-2-2 1 0,2 2-1 16,0-3-1-16,-2 0 0 0,0 2 0 0,1 0 0 0,1-3 1 16,-1 1 0-16,0 0-1 0,-1-1-1 0,1-1 1 15,1-1 0-15,0 0 0 0,0 3 0 16,1-2-1-16,0-2-1 0,-1 1 2 0,1 1 0 16,1 2 0-16,0-1-1 0,0-2 1 0,0-1-1 15,0 0 1-15,-1 2 0 0,4-1 0 0,-4-1 0 16,0-2 0-16,0 2 1 0,0-1 0 0,0 1-1 15,-1-3 2-15,-2-1-1 0,2 0 0 0,0 2-1 16,0-4 1-16,1 3-1 0,0 1 0 0,-1-2 0 16,2 1 1-16,0 3 0 0,-3-1 1 0,2-2-1 15,-1 3-1-15,-1-4 1 0,2 3-1 0,-1 1 0 16,-1-1-1-16,4 1 0 0,-2 0-2 0,0 2-1 16,0 2-8-16,2 0-37 0,-1 2-37 0,0-2-44 0,3 3-41 15,2 4 115-15,0 0-100 0,2-2-33 0</inkml:trace>
  <inkml:trace contextRef="#ctx0" brushRef="#br2" timeOffset="173423.52">20280 3539 578 0,'5'-4'425'0,"-2"3"-143"16,1-5-145-16,0-2 133 0,2-1-156 15,1 4 1-15,-2-4-6 0,-1 1-12 0,-2 3-16 0,-1-2-11 16,-1 3-25-16,-3 3-4 0,-1-2-4 16,0 3-4-16,0 0-8 0,-3 1-6 0,-2 5-2 15,0 2-3-15,0-3-1 0,0 6-4 0,-1 2-1 0,-2 1 0 16,-2 4-2-16,1 1-1 0,3-2 0 0,-3 1-3 16,0 1 0-16,-1 0 0 0,2-1-1 0,0-2 1 15,-1 1-1-15,0-1 1 0,-2 0-2 0,1-2 0 16,0 1 1-16,-4-3-1 0,0 4 1 0,-1-5 0 15,2 2 1-15,-2-2-2 0,1 1 1 0,0 3 0 16,1-2 0-16,4 3-1 0,0 0-1 0,3 0-1 16,2 4 2-16,1-3-1 0,2 3-1 0,1-5 1 15,2-4-2-15,2 6 1 0,0-4 0 0,0-2 0 16,2 0-1-16,1-2 0 0,2-2 1 0,1 1 1 16,0 1 1-16,-2-7 0 0,4 4 1 0,-2-3 0 15,2 0 1-15,1-2 3 0,3 1 3 0,-2-1 2 16,4 1-2-16,-3-1 1 0,-2-4 0 0,2 3 1 15,-2 1-1-15,1 2-2 0,-8-2-2 16,3-1-1-16,-2 8-1 0,1-2 1 0,-2 4-2 16,-2 0 2-16,-5 5-3 0,-1-3 1 0,3 2 0 0,-9 2 1 15,2 3-3-15,-3-1 3 0,1-1-3 0,1-4 1 0,-4 4-1 16,4 4 1-16,0-3-1 0,0-1 1 0,2 0 1 16,0 0-3-16,2 3 3 0,-1 0-1 0,5-2 0 15,-2-2-1-15,3 1 0 0,1-5 0 0,0-3 0 16,1 2 2-16,0-1-3 0,1-3 1 0,1 0 0 15,1 0 0-15,-1 0 1 0,2 1-3 0,1 1 2 16,0-2 0-16,0 3 1 0,3-2-2 0,-1-2 1 16,3 5 0-16,1-3 0 0,-1 1 1 0,-2-4-3 15,0 3 2-15,0 1-2 0,2 1 2 0,2 2-1 16,-3-6 1-16,3 5 0 0,-5 0-1 0,4 4 3 16,1-3-1-16,0 1 1 0,-7-4 0 0,-1 2 0 15,-3 2-1-15,0-2 0 0,0 1 1 0,0 4-2 16,-6-2 0-16,1 4 2 0,1-1-1 0,2 3-1 15,-5-1 3-15,3 1-1 0,-2 0 0 0,1-2 1 16,3 3 0-16,-6-6-1 0,-2 1-1 0,3-3 2 16,0 3-2-16,-1-3 0 0,-2-1-1 0,-3-3 0 15,5 3 1-15,1 0 0 0,1 0 1 0,-2-2-1 0,-1 0-1 16,0 0 1-16,3 0 3 0,-1-1-3 16,2-2 0-16,-1 0 0 0,-1 2-3 0,5 0 0 15,-2-1 1-15,2-3 0 0,1 2-1 0,0 1-1 16,1-4 1-16,4 5-1 0,-1-3 2 0,0 0 1 15,2 2 0-15,1-3-2 0,-1 6 2 0,2-1-1 16,-1-1 1-16,-6-1 1 0,4 4 1 0,0-2 0 16,-4 5-2-16,0 1 4 0,-1-2-3 0,-2 0 2 15,-4 4-2-15,5-1 0 0,-7 2 0 0,1-3 1 16,-4 0 0-16,2 3-1 0,-1-4 1 0,-1 0-2 0,0 5 2 16,-2-5-1-16,3 1 1 0,0-1-1 0,0 0-1 15,-1 0 0-15,2-1 1 0,-1 1 2 16,5-5-2-16,-2 0 0 0,0 0-1 0,4-3 2 0,2-2-2 15,0-1 0-15,0-1-2 0,1-2 0 0,1 0 1 16,2-1 0-16,1 0 1 0,0-2 0 0,0 2 0 16,2 0 1-16,-1-2 2 0,0 2-1 0,-1-1-1 15,2-1 2-15,-3 2-2 0,-1 0 0 0,2 0 0 16,-2 0 1-16,-1 2-1 0,-1-1 0 0,0 3 1 16,0-2-2-16,-2 8 1 0,-1 1-1 15,-1 0 1-15,-2 1 0 0,2 5 0 0,-1-1 0 0,-2 3-1 16,1 0 1-16,0 1 1 0,1-3-1 0,0-1 0 15,2 0-1-15,-1 0 0 0,2-2 0 0,1-1 0 16,0-1-1-16,1 1 1 0,1-5 0 0,2 1-1 16,0 0 1-16,-1-3-1 0,1-2 1 0,0 4 0 15,0-4 0-15,-1 6 0 0,0-3 2 0,-2 1-2 16,2 4 0-16,-2-1 3 0,0 1-1 0,-2 1-1 16,-1-1 1-16,-1 1-1 0,0 2-1 0,1-2 2 15,-3 0 0-15,1 4-2 0,-1-2 0 0,2-2 1 0,-2 2 0 16,2-4-1-16,-3 4 1 0,2-1-1 15,-1 0 1-15,2-4-1 0,-1 2 1 0,1-1-1 16,-1 0 1-16,2 0 0 0,2-2 0 0,0-1 0 16,1 0-1-16,-2 0-2 0,2-2 2 0,1 1 0 15,1-1-1-15,1 2 1 0,-2 0 0 0,1-4 0 16,1 5 0-16,0-2 1 0,-1 0 0 0,1-1-1 16,0 5 0-16,0-2 1 0,1-1 0 0,-4-1-1 0,2 3 0 15,-1 0 0-15,2 2 0 0,-3-2 1 0,1-2 0 16,-1 2-2-16,2 0 1 0,1 1-1 0,-1-3 1 15,0 0 0-15,-1 0 0 0,0 0-2 0,3 0 2 16,-2-3 1-16,0 2-1 0,1-3 0 0,1 3-1 16,-1-3 1-16,0 1 1 0,-1-2 0 0,2 0-1 15,-1 4 0-15,0-3 1 0,1 2-1 0,-1-1 1 16,1 2-1-16,1-1 0 0,-1 2-1 0,-2-1 1 16,2 0 0-16,-1 1 0 0,-1 0 0 0,-1-1 1 15,0-1 1-15,-1 1 0 0,0 2-1 0,1 2 1 16,-1-6 0-16,0 3 0 0,0-2 0 0,0 2-1 15,-1 0-1-15,1 0 1 0,0-4 0 0,0 2-1 16,0 0 0-16,0 0 0 0,1 0-1 0,1-2 0 16,0-1 2-16,0 0-1 0,0-3 0 0,0 0 3 15,2 0 3-15,0 0 1 0,-1-2 3 0,3 2 2 16,-1-2 2-16,1 2 0 0,2 0 5 0,-1-1 0 16,0-2 0-16,3 2 0 0,0 0-3 0,-2-2 1 15,2 1-2-15,-1-3-2 0,0 5-3 0,-1-2-4 0,-1 4-2 16,-2-2 2-16,2 1-1 0,-2 3 0 0,-1-1-2 15,1 1 1-15,-4-1 0 0,1 0 0 16,-1-1 2-16,2 3-4 0,-1-3 1 0,2 2-1 16,0 0 1-16,-1-1-1 0,0 0 3 0,2 0-2 15,-2 1 2-15,-1-2 0 0,5 0 0 0,-6-2 2 16,1 0-2-16,-1 1 1 0,7 1 1 0,-7-2 0 16,3 0-2-16,1 0 0 0,-3 0-1 0,5-1 0 15,-5-2 0-15,4 2-1 0,-6-1-2 0,4 0 0 16,-4-2-3-16,3 3-11 0,-3 0-17 0,0 1-27 0,0 6-117 15,-1-4-97-15,1 1 202 0,0 5-153 0,2 7-78 16</inkml:trace>
  <inkml:trace contextRef="#ctx0" brushRef="#br2" timeOffset="177528.03">19732 5248 550 0,'-5'2'379'0,"3"-1"-132"0,-3 0-124 0,4-1 104 0,0-1-84 16,-1 2-6-16,0-1-5 0,2 0-29 0,-4 0-13 16,2-1-6-16,0 1 2 0,1 0-7 0,0 0 0 15,-3 0-15-15,3 0 4 0,-1 2-3 0,0-1-3 16,-3 0 41-16,3-1-65 0,0 0-3 15,1-1-7-15,-2 0-6 0,0-1-3 0,-2-1-3 16,-1 1-1-16,4-1-5 0,-3 0 0 0,-1-2-2 16,0 4-1-16,1-2-2 0,0 0 0 15,-1-1-2-15,1 1-1 0,-2 1 0 0,4 1 0 0,-1 1 1 16,-1 0-1-16,0-1-1 0,2 2 0 0,-1-1-1 0,-1 0 2 16,0 1-1-16,-2-1 1 0,2-1-1 0,-2 0 1 15,-1 0 0-15,2-1-1 0,-3 0 1 0,0 2-1 16,-3-3 0-16,0 3 1 0,1 0-1 0,2 0 0 15,-4 0 2-15,3 0 0 0,-1 1 0 0,0-1 2 16,1 2-1-16,-1-1 0 0,1 3 1 0,-2-2 3 16,1-1-2-16,1 0 1 0,-2 0 1 0,1 1-1 15,0-2 2-15,0 3-3 0,-1-2 1 16,3-1-3-16,0 1 0 0,-3 0 0 0,0 0-1 16,1-1-1-16,0-1-1 0,1 1 1 0,-1 0 0 15,3 0-1-15,-3 0 2 0,2-1-2 0,1 1-1 16,-2 0 2-16,1-1-2 0,1 1 1 0,-1 0-1 15,-2-2 2-15,2 2-2 0,-4-2 0 0,0 2 0 16,6 0 0-16,-6 2 0 0,-3-2 2 0,3 0-1 16,-1 0-1-16,-2 2 1 0,3 1-1 0,-1-2 1 15,-3 0 2-15,2 1-3 0,1 2 2 0,-2-3-1 16,2 1-1-16,1 0 0 0,-2-1 1 0,3 0 1 0,-1-1-3 16,-1 3 1-16,-1-2 0 0,2 0 0 0,1 1 0 15,0-2 2-15,-4 1-1 0,1 0-1 0,-2 0 3 16,6 0-2-16,-1 1 0 0,-2-2 0 0,1 2 1 15,-6 1-2-15,1-3 1 0,4 2 0 0,-6-1-1 16,2 2 1-16,-5-2-1 0,1-1 0 0,2 0 0 16,2 2 0-16,-1 0 0 0,0 0 1 0,0 1 0 15,0-1 0-15,2 0 0 0,-1 0 0 0,2-1-1 16,-2 1 0-16,2 1 1 0,-1-1-1 0,1 1 0 16,-2-2 0-16,4 1 0 0,-1 2-1 0,-1 1 2 15,0-4-1-15,0 2 0 0,0-1 0 0,5 1 1 0,-7 2-2 16,-3-2 1-16,1-1 0 0,2 1-1 0,-4 0 1 15,1 1-1-15,-4-1 0 0,2 4 0 0,0-6 1 16,3 5 1-16,-1-2-1 0,0-4 3 16,2 4-3-16,0 1 1 0,0-5-1 0,1 2 0 15,0 1 0-15,-1-3 0 0,0 2 0 0,1 3-1 16,-2-3 2-16,0 1-1 0,0 2 0 0,-4-2 0 0,1 0 1 16,-3 1-1-16,-1 1 1 0,0 1 1 15,2-2-2-15,1 1 0 0,-8 2 0 0,1-1 1 16,6 1 0-16,0 1-1 0,0 2 0 0,-3-1-2 15,-3 2 2-15,0 2-1 0,6-5 2 0,-12 2-1 16,4 3-2-16,-5-4 3 0,0 1-1 0,-2 1-1 16,4 0 1-16,-3 2 0 0,3-2 0 0,4 2 0 15,-1-1 0-15,3 1-1 0,-2-1 0 0,2 0 1 16,1 0-1-16,-4-1 1 0,1 1-1 0,1 1 2 16,-2-1-1-16,2 0 1 0,-1 1-1 0,4-3 0 0,5-2 1 0,-2 7-1 15,-2-4 0-15,3-2-2 0,3 2 2 16,-2 0-1-16,0 0 1 0,2 1 0 0,-2 1 0 15,5-2 0-15,-8 1 0 0,-1-1 0 0,2 1 0 16,0-1 1-16,-2 0-1 0,1 0 0 0,-2-1 0 16,0 1 0-16,3-1 0 0,5 4-2 0,-1-2 1 15,2 1 0-15,-1-1 1 0,0 1-1 16,-1-2 1-16,1 0 0 0,2 3 0 0,-1-6 1 0,-2 6-1 16,2-2 1-16,-1 0 0 0,1 1-1 0,-6-1-1 15,1 0 0-15,3-1 1 0,-1 0 0 0,-3 3 0 16,-1-1 0-16,1-3-1 0,5 3 1 0,1-1 1 0,-4 1-1 15,1 3-1-15,-1-1 1 0,5-3 0 0,-5 3 0 16,1-2 0-16,1 2-1 0,1 2 1 0,-2-2 1 16,1-4 0-16,-2 5 0 0,-2-2-1 0,1 2-1 15,0-3 2-15,-1 1 0 0,-2-3-1 0,3 3 0 16,-1 1-1-16,3 0 1 0,0 0 0 0,0-2 0 16,1 2 0-16,-2-3 0 0,2 5 1 0,0-3-1 15,0 2 0-15,-2-4-2 0,4 4 2 0,0-5 0 16,5 4 0-16,-5 1-1 0,-1 1 0 15,0-4 0-15,3 3 1 0,-2 2 0 0,-4 0 0 16,-5 2-1-16,1-1 1 0,5 0-2 0,-6 3 1 16,6-1 2-16,-1 1-1 0,1-1-1 0,2 1 2 15,-1 0 0-15,2-2-1 0,-1-3 0 0,2 0 1 16,-1 0-1-16,4 2 0 0,-5-3 0 0,1-3 1 16,1 2-1-16,1 0 1 0,-4 1 2 0,2-2-3 15,-4-2 0-15,0 2 0 0,1 0 1 0,-2-1-2 16,0 0 1-16,-2-1 0 0,4 5 0 0,2-6 0 0,1 3 0 15,-3 1 0-15,0 1-1 0,3-2 0 0,3 2 1 16,-2-2 0-16,-3 1 0 0,-1-1-1 0,0 0 1 16,6 1 0-16,-3 1 1 0,-2-4 1 0,3 6-2 15,-5-3 0-15,1 2 1 0,2-1 1 0,-4-2-2 16,2 2 0-16,-1 0 0 0,-3 0 1 0,5-2-1 16,-1 4 0-16,1-4 0 0,0 2 0 0,3 1-1 15,-3-2 1-15,1 1 0 0,1 1 0 0,-1 0 0 16,1-2 0-16,2 0 0 0,-2-1-1 0,-2 4 1 15,1 1 0-15,1-5 0 0,1 3-1 0,0-1 1 0,-4 5-1 16,0-1 1-16,0 1 1 0,3-6 0 0,-3 6-1 16,1-1-1-16,-3 0 2 0,2 0 0 0,3 1-1 15,0-2 0-15,1 0-1 0,1 1 1 16,1-3 0-16,-2 0 0 0,3 0 0 0,-3-2 0 0,4 2 0 16,-2-1 1-16,2 3-1 0,-2 0 0 0,1 1-1 15,1 0 1-15,-5 1-1 0,6-2 2 0,-7 0-2 16,0 1 1-16,-3 0 2 0,3-3-2 0,-1-1 0 15,3 2 2-15,0 1-2 0,-5 1 0 0,5-2 0 16,4-1 0-16,-2 1 0 0,-2 1-1 16,-1 0 0-16,1-1 0 0,2-4 1 0,-2 3 0 15,0 2 0-15,1-1 0 0,2-2 0 0,-1 3 1 16,-2-3 1-16,2 2-1 0,1 2 0 0,-7-2 0 16,4-1 0-16,-7 2 0 0,0-1-1 0,1-1 0 15,1 2 1-15,-3-1 0 0,-2-1-1 0,4 2-2 16,0 1 2-16,1-3-1 0,1 1 1 0,1 0 0 15,0-2 0-15,0 0-1 0,1-1 1 0,5-3 2 0,-2-3-2 16,-2 4 0-16,1 2 0 0,0-5 1 0,3-1-1 0,-1 2 0 16,-6 1 0-16,-3-3 0 0,2 5 1 15,2-7-1-15,-2 3 1 0,0 2 0 0,-2-3 0 16,0 2 0-16,2-1-1 0,4 1 1 0,-2 1 0 16,2 3 1-16,0-5-2 0,-1 2 0 0,1-5 0 15,-1 1 0-15,2 0 1 0,1 1-1 0,-3-2 0 16,0-1 0-16,0 1 0 0,2 1 0 0,-10 0 1 15,5 1-2-15,-2 0 1 0,-3-2 1 0,3 1-1 16,0 2 0-16,-1-2 0 0,5 1 0 0,-1 1 0 16,-2-2 2-16,5 0-2 0,-19 3-1 0,16-4 2 15,1-3-1-15,0 2 1 0,5-3-1 0,-6 0-1 16,3 4 1-16,-2-2 1 0,1 1-1 0,-1 1 0 16,2-1 0-16,-1 2 0 0,-2-2 1 0,1 2 0 15,-1-1 0-15,-1 2-1 0,2-1 0 0,0-1 0 16,-2 1-1-16,3-2 1 0,-1 3-1 15,3-2 1-15,-1-1 0 0,3-3-1 0,-2 1 1 0,4-1 1 16,-3-3-1-16,3 5 0 0,-6-5-2 16,7-1 1-16,-3 2 1 0,3 1 0 0,-4-1-2 15,2 2 1-15,1 0 2 0,-6-6-1 0,2 6 1 16,-1 0-1-16,-5-1 1 0,2 1 1 0,-1-2-2 16,-3-1 2-16,3 4-2 0,0-1 1 0,-1-3 0 15,2 5 1-15,0-4-2 0,-1-1 0 0,-1 0 0 16,2 1 0-16,-1-1 0 0,3 0-1 0,-2 1 0 15,-2-4 0-15,6 3 1 0,-4 2 0 0,-1-2 0 16,0 1-1-16,-1 1 1 0,0-1 0 0,3 0 1 0,1-1-1 0,-5 0-1 16,3 2 0-16,4 1 2 0,2-1-1 0,-1 0 0 15,-3-2 0-15,4 0 0 0,-2 1 0 16,5 0 0-16,-4-2 1 0,0-1-1 0,0 2 0 16,0-3 0-16,3 3 0 0,-3-1 1 0,0-2-1 15,-1-1 1-15,-1 3-1 0,-1-2 0 0,-1 1 0 0,-2 0 0 16,-4-1 0-16,3 0 0 0,-1 0-1 15,2 2 1-15,-3-1 0 0,3-1 0 0,3 4-1 16,-1-3 1-16,1-2 0 0,2 1-1 16,-3-2 1-16,0 2 0 0,4-1 0 0,3-3 0 0,-5 0 0 15,-1 1 0-15,6 2 1 0,1-1-1 0,-7-1 2 0,3-2-2 16,-6 4 0-16,0-2 0 0,4 3 0 0,-4-3-1 16,-3 2 1-16,5 2-1 0,0-3 0 0,-2 0 1 15,1 0-1-15,1-1 1 0,-1-3 0 0,0 0 0 16,1 0 0-16,2-3-1 0,0-1 1 0,-3 1-2 15,2-3 1-15,3 4-1 0,-4-2 1 0,2 0 0 16,-1 1 1-16,-5-3-1 0,2 3 0 0,2-1-1 16,-3-2 2-16,-1 0 0 0,4 0 0 0,-1 1-1 15,6 3-1-15,-2-7 1 0,-1 1 0 0,5 4 0 16,0-1-2-16,3 2 0 0,-5-5 2 16,3 1-1-16,0-3 1 0,3 7-1 0,-3-4 2 15,0 2-1-15,1 0 1 0,-1-3 0 0,2 4-2 0,1 1 2 16,0 0 0-16,1-4-1 0,-3 3 1 15,1 0 1-15,-1-3-1 0,3 3 0 0,3-1-1 16,-6-3 1-16,4 4-1 0,-3 0 1 0,4-3-1 16,1 3 0-16,-2-1 0 0,0-2-1 0,-4 3 1 15,2-2-1-15,1 0 1 0,-1 0-2 0,3 3 3 0,0 0-2 16,-1-1-1-16,4 2 2 0,-2-1 1 0,2 2-2 16,1 0 2-16,-1-1-1 0,-1 0-2 0,2 1 3 15,0 2 0-15,-2-3-1 0,5 2-1 0,-3-1 1 16,-1 0-1-16,2 2 2 0,1-1 0 0,-1 2-1 15,-2-3 1-15,4 2-1 0,-2 0 1 0,1-3 0 16,1 1-1-16,-1-1 1 0,1 3-1 0,-2-3-2 16,2 1 2-16,0-2-1 0,1 3 0 0,0 0 0 15,-1 0 0-15,1 1 0 0,2 1 2 0,1 0 0 16,-1 0-2-16,-2 0 2 0,1 0-1 0,3 0 1 0,-3-2 0 16,1-2 0-16,1 2-1 0,0-1 1 0,0-1-1 15,-1-2-1-15,1-1 1 0,0 2 0 0,2-1-2 16,-1 1 1-16,0-1 0 0,3-1 0 0,-1 3 1 15,1 1 0-15,1-2 0 0,-3 1 0 0,1 0 0 16,3 0 1-16,-4-1-1 0,-2 1 1 0,1 1-1 16,2 0 0-16,-1-1-1 0,5 0 1 15,-3 2 1-15,3-2 0 0,-1-1-1 0,1 1 0 0,-1 1 0 16,-3-3-1-16,6 2 1 0,-5 0 1 0,-2-1 0 16,2 3-1-16,0 0 1 0,-1-3 1 0,-1 3 0 15,2 0 1-15,-4 3-2 0,1-4 0 0,0 2 1 16,-2 0 0-16,2 1 0 0,-1 0-1 0,0-1 0 15,-1 2 0-15,-1-2 1 0,3 3-1 16,-3-1 2-16,0 2-2 0,2-2 0 0,-1 2 0 16,0-1 0-16,0 2 0 0,2-1-1 0,-1 0 0 15,2 0-1-15,-4-2 1 0,2 1 0 0,1 2 1 16,0-2-1-16,1 2 1 0,-2-4 1 0,-2 3 0 0,4 3-1 0,0-2-1 16,-1 0 1-16,-1 0-2 0,1 1 2 0,-2-6 0 15,3 7-1-15,-1-6 1 0,0 1 0 0,0 2 1 16,1-1-1-16,0-2 0 0,2 4 0 15,-2-3 0-15,3 0 1 0,0 0-1 0,0 0-1 16,0-1-1-16,0 3 1 0,-1-3 0 0,1 3 0 16,0-1 1-16,-4 3-1 0,2-1 1 0,0 0 0 15,-2 0 0-15,1 0 2 0,-1 3 1 0,-5-1-3 16,6 1 1-16,-2 0 1 0,-3 2-1 0,-2-1 2 16,0 0 0-16,0 0 0 0,0 1-3 0,2 4-22 15,-2-5-16-15,-6 0-19 0,7 1-17 0,-2 1-20 0,2 0-75 16,-5-3-37-16,2 1-60 0,-2-2 176 0,-5-5-150 15,6 4-54-15</inkml:trace>
  <inkml:trace contextRef="#ctx0" brushRef="#br2" timeOffset="178983.95">8821 7614 516 0,'-1'4'317'0,"-2"1"-124"0,1-1-99 0,1-3 65 15,0-1-31-15,-1 2-13 0,2-2-12 16,-1 1-12-16,0 1-9 0,-1-4-3 0,2 4-4 16,-1 2-3-16,1-3-10 0,0 1-2 0,-2-2-3 15,2 0 0-15,0 0-14 0,0-1-6 0,0 1-5 16,0 0-2-16,-1 0-10 0,1 0-7 0,0 0 2 15,-1-1-4-15,1 1-6 0,0-1 0 0,-1-1 1 0,1-1-3 16,0 3-1-16,0-1 4 0,-2 0-4 0,2 1 4 16,0 0 1-16,-1 0 0 0,2 0 0 0,-1 1 1 15,0 0 4-15,0 0-2 0,0 1 2 0,0 0-2 16,1 0 0-16,-1-2-3 0,1 1 0 0,0 0 0 16,-1-1-1-16,1 0 1 0,2 0 0 0,-2-1-1 15,0 1 4-15,3 0 1 0,-2 0 2 0,2-2-2 16,0 2 0-16,0 0-1 0,1-1 0 0,-1-1-2 15,2 0-1-15,-2 0-2 0,2 0-3 0,-1 0 0 16,0-1-1-16,2 3 1 0,1-3-2 0,-1 3 1 16,0-1 0-16,1-1-1 0,2 3 2 15,-1-1-1-15,0 0-1 0,0 0 0 0,-3 0 3 0,3 0-2 16,-2 2 0-16,-3 0 1 0,0-2-1 0,1 0 2 16,-2 0-1-16,0-1 1 0,0 0-1 0,1 0 1 15,-3-2 0-15,5 2-2 0,-4-1 2 16,1 1-1-16,-2-4-1 0,1 4 0 0,1-1 1 15,-1-1 1-15,1 1 0 0,-2-1 1 0,0 0 2 0,3 1 0 0,-2 2 8 16,1 0-1-16,-2-1-1 0,2 1 2 0,-5 0-1 16,4-1 0-16,-7 0-1 0,2 0 0 0,4 1-6 15,-4 0-1-15,-1-1 1 0,4 2-2 0,0 1-1 16,-3 0 0-16,8 3-1 0,-5-1-1 0,-2-2 1 16,0 2 0-16,3 0-1 0,-2-3 0 0,1 4 1 15,0-3-2-15,-5 0 2 0,5-2-2 0,0 5 0 16,0-3 0-16,0 2 1 0,-4-4-1 0,2 0 0 15,4 3 1-15,-2-1 0 0,0-1 1 16,-2-1-3-16,1-1 3 0,4 1-2 0,-3 0 1 0,5 3-1 16,-6-3 0-16,1 1-1 0,0 1 0 0,2 1 1 15,-3 4 0-15,0-3 0 0,1 3 1 0,-3 0 0 16,0 0 4-16,1 3-2 0,2 2 2 0,-1 0-3 16,-1-1 2-16,2 3 1 0,1-2-1 0,-1 0 0 15,1 1-1-15,0-3 0 0,-1 0-1 0,0-2 4 16,1 0-1-16,0-4-1 0,-3-1 1 0,1 1-1 15,-3-3 2-15,6 1 0 0,-5-2 0 0,4 1-1 16,2 0 2-16,-6-2-1 0,2-1 1 0,2 1 1 16,-1-4-2-16,0 1 0 0,3 0 2 0,-9-2-3 15,7 0-2-15,1 3 1 0,1-2-2 0,-2 0 0 16,0 1 1-16,-3-1-2 0,2 2 1 0,1-1 0 16,-1-1-1-16,-4 1 2 0,6 3-2 0,-2-3 0 15,1 3 1-15,0 1-1 0,0-1 0 0,0 1 1 16,-3 0-1-16,2 1 0 0,-1-1 0 0,-2 0 1 15,-1 0-1-15,2-1 0 0,-3-1-1 0,3 1 1 16,4-2-1-16,-3-2 1 0,-1 2 0 0,3 1-1 0,-2-6-1 16,1 3 1-16,1-2 2 0,-2-1-2 0,-1 3 1 15,0-3-2-15,2-1 0 0,-3-1 1 0,1 1 1 16,4 5-2-16,1-2-1 0,0 1 1 0,-4-2 1 16,3 4 0-16,-2-2 0 0,0 1 0 0,7 2 0 15,-7-2 0-15,0-1 0 0,4 4 1 0,-1-1-2 16,0 0 1-16,2 2 0 0,-7-4 0 15,0 3 2-15,2 1-2 0,0-2 0 0,-2 1 1 16,2-1 0-16,0 0 0 0,1 0-1 0,-1 1 1 16,3-1-1-16,-3 0 1 0,1-1-1 0,2-2 0 0,-4 1 1 15,1 1-1-15,0-2 0 0,1 0-1 0,-1-2 0 16,0 4 0-16,0-3 1 0,-1 2 0 0,-1 2 0 16,2-2 2-16,-1 3-2 0,1 1 3 0,-1 0-3 15,-4 0 0-15,4 0 0 0,0 1-1 0,1 1 1 16,0 0-2-16,-1 1 2 0,0-1 0 0,1 0 0 15,-1-1 1-15,1 3-1 0,0 1 1 0,-4-3-1 16,1 1 1-16,2-1 0 0,-1 2-1 0,1 0-1 16,-1-3 1-16,-1 0 2 0,-2-1-2 0,5 1 0 0,-2-1 1 15,-2 0-1-15,1 0 0 0,0-1 1 16,1 1 0-16,-3-1-1 0,2-2 2 0,-1 2-1 0,-1 0 1 16,2 0 1-16,-2-1-1 0,-3 0 0 15,2 2-1-15,-3-3 0 0,0 2 1 0,1 1 0 16,-3-1-1-16,1 0-1 0,-2 0 0 0,1-1 1 15,3 2-1-15,0 0 0 0,0 0 0 0,0 0 0 16,2 2-1-16,-1-2 1 0,3 3 0 0,-1-2 0 16,-1 1-1-16,2 0 1 0,0-1 0 15,1 0-1-15,1-1 0 0,1 2 0 0,-2-2 0 0,2 0-1 0,0 2 0 16,0-2-1-16,0 2-1 0,1-1-1 0,0-1-16 16,0 1-64-16,3-1-55 0,1 1-70 0,1-1 330 15,2-3-160-15,-4-2-27 0,5 0 33 0</inkml:trace>
  <inkml:trace contextRef="#ctx0" brushRef="#br2" timeOffset="-201716.61">21043 3564 1387 0,'-2'5'86'15,"-1"-2"-27"-15,3-1-1 0,-3 2 1 0,1 4-5 0,-2-2-6 16,-7 0-14-16,3 1-10 0,0 4-13 0,-2 2-4 16,-2-2 0-16,-3 2 0 0,-5-3-1 0,0 7-3 15,4 2-1-15,-9-3-2 0,-1 3-1 0,-3 5 1 16,-1-2 2-16,-4 11-2 0,-1 4 0 0,-4 2 0 16,2 0 2-16,-3 12-2 0,3-6 1 15,-5 1 0-15,1 2 0 0,4-10 6 0,2 4 4 0,9-9 8 16,1-6 3-16,9-6 2 0,0-3 5 15,9-1 4-15,9-13 3 0,10 1 9 0,-3-5-1 16,7-3-4-16,7-5 1 0,6-6-1 0,3-7 0 16,11-8-5-16,-2 2-3 0,-2-4-13 0,6-7-1 15,-3 0-3-15,0-5-4 0,-3 2 0 0,3 5-3 16,-2-2 1-16,-1 4-1 0,-8 5 2 0,-4 7-1 16,2-2-1-16,-17 13-2 0,3-2-1 0,-9 10-6 15,-1-4-5-15,-7 10-4 0,-4 0-4 0,-4 6-11 16,-5 3 0-16,-1 3-1 0,0 2 0 0,0-3 5 0,-4 6 1 15,-4 6 4-15,4 1 4 0,1-5 7 0,-1 5 2 16,0-1 1-16,-3 1 2 0,1 3 0 0,0 0 1 16,5-8 2-16,-3 3 4 0,0-3 1 0,2 0 2 15,4-3 1-15,4-5 3 0,1-3 0 0,6-2 1 16,7-4-2-16,7-11-1 0,0 2-1 0,11-8-3 16,7-5 0-16,11-8-2 0,-4 3-1 15,17-10-3-15,-7-2 0 0,9-4 0 0,2 3 1 16,0-6-2-16,1 0 0 0,-1 4-1 0,-1-2 1 0,-2 8 1 15,-3 0-1-15,-6 6-1 0,-8 12-1 0,1-1-6 16,-2 1-1-16,-10 8-2 0,-7 4 0 0,-7 1-2 0,-1 6-1 16,-16 12-2-16,5-6 0 0,-14 10 6 0,-12 9-1 15,2 1 3-15,-11 10-1 0,-7 4 0 0,-9 8 5 16,-2-3 0-16,-7 9 1 0,2 1 1 16,-2 1 8-16,-4 0 4 0,6-7 4 0,3 2 4 15,9-6 1-15,-5 3 2 0,25-21-1 0,-5 3-2 0,13-11-6 16,12-6-2-16,9-4-3 0,4-4-2 0,15-7 5 15,5-4 3-15,15-11 1 0,1-1 4 16,-1 3 0-16,16-17-1 0,14-10 2 0,3 2-2 16,-7-5-6-16,6-5-3 0,2-4-2 0,17-6 0 15,4-4-2-15,1-1 0 0,-18 10-2 0,9-8 2 16,-2 1-2-16,-5 4 2 0,-4 6-1 0,-21 10-10 16,3-2-4-16,-13 11-5 0,-17 7-2 0,-16 11-4 15,8 0-4-15,-44 22-3 0,2 1 1 0,-20 13 5 16,2-4 6-16,-31 31 1 0,2-6 5 0,-19 14 2 15,-8 7 5-15,-4 6-1 0,-4 0 3 0,11-7 2 0,-3 4 0 16,-8 3 10-16,3 2 2 0,19-14 4 0,8-6 3 16,10-8 2-16,-1 3-2 0,24-18-1 0,-11 5 1 15,30-17-11-15,4-5-2 0,0-2-5 16,13-9-2-16,6-5-1 0,20-8 1 0,-1-5 0 16,14-6 0-16,7-8 2 0,12-6-1 0,0-1 3 15,10-7-1-15,9 3-2 0,3-8 2 0,-1 1 0 0,10-2-2 16,-2-1 2-16,5 1-2 0,2 1 0 0,-7 0 0 15,-3-2 0-15,-3 7 2 0,-4 2-2 0,-11 10 0 16,0 2-1-16,-16 6 0 0,-20 17 0 0,0-3-3 16,3 4 1-16,-17 7-3 0,-11 4 0 0,-8 3-1 0,-11 10-1 15,-17 10 0-15,9-5 0 0,-16 10 2 0,-14 12 2 16,2-4-2-16,-9 11 2 0,-3-1 2 0,-8 7 2 16,0 1-1-16,-6 1 0 0,5 2 0 0,-7-4 0 15,1 5 3-15,5-3-2 0,1 2 1 0,9-4 2 16,-3-3 4-16,18-9-2 0,-2 0 0 0,13-5 0 15,9-9-2-15,13-4 0 0,-2-3-1 16,9-9-4-16,7-6 1 0,6-3-2 0,2-4 1 16,5 0 1-16,15-9 0 0,7-11 1 0,2 3 2 15,5-3 1-15,10-9-2 0,7-7 2 0,15-7-1 16,16-14-1-16,-5 4 0 0,6 8-1 0,13-16 1 16,-2-1-1-16,7 1 0 0,-5 1 0 0,-2 6 0 15,-1 3 0-15,-11-3 1 0,-13 8 0 0,-15 12 2 16,8-3-1-16,-35 17-1 0,4 0 1 0,-18 11 2 15,0-4 3-15,-25 20-3 0,2-1-1 0,-16 10 0 16,-8 10 0-16,-16 7 0 0,2-1-1 0,-15 11-1 16,-8 5-2-16,-8 7 0 0,0 0 1 0,4-11-1 0,-5 10 0 15,-11 6-2-15,-1-1 2 0,13-8 0 0,0-4 1 16,7-2 2-16,-6 2-1 0,18-13 1 0,-6 5 2 16,27-21 0-16,7-1-4 0,2 3 1 15,15-16-2-15,5-8 1 0,22-5 0 0,-4-5 0 0,17-7-1 16,10-5 0-16,10-12 4 0,-2 3-1 0,27-11 0 15,-6-1-1-15,8-6-1 0,3 2 0 16,6-6 0-16,-1 3 0 0,5 1 0 0,-2-3 0 16,-1 5-1-16,-1 0 3 0,-9 6-2 0,-12 12-1 0,6 1 0 15,1-2 1-15,-18 8 0 0,-10 10 0 0,-8 3-1 0,-3 4-1 16,-18 8-1-16,5-1 2 0,-23 8-3 0,-18 12-1 16,3 0 1-16,-21 9-1 0,-10 10 2 0,-12 9 0 15,-7-2 0-15,-11 13-1 0,-8 1-1 0,-8 7 3 16,0 1-1-16,-8 3 1 0,-2-2 1 0,5-2 1 15,-5 6 1-15,26-19 4 0,-3 3 3 0,14-11-1 16,-5 2 1-16,34-23-3 0,-4 2-1 0,20-13-3 16,6-3 1-16,12-6-3 0,2-5-1 15,3-3 0-15,21-7-2 0,7-8 1 0,6 3 1 16,-6-7 0-16,12-4 0 0,5-2 2 0,15-4 1 16,9-8 0-16,-3 2-1 0,-4 4 0 0,14-6 0 15,3 0 2-15,2 1-1 0,-2 0-1 0,-5 3-1 16,0 1 0-16,-5 3 0 0,-6 2 2 0,-7 6-2 15,1-4 0-15,-17 16 0 0,1-3 1 0,-10 8 1 16,3-3 0-16,-18 14 0 0,2 0 1 0,-12 6 0 16,-7 5 0-16,-13 10 1 0,-2 0-4 0,-13 6 2 15,-8 7-1-15,-6 4 1 0,-4 0-2 0,1-3 2 0,-8 3 0 16,-4 5 12-16,1-1 1 0,6-7 0 0,2-3 2 16,7-4-2-16,2 2 0 0,15-11-1 0,-5 4-2 15,20-14-11-15,3 1-3 0,2-3 0 0,7-7-2 16,7-1 1-16,6-5 0 0,3-1-1 0,5-2 2 15,8-2 0-15,5-6 2 0,0 4-1 0,8-8 0 16,4 1 1-16,1-3-1 0,2 0 1 16,5-3 0-16,3 0 0 0,0 1 0 0,5-2 0 0,1-1 0 15,-2 0-1-15,-4 5 2 0,-6-4-1 0,8 0 0 16,0 0 1-16,-10 3-1 0,-4 3 1 0,-3 1-2 0,-2 0 2 16,-10 8-1-16,5-3 0 0,-21 7 0 0,-6 8 0 15,-1-1 0-15,-13 9-1 0,-11 5 0 0,-10 4 1 16,-2 3 0-16,-13 8 2 0,-2 4 3 15,-4 1 5-15,-5-3 4 0,1 5 0 0,6-7 2 0,7-1 0 16,-5 0 0-16,18-17 1 0,-3 2-4 16,13-7-10-16,-2 2-2 0,13-13 0 0,-2 1-2 15,7-8-4-15,8-4 0 0,11-6-2 0,0 1 2 16,-4-5 2-16,16-7 0 0,5-7 1 0,3 2-1 16,0 1 3-16,2-3-1 0,1 0 0 0,10-4-1 15,3 1 2-15,0-2-1 0,-11 11 1 0,1-3 0 16,3 0 0-16,-8 6 0 0,-6 3 2 0,-13 8 0 15,3 0-1-15,-13 8 1 0,-9 5-1 0,-10 10 0 16,-3 0-1-16,-12 11 1 0,-7 7 0 0,-12 2 1 16,0 2 0-16,-17 8 0 0,4-2 1 0,-4 5 2 15,-2-3 2-15,5-5-1 0,0 2-1 0,6-4 2 16,8-3 0-16,12-9-1 0,-2 0 0 0,10-7-3 0,12-11-3 16,5-3-1-16,0-2-1 0,9-7-2 0,4-5 0 15,8-6-2-15,8-7-1 0,18-11 2 0,-6 5 3 16,5 0 1-16,12-10-1 0,1 0 0 0,4-1 0 15,-2 0 1-15,-2 7 1 0,-1 0 0 0,-6 0 0 16,-4 10 0-16,-12 7 0 0,4-2 4 0,-25 20-2 16,3-2 2-16,-14 11 5 0,3-3 4 0,-23 22 1 15,1-4 5-15,-12 9 9 0,-8 8 4 16,0 5 4-16,-2 0 1 0,-3 1 1 0,-2 1-4 16,5-7 0-16,1 1-3 0,7-5-9 0,10-13-5 0,-2-2-3 15,2 0-2-15,7-7-7 0,7-8 1 0,4-5-4 0,2-1-2 16,9-6-2-16,-3 0-4 0,3-6-13 0,5-6-57 15,4 1-42-15,2-4-67 0,-2-2-110 0,13-3 208 16,-8-5-153-16,8 1-63 0</inkml:trace>
  <inkml:trace contextRef="#ctx0" brushRef="#br2" timeOffset="-166484.45">21204 7252 723 0,'11'-23'326'0,"0"-4"-191"0,-2 7-76 0,2 4 23 16,-2-4-2-16,1 3-2 0,-2 2 0 0,0 3-6 15,-2 1-6-15,-1 3-6 0,-2-2-9 0,0 6-8 16,-1-3 0-16,-2 2-2 0,0 1 2 0,0 0 1 16,0 1 0-16,0 2-1 0,-1 1-1 0,-1 0-9 15,0 1-4-15,-3 3-4 0,-1 3-6 0,-2 4-13 16,-4 4-1-16,-3 9-3 0,-1 1-2 0,-1-3 1 16,-4 14-1-16,-3 7 0 0,-1-1 0 0,-1-2 1 15,1 4-1-15,-4 0 0 0,1 8 1 0,-4-5-1 16,0 3 3-16,5-15-2 0,4 1 3 0,1 2-1 15,4-12 0-15,6-6-1 0,6-8 0 16,1-1 1-16,8-6-1 0,6-3 2 0,8-8 2 16,-4 2 2-16,15-13-1 0,-3 1 3 0,6-8 1 15,1 4 0-15,7-17-1 0,0 0-2 0,2-2 0 16,3-5-2-16,10 5-1 0,-6-1-1 0,-3 3-1 0,-4 5 0 0,6-2 1 16,1 2 1-16,-8 8-3 0,-9 1 1 0,-8 6 2 15,2 1 2-15,-11 15-3 0,5-6 1 16,-12 10-1-16,-7 10 1 0,-1 1 0 0,-9 6-2 15,-3 5-1-15,-10 9 0 0,1 0 0 0,-10 11 0 16,-2 1 2-16,-4 5-2 0,-4-2 0 0,-4 5 1 16,1-1 0-16,0 0 2 0,-1-1-1 0,6-5-1 15,0 1 2-15,2-8 3 0,4 6 3 0,9-18 1 16,1 2 0-16,9-6-5 0,4-6 3 0,6-8 0 16,0-1-3-16,5-5-1 0,12-7-2 0,7-5-1 15,-2 0 1-15,-1-5 0 0,9-3 2 0,3-5-2 0,12-7 1 16,8-10-3-16,-4 3 2 0,1 2-3 0,9-11 0 15,2 1 0-15,3-2-1 0,-3-1 2 0,-2 0 0 16,1 3-1-16,-3-1 0 0,-1 6 3 0,-6 8-2 16,-4-3 1-16,-1 11 0 0,-7 3 2 0,-7 9-2 15,1-2 3-15,-19 10-2 0,2-2 1 0,-9 2 0 16,6 2 0-16,-12 8-1 0,-3 0-2 0,-4 3-2 16,-4 3 0-16,-5 8-1 0,-2 1-2 0,2 1 0 15,-12 8-2-15,-6 8 1 0,0 0 2 0,0-1 1 16,-3 2 0-16,1 4 0 0,-8 5 0 15,1 2 1-15,-1-1 2 0,9-11-1 0,2 1 1 16,0 3 1-16,7-6 2 0,9-6-1 0,12-12 1 16,-1 2 1-16,13-10 0 0,9-4 1 0,12-12 5 15,-5 2 0-15,24-22-2 0,-3 2 3 0,7-9 2 16,3 1-2-16,17-14-1 0,0 2-1 0,0-7-4 16,7-1-4-16,-5-3 3 0,2 1-3 0,5 4-1 15,-9-4 0-15,-1 7 0 0,-4-2-1 0,-9 11 2 0,-6 11 0 0,-2 2-1 16,1-2-1-16,-14 10 1 0,-9 7-1 0,-7 5 0 15,-2 3 0-15,-15 13-1 0,2-4 0 16,-10 12 0-16,-12 11 0 0,-2 0 0 0,-12 12 0 16,-6 4-1-16,-10 9 1 0,1 2-1 0,-9 6-1 15,1 2 0-15,-11 2-2 0,8 1 0 0,-12 1 0 16,4-3-1-16,3 2 2 0,-3-2 1 0,11-8-2 16,-1-2 2-16,9-7 1 0,11-7 2 0,14-10-1 15,-2 0 1-15,11-14-6 0,6-7 0 0,10-5 0 16,1-1 0-16,4-4 0 0,11-10-2 0,9-7 2 15,1 1 1-15,5 1 4 0,5-9-1 0,5-1 0 0,13-11-1 16,12-6 0-16,-3 3 2 0,-1-1 0 0,9-5-1 16,3-4 0-16,3 0 1 0,3-3 0 0,-4 6 1 15,-3 0 1-15,5 1-2 0,-9 6 0 0,-6 4 0 16,5-1 2-16,-19 19-2 0,2-2 1 0,-14 7-1 16,5-2-1-16,-21 17 0 0,0-2-1 0,-10 13-2 15,-10 3 1-15,-17 9-3 0,2 1 1 0,-3 1 1 16,-19 8-3-16,-10 12 2 0,-1 1 0 0,-3-4 1 15,-5 5 1-15,-5-3 0 0,-10 14 2 16,-5 3 0-16,-1 3 2 0,14-17 0 0,-9 4 2 16,0 2 1-16,4-8-1 0,6 0 2 0,10-10-1 15,1-3 0-15,6-3-2 0,8-6 0 0,8-4-2 16,5-3 0-16,8-7-2 0,4 2-3 0,8-11-1 16,-3 6 0-16,15-7 0 0,-1-2 2 0,9-3 1 15,0 1 1-15,17-10-1 0,-1-1 5 0,10-3 2 16,7-4 1-16,5-9 0 0,1 0-3 0,-1 2 2 0,4-12-1 0,16-2 0 15,-1-2 0-15,-11 3 0 0,8-2-2 0,-6 0 1 16,11-4 1-16,-3 4-2 0,3-3 2 0,-16 11-1 16,0 0 0-16,-1 1-2 0,-6 8 2 15,-12 5-2-15,-11 10 0 0,-4-1 0 0,-15 10 0 0,-8 7-1 16,-18 11 1-16,-1 2 0 0,-13 10 1 16,-11 7 0-16,-13 9 2 0,2 0-1 0,-22 16 0 15,7 0 2-15,-12 3-3 0,-1-1 2 0,1 8-2 16,1-5 1-16,6 1 0 0,-1-3 1 0,14-6 1 15,-7-5-2-15,20-3 2 0,11-15-2 0,1-2-1 16,0 2-1-16,10-14 0 0,9-5-3 0,8-6-3 0,7-1 0 16,21-12 3-16,-8 2-1 0,17-9 2 0,9-10 2 15,1 1 1-15,11-9 3 0,4-5 1 0,14-8 1 16,-3 0-1-16,10-7 2 0,3-2 0 0,9 0-2 16,2-2 1-16,2 0 0 0,0 0 0 0,-10 5-1 15,10-2 0-15,-23 12-1 0,5-3-2 0,-12 9 1 16,-8 7-1-16,-15 7 1 0,-2 4 1 0,-12 10 1 15,-9 6 0-15,-13 9 1 0,-3 3 3 0,-9 0-1 16,-15 18-1-16,-9 8 0 0,0-1-1 0,-2-2-1 16,-7 9 0-16,-1 0-1 0,-10 9 0 0,-7-3-1 15,2 1 1-15,9-10 0 0,-3 1 2 0,1 3-1 16,2-8-1-16,7-7 1 0,12-7-1 0,2-1 2 16,9-9-3-16,6-2-3 0,8-7 0 0,-3 0 0 15,13-10-1-15,1 2 0 0,5-7 1 16,0 2-1-16,13-11 0 0,-1 2 1 0,9-6 1 15,6-3-1-15,7 3 1 0,-1-6 0 0,2 0-1 16,6 0 0-16,-3-2 1 0,-1 3-1 0,-7 2 0 0,-8 1 0 0,6-1 3 16,-1 3-3-16,-7 3 2 0,-3 3 1 0,-4 3-3 15,-2 1 4-15,-12 5-1 0,6 0 1 16,-18 5-1-16,-9 11 1 0,0-1-1 0,-13 7 0 16,-8 13 0-16,-8 4 0 0,2 0 2 0,-10 11-1 15,0-1 0-15,-5 0 1 0,1 3 2 0,3-11-1 0,3-1-1 16,9-5-1-16,-10 2 1 0,28-17-4 15,-6 5 1-15,15-13-5 0,9-2-2 0,10-7-1 16,5-3 0-16,1-1 0 0,19-14-1 0,12-7 0 16,-2-1 0-16,2-2 2 0,9-7 2 0,2 1 1 0,14-13 0 15,7-3 0-15,-4 1-1 0,-9 6 3 0,6 0 0 16,4-1 2-16,-4 3-1 0,-3 9 0 0,-10 8 0 16,-2-1 2-16,-6 10 1 0,-14 5-1 0,-6 9 4 15,-3 1 1-15,-14 5 2 0,-8 5 3 0,-8 7 6 16,-3-1 0-16,-13 12 1 0,-2-2 1 0,-9 3 1 15,3 3 2-15,-11 7-1 0,3-3-1 0,-3 1-2 16,-3 1 0-16,5-5-1 0,3-2 0 0,5-2-5 16,8-11-3-16,1 0-1 0,-3-1-2 0,9-6-2 15,4-5-4-15,-3-2 2 0,6 3-4 16,2-5 0-16,0 0 1 0,4-2-2 0,1-1-2 0,0 0-1 16,5-2 0-16,7 3 0 0,-7-5 1 0,4 0-1 15,-1 0 2-15,2 2-1 0,0-3 3 16,0 3-1-16,-2 1-1 0,-4-4 1 0,3 5 2 0,1 0 1 15,-7 1 0-15,1 0 2 0,-3 2 0 16,-2 1 2-16,-3 2-2 0,-3 4 1 0,-3 1-1 16,-2 3-1-16,1-1 0 0,-4 1 1 0,3 0-1 0,1 1-2 0,-1-1 4 15,1 1-2-15,1-5-1 0,4 1-1 0,-2-3-1 16,2-2-3-16,4-3 0 0,-2 2 0 0,3-3-5 16,2-2-23-16,2-2-21 0,2 1-27 0,6-3-45 15,-5-3 89-15,7-1-66 0,2-3-27 0</inkml:trace>
  <inkml:trace contextRef="#ctx0" brushRef="#br2" timeOffset="-134723.93">1753 7611 144 0,'-14'5'156'0,"2"-4"-6"0,1 0-55 16,-1-3 41-16,2 2-20 0,-3-5 13 0,0-1-13 15,2-1-19-15,-4-2-14 0,4 0-24 0,-2-3-3 0,0 1 1 16,-5-1-4-16,6 1-14 0,-2 0-3 0,1 1-3 0,-4-4 1 15,4 3-3-15,-3 0-1 0,5 5-8 16,-1 1 4-16,-2-2-1 0,2 5-2 0,1 0 0 16,2 5-8-16,-3 0 0 0,2 3-2 0,-1-1-1 15,-2 4-5-15,2 0-2 0,-3 0 2 0,1 1-4 16,-3 1 1-16,0 0 1 0,0 1-2 16,-2 1 1-16,-1 0-2 0,2 2 2 0,-3 4-1 0,-3-1 0 15,-2 1-1-15,-1 3-2 0,-4 0 1 0,0 3-2 16,4-4 0-16,-2 3-1 0,0 4-5 0,-1 0 0 15,6 0 1-15,4 1-1 0,1 2-1 0,2 4-2 16,4 4 1-16,-3-2 0 0,7-4 2 0,1 8 1 16,2-2-1-16,2-1-1 0,3 0 1 0,7-5 0 15,1 0-3-15,4-2 0 0,4-5 1 0,10-2 5 16,-5 0 3-16,17-15 1 0,0 6 5 0,5-11 2 16,-3 4 3-16,9-15 2 0,-3 2 1 0,1-8 1 15,-4-5-3-15,-2-1 1 0,-1 0-3 0,-3-3-30 16,-2 0-35-16,-2 5-63 0,2-3 97 0,-6 2-67 0,-8 5-42 15</inkml:trace>
  <inkml:trace contextRef="#ctx0" brushRef="#br2" timeOffset="-134117.92">2705 7502 428 0,'-4'0'290'0,"-1"0"-101"0,1-2-92 0,2 2 26 15,0-1-10-15,0 1 20 0,1 0-3 0,-1 0-9 16,2 1-42-16,0-1-2 0,1 0-7 0,-1 1-4 16,1-2-6-16,2 1-14 0,2-1-3 0,0 1-4 15,2-1-4-15,5 1-8 0,0-1-3 0,4 2-7 16,2 0-2-16,8 3-7 0,-3-3-1 0,10 7-5 15,1 1 1-15,4 2-3 0,-1-1 1 0,0 4 0 16,1 1-1-16,-3 1 0 0,1-1 2 0,-1 1 0 16,-2-2 1-16,-9-2 1 0,3-1-3 0,4 3 3 15,-3-2 0-15,-2-4 3 0,-2-1 4 0,-2-3 5 0,0 1 14 16,-4-3 3-16,1 1 5 0,-9-4 2 0,-1-2 3 16,-2 0-2-16,-4-3-3 0,1 2-6 0,0-3-19 15,-3 1-32-15,1-2-48 0,-4-2-82 0,3 3 117 16,2 0-75-16,-2-2-44 0</inkml:trace>
  <inkml:trace contextRef="#ctx0" brushRef="#br2" timeOffset="-132591.39">20082 11527 7 0,'12'-1'3'0,"-1"-1"-1"0,1-2-1 15</inkml:trace>
  <inkml:trace contextRef="#ctx0" brushRef="#br2" timeOffset="-131278.37">22205 10128 1038 0,'-27'7'432'0,"4"-6"-286"0,-1 0-96 0,2-1 18 16,0-1-19-16,5-7-7 0,-2 0-5 0,3-1-10 16,1-3-9-16,-3-1-7 0,2-1-6 0,-4-3-5 15,-1 1-2-15,-1-5-1 0,-1 0 0 0,1 3 0 0,-5-4 0 16,-6-4 2-16,2 1-1 0,5 1 2 0,-4 0 0 15,-1 3-1-15,-4-4 1 0,-1 3-3 0,1-3 0 16,5 10-5-16,-11-4-8 0,-1 2-4 0,-5 1-2 16,-1 2 0-16,2 5-4 0,-2 1 2 0,-1 3 2 15,0 0 3-15,2 4 12 0,0 0 7 0,0 4 3 16,-2 2 5-16,0 0 5 0,-1 0 3 0,-4 6 0 16,2-1-2-16,-1 1-2 0,-1 2-2 0,-6 1-3 15,4 4-1-15,-1 0-4 0,-4 0 0 0,0 5-2 16,-2-3 1-16,9 2 2 0,-2-1-2 0,-9 8 2 15,-1-4-1-15,8-3 2 0,-2 0 0 0,0-1 1 0,-8 6 5 16,3-3 2-16,-3 1 5 0,10-7 3 0,-6 3 8 16,1 4 0-16,3-4 0 0,5 1 1 0,1-2-4 15,1 2-4-15,6 0-3 0,3 3-3 0,-4-3-8 16,4 0-3-16,-4 3-4 0,5-1-1 0,0 4-6 16,-4-3-7-16,7 6-11 0,-3-2-7 0,9 3-21 15,0 0-4-15,3 1-4 0,-3 2-4 0,2 0-3 16,1 2 5-16,-2 1 9 0,1 1 6 0,5-4 23 15,0 4 3-15,1 5 9 0,0 0 8 0,6-6 7 16,6 2 7-16,1-1 5 0,0 7 6 0,5-1 3 16,-2 2 3-16,9-6-1 0,-2 7 1 15,0-4 0-15,4 3-3 0,4 2-3 0,6-3-5 16,-1 2-2-16,2-3-2 0,2 0-2 0,7 2-2 16,-1 1-2-16,9-1-4 0,-1 1 2 0,2-2-2 15,2 1 0-15,3 1-2 0,-2-1-1 0,1-3-1 16,0 0 3-16,0 3-1 0,1-3 1 0,-6-6-2 0,5 0 1 0,13 5 1 15,-1-1 0-15,-7-6 0 0,8-4-1 16,-3 0-1-16,7 4-1 0,-3-3 2 0,4 3-1 0,-10-9 1 16,11 5 0-16,2 2 1 0,3-2-2 15,2 1 1-15,-1-5-1 0,4 1 1 0,-1-2 0 16,5 1-1-16,2-4 0 0,-4-1 0 0,6 0 2 16,-7-2-1-16,5 2 1 0,2-2 1 0,-1-1-1 15,2 2 0-15,-7-1-1 0,2 0 1 0,-2-1-2 16,4 1 0-16,4-1-1 0,-7 0 1 0,8 5 0 15,-8-6 1-15,-5-1-1 0,-2-1-1 0,10 0 2 16,3-1-2-16,-10 0-1 0,-4-7 1 0,2-3-1 0,9 2-2 16,5-5 2-16,0 1 0 0,-4-1 1 0,12-3 1 15,-6-6 0-15,6-2-1 0,-4 0 2 0,10-2-1 16,-1-1-2-16,-1-5 2 0,-1-4-1 0,0 0 0 16,3 3 0-16,6-10-1 0,-2 2 1 0,-9-4 0 15,3 3 1-15,-6-3-2 0,6 1 0 0,0-3 1 16,-8 0 1-16,0-4 1 0,-4 1-1 0,6-1 2 15,-2-2 1-15,0-4 0 0,-2 2 3 0,-12 4-1 16,-8 0-1-16,6-8 2 0,3 1 1 0,-11 2-1 16,-9 2 0-16,6-1-2 0,0-11 1 0,2-1 2 15,1 0-1-15,-14 5-1 0,5-11 2 0,2 0 1 16,-11-2 1-16,0-4 1 0,-4-3 1 16,0-1 2-16,-1-3 2 0,-3-2 1 0,0-6 1 15,1 2 0-15,-5-11-4 0,-2 3-1 0,-11-1-2 16,6-1-4-16,-24-4-3 0,4-2 2 0,-13 3-2 15,-10-2 4-15,-10 4 2 0,-2 3 5 0,-11 0 19 16,-7 5 10-16,-20 8 7 0,2 1 8 0,7 12 6 0,-23 14 1 0,-23-2 5 16,1 0-2-16,4 14-18 0,-7 9-9 15,-5 4-7-15,-19 5-13 0,-15 12-13 0,1-6-12 16,12 15-21-16,-24 5-55 0,3 3-32 0,-8 9-64 16,-1 3 124-16,-7 9-119 0,5 5-55 0</inkml:trace>
  <inkml:trace contextRef="#ctx0" brushRef="#br2" timeOffset="-130188.11">20085 11708 318 0,'-13'-10'246'16,"-1"-2"-57"-16,-2 2-82 0,-3 1 66 0,3 2-40 0,-4 2-7 16,-3 4-7-16,3 0-12 0,-2 2-31 0,-3 2-14 15,-1 6-10-15,0-1-6 0,5 0-17 0,-5 7-3 0,-2 1 7 16,-27 22 28-16,27-18-30 0,1-2 1 16,-7 6 4-16,-1-2 3 0,1 1 0 0,2-6-9 15,-1 0-1-15,-4-3-4 0,0-2-2 0,1-2-2 16,2-3-8-16,-1-5-1 0,2-2-5 0,-2-3-1 15,-6-6-6-15,7 2 1 0,-10-6-4 16,2 2-1-16,-4-4-3 0,0 0 0 0,-1 3-2 16,1-1-2-16,-4 2-5 0,2 0-3 0,-13 1-2 15,5 2 0-15,-2 3-2 0,-10 0-3 0,4 5 0 16,-5-1 0-16,7 2 5 0,-8 7-2 0,-9 4 3 16,2 0-3-16,6-2 7 0,-7 6 3 0,-1-2 2 0,-13 6 3 15,2 0 3-15,0 1 5 0,14-3 2 0,-20 4 5 16,2 2-1-16,0 1 1 0,4-2 2 0,-2-1 4 15,-2 0-2-15,-1-1 3 0,1 0-1 0,6 0 2 16,-1-1 2-16,-5-1-3 0,0 0 0 0,2 2-4 16,3 0 1-16,1-3-2 0,-4 1-3 0,-4 0-3 15,6-1-2-15,8 4 0 0,-1-2 1 0,9-6-2 16,-2 4-2-16,-16 4-8 0,7 0-6 0,14-5-6 16,-9 0-8-16,1 1-8 0,-14 2-28 0,4 1-9 15,0-1-7-15,20-3 0 0,-21 4 1 0,2 5 8 16,3-1 9-16,2 5 12 0,1-6 40 0,3 4 17 15,-2 1 18-15,-7-1 15 0,10-3 25 0,2 1 7 16,-4-4 5-16,8-5 0 0,-5 0-9 0,-3-2-6 16,11-8-9-16,2 2-9 0,6-7-19 15,-4 2-8-15,10-6-9 0,-4-1-6 0,8-4-16 16,4-3-5-16,-2 1-7 0,0-4-7 0,8 2-3 0,1 0-10 0,-3-3-6 16,-1 1 2-16,7 2 11 0,6-3 5 15,0 1 6-15,-1 0 9 0,1-1 6 0,-1-2 9 0,-2 5 8 16,-1 1 9-16,-2-3 5 0,-3 2 3 15,0 1 2-15,-2 2 6 0,0 1 0 0,6 0 2 0,4 3 1 16,-5-3-1-16,2 1-1 0,0 3-3 16,3-1 0-16,-4 0-6 0,1 0 0 0,-3 1-3 15,1-1-2-15,4 3-5 0,-1 0-2 0,7 1-2 16,-8 0 0-16,10 0-3 0,2 2-1 0,4 2-1 16,-3-4 3-16,6 2-3 0,1 0-1 0,-2 0-1 15,3 5-2-15,2-4-1 0,1 2 0 0,2-1 2 0,0 5-5 16,0 1 0-16,0-1 2 0,5 3 1 0,-3-2 2 15,5 2 3-15,-2 1-1 0,-2-1 1 0,0-2 6 16,3 1 4-16,-3-3 1 0,0 1 5 0,-5-4 3 16,0 1 1-16,0-2-1 0,1-3-1 0,-2 1-3 15,0 1-3-15,-1-6-6 0,2 0-5 0,5-1-6 16,-2-4-4-16,7-3-2 0,-1 0-1 0,0-1-1 16,15-5 0-16,3-6-3 0,-1 3 3 0,2 0 0 15,5-2 1-15,4 0 1 0,6 3 1 0,0 3 0 16,0-3 3-16,-5 13 4 0,2 3 7 0,3 3 6 15,-6 7 3-15,-4 10 0 0,-5 8 2 0,-1 0-1 16,-5 13-49-16,-2-2-159 0,-7 5 167 0,0-5-83 16,-5 4-56-16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28B7601-B238-51EB-D25A-9D918010C61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DBDC6E8-0C34-EC6A-E6A6-E0A11370470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61F5824-64F9-8A36-85F9-41F2E4E7076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BF4FA04-D341-6CAF-F85E-E5261F988A6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B455D5A4-5211-A9FC-A5A1-7E77ED1D386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40A67E6B-B5B3-E657-BAF2-CCBF1554CC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42CDC8A-7565-474E-A73E-9E07F158164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A-B-D-C-F-E-A = 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2574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I give each table a deck of cards and ask you to find the seven of diamonds, how would you do 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0214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problem breaks down into a smaller version of itself:  Divide &amp; Conquer!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0143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Trace with return addresses!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047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call a constructor or other method, those local variables are on the stack too!</a:t>
            </a:r>
          </a:p>
          <a:p>
            <a:r>
              <a:rPr lang="en-US" dirty="0"/>
              <a:t>Everything on the stack disappears when the function in which it is declared exits.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9700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F7AD0B6-496C-57C9-60AD-F1ED67EDAE0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E9B2DBE-3DE8-8B44-AC47-E9DEDC50C7E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3819F7-290F-442E-84ED-B5A584FAF11A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00634AD-6ACE-46CA-BF33-9DCFA482A67F}"/>
              </a:ext>
            </a:extLst>
          </p:cNvPr>
          <p:cNvGrpSpPr/>
          <p:nvPr userDrawn="1"/>
        </p:nvGrpSpPr>
        <p:grpSpPr>
          <a:xfrm>
            <a:off x="3496758" y="5791200"/>
            <a:ext cx="2150484" cy="480010"/>
            <a:chOff x="1902127" y="655497"/>
            <a:chExt cx="7001184" cy="1566675"/>
          </a:xfrm>
        </p:grpSpPr>
        <p:pic>
          <p:nvPicPr>
            <p:cNvPr id="7" name="Picture 6" descr="Logo, company name&#10;&#10;Description automatically generated">
              <a:extLst>
                <a:ext uri="{FF2B5EF4-FFF2-40B4-BE49-F238E27FC236}">
                  <a16:creationId xmlns:a16="http://schemas.microsoft.com/office/drawing/2014/main" id="{8908B265-1E76-24F5-D511-B0718F57B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570CD5D-9FF9-EE02-BDB0-84F425EBA47B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7A532E-6AC6-6C31-F0E0-4A8B0A8183F1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099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4B9B4EE-ECA8-758E-586E-CCA92F9E58E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94B96F4-9D08-25A2-FE5E-CFAA51CBAF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843A-64CC-4EF6-95A7-A6242E25CD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396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262A4A8-09F6-F034-961F-292CFDA23AA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B1F9267-4D0C-5A3B-D8FF-445DB3C19C1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AE4A5B-0742-4BA3-8C2D-B3E3A31AE0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913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BB276C2-8CCF-0B97-2283-20B72AA7B64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B05ED45-835D-92ED-8999-C2CB7DA817C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B0E89C-C97D-402E-B9E0-A1BE29AA68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4407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1B21FA0-3D7A-6F99-0B0E-69F5220A279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D399EE-4BD1-510A-DB89-68D9E7199ED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9AAB59-EBB5-4E6D-976B-478B722DAE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7090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14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114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027A09-7A15-4F40-A5C9-1B32C7970CA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222C0D4-FCE6-1DD8-A488-976073E0858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E4E0DA-1E7F-4E29-BD41-8BA06ABD46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87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3F948F6-1762-DF01-8EB0-10D2A3C23F8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5F15E43-A449-2E28-6C65-2884096AD7F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D6B23A-BECA-4AD2-B0F2-B8B1880A5C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871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50908BA-FC09-6980-30D4-64DF975143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15C9000-42E9-5115-7B3A-1E20511249A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AD7893-EC1B-4A1B-9D9F-5EB845AA64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139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1C49275-861A-4FF3-DF90-6624787E73A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9336072A-E7A6-64A5-F5B5-91A4F5CD4C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CB98ED-DCF0-4B6A-B37D-E0F5832924DD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D7C3D8-4EAE-30EE-13FA-BD57FA276F94}"/>
              </a:ext>
            </a:extLst>
          </p:cNvPr>
          <p:cNvGrpSpPr/>
          <p:nvPr userDrawn="1"/>
        </p:nvGrpSpPr>
        <p:grpSpPr>
          <a:xfrm>
            <a:off x="3496758" y="6299079"/>
            <a:ext cx="2150484" cy="480010"/>
            <a:chOff x="1902127" y="655497"/>
            <a:chExt cx="7001184" cy="1566675"/>
          </a:xfrm>
        </p:grpSpPr>
        <p:pic>
          <p:nvPicPr>
            <p:cNvPr id="5" name="Picture 4" descr="Logo, company name&#10;&#10;Description automatically generated">
              <a:extLst>
                <a:ext uri="{FF2B5EF4-FFF2-40B4-BE49-F238E27FC236}">
                  <a16:creationId xmlns:a16="http://schemas.microsoft.com/office/drawing/2014/main" id="{65FC9337-9238-48D7-07F2-A295968AC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6E7A748-71A0-2721-DB4C-DDD8AEB00B6B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377A4E2-8EED-6B96-61CF-2C2DEA5060A2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34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C9C47E-AE93-BA04-9929-C91A238A96A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A43A444-7C00-9024-49C1-80CB72F1C8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117553-4608-4F03-BD92-3869895CA3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691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1D3BB0B-4107-7816-198A-DF7B74728D0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A9435EF-319F-4918-47E2-ED1FD358F52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A429D1-4789-4ECC-93B2-B0A75C3E80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912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8223DE1-ECBA-F63C-D6A3-37030B2FE5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CECF7A8-2FB3-EB09-D49E-141E7FA0DA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382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444FFFE-0D17-F891-E588-D0FA52BAB23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3246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i="1" smtClean="0"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EC385A4-C8F0-DCA4-F54B-8BE7F757534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ADD04A01-1749-4D7B-804E-DC3C1E24C4C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D24CE625-40BE-4048-3888-78B48F81665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1000" y="914400"/>
            <a:ext cx="8382000" cy="762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186CE2-AEFA-A1C4-37F8-4A4160C6E263}"/>
              </a:ext>
            </a:extLst>
          </p:cNvPr>
          <p:cNvGrpSpPr/>
          <p:nvPr userDrawn="1"/>
        </p:nvGrpSpPr>
        <p:grpSpPr>
          <a:xfrm>
            <a:off x="3496758" y="6301790"/>
            <a:ext cx="2150484" cy="480010"/>
            <a:chOff x="1902127" y="655497"/>
            <a:chExt cx="7001184" cy="1566675"/>
          </a:xfrm>
        </p:grpSpPr>
        <p:pic>
          <p:nvPicPr>
            <p:cNvPr id="4" name="Picture 3" descr="Logo, company name&#10;&#10;Description automatically generated">
              <a:extLst>
                <a:ext uri="{FF2B5EF4-FFF2-40B4-BE49-F238E27FC236}">
                  <a16:creationId xmlns:a16="http://schemas.microsoft.com/office/drawing/2014/main" id="{39A7F750-61C7-950B-416F-3B6ED4002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DDA8292-FF0E-7EA9-FAC8-10881D1B0B23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E78472-500B-0D31-6EB3-4654CFDEF8CA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77777"/>
        </a:buClr>
        <a:buFont typeface="Symbol" panose="05050102010706020507" pitchFamily="18" charset="2"/>
        <a:buChar char="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65000"/>
        <a:buFont typeface="Dreaming Outloud Pro" panose="03050502040302030504" pitchFamily="66" charset="0"/>
        <a:buChar char=" 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Dreaming Outloud Pro" panose="03050502040302030504" pitchFamily="66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6.png"/><Relationship Id="rId21" Type="http://schemas.openxmlformats.org/officeDocument/2006/relationships/image" Target="../media/image18.png"/><Relationship Id="rId42" Type="http://schemas.openxmlformats.org/officeDocument/2006/relationships/customXml" Target="../ink/ink23.xml"/><Relationship Id="rId63" Type="http://schemas.openxmlformats.org/officeDocument/2006/relationships/image" Target="../media/image39.png"/><Relationship Id="rId84" Type="http://schemas.openxmlformats.org/officeDocument/2006/relationships/customXml" Target="../ink/ink44.xml"/><Relationship Id="rId138" Type="http://schemas.openxmlformats.org/officeDocument/2006/relationships/customXml" Target="../ink/ink71.xml"/><Relationship Id="rId107" Type="http://schemas.openxmlformats.org/officeDocument/2006/relationships/image" Target="../media/image61.png"/><Relationship Id="rId11" Type="http://schemas.openxmlformats.org/officeDocument/2006/relationships/image" Target="../media/image13.png"/><Relationship Id="rId32" Type="http://schemas.openxmlformats.org/officeDocument/2006/relationships/customXml" Target="../ink/ink18.xml"/><Relationship Id="rId53" Type="http://schemas.openxmlformats.org/officeDocument/2006/relationships/image" Target="../media/image34.png"/><Relationship Id="rId74" Type="http://schemas.openxmlformats.org/officeDocument/2006/relationships/customXml" Target="../ink/ink39.xml"/><Relationship Id="rId128" Type="http://schemas.openxmlformats.org/officeDocument/2006/relationships/customXml" Target="../ink/ink66.xml"/><Relationship Id="rId5" Type="http://schemas.openxmlformats.org/officeDocument/2006/relationships/image" Target="../media/image10.png"/><Relationship Id="rId90" Type="http://schemas.openxmlformats.org/officeDocument/2006/relationships/customXml" Target="../ink/ink47.xml"/><Relationship Id="rId95" Type="http://schemas.openxmlformats.org/officeDocument/2006/relationships/image" Target="../media/image55.png"/><Relationship Id="rId22" Type="http://schemas.openxmlformats.org/officeDocument/2006/relationships/customXml" Target="../ink/ink13.xml"/><Relationship Id="rId27" Type="http://schemas.openxmlformats.org/officeDocument/2006/relationships/image" Target="../media/image21.png"/><Relationship Id="rId43" Type="http://schemas.openxmlformats.org/officeDocument/2006/relationships/image" Target="../media/image29.png"/><Relationship Id="rId48" Type="http://schemas.openxmlformats.org/officeDocument/2006/relationships/customXml" Target="../ink/ink26.xml"/><Relationship Id="rId64" Type="http://schemas.openxmlformats.org/officeDocument/2006/relationships/customXml" Target="../ink/ink34.xml"/><Relationship Id="rId69" Type="http://schemas.openxmlformats.org/officeDocument/2006/relationships/image" Target="../media/image42.png"/><Relationship Id="rId113" Type="http://schemas.openxmlformats.org/officeDocument/2006/relationships/image" Target="../media/image64.png"/><Relationship Id="rId118" Type="http://schemas.openxmlformats.org/officeDocument/2006/relationships/customXml" Target="../ink/ink61.xml"/><Relationship Id="rId134" Type="http://schemas.openxmlformats.org/officeDocument/2006/relationships/customXml" Target="../ink/ink69.xml"/><Relationship Id="rId139" Type="http://schemas.openxmlformats.org/officeDocument/2006/relationships/image" Target="../media/image77.png"/><Relationship Id="rId80" Type="http://schemas.openxmlformats.org/officeDocument/2006/relationships/customXml" Target="../ink/ink42.xml"/><Relationship Id="rId85" Type="http://schemas.openxmlformats.org/officeDocument/2006/relationships/image" Target="../media/image50.png"/><Relationship Id="rId12" Type="http://schemas.openxmlformats.org/officeDocument/2006/relationships/customXml" Target="../ink/ink8.xml"/><Relationship Id="rId17" Type="http://schemas.openxmlformats.org/officeDocument/2006/relationships/image" Target="../media/image16.png"/><Relationship Id="rId33" Type="http://schemas.openxmlformats.org/officeDocument/2006/relationships/image" Target="../media/image24.png"/><Relationship Id="rId38" Type="http://schemas.openxmlformats.org/officeDocument/2006/relationships/customXml" Target="../ink/ink21.xml"/><Relationship Id="rId59" Type="http://schemas.openxmlformats.org/officeDocument/2006/relationships/image" Target="../media/image37.png"/><Relationship Id="rId103" Type="http://schemas.openxmlformats.org/officeDocument/2006/relationships/image" Target="../media/image59.png"/><Relationship Id="rId108" Type="http://schemas.openxmlformats.org/officeDocument/2006/relationships/customXml" Target="../ink/ink56.xml"/><Relationship Id="rId124" Type="http://schemas.openxmlformats.org/officeDocument/2006/relationships/customXml" Target="../ink/ink64.xml"/><Relationship Id="rId129" Type="http://schemas.openxmlformats.org/officeDocument/2006/relationships/image" Target="../media/image72.png"/><Relationship Id="rId54" Type="http://schemas.openxmlformats.org/officeDocument/2006/relationships/customXml" Target="../ink/ink29.xml"/><Relationship Id="rId70" Type="http://schemas.openxmlformats.org/officeDocument/2006/relationships/customXml" Target="../ink/ink37.xml"/><Relationship Id="rId75" Type="http://schemas.openxmlformats.org/officeDocument/2006/relationships/image" Target="../media/image45.png"/><Relationship Id="rId91" Type="http://schemas.openxmlformats.org/officeDocument/2006/relationships/image" Target="../media/image53.png"/><Relationship Id="rId96" Type="http://schemas.openxmlformats.org/officeDocument/2006/relationships/customXml" Target="../ink/ink50.xml"/><Relationship Id="rId140" Type="http://schemas.openxmlformats.org/officeDocument/2006/relationships/customXml" Target="../ink/ink72.xml"/><Relationship Id="rId145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.xml"/><Relationship Id="rId23" Type="http://schemas.openxmlformats.org/officeDocument/2006/relationships/image" Target="../media/image19.png"/><Relationship Id="rId28" Type="http://schemas.openxmlformats.org/officeDocument/2006/relationships/customXml" Target="../ink/ink16.xml"/><Relationship Id="rId49" Type="http://schemas.openxmlformats.org/officeDocument/2006/relationships/image" Target="../media/image32.png"/><Relationship Id="rId114" Type="http://schemas.openxmlformats.org/officeDocument/2006/relationships/customXml" Target="../ink/ink59.xml"/><Relationship Id="rId119" Type="http://schemas.openxmlformats.org/officeDocument/2006/relationships/image" Target="../media/image67.png"/><Relationship Id="rId44" Type="http://schemas.openxmlformats.org/officeDocument/2006/relationships/customXml" Target="../ink/ink24.xml"/><Relationship Id="rId60" Type="http://schemas.openxmlformats.org/officeDocument/2006/relationships/customXml" Target="../ink/ink32.xml"/><Relationship Id="rId65" Type="http://schemas.openxmlformats.org/officeDocument/2006/relationships/image" Target="../media/image40.png"/><Relationship Id="rId81" Type="http://schemas.openxmlformats.org/officeDocument/2006/relationships/image" Target="../media/image48.png"/><Relationship Id="rId86" Type="http://schemas.openxmlformats.org/officeDocument/2006/relationships/customXml" Target="../ink/ink45.xml"/><Relationship Id="rId130" Type="http://schemas.openxmlformats.org/officeDocument/2006/relationships/customXml" Target="../ink/ink67.xml"/><Relationship Id="rId135" Type="http://schemas.openxmlformats.org/officeDocument/2006/relationships/image" Target="../media/image75.png"/><Relationship Id="rId13" Type="http://schemas.openxmlformats.org/officeDocument/2006/relationships/image" Target="../media/image14.png"/><Relationship Id="rId18" Type="http://schemas.openxmlformats.org/officeDocument/2006/relationships/customXml" Target="../ink/ink11.xml"/><Relationship Id="rId39" Type="http://schemas.openxmlformats.org/officeDocument/2006/relationships/image" Target="../media/image27.png"/><Relationship Id="rId109" Type="http://schemas.openxmlformats.org/officeDocument/2006/relationships/image" Target="../media/image62.png"/><Relationship Id="rId34" Type="http://schemas.openxmlformats.org/officeDocument/2006/relationships/customXml" Target="../ink/ink19.xml"/><Relationship Id="rId50" Type="http://schemas.openxmlformats.org/officeDocument/2006/relationships/customXml" Target="../ink/ink27.xml"/><Relationship Id="rId55" Type="http://schemas.openxmlformats.org/officeDocument/2006/relationships/image" Target="../media/image35.png"/><Relationship Id="rId76" Type="http://schemas.openxmlformats.org/officeDocument/2006/relationships/customXml" Target="../ink/ink40.xml"/><Relationship Id="rId97" Type="http://schemas.openxmlformats.org/officeDocument/2006/relationships/image" Target="../media/image56.png"/><Relationship Id="rId104" Type="http://schemas.openxmlformats.org/officeDocument/2006/relationships/customXml" Target="../ink/ink54.xml"/><Relationship Id="rId120" Type="http://schemas.openxmlformats.org/officeDocument/2006/relationships/customXml" Target="../ink/ink62.xml"/><Relationship Id="rId125" Type="http://schemas.openxmlformats.org/officeDocument/2006/relationships/image" Target="../media/image70.png"/><Relationship Id="rId141" Type="http://schemas.openxmlformats.org/officeDocument/2006/relationships/image" Target="../media/image78.png"/><Relationship Id="rId7" Type="http://schemas.openxmlformats.org/officeDocument/2006/relationships/image" Target="../media/image11.png"/><Relationship Id="rId71" Type="http://schemas.openxmlformats.org/officeDocument/2006/relationships/image" Target="../media/image43.png"/><Relationship Id="rId92" Type="http://schemas.openxmlformats.org/officeDocument/2006/relationships/customXml" Target="../ink/ink48.xml"/><Relationship Id="rId2" Type="http://schemas.openxmlformats.org/officeDocument/2006/relationships/customXml" Target="../ink/ink3.xml"/><Relationship Id="rId29" Type="http://schemas.openxmlformats.org/officeDocument/2006/relationships/image" Target="../media/image22.png"/><Relationship Id="rId24" Type="http://schemas.openxmlformats.org/officeDocument/2006/relationships/customXml" Target="../ink/ink14.xml"/><Relationship Id="rId40" Type="http://schemas.openxmlformats.org/officeDocument/2006/relationships/customXml" Target="../ink/ink22.xml"/><Relationship Id="rId45" Type="http://schemas.openxmlformats.org/officeDocument/2006/relationships/image" Target="../media/image30.png"/><Relationship Id="rId66" Type="http://schemas.openxmlformats.org/officeDocument/2006/relationships/customXml" Target="../ink/ink35.xml"/><Relationship Id="rId87" Type="http://schemas.openxmlformats.org/officeDocument/2006/relationships/image" Target="../media/image51.png"/><Relationship Id="rId110" Type="http://schemas.openxmlformats.org/officeDocument/2006/relationships/customXml" Target="../ink/ink57.xml"/><Relationship Id="rId115" Type="http://schemas.openxmlformats.org/officeDocument/2006/relationships/image" Target="../media/image65.png"/><Relationship Id="rId131" Type="http://schemas.openxmlformats.org/officeDocument/2006/relationships/image" Target="../media/image73.png"/><Relationship Id="rId136" Type="http://schemas.openxmlformats.org/officeDocument/2006/relationships/customXml" Target="../ink/ink70.xml"/><Relationship Id="rId61" Type="http://schemas.openxmlformats.org/officeDocument/2006/relationships/image" Target="../media/image38.png"/><Relationship Id="rId82" Type="http://schemas.openxmlformats.org/officeDocument/2006/relationships/customXml" Target="../ink/ink43.xml"/><Relationship Id="rId19" Type="http://schemas.openxmlformats.org/officeDocument/2006/relationships/image" Target="../media/image17.png"/><Relationship Id="rId14" Type="http://schemas.openxmlformats.org/officeDocument/2006/relationships/customXml" Target="../ink/ink9.xml"/><Relationship Id="rId30" Type="http://schemas.openxmlformats.org/officeDocument/2006/relationships/customXml" Target="../ink/ink17.xml"/><Relationship Id="rId35" Type="http://schemas.openxmlformats.org/officeDocument/2006/relationships/image" Target="../media/image25.png"/><Relationship Id="rId56" Type="http://schemas.openxmlformats.org/officeDocument/2006/relationships/customXml" Target="../ink/ink30.xml"/><Relationship Id="rId77" Type="http://schemas.openxmlformats.org/officeDocument/2006/relationships/image" Target="../media/image46.png"/><Relationship Id="rId100" Type="http://schemas.openxmlformats.org/officeDocument/2006/relationships/customXml" Target="../ink/ink52.xml"/><Relationship Id="rId105" Type="http://schemas.openxmlformats.org/officeDocument/2006/relationships/image" Target="../media/image60.png"/><Relationship Id="rId126" Type="http://schemas.openxmlformats.org/officeDocument/2006/relationships/customXml" Target="../ink/ink65.xml"/><Relationship Id="rId8" Type="http://schemas.openxmlformats.org/officeDocument/2006/relationships/customXml" Target="../ink/ink6.xml"/><Relationship Id="rId51" Type="http://schemas.openxmlformats.org/officeDocument/2006/relationships/image" Target="../media/image33.png"/><Relationship Id="rId72" Type="http://schemas.openxmlformats.org/officeDocument/2006/relationships/customXml" Target="../ink/ink38.xml"/><Relationship Id="rId93" Type="http://schemas.openxmlformats.org/officeDocument/2006/relationships/image" Target="../media/image54.png"/><Relationship Id="rId98" Type="http://schemas.openxmlformats.org/officeDocument/2006/relationships/customXml" Target="../ink/ink51.xml"/><Relationship Id="rId121" Type="http://schemas.openxmlformats.org/officeDocument/2006/relationships/image" Target="../media/image68.png"/><Relationship Id="rId142" Type="http://schemas.openxmlformats.org/officeDocument/2006/relationships/customXml" Target="../ink/ink73.xml"/><Relationship Id="rId3" Type="http://schemas.openxmlformats.org/officeDocument/2006/relationships/image" Target="../media/image9.png"/><Relationship Id="rId25" Type="http://schemas.openxmlformats.org/officeDocument/2006/relationships/image" Target="../media/image20.png"/><Relationship Id="rId46" Type="http://schemas.openxmlformats.org/officeDocument/2006/relationships/customXml" Target="../ink/ink25.xml"/><Relationship Id="rId67" Type="http://schemas.openxmlformats.org/officeDocument/2006/relationships/image" Target="../media/image41.png"/><Relationship Id="rId116" Type="http://schemas.openxmlformats.org/officeDocument/2006/relationships/customXml" Target="../ink/ink60.xml"/><Relationship Id="rId137" Type="http://schemas.openxmlformats.org/officeDocument/2006/relationships/image" Target="../media/image76.png"/><Relationship Id="rId20" Type="http://schemas.openxmlformats.org/officeDocument/2006/relationships/customXml" Target="../ink/ink12.xml"/><Relationship Id="rId41" Type="http://schemas.openxmlformats.org/officeDocument/2006/relationships/image" Target="../media/image28.png"/><Relationship Id="rId62" Type="http://schemas.openxmlformats.org/officeDocument/2006/relationships/customXml" Target="../ink/ink33.xml"/><Relationship Id="rId83" Type="http://schemas.openxmlformats.org/officeDocument/2006/relationships/image" Target="../media/image49.png"/><Relationship Id="rId88" Type="http://schemas.openxmlformats.org/officeDocument/2006/relationships/customXml" Target="../ink/ink46.xml"/><Relationship Id="rId111" Type="http://schemas.openxmlformats.org/officeDocument/2006/relationships/image" Target="../media/image63.png"/><Relationship Id="rId132" Type="http://schemas.openxmlformats.org/officeDocument/2006/relationships/customXml" Target="../ink/ink68.xml"/><Relationship Id="rId15" Type="http://schemas.openxmlformats.org/officeDocument/2006/relationships/image" Target="../media/image15.png"/><Relationship Id="rId36" Type="http://schemas.openxmlformats.org/officeDocument/2006/relationships/customXml" Target="../ink/ink20.xml"/><Relationship Id="rId57" Type="http://schemas.openxmlformats.org/officeDocument/2006/relationships/image" Target="../media/image36.png"/><Relationship Id="rId106" Type="http://schemas.openxmlformats.org/officeDocument/2006/relationships/customXml" Target="../ink/ink55.xml"/><Relationship Id="rId127" Type="http://schemas.openxmlformats.org/officeDocument/2006/relationships/image" Target="../media/image71.png"/><Relationship Id="rId10" Type="http://schemas.openxmlformats.org/officeDocument/2006/relationships/customXml" Target="../ink/ink7.xml"/><Relationship Id="rId31" Type="http://schemas.openxmlformats.org/officeDocument/2006/relationships/image" Target="../media/image23.png"/><Relationship Id="rId52" Type="http://schemas.openxmlformats.org/officeDocument/2006/relationships/customXml" Target="../ink/ink28.xml"/><Relationship Id="rId73" Type="http://schemas.openxmlformats.org/officeDocument/2006/relationships/image" Target="../media/image44.png"/><Relationship Id="rId78" Type="http://schemas.openxmlformats.org/officeDocument/2006/relationships/customXml" Target="../ink/ink41.xml"/><Relationship Id="rId94" Type="http://schemas.openxmlformats.org/officeDocument/2006/relationships/customXml" Target="../ink/ink49.xml"/><Relationship Id="rId99" Type="http://schemas.openxmlformats.org/officeDocument/2006/relationships/image" Target="../media/image57.png"/><Relationship Id="rId101" Type="http://schemas.openxmlformats.org/officeDocument/2006/relationships/image" Target="../media/image58.png"/><Relationship Id="rId122" Type="http://schemas.openxmlformats.org/officeDocument/2006/relationships/customXml" Target="../ink/ink63.xml"/><Relationship Id="rId143" Type="http://schemas.openxmlformats.org/officeDocument/2006/relationships/image" Target="../media/image79.png"/><Relationship Id="rId4" Type="http://schemas.openxmlformats.org/officeDocument/2006/relationships/customXml" Target="../ink/ink4.xml"/><Relationship Id="rId9" Type="http://schemas.openxmlformats.org/officeDocument/2006/relationships/image" Target="../media/image12.png"/><Relationship Id="rId26" Type="http://schemas.openxmlformats.org/officeDocument/2006/relationships/customXml" Target="../ink/ink15.xml"/><Relationship Id="rId47" Type="http://schemas.openxmlformats.org/officeDocument/2006/relationships/image" Target="../media/image31.png"/><Relationship Id="rId68" Type="http://schemas.openxmlformats.org/officeDocument/2006/relationships/customXml" Target="../ink/ink36.xml"/><Relationship Id="rId89" Type="http://schemas.openxmlformats.org/officeDocument/2006/relationships/image" Target="../media/image52.png"/><Relationship Id="rId112" Type="http://schemas.openxmlformats.org/officeDocument/2006/relationships/customXml" Target="../ink/ink58.xml"/><Relationship Id="rId133" Type="http://schemas.openxmlformats.org/officeDocument/2006/relationships/image" Target="../media/image74.png"/><Relationship Id="rId16" Type="http://schemas.openxmlformats.org/officeDocument/2006/relationships/customXml" Target="../ink/ink10.xml"/><Relationship Id="rId37" Type="http://schemas.openxmlformats.org/officeDocument/2006/relationships/image" Target="../media/image26.png"/><Relationship Id="rId58" Type="http://schemas.openxmlformats.org/officeDocument/2006/relationships/customXml" Target="../ink/ink31.xml"/><Relationship Id="rId79" Type="http://schemas.openxmlformats.org/officeDocument/2006/relationships/image" Target="../media/image47.png"/><Relationship Id="rId102" Type="http://schemas.openxmlformats.org/officeDocument/2006/relationships/customXml" Target="../ink/ink53.xml"/><Relationship Id="rId123" Type="http://schemas.openxmlformats.org/officeDocument/2006/relationships/image" Target="../media/image69.png"/><Relationship Id="rId144" Type="http://schemas.openxmlformats.org/officeDocument/2006/relationships/customXml" Target="../ink/ink7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customXml" Target="../ink/ink7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customXml" Target="../ink/ink7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customXml" Target="../ink/ink7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81.xml"/><Relationship Id="rId3" Type="http://schemas.openxmlformats.org/officeDocument/2006/relationships/image" Target="../media/image101.png"/><Relationship Id="rId7" Type="http://schemas.openxmlformats.org/officeDocument/2006/relationships/image" Target="../media/image83.png"/><Relationship Id="rId2" Type="http://schemas.openxmlformats.org/officeDocument/2006/relationships/customXml" Target="../ink/ink7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0.xml"/><Relationship Id="rId5" Type="http://schemas.openxmlformats.org/officeDocument/2006/relationships/image" Target="../media/image82.png"/><Relationship Id="rId4" Type="http://schemas.openxmlformats.org/officeDocument/2006/relationships/customXml" Target="../ink/ink79.xml"/><Relationship Id="rId9" Type="http://schemas.openxmlformats.org/officeDocument/2006/relationships/image" Target="../media/image8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2.xml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customXml" Target="../ink/ink8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customXml" Target="../ink/ink8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customXml" Target="../ink/ink8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customXml" Target="../ink/ink8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customXml" Target="../ink/ink8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0.png"/><Relationship Id="rId2" Type="http://schemas.openxmlformats.org/officeDocument/2006/relationships/customXml" Target="../ink/ink8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customXml" Target="../ink/ink8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9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FC47D59-E917-27F8-26E7-5DB30F41D47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066800"/>
            <a:ext cx="7772400" cy="2209800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altLang="en-US" sz="4000" dirty="0"/>
              <a:t>Solving Problems</a:t>
            </a:r>
            <a:br>
              <a:rPr lang="en-US" altLang="en-US" sz="4000" dirty="0"/>
            </a:br>
            <a:r>
              <a:rPr lang="en-US" altLang="en-US" sz="3200" dirty="0"/>
              <a:t>Divide and Conquer with Recursion</a:t>
            </a:r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54482270-1BDF-8B3D-D2BB-40D122D74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49250"/>
            <a:ext cx="57761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3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CS 1181 – Computer Science II</a:t>
            </a:r>
          </a:p>
        </p:txBody>
      </p:sp>
      <p:pic>
        <p:nvPicPr>
          <p:cNvPr id="5" name="Graphic 4" descr="Abacus outline">
            <a:extLst>
              <a:ext uri="{FF2B5EF4-FFF2-40B4-BE49-F238E27FC236}">
                <a16:creationId xmlns:a16="http://schemas.microsoft.com/office/drawing/2014/main" id="{5A33D196-B6FD-C329-315A-FB067BA58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1070429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5D5EEA-E35E-F811-E3A7-0585FAA91C9D}"/>
              </a:ext>
            </a:extLst>
          </p:cNvPr>
          <p:cNvSpPr txBox="1"/>
          <p:nvPr/>
        </p:nvSpPr>
        <p:spPr>
          <a:xfrm>
            <a:off x="685800" y="3200400"/>
            <a:ext cx="7772400" cy="2223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1400" dirty="0">
                <a:latin typeface="Speak Pro" panose="020B0504020101020102" pitchFamily="34" charset="0"/>
              </a:rPr>
              <a:t>Dr. Michael Raymer</a:t>
            </a:r>
          </a:p>
          <a:p>
            <a:pPr algn="ctr" eaLnBrk="1" hangingPunct="1">
              <a:defRPr/>
            </a:pPr>
            <a:endParaRPr 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sz="1050" dirty="0">
                <a:latin typeface="Speak Pro" panose="020B0504020101020102" pitchFamily="34" charset="0"/>
              </a:rPr>
              <a:t>Lecture materials adapted from:</a:t>
            </a:r>
          </a:p>
          <a:p>
            <a:pPr algn="ctr" eaLnBrk="1" hangingPunct="1">
              <a:defRPr/>
            </a:pPr>
            <a:endParaRPr lang="en-US" alt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1050" dirty="0">
                <a:latin typeface="Speak Pro" panose="020B0504020101020102" pitchFamily="34" charset="0"/>
              </a:rPr>
              <a:t>ZyBooks ISBN: 979-8-203-16123-9</a:t>
            </a:r>
            <a:br>
              <a:rPr lang="en-US" altLang="en-US" sz="1050" dirty="0">
                <a:latin typeface="Speak Pro" panose="020B0504020101020102" pitchFamily="34" charset="0"/>
              </a:rPr>
            </a:br>
            <a:r>
              <a:rPr lang="en-US" altLang="en-US" sz="900" dirty="0">
                <a:latin typeface="Speak Pro" panose="020B0504020101020102" pitchFamily="34" charset="0"/>
              </a:rPr>
              <a:t>Dr. Cay </a:t>
            </a:r>
            <a:r>
              <a:rPr lang="en-US" altLang="en-US" sz="900" dirty="0" err="1">
                <a:latin typeface="Speak Pro" panose="020B0504020101020102" pitchFamily="34" charset="0"/>
              </a:rPr>
              <a:t>Horstmann</a:t>
            </a:r>
            <a:r>
              <a:rPr lang="en-US" altLang="en-US" sz="900" dirty="0">
                <a:latin typeface="Speak Pro" panose="020B0504020101020102" pitchFamily="34" charset="0"/>
              </a:rPr>
              <a:t>, Univ. of Michigan</a:t>
            </a:r>
            <a:br>
              <a:rPr lang="en-US" altLang="en-US" sz="900" dirty="0">
                <a:latin typeface="Speak Pro" panose="020B0504020101020102" pitchFamily="34" charset="0"/>
              </a:rPr>
            </a:br>
            <a:r>
              <a:rPr lang="en-US" altLang="en-US" sz="900" dirty="0">
                <a:latin typeface="Speak Pro" panose="020B0504020101020102" pitchFamily="34" charset="0"/>
              </a:rPr>
              <a:t>Dr. Roman </a:t>
            </a:r>
            <a:r>
              <a:rPr lang="en-US" altLang="en-US" sz="900" dirty="0" err="1">
                <a:latin typeface="Speak Pro" panose="020B0504020101020102" pitchFamily="34" charset="0"/>
              </a:rPr>
              <a:t>Lysecky</a:t>
            </a:r>
            <a:r>
              <a:rPr lang="en-US" altLang="en-US" sz="900" dirty="0">
                <a:latin typeface="Speak Pro" panose="020B0504020101020102" pitchFamily="34" charset="0"/>
              </a:rPr>
              <a:t>, Univ. of Arizona</a:t>
            </a: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Adrian Lizarraga, Univ. of Arizona</a:t>
            </a:r>
          </a:p>
          <a:p>
            <a:pPr algn="ctr" eaLnBrk="1" hangingPunct="1">
              <a:defRPr/>
            </a:pPr>
            <a:endParaRPr lang="en-US" alt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Travis Doom</a:t>
            </a:r>
          </a:p>
          <a:p>
            <a:pPr algn="ctr" eaLnBrk="1" hangingPunct="1">
              <a:defRPr/>
            </a:pPr>
            <a:endParaRPr lang="en-US" altLang="en-US" sz="90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Michelle Cheatham</a:t>
            </a:r>
          </a:p>
          <a:p>
            <a:pPr algn="ctr" eaLnBrk="1" hangingPunct="1">
              <a:defRPr/>
            </a:pPr>
            <a:endParaRPr lang="en-US" altLang="en-US" sz="90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Unless otherwise noted images are used under the creative commons license or used under license from Adobe Stock.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7DBB57-B917-9400-E71E-768F7F32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Recursive Algorithms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6E7D99-655C-817A-1D5C-E88ECB83B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Divide and conquer</a:t>
            </a:r>
          </a:p>
          <a:p>
            <a:pPr marL="914400" lvl="1" indent="0">
              <a:buNone/>
            </a:pPr>
            <a:r>
              <a:rPr lang="en-US" dirty="0"/>
              <a:t>How can I divide the problem into smaller versions of </a:t>
            </a:r>
            <a:r>
              <a:rPr lang="en-US" b="1" u="sng" dirty="0"/>
              <a:t>the same problem</a:t>
            </a:r>
            <a:r>
              <a:rPr lang="en-US" dirty="0"/>
              <a:t>?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case</a:t>
            </a:r>
          </a:p>
          <a:p>
            <a:pPr marL="914400" lvl="1" indent="0">
              <a:buNone/>
            </a:pPr>
            <a:r>
              <a:rPr lang="en-US" sz="2800" dirty="0"/>
              <a:t>What is the base case?</a:t>
            </a:r>
            <a:endParaRPr lang="en-US" dirty="0"/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Have faith!</a:t>
            </a:r>
          </a:p>
          <a:p>
            <a:pPr marL="914400" lvl="1" indent="0">
              <a:buNone/>
            </a:pPr>
            <a:r>
              <a:rPr lang="en-US" sz="2800" dirty="0"/>
              <a:t>Assume your method works and use it.</a:t>
            </a:r>
            <a:endParaRPr lang="en-US" dirty="0"/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 the pieces together</a:t>
            </a:r>
          </a:p>
          <a:p>
            <a:pPr marL="914400" indent="0">
              <a:buNone/>
            </a:pPr>
            <a:r>
              <a:rPr lang="en-US" sz="2800" dirty="0"/>
              <a:t>Add the parts to form a solution.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18232D5-A93C-B1C7-3DD2-F61A4AAAD7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5A80B3-63BB-B076-3648-2B8EFFE70E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CB98ED-DCF0-4B6A-B37D-E0F5832924DD}" type="slidenum">
              <a:rPr lang="en-US" altLang="en-US" smtClean="0"/>
              <a:pPr/>
              <a:t>10</a:t>
            </a:fld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ECDD6D8-197F-753D-C194-213C3F5B42AF}"/>
                  </a:ext>
                </a:extLst>
              </p14:cNvPr>
              <p14:cNvContentPartPr/>
              <p14:nvPr/>
            </p14:nvContentPartPr>
            <p14:xfrm>
              <a:off x="5562000" y="2332800"/>
              <a:ext cx="3009240" cy="3286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ECDD6D8-197F-753D-C194-213C3F5B42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52640" y="2323440"/>
                <a:ext cx="3027960" cy="330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805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37E98C-3D18-16FE-28E3-35CAED1AD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4E1E5D-A352-21EA-2393-CED1135B0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Recursive Algorithms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E55BDB-798C-6AC2-8B36-C304FC228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Divide and conquer</a:t>
            </a:r>
          </a:p>
          <a:p>
            <a:pPr marL="914400" lvl="1" indent="0">
              <a:buNone/>
            </a:pPr>
            <a:r>
              <a:rPr lang="en-US" dirty="0"/>
              <a:t>How can I divide the problem into smaller versions of </a:t>
            </a:r>
            <a:r>
              <a:rPr lang="en-US" b="1" u="sng" dirty="0"/>
              <a:t>the same problem</a:t>
            </a:r>
            <a:r>
              <a:rPr lang="en-US" dirty="0"/>
              <a:t>?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case</a:t>
            </a:r>
          </a:p>
          <a:p>
            <a:pPr marL="914400" lvl="1" indent="0">
              <a:buNone/>
            </a:pPr>
            <a:r>
              <a:rPr lang="en-US" sz="2800" dirty="0"/>
              <a:t>What is the base case?</a:t>
            </a:r>
            <a:endParaRPr lang="en-US" dirty="0"/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Have faith!</a:t>
            </a:r>
          </a:p>
          <a:p>
            <a:pPr marL="914400" lvl="1" indent="0">
              <a:buNone/>
            </a:pPr>
            <a:r>
              <a:rPr lang="en-US" sz="2800" dirty="0"/>
              <a:t>Assume your method works and use it.</a:t>
            </a:r>
            <a:endParaRPr lang="en-US" dirty="0"/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 the pieces together</a:t>
            </a:r>
          </a:p>
          <a:p>
            <a:pPr marL="914400" indent="0">
              <a:buNone/>
            </a:pPr>
            <a:r>
              <a:rPr lang="en-US" sz="2800" dirty="0"/>
              <a:t>Add the parts to form a solution.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3C042BC-40CC-950B-1924-9C79751D57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1C8D8D-981C-797F-B985-AD25CF40E7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CB98ED-DCF0-4B6A-B37D-E0F5832924DD}" type="slidenum">
              <a:rPr lang="en-US" altLang="en-US" smtClean="0"/>
              <a:pPr/>
              <a:t>11</a:t>
            </a:fld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A16F448-1F20-808C-FA43-23A433E6EF89}"/>
                  </a:ext>
                </a:extLst>
              </p14:cNvPr>
              <p14:cNvContentPartPr/>
              <p14:nvPr/>
            </p14:nvContentPartPr>
            <p14:xfrm>
              <a:off x="2648880" y="1132560"/>
              <a:ext cx="6399720" cy="3917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A16F448-1F20-808C-FA43-23A433E6EF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9520" y="1123200"/>
                <a:ext cx="6418440" cy="393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040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B980F-A40F-8DB7-1908-66F297875E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65F36-5EEB-DB13-6CFD-0E02B1E4B8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71C9D0-64FC-CC8A-E6E6-715642A7A3C7}"/>
              </a:ext>
            </a:extLst>
          </p:cNvPr>
          <p:cNvSpPr txBox="1"/>
          <p:nvPr/>
        </p:nvSpPr>
        <p:spPr>
          <a:xfrm>
            <a:off x="343593" y="685800"/>
            <a:ext cx="57912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sum(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theList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theList.size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theList.remove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+ sum(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theList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A6E1EDA-7FD3-111A-BE1A-0FBC990EF24B}"/>
                  </a:ext>
                </a:extLst>
              </p14:cNvPr>
              <p14:cNvContentPartPr/>
              <p14:nvPr/>
            </p14:nvContentPartPr>
            <p14:xfrm>
              <a:off x="2241622" y="1641076"/>
              <a:ext cx="1761480" cy="2901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A6E1EDA-7FD3-111A-BE1A-0FBC990EF2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35502" y="1634956"/>
                <a:ext cx="177372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18D6DE5-73F7-91C5-CB88-B1421A244548}"/>
                  </a:ext>
                </a:extLst>
              </p14:cNvPr>
              <p14:cNvContentPartPr/>
              <p14:nvPr/>
            </p14:nvContentPartPr>
            <p14:xfrm>
              <a:off x="2942902" y="1960756"/>
              <a:ext cx="328680" cy="2692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18D6DE5-73F7-91C5-CB88-B1421A24454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36782" y="1954636"/>
                <a:ext cx="340920" cy="28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CDDBC865-7CD6-1A55-7725-1F2F570CCAEA}"/>
              </a:ext>
            </a:extLst>
          </p:cNvPr>
          <p:cNvGrpSpPr/>
          <p:nvPr/>
        </p:nvGrpSpPr>
        <p:grpSpPr>
          <a:xfrm>
            <a:off x="5151502" y="208276"/>
            <a:ext cx="1959120" cy="550440"/>
            <a:chOff x="5151502" y="208276"/>
            <a:chExt cx="1959120" cy="55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CB96889-F4D7-3158-B4A1-02F353552205}"/>
                    </a:ext>
                  </a:extLst>
                </p14:cNvPr>
                <p14:cNvContentPartPr/>
                <p14:nvPr/>
              </p14:nvContentPartPr>
              <p14:xfrm>
                <a:off x="5188942" y="548116"/>
                <a:ext cx="148680" cy="169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CB96889-F4D7-3158-B4A1-02F35355220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82822" y="541996"/>
                  <a:ext cx="1609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FAE4347-39A2-C9A2-1EB0-3AA2867A468A}"/>
                    </a:ext>
                  </a:extLst>
                </p14:cNvPr>
                <p14:cNvContentPartPr/>
                <p14:nvPr/>
              </p14:nvContentPartPr>
              <p14:xfrm>
                <a:off x="5151502" y="608236"/>
                <a:ext cx="97560" cy="150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FAE4347-39A2-C9A2-1EB0-3AA2867A468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145382" y="602116"/>
                  <a:ext cx="1098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7CC4C1C-80BB-AA48-02F1-9E251C4F5C04}"/>
                    </a:ext>
                  </a:extLst>
                </p14:cNvPr>
                <p14:cNvContentPartPr/>
                <p14:nvPr/>
              </p14:nvContentPartPr>
              <p14:xfrm>
                <a:off x="5460742" y="273436"/>
                <a:ext cx="109800" cy="2696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7CC4C1C-80BB-AA48-02F1-9E251C4F5C0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454622" y="267316"/>
                  <a:ext cx="12204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CB2BFB3-2D8B-6A9D-4F6B-A3BE820B2290}"/>
                    </a:ext>
                  </a:extLst>
                </p14:cNvPr>
                <p14:cNvContentPartPr/>
                <p14:nvPr/>
              </p14:nvContentPartPr>
              <p14:xfrm>
                <a:off x="5619502" y="289636"/>
                <a:ext cx="196920" cy="208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CB2BFB3-2D8B-6A9D-4F6B-A3BE820B229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613382" y="283516"/>
                  <a:ext cx="2091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C576981-65D8-9A59-210F-60A17B238FA7}"/>
                    </a:ext>
                  </a:extLst>
                </p14:cNvPr>
                <p14:cNvContentPartPr/>
                <p14:nvPr/>
              </p14:nvContentPartPr>
              <p14:xfrm>
                <a:off x="5918662" y="480076"/>
                <a:ext cx="31680" cy="74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C576981-65D8-9A59-210F-60A17B238FA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912542" y="473956"/>
                  <a:ext cx="439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451BC95-A492-30F4-F1DF-5B3133752B02}"/>
                    </a:ext>
                  </a:extLst>
                </p14:cNvPr>
                <p14:cNvContentPartPr/>
                <p14:nvPr/>
              </p14:nvContentPartPr>
              <p14:xfrm>
                <a:off x="6082462" y="273436"/>
                <a:ext cx="158040" cy="244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451BC95-A492-30F4-F1DF-5B3133752B0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076342" y="267316"/>
                  <a:ext cx="1702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8AFB3BD-0389-21E1-2FC0-4E474AC93164}"/>
                    </a:ext>
                  </a:extLst>
                </p14:cNvPr>
                <p14:cNvContentPartPr/>
                <p14:nvPr/>
              </p14:nvContentPartPr>
              <p14:xfrm>
                <a:off x="6375502" y="477196"/>
                <a:ext cx="31320" cy="579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8AFB3BD-0389-21E1-2FC0-4E474AC9316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369382" y="471076"/>
                  <a:ext cx="435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F8E2462-29B0-9D89-B2DF-E75D1462DBBD}"/>
                    </a:ext>
                  </a:extLst>
                </p14:cNvPr>
                <p14:cNvContentPartPr/>
                <p14:nvPr/>
              </p14:nvContentPartPr>
              <p14:xfrm>
                <a:off x="6560902" y="285676"/>
                <a:ext cx="155880" cy="132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F8E2462-29B0-9D89-B2DF-E75D1462DBB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554782" y="279556"/>
                  <a:ext cx="1681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138E6D7-4CCC-0690-5B31-B34E3860E4A6}"/>
                    </a:ext>
                  </a:extLst>
                </p14:cNvPr>
                <p14:cNvContentPartPr/>
                <p14:nvPr/>
              </p14:nvContentPartPr>
              <p14:xfrm>
                <a:off x="6722182" y="289276"/>
                <a:ext cx="29880" cy="249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138E6D7-4CCC-0690-5B31-B34E3860E4A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16062" y="283156"/>
                  <a:ext cx="421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299AC96-8FF1-CFC4-031C-A173C93F7C17}"/>
                    </a:ext>
                  </a:extLst>
                </p14:cNvPr>
                <p14:cNvContentPartPr/>
                <p14:nvPr/>
              </p14:nvContentPartPr>
              <p14:xfrm>
                <a:off x="6870142" y="208276"/>
                <a:ext cx="240480" cy="322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299AC96-8FF1-CFC4-031C-A173C93F7C1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64022" y="202156"/>
                  <a:ext cx="25272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3D5285C-CB42-8701-F4E7-0BF14AFFA727}"/>
                    </a:ext>
                  </a:extLst>
                </p14:cNvPr>
                <p14:cNvContentPartPr/>
                <p14:nvPr/>
              </p14:nvContentPartPr>
              <p14:xfrm>
                <a:off x="5632462" y="228076"/>
                <a:ext cx="190440" cy="300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3D5285C-CB42-8701-F4E7-0BF14AFFA72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26342" y="221956"/>
                  <a:ext cx="20268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98705E9-FD93-8BC9-402C-53CB26D4064C}"/>
                    </a:ext>
                  </a:extLst>
                </p14:cNvPr>
                <p14:cNvContentPartPr/>
                <p14:nvPr/>
              </p14:nvContentPartPr>
              <p14:xfrm>
                <a:off x="5573422" y="239956"/>
                <a:ext cx="289080" cy="4226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98705E9-FD93-8BC9-402C-53CB26D4064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567302" y="233836"/>
                  <a:ext cx="301320" cy="43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17B131F-C058-7ECF-3AE7-F9FE5288C394}"/>
              </a:ext>
            </a:extLst>
          </p:cNvPr>
          <p:cNvGrpSpPr/>
          <p:nvPr/>
        </p:nvGrpSpPr>
        <p:grpSpPr>
          <a:xfrm>
            <a:off x="4709062" y="1252636"/>
            <a:ext cx="1028880" cy="360000"/>
            <a:chOff x="4709062" y="1252636"/>
            <a:chExt cx="1028880" cy="36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554A962-3301-D4F2-B042-DFEB21400797}"/>
                    </a:ext>
                  </a:extLst>
                </p14:cNvPr>
                <p14:cNvContentPartPr/>
                <p14:nvPr/>
              </p14:nvContentPartPr>
              <p14:xfrm>
                <a:off x="4709062" y="1372156"/>
                <a:ext cx="156600" cy="240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554A962-3301-D4F2-B042-DFEB2140079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702942" y="1366036"/>
                  <a:ext cx="16884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F9F9AC6-BA13-7640-9CDE-992EDEACA503}"/>
                    </a:ext>
                  </a:extLst>
                </p14:cNvPr>
                <p14:cNvContentPartPr/>
                <p14:nvPr/>
              </p14:nvContentPartPr>
              <p14:xfrm>
                <a:off x="4976542" y="1340116"/>
                <a:ext cx="126000" cy="195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F9F9AC6-BA13-7640-9CDE-992EDEACA50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970422" y="1333996"/>
                  <a:ext cx="1382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8A6E4B2-67F0-0780-1698-6A047C8EF209}"/>
                    </a:ext>
                  </a:extLst>
                </p14:cNvPr>
                <p14:cNvContentPartPr/>
                <p14:nvPr/>
              </p14:nvContentPartPr>
              <p14:xfrm>
                <a:off x="5173102" y="1471876"/>
                <a:ext cx="58320" cy="94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8A6E4B2-67F0-0780-1698-6A047C8EF20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166982" y="1465756"/>
                  <a:ext cx="705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0331B8A-C190-D4A7-39FE-B713F1F85758}"/>
                    </a:ext>
                  </a:extLst>
                </p14:cNvPr>
                <p14:cNvContentPartPr/>
                <p14:nvPr/>
              </p14:nvContentPartPr>
              <p14:xfrm>
                <a:off x="5303062" y="1330756"/>
                <a:ext cx="177840" cy="109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0331B8A-C190-D4A7-39FE-B713F1F8575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96942" y="1324636"/>
                  <a:ext cx="1900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F2D755A-E53B-8C30-E92D-FC9E96DF4A49}"/>
                    </a:ext>
                  </a:extLst>
                </p14:cNvPr>
                <p14:cNvContentPartPr/>
                <p14:nvPr/>
              </p14:nvContentPartPr>
              <p14:xfrm>
                <a:off x="5458942" y="1281436"/>
                <a:ext cx="35640" cy="259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F2D755A-E53B-8C30-E92D-FC9E96DF4A4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452822" y="1275316"/>
                  <a:ext cx="4788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1D9A7F2-DB43-C81A-7C21-40D83C3B4BDF}"/>
                    </a:ext>
                  </a:extLst>
                </p14:cNvPr>
                <p14:cNvContentPartPr/>
                <p14:nvPr/>
              </p14:nvContentPartPr>
              <p14:xfrm>
                <a:off x="5544262" y="1252636"/>
                <a:ext cx="193680" cy="259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1D9A7F2-DB43-C81A-7C21-40D83C3B4BD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538142" y="1246516"/>
                  <a:ext cx="205920" cy="271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E0CE085-9ABE-4988-F3CE-40590DF8EB6C}"/>
              </a:ext>
            </a:extLst>
          </p:cNvPr>
          <p:cNvSpPr txBox="1"/>
          <p:nvPr/>
        </p:nvSpPr>
        <p:spPr>
          <a:xfrm>
            <a:off x="1078942" y="3068518"/>
            <a:ext cx="57912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sum(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theList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theList.size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theList.remove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+ sum(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theList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8EFED91-9A98-8A84-01A4-D83D618E55CC}"/>
              </a:ext>
            </a:extLst>
          </p:cNvPr>
          <p:cNvGrpSpPr/>
          <p:nvPr/>
        </p:nvGrpSpPr>
        <p:grpSpPr>
          <a:xfrm>
            <a:off x="5092462" y="1764196"/>
            <a:ext cx="1294920" cy="1377360"/>
            <a:chOff x="5092462" y="1764196"/>
            <a:chExt cx="1294920" cy="137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F4BAAC4-DB65-8316-9647-E52DFB0708EB}"/>
                    </a:ext>
                  </a:extLst>
                </p14:cNvPr>
                <p14:cNvContentPartPr/>
                <p14:nvPr/>
              </p14:nvContentPartPr>
              <p14:xfrm>
                <a:off x="5092462" y="1764196"/>
                <a:ext cx="788760" cy="10785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F4BAAC4-DB65-8316-9647-E52DFB0708E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086342" y="1758076"/>
                  <a:ext cx="801000" cy="10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85371F6-019F-804A-00C2-CB8705D52D91}"/>
                    </a:ext>
                  </a:extLst>
                </p14:cNvPr>
                <p14:cNvContentPartPr/>
                <p14:nvPr/>
              </p14:nvContentPartPr>
              <p14:xfrm>
                <a:off x="5765662" y="2780836"/>
                <a:ext cx="233280" cy="144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85371F6-019F-804A-00C2-CB8705D52D9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759542" y="2774716"/>
                  <a:ext cx="2455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AF4B173-1839-B152-2ED4-CC89E944CFA9}"/>
                    </a:ext>
                  </a:extLst>
                </p14:cNvPr>
                <p14:cNvContentPartPr/>
                <p14:nvPr/>
              </p14:nvContentPartPr>
              <p14:xfrm>
                <a:off x="5605822" y="2893516"/>
                <a:ext cx="144000" cy="220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AF4B173-1839-B152-2ED4-CC89E944CFA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599702" y="2887396"/>
                  <a:ext cx="1562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E5CBF62-6F9D-6EF0-22E5-9B3423231D07}"/>
                    </a:ext>
                  </a:extLst>
                </p14:cNvPr>
                <p14:cNvContentPartPr/>
                <p14:nvPr/>
              </p14:nvContentPartPr>
              <p14:xfrm>
                <a:off x="5754502" y="2936716"/>
                <a:ext cx="132120" cy="1652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E5CBF62-6F9D-6EF0-22E5-9B3423231D0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748382" y="2930596"/>
                  <a:ext cx="1443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E9EE191-4F23-6F29-CC5E-294618C9E1D1}"/>
                    </a:ext>
                  </a:extLst>
                </p14:cNvPr>
                <p14:cNvContentPartPr/>
                <p14:nvPr/>
              </p14:nvContentPartPr>
              <p14:xfrm>
                <a:off x="5947462" y="3062356"/>
                <a:ext cx="47880" cy="792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E9EE191-4F23-6F29-CC5E-294618C9E1D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941342" y="3056236"/>
                  <a:ext cx="601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B7AB4F1-C6F5-3B67-FBED-8EB0F4050A9C}"/>
                    </a:ext>
                  </a:extLst>
                </p14:cNvPr>
                <p14:cNvContentPartPr/>
                <p14:nvPr/>
              </p14:nvContentPartPr>
              <p14:xfrm>
                <a:off x="6018382" y="2954716"/>
                <a:ext cx="93240" cy="63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B7AB4F1-C6F5-3B67-FBED-8EB0F4050A9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012262" y="2948596"/>
                  <a:ext cx="1054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9681EDC-EB96-18D3-1BF0-4C15C3C6BC06}"/>
                    </a:ext>
                  </a:extLst>
                </p14:cNvPr>
                <p14:cNvContentPartPr/>
                <p14:nvPr/>
              </p14:nvContentPartPr>
              <p14:xfrm>
                <a:off x="6124222" y="2895316"/>
                <a:ext cx="14040" cy="184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9681EDC-EB96-18D3-1BF0-4C15C3C6BC0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118102" y="2889196"/>
                  <a:ext cx="262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B177D4A-A191-FB8B-51D8-58DDCFC268B6}"/>
                    </a:ext>
                  </a:extLst>
                </p14:cNvPr>
                <p14:cNvContentPartPr/>
                <p14:nvPr/>
              </p14:nvContentPartPr>
              <p14:xfrm>
                <a:off x="6233662" y="2861116"/>
                <a:ext cx="153720" cy="2332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B177D4A-A191-FB8B-51D8-58DDCFC268B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227542" y="2854996"/>
                  <a:ext cx="16596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0B648E1-F85B-E9FC-1858-AC3DD60CFDE4}"/>
                    </a:ext>
                  </a:extLst>
                </p14:cNvPr>
                <p14:cNvContentPartPr/>
                <p14:nvPr/>
              </p14:nvContentPartPr>
              <p14:xfrm>
                <a:off x="5741542" y="2946436"/>
                <a:ext cx="132480" cy="177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0B648E1-F85B-E9FC-1858-AC3DD60CFDE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735422" y="2940316"/>
                  <a:ext cx="1447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2B46D1C-E4DB-50E0-ADD8-72ABF0B29C88}"/>
                    </a:ext>
                  </a:extLst>
                </p14:cNvPr>
                <p14:cNvContentPartPr/>
                <p14:nvPr/>
              </p14:nvContentPartPr>
              <p14:xfrm>
                <a:off x="5760622" y="2920516"/>
                <a:ext cx="120600" cy="208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2B46D1C-E4DB-50E0-ADD8-72ABF0B29C8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754502" y="2914396"/>
                  <a:ext cx="132840" cy="22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F88FC85-DCB3-FE66-A3F6-76279FF00BE3}"/>
              </a:ext>
            </a:extLst>
          </p:cNvPr>
          <p:cNvGrpSpPr/>
          <p:nvPr/>
        </p:nvGrpSpPr>
        <p:grpSpPr>
          <a:xfrm>
            <a:off x="3516742" y="4215796"/>
            <a:ext cx="283320" cy="400320"/>
            <a:chOff x="3516742" y="4215796"/>
            <a:chExt cx="283320" cy="40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947A60E-B90D-D43A-A62C-4CEFA157026C}"/>
                    </a:ext>
                  </a:extLst>
                </p14:cNvPr>
                <p14:cNvContentPartPr/>
                <p14:nvPr/>
              </p14:nvContentPartPr>
              <p14:xfrm>
                <a:off x="3557422" y="4215796"/>
                <a:ext cx="242640" cy="2563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947A60E-B90D-D43A-A62C-4CEFA157026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551302" y="4209676"/>
                  <a:ext cx="25488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7788DD8-979A-EED4-419F-C35AA1DFEEFA}"/>
                    </a:ext>
                  </a:extLst>
                </p14:cNvPr>
                <p14:cNvContentPartPr/>
                <p14:nvPr/>
              </p14:nvContentPartPr>
              <p14:xfrm>
                <a:off x="3516742" y="4569676"/>
                <a:ext cx="28800" cy="464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7788DD8-979A-EED4-419F-C35AA1DFEEF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510622" y="4563556"/>
                  <a:ext cx="41040" cy="58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3F9E9F45-A1A8-5B7A-C185-A10773DE3852}"/>
              </a:ext>
            </a:extLst>
          </p:cNvPr>
          <p:cNvSpPr txBox="1"/>
          <p:nvPr/>
        </p:nvSpPr>
        <p:spPr>
          <a:xfrm>
            <a:off x="2667000" y="4932232"/>
            <a:ext cx="57912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sum(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theList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theList.size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theList.remove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+ sum(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theList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12DC07E-5D50-F84D-82C0-AAF57322BF5A}"/>
              </a:ext>
            </a:extLst>
          </p:cNvPr>
          <p:cNvGrpSpPr/>
          <p:nvPr/>
        </p:nvGrpSpPr>
        <p:grpSpPr>
          <a:xfrm>
            <a:off x="5505742" y="3583276"/>
            <a:ext cx="2122920" cy="1389240"/>
            <a:chOff x="5505742" y="3583276"/>
            <a:chExt cx="2122920" cy="138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F663EF5-ECD8-070B-2CAE-BB904DFB4BDD}"/>
                    </a:ext>
                  </a:extLst>
                </p14:cNvPr>
                <p14:cNvContentPartPr/>
                <p14:nvPr/>
              </p14:nvContentPartPr>
              <p14:xfrm>
                <a:off x="5505742" y="3632596"/>
                <a:ext cx="120600" cy="2667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F663EF5-ECD8-070B-2CAE-BB904DFB4BD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499622" y="3626476"/>
                  <a:ext cx="13284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63B4430-5BA4-DB05-8C97-8ECED42E64ED}"/>
                    </a:ext>
                  </a:extLst>
                </p14:cNvPr>
                <p14:cNvContentPartPr/>
                <p14:nvPr/>
              </p14:nvContentPartPr>
              <p14:xfrm>
                <a:off x="5678182" y="3691636"/>
                <a:ext cx="127440" cy="1429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63B4430-5BA4-DB05-8C97-8ECED42E64E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672062" y="3685516"/>
                  <a:ext cx="1396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0E08552-853F-EE50-8D84-3D4608E618C5}"/>
                    </a:ext>
                  </a:extLst>
                </p14:cNvPr>
                <p14:cNvContentPartPr/>
                <p14:nvPr/>
              </p14:nvContentPartPr>
              <p14:xfrm>
                <a:off x="5870422" y="3598756"/>
                <a:ext cx="143640" cy="237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0E08552-853F-EE50-8D84-3D4608E618C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864302" y="3592636"/>
                  <a:ext cx="1558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F380796-E19E-147D-7D5B-E8328C38B35B}"/>
                    </a:ext>
                  </a:extLst>
                </p14:cNvPr>
                <p14:cNvContentPartPr/>
                <p14:nvPr/>
              </p14:nvContentPartPr>
              <p14:xfrm>
                <a:off x="5687182" y="3583276"/>
                <a:ext cx="105120" cy="1630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F380796-E19E-147D-7D5B-E8328C38B35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681062" y="3577156"/>
                  <a:ext cx="1173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81EA01A-5905-D7A9-F725-6FD0F21BDD1B}"/>
                    </a:ext>
                  </a:extLst>
                </p14:cNvPr>
                <p14:cNvContentPartPr/>
                <p14:nvPr/>
              </p14:nvContentPartPr>
              <p14:xfrm>
                <a:off x="5789422" y="3585076"/>
                <a:ext cx="28440" cy="2923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81EA01A-5905-D7A9-F725-6FD0F21BDD1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783302" y="3578956"/>
                  <a:ext cx="4068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00B8324-9C25-0D76-7767-CE0E4A16F516}"/>
                    </a:ext>
                  </a:extLst>
                </p14:cNvPr>
                <p14:cNvContentPartPr/>
                <p14:nvPr/>
              </p14:nvContentPartPr>
              <p14:xfrm>
                <a:off x="5805622" y="3915556"/>
                <a:ext cx="1497600" cy="8006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00B8324-9C25-0D76-7767-CE0E4A16F51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799502" y="3909436"/>
                  <a:ext cx="1509840" cy="81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2EB464E-4D38-16C5-BF6F-DDF69339F50D}"/>
                    </a:ext>
                  </a:extLst>
                </p14:cNvPr>
                <p14:cNvContentPartPr/>
                <p14:nvPr/>
              </p14:nvContentPartPr>
              <p14:xfrm>
                <a:off x="7251382" y="4694596"/>
                <a:ext cx="94320" cy="2217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2EB464E-4D38-16C5-BF6F-DDF69339F50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245262" y="4688476"/>
                  <a:ext cx="1065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E1AD7D4-1C12-74B3-5F7B-F6504E210FBD}"/>
                    </a:ext>
                  </a:extLst>
                </p14:cNvPr>
                <p14:cNvContentPartPr/>
                <p14:nvPr/>
              </p14:nvContentPartPr>
              <p14:xfrm>
                <a:off x="7368022" y="4732756"/>
                <a:ext cx="77760" cy="1144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E1AD7D4-1C12-74B3-5F7B-F6504E210FB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361902" y="4726636"/>
                  <a:ext cx="900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1C97817-2CF6-61AF-DDB2-90378CCFCD9C}"/>
                    </a:ext>
                  </a:extLst>
                </p14:cNvPr>
                <p14:cNvContentPartPr/>
                <p14:nvPr/>
              </p14:nvContentPartPr>
              <p14:xfrm>
                <a:off x="7430302" y="4732756"/>
                <a:ext cx="15120" cy="2098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1C97817-2CF6-61AF-DDB2-90378CCFCD9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424182" y="4726636"/>
                  <a:ext cx="273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6E0BFC7-87A4-3282-E0C1-AE5F0F092081}"/>
                    </a:ext>
                  </a:extLst>
                </p14:cNvPr>
                <p14:cNvContentPartPr/>
                <p14:nvPr/>
              </p14:nvContentPartPr>
              <p14:xfrm>
                <a:off x="7506622" y="4689556"/>
                <a:ext cx="122040" cy="1926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6E0BFC7-87A4-3282-E0C1-AE5F0F09208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500502" y="4683436"/>
                  <a:ext cx="1342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15FD670-2ACD-4EAE-341B-E9B01A3B5C75}"/>
                    </a:ext>
                  </a:extLst>
                </p14:cNvPr>
                <p14:cNvContentPartPr/>
                <p14:nvPr/>
              </p14:nvContentPartPr>
              <p14:xfrm>
                <a:off x="7360822" y="4710436"/>
                <a:ext cx="159840" cy="1922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15FD670-2ACD-4EAE-341B-E9B01A3B5C7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354702" y="4704316"/>
                  <a:ext cx="1720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AABC98B-EB13-5662-537C-5EDE27258106}"/>
                    </a:ext>
                  </a:extLst>
                </p14:cNvPr>
                <p14:cNvContentPartPr/>
                <p14:nvPr/>
              </p14:nvContentPartPr>
              <p14:xfrm>
                <a:off x="7370182" y="4732756"/>
                <a:ext cx="105480" cy="2397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AABC98B-EB13-5662-537C-5EDE2725810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364062" y="4726636"/>
                  <a:ext cx="117720" cy="25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F7AAB44-E40A-E684-1A7A-4719A045EC2E}"/>
              </a:ext>
            </a:extLst>
          </p:cNvPr>
          <p:cNvGrpSpPr/>
          <p:nvPr/>
        </p:nvGrpSpPr>
        <p:grpSpPr>
          <a:xfrm>
            <a:off x="6584662" y="6058996"/>
            <a:ext cx="1675440" cy="552960"/>
            <a:chOff x="6584662" y="6058996"/>
            <a:chExt cx="1675440" cy="55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7E1EF73-0178-C443-656C-2F6C6BE8892C}"/>
                    </a:ext>
                  </a:extLst>
                </p14:cNvPr>
                <p14:cNvContentPartPr/>
                <p14:nvPr/>
              </p14:nvContentPartPr>
              <p14:xfrm>
                <a:off x="6793822" y="6058996"/>
                <a:ext cx="305640" cy="1317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7E1EF73-0178-C443-656C-2F6C6BE8892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787702" y="6052876"/>
                  <a:ext cx="3178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E00CCFA-F957-5718-89E1-B4FD894FBC05}"/>
                    </a:ext>
                  </a:extLst>
                </p14:cNvPr>
                <p14:cNvContentPartPr/>
                <p14:nvPr/>
              </p14:nvContentPartPr>
              <p14:xfrm>
                <a:off x="7082182" y="6124156"/>
                <a:ext cx="64080" cy="1576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E00CCFA-F957-5718-89E1-B4FD894FBC0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076062" y="6118036"/>
                  <a:ext cx="763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F024BBB-7B51-5BF8-B51F-AFD8A703AA14}"/>
                    </a:ext>
                  </a:extLst>
                </p14:cNvPr>
                <p14:cNvContentPartPr/>
                <p14:nvPr/>
              </p14:nvContentPartPr>
              <p14:xfrm>
                <a:off x="7287382" y="6190756"/>
                <a:ext cx="91080" cy="1674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F024BBB-7B51-5BF8-B51F-AFD8A703AA1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281262" y="6184636"/>
                  <a:ext cx="1033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B5BA704-924C-5FBD-1446-8C9D192B8992}"/>
                    </a:ext>
                  </a:extLst>
                </p14:cNvPr>
                <p14:cNvContentPartPr/>
                <p14:nvPr/>
              </p14:nvContentPartPr>
              <p14:xfrm>
                <a:off x="7405822" y="6209116"/>
                <a:ext cx="259920" cy="1612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B5BA704-924C-5FBD-1446-8C9D192B899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399702" y="6202996"/>
                  <a:ext cx="2721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C0FC007-FA31-050E-11E3-74403E3DF425}"/>
                    </a:ext>
                  </a:extLst>
                </p14:cNvPr>
                <p14:cNvContentPartPr/>
                <p14:nvPr/>
              </p14:nvContentPartPr>
              <p14:xfrm>
                <a:off x="7685542" y="6166636"/>
                <a:ext cx="110880" cy="2538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C0FC007-FA31-050E-11E3-74403E3DF42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679422" y="6160516"/>
                  <a:ext cx="12312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FF9E1CD-868D-BEE7-F051-5A4D2EAF9880}"/>
                    </a:ext>
                  </a:extLst>
                </p14:cNvPr>
                <p14:cNvContentPartPr/>
                <p14:nvPr/>
              </p14:nvContentPartPr>
              <p14:xfrm>
                <a:off x="7824502" y="6227116"/>
                <a:ext cx="107280" cy="1321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FF9E1CD-868D-BEE7-F051-5A4D2EAF988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818382" y="6220996"/>
                  <a:ext cx="1195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9258C25-6013-00DD-AD93-BA2EFD30F816}"/>
                    </a:ext>
                  </a:extLst>
                </p14:cNvPr>
                <p14:cNvContentPartPr/>
                <p14:nvPr/>
              </p14:nvContentPartPr>
              <p14:xfrm>
                <a:off x="7995142" y="6212356"/>
                <a:ext cx="127800" cy="1774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9258C25-6013-00DD-AD93-BA2EFD30F81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989022" y="6206236"/>
                  <a:ext cx="1400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A671211-8C4E-24CE-C9FB-A11B98BFD0F3}"/>
                    </a:ext>
                  </a:extLst>
                </p14:cNvPr>
                <p14:cNvContentPartPr/>
                <p14:nvPr/>
              </p14:nvContentPartPr>
              <p14:xfrm>
                <a:off x="8122942" y="6123796"/>
                <a:ext cx="137160" cy="3567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A671211-8C4E-24CE-C9FB-A11B98BFD0F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116822" y="6117676"/>
                  <a:ext cx="14940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54FF54D-5ABC-E414-5B9C-7A0998B9CF57}"/>
                    </a:ext>
                  </a:extLst>
                </p14:cNvPr>
                <p14:cNvContentPartPr/>
                <p14:nvPr/>
              </p14:nvContentPartPr>
              <p14:xfrm>
                <a:off x="6605182" y="6074836"/>
                <a:ext cx="626040" cy="4647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54FF54D-5ABC-E414-5B9C-7A0998B9CF5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599062" y="6068716"/>
                  <a:ext cx="63828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6BECC63-C663-9641-0EE6-91A34BD72FD5}"/>
                    </a:ext>
                  </a:extLst>
                </p14:cNvPr>
                <p14:cNvContentPartPr/>
                <p14:nvPr/>
              </p14:nvContentPartPr>
              <p14:xfrm>
                <a:off x="6584662" y="6418996"/>
                <a:ext cx="208440" cy="1929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6BECC63-C663-9641-0EE6-91A34BD72FD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578542" y="6412876"/>
                  <a:ext cx="220680" cy="20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BE07DDD-FE43-4F9A-4630-3EB753C8EF2E}"/>
              </a:ext>
            </a:extLst>
          </p:cNvPr>
          <p:cNvGrpSpPr/>
          <p:nvPr/>
        </p:nvGrpSpPr>
        <p:grpSpPr>
          <a:xfrm>
            <a:off x="4687102" y="5493436"/>
            <a:ext cx="3139560" cy="491400"/>
            <a:chOff x="4687102" y="5493436"/>
            <a:chExt cx="3139560" cy="49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26D739A-7581-7FF7-F082-4ACBCF4F8488}"/>
                    </a:ext>
                  </a:extLst>
                </p14:cNvPr>
                <p14:cNvContentPartPr/>
                <p14:nvPr/>
              </p14:nvContentPartPr>
              <p14:xfrm>
                <a:off x="5180302" y="5628796"/>
                <a:ext cx="162360" cy="172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26D739A-7581-7FF7-F082-4ACBCF4F848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174182" y="5622676"/>
                  <a:ext cx="1746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5DEC2D2-79A6-452F-3F7C-17597123D94F}"/>
                    </a:ext>
                  </a:extLst>
                </p14:cNvPr>
                <p14:cNvContentPartPr/>
                <p14:nvPr/>
              </p14:nvContentPartPr>
              <p14:xfrm>
                <a:off x="5326822" y="5631676"/>
                <a:ext cx="33120" cy="3531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5DEC2D2-79A6-452F-3F7C-17597123D94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320702" y="5625556"/>
                  <a:ext cx="453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1088770-C222-790C-5148-DAC8538F61B6}"/>
                    </a:ext>
                  </a:extLst>
                </p14:cNvPr>
                <p14:cNvContentPartPr/>
                <p14:nvPr/>
              </p14:nvContentPartPr>
              <p14:xfrm>
                <a:off x="4687102" y="5493436"/>
                <a:ext cx="3139560" cy="4226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1088770-C222-790C-5148-DAC8538F61B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680982" y="5487316"/>
                  <a:ext cx="315180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A128AF0-3FEC-C28A-3E05-DB3FAB75E78C}"/>
                    </a:ext>
                  </a:extLst>
                </p14:cNvPr>
                <p14:cNvContentPartPr/>
                <p14:nvPr/>
              </p14:nvContentPartPr>
              <p14:xfrm>
                <a:off x="5776462" y="5620156"/>
                <a:ext cx="18360" cy="2293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A128AF0-3FEC-C28A-3E05-DB3FAB75E78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770342" y="5614036"/>
                  <a:ext cx="306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CA22E39-54C3-2315-5823-F0A5C8ACD962}"/>
                    </a:ext>
                  </a:extLst>
                </p14:cNvPr>
                <p14:cNvContentPartPr/>
                <p14:nvPr/>
              </p14:nvContentPartPr>
              <p14:xfrm>
                <a:off x="5732902" y="5676676"/>
                <a:ext cx="227880" cy="424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CA22E39-54C3-2315-5823-F0A5C8ACD96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726782" y="5670556"/>
                  <a:ext cx="2401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2004FA5-F24C-06B8-0A03-05F9964778F0}"/>
                    </a:ext>
                  </a:extLst>
                </p14:cNvPr>
                <p14:cNvContentPartPr/>
                <p14:nvPr/>
              </p14:nvContentPartPr>
              <p14:xfrm>
                <a:off x="6119902" y="5650396"/>
                <a:ext cx="219240" cy="1944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2004FA5-F24C-06B8-0A03-05F9964778F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113782" y="5644276"/>
                  <a:ext cx="231480" cy="20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5B0E5BA-5839-47F1-E746-B79F9971B0C4}"/>
              </a:ext>
            </a:extLst>
          </p:cNvPr>
          <p:cNvGrpSpPr/>
          <p:nvPr/>
        </p:nvGrpSpPr>
        <p:grpSpPr>
          <a:xfrm>
            <a:off x="5195782" y="4270156"/>
            <a:ext cx="511920" cy="670320"/>
            <a:chOff x="5195782" y="4270156"/>
            <a:chExt cx="511920" cy="67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ED82B9B-00EB-9E35-2BF5-B2824E0A394D}"/>
                    </a:ext>
                  </a:extLst>
                </p14:cNvPr>
                <p14:cNvContentPartPr/>
                <p14:nvPr/>
              </p14:nvContentPartPr>
              <p14:xfrm>
                <a:off x="5195782" y="4270156"/>
                <a:ext cx="371520" cy="6703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ED82B9B-00EB-9E35-2BF5-B2824E0A394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189662" y="4264036"/>
                  <a:ext cx="383760" cy="68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E6DC789-B906-CCF2-71F7-2DCC760A28A6}"/>
                    </a:ext>
                  </a:extLst>
                </p14:cNvPr>
                <p14:cNvContentPartPr/>
                <p14:nvPr/>
              </p14:nvContentPartPr>
              <p14:xfrm>
                <a:off x="5542462" y="4415236"/>
                <a:ext cx="151200" cy="1364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E6DC789-B906-CCF2-71F7-2DCC760A28A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536342" y="4409116"/>
                  <a:ext cx="1634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896BACA-341B-9AE1-C12D-72EF0A0FA9A1}"/>
                    </a:ext>
                  </a:extLst>
                </p14:cNvPr>
                <p14:cNvContentPartPr/>
                <p14:nvPr/>
              </p14:nvContentPartPr>
              <p14:xfrm>
                <a:off x="5640382" y="4390036"/>
                <a:ext cx="67320" cy="3279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896BACA-341B-9AE1-C12D-72EF0A0FA9A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634262" y="4383916"/>
                  <a:ext cx="79560" cy="34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C6A1B76-25BD-1B88-D05B-BEFD335494AF}"/>
              </a:ext>
            </a:extLst>
          </p:cNvPr>
          <p:cNvGrpSpPr/>
          <p:nvPr/>
        </p:nvGrpSpPr>
        <p:grpSpPr>
          <a:xfrm>
            <a:off x="4385782" y="4348636"/>
            <a:ext cx="221760" cy="182880"/>
            <a:chOff x="4385782" y="4348636"/>
            <a:chExt cx="221760" cy="18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2C79F0B-ABEF-7C00-FA05-C5674BBBB26F}"/>
                    </a:ext>
                  </a:extLst>
                </p14:cNvPr>
                <p14:cNvContentPartPr/>
                <p14:nvPr/>
              </p14:nvContentPartPr>
              <p14:xfrm>
                <a:off x="4488382" y="4348636"/>
                <a:ext cx="28080" cy="1828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2C79F0B-ABEF-7C00-FA05-C5674BBBB26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482262" y="4342516"/>
                  <a:ext cx="403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A96B35F-7343-436C-3AE9-005F938CD148}"/>
                    </a:ext>
                  </a:extLst>
                </p14:cNvPr>
                <p14:cNvContentPartPr/>
                <p14:nvPr/>
              </p14:nvContentPartPr>
              <p14:xfrm>
                <a:off x="4385782" y="4441516"/>
                <a:ext cx="221760" cy="669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A96B35F-7343-436C-3AE9-005F938CD14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379662" y="4435396"/>
                  <a:ext cx="234000" cy="7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6B8A59A5-61EE-2A89-86EE-79DF003E8B41}"/>
              </a:ext>
            </a:extLst>
          </p:cNvPr>
          <p:cNvGrpSpPr/>
          <p:nvPr/>
        </p:nvGrpSpPr>
        <p:grpSpPr>
          <a:xfrm>
            <a:off x="4322062" y="1916116"/>
            <a:ext cx="657720" cy="1131840"/>
            <a:chOff x="4322062" y="1916116"/>
            <a:chExt cx="657720" cy="113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9BF27A4-3AAF-3A5D-8E58-B9AB92296CBB}"/>
                    </a:ext>
                  </a:extLst>
                </p14:cNvPr>
                <p14:cNvContentPartPr/>
                <p14:nvPr/>
              </p14:nvContentPartPr>
              <p14:xfrm>
                <a:off x="4322062" y="1916116"/>
                <a:ext cx="538560" cy="11318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9BF27A4-3AAF-3A5D-8E58-B9AB92296CB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315942" y="1909996"/>
                  <a:ext cx="550800" cy="11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C429044-0842-A2F8-65A9-EB2DB4F9CEAD}"/>
                    </a:ext>
                  </a:extLst>
                </p14:cNvPr>
                <p14:cNvContentPartPr/>
                <p14:nvPr/>
              </p14:nvContentPartPr>
              <p14:xfrm>
                <a:off x="4816342" y="2254516"/>
                <a:ext cx="163440" cy="2491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C429044-0842-A2F8-65A9-EB2DB4F9CEA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810222" y="2248396"/>
                  <a:ext cx="175680" cy="26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FB23B39-3971-8A4C-DA87-B0DE91147E25}"/>
              </a:ext>
            </a:extLst>
          </p:cNvPr>
          <p:cNvGrpSpPr/>
          <p:nvPr/>
        </p:nvGrpSpPr>
        <p:grpSpPr>
          <a:xfrm>
            <a:off x="3963142" y="2135356"/>
            <a:ext cx="215640" cy="224640"/>
            <a:chOff x="3963142" y="2135356"/>
            <a:chExt cx="215640" cy="22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E1D890B-620C-D9F9-7749-8942E40DF418}"/>
                    </a:ext>
                  </a:extLst>
                </p14:cNvPr>
                <p14:cNvContentPartPr/>
                <p14:nvPr/>
              </p14:nvContentPartPr>
              <p14:xfrm>
                <a:off x="4012822" y="2135356"/>
                <a:ext cx="28080" cy="2246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E1D890B-620C-D9F9-7749-8942E40DF41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006702" y="2129236"/>
                  <a:ext cx="403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D366BBE-DF24-BCD6-E607-F87170D638B5}"/>
                    </a:ext>
                  </a:extLst>
                </p14:cNvPr>
                <p14:cNvContentPartPr/>
                <p14:nvPr/>
              </p14:nvContentPartPr>
              <p14:xfrm>
                <a:off x="3963142" y="2249476"/>
                <a:ext cx="215640" cy="338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D366BBE-DF24-BCD6-E607-F87170D638B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957022" y="2243356"/>
                  <a:ext cx="22788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805E7A96-0F92-DAE8-3526-AC8C80B073E6}"/>
              </a:ext>
            </a:extLst>
          </p:cNvPr>
          <p:cNvGrpSpPr/>
          <p:nvPr/>
        </p:nvGrpSpPr>
        <p:grpSpPr>
          <a:xfrm>
            <a:off x="3512782" y="94156"/>
            <a:ext cx="913320" cy="620280"/>
            <a:chOff x="3512782" y="94156"/>
            <a:chExt cx="913320" cy="62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0C15EEB-1550-81E9-9F7D-F7EA6CE2FE9A}"/>
                    </a:ext>
                  </a:extLst>
                </p14:cNvPr>
                <p14:cNvContentPartPr/>
                <p14:nvPr/>
              </p14:nvContentPartPr>
              <p14:xfrm>
                <a:off x="3512782" y="350116"/>
                <a:ext cx="355680" cy="3643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0C15EEB-1550-81E9-9F7D-F7EA6CE2FE9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506662" y="343996"/>
                  <a:ext cx="36792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C33F484-87FA-2F2C-8326-D11349A00E64}"/>
                    </a:ext>
                  </a:extLst>
                </p14:cNvPr>
                <p14:cNvContentPartPr/>
                <p14:nvPr/>
              </p14:nvContentPartPr>
              <p14:xfrm>
                <a:off x="3747142" y="275596"/>
                <a:ext cx="211680" cy="1404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C33F484-87FA-2F2C-8326-D11349A00E6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741022" y="269476"/>
                  <a:ext cx="2239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A56FF73-A578-0EA6-6D57-6D2F5BB62B9F}"/>
                    </a:ext>
                  </a:extLst>
                </p14:cNvPr>
                <p14:cNvContentPartPr/>
                <p14:nvPr/>
              </p14:nvContentPartPr>
              <p14:xfrm>
                <a:off x="4172302" y="94156"/>
                <a:ext cx="253800" cy="424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A56FF73-A578-0EA6-6D57-6D2F5BB62B9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166182" y="88036"/>
                  <a:ext cx="266040" cy="436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3126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E637B-DB39-F428-588D-47C0E84CB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7D44A-EFE7-37C1-0A3C-2AAC05FBA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EDF4EB-B9D5-5DCC-A440-0624A12658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7390AC-7AA5-228E-12E7-315493B6B8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13</a:t>
            </a:fld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FCBB666-C711-AA16-5383-BE2A0355D38A}"/>
                  </a:ext>
                </a:extLst>
              </p14:cNvPr>
              <p14:cNvContentPartPr/>
              <p14:nvPr/>
            </p14:nvContentPartPr>
            <p14:xfrm>
              <a:off x="252000" y="186120"/>
              <a:ext cx="8530200" cy="6130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FCBB666-C711-AA16-5383-BE2A0355D3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2640" y="176760"/>
                <a:ext cx="8548920" cy="614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5727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F890-8C13-430C-2A1B-8B84EF1AF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this work?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30F729-2CF8-9D4D-64EC-12847B19AB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AD4364-1273-869C-7A91-02F9F05897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F937A5-34CD-F880-9B8A-6331D9875CD0}"/>
              </a:ext>
            </a:extLst>
          </p:cNvPr>
          <p:cNvSpPr txBox="1"/>
          <p:nvPr/>
        </p:nvSpPr>
        <p:spPr>
          <a:xfrm>
            <a:off x="609600" y="1457093"/>
            <a:ext cx="4267200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static 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reverse(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theString.length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1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firstChar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theString.substring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onsolas" panose="020B0609020204030204" pitchFamily="49" charset="0"/>
              </a:rPr>
              <a:t> 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theRest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reverse(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theString.substring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onsolas" panose="020B0609020204030204" pitchFamily="49" charset="0"/>
              </a:rPr>
              <a:t> 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theRest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firstChar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E20E54-D4AA-23CA-0B1B-B9484A581274}"/>
              </a:ext>
            </a:extLst>
          </p:cNvPr>
          <p:cNvSpPr txBox="1"/>
          <p:nvPr/>
        </p:nvSpPr>
        <p:spPr>
          <a:xfrm>
            <a:off x="4114800" y="3760619"/>
            <a:ext cx="4267200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static 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reverse(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theString.length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1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firstChar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theString.substring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onsolas" panose="020B0609020204030204" pitchFamily="49" charset="0"/>
              </a:rPr>
              <a:t> 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theRest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reverse(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theString.substring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onsolas" panose="020B0609020204030204" pitchFamily="49" charset="0"/>
              </a:rPr>
              <a:t> 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theRest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firstChar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E8486A-B7F3-6BE2-B3D0-3FD041D24F65}"/>
              </a:ext>
            </a:extLst>
          </p:cNvPr>
          <p:cNvSpPr txBox="1"/>
          <p:nvPr/>
        </p:nvSpPr>
        <p:spPr>
          <a:xfrm>
            <a:off x="3429000" y="111909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n-lt"/>
              </a:rPr>
              <a:t>pots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B15783-3C41-0576-92CC-28593657CBC3}"/>
              </a:ext>
            </a:extLst>
          </p:cNvPr>
          <p:cNvSpPr txBox="1"/>
          <p:nvPr/>
        </p:nvSpPr>
        <p:spPr>
          <a:xfrm>
            <a:off x="1752600" y="1909297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n-lt"/>
              </a:rPr>
              <a:t>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0B91CB-304A-4CC7-DAAB-95866563D597}"/>
              </a:ext>
            </a:extLst>
          </p:cNvPr>
          <p:cNvSpPr txBox="1"/>
          <p:nvPr/>
        </p:nvSpPr>
        <p:spPr>
          <a:xfrm>
            <a:off x="3352800" y="2372074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+mn-lt"/>
              </a:rPr>
              <a:t>ots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F0C9E2-0E8E-95F4-F08A-34FA94D79CA0}"/>
              </a:ext>
            </a:extLst>
          </p:cNvPr>
          <p:cNvSpPr txBox="1"/>
          <p:nvPr/>
        </p:nvSpPr>
        <p:spPr>
          <a:xfrm>
            <a:off x="6934200" y="3529786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+mn-lt"/>
              </a:rPr>
              <a:t>ots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AFDEBA5F-D989-B045-2857-EFB50DA9D182}"/>
              </a:ext>
            </a:extLst>
          </p:cNvPr>
          <p:cNvCxnSpPr>
            <a:endCxn id="12" idx="0"/>
          </p:cNvCxnSpPr>
          <p:nvPr/>
        </p:nvCxnSpPr>
        <p:spPr>
          <a:xfrm>
            <a:off x="3920584" y="2602906"/>
            <a:ext cx="3297508" cy="926880"/>
          </a:xfrm>
          <a:prstGeom prst="curvedConnector2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ED8BF7E-8C7C-E91A-5B5A-BF30B4C8C077}"/>
              </a:ext>
            </a:extLst>
          </p:cNvPr>
          <p:cNvSpPr txBox="1"/>
          <p:nvPr/>
        </p:nvSpPr>
        <p:spPr>
          <a:xfrm>
            <a:off x="723900" y="4057471"/>
            <a:ext cx="2857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3200" dirty="0">
                <a:latin typeface="+mn-lt"/>
              </a:rPr>
              <a:t>Trace it and find out</a:t>
            </a:r>
          </a:p>
        </p:txBody>
      </p:sp>
    </p:spTree>
    <p:extLst>
      <p:ext uri="{BB962C8B-B14F-4D97-AF65-F5344CB8AC3E}">
        <p14:creationId xmlns:p14="http://schemas.microsoft.com/office/powerpoint/2010/main" val="2701068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72DFD-DCDC-FFB6-705D-3B60D0A17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5CE23-5BD5-E2E2-9A58-0EAACBD38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52400" y="1125583"/>
            <a:ext cx="5334000" cy="2362200"/>
          </a:xfrm>
        </p:spPr>
        <p:txBody>
          <a:bodyPr/>
          <a:lstStyle/>
          <a:p>
            <a:r>
              <a:rPr lang="en-US" sz="1200" dirty="0">
                <a:latin typeface="Consolas" panose="020B0609020204030204" pitchFamily="49" charset="0"/>
              </a:rPr>
              <a:t>public static String reverse(String </a:t>
            </a:r>
            <a:r>
              <a:rPr lang="en-US" sz="1200" dirty="0" err="1">
                <a:latin typeface="Consolas" panose="020B0609020204030204" pitchFamily="49" charset="0"/>
              </a:rPr>
              <a:t>theString</a:t>
            </a:r>
            <a:r>
              <a:rPr lang="en-US" sz="1200" dirty="0">
                <a:latin typeface="Consolas" panose="020B0609020204030204" pitchFamily="49" charset="0"/>
              </a:rPr>
              <a:t>){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if (</a:t>
            </a:r>
            <a:r>
              <a:rPr lang="en-US" sz="1200" dirty="0" err="1">
                <a:latin typeface="Consolas" panose="020B0609020204030204" pitchFamily="49" charset="0"/>
              </a:rPr>
              <a:t>theString.length</a:t>
            </a:r>
            <a:r>
              <a:rPr lang="en-US" sz="1200" dirty="0">
                <a:latin typeface="Consolas" panose="020B0609020204030204" pitchFamily="49" charset="0"/>
              </a:rPr>
              <a:t>() == 0){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return </a:t>
            </a:r>
            <a:r>
              <a:rPr lang="en-US" sz="1200" dirty="0" err="1">
                <a:latin typeface="Consolas" panose="020B0609020204030204" pitchFamily="49" charset="0"/>
              </a:rPr>
              <a:t>theString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else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String </a:t>
            </a:r>
            <a:r>
              <a:rPr lang="en-US" sz="1200" dirty="0" err="1">
                <a:latin typeface="Consolas" panose="020B0609020204030204" pitchFamily="49" charset="0"/>
              </a:rPr>
              <a:t>firstChar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theString.substring</a:t>
            </a:r>
            <a:r>
              <a:rPr lang="en-US" sz="1200" dirty="0">
                <a:latin typeface="Consolas" panose="020B0609020204030204" pitchFamily="49" charset="0"/>
              </a:rPr>
              <a:t>(0,1);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String </a:t>
            </a:r>
            <a:r>
              <a:rPr lang="en-US" sz="1200" dirty="0" err="1">
                <a:latin typeface="Consolas" panose="020B0609020204030204" pitchFamily="49" charset="0"/>
              </a:rPr>
              <a:t>theRest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theString.substring</a:t>
            </a:r>
            <a:r>
              <a:rPr lang="en-US" sz="1200" dirty="0">
                <a:latin typeface="Consolas" panose="020B0609020204030204" pitchFamily="49" charset="0"/>
              </a:rPr>
              <a:t>(1);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return reverse(</a:t>
            </a:r>
            <a:r>
              <a:rPr lang="en-US" sz="1200" dirty="0" err="1">
                <a:latin typeface="Consolas" panose="020B0609020204030204" pitchFamily="49" charset="0"/>
              </a:rPr>
              <a:t>theRest</a:t>
            </a:r>
            <a:r>
              <a:rPr lang="en-US" sz="1200" dirty="0">
                <a:latin typeface="Consolas" panose="020B0609020204030204" pitchFamily="49" charset="0"/>
              </a:rPr>
              <a:t>) + </a:t>
            </a:r>
            <a:r>
              <a:rPr lang="en-US" sz="1200" dirty="0" err="1">
                <a:latin typeface="Consolas" panose="020B0609020204030204" pitchFamily="49" charset="0"/>
              </a:rPr>
              <a:t>firstChar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E55859-FE65-64C7-9E02-292E1E0874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DF8DD-E7D3-7510-3B50-A59572BAB2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15</a:t>
            </a:fld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033C7BB-289B-1902-7E78-5F374B06446F}"/>
                  </a:ext>
                </a:extLst>
              </p14:cNvPr>
              <p14:cNvContentPartPr/>
              <p14:nvPr/>
            </p14:nvContentPartPr>
            <p14:xfrm>
              <a:off x="1829880" y="951480"/>
              <a:ext cx="4185000" cy="2179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033C7BB-289B-1902-7E78-5F374B0644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20520" y="942120"/>
                <a:ext cx="4203720" cy="21985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9F77EC-24AC-AAFA-416A-5E0D3EA02C6C}"/>
              </a:ext>
            </a:extLst>
          </p:cNvPr>
          <p:cNvSpPr txBox="1">
            <a:spLocks/>
          </p:cNvSpPr>
          <p:nvPr/>
        </p:nvSpPr>
        <p:spPr bwMode="auto">
          <a:xfrm>
            <a:off x="1255380" y="3492069"/>
            <a:ext cx="53340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latin typeface="Consolas" panose="020B0609020204030204" pitchFamily="49" charset="0"/>
              </a:rPr>
              <a:t>public static String reverse(String theString){</a:t>
            </a:r>
          </a:p>
          <a:p>
            <a:r>
              <a:rPr lang="en-US" sz="1200">
                <a:latin typeface="Consolas" panose="020B0609020204030204" pitchFamily="49" charset="0"/>
              </a:rPr>
              <a:t>        if (theString.length() == 0){</a:t>
            </a:r>
          </a:p>
          <a:p>
            <a:r>
              <a:rPr lang="en-US" sz="1200">
                <a:latin typeface="Consolas" panose="020B0609020204030204" pitchFamily="49" charset="0"/>
              </a:rPr>
              <a:t>            return theString;</a:t>
            </a:r>
          </a:p>
          <a:p>
            <a:r>
              <a:rPr lang="en-US" sz="1200"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>
                <a:latin typeface="Consolas" panose="020B0609020204030204" pitchFamily="49" charset="0"/>
              </a:rPr>
              <a:t>        else {</a:t>
            </a:r>
          </a:p>
          <a:p>
            <a:r>
              <a:rPr lang="en-US" sz="1200">
                <a:latin typeface="Consolas" panose="020B0609020204030204" pitchFamily="49" charset="0"/>
              </a:rPr>
              <a:t>            String firstChar = theString.substring(0,1);</a:t>
            </a:r>
          </a:p>
          <a:p>
            <a:r>
              <a:rPr lang="en-US" sz="1200">
                <a:latin typeface="Consolas" panose="020B0609020204030204" pitchFamily="49" charset="0"/>
              </a:rPr>
              <a:t>            String theRest = theString.substring(1);</a:t>
            </a:r>
          </a:p>
          <a:p>
            <a:r>
              <a:rPr lang="en-US" sz="1200">
                <a:latin typeface="Consolas" panose="020B0609020204030204" pitchFamily="49" charset="0"/>
              </a:rPr>
              <a:t>            return reverse(theRest) + firstChar;</a:t>
            </a:r>
          </a:p>
          <a:p>
            <a:r>
              <a:rPr lang="en-US" sz="1200"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>
                <a:latin typeface="Consolas" panose="020B0609020204030204" pitchFamily="49" charset="0"/>
              </a:rPr>
              <a:t>    }</a:t>
            </a:r>
            <a:endParaRPr lang="en-US" sz="12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54E9C28-F4D9-2EA8-3A50-7F2EA3A39579}"/>
                  </a:ext>
                </a:extLst>
              </p14:cNvPr>
              <p14:cNvContentPartPr/>
              <p14:nvPr/>
            </p14:nvContentPartPr>
            <p14:xfrm>
              <a:off x="2331360" y="525960"/>
              <a:ext cx="6864480" cy="5735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54E9C28-F4D9-2EA8-3A50-7F2EA3A3957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22000" y="516600"/>
                <a:ext cx="6883200" cy="575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3860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6EB93-C258-BA51-A954-41DEF2E26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examples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E50F68-8A1E-044D-C55D-13EA8F01AD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D70D0-9284-0E0D-22B3-9C0C1D4207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F845B4-192A-8C90-079B-95EB43B4DA6A}"/>
              </a:ext>
            </a:extLst>
          </p:cNvPr>
          <p:cNvSpPr txBox="1"/>
          <p:nvPr/>
        </p:nvSpPr>
        <p:spPr>
          <a:xfrm>
            <a:off x="826423" y="1600200"/>
            <a:ext cx="749115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 static 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learnRecursion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996600"/>
                </a:solidFill>
                <a:latin typeface="Consolas" panose="020B0609020204030204" pitchFamily="49" charset="0"/>
              </a:rPr>
              <a:t>iUnderstandRecursion</a:t>
            </a:r>
            <a:r>
              <a:rPr lang="en-US" dirty="0">
                <a:solidFill>
                  <a:srgbClr val="9966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latin typeface="Consolas" panose="020B0609020204030204" pitchFamily="49" charset="0"/>
              </a:rPr>
              <a:t>==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“Congratulations!”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else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996600"/>
                </a:solidFill>
                <a:latin typeface="Consolas" panose="020B0609020204030204" pitchFamily="49" charset="0"/>
              </a:rPr>
              <a:t>practiceRecursion</a:t>
            </a:r>
            <a:r>
              <a:rPr lang="en-US" dirty="0">
                <a:solidFill>
                  <a:srgbClr val="9966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996600"/>
                </a:solidFill>
                <a:latin typeface="Consolas" panose="020B0609020204030204" pitchFamily="49" charset="0"/>
              </a:rPr>
              <a:t>learnRecursion</a:t>
            </a:r>
            <a:r>
              <a:rPr lang="en-US" dirty="0">
                <a:solidFill>
                  <a:srgbClr val="9966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1871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8BB58-029B-BF1E-CCEB-D86EF7E9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17DC2-195B-612D-E750-1920DEBCA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Palindrome():  “mike” → “</a:t>
            </a:r>
            <a:r>
              <a:rPr lang="en-US" dirty="0" err="1"/>
              <a:t>mikekim</a:t>
            </a:r>
            <a:r>
              <a:rPr lang="en-US" dirty="0"/>
              <a:t>”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sum(List&lt;Integer&gt; list)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max/min(List&lt;Integer&gt; list)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factorial()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power(value, exponent)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sort(List&lt;Integer&gt; list)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permutations(String </a:t>
            </a:r>
            <a:r>
              <a:rPr lang="en-US" dirty="0" err="1"/>
              <a:t>theString</a:t>
            </a:r>
            <a:r>
              <a:rPr lang="en-US" dirty="0"/>
              <a:t>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scramble()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45F7BC-7338-72CE-50B2-7DBAE48694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EEE28D-34FE-A737-2A16-2BEF09D1AA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17</a:t>
            </a:fld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39F5015-C53C-9B6D-18CC-BF108884C1D3}"/>
                  </a:ext>
                </a:extLst>
              </p14:cNvPr>
              <p14:cNvContentPartPr/>
              <p14:nvPr/>
            </p14:nvContentPartPr>
            <p14:xfrm>
              <a:off x="491760" y="836280"/>
              <a:ext cx="7832520" cy="2673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39F5015-C53C-9B6D-18CC-BF108884C1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2400" y="826920"/>
                <a:ext cx="7851240" cy="269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EC16022-EF4E-B6F1-FF2D-88D5CF28E1F2}"/>
                  </a:ext>
                </a:extLst>
              </p14:cNvPr>
              <p14:cNvContentPartPr/>
              <p14:nvPr/>
            </p14:nvContentPartPr>
            <p14:xfrm>
              <a:off x="299160" y="1767960"/>
              <a:ext cx="8070480" cy="4628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EC16022-EF4E-B6F1-FF2D-88D5CF28E1F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9800" y="1758600"/>
                <a:ext cx="8089200" cy="46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3025B93-6753-7265-259A-25983A0C34C3}"/>
                  </a:ext>
                </a:extLst>
              </p14:cNvPr>
              <p14:cNvContentPartPr/>
              <p14:nvPr/>
            </p14:nvContentPartPr>
            <p14:xfrm>
              <a:off x="5136840" y="1792440"/>
              <a:ext cx="3474720" cy="46087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3025B93-6753-7265-259A-25983A0C34C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27480" y="1783080"/>
                <a:ext cx="3493440" cy="46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F46E149-176A-768C-CE6A-7D4DDCD3131F}"/>
                  </a:ext>
                </a:extLst>
              </p14:cNvPr>
              <p14:cNvContentPartPr/>
              <p14:nvPr/>
            </p14:nvContentPartPr>
            <p14:xfrm>
              <a:off x="314640" y="1730880"/>
              <a:ext cx="5387040" cy="2755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F46E149-176A-768C-CE6A-7D4DDCD3131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5280" y="1721520"/>
                <a:ext cx="5405760" cy="277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3177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8394E-09A1-A401-B021-CFAE018F8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F1189-EBF2-2408-B63E-FB0C7E375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F73AB-7525-4BC4-583D-8D11D224B7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5811A-A608-8511-B8A3-512577A7E5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18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BC7C54-DA26-430B-C9C2-911B14CEA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04800"/>
            <a:ext cx="5931205" cy="38165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EC12116-0514-6820-6519-8955A5F07389}"/>
                  </a:ext>
                </a:extLst>
              </p14:cNvPr>
              <p14:cNvContentPartPr/>
              <p14:nvPr/>
            </p14:nvContentPartPr>
            <p14:xfrm>
              <a:off x="1853280" y="550440"/>
              <a:ext cx="6991200" cy="3183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EC12116-0514-6820-6519-8955A5F073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3920" y="541080"/>
                <a:ext cx="7009920" cy="320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3729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FEFE8-184E-B43A-05C7-DC31FF18A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AA45C-7D6A-764F-C523-D9105860A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D68D61-7C4E-150B-6148-8093CF713D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10FFEB-CD18-BB94-692D-832116DC32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19</a:t>
            </a:fld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5FDF4BE-576E-95F2-7051-A1CC5B4A07EE}"/>
                  </a:ext>
                </a:extLst>
              </p14:cNvPr>
              <p14:cNvContentPartPr/>
              <p14:nvPr/>
            </p14:nvContentPartPr>
            <p14:xfrm>
              <a:off x="2050560" y="608760"/>
              <a:ext cx="6097680" cy="4242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5FDF4BE-576E-95F2-7051-A1CC5B4A07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1200" y="599400"/>
                <a:ext cx="6116400" cy="426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0345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008DB-20FA-E0E9-E2FB-11D760DCA4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F1E674-BC48-A336-A8E3-FE7353A0EC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932938-B763-90A9-095A-5047A23D1C57}"/>
              </a:ext>
            </a:extLst>
          </p:cNvPr>
          <p:cNvSpPr txBox="1"/>
          <p:nvPr/>
        </p:nvSpPr>
        <p:spPr>
          <a:xfrm>
            <a:off x="609600" y="838200"/>
            <a:ext cx="7848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Two kinds of Computer Science jobs:</a:t>
            </a:r>
          </a:p>
          <a:p>
            <a:pPr algn="ctr">
              <a:spcAft>
                <a:spcPts val="1800"/>
              </a:spcAft>
            </a:pPr>
            <a:endParaRPr lang="en-US" sz="2800" dirty="0">
              <a:latin typeface="+mn-lt"/>
            </a:endParaRPr>
          </a:p>
          <a:p>
            <a:pPr algn="ctr">
              <a:spcAft>
                <a:spcPts val="1800"/>
              </a:spcAft>
            </a:pPr>
            <a:r>
              <a:rPr lang="en-US" sz="2800" dirty="0">
                <a:latin typeface="+mn-lt"/>
              </a:rPr>
              <a:t>1) Design, Build, Test, Repeat</a:t>
            </a:r>
          </a:p>
          <a:p>
            <a:pPr algn="ctr">
              <a:spcAft>
                <a:spcPts val="1800"/>
              </a:spcAft>
            </a:pPr>
            <a:endParaRPr lang="en-US" sz="2800" dirty="0">
              <a:latin typeface="+mn-lt"/>
            </a:endParaRPr>
          </a:p>
          <a:p>
            <a:pPr algn="ctr">
              <a:spcAft>
                <a:spcPts val="1800"/>
              </a:spcAft>
            </a:pPr>
            <a:r>
              <a:rPr lang="en-US" sz="2800" dirty="0">
                <a:latin typeface="+mn-lt"/>
              </a:rPr>
              <a:t>2) Solving Problems</a:t>
            </a:r>
          </a:p>
        </p:txBody>
      </p:sp>
    </p:spTree>
    <p:extLst>
      <p:ext uri="{BB962C8B-B14F-4D97-AF65-F5344CB8AC3E}">
        <p14:creationId xmlns:p14="http://schemas.microsoft.com/office/powerpoint/2010/main" val="1263065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7A46F-CD1D-B2C3-FE43-F31BF65E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207E7-12FD-176C-B441-0A6A8E291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C7920-441A-4B30-FE94-907B655CCB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7F57EC-3CDA-D39C-FFF3-87434FE03C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20</a:t>
            </a:fld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0128207-D37A-7BB5-E85D-0C1E8016CFA3}"/>
                  </a:ext>
                </a:extLst>
              </p14:cNvPr>
              <p14:cNvContentPartPr/>
              <p14:nvPr/>
            </p14:nvContentPartPr>
            <p14:xfrm>
              <a:off x="1171800" y="945720"/>
              <a:ext cx="6686280" cy="2562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0128207-D37A-7BB5-E85D-0C1E8016CF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2440" y="936360"/>
                <a:ext cx="6705000" cy="258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9224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99357-50B6-FA38-F2F6-F61D5FD68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CCB87-4357-16C5-8080-F32F5EAFF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4A364E-DEF8-58D6-1ADC-553206428A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33AD4-C541-3D3D-236C-3322A17297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21</a:t>
            </a:fld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58AE5FB-2B9B-6E5A-7379-83059B0D459E}"/>
                  </a:ext>
                </a:extLst>
              </p14:cNvPr>
              <p14:cNvContentPartPr/>
              <p14:nvPr/>
            </p14:nvContentPartPr>
            <p14:xfrm>
              <a:off x="1377000" y="946080"/>
              <a:ext cx="6025320" cy="4213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58AE5FB-2B9B-6E5A-7379-83059B0D45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7640" y="936720"/>
                <a:ext cx="6044040" cy="423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8367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37BFF-1BE4-4762-3D4C-DED2C426B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D2AAA-5C2B-E828-9F47-867564ECA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088AA0-027D-9640-5278-5913E2958B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64D6E8-7EC4-6700-A629-B400462505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22</a:t>
            </a:fld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6EA60B1-AD6E-A619-AF30-23FC26BF471E}"/>
                  </a:ext>
                </a:extLst>
              </p14:cNvPr>
              <p14:cNvContentPartPr/>
              <p14:nvPr/>
            </p14:nvContentPartPr>
            <p14:xfrm>
              <a:off x="745200" y="164160"/>
              <a:ext cx="7537680" cy="5844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6EA60B1-AD6E-A619-AF30-23FC26BF47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5840" y="154800"/>
                <a:ext cx="7556400" cy="586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6221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DD18F-894E-CB37-816C-62CA87E1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other examples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6E7B32-C932-F4B8-67A5-0E84B1865B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36370B-D789-D260-1C2A-DFE1ACF2D7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23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3F381A-DF89-4887-8F54-43EB25333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1447799"/>
            <a:ext cx="3505201" cy="35833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787F55-D403-EB22-5B79-801465B6A2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8" t="549" r="213"/>
          <a:stretch/>
        </p:blipFill>
        <p:spPr>
          <a:xfrm>
            <a:off x="4572001" y="2362200"/>
            <a:ext cx="4191000" cy="34795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12102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F890-8C13-430C-2A1B-8B84EF1AF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variable or many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30F729-2CF8-9D4D-64EC-12847B19AB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AD4364-1273-869C-7A91-02F9F05897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F937A5-34CD-F880-9B8A-6331D9875CD0}"/>
              </a:ext>
            </a:extLst>
          </p:cNvPr>
          <p:cNvSpPr txBox="1"/>
          <p:nvPr/>
        </p:nvSpPr>
        <p:spPr>
          <a:xfrm>
            <a:off x="609600" y="1457093"/>
            <a:ext cx="4267200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static 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reverse(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theString.length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1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firstChar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theString.substring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onsolas" panose="020B0609020204030204" pitchFamily="49" charset="0"/>
              </a:rPr>
              <a:t> 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theRest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reverse(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theString.substring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onsolas" panose="020B0609020204030204" pitchFamily="49" charset="0"/>
              </a:rPr>
              <a:t> 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theRest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firstChar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E20E54-D4AA-23CA-0B1B-B9484A581274}"/>
              </a:ext>
            </a:extLst>
          </p:cNvPr>
          <p:cNvSpPr txBox="1"/>
          <p:nvPr/>
        </p:nvSpPr>
        <p:spPr>
          <a:xfrm>
            <a:off x="4114800" y="3760619"/>
            <a:ext cx="4267200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static 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reverse(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theString.length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1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firstChar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theString.substring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onsolas" panose="020B0609020204030204" pitchFamily="49" charset="0"/>
              </a:rPr>
              <a:t> 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theRest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reverse(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theString.substring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onsolas" panose="020B0609020204030204" pitchFamily="49" charset="0"/>
              </a:rPr>
              <a:t> 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theRest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firstChar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E8486A-B7F3-6BE2-B3D0-3FD041D24F65}"/>
              </a:ext>
            </a:extLst>
          </p:cNvPr>
          <p:cNvSpPr txBox="1"/>
          <p:nvPr/>
        </p:nvSpPr>
        <p:spPr>
          <a:xfrm>
            <a:off x="3429000" y="111909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n-lt"/>
              </a:rPr>
              <a:t>pots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B15783-3C41-0576-92CC-28593657CBC3}"/>
              </a:ext>
            </a:extLst>
          </p:cNvPr>
          <p:cNvSpPr txBox="1"/>
          <p:nvPr/>
        </p:nvSpPr>
        <p:spPr>
          <a:xfrm>
            <a:off x="1752600" y="1909297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n-lt"/>
              </a:rPr>
              <a:t>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0B91CB-304A-4CC7-DAAB-95866563D597}"/>
              </a:ext>
            </a:extLst>
          </p:cNvPr>
          <p:cNvSpPr txBox="1"/>
          <p:nvPr/>
        </p:nvSpPr>
        <p:spPr>
          <a:xfrm>
            <a:off x="3352800" y="2372074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+mn-lt"/>
              </a:rPr>
              <a:t>ots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F0C9E2-0E8E-95F4-F08A-34FA94D79CA0}"/>
              </a:ext>
            </a:extLst>
          </p:cNvPr>
          <p:cNvSpPr txBox="1"/>
          <p:nvPr/>
        </p:nvSpPr>
        <p:spPr>
          <a:xfrm>
            <a:off x="6934200" y="3529786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+mn-lt"/>
              </a:rPr>
              <a:t>ots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AFDEBA5F-D989-B045-2857-EFB50DA9D182}"/>
              </a:ext>
            </a:extLst>
          </p:cNvPr>
          <p:cNvCxnSpPr>
            <a:endCxn id="12" idx="0"/>
          </p:cNvCxnSpPr>
          <p:nvPr/>
        </p:nvCxnSpPr>
        <p:spPr>
          <a:xfrm>
            <a:off x="3920584" y="2602906"/>
            <a:ext cx="3297508" cy="926880"/>
          </a:xfrm>
          <a:prstGeom prst="curvedConnector2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ED8BF7E-8C7C-E91A-5B5A-BF30B4C8C077}"/>
              </a:ext>
            </a:extLst>
          </p:cNvPr>
          <p:cNvSpPr txBox="1"/>
          <p:nvPr/>
        </p:nvSpPr>
        <p:spPr>
          <a:xfrm>
            <a:off x="381000" y="3748720"/>
            <a:ext cx="335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dirty="0">
                <a:latin typeface="+mn-lt"/>
              </a:rPr>
              <a:t>I only declared </a:t>
            </a:r>
            <a:r>
              <a:rPr lang="en-US" dirty="0" err="1">
                <a:latin typeface="+mn-lt"/>
              </a:rPr>
              <a:t>firstChar</a:t>
            </a:r>
            <a:r>
              <a:rPr lang="en-US" dirty="0">
                <a:latin typeface="+mn-lt"/>
              </a:rPr>
              <a:t> </a:t>
            </a:r>
            <a:r>
              <a:rPr lang="en-US" u="sng" dirty="0">
                <a:latin typeface="+mn-lt"/>
              </a:rPr>
              <a:t>once</a:t>
            </a:r>
            <a:r>
              <a:rPr lang="en-US" dirty="0">
                <a:latin typeface="+mn-lt"/>
              </a:rPr>
              <a:t>.  How can </a:t>
            </a:r>
            <a:r>
              <a:rPr lang="en-US" u="sng" dirty="0">
                <a:latin typeface="+mn-lt"/>
              </a:rPr>
              <a:t>many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firstChars</a:t>
            </a:r>
            <a:r>
              <a:rPr lang="en-US" dirty="0">
                <a:latin typeface="+mn-lt"/>
              </a:rPr>
              <a:t> be stored in memory?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7A8F087-28F1-B66F-BCE3-C41374050CCD}"/>
                  </a:ext>
                </a:extLst>
              </p14:cNvPr>
              <p14:cNvContentPartPr/>
              <p14:nvPr/>
            </p14:nvContentPartPr>
            <p14:xfrm>
              <a:off x="2314080" y="2592000"/>
              <a:ext cx="6060600" cy="3190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7A8F087-28F1-B66F-BCE3-C41374050C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04720" y="2582640"/>
                <a:ext cx="6079320" cy="320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0711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0EF73-F5E4-AE3B-D011-F42ACAB8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 and The 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932D4-0BD9-4430-385B-D8DEC8000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2590800"/>
          </a:xfrm>
        </p:spPr>
        <p:txBody>
          <a:bodyPr/>
          <a:lstStyle/>
          <a:p>
            <a:r>
              <a:rPr lang="en-US" dirty="0"/>
              <a:t>Computer memory is divided into to main regions: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Stack</a:t>
            </a:r>
            <a:r>
              <a:rPr lang="en-US" dirty="0"/>
              <a:t> – where </a:t>
            </a:r>
            <a:r>
              <a:rPr lang="en-US" u="sng" dirty="0"/>
              <a:t>local variables</a:t>
            </a:r>
            <a:r>
              <a:rPr lang="en-US" dirty="0"/>
              <a:t> live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Heap </a:t>
            </a:r>
            <a:r>
              <a:rPr lang="en-US" dirty="0"/>
              <a:t>– where </a:t>
            </a:r>
            <a:r>
              <a:rPr lang="en-US" u="sng" dirty="0"/>
              <a:t>dynamic variables</a:t>
            </a:r>
            <a:r>
              <a:rPr lang="en-US" dirty="0"/>
              <a:t> (anything that is created using </a:t>
            </a:r>
            <a:r>
              <a:rPr lang="en-US" u="sng" dirty="0"/>
              <a:t>new</a:t>
            </a:r>
            <a:r>
              <a:rPr lang="en-US" dirty="0"/>
              <a:t>) live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91DFDD-7EC6-489C-6AC9-C4436F92B1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7908F6-62E0-CA7A-2C2F-58E29AA61A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0EAACC-3350-51F1-C9BB-6C8D32756E5D}"/>
              </a:ext>
            </a:extLst>
          </p:cNvPr>
          <p:cNvSpPr txBox="1"/>
          <p:nvPr/>
        </p:nvSpPr>
        <p:spPr>
          <a:xfrm>
            <a:off x="1145239" y="3886199"/>
            <a:ext cx="11407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771854-AC07-82F3-5FAF-88811E63AD39}"/>
              </a:ext>
            </a:extLst>
          </p:cNvPr>
          <p:cNvSpPr txBox="1"/>
          <p:nvPr/>
        </p:nvSpPr>
        <p:spPr>
          <a:xfrm>
            <a:off x="6858000" y="3886200"/>
            <a:ext cx="10454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solidFill>
                  <a:srgbClr val="33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Heap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9C1D4C5-8BCD-890B-64ED-AA5BDEC2D6AB}"/>
                  </a:ext>
                </a:extLst>
              </p14:cNvPr>
              <p14:cNvContentPartPr/>
              <p14:nvPr/>
            </p14:nvContentPartPr>
            <p14:xfrm>
              <a:off x="6553200" y="4551584"/>
              <a:ext cx="1618798" cy="1239616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9C1D4C5-8BCD-890B-64ED-AA5BDEC2D6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47080" y="4545465"/>
                <a:ext cx="1631037" cy="12518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7066EAE-F825-C94E-5EBB-3F7CD84DDC68}"/>
                  </a:ext>
                </a:extLst>
              </p14:cNvPr>
              <p14:cNvContentPartPr/>
              <p14:nvPr/>
            </p14:nvContentPartPr>
            <p14:xfrm>
              <a:off x="1306847" y="4930140"/>
              <a:ext cx="817546" cy="30747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7066EAE-F825-C94E-5EBB-3F7CD84DDC6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0727" y="4924027"/>
                <a:ext cx="829786" cy="319697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20AE85BE-6B09-79B4-471C-5E04E2DE9CEC}"/>
              </a:ext>
            </a:extLst>
          </p:cNvPr>
          <p:cNvSpPr txBox="1"/>
          <p:nvPr/>
        </p:nvSpPr>
        <p:spPr>
          <a:xfrm>
            <a:off x="6692846" y="4879005"/>
            <a:ext cx="1463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336600"/>
                </a:solidFill>
                <a:latin typeface="Speak Pro" panose="020F0502020204030204" pitchFamily="34" charset="0"/>
              </a:rPr>
              <a:t>Name: “mike”</a:t>
            </a:r>
          </a:p>
          <a:p>
            <a:r>
              <a:rPr lang="en-US" sz="1600" b="1" dirty="0">
                <a:solidFill>
                  <a:srgbClr val="336600"/>
                </a:solidFill>
                <a:latin typeface="Speak Pro" panose="020F0502020204030204" pitchFamily="34" charset="0"/>
              </a:rPr>
              <a:t>UID: 0011232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8B37D6-8C32-C901-596E-1D21530BF721}"/>
              </a:ext>
            </a:extLst>
          </p:cNvPr>
          <p:cNvSpPr txBox="1"/>
          <p:nvPr/>
        </p:nvSpPr>
        <p:spPr>
          <a:xfrm>
            <a:off x="1098948" y="4554090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 me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D02A84-2B62-E844-7D23-4FE7312E43B8}"/>
              </a:ext>
            </a:extLst>
          </p:cNvPr>
          <p:cNvCxnSpPr/>
          <p:nvPr/>
        </p:nvCxnSpPr>
        <p:spPr>
          <a:xfrm>
            <a:off x="1752600" y="5105400"/>
            <a:ext cx="48006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420162E-7D9A-A6CB-E845-E450072EA745}"/>
              </a:ext>
            </a:extLst>
          </p:cNvPr>
          <p:cNvSpPr txBox="1"/>
          <p:nvPr/>
        </p:nvSpPr>
        <p:spPr>
          <a:xfrm>
            <a:off x="2590800" y="4554090"/>
            <a:ext cx="40110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Student(0011232, “mike”)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32996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AD096-CB49-3367-5AF3-1CDF2BF82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BB7C1-B06A-7429-F771-22E86B805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time we call a new method, a stack frame is created with room for all: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All </a:t>
            </a:r>
            <a:r>
              <a:rPr lang="en-US" u="sng" dirty="0"/>
              <a:t>parameters</a:t>
            </a:r>
            <a:r>
              <a:rPr lang="en-US" dirty="0"/>
              <a:t> passed to the method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All the method’s </a:t>
            </a:r>
            <a:r>
              <a:rPr lang="en-US" u="sng" dirty="0"/>
              <a:t>local variables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The methods </a:t>
            </a:r>
            <a:r>
              <a:rPr lang="en-US" u="sng" dirty="0"/>
              <a:t>return address</a:t>
            </a:r>
            <a:r>
              <a:rPr lang="en-US" dirty="0"/>
              <a:t>, and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 few other things we won’t worry about until Computer Organization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2080DD-AB0A-FEF4-7147-0E4EBC81A8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77859A-39DB-7618-B97B-1B40CA16D6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40414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FD1E8-AC46-4A15-8F22-15DA5447C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Frames in Action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84EA2F-4CA5-7364-98C8-DC42E581C7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5B9650-EBB4-933F-42A3-E10E8C1343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1422F9-7268-1BFF-98DE-36EE740570BC}"/>
              </a:ext>
            </a:extLst>
          </p:cNvPr>
          <p:cNvSpPr txBox="1"/>
          <p:nvPr/>
        </p:nvSpPr>
        <p:spPr>
          <a:xfrm>
            <a:off x="381000" y="1219200"/>
            <a:ext cx="5410200" cy="1779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static 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reverse(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sz="14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theString.length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4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sz="14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firstChar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4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theRest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4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reverse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theRest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firstChar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4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6279D2-D503-39E4-F749-04505563C890}"/>
              </a:ext>
            </a:extLst>
          </p:cNvPr>
          <p:cNvSpPr/>
          <p:nvPr/>
        </p:nvSpPr>
        <p:spPr>
          <a:xfrm>
            <a:off x="7391400" y="5562600"/>
            <a:ext cx="1143000" cy="388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latin typeface="Arial Narrow" panose="020B0606020202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A60532-39F1-CEAC-BFC9-AA4F7C64CB4E}"/>
              </a:ext>
            </a:extLst>
          </p:cNvPr>
          <p:cNvSpPr/>
          <p:nvPr/>
        </p:nvSpPr>
        <p:spPr>
          <a:xfrm>
            <a:off x="7391400" y="5173980"/>
            <a:ext cx="1143000" cy="388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latin typeface="Arial Narrow" panose="020B0606020202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DBC413-A321-70D9-599D-B6699A1C532B}"/>
              </a:ext>
            </a:extLst>
          </p:cNvPr>
          <p:cNvSpPr/>
          <p:nvPr/>
        </p:nvSpPr>
        <p:spPr>
          <a:xfrm>
            <a:off x="7391400" y="4785360"/>
            <a:ext cx="1143000" cy="388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latin typeface="Arial Narrow" panose="020B0606020202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E62D8E-E160-15F5-22E0-18D36557939B}"/>
              </a:ext>
            </a:extLst>
          </p:cNvPr>
          <p:cNvSpPr/>
          <p:nvPr/>
        </p:nvSpPr>
        <p:spPr>
          <a:xfrm>
            <a:off x="7391400" y="4396740"/>
            <a:ext cx="1143000" cy="388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003399"/>
                </a:solidFill>
                <a:latin typeface="Arial Narrow" panose="020B0606020202030204" pitchFamily="34" charset="0"/>
              </a:rPr>
              <a:t>theString</a:t>
            </a:r>
            <a:r>
              <a:rPr lang="en-US" sz="1400" dirty="0">
                <a:solidFill>
                  <a:srgbClr val="003399"/>
                </a:solidFill>
                <a:latin typeface="Arial Narrow" panose="020B0606020202030204" pitchFamily="34" charset="0"/>
              </a:rPr>
              <a:t>: stop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D9062A-80A7-33F6-CA56-E696DAF60E67}"/>
              </a:ext>
            </a:extLst>
          </p:cNvPr>
          <p:cNvSpPr/>
          <p:nvPr/>
        </p:nvSpPr>
        <p:spPr>
          <a:xfrm>
            <a:off x="7391400" y="4008120"/>
            <a:ext cx="1143000" cy="388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003399"/>
                </a:solidFill>
                <a:latin typeface="Arial Narrow" panose="020B0606020202030204" pitchFamily="34" charset="0"/>
              </a:rPr>
              <a:t>firstChar</a:t>
            </a:r>
            <a:r>
              <a:rPr lang="en-US" sz="1400" dirty="0">
                <a:solidFill>
                  <a:srgbClr val="003399"/>
                </a:solidFill>
                <a:latin typeface="Arial Narrow" panose="020B0606020202030204" pitchFamily="34" charset="0"/>
              </a:rPr>
              <a:t>: 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E8C3BC-2E63-D18B-F4E5-9A143BA1DA24}"/>
              </a:ext>
            </a:extLst>
          </p:cNvPr>
          <p:cNvSpPr/>
          <p:nvPr/>
        </p:nvSpPr>
        <p:spPr>
          <a:xfrm>
            <a:off x="7391400" y="3619500"/>
            <a:ext cx="1143000" cy="388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003399"/>
                </a:solidFill>
                <a:latin typeface="Arial Narrow" panose="020B0606020202030204" pitchFamily="34" charset="0"/>
              </a:rPr>
              <a:t>theRest</a:t>
            </a:r>
            <a:r>
              <a:rPr lang="en-US" sz="1400" dirty="0">
                <a:solidFill>
                  <a:srgbClr val="003399"/>
                </a:solidFill>
                <a:latin typeface="Arial Narrow" panose="020B0606020202030204" pitchFamily="34" charset="0"/>
              </a:rPr>
              <a:t>: top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AE3BED-D9BA-F85A-088E-FA836A879F40}"/>
              </a:ext>
            </a:extLst>
          </p:cNvPr>
          <p:cNvSpPr/>
          <p:nvPr/>
        </p:nvSpPr>
        <p:spPr>
          <a:xfrm>
            <a:off x="7391400" y="3230880"/>
            <a:ext cx="1143000" cy="388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C00000"/>
                </a:solidFill>
                <a:latin typeface="Arial Narrow" panose="020B0606020202030204" pitchFamily="34" charset="0"/>
              </a:rPr>
              <a:t>theString</a:t>
            </a:r>
            <a:r>
              <a:rPr lang="en-US" sz="1400" dirty="0">
                <a:solidFill>
                  <a:srgbClr val="C00000"/>
                </a:solidFill>
                <a:latin typeface="Arial Narrow" panose="020B0606020202030204" pitchFamily="34" charset="0"/>
              </a:rPr>
              <a:t>: top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D708-09B2-DA51-343E-9736CB30B357}"/>
              </a:ext>
            </a:extLst>
          </p:cNvPr>
          <p:cNvSpPr/>
          <p:nvPr/>
        </p:nvSpPr>
        <p:spPr>
          <a:xfrm>
            <a:off x="7391400" y="2842260"/>
            <a:ext cx="1143000" cy="388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C00000"/>
                </a:solidFill>
                <a:latin typeface="Arial Narrow" panose="020B0606020202030204" pitchFamily="34" charset="0"/>
              </a:rPr>
              <a:t>firstChar</a:t>
            </a:r>
            <a:r>
              <a:rPr lang="en-US" sz="1400" dirty="0">
                <a:solidFill>
                  <a:srgbClr val="C00000"/>
                </a:solidFill>
                <a:latin typeface="Arial Narrow" panose="020B0606020202030204" pitchFamily="34" charset="0"/>
              </a:rPr>
              <a:t>: 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9E0EC3-028F-47DF-C388-78251D63F757}"/>
              </a:ext>
            </a:extLst>
          </p:cNvPr>
          <p:cNvSpPr/>
          <p:nvPr/>
        </p:nvSpPr>
        <p:spPr>
          <a:xfrm>
            <a:off x="7391400" y="2453640"/>
            <a:ext cx="1143000" cy="388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C00000"/>
                </a:solidFill>
                <a:latin typeface="Arial Narrow" panose="020B0606020202030204" pitchFamily="34" charset="0"/>
              </a:rPr>
              <a:t>theRest</a:t>
            </a:r>
            <a:r>
              <a:rPr lang="en-US" sz="1400" dirty="0">
                <a:solidFill>
                  <a:srgbClr val="C00000"/>
                </a:solidFill>
                <a:latin typeface="Arial Narrow" panose="020B0606020202030204" pitchFamily="34" charset="0"/>
              </a:rPr>
              <a:t>: op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E08988-2FF1-33B2-3C66-9C57E34F6B0D}"/>
              </a:ext>
            </a:extLst>
          </p:cNvPr>
          <p:cNvSpPr/>
          <p:nvPr/>
        </p:nvSpPr>
        <p:spPr>
          <a:xfrm>
            <a:off x="7391400" y="2065020"/>
            <a:ext cx="1143000" cy="388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006600"/>
                </a:solidFill>
                <a:latin typeface="Arial Narrow" panose="020B0606020202030204" pitchFamily="34" charset="0"/>
              </a:rPr>
              <a:t>theString</a:t>
            </a:r>
            <a:r>
              <a:rPr lang="en-US" sz="1400" dirty="0">
                <a:solidFill>
                  <a:srgbClr val="006600"/>
                </a:solidFill>
                <a:latin typeface="Arial Narrow" panose="020B0606020202030204" pitchFamily="34" charset="0"/>
              </a:rPr>
              <a:t>: op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412AAD-1426-F246-DD23-3ECBC38BF6B6}"/>
              </a:ext>
            </a:extLst>
          </p:cNvPr>
          <p:cNvSpPr/>
          <p:nvPr/>
        </p:nvSpPr>
        <p:spPr>
          <a:xfrm>
            <a:off x="7391400" y="1676400"/>
            <a:ext cx="1143000" cy="388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006600"/>
                </a:solidFill>
                <a:latin typeface="Arial Narrow" panose="020B0606020202030204" pitchFamily="34" charset="0"/>
              </a:rPr>
              <a:t>firstChar</a:t>
            </a:r>
            <a:r>
              <a:rPr lang="en-US" sz="1400" dirty="0">
                <a:solidFill>
                  <a:srgbClr val="006600"/>
                </a:solidFill>
                <a:latin typeface="Arial Narrow" panose="020B0606020202030204" pitchFamily="34" charset="0"/>
              </a:rPr>
              <a:t>: 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0733B9-8B71-87B6-9568-F1C9061B65CF}"/>
              </a:ext>
            </a:extLst>
          </p:cNvPr>
          <p:cNvSpPr/>
          <p:nvPr/>
        </p:nvSpPr>
        <p:spPr>
          <a:xfrm>
            <a:off x="7391400" y="1287780"/>
            <a:ext cx="1143000" cy="388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006600"/>
                </a:solidFill>
                <a:latin typeface="Arial Narrow" panose="020B0606020202030204" pitchFamily="34" charset="0"/>
              </a:rPr>
              <a:t>theRest</a:t>
            </a:r>
            <a:r>
              <a:rPr lang="en-US" sz="1400" dirty="0">
                <a:solidFill>
                  <a:srgbClr val="006600"/>
                </a:solidFill>
                <a:latin typeface="Arial Narrow" panose="020B0606020202030204" pitchFamily="34" charset="0"/>
              </a:rPr>
              <a:t>: p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9E5CF17E-E2F3-40A8-9F1C-4C7DB5185000}"/>
              </a:ext>
            </a:extLst>
          </p:cNvPr>
          <p:cNvSpPr/>
          <p:nvPr/>
        </p:nvSpPr>
        <p:spPr>
          <a:xfrm>
            <a:off x="6934200" y="4785360"/>
            <a:ext cx="304800" cy="116586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Arial Narrow" panose="020B0606020202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5AD773-48BB-17AF-9EE0-8BD795A79E9A}"/>
              </a:ext>
            </a:extLst>
          </p:cNvPr>
          <p:cNvSpPr txBox="1"/>
          <p:nvPr/>
        </p:nvSpPr>
        <p:spPr>
          <a:xfrm>
            <a:off x="6117275" y="5093315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Speak Pro" panose="020B0504020101020102" pitchFamily="34" charset="0"/>
              </a:rPr>
              <a:t>main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E8070757-F914-02D2-C3AA-E2622650351A}"/>
              </a:ext>
            </a:extLst>
          </p:cNvPr>
          <p:cNvSpPr/>
          <p:nvPr/>
        </p:nvSpPr>
        <p:spPr>
          <a:xfrm>
            <a:off x="6934200" y="3619500"/>
            <a:ext cx="304800" cy="1165860"/>
          </a:xfrm>
          <a:prstGeom prst="leftBrace">
            <a:avLst/>
          </a:prstGeom>
          <a:ln>
            <a:solidFill>
              <a:srgbClr val="003399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n>
                <a:solidFill>
                  <a:srgbClr val="003399"/>
                </a:solidFill>
              </a:ln>
              <a:latin typeface="Arial Narrow" panose="020B0606020202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008D8F-B0E7-5A27-AE39-E1B61DE9776F}"/>
              </a:ext>
            </a:extLst>
          </p:cNvPr>
          <p:cNvSpPr txBox="1"/>
          <p:nvPr/>
        </p:nvSpPr>
        <p:spPr>
          <a:xfrm>
            <a:off x="4800600" y="3927455"/>
            <a:ext cx="2115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03399"/>
                </a:solidFill>
                <a:latin typeface="Speak Pro" panose="020B0504020101020102" pitchFamily="34" charset="0"/>
              </a:rPr>
              <a:t>reverse (stop)</a:t>
            </a: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E22B2D3C-4F85-1D33-AA31-F3D21F6E9B9F}"/>
              </a:ext>
            </a:extLst>
          </p:cNvPr>
          <p:cNvSpPr/>
          <p:nvPr/>
        </p:nvSpPr>
        <p:spPr>
          <a:xfrm>
            <a:off x="6934200" y="2453640"/>
            <a:ext cx="304800" cy="1165860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n>
                <a:solidFill>
                  <a:srgbClr val="003399"/>
                </a:solidFill>
              </a:ln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BB5995-78C2-5F72-3DB8-24550EF4701A}"/>
              </a:ext>
            </a:extLst>
          </p:cNvPr>
          <p:cNvSpPr txBox="1"/>
          <p:nvPr/>
        </p:nvSpPr>
        <p:spPr>
          <a:xfrm>
            <a:off x="4800600" y="2761595"/>
            <a:ext cx="2115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  <a:latin typeface="Speak Pro" panose="020B0504020101020102" pitchFamily="34" charset="0"/>
              </a:rPr>
              <a:t>reverse (top)</a:t>
            </a: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D8330865-C80F-3472-F5FA-6ADDB2540AFC}"/>
              </a:ext>
            </a:extLst>
          </p:cNvPr>
          <p:cNvSpPr/>
          <p:nvPr/>
        </p:nvSpPr>
        <p:spPr>
          <a:xfrm>
            <a:off x="6934200" y="1295400"/>
            <a:ext cx="304800" cy="1165860"/>
          </a:xfrm>
          <a:prstGeom prst="leftBrace">
            <a:avLst/>
          </a:prstGeom>
          <a:ln>
            <a:solidFill>
              <a:srgbClr val="0066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n>
                <a:solidFill>
                  <a:srgbClr val="003399"/>
                </a:solidFill>
              </a:ln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1A44A4-18A5-A367-E911-FA2C448ADD13}"/>
              </a:ext>
            </a:extLst>
          </p:cNvPr>
          <p:cNvSpPr txBox="1"/>
          <p:nvPr/>
        </p:nvSpPr>
        <p:spPr>
          <a:xfrm>
            <a:off x="4800600" y="1603355"/>
            <a:ext cx="2115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06600"/>
                </a:solidFill>
                <a:latin typeface="Speak Pro" panose="020B0504020101020102" pitchFamily="34" charset="0"/>
              </a:rPr>
              <a:t>reverse (op)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AAE2021-DDBC-8A65-9B64-8359F80AEC4B}"/>
                  </a:ext>
                </a:extLst>
              </p14:cNvPr>
              <p14:cNvContentPartPr/>
              <p14:nvPr/>
            </p14:nvContentPartPr>
            <p14:xfrm>
              <a:off x="308160" y="585720"/>
              <a:ext cx="8550000" cy="4323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AAE2021-DDBC-8A65-9B64-8359F80AEC4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8800" y="576360"/>
                <a:ext cx="8568720" cy="434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79261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BEEE-308B-5141-37C3-FD7818E0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variables are on the stack?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9E6037-3162-5FC6-8755-B87DE5EC64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9F75DC-66FD-DFFD-4097-D1DAAA8F40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62D6AE-20CC-52A9-5567-292C82AACA3B}"/>
              </a:ext>
            </a:extLst>
          </p:cNvPr>
          <p:cNvSpPr txBox="1"/>
          <p:nvPr/>
        </p:nvSpPr>
        <p:spPr>
          <a:xfrm>
            <a:off x="457200" y="1289953"/>
            <a:ext cx="82296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b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ArrayList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Integer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grades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uid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gpa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</a:p>
          <a:p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s1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"Doe"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"John"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19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3.2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s1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addGrade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90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s1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addGrade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80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}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5176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E2A13-F415-6462-30AC-D197C3D39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AD57D-69EA-8DED-BAB4-D40F8858E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438400"/>
            <a:ext cx="8382000" cy="3810000"/>
          </a:xfrm>
        </p:spPr>
        <p:txBody>
          <a:bodyPr/>
          <a:lstStyle/>
          <a:p>
            <a:r>
              <a:rPr lang="en-US" sz="8000" dirty="0"/>
              <a:t>offer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0DF731-6C65-0536-C940-A49993B934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7CD130-1190-0BD7-6A24-06E7C2126B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1151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008DB-20FA-E0E9-E2FB-11D760DCA4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F1E674-BC48-A336-A8E3-FE7353A0EC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932938-B763-90A9-095A-5047A23D1C57}"/>
              </a:ext>
            </a:extLst>
          </p:cNvPr>
          <p:cNvSpPr txBox="1"/>
          <p:nvPr/>
        </p:nvSpPr>
        <p:spPr>
          <a:xfrm>
            <a:off x="609600" y="533400"/>
            <a:ext cx="784860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Ways to solve problems (Algorithm Types)</a:t>
            </a:r>
          </a:p>
          <a:p>
            <a:pPr algn="ctr">
              <a:spcAft>
                <a:spcPts val="1800"/>
              </a:spcAft>
            </a:pPr>
            <a:endParaRPr lang="en-US" sz="2800" dirty="0">
              <a:latin typeface="+mn-lt"/>
            </a:endParaRPr>
          </a:p>
          <a:p>
            <a:pPr marL="514350" indent="-514350" algn="ctr">
              <a:spcAft>
                <a:spcPts val="4200"/>
              </a:spcAft>
              <a:buFont typeface="+mj-lt"/>
              <a:buAutoNum type="arabicParenR"/>
            </a:pPr>
            <a:r>
              <a:rPr lang="en-US" sz="2800" dirty="0">
                <a:latin typeface="+mn-lt"/>
              </a:rPr>
              <a:t>Exhaustive (brute force)</a:t>
            </a:r>
          </a:p>
          <a:p>
            <a:pPr marL="514350" indent="-514350" algn="ctr">
              <a:spcAft>
                <a:spcPts val="4200"/>
              </a:spcAft>
              <a:buFont typeface="+mj-lt"/>
              <a:buAutoNum type="arabicParenR"/>
            </a:pPr>
            <a:r>
              <a:rPr lang="en-US" sz="2800" dirty="0">
                <a:latin typeface="+mn-lt"/>
              </a:rPr>
              <a:t>Greedy</a:t>
            </a:r>
          </a:p>
          <a:p>
            <a:pPr marL="514350" indent="-514350" algn="ctr">
              <a:spcAft>
                <a:spcPts val="4200"/>
              </a:spcAft>
              <a:buFont typeface="+mj-lt"/>
              <a:buAutoNum type="arabicParenR"/>
            </a:pPr>
            <a:r>
              <a:rPr lang="en-US" sz="2800" dirty="0">
                <a:latin typeface="+mn-lt"/>
              </a:rPr>
              <a:t>Divide and Conquer</a:t>
            </a:r>
          </a:p>
          <a:p>
            <a:pPr marL="514350" indent="-514350" algn="ctr">
              <a:spcAft>
                <a:spcPts val="4200"/>
              </a:spcAft>
              <a:buFont typeface="+mj-lt"/>
              <a:buAutoNum type="arabicParenR"/>
            </a:pPr>
            <a:r>
              <a:rPr lang="en-US" sz="2800" dirty="0">
                <a:latin typeface="+mn-lt"/>
              </a:rPr>
              <a:t>Heuristic, randomized, graph, and more…</a:t>
            </a:r>
          </a:p>
          <a:p>
            <a:pPr marL="514350" indent="-514350" algn="ctr">
              <a:spcAft>
                <a:spcPts val="4200"/>
              </a:spcAft>
              <a:buFont typeface="+mj-lt"/>
              <a:buAutoNum type="arabicParenR"/>
            </a:pP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471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72F4AA-169A-62D9-CBE9-88E0D5CF5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Traveling Salesman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859EEF-E1F4-E150-118D-0DB86EF940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2D6113-D510-D245-F8B1-7BD97B3B12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CB98ED-DCF0-4B6A-B37D-E0F5832924DD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6" name="Graphic 5" descr="City outline">
            <a:extLst>
              <a:ext uri="{FF2B5EF4-FFF2-40B4-BE49-F238E27FC236}">
                <a16:creationId xmlns:a16="http://schemas.microsoft.com/office/drawing/2014/main" id="{74052BA4-318A-0411-24A6-8DDBCBE77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0200" y="1676400"/>
            <a:ext cx="914400" cy="914400"/>
          </a:xfrm>
          <a:prstGeom prst="rect">
            <a:avLst/>
          </a:prstGeom>
        </p:spPr>
      </p:pic>
      <p:pic>
        <p:nvPicPr>
          <p:cNvPr id="7" name="Graphic 6" descr="City outline">
            <a:extLst>
              <a:ext uri="{FF2B5EF4-FFF2-40B4-BE49-F238E27FC236}">
                <a16:creationId xmlns:a16="http://schemas.microsoft.com/office/drawing/2014/main" id="{95E5F170-2157-7EAA-FB1D-0290F3F3C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77000" y="2133600"/>
            <a:ext cx="914400" cy="914400"/>
          </a:xfrm>
          <a:prstGeom prst="rect">
            <a:avLst/>
          </a:prstGeom>
        </p:spPr>
      </p:pic>
      <p:pic>
        <p:nvPicPr>
          <p:cNvPr id="8" name="Graphic 7" descr="City outline">
            <a:extLst>
              <a:ext uri="{FF2B5EF4-FFF2-40B4-BE49-F238E27FC236}">
                <a16:creationId xmlns:a16="http://schemas.microsoft.com/office/drawing/2014/main" id="{0D416F0B-74BE-3527-805F-D45E2F451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6400" y="4267200"/>
            <a:ext cx="914400" cy="914400"/>
          </a:xfrm>
          <a:prstGeom prst="rect">
            <a:avLst/>
          </a:prstGeom>
        </p:spPr>
      </p:pic>
      <p:pic>
        <p:nvPicPr>
          <p:cNvPr id="9" name="Graphic 8" descr="City outline">
            <a:extLst>
              <a:ext uri="{FF2B5EF4-FFF2-40B4-BE49-F238E27FC236}">
                <a16:creationId xmlns:a16="http://schemas.microsoft.com/office/drawing/2014/main" id="{FC06C1FE-5B4B-9951-2306-2BD140BFB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24200" y="4521200"/>
            <a:ext cx="914400" cy="914400"/>
          </a:xfrm>
          <a:prstGeom prst="rect">
            <a:avLst/>
          </a:prstGeom>
        </p:spPr>
      </p:pic>
      <p:pic>
        <p:nvPicPr>
          <p:cNvPr id="10" name="Graphic 9" descr="City outline">
            <a:extLst>
              <a:ext uri="{FF2B5EF4-FFF2-40B4-BE49-F238E27FC236}">
                <a16:creationId xmlns:a16="http://schemas.microsoft.com/office/drawing/2014/main" id="{FCA06835-241A-AEB8-6276-CC6980FEBA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3971" y="4191000"/>
            <a:ext cx="914400" cy="914400"/>
          </a:xfrm>
          <a:prstGeom prst="rect">
            <a:avLst/>
          </a:prstGeom>
        </p:spPr>
      </p:pic>
      <p:pic>
        <p:nvPicPr>
          <p:cNvPr id="11" name="Graphic 10" descr="City outline">
            <a:extLst>
              <a:ext uri="{FF2B5EF4-FFF2-40B4-BE49-F238E27FC236}">
                <a16:creationId xmlns:a16="http://schemas.microsoft.com/office/drawing/2014/main" id="{979B98A9-1B95-81D9-307D-C00FBB996E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53000" y="1295400"/>
            <a:ext cx="914400" cy="9144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B3D20C3-6F51-424B-45E0-AE508B247241}"/>
              </a:ext>
            </a:extLst>
          </p:cNvPr>
          <p:cNvCxnSpPr/>
          <p:nvPr/>
        </p:nvCxnSpPr>
        <p:spPr>
          <a:xfrm flipV="1">
            <a:off x="2514600" y="1752600"/>
            <a:ext cx="2438400" cy="3810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D787EDD-D641-AF3F-8841-CC1528C6E0CF}"/>
              </a:ext>
            </a:extLst>
          </p:cNvPr>
          <p:cNvSpPr txBox="1"/>
          <p:nvPr/>
        </p:nvSpPr>
        <p:spPr>
          <a:xfrm>
            <a:off x="1371435" y="1943100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peak Pro" panose="020B0504020101020102" pitchFamily="34" charset="0"/>
              </a:rPr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5090FA-EA39-5EF9-326B-DE996DAF1D67}"/>
              </a:ext>
            </a:extLst>
          </p:cNvPr>
          <p:cNvSpPr txBox="1"/>
          <p:nvPr/>
        </p:nvSpPr>
        <p:spPr>
          <a:xfrm>
            <a:off x="3421162" y="165794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Speak Pro" panose="020B0504020101020102" pitchFamily="34" charset="0"/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E51E0D-7128-0777-4E74-7C7F65C6A244}"/>
              </a:ext>
            </a:extLst>
          </p:cNvPr>
          <p:cNvSpPr txBox="1"/>
          <p:nvPr/>
        </p:nvSpPr>
        <p:spPr>
          <a:xfrm>
            <a:off x="7380514" y="2359967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peak Pro" panose="020B0504020101020102" pitchFamily="34" charset="0"/>
              </a:rPr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E2B5AB-542E-9BE0-9C16-BD410A06F7E1}"/>
              </a:ext>
            </a:extLst>
          </p:cNvPr>
          <p:cNvSpPr txBox="1"/>
          <p:nvPr/>
        </p:nvSpPr>
        <p:spPr>
          <a:xfrm>
            <a:off x="6292494" y="4950767"/>
            <a:ext cx="38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peak Pro" panose="020B0504020101020102" pitchFamily="34" charset="0"/>
              </a:rPr>
              <a:t>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CF2237-A5C5-BF05-C21F-1156E82C53A6}"/>
              </a:ext>
            </a:extLst>
          </p:cNvPr>
          <p:cNvSpPr txBox="1"/>
          <p:nvPr/>
        </p:nvSpPr>
        <p:spPr>
          <a:xfrm>
            <a:off x="3390482" y="52578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peak Pro" panose="020B0504020101020102" pitchFamily="34" charset="0"/>
              </a:rPr>
              <a:t>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5EA7AB-EBD7-60B5-49AD-4851556437A9}"/>
              </a:ext>
            </a:extLst>
          </p:cNvPr>
          <p:cNvSpPr txBox="1"/>
          <p:nvPr/>
        </p:nvSpPr>
        <p:spPr>
          <a:xfrm>
            <a:off x="1378692" y="495076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peak Pro" panose="020B0504020101020102" pitchFamily="34" charset="0"/>
              </a:rPr>
              <a:t>F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2A30E29-24A3-0863-5188-CA62D670F104}"/>
              </a:ext>
            </a:extLst>
          </p:cNvPr>
          <p:cNvCxnSpPr>
            <a:cxnSpLocks/>
          </p:cNvCxnSpPr>
          <p:nvPr/>
        </p:nvCxnSpPr>
        <p:spPr>
          <a:xfrm>
            <a:off x="2485571" y="2498970"/>
            <a:ext cx="3000829" cy="222543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8150AC1-7946-D566-D308-2D1ECE9670BB}"/>
              </a:ext>
            </a:extLst>
          </p:cNvPr>
          <p:cNvCxnSpPr>
            <a:cxnSpLocks/>
          </p:cNvCxnSpPr>
          <p:nvPr/>
        </p:nvCxnSpPr>
        <p:spPr>
          <a:xfrm flipH="1">
            <a:off x="1600200" y="2498970"/>
            <a:ext cx="457200" cy="179851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525DE05-317D-4ECF-5282-335115060374}"/>
              </a:ext>
            </a:extLst>
          </p:cNvPr>
          <p:cNvCxnSpPr>
            <a:cxnSpLocks/>
          </p:cNvCxnSpPr>
          <p:nvPr/>
        </p:nvCxnSpPr>
        <p:spPr>
          <a:xfrm flipH="1" flipV="1">
            <a:off x="5410200" y="2171700"/>
            <a:ext cx="368300" cy="212578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52852E3-241E-E98C-273A-69B35F64E322}"/>
              </a:ext>
            </a:extLst>
          </p:cNvPr>
          <p:cNvCxnSpPr>
            <a:cxnSpLocks/>
          </p:cNvCxnSpPr>
          <p:nvPr/>
        </p:nvCxnSpPr>
        <p:spPr>
          <a:xfrm flipH="1" flipV="1">
            <a:off x="5826774" y="1862435"/>
            <a:ext cx="776870" cy="44484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885AFCE-D051-46D1-FC47-01CE7BA5CCDE}"/>
              </a:ext>
            </a:extLst>
          </p:cNvPr>
          <p:cNvCxnSpPr>
            <a:cxnSpLocks/>
          </p:cNvCxnSpPr>
          <p:nvPr/>
        </p:nvCxnSpPr>
        <p:spPr>
          <a:xfrm flipH="1">
            <a:off x="2028371" y="2170061"/>
            <a:ext cx="3215644" cy="2173339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6E4A5E3-17EC-82AA-220D-00471C1EDD87}"/>
              </a:ext>
            </a:extLst>
          </p:cNvPr>
          <p:cNvCxnSpPr>
            <a:cxnSpLocks/>
          </p:cNvCxnSpPr>
          <p:nvPr/>
        </p:nvCxnSpPr>
        <p:spPr>
          <a:xfrm flipV="1">
            <a:off x="6116668" y="2971800"/>
            <a:ext cx="814419" cy="139993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30E324A-19B8-8510-6DB9-CD1141C8F1D7}"/>
              </a:ext>
            </a:extLst>
          </p:cNvPr>
          <p:cNvCxnSpPr>
            <a:cxnSpLocks/>
          </p:cNvCxnSpPr>
          <p:nvPr/>
        </p:nvCxnSpPr>
        <p:spPr>
          <a:xfrm flipV="1">
            <a:off x="2057400" y="2893402"/>
            <a:ext cx="4426012" cy="166748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9C8A8ED-83C0-8811-2B07-AAA24F9AEC05}"/>
              </a:ext>
            </a:extLst>
          </p:cNvPr>
          <p:cNvCxnSpPr>
            <a:cxnSpLocks/>
          </p:cNvCxnSpPr>
          <p:nvPr/>
        </p:nvCxnSpPr>
        <p:spPr>
          <a:xfrm>
            <a:off x="2028371" y="4855518"/>
            <a:ext cx="1095829" cy="16012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A3A58DF-71B2-637A-8A07-E14733DFABE4}"/>
              </a:ext>
            </a:extLst>
          </p:cNvPr>
          <p:cNvCxnSpPr>
            <a:cxnSpLocks/>
          </p:cNvCxnSpPr>
          <p:nvPr/>
        </p:nvCxnSpPr>
        <p:spPr>
          <a:xfrm flipV="1">
            <a:off x="4038600" y="4809436"/>
            <a:ext cx="1447800" cy="295259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275FE3C-1843-CC87-79D2-5B9AD74E89A3}"/>
              </a:ext>
            </a:extLst>
          </p:cNvPr>
          <p:cNvSpPr txBox="1"/>
          <p:nvPr/>
        </p:nvSpPr>
        <p:spPr>
          <a:xfrm>
            <a:off x="6113485" y="175843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Speak Pro" panose="020B0504020101020102" pitchFamily="34" charset="0"/>
              </a:rPr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510BB02-FB37-1AA5-660A-138C863694E5}"/>
              </a:ext>
            </a:extLst>
          </p:cNvPr>
          <p:cNvSpPr txBox="1"/>
          <p:nvPr/>
        </p:nvSpPr>
        <p:spPr>
          <a:xfrm>
            <a:off x="6499056" y="354247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Speak Pro" panose="020B0504020101020102" pitchFamily="34" charset="0"/>
              </a:rPr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CEBCA37-BF57-16BF-2BC7-3B63D0ACCC49}"/>
              </a:ext>
            </a:extLst>
          </p:cNvPr>
          <p:cNvSpPr txBox="1"/>
          <p:nvPr/>
        </p:nvSpPr>
        <p:spPr>
          <a:xfrm>
            <a:off x="4677229" y="489533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Speak Pro" panose="020B0504020101020102" pitchFamily="34" charset="0"/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D07E0DC-3386-B3A5-AA29-EC837C5AA3AE}"/>
              </a:ext>
            </a:extLst>
          </p:cNvPr>
          <p:cNvSpPr txBox="1"/>
          <p:nvPr/>
        </p:nvSpPr>
        <p:spPr>
          <a:xfrm>
            <a:off x="2365407" y="487515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Speak Pro" panose="020B0504020101020102" pitchFamily="34" charset="0"/>
              </a:rPr>
              <a:t>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BB6556E-D001-8377-B335-B9E41CE36A3C}"/>
              </a:ext>
            </a:extLst>
          </p:cNvPr>
          <p:cNvSpPr txBox="1"/>
          <p:nvPr/>
        </p:nvSpPr>
        <p:spPr>
          <a:xfrm>
            <a:off x="1445612" y="318091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Speak Pro" panose="020B0504020101020102" pitchFamily="34" charset="0"/>
              </a:rPr>
              <a:t>45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5EAB2A9-27B0-4EA8-A1E9-CA556AB9A49D}"/>
              </a:ext>
            </a:extLst>
          </p:cNvPr>
          <p:cNvSpPr txBox="1"/>
          <p:nvPr/>
        </p:nvSpPr>
        <p:spPr>
          <a:xfrm>
            <a:off x="2894009" y="261248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Speak Pro" panose="020B0504020101020102" pitchFamily="34" charset="0"/>
              </a:rPr>
              <a:t>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3E9054E-2C3E-8C1C-C204-3C5140E1F40F}"/>
              </a:ext>
            </a:extLst>
          </p:cNvPr>
          <p:cNvSpPr txBox="1"/>
          <p:nvPr/>
        </p:nvSpPr>
        <p:spPr>
          <a:xfrm>
            <a:off x="5447935" y="252407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Speak Pro" panose="020B0504020101020102" pitchFamily="34" charset="0"/>
              </a:rPr>
              <a:t>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F629A8-2813-754B-D9F0-C5B034400316}"/>
              </a:ext>
            </a:extLst>
          </p:cNvPr>
          <p:cNvSpPr txBox="1"/>
          <p:nvPr/>
        </p:nvSpPr>
        <p:spPr>
          <a:xfrm>
            <a:off x="4188379" y="240613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Speak Pro" panose="020B0504020101020102" pitchFamily="34" charset="0"/>
              </a:rPr>
              <a:t>6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55D9F45-C06A-E049-9A53-740A6433FAAE}"/>
              </a:ext>
            </a:extLst>
          </p:cNvPr>
          <p:cNvSpPr txBox="1"/>
          <p:nvPr/>
        </p:nvSpPr>
        <p:spPr>
          <a:xfrm>
            <a:off x="4468294" y="325673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Speak Pro" panose="020B0504020101020102" pitchFamily="34" charset="0"/>
              </a:rPr>
              <a:t>9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E7226CB-A6AC-793C-341C-887C564709DC}"/>
              </a:ext>
            </a:extLst>
          </p:cNvPr>
          <p:cNvCxnSpPr>
            <a:cxnSpLocks/>
          </p:cNvCxnSpPr>
          <p:nvPr/>
        </p:nvCxnSpPr>
        <p:spPr>
          <a:xfrm>
            <a:off x="2266326" y="2610440"/>
            <a:ext cx="1054786" cy="196121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3496354-B8F6-318A-46CE-9A0518591200}"/>
              </a:ext>
            </a:extLst>
          </p:cNvPr>
          <p:cNvSpPr txBox="1"/>
          <p:nvPr/>
        </p:nvSpPr>
        <p:spPr>
          <a:xfrm>
            <a:off x="2399663" y="322171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Speak Pro" panose="020B0504020101020102" pitchFamily="34" charset="0"/>
              </a:rPr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1A33BAC-39BC-F076-85CA-06E256E6184C}"/>
              </a:ext>
            </a:extLst>
          </p:cNvPr>
          <p:cNvSpPr txBox="1"/>
          <p:nvPr/>
        </p:nvSpPr>
        <p:spPr>
          <a:xfrm>
            <a:off x="5662768" y="1150272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peak Pro" panose="020B0504020101020102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218229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A06F8-1CB2-929D-DDD7-F2DB6DB87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Search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8F6A94-3871-97F9-5B45-6CC75B1486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6F8D4-009C-AE78-A2AD-3C670EF279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677A95-B2D7-6A8B-BA98-F3D591E684DA}"/>
              </a:ext>
            </a:extLst>
          </p:cNvPr>
          <p:cNvSpPr txBox="1"/>
          <p:nvPr/>
        </p:nvSpPr>
        <p:spPr>
          <a:xfrm>
            <a:off x="647700" y="1534180"/>
            <a:ext cx="784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3200" dirty="0">
                <a:latin typeface="+mn-lt"/>
              </a:rPr>
              <a:t>Find the seven of diamonds</a:t>
            </a:r>
          </a:p>
        </p:txBody>
      </p:sp>
      <p:pic>
        <p:nvPicPr>
          <p:cNvPr id="10" name="Picture 9" descr="A deck of playing cards&#10;&#10;Description automatically generated">
            <a:extLst>
              <a:ext uri="{FF2B5EF4-FFF2-40B4-BE49-F238E27FC236}">
                <a16:creationId xmlns:a16="http://schemas.microsoft.com/office/drawing/2014/main" id="{37960FB6-314A-3FE7-2047-F423DB218C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974" y="2514600"/>
            <a:ext cx="3488051" cy="250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836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564342-E662-4882-A347-4C6FC27788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D77DA-6A1C-BBEE-C278-7435FB20AF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B6663-1B10-E6CE-6451-CB5D941BE1E8}"/>
              </a:ext>
            </a:extLst>
          </p:cNvPr>
          <p:cNvSpPr txBox="1"/>
          <p:nvPr/>
        </p:nvSpPr>
        <p:spPr>
          <a:xfrm>
            <a:off x="647700" y="1524000"/>
            <a:ext cx="784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3200" dirty="0">
                <a:latin typeface="+mn-lt"/>
              </a:rPr>
              <a:t>What will happen when I call this method?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637EFB-11FB-6DD9-B73E-64894325C6FC}"/>
              </a:ext>
            </a:extLst>
          </p:cNvPr>
          <p:cNvSpPr txBox="1"/>
          <p:nvPr/>
        </p:nvSpPr>
        <p:spPr>
          <a:xfrm>
            <a:off x="1638300" y="2644170"/>
            <a:ext cx="5867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ohNo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"Oh no!"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ohNo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05E633-8AB6-3CCA-24BA-0D4E49E5CCEE}"/>
              </a:ext>
            </a:extLst>
          </p:cNvPr>
          <p:cNvSpPr txBox="1"/>
          <p:nvPr/>
        </p:nvSpPr>
        <p:spPr>
          <a:xfrm>
            <a:off x="647700" y="4976827"/>
            <a:ext cx="784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3200" dirty="0">
                <a:latin typeface="+mn-lt"/>
              </a:rPr>
              <a:t>How do we fix this?</a:t>
            </a:r>
          </a:p>
        </p:txBody>
      </p:sp>
    </p:spTree>
    <p:extLst>
      <p:ext uri="{BB962C8B-B14F-4D97-AF65-F5344CB8AC3E}">
        <p14:creationId xmlns:p14="http://schemas.microsoft.com/office/powerpoint/2010/main" val="117597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E177A9B-585E-0047-D434-008DC1D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Base Case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564342-E662-4882-A347-4C6FC27788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D77DA-6A1C-BBEE-C278-7435FB20AF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637EFB-11FB-6DD9-B73E-64894325C6FC}"/>
              </a:ext>
            </a:extLst>
          </p:cNvPr>
          <p:cNvSpPr txBox="1"/>
          <p:nvPr/>
        </p:nvSpPr>
        <p:spPr>
          <a:xfrm>
            <a:off x="647700" y="2243078"/>
            <a:ext cx="78486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ohNo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8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// Base case:  no more than 100 times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100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"Ok, </a:t>
            </a:r>
            <a:r>
              <a:rPr lang="en-US" sz="18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thats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enough."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"Called </a:t>
            </a:r>
            <a:r>
              <a:rPr lang="en-US" sz="18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ohNo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"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"times"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ohNo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4199AB-504E-577D-F019-4DBDA21DA066}"/>
              </a:ext>
            </a:extLst>
          </p:cNvPr>
          <p:cNvSpPr txBox="1"/>
          <p:nvPr/>
        </p:nvSpPr>
        <p:spPr>
          <a:xfrm>
            <a:off x="5562600" y="1262390"/>
            <a:ext cx="3086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2800" dirty="0">
                <a:latin typeface="+mn-lt"/>
              </a:rPr>
              <a:t>No recursive call!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B2D735-C1F2-4546-6AD4-FD8F23781A37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5943600" y="1785610"/>
            <a:ext cx="1162050" cy="110999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E156933-0759-CEC5-D7C4-6310421116DC}"/>
              </a:ext>
            </a:extLst>
          </p:cNvPr>
          <p:cNvSpPr txBox="1"/>
          <p:nvPr/>
        </p:nvSpPr>
        <p:spPr>
          <a:xfrm>
            <a:off x="5314950" y="5191780"/>
            <a:ext cx="3086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2800" dirty="0">
                <a:latin typeface="+mn-lt"/>
              </a:rPr>
              <a:t>Recursive call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53E493-A51C-7616-3B48-044EFE3D8F64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3581400" y="4419600"/>
            <a:ext cx="3276600" cy="77218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892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564342-E662-4882-A347-4C6FC27788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D77DA-6A1C-BBEE-C278-7435FB20AF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B6663-1B10-E6CE-6451-CB5D941BE1E8}"/>
              </a:ext>
            </a:extLst>
          </p:cNvPr>
          <p:cNvSpPr txBox="1"/>
          <p:nvPr/>
        </p:nvSpPr>
        <p:spPr>
          <a:xfrm>
            <a:off x="647700" y="53340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Is this useful?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05E633-8AB6-3CCA-24BA-0D4E49E5CCEE}"/>
              </a:ext>
            </a:extLst>
          </p:cNvPr>
          <p:cNvSpPr txBox="1"/>
          <p:nvPr/>
        </p:nvSpPr>
        <p:spPr>
          <a:xfrm>
            <a:off x="647700" y="1524000"/>
            <a:ext cx="784860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3200" dirty="0">
                <a:latin typeface="+mn-lt"/>
              </a:rPr>
              <a:t>Write a method to reverse a string.</a:t>
            </a:r>
          </a:p>
          <a:p>
            <a:pPr algn="ctr">
              <a:spcAft>
                <a:spcPts val="1800"/>
              </a:spcAft>
            </a:pPr>
            <a:r>
              <a:rPr lang="en-US" sz="3200" dirty="0">
                <a:latin typeface="Speak Pro" panose="020B0504020101020102" pitchFamily="34" charset="0"/>
              </a:rPr>
              <a:t>String:  university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E37585C9-8991-A83B-0001-72DBB8BD9F7E}"/>
              </a:ext>
            </a:extLst>
          </p:cNvPr>
          <p:cNvSpPr/>
          <p:nvPr/>
        </p:nvSpPr>
        <p:spPr>
          <a:xfrm rot="16200000">
            <a:off x="5067300" y="2339861"/>
            <a:ext cx="457200" cy="1295400"/>
          </a:xfrm>
          <a:prstGeom prst="lef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B8EBF7-F7F9-D11E-CB5E-E0BFE515D79B}"/>
              </a:ext>
            </a:extLst>
          </p:cNvPr>
          <p:cNvSpPr txBox="1"/>
          <p:nvPr/>
        </p:nvSpPr>
        <p:spPr>
          <a:xfrm>
            <a:off x="647700" y="3200400"/>
            <a:ext cx="784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dirty="0">
                <a:latin typeface="+mn-lt"/>
              </a:rPr>
              <a:t>1)  Reverse this part: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DAF3A1-E404-E9D3-9755-922583C71DE5}"/>
              </a:ext>
            </a:extLst>
          </p:cNvPr>
          <p:cNvSpPr txBox="1"/>
          <p:nvPr/>
        </p:nvSpPr>
        <p:spPr>
          <a:xfrm>
            <a:off x="4568371" y="3200400"/>
            <a:ext cx="1600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latin typeface="Speak Pro" panose="020B0504020101020102" pitchFamily="34" charset="0"/>
              </a:rPr>
              <a:t>niversity</a:t>
            </a:r>
            <a:endParaRPr 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DC49AF-A3E1-6945-61E4-0855EBACCC60}"/>
              </a:ext>
            </a:extLst>
          </p:cNvPr>
          <p:cNvSpPr txBox="1"/>
          <p:nvPr/>
        </p:nvSpPr>
        <p:spPr>
          <a:xfrm>
            <a:off x="4568371" y="4193487"/>
            <a:ext cx="1600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latin typeface="Speak Pro" panose="020B0504020101020102" pitchFamily="34" charset="0"/>
              </a:rPr>
              <a:t>ytisrevin</a:t>
            </a:r>
            <a:endParaRPr lang="en-US" sz="3200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0F80DF32-2B9D-8EC5-3043-E6C88E45D86F}"/>
              </a:ext>
            </a:extLst>
          </p:cNvPr>
          <p:cNvSpPr/>
          <p:nvPr/>
        </p:nvSpPr>
        <p:spPr>
          <a:xfrm>
            <a:off x="5156199" y="3777918"/>
            <a:ext cx="304800" cy="569013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A0ADB4-45D6-2071-5D98-D7C4F57792EE}"/>
              </a:ext>
            </a:extLst>
          </p:cNvPr>
          <p:cNvSpPr txBox="1"/>
          <p:nvPr/>
        </p:nvSpPr>
        <p:spPr>
          <a:xfrm>
            <a:off x="647700" y="4894186"/>
            <a:ext cx="784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dirty="0">
                <a:latin typeface="+mn-lt"/>
              </a:rPr>
              <a:t>2)  Add the first character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92DAC0-8339-E423-EDAF-C4AA40A03160}"/>
              </a:ext>
            </a:extLst>
          </p:cNvPr>
          <p:cNvSpPr txBox="1"/>
          <p:nvPr/>
        </p:nvSpPr>
        <p:spPr>
          <a:xfrm>
            <a:off x="5874656" y="4193487"/>
            <a:ext cx="3737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Speak Pro" panose="020B0504020101020102" pitchFamily="34" charset="0"/>
              </a:rPr>
              <a:t>u</a:t>
            </a:r>
            <a:endParaRPr lang="en-US" sz="3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BE09443-E900-4261-4FC6-4492526ACEE5}"/>
              </a:ext>
            </a:extLst>
          </p:cNvPr>
          <p:cNvCxnSpPr>
            <a:cxnSpLocks/>
          </p:cNvCxnSpPr>
          <p:nvPr/>
        </p:nvCxnSpPr>
        <p:spPr>
          <a:xfrm>
            <a:off x="4637314" y="2706914"/>
            <a:ext cx="1382486" cy="1640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39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0" grpId="0"/>
      <p:bldP spid="11" grpId="0"/>
      <p:bldP spid="12" grpId="0" animBg="1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996042-54BC-4303-3CE9-7DD7065A0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Algorithm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4A6C8C-00BE-2989-255F-22629E68E9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C18669-9A76-33C8-B691-762729F538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CB98ED-DCF0-4B6A-B37D-E0F5832924DD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A057A-0C30-1D1C-D11D-163EC1A302FC}"/>
              </a:ext>
            </a:extLst>
          </p:cNvPr>
          <p:cNvSpPr txBox="1"/>
          <p:nvPr/>
        </p:nvSpPr>
        <p:spPr>
          <a:xfrm>
            <a:off x="379141" y="1246287"/>
            <a:ext cx="6936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static String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reverse(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sz="18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CABA5D-6153-EAD5-F5E7-DF7C2B3EC9BB}"/>
              </a:ext>
            </a:extLst>
          </p:cNvPr>
          <p:cNvSpPr txBox="1"/>
          <p:nvPr/>
        </p:nvSpPr>
        <p:spPr>
          <a:xfrm>
            <a:off x="647700" y="4743271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3600" dirty="0">
                <a:latin typeface="+mn-lt"/>
              </a:rPr>
              <a:t>Can it really be that easy?</a:t>
            </a:r>
            <a:br>
              <a:rPr lang="en-US" sz="3600" dirty="0">
                <a:latin typeface="+mn-lt"/>
              </a:rPr>
            </a:br>
            <a:r>
              <a:rPr lang="en-US" sz="3600" dirty="0">
                <a:latin typeface="+mn-lt"/>
              </a:rPr>
              <a:t>What’s missing?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FE6497-D890-C04A-6E8B-5F4242DAAACF}"/>
              </a:ext>
            </a:extLst>
          </p:cNvPr>
          <p:cNvSpPr txBox="1"/>
          <p:nvPr/>
        </p:nvSpPr>
        <p:spPr>
          <a:xfrm>
            <a:off x="457200" y="1752600"/>
            <a:ext cx="64008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firstChar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theString.substring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8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theRest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theString.substring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endParaRPr lang="en-US" sz="18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nsolas" panose="020B06090202040302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(reverse(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theRest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firstChar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8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F7E758-D655-93AB-1874-A3F104664E58}"/>
              </a:ext>
            </a:extLst>
          </p:cNvPr>
          <p:cNvSpPr txBox="1"/>
          <p:nvPr/>
        </p:nvSpPr>
        <p:spPr>
          <a:xfrm>
            <a:off x="379141" y="1764169"/>
            <a:ext cx="46519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// Base case: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8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sz="18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8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81643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 0.17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77777"/>
      </a:accent1>
      <a:accent2>
        <a:srgbClr val="C0C0C0"/>
      </a:accent2>
      <a:accent3>
        <a:srgbClr val="FFFFFF"/>
      </a:accent3>
      <a:accent4>
        <a:srgbClr val="000000"/>
      </a:accent4>
      <a:accent5>
        <a:srgbClr val="BDBDBD"/>
      </a:accent5>
      <a:accent6>
        <a:srgbClr val="AEAEAE"/>
      </a:accent6>
      <a:hlink>
        <a:srgbClr val="CCCCFF"/>
      </a:hlink>
      <a:folHlink>
        <a:srgbClr val="B2B2B2"/>
      </a:folHlink>
    </a:clrScheme>
    <a:fontScheme name="Dreamy">
      <a:majorFont>
        <a:latin typeface="Dreaming Outloud Pro"/>
        <a:ea typeface=""/>
        <a:cs typeface=""/>
      </a:majorFont>
      <a:minorFont>
        <a:latin typeface="Dreaming Outlou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vited_Students xmlns="ec914106-4023-4d62-800a-0989b013d7ae" xsi:nil="true"/>
    <TeamsChannelId xmlns="ec914106-4023-4d62-800a-0989b013d7ae" xsi:nil="true"/>
    <DefaultSectionNames xmlns="ec914106-4023-4d62-800a-0989b013d7ae" xsi:nil="true"/>
    <Self_Registration_Enabled xmlns="ec914106-4023-4d62-800a-0989b013d7ae" xsi:nil="true"/>
    <CultureName xmlns="ec914106-4023-4d62-800a-0989b013d7ae" xsi:nil="true"/>
    <Student_Groups xmlns="ec914106-4023-4d62-800a-0989b013d7ae">
      <UserInfo>
        <DisplayName/>
        <AccountId xsi:nil="true"/>
        <AccountType/>
      </UserInfo>
    </Student_Groups>
    <Has_Teacher_Only_SectionGroup xmlns="ec914106-4023-4d62-800a-0989b013d7ae" xsi:nil="true"/>
    <AppVersion xmlns="ec914106-4023-4d62-800a-0989b013d7ae" xsi:nil="true"/>
    <Teams_Channel_Section_Location xmlns="ec914106-4023-4d62-800a-0989b013d7ae" xsi:nil="true"/>
    <Math_Settings xmlns="ec914106-4023-4d62-800a-0989b013d7ae" xsi:nil="true"/>
    <Owner xmlns="ec914106-4023-4d62-800a-0989b013d7ae">
      <UserInfo>
        <DisplayName/>
        <AccountId xsi:nil="true"/>
        <AccountType/>
      </UserInfo>
    </Owner>
    <Invited_Teachers xmlns="ec914106-4023-4d62-800a-0989b013d7ae" xsi:nil="true"/>
    <IsNotebookLocked xmlns="ec914106-4023-4d62-800a-0989b013d7ae" xsi:nil="true"/>
    <Is_Collaboration_Space_Locked xmlns="ec914106-4023-4d62-800a-0989b013d7ae" xsi:nil="true"/>
    <_activity xmlns="ec914106-4023-4d62-800a-0989b013d7ae" xsi:nil="true"/>
    <Templates xmlns="ec914106-4023-4d62-800a-0989b013d7ae" xsi:nil="true"/>
    <NotebookType xmlns="ec914106-4023-4d62-800a-0989b013d7ae" xsi:nil="true"/>
    <Distribution_Groups xmlns="ec914106-4023-4d62-800a-0989b013d7ae" xsi:nil="true"/>
    <LMS_Mappings xmlns="ec914106-4023-4d62-800a-0989b013d7ae" xsi:nil="true"/>
    <FolderType xmlns="ec914106-4023-4d62-800a-0989b013d7ae" xsi:nil="true"/>
    <Teachers xmlns="ec914106-4023-4d62-800a-0989b013d7ae">
      <UserInfo>
        <DisplayName/>
        <AccountId xsi:nil="true"/>
        <AccountType/>
      </UserInfo>
    </Teachers>
    <Students xmlns="ec914106-4023-4d62-800a-0989b013d7ae">
      <UserInfo>
        <DisplayName/>
        <AccountId xsi:nil="true"/>
        <AccountType/>
      </UserInfo>
    </Student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A8C64042A6704EA3EB4DC41C4FB05F" ma:contentTypeVersion="38" ma:contentTypeDescription="Create a new document." ma:contentTypeScope="" ma:versionID="bf4ae4a69332618c3e03d65c43393afd">
  <xsd:schema xmlns:xsd="http://www.w3.org/2001/XMLSchema" xmlns:xs="http://www.w3.org/2001/XMLSchema" xmlns:p="http://schemas.microsoft.com/office/2006/metadata/properties" xmlns:ns3="3b402ec5-cb89-4739-911d-5dd1c5e01384" xmlns:ns4="ec914106-4023-4d62-800a-0989b013d7ae" targetNamespace="http://schemas.microsoft.com/office/2006/metadata/properties" ma:root="true" ma:fieldsID="f0fe23496be744e10d46861378f316da" ns3:_="" ns4:_="">
    <xsd:import namespace="3b402ec5-cb89-4739-911d-5dd1c5e01384"/>
    <xsd:import namespace="ec914106-4023-4d62-800a-0989b013d7a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Templates" minOccurs="0"/>
                <xsd:element ref="ns4:CultureName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TeamsChannelId" minOccurs="0"/>
                <xsd:element ref="ns4:Math_Settings" minOccurs="0"/>
                <xsd:element ref="ns4:IsNotebookLocked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Distribution_Groups" minOccurs="0"/>
                <xsd:element ref="ns4:LMS_Mappings" minOccurs="0"/>
                <xsd:element ref="ns4:Teams_Channel_Section_Location" minOccurs="0"/>
                <xsd:element ref="ns4:MediaLengthInSeconds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402ec5-cb89-4739-911d-5dd1c5e0138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914106-4023-4d62-800a-0989b013d7ae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5" nillable="true" ma:displayName="Templates" ma:internalName="Templates">
      <xsd:simpleType>
        <xsd:restriction base="dms:Note">
          <xsd:maxLength value="255"/>
        </xsd:restriction>
      </xsd:simpleType>
    </xsd:element>
    <xsd:element name="CultureName" ma:index="16" nillable="true" ma:displayName="Culture Name" ma:internalName="CultureName">
      <xsd:simpleType>
        <xsd:restriction base="dms:Text"/>
      </xsd:simpleType>
    </xsd:element>
    <xsd:element name="AppVersion" ma:index="17" nillable="true" ma:displayName="App Version" ma:internalName="AppVersion">
      <xsd:simpleType>
        <xsd:restriction base="dms:Text"/>
      </xsd:simpleType>
    </xsd:element>
    <xsd:element name="Teachers" ma:index="18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9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0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1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2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3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4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5" nillable="true" ma:displayName="Is Collaboration Space Locked" ma:internalName="Is_Collaboration_Space_Locked">
      <xsd:simpleType>
        <xsd:restriction base="dms:Boolean"/>
      </xsd:simpleType>
    </xsd:element>
    <xsd:element name="MediaServiceMetadata" ma:index="2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28" nillable="true" ma:displayName="MediaServiceAutoTags" ma:internalName="MediaServiceAutoTags" ma:readOnly="true">
      <xsd:simpleType>
        <xsd:restriction base="dms:Text"/>
      </xsd:simpleType>
    </xsd:element>
    <xsd:element name="MediaServiceOCR" ma:index="29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30" nillable="true" ma:displayName="MediaServiceDateTaken" ma:hidden="true" ma:internalName="MediaServiceDateTaken" ma:readOnly="tru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IsNotebookLocked" ma:index="33" nillable="true" ma:displayName="Is Notebook Locked" ma:internalName="IsNotebookLocked">
      <xsd:simpleType>
        <xsd:restriction base="dms:Boolean"/>
      </xsd:simpleType>
    </xsd:element>
    <xsd:element name="MediaServiceGenerationTime" ma:index="3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istribution_Groups" ma:index="38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9" nillable="true" ma:displayName="LMS Mappings" ma:internalName="LMS_Mappings">
      <xsd:simpleType>
        <xsd:restriction base="dms:Note">
          <xsd:maxLength value="255"/>
        </xsd:restriction>
      </xsd:simpleType>
    </xsd:element>
    <xsd:element name="Teams_Channel_Section_Location" ma:index="40" nillable="true" ma:displayName="Teams Channel Section Location" ma:internalName="Teams_Channel_Section_Location">
      <xsd:simpleType>
        <xsd:restriction base="dms:Text"/>
      </xsd:simpleType>
    </xsd:element>
    <xsd:element name="MediaLengthInSeconds" ma:index="4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42" nillable="true" ma:displayName="_activity" ma:hidden="true" ma:internalName="_activity">
      <xsd:simpleType>
        <xsd:restriction base="dms:Note"/>
      </xsd:simpleType>
    </xsd:element>
    <xsd:element name="MediaServiceObjectDetectorVersions" ma:index="4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4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4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197284-9703-44A9-BDA7-BAABB0FFB9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DA71DE4-3AE9-478E-9111-978128D747CB}">
  <ds:schemaRefs>
    <ds:schemaRef ds:uri="http://www.w3.org/XML/1998/namespace"/>
    <ds:schemaRef ds:uri="3b402ec5-cb89-4739-911d-5dd1c5e01384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infopath/2007/PartnerControls"/>
    <ds:schemaRef ds:uri="ec914106-4023-4d62-800a-0989b013d7a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BCEFC554-2353-41F4-B9DE-4E354DBABA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402ec5-cb89-4739-911d-5dd1c5e01384"/>
    <ds:schemaRef ds:uri="ec914106-4023-4d62-800a-0989b013d7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7679</TotalTime>
  <Words>1791</Words>
  <Application>Microsoft Office PowerPoint</Application>
  <PresentationFormat>On-screen Show (4:3)</PresentationFormat>
  <Paragraphs>343</Paragraphs>
  <Slides>29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Arial</vt:lpstr>
      <vt:lpstr>Arial Narrow</vt:lpstr>
      <vt:lpstr>Consolas</vt:lpstr>
      <vt:lpstr>Courier New</vt:lpstr>
      <vt:lpstr>Dreaming Outloud Pro</vt:lpstr>
      <vt:lpstr>Speak Pro</vt:lpstr>
      <vt:lpstr>Symbol</vt:lpstr>
      <vt:lpstr>Times New Roman</vt:lpstr>
      <vt:lpstr>Univers</vt:lpstr>
      <vt:lpstr>Wingdings</vt:lpstr>
      <vt:lpstr>Default Design</vt:lpstr>
      <vt:lpstr>Solving Problems Divide and Conquer with Recursion</vt:lpstr>
      <vt:lpstr>PowerPoint Presentation</vt:lpstr>
      <vt:lpstr>PowerPoint Presentation</vt:lpstr>
      <vt:lpstr>Example:  Traveling Salesman</vt:lpstr>
      <vt:lpstr>Example: Search</vt:lpstr>
      <vt:lpstr>PowerPoint Presentation</vt:lpstr>
      <vt:lpstr>The Base Case</vt:lpstr>
      <vt:lpstr>PowerPoint Presentation</vt:lpstr>
      <vt:lpstr>Reverse Algorithm</vt:lpstr>
      <vt:lpstr>Designing Recursive Algorithms</vt:lpstr>
      <vt:lpstr>Designing Recursive Algorithms</vt:lpstr>
      <vt:lpstr>PowerPoint Presentation</vt:lpstr>
      <vt:lpstr>PowerPoint Presentation</vt:lpstr>
      <vt:lpstr>How can this work?</vt:lpstr>
      <vt:lpstr>PowerPoint Presentation</vt:lpstr>
      <vt:lpstr>Recursive examples</vt:lpstr>
      <vt:lpstr>Recursion 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few other examples</vt:lpstr>
      <vt:lpstr>One variable or many</vt:lpstr>
      <vt:lpstr>The Stack and The Heap</vt:lpstr>
      <vt:lpstr>Stack Frames</vt:lpstr>
      <vt:lpstr>Stack Frames in Action</vt:lpstr>
      <vt:lpstr>Which variables are on the stack?</vt:lpstr>
      <vt:lpstr>Quiz Password</vt:lpstr>
    </vt:vector>
  </TitlesOfParts>
  <Company>Wright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1181 Lecture Slides</dc:title>
  <dc:subject>Computer Science II</dc:subject>
  <dc:creator>Michael L. Raymer</dc:creator>
  <cp:lastModifiedBy>Raymer, Michael L.</cp:lastModifiedBy>
  <cp:revision>72</cp:revision>
  <dcterms:created xsi:type="dcterms:W3CDTF">2001-03-21T19:58:05Z</dcterms:created>
  <dcterms:modified xsi:type="dcterms:W3CDTF">2024-11-13T16:28:55Z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0x0101009BA8C64042A6704EA3EB4DC41C4FB05F</vt:lpwstr>
  </property>
</Properties>
</file>