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4" r:id="rId12"/>
    <p:sldId id="265" r:id="rId13"/>
    <p:sldId id="262" r:id="rId14"/>
    <p:sldId id="266" r:id="rId15"/>
    <p:sldId id="275" r:id="rId16"/>
    <p:sldId id="267" r:id="rId17"/>
    <p:sldId id="268" r:id="rId18"/>
    <p:sldId id="269" r:id="rId19"/>
    <p:sldId id="271" r:id="rId20"/>
    <p:sldId id="272" r:id="rId21"/>
    <p:sldId id="270" r:id="rId22"/>
    <p:sldId id="273" r:id="rId23"/>
    <p:sldId id="274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99"/>
    <a:srgbClr val="336600"/>
    <a:srgbClr val="996600"/>
    <a:srgbClr val="9494FF"/>
    <a:srgbClr val="FF3399"/>
    <a:srgbClr val="56AC8C"/>
    <a:srgbClr val="00CC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04CDC-F94F-4095-B2C5-B0CF396C3D82}" v="26" dt="2024-11-04T16:53:29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1T18:35:56.930" v="4803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1T18:35:56.930" v="4803"/>
        <pc:sldMkLst>
          <pc:docMk/>
          <pc:sldMk cId="0" sldId="256"/>
        </pc:sldMkLst>
        <pc:spChg chg="del">
          <ac:chgData name="Raymer, Michael L." userId="96c2fb1d-e79c-4ca3-9876-783e98fdd04a" providerId="ADAL" clId="{204D7170-47BA-4517-9275-C4276E2E81D8}" dt="2024-05-21T18:35:56.323" v="480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04D7170-47BA-4517-9275-C4276E2E81D8}" dt="2024-05-21T18:35:56.930" v="4803"/>
          <ac:spMkLst>
            <pc:docMk/>
            <pc:sldMk cId="0" sldId="256"/>
            <ac:spMk id="3" creationId="{E05D5EEA-E35E-F811-E3A7-0585FAA91C9D}"/>
          </ac:spMkLst>
        </pc:spChg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F1D04CDC-F94F-4095-B2C5-B0CF396C3D82}"/>
    <pc:docChg chg="addSld modSld">
      <pc:chgData name="Raymer, Michael L." userId="96c2fb1d-e79c-4ca3-9876-783e98fdd04a" providerId="ADAL" clId="{F1D04CDC-F94F-4095-B2C5-B0CF396C3D82}" dt="2024-11-04T16:53:29.297" v="45" actId="14100"/>
      <pc:docMkLst>
        <pc:docMk/>
      </pc:docMkLst>
      <pc:sldChg chg="addSp">
        <pc:chgData name="Raymer, Michael L." userId="96c2fb1d-e79c-4ca3-9876-783e98fdd04a" providerId="ADAL" clId="{F1D04CDC-F94F-4095-B2C5-B0CF396C3D82}" dt="2024-11-04T16:52:49.860" v="15"/>
        <pc:sldMkLst>
          <pc:docMk/>
          <pc:sldMk cId="3648059697" sldId="262"/>
        </pc:sldMkLst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3648059697" sldId="262"/>
            <ac:inkMk id="6" creationId="{3194CD0D-C594-01F4-800F-AA60F20D2CA6}"/>
          </ac:inkMkLst>
        </pc:inkChg>
      </pc:sldChg>
      <pc:sldChg chg="addSp">
        <pc:chgData name="Raymer, Michael L." userId="96c2fb1d-e79c-4ca3-9876-783e98fdd04a" providerId="ADAL" clId="{F1D04CDC-F94F-4095-B2C5-B0CF396C3D82}" dt="2024-11-04T16:52:49.860" v="15"/>
        <pc:sldMkLst>
          <pc:docMk/>
          <pc:sldMk cId="2583177216" sldId="268"/>
        </pc:sldMkLst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2583177216" sldId="268"/>
            <ac:inkMk id="6" creationId="{239F5015-C53C-9B6D-18CC-BF108884C1D3}"/>
          </ac:inkMkLst>
        </pc:inkChg>
      </pc:sldChg>
      <pc:sldChg chg="addSp modSp new">
        <pc:chgData name="Raymer, Michael L." userId="96c2fb1d-e79c-4ca3-9876-783e98fdd04a" providerId="ADAL" clId="{F1D04CDC-F94F-4095-B2C5-B0CF396C3D82}" dt="2024-11-04T16:52:49.860" v="15"/>
        <pc:sldMkLst>
          <pc:docMk/>
          <pc:sldMk cId="1073860462" sldId="275"/>
        </pc:sldMkLst>
        <pc:spChg chg="mod">
          <ac:chgData name="Raymer, Michael L." userId="96c2fb1d-e79c-4ca3-9876-783e98fdd04a" providerId="ADAL" clId="{F1D04CDC-F94F-4095-B2C5-B0CF396C3D82}" dt="2024-11-04T16:33:16.715" v="11" actId="1076"/>
          <ac:spMkLst>
            <pc:docMk/>
            <pc:sldMk cId="1073860462" sldId="275"/>
            <ac:spMk id="3" creationId="{9255CE23-5BD5-E2E2-9A58-0EAACBD388BC}"/>
          </ac:spMkLst>
        </pc:spChg>
        <pc:spChg chg="add mod">
          <ac:chgData name="Raymer, Michael L." userId="96c2fb1d-e79c-4ca3-9876-783e98fdd04a" providerId="ADAL" clId="{F1D04CDC-F94F-4095-B2C5-B0CF396C3D82}" dt="2024-11-04T16:34:52.637" v="14" actId="1076"/>
          <ac:spMkLst>
            <pc:docMk/>
            <pc:sldMk cId="1073860462" sldId="275"/>
            <ac:spMk id="7" creationId="{6E9F77EC-24AC-AAFA-416A-5E0D3EA02C6C}"/>
          </ac:spMkLst>
        </pc:spChg>
        <pc:inkChg chg="add">
          <ac:chgData name="Raymer, Michael L." userId="96c2fb1d-e79c-4ca3-9876-783e98fdd04a" providerId="ADAL" clId="{F1D04CDC-F94F-4095-B2C5-B0CF396C3D82}" dt="2024-11-04T16:34:42.619" v="12"/>
          <ac:inkMkLst>
            <pc:docMk/>
            <pc:sldMk cId="1073860462" sldId="275"/>
            <ac:inkMk id="6" creationId="{2033C7BB-289B-1902-7E78-5F374B06446F}"/>
          </ac:inkMkLst>
        </pc:inkChg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1073860462" sldId="275"/>
            <ac:inkMk id="8" creationId="{254E9C28-F4D9-2EA8-3A50-7F2EA3A39579}"/>
          </ac:inkMkLst>
        </pc:inkChg>
      </pc:sldChg>
      <pc:sldChg chg="modSp new mod">
        <pc:chgData name="Raymer, Michael L." userId="96c2fb1d-e79c-4ca3-9876-783e98fdd04a" providerId="ADAL" clId="{F1D04CDC-F94F-4095-B2C5-B0CF396C3D82}" dt="2024-11-04T16:53:29.297" v="45" actId="14100"/>
        <pc:sldMkLst>
          <pc:docMk/>
          <pc:sldMk cId="1521151596" sldId="276"/>
        </pc:sldMkLst>
        <pc:spChg chg="mod">
          <ac:chgData name="Raymer, Michael L." userId="96c2fb1d-e79c-4ca3-9876-783e98fdd04a" providerId="ADAL" clId="{F1D04CDC-F94F-4095-B2C5-B0CF396C3D82}" dt="2024-11-04T16:52:59.208" v="29" actId="20577"/>
          <ac:spMkLst>
            <pc:docMk/>
            <pc:sldMk cId="1521151596" sldId="276"/>
            <ac:spMk id="2" creationId="{4C2E2A13-F415-6462-30AC-D197C3D3939B}"/>
          </ac:spMkLst>
        </pc:spChg>
        <pc:spChg chg="mod">
          <ac:chgData name="Raymer, Michael L." userId="96c2fb1d-e79c-4ca3-9876-783e98fdd04a" providerId="ADAL" clId="{F1D04CDC-F94F-4095-B2C5-B0CF396C3D82}" dt="2024-11-04T16:53:29.297" v="45" actId="14100"/>
          <ac:spMkLst>
            <pc:docMk/>
            <pc:sldMk cId="1521151596" sldId="276"/>
            <ac:spMk id="3" creationId="{C3FAD57D-69EA-8DED-BAB4-D40F8858EEAA}"/>
          </ac:spMkLst>
        </pc:spChg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45:11.5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4954 9671 436 0,'-7'7'206'16,"5"1"-125"-16,0 0-44 0,-1 0 3 0,0 0 1 15,2 1 1-15,-1-2 0 0,-1 1 2 0,-2 1 16 16,0 0 2-16,-3 0 4 0,1 0 6 0,0-2 6 0,-1 0 5 16,-1 3 17-16,-3-2 1 0,4-3-20 0,2 1-4 15,-5-3-5-15,0 0 1 0,-6-3-5 0,2 3-3 16,-2-5-14-16,0-1 2 0,-2-1 0 0,-1-2 1 15,1 0 2-15,-1-1 1 0,3-1 1 0,0 1 1 16,-2 0 0-16,-3-1-2 0,3 2-3 16,-7 0-6-16,3 3-4 0,-2-2-8 0,-3 1-1 0,-1 3-5 15,1-1 0-15,-6 1-9 0,1-2-2 0,-6 1-1 16,2-1-3-16,-3 0-1 0,-4-2-3 16,2 0 0-16,0-2-4 0,7 3 0 0,-3-4-3 0,-6-1 1 15,-2 1-1-15,4 1 1 0,-3-2-2 0,-2 1-2 0,-8 0 0 16,-2 3-1-16,-1-2 2 0,9 6-2 0,-15-3 0 15,1 0-2-15,-2 2 2 0,-1 2 0 0,0 1 0 16,-1 0 0-16,-4 3 0 0,-2-4 2 0,2 3 0 16,1 1 1-16,0 2-2 0,-2-3 0 15,0 1 2-15,-1 0-1 0,-2 4 1 0,1-1-1 0,2 2 0 16,-3-1 1-16,6 1 1 0,-5 0 1 0,12 1 0 16,-1 1 0-16,-6 3 2 0,0-2 1 15,11-1 1-15,-3 3-2 0,4-2-1 0,-12 6 1 16,2 0-3-16,4-2 1 0,9-1-3 0,-9 4-2 15,-1 1 0-15,1 1-2 0,0-1-1 0,5 2-2 16,1-1 1-16,1 1-3 0,4 5 0 0,4-1-5 16,2-3 2-16,4 7-3 0,3-1 0 0,5 3-5 15,-1-3-1-15,7 1 0 0,-1 1-2 0,7 0 0 16,-2 1-2-16,11 2 1 0,0 0-1 0,2-3-2 16,3 3 1-16,2 3-1 0,3-1 4 0,2-6 3 0,3 1-1 15,6 4 0-15,-3 2 4 0,4-4 7 0,5 1 2 16,-2 0 1-16,5 4 0 0,3 3 2 0,-1-1 3 15,-1-6 1-15,4 6 3 0,1 0 1 0,2 1 0 16,2-2 2-16,2 0 1 0,0 2-2 0,5 0 1 16,5 0 0-16,0-3-2 0,3 1-1 0,7 0-1 15,0 0 0-15,2-5 0 0,1 2 1 0,9-2-3 16,1 1 2-16,1-4-2 0,-1 1 1 0,12-3 1 16,-8-3-1-16,14 3 1 0,-4-5-1 15,5-1 0-15,-3-2 0 0,-6-2 1 0,2 0-1 0,16-3-2 16,3 2 0-16,-17-4 0 0,4-1 0 0,-1 1 1 0,15-1-1 15,7-3-2-15,-4 0 2 0,-16 1 0 0,23 0 0 16,-2-2 0-16,8 1 0 0,-5-2 0 0,3 2-2 16,2-2 2-16,0-1 0 0,6-1-2 0,0-1 2 15,-2-1 0-15,10-2 0 0,-6-1 0 0,7-1 2 16,0 0 0-16,-1-2-2 0,3-1 3 16,0-2-2-16,3 0 1 0,-3-3 0 0,6 2-1 15,-1-2 0-15,3-1-1 0,1-2 1 0,2 2 0 16,-22-1 0-16,1 0-1 0,22-2 0 0,-4 0 1 15,-18 0 0-15,-2 0 0 0,-2 2 1 0,17-8 0 16,-3 4-2-16,1 0 0 0,-21 0 2 0,16 0-1 16,1-1 1-16,-3-1-2 0,-1 1 1 0,0 0 0 15,-3-2 3-15,-2-1 0 0,4-1-2 0,-4-2 0 16,0 0 0-16,-3-3 2 0,-1 0 1 0,-4-1-2 16,8-2 1-16,-18 0-1 0,0 1 2 0,-2 0 0 15,-3-1 2-15,-6-1-1 0,-1 0-1 0,-16 5 2 0,-6-3-3 16,8-4 1-16,0-2 0 0,-15 4 0 0,-3 1-1 15,-5-3 0-15,1-5 3 0,-10-2-3 0,6 1 4 16,-16 3-2-16,-6-7 4 0,-1 0 0 0,-8 1 2 16,-5-2 3-16,-6-1 2 0,-2 1 2 0,-8-1 1 15,-5 2 3-15,-6-1 1 0,-3-2 2 0,-7 1-2 16,-12-1-2-16,-6 2 0 0,3 0-2 0,-19-3-1 16,5 2-1-16,-12-1-3 0,3 1-2 0,-9 3-2 15,3 0 2-15,-5-3-2 0,-2 4 0 0,-6-4 0 16,-1 0 1-16,12 8-3 0,-6-4 1 0,-15-1 1 15,1-6 1-15,8 9-5 0,-1 1 2 0,-1 3-1 0,-18-9 0 16,-6 5-3-16,4-1 2 0,9 4-3 0,-19 1-2 16,-3 1-2-16,-2-1 0 0,2 2-4 0,-6 3-3 15,-2 1 0-15,0 2-2 0,-2 1 0 0,-1 2-1 16,0-1 1-16,1 6 1 0,-7-5 1 16,1 5 2-16,4-2 1 0,-5 3-1 0,3 2 4 15,2-1 1-15,-3 3 2 0,-4 1 0 0,4 2 0 16,3-1 2-16,-3 4 1 0,4 3 0 0,-4-1 1 15,20 3 0-15,5 0-2 0,-22 6 1 0,1-2 0 16,18 2-4-16,1 0 2 0,-2 2 0 0,-11 2-3 16,-3 3 0-16,-4-1 0 0,23 4 0 0,-16 1-3 15,0 3 1-15,3 2-2 0,3 0-1 0,2 6-1 16,-1-2-2-16,5 2 0 0,1 0-1 0,3 0-2 16,5 3 4-16,3 0-3 0,-1 1 1 0,5-1 1 15,1 1 2-15,12 3 0 0,-4-1-1 0,5 1 2 16,4 2-1-16,3-1 2 0,4 4 0 0,8-7 0 0,8 3-1 15,-4 2 3-15,0 2 0 0,10-7-1 0,6-1 2 16,-1 3-2-16,-1 3 1 0,6 2-4 0,-3 0 0 16,11-6-2-16,0 6-3 0,2 3-2 0,6-3-1 15,2 2-1-15,6-3-2 0,2 1 4 0,4-1-2 16,3 2 2-16,5 0 1 0,-2-2 3 0,7 3 0 16,1 0 4-16,4 4 0 0,-2-3 0 0,7 1 2 15,-1 1 0-15,4 1 3 0,3-1 0 16,4 1 0-16,1-1 0 0,4-1 1 0,2 1-1 0,11 2 0 15,-2 1 0-15,-4-10 1 0,12 3-2 0,3 6 1 16,-1-3-1-16,1-4 1 0,-4-1 0 0,7-4 0 0,11 9 0 16,9-3-2-16,-6 2 2 0,-2-9-2 0,19 7 0 15,1-2-1-15,3 2 0 0,3-5 0 0,7-3-1 16,1 0 2-16,10-1 0 0,-1-2 1 0,5-4-1 16,-1 2 2-16,12-2-2 0,-1-1 2 0,8-6-2 15,-7 3 2-15,12-4-3 0,-3 2 2 0,9-2-1 16,-1-4 1-16,0 0 0 0,7 2-1 15,-10-2 2-15,8-1-1 0,6 0 0 0,-2 1 0 16,-22-4 0-16,-1 1 0 0,28 1 1 0,-10-2 0 16,-6 0 1-16,-10-2-1 0,1 0 0 0,25 0 0 15,2-4 0-15,3 3 0 0,-30-4 0 0,29 0 0 16,-4-1-1-16,0-2 1 0,4 0 0 0,-6-5 1 16,-1 2 0-16,5-3 1 0,-2 1-1 0,-2-7 0 15,3 4 1-15,-9-6-1 0,-7 2 0 0,7-4 1 16,-5 1-1-16,-5-6-1 0,1 1 2 0,-6-1-2 15,3-2 1-15,-13 0 0 0,8-1 2 0,-22 4-1 0,-9-4-2 16,13 0 2-16,-1-2-1 0,-22 5 1 0,-1-2-1 16,-1 1 2-16,4-7-2 0,-13 1 0 0,7 2 3 15,-26 0-1-15,5-1 1 0,0-1 2 0,-11 0 1 16,-4-1 1-16,-8-1 4 0,2 2 1 0,-8-2 3 16,-6-1 2-16,-6-2 10 0,-2 1 2 0,-7-2 1 15,-7-2 3-15,-3-2 0 0,-3 0 2 0,-4-3-4 16,1 0-1-16,-14-2-7 0,8 0-2 0,-16-4-2 15,7 0-3-15,-7 1-3 0,-8-3-1 0,-2 0-1 16,-4 0-1-16,11 6-2 0,-6 2-1 0,-7-7-1 16,-3 0 0-16,4 8-2 0,-2 0 2 0,-4-1-3 0,-12-4 1 15,-5-1-1-15,0-1 1 0,6 7-1 0,-12-6 1 16,-2 1-1-16,1 1-1 0,-3 2 2 0,-2-2-3 16,1 2 2-16,-6 2-2 0,-7 2 1 0,-4 2 1 15,5-1-2-15,-7 0 2 0,-1 2 2 0,-5 2-1 16,-2 0 1-16,6-1-1 0,-5 1 2 0,0-1 0 15,-3 4 2-15,0 0-2 0,0-3 2 0,-1 1 2 16,-6 1 1-16,1 4 1 0,4-5 0 0,14 4-1 16,-8 2 1-16,-17-5 2 0,2 1-2 15,17 7-2-15,-6-1-1 0,-3-1-2 0,-23 0 2 16,1 5-1-16,0-2-1 0,7 7-2 0,-36 6-3 16,3-1-1-16,-14 8-2 0,-22 8-3 0,-23 16-17 15,-8 1-8-15,-25 15-12 0,-17 23-14 0,-47 23-54 16,11-9-42-16,-78 60-82 0,0-1-188 0,-53 32 308 15,20-7-189-15,-98 50-78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3:4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9759 2935 699 0,'0'0'318'0,"1"0"-170"0,-2 0-77 16,-2-1 14-16,2 1-10 0,1 0 1 0,-3 0-10 16,1 0-10-16,-1 0-14 0,2 0-5 0,-1 2-9 15,1-1 2-15,-1 7-2 0,1-2 3 0,1 3-3 16,0 4-1-16,0 2 2 0,0 0-4 0,1 0-4 16,-1 5-2-16,0 5-1 0,0-3-5 15,0-3-4-15,0 5-1 0,2-2-2 0,-4 2 2 0,1-3-4 16,0 1 1-16,-1-4-2 0,0 0 2 15,0 3 0-15,-1-1-1 0,0-2-1 0,1-3 1 16,-2 2-1-16,1-4 0 0,1-3 2 0,1-2-1 16,-1-1 0-16,-1-5-2 0,0 1 0 0,2-3 1 15,-1 0 1-15,1-5-2 0,0-2-2 0,-1-3 0 16,0-4 0-16,0-2 0 0,1-2 1 0,0-6-1 16,0-2-2-16,-1-1 0 0,0-1 1 0,-1 3 0 0,2-2-3 0,1-4-6 15,-2 0 1-15,1 8-2 0,1-3 0 16,0 1 1-16,0-1-3 0,-1 3-1 0,1-1 5 15,0 8 5-15,0-2-2 0,0-1 2 0,0 6 1 16,0 2 1-16,0 1-1 0,2 0 0 0,0 2 0 16,3-1 0-16,3 0 2 0,-1 1 0 0,9-5-2 15,-1 0 1-15,7-1 3 0,-2 1 4 0,14-2-3 16,-8 0 2-16,5-1 4 0,5 1-1 0,-6 2 1 16,1 2 0-16,-3 3 0 0,-5 3 0 0,-5 8-1 15,0-1 0-15,-4 3-1 0,-9 11 1 0,-2 4 2 16,2 1-1-16,-5 1-1 0,-3 4 1 0,-3 1 1 0,-4 6-1 15,-6 5-1-15,1-2-1 0,-1-7-3 0,-2 5 1 16,-2-1 3-16,-1-2-2 0,-1-6-1 0,0-5 2 16,1-1 0-16,-1-4 0 0,5-7 0 0,-2-6-1 15,0 2-2-15,6-9-3 0,-3 1 0 0,7-6-1 16,-1 0-2-16,3-4-3 0,1 1-1 0,3-1-7 16,3-4-7-16,-2-1-10 0,3 0-11 0,0 3-16 15,2 1-22-15,3-4-100 0,-2 2 130 0,1 2-81 16,1 4-38-16</inkml:trace>
  <inkml:trace contextRef="#ctx0" brushRef="#br0" timeOffset="432.73">10163 2918 822 0,'1'-4'427'0,"-1"0"-209"16,0-1-123-16,-1 3 47 0,-2-3 2 0,2 4-24 15,0-2-9-15,-2 0-37 0,1 1-10 16,-2 1-8-16,2 1-7 0,0 0-13 0,0 1-28 0,0-1 18 16,-1 3-5-16,0 0-9 0,1 1-3 0,-1 3-2 15,-2 2 3-15,0 3-5 0,-1-1 1 0,1 3-4 0,-1 5 2 16,2 1-3-16,-2 3 0 0,4 1-1 0,2 2-4 15,0-2 1-15,4 1 1 0,3-5 0 16,5-3-1-16,0 0 0 0,5-7 2 0,0-5 0 16,7-9 2-16,-2 4 2 0,5-11-2 0,0 0-1 15,-3-6 4-15,2 0 0 0,-3-7-1 0,4 3 2 0,-6 1-1 16,-4-5 2-16,-3 3 2 0,-4 0 1 16,0 3 1-16,-7 3-1 0,-2 0 2 0,-1-3 3 15,-4 6-4-15,-3 2-1 0,-3 1-2 0,0-2 0 16,-10 4-3-16,3-1 1 0,0 6-5 0,-4-3-4 15,0 3 0-15,-1 2-3 0,2 1-3 0,2 1-10 16,2 1-5-16,1 2-8 0,1 0-11 0,5 1-45 16,0-1-29-16,3 0-34 0,1 2-59 0,5-2 142 15,-1 2-104-15,1 4-31 0</inkml:trace>
  <inkml:trace contextRef="#ctx0" brushRef="#br0" timeOffset="789">10634 2792 1035 0,'0'-1'432'0,"0"0"-246"0,-1 0-103 15,-1 1 35-15,1 0-6 0,-2 3-36 0,0 1-10 16,0 0-9-16,1 3-7 0,-2 1-5 0,0 4-11 16,2 1-3-16,-1 2-5 0,2 4-5 0,-2 4-5 15,2 1-4-15,1 5-2 0,0 2-2 0,-1 2-5 16,1 0-1-16,-1 0 0 0,1 0 0 0,0-3-1 16,-1 2-1-16,1-11-1 0,0 0 0 15,0-5-9-15,0-3-2 0,1-4-3 0,0-4-3 16,1-2-4-16,1-3-6 0,-1-5-11 0,0-1-8 15,0-3-1-15,0-3-8 0,0-2-7 0,-1-2-35 16,0-4-17-16,-1-3-11 0,-1 1-18 0,-2-1 87 16,2 0-65-16,-2 0-11 0</inkml:trace>
  <inkml:trace contextRef="#ctx0" brushRef="#br0" timeOffset="1007.81">10480 2861 773 0,'-14'4'447'0,"1"4"-209"16,0 3-133-16,5 0 69 0,0 1-40 0,2-3-42 0,6-2-16 15,0-2 1-15,0 1-8 0,4-2-17 0,3-3-4 16,1-2-3-16,5 0-1 0,5-6-4 0,-4 2-5 16,4-5-15-16,3-5-5 0,0 2-2 0,3-7-3 15,4-2-3-15,2-3-2 0,-2 4-3 0,4-3 0 16,1 2 1-16,0 3-1 0,1-1-1 0,-3 7-1 16,0-4-2-16,-3 9-25 0,2-6-14 0,-6 8-17 15,-1-1-13-15,-1 3-44 0,-5 2-21 16,-1 2-26-16,2 2-29 0,-7 2 118 0,0 3-73 0,-1 0-11 15</inkml:trace>
  <inkml:trace contextRef="#ctx0" brushRef="#br0" timeOffset="1424.56">11212 2686 362 0,'7'-6'319'0,"-6"2"-69"0,3 1-120 0,-2 1 88 16,2 0-32-16,-1-1-15 0,-2 0-11 0,0 3-39 15,-1-1-14-15,0 0-6 0,-1 0-6 0,0 0-20 16,0 2-8-16,-5 0 0 0,2 0-6 16,0 0-19-16,-2 3-1 0,-1-1-8 0,-2 1-4 15,-6 2-4-15,2 0-2 0,0-1-10 0,-4 4-3 16,3 0-2-16,-3-1-6 0,0 5 2 0,-1 0-2 16,0-1-2-16,0 2 1 0,-1 3-1 0,2-2 0 15,-2 2 0-15,6-1-1 0,-2-1 0 0,5-3-1 16,-1 3 0-16,7-4-2 0,-2-2 1 0,6 0 0 15,1-1 2-15,6-4 1 0,1 3 0 0,-1-3 0 0,9-2 1 16,2-4 2-16,0 2-1 0,0-2 1 0,3-4-1 16,1 4-1-16,3-3 2 0,3 1-1 0,-1-1 3 15,0 5-2-15,-3 1 3 0,1-1-1 0,-2 3 2 16,-1 3-1-16,-4 1 3 0,-4 2 3 0,-5 1-1 16,-3 2 1-16,-1 2 7 0,2 0 4 0,-6 1 4 15,-4 0 2-15,-1 2 2 0,2 0 1 0,-9-1-2 16,2 5 0-16,-2-3-7 0,-4-2-3 0,-2 1-3 15,3 0-2-15,-7-4-7 0,2-1 0 0,-1-2-3 16,1 0-1-16,1-3-2 0,1-3-4 0,-1-2-23 16,-2 1-13-16,4-3-16 0,1-1-20 0,3-1-27 0,-1-5-137 15,5 0 172-15,-3-1-113 0,11-1-40 0</inkml:trace>
  <inkml:trace contextRef="#ctx0" brushRef="#br0" timeOffset="12471.51">6067 6071 504 0,'-3'-2'333'0,"0"1"-139"0,0-1-99 0,1-1 67 16,-1 2-24-16,1-1-44 0,0 1-10 0,-1 1-7 16,1 0-1-16,0 0-9 0,-1 0-9 15,0-1-12-15,1 3 3 0,-1-1-2 0,2 0-7 16,0 0-6-16,1 0-9 0,-1 1-5 0,1 0-4 15,0-1-3-15,1 0-6 0,-1 1-3 0,1-1 0 16,1 0 0-16,-1 2-2 0,0-1 2 0,0-1-1 16,0 1-1-16,0 0 1 0,2 2 2 0,-2 0-3 15,-1-2 1-15,1 6-1 0,0 0 1 0,-1 3-2 16,1 0 1-16,-1-1 0 0,1 3-2 0,-1 0 3 16,1 5 0-16,0-7-1 0,1 1 1 0,-1 3 1 0,1 1 0 15,0 0-1-15,-1 2 3 0,-1-3-3 0,3-1-1 16,0 2 2-16,-1-3-1 0,0-5 0 0,0 1 1 15,0 2 1-15,1-6-1 0,-2 1 6 0,-1-3 5 16,0-2-1-16,-1-1 4 0,0 3 2 0,-4-7 1 16,4 1 0-16,-4-6 0 0,1 3-4 0,0-3-6 15,-1 1 0-15,-1-2-5 0,0 0 0 0,2 1-3 16,-2 2-2-16,2 0 1 0,0-1-2 0,-1 4 1 16,1-3-1-16,0 3 0 0,0-1 1 15,2 2-1-15,-2 0 0 0,1-2 0 0,0 2 0 16,0 0 0-16,0 1 0 0,1-2 1 0,-1 0 0 15,1-1-2-15,-1 2 1 0,2-3 0 0,0-1 1 16,-1 1-1-16,1-2 0 0,-1-1 1 0,1 0-1 16,0-2 1-16,-2 2-1 0,2-4 0 0,0 0 0 15,1-1 0-15,0 0 0 0,0 1-1 0,0-3 0 16,1 0 1-16,0 3 0 0,0-1 0 0,1 2 0 16,-1-1 0-16,1 0-1 0,-1 1 2 0,0 3-1 0,0 0-1 0,1 0 0 15,1-2-1-15,-1 2 2 0,-1 2-1 0,2-3 1 16,0 0-1-16,1 1 1 0,-1-1 0 15,1 2 0-15,0 1 1 0,0-1 1 0,0 1-2 16,-1-4 0-16,0 8 0 0,0-3 0 0,1 2 0 16,-3 0 0-16,1-1-1 0,0 2 1 0,0 1 0 15,2 1-2-15,-2-3 2 0,0 0-1 0,0 1 1 16,2-1 0-16,0 1 0 0,-2 0 0 0,4-4-1 16,-2 3-1-16,2 1 3 0,1 0-1 0,2 0 0 15,-1-2-1-15,1 3 1 0,1-1-1 0,1 2 0 16,-1-1 1-16,-2-1-1 0,1 1 1 0,0 0-1 0,3 2 1 15,-2 1-1-15,0 0 1 0,-4 1 0 0,2 3 0 16,1-3 2-16,-2 4-1 0,1-3 0 0,-3 2-1 16,1 1 3-16,-1-1-1 0,2 1 0 0,-1-2 0 15,0 2 1-15,-2-2-1 0,1 3 1 0,-3-3 1 16,2 0-1-16,2 1 0 0,-4 3 2 0,1 0 2 16,0-1 0-16,-3-1 0 0,1-2 1 0,1 4 2 15,-3-3-1-15,-3 0 0 0,6-2-2 0,-4-1-1 16,1-1-1-16,1 5 1 0,0-1-1 0,-1-2-3 15,1 1 1-15,0 0 0 0,-1 2 0 0,-1-2 1 16,1 3 0-16,-1-4 0 0,-1 1 1 16,3 1-1-16,-2 0 1 0,-3-1-2 0,-1-1 2 15,4 2-2-15,-5-3-1 0,2 2 1 0,-1 0-2 16,1-1 1-16,3 1-2 0,-4 0 1 0,1 0-1 16,-1 0 0-16,3 2 0 0,-3-2-1 0,1 1 0 15,-1-1 1-15,4 1 1 0,0 0-1 0,1 1 1 0,0-2-1 0,-3-2 0 16,4 2 2-16,-1 0-1 0,-1-3 1 0,-2 1-1 15,-1-2 4-15,1 1 5 0,-1 0 5 16,2-1-1-16,-4 0 3 0,1 0 1 0,0-2 0 16,1 1 0-16,-1-1-2 0,1 0-3 0,-2 0-4 0,-2 0-1 15,3 1-3-15,0-1-1 0,0 0 2 16,0 1-1-16,1-1-1 0,-2 0 0 0,3 1-1 16,-1 0 1-16,1 0 2 0,-1 0 0 0,1 0-3 15,0-1 2-15,0 1 0 0,0-2 1 0,2 3-1 16,-2-1 2-16,2 0-3 0,0 1 0 0,0-1 1 15,-1 1 1-15,1 1-2 0,1-1 0 0,-1 1 0 0,0 0 0 16,0-1-1-16,0 0 1 0,1 0-2 0,1 0-1 16,-2 0 0-16,2 0-1 0,0 0-1 0,0 0-1 15,0 0-1-15,0 0-5 0,1 2-16 0,1-2-79 16,1 1-54-16,-1-1-94 0,1 2 184 0,2 1-176 16,-2-1-96-16</inkml:trace>
  <inkml:trace contextRef="#ctx0" brushRef="#br0" timeOffset="19639.06">13412 7080 882 0,'-1'-2'435'0,"-1"-1"-277"0,1 3-54 16,0 0-65-16,-2 0 19 0,0 0-12 0,0 0-19 15,-2 0-7-15,0 2 2 0,1-1 2 0,-1-1-4 16,1 1 5-16,-3 0 4 0,1 1 11 0,-2 1 4 15,1 0 7-15,0-2-4 0,-3 3 3 16,-1 0 1-16,1 1 0 0,-1-1-9 0,-2 3-8 16,0-2-6-16,0 3-4 0,0 1-1 0,-1 2-7 15,0-2-1-15,3 2-7 0,-2 1 9 0,0 1-3 16,1-1 1-16,3 2-2 0,0 0-2 0,4 0-2 16,0 2-3-16,1-2-1 0,3 2-5 0,1-2-1 0,4 0-2 0,6 1-3 15,-2 1-1-15,2-4 0 0,6 0 0 0,1-1 2 16,0-3 0-16,4-5 0 0,1 3 3 15,-3-6 1-15,4-4 1 0,-3-1 0 0,1-4 2 16,1-2 1-16,-1-2 13 0,0 0 6 0,-1-4 2 16,-4 2 4-16,-1-2 14 0,0-1 5 0,-3 3 1 15,-3-3 1-15,-5 3-5 0,3-2-5 0,-10 0-2 16,3 2-3-16,-7 1-13 0,1-1-2 0,-7 4-4 16,1-1-1-16,-3 0-4 0,1 4-3 0,-1 1-3 15,-2-2-3-15,2 3-2 0,0 2-7 0,0 3-17 16,1 0-7-16,2 0-13 0,3 4-8 0,0 2-10 0,4 2-44 15,3 4-31-15,-2-1-35 0,5-1-55 0,5 4 151 16,-2-3-106-16,6 1-33 0</inkml:trace>
  <inkml:trace contextRef="#ctx0" brushRef="#br0" timeOffset="20058.22">13843 7107 584 0,'-1'-4'370'0,"1"1"-152"0,-3-3-122 15,2 2 85-15,-1 0-83 0,-1 0-2 0,1 1-18 0,0 2-8 0,0 1 2 16,0-1-4-16,-2 1-13 0,2 2-3 0,1 1-5 16,-2 3 5-16,-2 2-3 0,2 0-3 0,0 0-10 15,-2 4-6-15,1 0-2 0,-1 2-6 16,1 4-3-16,2 1-11 0,-1 1-2 0,0 3-1 0,2-1-5 16,1 0 2-16,0 2-2 0,0-2 0 15,1 0 1-15,2-2-2 0,0 1-5 0,1-6-8 16,0 0-1-16,0-3-13 0,0-3-2 0,1-4-3 15,-1 1-2-15,0-6-7 0,-1 0 1 0,-2-5 2 16,0 1-2-16,0 1 7 0,-1-5-2 0,-3-4-15 16,0 0-4-16,0 1-2 0,-1-3-9 0,0 0-9 0,-2-4-46 15,-1 1-19-15,1-2-24 0,0 2-20 0,0 1 112 16,-2-3-88-16,1 4-15 0</inkml:trace>
  <inkml:trace contextRef="#ctx0" brushRef="#br0" timeOffset="20263.08">13679 7111 376 0,'-5'-7'315'16,"-2"-2"-73"-16,2 9-109 0,-1 0 89 0,5 0-46 15,-2 2 8-15,3 3-29 0,-5-4-9 0,3 2-39 16,2-1-9-16,1 1 3 0,0-1-5 0,-1-2-22 16,1 1-23-16,1-1 10 0,5 0-4 0,3-1-7 15,-2-1-3-15,1-3-19 0,2 1-7 0,4-1-5 16,0 0-3-16,4-3-3 0,1-1-7 0,-1-1 1 16,5 1-3-16,1 1 1 0,4-3 0 0,1 1 0 15,1-1-1-15,2 4 0 0,-3-2-22 0,3 2-15 16,-1 5-16-16,-2-4-14 0,-2 5-31 0,0-1-16 15,-10 2-20-15,0-1-23 0,0 3-80 0,-9-1 159 16,-1 2-90-16,-1 1-35 0</inkml:trace>
  <inkml:trace contextRef="#ctx0" brushRef="#br0" timeOffset="20780.34">14346 6935 754 0,'8'-5'419'15,"-2"-1"-191"-15,1 5-135 0,-3-2 43 0,2 0-1 16,-1-2-5-16,0 3-40 0,-2-1-8 0,-1 2 0 0,2 1 6 16,-3 0-4-16,1-1-3 0,-2 1-15 0,0 2 1 15,0 0-3-15,-2-1-4 0,-2 2-6 0,0 0-15 16,-1 1-3-16,-3 0-6 0,-2 4-6 0,-3 2-8 15,2-1-3-15,-4 6-4 0,0-4-2 0,-1 4-1 16,0 1-2-16,-1-2 0 0,0 3-2 0,1 1 0 16,-1-2-2-16,0 3 0 0,2-1 0 0,0-3-1 15,5 2-3-15,-1 0 0 0,3 0 2 0,0-3-5 16,4-1 3-16,0-4-2 0,4 2-4 0,6-2-3 16,-3 0 2-16,7-6-1 0,2-1-2 0,1-1 2 15,6-1 0-15,1-2 3 0,1-1 4 0,2-2 4 16,0 0 2-16,1 2 2 0,2-2 3 0,-2 2 0 15,1 3 2-15,-2 0-1 0,0 0 2 0,-1 1 0 16,-11 3-1-16,5 0-1 0,-7 0 5 0,2 2 0 16,-13 1 0-16,4 0 1 0,-5 1 4 15,-3-1-2-15,0-1-1 0,-4 2 3 0,2-3-3 0,-5 1-1 0,1-2-1 16,-4 0-1-16,3 1-3 0,-3-3-1 0,-1 0 0 16,-4 3-1-16,0-3-4 0,1 0 3 0,2 1-3 15,-1 1-1-15,-2-1-2 0,2 1-9 0,0 1-5 16,4-1-22-16,-1 2-10 0,2 0-18 0,0 1-18 15,5 1-85-15,-1-2-63 0,3 3 158 0,1-1-114 16,8 3-70-16</inkml:trace>
  <inkml:trace contextRef="#ctx0" brushRef="#br0" timeOffset="25519.7">7429 8276 392 0,'0'-6'293'15,"-1"3"-109"-15,-1-1-94 0,2-1 74 0,0 1-22 16,0 1-35-16,0-2-10 0,0 1-9 0,0 0 1 16,2-2-7-16,-1 0-4 0,0 2-17 0,-1 1 2 15,-1-2-6-15,-2 2-4 0,2 0-3 0,0 0-11 16,-2 3-3-16,2 0-4 0,0 3-6 0,-3 0-2 15,2 1-3-15,-2 3-4 0,-1-2 1 0,2 3-1 16,-2 1 0-16,0 1 0 0,1-1 2 0,-3 1 0 16,2 1 3-16,-1-1 1 0,0 1-1 0,-1 0-3 15,-2-1-1-15,2 1-2 0,-1 0-1 0,1-1-4 0,0-4-5 16,-1 6 0-16,0 0-2 0,2-1 0 0,-1 0-1 16,1-2 1-16,0 3-3 0,-1 3 0 15,0-1 1-15,2-4 0 0,-2 3-1 0,1-2-2 16,-1 1 0-16,1 0-1 0,4 1 0 0,-3-3 0 15,3 2-2-15,0-1 1 0,2-1-1 0,0 2 2 16,5 0-2-16,-1 1 1 0,1-3 0 0,0 2 1 16,6 0 0-16,-3-1-1 0,4-1 2 0,-2-1-1 15,1-2 1-15,0-3 1 0,-1 3 0 0,0-6 0 0,1-2 0 16,2 1 0-16,-2-1 1 0,0-3-1 0,-1 0 1 0,3-2-1 16,1 0 0-16,-1-1 0 0,-1 0 0 15,1 0 0-15,1 0 1 0,0-1 0 0,0-1-1 16,1 0 2-16,1 0-1 0,-1 0 1 0,-1 0-1 15,-1 2 1-15,-1-5 1 0,0 5-1 0,2 0 1 16,-6-1-1-16,2 0 1 0,-6-1-1 0,3 0 2 16,0 0 0-16,-1 0-1 0,-2-2 0 0,-4 1 0 15,3-1 2-15,0-1-1 0,-1-2 0 16,2 2 1-16,-3 0-1 0,-5-5 0 0,1 1 0 0,3-2-1 16,-3 3 0-16,-2 0 1 0,3 2 0 0,-5-5-1 15,4 4-1-15,2 0 2 0,-4 2-2 0,2-1 1 16,-2 0-2-16,-1 1 0 0,2 0 1 0,0 2 5 15,-1 1 4-15,3 0-1 0,-1 3 3 0,-5 0 5 16,6 0 0-16,-5 2 2 0,2 1-1 0,1 2-5 16,-4-1-2-16,0 1 0 0,1-2-2 0,4 3-6 15,-5 0 0-15,2 1-1 0,-2-1-2 0,-2 3 1 16,2 0-2-16,1 0 0 0,-2 1 0 0,1 0 0 0,0-1-2 16,-2 3-6-16,4 0-5 0,-1-2-6 15,2 2-4-15,0-1-9 0,0 0-26 0,2 0-18 0,1 0-21 16,1-3-19-16,1 1-135 0,1-1 183 15,3 1-113-15,-1-1-60 0</inkml:trace>
  <inkml:trace contextRef="#ctx0" brushRef="#br0" timeOffset="25953.01">7889 8222 592 0,'0'-7'356'0,"2"3"-137"0,-1 2-112 0,-1-2 69 16,1 3-11-16,-1-1-13 0,0-2-13 0,-1 3-25 15,0 1-8-15,-2 0-6 0,1-3-6 0,0 4-21 16,-1-1-10-16,-1 5-7 0,1-1-7 0,-1 1-15 16,-1 0-5-16,2 10-8 0,-1-4-6 0,-1 5-7 15,1 0-2-15,0 2-2 0,1 2 0 0,1-1-4 0,0 5 0 16,3 4-1-16,0-1 0 0,0 0 0 0,2 0 0 15,2 0 0-15,-1 2 0 0,2-2 1 0,0 2 2 16,-1-10 0-16,-3 1 0 0,3 1-3 16,-2-4-5-16,0-1-7 0,-2-5-28 0,0-1-19 15,-1-4-17-15,1-3-20 0,-1-3-62 0,0-2-35 0,-1-6-59 16,-1-6 155-16,1-4-128 0,0 3-50 0</inkml:trace>
  <inkml:trace contextRef="#ctx0" brushRef="#br0" timeOffset="26229.93">7722 8264 707 0,'-6'0'400'0,"2"0"-179"16,0 1-116-16,1 1 60 0,1-2-27 15,2 1-32-15,0 0-11 0,0-1-10 0,0 0-9 16,2 0-19-16,2 0-3 0,-1-2-9 0,4 1 4 15,-1-1-14-15,2-1-5 0,3-1-4 0,-1 0-3 16,0 0-8-16,5-3-4 0,4 1 2 0,-1-1-8 16,-2 1 1-16,3-2 1 0,1 3 0 0,4-5 0 15,5 3-1-15,-3 1 0 0,-3-1-2 0,4 2-8 16,-3-2-9-16,-1 1-13 0,1 0-12 0,-3 1-47 16,-4-1-27-16,-2 0-31 0,-1 0-47 0,-2 0 121 15,4 2-91-15,-3 0-21 0</inkml:trace>
  <inkml:trace contextRef="#ctx0" brushRef="#br0" timeOffset="26772.81">8284 8027 771 0,'-1'3'387'0,"0"-1"-200"0,0 1-102 0,0-3 52 15,-1 1-21-15,0 1-18 0,1-1-7 0,0-1-4 16,-1 2-4-16,1 1-5 0,-1-1-2 15,-1 0-16-15,0 0 11 0,1 0-11 0,-2 1-8 0,-1 0-7 16,1 0-5-16,-1-1-12 0,-1 1-4 0,-1 4 3 16,-1-2-2-16,2 0-5 0,-2 2-1 0,-1 0-1 0,-1 1 0 15,0 3 0-15,0-1-1 0,1-3-7 0,0 6 1 16,-2-4-1-16,2 2-1 0,1-1 1 0,0 0-1 16,2-2-1-16,0 1 1 0,3-1 1 0,-1-3-2 15,4 2 1-15,-3-3 0 0,2 1-3 0,4-1-1 16,-3 0 1-16,7-1-5 0,-3-2 2 0,3 1-1 15,-1-1 0-15,4 0 0 0,1 2 2 0,-1-3 0 16,1 1-1-16,0 1 1 0,1-2-3 16,-2 2 1-16,-1-2-2 0,3 1 2 0,-1 1-1 15,0 1 2-15,-2-1-2 0,-1 0 1 0,3 4 2 16,-1 1 0-16,1 1 5 0,-4 1 3 0,1 0 8 16,-2-1 0-16,1 3 3 0,-3 4 4 0,0-4 7 15,-1 1 2-15,-1 1-1 0,-1-1-1 0,-1 0-2 16,0 2 0-16,-4-4-1 0,1 1-2 0,-1 0-6 15,-1 0-3-15,1-1-3 0,1-1 0 0,-4 1-5 16,4 0 0-16,-1-1 1 0,-2-1-1 0,0-2-2 16,-2 0 1-16,1 2-1 0,-2-4-2 0,3-1-1 0,-2-1-1 15,-1 1 0-15,0-2-2 0,2 0-1 0,-2-1 0 16,1-2-1-16,-1 2 2 0,2-1-3 0,-2 0 0 16,6 0-1-16,-3-2 0 0,2 3 1 0,0 0-1 15,2 0-2-15,-2 0-1 0,4 0-9 0,-4 0-11 16,1 1-17-16,3 1-59 0,-1-1-40 0,-1-1-50 15,2 3-80-15,8-2 174 0,-6 0-133 0,9-3-39 16</inkml:trace>
  <inkml:trace contextRef="#ctx0" brushRef="#br0" timeOffset="32996.04">12213 7831 615 0,'-1'-2'328'0,"0"0"-154"16,2 1-92-16,1-1 55 0,1 0-38 16,-1-2-10-16,-1 1-7 0,0 1-8 0,1-1-24 15,0-1-8-15,-1 1-2 0,5 1-4 0,-7 1-9 16,3 0-2-16,1 2-3 0,-2 0-3 0,1 2 0 15,0 0-1-15,0 2-6 0,-2-1-3 0,3 3-4 16,-2-3 1-16,4 2-2 0,-2-2 0 0,1 1-1 0,0-2-2 0,2-1 1 16,1 0-1-16,-1 1 1 0,0-3-1 15,-1-2 0-15,2 1 2 0,3-1-1 0,0-1 1 16,-2-1 0-16,2 2 1 0,-1-1-2 0,0-3 1 16,1 3-2-16,-1-1 2 0,0-1-1 0,0 2-1 0,0 1 2 15,0 0-3-15,1-1 1 0,2 2-1 16,1 0 0-16,-1 0 0 0,-1 1 0 0,3 0-1 15,-1 0 0-15,1 0 1 0,-1 0 0 0,1 0 1 16,-1 0 1-16,7 0 0 0,-2 0-1 0,-1-1 0 16,-1 1-1-16,0-1 0 0,-3 1-1 0,3-1 2 15,2 0 3-15,-8-2 1 0,2 2-1 0,0 0 1 0,3 0 1 16,1 0-1-16,-1-1 2 0,-3 2-3 0,2-1-2 16,0 1-1-16,-2 0 1 0,1 0 0 0,-1 0 0 15,2 0 3-15,-1-1-3 0,1 0 0 0,2 1 1 16,-2-2 1-16,2 1 0 0,0 1-2 0,2-1 1 15,-2 1-1-15,-1 0 0 0,3 0 0 0,0 0 0 16,0 0 0-16,2 1 0 0,-3-1 4 0,-1 1 2 16,1 1 1-16,-2-2-1 0,0 0 1 0,-4 0 1 15,-2 0-1-15,3-2 0 0,-1 2-2 0,-1-1-1 16,0 0-2-16,1 1-1 0,2-2 2 0,-1 2-2 16,2 0 0-16,-3 0 0 0,0-1-1 0,3 1-2 15,-3-1 2-15,2 0 1 0,1 2-3 16,-2-1 0-16,3 0 1 0,0 0 0 0,4 1-1 15,-2 2 2-15,0-2-2 0,3 4 0 0,-1-2 1 16,0 0 0-16,2 3-1 0,-1-3 0 0,-1 2 0 16,0-1 1-16,-3 3-1 0,0-2 1 0,2 2 0 15,-4-2 0-15,-1 1-1 0,0-2 0 0,-2 2 1 0,1-1-1 0,4 2 0 16,-3-3-1-16,-3 2 0 0,2-1 1 16,1 1 0-16,1 0 0 0,1 0-1 0,-1-2 1 0,-2 1 0 15,4-2 0-15,-1 1 0 0,-1-1 0 16,3-2-1-16,-1 2 0 0,1-3 1 0,2 1 0 15,-4 0 0-15,5 1 1 0,0-2 0 0,-2 2 1 16,-3-1 1-16,5 0-1 0,-4 1-1 0,3-2-1 16,-1 0 1-16,-4 0 0 0,1 0 0 0,0 0-2 15,1 0 0-15,-4 0 1 0,1 1 1 0,0 0 1 16,1-1-1-16,-2 1-2 0,0 2 1 0,3-1 0 0,-2-2 1 16,0 0-1-16,0 0 0 0,1-1 1 0,1 1-1 15,1-1 1-15,-1-1-1 0,3-1 2 0,0 0-1 16,1 1-1-16,1-2 0 0,1 3 0 0,0-1 1 15,-1-2 0-15,1 4 0 0,0-2-1 0,-4-1 0 16,2 2 3-16,-3-1-2 0,-1 0 0 0,-2 1 0 16,1-2 1-16,-2 3-2 0,1 0 2 0,0 0-1 15,-1 3-1-15,0-2 0 0,0 3 0 0,0-2 1 16,-1-1-2-16,4 0 1 0,-2-1 0 0,-2 4 0 16,1-4 0-16,0 1 0 0,4-1 0 0,0 0 0 15,1 0 0-15,-2 1 0 0,3-1 1 0,2 0-1 16,1-2 0-16,4 2 1 0,-4-4 0 0,-1 3-1 15,0-1 0-15,-5 1 1 0,0 1 0 0,3 0-1 16,-8 0 1-16,2 0-1 0,0 3 1 0,1 1 0 16,2 0-1-16,0 2 0 0,0 0-2 15,-2 2 2-15,0-1-1 0,0 0 1 0,3 1 0 16,-2-3 0-16,0 2 0 0,2 0 0 0,-3-3 1 0,4-2-1 0,1 4 2 16,0-4 0-16,-3 0-2 0,3-1 0 0,0-2 1 15,1-1 0-15,3-1 0 0,-2 1 1 0,-1-4-1 16,1 0-1-16,-1 1 0 0,-1-1 1 15,-1-1 1-15,2-2-1 0,-4 2 2 0,1-1-3 16,-1 1 4-16,-1-1 3 0,2 0 2 0,-1 5 1 16,-1-2-1-16,0 1 1 0,-1-1 2 0,0 2 0 15,0-2-2-15,1 3 0 0,0-1 1 0,-1 0-2 16,2 2 2-16,0 1 1 0,-1-1-2 0,4 2 1 16,-2-1 1-16,0 1-1 0,-1 0-4 0,7 3 4 15,-3-4 2-15,-1 2-4 0,-1-2 1 0,1 0 0 0,1 2 1 16,1-2-2-16,-2 0 2 0,0 1-3 0,3-1 1 15,-1 0 1-15,0-1 0 0,3 0 0 0,0-1 2 16,2-1-1-16,0-2 0 0,-1 1-1 0,6-3-2 16,-1 3-1-16,7-2-2 0,-6 0 0 0,4-1-3 15,-1 0 2-15,-4 2-2 0,1-3 1 0,-5 3 0 16,-1-1 1-16,-2 2-1 0,0-1-1 0,-4 1 2 16,1 1-1-16,0-1-1 0,1 1 0 0,-4 1 0 15,1 1-1-15,-1 0 0 0,2-2-6 0,-5 2-16 16,-1 1-21-16,1 0-27 0,-2 0-138 0,-5 0 163 15,3-1-107-15,-5 1-62 0</inkml:trace>
  <inkml:trace contextRef="#ctx0" brushRef="#br0" timeOffset="34624.23">12545 7559 576 0,'-2'0'338'15,"-2"0"-136"-15,1 1-105 0,1 1 61 0,-2-1-32 16,1 1-9-16,1-1-11 0,-2 2-13 0,0-1-26 0,-1 1-8 0,0 0 4 15,1-1-5-15,0 2-12 0,0-1-6 0,2 1-4 16,-4 0-6-16,1 1-4 0,1-1-1 0,-1 0-10 16,0 0 0-16,-1 1-3 0,1-1 0 15,-2-2-1-15,0 2-1 0,2 0-3 0,-2 0 0 16,2 1-2-16,-2 0-3 0,1 1 2 0,0 3-2 16,1-1-1-16,-1 2-1 0,0-2 2 0,0 3-2 15,0-1 2-15,1 1-2 0,-1-1 0 0,1 0 0 16,-1-2 1-16,1 1 1 0,-1-1-1 0,1 1 2 15,-1-1-3-15,1-3 3 0,0 3-2 0,0-1 2 16,-1-1 0-16,1 0-3 0,0-2 3 0,0 3-1 0,-1-2 1 16,2 0-2-16,-2-1 3 0,2 0-4 0,-1 2 2 15,0 0 0-15,0-3-1 0,0 0 0 0,2 0 0 16,-3 2-1-16,3-2 0 0,0 2 0 0,-1-3 0 16,1 1 0-16,0 1-1 0,1-1 0 0,-2-1 0 15,1 1 1-15,3-2 0 0,-3 0 0 0,2 2-1 16,-2-3 1-16,3 1-1 0,-3 1 1 0,3-1 0 15,-2 0 0-15,2-1 0 0,1 1 0 0,-1 0 0 16,-1-1-1-16,1 0 1 0,0-1 1 0,0 1-1 16,0 0 0-16,-3 1 1 0,1 0-1 0,4 4-1 15,-1-3 1-15,-4-1 0 0,3 2-1 0,0 2 0 16,-1-3 0-16,5-1-2 0,-5-1 1 0,-1-1 1 16,4 1 1-16,-2 0-1 0,0-2-1 15,1 0 3-15,2-2-2 0,-3 4 1 0,2 1 2 16,-1-3-2-16,0 1 0 0,3 0 0 0,-1-1-1 15,-3 1 0-15,0 3 0 0,0-5-1 0,0 3 2 0,0 0-1 0,0-3 1 16,0 3-1-16,0 2 1 0,1-2-1 0,-4-2 1 16,4 4 0-16,2-1-3 0,-2 1 3 0,3-1-1 15,-4-1 0-15,0 1 1 0,3-1 0 0,0 2-1 16,2-2 1-16,-5 0 1 0,2 2 1 16,1-2 0-16,-2 0 0 0,0 2-1 0,2-2 1 0,-1-2 1 15,-2 2 0-15,0 0-1 0,3 3-2 16,-1 0 0-16,3 1 0 0,-4-4 1 0,1 4 0 15,1 0-1-15,3-1 1 0,-4 1 0 0,-1-1-1 16,-1 1 1-16,2-1 0 0,1 0-1 0,-1 4-2 16,0-3 2-16,-2 0-1 0,2 1 0 0,1-1 1 0,1-1 0 15,1 3-2-15,-1 0 2 0,1-3 0 0,0 1 0 16,0 0 0-16,1 1 0 0,-3-1 1 0,1 1 0 16,1-3-1-16,-2 1 0 0,2 2 0 0,0-5 0 15,-1 2 1-15,2-1-1 0,-1 0 2 0,0 0 0 16,1 2 2-16,0-3-1 0,-2 0 1 0,3 2-1 15,-3-1-1-15,4 2 0 0,1-1 0 0,0-1-2 16,1 3 1-16,-1 0 0 0,0 1-1 0,1-2 1 16,-1 2 0-16,1 0-1 0,0 1 2 0,-2 0-1 15,0 1 0-15,1-1 0 0,2 2-1 0,1 1 1 16,-1-2-1-16,-2 0 3 0,0 0-3 0,3-1 0 16,-2 0 1-16,0 0 0 0,-2-3 1 15,-3 1-2-15,3-1 2 0,0-1 1 0,-2 1 6 0,0-1 0 16,-2-1 4-16,0 1 0 0,-3-2 4 0,3 0 2 15,-2 0-1-15,0 0-1 0,1 0 1 0,-3-2 0 16,2 2-3-16,-1 0 2 0,3 1-1 16,-4-1-1-16,-3 0 0 0,3 0 0 0,-1 1-5 0,1 0-1 0,-2-1-1 15,0 1-1-15,-2-1-4 0,4 2 0 0,0-2 0 16,-1 0-1-16,1 0 1 0,-1 0-1 0,0 0-1 16,-1 1 0-16,2-1-1 0,0 3-9 0,0-2-12 15,0 0-50-15,0 1-33 0,0-2-41 0,1 1-72 16,0 2 146-16,1-1-117 0,0 1-34 0</inkml:trace>
  <inkml:trace contextRef="#ctx0" brushRef="#br0" timeOffset="38958.72">5989 7447 380 0,'-2'-1'260'0,"1"1"-78"16,1 0-90-16,-4 0 45 0,3 0-3 0,-1 1-10 16,1-1-13-16,-1 2-29 0,0-1-10 0,-1 0-5 15,0 0-1-15,2-1-11 0,0 2-2 0,-2-1 13 16,1-1-4-16,0 0-10 0,0 0-4 0,1 0 0 0,-2 0 2 15,-1-1-3-15,2-2 0 0,-1 3-20 0,-3-2 2 16,2 2-4-16,-2-2-4 0,1 2-3 0,-1 0-9 16,0 0-2-16,-1 0-4 0,2 0 2 0,-4 1-2 15,2 0-1-15,-2 2-1 0,2 0 2 0,-2 0 1 16,-1 0-2-16,1-1 0 0,-3 3 0 16,1 0 0-16,-1-1 1 0,-4-3 1 0,4 2-2 0,-2-2 1 15,0 0-2-15,-3-2-1 0,2 2 1 16,2-2 1-16,1 1-1 0,-2 1-1 0,-3-1 0 15,4 1-1-15,0 2 1 0,2-1 1 0,-2 1-2 16,0 0 0-16,-3 1 1 0,6 0 0 0,-1 1-1 16,-1-1 2-16,0 1 0 0,1 0-1 0,1-2 0 15,0 0 0-15,0 1 1 0,1-3 0 0,0 1 0 16,1-1 0-16,-1-1-1 0,-1 1 1 0,1-1-1 16,0 1 2-16,-1-2-2 0,0 2-2 0,2-1 1 15,-1 0 0-15,3 2 1 0,1-1-1 0,-2 0 0 16,4 1 0-16,-4 1-1 0,3-2 2 0,-1 2 0 0,1-3-1 15,1 2 0-15,-2 0 0 0,0-1 1 0,3 1 0 16,0-2 0-16,-1 2-1 0,1 2 1 0,0-1 0 16,-3-1-2-16,1 2 3 0,1-1-2 0,-3 1 0 15,2 0 1-15,-3 0 0 0,0-1 0 0,1 1 0 16,0 1 0-16,0-3-1 0,-1 2 1 0,-1-1 0 16,3 1-1-16,-1 0-1 0,1 0 2 0,-1 1-2 15,0-2 2-15,-3 1 0 0,2 2 0 0,1 0-1 16,-1 3 1-16,-1-2 0 0,3 2-1 0,-3-2 1 15,2 1 0-15,2 1 0 0,0-1-1 0,-1-1 1 16,0-1-1-16,-1 2 0 0,1-1 1 0,0 2 0 0,1 0-2 16,0 1 2-16,-2 0-1 0,4 0 0 0,-2 1 0 15,0 0 1-15,1-1 0 0,1 0-1 0,-2-1 1 16,1 1 0-16,-1 0 0 0,0 0 0 0,1 0 0 16,0-1 0-16,-1-1-2 0,1 1 0 0,1 2 1 15,1-2-1-15,1 2-1 0,0-1-1 0,0 0 1 16,1 1 0-16,2-1-1 0,1 0 0 15,-1-2 1-15,0 0-2 0,4-1 2 0,-2 0 0 16,2 0-2-16,1-2 2 0,-2 1 0 0,4-1 1 0,1 0-2 16,0 0 3-16,-1-1-2 0,2 1 0 15,3-1 3-15,-1 2-2 0,2-2-2 0,-1-1 1 16,0 2 0-16,1-2 1 0,1 2 0 0,-3-2-2 16,-1-1 1-16,-2 0 0 0,2 1 0 0,1-1 1 15,-2 0-1-15,-1-1-1 0,-2-2 1 0,5 0 1 16,1 1 0-16,-3-3-1 0,1 0 3 0,-1-1-2 15,3 0 1-15,-1-1 0 0,3 1 1 0,-5-2-1 0,1 3 1 0,5 1 0 16,-3-3-1-16,-1 2 1 0,0 1-1 16,1-2 1-16,3 2 0 0,0 1 0 0,2-1-1 15,-5-1 1-15,6-1 0 0,-1 4 0 0,1-1 0 16,-4-1 0-16,4 1 0 0,-3-1 0 16,0 1 1-16,1 1 0 0,-2 0-1 0,-2 0 1 0,0 0-1 15,3 2 2-15,-6-2-1 0,3 2 2 0,-2-2 0 16,0 0 4-16,-2 0 2 0,0 0 1 0,0-3 0 15,1 2-1-15,-1-2 2 0,-1 1-1 0,0 1-2 16,1 0-3-16,-1 0-1 0,0 0-2 0,2 1 0 16,-2-1 1-16,1 0-3 0,-1 1 0 0,2-2 2 0,0 1-1 15,0 1-1-15,0 1 1 0,-2-1-1 0,2 2 0 16,-1-1 2-16,1 1-1 0,-3 0-1 0,1 0 0 16,0 0 0-16,0 1 0 0,3-1 1 0,-4 0 1 15,1-1-2-15,-7 3 1 0,7-2-1 0,-1-1 0 16,-1 0 0-16,0 0 0 0,-2 1 0 0,3-1 0 15,1 0 0-15,1-1 0 0,-2 2 0 0,0-2 0 16,1 1 1-16,0-1 0 0,1 1-1 0,-4-1 0 16,4 0 0-16,1 0 0 0,1-1 0 0,-2 1 0 15,1 0 0-15,-1 0 0 0,3-1 0 16,0 1 0-16,1 0 0 0,-3 1 0 0,5 1 0 16,-1-1 1-16,2 2-1 0,-4-2 0 0,5 2 0 15,-2 0-1-15,2-1 1 0,-1-1 1 0,0 0-1 16,0-1 0-16,3 0 0 0,1 1 1 0,-4-1-1 15,3 0 0-15,-3-2 0 0,2 1 1 0,-1-1-1 16,-1 1 1-16,-2-1-1 0,2 0-1 0,0 1 2 16,0 1 0-16,1 1-1 0,0 2-1 0,-3-1 2 0,3 3-1 0,1 0 0 15,1 0 1-15,-2 1-1 0,0 0 0 0,-1-1 0 16,3 3 0-16,-4-2-1 0,2 1 1 16,-6-1 1-16,4 0-1 0,-3-1-1 0,1 1 1 15,1-2 0-15,-2 1 1 0,0-3-1 0,2-1 0 16,0 0 1-16,-1-1-1 0,1 0 2 0,-2-4-2 15,1 3 0-15,0-5-1 0,-1 3 1 0,2 1 0 16,1-2-1-16,0 3 1 0,1 1-1 0,1 2 1 16,-1-2 0-16,2 0-1 0,0 3 1 0,1 0 0 15,0 0 0-15,-4-1 0 0,-2 2-1 0,4-2 1 16,0 1-1-16,-4 3 1 0,-2-3 0 0,3 1-1 0,0-2 1 16,1-2 0-16,1 1 1 0,-5-1 0 0,3 0 1 15,2 0-2-15,-3-3 0 0,2-1 1 0,0 2 0 16,0-3-1-16,1 0 0 0,2 3 0 0,1-3 0 15,-3 0 1-15,3-1-1 0,2 3 0 0,-1-1 0 16,2 3 0-16,-2-4 0 0,0 0 0 0,-1 1 0 16,0 1 0-16,0 0 0 0,-2-1 0 0,-2 0 1 15,-1 4-1-15,3-1 0 0,-1 2 0 0,-3-1 0 16,-2 1 1-16,3 2-1 0,0 2 0 0,0 0-1 16,-1 0 1-16,-1 2 0 0,1 0 0 15,0 2 0-15,0 0 0 0,-2-4 1 0,0 2-1 16,0 0 2-16,1-1-1 0,-1 0 0 0,0-4 1 15,0-1 0-15,2 1 0 0,-3-2-1 0,0-1 0 16,0-1 0-16,2-3-1 0,0 2 1 0,-2-1 0 16,-1-1-1-16,1 1-1 0,0 0-2 0,-1 0-9 15,-1 0-4-15,0 1-2 0,0-1-6 0,-2 0-5 0,0 4-5 0,1 0-15 16,0 0-2-16,2 1 7 0,-3 1-3 16,-1-1 2-16,2 2 2 0,-1-2 7 0,1 2 6 0,-1-3 15 15,-2 0 3-15,1 0 3 0,-1 0 5 16,2-5 2-16,-2 4 6 0,0-2 0 0,0 0 4 15,0-3 3-15,0-3 6 0,-1 0 3 0,2-1 0 16,-2 4 1-16,2-7-4 0,-1 0 0 0,0-2-5 16,1 2-1-16,1-2-7 0,-1 0-1 0,-1-4-1 15,1 1-1-15,1-1 1 0,1-1-1 0,-1 3 0 16,1-1-1-16,-4 1 2 0,1 4-2 0,5-4 0 16,-6 3 0-16,1 3 1 0,-1-1 0 0,1 1 1 0,-3-1 1 15,0 4-2-15,2-2 3 0,-5 2-2 0,3 1 0 16,-1-1 0-16,-1 0-1 0,0 2 0 0,1-3 0 15,-1 1 0-15,1-1-1 0,1 2 1 0,-3-3 0 16,1 1-1-16,3 0 1 0,-3 0-1 0,2 1 0 16,-3-1 0-16,3 0 0 0,-4-1 0 0,1 3 0 15,-1-2 2-15,-4 1-2 0,3-1 1 0,1 1 1 16,-3 0 0-16,-3-1-1 0,3 1 1 0,1 1-1 16,-3 0 0-16,4 1 1 0,-3-3 1 0,0 1-1 15,2 1 1-15,-3-1 0 0,2-2 1 0,-1-1-3 16,1 1 3-16,-2 3-2 0,-2-4 1 0,1 0-2 15,0 4 0-15,0-2 1 0,-1 1-1 16,-1 3 1-16,0-4 1 0,2 2-1 0,-2 3-1 16,0-2 1-16,0 5 1 0,0-2 0 0,-2 2 0 15,1-2 0-15,0 3-1 0,0 0 2 0,-1 0 3 16,-1-1 1-16,-1 1 0 0,0 0 1 0,1 0 4 16,-1 0 2-16,0 0 0 0,-1 0 0 0,3 1-2 0,0-1-3 0,-2 0 0 15,-2 0-1-15,3-1-6 0,0 1 1 0,0-1-3 16,-3 1 0-16,-3 4-1 0,1-3 2 0,-1 2-1 15,-2 1-1-15,1 2 1 0,-4-1-1 16,2 1 1-16,0 1 1 0,0-2 0 0,4 2-1 16,-1-1-1-16,1-1 8 0,-1 0-5 0,2 1 10 15,-1-4 4-15,-1 0 8 0,1 0 4 0,-2-2 1 16,3 0 3-16,-2 0 0 0,0-1 2 0,-2-1-6 16,1 0-5-16,3 1-6 0,-3-3-3 0,-2 2 0 15,-2 0-2-15,3-1-4 0,-1 1-1 0,0-1-2 0,-5 2 0 16,-1 1-3-16,2 0 0 0,3 5-2 0,-5-2-1 15,3 0 0-15,-1 3 0 0,-1-2 1 0,2 1-1 16,-1 1 1-16,-1-3-1 0,2 1 0 0,-6 1 0 16,1 2 1-16,-3 0-1 0,1-2 0 0,1 3 3 15,-2-2-3-15,3 0 2 0,-3 0-1 0,8-1 1 16,-1-1-1-16,4-4-1 0,0 3 1 0,1-3-1 16,1-2 0-16,2-3 0 0,-1 3 0 0,4-2 0 15,-4-2 0-15,3 2 1 0,-2 0-2 0,5-1 0 16,1 0 0-16,-3 2 1 0,-4-3 0 0,3 5 0 15,1-1 0-15,-2-2 0 0,0 3 1 0,-6-1 0 16,6 2-1-16,-1 2 0 0,1-1 0 0,-1 0 0 16,3 3 0-16,-2-2 0 0,3-1-2 15,-1 2 2-15,1-2 2 0,0-1-2 0,0 0 1 16,0 0 1-16,-1-2-1 0,-1-2-1 0,0 2 1 16,1-1 0-16,0-1 0 0,-1 3 0 0,-2-3 1 15,1 4-2-15,1-3-1 0,-1 3 1 0,2-2 1 0,0 2-2 0,-4 2-1 16,1-4 0-16,4-1 1 0,-4 3 1 0,0-1 0 15,2 0-2-15,-1-3 1 0,-2-1 1 0,4 2 0 16,0 1 1-16,0-1-1 0,2 1-1 16,0 1 0-16,0-2 1 0,0 2 1 0,0-3-1 15,0 0 0-15,-3 1-1 0,1-2 1 0,2 1 0 16,-1-2 0-16,0 1-1 0,-1-2 0 0,2 1 1 16,-1 0-1-16,4 2 0 0,-2-3 0 0,-2 2 0 15,4 0 0-15,-1 3 1 0,0-1-2 0,-1 3 0 16,1-1 1-16,0 1 1 0,-3 1-1 0,1-1 0 15,-5 2 0-15,4 0 0 0,-1-1 1 0,2 0 0 0,-6 1-1 16,2 1-1-16,1-2 2 0,2 1 0 0,-2-1 0 16,1 0-1-16,0-1 1 0,-2-1 0 0,4 1 0 15,0-1 0-15,0 0-1 0,0 0 1 0,1 0 0 16,0 0 0-16,-1 1 0 0,2 0 0 0,-1-2-4 16,0 2 4-16,2 0-4 0,0 0 3 0,-1 3-3 15,2-1 0-15,2 1-2 0,-4 0-1 0,3 3 2 16,-1-2 0-16,1 3 0 0,0 0-1 0,2-2 2 15,1 2-1-15,-3-2 3 0,3 3 1 16,1-4-1-16,0 1 1 0,1 0 1 0,-2 0 0 0,0 0 0 16,-1 0 0-16,4-4 0 0,-1-1-2 0,-1 4 2 15,1-5-3-15,2-1 1 0,-1-1-3 16,3-3-10-16,-1 2-25 0,0 0-45 0,7 1 68 16,-3-1-39-16,8 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4:59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2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4T16:38:34.058"/>
    </inkml:context>
  </inkml:definitions>
  <inkml:trace contextRef="#ctx0" brushRef="#br0">7981 8761 385 0,'2'0'244'0,"-1"-1"-85"0,0 1-77 0,0 0 32 0,3-2-6 15,0-4-8-15,0 3-15 0,-3 0-30 0,3-3-11 16,2-2-9-16,0 3-6 0,2-1-4 0,-3 0-5 16,1 1-8-16,1 1 4 0,-1-1-3 0,2 2-1 15,5 1-2-15,-6 0-2 0,-3-2-1 0,3 2 0 16,2 1 2-16,2 1-4 0,-3 0 1 15,3-2-2-15,-5 0 0 0,4 1-1 0,2 1-2 0,-1-3 1 16,1 0-3-16,-2 0 1 0,2 1 0 0,-1 1 0 16,2-1-1-16,2 0 1 0,-1 0 0 15,3 2-1-15,-1 0 2 0,-3-1 0 0,4-2-1 0,2 0 1 16,2 0 0-16,-4 3 0 0,3-2-1 0,-2 0 2 0,5-1-1 16,2 5-1-16,-1-1 0 0,-5 0 0 0,3 3 1 15,-2 1-1-15,0-1 1 0,0 3-1 0,-3 0 0 16,-2 0 0-16,1 1 0 0,1 2 0 0,-4 0-1 15,1-2 1-15,3 1 0 0,-3-1 0 0,2 1 1 16,-1 0 0-16,2-2-3 0,-1-2 2 0,2 0 0 16,-2 0 0-16,6-1 0 0,-2-1 0 15,-2-1 0-15,2 0 2 0,3-2 2 0,-1 1 0 16,2 0-1-16,-4-1 2 0,-5 0-1 0,7 1 1 16,-3 1 2-16,2-1-4 0,-5 2 1 0,1 0-3 15,-1 0 3-15,1 0-2 0,2 1 0 0,0-1-1 16,0 0-1-16,1-1 0 0,0 0 1 0,5-1-1 15,-3 1 0-15,4-2 0 0,2-2-1 0,3 2 0 16,-4-1 3-16,5-1-1 0,-2 1-2 0,1 1 1 16,-2 0 0-16,1 1 1 0,-2 1 1 0,-2-2-1 15,1 2-1-15,0-1-1 0,2 0 0 0,-6-1 1 0,6 1-1 16,5-3 2-16,-2 2-1 0,-1-1-1 0,2-1 1 16,-1 2 0-16,3-3 0 0,-4 1-1 0,2-1 1 15,-9 3-1-15,6-3-1 0,-4 0 2 0,1-1 0 16,2 1 2-16,-1-2 1 0,1 1 4 15,2-2-3-15,3 0 0 0,-1 0 2 0,1 1-1 0,-2-2-1 16,1 2-1-16,-2-1-1 0,2 0 0 0,-6 4-2 16,-1-3 0-16,1 0 1 0,-3 1 0 0,1 2-1 15,-1-2 0-15,4 1-1 0,-1 0 2 16,0-3 0-16,3 4 1 0,-5 0 0 0,7 1-2 0,-2 0 4 16,0 0 0-16,-5-1 4 0,-1 4 0 0,2 0 2 0,0 1 8 15,-6-2-1-15,1 0 4 0,-1 2-1 0,2-5 1 16,0 0-1-16,0-2-2 0,0-4-2 0,3 0-6 15,1 1-1-15,-1-4-3 0,0 0 2 0,2 1-4 16,0-1 0-16,1 5-1 0,-4 0 1 0,-3 0 0 16,2 0 1-16,-6 6-2 0,0-1 0 0,0 4 0 15,-4 1 1-15,0 3-1 0,2-2 0 16,-3 4-1-16,2 1 1 0,-2 1 0 0,0-1-2 0,-2-1 2 16,0-1-3-16,-1 1 1 0,2 1 1 0,-1-3-1 15,0-2 1-15,-1 1-1 0,3-1 4 16,2-2-3-16,-2 0 4 0,-1-1-2 0,7-1 0 15,-4 1 3-15,4-2-2 0,2 0 2 0,1-1-5 16,-1 1 2-16,3-3-1 0,-3 1 0 0,-2 2-1 16,2-1 0-16,-4 2 1 0,-1-1-2 0,-5 0 2 15,3 1-1-15,-2 2 0 0,-1 0 0 0,-1 0 2 16,0 1 0-16,0 2-1 0,-1-1 5 0,1 1-1 0,-1-2 1 16,-1 2 3-16,1-2-1 0,-1 0-1 0,0 0-1 15,-1-1 0-15,2 1-2 0,0-1-1 0,-1-1 1 16,-1 1-3-16,2-1 1 0,-2 2-2 0,0-2 1 15,-1 0 1-15,1-1-1 0,-2 2-1 0,2-1 0 16,-2-1 0-16,0 1 0 0,1-1 0 0,-1 0-1 16,2 0 0-16,-2 1 1 0,2-1-1 0,-2-1 0 15,2 2 0-15,-1-1-1 0,1-1 1 16,-1 6-1-16,2-2-1 0,0 0 2 0,1 2 0 0,2-2-1 16,-2 0 0-16,1 1 0 0,-3-1 0 0,9-1 1 15,-7 1 1-15,0-1-2 0,0 1 0 0,-2-2 0 0,4 2 1 16,0-2-1-16,0 2 1 0,-4-3-2 0,4 3 1 15,-3-2-1-15,1 3 1 0,0-1 0 0,0-1 0 16,-2 2 0-16,2 0 1 0,0 0 0 0,-3-2 0 16,4 1 1-16,-2 2-1 0,0 1 0 0,0-3 0 15,-2 0 0-15,-1-1-1 0,-1 2 2 0,0 1 0 16,1-3 0-16,-1 0-1 0,0 1 0 0,1 1 1 16,-1 2 0-16,1-1 0 0,0 0 0 0,-1-2-2 15,0 2 1-15,-1 0 1 0,3 1-2 0,-3-4 1 16,0 3-1-16,1-1 1 0,1 2-1 15,-2-2 0-15,0 1 1 0,0 3 0 0,0-3 1 16,0-1 0-16,-2 1 2 0,1 1-1 0,-1-3 13 16,1 4 2-16,-1-4 0 0,0 1 2 0,1-1 0 15,-1 3 1-15,0-3-2 0,0 2 0 0,0 0-10 16,0 0-2-16,0 1-1 0,1 0-2 0,-1 1 0 16,1 0 0-16,-1 3-1 0,0-1 0 0,2 0-1 15,-2 1 0-15,0-1 1 0,0-1 1 0,2 1-2 0,-1-2 0 0,1-1-1 16,-2-1 0-16,1 0 1 0,0-2-1 15,1 0 0-15,0 0-1 0,1-1 1 0,-2-1 0 16,1 2 1-16,0-2 1 0,0 0-1 0,-1 2 0 16,1 0 0-16,-1-2 1 0,0 1-1 0,-1 1 0 15,0 0 1-15,1-1-1 0,-1 1 0 0,1-1-1 16,-1-2-1-16,1 4 1 0,-1-4 0 0,1 1-1 16,-1 0-1-16,0 1 0 0,1 0 2 0,2-1-1 15,-2 1 0-15,1 0 0 0,0 1 0 0,1 1 0 16,0 0 0-16,-1-2 0 0,1 1-1 0,0 3 0 15,1-1 1-15,-2-1 1 0,0-1-1 0,-1 1 0 0,4-1 2 16,-3 1-1-16,0 0 1 0,-2 1 0 0,1-3 0 16,1 0-2-16,0 1 1 0,1-1-1 0,-2-1 0 15,-1 0 0-15,1-2 1 0,-1 0-1 0,1 0 0 16,-1 0 1-16,0 0 0 0,0-1-4 0,0-1-40 16,0 0-25-16,0-2-35 0,1-1-48 0,0 1 105 15,0-3-86-15,-1-3-34 0</inkml:trace>
  <inkml:trace contextRef="#ctx0" brushRef="#br0" timeOffset="1452.98">12237 9403 789 0,'-2'0'396'0,"0"-1"-202"0,1-4-111 0,1 2 33 16,1 2-14-16,1-3-14 0,-1 1-11 0,0 0-31 16,3-1-11-16,-2 1-8 0,1 3-6 0,0-2-7 15,-2 0-1-15,6 2-3 0,-4 0 1 0,2 0-4 16,1 2-1-16,0 1-3 0,1-1 1 0,0 3 4 15,1 0 1-15,-4 0 1 0,6 0 2 16,-3 0 0-16,1 2 0 0,-1 2 3 0,2-1 2 16,-4 0-5-16,1 3-2 0,3-1-2 0,-2 3 3 15,-1 1-3-15,2-1 2 0,0 1-3 0,1 4-1 16,-3-1 1-16,3 3 2 0,-4-3 1 0,3-1-1 16,0 0 3-16,-2-3 1 0,1-2 2 0,-2-5 4 15,1 2 1-15,0-6 1 0,0-1 2 0,0-1 2 16,-1 0 1-16,-1-4-1 0,1 0 0 0,-3-2-3 15,3-3 0-15,-2-1-2 0,1 1-1 0,1-3-4 16,-3-1-3-16,4-2-2 0,-2-1-1 0,0 4-1 0,2-2-2 0,2-4 1 16,-1 4 1-16,1 0-2 0,0 3 0 15,1-1 1-15,2-1 0 0,1 1 1 0,0 0-1 16,-1 2-1-16,-1-2 1 0,3-1-2 0,-2-1 1 16,-3 2 0-16,2 0 0 0,-3-1-2 0,0 1 1 15,-1 2 1-15,0 1-2 0,-1-1 2 0,-3 7-2 16,3-2 1-16,-3 4 0 0,4-1 2 0,-6 2-3 15,0 0-3-15,-2 1-42 0,-2-1-26 0,4 2-35 16,-3 0-44-16,1 1 100 0,2 1-87 0,4 1-32 16</inkml:trace>
  <inkml:trace contextRef="#ctx0" brushRef="#br0" timeOffset="3864.28">13510 9642 227 0,'-2'-1'272'16,"1"0"-41"-16,1 1-110 0,-1-3 45 0,-2 2-15 0,3 0 9 16,0 0-8-16,-1 0-12 0,2 1-44 0,0-2 0 15,-1 2-7-15,1-2-7 0,-2-3-3 0,-1 4-18 16,2-1-8-16,-4 0-5 0,3 0-4 0,-1 0-8 16,0 1-3-16,1-1-4 0,0 2-3 0,-3 0-6 15,4-1 2-15,-4 2-4 0,1 0-2 0,-1 0-6 16,0 2 0-16,-2-2-2 0,1 1 0 0,-1 1 0 15,1-1-2-15,-2 3 0 0,1 0 2 0,0-1-2 16,0 0-1-16,-2 1 1 0,0 2-1 0,3 1-2 16,-3-2-1-16,1 2 0 0,2 1 0 0,-1 2-2 15,1-1 1-15,0 2 0 0,-1 0-1 0,0 1 1 16,1 0-1-16,-1 0-1 0,1-1 1 0,-2 2 0 16,2-1-1-16,2 0-1 0,1-1 2 0,-1 0 1 15,3-2 0-15,-1 3 2 0,2-2-2 0,-1-1 3 16,3 2 0-16,-1-3 1 0,5-1-1 0,-2-1 0 15,3 0 0-15,1 0-2 0,1-3 4 16,3-1-2-16,3-2-1 0,-2 3 3 0,-1-2-3 0,3-1-1 0,2 1 0 16,1-3 1-16,-2 1-1 0,1 0-1 0,-2 0 0 15,0-1 2-15,0-2 0 0,1 0 1 0,-3-1 0 16,0 3 1-16,-2-2 2 0,0 0 0 0,0-2 3 16,-1 0 0-16,0 1 1 0,-3-1 0 15,-1-2 1-15,1-1 2 0,-1-2-1 0,0 1-2 16,-2 0-1-16,0-2 0 0,1 1-1 0,-1-1 1 0,-2 1 1 15,-1-1-4-15,-1 0 0 0,-1-1 2 16,0 3-2-16,0 0 2 0,0 0-2 0,-3-2 2 16,0 1-1-16,-1 0-1 0,-1 1-1 0,-2 3 2 0,-3-6-1 15,-3 3-1-15,0-1-1 0,4 2-1 0,-2-1 0 16,-1 2-1-16,1-3 0 0,-2 2-2 0,4 0-1 16,-1 1 0-16,-1-2 0 0,1 3-2 0,0 3 0 15,0 0 0-15,3 0 0 0,2 2 0 0,-3 0 0 16,2 2-2-16,1 2 0 0,2 0 1 0,-2-3-1 15,2 2 1-15,0 0-2 0,0 0 0 0,3 3 0 16,-3-3-9-16,0 0-11 0,1-1-9 0,0 3-14 16,2-1-19-16,-1-1-53 0,-2-1-28 0,1-1-39 15,1 1-47-15,1-1 148 0,-1 4-140 0,-2-4-47 16</inkml:trace>
  <inkml:trace contextRef="#ctx0" brushRef="#br0" timeOffset="4300.89">14001 9516 868 0,'-1'5'408'0,"-2"-2"-208"15,0 1-110-15,0 0 55 0,-1-1-44 0,2 2-10 16,0 2-7-16,-1 0-9 0,1 3-3 0,2 0-12 15,-2-2-9-15,2 7-6 0,2-2-6 0,-1 3-7 16,1 0-6-16,-3 4-6 0,2 1-4 0,4 1-9 16,-3 0-2-16,3 2-2 0,-1 0-1 0,0 2-2 15,4-3 2-15,-1 0-1 0,0-2 1 0,-2-4-1 16,0 1 3-16,-1-6-1 0,1 0 0 0,-1-2 2 16,-3-6-5-16,3-1 0 0,-1 0-6 0,-2-3-8 15,0 0-12-15,2-2-13 0,-3-7-50 0,-1-4-32 16,1 3-41-16,-2-5-69 0,0-2 153 0,-4-2-113 15,0-3-34-15</inkml:trace>
  <inkml:trace contextRef="#ctx0" brushRef="#br0" timeOffset="4531.63">13789 9593 771 0,'-4'5'386'0,"3"1"-198"0,1-1-104 16,0-1 41-16,1 0-10 0,1-2-12 0,1-1-12 16,2-1-19-16,-2 0-2 0,6-1-7 0,-1-1-4 15,3-4-8-15,-2 3-2 0,5-7-3 0,-1 0-3 16,6 1-9-16,0-2-4 0,0-2-7 16,2 0-4-16,1-2-6 0,4 2-3 0,-3 0-1 0,2 3-3 15,-5-2-3-15,-2 5-3 0,5-1-35 0,1 2-22 16,-5 2-26-16,0 2-26 0,3-1-40 0,-1 0 95 15,2 3-84-15,2-1-13 0</inkml:trace>
  <inkml:trace contextRef="#ctx0" brushRef="#br0" timeOffset="5147.39">14574 9333 458 0,'1'0'318'0,"-5"0"-77"0,2 0-113 16,2 1 82-16,0 0-28 0,-2 0-33 0,-3 1-18 15,-4-1-11-15,4 0-8 0,2 1-15 0,-2 0-8 16,2 2-8-16,-4-1-6 0,2 1-17 0,1 2-4 16,-2-2-6-16,-2 1-6 0,-3 1-9 0,3-3-4 15,-5 4-3-15,1 0-3 0,0-3-7 0,-3 4-3 16,-1-2-1-16,3 1-3 0,-1-1-6 0,3 0-2 0,-1 0 2 15,1 0-3-15,0 1 1 0,4-2-1 0,0 2-2 0,-2-1-2 16,5-1 1-16,-3 1 1 0,4-1-2 16,0 0-1-16,0 0 1 0,2-2 0 0,0 2 1 0,1-2 2 15,0 0-1-15,1-2 2 0,3 2 0 0,1-1 1 16,-1-1 3-16,5 0-2 0,1-1 2 16,2 1 2-16,-1 0 0 0,4-3-2 0,1 2 2 15,0-3 0-15,2-1-1 0,2 2 0 0,-1 1 0 16,-3-1-1-16,1 2 0 0,0 1 1 0,-3 0-3 15,-1 0 2-15,-1 5 0 0,-2 0 1 0,-1-1-1 16,1-1 0-16,-2 3 0 0,-3 1 1 0,5 0 3 16,-6 2-1-16,0 0 2 0,2 1 1 0,-2 0 6 15,-1 2 1-15,-2 2 2 0,-1-3 3 0,-4 2 3 16,1-1 2-16,-4 0 0 0,2 1 1 0,-1 1 0 16,-2 0 2-16,-4 0 0 0,2-2 1 0,1 2-2 15,-2-1 2-15,-6-5-1 0,2 1-3 0,-2-2-1 16,1-2-1-16,2 1-1 0,-2-2-3 0,0-1-1 15,1-1-2-15,3-2-2 0,-1 2 2 0,3-3-5 0,2-1-2 16,0 0-4-16,2 1 0 0,0-2-4 0,2 1 0 16,2-1-2-16,-2-1-1 0,3 2 0 0,-2 0 0 15,2 0-2-15,0 0-1 0,1 0-1 0,0 1-4 16,0-1-9-16,2 1-41 0,-1-1-24 0,3 1-30 16,-1 0-40-16,0-1-252 0,1 1 303 15,-1-2-189-15,-1 2-109 0</inkml:trace>
  <inkml:trace contextRef="#ctx0" brushRef="#br0" timeOffset="17489.07">10214 12532 483 0,'1'-3'308'16,"1"-2"-114"-16,-2 0-97 0,0 2 66 0,0 1-40 15,0-1-12-15,-2 0-10 0,2 2-12 0,0-1-22 0,0-1-7 16,0 0 6-16,-1 0-3 0,1 0-6 0,0-1 0 15,0 0-1-15,-1-1 6 0,1-1-1 16,0 0-1-16,0 4-10 0,-1-2 8 0,0-2-3 16,0 3-3-16,-1 1-2 0,0 0-4 0,-2-1-4 15,1 1-2-15,1 0-4 0,-2 1-7 0,0 0-4 16,0 0-2-16,-1 1-2 0,0 0-4 0,-1 0-2 16,0 2 1-16,1-2-2 0,-1 2-3 0,-1 1 0 15,0 0 0-15,1-2-2 0,0 1-3 0,0 0 2 16,0-1-4-16,-2 4 0 0,4-3-1 0,-3 0-2 0,1 4 1 15,-1 0-2-15,0-1 2 0,2 1-2 0,-1 1 1 16,0 2 1-16,1-1-2 0,0 1 1 0,2-1-1 16,-3 1 0-16,2 0 2 0,-2-1-2 0,1 2-1 15,2 0 1-15,-2-1 0 0,2 1 0 0,-2 1-1 16,3-1 1-16,-1 1-1 0,3 1 1 0,-1 0 0 16,0 0 0-16,1 2-2 0,0-3 0 0,0 1 2 15,0 1-1-15,1-2-1 0,1 2 1 0,2-1-1 16,0 1-2-16,1 1 3 0,1-1 0 0,0 0 0 15,0-2 0-15,-2-3 1 0,2 3 0 16,-2-1 0-16,2-2 2 0,-3-2 1 0,1 1-2 0,2 0 0 16,-1-1 2-16,1 1 2 0,0-3-3 0,0 1 4 15,1-2-1-15,-2-1 0 0,3 0 1 0,-1-2 1 16,1 1-1-16,0-1 0 0,0 2 2 0,2-2-3 16,-1 1 1-16,1-1 0 0,-1 0-1 0,2 0-1 15,-1 0 1-15,1-1-3 0,0-2 1 0,-1 1-1 16,2-1 1-16,-1 1-1 0,1-2 0 0,1 2 0 15,0-2-1-15,-2 0 2 0,0 0-2 0,-1 2 1 16,0-2 1-16,-2-1 0 0,2 2 1 0,-4-2 1 16,-1 1 0-16,0-1 0 0,3 0 3 0,-5-2-1 15,0 1 2-15,2 3 1 0,-2-3-3 0,0-2 1 16,0 2 0-16,3 1 1 0,-3-3 0 0,2 2-5 16,-2-4 1-16,-3 1-1 0,0 0 0 0,2 2-1 15,0-2 1-15,0 0-1 0,-4 0 0 0,1 1 1 16,0-2-2-16,1 4 2 0,2-2 1 0,-2-1-1 15,0-1 0-15,0 3-2 0,2-1 1 0,-6 0 0 0,4 0 1 16,-2-1-3-16,-1 1 1 0,-3 0 0 0,2 1-1 16,-1-2 1-16,4 1-2 0,0-1 0 0,0 0 1 15,-2 2-1-15,2-1 1 0,0-1 0 0,2 1-1 16,-4 1 1-16,0-1 0 0,-1 1-1 0,-1 2 1 16,3-3 0-16,-2 1-1 0,-4 2 0 0,2-2 1 15,3 2-1-15,0-2 2 0,2 3 0 0,-6-4-2 16,5 4 1-16,0-2-1 0,-4 3 0 0,2-1 1 15,-1 0 1-15,-1 1-1 0,0-1-1 0,3 2 2 16,-1 0-2-16,-1 1 0 0,-1 0 2 16,0 1 0-16,2-1-2 0,-2 1 0 0,0 0 1 0,-2 2 3 15,0 0 5-15,-1-1 0 0,2 5 1 0,-1-3 3 16,-1 1 2-16,-1 0-1 0,0-1 3 0,1 0-2 16,1 3-2-16,-2-5-1 0,2-1-1 0,0 3-3 15,0 1 3-15,4-2-2 0,-1 0 0 0,-1-1-3 16,1 1 0-16,1-2 1 0,0 3-3 0,-1-3 0 15,2 0-1-15,1 0-1 0,0 0-2 0,-1 0 0 16,2 0 0-16,1 0 0 0,0 0 0 0,0 0-1 16,0 0-3-16,1 1-22 0,1-1-24 0,0 0-27 15,-1 0-42-15,2 0-64 0,3-4 126 0,3 0-96 16,-3 1-33-16</inkml:trace>
  <inkml:trace contextRef="#ctx0" brushRef="#br0" timeOffset="18623.66">16901 13733 566 0,'-3'-2'378'16,"3"1"-135"-16,0 0-115 0,1 1 69 0,-1-2-15 15,0 2-34-15,0 0-11 0,0 3-7 0,2-1-9 16,0 0-21-16,-1 2-6 0,1 0-6 16,-1 0-6-16,2 1-18 0,-1-2-6 0,5-1 6 15,-4 0-3-15,4 3-10 0,1-4-5 0,-2-1-1 0,5 0-3 16,1-2-3-16,1-1-5 0,-1 0-14 0,0-2-1 16,2-1-8-16,2-1 0 0,-1 1-5 0,2 0-4 15,-2 0 0-15,2-1-1 0,1-1 2 0,4 7-2 16,-1-3 2-16,5 2-1 0,-3-1-1 0,-1 3 2 15,3 0-2-15,-7 4-1 0,-1 0 1 0,-2-3 0 16,-6 4 0-16,4-4-1 0,-4 1 2 0,-3-1-1 0,1 0-2 16,-3-1-8-16,4 0-9 0,-1 0-10 15,-5 0-15-15,-2 0-15 0,1 0-65 0,-1 0-40 16,-1-1-55-16,-1 0-100 0,-1 1 214 0,0 0-152 16,0 0-46-16</inkml:trace>
  <inkml:trace contextRef="#ctx0" brushRef="#br0" timeOffset="18978.5">16886 13481 563 0,'-3'-3'483'0,"-1"3"-134"16,1 0-183-16,2 0 107 0,-7 1-78 0,4 3-24 16,-1-1-52-16,1 3-14 0,3 3-18 0,-4 2-14 15,3-2-24-15,-2 3-7 0,1 6-3 0,0-1-6 16,1-1-12-16,-2 1-3 0,-1-2-1 0,4 2-1 16,0-2-4-16,1 3 1 0,-3-7-5 0,-2 0 4 15,5 2-2-15,-2-5 0 0,1-2-1 0,-3-2-2 16,0 1 2-16,4-3-3 0,4 2 2 0,-1-4-5 15,-1-3-1-15,4 0-2 0,5 2 1 0,4 0 0 16,1 0-1-16,6 1-1 0,-2 0 1 0,8 4-1 16,-1 0-1-16,1 2-9 0,1 0-18 0,0 1-88 15,1 2-54-15,1 3-86 0,-1-1 182 0,-3-1-145 0,1 4-75 16</inkml:trace>
  <inkml:trace contextRef="#ctx0" brushRef="#br0" timeOffset="19519.68">17832 13468 936 0,'-8'3'519'0,"4"-1"-239"16,-1 1-147-16,3 0 68 0,-2 2-24 0,0 0-42 15,1 2-17-15,1 2-13 0,-3 2-16 0,2-3-30 0,3 5-9 16,0 9-6-16,0-2-5 0,0-1-19 0,3 7-4 15,0-3-4-15,2 7-1 0,-3 0-4 0,1 1 0 16,2-8-4-16,-1 3-2 0,0-1 2 0,0-1-1 16,0-6-1-16,-2-5-3 0,2 2-5 0,-3-6-8 15,4-4-5-15,-4-5-19 0,1-2-9 0,0-4-9 16,0-5-10-16,-2-5-22 0,1 0-6 0,-6-9-4 16,1 0-5-16,-2-5-13 0,-1 0-9 0,1-2-12 15,-6 0-14-15,3 2-84 0,-1-1 162 16,-3 5-97-16,1 2-41 0</inkml:trace>
  <inkml:trace contextRef="#ctx0" brushRef="#br0" timeOffset="19709.61">17584 13499 557 0,'-6'6'422'0,"1"0"-138"15,-1 0-136-15,2 2 87 0,1-3-26 0,0 1-46 16,1-2-15-16,1 2-12 0,1-1-9 0,0-2-13 16,2-2-7-16,3-1-5 0,-1 0-8 15,5-1-19-15,-3 0-9 0,9-5-7 0,-3 1-7 0,3-2-24 16,4-2-8-16,2-1-7 0,-1 1-3 15,-2 0-3-15,4-1-3 0,1 1-2 0,2-3-2 16,-3 5 0-16,0 0 0 0,1 0-4 0,7 0-33 16,-1 0-22-16,-2 0-22 0,-1 1-25 0,3-2-78 15,1-1-46-15,0-1-64 0,-4 3 175 0,2-1-153 16,3 0-58-16</inkml:trace>
  <inkml:trace contextRef="#ctx0" brushRef="#br0" timeOffset="20206.59">18299 13256 603 0,'-2'0'351'0,"3"1"-112"0,-1 2-107 0,-1-1 76 16,1 3-44-16,0 0 14 0,-3-2-11 0,1 3-12 16,2-1-6-16,-5 0-24 0,2 0-13 0,-3 1-11 15,1 1-13-15,-1 1-28 0,3-1-11 0,-4 2-10 16,0 1-7-16,-3 3-17 0,3-2-4 0,-3 2-1 15,2 2-3-15,-5-2-3 0,1 4-1 0,0 1-1 16,0-1 0-16,3-1 1 0,-2 1-3 0,1-2 0 16,3 1 0-16,1-4 0 0,3-4 0 0,4 1-2 15,1 0-2-15,-1-3 0 0,8-3 3 0,4-2-1 0,-2-1 2 16,7-7-2-16,-1 4 3 0,0-6 2 0,-1 2 5 16,5-1-1-16,-5-1 0 0,0 4 2 0,2 1-1 15,0 1 1-15,-3 3 0 0,-1 0 0 16,0 3-2-16,0 1 3 0,-5 1 2 0,0-1-1 0,-3 4 7 15,2-1 3-15,-5 5-1 0,0-1 1 0,-1 1 6 16,-2 2 0-16,-3 1-1 0,1-1 1 0,0-1-5 16,-5 0-2-16,0 4 5 0,-1-2-1 15,0-2-7-15,-1 0 0 0,-2-2-1 0,-2 2-1 16,-3-4 0-16,0 1 1 0,6-4-7 0,-1 2 4 16,-4-1-1-16,5-1 0 0,-2 2 0 0,3-3 1 15,4 0-1-15,-2-1 0 0,1 1-1 0,1-2-2 16,-1-2 1-16,3-1-2 0,4 1 0 0,-2-1-3 15,-1 0-2-15,-2 0-1 0,3-1 0 0,-1 0-2 16,3 1-2-16,3-2-3 0,-3-1-4 0,2 0-29 16,2 0-16-16,2-1-28 0,-4 0-33 0,3 1-51 0,-3 2-72 15,6-2 154-15,-2 0-116 0,-2 1-18 0</inkml:trace>
  <inkml:trace contextRef="#ctx0" brushRef="#br0" timeOffset="21916.62">9328 14590 741 0,'6'2'364'0,"-5"2"-193"0,1 1-99 16,-1-1 25-16,0 0-9 0,0 1-7 0,0 1-8 16,0-2-35-16,1 0-7 0,0 1-6 15,0-2-4-15,1-1-5 0,-1 0-1 0,5 0-3 0,-1-2 0 16,-1-1-1-16,3 0 2 0,-3 0-3 0,4-2 1 15,-4 0-2-15,-1-2-1 0,1 0-1 16,2 0-1-16,-3 2-1 0,3-3-3 0,3 2 0 16,-6-3 0-16,5 4-2 0,-1-2 1 0,2 1 0 0,-1 0 0 15,2 1-1-15,0-1 2 0,-2 0 0 0,5 3 0 16,-2-3 0-16,0 2-1 0,1 1 0 0,1 0-1 16,-1-1 0-16,1 1 2 0,0 1-1 0,0-1 0 15,1 1 1-15,-1 0-1 0,1-2 1 0,-1-1 1 16,2 3 0-16,-3 0-3 0,0 0 1 0,-1 0 1 15,1 0 0-15,0 2 2 0,-2-1 1 0,-2 2 0 16,-1-1 1-16,3 0 6 0,1 1-1 0,-6 0 1 16,0-2-2-16,-1 1 0 0,3 0 0 0,-1 0-1 15,1 2 1-15,-6-1-6 0,4-1 0 0,3 1 1 16,-2 1-1-16,2-2-1 0,-5-2 0 0,3 1-1 16,1 0-1-16,-3-1 1 0,-1-1 2 0,1 0-3 15,0 0 2-15,-4 1 1 0,3 0 1 0,-4-2 2 16,1 2-2-16,4-1 3 0,-2 1-3 15,-1 0 3-15,4 1-2 0,-2-1-2 0,0 2 1 16,1 1-2-16,3 0-1 0,-4 2-1 0,-1-3 1 0,2 4 0 0,1 0-1 16,4 1 0-16,-3-3-1 0,1 3 0 0,-2-2 0 15,3 1 2-15,-1-3-2 0,2 3-1 0,-3-4 1 16,1 0 0-16,0 1 3 0,-1-1-2 16,1-1 3-16,0-1-1 0,1 0 1 0,-2 0 0 0,0-1 0 15,1 1 1-15,0-4 0 0,-2 1 0 0,1 2-1 16,-1-1-2-16,1 1 2 0,1-2-3 15,0 3 1-15,-1-2 0 0,1 2 0 0,0-2-2 16,1-1 1-16,-1 0 2 0,1 1 1 0,2-1 1 16,-2 0 3-16,0-1 1 0,1 1 1 0,3 1 3 15,-1 0 0-15,1-3-2 0,1 3 0 0,-1 0 2 0,-2 0-3 16,0 2-2-16,1 0-1 0,0 0-1 0,0 0 0 16,-2 2 1-16,1 1-2 0,-3 3-1 0,2-1 2 15,0-1 2-15,-4 4 3 0,-1-2 4 0,-1 0 8 16,-1 0 0-16,1-2 4 0,0 0 1 0,-3-1 0 15,2-1 0-15,2-1-3 0,-3 0-4 0,-2-1-8 16,1 0 2-16,0 0-5 0,0-2-2 0,2 0-1 16,-2-3-2-16,0 1 0 0,3 0-1 0,-1 0 0 15,2 1-4-15,0 0 2 0,1-1-1 0,-1 1 0 16,2 2 1-16,0 0-1 0,-1 0 1 0,1 0-2 16,1 0 2-16,-2-1-1 0,2 5 1 0,0-2-2 15,-2 1-7-15,1 3-15 0,-1 3-56 0,2 0-31 16,-1 2-41-16,-2 5-62 0,2 1 139 0,0-1-117 15,-4 2-34-15</inkml:trace>
  <inkml:trace contextRef="#ctx0" brushRef="#br0" timeOffset="22504.32">11621 14767 771 0,'0'0'432'16,"-3"-2"-191"-16,1 0-128 0,-2-2 77 0,-1 2-30 16,2 0-10-16,2-1-14 0,-2 0-26 0,1 1-13 15,-1 2-10-15,0 0-8 0,1 0-23 0,-1-1-6 16,1 3-8-16,-1 1-5 0,1 1-13 16,0 0-3-16,2 2-1 0,-2-1-2 0,2 1-8 0,0 2-3 0,1 4 2 15,1-2-3-15,-1 1-2 0,1 2 0 0,2 0-1 16,-2 5 0-16,1 2 1 0,2-1 0 0,-5 1 0 15,1 5 0-15,2-2-1 0,-2 3 1 0,-1 1 1 16,0-2-3-16,0-1 0 0,1-2 2 0,-1-2-4 16,1-6 0-16,-1 3 0 0,0-8-2 0,0-1-1 15,0-5-8-15,0 1-7 0,0-6-12 0,0-1-9 16,0-4-45-16,0-2-22 0,-1-5-31 0,0 3-43 16,-1-6 114-16,0 0-85 0,-2-2-21 0</inkml:trace>
  <inkml:trace contextRef="#ctx0" brushRef="#br0" timeOffset="22782.66">11444 14738 865 0,'-6'5'424'16,"1"-1"-215"-16,1 2-113 0,1-1 57 0,0 0-24 15,-1 1-7-15,0 0-6 0,3 0-8 0,0 0-25 0,-2-3-5 16,3 2 4-16,0 0-7 0,2 0-20 0,0 0-6 15,2-1-3-15,-2 0-5 0,4 2-5 16,-2 1-4-16,1-1-13 0,1 0-2 0,2-3-1 16,0 4-2-16,1-3-5 0,3 1-3 0,0-1-1 15,2 0 0-15,0-3-1 0,3-4-3 0,0 2 2 16,2-7-2-16,2 2 2 0,1-4-1 0,-3 0 1 16,4-4-2-16,-1 2 2 0,-1-4-3 0,0 0-11 15,-1 1-16-15,-1 0-19 0,-3 0-84 0,1-1-49 16,-4 4-88-16,3 0 183 0,-3 3-145 0,1 8-64 0</inkml:trace>
  <inkml:trace contextRef="#ctx0" brushRef="#br0" timeOffset="23404.58">12131 14710 314 0,'-2'-4'330'0,"1"3"-92"0,-2 0-100 15,-2 1 87-15,2 0-46 0,-1 1-19 0,-1 2-37 16,1-2-10-16,-3 2-10 0,0 0-5 0,1 1-11 16,1-1-2-16,-1-1 0 0,-1 1-1 0,1-2-6 15,0 3-4-15,0-2-7 0,0 1-3 0,1 1-11 16,-2-1-5-16,1 1-5 0,1 0-2 0,-2 1-10 15,2 1-3-15,0 1-2 0,-2-1-2 0,0 0-7 16,-1 2-2-16,2 1-2 0,-3-1-1 0,2-1-7 0,0 1 1 16,0-1-1-16,0 3-1 0,2-3-3 15,-2 1 1-15,4-2 0 0,0 0-2 0,-2 1 0 16,3-2 0-16,1 2-1 0,1-4-1 0,-1 1 2 0,1 0-2 16,0 0 1-16,3-1-1 0,-1 0 0 15,4-3 1-15,-2 0 0 0,4 0 1 0,0 0 0 16,4-1-1-16,-1 0 0 0,1-1 1 0,2-1 1 15,2 1-1-15,0 2 0 0,1-1 0 0,0 0 0 16,1 0 0-16,1 1 0 0,-3 0 1 0,0 3-1 0,-2 3 2 16,3-2 1-16,-5 0 0 0,-2 2 1 0,1 3 6 0,-4 0 11 15,-2 1 3-15,1-1 2 0,-4 0 2 0,-1 1 4 16,2 2 2-16,-3-2-2 0,0-1-1 16,-1 1-6-16,-2 1-2 0,0 0-1 0,-3-2-1 15,-1-1 1-15,-1 0-1 0,-3-1 0 0,-1 1 1 16,-2-2-4-16,2 0 0 0,-4-1-1 0,4 1 0 15,-3-2-4-15,-2 2-4 0,3-1-1 0,0-1-2 16,2 1 0-16,-1-2-2 0,2 3 2 0,1-2-1 16,2 1-1-16,2-1 3 0,-2-1-2 0,1 2 1 15,1-1-1-15,1 0-1 0,1-1 0 0,-1 0-2 16,2-2-1-16,-2 2 0 0,5-2 0 0,-2 2-2 16,1-2-2-16,1 0-2 0,0-1-8 0,2 2-65 15,1-1-51-15,2 2-79 0,-1-1-178 0,3-2 285 16,-1 1-194-16,-1 0-87 0</inkml:trace>
  <inkml:trace contextRef="#ctx0" brushRef="#br0" timeOffset="29935.31">12214 15667 708 0,'-3'3'344'0,"2"6"-172"16,-2-7-100-16,1 1 37 0,4-2-31 0,1 0-20 16,-4-1-17-16,2 4-16 0,4 0-10 0,-3-4-12 15,4 4-4-15,-4-1 0 0,-1-2 0 0,3 2 0 16,1 2 0-16,3 1 1 0,-5 0 3 0,3 1 7 15,0 0 3-15,4 3 0 0,-3 0 3 0,0 2 8 16,0 1-1-16,-1 3 2 0,0 2-2 0,1 6-6 16,-2 2-1-16,4 5-1 0,0-1-3 0,-2-2-3 15,2 3-2-15,4 3-4 0,-2-1 1 0,1-5 0 0,-1-3-2 16,2-4 0-16,6 5-2 0,3-5-1 0,-2 1 0 16,3-7 1-16,9 3 1 0,0-2-2 0,4 2 1 15,0-2 0-15,3-1 0 0,0 0-1 0,-1 0 1 16,0-4-1-16,3 3 1 0,-4 0 0 15,10 0-3-15,-1-2 1 0,3 1 0 0,2 0 1 16,6-1-2-16,-2 0-1 0,4-1 1 0,-3 0 0 16,9 2 2-16,0-2-2 0,-3-2 2 0,7 1-1 15,-4 0 0-15,3-1 0 0,-8 0 0 0,-4-1 0 0,18-1 1 16,-3 3 0-16,-12-3-3 0,10 1 4 0,-8-2-3 0,21 3 2 16,0-2 0-16,-1-1 0 0,-17 0-1 0,9-2-1 15,4 2 3-15,-2-1 0 0,9-3-2 16,-9 1 2-16,-5 1-1 0,9-2 0 0,-6 0 0 15,11-2 0-15,-3 0-1 0,-1-2 0 0,-4 2 1 16,0-3 0-16,5 0 0 0,-1-5-1 0,3 1 1 16,-7-3 1-16,2-1 0 0,-2-2 0 0,3 0 0 15,-10-1 0-15,4 0 0 0,6-1 0 0,-2-4 0 16,-9 4 1-16,-1-1 0 0,0-1 0 0,13-3 1 16,-5-2-2-16,-1 0 2 0,-12 0-2 0,13-1-1 15,2-2 0-15,-2 2 1 0,5-3 0 0,-8-1-1 16,-1-3 0-16,3 1 1 0,-4-1 0 0,4-5 1 15,-3 0 0-15,-2-2 1 0,-1 1-2 0,-4-4 1 16,5 2 2-16,-10-1-3 0,8 0 1 0,-4 2 2 16,-2-2-2-16,0-1-1 0,-6 1 2 0,1-1-1 15,-1-2 1-15,-2-1-1 0,-2 2 1 0,-12 3 0 0,2-1-1 16,8-3 2-16,-3-2-3 0,-3 7 1 0,1-1 0 16,-4 0 1-16,5-9 1 0,-7-2-2 0,3 1 2 15,-9 6 0-15,6-6 1 0,-3-1 1 0,1 1-2 16,3-2 0-16,-5-3 1 0,0 3 1 0,0-5-1 15,0-4 2-15,-6 2-2 0,1-2 0 0,-7 0 2 16,1-2-2-16,-2-2 1 0,1 3 0 16,-3-8-1-16,0 6 1 0,-2-6 0 0,3 1-1 15,-3-2 0-15,-1-4 1 0,2 2-3 0,-2 0 3 16,2 0-3-16,-2 1 0 0,-1 8 0 0,-1-1 2 0,2-13-2 16,-2 4 0-16,0 9 2 0,-3-2-2 0,1 3 1 0,0-14 0 15,-3-2 0-15,1 1-1 0,-2 11 1 0,1-11-1 16,0-1-1-16,-2-2 1 0,0-6 0 0,1 4-1 15,-1 1 2-15,1-3-3 0,0-1 1 0,-2-4 1 16,-2 1 0-16,-2-2-1 0,2 1 1 0,-3-3 0 16,4-2-2-16,-1-2 1 0,0 1 0 0,-3 2 1 15,3-3-1-15,-1-4 1 0,0 3-2 16,0 2 1-16,-2-2 1 0,-1-1 0 0,0 0 0 16,1 15 0-16,-1 0-2 0,-1-12 2 0,-1-2 0 15,0 12-2-15,-1 1 0 0,0 2 1 0,-1-14 1 16,-3-2-2-16,2 1 3 0,1 11-3 0,-1-11 2 15,-2 0 0-15,4 0-1 0,-9-6 1 0,5 4-2 16,-1 0 0-16,-2-2 1 0,4 1 2 0,-4-2-1 16,-2 0-1-16,2 1 1 0,5 1 0 0,-6 0 0 15,1-1-1-15,-5 0-1 0,2 1 0 0,0 0 2 16,-3 1 0-16,3 3-1 0,-4-5 0 0,5 18 0 0,0-5 0 16,0-7 0-16,-1-4 0 0,1 17-1 0,1-1 0 15,1-3 0-15,-1-11 0 0,2 1 0 16,-1-2 0-16,2 12 1 0,-1-13-1 0,3 2 0 0,-1-2 0 15,-1 4 0-15,3-2 0 0,-3-1 1 0,2 2 0 16,0 2-1-16,1-1 1 0,-3 1 1 0,1 0-1 16,2 1 0-16,-1 5 0 0,0-1 1 0,1 6-1 15,-1-4 0-15,3 11 1 0,0-5-1 16,0 7-1-16,1 1 0 0,-2 0 0 0,2 3 0 16,1 2-1-16,1 3 1 0,-1 6 0 0,1 2-1 0,1-7 0 15,-1-1 1-15,2 12-1 0,-1 0 0 0,4 0 1 0,-3-7 0 16,3 2-1-16,1-1 0 0,-1 10 1 0,5-7 0 15,-2 0 0-15,1 2 0 0,1 1-1 0,1 5 1 16,1-3 0-16,1 3 0 0,-1 2 0 0,5 5-1 16,-2-1 0-16,3 4 0 0,0-3-2 15,5 5 1-15,-2-1 0 0,7 5-2 0,-2-2 2 16,0 1 1-16,3 0-1 0,-2 2 1 0,2 2 0 16,-1 3-1-16,-2 1 0 0,-1 3 1 0,1 2-3 0,-5 3 1 15,-3 5 1-15,4 2 0 0,3-1-1 16,-8 3 1-16,1 4 1 0,1 2 0 0,4 0 0 15,3 5 1-15,0-2 0 0,-4 5 0 0,4 3 3 16,3 3 1-16,0 1 1 0,-3 0 1 0,0 6 3 16,1 1 3-16,-2 2 1 0,1 1 3 0,-4 2 1 15,1-2 1-15,-2 3 0 0,1-1 2 0,-2-1-2 16,-2 0-1-16,0 1 0 0,-1-3-4 0,-1 0-1 16,0-2-1-16,-1 0 0 0,-1 0-2 0,-3-2-1 15,0-1 0-15,-2-5-3 0,1 2 3 0,-3-3-3 0,0-3 1 16,-4 0-4-16,2-2-14 0,1-1-23 0,-3-2-27 15,0 0-33-15,-2-2 69 0,-1-1-53 0,-1-1-29 16</inkml:trace>
  <inkml:trace contextRef="#ctx0" brushRef="#br0" timeOffset="30239.99">20170 3466 711 0,'-11'-1'331'0,"3"-2"-186"0,2-1-83 0,-4 2 26 15,2-1 5-15,-1 2 8 0,1 2 1 16,0 3-19-16,-2-2 0 0,0 7 0 0,1 0-3 0,6 2-11 16,-5 0-4-16,8 3-7 0,-1 0-7 0,3 2-13 15,6 3-4-15,3 1-8 0,0-3-3 16,2 2-11-16,4 1-2 0,2-2-2 0,2-1 0 15,-3-2-5-15,2-8-3 0,6 1 2 0,1-1 0 16,-4-3 1-16,1-4-1 0,1-2 0 0,6-3-5 16,4-3-4-16,-1 1-11 0,-6-4-16 0,1-4-53 15,3-2-35-15,-4-2-58 0,-2-1-115 0,0-4 206 16,-2 0-144-16,-2-3-48 0</inkml:trace>
  <inkml:trace contextRef="#ctx0" brushRef="#br0" timeOffset="31982.87">20006 3971 1154 0,'1'-1'523'0,"5"3"-339"0,-2 1-116 0,-5-3-2 16,0 1-5-16,-1 2-6 0,1 2-6 0,-4 6-9 15,3-3-7-15,-4 8-24 0,3 5-5 0,-2 3-2 16,1 5-2-16,-2 6-1 0,0 5 2 0,1 1 0 15,1 4 0-15,-2 0 1 0,1 8-2 0,-1-3 0 16,4 5-1-16,1 0 1 0,-1 4 0 0,1-2 0 16,1 5-1-16,0-2 1 0,1 2-1 15,-1 1 1-15,1 1 1 0,-1 1 1 0,0-1-2 0,0 3 0 16,2 0 1-16,-2-2-1 0,0-7 1 0,0-2-1 0,0 9 0 16,0 2-1-16,-2-14 3 0,0 3-2 0,0-4 1 15,-3 11 3-15,0-2 0 0,0-1 2 0,-2-5-3 16,-1 3 5-16,1-2-3 0,0 1 1 0,-2-3 1 15,2-5 0-15,-2 2 1 0,3-10 3 0,0 4 2 16,1-8 0-16,-2 3 2 0,4-6 0 0,-1 0 2 16,2-5-1-16,-1 0-2 0,4-9-4 15,0-1 0-15,2-5-4 0,2-3-1 0,3-3-2 16,-2-1-3-16,5-3 0 0,1-2 0 0,5-3 0 16,-2-1 1-16,0 0 0 0,6-5-1 0,3 1 2 15,0-3 0-15,-2 1 0 0,2-1-1 0,0 2-1 0,9-2 0 16,-3 1 0-16,1-1 0 0,-1 3-1 0,11-3 1 15,3 2-2-15,3-1 2 0,4 3 0 0,5-2 0 16,2 2 0-16,3 0-1 0,3 1 1 0,8 2-1 16,-7-2 1-16,13 1-1 0,-6-1 1 0,2-1 0 15,3 2 0-15,6 3 0 0,-3-4 0 0,-2 0 0 16,4 2-1-16,-7 0 1 0,6 0 0 0,-10 2 0 16,2-1 0-16,7-5 0 0,0 4 0 0,-12 1 2 15,3-3-1-15,6 2-1 0,8 1 0 0,-3 0 0 16,1-1 0-16,-15 1 0 0,20 3 1 0,1-1 0 15,-6 2 0-15,-2 2 1 0,-4-2 0 0,1 4-1 16,-2-1 0-16,6 6 1 0,-9-2-1 0,-3 1 0 16,3 4 1-16,-7-1-1 0,6 5-1 15,-2-2 1-15,-3 1 1 0,-4 0 0 0,-4 0-1 16,4 2-1-16,-10-2 1 0,1 0-1 0,-7-3 2 16,-5 0-1-16,-1 1 2 0,0-2-2 0,-11-2 2 0,-1-6 0 0,2 3 11 15,1-2 8-15,-7 0 5 0,-3-5 3 0,-5-2 2 16,-2 0 9-16,-5 0 5 0,2 1 3 0,-6-4-8 15,-2 0-4-15,-2-3-3 0,1 2-1 0,-2-2-4 16,0-1-5-16,-2-2-4 0,-3 2-3 0,0-1-6 16,-1 0-2-16,0-1-1 0,-4-2-3 15,5 2 0-15,-4-3-2 0,0 0-2 0,-3-3 0 16,5 2 2-16,-3-5-2 0,0 2 0 0,3-4-2 16,-5-1 1-16,3-1-2 0,0-4 1 0,2-2-2 15,-2 1-1-15,1 2 2 0,3-3-1 0,-1-8 1 16,0 0-2-16,0 3 3 0,3-4-1 0,0-2 1 0,-3-12-1 15,-1-3 2-15,2 0 0 0,-4 4 0 0,0-7 1 16,0 0-1-16,0 1 2 0,-1-2-1 0,0 5 2 16,-2-1-1-16,1 4-1 0,-1 3 2 0,1 2-2 15,-1-1 2-15,1 3-2 0,-1 2 0 0,1 1 0 16,0 1-1-16,3 1 1 0,-2-2-2 0,2 2 1 16,-1 0-1-16,3-2-2 0,2-1 3 0,0 0-1 15,2-3-1-15,2 1-1 0,1 1 2 0,1 3 0 16,2 2-1-16,3-10 1 0,-2 4-1 0,0 5 1 15,2-1-1-15,1 3 1 0,0-5 0 0,-1 6 1 16,1-4-1-16,-2 12 1 0,2-2 0 0,-2 2 0 16,-1 0 1-16,-3 3 0 0,2 3-1 0,-2 3 0 15,-2 2 2-15,0 4 1 0,-1-2-1 0,0 2 0 16,-2 6 0-16,1-1 1 0,-1 2-1 0,-2-2 1 16,0 4-3-16,1-2 2 0,-3 4 1 0,2-1-1 15,-1 1-2-15,0 0 2 0,-1 1-1 0,1 0 1 16,1 1-1-16,-1 0-1 0,2 0-1 0,-2 0 1 0,0-1 1 15,0 0-1-15,1 1 0 0,-1-1 0 0,1 0 1 16,-3 0-1-16,2-1 0 0,-1 0 0 0,1 1 0 16,-5-2-2-16,2 1 0 0,-2-1 0 0,0-1 1 15,-2 0-1-15,1 1 0 0,-2-3 1 0,-6 1-1 16,-3-3 2-16,2 2 0 0,-11-4 1 0,4 2 0 16,-5 0 2-16,-3-1-1 0,-3 1-1 15,1 0 2-15,-3 0 0 0,-2 0-1 0,-2 1 0 16,-2-2 0-16,5 3 0 0,-9 2 0 0,-8-2 1 15,2 3-1-15,4-2-1 0,-3 4 2 0,0 0-1 0,-16 2-1 16,-1-2-1-16,2 0 3 0,6 3-2 0,-10-1 0 16,-3 1 1-16,-4 2-2 0,-1-2 0 0,5 5 1 15,-1-3 1-15,-1 1-2 0,6-1 1 0,-9-1 0 16,4 1-1-16,1 0 0 0,3 0 1 0,3-4-1 16,-4 2 1-16,0-3-1 0,-1 0 0 0,9 2 0 15,-4-2 1-15,6 0 0 0,1-3 0 0,-2 0-1 16,9 1 0-16,-5-3 0 0,1 3 0 0,10-3 1 0,3 2-1 15,-4-4 0-15,-2 0-2 0,7 3 1 16,8-1 1-16,5-1 0 0,-4-2 0 0,4-3 0 16,0 0 0-16,5 2 1 0,0 0 0 0,-1-3 0 15,1 1-1-15,3 2 0 0,2-1 1 0,0 2 1 16,6-2 0-16,1 1 0 0,2 1-1 0,0 2 1 16,2-1-2-16,1-1 0 0,0 3 1 0,0-1-1 15,0 4 0-15,0 0 0 0,1 1 0 0,1 0 0 16,-1 4 1-16,-2 1-1 0,1 1 1 0,0 2-1 15,-1 0 0-15,2 0-3 0,0-1 3 0,0 2-2 0,0 1 0 16,-1-4 1-16,5 3-1 0,1-1 0 0,1-3 1 16,0 4-1-16,1-5-7 0,1 3-4 0,2-5-24 15,3 1-106-15,1-2-76 0,3 0 167 0,12-8-125 16,-1-14-107-16</inkml:trace>
  <inkml:trace contextRef="#ctx0" brushRef="#br0" timeOffset="33213.33">20296 4563 422 0,'-4'-1'322'0,"2"1"-88"0,-1-1-115 15,1 2 74-15,0-1-48 0,2 0-8 0,-1 3-11 16,0-2-43-16,1 3-15 0,2 0-11 0,0 5-6 16,1 5-8-16,-2-2-2 0,1 4-13 0,0 0-5 15,0 3-5-15,-1 1-3 0,-1 2-2 0,1 0-4 16,-1 0 0-16,0 2-3 0,-1-4 0 0,0 0 0 16,1 0 0-16,0-9 0 0,-2 2 1 0,2-6 0 15,0 1 1-15,0-8 2 0,0 0 2 0,0-3 5 16,0-5 2-16,0-4 1 0,0-2 1 0,0-4-3 15,0-3 0-15,-1 0-1 0,1-2-2 0,-1 1-5 0,1 0-5 16,1-4-1-16,0 0-1 0,-1 4 0 0,3 0-2 16,-1 4-1-16,1-5 0 0,4 3-2 0,-3-1 1 15,2 6-1-15,2 1 0 0,0 1-4 0,2 2 2 16,-2 1-1-16,3 8-1 0,-2 0-1 0,2 6 0 16,1 5 1-16,-3 3-1 0,1-1 2 0,6 12 0 15,-4-3 0-15,0 2 0 0,2 1 5 16,0 0-2-16,-1-2 1 0,1-2 1 0,0-3 1 0,-2-4 1 15,1 2 0-15,0-7 2 0,-3-2-1 16,0-4 1-16,-1 2 2 0,-1-3 4 0,-1-1 1 0,-1-4 8 16,-1-2 2-16,-1 0 1 0,-2-1 2 0,0 0-2 0,0-3 2 15,-2-2-2-15,0-1-4 0,-1 2-5 0,-1-1-1 16,2-1-1-16,-2-1-2 0,0 3-1 0,-2 3-1 16,-2-2-3-16,1 5 1 0,0 0-2 0,-1 3-4 15,0 2-3-15,2 7-2 0,0 0 1 16,-3 4-4-16,4-1 4 0,2 10-1 0,0-1 0 0,2 5 4 15,0 2 2-15,2-1 0 0,0 2-1 0,3 1 1 16,1 0 1-16,4-2-8 0,-2 0-14 16,-2-4-17-16,4-8-23 0,0 2-127 0,3 0 149 15,-2-6-97-15,-1-4-55 0</inkml:trace>
  <inkml:trace contextRef="#ctx0" brushRef="#br0" timeOffset="33752.57">20799 4575 1116 0,'0'6'556'15,"0"-3"-309"-15,-1 2-144 0,-1 4 28 0,0-2-20 16,0 1-9-16,1 0-3 0,-2 3-11 0,1-1-18 16,-1 1-32-16,2-1-7 0,-1 0-7 0,2 0-6 15,-2-1-6-15,2-2-9 0,3-1-3 0,-1-1 0 16,2-2 0-16,3 0-2 0,-2 1 0 0,4-3 0 15,0 0 1-15,3-1 1 0,-2 2 0 16,4-3-1-16,0 0-1 0,0-3 1 0,1 0 0 0,-1 0 1 16,0-2-2-16,-2-2 0 0,-1 1 1 0,-3-4-1 15,0 1 1-15,-3 1 2 0,2-2-1 0,0-1 2 16,-2-2 0-16,-3 2 2 0,4 0-1 0,0 1-1 0,0 0-1 16,-4-1 1-16,1-1 1 0,-3 5-3 0,2 3 0 15,2-2 0-15,-3 3 0 0,-1 0 1 0,2 4-1 16,-1 5-1-16,1 1-1 0,5 4 1 0,-2 1-1 15,0 1 1-15,4 3-1 0,-1-1 0 0,-1-3 2 16,4 2 0-16,-1-6 2 0,-1 1-2 0,1-5 1 16,-1-1 0-16,-2-3 2 0,2 0 1 0,-2 0 2 15,-2-7 1-15,2-2 4 0,-1 0 4 0,-1 0 2 16,-2-2-1-16,0 2 2 0,0-4-2 16,-3 0 1-16,1 0-1 0,-1 1-6 0,-2-1-2 15,-1 1-1-15,0-3 0 0,0 3-4 0,-1 1-3 16,0 1-3-16,1 3-3 0,-2 3-2 0,1 2-5 15,0 3-2-15,-2 5-1 0,2 4 2 0,-2 6 1 16,2-2 1-16,-1 14 3 0,2-4 0 0,0 7 5 16,-2-2 0-16,3 3 1 0,-1 0 0 0,3 0-1 15,0-2-6-15,4-5-13 0,-1 0-12 0,1-3-15 0,5-11-16 0,1 1-70 16,-1-1-45-16,0-5-66 0,2-5 162 16,1-3-117-16,3-4-82 0</inkml:trace>
  <inkml:trace contextRef="#ctx0" brushRef="#br0" timeOffset="34034.64">21318 4564 733 0,'-8'12'336'0,"-3"3"-169"0,1-2-98 0,-1 2 65 15,3 0-47-15,-1-1-12 0,3-2-20 0,-2-1 5 16,1 1-5-16,2-2-2 0,0-1-2 0,3-5-5 15,-1 2 1-15,3-4 3 0,0-2 1 0,3-3 1 16,1 0 2-16,1-4 1 0,1-4 5 0,0 0 9 16,1-1 0-16,2-6-4 0,-1 0-5 0,2 0-10 15,2-3-7-15,1-1-4 0,-2 1-6 0,0 2-14 16,3-2-4-16,-2 1-5 0,2 1-2 16,-1 2-5-16,-1 1 0 0,-1 2-2 0,2 1-1 15,-5 4-2-15,2-2-5 0,-2 6-11 0,-1 2-36 16,1 2-19-16,-2 3-22 0,3 3-24 0,-1 1-77 15,1 3-48-15,0 2 150 0,0 0-115 0,6 0-47 16</inkml:trace>
  <inkml:trace contextRef="#ctx0" brushRef="#br0" timeOffset="34608.54">21647 4431 998 0,'0'-8'521'0,"-2"1"-261"0,1 1-150 0,-1 0 49 0,-3 1-24 15,1 0-12-15,-4 1-18 0,3 1-48 0,-2 1-9 16,-2 0-10-16,-1 2-5 0,-2 4-7 0,0-2-5 0,0 3-9 15,0 2-4-15,0 0-3 0,1 4 1 16,-2-2-1-16,1 6-5 0,1-3 1 0,2 1-1 16,5 3 0-16,-3-3-2 0,0 1 1 0,6-5-3 15,-4 6 0-15,7-4 2 0,-2 0 2 0,6-3 0 16,-3-2 0-16,1 0 5 0,2 0 0 0,-1-2 2 16,4-3 0-16,-5-1 1 0,0 0 0 0,5 0 2 15,-1 0 1-15,2-3 0 0,1 1 1 0,1-3 2 0,0 0 0 16,1-1-1-16,0 1 0 0,-3-1-4 0,0 2 0 15,0 2-3-15,-2 2 0 0,1 0-2 0,-4 3 2 16,1 1-2-16,-2 4 2 0,-2 5-1 0,1 1 3 16,-2-3 0-16,-1 5-1 0,-1 0-1 0,-3-3 1 15,1 3 0-15,-1-5-2 0,-1-1 3 0,1-1-3 16,-1 0 0-16,2-4 0 0,-1 1 0 0,0 0-2 16,2-4 1-16,1-1-2 0,-1 0-1 0,0 0-2 15,2-2 0-15,-2-3-3 0,2-1 1 16,0 2-1-16,2-3-1 0,-1-3 2 0,3 1-1 0,0-2-1 15,0 0 2-15,1-1-1 0,3 0-2 0,0-1 2 16,2 2-1-16,2 0-1 0,0-1 3 16,2 1 2-16,2 2-2 0,-1 0 2 0,2 2 1 15,-1-3 0-15,1 2 1 0,3 1-1 0,-3-2 1 16,0-1 1-16,-4-1 0 0,1 1-1 0,-3-2 1 16,3 3 3-16,-7-3-1 0,-1 0 2 0,-4 1 9 15,1-1 2-15,-1-2 7 0,3 5 4 0,-4-2 5 0,-1 1 3 16,-4 2 9-16,-2 1-2 0,4 1-10 0,-7 5-3 0,-4 0-7 15,-4 5-4-15,-4 9-8 0,0-3-4 16,4 8-10-16,-1 6-1 0,-2 1 0 0,7 7-2 0,3 3 2 16,6 3 1-16,-3-2-1 0,7 3 0 15,1-6 0-15,8-2-9 0,-2 1-16 0,11-14-19 16,3 2-27-16,4-13-128 0,-2 5-125 0,12-18 242 16,-1 3-177-16,3-9-136 0</inkml:trace>
  <inkml:trace contextRef="#ctx0" brushRef="#br0" timeOffset="35881.26">22433 4256 747 0,'-6'0'462'0,"3"0"-203"0,-2 0-138 0,0 2 90 15,0 0-29-15,-1 0-49 0,0 1-5 0,0 2-29 16,-1 0-9-16,-5 3-15 0,4-1-13 0,-4 0-23 15,1 2-8-15,-3 0-8 0,-1 1-17 0,-3 0 6 16,3 3-9-16,-2 0-2 0,1 3 2 0,0 1-3 16,1 5 0-16,2 1 0 0,2 4-3 0,2 2 1 15,4 5-1-15,-1-1 0 0,10 8-2 0,-2-2 1 16,6-1 2-16,0 2-2 0,12-7-1 0,-2 3-8 16,2-8-40-16,6-4-23 0,1-7-33 0,-3-2-47 15,2-3-73-15,-4-9 150 0,5-4-151 0,-1-2-77 16</inkml:trace>
  <inkml:trace contextRef="#ctx0" brushRef="#br0" timeOffset="36254.87">22455 4347 923 0,'0'-6'501'0,"2"1"-232"16,2 2-143-16,-1-1 77 0,-2 1-63 0,-1 3-13 0,0 0-17 15,-2 0-20-15,0 1-40 0,-2 1-10 0,1 0-11 0,-4 4-8 16,3 1-6-16,-1 0-3 0,-2 0-8 16,3 3-2-16,-2-1 1 0,2 2-2 0,0 0-1 15,1-1 1-15,-3 1-1 0,3-1-10 0,4-2-7 0,-2 2-31 16,-1-1-14-16,2-2-17 0,-1-3-20 16,2 2-56-16,3-1-25 0,0-5-26 0,-2 1-40 15,4-2 156-15,2-1-100 0,3-6-15 0</inkml:trace>
  <inkml:trace contextRef="#ctx0" brushRef="#br0" timeOffset="36439.33">22575 4335 650 0,'1'-2'470'0,"1"2"-163"16,-2 0-153-16,-2 2 93 0,0 1-31 0,-1 1-52 16,1 1-20-16,-3 3-20 0,0-1-14 0,-1 3-33 15,2-2-11-15,-2 3-12 0,1 0-8 0,-1 1-23 16,1 1-6-16,0 1-5 0,2-3-4 0,0 0-5 15,0 0-9-15,1-1-15 0,1 1-17 0,0-5-20 0,1 1-26 16,0-3-83-16,1 2-53 0,2-3-92 0,-1-2 208 16,3-1-151-16,2-1-102 0</inkml:trace>
  <inkml:trace contextRef="#ctx0" brushRef="#br0" timeOffset="36756.32">22767 4416 488 0,'3'0'366'0,"1"0"-116"0,0 0-135 0,-4 0 80 16,3 0-28-16,-4 0-11 0,-1 0-4 0,2 1-22 16,0-1-9-16,-2 0-9 0,2 0-7 0,-1 2-23 15,1 0-8-15,-2 0-9 0,2 3-9 16,-4 2-23-16,4 1-7 0,-3 5-7 0,-2-2-3 0,-2 4-8 15,3 3-4-15,-1 4-4 0,-2-2 0 0,2 1 0 16,-1 3-1-16,3-2 1 0,1-1-3 16,0-1-8-16,2-6-10 0,2 0-19 0,-2 0-8 15,3-4-7-15,2-5-7 0,-3 1-9 0,4-3-29 16,3-4-7-16,-1 1-8 0,-4-4 3 0,4-3-54 16,-1-1-23-16,-1-4-32 0,-2-1-51 0,-4 0 176 15,0-3-111-15,-3 1-23 0</inkml:trace>
  <inkml:trace contextRef="#ctx0" brushRef="#br0" timeOffset="36937.68">22617 4432 469 0,'-6'-4'416'0,"-1"4"-100"0,-5-4 120 0,9 3-239 15,0 1-18-15,1 0-20 0,1 0-51 0,2 1-13 16,1-1-11-16,2 3-1 0,2 1-8 0,0-1-6 16,0-2-12-16,4 1-7 0,2 0-6 0,3 1-8 15,2-2-4-15,5-1-13 0,-2-4-6 0,6 1-2 16,-2 0-5-16,2-4-2 0,0 1-2 0,1-3-2 15,1 1-7-15,-3 0-34 0,3 0-15 0,-1-1-21 16,0-1-25-16,-1 2-101 0,-2 0-80 16,-1 2 187-16,-1-2-139 0,-5 3-81 0</inkml:trace>
  <inkml:trace contextRef="#ctx0" brushRef="#br0" timeOffset="37407.8">23142 4404 457 0,'-4'1'357'0,"-2"3"-96"0,1-1-128 16,1 0 82-16,-1 2-34 0,-1-1 3 0,0 2-17 16,0-3-43-16,2 1-11 0,-3 0-8 0,0 1-2 15,0 2-11-15,0-2-11 0,-1 0-29 0,0 2-9 16,-1 0-7-16,-1 0-7 0,2-2-8 0,-2 3-10 15,0-4-4-15,1 2-1 0,1 0-2 0,2-2-4 16,-2 2 0-16,4-2-1 0,0 0 0 0,0-2-1 16,2 2-1-16,2-2 1 0,1 1-1 0,0-2 2 15,3 1-2-15,1-1 2 0,1 1-1 0,0 1-2 16,2-2 2-16,2-1-2 0,1-1 2 0,-1 1 1 0,3 2-1 16,4-2 0-16,0 0 1 0,-1-3 0 0,1 3 1 15,1 0 0-15,1 2 1 0,-2 0 1 0,2-2 2 16,-6 5-1-16,-3 0 5 0,1 2 1 0,-4 0-1 15,3 1 3-15,-10 2 0 0,0-1 2 0,-5 2 0 16,-1-1 2-16,-4 1-1 0,1-1 2 0,-6-3 0 16,-3 1 1-16,4-1-2 0,-3-1 1 15,-1-1-1-15,2-2-3 0,2-1-3 0,-2-1-4 0,3 1 0 16,1-4-2-16,1-1-4 0,2-1-6 0,2-1-2 16,1 0-7-16,0 0-8 0,4 0-9 0,2-2-52 15,-1 2-36-15,1 0-45 0,3 1-70 0,-1 0 157 0,3 1-150 16,-1 2-73-16</inkml:trace>
  <inkml:trace contextRef="#ctx0" brushRef="#br0" timeOffset="37708.53">23280 4308 871 0,'0'0'520'0,"-4"0"-217"0,6-1-152 16,-2 1 70-16,0-1-39 0,0 1-17 0,0 0-39 15,2 0-16-15,-1 1-18 0,0 0-11 0,-1 0-35 0,-3 3-11 16,2 5-7-16,-1-5-9 0,1 3-12 0,0 1-2 0,-3 0 0 15,2 1-11-15,1 2-9 0,1-1-11 0,0-5-13 16,1 3-33-16,-1-1-14 0,3-2-17 0,2 0-20 16,5-2-65-16,-1-2-34 0,4 0-52 15,1-1 169-15,-1-3-135 0,2 1-59 0</inkml:trace>
  <inkml:trace contextRef="#ctx0" brushRef="#br0" timeOffset="37889.58">23421 4378 757 0,'-7'6'591'15,"1"2"-252"-15,2 0-196 0,1-2 64 0,-1 3-45 0,-1-1-12 16,2 2-17-16,0 0-12 0,1 0-47 0,0 3-7 16,0-2-8-16,2 1-8 0,-1-1-6 0,0 1-21 15,1 0-3-15,0-2-7 0,0 1-5 0,0-4-30 16,1 2-22-16,0-2-23 0,2 1-30 0,4-1-147 16,-3 1 183-16,6-1-120 0,-2-1-72 0</inkml:trace>
  <inkml:trace contextRef="#ctx0" brushRef="#br0" timeOffset="38352.04">23629 4038 623 0,'-3'-1'402'0,"-2"1"-157"0,0 1-119 0,1 1 71 0,-2 2-20 15,2-1-31-15,-1-1-15 0,0 3-8 16,1-1-5-16,-1-1-26 0,4-2-6 0,-1 6 6 16,0-3-8-16,1 2-15 0,1-2 0 0,1 3-2 0,2-1 6 15,2 1 1-15,0 2 0 0,-1-6-11 0,2 4-1 16,1 4-6-16,0-4-5 0,2 3-6 0,-3 2-15 16,-1-1-4-16,1 4-6 0,-1 2-5 0,-3 6-5 15,0-1-4-15,-2 3 0 0,-2 1 0 0,-2 9-1 16,-1-2-3-16,-1 8 0 0,-2-2-1 0,0 3 0 15,-3 0 3-15,1 4-2 0,0-1-1 0,-1-4 2 16,0 2-1-16,-1-5 1 0,2 2 0 0,1-8-1 16,0-6-2-16,-2 2-28 0,0 0-21 0,2-8-33 15,-1-3-46-15,0-1-87 0,0-3 152 0,3-9-111 16,-2 3-43-16</inkml:trace>
  <inkml:trace contextRef="#ctx0" brushRef="#br0" timeOffset="49095.29">21319 5051 584 0,'0'-4'412'0,"1"-2"-140"0,-3 6-140 16,0 0 95-16,1 0-91 0,-1 2-13 15,0-1-10-15,2 0-12 0,-2 3-12 0,-2-2-16 16,2-1-16-16,-1 2-2 0,2-3-1 0,-1 1-3 15,0-1-11-15,-2 0 0 0,1-1 0 0,1 0-1 16,-1 1-1-16,-1-2-4 0,-2-1-3 0,2 2-1 16,0 0-4-16,-1-3-4 0,0 1-3 0,-1 2-4 15,1-3-5-15,-1 3 0 0,0 0 0 0,-2-2-1 16,0 2-3-16,-1 1 0 0,3-2 0 0,-3 2-2 16,1 1 2-16,2 0-3 0,0 1 1 0,-1 0-1 15,2 1 0-15,-1 0-2 0,2-1 0 0,0 2-1 16,-1-2 0-16,4 1 2 0,-1 2-2 0,0-2-1 15,-1 0-1-15,2 1 1 0,0 1-2 0,1 2 2 16,0-2-2-16,0 5 0 0,0-1 0 0,1 3 2 16,0 1 0-16,2 3-2 0,-2 0 2 0,0 0 1 0,-1 0 0 15,0 4 0-15,1 1 0 0,-1-2 0 0,0 0 0 16,0-1 0-16,-1 2 2 0,0 0 0 0,0 1 1 16,0-6-1-16,-1 1 2 0,1-1-3 0,0-2 3 15,0-3 1-15,0 0-2 0,1-2-1 0,0-1 0 16,0-1-1-16,-1-4-1 0,1 2-1 0,0-3-8 15,0 0-6-15,1-2-28 0,-1 0-16 16,3-4-20-16,0 0-22 0,-2-3-74 0,1-2-38 16,-1 2-54-16,0-3 161 0,0 3-142 0,-1-2-56 15</inkml:trace>
  <inkml:trace contextRef="#ctx0" brushRef="#br0" timeOffset="49298.03">21001 5334 628 0,'-3'2'417'0,"1"-3"-158"16,1 1-129-16,2-3 76 0,-1 3-30 16,1-1-35-16,1-1-17 0,2 1-12 0,1-1-10 15,1 0-18-15,1-1-8 0,1 1-6 0,-1 0-10 16,2 0-19-16,3 0-5 0,3 1-6 0,-2-2-6 16,-2 1-15-16,3 1-1 0,1 0-5 0,2-1 2 15,1 1-2-15,-2-2-4 0,0 2-13 0,1 0-50 16,1 0-27-16,0 1-35 0,-2-1-43 0,1 1 110 15,0-1-98-15,0 1-30 0</inkml:trace>
  <inkml:trace contextRef="#ctx0" brushRef="#br0" timeOffset="49762.87">21561 5174 681 0,'-2'-5'479'0,"1"4"-199"0,1-1-147 0,1 1 95 0,0 0-56 16,-1-1-28-16,0-1-10 0,2 2-45 0,-2-1-8 15,0 1-11-15,0-2-8 0,-1 2-5 0,1-2-10 16,-1 2-4-16,-1 0-6 0,-1 1-4 16,-1-2-8-16,1 2 0 0,-4 0-2 0,1-2-1 0,-2 2-8 15,0 0 0-15,2 4-2 0,-3-4-1 0,2 5-3 16,-1 0-1-16,0 3-1 0,-1 0 1 0,0 0 3 16,-2 2-1-16,1 0 1 0,1 4 1 15,0-1 0-15,2-2-3 0,2 3 3 0,2 3-1 16,2-2-2-16,1 0 0 0,4 0 0 0,2-2 2 15,8 1 1-15,-2 3 1 0,0-7-4 0,3 0 3 16,2-3 0-16,0 0-2 0,1-1 0 0,0-2-1 16,-4-1-2-16,2-2 0 0,-2-1 1 0,0 0-2 15,-1 1-1-15,-5-4 0 0,0-1-1 0,0 0-21 16,-1 0-14-16,-3-2-19 0,2 3-25 0,-2-3-99 16,-1 1-63-16,-2-1-141 0,3 2 257 0,-3 0-177 0,-1-5-82 15</inkml:trace>
  <inkml:trace contextRef="#ctx0" brushRef="#br0" timeOffset="50330.81">21870 5173 692 0,'1'-3'385'0,"0"1"-171"0,-1 1-114 0,6 0 44 0,-4 1-14 0,-2-3 12 16,2 2-9-16,0-2-39 0,0 2-5 16,3 1-2-16,-2-1 7 0,-1 0-2 0,0 0-3 15,5 1-18-15,-1 1 9 0,-2 0-4 0,2 0-5 0,-1 1-3 16,2 1-13-16,1 1-8 0,-1-1-3 16,-1 1-9-16,1-1-15 0,0 0-5 0,-2 1-4 15,3-2-2-15,0 0-5 0,-3 0 1 0,5-1-3 16,-1-1 1-16,0 0-1 0,1-2 0 0,-2 1 1 15,-1-1-4-15,-1 1-27 0,-2-3-17 0,-2 2-22 16,0 0-31-16,-2 1-39 0,-3 1-51 0,1 2 117 16,1 1-94-16,-2 0-9 0</inkml:trace>
  <inkml:trace contextRef="#ctx0" brushRef="#br0" timeOffset="50549.98">21966 5261 1058 0,'-2'-1'546'0,"3"0"-264"0,0 1-151 0,1 1 95 0,-2-1-91 15,0 0-10-15,1 3-13 0,0 0-6 0,0 4-13 16,-1-3-11-16,0 1-23 0,0-1-3 0,6 4-8 16,-5-2-9-16,-1 0-7 0,2 0-15 0,1-3-6 15,2 2-2-15,0-1-6 0,1-1-4 16,-2-1-7-16,4-1-16 0,1 0-22 0,1-1-114 15,-2 0-85-15,4-2 184 0,-3-1-138 0,4-3-115 16</inkml:trace>
  <inkml:trace contextRef="#ctx0" brushRef="#br0" timeOffset="51093.07">22453 5119 801 0,'-6'-2'530'0,"2"1"-202"16,3 1-173-16,-3 0 132 0,4-1-113 0,-2 1-12 16,2 0-14-16,0 0-17 0,0 0-39 0,0 0-11 15,3 0-12-15,-1 0-9 0,-2 0-19 0,0 0-9 16,1 5-8-16,-2-3-4 0,1 0-12 0,2 5-3 0,-4 0-3 16,2 1-2-16,1 1-1 0,-1 0-1 0,0 1-1 15,1 3 0-15,-1 2-3 0,0 0-2 0,3-2-3 16,-2 0-13-16,2 0-4 0,0 0-7 0,1-2-4 15,-1-4-18-15,0 1-6 0,-2-3-8 0,0 1-8 16,0-4-37-16,0 0-23 0,-2 0-25 0,1-2-39 16,0 0 131-16,0 0-93 0,4-4-23 0</inkml:trace>
  <inkml:trace contextRef="#ctx0" brushRef="#br0" timeOffset="51435.68">22274 5106 896 0,'1'-1'477'0,"1"-1"-231"0,1 2-132 0,-3 0 36 16,2 0-18-16,3-1-8 0,-1 0 3 0,0 0-17 15,1 0-13-15,1-3-37 0,2 3-2 0,0 0-10 16,-2-1-7-16,3 1-7 0,2 0-15 0,4 0-2 16,0 1-6-16,-1-1-4 0,5 1-2 0,0 0 1 15,4 0-1-15,-2-1-2 0,2-1 3 0,-2 0-2 16,3 1 2-16,1 1 0 0,-5-1 3 0,1 0-2 16,0 0 2-16,-1 1 1 0,-2-1-2 0,-3 0 0 15,-4-3 0-15,1 3 2 0,-1 0-3 0,-5-1-2 0,-3 1-11 16,1-1-14-16,-3 0-19 0,-1 2-26 0,-3 0-33 15,-1 0-137-15,-4 3 175 0,2-1-120 0,-2 4-52 16</inkml:trace>
  <inkml:trace contextRef="#ctx0" brushRef="#br0" timeOffset="52163.68">21154 5729 930 0,'-2'0'533'0,"1"1"-228"0,-1-1-165 0,1 3 83 15,1-3-51-15,-1 2-22 0,1 1-16 0,-1 2-48 16,1-2-18-16,0 3-18 0,0 2-8 0,0 3-15 15,0-1-3-15,0 4-4 0,0 1-4 0,0-1-9 16,0 4-1-16,0 4 1 0,1 0-4 0,-1-6-1 0,0 2-1 16,1 1-1-16,-1 1-9 0,2-3-8 0,-2-5-8 15,0 2-10-15,0-4-21 0,1-3-12 0,-1 2-8 16,1-5-12-16,-1 0-22 0,0-2-4 0,0-2-5 16,0-2-4-16,0-6-11 0,-1 1-2 15,0-2-1-15,0-4 3 0,0-1-8 0,0 1-11 0,-2-4-30 16,0 1 108-16,0 1-66 0,1-1-27 15</inkml:trace>
  <inkml:trace contextRef="#ctx0" brushRef="#br0" timeOffset="52350.44">21058 5762 521 0,'-5'-3'354'0,"-3"0"-97"15,2-2-111-15,2 3 55 0,1 2-17 0,3 1-13 0,-2 1 4 16,2 1-18-16,-1 0-15 0,0-1-42 0,5 4-2 16,-3-3-7-16,1 1-10 0,-1 0-7 0,6-2-17 15,-3 1-7-15,3-2-7 0,3 0-6 0,-1-1-13 16,1-1-6-16,3 0-2 0,1-2-3 0,3 0-8 15,-1 0-1-15,4-3-1 0,0 0-2 16,1 1-3-16,0-3-10 0,-1 0-18 0,2 3-23 16,-2-2-92-16,0 2-57 0,-6-2-101 0,1 3 210 15,-3 0-165-15,-7 3-74 0</inkml:trace>
  <inkml:trace contextRef="#ctx0" brushRef="#br0" timeOffset="53031.52">21316 5884 1047 0,'-3'0'501'0,"3"0"-277"0,0 1-136 15,-1 1 57-15,2-2-45 0,2 2-18 16,0 0-14-16,0 2-15 0,0-2-21 0,-1 1-7 0,3 2-3 16,0 0-1-16,-4 1-10 0,4 1 0 0,-1 0-2 0,-3 2-3 15,3 1-2-15,-1 0 3 0,0 0-3 0,-3-3-1 16,0 2 2-16,0 0 1 0,1 0-1 0,-1-4 5 15,0 0 1-15,0-2 1 0,-3-3-1 0,3 0 1 16,0 0 0-16,-1-4 0 0,-2-4-1 16,3 0 2-16,-4 2 2 0,4-9-2 0,3 4 1 15,-3-4 3-15,3-2-2 0,1-3-1 0,0 3 2 16,1-2-8-16,1-1-3 0,2-1 0 0,0 0-1 0,-1 4-4 16,3-2 0-16,2 0 0 0,0 1 2 15,-2 2 5-15,1 3 4 0,-1 1 2 0,3-1 5 16,-4 6 3-16,2-3 3 0,-3 5-1 0,2 4 1 15,1 0-6-15,-3 3 0 0,0 1-4 0,-1 5-5 16,2 1-2-16,-5 3-2 0,1 2-2 0,-3 0 1 16,1 1 0-16,-3 2-2 0,0 1 0 0,-2-1 3 15,-2 0-1-15,0-3 0 0,-3 0 2 0,2 0 0 16,-2-2 1-16,-3-3 2 0,6 0 1 0,-4-4 1 16,-1-3 0-16,3 0 0 0,-2 0-1 0,1-2-1 0,2-3-2 15,0 0 0-15,-2-2 0 0,3 3-3 0,0-2-1 16,0-4-1-16,0 2 0 0,-2-2-2 0,1 1 2 15,2 3-2-15,1-2 0 0,0 0 0 0,0 1 1 16,4 4 2-16,0 0 1 0,1 1 2 0,2 1 2 16,-2-1 1-16,1 5 3 0,2-1 4 0,1 4 2 15,-3 0-1-15,1 2 4 0,3-1-2 0,-4 8-1 16,3-3 1-16,1 0-5 0,-3 2-3 0,3-1-2 16,1 0 0-16,-3-3-6 0,4 1 1 0,-1-2-2 15,-1-1 0-15,0 0-2 0,-3-2 0 0,2-3-22 16,-1-1-21-16,0-1-26 0,-1-1-38 0,0-2-52 0,2 0 109 15,2-2-86-15,-1-3-30 0</inkml:trace>
  <inkml:trace contextRef="#ctx0" brushRef="#br0" timeOffset="53515.37">22013 5745 884 0,'-6'2'522'15,"3"0"-213"-15,-2 1-159 0,4 0 97 0,1 0-46 0,2-1-18 16,0 0-14-16,0 1-34 0,4-2-17 0,-3 0-15 15,3-1-14-15,-1 0-22 0,1 0-12 0,-1-1-6 16,2 1-9-16,-2-1-20 0,1 1-6 0,0 0-4 0,1-1-3 16,1-1-2-16,-2 1-1 0,0 0-4 0,-1-1-4 15,2 2-10-15,-1-1-10 0,-2 1-15 0,0 0-50 16,-1 1-25-16,-1 3-26 0,1 0-37 0,-3 1-160 16,1 0 234-16,-1 5-149 0,0-2-60 15</inkml:trace>
  <inkml:trace contextRef="#ctx0" brushRef="#br0" timeOffset="53671.79">21977 5966 1234 0,'-2'-4'602'0,"-2"0"-316"16,4 1-164-16,2 1 68 0,5 1-70 0,-6-2-12 16,4-1-18-16,-1 1-23 0,0 1-42 15,3 0-13-15,-1 1-18 0,0-1-22 0,0-1-100 16,0 2-75-16,0-1 155 0,3 2-116 0,1 3-103 15</inkml:trace>
  <inkml:trace contextRef="#ctx0" brushRef="#br0" timeOffset="54549.95">22626 5683 410 0,'0'1'385'0,"0"-1"-119"0,0 1-134 0,1 1 128 16,0 0-55-16,-1-2-49 0,1 1-9 0,-1-1-10 16,0 0 4-16,0 0-9 0,0 0-8 15,0 0-26-15,0 0 0 0,0-1-10 0,-1 1-11 0,0-3-7 16,-1 3-18-16,0 0-7 0,0 0-6 0,-3 1-8 15,1 1-9-15,-1-1-5 0,-1 1-2 0,-2 2-3 16,-1-2-6-16,0 2-3 0,-1-2 1 16,2 1-2-16,-5 1-1 0,4 0 0 0,-4 0-1 15,2 1-1-15,1-1-1 0,-2 2 1 0,0-4 0 16,2 2 0-16,0 0-1 0,3 0-1 0,-3 0 2 16,3 0-2-16,1-2 1 0,3 2-2 0,1 1 2 0,2-1-3 15,0-2 0-15,0 1 1 0,1-1 0 0,1-2-1 16,2 0 1-16,-1 0 0 0,4-1 1 0,-2 0 1 15,2 0 0-15,3-1 0 0,1 1 2 0,2 0 0 16,-1 0 0-16,2 1 0 0,1 1-2 0,-1-1 2 16,3 1 1-16,-4 0-1 0,1 1-1 0,-1 1 0 15,-2 0 1-15,-1 3-1 0,0-2 1 0,-1 0 0 16,-1 3 0-16,-2 0 0 0,2 0 2 0,-3-1-1 16,-3 2 0-16,1-1 2 0,-1 1 0 0,0 0 0 15,-2 0 0-15,0-1 0 0,-1 0 3 0,0-1 1 16,0 2 4-16,-3-3 3 0,-1 0 8 0,0 1 3 15,-2-3 3-15,-1 2 3 0,0 0 3 0,-2-3 0 16,-1 2-3-16,0 1-1 0,-1-2-8 0,-1 3-2 16,0-5-2-16,0 1-2 0,2 1-5 0,-1 2 0 15,1-1-2-15,-1-3-1 0,1 1 0 16,0 1-2-16,1-2 0 0,2 3-2 0,-1-3 0 0,1 1 0 16,1 1-1-16,0-1-3 0,3 0 0 0,-1 0-3 0,3 3-2 15,-2-3-4-15,-1 0-13 0,3-1-17 0,0 1-23 16,2 1-104-16,1 0-82 0,0-1-192 0,6 4 322 15,-1-3-281-15,4 2-142 0</inkml:trace>
  <inkml:trace contextRef="#ctx0" brushRef="#br0" timeOffset="55624.59">20761 6096 806 0,'0'2'465'16,"1"0"-194"-16,-1 0-138 0,0-1 66 0,0 0-26 0,-1-1-3 15,0 2-11-15,0-2-46 0,0 0-14 0,-2 0-12 0,-1 1-11 16,-3 2-11-16,2-1-10 0,-2-2-23 0,-3 3-7 16,-1 0-5-16,-1 1-5 0,-1-1-6 15,-4 0-6-15,1 1-3 0,-4 1 0 0,5 0-3 16,-4-1 0-16,0-1 0 0,6 2 0 0,-3 0-3 15,5 1 2-15,0-3-2 0,5 2-2 0,-2 0 0 16,5-1-6-16,2 0-1 0,-1-2 0 0,2 1 2 16,3-2 1-16,1 0 1 0,5 1 2 0,0-2 0 15,0 1 7-15,4-1 1 0,0 1 0 0,5 0 0 16,0 0-1-16,1 0 1 0,-2 1 0 0,-2 2 1 16,1-1 0-16,-3 1 0 0,-1 2 1 0,-4 2 3 15,-1 0-1-15,-3 3 2 0,-2 0 1 0,-3 4 2 16,1-1 0-16,-6 3 0 0,0 0 0 0,-3 0 0 15,0-2 0-15,-5 3 0 0,2-1-1 0,-3-1 0 16,0-2 0-16,-4 1-2 0,2-3 2 0,2 1-3 16,-1-3 0-16,3-1 0 0,-3-4-2 0,5 2-2 0,3-4 0 15,3-3-3-15,-2 1-4 0,1 0-3 0,3-1-4 16,2-1-2-16,1 0-25 0,2-1-18 0,2-1-17 16,-2-1-26-16,8 1-118 0,-1-3-131 15,2 0 251-15,5-2-179 0,3 0-121 0</inkml:trace>
  <inkml:trace contextRef="#ctx0" brushRef="#br0" timeOffset="56173.52">20771 6321 871 0,'0'4'461'0,"3"-2"-212"0,-1 0-128 0,2-1 67 16,-2 0-27-16,0 0-8 0,-1-1-5 0,-1 4-38 15,1 0-18-15,-1 0-14 0,-1 3-14 16,-1 0-24-16,1 2-9 0,-1 2-7 0,-1 0-6 0,1 0-10 16,0-1-1-16,0-1-5 0,1 1 0 15,0-1 1-15,-2 0 1 0,3-1-1 0,-2-3-1 16,1 0-1-16,0-5 3 0,1 1 1 0,0-1 1 16,1 0-3-16,0-2 1 0,-1-3-1 0,0-3 0 15,1-1-1-15,0 1-3 0,2 0 1 0,0-5-5 16,0-1 0-16,4-1 0 0,-1-2 2 0,5 2-4 15,-1-1 0-15,2-4 1 0,1 3-3 0,-1 4 1 16,2-1 2-16,-1 4 1 0,-1 0-3 0,1 1 4 16,-1 2 1-16,0 4 2 0,-3 2 0 0,-1-1 1 15,-1 1 0-15,-3 3 0 0,4 1 0 0,-5 3 1 16,2 0 2-16,0 4-3 0,2-5 1 0,-3 2 2 0,6-1 0 16,-1-1-1-16,-1 2 2 0,0-3 1 0,-1-2 0 15,1-2 2-15,1 1 4 0,-3-2 0 0,0-1 1 16,1-1 2-16,0 0 3 0,-1 0 3 0,-2-1 0 15,0-1-2-15,-1-1 1 0,0 1 0 16,-2-1 2-16,-1 1-3 0,0-2-1 0,1 0-3 16,-3 4-2-16,2 1 2 0,-2-1 2 0,1 0 1 0,-1 2-2 15,-1 1 2-15,-1 0-3 0,3 1 0 0,0 5 0 16,-3-2-2-16,2 4-6 0,1 3-2 16,-2 0-3-16,2 3 1 0,-1-1-1 0,0 0 0 0,2 1-1 15,3 0-1-15,-2-1-1 0,3-3 2 0,2 2 0 0,1-5-10 16,4 0-11-16,0 0-14 0,-1-3-13 0,1-4-55 15,0 1-33-15,2-2-40 0,-1-5-54 0,0-1 144 16,-2-3-109-16,1-3-25 0</inkml:trace>
  <inkml:trace contextRef="#ctx0" brushRef="#br0" timeOffset="56881.14">20688 6227 883 0,'-7'-2'466'0,"2"1"-222"0,2-2-132 0,-1 1 61 16,1-1-11-16,0 1-13 0,-1 0-11 0,1 1-27 15,1-1-8-15,-1 2-9 0,-2 1-8 0,3 0-22 16,-1 1-8-16,-1 3-8 0,2 1-10 0,0-1-16 15,2 6-8-15,-2 4-6 0,1-2-1 0,0 2-5 16,-1 3 2-16,2 1-3 0,0 2 3 16,0 3-2-16,0-3 0 0,0-1 1 0,0-3-2 0,3 0 3 15,0-1-2-15,-1-4 1 0,1-4 0 0,-3-3 1 16,4 4 3-16,-2-7 1 0,1 2 3 0,-2-4 2 16,-1 0-1-16,0-4 4 0,1 1-3 0,1 1 2 0,-2-8-1 15,-3 0-3-15,3 0-1 0,-2-1-3 0,0-2-1 16,2-1-2-16,-1-1 1 0,1-3-2 0,0 3 0 15,1-4-2-15,1-1 0 0,3 4-1 16,-2-4-1-16,2 0 1 0,2 1-4 0,0 3 0 16,1 3-2-16,3 2 2 0,-1 1-1 0,0-1 0 0,1 6 0 15,1 1-1-15,3 3 3 0,-3-1 1 16,2 2 0-16,2 1 2 0,1 2 0 0,1 1-4 16,1 2-10-16,-3-1-18 0,1 0-65 0,2 3-40 15,-4-2-51-15,0 2-77 0,-2-3 173 0,-1 1-143 0,-5 0-95 16</inkml:trace>
  <inkml:trace contextRef="#ctx0" brushRef="#br0" timeOffset="57268.25">20926 6279 1192 0,'12'8'612'0,"2"-2"-310"15,-7-4-167-15,2-1 75 0,-1 1-49 16,-3-2-46-16,5 0-16 0,0 1-12 0,-2-1-19 15,0-2-29-15,0 1-7 0,2-1-6 0,2 1-5 16,-1-2-2-16,0 1-2 0,-4 0-9 0,5-1-1 16,-2 2-2-16,-2-2 0 0,0-1-1 0,-3 2 3 15,0-1-1-15,0-1 2 0,-2 1 0 0,-2-2 4 16,3 2 1-16,-4-1 0 0,0 0 1 0,-4-1 0 16,2 1 0-16,-5-1-5 0,1 1 1 0,-2 0-3 15,-1 2-5-15,0 0-2 0,-2 0 0 0,1 2-8 16,0 0 0-16,0 4-1 0,2 1 1 0,0-1-2 0,4 6 1 15,-4 3 3-15,2-1 0 0,1 3 6 0,1 0-2 16,4 2 2-16,0-2-2 0,4 0 2 16,-2 2 0-16,6-7 0 0,6 1-2 0,1-2-2 0,1-4 0 15,2-4-3-15,2-3-22 0,1 2-15 0,2-6-12 16,0-3-15-16,-1-1-47 0,-1 0-18 0,-2-6-26 16,1 4-27-16,-2-3-141 0,0-2 229 0,-5 0-136 15,0-1-58-15</inkml:trace>
  <inkml:trace contextRef="#ctx0" brushRef="#br0" timeOffset="58174.63">21280 6203 1304 0,'0'3'616'0,"1"-3"-350"0,-1 1-163 0,1-1 42 15,0 1-24-15,-1-2-23 0,0 1-9 0,1 2-40 16,-1-1-7-16,4 5-13 0,-2-1-4 0,0 2-7 15,3 6-4-15,3-1 1 0,-2 1-2 0,3 0-8 16,0 3-5-16,3-1 4 0,-4 0-2 0,2-4 0 0,4-4-2 16,-1 1 1-16,0-1-1 0,0-3 0 0,-1-4 0 15,3-2-2-15,2-2 3 0,-2-6-1 0,0 1 0 16,-4-4 0-16,2-3 2 0,2 2 0 0,-5-6 1 16,0 4 2-16,-5 0-2 0,3-1 2 15,-4 5-1-15,2-1-1 0,-3 8 2 0,-2-5 1 0,0 5-1 16,-1 0 1-16,0 1-1 0,0 3-2 15,1 1 1-15,-1 3 0 0,0 0 0 0,0 3 0 0,1 4 2 16,2 0-2-16,0 5 4 0,1 2 4 16,2 2-1-16,2 0 1 0,-3-3-3 0,3 0 0 0,1-3-2 15,-1 1 0-15,1-5-1 0,-1-3 0 0,-1-1 2 0,1-3 11 16,1-2 2-16,-1 0 4 0,1-2 2 0,0-2 6 16,-1 0-2-16,1-3 0 0,2-1-2 0,-3-3-8 15,1-1-2-15,-1-3-3 0,-1 0-3 0,-2 0-4 16,1-2-1-16,-2 2-2 0,-2-1 1 0,-1 4-1 15,-1-1-1-15,-1 5 0 0,0 2 2 0,-1-1-3 16,-2 5 0-16,2 1-4 0,-4-1-4 16,3 2-5-16,-2 4-2 0,-1 2-2 0,0 2-1 15,0-1 0-15,1 7 2 0,-2 6 2 0,1-2 3 0,0 1 3 16,1 3 2-16,2 0 0 0,1 1-1 16,3-5-1-16,-1 4-3 0,4-11-1 0,3-1-7 15,0 1-3-15,3-7-5 0,1-1-7 0,2-5-23 16,0 0-5-16,2-4-4 0,4-3-3 0,-3-1-3 15,0-2-2-15,-3-3-3 0,4-1 4 0,-3 1 11 16,1-2 4-16,-4 1 1 0,-3 0 4 0,2 3 7 16,-2 0 6-16,1 2 6 0,-4 2 5 0,1 0 14 0,-5 5 4 15,0 2 6-15,0-1 1 0,0 1 6 0,-1 2 2 16,-1 0 4-16,1 3 7 0,0 4 4 0,-1-2 5 16,0 3 2-16,-3 2 16 0,2 1 4 0,-3 5 1 15,2-1 3-15,-3 1 6 0,3-1 0 0,0 0 1 16,-3 1-2-16,4-3-3 0,-1-1-3 0,0 0 0 15,1-1-2-15,-2-4-9 0,0 1-1 16,2-7-2-16,1 3-3 0,-1-4-7 0,-1 0-3 0,3-3-2 16,-2-3-4-16,2 0-3 0,0-2-4 0,0-2-3 15,0-1 0-15,3 1-6 0,-1-4-1 0,1-2 0 16,0 2-3-16,3 0 0 0,-2 1-4 0,3-1 0 0,-1 0-3 16,2 3 2-16,0 0-2 0,-2 3 0 0,1 2-1 15,0-1 0-15,0 3 0 0,0-1-1 0,1 5-8 16,-1 0-13-16,1 0-15 0,3 1-21 0,0 0-64 15,2 2-39-15,0 0-40 0,1-2-59 0,0-1 165 16,2 0-128-16,-2-3-27 0</inkml:trace>
  <inkml:trace contextRef="#ctx0" brushRef="#br0" timeOffset="58693.32">22267 6163 678 0,'3'-2'563'0,"2"2"-170"0,-5-1-216 0,3 1 119 16,-3-1-71-16,0 1-35 0,0 0-26 0,0 0-51 0,-1 0-21 15,-2 1-15-15,1 0-14 0,-3 1-20 16,-1-1-5-16,-2 2-5 0,3 0-3 0,-5 2-4 16,0-2 0-16,0 3-6 0,-2-1 0 0,1 3-5 15,0-3 1-15,-2 4-5 0,1 0 1 0,0 0-4 16,-2 1-1-16,3-2 2 0,0 2 0 0,1-2 0 0,5 0 0 0,-1 0 2 16,1-3-3-16,1 1-1 0,2-2-2 15,1-1-1-15,0 2-4 0,1-4 0 0,0 0-2 16,2 0-1-16,3 0-1 0,-1 1 1 0,2-2 1 15,0 0 0-15,4 0 1 0,0 0 0 0,0 1 1 16,0 2-1-16,0-1 1 0,1-2 0 0,-1 3 0 16,0 0 0-16,-1 4 0 0,-1-1 0 0,2-2 0 15,-2-1 1-15,0 3 0 0,-1-1 0 0,2 2-1 16,-1 0 0-16,0-5 2 0,0 3-1 0,1 1 1 16,1-2-1-16,-1-1 0 0,-3-4 1 0,2 1 0 15,2-1 3-15,-3 0-3 0,0-2 0 0,0-2 1 0,2 1 0 16,2-5-1-16,0 3 2 0,-4 0 0 0,0-4-2 15,2 0 1-15,-3-1 1 0,1 0 0 0,-2 0 0 16,-1 1 2-16,1-2-1 0,-1-1-1 0,-2 1-1 16,2 0 3-16,-3-4-2 0,-3 3 3 0,-1 0-1 15,2 0 0-15,-9 2-1 0,4 2 0 0,0 2-1 16,-5 2-2-16,-1 2-1 0,3 3-1 0,-2 4-1 16,2 4-3-16,2 5 0 0,-3-1 2 15,0 0 3-15,2 8-1 0,3 5-1 0,-3-2 1 0,2-1 1 16,2 4 2-16,4-2-1 0,1 2-2 15,9-4 0-15,-3 4-1 0,0-14-2 0,11 0-12 16,-2 0-14-16,4-9-21 0,-1 0-30 0,5-8-126 16,-3-1-104-16,7-7 225 0,2 0-171 0,-6-8-127 15</inkml:trace>
  <inkml:trace contextRef="#ctx0" brushRef="#br0" timeOffset="59451.09">23017 6025 459 0,'1'-4'345'0,"1"1"15"16,0-1-73-16,0 3-141 0,0-2 72 0,-2 1-34 0,0-1-22 15,0 3-54-15,-2 0-18 0,1-1-13 16,-2 1-11-16,0 0-22 0,0 0-4 0,-2 0 3 16,0 1-1-16,1 0-8 0,-2 1 2 0,0 2-1 0,-2-1 4 15,-3 1-4-15,2 1 2 0,-1 0-6 0,-2 2 2 16,-1-1 0-16,-3 2-3 0,2 1-1 0,-3 6-4 16,0 1-1-16,-2 3-6 0,0 0-2 0,1 7-6 15,-1 0-3-15,0 4-1 0,3 0-4 0,2-2-3 16,1 4-1-16,12-2-3 0,-2 0 0 0,5-3-2 15,16 20-15-15,-2-27-4 0,3-6-56 16,4-3-36-16,5-4-52 0,-2-2-71 0,-2-3 162 16,3-3-131-16,3-4-98 0</inkml:trace>
  <inkml:trace contextRef="#ctx0" brushRef="#br0" timeOffset="59806.54">23143 6030 788 0,'1'0'450'0,"1"0"-192"0,-1 0-131 16,2 0 80-16,-2 0-17 0,1 1-16 15,0 0-9-15,0 1-37 0,-2 1-10 0,-1 0-7 16,0 2-13-16,1-1-34 0,-3 0-11 0,0 2-11 0,-2 3-13 16,0 0-9-16,-1-1-7 0,2 1-8 0,-1 2-5 15,0 0-9-15,0 0-11 0,1-3-12 0,3 0-37 16,0 1-23-16,1-4-25 0,2-2-24 0,2-3-67 15,0 0-34-15,3-5-49 0,1-1 171 0,4-2-137 16,-2-1-45-16</inkml:trace>
  <inkml:trace contextRef="#ctx0" brushRef="#br0" timeOffset="59989.49">23310 5973 603 0,'-2'0'449'0,"0"0"-147"0,0 5-163 0,-5 1 85 0,6 1-30 16,-1 1-17-16,-2 0-16 0,0 2-39 0,-3 2-15 15,4-1-13-15,3 2-13 0,-4 2-31 0,-3-2-7 16,6 1-9-16,-2 1-8 0,-2-2-16 0,0-1-7 16,1-3-8-16,-3 1-15 0,7-3-63 0,-3-1-35 15,2-4-47-15,1 2-67 0,10-4 153 0,-2 0-127 16,10-9-40-16</inkml:trace>
  <inkml:trace contextRef="#ctx0" brushRef="#br0" timeOffset="60422.91">23516 6106 584 0,'2'-1'502'16,"-1"-1"-137"-16,0 0-183 0,-1 1 111 0,0 1-60 15,-1 0-36-15,0-1-31 0,-2 1-26 0,-4 0-62 16,3 0-19-16,-3 2-9 0,0-1-17 0,-2 3-13 16,0 0-3-16,-1-1-5 0,1 2-3 0,-1 2-5 15,-1-2-2-15,1 0-1 0,0 2 0 0,2-1-3 16,0 2-1-16,-1 1 0 0,2-3 0 0,2 1 0 16,-1 1-2-16,3-3 1 0,1 2-1 0,-1-2 1 0,3-1 0 15,5 0-1-15,-3 1 1 0,2-2 1 0,3-1 1 16,1 0 0-16,2-1 0 0,1 0 2 0,1 1-2 15,-1 1 2-15,0-2 0 0,1 1 0 16,0 1 1-16,-2 2 0 0,-1 0 1 0,0 1 1 16,-3 0 0-16,-1 1-1 0,-4 2 2 0,2 1 1 15,-5 4-2-15,0-3 1 0,-5-1 0 0,2 2 0 16,-4-1 0-16,-1 1 2 0,1-2 0 0,-2-1 1 16,0-2 0-16,-1 0 1 0,3 1-1 0,1-3-2 0,-5-1 1 15,2-2-2-15,2 0-4 0,-1 0 1 0,1 0-5 16,1-2-15-16,-3-4-12 0,0 1-11 0,6 0-16 15,1-2-68-15,-3 1-42 0,6-2-64 0,1 0-134 16,3-1 255-16,4 2-169 0,3-2-60 0</inkml:trace>
  <inkml:trace contextRef="#ctx0" brushRef="#br0" timeOffset="60826.47">23682 6056 893 0,'2'-1'455'0,"-2"1"-229"15,0 0-126-15,1 0 63 0,1 0-15 16,-2 0-10-16,3 1-5 0,-2 0-19 0,0 1-6 16,2 3-7-16,-3 0-6 0,0-2-21 0,-1 3-9 15,-3 0-9-15,-3 1-9 0,5 2-22 0,-3-2-4 16,-2 1-7-16,5 0-4 0,-2 2-9 0,-1-4-1 0,5 3-21 15,-3-1-17-15,0-3-21 0,3 3-28 0,-1-2-34 0,1-1-147 16,0-1 195-16,2 0-135 0,1-4-49 0</inkml:trace>
  <inkml:trace contextRef="#ctx0" brushRef="#br0" timeOffset="60993.03">23845 6056 1278 0,'-10'2'663'0,"4"3"-333"0,-3 4-205 0,3-1 122 16,0 2-138-16,1 0-20 0,2-3-19 0,-2 4-20 16,2 1-16-16,0-1-11 0,3-4-9 0,0 0-5 15,-3-1-4-15,2 1-5 0,1-2-10 0,3-3-50 16,-2 0-33-16,3 0-44 0,-4-2-61 0,4-1 135 16,7 0-109-16,-5-2-40 0</inkml:trace>
  <inkml:trace contextRef="#ctx0" brushRef="#br0" timeOffset="61488.93">23918 5888 747 0,'-1'-1'460'0,"-2"0"-192"16,2 0-139-16,1 1 81 0,-3 0-45 0,2 3-54 15,0-3-9-15,1 0-9 0,-2 2-8 0,2 2-19 16,-1-1-3-16,1-1-1 0,0-1 0 16,2 3 18-16,0-2-5 0,2 2-3 0,0-1-3 0,0 1-8 15,2 1 0-15,3 1 6 0,1 3-5 16,-3-3-13-16,3 2-5 0,-2 1-3 0,2 6-4 16,-4 5-5-16,3-2-6 0,-5 4-13 0,-4 6-7 15,1 3-6-15,-2 6-8 0,-3 2-11 0,-5 1-33 16,1 0-14-16,-3 0-9 0,2 1-10 0,-2-2-8 15,0-1 3-15,1-6 5 0,-1 1 11 0,1-3 31 16,1 2 15-16,0-10 11 0,-1 1 11 0,2-4 12 16,-1-3-1-16,1-6-3 0,0 1-12 0,3-8-61 15,-2-1-44-15,1-4-69 0,0 1 134 0,2-4-107 0,0-3-55 16</inkml:trace>
  <inkml:trace contextRef="#ctx0" brushRef="#br0" timeOffset="64468.26">21680 6518 587 0,'4'-4'382'15,"-1"3"-132"-15,0-1-122 0,3 1 76 0,-2 0-8 0,2 1-11 16,0 0-13-16,-3 0-37 0,2 0-9 16,-2 3-10-16,2-2-10 0,-4 2-21 0,1 0-9 15,-2 0-12-15,0 0-6 0,0 3-18 0,0-2-7 16,0-2-4-16,-1 3-4 0,0-3-13 0,1 0-2 15,0 3-3-15,-1-3-2 0,0 0-2 0,1 1-1 0,0-2-1 16,0 2-1-16,0 0 0 0,0-3 0 0,0 0 0 0,2 1 0 16,-2 0 0-16,1 0 0 0,-1 1 2 15,2 4-2-15,-1-4 0 0,1 5 0 0,-1 1 0 0,2 4-3 16,0 1 2-16,0 6-2 0,-1 6 0 16,1 5 0-16,-1-3 2 0,0 15-2 0,0-2 1 0,-1 11 0 15,0-4 0-15,1 14 1 0,-2-4 1 16,0 7 0-16,-2 5 0 0,1 2 1 0,0 3 0 15,0 0 1-15,-2 1-1 0,0 1 1 0,-1 1-2 16,3-11 2-16,-2-1 0 0,2 9-1 0,-3-4 1 16,1-8 0-16,2-3-1 0,-1-5 0 0,-1 6 2 15,-3-6-2-15,3 4 2 0,-5-14 1 0,1 4-1 16,-1-4 1-16,-1 0 1 0,0-4 1 0,-2-5 0 16,1 1-1-16,1-5-2 0,3 2 1 0,-3-8-1 15,2 3-1-15,0-8-1 0,1 1-1 0,3-3 0 16,-2 0 0-16,4-6 0 0,-2-2-2 0,3 1-7 15,0-2-5-15,1-1-8 0,1 0-9 0,-1-2-12 0,5-2-18 16,-3-2-47-16,1-1-27 0,1-1-28 0,-1 0-47 16,2-3-88-16,0-1 192 0,0-6-130 15,-1 1-27-15</inkml:trace>
  <inkml:trace contextRef="#ctx0" brushRef="#br0" timeOffset="64732.76">21368 8528 1471 0,'0'8'633'16,"-2"0"-386"-16,0-4-147 0,1 2 42 0,-4 0-29 16,6 0-12-16,-1 2-5 0,3 2-12 0,-3 2-27 15,2 1-8-15,1 2-7 0,2 5-6 16,3 2-12-16,-2-1-5 0,6 6-7 0,3-2 0 0,4 0-7 15,-1 1 0-15,10-8-4 0,-1 1-1 16,6-7-2-16,2-4-1 0,7-10 0 0,0-3 1 16,-4-1 1-16,6-15-3 0,2-5 2 0,-1-2-4 15,-2-1-15-15,-5-4-28 0,-3-3-42 0,0-4 69 16,-7-3-45-16,1-1-29 0</inkml:trace>
  <inkml:trace contextRef="#ctx0" brushRef="#br0" timeOffset="65598.31">20310 10169 725 0,'0'-7'376'16,"0"-2"-178"-16,1 1-102 0,-1 0 36 0,3-3-1 0,0 0 11 15,0 0-6-15,-1 2-34 0,0 0-5 0,-1-1-6 0,2 6 6 16,-3 4-8-16,1-4-10 0,-1 6-23 0,0 3-8 16,0 1-5-16,0 4-7 0,0 5-10 15,0 8-17-15,0-2-5 0,0 11-1 0,1 0-1 0,0 8 0 16,0-2-1-16,0 4-1 0,1 1 3 16,1-6-3-16,-1 3 3 0,2-9-3 0,-1 0 1 15,2-9-1-15,-1 5 0 0,3-19-1 0,-3 2 0 16,3-6 2-16,-2-4 0 0,2-7 2 0,-1-1 2 15,-1 1 1-15,2-11 2 0,3-2 6 0,-5 0 1 16,1-2 1-16,0-1 1 0,-4-2 0 0,6-4-2 16,-3-1 0-16,-1 1-1 0,-2 3-7 0,6-6-1 15,-3 2-3-15,5 1-1 0,-3 1-2 0,3 5-2 16,-1-1 0-16,2 4-1 0,3 6-1 0,-2 5-1 16,1 1-1-16,5 7 3 0,2 5-1 0,0 6 0 15,0-1 1-15,2 10 0 0,1-2 1 0,5 7 3 16,-2-1-1-16,6-2-1 0,-1 0 1 0,5-2 0 15,4-1 2-15,-4-7-1 0,0 0 1 0,-3-4 0 0,-5-6 1 16,3-1 2-16,-1-2 1 0,-12-3 1 0,0-2-1 16,-1-1 4-16,-2-3 3 0,-6-4 3 0,2 2 2 15,-10-1 0-15,-1-3 1 0,0 1 1 0,-7-2 0 16,-1 3-3-16,-8-1-4 0,2 1-6 0,-6 3-3 16,-3 3-4-16,0 8-7 0,-1-2-3 0,1 15-2 15,-2-5-1-15,3 14-3 0,-3-2 1 0,5 14 3 16,2-1-1-16,3 7 6 0,1 4 1 0,7-1 1 15,1 1 1-15,6-3 3 0,6 0 0 16,9-6 0-16,-2-1 1 0,2-7 1 0,6-7-2 0,5-6-15 16,-2 0-18-16,2-5-20 0,-2-8-22 0,-1-3-29 15,6-4-153-15,-2-10 190 0,3 2-129 0,-5-5-50 0</inkml:trace>
  <inkml:trace contextRef="#ctx0" brushRef="#br0" timeOffset="66110.48">21509 10203 1301 0,'-8'6'682'0,"-4"1"-392"0,0 2-186 15,8-1 57-15,0-3-46 0,1 3-34 0,-1 1-8 16,1 6-14-16,-2-2-5 0,4 2-21 0,-2 6-8 16,3 0-4-16,0 3-17 0,0-1 5 0,0 2-6 15,3-1 0-15,0 1-1 0,4-3-3 0,1-4 1 16,-4 1-2-16,10-6-1 0,-2-1 0 0,1-6-2 15,0 2 0-15,2-9-1 0,1 0 3 0,0-4 0 16,0-4 2-16,0-7 0 0,0 2 1 0,-1-5 1 16,0-3 4-16,-1 2-1 0,-1-1 1 0,-2 1 0 0,-1 2-2 15,-1-3 2-15,1 0 0 0,-1 5-1 0,-3-1-2 16,1-1 0-16,2 1-1 0,-1 6-1 0,1-2 1 16,-3 7-1-16,3 2 0 0,-1 2-2 0,1 4 0 15,3 5 0-15,-1 7-1 0,3 1 2 16,3 8 0-16,-2 0-2 0,2 1 2 0,2 3 1 0,-2-3-3 15,0 0 3-15,3-4 0 0,-2 0 0 0,6-9-1 16,-1-1 1-16,-1-5 4 0,3-1 1 0,0-7 4 16,0 1 4-16,-4-2 2 0,-2-7 3 0,-2-3 10 15,3 2 3-15,-4-2 1 0,-3-1 3 0,-5-2 2 0,-1-4 1 16,-7 0-1-16,4-1-3 0,-7 2-7 0,-7-3-4 16,2 2-4-16,-3 0-4 0,-1 4-5 0,-3-1-4 15,1 3-3-15,1 3-2 0,-2 6-1 0,1 6-5 16,2 1-3-16,-1 7-2 0,3 3 0 0,0 9-5 15,-1-3 3-15,5 12-1 0,1-2 1 16,3 6 2-16,-2-1 2 0,6 5 1 0,2-3 0 16,3-3-12-16,3 0-10 0,6-5-11 0,0 0-15 15,0-8-12-15,7-7-18 0,9-2-45 0,-3 0-16 16,-2-1-5-16,6-7-11 0,-6-2-14 0,8-3-98 16,-1-7 175-16,1 3-102 0,-9-2-8 0</inkml:trace>
  <inkml:trace contextRef="#ctx0" brushRef="#br0" timeOffset="66407.49">22586 10364 712 0,'-11'-6'442'0,"-3"6"-177"0,0 3-142 0,-3 1 88 16,2 2-40-16,0 9-28 0,0 0-23 0,1 3-39 15,-2 5-12-15,2 5-10 0,2-2-8 0,0 0-17 0,6 1-4 0,-3 5 2 16,-1-1-3-16,4-2-2 0,2-2-4 16,1-4 1-16,-2 2 0 0,-1-9-1 0,-1 5 2 15,7-12-2-15,0 1 7 0,-1-2 0 0,1-4 3 16,-2-2 2-16,3-2 6 0,3-4 0 0,-4-2-2 15,0-4-2-15,0-4-6 0,-2 0-1 0,2-6-4 16,3-1-3-16,-1-7-10 0,0 4-7 0,4-7-1 16,-3 3-3-16,4-3-2 0,1 0-1 15,2 0 0-15,1-1-1 0,3 3-1 0,0 1 0 0,1 4-1 16,2 2-2-16,-3 1-1 0,3 14-5 0,1-4-45 16,1 2-22-16,-3 6-23 0,0 3-30 0,1 0-36 0,3 5-130 15,2 2 196-15,-1-1-139 0,4 6-25 0</inkml:trace>
  <inkml:trace contextRef="#ctx0" brushRef="#br0" timeOffset="66717.56">22937 10414 1279 0,'-4'-6'636'15,"-1"2"-355"-15,2-4-176 0,-4-1 97 0,-3-2-101 16,0-1-18-16,-3 2-13 0,1-1-10 0,0 2-21 16,-4 1-3-16,-6 0 4 0,4 2-3 0,2 5-4 15,-1 0-2-15,-2 1 2 0,-2 1 0 16,1 7-3-16,-1-2-1 0,7 3-9 0,-4 2 2 15,0-1-5-15,6 6-1 0,1-3-5 0,6 1-9 16,-2 0 0-16,6 1-2 0,2 0-3 0,8 0-4 16,0-3-1-16,6 2-1 0,6-2 2 0,6 0 4 15,-2 0-2-15,5-2 1 0,-2 1 1 0,6-2 3 16,-1 2 0-16,-6 0 2 0,2-1-1 0,-8 0 0 16,2 1 2-16,-4 2 0 0,-4-1 0 0,-3-1 1 0,-8 2 0 15,-3 3 1-15,0 1 2 0,-3-1 1 0,-6 1 0 16,-3-2 1-16,-5 5 1 0,-7-1-1 0,2 1 1 15,1-5-3-15,-7-1-12 0,0-2-14 0,-1 0-15 16,1-1-16-16,3-9-49 0,1 1-23 0,0-4-34 16,2-7-47-16,8-3 127 0,-3 2-90 0,11-13-17 15</inkml:trace>
  <inkml:trace contextRef="#ctx0" brushRef="#br0" timeOffset="68087.78">23133 10523 933 0,'5'-1'454'0,"-1"-1"-235"0,4 2-112 16,-5 0 78-16,4 0-82 0,1 0-3 0,-1-1 0 15,3 0 5-15,-1-1-13 0,1 1-11 0,-3 0-21 16,4-4 2-16,-4 0-7 0,3-1-7 0,0-1-4 15,0-2-13-15,1 0-5 0,0-3-2 0,0-1-6 16,-3-2-9-16,3 3 0 0,-1-2 0 0,-2-3 0 16,-3 3 0-16,0-2 1 0,-4 1-2 0,0 0 3 15,3 2 2-15,-5-3 0 0,-9 6-1 0,1 0 0 16,-2 5-7-16,-5-1-2 0,-3 5-2 0,-2 2-1 16,0 0-4-16,-3 11-2 0,-2 9 1 15,0-1-1-15,1 0 4 0,3 10 1 0,3 2 1 0,0 8 0 16,10 7-2-16,-4-2 0 0,12-5-2 0,5 1-2 15,3 4 0-15,8-6 0 0,9-5-1 0,6-10 2 16,1-1-2-16,9-10-12 0,-3-6-19 0,4-7-87 16,2 0-52-16,-3-15-84 0,2 2 184 0,-4-4-187 15,1-3-92-15</inkml:trace>
  <inkml:trace contextRef="#ctx0" brushRef="#br0" timeOffset="68432.5">23713 9977 1139 0,'0'-2'586'0,"0"2"-322"0,-1 0-145 0,1 0 77 0,0 0-35 16,-3 1-24-16,-1 0-15 0,1 2-29 0,-1 4-11 16,-5-2-12-16,-3 4-13 0,-5 2-9 15,-1 9-23-15,1 0-4 0,-6 5-3 0,-1 7-5 0,-1 11-4 16,1-4-1-16,0 19-4 0,2-1 0 16,2 6-3-16,-1 3 0 0,9 6-1 0,-3 1-1 15,8 0-2-15,3 1 0 0,5-4-1 0,2-3-2 16,4-5-28-16,7-4-19 0,2-11-22 0,3-1-27 15,-3-9-28-15,9-13-38 0,4-2 100 0,3 0-83 16,-5-11 1-16</inkml:trace>
  <inkml:trace contextRef="#ctx0" brushRef="#br0" timeOffset="68880.56">23776 10292 1031 0,'0'0'518'0,"0"1"-266"0,1-1-136 16,0 0 64-16,-1-1-55 0,1 1-22 0,2 1-15 15,-3-1-13-15,0 3-16 0,-5-2-14 0,3 3-29 16,-2 1-7-16,2 1-7 0,-1 2-4 16,-3-4-3-16,2 7-2 0,-3 0-4 0,6 4-4 15,-2-4-5-15,1 3-5 0,1 0-7 0,1 2-26 16,1-1-15-16,0 2-15 0,5-5-16 0,0-3-84 16,-1 2-57-16,4-5 162 0,1-1-119 0,3-5-69 15</inkml:trace>
  <inkml:trace contextRef="#ctx0" brushRef="#br0" timeOffset="69032.23">23938 10345 1423 0,'-9'12'625'0,"1"3"-389"0,0-4-151 0,1-2 23 0,0 0-17 16,1 5-8-16,-1-3-10 0,2-1-34 0,0 1-7 16,0-4-8-16,1 4-7 0,2-3-6 0,-1 1-1 15,3-2-9-15,0-1-23 0,0-1-17 0,2-1-30 16,1-2-37-16,3-2-219 0,2 0 255 0,-1-3-154 15,3-6-106-15</inkml:trace>
  <inkml:trace contextRef="#ctx0" brushRef="#br0" timeOffset="69427.69">24194 10486 1266 0,'-1'5'526'0,"1"-2"-331"0,-2-2-116 16,0 1 29-16,-3-2-38 0,3-2-6 0,-2 0 4 16,1 2-4-16,-5-2-11 0,-2-2-6 15,3 3-2-15,-3-1 3 0,-3 2 3 0,0-1 2 0,1 1-4 16,0 0 0-16,-2 6 2 0,0-2-4 16,1 0-11-16,1 3-6 0,-1-2-5 0,-1 5-4 15,0 1-3-15,1 0-4 0,6-3-7 0,-1 1-2 16,0 1-6-16,5-1-1 0,3 2-3 0,4-4-2 15,-1 0-3-15,5 1 2 0,1 0 1 0,6-2 0 16,1 1 3-16,2-2 0 0,3 1 0 0,-1 0 4 16,2 1 0-16,0 0 0 0,-3-1 1 0,-5 3 4 15,4-2 1-15,-15 0 0 0,6 2 3 0,-8 0 2 16,-3 2 1-16,-5 1 1 0,-1 0-1 0,1-1-1 0,-7 1 0 16,-5 3 0-16,-1-1-1 0,5-2-3 0,-6 0-4 0,1-1-4 15,-3 0-28-15,3-4-17 0,-2 2-21 16,10-5-23-16,-1-2-100 0,-1-2-89 0,8-4 191 15,3-3-142-15,5-9-86 0</inkml:trace>
  <inkml:trace contextRef="#ctx0" brushRef="#br0" timeOffset="70033.05">24448 10220 988 0,'-1'3'563'16,"1"2"-283"-16,-1 0-154 0,-2-1 53 0,1 3-26 15,-2-2-17-15,0 4-12 0,1-1-16 0,-4 2-46 16,1-1-14-16,0 2-12 0,-1 0-9 0,1 0-18 16,1-1-7-16,0-1-8 0,0 0-18 0,3 0-50 15,0 0-27-15,3-1-29 0,-1-3-38 0,5-3 105 16,-2 5-93-16,8-7-22 0</inkml:trace>
  <inkml:trace contextRef="#ctx0" brushRef="#br0" timeOffset="70177.58">24523 10302 1148 0,'0'11'490'15,"-1"-1"-313"-15,0 1-119 0,0 0 14 16,1-1-11-16,0 0-7 0,1 0-8 0,0 0-25 0,0 2-10 15,1-5-11-15,1 3-15 0,-1-2-65 0,2 0-39 16,4-1-56-16,0 0 126 0,-2-2-102 0,2-4-50 0</inkml:trace>
  <inkml:trace contextRef="#ctx0" brushRef="#br0" timeOffset="70673.47">24536 9883 1151 0,'-2'7'492'0,"-2"-7"-307"0,-1 2-112 0,0 1 25 16,4 1-6-16,1-1 2 0,0 1 0 0,-1 0-18 15,3 0-6-15,0 3 12 0,5 2 0 0,-3-4-11 0,3 4-1 16,-1-1-3-16,5 2 1 0,6 3-4 16,-4 0-5-16,4 0-18 0,-4-1-3 0,3 3-5 15,3 0-4-15,-3 4-4 0,-1-3-4 0,-2 1-3 16,-1 2-1-16,1 4-2 0,-4 3-5 0,-1 0-1 15,0 5-1-15,-1 3-1 0,-2 6-1 0,-2-1-1 16,1 7-3-16,-3-2 1 0,0 5 0 0,0-2 0 16,-2 2 2-16,-2-1-1 0,-1 1 0 15,-1-2 2-15,-2 0-1 0,1 0 2 0,-2-8-1 0,-2-2 0 0,-2 4 1 16,3 0 1-16,-1-9 2 0,0-4 1 0,0 2 0 16,-2 0 4-16,0-6-2 0,0 3 1 0,0-11-2 15,0 0-1-15,-2 1-4 0,0-6-3 0,0-2-5 16,0-5-18-16,3 1-12 0,1-3-10 0,2-1-11 15,0-2-55-15,-1-1-30 0,7-6-44 0,-1 1-61 16,0-2 160-16,2 0-111 0,0-4-35 16</inkml:trace>
  <inkml:trace contextRef="#ctx0" brushRef="#br0" timeOffset="73255.23">20145 9639 1376 0,'3'4'561'0,"0"3"-387"0,-1 1-123 0,4 5 13 16,-1 2-16-16,-1 7-9 0,-3 2-3 0,-1-2-12 0,-1 11-6 15,-8 11-1-15,2 1-3 0,-3-2-6 0,-3 6-3 16,-1 4-4-16,-5 11-5 0,-6 11-1 0,2-3 0 15,2-1-5-15,-7 19-1 0,4 2 0 0,-3 10 0 16,4 2 2-16,4 13-10 0,1-2-2 16,3 9-5-16,2 3 4 0,7 8 0 0,-2-5 0 15,7 8-1-15,0-4 3 0,1 1 11 0,0-1 5 16,4-6 2-16,0 1 1 0,2-8 1 0,1-3 1 16,0-10 0-16,1 4 0 0,1-10 2 0,0-6 0 15,-3-4 1-15,3 0-1 0,-3-18 1 0,-2-3 0 0,2 6 0 16,-2 0 1-16,-1-12-2 0,2-6 0 0,-3 0-1 0,1 5 1 15,3-8 6-15,-2 4 3 0,-1-15 2 0,7 3 6 16,-4-4 2-16,4-4 2 0,-1-4 2 16,-1-4 0-16,2-2-4 0,0-6-3 0,1 3-3 15,-3-7-4-15,1 1-1 0,4-3-5 0,-4-2 1 16,5-1-3-16,-1 1-3 0,5-4 0 0,0-1 0 16,2-1-3-16,3-1 1 0,2-4-1 0,6 4-2 15,-8-2 1-15,13-1 0 0,10-1 0 0,-3-2 1 16,0-1 0-16,6 0 0 0,5 3 0 0,13-3 1 15,11 0-1-15,-5 0 1 0,0 1 0 0,17 0 1 16,0 1 0-16,8-3 4 0,7 0 3 0,4 3 3 16,3 0 2-16,7 0 0 0,2-2 2 0,8 3-5 15,-2-1 4-15,5 0-4 0,0 1-3 0,6-1-2 16,-7-2-1-16,4 1 1 0,-4 3-2 0,-2-6 3 16,3 3-2-16,-15-2 0 0,2-1 3 0,-10 1 0 15,-4-1-2-15,-8 0 2 0,-3 0-2 0,-18 0 1 0,-12 2 0 16,4 3 0-16,1-3 0 0,-17 3 1 0,-7-1 1 15,-1 0-1-15,0 1 4 0,-6 0 2 0,4 0 3 16,-10 0 0-16,-3 0 2 0,-1-1 2 16,-5 2-1-16,-4-3 0 0,-2 0-1 0,0-1-2 15,-5-2-3-15,-1 0 1 0,-1-4-6 0,0 1-1 16,0-4-2-16,0-1 1 0,0-2-4 0,0-1-1 16,0-5-2-16,-2-1 0 0,3-4-1 0,-1-3 1 15,1-6-2-15,0 1 0 0,4-6 1 0,0-3 0 16,7-5 1-16,-2 0-2 0,-2 3 3 0,7-10-2 0,2-11 2 15,1-1-1-15,-2 5 2 0,-2-8-1 0,0-3 0 0,5-15 1 16,-2-9 0-16,1 2-2 0,-6 7 3 16,2-16 0-16,4-2 0 0,-5-3-1 0,0-2 0 15,2 2 0-15,0 2 0 0,1-1 0 0,1 2-1 16,0 3 0-16,0 0-2 0,0 5 0 0,4-1 0 16,-1 5-3-16,-1-3 0 0,5 6-1 0,-1-1-1 0,0 4-1 15,0 1-1-15,-2 2 1 0,0-1 0 16,-5 13 5-16,-3 5-1 0,-1-9 3 0,2-2-1 15,-6 13 3-15,-3 1 3 0,-1-2 2 0,-5-7 0 16,-9-1-2-16,4 0 1 0,-8 13-2 0,-9-6-6 16,2-1-4-16,-7 6-2 0,-1 3-4 0,-3 7-5 15,0 0-4-15,-1 7-3 0,2 4-3 0,1 6-2 16,0 3 0-16,2 4-1 0,2 4 3 0,-1 3 5 16,3 3 6-16,1 4 2 0,0-1 6 0,0 4 10 15,1-1 3-15,3 3 3 0,0-2 1 0,1 2 5 16,2 0 1-16,1 1 1 0,0 0 2 0,2-1-1 0,-1 1 0 15,-1-3 2-15,2-1 1 0,1 3-3 0,0-5-3 16,-1-1 0-16,-1-2-1 0,2-3-3 0,0 0 1 16,-1 1-3-16,-3 1 0 0,-3 0-3 0,1 2 0 15,-2-1-3-15,-3 4-10 0,-1 0-1 0,-3 2-3 16,-3 0-2-16,-3 4-6 0,2-2-1 16,-7 4-2-16,1 1 4 0,-3 1 9 0,-1 0 1 15,-4 3 4-15,-1 1 0 0,-5 0 10 0,-3 2 7 16,-6 2 4-16,0-1 3 0,-4 0 10 0,-6 1 5 15,-3-5 1-15,1 2 5 0,7-1-5 0,-3-5-1 0,-16 0 1 16,2-2-6-16,7-3-8 0,-4-1-5 0,-2-2-4 0,-13 0-4 16,-10-5-4-16,1 1-3 0,7-2-9 0,-19 1-4 15,1 1-3-15,-8-2 1 0,2 2 0 0,-11 0 0 16,4 0 4-16,-4 3 2 0,3-2 4 0,-3 5 4 16,0-4 2-16,5 3 2 0,-7-1 1 15,6 4 6-15,1-3 0 0,-4 7 5 0,4 0 2 16,1 0 18-16,-1 2 4 0,7 1 5 0,-2 2 3 15,3 2 2-15,2-1 1 0,4-1 0 0,0 1-2 16,18 0-13-16,5-1-4 0,-11 3-2 0,2-1-3 16,18-3-8-16,4 3-2 0,3-2-5 0,-3 0 0 15,9-1-5-15,-3-1-3 0,15 0-13 0,3-2-41 16,0 0-25-16,5 1-32 0,9-1-44 0,8-1 102 16,1 0-85-16,11-1-29 0</inkml:trace>
  <inkml:trace contextRef="#ctx0" brushRef="#br0" timeOffset="78761.64">21107 11074 983 0,'-4'-2'487'0,"-3"0"-254"0,1-1-130 15,2 2 42-15,-3 1-17 0,-1-2 1 0,1 0-6 16,0 1-32-16,1 0-10 0,-4-2-6 0,1 1 0 15,-2-1-6-15,1 0-6 0,-1-2-20 0,-1 0-1 16,-2-1-5-16,0 0-6 0,-2-2-4 0,-4-2-12 16,2 1-3-16,-2-3-3 0,3 1-1 0,-3 0-6 15,0-1-1-15,5 1 0 0,-1 3-2 0,5 2 0 16,-1-1 0-16,4 6-2 0,-1-3 0 0,4 5 1 16,-2 1-3-16,4 3 0 0,2 2 1 0,0 4-1 15,2 3 0-15,2 6 2 0,0 1 0 0,0-1 1 0,0 9-1 16,2 9 3-16,-2-2-1 0,0 0 1 0,-1 2-1 15,-2 2 0-15,3 6 1 0,-2 2-2 0,0-3 2 16,0-8-2-16,0 3 0 0,-1 0 0 16,1-5 0-16,-1-5 0 0,2-8-5 0,-2 1-2 0,1-8-9 15,2-3-7-15,-3-8-20 0,1-1-7 0,-1-11-14 16,0 1-14-16,-1-6-51 0,-2 0-22 0,0-8-29 16,1 0-27-16,-1-2 133 0,-1-1-98 15,-2 5-20-15</inkml:trace>
  <inkml:trace contextRef="#ctx0" brushRef="#br0" timeOffset="78947.42">20512 11346 957 0,'0'10'491'15,"-4"2"-243"-15,5-3-135 0,4 0 79 0,4-2-42 16,0-3-7-16,6 0-6 0,-2 0-8 0,3-1-28 16,1 0-12-16,4-4-12 0,0-2-10 15,0 1-30-15,2-4-12 0,2 4-10 0,-1-4-7 0,1 1-12 16,2 2-8-16,2 0-11 0,3 2-9 15,-5-1-14-15,4 1-14 0,-1-1-45 0,2 2-23 16,-3 0-23-16,-5 0-33 0,1 0-50 0,0 2 144 16,-2 0-102-16,1 0-10 0</inkml:trace>
  <inkml:trace contextRef="#ctx0" brushRef="#br0" timeOffset="79313.1">21261 11312 810 0,'3'-5'479'0,"0"0"-203"0,-1 3-142 0,0-1 72 15,0-1-25-15,1 2-46 0,-1-2-14 0,-1 3-15 16,0-2-11-16,-1 2-25 0,1 0-5 0,-1 0-7 15,1 1-2-15,-1-2-11 0,0 1-3 0,0-1-4 16,-1 2-4-16,0 0-10 0,-2-4-2 0,-1 4 3 16,0 0-4-16,-1 0-5 0,-1 0-3 0,-2 1-2 0,1 2-1 15,-6 5-2-15,4 0 0 0,-4-1-6 0,0 7-2 16,1-1 0-16,-2 5 0 0,2 2 1 0,-1 2 1 16,2-2-2-16,3 5 1 0,3 4-1 0,0-4 4 15,0 1-2-15,9-1 0 0,-1 0 0 0,5-2 0 16,-3 1 1-16,9-7-2 0,-3 0 3 0,8-3-3 15,0-3 0-15,0-2-1 0,1-2-10 0,2-3-54 16,1-3-36-16,2-3-49 0,0-1-84 16,-4 0 163-16,3-8-127 0,5 0-102 0</inkml:trace>
  <inkml:trace contextRef="#ctx0" brushRef="#br0" timeOffset="80195.27">21689 11241 816 0,'-3'9'508'16,"-2"1"-206"-16,3-3-158 0,1 1 118 0,1-5-83 15,2 1-16-15,3 0-14 0,-1 1-11 0,4-3-39 16,-1 2-14-16,3-3-14 0,0 0-13 0,0 1-28 16,0 0-6-16,1-1-10 0,1-1-5 0,2 0-5 15,0 0-4-15,5 0 0 0,-3 1-4 0,2-1-13 16,3 0-11-16,-6-1-10 0,4-1-12 0,-4 1-16 15,-1-4-16-15,1 1-63 0,0-1-37 0,-2 0-34 16,0 1-59-16,-3 2 174 0,3-1-165 0,-5 2-63 16</inkml:trace>
  <inkml:trace contextRef="#ctx0" brushRef="#br0" timeOffset="80345.21">21702 11518 1381 0,'-9'8'633'15,"4"-3"-372"-15,-1 1-157 0,2-3 39 0,5-2-16 0,5-1 1 16,-1 0-12-16,1 0-38 0,2 0-10 0,2-1-10 16,4 1-11-16,2 0-12 0,0-1-9 0,-3 1-25 15,9 0-48-15,-1 0-29 0,4 0-44 0,1 0-63 16,3-2 128-16,0 0-100 0,6-5-41 0</inkml:trace>
  <inkml:trace contextRef="#ctx0" brushRef="#br0" timeOffset="81131.25">22616 11267 887 0,'1'1'478'16,"1"-2"-219"-16,0-2-136 0,0 1 77 0,1-2-21 15,-2-1-12-15,1 1-15 0,1-1-39 0,-3 1-13 0,0 1-9 16,-2 0-13-16,0-2-28 0,0 4-9 0,-3-1-9 0,-2 1-3 16,-2 1-6-16,0-1-2 0,-1 0-8 15,-2 1-2-15,-2 0-2 0,0 2 0 0,-1 1-2 0,-1 1-4 16,-1 0 0-16,0 3-1 0,0 0 0 15,-1 2-1-15,1 0-1 0,2 2 0 0,-1 1-1 0,0-1 1 16,1-1 0-16,2 1 0 0,-3-2 0 16,6 1-2-16,-2-2 0 0,8 1-3 0,-2-2 3 15,6 0-3-15,4-1 1 0,8-1 0 0,-3 1 1 16,3-2 3-16,2-2 0 0,8-2 2 0,-2 1 1 16,4 1 3-16,-1-2 0 0,2 0-1 0,5 0 2 15,4 0-1-15,0 0 1 0,-6 1-2 0,7 1 0 16,-3 3-1-16,-1 0-1 0,-5 2 2 0,-5 5 0 15,1-2 1-15,-7 3 1 0,3 18 12 16,-14-15-7-16,-7 2 2 0,0 2 0 0,-5 0 8 16,1-1 2-16,-12-3 3 0,1 1 3 0,0 0 4 15,-4-1 2-15,0-5 2 0,1 1 0 0,-1-3-4 0,3-1-2 16,-2-2 1-16,-2 1-1 0,3-5-6 0,0 0-1 16,1 0-4-16,-7-2 2 0,3 0-3 0,-1-1-2 15,4 1-4-15,1-3-2 0,2 1-3 0,0-2-1 16,4 1 0-16,4 1-4 0,-2-1-3 0,7-1 0 15,-2 2-1-15,4 0-3 0,1-1-1 0,1-1 0 16,0 2-3-16,3-1 1 0,-2 1-1 0,7-2-1 16,-1 1-1-16,0 1-10 0,0 0-6 0,2-2-9 15,0 2-8-15,2 0-41 0,0 1-23 16,0-1-32-16,2-2-43 0,-3 2-47 0,2 0-93 0,3 1 206 16,2-4-146-16,-5 1-16 0</inkml:trace>
  <inkml:trace contextRef="#ctx0" brushRef="#br0" timeOffset="81800.88">20824 11944 772 0,'3'-5'429'15,"-3"5"-182"-15,0-1-111 0,0 1 83 16,0 1-66-16,0 0-10 0,-1 1-10 0,1 0 6 16,0 0-15-16,-1 0-11 0,1 4-32 0,-1 1-2 15,-2 0-9-15,3 4-9 0,-3 0-8 0,0 4-24 16,1 2-7-16,-4 3-6 0,2 0-4 0,-2 4-7 16,1-1-2-16,1 5 0 0,0-1-3 0,1 1 0 15,-1-1-4-15,2 0-7 0,1-2-5 0,1-3-22 16,0-3-13-16,0-7-14 0,1 1-11 0,1-6-35 15,2-5-12-15,0-4-10 0,-1-1-12 0,2-3 2 0,-2-7-19 16,0-7-101-16,1 0 172 0,-1-2-83 0,-1-4-37 16</inkml:trace>
  <inkml:trace contextRef="#ctx0" brushRef="#br0" timeOffset="82009.3">20711 11935 789 0,'-12'5'473'0,"-1"1"-201"0,3 6-146 16,-2-2 102-16,1 1-79 0,2 0-14 0,2-2-9 15,1 3-12-15,1-1-18 0,2-2-6 0,1-3-6 16,2 4-7-16,0-3-14 0,3-2-6 0,2 3-3 16,0-2-6-16,1-3-19 0,0 3-8 0,2-2-4 0,2-1-5 15,1 1-3-15,0 0-3 0,2-2-4 0,7 0-10 16,-1-1-13-16,5 1-16 0,3-2-24 0,9-5-94 16,-3 2-64-16,7-5-111 0,0-3 226 0,3-2-216 15,1 0-98-15</inkml:trace>
  <inkml:trace contextRef="#ctx0" brushRef="#br0" timeOffset="82408.71">21340 11836 673 0,'-20'11'385'0,"-3"1"-161"0,2-3-134 16,0 1 131-16,2-2-147 0,5 2-18 15,-2-2 4-15,4 0-2 0,2 1-2 0,2-1 2 16,1 0 4-16,4-2 1 0,-1 1 2 0,2 2-5 15,1-1-5-15,1 3-5 0,-1 0-5 0,1 3-15 16,0 3-7-16,-1 0-5 0,1 3-5 0,-2 5-4 16,-1 0-4-16,0 4 1 0,0-2 0 0,-1-3-2 0,0 5-1 0,-2-1 1 15,2 0 1-15,1-5-1 0,-2-3 1 16,1-4 0-16,-1-1 10 0,3-7 2 0,-1 2 6 0,2-5-1 16,-1-5 8-16,2 0 0 0,0-3 0 15,3-3 1-15,2-6-6 0,0 1-2 0,1-5-2 16,3-2-2-16,3-2-6 0,-2 2 0 0,6-6-2 15,-1 0-2-15,3 3-2 0,-1-2-2 0,3 5-2 16,2 2 0-16,-2 0-1 0,1 8 1 0,2 3 0 16,-5 4 3-16,0 6 3 0,-1 4 3 0,-8 9 4 15,2 0 1-15,-1 0 2 0,-10 8 0 0,2 4 1 16,3-2-1-16,-8-1-4 0,3-1-3 0,3-4-2 0,-6 1-5 16,4-7-6-16,1 1-12 0,2-8-27 0,-2-7-140 15,4 0 311-15,-2-6-145 0,7-2-1 0,0-19 21 16</inkml:trace>
  <inkml:trace contextRef="#ctx0" brushRef="#br0" timeOffset="82916.21">21765 12120 852 0,'5'0'478'0,"1"0"-253"16,-3-1-144-16,2-1 80 0,-2 0-69 0,2-2-54 15,0 2-7-15,-1 2-11 0,1-2-6 0,-1 2-7 16,2 0-2-16,0 0-2 0,1 0 0 0,2 1-3 16,1-1-2-16,-5 0-4 0,3 1-5 0,0 0-13 15,-5 0-15-15,6 0-40 0,-4 1-22 0,-5-2-24 16,4 1-35-16,-1 0-50 0,-3 0 127 0,-1 0-93 15,1 0-6-15</inkml:trace>
  <inkml:trace contextRef="#ctx0" brushRef="#br0" timeOffset="83824.55">21636 12093 431 0,'0'-4'279'16,"0"1"-119"-16,0 0-82 0,0-1 32 0,-1 2-3 16,1-1-10-16,-2 1-14 0,0-1-11 0,-2 3-18 15,1-1-1-15,0 1-6 0,0 0 1 0,0 1 3 16,0 1 2-16,1 0 4 0,-2 0 4 15,3 0 11-15,-1-1 4 0,2 1-1 0,0 3 1 16,0 0-5-16,1 1-3 0,0 4-5 0,3 1 0 16,-2 3-14-16,1 4-5 0,0 4-2 0,0-3-7 15,0 0-10-15,0 1-2 0,0 3-1 0,0 1-4 16,-1-6-7-16,0 0 0 0,-1-3-4 0,3 3 5 16,-2-7-4-16,0 2 0 0,1-5 1 0,-2-5 3 15,2 2 3-15,-1-4 3 0,-1-1 2 0,0-6 4 16,0 0 5-16,-1-3-2 0,0-1 1 0,0-2-6 15,0-3-1-15,0-1-4 0,0-4 0 0,-1 1-9 16,0 2-3-16,1-5-1 0,0 0-2 0,2 1-1 16,1-1 0-16,3 0-1 0,2 2-1 0,-2 1 1 0,5 5-2 15,6-3 2-15,-1 3 0 0,0 2 3 0,2 3 0 16,2 2 0-16,2 1 0 0,3 3 1 0,0 0 0 16,-4 4 0-16,-5 4 1 0,5 0-3 0,-4 4 1 15,-1 2 0-15,-5 2-1 0,2 0 1 16,-6 3 2-16,0-3-1 0,0 0 0 0,-2-1 0 0,-2-1-1 15,0-4 0-15,-1 0-22 0,-1-3-22 0,-3-2-31 16,1-1-39-16,-1-2 79 0,0-1-60 16,6-10-29-16</inkml:trace>
  <inkml:trace contextRef="#ctx0" brushRef="#br0" timeOffset="84174.28">22207 12130 1144 0,'3'3'559'0,"2"-4"-300"0,-2-2-153 0,3-1 52 16,-1-3-19-16,1 0-10 0,1 3-15 0,3 1-41 15,-2-3-10-15,4 4-11 0,0 0-6 0,0-1-17 16,3 3-6-16,-2 0-5 0,0 0-6 0,-1 0-6 0,2-1-2 16,4 1-1-16,-1 0-1 0,-4 0-1 0,6 0-1 15,-3-2-1-15,5 1-7 0,-2 0-5 0,0 0-10 16,-5-2-7-16,0-1-31 0,2 2-17 0,-3-1-16 15,-2-2-23-15,-1 2-76 0,-1-1-53 0,-3 1 160 16,-1-1-117-16,-5 1-59 0</inkml:trace>
  <inkml:trace contextRef="#ctx0" brushRef="#br0" timeOffset="84313.69">22226 12343 1096 0,'13'0'583'16,"10"-6"-338"-16,-3 3-149 0,8-1 34 0,3-5-28 15,0-2-15-15,3-2-18 0,-2-1-16 16,1 1-43-16,1 0-34 0,-3 0-48 0,-2 0-72 0,0 2 109 16,1 0-74-16,-5 0-39 0</inkml:trace>
  <inkml:trace contextRef="#ctx0" brushRef="#br0" timeOffset="84783.23">23048 11938 838 0,'1'-5'567'15,"0"-2"-285"-15,1 3-168 0,-2 0 50 0,0 3-33 0,0-1-4 16,-2 1-6-16,2-1-8 0,-1 2-34 0,-2 4-1 16,0-1-8-16,-2 3-9 0,0 1-5 0,0 0-22 15,-1 2-5-15,0 0-8 0,2 3-5 0,-2-2-10 16,3 2-3-16,0 0 0 0,-1-1-5 0,3 0-19 16,-1 1-12-16,2-6-17 0,0 2-21 0,1-3-74 15,0 1-43-15,6-7-71 0,-2 1 166 0,2-6-155 16,2-1-64-16</inkml:trace>
  <inkml:trace contextRef="#ctx0" brushRef="#br0" timeOffset="84952.47">23308 11865 1036 0,'-6'9'599'16,"-3"1"-286"-16,3 3-179 0,-2 2 132 0,-4-1-137 15,5 0-15-15,-9 2-15 0,5-1-15 0,-2 1-35 16,-1-1-8-16,4-2-14 0,0 0-7 0,3-2-16 15,3-3-6-15,2-2-13 0,-3-1-20 0,3-1-23 0,4-5-34 16,5-4-167-16,-1 2 200 0,0-2-130 0,5-3-67 16</inkml:trace>
  <inkml:trace contextRef="#ctx0" brushRef="#br0" timeOffset="85351.6">23448 11951 672 0,'-4'5'366'0,"-3"-1"-169"16,1 0-78-16,-3 3 29 0,-3 1-60 0,2 0 69 15,1 1-26-15,1-2-6 0,2 2-1 0,1-2-39 16,1-1-12-16,2 0-11 0,-2-1-12 0,4 0-21 16,0-3-9-16,-2 1-9 0,4-2-11 0,0 2-10 0,1-3-24 0,3 2-79 15,0-2-62-15,-2 0 132 0,5 1-98 16,6-1-55-16</inkml:trace>
  <inkml:trace contextRef="#ctx0" brushRef="#br0" timeOffset="85530.48">23566 11934 1173 0,'-2'2'547'0,"-2"5"-300"0,-3 0-132 16,1 1 73-16,2 1-68 0,-1 2-8 0,0 2-9 0,-1 3-7 16,-1 2-12-16,-1-1-13 0,6 0-25 0,-3 2-10 15,-1 1-8-15,2 0-8 0,2-5-7 0,2-1-36 16,-2-2-28-16,1-3-42 0,2-2-69 0,5-8 120 15,-3 1-85-15,3-17-41 0</inkml:trace>
  <inkml:trace contextRef="#ctx0" brushRef="#br0" timeOffset="87956.5">20680 13011 1128 0,'-3'3'499'16,"-1"-1"-301"-16,3 0-123 0,-1-2 44 0,2 1-34 16,0 1-4-16,0 0-11 0,0 0-9 0,0 5-17 15,0-2-7-15,2 5-3 0,-2 0-5 0,0 6-14 16,0-3-3-16,1 11-5 0,-1-1-2 0,0 0-1 15,1 1 1-15,1 4-3 0,0 1 1 0,0-4-1 16,1 1 1-16,-1-5 0 0,-1-1 1 0,1-2-1 0,-1-9 0 16,-1 2 0-16,1-1 0 0,-1-3 0 15,0-5 0-15,0 0 0 0,0-2-1 0,-1-4 2 0,-1 1-2 16,2-2 0-16,-2-4 0 0,1 0-1 0,-2-2 0 16,1-1 0-16,0-2-1 0,1-2 0 0,-1-3-2 15,1-1 1-15,1-4-2 0,0 0 1 0,3-2-1 16,0-4 2-16,3 2-1 0,-2-3 0 0,4 5 0 15,0-2 1-15,2 2 1 0,-2 0 0 0,3 2 1 16,0 2-1-16,2 1 5 0,0 2-2 0,-1 4 1 16,1 0 1-16,-2 2 0 0,-3 9 1 0,4 2 3 15,-1 0-2-15,-1 3-2 0,0 6 3 0,-5 1-2 0,3 7 1 16,-2 5 0-16,2-3-1 0,-4 2-3 0,3 4 1 16,-3-1 0-16,3 1-2 0,6-2 1 0,-6-2-3 15,3-1 2-15,3-3-1 0,-2 0 1 0,-1-7 0 16,5 2 0-16,-5-2 1 0,1-5 0 0,2 0 3 15,-2 0 0-15,0-4 1 0,-3-5 1 0,4 1 3 16,-5-2 2-16,1-3 0 0,0 0 2 16,-4-3 0-16,3-1 0 0,-3-3 1 0,2 4-1 15,-2 0-1-15,-3-4-1 0,-1-2-1 0,1 2 0 16,-1 0-3-16,-2 2-1 0,-1 0-1 0,-1-2-1 16,-3 3-1-16,1-1 0 0,0 8-2 0,-1 4-3 15,1-1 0-15,-3 4-1 0,2 5-3 0,1 10-2 16,-1-1 1-16,1 6-1 0,2 4 1 0,0 6 3 15,0-1-2-15,4 10 0 0,-3-3 3 0,6 3-1 16,-1 0-3-16,7-3-11 0,-2 0-11 0,3-4-34 16,3-2-22-16,0-7-22 0,2 2-32 0,-2-8-92 15,1-3-55-15,1-5 181 0,-2 0-135 0,-1-3-30 0</inkml:trace>
  <inkml:trace contextRef="#ctx0" brushRef="#br0" timeOffset="88493.06">21281 12998 945 0,'3'5'488'0,"-3"2"-252"0,-1 4-135 0,0 1 58 15,-1 2-29-15,0 5-32 0,0 2-9 0,-1 4-9 16,0-2-7-16,0 0-19 0,2 1-3 0,0 2-2 16,1 1 0-16,-1-4-19 0,1-3-7 0,2-4-3 0,1 4-4 15,3-8-4-15,-1 3-3 0,-1-10-6 0,5 1-1 16,1-2-1-16,0-4 1 0,2-2 0 0,1-6 2 15,0-1-3-15,2-3 3 0,-2-3-1 0,2-3 1 16,-3 0 0-16,-2-1 0 0,4-2-2 0,-3 0 0 16,0 1 1-16,0-1-1 0,1 3 2 0,-4 2-1 15,1 0-1-15,0 6 2 0,-5 0-2 0,0 3 2 16,0 4 2-16,-1 7 0 0,-2-4-1 0,1 3 1 16,-2 4 0-16,1 5-1 0,3-2 2 15,-3 2-3-15,0 1 1 0,1-2-2 0,1 5 0 16,3-5-2-16,1 3 1 0,-3-7 2 0,4-3 0 15,-1 3-1-15,3-5 3 0,0-2 0 0,2-2 3 16,-2-4 3-16,3-1-1 0,-2 0-1 0,3-3 3 16,-2-2 1-16,0-6-4 0,0 6 2 0,-1-2-2 15,0-1 0-15,-2-1-1 0,1 0 1 0,-2 0-3 16,-2 0 1-16,1 3-1 0,-2-3 2 0,0 1-3 0,-3 5 2 16,0 1-1-16,0-3 1 0,-2 5 1 0,0 1-1 15,-4 3 0-15,-3 1 1 0,-1 5-2 0,0-2 0 16,-2 6-1-16,-3 6 1 0,-1 0-3 0,0 6 1 15,2 4 1-15,-2 6 3 0,-1-1 0 0,2 8 3 16,3 1 1-16,2-1 2 0,2 2 0 0,1 0-1 16,4-3-1-16,2-8-3 0,2 5-1 0,9-16-4 15,-5 0-2-15,8-4-22 0,-2-1-23 0,5-11-35 16,2 0-44-16,3-5-260 0,1-4 300 0,5-9-181 16,6 3-131-16</inkml:trace>
  <inkml:trace contextRef="#ctx0" brushRef="#br0" timeOffset="89420.1">22300 12756 680 0,'2'-4'489'15,"-1"-1"-213"-15,0 4-151 0,-1-2 45 0,0 3-18 16,-5-3 3-16,-1 2-6 0,1-1-9 0,-3 2-40 16,-1 2-3-16,0-1-10 0,-3-1-7 0,-1 2-7 15,0 1-24-15,-1 3-11 0,0 0-5 0,0 1-4 16,-2 2-11-16,1 0-2 0,1 3-4 0,-1 0-2 15,3 3-3-15,-2 0 1 0,1 4-2 0,-1 3-1 16,3 5-2-16,-1 3-2 0,3 5-1 16,1-2 0-16,1 8 0 0,4 3 0 0,0 1-1 15,3-2 1-15,0-4 1 0,4-3 0 0,1 4 3 16,0 1-1-16,1-11 0 0,1-2 0 0,1-2-1 0,-1 3-1 16,1-6 2-16,1 2 0 0,-1-7-1 0,-1-2-2 15,1 2-7-15,0-3-13 0,-1-2-17 0,0-6-73 16,2-1-49-16,-3-5-61 0,2 0-136 0,1-7 244 15,-2-1-176-15,-3-19-61 0</inkml:trace>
  <inkml:trace contextRef="#ctx0" brushRef="#br0" timeOffset="89859.02">22364 12933 1033 0,'-10'4'528'0,"1"-1"-243"15,6 4-162-15,-2-2 100 0,0-1-103 0,3 3-10 16,-6 0-15-16,7 1-13 0,-5-2-15 0,4 3-32 16,-5-2-8-16,3 2-9 0,2-2-5 0,-4 0-11 15,4 1 1-15,3-3-3 0,-1 3-5 0,1-4-54 16,0 2-31-16,0-5-44 0,2 1-66 0,1-2 140 16,0-2-112-16,6-2-43 0</inkml:trace>
  <inkml:trace contextRef="#ctx0" brushRef="#br0" timeOffset="90019.69">22457 12902 1444 0,'-16'14'623'16,"3"0"-403"-16,-3 3-149 0,5-2 24 0,-2 1-26 16,6-1-14-16,-2 1-8 0,2-4-27 0,3 1-10 15,2-3-6-15,2 1-15 0,1-3-64 0,3-4-48 16,1-3-80-16,4-1 150 0,0 1-112 0,10-11-60 0</inkml:trace>
  <inkml:trace contextRef="#ctx0" brushRef="#br0" timeOffset="90563.06">22894 12968 658 0,'2'-5'446'0,"-2"1"-153"15,2 1-167-15,1 1 131 0,1-1-136 0,-4 2-9 16,0 0-16-16,-1 1-14 0,1 0-11 0,-3 5-22 16,-2-1-6-16,0 3-5 0,-3 0-7 0,5 3-16 15,-4 0-3-15,-2 3-4 0,1 1-2 0,2-2-8 16,-1 1-8-16,-3-1-11 0,5 0-9 0,0-2-31 15,1 2-15-15,4-6-23 0,2 0-22 0,3-2-71 16,4-3-30-16,4-6-54 0,-5 0 167 16,2-1-108-16,4-6-40 0</inkml:trace>
  <inkml:trace contextRef="#ctx0" brushRef="#br0" timeOffset="90707.75">23074 12860 749 0,'0'2'480'0,"-3"6"-194"16,1 2-149-16,-4 3 89 0,-2 2-44 0,-3 6-51 15,1-2-13-15,-3 4-13 0,1 0-14 0,-2 2-32 16,0 0-8-16,3-4-10 0,0 2-8 0,2-5-21 16,1-3-16-16,4-2-26 0,2-2-35 0,0-3-45 0,2-8-57 15,4-2 117-15,2-4-93 0,1-1-33 0</inkml:trace>
  <inkml:trace contextRef="#ctx0" brushRef="#br0" timeOffset="91143.12">23170 12698 1045 0,'-4'-2'472'0,"0"-5"-278"15,-1 4-113-15,1-3 40 0,4 1-8 0,0-4 0 0,0 2-2 0,0-1-21 16,2 3-6-16,1 1 3 0,1-3-5 0,-1 1-21 16,2 3-7-16,-1 2-6 0,0 1 6 0,4 3-6 15,-1 0-1-15,0 5-8 0,3 4 1 16,-1 2-3-16,2 4 0 0,-2 2-4 0,4 6-13 0,-2 0-2 15,0 3-4-15,2 2-4 0,-3 4-4 16,3 2-1-16,0 4 0 0,-2 2 0 0,0 5-2 16,-2-2 1-16,-4 8-1 0,2-2 1 0,-4-2-2 15,1 3 1-15,-7-7-3 0,3 1 2 0,-4-6 3 16,-2-6-1-16,-4-5 1 0,-2-3 1 0,2-5 1 0,-5-7 0 0,-1-1 1 16,0-2-8-16,-5-3-8 0,2-3-17 15,-2-3-23-15,-3-2-100 0,-4-3-72 0,2 0-151 16,3-3 267-16,-1-4-243 0,2-1-122 0</inkml:trace>
  <inkml:trace contextRef="#ctx0" brushRef="#br0" timeOffset="96012.02">21681 13645 560 0,'1'4'383'0,"3"1"-140"15,-4-1-132-15,0 2 61 0,1 1-14 0,-1-1-17 16,0-2-13-16,-3 4-31 0,0-2-9 0,-1 2-9 15,1 2-8-15,-3 0-17 0,1 0-6 0,-2 2-2 16,-1 1-5-16,3 1-11 0,-3 0-3 0,2 1-3 16,1 1-4-16,-1-1-7 0,1 1-2 0,3 0-2 15,-3 2-3-15,2 1-3 0,0-2 1 16,-1 2-2-16,3 4 1 0,-1-5 0 0,0 8-3 0,0 6 2 16,0-1 1-16,0 0 0 0,1 4-2 0,1 3 2 0,-2 5-1 15,0 3-1-15,1 0 2 0,0-2-1 0,-2 7-1 16,3 1 2-16,-1 2-3 0,1-1 1 0,0-4-1 15,0 1 0-15,0-3 2 0,0-4-2 0,0-6 2 16,0 0-2-16,1-8 2 0,-1-3-1 16,-1-5 0-16,1 1 1 0,0-12-1 0,0 1-1 15,0-5-2-15,0-6-1 0,0-9-2 0,0 1 0 16,1-8-15-16,-1-5-17 0,4-7-22 0,-1 1-25 16,-1 0-32-16,4-5-47 0,0-3 106 0,2-1-85 15,-2 1-14-15</inkml:trace>
  <inkml:trace contextRef="#ctx0" brushRef="#br0" timeOffset="96265.24">21373 14572 820 0,'-17'2'384'0,"4"1"-181"16,3 2-107-16,-2-1 67 0,0 1-10 0,0 0-12 15,3 3-41-15,0 2 5 0,0 0-8 0,1 4-7 16,1 4-6-16,-1 5-16 0,0 0-6 0,3 5-6 16,-1 1-1-16,2 7-13 0,-1-3-5 0,5 4-5 15,-1-2-4-15,4 0-10 0,-2 2-5 0,6-6-5 16,2-1-3-16,3-8-5 0,4-3-1 16,2-7-1-16,3 0-1 0,3-9-1 0,3-4 0 0,1-10-15 15,0-1-22-15,-2 1-22 0,3-10-33 0,6-6-127 16,-2 1 169-16,-4-3-117 0,5 1-56 0</inkml:trace>
  <inkml:trace contextRef="#ctx0" brushRef="#br0" timeOffset="97093.51">20688 15775 899 0,'-11'2'457'0,"3"-2"-233"15,0 1-130-15,-1-2 50 0,1 1-8 0,4 0-17 16,-2 2-12-16,1 1-25 0,0 2-7 0,2 5-8 15,-3-1-3-15,2 7-17 0,-2 3-6 0,2 7-8 16,2 2-6-16,-2-3-10 0,3 8-5 0,1 6-1 16,-1 1-3-16,1-4-2 0,1 0 0 0,2 2-2 0,-2 5 0 15,1 0-2-15,0 1-2 0,0-11-2 0,2 1-6 16,-1 0-2-16,1-4-2 0,1-9-4 0,-1-9-1 16,1-2-1-16,-2-9 1 0,-1-5-1 0,1-13 2 15,1 4 2-15,-3-21 0 0,1 5 3 0,-1-5 5 16,1-2 0-16,-2-3 2 0,1-1-1 0,-1 2 4 15,0 1 0-15,0 0 1 0,0-1 0 0,0 1 0 16,0-2 0-16,0 5 0 0,1 0 2 0,2 2 0 16,1 12 0-16,1 1 2 0,-2 0 4 0,1 8-1 15,1 7 1-15,0 4 0 0,2 8 1 0,0 10 0 16,0-4 0-16,0 6-1 0,4 11-6 0,-1-2 1 16,2 8-1-16,0-2-1 0,2-2-1 15,1 0 2-15,0-2-2 0,4-4-2 0,1-8 1 16,-3 3-2-16,10-15 1 0,-4 2 0 0,-3-7-2 0,3 1 3 15,-2-10-1-15,-2 0 1 0,-2-6 2 16,-4-4 2-16,-3 1 0 0,-1-3 1 0,1 1 2 0,-7 1-5 0,3-4 4 16,0-1 0-16,-2 4 0 0,0-1 1 15,-1 0-2-15,1 0 3 0,-3 0 0 0,1-1 3 0,-2 4-1 16,-2 4 5-16,0-3 1 0,-2 6 0 16,-1 5 2-16,0 6-2 0,-2-1 1 0,-2 9-2 15,-1 9-2-15,-1 6-4 0,-1-2-2 0,-2 11-1 0,-2 2-3 16,1 2-1-16,-1 2-1 0,3 1 0 15,2-1-1-15,3-3-1 0,-2 3-1 0,19-12-2 16,-3 6 0-16,2-11 1 0,9-5-1 0,1-7-1 16,-2-1-2-16,4-2-7 0,-3-10-16 0,4-6-57 15,-1-3-33-15,0 1-41 0,1-5-66 0,0-3 150 0,3-6-155 16,1-5-64-16</inkml:trace>
  <inkml:trace contextRef="#ctx0" brushRef="#br0" timeOffset="97394.24">21372 15775 847 0,'-18'11'451'0,"2"1"-223"0,1 1-130 0,2-1 57 15,3 5-29-15,-1 7-7 0,-1-1-12 0,5-2-28 16,1 8-8-16,1-2-4 0,1 9-1 0,3 2-9 16,-3 1-4-16,6-8-20 0,2 1-1 0,-1 0-7 15,4-4-5-15,0-5-5 0,6-5-7 0,-2-1 1 16,2-8-3-16,3-4 0 0,1-6-1 0,-1 0 3 15,3-7-1-15,-2-3 1 0,-1-7 0 16,1 1-1-16,-2-8 0 0,-2 1 2 0,0-3-2 0,1-1-2 16,-1-2-1-16,1-2 1 0,1-1-1 15,-1-1-1-15,0 0-1 0,2 2 1 0,-3 3-2 0,1 4 2 0,1 0 3 16,1 1-2-16,-4 7-3 0,2 6-18 0,-3 1-27 16,0 1-133-16,-2 9-162 0,-1-2 267 15,-2 3-188-15,-4 2-161 0</inkml:trace>
  <inkml:trace contextRef="#ctx0" brushRef="#br0" timeOffset="98172.6">22285 15513 868 0,'-6'6'581'0,"-4"2"-248"15,-7 0-187-15,1 0 132 0,-3-1-105 0,6 1-68 0,-1-2-16 16,-1 1-12-16,-2-1-15 0,2 1-26 15,4-2-5-15,0 3-6 0,-3 0-3 0,2 0-2 16,-2 0-1-16,6 2-7 0,-4 0 2 0,1 1-2 16,-2 0-3-16,3 4-2 0,2 2-2 0,-2 1-2 15,1 2 0-15,0 8 2 0,2 10-4 0,1-5 2 16,0 21-2-16,2-5 1 0,0 10-1 0,1 2 0 16,2 10-1-16,0-2-2 0,1 0 2 15,2 4-1-15,5-7 0 0,-4 0 0 0,4-8-2 0,1-8 0 16,1-13-2-16,1-1-4 0,-2-8-12 0,3-19-15 0,0-2-64 15,1-2-41-15,-1-7-62 0,0-6-149 0,0-7 249 16,1-7-218-16,-2-11-112 0</inkml:trace>
  <inkml:trace contextRef="#ctx0" brushRef="#br0" timeOffset="98539.51">22309 15765 879 0,'-2'4'499'0,"7"3"-233"0,-5-3-160 16,2-5 73-16,-3 3-42 0,1-1-21 0,1 0-29 16,2 2-5-16,2 2-3 0,-3 1-2 0,-1 5-10 15,0-1-7-15,0-2-19 0,0 6-7 0,-2-1-6 16,-1 1-6-16,-1 1-8 0,-2-1-8 0,2-1-1 16,-1 2-2-16,4-3-8 0,-4-4-33 0,4 2-15 15,4-3-20-15,-4-3-18 0,2 0-81 0,1-2-51 16,2-3-88-16,-1-2 198 0,4-4-163 0,-1-3-74 15</inkml:trace>
  <inkml:trace contextRef="#ctx0" brushRef="#br0" timeOffset="98676.87">22503 15706 1023 0,'-8'9'574'0,"-2"1"-270"16,3 2-177-16,-3 0 70 0,2 3-49 0,0 1-29 15,-3 1-41-15,2-1-12 0,1 6-13 0,-2-3-11 16,6 2-18-16,-2-1-7 0,2-5-5 0,-3 1-4 15,7-1-28-15,0-4-26 0,9 8-151 16,-4-18 162-16,5-1-65 0,5-7-30 0</inkml:trace>
  <inkml:trace contextRef="#ctx0" brushRef="#br0" timeOffset="99172.69">23030 15801 469 0,'-2'3'294'15,"1"3"-131"-15,-1-2-85 0,2 1 34 0,0-2 5 16,0 0-12-16,0 2-9 0,0-2-8 0,-1 3-12 15,1-3-6-15,-2 0 0 0,1-1-2 16,-3 2-8-16,2-2 1 0,-1 2-1 0,0 1-1 16,0-3 3-16,0 1-2 0,1 2-3 0,0 0-5 0,-2 0-5 15,2-2-2-15,1 2-4 0,0 0-3 16,-1 1-11-16,1 1-2 0,1 1-5 0,-1 0-1 16,1 1-8-16,1 2-6 0,0 0 1 0,-1 1-9 15,1-4-14-15,1 3-16 0,-1-2-23 0,1-2-73 16,3-4-46-16,-2 1-65 0,3-4 158 0,1-2-160 15,0-1-67-15</inkml:trace>
  <inkml:trace contextRef="#ctx0" brushRef="#br0" timeOffset="99343.84">23224 15691 915 0,'0'9'493'0,"-2"1"-250"0,-2-2-146 0,-4 1 71 0,7 2-58 15,-2 5-22-15,-5-1-16 0,3-2-29 0,1 5-4 16,1 0-2-16,1 4 1 0,-4 1-2 0,1 0 1 15,0-1-9-15,4-1-2 0,-3 1-3 0,2-2-7 16,1-6-3-16,2-5-33 0,0 3-28 0,4-12-175 16,2-13 186-16,-2 3-75 0,5-23-34 15</inkml:trace>
  <inkml:trace contextRef="#ctx0" brushRef="#br0" timeOffset="99729.83">23394 15338 1401 0,'-4'12'541'0,"1"1"-359"16,4-7-117-16,-1 1 31 0,3-5-28 0,3 7 27 16,0-3 6-16,2 3 6 0,2 2 5 0,0 1 1 15,0 0-2-15,1 5-9 0,2 2-9 0,0 0-28 16,-1 4-10-16,2 0-11 0,-6 3-9 0,2 8-16 16,1-3-4-16,-5 12-3 0,-1-1-1 0,-4 5-2 15,2 1-1-15,-8 9 0 0,2-2-2 0,-7 3-1 16,-2 4 0-16,-5 1 0 0,3 0 0 0,-1-6-1 0,-1 0-2 0,1-2 0 15,-3 2-1-15,3-12-1 0,1-6-1 16,4-5-1-16,-4 0-8 0,5-13-6 0,-2 5-2 16,-2-13-4-16,4 0-21 0,-1 0-15 0,0-4-19 15,-4 0-21-15,1-5-109 0,-4 0-78 0,1-2 197 16,-3-4-149-16,-6-7-97 0</inkml:trace>
  <inkml:trace contextRef="#ctx0" brushRef="#br1" timeOffset="118952.61">22486 15563 521 0,'-4'0'335'15,"4"3"-134"-15,-1 1-104 0,1-2 55 0,0 1-17 16,0-1-40-16,2 1-11 0,-2-3-5 0,2 2-5 16,-1-1-19-16,0-1-2 0,1 1-3 0,-1-1 4 15,3 0-4-15,-2-1-2 0,1 1-8 0,1-1 1 16,-1 1-3-16,0-1-2 0,1 0-2 0,-1 1-8 16,-1-2-3-16,1 1-3 0,2 0-2 0,-2-1-4 15,0 0-1-15,1 0-1 0,-1-1-1 0,0 0 0 16,2 1-1-16,-2 0 0 0,-1-3-1 0,0 2-1 15,1 1 0-15,0-3-1 0,1 1 1 0,0 1-2 0,-2-1 2 16,1-1-1-16,2-1 1 0,-1 2 0 0,-1 0 1 16,1 0 0-16,-1-1-1 0,0-3-1 15,2 1-1-15,-2 1 1 0,0 0-3 0,1-1-1 0,-2-2 0 16,1 2 0-16,0-1-1 0,1 3 2 0,-1-1-1 16,-1 1-2-16,1-4 1 0,1 3 1 0,-2-1 0 15,0 0-2-15,0-2 2 0,1 2 0 16,0 1-1-16,-1-3 2 0,1 3 2 0,0-2 0 0,1 1 0 15,-1 0 1-15,2 1-1 0,-3 0 2 16,1-2 0-16,1 2-1 0,-1 1-2 0,1 0-1 0,-2-1 3 16,3 1-4-16,-2 0 1 0,0-1 0 0,1 1 0 15,-2-2 2-15,0 1-1 0,-1-1 1 0,3 1-1 0,-2-1 4 16,0-1-4-16,1 0 2 0,0-1-3 16,0-3 0-16,0 2-1 0,0-3 1 0,3 2-2 0,-2-4-1 15,1 1 1-15,0 0-1 0,2-1 1 16,2 2-2-16,-3-2 3 0,3 0-3 0,-2-1 0 15,1 0 0-15,1 0 2 0,-3 1-2 0,-1-2 0 0,0 0 2 16,-2-1-1-16,2 3 2 0,-1 0 1 16,-2 3-1-16,1-2-2 0,1-2 2 0,-1 3 0 15,3 2-2-15,-4-1 2 0,1-1-1 0,0-3 0 16,0 2 2-16,0 0 0 0,1 0-2 0,0-3 2 16,-3 0 0-16,0 1 0 0,1-1 1 0,1 0-2 15,0-1 1-15,-1 0 0 0,-1 1 2 0,0-2-4 16,0 1 3-16,0-2-2 0,0 2-1 0,-2-2 1 15,1 0-2-15,0 1 1 0,-2 2 0 0,1 0 0 16,-1 2 0-16,-1-1 1 0,3 3 0 0,-1 1 0 16,0 0 1-16,0 0-3 0,-1 1 0 0,1 1 1 0,1 2-1 15,-1-2 0-15,-3 1-1 0,3 2 0 0,0-1 0 16,-2-1 1-16,4-1 0 0,0-1-1 0,-1 0 0 16,1 2 0-16,-1-3 0 0,4 1 0 0,-3 0 1 15,0 0-1-15,-1-2 0 0,0 2 1 16,-2-2-1-16,-2-1 0 0,3 2 2 0,-4 0-2 0,5-2 0 15,0 2 2-15,-3-1 1 0,1 0 0 16,2 1 0-16,-3 1 0 0,2-2-2 0,-5 3 3 0,1-2-1 16,-2 0-2-16,3 3 1 0,-4-3-2 0,3 2 2 15,0 0-2-15,1 0 0 0,2 2-1 0,-4-1 1 0,4-1 0 16,1 3-1-16,-1-1 1 0,-4-1 0 0,6 2 1 16,-7-3-1-16,5 2 0 0,3-2 0 15,-1 2 0-15,-3 1 0 0,3 1 1 0,0 0-2 16,-1 0 1-16,2 0 0 0,-2 3 0 0,-4 0 0 0,0-1 1 15,1 1-1-15,-2 0-1 0,2 1 1 0,0-2 0 16,-2 1 2-16,3 0-2 0,0-1-1 16,2 1 1-16,1 0 1 0,0 2-1 0,-2-4 1 15,1 4-1-15,1 1 1 0,-2-3 1 0,0 3-1 16,1-1-1-16,0-1 1 0,1 0-1 0,-1 1 0 16,-1-2 0-16,0 0 1 0,2 2 1 0,0-3-1 15,-1 2-1-15,0-1 1 0,-1 0 3 0,1 0-3 16,1 0 0-16,-1-1-1 0,0 0 0 0,0 1 1 15,-1 1 0-15,2 0 0 0,-3-1-2 0,3 2 1 16,0 0 0-16,0 1-1 0,0-1 0 0,-2 1-1 16,2 0 0-16,-1 0-1 0,2 0 2 0,-1 0-3 15,0 0 3-15,-1 0 0 0,1 0-1 0,1 1 0 0,-2 0 1 16,1 0 0-16,-1-1 0 0,1 1 1 0,0-1-1 16,1 3-1-16,0-2 2 0,3 0-1 0,-1-1-1 15,-1 1 0-15,4 1 0 0,-1-1-1 0,2-1 2 16,-1 2-2-16,1 0-1 0,2 0 2 0,0-1 0 15,1 1 1-15,1 1-2 0,-1 0 2 0,0 2-2 16,-1-2 1-16,2 4 1 0,0 0 0 0,-1-1-1 16,0 5 1-16,-2 1 1 0,3 2 0 15,-2-1 1-15,1 3 1 0,-4 1-1 0,2 1 1 0,1-1-1 16,-2 1 1-16,-2-4-2 0,1-2 0 0,0 2 0 16,1-2 0-16,-1-2 1 0,-1-4 0 0,-2 0 0 0,2-1 0 15,-2-5 1-15,0 2 2 0,-1-3-1 16,0-1 2-16,-1-3 1 0,0-3-1 0,-2-2 0 0,-3-2-1 15,2 2-2-15,-5-2-3 0,0-1-7 0,-2-2-16 16,0 3-7-16,-2 1-7 0,0 0-3 16,-1 1-9-16,0-1 0 0,0 3 1 0,1 3 3 15,-1-3 9-15,-1 3 8 0,5-1 3 0,-2 1 4 16,1 0 9-16,1 1 0 0,-3 1 2 0,6-4 2 16,1 3 4-16,0 1 0 0,1-2 1 0,-2-1-2 15,2 1 0-15,3-1 3 0,4 1 2 0,-5-1 1 16,4-3 0-16,0 1 1 0,-6 3 3 0,5-1 4 15,2 0 1-15,-4-1 1 0,-4 2 0 0,2 1 5 16,-2 0 1-16,3 0-1 0,-1 3 0 0,-5-2 4 16,1 2 2-16,-2 1-1 0,0 0 2 0,1 3 3 15,-1-1 2-15,2 1 0 0,-3-1 4 0,-1 4-3 16,0-1 0-16,-1 4 0 0,2-1-1 0,-5 2-4 16,0 0 1-16,-1 2-1 0,1 1-1 0,3-2-3 0,-1 3-2 15,0 2 0-15,-2 1-2 0,2-2-4 0,2-1-3 16,1-1-3-16,-4 3-1 0,2-3-2 0,0 1 1 15,3 1-3-15,-2 0 0 0,-2 1 0 0,2 1-1 16,1 0-10-16,0-1-31 0,3 3-16 0,-3-4-19 16,-2 0-23-16,6-3-82 0,0 2-62 15,6-5 156-15,4 0-117 0,3-9-60 0</inkml:trace>
  <inkml:trace contextRef="#ctx0" brushRef="#br1" timeOffset="119469">22443 13709 635 0,'-4'-4'324'0,"1"2"-162"15,3-1-89-15,3 1 54 0,-4-3-18 0,1 1-5 16,-2-2 3-16,2 1-7 0,2 0-1 0,0 4-5 16,-3-2-1-16,0-1-6 0,1-1-2 0,-2 3-6 15,1 0-4-15,1 2-11 0,-1-4-5 0,-1 3-6 16,2-1-7-16,0 2-14 0,0 0-8 0,0 2-6 15,0 1-8-15,0-1-7 0,0 1-4 0,0 0-1 0,1 3-1 16,1 2-3-16,-1-1 0 0,2 0 2 0,1-2 2 16,2 4-17-16,-1-2-8 0,3 1-14 0,-3-5-48 15,4 1-24-15,0 0-25 0,3-1-36 0,-3-3 101 16,0 0-80-16,0-1-17 0</inkml:trace>
  <inkml:trace contextRef="#ctx0" brushRef="#br1" timeOffset="119692.74">22552 13627 910 0,'-5'8'421'0,"-1"-4"-243"0,3 1-108 0,-2 1 42 16,3 2-16-16,0-1-8 0,-1-3-6 0,2 2-9 16,-3-1-5-16,2-1-1 0,-1 3-3 0,1-1-10 15,-2-3-3-15,2 4-9 0,0-2-2 0,0 1-16 16,1 0-6-16,1 0-6 0,1-3-3 0,0 1-9 15,1-1-4-15,1 0-13 0,2-1-16 0,-2-1-17 0,4 0-28 16,0-4-116-16,2 1 147 0,0 0-100 0,2-5-48 16</inkml:trace>
  <inkml:trace contextRef="#ctx0" brushRef="#br1" timeOffset="120171.43">22858 13555 1239 0,'-8'5'534'0,"6"-2"-339"0,-4-2-126 0,7 0 26 0,-1 1-11 15,0-1-9-15,0 0-6 0,0-1-25 16,0 1-4-16,0 1-8 0,1 0-9 0,-1 0-11 16,-1 2-4-16,3-2-4 0,-2 2-4 0,0-1-1 0,0 3-1 15,3 2 0-15,0-1 2 0,-2-2 0 0,0 3 0 0,-1-1 0 16,2 2-22-16,3 1-9 0,0-1-11 0,-1-1-10 16,-2 2-28-16,2-3-11 0,2 3-16 15,-4-3-13-15,2 0-27 0,1-2-17 0,-1-1-20 16,-1-1-28-16,2-3 136 0,-1 1-89 0,4-3-16 15</inkml:trace>
  <inkml:trace contextRef="#ctx0" brushRef="#br1" timeOffset="120326.39">23048 13522 666 0,'-5'15'525'0,"-1"-1"-176"0,1 0-196 0,-3 2 117 15,0 0-62-15,2 1-34 0,0 1-20 0,3 0-40 16,-3-2-16-16,3 0-16 0,1 0-13 0,2-3-31 15,0 1-13-15,0-3-8 0,2-3-29 0,2-1-117 16,0-1-102-16,5-2 182 0,2-2-129 0,-3-3-117 16</inkml:trace>
  <inkml:trace contextRef="#ctx0" brushRef="#br1" timeOffset="151476.59">21800 9956 686 0,'0'13'349'0,"-1"-2"-177"15,1-2-95-15,0 0 45 0,0-1-28 0,4-2-21 16,1-2-1-16,2-3 9 0,-1 1-10 0,0-2-15 16,2-3 2-16,1 0-3 0,2-5 2 0,4-3-7 15,-2 1-3-15,-2-1-20 0,6-2-3 0,-3 0-5 16,1 0-5-16,1-1 0 0,-3 0-7 0,0 1-1 16,0 1-1-16,3 0 0 0,-5 1-2 0,0-2 2 15,2 2 0-15,-1-1-2 0,-2-1-1 0,1 2 1 16,0-2-1-16,-3-1-2 0,1 0 0 0,1-1 1 15,-3 0-2-15,2-2 1 0,-1 2-1 16,-1 0 1-16,-1 1 0 0,1 0 2 0,-2 3-1 0,0 0-1 0,0-2 1 16,1 0 0-16,-2 3-1 0,0-1 1 0,-1 3 1 15,1-5-2-15,1 2 3 0,-1-1-1 0,-1 4 0 16,0-4 0-16,0 0 1 0,-1 0-2 0,1-2 0 16,1 0 1-16,1 1-3 0,1-1 1 0,-1 0-1 15,3-3 1-15,-1 1-1 0,4-1-1 0,-2 2 0 16,3-5 0-16,-3 3 2 0,4-1-1 0,-5-2 1 15,5 3 1-15,-4 0-1 0,-2 0 1 16,4 2 0-16,-5 1 1 0,0 2-1 0,-4-2 2 16,5 2-1-16,-5 1-1 0,-2 0 0 0,2-1 1 15,-3-3 0-15,1 4-1 0,0-1 0 0,0 0-1 0,1-3 0 16,4-1 0-16,-3 2 1 0,0-3-1 0,4-1 1 16,-2-1-1-16,1-1 0 0,0 1 0 0,-2-2 0 15,3-1 0-15,-1 2 0 0,2-1 0 0,-1 2 0 16,1-1 1-16,-1 1-2 0,-1 1 1 0,-1 1 3 15,-1-1-1-15,1 2-2 0,1 0 0 0,-4 1 0 16,2-1 2-16,-1 2 1 0,1-3-3 0,1 3 1 16,-4-2 0-16,1 2 0 0,0-1 2 0,1 3-2 15,-1-3 1-15,1-2-2 0,-1 2 2 0,-1 2-3 16,0-3 1-16,1 0 0 0,0-1 0 0,0 0-1 16,0 1-1-16,3 0 1 0,0-4 0 0,0 3 1 15,1-3 0-15,-1 0 1 0,2-2 1 0,-1 2-2 16,1-1 0-16,-1 0 2 0,1 1-1 0,-1-1 0 15,-1 4-1-15,2-4 2 0,-2 1-1 16,1 0 2-16,-3-1-1 0,0-1 1 0,-1 2 1 0,-1-3 3 16,1-1 0-16,-1 2 1 0,0 2 3 0,0 0-1 0,0-6 0 15,0 2 0-15,0 1-2 0,0-1-1 0,0 0-3 16,0-6-1-16,0-1-2 0,0 0 1 0,2 4 0 16,-1-5 0-16,0 1-2 0,1-1 2 0,-1 2-1 15,-1 2 2-15,1-2-2 0,-1 1 1 0,0 2-1 16,-1 2 3-16,-1 0-1 0,0 1 0 15,-2-1 1-15,0 1-1 0,0 2 0 0,-3-1 1 16,1-1 0-16,0-1-1 0,-2 1 1 0,0-3-1 16,1 1 0-16,-1 1-1 0,0-2 1 0,0 2-2 15,1 0-1-15,0 4 0 0,2 3 0 0,-4-3 0 16,2 0 1-16,2 4 1 0,-1 0 1 0,2 1 1 0,-3 0 1 16,2 2-2-16,-2-4 2 0,7 8-1 0,-5-1-1 15,-1 0-1-15,3 2 0 0,-2-2 0 0,5 5-2 16,-4-2 1-16,2 1-1 0,-3 1 0 0,3-2 0 15,0 0-1-15,-1 1-1 0,1 1 0 0,0-2 3 16,0 2-1-16,1-3 0 0,-2 1 0 0,3 2-2 16,0-1 1-16,0 0-2 0,0 0 1 0,-1 0-4 15,1 2 1-15,3 0-1 0,1 1 2 0,1 0 2 16,-1 1-4-16,0 2 1 0,1 0 2 0,-1 1-1 16,0 0 1-16,-1 3 1 0,-1-2-3 0,1 3 2 15,1 0 3-15,-1 2-1 0,0-1 1 0,1 3 0 16,0 0 0-16,-3-3 0 0,1 3 0 0,2 1 1 15,-2-5 2-15,0 0 3 0,1 1 3 0,-2-3 1 16,4 0 2-16,-1 2-1 0,2-1 3 0,-3-1 0 16,0 5-4-16,2-4 0 0,0 4-3 0,1-1 1 15,-1 2-1-15,1 0 0 0,-1 3-3 0,2 0 0 16,1 1 1-16,-2 1-2 0,-1-2 1 0,1 2-2 0,2-1 0 16,-2 1 0-16,0-2 1 0,1-4 1 0,-2 0 0 15,2-1 0-15,-3-3 0 0,2 0 3 0,-4-2 0 16,1-1 1-16,-2-2-1 0,-1-3 2 0,0 0-4 15,-2-4-6-15,0 4-5 0,-1-4-7 0,-2 2-7 16,-3-1-19-16,1 0-6 0,-4 1-11 0,0 0-3 16,-2 1-11-16,-1-1-1 0,1 3-3 0,-4-4-2 15,0 0-5-15,-1 1 0 0,2 0 5 0,-1-2 5 16,-3 0 15-16,-2-2 7 0,-2-1 7 16,3 1 10-16,1 2 25 0,4-1 9 0,-2-2 14 15,-3 0 6-15,9 5 9 0,4-2 7 0,2 2 7 0,0-2 19 16,4 2 5-16,-2-1 5 0,4 3-3 0,-1 2 10 15,1-1-6-15,-2 0-5 0,2 4-4 0,-2 5-19 16,-1 1-5-16,-1 5-7 0,-2 4-8 0,-1 4-13 16,1-1-2-16,-4 8-3 0,1-5-2 0,1 0-7 15,0 2-15-15,4-8-23 0,1 4-26 0,3-6-133 16,4-3 156-16,5 0-94 0,1-1-73 0</inkml:trace>
  <inkml:trace contextRef="#ctx0" brushRef="#br1" timeOffset="152041.1">22723 7660 90 0,'10'-5'99'0,"-3"1"-34"0,3-1 84 0,-3 2-51 0,-3 1 49 16,-1 1 42-16,1-2 1 0,-3 1-25 0,0 2-4 16,1 2-6-16,-4-1 10 0,0 0-14 15,0 0-13-15,1 0-43 0,0 2-11 0,0-1-10 0,0 3-11 16,-3 0-11-16,3 2-25 0,1 1-7 16,0 2-6-16,0 2-3 0,0 0-7 0,0 0-3 15,2 2-6-15,-2-2-13 0,6 3-48 0,-5-2-28 0,5 1-37 16,-3-3-49-16,5 2 118 0,0-1-101 15,3-5-31-15</inkml:trace>
  <inkml:trace contextRef="#ctx0" brushRef="#br1" timeOffset="152261.29">22940 7698 811 0,'-7'5'471'0,"0"2"-202"0,4 1-142 0,-3 0 89 16,-1-2-65-16,5 2-15 0,-1 0-17 0,2 1-17 16,-1-3-39-16,-1 1-13 0,2 0-10 0,-1-1-9 15,1 2-18-15,1-2-7 0,0 2-2 0,0-2-10 16,2 1-16-16,0 1-24 0,4 0-26 0,1 0-98 16,-2-2-81-16,3 2 179 0,3 1-140 0,2-4-100 15</inkml:trace>
  <inkml:trace contextRef="#ctx0" brushRef="#br1" timeOffset="152783.48">23341 7780 866 0,'3'-7'525'0,"3"2"-232"0,0-2-163 0,2 2 83 15,-7-4-41-15,3 2-60 0,-4 2-17 0,0-1-10 16,1 3-17-16,-3-2-24 0,-2 2-4 0,-5 1-4 0,3 2-7 16,-5 2-5-16,1-1-4 0,0 3-11 0,-4 0-2 15,-3 1-2-15,2 3 0 0,-1 1-3 0,-5-1-1 16,2 2-1-16,-3 0-1 0,2-1-1 0,1 4 1 15,0-2-1-15,6 1 0 0,-1-2 2 0,4 0-5 16,-1 1 2-16,7-4-2 0,-1 1-1 0,2-2 4 16,3-1 0-16,0-2 2 0,2 1 0 0,2-2 7 15,2-1 0-15,3-1 3 0,0 0 1 16,-2 0 0-16,5 0-2 0,3-2 2 0,-2 0 0 16,1-1-3-16,1 1 0 0,-1 2 0 0,1 0-1 15,2 1-3-15,-1-1 2 0,-3 5-3 0,-1 4-2 16,-1-3 0-16,-1 5-1 0,0 0-3 0,-4 6-1 15,-4-1-2-15,1 2 0 0,-6 1-1 0,-2 2 1 16,2 1 2-16,-6 2 2 0,-3-2 0 0,-3-1 4 16,3 0 3-16,-8-4 1 0,4 3 0 0,-2-4 1 15,-4-3-2-15,2-3 2 0,3-1 0 0,0-5-2 16,4-2-1-16,2-1-2 0,0-2 0 0,3-1-1 0,3-2-2 16,1-6-2-16,0 4-1 0,2 0-5 0,2-2-8 15,0 0-9-15,0-1-49 0,2 1-31 0,0-3-43 16,3 7-68-16,1-5 145 0,1-2-111 0,3 0-37 15</inkml:trace>
  <inkml:trace contextRef="#ctx0" brushRef="#br1" timeOffset="153140.28">23539 7672 587 0,'-5'5'385'0,"3"-1"-159"0,0-1-95 16,0 1 84-16,2 0-41 0,0 0-16 0,0-1-16 16,0 1-11-16,1 0-16 0,0-1-16 0,0 2-31 15,0-2-10-15,-1 4-16 0,1-5-11 0,0 2-23 16,-1 0-9-16,0 0-9 0,2-1-13 0,-1 3-31 16,1-3-14-16,1 2-15 0,-1 0-18 0,3 0-52 15,0-1-20-15,2-2-29 0,-2 1-35 0,2 0 153 0,2-3-100 16,2 0-59-16</inkml:trace>
  <inkml:trace contextRef="#ctx0" brushRef="#br1" timeOffset="153312.53">23744 7731 1103 0,'-8'3'543'0,"7"3"-286"16,0 1-144-16,-1-2 63 0,2 2-14 0,0 1-10 15,-4-2-10-15,3 3-31 0,-1-1-12 0,2 2-11 16,-1-1-11-16,1-1-30 0,-1 2-11 0,3-1-9 15,1 1-8-15,0-3-14 0,0-1-5 0,0 1-10 0,5-4-59 16,7-1-38-16,-2 1-67 0,0-3-152 0,9-3 241 16,-2 0-165-16,5-4-72 0</inkml:trace>
  <inkml:trace contextRef="#ctx0" brushRef="#br1" timeOffset="175734.05">21530 3884 594 0,'-1'-2'363'16,"1"2"-164"-16,-1-1-104 0,1-4 34 0,0 3 2 16,0 0-9-16,0 0-16 0,1-2-12 0,-1-1-14 15,-1 1-5-15,0 0-4 0,1 3-4 0,-2-1-5 16,0-3-2-16,0 5-4 0,-1 0-4 16,0 0-11-16,1-1-6 0,-8-1-3 0,4-2-4 15,0-1-12-15,-3-3-2 0,0 0-4 0,-1-3-2 16,0-2-4-16,2-1 0 0,1-1-4 0,-8-1 1 15,7 3 1-15,-7-1-2 0,-2-5-1 0,0 0 0 16,0 4 1-16,0-2 0 0,-1 2 1 0,1-2-1 16,-2 0-2-16,0-2 2 0,4 2 2 0,-4 2 0 15,0-3-2-15,-1 1 0 0,0-2 1 0,-2-1 1 16,2 2-2-16,-3 1 0 0,-6 4 0 0,-1-3 0 16,0 1 2-16,-10 3-3 0,5 1 1 0,-2-2 0 15,-5 5 1-15,4-3-1 0,1-2 0 0,-2 2 1 16,4 1-1-16,1-1 2 0,-4-1-2 0,4 2-1 15,0-1 1-15,-5 0 2 0,2 1 0 0,5 1-2 0,2 3 0 16,-3-3 0-16,0 0 0 0,0 4 0 0,8-1 0 16,1 2-1-16,-1 2 0 0,2 2 1 0,-1-4-1 15,5 6 1-15,-3-4 1 0,0 2-1 16,-1 0 0-16,-1 3-1 0,0-2 0 0,0-1-1 0,0 2 1 16,-4 0-2-16,2 7 1 0,-1-5-1 0,1 6-1 15,2 0 2-15,-2 2-3 0,-2 0 2 0,7 7 0 16,-1-2 0-16,1 0-2 0,1 3 1 0,0-7 0 15,1 5 0-15,4-2 2 0,2 0-1 0,-3 7-2 16,-1-3 1-16,1-2 1 0,3 9 1 0,1 3-1 0,-4 3 1 16,3 2-1-16,-2 1 1 0,-2-7-1 15,4 6 0-15,0 2 1 0,-2-3 0 0,3-3 1 16,0 2 1-16,-3-1-2 0,3 1 1 0,-1 6-1 0,2 1 2 16,0-3-1-16,0 8-1 0,-1 2 0 0,1-2-1 15,1 2 2-15,1-3-1 0,0 1 2 16,0 4-1-16,0-3-1 0,2 5-1 0,1-3 3 15,-1 4-1-15,3 1-1 0,0-5 0 0,0 3-1 16,2-9 0-16,1 0 1 0,0 13 2 0,-2-1 0 16,2-8-3-16,0 8 1 0,1 1 2 0,0 4 0 15,-1 0 3-15,1 3-2 0,0-9 0 0,0 10 1 16,0-1 0-16,0 2 1 0,1-2-2 0,0 0 0 16,0 5-1-16,-1-6 1 0,4 4 0 0,-2-1-1 15,-1-3 1-15,3 3-1 0,-1 0 0 0,0 0 0 16,0 0 0-16,2-4 0 0,-1 4 0 0,1-2 0 15,1 1 1-15,0 0-1 0,1-2 3 0,2 3-1 16,-1-1 1-16,-1 2 0 0,1-3 1 0,-1-8 0 0,2 4-1 16,1 11-1-16,-2-1 2 0,0-11-2 0,1 3 0 15,-1 0 0-15,0 10-1 0,-1 1 1 0,1 0 0 16,-3-10 0-16,2 9 0 0,-2 2 0 0,0 1-2 16,-2 1 2-16,3-1-2 0,-2 0 2 0,0 3-1 15,1 1 1-15,-1 2-1 0,2-2 0 0,-5-2 0 16,7 2-1-16,-6 3 0 0,2-3 0 15,2 3 1-15,-5 0-1 0,2-5 0 0,2 4 0 0,-1 3 2 16,-3-2-1-16,2-2 0 0,1 2 0 0,-1-1-2 16,-1-1 3-16,-1-8-1 0,1-1-1 0,-2 9 0 15,4 1 0-15,-3-12 1 0,0 0 0 0,-1 2 1 0,3 10-2 16,-3 1 2-16,1 1 1 0,1-16-2 0,-2 14 1 16,0 2-1-16,0-3 1 0,-2 1 0 0,0-1 0 15,2-6-1-15,0 7 0 0,0 2 0 0,-1-1-1 16,-3-6 2-16,1 2-1 0,0-3 1 0,3 2 0 15,-1 3-1-15,-2 0 0 0,-1-3 0 0,2-4 1 16,1 7 0-16,-2-3-2 0,0 3 0 16,-5 3 0-16,1-3 1 0,2-1 1 0,-2 1-1 15,3-10 0-15,-5 0-1 0,-3 14 2 0,4 0 1 16,0-17-2-16,-3 6 0 0,2-2 2 0,-5 11-2 16,3 2 0-16,0 1 1 0,2-11-1 0,-3 9 0 15,1 2 0-15,0-1 0 0,-1 4-1 0,-1-3 0 16,3 1 0-16,-3-2 2 0,2 4 0 0,0-4-1 15,-3 1 1-15,4-6 0 0,-2 1 0 0,0-2 1 16,1 1 0-16,0-3 1 0,-1-2-3 0,-2 0 5 16,0-2-1-16,-1-2 1 0,-2 2 3 0,5-11-1 0,-5 0 1 15,-4 7 0-15,0 0 2 0,1-8-2 0,-2 0 0 16,-2 1-1-16,-3 7 0 0,-1-1 1 0,-1 1 0 16,6-11 1-16,-7 9-1 0,0 1 0 0,2-2 0 15,0 1 0-15,0-4 0 0,-2 1-1 0,0-2-1 16,-4 0-2-16,-1-3 2 0,2-1 0 0,-5-2 2 15,2 0 1-15,-3-5 0 0,1 3 2 0,3-1 0 16,-1-2 0-16,1-1-1 0,0 0 2 0,2-5-4 16,-3 0-1-16,-3 0-2 0,1-5 0 0,-5-5-2 15,3 5 0-15,2-11 1 0,1 0-4 0,-7 6 1 16,1-1 2-16,5-6-1 0,4 2-2 0,1 1 0 0,-14 3 2 16,-2 2-1-16,2 0 2 0,6-6 0 0,-9 4 2 15,1 1 1-15,-3-3 0 0,2 5 2 0,6-3-2 16,-6-3-2-16,2 3 0 0,-4 1 0 0,1-1-4 15,0 1 1-15,-2 0-1 0,1-3 1 0,-6-1-2 16,7 2 3-16,-5-4-3 0,4 1 0 0,-1-3 0 16,-4-2-1-16,5 0 0 0,-4-1-1 15,2 0 2-15,3-1-3 0,-4-1 0 0,-1-1 1 16,9-3 0-16,-2-6-1 0,-10 7-1 0,3 2-1 16,3-9 0-16,5 4 1 0,-2-2 2 0,-8 0 0 15,-2-2-1-15,3 3 2 0,8-3 0 0,-6-1-1 16,-3-2 2-16,3 1 0 0,1-3-1 0,-4-2 0 15,4 3 0-15,-3-5-1 0,0-1 0 0,-1 0 1 16,-1-2 0-16,6 3-3 0,-8-5 1 0,6 2-2 16,-1-2 1-16,1-1-2 0,1-2 1 0,1-1-2 15,-3-2 0-15,3-1 0 0,1-1 0 0,-2 1 2 16,1-5-1-16,-4 0 2 0,3 0-1 0,6 3 2 0,1-2 0 16,-8-2 2-16,1 1-2 0,10 1 1 0,3 3 2 15,-6-1 0-15,-3-2 0 0,-3 1-1 0,1-1 1 16,10 4-2-16,-6-3 1 0,-4-1-1 0,10 2 1 15,-1-2-3-15,-2-1 0 0,1-1 2 0,-2-1 0 16,-1-1 0-16,3 0 1 0,-5-1-1 0,5-2-1 16,1 1 0-16,1 0 1 0,1 0-1 0,5-1-2 15,3-1 1-15,-2 0-3 0,3-1 3 0,-4-2-1 16,3-1 2-16,4 4 0 0,-1-3 0 0,1-3-1 16,-5 3 3-16,8 0 1 0,3 2-1 0,1-2 1 0,-5 0 0 15,5-3-1-15,-1 4 2 0,5 1-1 0,-1-4 0 16,-2-1-1-16,1 0 1 0,2 2-1 0,0-1 0 15,0 0 1-15,-2 0-1 0,-2 2 1 0,2-1 0 16,2 1 0-16,-5 0 1 0,1 0 1 0,0 1-2 16,2 2 1-16,2 0 1 0,0-2-1 0,-2 4 0 15,1-1 0-15,4 0 1 0,-3 3 0 16,4 0-1-16,0 2 0 0,3-1-1 0,0 6 0 0,2-1 0 16,4 6 1-16,-1-1-3 0,2-2 0 0,0 3 0 15,2 1 0-15,1 3-1 0,1-3 0 16,1 2-2-16,0-1 1 0,3 2 1 0,2-2-1 15,-1 1 1-15,3-2-1 0,2 0 2 0,1-2 0 16,0 2 2-16,2-2-1 0,-1 2 1 0,2-1 1 16,-1 1-1-16,-2 4 1 0,1-2-1 0,0 2 3 15,-1 0-3-15,2 3 2 0,-2 0-2 0,3 3 2 16,1 2-1-16,5 8-1 0,-1-2 1 0,-1 3-1 16,4 5 0-16,3-1 0 0,-1 3 0 0,-3-2 0 0,-1-2-1 0,4 4 1 15,-2 1 1-15,0-3-1 0,-4-1 1 16,0 0-1-16,4-1 0 0,-2-3 0 0,2 3 0 15,-6-6 1-15,-1-2 0 0,1-2 0 0,-4-2 1 16,-2-1 0-16,-6-5 1 0,0 1 1 0,-4-6 0 16,-2-3 1-16,-5-3-3 0,0 2 2 0,-11-7-1 15,4-1 1-15,-4 3-2 0,0-4-2 0,-3 2-3 16,0 0 0-16,0 2-8 0,0 2-4 0,-3-2-5 16,-1 3-7-16,2 1-10 0,-2-1-2 0,-7 2-1 15,2-1-2-15,3 2 7 0,-2 2 3 0,0 3 4 16,1 0 9-16,-2 2 9 0,9 4 5 0,0 3 5 0,-1 3 4 15,4 6 3-15,-2-2 5 0,5 2 2 0,-1 3 9 16,1 2 6-16,2 2 4 0,-2 0 4 0,3 2 9 16,0 0 1-16,2 3 0 0,0 1-4 0,3-1-7 15,-3-2-5-15,4-1-6 0,2-3-8 0,3 1-12 16,-4-1-8-16,11-7-32 0,-3 2-42 0,3-4 61 16,5 0-36-16,6-3-21 0</inkml:trace>
  <inkml:trace contextRef="#ctx0" brushRef="#br1" timeOffset="176394.4">13668 15806 1029 0,'-9'2'537'0,"3"-1"-280"0,-1-1-164 15,2 1 56-15,-1 0-48 0,-1-1-20 0,0 1-30 16,0 5-4-16,-2-2-4 0,0 4-5 0,1 3-6 16,-1-2-1-16,-1 5-4 0,-2 1-1 0,3 2-11 15,-1 1-5-15,0 0-2 0,0 2-2 0,-1 0-2 16,2 1-1-16,1 0 0 0,2 0-1 0,-2-2 0 15,3-1-2-15,-1 3 0 0,1-1 0 0,0-2-1 16,2-1 1-16,2-2-2 0,-1 2 1 16,2-5-1-16,-1 2 0 0,2-5-3 0,2-3 0 15,0 2-1-15,1-4 3 0,2-4 3 0,3 1 3 16,1 0 0-16,2-1 2 0,5-3 3 0,0 2 6 16,1-2 3-16,4 3-1 0,-3 0-1 0,3 3 3 15,-1-2 1-15,-1 9-1 0,-2-1 2 0,-1 4-4 16,-2 3-1-16,-1 2-1 0,-1 0 0 0,-2 0-3 15,-3 3 1-15,-4-2 0 0,1 2 0 0,-1-5-2 0,-4-2 1 16,-2 2 2-16,-2 0 5 0,1-2 1 0,-4-1 1 0,0-4 1 16,-4 4 5-16,-2-6-2 0,1 2 0 15,-2-3-4-15,-3-3-5 0,0-1-4 0,-2-1-3 16,0-2-3-16,-2-4-5 0,3-1 0 0,-2-3-3 0,5 2 1 16,-1-2-3-16,2 1-15 0,1 0-13 15,4 1-19-15,2-1-82 0,-1 2-53 0,4 0-97 16,-1 0 196-16,4 1-189 0,0-1-84 0</inkml:trace>
  <inkml:trace contextRef="#ctx0" brushRef="#br1" timeOffset="176834.14">13951 15869 1220 0,'4'-5'533'0,"-3"-5"-268"0,-2 2-143 16,1 0 63-16,-2-1-22 0,2 1-47 15,-2-1-14-15,-1 1-14 0,2 4-14 0,1 3-23 0,-1 0-11 16,1 1-10-16,-2 3-6 0,2 6-13 15,1-1-2-15,0 9-4 0,3 2 1 0,-1 5-7 0,-1-2 0 16,5 13-1-16,1-2 1 0,2 4-1 16,0 2-3-16,0-2-4 0,-1 0-7 0,1-5-5 0,0-6-8 0,2 4-13 15,-1-1-4-15,-2-8-2 0,3-2 1 0,-5-6 3 16,4 3 1-16,-3-11 5 0,1 4 8 0,-5-9 12 16,0 0 1-16,-1-3 4 0,-1-3 0 0,-2-4 0 15,-5-2-6-15,1 1-4 0,-3-3-7 16,0 2-10-16,-5-4-30 0,-1-2-18 0,-1 3-16 15,0-2-18-15,-5-5-54 0,3 3-20 0,-5-5-28 16,0-1-21-16,2-1 150 0,-4 1-99 0,3-1-11 16</inkml:trace>
  <inkml:trace contextRef="#ctx0" brushRef="#br1" timeOffset="177110.41">13788 15873 294 0,'-10'-8'296'0,"5"3"-85"0,-1 3-99 0,3 0 66 0,-1 2 7 16,1 2-20-16,1 2-15 0,0-3-35 0,1 0 5 15,0 1-5-15,0-1-6 0,1 1-7 0,0 0-16 16,0-2-5-16,0 1-7 0,1 0-5 0,0 0-15 15,0 1-8-15,-1-1-3 0,0-2-4 0,1 1-10 16,0 0-2-16,-1-1-3 0,1 1 0 0,0-1-4 16,-1-1 1-16,0-2-2 0,2 2-3 0,-1 1-4 15,0 0-4-15,1-1-1 0,0 1-2 0,-1-3-1 16,4 3-1-16,1 1 0 0,1-1 1 0,-1-1-2 16,4 1 2-16,4 0 2 0,2-1 8 0,6 0 3 15,-1 0 6-15,5-2 5 0,3-3 8 0,-1-1 5 16,4-1-1-16,-2-2-2 0,-1-3-3 0,2 1-6 15,-5 0-5-15,-3 1 0 0,-2 1-9 16,0 1-2-16,-8 2-3 0,2 1 2 0,-5 2-1 0,2-1 2 16,-6 4-3-16,-1 0 0 0,-4 1-26 0,-1 1-26 15,0 3-33-15,-2-1-58 0,1 2 99 16,-1 1-74-16,3-5-35 0</inkml:trace>
  <inkml:trace contextRef="#ctx0" brushRef="#br1" timeOffset="182639.98">10805 14176 1345 0,'13'-2'517'0,"-3"-5"-386"0,-1 0-107 0,-3-2 1 16,0-1-19-16,0 0-8 0,0-1-1 0,-2 3 2 16,-3-1 1-16,1 4 2 0,-3-4 6 0,1 5 19 15,-1 0 6-15,-4 0 6 0,2 2 4 0,0 0 4 0,3 2 2 16,-3-2 8-16,1 2-3 0,-3-2-12 0,5 2-4 15,1 0-2-15,1 0-2 0,-1-2-6 0,-1 0-4 16,3 0-10-16,-2-4-5 0,3-1-3 16,-4 0-3-16,2-6-3 0,2-1-6 0,-2-1-4 0,1-4-1 15,2 0-4-15,-3 2-6 0,3-2-1 16,-4 2-3-16,-4 1-3 0,-2 2 2 0,-1-2 3 16,-9 6 1-16,2-1 4 0,-5 1 10 0,-4 4 2 15,-6 1 5-15,7 2 3 0,-1 1 7 0,-2 1-2 0,-4 4 4 16,-1-1-3-16,3 0-1 0,2 4 2 0,1-3-2 0,-8 3 1 15,1-1 1-15,0 0 1 0,3-3-3 16,-2 3 0-16,-1-1 1 0,1-1-2 0,0-1 0 16,1 0-1-16,0-1-4 0,2 1 0 0,0-1-1 15,-1-1 1-15,1 0-1 0,0 1 0 0,0 1-1 0,1-1-1 16,-2 0 1-16,-2 1-1 0,3 2 0 16,-1-1 0-16,-1 0-2 0,-4 1 2 0,2-1 0 15,0 2 1-15,0 0 1 0,3-1-1 0,-4 1 1 16,7-1 2-16,3-2 1 0,-1 5-1 0,-1-3-2 15,3-1 2-15,4 0-2 0,-1 0 1 0,0-1 0 16,0 1-2-16,-1 0 0 0,8-3-2 0,-3 0-1 16,0 1 0-16,2-1-1 0,-1 0-3 0,1 0-3 15,2 0-2-15,-2 0-2 0,0 1 0 0,0 2-2 16,-1 0-3-16,0 1 1 0,-3 0 2 0,0 3 0 16,-2-3-1-16,0 6-4 0,-1-1-1 0,-4 3-7 15,3-2 2-15,-1 3-1 0,1 0-1 0,0 0 5 16,-2 0 4-16,3 0 5 0,1-1 3 0,3-2 11 0,2 2 0 15,0-3 2-15,1 2 1 0,3-3 0 0,2-3 1 16,0 2 3-16,0 2 0 0,0-4 0 0,2 0 5 16,0 3-2-16,1-3 2 0,-1 2 1 0,0-1-2 15,1 1 0-15,0 1 3 0,1 0-1 0,-1 0-1 16,2 0-1-16,-3 1 2 0,1 1 1 16,-2 1-1-16,5-1 0 0,-4 1-2 0,0 0-2 0,2-1-1 15,-2 1 2-15,4 0-5 0,-2-1-1 16,2-2-2-16,-7 3 1 0,8-2 0 0,-1 1 0 15,0 1 1-15,-1 0-2 0,1-2 1 0,1 2-1 0,1 2 1 16,4 0 1-16,-5-2-2 0,3 2 1 0,0-1 0 0,0 1 1 16,-1-1-1-16,1 0 1 0,-3 0 0 0,0-1 0 15,3 4-1-15,1-1 1 0,-5 1-1 0,1 0 1 16,1-1 0-16,-1 0 1 0,2 1-1 16,1 0-1-16,-4 0 0 0,4-1-1 0,1-1 0 0,1 0 0 15,1 3 0-15,3-5-1 0,-4 2 0 16,3-2 2-16,1 0 2 0,2-1 1 0,1 0 3 15,3-2 2-15,1-2 2 0,1 2-1 0,3-3 1 16,-2 0-1-16,2-2-2 0,4 2-1 0,-1-2-2 16,0 1-4-16,0 0 0 0,-2-1 0 0,5 0 0 15,1 2 0-15,-1-1 0 0,-1-1-1 0,2 1 0 16,-1-2 0-16,3 1 0 0,-2 2 0 0,0-1-2 16,2 0 0-16,-2 1 1 0,2 0 0 0,0 2 0 15,-1-2-1-15,0 3 1 0,-1 0 0 0,1 0 1 16,-3-3 0-16,-1 4-1 0,0-1 1 0,-1-1-1 15,-2 1 0-15,0-1-1 0,1 0 0 0,-1 1 2 16,-1-3 0-16,2 0 0 0,0-3-1 0,-3 0 2 0,2 0 2 16,5 0-1-16,-1-1 0 0,-3 0-1 0,0-1 1 15,0 1-1-15,1 2 1 0,-3 0 0 0,1-1 1 16,-7-1-1-16,2 0 1 0,2 3 0 16,-4-2 0-16,0 2 2 0,-1 1-1 0,-1 0-2 0,0 1-1 15,1 3 2-15,-4-2-1 0,1 1 0 0,-1-1-1 16,0 0 0-16,2 0 1 0,-2 0 0 0,5 0 0 15,-3-2 2-15,3 2 2 0,2-1 2 16,1 1-1-16,3 0 0 0,1-2 0 0,3 1 1 16,0-3-3-16,-1 1-1 0,-1-1-2 0,2-2-2 0,4-1-1 15,-1 1 0-15,-5-1 0 0,4 0-3 0,-3 1 3 0,6 0-6 16,-2 0 0-16,0-1-1 0,-4 4-3 16,4-1-4-16,-2-1-1 0,1 3 2 0,-2-1-3 0,0 4 5 15,-1 1 1-15,0-1 3 0,0 2 1 0,-3 1 7 16,1 1 0-16,0 1 0 0,-1 0 1 15,0-1 1-15,3 0 1 0,-3-4-1 0,0 2-1 16,3-4-5-16,0-2-3 0,3-3-3 0,0 1-2 16,-4-2 1-16,5-6-1 0,2 0-4 0,1-1 1 15,-3 1 5-15,-1-2 2 0,2 0 5 0,-1 0 1 16,-1 2 0-16,-1-1 2 0,-4 3 2 0,-3-1 3 16,0 2 0-16,-6 1 1 0,0 0-1 0,-3-1 5 15,-1 3 3-15,-2 0-1 0,-2 0 0 0,2 3 4 16,-2-1 0-16,0 1 0 0,0 2-1 0,1 0-5 15,-1-1-2-15,1 3-1 0,-1 0-2 0,2-2-2 16,-1 1-2-16,3-1-1 0,-1 1 0 0,2-5 3 16,2 0-1-16,2-3 0 0,2 2 0 0,-3-2 0 0,6-5 1 15,5-1 0-15,-3-1 0 0,0 3-3 0,3-2 0 16,-2-1 1-16,1-2 0 0,-2-1-1 0,2 0 0 16,-7 4 0-16,4-3-1 0,-4 0 1 0,1 1 0 15,-2 1 0-15,1 1 0 0,-3 2-1 0,0-3 0 16,1 0-1-16,-2 4 1 0,0-1-1 0,-1 1 1 15,1 1 1-15,-2 0-1 0,1 1 1 16,-4 1 0-16,3 0 0 0,-1-1 1 0,-1 1 1 0,2 0 1 16,-3 1-2-16,1-3 5 0,1 2 0 15,1-1 3-15,-1 0 5 0,-2-1 1 0,2 1 2 0,2-6 1 16,0 2 2-16,1 1-2 0,1-2-1 0,-2 1-2 0,7-6-7 16,4 0-4-16,-1 0-6 0,-3 2-8 0,3-4-13 15,0-1-5-15,0 0-3 0,1-1-3 0,-7 2-4 16,2-1 0-16,-3 1 3 0,2-2 1 0,-5 3 8 15,1-2 6-15,-5 0 1 0,1 2 5 16,1-3 7-16,-2 2-2 0,-3 1 9 0,0-1 3 16,1-1 6-16,-2 1-1 0,-2 2 0 0,0-4 1 15,0 5-2-15,-1-1 5 0,-1-3-8 0,0 0 1 16,-2 3-4-16,1-3 1 0,-3 4-1 0,1-2 1 16,-3-2 0-16,2 2 1 0,-1 1 0 0,-3-3 3 15,2 2 2-15,0-4 1 0,-1 2 3 0,1 0-1 16,-2-1 1-16,-1 0 0 0,1-1 0 0,-1 2-5 15,0 0-2-15,-1-1 0 0,1-1-1 0,-3 0-4 16,2 1-1-16,-3-1-3 0,4 0 1 0,0-1-3 16,-1-1 3-16,2 3-3 0,-3-3 0 0,2 1-4 15,0-2 2-15,-1 2 0 0,-1 2-1 0,-1 0 4 0,-2 5-3 16,-3-5 2-16,1 3 0 0,1 4 4 0,-3 0-1 16,0 0 0-16,-6 1-1 0,-3 2-1 0,3-1 1 15,2 4 0-15,-6-2-2 0,1 1 2 0,0 0-1 16,-2 0 2-16,2 0-7 0,-1 0-2 0,-1-1-4 15,0 0-1-15,4 0-2 0,-3 0-1 16,3-1 1-16,0 0 1 0,3 1 7 0,2-2 4 0,5-1 4 16,-2 1 2-16,1 1 3 0,0-2 0 15,1-1-1-15,0 1 1 0,0 0-1 0,-1 3 0 16,0-1-1-16,1-1 0 0,1 2-2 0,3-2 0 0,-8 1-1 16,3 3-3-16,0-3 1 0,-2 3-2 0,-3 1 0 0,-1-2-5 15,-5 3-1-15,0-1 0 0,5 3 1 0,-6-1-4 16,1 1 1-16,1 0-1 0,3 0 2 0,-3 1 4 15,2 1 1-15,0-1 2 0,2-1 1 16,-3 0 6-16,2 2 1 0,-3-2 1 0,5 1 4 0,-1-1 3 16,-1 0 1-16,-4 0 1 0,1-1-1 0,3 1 2 15,-5-2 1-15,5 2 0 0,-4-1-3 16,1 1-1-16,3 0 0 0,5 0 0 0,-5 2 1 16,7-1-1-16,4 0-2 0,-2 2 2 0,0-1 3 15,3-2-3-15,3 1 0 0,1 0 1 0,0-1 1 16,3 0 0-16,-2 1 1 0,4-1-2 0,1 0 0 15,0 0 1-15,1-2 0 0,1 1 0 0,1-1 1 16,1 2-2-16,0-3 0 0,1 1 0 0,2 0-1 16,0 0 1-16,-1 0-3 0,-1-1 1 0,-1 1-3 15,1 1 1-15,-2 1 0 0,-1-1-1 0,0 1 1 16,0 0 1-16,-1 0-1 0,-1 0-1 0,1 0-1 0,-6-1-1 16,1 0 1-16,0 1-2 0,0-1 1 0,-1 1-1 15,0-1 1-15,1 1 1 0,4 1 3 0,-3 0-2 16,0 0-2-16,1-1 3 0,1 0-2 0,0 0 0 15,3 1-1-15,-1-1-2 0,-1 0-1 16,2 0 2-16,2 0 2 0,-1 1 8 0,2 0 5 0,-2-1 6 16,3 0 5-16,0 0 8 0,-2 0 3 0,6 0-2 15,-6-1 0-15,2 0-4 0,3 1-4 0,-6-1-5 16,1 1-2-16,-2 0-8 0,-1 0-3 16,-2-1-1-16,1 0-2 0,-2 1-5 0,0 0-3 0,-5-1-4 15,0 1-4-15,3 0 1 0,-6 0-4 0,2 1-3 0,-1 2-1 16,-1 0-3-16,-2 1 2 0,1 1 3 0,0 1 2 15,1-1-1-15,-4 0 6 0,-1 2 0 0,0-1 6 16,-3 0 2-16,1 0 1 0,0-2 2 0,0 3 1 16,-1 0 2-16,1-2-3 0,0 1 0 0,1 0 2 15,0 1 0-15,0-1-4 0,-1 1 1 0,-1-2-1 16,2 0-1-16,0-2-1 0,-3 3 2 16,-1-2-11-16,0-1-5 0,0 0-6 0,-2 0-12 0,5 0-16 15,-3-1-28-15,-3 3-164 0,1-2 185 16,3-2-109-16,0 1-64 0</inkml:trace>
  <inkml:trace contextRef="#ctx0" brushRef="#br1" timeOffset="184569.47">13337 14883 1164 0,'-4'14'617'0,"-3"-7"-324"16,1 2-190-16,0-5 108 0,0-3-102 0,1-1-26 15,0-1-26-15,3 1-27 0,-1 0-8 0,1 0-2 16,-1-1-2-16,2-1-8 0,-3-2-2 0,-4-1 1 16,0 2-2-16,1-3-4 0,-5 1 3 0,-1 1-2 0,-4 0 3 15,0 4-1-15,-3-1 1 0,6 2-2 0,-5 3 0 16,-2-2 2-16,3 3-4 0,1 3 2 0,2-1-5 16,-3-1 0-16,2 3-1 0,5 1-2 0,3-2 0 15,-2 2-2-15,9-1-2 0,-2 0-1 0,5 0 1 16,-1 1-1-16,8 0 0 0,-1-3 2 15,3 2 0-15,4 0 1 0,3 3 2 0,0-2 1 0,1-1 0 16,3 1 2-16,-1-1-1 0,0 0 0 16,-2 0 2-16,-3 0-1 0,-2 2 1 0,0 0 1 0,-5 0 2 15,-3 0 0-15,-3 2 0 0,-3 4 5 16,-10 2-1-16,3-1 3 0,-3-1 0 0,-8 4 4 16,1 1 2-16,-5 0 2 0,0 0 1 0,-2-4 1 15,-2 2-1-15,0-4 1 0,1-2-1 0,4-5-5 16,-5 0-3-16,6-7-5 0,2 0-5 0,6-2-18 15,-4 0-7-15,12-4-11 0,-1-1-16 0,6-3-70 16,7-2-43-16,6-6-72 0,0 2 159 0,1 1-111 0,5-7-57 16</inkml:trace>
  <inkml:trace contextRef="#ctx0" brushRef="#br1" timeOffset="184937.18">13805 14807 1649 0,'-6'6'725'0,"-1"0"-464"0,1-2-182 0,2 0 38 15,-2 0-34-15,6-1-30 0,-1 2-19 0,1-2-23 16,1 0-3-16,4 5-5 0,-3-1-1 0,0 0-5 16,1 3 2-16,-2 2-2 0,-1 2 0 0,-1 4-3 15,-2 1-1-15,-6 9-3 0,1-3-2 0,1 0 2 16,-6 5-5-16,-5 3-5 0,1 1-1 0,1-3 1 16,-2-4-2-16,3-4 2 0,-4 7-6 15,2-6-1-15,0 1-2 0,7-9 0 0,0-1-21 16,0 2-13-16,5-6-13 0,-2-2-20 0,4-6-60 15,0-2-42-15,1-2-65 0,2-5 166 0,1-8-144 0,-1 3-60 16</inkml:trace>
  <inkml:trace contextRef="#ctx0" brushRef="#br1" timeOffset="185154.55">13383 14876 1764 0,'-6'20'753'0,"2"-7"-505"15,4-1-184-15,9-7 34 0,-1-1-27 0,10-3-34 16,10-1-22-16,9-3-14 0,0 0 0 0,21-6-3 16,-4 1-6-16,3-5-35 0,3 1-14 0,-3-4-8 15,-2 2-4-15,-1 1 2 0,-5-2-1 0,-2 4 5 16,-4 4 7-16,-5 0 34 0,-10 7 12 0,0 3 10 16,3 2 7-16,-8-1-2 0,-9 6-2 0,-2 0-13 0,0 1-79 15,-6 5-59-15,0-2-107 0,-1 5 191 0,-4-5-180 16,-1 0-100-16</inkml:trace>
  <inkml:trace contextRef="#ctx0" brushRef="#br1" timeOffset="189484.17">6476 14402 2586 0,'1'8'40'0,"-1"-9"-32"0,0 0-51 16,9 0-81-16,0 1-131 0,-1-2 186 0,7-2-135 0,-9-7-120 16</inkml:trace>
  <inkml:trace contextRef="#ctx0" brushRef="#br1" timeOffset="193392.69">12794 9551 921 0,'-3'0'558'0,"2"0"-257"0,2-2-193 16,2-4 98-16,2 0-101 0,2 0-27 0,0-6-40 15,2 5-3-15,0-4-5 0,-1 0-5 0,0-3-5 16,1 5-1-16,-3-6 2 0,1 4 1 0,0-2 7 16,-2 0 5-16,-1-2 1 0,1 1 3 0,-1 0 6 15,0 1 2-15,0-3 2 0,0 0 1 0,-1 1-9 16,0 0-4-16,0-5-3 0,1 0-1 0,-2 1-8 16,0 1-3-16,-1-2-4 0,-1-2-2 0,0 1 0 15,0-2-3-15,-2 7-2 0,-1-1-1 0,-2-1-2 16,2 2 2-16,-1 2-2 0,-2 0 0 0,0 1-1 15,0-2 0-15,0 0-2 0,0 3-1 16,0 0 0-16,-2-1-1 0,3 1 0 0,-1 4 1 0,1-2-2 16,-1 2 1-16,1-1 0 0,-1 0 0 0,2 2 2 15,-3-2-3-15,0 1 1 0,0-1 1 16,-1 1-1-16,5 0 1 0,-3 1-1 0,1-1 3 0,1 1 0 0,-2-1 3 16,0-1 0-16,3 1-1 0,-3 1 2 0,-2 0-1 15,-3-3 1-15,-1 2-1 0,0 0-1 0,-1 2-3 16,0-2 0-16,0 1-1 0,-2-1-1 0,-5-2 1 15,2 3-1-15,-3-1-2 0,-2-1 2 16,-1 0 0-16,-2 0 1 0,-1 1 0 0,1 2 0 0,1-4-1 16,-1 1 2-16,-1 0 0 0,-4-6-1 0,6 3-1 15,1-3 3-15,-2-1-2 0,2-2-1 16,-1 0 1-16,-1-1 0 0,5 1 0 0,-2 0 1 16,-2 0 0-16,3 1-2 0,0 2 1 0,-6-1 2 15,2 2 0-15,3 1-1 0,1 0-1 0,0 4-1 0,-7-4-1 16,1 5 2-16,1-1-2 0,1 2-1 0,0 1 0 15,-2-2-1-15,1 2 0 0,-5 1 0 0,1 0-1 16,0 0-1-16,-2 1 1 0,1 0 0 0,-2 2 0 16,-1 1 0-16,5 0-1 0,1 0 1 0,0 1 0 15,-2 1 2-15,2-1-1 0,-1 1-2 0,4 0 1 16,-3-1 1-16,2 2 0 0,-3-1-1 0,2 2 2 16,2 1-3-16,-3 1 0 0,2 0 2 0,1 0-2 15,1 5-1-15,-4-2-1 0,1 0 2 0,2 2-2 16,1 0 1-16,2-2 1 0,-5 6 0 0,-1-2 0 15,1-1 1-15,-1 1 1 0,-1 3 0 0,2-1 0 16,-5-1 0-16,2 0 0 0,-1 0 0 0,1 2 2 16,1-2 0-16,3-2 0 0,-2 0 0 0,0 0 1 15,3-2-1-15,-3 1 1 0,4-3 0 0,-2 1-1 16,4 1 0-16,-3-1 1 0,-2-3 0 0,2 2 0 16,-3-2 0-16,3 0 0 0,1-2 0 0,0-1-1 0,-5-2 2 15,2 3-3-15,4-1 0 0,2 0 0 0,0-1 2 16,-4-1-1-16,5-1-1 0,-3-1 1 0,0 0 0 15,0-2 0-15,1 1-1 0,-2-2 2 0,0 0-1 16,0 1-1-16,-6 1 2 0,4 0-1 0,-1-2-1 16,-2 2 1-16,0 1-1 0,-1-1 0 0,1-1 0 15,0 0 1-15,1 1-1 0,2-1 0 0,-1 0 0 16,2-1 1-16,-2 0 0 0,2-3-1 0,2 4 1 16,-3-2-2-16,3 1 1 0,1-3 0 15,-1 3 0-15,4-1 0 0,1 2 1 0,-3-1-1 16,-1-1-1-16,5 0 1 0,2 1 0 0,0 0 0 0,-3-2-2 15,4 1 0-15,-2-1-1 0,6 1 0 0,-1-1 0 16,0 1-1-16,1 0 0 0,3-3 1 0,2 1 0 16,-1-1-1-16,3-1 0 0,-1 3 1 0,3-3-1 15,0 0 1-15,0 2-1 0,-2-1 1 0,2-1-1 16,-1 1 4-16,2-1-3 0,-3-1 3 0,1 1-1 16,1-1 3-16,-4 1 0 0,3 0-1 0,-1 1 3 15,-4-1-1-15,1 3 0 0,0-2 0 0,0 3-1 16,2 3-1-16,-5-5-1 0,1 3 3 0,3 1-2 15,-2 0 0-15,0 1 0 0,-2-3-1 0,2 3 1 16,-2-2 0-16,4 3-1 0,-2-1-1 0,-1 0-2 16,0-1 2-16,4 2 0 0,0 1 0 0,-1-2-1 15,2 1 0-15,3-1 2 0,-3 0-2 0,4 1 1 16,-1 0-1-16,-2-4-1 0,3 1 1 0,-3 1 0 16,3 1 1-16,-2 0-2 0,1-3 2 0,1 2 1 15,0-3 0-15,0 4 0 0,0-2 0 16,0 0 1-16,0-2-1 0,0 3 1 0,-1-1 1 0,1 1 0 0,0 3-1 15,0-1 0-15,0-2 1 0,0 4-1 0,-2-2-1 16,2 2-3-16,0 0-1 0,-1 0-3 0,1 2 2 16,4 1-4-16,-2 0-2 0,4 4 1 0,1-2 1 15,4 4-1-15,0 3 1 0,3 0 0 0,-2 2 1 16,2 2 2-16,3-1 3 0,0 6-2 0,2-2 0 16,1 1 3-16,-1-2 1 0,3 2 0 0,1-1 0 15,-3-2 2-15,1-2-1 0,-2-2 2 0,1 5 1 16,-3-5-1-16,-2-1 0 0,-1-4 1 0,-3 1-1 15,0 1 2-15,-6-8 1 0,2 2 0 16,-2 0 2-16,-3-3 2 0,0 0 0 0,-1-1 3 0,-1 0 0 16,-1 0-1-16,-2 0-1 0,-1-1-2 0,-3 0-1 15,1-3-3-15,-3 3-3 0,-1-3-2 0,-3 2-6 16,-1-2-1-16,1 1-2 0,-1-2-2 0,-2-1-5 16,1 1 1-16,-3-1-2 0,3 3 1 0,-3-3 0 15,3 0 2-15,-5 2 0 0,4-2 2 0,-3 1 4 16,0-2 1-16,3-2 2 0,-1-3 3 0,3 4 1 0,2-5 0 15,-4-3 0-15,0 3 1 0,5 0-1 16,-2 0 0-16,2 2 0 0,-3-3-2 0,1 6 0 16,0-3 0-16,4 4 1 0,0 1-3 0,0 0 2 15,3 1 0-15,-1-2 0 0,1 3 0 0,2 1 0 16,1 1 1-16,0 1-3 0,2-1 1 0,-1-1-1 16,2 3-1-16,0 3-1 0,0-2 3 0,0-1 2 15,2 4 1-15,1-1 3 0,-2 1 6 0,1 0 2 16,1 0 2-16,0 3 3 0,2 0 1 0,-1-2-1 15,3 1 0-15,-2-1 0 0,0 1-3 0,0-2-1 0,1 2-2 16,-2-1 1-16,1 2-4 0,-3-2 0 0,-4 4-4 16,-3 2-1-16,-5 6 1 0,3-3-1 0,-8 5 0 15,-2 4-8-15,-1 1-3 0,-2 3-6 0,1-1-5 16,4-1-33-16,-2 1-22 0,6-2-23 0,3-1-35 16,8-5-171-16,0-4 226 0,6-1-142 0,9-14-76 15</inkml:trace>
  <inkml:trace contextRef="#ctx0" brushRef="#br1" timeOffset="194409.63">10210 8091 888 0,'8'-11'450'0,"-3"-1"-231"0,3 2-123 15,-1 0 67-15,-3-1-42 0,3 3-4 0,-4 1-7 16,1 1-6-16,1 1-21 0,-4 4-3 0,0 0 4 15,-1-1-10-15,0 1-19 0,0 1-9 0,0 3-9 0,0 2-9 16,1 3-8-16,0-1-6 0,0 3-13 0,0 6 1 16,2 1-2-16,-2 3-1 0,3 5-2 0,-3 1 0 15,1-2 2-15,3 4-2 0,-1 0 1 0,2-2 0 16,0 4 1-16,4-4 2 0,-3-1 1 0,4-1 0 16,-3 0-2-16,-1-8-1 0,5 4-9 0,-2-4-24 15,-2-4-16-15,-1-3-18 0,0 1-19 0,0-2-21 16,-5-4-33-16,5 4-179 0,-1-5 228 0,2-2-125 15,0-1-60-15</inkml:trace>
  <inkml:trace contextRef="#ctx0" brushRef="#br1" timeOffset="195260.96">10047 7993 885 0,'-2'0'454'0,"-2"-3"-244"0,0-2-118 0,-2 0 66 16,1-1-22-16,-1 1-37 0,-1 3-19 0,-3 0-13 16,-1 1-11-16,-3 2-9 0,2 1-13 0,-1 0-23 15,-6 5-5-15,1-1-5 0,-3 2-2 0,-4 3-2 16,0 2 0-16,-2 0-1 0,-2 1 1 0,2 2-1 15,0 1 3-15,-1 0 1 0,5 1 0 0,-1 1 2 16,3-3 4-16,-1 1 6 0,8-2 5 0,-4-1 3 16,7-5 6-16,3-3 0 0,5 0 0 0,2-1 4 15,1-1-5-15,6-6-4 0,7 0-2 0,0 1-2 16,0 1-7-16,6-2 0 0,-1-1-2 0,7 1-3 16,3 2-3-16,0 0 1 0,-2 4-3 0,2 2-1 15,1 0-2-15,-1 4 2 0,-5 1 1 0,-2 3 0 16,0 1 1-16,-5 0 1 0,-4 4 1 0,-6 0 3 15,0-1 2-15,-5 3 1 0,1 0 4 0,-6 1 15 16,-3-1 6-16,-5-1 2 0,-2 0 4 0,-2-1 4 16,2-1 2-16,-7-2-3 0,0-1-2 0,-1-5-13 15,1-1-6-15,1-1-4 0,2-4-4 0,1-1-7 0,4-5-7 16,-3 0-23-16,1-1-16 0,4 1-22 16,0-4-24-16,1-1-31 0,0 1-141 0,3-1 184 0,-1 1-124 15,5-3-43-15</inkml:trace>
  <inkml:trace contextRef="#ctx0" brushRef="#br1" timeOffset="195775.15">10113 7994 1045 0,'-6'7'477'0,"-5"-2"-290"0,3 0-122 0,-3-1 30 16,0-1-25-16,-5 1-18 0,5 2-11 0,-2-1-24 16,-1 1-5-16,-2 2-4 0,1-3-2 0,0 2-4 15,2-1 0-15,5 1-1 0,-4-3 2 0,3 2-1 0,5-5 1 16,-1 1 11-16,1 0 5 0,3-2 5 0,0 0 7 15,1-3 7-15,4 1 7 0,10-4 2 16,-6 3 3-16,7-4-5 0,6 0 11 0,-1-2 1 0,6 0-2 16,2-1-2-16,4-2-2 0,-2 1-2 15,6-2-4-15,-1 2-4 0,4 3-18 0,-2-3-4 16,-5 2-5-16,3 3-4 0,-3 2-8 0,1 1-1 16,-6 2-1-16,-1 2-4 0,-7 0-32 0,2 5-18 15,-5 4-23-15,-2-2-27 0,-2 0-30 0,-10 5-46 0,-2 5 107 16,0 0-84-16,-2-3-1 0</inkml:trace>
  <inkml:trace contextRef="#ctx0" brushRef="#br1" timeOffset="196285.38">10714 8152 1316 0,'4'-13'581'0,"-3"-1"-363"0,0-2-139 15,2 1 26-15,0 0-15 0,-1-2-12 0,-1 3-14 0,3-1-24 0,-3 4-5 16,-1-1-5-16,0 0-7 0,-3 1-6 0,1 3-3 16,-1 1-2-16,-3-2-4 0,-1 3-5 0,0 0-1 15,-2 2-3-15,-2 3-4 0,0 0-2 0,-1 3-1 16,-2 3-2-16,-2 6 3 0,1 0 1 16,-2 4 1-16,3 3 1 0,1 6 3 0,-2-3 3 0,10 12 0 15,-3-1 4-15,6 0 3 0,-1 2 2 0,9 2 2 16,1 0 1-16,6-4 5 0,4 0-1 0,4-9 4 15,4 1-2-15,5-5 3 0,4-7-1 0,7-11-2 16,-2 2 1-16,-1-3-2 0,3-14 0 0,1-6 2 16,-1 1 0-16,-2-5-7 0,-8-4 1 0,-2 0 1 0,-1-7 3 15,-8-1 1-15,3-3 2 0,-14 7-2 0,-3-4 10 16,-2-1 3-16,-8 2 1 0,-4 4 0 0,-10 4-4 16,-3-3-5-16,-4 8-5 0,-6 2-5 0,-3 9-17 15,0-3-9-15,-14 14-13 0,1-3-15 0,-4 11-58 16,2-1-36-16,-3 15-57 0,2-4-101 0,-2 3 202 15,6 5-146-15,-9-14-48 0</inkml:trace>
  <inkml:trace contextRef="#ctx0" brushRef="#br1" timeOffset="208752.43">11574 8055 759 0,'0'8'497'0,"-3"-2"-222"0,-2 3-138 15,-2-3 128-15,0 2-125 0,-1 0-15 0,2 5-34 16,-2-1-12-16,1 3-14 0,2 0-11 0,2-1-24 15,-1 1-7-15,4-4-4 0,0 4-5 0,1-3-7 16,1-1-2-16,4 3-2 0,-2-2-1 0,3-1-1 16,-1 0 0-16,2 3-1 0,0-3 1 0,-2-1 0 15,0 0-1-15,3-1 0 0,-2 1-2 0,0-1-1 16,0-1-4-16,-3 1-1 0,-1 3-2 0,-2 0 0 16,3-1-1-16,-3-2 0 0,-5 0-3 0,0 4 3 15,-1-4 3-15,-3 0 1 0,0-4 1 0,0 1-2 16,0-1 1-16,0-2-2 0,0-3-3 0,0 0-1 15,2-1 1-15,0-2 0 0,1-7-1 16,-1 1 3-16,1-10-2 0,-1 2 3 0,2-4 5 16,-2 0 3-16,3-4-3 0,-1 0 3 0,-1-1 1 15,2-1 0-15,1 6 1 0,-2-2 2 0,2 3-1 0,-1 4-1 0,1-2 2 16,-1 0-1-16,1 7-1 0,0-4 0 0,2 2 1 16,-1 2-1-16,1 0-1 0,0 0 2 0,0 2 1 15,1-1-2-15,-1 0-1 0,2 0 1 16,0 0-1-16,3-2 0 0,-2 0 1 0,2 0-1 0,0-3 0 15,2 0 1-15,-1 0 1 0,3-1-2 16,-1 1-1-16,1 0 2 0,1-1 0 0,2 3 0 0,0 1 0 16,2 1 0-16,2 0 2 0,1 1 1 15,-1 2 1-15,4 3-1 0,-1 0 1 0,3 4 0 16,-3 0 0-16,-1 1 2 0,-7 0-1 0,2 5 5 16,3 1-1-16,-7 1-1 0,-3-1 0 0,2 1-1 0,-1 3 3 15,2 2-2-15,0 0-1 0,-3-3-3 0,0 3-1 16,1-1 3-16,-4 1-2 0,1 0 1 0,0-3-2 15,-1 1 0-15,-1-2 0 0,3-2 0 0,-3 0 2 16,1 0-1-16,-3-3 2 0,0 0 1 0,1 1 4 16,0-1 1-16,-1-1 2 0,-1 2-1 0,1-2 1 15,0 2 1-15,-1-1-2 0,1 0 1 0,-3 1-2 16,2 0 1-16,-4-1-1 0,3 1 2 0,-1-2-1 16,0 1-1-16,-3-1 6 0,-1 2 0 0,1-3-3 15,-1 0 0-15,1 1-1 0,-7 0 2 0,-2-2-3 16,2 1 3-16,-4-1-7 0,1 0 0 15,-2-1-1-15,-1 0-1 0,1 0 2 0,1 0-4 0,-2 1 1 16,5 0-3-16,0 0 1 0,0 1 1 0,1 1 0 16,6 0-1-16,-2 2-2 0,1-1-1 0,0-1 0 15,6 3 0-15,-1-2-1 0,2-1-3 16,1 1-1-16,0 0-2 0,1 0 2 0,1-3 0 16,2 0-5-16,1 0-21 0,0 0-20 0,0 0-27 0,0-2-40 0,3-4-165 15,-1 1 212-15,-4-3-146 0,2-1-70 0</inkml:trace>
  <inkml:trace contextRef="#ctx0" brushRef="#br1" timeOffset="209350.12">11307 7987 1242 0,'-2'2'549'0,"2"-1"-340"0,0-2-133 16,0 1 30-16,-1 0-14 0,-1 0-16 0,2 0-11 15,3 0-18-15,-3 0-11 0,-1 1-6 0,1 2-6 16,-2 0-12-16,-1 1-3 0,3 3-3 0,-3 2-2 15,2 3-6-15,1 2-2 0,2 5-6 16,-2-1-9-16,3-2-8 0,-2 4-10 0,0 2-22 0,3-1-14 16,-2-2-14-16,-2-3-15 0,1 0-11 0,1 1-66 15,-2-3-37-15,2 0 137 0,3-5-84 0,-2-3-60 16</inkml:trace>
  <inkml:trace contextRef="#ctx0" brushRef="#br1" timeOffset="209598.35">11188 8163 586 0,'-5'7'381'16,"1"-1"-135"-16,2 0-125 0,-2-4 86 0,2 4-28 15,1-5-18-15,0-1-11 0,4 0-30 0,0 0-8 16,4 0-8-16,-1-4-5 0,4-2-14 0,-3 0-7 15,13-3-6-15,-5 0-6 0,-2 0-20 0,3-4-7 16,3 3-7-16,1 0-8 0,2 1-16 0,-1 0-12 16,0 1-36-16,2 0-55 0,0 2-93 0,-2 0 145 0,2-8-120 15,-3 7-131-15</inkml:trace>
  <inkml:trace contextRef="#ctx0" brushRef="#br1" timeOffset="211580.29">8286 6296 589 0,'-6'13'408'15,"0"3"-179"-15,3-10-141 0,-2 2 125 0,2-4-156 16,-1 0-8-16,2-2-9 0,-2-1-4 0,3-1-19 16,-1-1-3-16,2-4 1 0,-1 4 2 0,0-2 10 15,0-1 6-15,-2 0 6 0,2 1 4 0,0 1 1 16,-1-1 2-16,-1-2 4 0,-1 0-1 0,1 1-11 15,-1-2-3-15,0 0-3 0,-2-2 1 0,-1 2-6 16,1-2-1-16,0 0-5 0,1 0 0 0,-4 0-1 16,2-1-2-16,-2-2-1 0,5 2-5 0,-3-3 1 15,0 2-3-15,-3-1-2 0,2-1-3 0,1-1 2 16,2-3-3-16,-2 2-1 0,-2-3-1 16,4 1 0-16,0 1-1 0,1-3 1 0,-2 0 0 15,1 1-1-15,1-2-1 0,1 0 2 0,-2-1 1 16,-1-3-1-16,0-1 0 0,2 3 2 0,1 1 2 0,0 1 0 0,1-2 2 15,-5 2 2-15,5 1-2 0,1 2 1 0,0 3 0 16,-3-2 3-16,2 2-3 0,0-1 0 0,-3 4-3 16,2-2-1-16,2 2 0 0,-3 0 0 0,0 1 2 15,2-1-4-15,-2-3-2 0,2 2 1 0,-1 2 0 16,2-2 0-16,-1-1-2 0,6 3 0 16,-4-4-1-16,-1 1 1 0,2 1 0 0,1-1 0 15,-2-1 0-15,3 0 0 0,-3-1 0 0,2-1 1 0,0 2-1 16,0-2 0-16,1 0 0 0,-1 0 0 15,1 0-1-15,-1 1 1 0,2 1 0 0,-2-4 0 16,0 2 0-16,4 3 0 0,-1-3 0 0,-2 1 2 0,2-1-1 16,-2 1 0-16,0 1 0 0,3 2-1 0,-4-3 0 15,0-1 0-15,3 2 0 0,-1 1 0 0,1-5 2 16,-1 2-2-16,-2-3 1 0,0 3 2 0,5-2 0 16,-4 1 2-16,0-1 2 0,1 2 7 0,1 1 7 15,0-1 4-15,-3 3 0 0,1-1 0 0,0 2 4 16,0 2-1-16,0 2-2 0,-2 1-5 0,1-1-8 15,2 3-1-15,0-2 0 0,0 1-1 0,-2 3-4 16,-1-4-3-16,3-1 3 0,1 3-4 0,-2-1 1 16,1 0-3-16,1 3 1 0,0-2-2 0,3 1 2 15,0 0-1-15,-2 2 0 0,1-5 0 0,1 3 0 16,-1-1 0-16,0-2 1 0,0 1 1 0,-2 0-1 16,0 0 2-16,0-2 0 0,-2 3-2 15,1-1 3-15,-4 1 1 0,1-1-2 0,0 2 0 16,0-1-2-16,-1-2-2 0,0 4-8 0,-2-2-30 0,1-1-14 15,1 1-18-15,-1-1-20 0,-2 1-72 16,2 1-40-16,0-1-56 0,0 1-90 0,1 0 233 0,-1 2-155 0,1-2-108 16</inkml:trace>
  <inkml:trace contextRef="#ctx0" brushRef="#br1" timeOffset="211905.46">7946 4887 1116 0,'-4'7'504'0,"0"-1"-280"16,2-5-136-16,-2 3 52 0,3-5-43 0,2-4-4 16,4 1-16-16,0-5-17 0,3-4-8 0,2-3-15 15,2-1-5-15,2-4-6 0,3 0-5 0,-2-3-14 16,2-1 0-16,-4 2-2 0,2 1-1 0,2 2-1 15,-1 1-1-15,-3 6 0 0,0-1-1 0,3 8 2 16,1 4-1-16,-1 4 0 0,0 3 4 0,-3 5 4 16,2 6 1-16,0 4 1 0,-3 2 3 0,-1-2-1 0,0 6 1 15,1 4 4-15,1 0-4 0,-5-4-4 16,1 1 0-16,-1-1-1 0,1 2-1 0,-2-3-1 16,1 2 0-16,-3-9-5 0,0 3-22 0,1 1-25 15,-1-4-32-15,-1-4-41 0,2 0 84 0,-4-3-66 16,3-2-29-16</inkml:trace>
  <inkml:trace contextRef="#ctx0" brushRef="#br1" timeOffset="212483.99">9004 4453 787 0,'-7'11'487'0,"0"2"-194"0,-3-3-146 16,3-1 87-16,2 1-80 0,-5 1-13 0,4-4-31 0,-3 4-16 16,1-1-7-16,-3-2-14 0,4 3-33 15,-2-3-4-15,-2 1-4 0,1 2-4 0,-2 0-2 16,0 0-5-16,2-1-10 0,-4 4-3 0,1 0-1 0,1 1-2 15,-2 2 0-15,1-1-2 0,-2-1-2 16,1 3 1-16,1-2 0 0,2 2 0 0,-2-2 0 16,6-3-2-16,-1 0 0 0,5-1-2 0,-1 0 0 15,7-6-2-15,0 0-1 0,5-4 0 0,4 1-1 16,5-6 1-16,-1 0 0 0,8-6 3 0,3-2-1 16,6-3 2-16,-2 0 0 0,-3-1 0 0,-1 3 1 0,4 1 0 15,1-1 1-15,-7 3 2 0,-5 6 0 0,-4 3 0 16,1 1 2-16,-6 7 1 0,4-3 3 0,-8 8-1 15,-3 4 0-15,-2-1 1 0,-2 4 0 0,-4-1-1 16,-1 3 0-16,-2 0-1 0,-4-1-1 0,1-1 1 16,-2-1-2-16,0-1-2 0,-2-4-1 0,2 2-3 15,-1-5-31-15,2 1-17 0,3-6-24 0,0-1-23 16,-2-1-82-16,4-3-52 0,0-1-102 0,4 0 212 16,-3-1-140-16,5 0-60 0</inkml:trace>
  <inkml:trace contextRef="#ctx0" brushRef="#br1" timeOffset="212942.15">9267 4537 888 0,'5'-13'435'0,"-2"5"-241"0,-2 1-112 15,1 0 65-15,1 4-27 0,-1 0-14 0,0 2-9 16,-1 0-7-16,2 1 6 0,0 5-6 0,-1-2-5 15,0 6-23-15,-1 2-4 0,1 1-11 16,1 6-7-16,0 5-10 0,-1 4-17 0,1 1-2 16,1 4-4-16,-1-2 0 0,1 2-2 0,0 1-1 15,0-3-1-15,1-7-1 0,-1-3 0 0,-1 1-4 16,1-14-2-16,-1 3-2 0,0-5-3 0,1-2-1 16,-2-8-2-16,-1 0-1 0,-1-7-3 0,0-2 0 15,-2-6 3-15,-2-1-1 0,0 0 3 0,-5-1 1 0,0-2 1 16,0-4 2-16,-2 4 1 0,2 2-1 0,-3-4-6 0,-1 2-14 15,1-1-3-15,-1-3 0 0,2 7-1 0,-1 1 1 16,0 0 2-16,1 4 5 0,2 4 6 16,1 2 24-16,-1 2 10 0,4 5 3 0,0 2 3 15,4 3 7-15,-1-1 4 0,3 9 4 0,1-1 3 16,3 1 0-16,-1 1-3 0,6 2-2 0,0 1 2 16,2-3-6-16,2-1-5 0,4-4-5 15,2-1-3-15,2-2-10 0,2-3-1 0,2-4-1 0,-1-2-2 16,-2 0-2-16,0-4-1 0,4 1-30 0,-3-2-26 15,-4-1-29-15,-1 1-43 0,-1-2-57 0,3 0 123 16,1 0-101-16,-2-1-30 0</inkml:trace>
  <inkml:trace contextRef="#ctx0" brushRef="#br1" timeOffset="213327.36">9898 4414 576 0,'-1'0'439'0,"-2"0"-140"0,-4 0-153 0,3-1 83 16,-4 0-48-16,-2 1-19 0,-4-1-43 0,4 0-14 0,-5 1-12 16,2 2-11-16,-1 1-19 0,-3-1-8 15,2 5-7-15,-1 1-2 0,3 2-9 0,-2 2-4 16,4 4-1-16,-4 2-4 0,8 4-6 0,-1 5-1 15,6 2-2-15,0-1-4 0,2 0-6 0,5-3-3 0,7-1-1 16,3-1 0-16,-1-4-4 0,6-8 0 0,2-3-1 0,6-3 0 16,7-10 0-16,-2 2 1 0,-5-9 1 15,2-9 0-15,-1 4 4 0,-2-12 0 0,-2 4 0 0,-8-8 7 16,-1 1 1-16,-4-1 5 0,-3 2 5 16,-7 5 14-16,2-3 2 0,-9 9 3 0,-2-3 3 15,-5 9-2-15,1-2-2 0,-5 11-6 0,-1-2-4 16,-4 3-16-16,0 4-7 0,4 4-7 0,-4 0-9 15,6 3-40-15,-3 3-27 0,5-3-33 0,2 3-43 16,5 0-52-16,6-4-82 0,1-1 179 0,2-1-136 16,4-4-15-16</inkml:trace>
  <inkml:trace contextRef="#ctx0" brushRef="#br1" timeOffset="213874.89">10112 4299 834 0,'-1'5'531'0,"-3"4"-226"0,1 1-164 0,2-2 128 16,0 2-115-16,1 2-40 0,0 2-11 0,0 0-16 15,2 3-15-15,0-1-36 0,1 1-9 0,2 3-10 16,-2-2-8-16,4 2-6 0,0 0-3 15,0 4-7-15,2 0-16 0,0 3-29 0,2-1-16 16,-1 2-11-16,0-1-5 0,0 0-4 0,-3-5-2 0,2 2 6 16,-1 0 14-16,-2-5 31 0,-3-4 16 0,-1-3 11 0,0 0 17 15,-2-6 9-15,1 4 11 0,-3-9 8 0,-1-1 22 16,1-1 7-16,-2-4 4 0,-1-4 4 0,-3-4-5 16,1-2-6-16,0-3-6 0,-1-2-7 15,1-5-21-15,-1-3-8 0,1-3-5 0,1-3-2 16,1-4-7-16,-3 0 1 0,4-4-2 0,1 0 0 0,0-4 2 15,-1 2 2-15,5-2 5 0,1 3 6 16,4-1 14-16,1 0 8 0,3 2 4 0,0 2 3 16,1 5 1-16,3 7-2 0,3 1-4 0,1-1-7 15,-4 7-14-15,4 5-5 0,-1 3-4 0,1 2-3 16,0 11-3-16,0-6 0 0,-1 9-3 0,0 7 0 16,-2 1 0-16,1 7 0 0,-2 9 0 0,-4 4 0 15,0-3 1-15,-6 11 0 0,-1-4 1 0,-5 1 5 16,-1-2 1-16,-6-5 2 0,1-4 1 0,-2-3 18 15,0 0 6-15,-11-11 4 0,2 2 7 0,-6-7 9 16,7 2-1-16,-14-10-1 0,3 2-2 0,-2-9-18 16,1-2-6-16,5-6-7 0,-3-1-8 0,7 2-13 0,7-8-2 15,1-2-26-15,0 2-30 0,5-1-32 0,5 3-57 16,3-2-99-16,6-5 174 0,8-3-124 0,-5 3-53 16</inkml:trace>
  <inkml:trace contextRef="#ctx1" brushRef="#br1">10283 3825 0</inkml:trace>
  <inkml:trace contextRef="#ctx0" brushRef="#br1" timeOffset="-210320.44">11445 3164 855 0,'-9'20'422'16,"4"-9"-219"-16,0 1-113 0,2-4 29 16,-1-1-2-16,3-3-9 0,1 0-12 0,-1-4-25 0,1 0-10 15,2-2-7-15,0-1-6 0,1 0-8 0,1-2-4 0,1-4-3 16,-1 0-7-16,3 3-11 0,-1-4-3 0,2 1-3 15,3-3-5-15,4-1-2 0,-1-1 1 16,2 0-2-16,11-5 0 0,-1-1-1 0,8-3 0 16,6-4-2-16,5-7 2 0,-1 0 1 0,8-4-1 0,2-3 0 15,8-2 0-15,-2-1 1 0,4-1 2 16,0 2-1-16,-5 6 1 0,7-2 2 0,-17 14-1 0,4-1 0 16,-12 9 0-16,0-1-2 0,-21 17-1 15,1 0-2-15,-10 7-17 0,-7 8-6 0,-12 12-7 16,2-2-4-16,-5 0 2 0,-10 14-4 0,-1-3-11 15,0 1-8-15,0-2-4 0,3-6-14 0,1-6-22 0,3-1-158 16,5-16 193-16,-3 5-125 0,13-13-56 0</inkml:trace>
  <inkml:trace contextRef="#ctx0" brushRef="#br1" timeOffset="-209924.15">12437 2324 792 0,'-11'3'381'0,"0"-2"-199"0,1 0-98 0,1 1 42 0,1-1-29 16,3-4 0-16,0 0 2 0,1 0-30 0,1 1-4 15,2-5-14-15,-2 1-7 0,2 1-3 16,1 1 2-16,2-2-1 0,0 1 1 0,1-3-5 0,1 1-1 15,3-3-3-15,1 0-3 0,-3 2-11 0,9-3-6 0,4-2 0 16,1 1-5-16,0 1-4 0,5 2-3 0,4 2 1 16,6-1-1-16,5 7 1 0,0-4 1 0,-7 5-3 15,4 5 1-15,-1 0-1 0,-3 6 2 0,-5 3 2 16,-7 8 2-16,-3-1 3 0,-6 7 4 0,-3 8 4 16,-10 4 10-16,2-1 5 0,-14 11-1 15,0-2 4-15,-6 3 3 0,2 0-4 0,-9-4-3 0,3 0-5 16,-4-6-10-16,1-2-3 0,6-8-7 15,-3-2-16-15,5-8-62 0,2-5-36 0,6-6-36 16,0-3-61-16,6-1-148 0,10-6 240 0,4-5-219 16,6-1-125-16</inkml:trace>
  <inkml:trace contextRef="#ctx0" brushRef="#br1" timeOffset="-209465.78">13730 2011 1063 0,'2'-20'532'15,"-2"5"-273"-15,1 0-144 0,-3 4 48 0,1-1-10 16,-10 10-20-16,1-4-16 0,-4 6-34 0,-3 6-15 16,-8 4-11-16,0-1-12 0,5 1-16 0,-15 5-3 0,-3 6-3 15,1 1-5-15,0-1-10 0,-1 4-2 0,6-2-1 16,-6 6-1-16,10 3 1 0,-1-1-3 0,9-9-1 0,4 1-1 16,2 0 0-16,4-3-2 0,8-2-2 15,5-8-1-15,2 0 1 0,10-4-1 0,3-1-2 16,7-6 2-16,-2 1 2 0,10-5 0 0,-1 0 2 15,5 1 1-15,-1-1 0 0,4 5-1 0,-7-1 3 16,-4 3-1-16,0 2 2 0,-8 5 1 16,0 1 0-16,-11 5 0 0,-6 2 1 0,-2 5 2 0,-2 2-2 15,0-1 1-15,-12 5 0 0,-3 4-1 16,1 0 2-16,1-3-2 0,-5-1-1 0,-2-2-1 0,0 0 2 16,2-5-1-16,0 2-1 0,8-12-1 0,-1 0-9 15,-2-2-7-15,5-6-10 0,3 0-12 0,3-6-54 16,2-4-38-16,0-1-49 0,5-5-86 0,5-7 180 15,-2 2-128-15,7-10-44 0</inkml:trace>
  <inkml:trace contextRef="#ctx0" brushRef="#br1" timeOffset="-208740.99">14193 2016 1855 0,'-12'7'705'15,"0"-6"-511"-15,-1 3-137 0,5 4-14 0,-1-3-4 16,0 8-2-16,2 1 1 0,1 7-10 0,-4-2-12 16,3 14-12-16,0-3-6 0,0 4-9 0,0 6-5 15,2 0-7-15,-2-1-7 0,2 2-22 0,0-2-16 16,0-4-13-16,5-1-10 0,-1-4-1 0,1-8 0 0,1 1 2 16,0 1 4-16,1-11 25 0,1-1 15 0,1-1 12 0,-4-7 9 15,-1-10 7-15,1 5 6 0,0-11 7 16,-6-8 1-16,1-1 0 0,-2-8 3 0,-4-1 0 15,-1-6 2-15,3 0 3 0,-5-3-1 0,2-5-1 16,-3-3 0-16,1 2 0 0,0-12-3 0,1 3 0 16,-2-2 0-16,1-2 0 0,-2 4 0 0,1 1 4 15,2 10 22-15,0 3 11 0,5 14 12 0,-2 0 6 16,3 13 12-16,3 11 2 0,3 7 5 0,-1 2 2 16,2 1-15-16,4 13-6 0,1 1 5 15,2-1-3-15,2 1-9 0,2 1-1 0,2-1-5 0,7 3-4 16,11-4-7-16,-5 0-5 0,4-11-15 0,5 2-1 15,3 0-4-15,4-7-1 0,-1-5-4 0,4-6-11 16,-5 1-6-16,4-4-5 0,0 1-4 0,2-6-10 16,-2 1 0-16,0 4 0 0,0-2 1 0,-4 2 11 15,3 0 5-15,-12 4 4 0,3-2 5 0,-3 4 8 16,-6-2 1-16,0 2 0 0,-4 1 0 0,-2 1 1 16,-3 1 2-16,-4 0 3 0,-3 0-2 0,-1 1 2 0,-8 1 0 15,-1 0 6-15,0 0 3 0,-3 0 3 0,-3 0 2 16,-2 0 4-16,-2 2 8 0,-4 2 0 0,0-2 0 15,1 2-2-15,-3 0-3 0,-2 2-5 0,1-2-3 16,0 2-7-16,1 3-8 0,-1-1-3 16,0 3 0-16,2 1-3 0,-2 5-3 0,3-1 1 0,-1 13-3 15,3-3 1-15,4 3 1 0,-3 2-1 16,17 1-1-16,-4 0 2 0,8-2 1 0,8-4 1 16,6-6 1-16,0-1 1 0,7-9 1 0,3-5 0 15,4-7 0-15,1 0 1 0,-4-3 1 0,5-10 0 0,3-5 1 16,-1-1 2-16,-5 2 1 0,-3-5 2 0,-7 2 3 0,-3-4 4 15,-15-2 4-15,7 1 3 0,-16 4 1 16,-8 0 4-16,-2 0 0 0,-9 0 0 0,-6 4-3 16,-8-1-5-16,4 1-8 0,-8 4-4 0,4 2-10 0,0-1-44 15,-3 2-24-15,10 3-26 0,-1-1-28 16,6 3-95-16,-1-1-85 0,14 6 199 0,-1-1-150 16,8 1-75-16</inkml:trace>
  <inkml:trace contextRef="#ctx0" brushRef="#br1" timeOffset="-208275.56">15278 1935 1081 0,'14'-12'641'16,"0"-2"-310"-16,-8 2-199 0,1-1 154 0,-1 1-173 16,0-1-9-16,-5 2-15 0,-1 1-7 0,-5 3-33 15,2 2-9-15,-4 2-9 0,2 5-8 0,-3-1-14 0,-1 10-6 16,-1 6-4-16,0 1-4 0,3 1-3 0,-1 6 0 15,2 4 1-15,0 7 0 0,4 8 2 0,-2-1 1 16,3-5 2-16,2 10-20 0,2-2-12 16,1 1-5-16,1-3-8 0,4-6-10 0,0 3-1 15,3-4 0-15,1-7 1 0,0-10 22 0,1 1 16 16,1-9 9-16,-3-9 9 0,2-7 24 0,-2 1 8 16,-4-17 6-16,-1 1 7 0,0-6 13 0,-1 0 1 15,-9-12-1-15,6 4-1 0,-3-9-14 0,0-4-6 16,-1-6-6-16,0-1-7 0,-2 6-15 0,7-8-7 0,4-14-1 15,-3 1 0-15,-1 10-1 0,7-6-1 0,5 7 0 0,2-3-3 16,4 12 0-16,-2-8 1 0,1 26-1 0,2 7-1 16,1 1 1-16,-3 11 0 0,1 6-2 15,0 16 1-15,-1-1 1 0,0 12 0 0,-1 5 0 0,-2 16 0 16,-3-4 0-16,0 13 1 0,-6-3 0 16,-3 3 1-16,1 5-1 0,-11-8 2 0,2 5-1 15,-7-11 3-15,2 2 3 0,-9-8 0 0,2 0 5 16,-4-7 12-16,-2-3 10 0,-2-11 7 0,0 0 7 15,2-2 6-15,-2-14 2 0,-5 0 3 0,0-3-3 16,2-4-9-16,-2-2-12 0,1-4-8 0,-7-6-12 16,-1-8-11-16,2 4-13 0,5 4-19 0,1-3-29 15,1-2-21-15,4 5-24 0,2 5-36 0,8 5-143 16,-1 2 204-16,4 1-127 0,8 7-63 0</inkml:trace>
  <inkml:trace contextRef="#ctx0" brushRef="#br1" timeOffset="-207934.75">13147 3388 1370 0,'-33'0'652'0,"3"-5"-394"16,0 1-154-16,15-3 18 0,7-4-14 0,7-1 6 0,6-5-4 15,20-6-9-15,-7 3-5 0,18-5-31 0,18-8 4 16,4-1-9-16,18-7-3 0,17-5-7 0,22-5-10 16,5-2-5-16,22-5-6 0,18-1-4 15,19 0-13-15,-7-2-2 0,34 4-4 0,-7 3-7 0,9 5-44 16,3-2-18-16,-1 20-19 0,-1-7-26 15,1 13-104-15,-3 6-75 0,1 9 187 0,1 1-146 16,-3 8-72-16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43:01.3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11042 2903 512 0,'-5'-5'287'0,"-2"1"-124"0,1 1-82 0,-1 0 43 0,0 1-18 0,-3-3 7 16,-1 1-6-16,4 1-22 0,-4-1-4 15,2 1-8-15,-6-1-4 0,2-1-10 0,-1 0-7 16,2 4-17-16,-4-3-5 0,-1-1-7 0,-3 0-6 16,-4-1-2-16,-2 1-4 0,1 1-2 0,-6-2 1 15,-1 4-2-15,-2 0 0 0,1 1-1 0,-1 1-2 16,-1 0 0-16,0 4-1 0,-2-1 2 0,-1 0-4 16,-5-1 0-16,-3 3 1 0,-5-1 0 0,1 6-2 15,-2-1 3-15,-2 1-3 0,-3 2 2 0,-4-1 0 16,-1 0 0-16,12 1 0 0,-7-3-1 0,-8 4 1 15,1-1-1-15,2-3 0 0,5 3 0 0,-2-3 3 0,-9 4-1 16,0-2-1-16,0 3 2 0,11-6 4 0,-9 1 2 16,0 0 1-16,2 1 1 0,-3 0-1 0,0-2 5 15,2-2 0-15,-5 2-1 0,3-1-2 0,2-2-1 16,-5 1 0-16,5-2-4 0,-1 0 2 0,2 0-4 16,1-2-1-16,2 1 0 0,1 1-2 0,-5-1-1 15,5-1 1-15,-7-1-3 0,3 0 3 0,2 1-2 16,-7-2 0-16,10 4 1 0,-6-3 0 0,11-1-1 15,-6 0-1-15,-6 2 2 0,3 3-4 16,9-4 2-16,-6 2 1 0,0-3-1 0,-14 2 2 16,6 0 2-16,2 2 3 0,9-1 1 0,-10-3 6 15,0 1 1-15,2 1 2 0,-2-1 1 0,4-1 1 16,-1 1-3-16,0-3-1 0,0-1-1 0,2 3-5 16,-1-2-1-16,3 0-2 0,-2-1-2 0,0 1-2 15,2 0 2-15,-2 0-2 0,1 1 0 0,1-5 2 16,0 2 1-16,1-3-1 0,-3 2 2 0,11-1 2 0,-1-1 0 0,-5 0 0 15,0-3 1-15,6 3-1 0,4-1-1 16,-2 3 0-16,-7-4-2 0,0 1-2 0,-1 0 0 16,9-1-1-16,-7 2-1 0,-4-1-1 0,2 1 0 15,1-1 0-15,1-1 0 0,0 1 0 0,-2 2-1 16,1-3 2-16,2 0-1 0,-1-1-1 0,0 0 0 16,5 3 0-16,-1-1-2 0,-1-2 2 0,-2 2 0 15,1 1 0-15,2 0-2 0,-2 1 2 0,1 1 0 16,-4-2 0-16,4 2 1 0,3 2-1 0,-1-2 0 15,-2 3 0-15,9-1 1 0,-5 2-1 0,-5 1 0 16,0 0-1-16,7 0 1 0,-1 2 0 0,3 0 0 0,-10 0-1 16,2 0 1-16,2 2-1 0,2-1 1 0,-3 2 0 15,-3-1-1-15,-2 1 1 0,5 3 0 0,1 0 0 16,-2-1-1-16,5 2 1 0,-5-2 0 0,3 3 0 16,0-1 1-16,1 2-3 0,2-1 2 0,1-1-1 15,-2 2 1-15,9 2-1 0,-4 0-1 0,2-2 1 16,0 0 1-16,-3 1 0 0,1-1 0 0,-1 2-1 15,-1-2 0-15,1 1 0 0,2 3 0 16,6-3 0-16,2-1-2 0,-5 1 1 0,2 1 0 16,3-2 1-16,0-1 0 0,0 2 0 0,-6-1-1 15,1 4-1-15,0-2 2 0,7 2 0 0,-5 1 0 16,1-1-2-16,2 3 1 0,4 3-2 0,0-1 2 16,0-1-1-16,3 2 0 0,-2-2 0 0,2 4 0 15,-1 0-1-15,-2-2-1 0,0 3 2 0,2 1-2 16,-2-1 1-16,4 4-2 0,1-2-1 0,3 2 0 15,5 0-1-15,1 1 1 0,2-2-3 0,3-4 4 0,7 1-2 16,-3 4-1-16,2 0 1 0,0-6 1 0,4 2 1 16,1 0-1-16,2 4 0 0,5 0-1 0,-3-1 2 15,4-3 2-15,5 1-3 0,2 0 0 0,4 0 1 0,4 0-1 16,3-1 1-16,0-2 1 0,6 2 0 16,1 0-2-16,1-3 2 0,2 1 1 0,-1-3 0 15,1-1 2-15,3-1-2 0,-1-1 2 0,6-2-1 16,1 3 1-16,3-3-1 0,1 0 1 0,5-2 1 15,-1 1-2-15,2-1 0 0,-1-1 2 0,9-1-3 16,-3 0 1-16,-7-1 3 0,2-4-2 0,4 2-1 16,3 2 0-16,-4-4 2 0,-9 0-1 0,9-2-1 0,7 0 2 15,5-1-2-15,-2 2 2 0,-7-1-1 0,15-3 0 16,2 1 0-16,-3-1 1 0,0 0 0 0,-1 1-1 16,3 0 0-16,-1-1 1 0,5-1 1 0,-1 1-1 15,-5 0 1-15,4 0-4 0,1 0 3 0,7-1 0 16,-3 0 1-16,2 2-3 0,-4 0 3 0,1-1 0 15,1 0 0-15,3 0 1 0,-2 0 0 0,-5 0-2 16,3 0 1-16,0 0 0 0,1 1 0 0,-10-1 0 16,-2 0 0-16,10 0-1 0,1 1 1 0,-10 1 1 15,-4-2 0-15,7 0 1 0,7 0-2 16,0 1 0-16,1 1 1 0,-11 1 1 0,13-2-2 16,0-1 0-16,-2 4 0 0,-3-2-1 0,1-2 0 15,3 3 1-15,-2-3-2 0,-1 0 1 0,-2 2 1 16,0-1 0-16,1 2-2 0,4 0 0 0,-2-2 2 15,-1 0 0-15,-1-1 0 0,-1 1 0 0,3 0 0 16,-4-1 0-16,2 3 1 0,-5-3 0 0,-9 0 0 0,1 2-1 0,11 0 1 16,4-2 1-16,-16 2-1 0,5-2 0 15,-6 0 0-15,14 3 0 0,-2-1 0 0,4-2 3 16,-13 2-1-16,12-3 0 0,-3 1 0 0,6 0 1 16,1-5-1-16,2 3 2 0,0-1-2 0,2-3-2 15,-3 1 1-15,3 1-2 0,-2 0 1 0,2 2-2 16,-2 0 0-16,0-2 1 0,1 0-1 0,4 1-1 15,1 0 1-15,-6 1 1 0,2 0 1 0,2 0-1 16,-1-2 1-16,2 2 0 0,-4 0-1 0,-1 0 0 16,-1 1 0-16,-7 0 0 0,-3 0-2 0,13-3 2 15,-4 4-2-15,-12 0 2 0,1 0 0 0,3 0 1 0,11 0-2 16,-4 0 0-16,2 0 2 0,-15 0-1 0,17 1 1 16,-1-1-1-16,-1 1 0 0,-2 2 0 0,-1-1 0 15,0 0 1-15,1 0-1 0,2 2 2 0,-5-2-2 16,0 1 1-16,0-2-1 0,2 2 2 0,-1 0-2 15,-1 0 1-15,-1 1 0 0,-3-1 0 0,4 2-1 16,-5 2-1-16,0-4 1 0,1 1-1 0,-1 2 1 16,2-2 0-16,-2 1-1 0,3 0 0 0,-12-3 2 15,-1 3-1-15,11-1 0 0,-1 1 0 16,-11-2 1-16,-1-1-1 0,5 2 0 0,6-1 2 16,1 0-2-16,1 0 1 0,-10 1 0 0,14-1-1 15,1 0 0-15,-1 1 0 0,-6-3 0 0,2-1 0 16,3 1 1-16,-2-1-1 0,5 0 1 0,-7 0-1 15,0 0 2-15,3 0-2 0,2 1 1 0,2 0-1 16,-3 1 0-16,3-1 0 0,-6-1 0 0,3 0 1 16,-1 0-1-16,1 3 0 0,0-1 0 0,-13-2 1 0,-1-1-1 0,9 1 0 15,3 0 2-15,-7 2-1 0,-4-2 0 0,-23-1 0 16,-21 0 1 0,-1 1 0-16,68-1 1 0,1-2 1 0,9 3-2 0,-8-2 0 0,-4 0 1 15,-1-1 0-15,14 3-1 0,-23 0-2 0,-1-1 2 16,-2-2 0-16,-1 0-2 0,1 1 2 0,-6-5 0 15,3 5 0-15,-3-1 0 0,-4-3 1 0,2 3-3 16,1 0 1-16,-2-2 0 0,4 3 1 0,0-2-1 16,1 0 0-16,-2-1 0 0,1-1 0 0,-4 1 1 15,0-2-2-15,-9 2 3 0,-3-2-2 0,12 0 2 16,-5-1 1-16,-8 2 3 0,5-2 3 0,-1 2 1 0,6-3 3 16,-1 2 1-16,1-2 0 0,-10 2-1 0,7-1 1 15,-1-1-4-15,-1-1-1 0,-2 0-2 0,-2-1-3 16,0-1 0-16,-4 0 0 0,2 1 1 0,-4-1-4 15,0-1 3-15,0 1-2 0,-1-3 1 0,-1 1-1 16,1 0 2-16,-6-4-3 0,1 1 1 0,-1 0 1 16,-2-3 0-16,1 2-1 0,-4 1 0 0,-4 0 0 15,-1 2-1-15,3-4 2 0,0 1 0 16,-7 2 1-16,-1-2-1 0,-3-1 1 0,5-2-1 16,-5-2 0-16,1 0 1 0,-4 4 2 0,-2-5-2 15,2 2-1-15,-4-1 4 0,-2-1 0 0,-1 1 1 16,0-1 0-16,-3 1 0 0,-1-2-1 0,-3 3 0 15,0-1 1-15,-4 1-2 0,2-2 1 0,-5 0 0 16,1 0 1-16,-5-2-3 0,0 1 1 0,-2 0 1 16,-2-4-1-16,-3 4 0 0,-1 0-1 0,-4-1-4 15,0 2 2-15,-4 0 0 0,0 1-2 0,1 2 0 0,-4 2-1 16,-6-5 0-16,1 0-1 0,3 6 0 0,-2-2 0 16,-5-1-3-16,-6-2 2 0,-5-2 0 0,4 1-1 15,1 4 1-15,-6-3 1 0,-7-1-2 0,4 1 2 16,1 2 0-16,-7-2 0 0,2 0 1 0,-2-1 0 15,0 5 0-15,-2-2 1 0,1 0 2 0,-1 1-4 16,-1-2 2-16,-4 2-1 0,3 2 0 0,-8-2 0 16,2 1-1-16,1 0-2 0,-4 2-1 0,0-4 1 15,-2 3 0-15,11 3 2 0,-2 2-4 0,-8-5 1 16,1 2 2-16,5-3 0 0,1 6 0 0,-1 1 1 0,-13-2-2 16,-1 0 1-16,2-1 1 0,7 1 0 0,-9-1 1 15,-2 2-1-15,3 0-1 0,0 4 1 0,1-2 0 16,-1-2-1-16,2 5 1 0,3-3-1 0,-7 1-1 15,4-1 2-15,-7 2 0 0,4-1 0 0,-4-1 0 16,2 1 1-16,-5 3-2 0,0-1 1 0,3 3 0 16,1-1-1-16,0-2 1 0,-4 0-1 0,2 5 0 15,-2-1 1-15,-1 1 0 0,1 0 0 16,8-1 0-16,1 0 0 0,-12 3-1 0,0 0 0 0,14 0-1 16,0 0 1-16,1 0 0 0,-14 0-2 15,-2 1 2-15,0 1 1 0,10 3-1 0,-10 0 1 16,-2-2 0-16,-4 1 1 0,1 3-1 0,0 1 2 15,3 0-2-15,-2-3 1 0,-4 1-1 0,0 4 0 16,2-1 1-16,-2 0-1 0,4-1 0 0,-4 1 1 16,-1 0 0-16,7 1-1 0,0 2 1 0,-4-3 1 15,3 2-2-15,0 1 3 0,-1 1-1 0,14-2-1 0,1-1-1 0,-13 2 1 16,-1 0 1-16,17 0 3 0,-2-2 0 16,0-3 0-16,-9 4 3 0,2-1 2 0,-3 0 3 15,14 1 2-15,-7-3 4 0,-1 0-2 0,1 2 2 16,-1-3 1-16,1 1 1 0,1 1-1 0,0-5 0 15,0 2-2-15,-3-2-3 0,-1 1-2 0,1 0-2 16,-4-1 0-16,-6-1-5 0,5 1-2 0,-18 1-2 16,3-1-1-16,-9 6-15 0,2-5-11 0,-30 12-20 15,3-1-26-15,-18 7-105 0,-12 6-78 0,-25 8 182 16,-2 2-141-16,16-3-60 0</inkml:trace>
  <inkml:trace contextRef="#ctx0" brushRef="#br0" timeOffset="5469.53">11068 2803 90 0,'-4'0'132'0,"2"0"6"16,0 3-37-16,0-1 28 0,1-1 6 0,0 1 11 15,-2 0-27-15,4 2-6 0,-3-4 2 0,1 0-8 16,-1 1-26-16,-1-1-6 0,-1 0-5 0,1 0 2 15,-1-1-5-15,-2-1-8 0,4 0-14 0,-4 0-6 16,2 1-3-16,-2-1-4 0,1 1-5 0,-3-1-11 16,2-2-4-16,-2 2-2 0,-1-1 1 0,1-1-5 15,-1 2 0-15,-2-3-2 0,2 0 2 0,-2-1 1 16,0 1 5-16,-3-2-1 0,1 0 2 0,-1-1 3 16,-1 1 1-16,-1 0-1 0,-5-4 2 0,-1 2-4 15,-4 0-2-15,-2 3-3 0,0-1-1 0,1-1-3 0,-2 5-2 16,-4 3-1-16,-1-1-2 0,6 4 0 0,0 2-2 15,-3-2 1-15,-5 6-2 0,1 1 0 0,-1-2 0 16,1-1 1-16,-3 5-1 0,-1-3 2 0,1 2 0 16,3 1 0-16,0-1 2 0,-1 0-1 0,5 2 0 15,3-1 1-15,-1-5 0 0,0 5-1 0,6-6 1 16,-3-1-1-16,-2-1 1 0,3 1 0 0,-5-4 1 16,1 2-1-16,3-2 1 0,-6-1-1 0,5 0-1 15,0 0 0-15,1 0 0 0,3 0-3 0,2 3 0 16,-1-1 0-16,6 3-1 0,0 0-1 0,-2 4-1 15,-1-1 0-15,5-1-1 0,-1 2 3 0,2 0-2 0,-2 5 1 16,0 2 0-16,0-2 2 0,3-1 0 0,0 4-1 16,-2 0 2-16,2 1-1 0,-3 0 2 0,3 0-1 15,-1 1-2-15,1 2 2 0,2 1 0 0,-2-1-1 16,1 1 1-16,1 1-1 0,2 0-1 0,0 1 1 16,1-2 1-16,1 3 0 0,-1-2 0 0,3 1 0 15,0 1 0-15,0-1-1 0,1 1 1 16,0-2 2-16,3 0-1 0,0 3-2 0,-1 2 1 15,0-5 1-15,1 1 0 0,0-1 0 0,2 5 0 16,2-3-2-16,-2 3 2 0,2-6-1 0,3 3 1 16,-1 0 1-16,4 1-2 0,-1-3 0 0,3 1-1 15,0-1 1-15,2 0 0 0,-3-4-1 0,3 1 0 16,0 0 0-16,2-4 0 0,0 3-2 0,0-3 4 16,-1-1 0-16,6 1-1 0,1 3 2 0,-2-3-2 15,2 0 0-15,1 0 2 0,0-1 1 0,3 1-3 16,-2-3 1-16,5 1-2 0,-1-3 3 0,-3 1 0 0,5 1-1 15,5 2 1-15,-1-2 0 0,-3-2 1 0,0 0-1 16,-3 0-1-16,4 3 0 0,-3-4 1 0,1 1 0 16,-6-2-2-16,5 1 1 0,0-1-1 0,1-1 2 15,2-3 0-15,3 4 0 0,1-1 0 0,3-1 0 16,-3 0 2-16,1 2-1 0,0 0 0 0,-1-2 0 16,0 3 0-16,-3-4-1 0,-1 0 1 0,2-2 0 15,3 2-1-15,1-3 0 0,2 0 0 16,1-1 1-16,-4-1-1 0,3 1 0 0,1-1 1 0,-5 1-2 15,1-1 1-15,-9 0 1 0,-2 0-1 0,0 0-1 16,2 0 2-16,-4 0 0 0,-2 0-1 0,1 0 0 0,7 0 0 16,3-1-1-16,-2 3 1 0,-5-3 2 0,5 0-2 15,2 0 0-15,-3 0 0 0,1 2 1 0,-5-2 1 16,-3 0-1-16,2 2 1 0,0-2-1 0,-3 0 0 16,-1 0 2-16,0-3-3 0,-1-3 2 0,3 1 0 15,-1-1 1-15,5-3-3 0,-1 2 1 0,5-3-1 16,3-2 0-16,0 0 1 0,-2-2 0 0,2 0-1 15,-2 0 0-15,-2-1 0 0,2 0 0 16,-8 2 0-16,-2 3 0 0,2-2-1 0,2 2-1 16,-4 1 0-16,-2 3-1 0,2 0 1 0,1 1-2 15,3 3 0-15,2-1-2 0,-4 2 2 0,0 0 0 16,2 0 2-16,-3 1-1 0,-5 0-1 0,-1 0 4 16,2 0 0-16,-6 0 0 0,0-2 2 0,-3-1-2 15,1 1 3-15,-1-4-1 0,1 0 3 0,0-4-2 16,-4 1 2-16,1-6-1 0,-1 0 0 0,2-3 1 15,-1-5-1-15,1-3-1 0,3 1 0 0,-4 0 0 0,0-2-2 0,3-5 0 16,1-2 1-16,-2 5-1 0,1-1 1 16,-1 1 0-16,-1-6 0 0,1 4-1 0,1-2 4 15,-3 10-2-15,-3-5 5 0,1 0 1 0,-3 4 4 16,0-4 3-16,-3 7 1 0,0-1 3 0,-1 0-1 16,-4-1 2-16,-1 3-1 0,1-2-2 0,-3 3-2 15,-1 1-2-15,-1-4 0 0,0 2 1 16,1 1-1-16,-4-2 0 0,1 1-5 0,0-1 1 0,0-4-1 15,0 0-1-15,-1-1-4 0,2-1 0 0,-1-4-2 16,-2 1-1-16,4 2 2 0,-1 0-3 0,0-4 0 16,-2 0-2-16,1 5 2 0,1 2 0 0,2 2 2 0,-3-2-2 15,0 1-1-15,0 1 3 0,0 7-2 0,-2-2 3 16,1 2-3-16,-3 0 1 0,-4 3-2 0,2 1 1 16,-1 1 0-16,-3 2-2 0,3-3 2 0,-2 3 0 15,1 1 0-15,4 0 0 0,0 0 0 0,-2-1 0 16,0 1 2-16,-2-4-1 0,-1 1 0 0,-1-1 1 15,-6-4-1-15,4 5 0 0,-8-2 2 16,-6-1-2-16,0 3-1 0,-6-2 0 0,1 4 1 0,4 2-2 16,0 3-1-16,-8 0-1 0,1 2 0 15,8 1 0-15,3 4 2 0,3 1-2 0,-11 1 3 0,-2 2-1 16,1 1 1-16,6-4 4 0,-4 3-3 16,5-1 4-16,-3 2-1 0,3-3 0 0,7 1 4 15,0-1 1-15,4 0-2 0,-3-2-1 0,0 1 4 16,3-1-4-16,-3-2 0 0,-2 1 1 0,1-1-5 15,-2 1-2-15,2 1-2 0,1 2-19 0,3 2-69 16,0 2-45-16,-1 8-105 0,1 1 178 0,7-1-128 0,1 12-71 16</inkml:trace>
  <inkml:trace contextRef="#ctx0" brushRef="#br0" timeOffset="53661.23">18132 4111 419 0,'0'2'266'0,"-1"-2"-94"0,-2 2-83 15,3 1 28-15,1-2-8 0,-1-1-13 0,3 0-3 16,0 1-10-16,-1 0-10 0,3 0-20 0,3-1 4 16,-1 0 1-16,3 2 0 0,1-1 1 0,-3-1-8 15,-1 0-5-15,1 0-1 0,1 1-5 0,-4 1-8 16,0-2-5-16,-1 0-4 0,-2 2-4 0,1 3-5 16,1-3 0-16,-1 3-3 0,-2-1 0 0,2 1-1 15,-1 0-1-15,2 1-2 0,0-1 0 0,1 0 0 16,0 0-1-16,-3 1 0 0,2-2 0 0,1 0 1 0,0 2-1 15,-2-3 3-15,1 1-1 0,-1-1 1 0,0-1-2 16,2 0 2-16,1-1 2 0,0-1-3 0,-1 1 2 16,0 1-3-16,2-1 1 0,1 0-3 0,-2-1 2 15,-1 1-1-15,2 0-2 0,-2 1 0 16,1-2-1-16,-1 4 0 0,1-2 0 0,-1 1 1 16,1 1-1-16,2 1 0 0,-3-2 0 0,1 3 1 15,-2-2-1-15,0 0 0 0,3 3 4 0,-3-2 1 16,2 1 1-16,-2-1 1 0,1 0 1 0,1-1 0 15,0 1 1-15,1 1 1 0,-3-2-1 0,1 0-3 0,2 1 2 16,0 0 2-16,-1 0-2 0,1 0 0 0,0-1 1 0,1 1-2 16,1 0-1-16,0 2 0 0,-1-2-4 15,3 2 0-15,-1 1-1 0,1 1-2 0,-1-1 0 16,0 1 0-16,-1 0 0 0,1 0-1 0,1 0 0 16,-2 0 0-16,2-1 2 0,-1 1-2 0,2 2 2 15,-2-2 1-15,1 0 0 0,-1 1 3 0,-1-2 0 16,0 3 2-16,-1-3 0 0,0 3-1 0,-1-2 1 15,3 0-3-15,-2 1 4 0,0-2-5 0,3 3 1 16,-3-5-1-16,0 2-2 0,2-1 2 0,-1-1-1 16,-2 1 0-16,0-2-2 0,1 2-1 0,-1-2 1 15,2 1 0-15,-1 0 0 0,-1-1-1 0,0 1 2 16,1 0-1-16,-1 1 0 0,0-1 2 0,0 1-1 16,0 0-1-16,0-2 1 0,0 2-2 0,1-2 0 15,-2 1 0-15,1-2-1 0,0 3 0 0,1-2 2 16,-1 1-1-16,1 0 0 0,0 0 1 0,1 1 2 15,0-1 1-15,-1-1 0 0,1 1 2 0,-2-1 0 0,2-2-1 16,1 4 4-16,-2-2 1 0,-1-2-2 0,1 3 0 16,1-1 0-16,-1 1 2 0,-1 2-2 0,0-2 2 15,1 1-3-15,-2-1 2 0,1 1-2 16,-3 2 1-16,1-1-1 0,-1 0-2 0,-1 0 1 16,-1 1 0-16,1-1 0 0,-1 0-4 0,0 2 4 0,2-1 0 15,-2 0-1-15,1 0 3 0,0-1 1 16,0 2-1-16,-2-2 2 0,2 3 0 0,0-1 2 15,2 2-2-15,-2-1 2 0,-1 0-4 0,2-2 0 16,-1 2-3-16,4-1 1 0,-5-4-1 0,0 0-3 0,1 3 1 16,2-1-2-16,0 0 2 0,0-1-3 0,0 2 1 0,-3-2-12 15,0-1-12-15,3 1-20 0,-3-3-24 16,-1 2-126-16,0-2-136 0,-1 0 245 0,4 4-174 16,-4-2-135-16</inkml:trace>
  <inkml:trace contextRef="#ctx0" brushRef="#br0" timeOffset="54651.86">18742 5319 877 0,'-7'0'431'0,"1"4"-247"16,2-3-110-16,4 1 14 0,-1 1-8 0,1-2-10 0,-5 3-1 15,5-1-11-15,0 1-6 0,-2-2-20 0,3 3 0 16,-1-2-2-16,0 3-1 0,0 1-1 0,3 3-5 15,-1 1 2-15,1 4-5 0,-1 1-1 0,0 3-5 16,-1 0-1-16,2 6-3 0,-3-1 1 0,3 4-4 16,-3-3-2-16,2 7 1 0,-2-1-1 0,-1 0-1 15,0 1 1-15,1-5 0 0,0 2-2 16,-1-2 1-16,1-3 1 0,-1-5-2 0,2 0 1 16,0-3 1-16,-6-7-2 0,5 1 2 0,0 0 2 15,-3-5-1-15,3-2 2 0,-2-3 3 0,-2 0 4 16,1-5 1-16,2 2-1 0,0-6 0 0,-3-2 0 15,4-1-2-15,0-3-2 0,-1 0-2 0,1-4-5 16,1 1-2-16,-1-1 0 0,0-2-1 0,0-3 0 16,0 1 1-16,-2 2-1 0,2 0-1 0,0-2 0 15,-3 0 0-15,2 6 0 0,1-1 1 0,0 4 0 16,5-2 4-16,-2 2-1 0,-1 1 2 0,4 4 2 0,-3-1-1 16,2 4 1-16,0-3 0 0,0 3-1 0,2 4-3 15,-2-1-1-15,4 0-1 0,1 1-1 0,0 2 0 16,-1-2 1-16,2 2-1 0,-1-4 0 0,1 1-1 15,1 1 1-15,0 2 2 0,0-1-2 16,3 0 0-16,-3 3-1 0,1 0 1 0,0 5 1 0,-1-1 0 16,0 4-1-16,-3 2 1 0,1 2 3 0,-3 1-2 15,-1 0 2-15,-2 4 0 0,1-1 0 0,-5 2 0 16,1-2 1-16,-1-1 0 0,0 2-2 0,-2-6 1 16,1 1-1-16,0-3 0 0,1-4 0 0,0-3 6 15,-2 3 3-15,0-7 2 0,2 0 2 0,0 0 2 0,0-3 1 16,0-6 0-16,0 2 2 0,0-3-8 0,0-3-3 15,1-1-2-15,2-3-3 0,1 0-1 16,2-3-2-16,1 2 1 0,0-1-2 0,1-2-1 0,4 3 1 16,1 2 1-16,2-1 2 0,-2 0 1 0,0 3 4 15,0-2-1-15,-1 10 1 0,2-1 3 0,-3 5 1 16,-4-6-1-16,0 11 0 0,2 3 0 16,0 5-1-16,-2 2 1 0,2 6 0 0,-2-1 1 0,2-1 0 15,-5 6-2-15,6 6 0 0,-2-3-1 16,-6-1-4-16,2 0 0 0,3-2-2 0,0 4-2 15,-2-3 1-15,2 1-2 0,-5-8 1 0,3 2 0 16,3-1 1-16,-5-2 0 0,0-4 0 0,-1 0 2 16,-1-2-3-16,0 0-1 0,-1-2-5 0,-1-3-25 15,-1 1-11-15,-2-2-14 0,-1 0-14 0,0-4-53 16,1 2-25-16,1-1-29 0,1-1-33 0,-1-4 131 16,3 0-89-16,3-5-17 0</inkml:trace>
  <inkml:trace contextRef="#ctx0" brushRef="#br0" timeOffset="55060.11">19418 5475 838 0,'1'-1'490'0,"0"-3"-214"0,0-1-145 16,1 3 58-16,-1-1-43 0,0 0-15 0,0 3-13 0,0-1-19 16,0-1-12-16,0 1-39 0,-1 2-7 15,1 4-7-15,-1 1-7 0,1 5-5 0,2 4-9 16,-2 0-2-16,2 7-2 0,0 1-3 0,3 3-2 16,-2 1-3-16,2 4 1 0,1-2 1 0,2-1-8 15,-2 3-7-15,1-6-11 0,-1 2-8 0,2-4-30 16,0-2-16-16,0-4-18 0,-3-2-23 0,2-3-85 15,0-3-84-15,-2-8 196 0,7 2-135 0,-7-3-41 0</inkml:trace>
  <inkml:trace contextRef="#ctx0" brushRef="#br0" timeOffset="55765.1">19895 5343 930 0,'6'0'530'0,"-2"-1"-232"0,-1 0-160 15,0-1 59-15,-1 2-35 0,0 2-16 0,-1-1-48 16,-1-1-16-16,-2 4-19 0,1 2-12 0,-2 0-25 15,-2 3-7-15,0-1-5 0,-2 2-3 16,2 0-3-16,-3 0-4 0,0 6 2 0,1-5 0 0,-2-1-2 16,1 1 0-16,-2 2 1 0,-1 1-5 0,-2-1-2 15,1 2 1-15,0-5-2 0,-4 1-3 16,2 1-1-16,-2-4 0 0,4-3 0 0,-1-2 2 16,2 3 0-16,1-6 1 0,4 0-1 0,1-1 2 15,1 0 5-15,1-3 1 0,2 1 1 0,4 1 6 16,-2-1 2-16,5 0 1 0,0-1 2 0,0 2 1 15,1 0-1-15,2-1-1 0,0 2-2 0,-2-1-2 16,1 2 0-16,0 0 0 0,0 1-4 0,-2-1 1 0,-1 2-3 0,-2 2 1 16,0-1 2-16,2 1-3 0,-4 0 0 15,0 1 0-15,-1 1 0 0,0-1 0 0,1 1 0 16,0-1 0-16,-1 0-2 0,0-1 1 0,0-1-1 16,0 0 0-16,1-2 2 0,0 0 0 0,-1-1 1 15,1 0 0-15,0 0 2 0,1-1 0 0,0-2 1 16,-1 2-2-16,1-1 2 0,0 0-4 0,2 1 0 15,-1 1 0-15,0 0-3 0,0 0 2 0,0 1-2 16,0-1 2-16,0 4-1 0,-1-1 0 0,1 2 0 16,-2-1 2-16,0 1 0 0,-1 0-1 0,1 1 0 15,-1 0 0-15,0 0 0 0,0-2 0 0,-1 1-1 0,0 1 1 16,0 1-2-16,0-1 0 0,-2-2 0 0,3 3 2 16,-1-2-1-16,1 0 0 0,0-2 1 0,0 0-3 15,-1 0 2-15,1 0 0 0,0-2 0 0,0-1-1 16,-1 1-1-16,1-1 0 0,1 2 0 0,0-2-1 15,0 0 0-15,2 2-1 0,0-1 2 16,0 3 0-16,1-2 0 0,1 3-1 0,-2-1 0 0,2 0 1 16,0 1 1-16,0 0-1 0,0 1-2 0,0-1-4 15,-2-2-5-15,-1 2-23 0,1 0-14 0,0 0-22 16,-2-2-26-16,0-1-35 0,-2-1-200 16,0-1 246-16,0 1-157 0,-5-9-64 0</inkml:trace>
  <inkml:trace contextRef="#ctx0" brushRef="#br0" timeOffset="56138.77">19743 5226 587 0,'-6'-3'402'15,"0"3"-137"-15,2 0-128 0,-1 0 71 0,1-2-45 16,0 2-10-16,0 0-31 0,2 2-11 0,-2 4 1 16,-1-4-13-16,2 0-28 0,0 5-6 0,-3 1-7 0,3 0-7 15,-3 6-8-15,0-3-9 0,2 3-19 0,-2 9-3 16,0-1-4-16,1 7-2 0,-1 3-1 0,2 4-5 15,-1-1 0-15,1 6 0 0,-4 1 0 0,4 2-1 16,-1 0-1-16,1 4-4 0,4-1-1 0,-2-2-4 16,-3 2-1-16,3-7-4 0,1 0-4 0,1-3-14 15,1-7-7-15,3-2-9 0,-3-3-11 0,2-5-8 16,4-8-17-16,1-2-66 0,1 1-44 0,-1-5 136 16,1-6-90-16,6 0-35 0</inkml:trace>
  <inkml:trace contextRef="#ctx0" brushRef="#br0" timeOffset="56716.75">20157 5525 774 0,'-4'4'450'0,"4"0"-204"0,0 3-135 0,4 2 69 16,-1-2-40-16,-1 1-37 0,3 0-14 0,1-2-12 15,2 1-8-15,-1-2-20 0,-1-2-3 0,4-3 8 16,-1 1 2-16,2-1-6 0,-1-2-2 0,1-3 0 0,1-3 3 15,5-2-5-15,-3 1 0 0,-1 1-12 0,1-3 1 16,1 0-3-16,-2 0-1 0,-2-1-2 0,-2 0-5 16,0 2-1-16,-3-4 0 0,0 1-1 0,0 1-3 15,-1 1-5-15,-1-1-1 0,-2 0-2 0,-2 1-1 16,3-1 1-16,-8 1-1 0,2 1 0 0,-5 0-1 16,1 1 2-16,-6 2-3 0,2 1 0 0,-3 1-3 15,0 3-1-15,-3 1 0 0,1 3-2 0,-1 0-1 16,1 5-1-16,-4 3 0 0,0 2 0 0,2-1-1 15,2 2 0-15,0 3-3 0,-6 1 0 0,5 8-1 16,-2-3 1-16,2 1-1 0,3 3-1 0,0 2 1 16,3 3 1-16,3 0 2 0,6 3 4 0,-6-3 2 15,8 2 1-15,1-4 2 0,7 0 4 0,-4 1 1 16,12-8 0-16,-1 1-3 0,6-5 0 0,-1-1 0 16,9-8-2-16,-3 1-2 0,4-6 1 0,1-2-2 15,1-5 1-15,-2 0 0 0,2-2-1 16,1-5 1-16,-1 2-1 0,-2-3 1 0,-3 2-2 0,-10-1 0 0,4-3-2 15,-1 1-4-15,-4 0-10 0,-5 0-12 16,-2 1-17-16,1-3-83 0,-2 2-62 0,2 0-112 0,-2 2 213 16,2 1-196-16,-3 0-97 0</inkml:trace>
  <inkml:trace contextRef="#ctx0" brushRef="#br0" timeOffset="57483.39">19504 6176 838 0,'0'2'486'16,"-2"-1"-209"-16,0 0-143 0,0-1 74 0,2 1-35 16,-4 0-33-16,2-1-16 0,2 4-13 0,-3-3-13 15,2 0-31-15,-3 1-6 0,1 1 1 0,0 0-3 16,2-1-18-16,-3 0-3 0,-1-1-2 0,-1 1-4 16,0 4-3-16,0-2-2 0,-1 4-10 0,-4 1 0 15,-1 0 0-15,0 3-3 0,-2 3-4 0,-6 4 1 16,-1-1-2-16,-3 1 0 0,-4 8 1 0,-6 2-3 15,0-1-1-15,-5 6-1 0,-9 3 2 0,-4 2-3 16,2 1 2-16,-7 1-2 0,2-2 0 0,-3 2-1 16,-4 1 0-16,8-3-2 0,-2-1 2 0,6-3-1 15,-2-1-2-15,8-3 0 0,-1 1 0 0,6-8 1 0,13-5 2 16,-1 1 3-16,2-2 0 0,6-3 1 16,7-7 4-16,3-1 3 0,2-1-1 0,6-6-4 0,-4 1 1 15,5-6-3-15,3 0-1 0,2-2-2 0,1-2-3 16,1 0-1-16,1 0 0 0,-1-4 0 15,2 3-8-15,-2 3-9 0,-2-1-28 0,2 1-20 16,-5 5-25-16,0-2-35 0,-2 3-272 0,2 0 306 16,-5 5-176-16,1-1-118 0</inkml:trace>
  <inkml:trace contextRef="#ctx0" brushRef="#br0" timeOffset="60082.64">19490 6182 632 0,'-10'3'340'16,"2"3"-157"-16,-2-1-92 0,3-2 24 0,-1 2-8 16,1-2-5-16,-1 1 10 0,5-1-9 0,-2 2-3 15,2-3-26-15,1 0 14 0,1 0 2 0,1 2 1 16,2-3-1-16,3 0-9 0,-2 0-7 15,4-1-6-15,0-1-8 0,6 0-17 0,1 0-9 0,3 0-9 16,-1 0-5-16,3 3-12 0,-1-2 0 0,2 5-2 16,3 2 2-16,1 2-3 0,-7-1 0 0,4 8 0 15,2 0 1-15,2 0 2 0,-2 3 0 0,4 3 2 16,-3-2 1-16,-1-2-1 0,4 3 1 0,7 3 0 16,2 0 1-16,-6-1-2 0,6 0 0 0,-4 2-4 0,6 5 0 15,-2 2 1-15,2 0 0 0,-7-3 2 0,0 3 4 16,2-2 1-16,-1 1 2 0,2 2 3 0,-3-6 5 15,-1 0 0-15,1-1 3 0,-2-4-2 0,-1 0 1 16,-2 0 0-16,0-6 0 0,-3 2 0 0,-4-4-4 16,0 2-1-16,-5-5-1 0,-3 2 0 0,-3-2-7 15,8 7 8-15,-9-10-13 0,-1-2-2 16,-1 0-1-16,0-1-2 0,2 0 0 0,-3-3 0 16,3 1-2-16,-2 0 2 0,1 0-1 0,-1-1-1 15,-1 0-1-15,0 0 1 0,1 2-3 16,2-2-10-16,-3 1-8 0,3-2-15 0,1 5-50 15,-2-3-25-15,2 1-32 0,1 1-42 0,1-2 113 16,0 3-91-16,0-2-21 0</inkml:trace>
  <inkml:trace contextRef="#ctx0" brushRef="#br0" timeOffset="-143654.46">17762 7329 917 0,'-7'1'499'0,"1"0"-236"0,4 0-153 16,-7 1 46-16,7 0-26 0,1 0-18 0,-4-2-43 15,5 2-16-15,-2 0-13 0,0 0-11 0,-4 3-12 16,4-2-6-16,0 6-5 0,-1-4 1 0,3 8-6 16,0-4 0-16,0 9 0 0,0 0-1 15,0 3 0-15,1 2 1 0,1 1 0 0,0 3 0 0,-2-4 1 16,-3-1-2-16,4 2 2 0,1 2 0 15,-1-6 0-15,0 0-1 0,-1-2 2 0,2-2-1 16,1-4-1-16,1 3 1 0,2-4-2 0,-6-8 0 16,1 3 0-16,0-5-1 0,1-3-1 0,-2-5-2 15,4 1 1-15,-4-6 3 0,-2 0-1 0,4-3 0 16,3-2 1-16,-1 0 0 0,-1-2 0 0,3 0 0 16,-2-2 2-16,0-2-2 0,1 2 1 0,2 0 0 15,-2-1 1-15,0 0-2 0,3 1 0 0,-3 0 2 16,2 1 0-16,-3 5-1 0,2-4 1 0,-3 4 2 0,3 6-2 0,-1 0 4 15,1 0 2-15,-4 4-1 0,2 2 1 16,0 3 1-16,-1 5 2 0,-1 6-3 0,0-3 1 16,-1 7-2-16,0 5-1 0,2 1-1 0,-3 4 0 15,1-1-1-15,2 2-2 0,-2 0 1 0,1-3-2 16,2-3 1-16,-1-4-2 0,3 0 0 0,0-9 0 16,0 1-1-16,-1-6 1 0,1-1 0 15,1-7 4-15,0 1 2 0,1-5 8 0,1-2 1 0,-3-7 0 16,4 4 3-16,1-6-1 0,-1-2 0 0,2 0-2 15,0 0-3-15,-2 2-5 0,3 3-1 0,3-1-1 16,-2-3-2-16,1 6 1 0,-1 1-1 0,0 1 0 0,2 2-1 16,-1 6 1-16,0-4 2 0,-3 10 1 0,0 4 1 15,-4 0 2-15,1 9-1 0,-5 6 1 0,0 4 4 16,0 2-3-16,-1 6 1 0,-6 2 0 0,4 4 7 16,-1 1 4-16,0 0 4 0,2-2-2 0,-1-4 7 15,-1 1 3-15,3-11 0 0,1 2 3 0,-2-6-5 16,3-5-3-16,-2-5-3 0,2 0 0 15,-3-5-4-15,0-3-4 0,0-3-1 0,3-1-6 16,-5-1-4-16,1-6-22 0,-1-1-133 0,0-3-145 16,5 2 235-16,-2-1-160 0,4-6-100 0</inkml:trace>
  <inkml:trace contextRef="#ctx0" brushRef="#br0" timeOffset="-143057.08">20409 7710 994 0,'6'-2'544'0,"-3"2"-250"16,-2-2-153-16,6 1 73 0,-1 1-28 0,-1-2-53 0,1 4-17 0,1 2-2 16,-3 2-16-16,3-1-33 0,-6 4-10 0,5 3-6 15,-6 4-6-15,0 5-5 0,1-3-7 16,-5 4-15-16,1 5-2 0,3 2-4 0,-4 1-1 16,-4 0-3-16,2 1-3 0,0 1-1 0,3-1 2 15,3-1-2-15,-4-3-13 0,1 1-12 0,3-4-15 16,0-5-19-16,2-6-60 0,-1 4-30 0,7-16-47 15,-3 1-63-15,10-11 164 0,-3 2-120 0,12-21-27 16</inkml:trace>
  <inkml:trace contextRef="#ctx0" brushRef="#br0" timeOffset="-142701.33">20826 7627 576 0,'11'-7'395'0,"1"-1"-118"0,1 2-126 0,-5-1 68 16,1 0-19-16,-2 1-18 0,0 0-10 0,-1 1-14 15,-1-2-14-15,-5 3-36 0,-2-1-5 0,4 2-16 16,-2 2-12-16,-2 1-10 0,0 0-17 0,-4 1-11 15,3 3-8-15,2 3-7 0,-5 0-14 16,1-1-1-16,-4 6-3 0,2 1-3 0,2 1-1 0,-3 0 0 16,-1 6 0-16,-1-1 0 0,3 5 0 15,-1 0 0-15,2 3-1 0,-2-1 1 0,0 1-1 16,2 1-8-16,1-3-3 0,0 2-9 0,1-5-7 0,1-5-8 0,-1-1-22 16,1 1-14-16,1-5-12 0,2-3-13 0,0-3-19 15,0-2-67-15,3-5-45 0,1 1-76 0,-1-7 206 16,2-4-173-16,0-1-70 0</inkml:trace>
  <inkml:trace contextRef="#ctx0" brushRef="#br0" timeOffset="-142031.18">21153 7511 1187 0,'7'-3'518'0,"-1"-3"-321"0,4-2-120 16,-2 1 37-16,-1-2-9 0,-1 4-30 0,-1 1-22 15,-1 2-12-15,-2 2-6 0,1-1-4 0,-3 6-9 16,0 2-2-16,-3-1-18 0,-2 4 13 0,-1 2-7 16,0-2 0-16,-3 5-2 0,-1 1 0 0,-2 1 0 15,0-2 2-15,-1 1 0 0,-3 1 6 0,1 1 3 16,-2 1-2-16,-2-1 5 0,-2 0 0 0,6-1 1 16,-3-4-2-16,-7 1 4 0,2 0-5 0,1-3-5 15,-2-2 2-15,3 0-4 0,0 0 5 0,3-2 2 16,-3 0 0-16,10-2-2 0,2 1-1 0,0-1 1 15,5-2 0-15,2-1-2 0,2 2-7 0,0-1-2 16,3 0-2-16,2 2-2 0,1 0 0 0,2 1-1 16,1 0-1-16,0 3 1 0,2 0 0 0,-2 1 0 15,5 3 0-15,-1 0 0 0,2 0 1 16,-3 2 0-16,2-1 1 0,0 0 1 0,-2 1-1 16,-2-3 0-16,-2 2-1 0,3-2 0 0,-6-2 0 0,-1-2 0 0,2 2-1 15,0-1 0-15,-1-2 1 0,1-1 1 0,0 1 0 16,-2-3-1-16,1 3 0 0,2-1 1 0,-3-1 0 15,2-2 0-15,-2 2-2 0,-1 0 0 0,2-3 0 16,-2 1 0-16,3 0 0 0,-2-2 0 0,1-1-1 16,0 1-1-16,3-3 1 0,-2 0 0 0,3-1 1 15,0-3-2-15,0 0 2 0,3-4 0 0,-1 2-1 16,2-3 1-16,-1-1-1 0,4-1 1 16,-1 0 0-16,3 0 0 0,-2-3 0 0,4 1-1 15,0 0 1-15,-2 2 2 0,3 2-2 0,2-1 0 16,-1 0-1-16,-3 1 3 0,-2 3 0 0,0 2 1 0,0-4-2 15,-4 2 1-15,0 0 2 0,-6 2 0 0,2-2 3 16,1 1-1-16,-3 1 8 0,-4-1 7 0,0-1 7 16,-1 1 3-16,-2-1 1 0,-3 0 3 0,-2 1 3 15,-1 0 0-15,-6 1-5 0,3 0-6 0,-6 0-7 16,2 2-3-16,-8 4-3 0,1 0-2 0,-4 5-6 16,-1 3-4-16,0 10-2 0,-1-2-1 0,1 9-2 15,0 5 1-15,5 2-2 0,0 0-2 0,4-1 2 16,10 1 0-16,3 2 1 0,0 0-4 0,4-6 1 15,6-2-2-15,7-7 2 0,7 1-4 0,14-15-20 16,-8 8-28-16,12-18-35 0,5-8-165 0,2-4 204 16,6-9-125-16,-2-5-92 0</inkml:trace>
  <inkml:trace contextRef="#ctx0" brushRef="#br0" timeOffset="-141642.02">20532 7385 1947 0,'2'6'793'15,"-2"-1"-525"-15,-1 1-179 0,-3 0 45 0,-2-2-64 16,2 2-6-16,-6 4-6 0,-1-5-12 0,0 3-27 15,-3 0-11-15,-2-1-17 0,0 2-22 0,2-1-88 16,-3-1-81-16,3-4-184 0,3 6 289 0,1-7-250 16,1 2-135-16</inkml:trace>
  <inkml:trace contextRef="#ctx0" brushRef="#br0" timeOffset="-136187.05">18898 8049 772 0,'1'19'366'16,"-2"0"-192"-16,2-4-97 0,2 2 38 0,-2 0-28 15,5-2-6-15,-2-1-11 0,0 0-13 0,-1 0-22 16,0 1-6-16,2-1-3 0,-1-1-5 0,-1-3-3 0,-1 2-2 16,2 1 0-16,-2 1 1 0,0-3-3 0,-1-1-1 15,0 0 0-15,-1 1 0 0,-1-3-2 0,0 1 0 16,0-1 0-16,-1-3-1 0,-1 1-1 0,0-2 1 16,0 2-3-16,2-5 2 0,-3-1-2 0,0-1-1 15,1-4-1-15,0 1-1 0,-2-1-1 16,-1-4-3-16,1-1 2 0,0-1-2 0,-1 0-1 15,1-4-3-15,-2 1 1 0,2-5-3 0,0-3 0 16,2-1 2-16,-2-4-2 0,2-2-2 0,1-4 1 16,3-2-1-16,-1 1 1 0,0 4 3 0,3-2-1 0,3-4 3 15,-3 1-1-15,4 4 4 0,-1 1 6 0,1 5 6 0,4-6 11 16,3 7 1-16,0-2 0 0,0 8-2 0,4 2-1 16,-1 2-1-16,2 3-5 0,2 4-4 15,0 7-8-15,-1 3-3 0,-2 6 3 0,-2 2 1 16,-4 9 2-16,3-1 2 0,-11 11-2 0,2-4 3 15,-6 4 1-15,1 1 1 0,-4-1 0 0,-4 1 0 16,1-6 3-16,-4 0 8 0,-3-5 8 0,-1 0 8 16,0-7 7-16,-2-4 2 0,-1-4-2 0,3-2 1 15,-3-1 5-15,5-7-22 0,0-2-7 0,-1-1-10 16,2 1-11-16,3-3-3 0,0-3-4 0,2 0-22 16,1 0-27-16,1-1-4 0,2 3-22 0,2-3-95 15,2 2-73-15,3 2 171 0,2 4-131 0,3 2-80 16</inkml:trace>
  <inkml:trace contextRef="#ctx0" brushRef="#br0" timeOffset="-135888.04">19309 8008 1300 0,'-3'-3'569'0,"-2"-2"-346"0,0-2-129 0,-1-1 40 16,-1-1-27-16,0 1-15 0,-3 3-33 0,0-2-11 15,0 4-15-15,1 0-10 0,1 3-16 0,-2-1-4 16,3 3-5-16,-1 3-3 0,2 4-2 0,0-3-3 16,6 6 1-16,-3-1 1 0,3 1 2 0,1 2-2 15,3-1 3-15,0-2-2 0,3 0 2 0,1-2 1 16,1-3 0-16,1 0 0 0,0-2 2 0,2-5 2 0,-1 1 2 16,1-1 0-16,0-3 1 0,-2 2 0 0,0-2 1 15,-1 0 2-15,-1 3 2 0,-1-1-1 0,-1 1 0 0,-3 3 4 16,-1 2 0-16,-1 4 0 0,-1 3 0 0,-1 1-3 15,-2 0-1-15,0 5-2 0,0 0 1 0,-1-2-5 16,2-1-1-16,1-3-2 0,-1 1-8 0,2-2-42 16,0 0-24-16,2-6-33 0,0-1-39 15,2-3 99-15,2-1-85 0,2-2-29 0</inkml:trace>
  <inkml:trace contextRef="#ctx0" brushRef="#br0" timeOffset="-135631.12">19579 7678 932 0,'0'5'521'15,"-1"4"-236"-15,0-3-150 0,0 2 50 0,1 3-34 16,1 3-17-16,-1 5-13 0,-2 8-19 0,1-3-18 15,-3 1-42-15,1 9-9 0,0 1-8 0,-2 2-8 16,0-2-2-16,1 3-9 0,0-1-12 0,2 1-25 16,2-1-28-16,1-5-148 0,-1 1 167 0,1-5-97 15,6-1-79-15</inkml:trace>
  <inkml:trace contextRef="#ctx0" brushRef="#br0" timeOffset="-135168.29">20256 7269 1270 0,'1'-3'535'16,"-1"-1"-303"-16,0 3-139 0,-2 1 52 0,0-1-26 16,-2 4-46-16,-1 1-15 0,-2 1-13 0,-1 2-14 15,0 5-4-15,-6 5-9 0,3 2-3 0,-3 3-4 16,1 5 0-16,-4 10-4 0,1-3 0 0,1 19-1 16,-1-4-1-16,6 10-4 0,-4-2 2 0,7 14-3 15,-1-4-2-15,7 4 2 0,1-2-3 0,11-4-23 16,-1 0-24-16,5-6-101 0,7-4-96 0,5-7 188 15,0 0-138-15,0-11-78 0</inkml:trace>
  <inkml:trace contextRef="#ctx0" brushRef="#br0" timeOffset="-134580.91">21720 7196 793 0,'4'13'364'0,"1"3"-165"16,1 0-92-16,1-1 43 0,1-2-19 0,6 4 27 15,-1-1-2-15,4 2-14 0,-1 1-11 0,5 0-13 16,0 0-5-16,3 1-9 0,1 3-7 0,-7 4-14 15,2-3-6-15,-4 7-8 0,-1 0-7 0,-6 7-20 16,2-2-6-16,-11 8-5 0,1 1-4 0,-1 1-15 16,-7 6-4-16,0 3 2 0,-4-4-3 0,-3 0 1 15,-1 2-2-15,-3-7-3 0,-3-1-5 0,3-5-8 16,-3-13-7-16,-1 0-40 0,3 2-23 0,0-11-33 16,4-6-49-16,2-1-83 0,0-3 165 15,7-11-117-15,-4 3-33 0</inkml:trace>
  <inkml:trace contextRef="#ctx0" brushRef="#br0" timeOffset="-124874.74">19021 9257 768 0,'0'0'407'0,"1"0"-194"0,2 0-117 0,0-1 43 0,5-1-15 15,-5-3 10-15,1 2-3 0,3 0-41 0,-3-1-5 16,2 1-3-16,0-2 14 0,-1-1-1 0,-1 2-1 16,4 0-19-16,-4 2-2 0,0-2 6 0,-1 2-4 15,4 2-8-15,-5 0-15 0,3 0-9 0,-1 2-8 16,-2 1-4-16,1 2-14 0,0 1-2 0,1 3-5 16,-3 2-2-16,3 3-5 0,-1 0 2 0,3 4-3 15,0 2-1-15,-2 3 2 0,2 2-3 0,2 2-1 16,0 1 2-16,-2 0-1 0,2 5 1 0,0-1 1 15,0-1-1-15,1-1 1 0,-2-4 0 0,-2 1 2 16,-1-2-2-16,2-4-1 0,-4-5 0 0,3 0 0 0,-2-1-11 16,-1-6-15-16,0 2-14 0,-1-5-21 0,4-1-62 15,-2-1-38-15,-2-4-51 0,2-6-95 0,5-1 201 16,0-1-139-16,2-5-40 0</inkml:trace>
  <inkml:trace contextRef="#ctx0" brushRef="#br0" timeOffset="-124294.28">19591 9273 438 0,'0'-3'268'0,"0"1"-101"0,1-1-82 0,2-2 55 16,0 2-6-16,0-4-9 0,3 1-7 0,-3-2-5 15,0 2 1-15,2-1 0 0,-2 0 3 0,0 0 4 16,-1 1-1-16,1 4-1 0,-1-3-2 0,-1 4-16 16,-1 1-9-16,2 3-10 0,-2-3-11 0,1 1-26 15,-1 2-10-15,0 3-7 0,-1 1-7 0,1 1-12 16,0 1-2-16,0 1-2 0,0 10-3 0,1 6-2 16,-1-4 0-16,4 1 0 0,-2 6 0 15,-1 2-1-15,1 2 1 0,4-2-12 0,-3-5-15 16,1 1-12-16,0-3-16 0,-1-7-14 0,4-2-39 15,-3-2-15-15,1-9-24 0,-3 0-20 0,2-4-120 0,2 0 198 16,-3-10-115-16,2 1-51 0</inkml:trace>
  <inkml:trace contextRef="#ctx0" brushRef="#br0" timeOffset="-123875.7">19866 9116 739 0,'4'-6'498'16,"1"1"-191"-16,0 3-170 0,-2-2 85 0,2 1-65 16,-2 2-27-16,0-1-45 0,1 1-13 0,-3 0-8 15,1 0-10-15,-2 2-21 0,0 1-3 0,-1 4-4 16,0-1-3-16,-1-1-6 0,-3 7-4 0,-3 1-1 16,3 2-3-16,-3-1-3 0,0 2 0 0,-1 1 2 0,-4 4-2 15,-2-1 2-15,2 0 1 0,-2-2 0 0,-1-1-2 16,0 4 2-16,0-4-1 0,-1-3 1 0,3-2 2 15,0 0 2-15,1-3 1 0,3-2 2 0,1 0 2 16,-2-3-1-16,10-2-3 0,-2 1 2 0,3 0-4 16,0 0-1-16,5 0-3 0,-1 1-2 0,7 0 1 15,-1 2 0-15,2 1 3 0,-1 1-2 0,6 3 2 16,-2 0 0-16,3 3-1 0,-1-3-2 0,-2 2-2 16,0-1 1-16,3 1-2 0,1 2 2 0,-3-5-2 15,0 1-1-15,-3-2 1 0,2 3 2 0,-1-3-1 16,0 0 2-16,-6-4 0 0,-1-1-1 0,0 2 2 15,-3-4-1-15,2 1-1 0,-6-1-11 0,1-1-17 16,-1 0-18-16,0-1-22 0,0-2-94 0,0 0-64 16,-1-2-151-16,1-1 260 0,0-6-227 0,0 5-110 15</inkml:trace>
  <inkml:trace contextRef="#ctx0" brushRef="#br0" timeOffset="-123363.74">20192 9370 701 0,'-2'5'472'0,"1"-3"-198"0,1 0-143 0,-1 1 106 0,1-1-23 16,2-1-65-16,-1 1-13 0,0-1-15 0,1 2-6 15,0-2-12-15,2 0-13 0,-1-1-32 0,1 1-8 16,0 1-9-16,1-1-8 0,0 0-6 0,0-1-13 16,2 2-4-16,-2 1-1 0,2 0-5 0,1 0-1 15,-1-2 1-15,2-1-3 0,0 4 1 0,0-4-1 16,1 0 3-16,-1-4-2 0,-2 2 3 0,1-1 2 16,0-2 2-16,-2 1 2 0,0-3 3 0,-2 0 8 15,1 0 3-15,-1 0 0 0,-2 0 2 0,0-1 0 16,-2-2-2-16,0 1 3 0,0 0-3 0,-2 1-5 15,0 0-4-15,-2 0-2 0,-2-2 2 0,-2 4-3 16,3-1 1-16,-2 4-4 0,-2-2-1 0,0 2-3 16,-1 3 0-16,0 0 2 0,-1 4-4 0,0 2 2 15,0-1-4-15,-1 1 1 0,-2 5 1 0,3-1-1 16,-1 3 0-16,0-1-2 0,1 2 3 0,-1-2-2 16,2 1 1-16,0 2-3 0,1-1 2 15,1-1 1-15,4 3 1 0,-1 0 0 0,1 0 0 0,2 1 2 16,2 0-2-16,-1 1 3 0,2-4-3 0,6 2 0 0,0 0-1 15,3 0-2-15,0-1-1 0,5 0 0 0,-2-3 0 16,4 1 0-16,3-4-2 0,-1 2-1 0,-1-7-2 16,3 1-25-16,0-2-21 0,2-3-26 0,-1-1-34 15,4-8-144-15,1 1 190 0,2-4-126 0,-1-8-72 16</inkml:trace>
  <inkml:trace contextRef="#ctx0" brushRef="#br0" timeOffset="-122919.34">20737 9228 469 0,'1'-5'390'0,"0"2"-109"0,1-2-129 16,-1 2 94-16,1 0-29 0,-1-1-54 0,2 1-12 0,1-1 6 16,-2 0-9-16,0 2-35 0,2-1-5 0,-2 1-10 0,-1 0 0 15,1 2-5-15,0-1-11 0,-2 2-25 16,-1 3-6-16,1 0-9 0,-2 3-8 0,1 2-7 16,-1 5-16-16,-3 1-7 0,3 6-1 0,-1 1-3 15,1 10-7-15,-2-1-4 0,1 6-9 0,2 0-10 16,0 1-37-16,0 0-11 0,1-4-17 0,0 0-15 15,3-7-44-15,1-2-21 0,3-6-21 0,-2-2-35 16,2-9 150-16,3-3-87 0,0-4-16 0</inkml:trace>
  <inkml:trace contextRef="#ctx0" brushRef="#br0" timeOffset="-122526.45">21076 9156 850 0,'0'-1'444'0,"-3"-2"-224"0,3 2-126 0,1 1 52 0,-1 0-23 15,0 1 2-15,0-1-8 0,-1 1-33 0,1 2-6 16,0 0-4-16,-2 3 0 0,-2 1-10 0,1-1-5 16,-4 3-23-16,-1 2-5 0,-1 0-4 15,-2 0-5-15,-3 2-1 0,0 2-8 0,-2 1 0 0,-1 0-2 16,-4-1 0-16,1 2 2 0,0 1 0 0,-1-3 0 15,3 1-1-15,0-1 6 0,-3-2-1 16,12-2 1-16,-2 4 1 0,5-4-1 0,2 0 0 16,4-2-1-16,3 2 1 0,5-3-1 0,3 1 1 15,5-2-2-15,0 1 2 0,0-3-2 0,6 2-1 0,2-1 4 16,-2 0-2-16,-2-2-4 0,1 1-1 0,-4 1 0 0,1 1-3 16,-2 2-1-16,0-2 0 0,-6 1-3 15,3 1-1-15,-3 0 1 0,0-1-2 0,1-1-2 16,-3-2-41-16,-1 1-27 0,-2-2-27 0,2 0-35 15,-2-3-194-15,2 0 241 0,3-4-159 0,-1-2-87 16</inkml:trace>
  <inkml:trace contextRef="#ctx0" brushRef="#br0" timeOffset="-122077.27">21602 9341 545 0,'-2'-6'351'0,"1"2"-126"16,0 1-110-16,1 0 78 0,-2 0-10 0,2 1-9 15,0 1-6-15,2 0-16 0,-1 1-6 16,1-1 0-16,0 1-4 0,1 0-11 0,1 1-5 0,1 2-8 16,0 0-8-16,0 0-27 0,1 1-6 0,-1 4-1 15,1-4-9-15,-1 2-23 0,-2-1-1 0,0 3-12 0,0 2-5 16,-2 2-6-16,1 0-3 0,-2-1-11 0,0 8-2 15,1-2-3-15,2 2-4 0,-1-1 4 0,0-1 0 16,-1 3 0-16,3-1-1 0,0 0 2 16,1-5-2-16,0 3 2 0,1-4-2 0,1-1 0 0,-2-2-2 15,3-1-2-15,-2-5-3 0,0-1-6 16,0-1-33-16,-2-2-18 0,1-6-23 0,0-1-30 16,1-4-126-16,-1-3-107 0,3-7 241 0,-3-4-179 15,1 4-61-15</inkml:trace>
  <inkml:trace contextRef="#ctx0" brushRef="#br0" timeOffset="-121919.14">21607 9029 1810 0,'-13'25'796'16,"1"-5"-493"-16,3-4-198 0,0-4 64 0,3 0-72 15,3-6-20-15,0-2-20 0,0-1-18 0,1-3-27 0,2 0-6 16,0-1-8-16,0 0-12 0,2-1-14 0,-1-2-15 15,2-2-23-15,3-4-105 0,2-3-80 0,-2-1 180 16,5-4-133-16,0-7-103 0</inkml:trace>
  <inkml:trace contextRef="#ctx0" brushRef="#br0" timeOffset="-121170.84">19181 8867 1044 0,'-10'1'545'0,"4"2"-273"16,0-1-159-16,-1 1 68 0,4-1-27 0,0 0-22 15,1 2-18-15,-1 0-41 0,1-1-10 0,-1 2-10 16,0 0-8-16,3-1-18 0,-3 3-8 0,7 0-6 16,-4-2-4-16,0 2-5 0,3-1-1 0,4 1-1 15,-4-1 1-15,1-2-1 0,-1-1 0 0,-3-1 1 16,1 1 2-16,1-1 0 0,-2-1 1 0,-2-1 2 0,-1 0-1 16,2 0 3-16,-1 0 0 0,0-2-1 0,2 0-2 15,-1-1 0-15,1 0-3 0,-3-1-2 0,3 0-2 16,-2 0-2-16,0 0 0 0,2-1-1 0,-1 2 2 15,0-2 1-15,1 2 0 0,2-1 0 0,3 1 3 16,-2 1 2-16,1 2 1 0,2 0 1 0,-2 0 3 16,2 2 0-16,-3 1 3 0,2 1 1 0,-4-1 9 15,1 3 3-15,1-1 2 0,-3 0 4 0,1-1 0 16,-1 0 0-16,0 1 4 0,-1 1 0 0,1-2-7 16,-1-1-3-16,1-1-2 0,-4 1 0 0,1-1-4 15,1 1-1-15,1-3-5 0,-1 1-4 0,-3-1-4 16,2 1-1-16,-2-2-3 0,6 1-22 15,1-1-24-15,0 0-43 0,5 1-55 0,3-4 105 0,1 0-73 16,12-7-35-16</inkml:trace>
  <inkml:trace contextRef="#ctx0" brushRef="#br0" timeOffset="-90964.77">21494 7168 171 0,'2'0'100'0,"0"0"-50"0,-1-1-31 0,1 0 15 0,0 1-10 0,3 2-1 16,-4-1-8-16,0 1-2 0,2 2 5 0,-2-1 10 16,1 0 20-16,-2 3 11 0,0-1 13 15,0 0 4-15,-1-2 20 0,-1 1 2 0,-1 0 2 16,3 1-8-16,-2 0-15 0,0-1-6 0,0 0-11 16,1-2-9-16,0 0-14 0,1 2-2 0,-1-4-3 15,-1 0 2-15,1 0-3 0,1 0-2 0,0 1-3 16,0-1 1-16,0 0-6 0,-1 0 1 0,-4-2-5 15,4 0-2-15,-2 2-4 0,-1-3 0 0,3 0-1 16,1 3 1-16,-2-2-4 0,-1 0-3 0,3 1 1 16,0 1-1-16,0-3-1 0,0 0-1 0,-1 1 0 0,-1 0 0 15,4 0 0-15,2-1 3 0,-3 2-2 0,-1-1 0 16,-2 2 2-16,-1 0-2 0,-3 0 1 0,-2 0-1 16,-1 1-1-16,-3 0 0 0,3 3-2 0,0-3 2 15,-4-1 0-15,4 2 1 0,-1-2 0 0,1 0-1 16,0-1 2-16,0-4-2 0,-1 1 4 0,-2-1-2 15,4-1-1-15,-1-1 0 0,1 1 2 0,-2-2 0 16,0 1-3-16,0 0 2 0,0 1 0 0,2 1-1 16,-3 0 0-16,-1 2-1 0,0 1 0 0,1 0 0 15,0 2-1-15,0 0 1 0,-2-1-3 0,3 1 1 16,-1 1 0-16,4-1 0 0,-1 0 0 0,2-3-1 16,0 2-2-16,2-2 1 0,2-3 0 15,-1 3-1-15,1-2 1 0,0 0 1 0,0-2 1 16,1 1 0-16,-2 1 2 0,2-1-2 0,-3 2 3 15,-1-2 0-15,0 3-3 0,-2-2 1 0,0 3-2 16,-1 0 1-16,-4-1 0 0,-1-1 1 0,2 1-1 16,-3 1 0-16,1-3-1 0,3 3 1 0,0-1 1 0,0 0-1 0,-4-3 0 15,5 1-1-15,-3-1 2 0,0-1 1 0,-1 2-2 16,-5-4 1-16,2 1-1 0,-2 0 0 0,7 3 0 16,-6 0 0-16,2-1-2 0,3 2 0 0,0 2 3 15,1 2-1-15,0 0 0 0,1 0 0 16,-1 3 0-16,2 1 0 0,-1 0 0 0,0 3 0 15,1-1-2-15,-1-1 1 0,0 2 1 0,3-3-3 16,-2 1 2-16,1 1-2 0,-1-1 3 0,3-2-2 16,-1 3 1-16,2-1-2 0,-1 0 2 0,2-1 1 15,-1 0-2-15,3-1 2 0,-2-1 0 0,-1 1 0 16,2 0 1-16,0 0 2 0,-3 0-3 0,-2-2 3 0,2 2-1 16,-4 2-2-16,1-2 2 0,-1 1-1 0,-2 2-1 15,0 1-1-15,0 1 0 0,0 1 0 0,1 1 1 16,1 1-2-16,0 1 0 0,-6-2-3 0,5-1-1 15,0 0 1-15,-2 0-2 0,2 1-2 0,0-2 3 16,-3-1 1-16,3 0-2 0,3 0 3 0,0 1 1 16,0 0 0-16,3-4 0 0,-2 2 2 0,2-2-1 15,1 3 0-15,1-3 2 0,0 2-1 0,0-2 1 16,-1 0 0-16,0 3 0 0,-1 1 0 0,1-5-2 16,1 4 2-16,-3 1 0 0,1 0 0 15,-1 2 1-15,1 0 0 0,-2 0-1 0,0 0 1 0,2 3 0 16,-2-2-1-16,2 1-1 0,0 0-1 15,-1 1-1-15,2-1 2 0,1 1 1 0,-2 0-2 16,1-1 2-16,1-1 0 0,-1-1-1 0,-1 2 1 16,2-1 0-16,0-1-2 0,-2 0 1 0,2-1 2 15,0 1-1-15,-2 0-1 0,2 2 1 0,0 0 0 16,-2 0 0-16,3 0 0 0,-2 2 0 0,0-3 0 0,1 3 0 0,0 2 0 16,-1-1-2-16,2-1 2 0,-1 2-1 0,1-1 1 15,-1 3 0-15,2-3 2 0,-1 1 4 16,2-2 2-16,0 1 4 0,0 1 1 0,1-2-1 15,0 1 1-15,1 0-3 0,2-1-3 0,-1-1-1 16,0 2-2-16,1-2-3 0,-1 0-1 0,3 2 0 0,-2-3 0 16,0 1 0-16,0 1 0 0,1-1 0 15,0-2 0-15,0 3 0 0,-1-2 0 0,1-2 2 16,-1 2 3-16,2 1 4 0,-2-1 1 0,1 0 4 16,-1 2-1-16,-1-5 4 0,2-1 0 0,-2 5 1 15,1-3-3-15,0-2-1 0,-2-1-3 0,2 3-3 0,0-3 0 16,0 2-3-16,-1 0 0 0,3-2-3 0,-1-1 3 15,2 4-2-15,0-3 0 0,0 0 1 0,1 0-1 16,1-1 2-16,0-2-2 0,2 3-2 0,-1-2 0 16,1-2 1-16,1 2-3 0,1-2 1 0,2 3 1 15,1-2-1-15,0 3 1 0,0-1 0 0,0 1 0 16,2 0-1-16,0-1 2 0,-2 2-1 0,-1-3 0 16,-2 1-1-16,0-1 0 0,1 1 0 0,0-1 0 15,-4 0 0-15,3 1 0 0,0-1 0 0,2-1 0 16,0 2 0-16,-2-3 0 0,4 0 0 0,0 0 1 15,0-2 0-15,0 0-1 0,4 1 2 0,-1-2 1 16,3 0 1-16,-1-2 1 0,4 2 5 16,-1 0 1-16,1-1 1 0,-3 1 2 0,-3-1 0 15,5 1 2-15,-9 2-4 0,3-1 1 0,-4 0-3 0,-1-1-2 16,0 0-1-16,0 1-2 0,-2 3-2 16,1-1 0-16,-2 1 2 0,0 2-3 0,-1-2 1 0,-3 3-1 0,3 0 0 15,-1 1 0-15,-1-2 1 0,1 0-1 0,-2 1-1 16,4-3 2-16,-1 3-2 0,0-1 1 0,0-2 0 15,2 2 1-15,-2-1-3 0,3-2 1 0,-2 2-1 16,3-2 2-16,-2-2-1 0,1 1 0 0,0-2 0 16,-3-2-1-16,2 0 2 0,1-4-1 15,3 2 1-15,-1-3 0 0,-1 3 0 0,3-5-2 16,-5 0 0-16,4 1 1 0,-4-3 0 0,0 0 0 0,0-1 0 16,-1-1-1-16,-1 1-1 0,1 2 1 15,1-3-1-15,0 2-3 0,-1 4-5 0,1-5-15 16,1 1-1-16,-3 1-5 0,-1 0-2 0,0 0-3 0,1-4 0 15,0-2 2-15,1-1 5 0,-3 5 13 0,2-6 2 16,-1 1 6-16,0 0 5 0,0-1 1 0,-1 3 1 16,0-1 0-16,-2 0 0 0,0-1 2 0,-1 2 0 15,2 2 0-15,-4-2-3 0,1 0 1 0,0 2 0 16,-2-3 2-16,2 1-2 0,-1 0 0 0,-1 0 0 16,2 0 0-16,2 0 0 0,-2 2 0 0,1-2 0 15,0 1 0-15,1 0 0 0,-2 0-1 0,2 2 1 16,-3 0-1-16,6-1 0 0,-4-1 1 0,-2 3 0 15,1-1 0-15,-1-1-2 0,4-1 4 0,-2 0-2 16,2 0 1-16,-6-2 1 0,5 3-2 0,-3-2 2 16,-1-1 0-16,-1 1 0 0,-1-2 1 0,-1 0-1 15,0 0 3-15,-1 0 1 0,-3 0 6 0,5-1-1 16,-3 3 1-16,0-3 2 0,2 2-1 0,-4-1 3 16,3 2-2-16,0 0-2 0,0 1-4 0,2 1-1 15,0-1-2-15,0 3-2 0,-3 0 3 16,3 1-2-16,2-1-2 0,-4 2 3 0,0 1 2 0,1-2 0 0,1 2 9 15,0-1 3-15,-1 2 0 0,1 0 4 0,-1 0 4 16,1 0 3-16,-1-1 0 0,0 1 1 0,-3 1-8 16,1-4 0-16,-2 0-2 0,0 0-5 15,0 1 0-15,0-1-8 0,-1-2-1 0,0 1 0 0,-2-2 0 16,3 4-2-16,-3-1 0 0,1 1-1 16,0 0-2-16,-3 2 1 0,1-1 4 0,-1 3-1 15,1 1 0-15,0 1 2 0,-1 1 4 0,0 0 1 16,0 0 2-16,1 2 4 0,0 0-2 0,2 2 0 0,-1-1 1 15,1-1-3-15,4 1-1 0,-5-1 5 16,1 1-1-16,3-1-4 0,-1 1 2 0,-1-1-2 0,-1 0 2 16,2 0-4-16,-2 0 2 0,3-2-6 0,-3 0-3 15,1 0-1-15,-1 1-2 0,0 1-10 0,1-2-70 16,0 1-52-16,0 1-92 0,6 0 166 0,1 0-153 16,-1 0-89-16</inkml:trace>
  <inkml:trace contextRef="#ctx0" brushRef="#br0" timeOffset="-89303.58">17887 9339 418 0,'-7'4'322'0,"1"2"-101"0,1-3-123 0,1 4 58 16,-3-2-33-16,2 3-14 0,1-2-13 0,-1 3-33 16,1 1-15-16,-1 1-9 0,1 3-7 0,0 1-12 15,2 0-4-15,0 6-6 0,0 0-2 0,2-1-7 16,0 1 1-16,0 2-2 0,1-2 0 0,2 0 0 15,1-1 0-15,0-3 1 0,-2-1 1 0,1-2 0 16,2-2-1-16,-1-4 1 0,0 0 1 0,-2-2 6 0,0-3 2 16,-2-3 9-16,2 0 3 0,-1-2 1 15,-1-2 3-15,0 1 2 0,0-6-1 0,0-5-4 16,0 0-4-16,-1 1-8 0,0-4-2 0,-1 0-3 16,0-4-3-16,-2-2-2 0,3 0 0 0,1 3 0 15,0-3 0-15,0 1 1 0,0 1 1 0,1-2 0 16,3 5 0-16,-2-1 0 0,0 3 0 0,-1-3 0 15,1 5-2-15,1 0 1 0,0 1-2 0,0 2-1 16,-2 0 0-16,3 0 4 0,-2 2 1 0,0 2 0 0,0-1 5 16,2 0 3-16,-2 0-3 0,1 3 5 0,0-1 0 15,2 0 3-15,0 0-3 0,0 1 0 0,0 0-4 16,3 0-3-16,-1 0 2 0,0 1-3 0,1 3 0 16,0 1-4-16,0 0-3 0,-1 3 3 0,0 6-1 15,-2 3 2-15,2 0 1 0,-3 5-1 0,-2-1-2 16,1 4 2-16,-1 1 3 0,-2-3-3 0,0 3-1 15,1-3-2-15,-1 1 2 0,0-4-1 0,0-1 2 16,0-3-4-16,0 0 1 0,0-8-1 0,1 1 4 16,-1-2 4-16,3-8 1 0,1 0 6 15,0-1-1-15,-1-3 3 0,3 0 2 0,-1-2 1 0,4-3-1 16,2-4-2-16,-2 2-3 0,0 0-6 0,3-4 2 16,2 0-1-16,3 0-1 0,2 1-3 0,-2 0 1 15,-1-1 0-15,4 2 0 0,-3 3 3 0,0 2 0 16,-1 0 2-16,-3 2 2 0,0 8 2 0,-2 2 1 15,3-2 1-15,-5 13-1 0,0-1-1 0,-1 5 2 16,-1 0-1-16,0 6-3 0,-2-1 1 0,-2 6 0 16,1-2 1-16,0 1 3 0,1 0 2 0,-3-1-2 0,1-3 0 15,-2 2 6-15,1 1 2 0,1-6-1 0,-3-2-2 16,1-2 0-16,0 1-1 0,-1-3-1 0,0 1 0 16,0-4-8-16,0-1-1 0,1 1-4 0,-1 0-3 15,1-2-5-15,-1-2-49 0,1 1-32 16,0-1-47-16,1-2-74 0,3-1 142 0,-1 1-109 15,3-1-47-15</inkml:trace>
  <inkml:trace contextRef="#ctx0" brushRef="#br0" timeOffset="-87872.97">22479 9244 180 0,'-3'-3'193'0,"2"0"-29"0,1 2-65 0,-1-1 58 15,1-1-9-15,0 2-14 0,-1-3-2 0,1 2 1 16,0 2-1-16,2-1-5 0,-1 0-4 0,1-1-8 16,-1 1-4-16,2-2-13 0,0 3-8 15,-1-3-11-15,-1 1-6 0,1 0-25 0,1 0-8 16,-2 0-7-16,-1 0-5 0,1 2-14 0,-1 0-4 15,0 4-1-15,1-2-5 0,-1 0-1 0,0 6-1 0,0 0 0 16,1 3-2-16,-1 0 0 0,0 4 0 0,2-2 0 16,-1 7-1-16,2 1-4 0,-2 0 0 0,1-2-1 0,0-1-10 15,4 2-3-15,-4 0-1 0,2 2-3 0,-2-7 1 16,2 2 1-16,-2-2 3 0,0-2 0 0,-1-5 10 16,0 3 5-16,-1-10 1 0,0 4 2 15,-1-3 0-15,1-2 2 0,-1-2-2 0,0-5-1 16,0 0 1-16,0-6-1 0,1 0-3 0,0-3 1 0,0 0 2 15,0-3-1-15,1-1 1 0,-1 0 1 16,2 1 0-16,-1 1 2 0,0 1 1 0,3-4 2 16,-1 0-1-16,0 0 4 0,1 4-2 0,1 0 4 15,-1 0-3-15,1 3 1 0,-2 1 0 0,1 3 0 16,0-1-1-16,-1 3-2 0,-1 1-1 0,1 4-2 16,0-4 2-16,0 4-2 0,1 2 0 0,-1 0-2 15,0 0 0-15,3 0 0 0,-2 1 1 0,2-1 4 16,-1 1 0-16,4-5-2 0,0 1 3 0,0 2 2 15,2-3-1-15,2 4 1 0,0-2-1 0,-1 1-3 0,3 4-2 16,0 2 3-16,-1 2-4 0,1-1 0 0,-3 3 1 16,0 2-2-16,-1 4 2 0,-3 3-1 0,-1-2 3 15,-2 3-3-15,-1 2 3 0,1 1-1 0,-4 1-1 16,-1-5 0-16,-3 1 0 0,3 1-1 0,-1-5 0 16,1-3 0-16,0-3-1 0,1-1 0 0,3-2 1 15,-1-3 0-15,4-2 0 0,-3-1 2 0,0-6 0 16,0 2-1-16,0-4 1 0,-2 0 4 0,3-4-3 15,0 2 2-15,1-5-1 0,-1 1 1 0,-1 0-1 16,2-3 2-16,0 2-1 0,-2 2-3 0,3-3 1 16,-2-2 1-16,1 4-3 0,3 0 2 0,-2 2 0 0,1 0 2 15,2 3-2-15,0-2 4 0,-2 6-2 0,0-2 3 16,1 5 0-16,0 1-1 0,0 2-1 0,-1 2 1 16,-1 1-1-16,0 5-1 0,-2 1 6 15,2 6-2-15,-1-3 2 0,-1 9 2 0,0-1 3 0,-1 6 7 16,1-3 5-16,1 5 1 0,-1 0-1 0,1-1 5 15,1 2-1-15,-1-1-3 0,1-3-1 0,-1-3-7 16,1-1-5-16,-1-6-4 0,-2 4-2 16,0-4-5-16,0-2-2 0,-2-2-12 0,-1 0-26 15,0-2-34-15,-1-2-59 0,-1 0-120 0,0-2 186 16,-3-5-123-16,-1 3-69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499"/>
    </inkml:context>
    <inkml:brush xml:id="br0">
      <inkml:brushProperty name="width" value="0.035" units="cm"/>
      <inkml:brushProperty name="height" value="0.035" units="cm"/>
      <inkml:brushProperty name="color" value="#336600"/>
    </inkml:brush>
  </inkml:definitions>
  <inkml:trace contextRef="#ctx0" brushRef="#br0">1005 320 24575,'-4'1'0,"0"-1"0,-1 1 0,2 0 0,-2 1 0,2-1 0,-9 5 0,-4 1 0,-34 13 0,2 2 0,0 2 0,-74 51 0,56-34 0,-1-3 0,-74 30 0,124-60 0,0 1 0,1-1 0,-25 20 0,31-21 0,-20 10 0,21-12 0,1 0 0,-16 11 0,21-14 0,0 1 0,0 0 0,1 0 0,-1 0 0,1 0 0,0 1 0,-1-1 0,1 1 0,1-1 0,-4 8 0,-27 101 0,-21 136 0,38-173 0,-10 78 0,8-44 0,13-79 0,0 31 0,3-34 0,-8 48 0,-6-10 0,4-18 0,2 0 0,-6 82 0,16 119 0,0-241 0,0-1 0,0 0 0,1 0 0,-1 1 0,1-1 0,1 0 0,-1 0 0,1 0 0,5 8 0,3 2 0,23 27 0,-13-18 0,-3-5 0,0-1 0,26 20 0,24 24 0,-8 3 0,69 80 0,-28-36 0,-35-41 0,-27-28 0,3-2 0,1-2 0,1-1 0,2-3 0,75 41 0,-86-56 0,70 25 0,41 1 0,-8 0 0,68 17 0,-139-47 0,90 4 0,69-10 0,-167-8 0,245 8 0,-154 9 0,117 6 0,-204-22 0,0-4 0,63-10 0,-42 4 0,-43 5 0,81-18 0,-113 19 0,0-1 0,-1 0 0,0-1 0,0 0 0,-1 0 0,1-1 0,-1 0 0,11-12 0,13-8 0,-29 23 0,123-99 0,-99 78 0,-2 0 0,37-48 0,-32 36 0,2 1 0,56-47 0,-26 24 0,-38 39 0,1 1 0,1 0 0,0 1 0,53-24 0,3-3 0,-74 40 0,13-7 0,-1-1 0,0 0 0,-1-2 0,27-25 0,2-9 0,92-107 0,-133 147 0,0 0 0,-1-1 0,0 0 0,-1-1 0,6-14 0,11-52 0,-17 56 0,2-8 0,-1 0 0,1-53 0,-8-57 0,0 114 0,-1 1 0,-1-2 0,-2 2 0,-14-44 0,0 18 0,-30-55 0,39 86 0,-2-1 0,1 1 0,-2 0 0,-22-21 0,-46-60 0,9 11 0,47 58 0,0-1 0,-36-60 0,-281-417 0,258 389 0,70 99 0,7 10 0,0 0 0,1-1 0,1 1 0,0-2 0,0 1 0,-4-14 0,-59-168 0,52 143 0,-38-76 0,51 120 0,0 0 0,0 0 0,-1 0 0,1 1 0,-1 0 0,0 0 0,0 0 0,-1 1 0,0 0 0,1-1 0,-13-5 0,7 5 0,-1 0 0,1 0 0,-2 1 0,1 1 0,-23-4 0,-178-9 0,-3 16 0,91 1 0,104 0 0,0 2 0,0 0 0,-32 9 0,31-6 0,-1-2 0,-41 5 0,3-4 0,0 2 0,-60 17 0,53-11 0,-37 6 0,-123 27 0,206-42 0,-1-1 0,1-1 0,0 0 0,-36-4 0,5 0 0,-211 2 0,257 0 0,1 1 0,-1 0 0,0 0 0,0 1 0,1 0 0,0 0 0,-1-1 0,1 2 0,-7 4 0,-6 4 0,-26 20 0,-7 4 0,28-20 0,17-10 0,-1 0 0,1-1 0,-1 0 0,-1-1 0,-9 5 0,11-6 23,0 1 0,1-1-1,-10 7 1,-3 0-1479,12-5-5370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500"/>
    </inkml:context>
    <inkml:brush xml:id="br0">
      <inkml:brushProperty name="width" value="0.035" units="cm"/>
      <inkml:brushProperty name="height" value="0.035" units="cm"/>
      <inkml:brushProperty name="color" value="#003399"/>
    </inkml:brush>
  </inkml:definitions>
  <inkml:trace contextRef="#ctx0" brushRef="#br0">1 64 24575,'1'32'0,"6"41"0,-4-59 0,5 19 0,2 6 0,-7-20 0,-2-1 0,-2 34 0,0-16 0,1-28 0,-1 0 0,-3 13 0,-1 15 0,4-22 0,1-1 0,-1 2 0,-4 21 0,3-19 0,0-1 0,1 1 0,0 0 0,4 27 0,-2-37 0,0 0 0,0-1 0,6 12 0,-5-12 0,0 1 0,0-1 0,1 11 0,-3-15 0,1-1 0,-1 1 0,0 0 0,1-1 0,-1 1 0,0-1 0,1 0 0,-1 1 0,1 0 0,0-1 0,-1 0 0,1 1 0,1 1 0,0-2 0,-1-1 0,0 1 0,0-1 0,0 1 0,0-1 0,0 1 0,0-1 0,0 0 0,1 1 0,-1-1 0,0 0 0,0 0 0,0 0 0,1 0 0,-1 0 0,0 0 0,0 0 0,2-1 0,69-4 0,-31 4 0,-1-4 0,-30 3 0,0 0 0,0 1 0,0 1 0,1 0 0,12 1 0,43 6 0,132-4 0,-111-4 0,-32 1 0,60 1 0,-50 9 0,-53-8 0,1 1 0,-1 0 0,20 8 0,-16-5 0,20 5 0,90 12 0,-57-11 0,-32-6 0,18 2 0,0-2 0,56-3 0,167-3 0,-208 5 0,-12 0 0,214-3 0,-157-3 0,-114 1 0,0 0 0,0 0 0,1 0 0,-1 0 0,0 0 0,0 0 0,0-1 0,1 1 0,-1 0 0,0 0 0,0-1 0,0 1 0,0-1 0,0 1 0,0-1 0,0 1 0,0-1 0,0 0 0,0 1 0,0-1 0,1-2 0,-1 2 0,-1-1 0,1 1 0,-1-1 0,0 0 0,1 1 0,-1-1 0,0 1 0,0-2 0,0 2 0,0-1 0,0 1 0,0-1 0,-1 0 0,1 1 0,-1-3 0,-40-120 0,15 55 0,17 40 0,2 13 0,2-1 0,0 0 0,-3-21 0,4 13 0,-2 1 0,-1 0 0,-14-33 0,17 44 0,1 1 0,0 0 0,1-1 0,0 1 0,1-1 0,0 1 0,1-1 0,2-20 0,-1 28 0,0 0 0,1 0 0,-1 0 0,1 1 0,0-1 0,3-5 0,7-14 0,-10 12 0,0 0 0,0 0 0,-1 0 0,0 0 0,-1 0 0,-2-12 0,2-7 0,0 30 0,0 0 0,0 0 0,0 0 0,0-1 0,-1 1 0,1 0 0,0 0 0,0 0 0,-1 0 0,1 0 0,0-1 0,-1 1 0,1 0 0,-1 0 0,0 0 0,1 0 0,-1 0 0,0 0 0,0 0 0,0 0 0,1 0 0,-1 1 0,-1-2 0,-1 1 0,0 0 0,1 0 0,-1 0 0,0 0 0,0 1 0,0-1 0,0 1 0,1 0 0,-4 0 0,-146 0 0,-50-2 0,166-1 0,0 3 0,1 1 0,-69 11 0,72-8 0,-1-2 0,-63-4 0,87 2 0,-56-5 0,-31-1 0,-244 6 0,257-5 0,6 0 0,-116 5 0,185 0 0,1-1 0,-1 0 0,-7-2 0,7 1 0,0 0 0,-12 0 0,3 2 0,0 1 0,0 1 0,-18 4 0,-12-2 0,36-4 0,0 1 0,0 0 0,-14 3 0,-9 4 0,1-2 0,-52 2 0,51-6 0,6 4-1365,21-4-5461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A-B-D-C-F-E-A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5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give each table a deck of cards and ask you to find the seven of diamonds, how would you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21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breaks down into a smaller version of itself:  Divide &amp; Conquer!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with return addresses!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constructor or other method, those local variables are on the stack too!</a:t>
            </a:r>
          </a:p>
          <a:p>
            <a:r>
              <a:rPr lang="en-US" dirty="0"/>
              <a:t>Everything on the stack disappears when the function in which it is declared exits.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Solving Problems</a:t>
            </a:r>
            <a:br>
              <a:rPr lang="en-US" altLang="en-US" sz="4000" dirty="0"/>
            </a:br>
            <a:r>
              <a:rPr lang="en-US" altLang="en-US" sz="3200" dirty="0"/>
              <a:t>Divide and Conquer with Recursion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5" name="Graphic 4" descr="Abacus outline">
            <a:extLst>
              <a:ext uri="{FF2B5EF4-FFF2-40B4-BE49-F238E27FC236}">
                <a16:creationId xmlns:a16="http://schemas.microsoft.com/office/drawing/2014/main" id="{5A33D196-B6FD-C329-315A-FB067BA5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07042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D5EEA-E35E-F811-E3A7-0585FAA91C9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DBB57-B917-9400-E71E-768F7F3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E7D99-655C-817A-1D5C-E88ECB83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8232D5-A93C-B1C7-3DD2-F61A4AAAD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A80B3-63BB-B076-3648-2B8EFFE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94CD0D-C594-01F4-800F-AA60F20D2CA6}"/>
                  </a:ext>
                </a:extLst>
              </p14:cNvPr>
              <p14:cNvContentPartPr/>
              <p14:nvPr/>
            </p14:nvContentPartPr>
            <p14:xfrm>
              <a:off x="229680" y="3306240"/>
              <a:ext cx="3503160" cy="116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94CD0D-C594-01F4-800F-AA60F20D2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320" y="3296880"/>
                <a:ext cx="3521880" cy="11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723900" y="4057471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Trace it and find out</a:t>
            </a:r>
          </a:p>
        </p:txBody>
      </p:sp>
    </p:spTree>
    <p:extLst>
      <p:ext uri="{BB962C8B-B14F-4D97-AF65-F5344CB8AC3E}">
        <p14:creationId xmlns:p14="http://schemas.microsoft.com/office/powerpoint/2010/main" val="270106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DFD-DCDC-FFB6-705D-3B60D0A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CE23-5BD5-E2E2-9A58-0EAACBD3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125583"/>
            <a:ext cx="5334000" cy="2362200"/>
          </a:xfrm>
        </p:spPr>
        <p:txBody>
          <a:bodyPr/>
          <a:lstStyle/>
          <a:p>
            <a:r>
              <a:rPr lang="en-US" sz="1200" dirty="0">
                <a:latin typeface="Consolas" panose="020B0609020204030204" pitchFamily="49" charset="0"/>
              </a:rPr>
              <a:t>public static String reverse(String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</a:t>
            </a:r>
            <a:r>
              <a:rPr lang="en-US" sz="1200" dirty="0" err="1">
                <a:latin typeface="Consolas" panose="020B0609020204030204" pitchFamily="49" charset="0"/>
              </a:rPr>
              <a:t>theString.length</a:t>
            </a:r>
            <a:r>
              <a:rPr lang="en-US" sz="1200" dirty="0">
                <a:latin typeface="Consolas" panose="020B0609020204030204" pitchFamily="49" charset="0"/>
              </a:rPr>
              <a:t>() == 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(0,1);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reverse(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5859-FE65-64C7-9E02-292E1E087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F8DD-E7D3-7510-3B50-A59572BA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14:cNvPr>
              <p14:cNvContentPartPr/>
              <p14:nvPr/>
            </p14:nvContentPartPr>
            <p14:xfrm>
              <a:off x="1829880" y="951480"/>
              <a:ext cx="4185000" cy="217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520" y="942120"/>
                <a:ext cx="4203720" cy="219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F77EC-24AC-AAFA-416A-5E0D3EA02C6C}"/>
              </a:ext>
            </a:extLst>
          </p:cNvPr>
          <p:cNvSpPr txBox="1">
            <a:spLocks/>
          </p:cNvSpPr>
          <p:nvPr/>
        </p:nvSpPr>
        <p:spPr bwMode="auto">
          <a:xfrm>
            <a:off x="1255380" y="3492069"/>
            <a:ext cx="533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nsolas" panose="020B0609020204030204" pitchFamily="49" charset="0"/>
              </a:rPr>
              <a:t>public static String reverse(String theString){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if (theString.length() == 0){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theString;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firstChar = theString.substring(0,1);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theRest = theString.substring(1);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reverse(theRest) + firstChar;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}</a:t>
            </a:r>
            <a:endParaRPr lang="en-US" sz="1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14:cNvPr>
              <p14:cNvContentPartPr/>
              <p14:nvPr/>
            </p14:nvContentPartPr>
            <p14:xfrm>
              <a:off x="2331360" y="525960"/>
              <a:ext cx="6864480" cy="5735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000" y="516600"/>
                <a:ext cx="688320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6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B93-C258-BA51-A954-41DEF2E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0F68-8A1E-044D-C55D-13EA8F01A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D70D0-9284-0E0D-22B3-9C0C1D420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845B4-192A-8C90-079B-95EB43B4DA6A}"/>
              </a:ext>
            </a:extLst>
          </p:cNvPr>
          <p:cNvSpPr txBox="1"/>
          <p:nvPr/>
        </p:nvSpPr>
        <p:spPr>
          <a:xfrm>
            <a:off x="826423" y="1600200"/>
            <a:ext cx="74911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learnRecursion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iUnderstandRecursion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“Congratulations!”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practiceRecursion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learnRecursion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87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B58-029B-BF1E-CCEB-D86EF7E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7DC2-195B-612D-E750-1920DEBC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Palindrome():  “mike” → “</a:t>
            </a:r>
            <a:r>
              <a:rPr lang="en-US" dirty="0" err="1"/>
              <a:t>mikekim</a:t>
            </a:r>
            <a:r>
              <a:rPr lang="en-US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sum(List&lt;Integer&gt;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max/min(List&lt;Integer&gt;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factorial()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power(value, exponent)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sort(List&lt;Integer&gt;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permutations(String </a:t>
            </a:r>
            <a:r>
              <a:rPr lang="en-US" dirty="0" err="1"/>
              <a:t>theString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scramble()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F7BC-7338-72CE-50B2-7DBAE4869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EE28D-34FE-A737-2A16-2BEF09D1A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14:cNvPr>
              <p14:cNvContentPartPr/>
              <p14:nvPr/>
            </p14:nvContentPartPr>
            <p14:xfrm>
              <a:off x="491760" y="836280"/>
              <a:ext cx="7832520" cy="267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826920"/>
                <a:ext cx="785124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17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18F-894E-CB37-816C-62CA87E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E7B32-C932-F4B8-67A5-0E84B1865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370B-D789-D260-1C2A-DFE1ACF2D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F381A-DF89-4887-8F54-43EB2533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47799"/>
            <a:ext cx="3505201" cy="3583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7F55-D403-EB22-5B79-801465B6A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549" r="213"/>
          <a:stretch/>
        </p:blipFill>
        <p:spPr>
          <a:xfrm>
            <a:off x="4572001" y="2362200"/>
            <a:ext cx="4191000" cy="347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210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 or many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381000" y="374872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dirty="0">
                <a:latin typeface="+mn-lt"/>
              </a:rPr>
              <a:t>I only declared </a:t>
            </a:r>
            <a:r>
              <a:rPr lang="en-US" dirty="0" err="1">
                <a:latin typeface="+mn-lt"/>
              </a:rPr>
              <a:t>firstChar</a:t>
            </a: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once</a:t>
            </a:r>
            <a:r>
              <a:rPr lang="en-US" dirty="0">
                <a:latin typeface="+mn-lt"/>
              </a:rPr>
              <a:t>.  How can </a:t>
            </a:r>
            <a:r>
              <a:rPr lang="en-US" u="sng" dirty="0">
                <a:latin typeface="+mn-lt"/>
              </a:rPr>
              <a:t>many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firstChars</a:t>
            </a:r>
            <a:r>
              <a:rPr lang="en-US" dirty="0">
                <a:latin typeface="+mn-lt"/>
              </a:rPr>
              <a:t> be stored in memory?</a:t>
            </a:r>
          </a:p>
        </p:txBody>
      </p:sp>
    </p:spTree>
    <p:extLst>
      <p:ext uri="{BB962C8B-B14F-4D97-AF65-F5344CB8AC3E}">
        <p14:creationId xmlns:p14="http://schemas.microsoft.com/office/powerpoint/2010/main" val="212071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F73-F5E4-AE3B-D011-F42ACAB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2D4-0BD9-4430-385B-D8DEC800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590800"/>
          </a:xfrm>
        </p:spPr>
        <p:txBody>
          <a:bodyPr/>
          <a:lstStyle/>
          <a:p>
            <a:r>
              <a:rPr lang="en-US" dirty="0"/>
              <a:t>Computer memory is divided into to main regions: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</a:t>
            </a:r>
            <a:r>
              <a:rPr lang="en-US" dirty="0"/>
              <a:t> – where </a:t>
            </a:r>
            <a:r>
              <a:rPr lang="en-US" u="sng" dirty="0"/>
              <a:t>local variables</a:t>
            </a:r>
            <a:r>
              <a:rPr lang="en-US" dirty="0"/>
              <a:t> live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Heap </a:t>
            </a:r>
            <a:r>
              <a:rPr lang="en-US" dirty="0"/>
              <a:t>– where </a:t>
            </a:r>
            <a:r>
              <a:rPr lang="en-US" u="sng" dirty="0"/>
              <a:t>dynamic variables</a:t>
            </a:r>
            <a:r>
              <a:rPr lang="en-US" dirty="0"/>
              <a:t> (anything that is created using </a:t>
            </a:r>
            <a:r>
              <a:rPr lang="en-US" u="sng" dirty="0"/>
              <a:t>new</a:t>
            </a:r>
            <a:r>
              <a:rPr lang="en-US" dirty="0"/>
              <a:t>)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1DFDD-7EC6-489C-6AC9-C4436F92B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908F6-62E0-CA7A-2C2F-58E29AA61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EAACC-3350-51F1-C9BB-6C8D32756E5D}"/>
              </a:ext>
            </a:extLst>
          </p:cNvPr>
          <p:cNvSpPr txBox="1"/>
          <p:nvPr/>
        </p:nvSpPr>
        <p:spPr>
          <a:xfrm>
            <a:off x="1145239" y="3886199"/>
            <a:ext cx="114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71854-AC07-82F3-5FAF-88811E63AD39}"/>
              </a:ext>
            </a:extLst>
          </p:cNvPr>
          <p:cNvSpPr txBox="1"/>
          <p:nvPr/>
        </p:nvSpPr>
        <p:spPr>
          <a:xfrm>
            <a:off x="6858000" y="3886200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14:cNvPr>
              <p14:cNvContentPartPr/>
              <p14:nvPr/>
            </p14:nvContentPartPr>
            <p14:xfrm>
              <a:off x="6553200" y="4551584"/>
              <a:ext cx="1618798" cy="123961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080" y="4545465"/>
                <a:ext cx="1631037" cy="125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14:cNvPr>
              <p14:cNvContentPartPr/>
              <p14:nvPr/>
            </p14:nvContentPartPr>
            <p14:xfrm>
              <a:off x="1306847" y="4930140"/>
              <a:ext cx="817546" cy="30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727" y="4924027"/>
                <a:ext cx="829786" cy="31969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AE85BE-6B09-79B4-471C-5E04E2DE9CEC}"/>
              </a:ext>
            </a:extLst>
          </p:cNvPr>
          <p:cNvSpPr txBox="1"/>
          <p:nvPr/>
        </p:nvSpPr>
        <p:spPr>
          <a:xfrm>
            <a:off x="6692846" y="487900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Name: “mike”</a:t>
            </a:r>
          </a:p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37D6-8C32-C901-596E-1D21530BF721}"/>
              </a:ext>
            </a:extLst>
          </p:cNvPr>
          <p:cNvSpPr txBox="1"/>
          <p:nvPr/>
        </p:nvSpPr>
        <p:spPr>
          <a:xfrm>
            <a:off x="1098948" y="455409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02A84-2B62-E844-7D23-4FE7312E43B8}"/>
              </a:ext>
            </a:extLst>
          </p:cNvPr>
          <p:cNvCxnSpPr/>
          <p:nvPr/>
        </p:nvCxnSpPr>
        <p:spPr>
          <a:xfrm>
            <a:off x="1752600" y="5105400"/>
            <a:ext cx="48006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0162E-7D9A-A6CB-E845-E450072EA745}"/>
              </a:ext>
            </a:extLst>
          </p:cNvPr>
          <p:cNvSpPr txBox="1"/>
          <p:nvPr/>
        </p:nvSpPr>
        <p:spPr>
          <a:xfrm>
            <a:off x="2590800" y="4554090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Student(0011232, “mike”)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299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096-CB49-3367-5AF3-1CDF2BF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7C1-B06A-7429-F771-22E86B80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call a new method, a stack frame is created with room for all: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</a:t>
            </a:r>
            <a:r>
              <a:rPr lang="en-US" u="sng" dirty="0"/>
              <a:t>parameters</a:t>
            </a:r>
            <a:r>
              <a:rPr lang="en-US" dirty="0"/>
              <a:t> passed to the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the method’s </a:t>
            </a:r>
            <a:r>
              <a:rPr lang="en-US" u="sng" dirty="0"/>
              <a:t>local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methods </a:t>
            </a:r>
            <a:r>
              <a:rPr lang="en-US" u="sng" dirty="0"/>
              <a:t>return address</a:t>
            </a:r>
            <a:r>
              <a:rPr lang="en-US" dirty="0"/>
              <a:t>,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few other things we won’t worry about until Computer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80DD-AB0A-FEF4-7147-0E4EBC81A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859A-39DB-7618-B97B-1B40CA16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4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1E8-AC46-4A15-8F22-15DA544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4EA2F-4CA5-7364-98C8-DC42E581C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9650-EBB4-933F-42A3-E10E8C134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422F9-7268-1BFF-98DE-36EE740570BC}"/>
              </a:ext>
            </a:extLst>
          </p:cNvPr>
          <p:cNvSpPr txBox="1"/>
          <p:nvPr/>
        </p:nvSpPr>
        <p:spPr>
          <a:xfrm>
            <a:off x="381000" y="1219200"/>
            <a:ext cx="5410200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279D2-D503-39E4-F749-04505563C890}"/>
              </a:ext>
            </a:extLst>
          </p:cNvPr>
          <p:cNvSpPr/>
          <p:nvPr/>
        </p:nvSpPr>
        <p:spPr>
          <a:xfrm>
            <a:off x="7391400" y="55626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60532-39F1-CEAC-BFC9-AA4F7C64CB4E}"/>
              </a:ext>
            </a:extLst>
          </p:cNvPr>
          <p:cNvSpPr/>
          <p:nvPr/>
        </p:nvSpPr>
        <p:spPr>
          <a:xfrm>
            <a:off x="7391400" y="51739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BC413-A321-70D9-599D-B6699A1C532B}"/>
              </a:ext>
            </a:extLst>
          </p:cNvPr>
          <p:cNvSpPr/>
          <p:nvPr/>
        </p:nvSpPr>
        <p:spPr>
          <a:xfrm>
            <a:off x="7391400" y="47853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62D8E-E160-15F5-22E0-18D36557939B}"/>
              </a:ext>
            </a:extLst>
          </p:cNvPr>
          <p:cNvSpPr/>
          <p:nvPr/>
        </p:nvSpPr>
        <p:spPr>
          <a:xfrm>
            <a:off x="7391400" y="43967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062A-80A7-33F6-CA56-E696DAF60E67}"/>
              </a:ext>
            </a:extLst>
          </p:cNvPr>
          <p:cNvSpPr/>
          <p:nvPr/>
        </p:nvSpPr>
        <p:spPr>
          <a:xfrm>
            <a:off x="7391400" y="40081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8C3BC-2E63-D18B-F4E5-9A143BA1DA24}"/>
              </a:ext>
            </a:extLst>
          </p:cNvPr>
          <p:cNvSpPr/>
          <p:nvPr/>
        </p:nvSpPr>
        <p:spPr>
          <a:xfrm>
            <a:off x="7391400" y="36195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E3BED-D9BA-F85A-088E-FA836A879F40}"/>
              </a:ext>
            </a:extLst>
          </p:cNvPr>
          <p:cNvSpPr/>
          <p:nvPr/>
        </p:nvSpPr>
        <p:spPr>
          <a:xfrm>
            <a:off x="7391400" y="32308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D708-09B2-DA51-343E-9736CB30B357}"/>
              </a:ext>
            </a:extLst>
          </p:cNvPr>
          <p:cNvSpPr/>
          <p:nvPr/>
        </p:nvSpPr>
        <p:spPr>
          <a:xfrm>
            <a:off x="7391400" y="28422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9E0EC3-028F-47DF-C388-78251D63F757}"/>
              </a:ext>
            </a:extLst>
          </p:cNvPr>
          <p:cNvSpPr/>
          <p:nvPr/>
        </p:nvSpPr>
        <p:spPr>
          <a:xfrm>
            <a:off x="7391400" y="24536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8988-2FF1-33B2-3C66-9C57E34F6B0D}"/>
              </a:ext>
            </a:extLst>
          </p:cNvPr>
          <p:cNvSpPr/>
          <p:nvPr/>
        </p:nvSpPr>
        <p:spPr>
          <a:xfrm>
            <a:off x="7391400" y="20650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412AAD-1426-F246-DD23-3ECBC38BF6B6}"/>
              </a:ext>
            </a:extLst>
          </p:cNvPr>
          <p:cNvSpPr/>
          <p:nvPr/>
        </p:nvSpPr>
        <p:spPr>
          <a:xfrm>
            <a:off x="7391400" y="16764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33B9-8B71-87B6-9568-F1C9061B65CF}"/>
              </a:ext>
            </a:extLst>
          </p:cNvPr>
          <p:cNvSpPr/>
          <p:nvPr/>
        </p:nvSpPr>
        <p:spPr>
          <a:xfrm>
            <a:off x="7391400" y="12877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p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E5CF17E-E2F3-40A8-9F1C-4C7DB5185000}"/>
              </a:ext>
            </a:extLst>
          </p:cNvPr>
          <p:cNvSpPr/>
          <p:nvPr/>
        </p:nvSpPr>
        <p:spPr>
          <a:xfrm>
            <a:off x="6934200" y="4785360"/>
            <a:ext cx="304800" cy="11658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AD773-48BB-17AF-9EE0-8BD795A79E9A}"/>
              </a:ext>
            </a:extLst>
          </p:cNvPr>
          <p:cNvSpPr txBox="1"/>
          <p:nvPr/>
        </p:nvSpPr>
        <p:spPr>
          <a:xfrm>
            <a:off x="6117275" y="50933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peak Pro" panose="020B0504020101020102" pitchFamily="34" charset="0"/>
              </a:rPr>
              <a:t>main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8070757-F914-02D2-C3AA-E2622650351A}"/>
              </a:ext>
            </a:extLst>
          </p:cNvPr>
          <p:cNvSpPr/>
          <p:nvPr/>
        </p:nvSpPr>
        <p:spPr>
          <a:xfrm>
            <a:off x="6934200" y="3619500"/>
            <a:ext cx="304800" cy="116586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08D8F-B0E7-5A27-AE39-E1B61DE9776F}"/>
              </a:ext>
            </a:extLst>
          </p:cNvPr>
          <p:cNvSpPr txBox="1"/>
          <p:nvPr/>
        </p:nvSpPr>
        <p:spPr>
          <a:xfrm>
            <a:off x="4800600" y="39274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3399"/>
                </a:solidFill>
                <a:latin typeface="Speak Pro" panose="020B0504020101020102" pitchFamily="34" charset="0"/>
              </a:rPr>
              <a:t>reverse (stop)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22B2D3C-4F85-1D33-AA31-F3D21F6E9B9F}"/>
              </a:ext>
            </a:extLst>
          </p:cNvPr>
          <p:cNvSpPr/>
          <p:nvPr/>
        </p:nvSpPr>
        <p:spPr>
          <a:xfrm>
            <a:off x="6934200" y="2453640"/>
            <a:ext cx="304800" cy="11658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B5995-78C2-5F72-3DB8-24550EF4701A}"/>
              </a:ext>
            </a:extLst>
          </p:cNvPr>
          <p:cNvSpPr txBox="1"/>
          <p:nvPr/>
        </p:nvSpPr>
        <p:spPr>
          <a:xfrm>
            <a:off x="4800600" y="276159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Speak Pro" panose="020B0504020101020102" pitchFamily="34" charset="0"/>
              </a:rPr>
              <a:t>reverse (top)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8330865-C80F-3472-F5FA-6ADDB2540AFC}"/>
              </a:ext>
            </a:extLst>
          </p:cNvPr>
          <p:cNvSpPr/>
          <p:nvPr/>
        </p:nvSpPr>
        <p:spPr>
          <a:xfrm>
            <a:off x="6934200" y="1295400"/>
            <a:ext cx="304800" cy="1165860"/>
          </a:xfrm>
          <a:prstGeom prst="leftBrace">
            <a:avLst/>
          </a:prstGeom>
          <a:ln>
            <a:solidFill>
              <a:srgbClr val="0066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A44A4-18A5-A367-E911-FA2C448ADD13}"/>
              </a:ext>
            </a:extLst>
          </p:cNvPr>
          <p:cNvSpPr txBox="1"/>
          <p:nvPr/>
        </p:nvSpPr>
        <p:spPr>
          <a:xfrm>
            <a:off x="4800600" y="16033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6600"/>
                </a:solidFill>
                <a:latin typeface="Speak Pro" panose="020B0504020101020102" pitchFamily="34" charset="0"/>
              </a:rPr>
              <a:t>reverse (op)</a:t>
            </a:r>
          </a:p>
        </p:txBody>
      </p:sp>
    </p:spTree>
    <p:extLst>
      <p:ext uri="{BB962C8B-B14F-4D97-AF65-F5344CB8AC3E}">
        <p14:creationId xmlns:p14="http://schemas.microsoft.com/office/powerpoint/2010/main" val="40379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Two kinds of Computer Science jobs: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Design, Build, Test, Repeat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EEE-308B-5141-37C3-FD7818E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on the stack?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E6037-3162-5FC6-8755-B87DE5EC6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75DC-66FD-DFFD-4097-D1DAAA8F4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D6AE-20CC-52A9-5567-292C82AACA3B}"/>
              </a:ext>
            </a:extLst>
          </p:cNvPr>
          <p:cNvSpPr txBox="1"/>
          <p:nvPr/>
        </p:nvSpPr>
        <p:spPr>
          <a:xfrm>
            <a:off x="457200" y="1289953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gpa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7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A13-F415-6462-30AC-D197C3D3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D57D-69EA-8DED-BAB4-D40F8858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810000"/>
          </a:xfrm>
        </p:spPr>
        <p:txBody>
          <a:bodyPr/>
          <a:lstStyle/>
          <a:p>
            <a:r>
              <a:rPr lang="en-US" sz="8000" dirty="0"/>
              <a:t>offer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DF731-6C65-0536-C940-A49993B93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CD130-1190-0BD7-6A24-06E7C2126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533400"/>
            <a:ext cx="7848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Ways to solve problems (Algorithm Types)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Exhaustive (brute force)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Greedy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Divide and Conquer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Heuristic, randomized, graph, and more…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2F4AA-169A-62D9-CBE9-88E0D5C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Traveling Salesman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859EEF-E1F4-E150-118D-0DB86EF9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D6113-D510-D245-F8B1-7BD97B3B1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74052BA4-318A-0411-24A6-8DDBCBE7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676400"/>
            <a:ext cx="914400" cy="914400"/>
          </a:xfrm>
          <a:prstGeom prst="rect">
            <a:avLst/>
          </a:prstGeom>
        </p:spPr>
      </p:pic>
      <p:pic>
        <p:nvPicPr>
          <p:cNvPr id="7" name="Graphic 6" descr="City outline">
            <a:extLst>
              <a:ext uri="{FF2B5EF4-FFF2-40B4-BE49-F238E27FC236}">
                <a16:creationId xmlns:a16="http://schemas.microsoft.com/office/drawing/2014/main" id="{95E5F170-2157-7EAA-FB1D-0290F3F3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0" y="2133600"/>
            <a:ext cx="914400" cy="914400"/>
          </a:xfrm>
          <a:prstGeom prst="rect">
            <a:avLst/>
          </a:prstGeom>
        </p:spPr>
      </p:pic>
      <p:pic>
        <p:nvPicPr>
          <p:cNvPr id="8" name="Graphic 7" descr="City outline">
            <a:extLst>
              <a:ext uri="{FF2B5EF4-FFF2-40B4-BE49-F238E27FC236}">
                <a16:creationId xmlns:a16="http://schemas.microsoft.com/office/drawing/2014/main" id="{0D416F0B-74BE-3527-805F-D45E2F45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4267200"/>
            <a:ext cx="914400" cy="914400"/>
          </a:xfrm>
          <a:prstGeom prst="rect">
            <a:avLst/>
          </a:prstGeom>
        </p:spPr>
      </p:pic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FC06C1FE-5B4B-9951-2306-2BD140BF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4521200"/>
            <a:ext cx="914400" cy="914400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FCA06835-241A-AEB8-6276-CC6980FE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71" y="4191000"/>
            <a:ext cx="914400" cy="914400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979B98A9-1B95-81D9-307D-C00FBB99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1295400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3D20C3-6F51-424B-45E0-AE508B247241}"/>
              </a:ext>
            </a:extLst>
          </p:cNvPr>
          <p:cNvCxnSpPr/>
          <p:nvPr/>
        </p:nvCxnSpPr>
        <p:spPr>
          <a:xfrm flipV="1">
            <a:off x="2514600" y="1752600"/>
            <a:ext cx="2438400" cy="381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787EDD-D641-AF3F-8841-CC1528C6E0CF}"/>
              </a:ext>
            </a:extLst>
          </p:cNvPr>
          <p:cNvSpPr txBox="1"/>
          <p:nvPr/>
        </p:nvSpPr>
        <p:spPr>
          <a:xfrm>
            <a:off x="1371435" y="194310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090FA-EA39-5EF9-326B-DE996DAF1D67}"/>
              </a:ext>
            </a:extLst>
          </p:cNvPr>
          <p:cNvSpPr txBox="1"/>
          <p:nvPr/>
        </p:nvSpPr>
        <p:spPr>
          <a:xfrm>
            <a:off x="3421162" y="1657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1E0D-7128-0777-4E74-7C7F65C6A244}"/>
              </a:ext>
            </a:extLst>
          </p:cNvPr>
          <p:cNvSpPr txBox="1"/>
          <p:nvPr/>
        </p:nvSpPr>
        <p:spPr>
          <a:xfrm>
            <a:off x="7380514" y="23599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B5AB-542E-9BE0-9C16-BD410A06F7E1}"/>
              </a:ext>
            </a:extLst>
          </p:cNvPr>
          <p:cNvSpPr txBox="1"/>
          <p:nvPr/>
        </p:nvSpPr>
        <p:spPr>
          <a:xfrm>
            <a:off x="6292494" y="495076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2237-A5C5-BF05-C21F-1156E82C53A6}"/>
              </a:ext>
            </a:extLst>
          </p:cNvPr>
          <p:cNvSpPr txBox="1"/>
          <p:nvPr/>
        </p:nvSpPr>
        <p:spPr>
          <a:xfrm>
            <a:off x="3390482" y="5257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EA7AB-EBD7-60B5-49AD-4851556437A9}"/>
              </a:ext>
            </a:extLst>
          </p:cNvPr>
          <p:cNvSpPr txBox="1"/>
          <p:nvPr/>
        </p:nvSpPr>
        <p:spPr>
          <a:xfrm>
            <a:off x="1378692" y="4950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30E29-24A3-0863-5188-CA62D670F104}"/>
              </a:ext>
            </a:extLst>
          </p:cNvPr>
          <p:cNvCxnSpPr>
            <a:cxnSpLocks/>
          </p:cNvCxnSpPr>
          <p:nvPr/>
        </p:nvCxnSpPr>
        <p:spPr>
          <a:xfrm>
            <a:off x="2485571" y="2498970"/>
            <a:ext cx="3000829" cy="22254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150AC1-7946-D566-D308-2D1ECE9670BB}"/>
              </a:ext>
            </a:extLst>
          </p:cNvPr>
          <p:cNvCxnSpPr>
            <a:cxnSpLocks/>
          </p:cNvCxnSpPr>
          <p:nvPr/>
        </p:nvCxnSpPr>
        <p:spPr>
          <a:xfrm flipH="1">
            <a:off x="1600200" y="2498970"/>
            <a:ext cx="457200" cy="17985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5DE05-317D-4ECF-5282-335115060374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2171700"/>
            <a:ext cx="368300" cy="2125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2852E3-241E-E98C-273A-69B35F64E322}"/>
              </a:ext>
            </a:extLst>
          </p:cNvPr>
          <p:cNvCxnSpPr>
            <a:cxnSpLocks/>
          </p:cNvCxnSpPr>
          <p:nvPr/>
        </p:nvCxnSpPr>
        <p:spPr>
          <a:xfrm flipH="1" flipV="1">
            <a:off x="5826774" y="1862435"/>
            <a:ext cx="776870" cy="4448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85AFCE-D051-46D1-FC47-01CE7BA5CCDE}"/>
              </a:ext>
            </a:extLst>
          </p:cNvPr>
          <p:cNvCxnSpPr>
            <a:cxnSpLocks/>
          </p:cNvCxnSpPr>
          <p:nvPr/>
        </p:nvCxnSpPr>
        <p:spPr>
          <a:xfrm flipH="1">
            <a:off x="2028371" y="2170061"/>
            <a:ext cx="3215644" cy="21733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E4A5E3-17EC-82AA-220D-00471C1EDD87}"/>
              </a:ext>
            </a:extLst>
          </p:cNvPr>
          <p:cNvCxnSpPr>
            <a:cxnSpLocks/>
          </p:cNvCxnSpPr>
          <p:nvPr/>
        </p:nvCxnSpPr>
        <p:spPr>
          <a:xfrm flipV="1">
            <a:off x="6116668" y="2971800"/>
            <a:ext cx="814419" cy="13999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E324A-19B8-8510-6DB9-CD1141C8F1D7}"/>
              </a:ext>
            </a:extLst>
          </p:cNvPr>
          <p:cNvCxnSpPr>
            <a:cxnSpLocks/>
          </p:cNvCxnSpPr>
          <p:nvPr/>
        </p:nvCxnSpPr>
        <p:spPr>
          <a:xfrm flipV="1">
            <a:off x="2057400" y="2893402"/>
            <a:ext cx="4426012" cy="16674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C8A8ED-83C0-8811-2B07-AAA24F9AEC05}"/>
              </a:ext>
            </a:extLst>
          </p:cNvPr>
          <p:cNvCxnSpPr>
            <a:cxnSpLocks/>
          </p:cNvCxnSpPr>
          <p:nvPr/>
        </p:nvCxnSpPr>
        <p:spPr>
          <a:xfrm>
            <a:off x="2028371" y="4855518"/>
            <a:ext cx="1095829" cy="1601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3A58DF-71B2-637A-8A07-E14733DFABE4}"/>
              </a:ext>
            </a:extLst>
          </p:cNvPr>
          <p:cNvCxnSpPr>
            <a:cxnSpLocks/>
          </p:cNvCxnSpPr>
          <p:nvPr/>
        </p:nvCxnSpPr>
        <p:spPr>
          <a:xfrm flipV="1">
            <a:off x="4038600" y="4809436"/>
            <a:ext cx="1447800" cy="295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5FE3C-1843-CC87-79D2-5B9AD74E89A3}"/>
              </a:ext>
            </a:extLst>
          </p:cNvPr>
          <p:cNvSpPr txBox="1"/>
          <p:nvPr/>
        </p:nvSpPr>
        <p:spPr>
          <a:xfrm>
            <a:off x="6113485" y="1758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10BB02-FB37-1AA5-660A-138C863694E5}"/>
              </a:ext>
            </a:extLst>
          </p:cNvPr>
          <p:cNvSpPr txBox="1"/>
          <p:nvPr/>
        </p:nvSpPr>
        <p:spPr>
          <a:xfrm>
            <a:off x="6499056" y="35424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BCA37-BF57-16BF-2BC7-3B63D0ACCC49}"/>
              </a:ext>
            </a:extLst>
          </p:cNvPr>
          <p:cNvSpPr txBox="1"/>
          <p:nvPr/>
        </p:nvSpPr>
        <p:spPr>
          <a:xfrm>
            <a:off x="4677229" y="4895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7E0DC-3386-B3A5-AA29-EC837C5AA3AE}"/>
              </a:ext>
            </a:extLst>
          </p:cNvPr>
          <p:cNvSpPr txBox="1"/>
          <p:nvPr/>
        </p:nvSpPr>
        <p:spPr>
          <a:xfrm>
            <a:off x="2365407" y="48751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6556E-D001-8377-B335-B9E41CE36A3C}"/>
              </a:ext>
            </a:extLst>
          </p:cNvPr>
          <p:cNvSpPr txBox="1"/>
          <p:nvPr/>
        </p:nvSpPr>
        <p:spPr>
          <a:xfrm>
            <a:off x="1445612" y="31809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EAB2A9-27B0-4EA8-A1E9-CA556AB9A49D}"/>
              </a:ext>
            </a:extLst>
          </p:cNvPr>
          <p:cNvSpPr txBox="1"/>
          <p:nvPr/>
        </p:nvSpPr>
        <p:spPr>
          <a:xfrm>
            <a:off x="2894009" y="26124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E9054E-2C3E-8C1C-C204-3C5140E1F40F}"/>
              </a:ext>
            </a:extLst>
          </p:cNvPr>
          <p:cNvSpPr txBox="1"/>
          <p:nvPr/>
        </p:nvSpPr>
        <p:spPr>
          <a:xfrm>
            <a:off x="5447935" y="25240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629A8-2813-754B-D9F0-C5B034400316}"/>
              </a:ext>
            </a:extLst>
          </p:cNvPr>
          <p:cNvSpPr txBox="1"/>
          <p:nvPr/>
        </p:nvSpPr>
        <p:spPr>
          <a:xfrm>
            <a:off x="4188379" y="24061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D9F45-C06A-E049-9A53-740A6433FAAE}"/>
              </a:ext>
            </a:extLst>
          </p:cNvPr>
          <p:cNvSpPr txBox="1"/>
          <p:nvPr/>
        </p:nvSpPr>
        <p:spPr>
          <a:xfrm>
            <a:off x="4468294" y="32567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7226CB-A6AC-793C-341C-887C564709DC}"/>
              </a:ext>
            </a:extLst>
          </p:cNvPr>
          <p:cNvCxnSpPr>
            <a:cxnSpLocks/>
          </p:cNvCxnSpPr>
          <p:nvPr/>
        </p:nvCxnSpPr>
        <p:spPr>
          <a:xfrm>
            <a:off x="2266326" y="2610440"/>
            <a:ext cx="1054786" cy="19612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496354-B8F6-318A-46CE-9A0518591200}"/>
              </a:ext>
            </a:extLst>
          </p:cNvPr>
          <p:cNvSpPr txBox="1"/>
          <p:nvPr/>
        </p:nvSpPr>
        <p:spPr>
          <a:xfrm>
            <a:off x="2399663" y="32217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A33BAC-39BC-F076-85CA-06E256E6184C}"/>
              </a:ext>
            </a:extLst>
          </p:cNvPr>
          <p:cNvSpPr txBox="1"/>
          <p:nvPr/>
        </p:nvSpPr>
        <p:spPr>
          <a:xfrm>
            <a:off x="5662768" y="115027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2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6F8-1CB2-929D-DDD7-F2DB6DB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6A94-3871-97F9-5B45-6CC75B148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8D4-009C-AE78-A2AD-3C670EF27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7A95-B2D7-6A8B-BA98-F3D591E684DA}"/>
              </a:ext>
            </a:extLst>
          </p:cNvPr>
          <p:cNvSpPr txBox="1"/>
          <p:nvPr/>
        </p:nvSpPr>
        <p:spPr>
          <a:xfrm>
            <a:off x="647700" y="153418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Find the seven of diamonds</a:t>
            </a:r>
          </a:p>
        </p:txBody>
      </p:sp>
      <p:pic>
        <p:nvPicPr>
          <p:cNvPr id="10" name="Picture 9" descr="A deck of playing cards&#10;&#10;Description automatically generated">
            <a:extLst>
              <a:ext uri="{FF2B5EF4-FFF2-40B4-BE49-F238E27FC236}">
                <a16:creationId xmlns:a16="http://schemas.microsoft.com/office/drawing/2014/main" id="{37960FB6-314A-3FE7-2047-F423DB21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4" y="2514600"/>
            <a:ext cx="3488051" cy="25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15240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What will happen when I call this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1638300" y="2644170"/>
            <a:ext cx="586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"Oh no!"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497682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1175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177A9B-585E-0047-D434-008DC1D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647700" y="2243078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// Base case:  no more than 100 times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"Ok,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thats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enough."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"Called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199AB-504E-577D-F019-4DBDA21DA066}"/>
              </a:ext>
            </a:extLst>
          </p:cNvPr>
          <p:cNvSpPr txBox="1"/>
          <p:nvPr/>
        </p:nvSpPr>
        <p:spPr>
          <a:xfrm>
            <a:off x="5562600" y="126239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No recursive call!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D735-C1F2-4546-6AD4-FD8F23781A3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43600" y="1785610"/>
            <a:ext cx="1162050" cy="110999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6933-0759-CEC5-D7C4-6310421116DC}"/>
              </a:ext>
            </a:extLst>
          </p:cNvPr>
          <p:cNvSpPr txBox="1"/>
          <p:nvPr/>
        </p:nvSpPr>
        <p:spPr>
          <a:xfrm>
            <a:off x="5314950" y="519178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Recursive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3E493-A51C-7616-3B48-044EFE3D8F6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581400" y="4419600"/>
            <a:ext cx="3276600" cy="772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533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this useful?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1524000"/>
            <a:ext cx="7848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Write a method to reverse a string.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Speak Pro" panose="020B0504020101020102" pitchFamily="34" charset="0"/>
              </a:rPr>
              <a:t>String:  university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7585C9-8991-A83B-0001-72DBB8BD9F7E}"/>
              </a:ext>
            </a:extLst>
          </p:cNvPr>
          <p:cNvSpPr/>
          <p:nvPr/>
        </p:nvSpPr>
        <p:spPr>
          <a:xfrm rot="16200000">
            <a:off x="5067300" y="2339861"/>
            <a:ext cx="457200" cy="1295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8EBF7-F7F9-D11E-CB5E-E0BFE515D79B}"/>
              </a:ext>
            </a:extLst>
          </p:cNvPr>
          <p:cNvSpPr txBox="1"/>
          <p:nvPr/>
        </p:nvSpPr>
        <p:spPr>
          <a:xfrm>
            <a:off x="647700" y="3200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1)  Reverse this part: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AF3A1-E404-E9D3-9755-922583C71DE5}"/>
              </a:ext>
            </a:extLst>
          </p:cNvPr>
          <p:cNvSpPr txBox="1"/>
          <p:nvPr/>
        </p:nvSpPr>
        <p:spPr>
          <a:xfrm>
            <a:off x="4568371" y="3200400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niversity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49AF-A3E1-6945-61E4-0855EBACCC60}"/>
              </a:ext>
            </a:extLst>
          </p:cNvPr>
          <p:cNvSpPr txBox="1"/>
          <p:nvPr/>
        </p:nvSpPr>
        <p:spPr>
          <a:xfrm>
            <a:off x="4568371" y="4193487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ytisrevin</a:t>
            </a:r>
            <a:endParaRPr lang="en-US" sz="3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80DF32-2B9D-8EC5-3043-E6C88E45D86F}"/>
              </a:ext>
            </a:extLst>
          </p:cNvPr>
          <p:cNvSpPr/>
          <p:nvPr/>
        </p:nvSpPr>
        <p:spPr>
          <a:xfrm>
            <a:off x="5156199" y="3777918"/>
            <a:ext cx="304800" cy="56901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0ADB4-45D6-2071-5D98-D7C4F57792EE}"/>
              </a:ext>
            </a:extLst>
          </p:cNvPr>
          <p:cNvSpPr txBox="1"/>
          <p:nvPr/>
        </p:nvSpPr>
        <p:spPr>
          <a:xfrm>
            <a:off x="647700" y="489418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2)  Add the first character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2DAC0-8339-E423-EDAF-C4AA40A03160}"/>
              </a:ext>
            </a:extLst>
          </p:cNvPr>
          <p:cNvSpPr txBox="1"/>
          <p:nvPr/>
        </p:nvSpPr>
        <p:spPr>
          <a:xfrm>
            <a:off x="5874656" y="4193487"/>
            <a:ext cx="373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peak Pro" panose="020B0504020101020102" pitchFamily="34" charset="0"/>
              </a:rPr>
              <a:t>u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09443-E900-4261-4FC6-4492526ACEE5}"/>
              </a:ext>
            </a:extLst>
          </p:cNvPr>
          <p:cNvCxnSpPr>
            <a:cxnSpLocks/>
          </p:cNvCxnSpPr>
          <p:nvPr/>
        </p:nvCxnSpPr>
        <p:spPr>
          <a:xfrm>
            <a:off x="4637314" y="2706914"/>
            <a:ext cx="1382486" cy="164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96042-54BC-4303-3CE9-7DD7065A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4A6C8C-00BE-2989-255F-22629E68E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8669-9A76-33C8-B691-762729F53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057A-0C30-1D1C-D11D-163EC1A302FC}"/>
              </a:ext>
            </a:extLst>
          </p:cNvPr>
          <p:cNvSpPr txBox="1"/>
          <p:nvPr/>
        </p:nvSpPr>
        <p:spPr>
          <a:xfrm>
            <a:off x="379141" y="1246287"/>
            <a:ext cx="693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BA5D-6153-EAD5-F5E7-DF7C2B3EC9BB}"/>
              </a:ext>
            </a:extLst>
          </p:cNvPr>
          <p:cNvSpPr txBox="1"/>
          <p:nvPr/>
        </p:nvSpPr>
        <p:spPr>
          <a:xfrm>
            <a:off x="647700" y="47432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>
                <a:latin typeface="+mn-lt"/>
              </a:rPr>
              <a:t>Can it really be that easy?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What’s missing?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E6497-D890-C04A-6E8B-5F4242DAAACF}"/>
              </a:ext>
            </a:extLst>
          </p:cNvPr>
          <p:cNvSpPr txBox="1"/>
          <p:nvPr/>
        </p:nvSpPr>
        <p:spPr>
          <a:xfrm>
            <a:off x="457200" y="175260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E758-D655-93AB-1874-A3F104664E58}"/>
              </a:ext>
            </a:extLst>
          </p:cNvPr>
          <p:cNvSpPr txBox="1"/>
          <p:nvPr/>
        </p:nvSpPr>
        <p:spPr>
          <a:xfrm>
            <a:off x="379141" y="1764169"/>
            <a:ext cx="4651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Base case: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16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7557</TotalTime>
  <Words>1508</Words>
  <Application>Microsoft Office PowerPoint</Application>
  <PresentationFormat>On-screen Show (4:3)</PresentationFormat>
  <Paragraphs>297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Solving Problems Divide and Conquer with Recursion</vt:lpstr>
      <vt:lpstr>PowerPoint Presentation</vt:lpstr>
      <vt:lpstr>PowerPoint Presentation</vt:lpstr>
      <vt:lpstr>Example:  Traveling Salesman</vt:lpstr>
      <vt:lpstr>Example: Search</vt:lpstr>
      <vt:lpstr>PowerPoint Presentation</vt:lpstr>
      <vt:lpstr>The Base Case</vt:lpstr>
      <vt:lpstr>PowerPoint Presentation</vt:lpstr>
      <vt:lpstr>Reverse Algorithm</vt:lpstr>
      <vt:lpstr>Designing Recursive Algorithms</vt:lpstr>
      <vt:lpstr>How can this work?</vt:lpstr>
      <vt:lpstr>PowerPoint Presentation</vt:lpstr>
      <vt:lpstr>Recursive examples</vt:lpstr>
      <vt:lpstr>Recursion examples</vt:lpstr>
      <vt:lpstr>A few other examples</vt:lpstr>
      <vt:lpstr>One variable or many</vt:lpstr>
      <vt:lpstr>The Stack and The Heap</vt:lpstr>
      <vt:lpstr>Stack Frames</vt:lpstr>
      <vt:lpstr>Stack Frames in Action</vt:lpstr>
      <vt:lpstr>Which variables are on the stack?</vt:lpstr>
      <vt:lpstr>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2024-11-04T16:53:36Z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