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9" r:id="rId16"/>
    <p:sldId id="276" r:id="rId17"/>
    <p:sldId id="270" r:id="rId18"/>
    <p:sldId id="271" r:id="rId19"/>
    <p:sldId id="267" r:id="rId20"/>
    <p:sldId id="272" r:id="rId21"/>
    <p:sldId id="275" r:id="rId22"/>
    <p:sldId id="268" r:id="rId23"/>
    <p:sldId id="274" r:id="rId24"/>
    <p:sldId id="273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33CCFF"/>
    <a:srgbClr val="0000FF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49AF94-D978-4976-AE7A-BD79EAFFEBBD}" v="2" dt="2024-10-18T16:00:46.652"/>
    <p1510:client id="{A38A17AB-50E9-4C4B-ADB3-4959E9095AE9}" v="1" dt="2024-10-18T14:24:12.1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 autoAdjust="0"/>
    <p:restoredTop sz="95066" autoAdjust="0"/>
  </p:normalViewPr>
  <p:slideViewPr>
    <p:cSldViewPr>
      <p:cViewPr varScale="1">
        <p:scale>
          <a:sx n="77" d="100"/>
          <a:sy n="77" d="100"/>
        </p:scale>
        <p:origin x="98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2957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mer, Michael L." userId="96c2fb1d-e79c-4ca3-9876-783e98fdd04a" providerId="ADAL" clId="{EA01BCEB-61A2-460B-8DC7-24C832D898EF}"/>
    <pc:docChg chg="undo custSel addSld delSld modSld sldOrd modMainMaster">
      <pc:chgData name="Raymer, Michael L." userId="96c2fb1d-e79c-4ca3-9876-783e98fdd04a" providerId="ADAL" clId="{EA01BCEB-61A2-460B-8DC7-24C832D898EF}" dt="2024-05-10T20:44:27.593" v="4141" actId="20577"/>
      <pc:docMkLst>
        <pc:docMk/>
      </pc:docMkLst>
      <pc:sldChg chg="modSp mod">
        <pc:chgData name="Raymer, Michael L." userId="96c2fb1d-e79c-4ca3-9876-783e98fdd04a" providerId="ADAL" clId="{EA01BCEB-61A2-460B-8DC7-24C832D898EF}" dt="2024-05-09T21:11:23.065" v="114" actId="2711"/>
        <pc:sldMkLst>
          <pc:docMk/>
          <pc:sldMk cId="0" sldId="256"/>
        </pc:sldMkLst>
        <pc:spChg chg="mod">
          <ac:chgData name="Raymer, Michael L." userId="96c2fb1d-e79c-4ca3-9876-783e98fdd04a" providerId="ADAL" clId="{EA01BCEB-61A2-460B-8DC7-24C832D898EF}" dt="2024-05-09T21:11:04.198" v="113" actId="1035"/>
          <ac:spMkLst>
            <pc:docMk/>
            <pc:sldMk cId="0" sldId="256"/>
            <ac:spMk id="2" creationId="{4A90C348-FFFD-BA98-4534-F3225381F62C}"/>
          </ac:spMkLst>
        </pc:spChg>
        <pc:spChg chg="mod">
          <ac:chgData name="Raymer, Michael L." userId="96c2fb1d-e79c-4ca3-9876-783e98fdd04a" providerId="ADAL" clId="{EA01BCEB-61A2-460B-8DC7-24C832D898EF}" dt="2024-05-09T21:10:53.840" v="110" actId="1035"/>
          <ac:spMkLst>
            <pc:docMk/>
            <pc:sldMk cId="0" sldId="256"/>
            <ac:spMk id="3074" creationId="{5FC47D59-E917-27F8-26E7-5DB30F41D477}"/>
          </ac:spMkLst>
        </pc:spChg>
        <pc:spChg chg="mod">
          <ac:chgData name="Raymer, Michael L." userId="96c2fb1d-e79c-4ca3-9876-783e98fdd04a" providerId="ADAL" clId="{EA01BCEB-61A2-460B-8DC7-24C832D898EF}" dt="2024-05-09T21:11:23.065" v="114" actId="2711"/>
          <ac:spMkLst>
            <pc:docMk/>
            <pc:sldMk cId="0" sldId="256"/>
            <ac:spMk id="3076" creationId="{54482270-1BDF-8B3D-D2BB-40D122D7425C}"/>
          </ac:spMkLst>
        </pc:spChg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905643890" sldId="257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83177327" sldId="258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260033831" sldId="259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329768295" sldId="260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171831617" sldId="261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063676498" sldId="262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806327704" sldId="263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510891927" sldId="264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038230737" sldId="266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886814569" sldId="267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118000826" sldId="268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821157631" sldId="269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841565571" sldId="270"/>
        </pc:sldMkLst>
      </pc:sldChg>
      <pc:sldChg chg="addSp delSp modSp new mod">
        <pc:chgData name="Raymer, Michael L." userId="96c2fb1d-e79c-4ca3-9876-783e98fdd04a" providerId="ADAL" clId="{EA01BCEB-61A2-460B-8DC7-24C832D898EF}" dt="2024-05-09T21:43:03.613" v="602" actId="14100"/>
        <pc:sldMkLst>
          <pc:docMk/>
          <pc:sldMk cId="3513561013" sldId="271"/>
        </pc:sldMkLst>
        <pc:spChg chg="mod">
          <ac:chgData name="Raymer, Michael L." userId="96c2fb1d-e79c-4ca3-9876-783e98fdd04a" providerId="ADAL" clId="{EA01BCEB-61A2-460B-8DC7-24C832D898EF}" dt="2024-05-09T21:11:59.803" v="136" actId="20577"/>
          <ac:spMkLst>
            <pc:docMk/>
            <pc:sldMk cId="3513561013" sldId="271"/>
            <ac:spMk id="2" creationId="{F5C46246-AA04-1FC1-4A60-617BEDA60F49}"/>
          </ac:spMkLst>
        </pc:spChg>
        <pc:spChg chg="mod">
          <ac:chgData name="Raymer, Michael L." userId="96c2fb1d-e79c-4ca3-9876-783e98fdd04a" providerId="ADAL" clId="{EA01BCEB-61A2-460B-8DC7-24C832D898EF}" dt="2024-05-09T21:12:42.416" v="234" actId="20577"/>
          <ac:spMkLst>
            <pc:docMk/>
            <pc:sldMk cId="3513561013" sldId="271"/>
            <ac:spMk id="3" creationId="{E5F0846B-F36A-C141-FF59-A41277D39E6B}"/>
          </ac:spMkLst>
        </pc:spChg>
        <pc:spChg chg="add mod">
          <ac:chgData name="Raymer, Michael L." userId="96c2fb1d-e79c-4ca3-9876-783e98fdd04a" providerId="ADAL" clId="{EA01BCEB-61A2-460B-8DC7-24C832D898EF}" dt="2024-05-09T21:16:39.031" v="274" actId="164"/>
          <ac:spMkLst>
            <pc:docMk/>
            <pc:sldMk cId="3513561013" sldId="271"/>
            <ac:spMk id="11" creationId="{57778869-222F-9E09-3A76-D7AD69973094}"/>
          </ac:spMkLst>
        </pc:spChg>
        <pc:spChg chg="add mod">
          <ac:chgData name="Raymer, Michael L." userId="96c2fb1d-e79c-4ca3-9876-783e98fdd04a" providerId="ADAL" clId="{EA01BCEB-61A2-460B-8DC7-24C832D898EF}" dt="2024-05-09T21:16:58.262" v="290" actId="1038"/>
          <ac:spMkLst>
            <pc:docMk/>
            <pc:sldMk cId="3513561013" sldId="271"/>
            <ac:spMk id="12" creationId="{5163E638-20DD-A2CA-45F1-3DBE67DD2147}"/>
          </ac:spMkLst>
        </pc:spChg>
        <pc:spChg chg="add del mod topLvl">
          <ac:chgData name="Raymer, Michael L." userId="96c2fb1d-e79c-4ca3-9876-783e98fdd04a" providerId="ADAL" clId="{EA01BCEB-61A2-460B-8DC7-24C832D898EF}" dt="2024-05-09T21:42:59.273" v="601" actId="478"/>
          <ac:spMkLst>
            <pc:docMk/>
            <pc:sldMk cId="3513561013" sldId="271"/>
            <ac:spMk id="13" creationId="{E507ADC9-C2CB-FE09-0002-1BFD509DDDC4}"/>
          </ac:spMkLst>
        </pc:spChg>
        <pc:spChg chg="add mod">
          <ac:chgData name="Raymer, Michael L." userId="96c2fb1d-e79c-4ca3-9876-783e98fdd04a" providerId="ADAL" clId="{EA01BCEB-61A2-460B-8DC7-24C832D898EF}" dt="2024-05-09T21:17:20.592" v="304" actId="1076"/>
          <ac:spMkLst>
            <pc:docMk/>
            <pc:sldMk cId="3513561013" sldId="271"/>
            <ac:spMk id="14" creationId="{22FF18F5-7446-A3C4-979B-590FCC185942}"/>
          </ac:spMkLst>
        </pc:spChg>
        <pc:spChg chg="add mod topLvl">
          <ac:chgData name="Raymer, Michael L." userId="96c2fb1d-e79c-4ca3-9876-783e98fdd04a" providerId="ADAL" clId="{EA01BCEB-61A2-460B-8DC7-24C832D898EF}" dt="2024-05-09T21:18:07.366" v="339" actId="1076"/>
          <ac:spMkLst>
            <pc:docMk/>
            <pc:sldMk cId="3513561013" sldId="271"/>
            <ac:spMk id="18" creationId="{8DFF052F-B29F-BC51-A8FC-49219EEEC2CA}"/>
          </ac:spMkLst>
        </pc:spChg>
        <pc:grpChg chg="add mod">
          <ac:chgData name="Raymer, Michael L." userId="96c2fb1d-e79c-4ca3-9876-783e98fdd04a" providerId="ADAL" clId="{EA01BCEB-61A2-460B-8DC7-24C832D898EF}" dt="2024-05-09T21:16:47.552" v="276" actId="1076"/>
          <ac:grpSpMkLst>
            <pc:docMk/>
            <pc:sldMk cId="3513561013" sldId="271"/>
            <ac:grpSpMk id="15" creationId="{8E89856C-0C4E-D736-27A4-612140415B8D}"/>
          </ac:grpSpMkLst>
        </pc:grpChg>
        <pc:grpChg chg="add del mod">
          <ac:chgData name="Raymer, Michael L." userId="96c2fb1d-e79c-4ca3-9876-783e98fdd04a" providerId="ADAL" clId="{EA01BCEB-61A2-460B-8DC7-24C832D898EF}" dt="2024-05-09T21:17:38.096" v="306" actId="165"/>
          <ac:grpSpMkLst>
            <pc:docMk/>
            <pc:sldMk cId="3513561013" sldId="271"/>
            <ac:grpSpMk id="16" creationId="{157AEACA-6372-30DD-397A-E2E2A2D4AF55}"/>
          </ac:grpSpMkLst>
        </pc:grpChg>
        <pc:grpChg chg="add del mod">
          <ac:chgData name="Raymer, Michael L." userId="96c2fb1d-e79c-4ca3-9876-783e98fdd04a" providerId="ADAL" clId="{EA01BCEB-61A2-460B-8DC7-24C832D898EF}" dt="2024-05-09T21:42:59.273" v="601" actId="478"/>
          <ac:grpSpMkLst>
            <pc:docMk/>
            <pc:sldMk cId="3513561013" sldId="271"/>
            <ac:grpSpMk id="19" creationId="{929A58E8-0DBE-3699-7FD8-3B813BD7FC5A}"/>
          </ac:grpSpMkLst>
        </pc:grpChg>
        <pc:inkChg chg="add mod">
          <ac:chgData name="Raymer, Michael L." userId="96c2fb1d-e79c-4ca3-9876-783e98fdd04a" providerId="ADAL" clId="{EA01BCEB-61A2-460B-8DC7-24C832D898EF}" dt="2024-05-09T21:16:39.031" v="274" actId="164"/>
          <ac:inkMkLst>
            <pc:docMk/>
            <pc:sldMk cId="3513561013" sldId="271"/>
            <ac:inkMk id="6" creationId="{1466F238-D77B-9482-8A6B-3AB6CE2E1BC0}"/>
          </ac:inkMkLst>
        </pc:inkChg>
        <pc:inkChg chg="add mod topLvl">
          <ac:chgData name="Raymer, Michael L." userId="96c2fb1d-e79c-4ca3-9876-783e98fdd04a" providerId="ADAL" clId="{EA01BCEB-61A2-460B-8DC7-24C832D898EF}" dt="2024-05-09T21:42:59.273" v="601" actId="478"/>
          <ac:inkMkLst>
            <pc:docMk/>
            <pc:sldMk cId="3513561013" sldId="271"/>
            <ac:inkMk id="7" creationId="{9B1613CE-C0DC-24D6-0C08-3737AE955B65}"/>
          </ac:inkMkLst>
        </pc:inkChg>
        <pc:inkChg chg="add">
          <ac:chgData name="Raymer, Michael L." userId="96c2fb1d-e79c-4ca3-9876-783e98fdd04a" providerId="ADAL" clId="{EA01BCEB-61A2-460B-8DC7-24C832D898EF}" dt="2024-05-09T21:14:18.655" v="239" actId="9405"/>
          <ac:inkMkLst>
            <pc:docMk/>
            <pc:sldMk cId="3513561013" sldId="271"/>
            <ac:inkMk id="8" creationId="{C0C9C9A1-6784-90A9-C0CA-C836A00A65C3}"/>
          </ac:inkMkLst>
        </pc:inkChg>
        <pc:cxnChg chg="add mod">
          <ac:chgData name="Raymer, Michael L." userId="96c2fb1d-e79c-4ca3-9876-783e98fdd04a" providerId="ADAL" clId="{EA01BCEB-61A2-460B-8DC7-24C832D898EF}" dt="2024-05-09T21:43:03.613" v="602" actId="14100"/>
          <ac:cxnSpMkLst>
            <pc:docMk/>
            <pc:sldMk cId="3513561013" sldId="271"/>
            <ac:cxnSpMk id="10" creationId="{C4AB0A2F-47BA-38A3-A39D-14F069498C25}"/>
          </ac:cxnSpMkLst>
        </pc:cxnChg>
      </pc:sldChg>
      <pc:sldChg chg="addSp delSp modSp new mod">
        <pc:chgData name="Raymer, Michael L." userId="96c2fb1d-e79c-4ca3-9876-783e98fdd04a" providerId="ADAL" clId="{EA01BCEB-61A2-460B-8DC7-24C832D898EF}" dt="2024-05-09T21:39:19.453" v="524" actId="115"/>
        <pc:sldMkLst>
          <pc:docMk/>
          <pc:sldMk cId="3332044390" sldId="272"/>
        </pc:sldMkLst>
        <pc:spChg chg="mod">
          <ac:chgData name="Raymer, Michael L." userId="96c2fb1d-e79c-4ca3-9876-783e98fdd04a" providerId="ADAL" clId="{EA01BCEB-61A2-460B-8DC7-24C832D898EF}" dt="2024-05-09T21:39:19.453" v="524" actId="115"/>
          <ac:spMkLst>
            <pc:docMk/>
            <pc:sldMk cId="3332044390" sldId="272"/>
            <ac:spMk id="2" creationId="{AD96C790-FFB2-7733-73F0-45F76A24E59C}"/>
          </ac:spMkLst>
        </pc:spChg>
        <pc:spChg chg="mod">
          <ac:chgData name="Raymer, Michael L." userId="96c2fb1d-e79c-4ca3-9876-783e98fdd04a" providerId="ADAL" clId="{EA01BCEB-61A2-460B-8DC7-24C832D898EF}" dt="2024-05-09T21:35:27.706" v="418" actId="14100"/>
          <ac:spMkLst>
            <pc:docMk/>
            <pc:sldMk cId="3332044390" sldId="272"/>
            <ac:spMk id="3" creationId="{A923841A-48BF-C9F5-BB89-CEDD8CD05329}"/>
          </ac:spMkLst>
        </pc:spChg>
        <pc:spChg chg="add mod">
          <ac:chgData name="Raymer, Michael L." userId="96c2fb1d-e79c-4ca3-9876-783e98fdd04a" providerId="ADAL" clId="{EA01BCEB-61A2-460B-8DC7-24C832D898EF}" dt="2024-05-09T21:38:28.053" v="472" actId="14100"/>
          <ac:spMkLst>
            <pc:docMk/>
            <pc:sldMk cId="3332044390" sldId="272"/>
            <ac:spMk id="7" creationId="{563A039D-2CA4-8671-9CE3-E9A7F57EA9F2}"/>
          </ac:spMkLst>
        </pc:spChg>
        <pc:spChg chg="mod">
          <ac:chgData name="Raymer, Michael L." userId="96c2fb1d-e79c-4ca3-9876-783e98fdd04a" providerId="ADAL" clId="{EA01BCEB-61A2-460B-8DC7-24C832D898EF}" dt="2024-05-09T21:37:08.257" v="458" actId="1076"/>
          <ac:spMkLst>
            <pc:docMk/>
            <pc:sldMk cId="3332044390" sldId="272"/>
            <ac:spMk id="10" creationId="{B551F7F6-63BA-D392-9544-828B6B5721C8}"/>
          </ac:spMkLst>
        </pc:spChg>
        <pc:spChg chg="add del mod">
          <ac:chgData name="Raymer, Michael L." userId="96c2fb1d-e79c-4ca3-9876-783e98fdd04a" providerId="ADAL" clId="{EA01BCEB-61A2-460B-8DC7-24C832D898EF}" dt="2024-05-09T21:37:25.918" v="459" actId="478"/>
          <ac:spMkLst>
            <pc:docMk/>
            <pc:sldMk cId="3332044390" sldId="272"/>
            <ac:spMk id="11" creationId="{688F5081-19E3-68E0-DDFF-0697CD3BDC61}"/>
          </ac:spMkLst>
        </pc:spChg>
        <pc:spChg chg="add mod">
          <ac:chgData name="Raymer, Michael L." userId="96c2fb1d-e79c-4ca3-9876-783e98fdd04a" providerId="ADAL" clId="{EA01BCEB-61A2-460B-8DC7-24C832D898EF}" dt="2024-05-09T21:38:12.837" v="469" actId="120"/>
          <ac:spMkLst>
            <pc:docMk/>
            <pc:sldMk cId="3332044390" sldId="272"/>
            <ac:spMk id="12" creationId="{3753942E-4CB3-9CB8-8157-9DAF4EE47032}"/>
          </ac:spMkLst>
        </pc:spChg>
        <pc:grpChg chg="add del mod">
          <ac:chgData name="Raymer, Michael L." userId="96c2fb1d-e79c-4ca3-9876-783e98fdd04a" providerId="ADAL" clId="{EA01BCEB-61A2-460B-8DC7-24C832D898EF}" dt="2024-05-09T21:37:27.351" v="460" actId="478"/>
          <ac:grpSpMkLst>
            <pc:docMk/>
            <pc:sldMk cId="3332044390" sldId="272"/>
            <ac:grpSpMk id="8" creationId="{E0E7F8B6-BA34-F217-0249-E2730266FA63}"/>
          </ac:grpSpMkLst>
        </pc:grpChg>
        <pc:inkChg chg="mod">
          <ac:chgData name="Raymer, Michael L." userId="96c2fb1d-e79c-4ca3-9876-783e98fdd04a" providerId="ADAL" clId="{EA01BCEB-61A2-460B-8DC7-24C832D898EF}" dt="2024-05-09T21:36:49.629" v="450"/>
          <ac:inkMkLst>
            <pc:docMk/>
            <pc:sldMk cId="3332044390" sldId="272"/>
            <ac:inkMk id="9" creationId="{C401B507-DFE1-4408-6934-D36761DB03EB}"/>
          </ac:inkMkLst>
        </pc:inkChg>
      </pc:sldChg>
      <pc:sldChg chg="modSp add mod">
        <pc:chgData name="Raymer, Michael L." userId="96c2fb1d-e79c-4ca3-9876-783e98fdd04a" providerId="ADAL" clId="{EA01BCEB-61A2-460B-8DC7-24C832D898EF}" dt="2024-05-09T21:40:59.133" v="543" actId="1036"/>
        <pc:sldMkLst>
          <pc:docMk/>
          <pc:sldMk cId="2075032679" sldId="273"/>
        </pc:sldMkLst>
        <pc:spChg chg="mod">
          <ac:chgData name="Raymer, Michael L." userId="96c2fb1d-e79c-4ca3-9876-783e98fdd04a" providerId="ADAL" clId="{EA01BCEB-61A2-460B-8DC7-24C832D898EF}" dt="2024-05-09T21:39:14.987" v="523" actId="115"/>
          <ac:spMkLst>
            <pc:docMk/>
            <pc:sldMk cId="2075032679" sldId="273"/>
            <ac:spMk id="2" creationId="{AD96C790-FFB2-7733-73F0-45F76A24E59C}"/>
          </ac:spMkLst>
        </pc:spChg>
        <pc:spChg chg="mod">
          <ac:chgData name="Raymer, Michael L." userId="96c2fb1d-e79c-4ca3-9876-783e98fdd04a" providerId="ADAL" clId="{EA01BCEB-61A2-460B-8DC7-24C832D898EF}" dt="2024-05-09T21:39:36.821" v="533" actId="20577"/>
          <ac:spMkLst>
            <pc:docMk/>
            <pc:sldMk cId="2075032679" sldId="273"/>
            <ac:spMk id="3" creationId="{A923841A-48BF-C9F5-BB89-CEDD8CD05329}"/>
          </ac:spMkLst>
        </pc:spChg>
        <pc:spChg chg="mod">
          <ac:chgData name="Raymer, Michael L." userId="96c2fb1d-e79c-4ca3-9876-783e98fdd04a" providerId="ADAL" clId="{EA01BCEB-61A2-460B-8DC7-24C832D898EF}" dt="2024-05-09T21:40:53.748" v="540" actId="14100"/>
          <ac:spMkLst>
            <pc:docMk/>
            <pc:sldMk cId="2075032679" sldId="273"/>
            <ac:spMk id="7" creationId="{563A039D-2CA4-8671-9CE3-E9A7F57EA9F2}"/>
          </ac:spMkLst>
        </pc:spChg>
        <pc:spChg chg="mod">
          <ac:chgData name="Raymer, Michael L." userId="96c2fb1d-e79c-4ca3-9876-783e98fdd04a" providerId="ADAL" clId="{EA01BCEB-61A2-460B-8DC7-24C832D898EF}" dt="2024-05-09T21:40:59.133" v="543" actId="1036"/>
          <ac:spMkLst>
            <pc:docMk/>
            <pc:sldMk cId="2075032679" sldId="273"/>
            <ac:spMk id="12" creationId="{3753942E-4CB3-9CB8-8157-9DAF4EE47032}"/>
          </ac:spMkLst>
        </pc:spChg>
      </pc:sldChg>
      <pc:sldChg chg="addSp delSp modSp add mod">
        <pc:chgData name="Raymer, Michael L." userId="96c2fb1d-e79c-4ca3-9876-783e98fdd04a" providerId="ADAL" clId="{EA01BCEB-61A2-460B-8DC7-24C832D898EF}" dt="2024-05-09T21:46:05.634" v="648" actId="404"/>
        <pc:sldMkLst>
          <pc:docMk/>
          <pc:sldMk cId="1322081636" sldId="274"/>
        </pc:sldMkLst>
        <pc:spChg chg="add mod">
          <ac:chgData name="Raymer, Michael L." userId="96c2fb1d-e79c-4ca3-9876-783e98fdd04a" providerId="ADAL" clId="{EA01BCEB-61A2-460B-8DC7-24C832D898EF}" dt="2024-05-09T21:42:06.316" v="549"/>
          <ac:spMkLst>
            <pc:docMk/>
            <pc:sldMk cId="1322081636" sldId="274"/>
            <ac:spMk id="6" creationId="{CCD43CC0-4FBF-B193-C335-A40CBB666FEC}"/>
          </ac:spMkLst>
        </pc:spChg>
        <pc:spChg chg="mod">
          <ac:chgData name="Raymer, Michael L." userId="96c2fb1d-e79c-4ca3-9876-783e98fdd04a" providerId="ADAL" clId="{EA01BCEB-61A2-460B-8DC7-24C832D898EF}" dt="2024-05-09T21:41:47.975" v="547" actId="20577"/>
          <ac:spMkLst>
            <pc:docMk/>
            <pc:sldMk cId="1322081636" sldId="274"/>
            <ac:spMk id="7" creationId="{563A039D-2CA4-8671-9CE3-E9A7F57EA9F2}"/>
          </ac:spMkLst>
        </pc:spChg>
        <pc:spChg chg="del">
          <ac:chgData name="Raymer, Michael L." userId="96c2fb1d-e79c-4ca3-9876-783e98fdd04a" providerId="ADAL" clId="{EA01BCEB-61A2-460B-8DC7-24C832D898EF}" dt="2024-05-09T21:41:42.921" v="545" actId="478"/>
          <ac:spMkLst>
            <pc:docMk/>
            <pc:sldMk cId="1322081636" sldId="274"/>
            <ac:spMk id="12" creationId="{3753942E-4CB3-9CB8-8157-9DAF4EE47032}"/>
          </ac:spMkLst>
        </pc:spChg>
        <pc:spChg chg="mod">
          <ac:chgData name="Raymer, Michael L." userId="96c2fb1d-e79c-4ca3-9876-783e98fdd04a" providerId="ADAL" clId="{EA01BCEB-61A2-460B-8DC7-24C832D898EF}" dt="2024-05-09T21:42:04.761" v="548"/>
          <ac:spMkLst>
            <pc:docMk/>
            <pc:sldMk cId="1322081636" sldId="274"/>
            <ac:spMk id="13" creationId="{F1588995-2A77-7B59-4444-743407ACD9B9}"/>
          </ac:spMkLst>
        </pc:spChg>
        <pc:spChg chg="add mod">
          <ac:chgData name="Raymer, Michael L." userId="96c2fb1d-e79c-4ca3-9876-783e98fdd04a" providerId="ADAL" clId="{EA01BCEB-61A2-460B-8DC7-24C832D898EF}" dt="2024-05-09T21:42:04.761" v="548"/>
          <ac:spMkLst>
            <pc:docMk/>
            <pc:sldMk cId="1322081636" sldId="274"/>
            <ac:spMk id="14" creationId="{700A9A0A-B0D9-C434-DACB-42E63C857C49}"/>
          </ac:spMkLst>
        </pc:spChg>
        <pc:spChg chg="del mod topLvl">
          <ac:chgData name="Raymer, Michael L." userId="96c2fb1d-e79c-4ca3-9876-783e98fdd04a" providerId="ADAL" clId="{EA01BCEB-61A2-460B-8DC7-24C832D898EF}" dt="2024-05-09T21:42:53.778" v="600" actId="478"/>
          <ac:spMkLst>
            <pc:docMk/>
            <pc:sldMk cId="1322081636" sldId="274"/>
            <ac:spMk id="19" creationId="{E5EED366-AEF4-B863-21CD-167F6DCF7DA4}"/>
          </ac:spMkLst>
        </pc:spChg>
        <pc:spChg chg="add mod">
          <ac:chgData name="Raymer, Michael L." userId="96c2fb1d-e79c-4ca3-9876-783e98fdd04a" providerId="ADAL" clId="{EA01BCEB-61A2-460B-8DC7-24C832D898EF}" dt="2024-05-09T21:42:51.068" v="599" actId="1076"/>
          <ac:spMkLst>
            <pc:docMk/>
            <pc:sldMk cId="1322081636" sldId="274"/>
            <ac:spMk id="20" creationId="{2F947617-D68B-D893-41B1-47CDC744EA36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3" creationId="{8021DD32-ECEF-99CB-1DB1-F9D91EFCC245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4" creationId="{D77D6D8C-0A94-296A-2FCB-53898DB9D108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5" creationId="{70755DEF-928C-57CF-CE37-3CD86EA2F3B5}"/>
          </ac:spMkLst>
        </pc:spChg>
        <pc:spChg chg="add mod">
          <ac:chgData name="Raymer, Michael L." userId="96c2fb1d-e79c-4ca3-9876-783e98fdd04a" providerId="ADAL" clId="{EA01BCEB-61A2-460B-8DC7-24C832D898EF}" dt="2024-05-09T21:45:31.217" v="637" actId="1076"/>
          <ac:spMkLst>
            <pc:docMk/>
            <pc:sldMk cId="1322081636" sldId="274"/>
            <ac:spMk id="36" creationId="{D9F16003-5E23-060D-9157-C49F86F8CE2A}"/>
          </ac:spMkLst>
        </pc:spChg>
        <pc:spChg chg="add mod">
          <ac:chgData name="Raymer, Michael L." userId="96c2fb1d-e79c-4ca3-9876-783e98fdd04a" providerId="ADAL" clId="{EA01BCEB-61A2-460B-8DC7-24C832D898EF}" dt="2024-05-09T21:45:37.478" v="640" actId="20577"/>
          <ac:spMkLst>
            <pc:docMk/>
            <pc:sldMk cId="1322081636" sldId="274"/>
            <ac:spMk id="37" creationId="{10F5A659-BFEE-F2DE-8455-7D9DA6C1D208}"/>
          </ac:spMkLst>
        </pc:spChg>
        <pc:spChg chg="add mod">
          <ac:chgData name="Raymer, Michael L." userId="96c2fb1d-e79c-4ca3-9876-783e98fdd04a" providerId="ADAL" clId="{EA01BCEB-61A2-460B-8DC7-24C832D898EF}" dt="2024-05-09T21:45:38.696" v="641" actId="20577"/>
          <ac:spMkLst>
            <pc:docMk/>
            <pc:sldMk cId="1322081636" sldId="274"/>
            <ac:spMk id="38" creationId="{8541D6C0-B7F2-985A-132F-138620690ADD}"/>
          </ac:spMkLst>
        </pc:spChg>
        <pc:spChg chg="add mod">
          <ac:chgData name="Raymer, Michael L." userId="96c2fb1d-e79c-4ca3-9876-783e98fdd04a" providerId="ADAL" clId="{EA01BCEB-61A2-460B-8DC7-24C832D898EF}" dt="2024-05-09T21:46:05.634" v="648" actId="404"/>
          <ac:spMkLst>
            <pc:docMk/>
            <pc:sldMk cId="1322081636" sldId="274"/>
            <ac:spMk id="40" creationId="{BC6144DA-6D86-163F-0543-A533FF5D96FF}"/>
          </ac:spMkLst>
        </pc:spChg>
        <pc:grpChg chg="add mod">
          <ac:chgData name="Raymer, Michael L." userId="96c2fb1d-e79c-4ca3-9876-783e98fdd04a" providerId="ADAL" clId="{EA01BCEB-61A2-460B-8DC7-24C832D898EF}" dt="2024-05-09T21:42:04.761" v="548"/>
          <ac:grpSpMkLst>
            <pc:docMk/>
            <pc:sldMk cId="1322081636" sldId="274"/>
            <ac:grpSpMk id="10" creationId="{9079EEC3-3627-6C3E-8B76-D6E8B691759A}"/>
          </ac:grpSpMkLst>
        </pc:grpChg>
        <pc:grpChg chg="add del mod">
          <ac:chgData name="Raymer, Michael L." userId="96c2fb1d-e79c-4ca3-9876-783e98fdd04a" providerId="ADAL" clId="{EA01BCEB-61A2-460B-8DC7-24C832D898EF}" dt="2024-05-09T21:42:53.778" v="600" actId="478"/>
          <ac:grpSpMkLst>
            <pc:docMk/>
            <pc:sldMk cId="1322081636" sldId="274"/>
            <ac:grpSpMk id="17" creationId="{FFC92A3F-9423-5020-CC42-909FF87A80A8}"/>
          </ac:grpSpMkLst>
        </pc:grpChg>
        <pc:inkChg chg="add mod">
          <ac:chgData name="Raymer, Michael L." userId="96c2fb1d-e79c-4ca3-9876-783e98fdd04a" providerId="ADAL" clId="{EA01BCEB-61A2-460B-8DC7-24C832D898EF}" dt="2024-05-09T21:42:04.761" v="548"/>
          <ac:inkMkLst>
            <pc:docMk/>
            <pc:sldMk cId="1322081636" sldId="274"/>
            <ac:inkMk id="8" creationId="{EC5A7F3F-8605-79C8-1BC3-BACBD895DA30}"/>
          </ac:inkMkLst>
        </pc:inkChg>
        <pc:inkChg chg="mod">
          <ac:chgData name="Raymer, Michael L." userId="96c2fb1d-e79c-4ca3-9876-783e98fdd04a" providerId="ADAL" clId="{EA01BCEB-61A2-460B-8DC7-24C832D898EF}" dt="2024-05-09T21:42:04.761" v="548"/>
          <ac:inkMkLst>
            <pc:docMk/>
            <pc:sldMk cId="1322081636" sldId="274"/>
            <ac:inkMk id="11" creationId="{0DD0EC9B-9CE9-462F-F9B7-225451B8809C}"/>
          </ac:inkMkLst>
        </pc:inkChg>
        <pc:inkChg chg="add mod">
          <ac:chgData name="Raymer, Michael L." userId="96c2fb1d-e79c-4ca3-9876-783e98fdd04a" providerId="ADAL" clId="{EA01BCEB-61A2-460B-8DC7-24C832D898EF}" dt="2024-05-09T21:43:24.494" v="605" actId="1076"/>
          <ac:inkMkLst>
            <pc:docMk/>
            <pc:sldMk cId="1322081636" sldId="274"/>
            <ac:inkMk id="15" creationId="{5F56A9B0-7D13-6B9F-5421-E78A5734D8FA}"/>
          </ac:inkMkLst>
        </pc:inkChg>
        <pc:inkChg chg="mod topLvl">
          <ac:chgData name="Raymer, Michael L." userId="96c2fb1d-e79c-4ca3-9876-783e98fdd04a" providerId="ADAL" clId="{EA01BCEB-61A2-460B-8DC7-24C832D898EF}" dt="2024-05-09T21:42:53.778" v="600" actId="478"/>
          <ac:inkMkLst>
            <pc:docMk/>
            <pc:sldMk cId="1322081636" sldId="274"/>
            <ac:inkMk id="18" creationId="{54F9CBFD-77DB-E412-21E3-62EB2E6D6992}"/>
          </ac:inkMkLst>
        </pc:inkChg>
        <pc:inkChg chg="add mod">
          <ac:chgData name="Raymer, Michael L." userId="96c2fb1d-e79c-4ca3-9876-783e98fdd04a" providerId="ADAL" clId="{EA01BCEB-61A2-460B-8DC7-24C832D898EF}" dt="2024-05-09T21:44:27.071" v="622" actId="1076"/>
          <ac:inkMkLst>
            <pc:docMk/>
            <pc:sldMk cId="1322081636" sldId="274"/>
            <ac:inkMk id="26" creationId="{0B18AA76-78B9-9898-B983-3825394C630B}"/>
          </ac:inkMkLst>
        </pc:inkChg>
        <pc:inkChg chg="add mod">
          <ac:chgData name="Raymer, Michael L." userId="96c2fb1d-e79c-4ca3-9876-783e98fdd04a" providerId="ADAL" clId="{EA01BCEB-61A2-460B-8DC7-24C832D898EF}" dt="2024-05-09T21:44:29.455" v="623" actId="571"/>
          <ac:inkMkLst>
            <pc:docMk/>
            <pc:sldMk cId="1322081636" sldId="274"/>
            <ac:inkMk id="27" creationId="{A84DF007-1939-74CE-DA60-214621613EC9}"/>
          </ac:inkMkLst>
        </pc:inkChg>
        <pc:inkChg chg="add mod">
          <ac:chgData name="Raymer, Michael L." userId="96c2fb1d-e79c-4ca3-9876-783e98fdd04a" providerId="ADAL" clId="{EA01BCEB-61A2-460B-8DC7-24C832D898EF}" dt="2024-05-09T21:44:32.951" v="624" actId="571"/>
          <ac:inkMkLst>
            <pc:docMk/>
            <pc:sldMk cId="1322081636" sldId="274"/>
            <ac:inkMk id="28" creationId="{C265CC8B-1588-77C9-F41D-E0C1D0EF2BE3}"/>
          </ac:inkMkLst>
        </pc:inkChg>
        <pc:cxnChg chg="add mod">
          <ac:chgData name="Raymer, Michael L." userId="96c2fb1d-e79c-4ca3-9876-783e98fdd04a" providerId="ADAL" clId="{EA01BCEB-61A2-460B-8DC7-24C832D898EF}" dt="2024-05-09T21:42:04.761" v="548"/>
          <ac:cxnSpMkLst>
            <pc:docMk/>
            <pc:sldMk cId="1322081636" sldId="274"/>
            <ac:cxnSpMk id="9" creationId="{2FB20DE3-C7EA-5470-4761-BEFB76D1454A}"/>
          </ac:cxnSpMkLst>
        </pc:cxnChg>
        <pc:cxnChg chg="add mod">
          <ac:chgData name="Raymer, Michael L." userId="96c2fb1d-e79c-4ca3-9876-783e98fdd04a" providerId="ADAL" clId="{EA01BCEB-61A2-460B-8DC7-24C832D898EF}" dt="2024-05-09T21:43:21.117" v="604" actId="14100"/>
          <ac:cxnSpMkLst>
            <pc:docMk/>
            <pc:sldMk cId="1322081636" sldId="274"/>
            <ac:cxnSpMk id="16" creationId="{AC0988AE-AF5E-A198-2B4F-1A10E10B3145}"/>
          </ac:cxnSpMkLst>
        </pc:cxnChg>
        <pc:cxnChg chg="add mod">
          <ac:chgData name="Raymer, Michael L." userId="96c2fb1d-e79c-4ca3-9876-783e98fdd04a" providerId="ADAL" clId="{EA01BCEB-61A2-460B-8DC7-24C832D898EF}" dt="2024-05-09T21:44:47.527" v="628" actId="14100"/>
          <ac:cxnSpMkLst>
            <pc:docMk/>
            <pc:sldMk cId="1322081636" sldId="274"/>
            <ac:cxnSpMk id="29" creationId="{6A53A2FA-9516-08F8-AB19-4314AFDEE979}"/>
          </ac:cxnSpMkLst>
        </pc:cxnChg>
        <pc:cxnChg chg="add mod">
          <ac:chgData name="Raymer, Michael L." userId="96c2fb1d-e79c-4ca3-9876-783e98fdd04a" providerId="ADAL" clId="{EA01BCEB-61A2-460B-8DC7-24C832D898EF}" dt="2024-05-09T21:44:51.399" v="629" actId="14100"/>
          <ac:cxnSpMkLst>
            <pc:docMk/>
            <pc:sldMk cId="1322081636" sldId="274"/>
            <ac:cxnSpMk id="30" creationId="{935C31B6-62D5-BF9B-6D3D-AEB0FD0BB5DF}"/>
          </ac:cxnSpMkLst>
        </pc:cxnChg>
        <pc:cxnChg chg="add mod">
          <ac:chgData name="Raymer, Michael L." userId="96c2fb1d-e79c-4ca3-9876-783e98fdd04a" providerId="ADAL" clId="{EA01BCEB-61A2-460B-8DC7-24C832D898EF}" dt="2024-05-09T21:44:56.264" v="630" actId="14100"/>
          <ac:cxnSpMkLst>
            <pc:docMk/>
            <pc:sldMk cId="1322081636" sldId="274"/>
            <ac:cxnSpMk id="31" creationId="{91037156-DE4C-65E0-629E-BE1D8E29D5AC}"/>
          </ac:cxnSpMkLst>
        </pc:cxnChg>
      </pc:sldChg>
      <pc:sldChg chg="addSp modSp new mod">
        <pc:chgData name="Raymer, Michael L." userId="96c2fb1d-e79c-4ca3-9876-783e98fdd04a" providerId="ADAL" clId="{EA01BCEB-61A2-460B-8DC7-24C832D898EF}" dt="2024-05-09T22:00:44.283" v="1321" actId="1076"/>
        <pc:sldMkLst>
          <pc:docMk/>
          <pc:sldMk cId="4189998241" sldId="275"/>
        </pc:sldMkLst>
        <pc:spChg chg="mod">
          <ac:chgData name="Raymer, Michael L." userId="96c2fb1d-e79c-4ca3-9876-783e98fdd04a" providerId="ADAL" clId="{EA01BCEB-61A2-460B-8DC7-24C832D898EF}" dt="2024-05-09T21:47:02.308" v="700" actId="20577"/>
          <ac:spMkLst>
            <pc:docMk/>
            <pc:sldMk cId="4189998241" sldId="275"/>
            <ac:spMk id="2" creationId="{DD9B461F-FAA0-66CB-5C2B-87366445B4AB}"/>
          </ac:spMkLst>
        </pc:spChg>
        <pc:spChg chg="mod">
          <ac:chgData name="Raymer, Michael L." userId="96c2fb1d-e79c-4ca3-9876-783e98fdd04a" providerId="ADAL" clId="{EA01BCEB-61A2-460B-8DC7-24C832D898EF}" dt="2024-05-09T21:59:05.558" v="1194" actId="20577"/>
          <ac:spMkLst>
            <pc:docMk/>
            <pc:sldMk cId="4189998241" sldId="275"/>
            <ac:spMk id="3" creationId="{68C77991-EA8B-D713-E672-0407D3D92B51}"/>
          </ac:spMkLst>
        </pc:spChg>
        <pc:spChg chg="add mod">
          <ac:chgData name="Raymer, Michael L." userId="96c2fb1d-e79c-4ca3-9876-783e98fdd04a" providerId="ADAL" clId="{EA01BCEB-61A2-460B-8DC7-24C832D898EF}" dt="2024-05-09T22:00:44.283" v="1321" actId="1076"/>
          <ac:spMkLst>
            <pc:docMk/>
            <pc:sldMk cId="4189998241" sldId="275"/>
            <ac:spMk id="6" creationId="{ACAD84D4-B4BC-1D6D-70DF-1EF8E70653F6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09T21:56:03.398" v="1160" actId="1076"/>
        <pc:sldMkLst>
          <pc:docMk/>
          <pc:sldMk cId="3230574081" sldId="276"/>
        </pc:sldMkLst>
        <pc:spChg chg="mod">
          <ac:chgData name="Raymer, Michael L." userId="96c2fb1d-e79c-4ca3-9876-783e98fdd04a" providerId="ADAL" clId="{EA01BCEB-61A2-460B-8DC7-24C832D898EF}" dt="2024-05-09T21:51:22.092" v="904" actId="20577"/>
          <ac:spMkLst>
            <pc:docMk/>
            <pc:sldMk cId="3230574081" sldId="276"/>
            <ac:spMk id="2" creationId="{8B1AB6AC-2178-E009-A23A-EA5775EF5C5A}"/>
          </ac:spMkLst>
        </pc:spChg>
        <pc:spChg chg="mod">
          <ac:chgData name="Raymer, Michael L." userId="96c2fb1d-e79c-4ca3-9876-783e98fdd04a" providerId="ADAL" clId="{EA01BCEB-61A2-460B-8DC7-24C832D898EF}" dt="2024-05-09T21:55:49.359" v="1155" actId="14100"/>
          <ac:spMkLst>
            <pc:docMk/>
            <pc:sldMk cId="3230574081" sldId="276"/>
            <ac:spMk id="3" creationId="{C3EE969D-0890-403E-0D67-80E5644284B6}"/>
          </ac:spMkLst>
        </pc:spChg>
        <pc:spChg chg="add mod">
          <ac:chgData name="Raymer, Michael L." userId="96c2fb1d-e79c-4ca3-9876-783e98fdd04a" providerId="ADAL" clId="{EA01BCEB-61A2-460B-8DC7-24C832D898EF}" dt="2024-05-09T21:56:03.398" v="1160" actId="1076"/>
          <ac:spMkLst>
            <pc:docMk/>
            <pc:sldMk cId="3230574081" sldId="276"/>
            <ac:spMk id="7" creationId="{7830C1C1-D04C-013A-D559-A825F52B9C77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09T22:21:08.578" v="1624" actId="1076"/>
        <pc:sldMkLst>
          <pc:docMk/>
          <pc:sldMk cId="2865365885" sldId="277"/>
        </pc:sldMkLst>
        <pc:spChg chg="mod">
          <ac:chgData name="Raymer, Michael L." userId="96c2fb1d-e79c-4ca3-9876-783e98fdd04a" providerId="ADAL" clId="{EA01BCEB-61A2-460B-8DC7-24C832D898EF}" dt="2024-05-09T22:01:47.760" v="1342" actId="20577"/>
          <ac:spMkLst>
            <pc:docMk/>
            <pc:sldMk cId="2865365885" sldId="277"/>
            <ac:spMk id="2" creationId="{BC51E9D6-4BBD-69DC-5080-C11671967A03}"/>
          </ac:spMkLst>
        </pc:spChg>
        <pc:spChg chg="mod">
          <ac:chgData name="Raymer, Michael L." userId="96c2fb1d-e79c-4ca3-9876-783e98fdd04a" providerId="ADAL" clId="{EA01BCEB-61A2-460B-8DC7-24C832D898EF}" dt="2024-05-09T22:02:29.519" v="1399" actId="20577"/>
          <ac:spMkLst>
            <pc:docMk/>
            <pc:sldMk cId="2865365885" sldId="277"/>
            <ac:spMk id="3" creationId="{640AA07A-C8FD-2CB0-4669-AD582F8838F8}"/>
          </ac:spMkLst>
        </pc:spChg>
        <pc:spChg chg="add del">
          <ac:chgData name="Raymer, Michael L." userId="96c2fb1d-e79c-4ca3-9876-783e98fdd04a" providerId="ADAL" clId="{EA01BCEB-61A2-460B-8DC7-24C832D898EF}" dt="2024-05-09T22:08:29.704" v="1401" actId="478"/>
          <ac:spMkLst>
            <pc:docMk/>
            <pc:sldMk cId="2865365885" sldId="277"/>
            <ac:spMk id="6" creationId="{66D97E69-A492-2DE0-5BC7-8061C445DA5E}"/>
          </ac:spMkLst>
        </pc:spChg>
        <pc:picChg chg="add del mod">
          <ac:chgData name="Raymer, Michael L." userId="96c2fb1d-e79c-4ca3-9876-783e98fdd04a" providerId="ADAL" clId="{EA01BCEB-61A2-460B-8DC7-24C832D898EF}" dt="2024-05-09T22:10:01.927" v="1404" actId="478"/>
          <ac:picMkLst>
            <pc:docMk/>
            <pc:sldMk cId="2865365885" sldId="277"/>
            <ac:picMk id="8" creationId="{950967FA-E735-46F0-741C-AEF660D8EF95}"/>
          </ac:picMkLst>
        </pc:picChg>
        <pc:picChg chg="add del mod">
          <ac:chgData name="Raymer, Michael L." userId="96c2fb1d-e79c-4ca3-9876-783e98fdd04a" providerId="ADAL" clId="{EA01BCEB-61A2-460B-8DC7-24C832D898EF}" dt="2024-05-09T22:10:52.067" v="1415" actId="478"/>
          <ac:picMkLst>
            <pc:docMk/>
            <pc:sldMk cId="2865365885" sldId="277"/>
            <ac:picMk id="10" creationId="{0D66D687-CB16-E199-6C7F-1F7C72FB8FCA}"/>
          </ac:picMkLst>
        </pc:picChg>
        <pc:picChg chg="add del mod">
          <ac:chgData name="Raymer, Michael L." userId="96c2fb1d-e79c-4ca3-9876-783e98fdd04a" providerId="ADAL" clId="{EA01BCEB-61A2-460B-8DC7-24C832D898EF}" dt="2024-05-09T22:10:33.425" v="1409" actId="478"/>
          <ac:picMkLst>
            <pc:docMk/>
            <pc:sldMk cId="2865365885" sldId="277"/>
            <ac:picMk id="1028" creationId="{6341F566-3D50-5E0F-3D3B-6A6BF184D598}"/>
          </ac:picMkLst>
        </pc:picChg>
        <pc:picChg chg="add del mod">
          <ac:chgData name="Raymer, Michael L." userId="96c2fb1d-e79c-4ca3-9876-783e98fdd04a" providerId="ADAL" clId="{EA01BCEB-61A2-460B-8DC7-24C832D898EF}" dt="2024-05-09T22:17:37.215" v="1621" actId="21"/>
          <ac:picMkLst>
            <pc:docMk/>
            <pc:sldMk cId="2865365885" sldId="277"/>
            <ac:picMk id="1030" creationId="{7FECA957-CAF0-70A5-36AF-49249A1FF99A}"/>
          </ac:picMkLst>
        </pc:picChg>
        <pc:picChg chg="add mod">
          <ac:chgData name="Raymer, Michael L." userId="96c2fb1d-e79c-4ca3-9876-783e98fdd04a" providerId="ADAL" clId="{EA01BCEB-61A2-460B-8DC7-24C832D898EF}" dt="2024-05-09T22:21:08.578" v="1624" actId="1076"/>
          <ac:picMkLst>
            <pc:docMk/>
            <pc:sldMk cId="2865365885" sldId="277"/>
            <ac:picMk id="1032" creationId="{F93B2E1E-311D-FF08-125C-9085C3869F84}"/>
          </ac:picMkLst>
        </pc:picChg>
      </pc:sldChg>
      <pc:sldChg chg="addSp delSp modSp new mod">
        <pc:chgData name="Raymer, Michael L." userId="96c2fb1d-e79c-4ca3-9876-783e98fdd04a" providerId="ADAL" clId="{EA01BCEB-61A2-460B-8DC7-24C832D898EF}" dt="2024-05-10T19:35:51.999" v="3319" actId="1036"/>
        <pc:sldMkLst>
          <pc:docMk/>
          <pc:sldMk cId="3519731321" sldId="278"/>
        </pc:sldMkLst>
        <pc:spChg chg="mod">
          <ac:chgData name="Raymer, Michael L." userId="96c2fb1d-e79c-4ca3-9876-783e98fdd04a" providerId="ADAL" clId="{EA01BCEB-61A2-460B-8DC7-24C832D898EF}" dt="2024-05-09T22:14:27.173" v="1430" actId="20577"/>
          <ac:spMkLst>
            <pc:docMk/>
            <pc:sldMk cId="3519731321" sldId="278"/>
            <ac:spMk id="2" creationId="{568BF035-1178-A58D-0AB8-F373BE72998F}"/>
          </ac:spMkLst>
        </pc:spChg>
        <pc:spChg chg="mod">
          <ac:chgData name="Raymer, Michael L." userId="96c2fb1d-e79c-4ca3-9876-783e98fdd04a" providerId="ADAL" clId="{EA01BCEB-61A2-460B-8DC7-24C832D898EF}" dt="2024-05-10T13:59:29.092" v="1908" actId="14100"/>
          <ac:spMkLst>
            <pc:docMk/>
            <pc:sldMk cId="3519731321" sldId="278"/>
            <ac:spMk id="3" creationId="{0C1A308F-AF51-66D9-C7EE-EC3BB601D4A1}"/>
          </ac:spMkLst>
        </pc:spChg>
        <pc:spChg chg="add mod">
          <ac:chgData name="Raymer, Michael L." userId="96c2fb1d-e79c-4ca3-9876-783e98fdd04a" providerId="ADAL" clId="{EA01BCEB-61A2-460B-8DC7-24C832D898EF}" dt="2024-05-10T14:00:53.470" v="1924" actId="1076"/>
          <ac:spMkLst>
            <pc:docMk/>
            <pc:sldMk cId="3519731321" sldId="278"/>
            <ac:spMk id="7" creationId="{627096B5-925F-C966-AD24-6CE9DD79D2E5}"/>
          </ac:spMkLst>
        </pc:spChg>
        <pc:spChg chg="add mod">
          <ac:chgData name="Raymer, Michael L." userId="96c2fb1d-e79c-4ca3-9876-783e98fdd04a" providerId="ADAL" clId="{EA01BCEB-61A2-460B-8DC7-24C832D898EF}" dt="2024-05-10T14:01:02.278" v="1925" actId="571"/>
          <ac:spMkLst>
            <pc:docMk/>
            <pc:sldMk cId="3519731321" sldId="278"/>
            <ac:spMk id="8" creationId="{D5361FDE-6497-5C14-8E62-C5E91D62C04C}"/>
          </ac:spMkLst>
        </pc:spChg>
        <pc:picChg chg="add mod">
          <ac:chgData name="Raymer, Michael L." userId="96c2fb1d-e79c-4ca3-9876-783e98fdd04a" providerId="ADAL" clId="{EA01BCEB-61A2-460B-8DC7-24C832D898EF}" dt="2024-05-10T19:35:51.999" v="3319" actId="1036"/>
          <ac:picMkLst>
            <pc:docMk/>
            <pc:sldMk cId="3519731321" sldId="278"/>
            <ac:picMk id="9" creationId="{183D2DE9-1CD2-47B2-3F3C-72A9708AB38D}"/>
          </ac:picMkLst>
        </pc:picChg>
        <pc:picChg chg="add del mod">
          <ac:chgData name="Raymer, Michael L." userId="96c2fb1d-e79c-4ca3-9876-783e98fdd04a" providerId="ADAL" clId="{EA01BCEB-61A2-460B-8DC7-24C832D898EF}" dt="2024-05-10T19:33:45.748" v="3297" actId="478"/>
          <ac:picMkLst>
            <pc:docMk/>
            <pc:sldMk cId="3519731321" sldId="278"/>
            <ac:picMk id="1026" creationId="{49297065-E120-7186-F3F6-2EC60EF447FF}"/>
          </ac:picMkLst>
        </pc:picChg>
        <pc:picChg chg="add del mod">
          <ac:chgData name="Raymer, Michael L." userId="96c2fb1d-e79c-4ca3-9876-783e98fdd04a" providerId="ADAL" clId="{EA01BCEB-61A2-460B-8DC7-24C832D898EF}" dt="2024-05-10T19:34:40.464" v="3305" actId="478"/>
          <ac:picMkLst>
            <pc:docMk/>
            <pc:sldMk cId="3519731321" sldId="278"/>
            <ac:picMk id="1028" creationId="{CE964BDD-E1DB-0AF5-EDE7-7F1CE6543513}"/>
          </ac:picMkLst>
        </pc:picChg>
        <pc:picChg chg="add del mod">
          <ac:chgData name="Raymer, Michael L." userId="96c2fb1d-e79c-4ca3-9876-783e98fdd04a" providerId="ADAL" clId="{EA01BCEB-61A2-460B-8DC7-24C832D898EF}" dt="2024-05-10T13:59:24.894" v="1907" actId="478"/>
          <ac:picMkLst>
            <pc:docMk/>
            <pc:sldMk cId="3519731321" sldId="278"/>
            <ac:picMk id="1030" creationId="{7FECA957-CAF0-70A5-36AF-49249A1FF99A}"/>
          </ac:picMkLst>
        </pc:picChg>
      </pc:sldChg>
      <pc:sldChg chg="addSp modSp new mod">
        <pc:chgData name="Raymer, Michael L." userId="96c2fb1d-e79c-4ca3-9876-783e98fdd04a" providerId="ADAL" clId="{EA01BCEB-61A2-460B-8DC7-24C832D898EF}" dt="2024-05-10T14:47:56.320" v="2348" actId="20577"/>
        <pc:sldMkLst>
          <pc:docMk/>
          <pc:sldMk cId="3201940449" sldId="279"/>
        </pc:sldMkLst>
        <pc:spChg chg="mod">
          <ac:chgData name="Raymer, Michael L." userId="96c2fb1d-e79c-4ca3-9876-783e98fdd04a" providerId="ADAL" clId="{EA01BCEB-61A2-460B-8DC7-24C832D898EF}" dt="2024-05-09T22:14:37.930" v="1459" actId="20577"/>
          <ac:spMkLst>
            <pc:docMk/>
            <pc:sldMk cId="3201940449" sldId="279"/>
            <ac:spMk id="2" creationId="{B6D1A300-B836-60F3-3A40-4EA311AE28EF}"/>
          </ac:spMkLst>
        </pc:spChg>
        <pc:spChg chg="mod">
          <ac:chgData name="Raymer, Michael L." userId="96c2fb1d-e79c-4ca3-9876-783e98fdd04a" providerId="ADAL" clId="{EA01BCEB-61A2-460B-8DC7-24C832D898EF}" dt="2024-05-10T14:47:56.320" v="2348" actId="20577"/>
          <ac:spMkLst>
            <pc:docMk/>
            <pc:sldMk cId="3201940449" sldId="279"/>
            <ac:spMk id="3" creationId="{7D8C0C92-739B-8489-DA02-D0C840886341}"/>
          </ac:spMkLst>
        </pc:spChg>
        <pc:spChg chg="add mod">
          <ac:chgData name="Raymer, Michael L." userId="96c2fb1d-e79c-4ca3-9876-783e98fdd04a" providerId="ADAL" clId="{EA01BCEB-61A2-460B-8DC7-24C832D898EF}" dt="2024-05-10T14:46:51.467" v="2335" actId="1076"/>
          <ac:spMkLst>
            <pc:docMk/>
            <pc:sldMk cId="3201940449" sldId="279"/>
            <ac:spMk id="7" creationId="{172F68D7-B558-6306-C9D9-E27DB98DC974}"/>
          </ac:spMkLst>
        </pc:spChg>
        <pc:spChg chg="add mod">
          <ac:chgData name="Raymer, Michael L." userId="96c2fb1d-e79c-4ca3-9876-783e98fdd04a" providerId="ADAL" clId="{EA01BCEB-61A2-460B-8DC7-24C832D898EF}" dt="2024-05-10T14:46:59.823" v="2336"/>
          <ac:spMkLst>
            <pc:docMk/>
            <pc:sldMk cId="3201940449" sldId="279"/>
            <ac:spMk id="9" creationId="{3828431A-F070-3635-DF23-E5C0F04208B9}"/>
          </ac:spMkLst>
        </pc:spChg>
        <pc:spChg chg="add mod">
          <ac:chgData name="Raymer, Michael L." userId="96c2fb1d-e79c-4ca3-9876-783e98fdd04a" providerId="ADAL" clId="{EA01BCEB-61A2-460B-8DC7-24C832D898EF}" dt="2024-05-10T14:46:59.823" v="2336"/>
          <ac:spMkLst>
            <pc:docMk/>
            <pc:sldMk cId="3201940449" sldId="279"/>
            <ac:spMk id="10" creationId="{4646D6FD-C325-3A29-A006-953C2FE46179}"/>
          </ac:spMkLst>
        </pc:spChg>
        <pc:inkChg chg="add mod">
          <ac:chgData name="Raymer, Michael L." userId="96c2fb1d-e79c-4ca3-9876-783e98fdd04a" providerId="ADAL" clId="{EA01BCEB-61A2-460B-8DC7-24C832D898EF}" dt="2024-05-10T14:46:51.467" v="2335" actId="1076"/>
          <ac:inkMkLst>
            <pc:docMk/>
            <pc:sldMk cId="3201940449" sldId="279"/>
            <ac:inkMk id="6" creationId="{FCF795B1-8A9D-773A-CFC0-EDA3FD7D7CB3}"/>
          </ac:inkMkLst>
        </pc:inkChg>
        <pc:inkChg chg="add mod">
          <ac:chgData name="Raymer, Michael L." userId="96c2fb1d-e79c-4ca3-9876-783e98fdd04a" providerId="ADAL" clId="{EA01BCEB-61A2-460B-8DC7-24C832D898EF}" dt="2024-05-10T14:46:59.823" v="2336"/>
          <ac:inkMkLst>
            <pc:docMk/>
            <pc:sldMk cId="3201940449" sldId="279"/>
            <ac:inkMk id="8" creationId="{07D403AC-55A6-F322-B2D2-58894BDE86F7}"/>
          </ac:inkMkLst>
        </pc:inkChg>
        <pc:cxnChg chg="add mod">
          <ac:chgData name="Raymer, Michael L." userId="96c2fb1d-e79c-4ca3-9876-783e98fdd04a" providerId="ADAL" clId="{EA01BCEB-61A2-460B-8DC7-24C832D898EF}" dt="2024-05-10T14:47:12.667" v="2339" actId="14100"/>
          <ac:cxnSpMkLst>
            <pc:docMk/>
            <pc:sldMk cId="3201940449" sldId="279"/>
            <ac:cxnSpMk id="11" creationId="{44ED18F1-CF59-EBDD-06AA-97F0B4A4724D}"/>
          </ac:cxnSpMkLst>
        </pc:cxnChg>
      </pc:sldChg>
      <pc:sldChg chg="addSp modSp new mod ord">
        <pc:chgData name="Raymer, Michael L." userId="96c2fb1d-e79c-4ca3-9876-783e98fdd04a" providerId="ADAL" clId="{EA01BCEB-61A2-460B-8DC7-24C832D898EF}" dt="2024-05-10T14:50:26.821" v="2349" actId="115"/>
        <pc:sldMkLst>
          <pc:docMk/>
          <pc:sldMk cId="1827647355" sldId="280"/>
        </pc:sldMkLst>
        <pc:spChg chg="mod">
          <ac:chgData name="Raymer, Michael L." userId="96c2fb1d-e79c-4ca3-9876-783e98fdd04a" providerId="ADAL" clId="{EA01BCEB-61A2-460B-8DC7-24C832D898EF}" dt="2024-05-09T22:14:58.655" v="1491" actId="20577"/>
          <ac:spMkLst>
            <pc:docMk/>
            <pc:sldMk cId="1827647355" sldId="280"/>
            <ac:spMk id="2" creationId="{C867384A-AAC0-686C-547B-1F895A4A5049}"/>
          </ac:spMkLst>
        </pc:spChg>
        <pc:spChg chg="mod">
          <ac:chgData name="Raymer, Michael L." userId="96c2fb1d-e79c-4ca3-9876-783e98fdd04a" providerId="ADAL" clId="{EA01BCEB-61A2-460B-8DC7-24C832D898EF}" dt="2024-05-10T14:50:26.821" v="2349" actId="115"/>
          <ac:spMkLst>
            <pc:docMk/>
            <pc:sldMk cId="1827647355" sldId="280"/>
            <ac:spMk id="3" creationId="{CB712B0B-958A-7E23-8B4B-50283B3E5AD3}"/>
          </ac:spMkLst>
        </pc:spChg>
        <pc:spChg chg="add mod">
          <ac:chgData name="Raymer, Michael L." userId="96c2fb1d-e79c-4ca3-9876-783e98fdd04a" providerId="ADAL" clId="{EA01BCEB-61A2-460B-8DC7-24C832D898EF}" dt="2024-05-10T13:39:52.808" v="1720" actId="1076"/>
          <ac:spMkLst>
            <pc:docMk/>
            <pc:sldMk cId="1827647355" sldId="280"/>
            <ac:spMk id="7" creationId="{08EDA897-24A5-6E7F-8F54-830555023753}"/>
          </ac:spMkLst>
        </pc:spChg>
        <pc:spChg chg="add mod">
          <ac:chgData name="Raymer, Michael L." userId="96c2fb1d-e79c-4ca3-9876-783e98fdd04a" providerId="ADAL" clId="{EA01BCEB-61A2-460B-8DC7-24C832D898EF}" dt="2024-05-10T13:41:10.419" v="1763" actId="122"/>
          <ac:spMkLst>
            <pc:docMk/>
            <pc:sldMk cId="1827647355" sldId="280"/>
            <ac:spMk id="8" creationId="{01AC9D8D-D624-A3C7-8358-648F7A2878D8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10T14:44:21.847" v="2307" actId="1076"/>
        <pc:sldMkLst>
          <pc:docMk/>
          <pc:sldMk cId="2154849158" sldId="281"/>
        </pc:sldMkLst>
        <pc:spChg chg="mod">
          <ac:chgData name="Raymer, Michael L." userId="96c2fb1d-e79c-4ca3-9876-783e98fdd04a" providerId="ADAL" clId="{EA01BCEB-61A2-460B-8DC7-24C832D898EF}" dt="2024-05-09T22:15:13.813" v="1506" actId="20577"/>
          <ac:spMkLst>
            <pc:docMk/>
            <pc:sldMk cId="2154849158" sldId="281"/>
            <ac:spMk id="2" creationId="{A64D0FCF-27C8-9656-E4F1-582CA67ED7EF}"/>
          </ac:spMkLst>
        </pc:spChg>
        <pc:spChg chg="mod">
          <ac:chgData name="Raymer, Michael L." userId="96c2fb1d-e79c-4ca3-9876-783e98fdd04a" providerId="ADAL" clId="{EA01BCEB-61A2-460B-8DC7-24C832D898EF}" dt="2024-05-10T14:19:40.277" v="2200" actId="1076"/>
          <ac:spMkLst>
            <pc:docMk/>
            <pc:sldMk cId="2154849158" sldId="281"/>
            <ac:spMk id="3" creationId="{370EE81A-5A8D-B6F1-99FD-1B55ACCDA926}"/>
          </ac:spMkLst>
        </pc:spChg>
        <pc:spChg chg="add mod">
          <ac:chgData name="Raymer, Michael L." userId="96c2fb1d-e79c-4ca3-9876-783e98fdd04a" providerId="ADAL" clId="{EA01BCEB-61A2-460B-8DC7-24C832D898EF}" dt="2024-05-10T14:19:36.006" v="2199" actId="1076"/>
          <ac:spMkLst>
            <pc:docMk/>
            <pc:sldMk cId="2154849158" sldId="281"/>
            <ac:spMk id="6" creationId="{4A0FB161-B8DE-55F4-0EA9-231C4FA57CA1}"/>
          </ac:spMkLst>
        </pc:spChg>
        <pc:spChg chg="add mod">
          <ac:chgData name="Raymer, Michael L." userId="96c2fb1d-e79c-4ca3-9876-783e98fdd04a" providerId="ADAL" clId="{EA01BCEB-61A2-460B-8DC7-24C832D898EF}" dt="2024-05-10T14:20:59.298" v="2213" actId="1076"/>
          <ac:spMkLst>
            <pc:docMk/>
            <pc:sldMk cId="2154849158" sldId="281"/>
            <ac:spMk id="11" creationId="{B99D5D84-5139-1E7C-3753-B62BDD172940}"/>
          </ac:spMkLst>
        </pc:spChg>
        <pc:spChg chg="add mod">
          <ac:chgData name="Raymer, Michael L." userId="96c2fb1d-e79c-4ca3-9876-783e98fdd04a" providerId="ADAL" clId="{EA01BCEB-61A2-460B-8DC7-24C832D898EF}" dt="2024-05-10T14:44:21.847" v="2307" actId="1076"/>
          <ac:spMkLst>
            <pc:docMk/>
            <pc:sldMk cId="2154849158" sldId="281"/>
            <ac:spMk id="13" creationId="{A3227BB6-57C4-7D00-53EA-51E70D1F2527}"/>
          </ac:spMkLst>
        </pc:spChg>
        <pc:spChg chg="add mod">
          <ac:chgData name="Raymer, Michael L." userId="96c2fb1d-e79c-4ca3-9876-783e98fdd04a" providerId="ADAL" clId="{EA01BCEB-61A2-460B-8DC7-24C832D898EF}" dt="2024-05-10T14:44:16.999" v="2306" actId="1076"/>
          <ac:spMkLst>
            <pc:docMk/>
            <pc:sldMk cId="2154849158" sldId="281"/>
            <ac:spMk id="14" creationId="{88647398-5863-30F9-E15E-6D222F454E62}"/>
          </ac:spMkLst>
        </pc:spChg>
        <pc:picChg chg="add del mod">
          <ac:chgData name="Raymer, Michael L." userId="96c2fb1d-e79c-4ca3-9876-783e98fdd04a" providerId="ADAL" clId="{EA01BCEB-61A2-460B-8DC7-24C832D898EF}" dt="2024-05-10T14:20:17.131" v="2204" actId="478"/>
          <ac:picMkLst>
            <pc:docMk/>
            <pc:sldMk cId="2154849158" sldId="281"/>
            <ac:picMk id="7" creationId="{2078A127-1E54-4578-2030-8B0AFB064080}"/>
          </ac:picMkLst>
        </pc:picChg>
        <pc:inkChg chg="add mod">
          <ac:chgData name="Raymer, Michael L." userId="96c2fb1d-e79c-4ca3-9876-783e98fdd04a" providerId="ADAL" clId="{EA01BCEB-61A2-460B-8DC7-24C832D898EF}" dt="2024-05-10T14:21:13.506" v="2216" actId="1076"/>
          <ac:inkMkLst>
            <pc:docMk/>
            <pc:sldMk cId="2154849158" sldId="281"/>
            <ac:inkMk id="8" creationId="{6513B9A1-10E4-FFB4-4A61-E75649C37928}"/>
          </ac:inkMkLst>
        </pc:inkChg>
        <pc:inkChg chg="add mod">
          <ac:chgData name="Raymer, Michael L." userId="96c2fb1d-e79c-4ca3-9876-783e98fdd04a" providerId="ADAL" clId="{EA01BCEB-61A2-460B-8DC7-24C832D898EF}" dt="2024-05-10T14:20:55.410" v="2212" actId="1076"/>
          <ac:inkMkLst>
            <pc:docMk/>
            <pc:sldMk cId="2154849158" sldId="281"/>
            <ac:inkMk id="10" creationId="{1D02C0F5-EFB0-A8A3-CBA1-566C94595539}"/>
          </ac:inkMkLst>
        </pc:inkChg>
        <pc:cxnChg chg="add mod">
          <ac:chgData name="Raymer, Michael L." userId="96c2fb1d-e79c-4ca3-9876-783e98fdd04a" providerId="ADAL" clId="{EA01BCEB-61A2-460B-8DC7-24C832D898EF}" dt="2024-05-10T14:21:08.611" v="2215" actId="1076"/>
          <ac:cxnSpMkLst>
            <pc:docMk/>
            <pc:sldMk cId="2154849158" sldId="281"/>
            <ac:cxnSpMk id="9" creationId="{2FFDBD31-1B3D-9F0D-257F-48D65F9161F9}"/>
          </ac:cxnSpMkLst>
        </pc:cxnChg>
      </pc:sldChg>
      <pc:sldChg chg="addSp delSp modSp new mod">
        <pc:chgData name="Raymer, Michael L." userId="96c2fb1d-e79c-4ca3-9876-783e98fdd04a" providerId="ADAL" clId="{EA01BCEB-61A2-460B-8DC7-24C832D898EF}" dt="2024-05-10T19:52:48.520" v="3364" actId="1036"/>
        <pc:sldMkLst>
          <pc:docMk/>
          <pc:sldMk cId="3467201665" sldId="282"/>
        </pc:sldMkLst>
        <pc:spChg chg="mod">
          <ac:chgData name="Raymer, Michael L." userId="96c2fb1d-e79c-4ca3-9876-783e98fdd04a" providerId="ADAL" clId="{EA01BCEB-61A2-460B-8DC7-24C832D898EF}" dt="2024-05-09T22:16:14.984" v="1558" actId="20577"/>
          <ac:spMkLst>
            <pc:docMk/>
            <pc:sldMk cId="3467201665" sldId="282"/>
            <ac:spMk id="2" creationId="{BEF4B791-13E6-2DF0-93F2-1260E5E6CDC5}"/>
          </ac:spMkLst>
        </pc:spChg>
        <pc:spChg chg="del mod">
          <ac:chgData name="Raymer, Michael L." userId="96c2fb1d-e79c-4ca3-9876-783e98fdd04a" providerId="ADAL" clId="{EA01BCEB-61A2-460B-8DC7-24C832D898EF}" dt="2024-05-10T19:52:28.298" v="3345" actId="478"/>
          <ac:spMkLst>
            <pc:docMk/>
            <pc:sldMk cId="3467201665" sldId="282"/>
            <ac:spMk id="3" creationId="{B1A38543-9A23-34EF-1F02-8BE87D8C5B7C}"/>
          </ac:spMkLst>
        </pc:spChg>
        <pc:spChg chg="add mod">
          <ac:chgData name="Raymer, Michael L." userId="96c2fb1d-e79c-4ca3-9876-783e98fdd04a" providerId="ADAL" clId="{EA01BCEB-61A2-460B-8DC7-24C832D898EF}" dt="2024-05-10T19:52:37.339" v="3353" actId="1035"/>
          <ac:spMkLst>
            <pc:docMk/>
            <pc:sldMk cId="3467201665" sldId="282"/>
            <ac:spMk id="7" creationId="{2C5589CC-5074-BF88-991C-ECDE0A6F3A66}"/>
          </ac:spMkLst>
        </pc:spChg>
        <pc:spChg chg="add mod">
          <ac:chgData name="Raymer, Michael L." userId="96c2fb1d-e79c-4ca3-9876-783e98fdd04a" providerId="ADAL" clId="{EA01BCEB-61A2-460B-8DC7-24C832D898EF}" dt="2024-05-10T19:52:48.520" v="3364" actId="1036"/>
          <ac:spMkLst>
            <pc:docMk/>
            <pc:sldMk cId="3467201665" sldId="282"/>
            <ac:spMk id="8" creationId="{74866A6C-9746-A433-73DA-9DA31DED324E}"/>
          </ac:spMkLst>
        </pc:spChg>
        <pc:spChg chg="add del mod">
          <ac:chgData name="Raymer, Michael L." userId="96c2fb1d-e79c-4ca3-9876-783e98fdd04a" providerId="ADAL" clId="{EA01BCEB-61A2-460B-8DC7-24C832D898EF}" dt="2024-05-10T19:52:32.508" v="3346" actId="478"/>
          <ac:spMkLst>
            <pc:docMk/>
            <pc:sldMk cId="3467201665" sldId="282"/>
            <ac:spMk id="9" creationId="{F471AA4D-5452-D22E-7DFA-F027B1FDC35B}"/>
          </ac:spMkLst>
        </pc:spChg>
        <pc:picChg chg="add mod">
          <ac:chgData name="Raymer, Michael L." userId="96c2fb1d-e79c-4ca3-9876-783e98fdd04a" providerId="ADAL" clId="{EA01BCEB-61A2-460B-8DC7-24C832D898EF}" dt="2024-05-10T19:52:41.740" v="3355" actId="1076"/>
          <ac:picMkLst>
            <pc:docMk/>
            <pc:sldMk cId="3467201665" sldId="282"/>
            <ac:picMk id="4098" creationId="{95472A54-89D7-B022-68B9-3CFC3463C248}"/>
          </ac:picMkLst>
        </pc:picChg>
        <pc:picChg chg="add mod">
          <ac:chgData name="Raymer, Michael L." userId="96c2fb1d-e79c-4ca3-9876-783e98fdd04a" providerId="ADAL" clId="{EA01BCEB-61A2-460B-8DC7-24C832D898EF}" dt="2024-05-10T19:52:48.520" v="3364" actId="1036"/>
          <ac:picMkLst>
            <pc:docMk/>
            <pc:sldMk cId="3467201665" sldId="282"/>
            <ac:picMk id="4100" creationId="{A5DB6165-481A-2760-F5CA-6E46C78DB2C2}"/>
          </ac:picMkLst>
        </pc:picChg>
      </pc:sldChg>
      <pc:sldChg chg="addSp modSp new mod">
        <pc:chgData name="Raymer, Michael L." userId="96c2fb1d-e79c-4ca3-9876-783e98fdd04a" providerId="ADAL" clId="{EA01BCEB-61A2-460B-8DC7-24C832D898EF}" dt="2024-05-10T13:46:45.900" v="1806" actId="20577"/>
        <pc:sldMkLst>
          <pc:docMk/>
          <pc:sldMk cId="3861136363" sldId="283"/>
        </pc:sldMkLst>
        <pc:spChg chg="mod">
          <ac:chgData name="Raymer, Michael L." userId="96c2fb1d-e79c-4ca3-9876-783e98fdd04a" providerId="ADAL" clId="{EA01BCEB-61A2-460B-8DC7-24C832D898EF}" dt="2024-05-09T22:17:17.501" v="1591" actId="20577"/>
          <ac:spMkLst>
            <pc:docMk/>
            <pc:sldMk cId="3861136363" sldId="283"/>
            <ac:spMk id="2" creationId="{8EE5E9CF-C03B-BE0C-4DF4-031173CFD86A}"/>
          </ac:spMkLst>
        </pc:spChg>
        <pc:spChg chg="mod">
          <ac:chgData name="Raymer, Michael L." userId="96c2fb1d-e79c-4ca3-9876-783e98fdd04a" providerId="ADAL" clId="{EA01BCEB-61A2-460B-8DC7-24C832D898EF}" dt="2024-05-10T13:46:45.900" v="1806" actId="20577"/>
          <ac:spMkLst>
            <pc:docMk/>
            <pc:sldMk cId="3861136363" sldId="283"/>
            <ac:spMk id="3" creationId="{BBC9EB84-E6B3-514E-6921-1820BB17992E}"/>
          </ac:spMkLst>
        </pc:spChg>
        <pc:spChg chg="add mod">
          <ac:chgData name="Raymer, Michael L." userId="96c2fb1d-e79c-4ca3-9876-783e98fdd04a" providerId="ADAL" clId="{EA01BCEB-61A2-460B-8DC7-24C832D898EF}" dt="2024-05-10T13:46:18.264" v="1802" actId="1076"/>
          <ac:spMkLst>
            <pc:docMk/>
            <pc:sldMk cId="3861136363" sldId="283"/>
            <ac:spMk id="7" creationId="{3AB6E1E0-6200-A407-5397-49BBE09B8F9E}"/>
          </ac:spMkLst>
        </pc:spChg>
        <pc:spChg chg="add mod">
          <ac:chgData name="Raymer, Michael L." userId="96c2fb1d-e79c-4ca3-9876-783e98fdd04a" providerId="ADAL" clId="{EA01BCEB-61A2-460B-8DC7-24C832D898EF}" dt="2024-05-10T13:46:39.040" v="1804" actId="1076"/>
          <ac:spMkLst>
            <pc:docMk/>
            <pc:sldMk cId="3861136363" sldId="283"/>
            <ac:spMk id="9" creationId="{E112FCC1-5ABC-E941-1A2F-40EB44F11E80}"/>
          </ac:spMkLst>
        </pc:spChg>
      </pc:sldChg>
      <pc:sldChg chg="modSp new mod">
        <pc:chgData name="Raymer, Michael L." userId="96c2fb1d-e79c-4ca3-9876-783e98fdd04a" providerId="ADAL" clId="{EA01BCEB-61A2-460B-8DC7-24C832D898EF}" dt="2024-05-10T14:54:51.583" v="2639" actId="113"/>
        <pc:sldMkLst>
          <pc:docMk/>
          <pc:sldMk cId="4043653544" sldId="284"/>
        </pc:sldMkLst>
        <pc:spChg chg="mod">
          <ac:chgData name="Raymer, Michael L." userId="96c2fb1d-e79c-4ca3-9876-783e98fdd04a" providerId="ADAL" clId="{EA01BCEB-61A2-460B-8DC7-24C832D898EF}" dt="2024-05-10T14:52:48.471" v="2393" actId="20577"/>
          <ac:spMkLst>
            <pc:docMk/>
            <pc:sldMk cId="4043653544" sldId="284"/>
            <ac:spMk id="2" creationId="{4394E642-22F1-1E02-91A0-B439602AB573}"/>
          </ac:spMkLst>
        </pc:spChg>
        <pc:spChg chg="mod">
          <ac:chgData name="Raymer, Michael L." userId="96c2fb1d-e79c-4ca3-9876-783e98fdd04a" providerId="ADAL" clId="{EA01BCEB-61A2-460B-8DC7-24C832D898EF}" dt="2024-05-10T14:54:51.583" v="2639" actId="113"/>
          <ac:spMkLst>
            <pc:docMk/>
            <pc:sldMk cId="4043653544" sldId="284"/>
            <ac:spMk id="3" creationId="{BA46E90C-A18C-2C03-2CFA-8AE005C02147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10T15:03:35.370" v="3216" actId="1076"/>
        <pc:sldMkLst>
          <pc:docMk/>
          <pc:sldMk cId="1602916471" sldId="285"/>
        </pc:sldMkLst>
        <pc:spChg chg="mod">
          <ac:chgData name="Raymer, Michael L." userId="96c2fb1d-e79c-4ca3-9876-783e98fdd04a" providerId="ADAL" clId="{EA01BCEB-61A2-460B-8DC7-24C832D898EF}" dt="2024-05-10T14:56:50.705" v="2656" actId="20577"/>
          <ac:spMkLst>
            <pc:docMk/>
            <pc:sldMk cId="1602916471" sldId="285"/>
            <ac:spMk id="2" creationId="{68240A19-8C0F-1B02-0475-B975E11DE505}"/>
          </ac:spMkLst>
        </pc:spChg>
        <pc:spChg chg="mod">
          <ac:chgData name="Raymer, Michael L." userId="96c2fb1d-e79c-4ca3-9876-783e98fdd04a" providerId="ADAL" clId="{EA01BCEB-61A2-460B-8DC7-24C832D898EF}" dt="2024-05-10T15:02:26.888" v="3160" actId="14100"/>
          <ac:spMkLst>
            <pc:docMk/>
            <pc:sldMk cId="1602916471" sldId="285"/>
            <ac:spMk id="3" creationId="{E5D2AB00-A63B-B641-3F3F-406245838379}"/>
          </ac:spMkLst>
        </pc:spChg>
        <pc:spChg chg="add mod">
          <ac:chgData name="Raymer, Michael L." userId="96c2fb1d-e79c-4ca3-9876-783e98fdd04a" providerId="ADAL" clId="{EA01BCEB-61A2-460B-8DC7-24C832D898EF}" dt="2024-05-10T15:03:35.370" v="3216" actId="1076"/>
          <ac:spMkLst>
            <pc:docMk/>
            <pc:sldMk cId="1602916471" sldId="285"/>
            <ac:spMk id="6" creationId="{2C9D0CEA-4703-F853-B834-05F4053A93C6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10T15:02:01.584" v="3156" actId="1076"/>
        <pc:sldMkLst>
          <pc:docMk/>
          <pc:sldMk cId="1705243612" sldId="286"/>
        </pc:sldMkLst>
        <pc:spChg chg="mod">
          <ac:chgData name="Raymer, Michael L." userId="96c2fb1d-e79c-4ca3-9876-783e98fdd04a" providerId="ADAL" clId="{EA01BCEB-61A2-460B-8DC7-24C832D898EF}" dt="2024-05-10T15:00:42.199" v="2953" actId="20577"/>
          <ac:spMkLst>
            <pc:docMk/>
            <pc:sldMk cId="1705243612" sldId="286"/>
            <ac:spMk id="2" creationId="{2960BB0A-5BB1-5B07-5FFF-25010006F0BB}"/>
          </ac:spMkLst>
        </pc:spChg>
        <pc:spChg chg="mod">
          <ac:chgData name="Raymer, Michael L." userId="96c2fb1d-e79c-4ca3-9876-783e98fdd04a" providerId="ADAL" clId="{EA01BCEB-61A2-460B-8DC7-24C832D898EF}" dt="2024-05-10T15:01:53.687" v="3153" actId="14100"/>
          <ac:spMkLst>
            <pc:docMk/>
            <pc:sldMk cId="1705243612" sldId="286"/>
            <ac:spMk id="3" creationId="{D11026CD-55BD-597F-2047-220F9D47F705}"/>
          </ac:spMkLst>
        </pc:spChg>
        <pc:spChg chg="add mod">
          <ac:chgData name="Raymer, Michael L." userId="96c2fb1d-e79c-4ca3-9876-783e98fdd04a" providerId="ADAL" clId="{EA01BCEB-61A2-460B-8DC7-24C832D898EF}" dt="2024-05-10T15:02:01.584" v="3156" actId="1076"/>
          <ac:spMkLst>
            <pc:docMk/>
            <pc:sldMk cId="1705243612" sldId="286"/>
            <ac:spMk id="7" creationId="{18ED8EA2-C445-E416-ECC8-39BFCF344C34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10T20:10:59.414" v="3617" actId="164"/>
        <pc:sldMkLst>
          <pc:docMk/>
          <pc:sldMk cId="2522688512" sldId="287"/>
        </pc:sldMkLst>
        <pc:spChg chg="mod">
          <ac:chgData name="Raymer, Michael L." userId="96c2fb1d-e79c-4ca3-9876-783e98fdd04a" providerId="ADAL" clId="{EA01BCEB-61A2-460B-8DC7-24C832D898EF}" dt="2024-05-10T15:04:18.467" v="3245" actId="20577"/>
          <ac:spMkLst>
            <pc:docMk/>
            <pc:sldMk cId="2522688512" sldId="287"/>
            <ac:spMk id="2" creationId="{62A085CD-53D1-D331-7639-5A877F9E0494}"/>
          </ac:spMkLst>
        </pc:spChg>
        <pc:spChg chg="del">
          <ac:chgData name="Raymer, Michael L." userId="96c2fb1d-e79c-4ca3-9876-783e98fdd04a" providerId="ADAL" clId="{EA01BCEB-61A2-460B-8DC7-24C832D898EF}" dt="2024-05-10T19:55:01.049" v="3365" actId="478"/>
          <ac:spMkLst>
            <pc:docMk/>
            <pc:sldMk cId="2522688512" sldId="287"/>
            <ac:spMk id="3" creationId="{B5A8FB9D-A83C-D529-3F8C-7866170D4C48}"/>
          </ac:spMkLst>
        </pc:spChg>
        <pc:spChg chg="add mod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7" creationId="{AC9F8CD6-8185-7958-BAF4-B8610C507520}"/>
          </ac:spMkLst>
        </pc:spChg>
        <pc:spChg chg="add del mod">
          <ac:chgData name="Raymer, Michael L." userId="96c2fb1d-e79c-4ca3-9876-783e98fdd04a" providerId="ADAL" clId="{EA01BCEB-61A2-460B-8DC7-24C832D898EF}" dt="2024-05-10T19:55:58.469" v="3380" actId="478"/>
          <ac:spMkLst>
            <pc:docMk/>
            <pc:sldMk cId="2522688512" sldId="287"/>
            <ac:spMk id="9" creationId="{3A78C827-5C4F-68B4-E500-B5B4000CE56E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1" creationId="{FFE2A39C-A461-77E5-136A-55B599DF54E9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2" creationId="{E7F724B6-BF3E-1C7B-E38D-1BD7DE8B1820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4" creationId="{E20AA146-A1CE-E772-50B1-87D432567313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5" creationId="{B974762E-ADB7-FF2E-8C41-3E55ED11728D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6" creationId="{31B537E1-0AE4-9C7B-1F69-6C7E5C11288E}"/>
          </ac:spMkLst>
        </pc:spChg>
        <pc:spChg chg="mod topLvl">
          <ac:chgData name="Raymer, Michael L." userId="96c2fb1d-e79c-4ca3-9876-783e98fdd04a" providerId="ADAL" clId="{EA01BCEB-61A2-460B-8DC7-24C832D898EF}" dt="2024-05-10T19:59:43.622" v="3472" actId="164"/>
          <ac:spMkLst>
            <pc:docMk/>
            <pc:sldMk cId="2522688512" sldId="287"/>
            <ac:spMk id="24" creationId="{FE532840-68FA-0CC2-4D9F-D4DB9D5F2A7F}"/>
          </ac:spMkLst>
        </pc:spChg>
        <pc:spChg chg="mod topLvl">
          <ac:chgData name="Raymer, Michael L." userId="96c2fb1d-e79c-4ca3-9876-783e98fdd04a" providerId="ADAL" clId="{EA01BCEB-61A2-460B-8DC7-24C832D898EF}" dt="2024-05-10T19:59:43.622" v="3472" actId="164"/>
          <ac:spMkLst>
            <pc:docMk/>
            <pc:sldMk cId="2522688512" sldId="287"/>
            <ac:spMk id="25" creationId="{2B17DF9C-7687-6BD7-DD6F-550B1D74C96A}"/>
          </ac:spMkLst>
        </pc:spChg>
        <pc:spChg chg="del mod topLvl">
          <ac:chgData name="Raymer, Michael L." userId="96c2fb1d-e79c-4ca3-9876-783e98fdd04a" providerId="ADAL" clId="{EA01BCEB-61A2-460B-8DC7-24C832D898EF}" dt="2024-05-10T19:59:05.086" v="3443" actId="478"/>
          <ac:spMkLst>
            <pc:docMk/>
            <pc:sldMk cId="2522688512" sldId="287"/>
            <ac:spMk id="26" creationId="{1647074D-D048-BAC7-92C7-9664535A3C9A}"/>
          </ac:spMkLst>
        </pc:spChg>
        <pc:spChg chg="del mod topLvl">
          <ac:chgData name="Raymer, Michael L." userId="96c2fb1d-e79c-4ca3-9876-783e98fdd04a" providerId="ADAL" clId="{EA01BCEB-61A2-460B-8DC7-24C832D898EF}" dt="2024-05-10T19:59:04.108" v="3442" actId="478"/>
          <ac:spMkLst>
            <pc:docMk/>
            <pc:sldMk cId="2522688512" sldId="287"/>
            <ac:spMk id="27" creationId="{5D4012B9-0F3B-F18D-59DC-E24E18CD98D4}"/>
          </ac:spMkLst>
        </pc:spChg>
        <pc:spChg chg="del mod topLvl">
          <ac:chgData name="Raymer, Michael L." userId="96c2fb1d-e79c-4ca3-9876-783e98fdd04a" providerId="ADAL" clId="{EA01BCEB-61A2-460B-8DC7-24C832D898EF}" dt="2024-05-10T19:59:05.990" v="3444" actId="478"/>
          <ac:spMkLst>
            <pc:docMk/>
            <pc:sldMk cId="2522688512" sldId="287"/>
            <ac:spMk id="28" creationId="{93B163D3-7250-8EF3-0CAC-3AC30920955E}"/>
          </ac:spMkLst>
        </pc:spChg>
        <pc:spChg chg="mod">
          <ac:chgData name="Raymer, Michael L." userId="96c2fb1d-e79c-4ca3-9876-783e98fdd04a" providerId="ADAL" clId="{EA01BCEB-61A2-460B-8DC7-24C832D898EF}" dt="2024-05-10T19:59:50.817" v="3474"/>
          <ac:spMkLst>
            <pc:docMk/>
            <pc:sldMk cId="2522688512" sldId="287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19:59:50.817" v="3474"/>
          <ac:spMkLst>
            <pc:docMk/>
            <pc:sldMk cId="2522688512" sldId="287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00:04.361" v="3476" actId="571"/>
          <ac:spMkLst>
            <pc:docMk/>
            <pc:sldMk cId="2522688512" sldId="287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00:04.361" v="3476" actId="571"/>
          <ac:spMkLst>
            <pc:docMk/>
            <pc:sldMk cId="2522688512" sldId="287"/>
            <ac:spMk id="38" creationId="{CF1E6CF6-9A8E-E006-D026-93FD6E91F001}"/>
          </ac:spMkLst>
        </pc:spChg>
        <pc:spChg chg="add del mod">
          <ac:chgData name="Raymer, Michael L." userId="96c2fb1d-e79c-4ca3-9876-783e98fdd04a" providerId="ADAL" clId="{EA01BCEB-61A2-460B-8DC7-24C832D898EF}" dt="2024-05-10T20:02:12.700" v="3517" actId="478"/>
          <ac:spMkLst>
            <pc:docMk/>
            <pc:sldMk cId="2522688512" sldId="287"/>
            <ac:spMk id="43" creationId="{F9C857DE-A791-48B0-44CD-A5A8645F357D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7" creationId="{94AA8373-7F7A-BE65-A91C-3C6D6EB389DB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8" creationId="{4EBFA36A-3A77-7377-1622-51B2448C0C00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9" creationId="{D4A92DF5-14EB-8558-F2CE-56A6E320C8EA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0" creationId="{B13C0BBF-93CB-7208-8C64-0C46C7BB0FE3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1" creationId="{BCBE474F-C08F-CDBD-BA6F-255344BF4050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5" creationId="{FD3397D2-205D-BEC7-49A5-4770A22D192B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6" creationId="{9848D6C1-6F4E-DBB6-C57D-6BB116BD6EC1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60" creationId="{64BF8D56-3457-FC4A-8F5B-AC7604B0F279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61" creationId="{75516F72-C509-EE55-7497-F6ABCFD5CB75}"/>
          </ac:spMkLst>
        </pc:spChg>
        <pc:spChg chg="mod">
          <ac:chgData name="Raymer, Michael L." userId="96c2fb1d-e79c-4ca3-9876-783e98fdd04a" providerId="ADAL" clId="{EA01BCEB-61A2-460B-8DC7-24C832D898EF}" dt="2024-05-10T20:08:12.847" v="3581" actId="571"/>
          <ac:spMkLst>
            <pc:docMk/>
            <pc:sldMk cId="2522688512" sldId="287"/>
            <ac:spMk id="69" creationId="{648FED46-EF7B-1C71-70D8-6240599B80F5}"/>
          </ac:spMkLst>
        </pc:spChg>
        <pc:spChg chg="mod">
          <ac:chgData name="Raymer, Michael L." userId="96c2fb1d-e79c-4ca3-9876-783e98fdd04a" providerId="ADAL" clId="{EA01BCEB-61A2-460B-8DC7-24C832D898EF}" dt="2024-05-10T20:08:12.847" v="3581" actId="571"/>
          <ac:spMkLst>
            <pc:docMk/>
            <pc:sldMk cId="2522688512" sldId="287"/>
            <ac:spMk id="70" creationId="{9D14FEA1-763D-0CFF-A042-ADE4862E215A}"/>
          </ac:spMkLst>
        </pc:spChg>
        <pc:spChg chg="del mod">
          <ac:chgData name="Raymer, Michael L." userId="96c2fb1d-e79c-4ca3-9876-783e98fdd04a" providerId="ADAL" clId="{EA01BCEB-61A2-460B-8DC7-24C832D898EF}" dt="2024-05-10T20:09:26.023" v="3610" actId="478"/>
          <ac:spMkLst>
            <pc:docMk/>
            <pc:sldMk cId="2522688512" sldId="287"/>
            <ac:spMk id="77" creationId="{F3DE1804-01D8-1C0D-3636-D972EDE0F391}"/>
          </ac:spMkLst>
        </pc:spChg>
        <pc:spChg chg="mod">
          <ac:chgData name="Raymer, Michael L." userId="96c2fb1d-e79c-4ca3-9876-783e98fdd04a" providerId="ADAL" clId="{EA01BCEB-61A2-460B-8DC7-24C832D898EF}" dt="2024-05-10T20:09:34.237" v="3613" actId="1076"/>
          <ac:spMkLst>
            <pc:docMk/>
            <pc:sldMk cId="2522688512" sldId="287"/>
            <ac:spMk id="78" creationId="{2C5095A4-3698-500D-5530-DC4426302D48}"/>
          </ac:spMkLst>
        </pc:spChg>
        <pc:grpChg chg="add del mod">
          <ac:chgData name="Raymer, Michael L." userId="96c2fb1d-e79c-4ca3-9876-783e98fdd04a" providerId="ADAL" clId="{EA01BCEB-61A2-460B-8DC7-24C832D898EF}" dt="2024-05-10T20:06:53.103" v="3544" actId="165"/>
          <ac:grpSpMkLst>
            <pc:docMk/>
            <pc:sldMk cId="2522688512" sldId="287"/>
            <ac:grpSpMk id="17" creationId="{F9FF97D6-85C6-E273-8501-78917EE912A5}"/>
          </ac:grpSpMkLst>
        </pc:grpChg>
        <pc:grpChg chg="add del mod">
          <ac:chgData name="Raymer, Michael L." userId="96c2fb1d-e79c-4ca3-9876-783e98fdd04a" providerId="ADAL" clId="{EA01BCEB-61A2-460B-8DC7-24C832D898EF}" dt="2024-05-10T19:58:55.021" v="3437" actId="165"/>
          <ac:grpSpMkLst>
            <pc:docMk/>
            <pc:sldMk cId="2522688512" sldId="287"/>
            <ac:grpSpMk id="22" creationId="{B69575FB-2D09-BEB9-53F2-2F84FFEA175F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29" creationId="{12914F2E-8D0B-04A3-44D4-9F845BA1251D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31" creationId="{1850CA0C-4234-1B8F-BD95-666665C1CD73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35" creationId="{9192DA8D-50D5-1907-4395-993502A95715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45" creationId="{88136366-5A90-B415-CB0A-91566293E0E7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53" creationId="{3BB5066A-8010-DB8B-3008-03DEE3403B25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58" creationId="{2D71F5B7-74B5-7032-B67C-3424DD28F1CA}"/>
          </ac:grpSpMkLst>
        </pc:grpChg>
        <pc:grpChg chg="add mod">
          <ac:chgData name="Raymer, Michael L." userId="96c2fb1d-e79c-4ca3-9876-783e98fdd04a" providerId="ADAL" clId="{EA01BCEB-61A2-460B-8DC7-24C832D898EF}" dt="2024-05-10T20:08:12.847" v="3581" actId="571"/>
          <ac:grpSpMkLst>
            <pc:docMk/>
            <pc:sldMk cId="2522688512" sldId="287"/>
            <ac:grpSpMk id="67" creationId="{2F78F3DC-12C9-E757-ACA9-B84328D5F07B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75" creationId="{6B9D0469-B4EA-EC43-F1D8-E9DB0C7FC1F3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81" creationId="{2857C188-DAFF-15FC-2FE8-E7FF9BBA3A88}"/>
          </ac:grpSpMkLst>
        </pc:grpChg>
        <pc:inkChg chg="add mod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6" creationId="{3B250339-DE49-8C47-DF0B-1A451682686C}"/>
          </ac:inkMkLst>
        </pc:inkChg>
        <pc:inkChg chg="add del mod">
          <ac:chgData name="Raymer, Michael L." userId="96c2fb1d-e79c-4ca3-9876-783e98fdd04a" providerId="ADAL" clId="{EA01BCEB-61A2-460B-8DC7-24C832D898EF}" dt="2024-05-10T19:55:58.469" v="3380" actId="478"/>
          <ac:inkMkLst>
            <pc:docMk/>
            <pc:sldMk cId="2522688512" sldId="287"/>
            <ac:inkMk id="8" creationId="{48958559-708F-D4F7-D287-C48C883A89B5}"/>
          </ac:inkMkLst>
        </pc:inkChg>
        <pc:inkChg chg="add mod topLvl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10" creationId="{66698DC7-8943-496D-9CED-9AF8F060CAAB}"/>
          </ac:inkMkLst>
        </pc:inkChg>
        <pc:inkChg chg="mod topLvl">
          <ac:chgData name="Raymer, Michael L." userId="96c2fb1d-e79c-4ca3-9876-783e98fdd04a" providerId="ADAL" clId="{EA01BCEB-61A2-460B-8DC7-24C832D898EF}" dt="2024-05-10T19:59:43.622" v="3472" actId="164"/>
          <ac:inkMkLst>
            <pc:docMk/>
            <pc:sldMk cId="2522688512" sldId="287"/>
            <ac:inkMk id="23" creationId="{3F960D37-0472-006A-6C88-0E558557E887}"/>
          </ac:inkMkLst>
        </pc:inkChg>
        <pc:inkChg chg="mod">
          <ac:chgData name="Raymer, Michael L." userId="96c2fb1d-e79c-4ca3-9876-783e98fdd04a" providerId="ADAL" clId="{EA01BCEB-61A2-460B-8DC7-24C832D898EF}" dt="2024-05-10T19:59:50.817" v="3474"/>
          <ac:inkMkLst>
            <pc:docMk/>
            <pc:sldMk cId="2522688512" sldId="287"/>
            <ac:inkMk id="32" creationId="{0C106EDA-98AA-5506-76C3-7BDCBC60FD6F}"/>
          </ac:inkMkLst>
        </pc:inkChg>
        <pc:inkChg chg="mod">
          <ac:chgData name="Raymer, Michael L." userId="96c2fb1d-e79c-4ca3-9876-783e98fdd04a" providerId="ADAL" clId="{EA01BCEB-61A2-460B-8DC7-24C832D898EF}" dt="2024-05-10T20:00:04.361" v="3476" actId="571"/>
          <ac:inkMkLst>
            <pc:docMk/>
            <pc:sldMk cId="2522688512" sldId="287"/>
            <ac:inkMk id="36" creationId="{D1BDE541-DE87-BD02-689C-3E1C033D2021}"/>
          </ac:inkMkLst>
        </pc:inkChg>
        <pc:inkChg chg="add del mod">
          <ac:chgData name="Raymer, Michael L." userId="96c2fb1d-e79c-4ca3-9876-783e98fdd04a" providerId="ADAL" clId="{EA01BCEB-61A2-460B-8DC7-24C832D898EF}" dt="2024-05-10T20:02:12.700" v="3517" actId="478"/>
          <ac:inkMkLst>
            <pc:docMk/>
            <pc:sldMk cId="2522688512" sldId="287"/>
            <ac:inkMk id="42" creationId="{5958A7EF-5780-23DC-3344-C975A8DE126F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46" creationId="{CD78A9E5-1613-B5F3-5434-14B3479E6CF5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54" creationId="{E5BB7E1F-2151-989E-C67A-8721BA189C16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59" creationId="{D73A6201-E86C-C313-293C-DB078956B071}"/>
          </ac:inkMkLst>
        </pc:inkChg>
        <pc:inkChg chg="mod">
          <ac:chgData name="Raymer, Michael L." userId="96c2fb1d-e79c-4ca3-9876-783e98fdd04a" providerId="ADAL" clId="{EA01BCEB-61A2-460B-8DC7-24C832D898EF}" dt="2024-05-10T20:08:12.847" v="3581" actId="571"/>
          <ac:inkMkLst>
            <pc:docMk/>
            <pc:sldMk cId="2522688512" sldId="287"/>
            <ac:inkMk id="68" creationId="{AF374ADD-C69C-CFD2-829A-48F47ADEB19C}"/>
          </ac:inkMkLst>
        </pc:inkChg>
        <pc:inkChg chg="add mod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71" creationId="{E8FCF0EF-2162-FBB6-78DF-CD684CDF2925}"/>
          </ac:inkMkLst>
        </pc:inkChg>
        <pc:inkChg chg="mod">
          <ac:chgData name="Raymer, Michael L." userId="96c2fb1d-e79c-4ca3-9876-783e98fdd04a" providerId="ADAL" clId="{EA01BCEB-61A2-460B-8DC7-24C832D898EF}" dt="2024-05-10T20:09:09.604" v="3595"/>
          <ac:inkMkLst>
            <pc:docMk/>
            <pc:sldMk cId="2522688512" sldId="287"/>
            <ac:inkMk id="76" creationId="{98525571-5602-DD05-49A3-BE41FCC9DB93}"/>
          </ac:inkMkLst>
        </pc:ink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13" creationId="{0824C711-B4AC-7D61-F260-7C336989A4EF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20" creationId="{343920DB-2B40-1387-E8EC-B1809D4E1430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30" creationId="{04096999-F8D3-A570-BC71-B5DA1ACC3C78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40" creationId="{16823732-8098-01BE-3EF4-FFB1E13EC0F3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44" creationId="{F97472D3-4E54-BB78-DB7A-1B151542854F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52" creationId="{405B34C8-817F-7BCC-BB54-024BF7C6F94D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57" creationId="{EF517A92-A09D-054B-EFD2-761FE9013677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73" creationId="{ED13B39E-AEED-2107-AC08-373821A4B08D}"/>
          </ac:cxnSpMkLst>
        </pc:cxnChg>
      </pc:sldChg>
      <pc:sldChg chg="addSp delSp modSp add mod">
        <pc:chgData name="Raymer, Michael L." userId="96c2fb1d-e79c-4ca3-9876-783e98fdd04a" providerId="ADAL" clId="{EA01BCEB-61A2-460B-8DC7-24C832D898EF}" dt="2024-05-10T15:06:53.011" v="3296" actId="14100"/>
        <pc:sldMkLst>
          <pc:docMk/>
          <pc:sldMk cId="2518182813" sldId="288"/>
        </pc:sldMkLst>
        <pc:spChg chg="mod">
          <ac:chgData name="Raymer, Michael L." userId="96c2fb1d-e79c-4ca3-9876-783e98fdd04a" providerId="ADAL" clId="{EA01BCEB-61A2-460B-8DC7-24C832D898EF}" dt="2024-05-10T15:05:58.229" v="3281" actId="20577"/>
          <ac:spMkLst>
            <pc:docMk/>
            <pc:sldMk cId="2518182813" sldId="288"/>
            <ac:spMk id="2" creationId="{F5C46246-AA04-1FC1-4A60-617BEDA60F49}"/>
          </ac:spMkLst>
        </pc:spChg>
        <pc:spChg chg="del mod">
          <ac:chgData name="Raymer, Michael L." userId="96c2fb1d-e79c-4ca3-9876-783e98fdd04a" providerId="ADAL" clId="{EA01BCEB-61A2-460B-8DC7-24C832D898EF}" dt="2024-05-10T15:06:13.347" v="3285" actId="478"/>
          <ac:spMkLst>
            <pc:docMk/>
            <pc:sldMk cId="2518182813" sldId="288"/>
            <ac:spMk id="3" creationId="{E5F0846B-F36A-C141-FF59-A41277D39E6B}"/>
          </ac:spMkLst>
        </pc:spChg>
        <pc:spChg chg="del">
          <ac:chgData name="Raymer, Michael L." userId="96c2fb1d-e79c-4ca3-9876-783e98fdd04a" providerId="ADAL" clId="{EA01BCEB-61A2-460B-8DC7-24C832D898EF}" dt="2024-05-10T15:06:09.073" v="3283" actId="478"/>
          <ac:spMkLst>
            <pc:docMk/>
            <pc:sldMk cId="2518182813" sldId="288"/>
            <ac:spMk id="12" creationId="{5163E638-20DD-A2CA-45F1-3DBE67DD2147}"/>
          </ac:spMkLst>
        </pc:spChg>
        <pc:spChg chg="add mod">
          <ac:chgData name="Raymer, Michael L." userId="96c2fb1d-e79c-4ca3-9876-783e98fdd04a" providerId="ADAL" clId="{EA01BCEB-61A2-460B-8DC7-24C832D898EF}" dt="2024-05-10T15:06:24.336" v="3286" actId="571"/>
          <ac:spMkLst>
            <pc:docMk/>
            <pc:sldMk cId="2518182813" sldId="288"/>
            <ac:spMk id="13" creationId="{5BA08980-FB72-010B-83FA-8E573672479B}"/>
          </ac:spMkLst>
        </pc:spChg>
        <pc:spChg chg="mod">
          <ac:chgData name="Raymer, Michael L." userId="96c2fb1d-e79c-4ca3-9876-783e98fdd04a" providerId="ADAL" clId="{EA01BCEB-61A2-460B-8DC7-24C832D898EF}" dt="2024-05-10T15:06:37.098" v="3292" actId="1037"/>
          <ac:spMkLst>
            <pc:docMk/>
            <pc:sldMk cId="2518182813" sldId="288"/>
            <ac:spMk id="14" creationId="{22FF18F5-7446-A3C4-979B-590FCC185942}"/>
          </ac:spMkLst>
        </pc:spChg>
        <pc:spChg chg="mod">
          <ac:chgData name="Raymer, Michael L." userId="96c2fb1d-e79c-4ca3-9876-783e98fdd04a" providerId="ADAL" clId="{EA01BCEB-61A2-460B-8DC7-24C832D898EF}" dt="2024-05-10T15:06:31.555" v="3287" actId="1076"/>
          <ac:spMkLst>
            <pc:docMk/>
            <pc:sldMk cId="2518182813" sldId="288"/>
            <ac:spMk id="18" creationId="{8DFF052F-B29F-BC51-A8FC-49219EEEC2CA}"/>
          </ac:spMkLst>
        </pc:spChg>
        <pc:grpChg chg="del">
          <ac:chgData name="Raymer, Michael L." userId="96c2fb1d-e79c-4ca3-9876-783e98fdd04a" providerId="ADAL" clId="{EA01BCEB-61A2-460B-8DC7-24C832D898EF}" dt="2024-05-10T15:06:10.546" v="3284" actId="478"/>
          <ac:grpSpMkLst>
            <pc:docMk/>
            <pc:sldMk cId="2518182813" sldId="288"/>
            <ac:grpSpMk id="15" creationId="{8E89856C-0C4E-D736-27A4-612140415B8D}"/>
          </ac:grpSpMkLst>
        </pc:grpChg>
        <pc:inkChg chg="mod">
          <ac:chgData name="Raymer, Michael L." userId="96c2fb1d-e79c-4ca3-9876-783e98fdd04a" providerId="ADAL" clId="{EA01BCEB-61A2-460B-8DC7-24C832D898EF}" dt="2024-05-10T15:06:31.555" v="3287" actId="1076"/>
          <ac:inkMkLst>
            <pc:docMk/>
            <pc:sldMk cId="2518182813" sldId="288"/>
            <ac:inkMk id="8" creationId="{C0C9C9A1-6784-90A9-C0CA-C836A00A65C3}"/>
          </ac:inkMkLst>
        </pc:inkChg>
        <pc:inkChg chg="add mod">
          <ac:chgData name="Raymer, Michael L." userId="96c2fb1d-e79c-4ca3-9876-783e98fdd04a" providerId="ADAL" clId="{EA01BCEB-61A2-460B-8DC7-24C832D898EF}" dt="2024-05-10T15:06:24.336" v="3286" actId="571"/>
          <ac:inkMkLst>
            <pc:docMk/>
            <pc:sldMk cId="2518182813" sldId="288"/>
            <ac:inkMk id="9" creationId="{93032A64-C429-CD94-679F-FB353003D157}"/>
          </ac:inkMkLst>
        </pc:inkChg>
        <pc:cxnChg chg="mod">
          <ac:chgData name="Raymer, Michael L." userId="96c2fb1d-e79c-4ca3-9876-783e98fdd04a" providerId="ADAL" clId="{EA01BCEB-61A2-460B-8DC7-24C832D898EF}" dt="2024-05-10T15:06:42.490" v="3293" actId="14100"/>
          <ac:cxnSpMkLst>
            <pc:docMk/>
            <pc:sldMk cId="2518182813" sldId="288"/>
            <ac:cxnSpMk id="10" creationId="{C4AB0A2F-47BA-38A3-A39D-14F069498C25}"/>
          </ac:cxnSpMkLst>
        </pc:cxnChg>
        <pc:cxnChg chg="add mod">
          <ac:chgData name="Raymer, Michael L." userId="96c2fb1d-e79c-4ca3-9876-783e98fdd04a" providerId="ADAL" clId="{EA01BCEB-61A2-460B-8DC7-24C832D898EF}" dt="2024-05-10T15:06:53.011" v="3296" actId="14100"/>
          <ac:cxnSpMkLst>
            <pc:docMk/>
            <pc:sldMk cId="2518182813" sldId="288"/>
            <ac:cxnSpMk id="17" creationId="{E977073A-4B45-112B-8D63-A608274BFD37}"/>
          </ac:cxnSpMkLst>
        </pc:cxnChg>
      </pc:sldChg>
      <pc:sldChg chg="addSp modSp add del mod">
        <pc:chgData name="Raymer, Michael L." userId="96c2fb1d-e79c-4ca3-9876-783e98fdd04a" providerId="ADAL" clId="{EA01BCEB-61A2-460B-8DC7-24C832D898EF}" dt="2024-05-10T20:11:03.066" v="3618" actId="47"/>
        <pc:sldMkLst>
          <pc:docMk/>
          <pc:sldMk cId="1622772910" sldId="289"/>
        </pc:sldMkLst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7" creationId="{AC9F8CD6-8185-7958-BAF4-B8610C507520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1" creationId="{FFE2A39C-A461-77E5-136A-55B599DF54E9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2" creationId="{E7F724B6-BF3E-1C7B-E38D-1BD7DE8B1820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4" creationId="{E20AA146-A1CE-E772-50B1-87D432567313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5" creationId="{B974762E-ADB7-FF2E-8C41-3E55ED11728D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6" creationId="{31B537E1-0AE4-9C7B-1F69-6C7E5C11288E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24" creationId="{FE532840-68FA-0CC2-4D9F-D4DB9D5F2A7F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25" creationId="{2B17DF9C-7687-6BD7-DD6F-550B1D74C96A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8" creationId="{CF1E6CF6-9A8E-E006-D026-93FD6E91F001}"/>
          </ac:spMkLst>
        </pc:spChg>
        <pc:spChg chg="mod">
          <ac:chgData name="Raymer, Michael L." userId="96c2fb1d-e79c-4ca3-9876-783e98fdd04a" providerId="ADAL" clId="{EA01BCEB-61A2-460B-8DC7-24C832D898EF}" dt="2024-05-10T20:05:20.516" v="3537" actId="20577"/>
          <ac:spMkLst>
            <pc:docMk/>
            <pc:sldMk cId="1622772910" sldId="289"/>
            <ac:spMk id="43" creationId="{F9C857DE-A791-48B0-44CD-A5A8645F357D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7" creationId="{94AA8373-7F7A-BE65-A91C-3C6D6EB389DB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8" creationId="{4EBFA36A-3A77-7377-1622-51B2448C0C00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9" creationId="{D4A92DF5-14EB-8558-F2CE-56A6E320C8EA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0" creationId="{B13C0BBF-93CB-7208-8C64-0C46C7BB0FE3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1" creationId="{BCBE474F-C08F-CDBD-BA6F-255344BF4050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5" creationId="{FD3397D2-205D-BEC7-49A5-4770A22D192B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6" creationId="{9848D6C1-6F4E-DBB6-C57D-6BB116BD6EC1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60" creationId="{64BF8D56-3457-FC4A-8F5B-AC7604B0F279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61" creationId="{75516F72-C509-EE55-7497-F6ABCFD5CB75}"/>
          </ac:spMkLst>
        </pc:spChg>
        <pc:grpChg chg="add mod">
          <ac:chgData name="Raymer, Michael L." userId="96c2fb1d-e79c-4ca3-9876-783e98fdd04a" providerId="ADAL" clId="{EA01BCEB-61A2-460B-8DC7-24C832D898EF}" dt="2024-05-10T20:04:54.602" v="3530" actId="14100"/>
          <ac:grpSpMkLst>
            <pc:docMk/>
            <pc:sldMk cId="1622772910" sldId="289"/>
            <ac:grpSpMk id="3" creationId="{8FE1BCFF-9307-88CF-BE09-969018584628}"/>
          </ac:grpSpMkLst>
        </pc:grpChg>
        <pc:grpChg chg="add mod">
          <ac:chgData name="Raymer, Michael L." userId="96c2fb1d-e79c-4ca3-9876-783e98fdd04a" providerId="ADAL" clId="{EA01BCEB-61A2-460B-8DC7-24C832D898EF}" dt="2024-05-10T20:05:15.307" v="3535" actId="1076"/>
          <ac:grpSpMkLst>
            <pc:docMk/>
            <pc:sldMk cId="1622772910" sldId="289"/>
            <ac:grpSpMk id="8" creationId="{83518807-45B6-650A-9A91-1ED5B0B0412D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17" creationId="{F9FF97D6-85C6-E273-8501-78917EE912A5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29" creationId="{12914F2E-8D0B-04A3-44D4-9F845BA1251D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31" creationId="{1850CA0C-4234-1B8F-BD95-666665C1CD73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35" creationId="{9192DA8D-50D5-1907-4395-993502A95715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45" creationId="{88136366-5A90-B415-CB0A-91566293E0E7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53" creationId="{3BB5066A-8010-DB8B-3008-03DEE3403B25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58" creationId="{2D71F5B7-74B5-7032-B67C-3424DD28F1CA}"/>
          </ac:grpSpMkLst>
        </pc:grpChg>
        <pc:inkChg chg="mod">
          <ac:chgData name="Raymer, Michael L." userId="96c2fb1d-e79c-4ca3-9876-783e98fdd04a" providerId="ADAL" clId="{EA01BCEB-61A2-460B-8DC7-24C832D898EF}" dt="2024-05-10T20:04:23.448" v="3519" actId="164"/>
          <ac:inkMkLst>
            <pc:docMk/>
            <pc:sldMk cId="1622772910" sldId="289"/>
            <ac:inkMk id="6" creationId="{3B250339-DE49-8C47-DF0B-1A451682686C}"/>
          </ac:inkMkLst>
        </pc:inkChg>
        <pc:inkChg chg="mod">
          <ac:chgData name="Raymer, Michael L." userId="96c2fb1d-e79c-4ca3-9876-783e98fdd04a" providerId="ADAL" clId="{EA01BCEB-61A2-460B-8DC7-24C832D898EF}" dt="2024-05-10T20:05:04.345" v="3531" actId="164"/>
          <ac:inkMkLst>
            <pc:docMk/>
            <pc:sldMk cId="1622772910" sldId="289"/>
            <ac:inkMk id="42" creationId="{5958A7EF-5780-23DC-3344-C975A8DE126F}"/>
          </ac:inkMkLst>
        </pc:ink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13" creationId="{0824C711-B4AC-7D61-F260-7C336989A4EF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20" creationId="{343920DB-2B40-1387-E8EC-B1809D4E1430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30" creationId="{04096999-F8D3-A570-BC71-B5DA1ACC3C78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40" creationId="{16823732-8098-01BE-3EF4-FFB1E13EC0F3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44" creationId="{F97472D3-4E54-BB78-DB7A-1B151542854F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52" creationId="{405B34C8-817F-7BCC-BB54-024BF7C6F94D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57" creationId="{EF517A92-A09D-054B-EFD2-761FE9013677}"/>
          </ac:cxnSpMkLst>
        </pc:cxnChg>
      </pc:sldChg>
      <pc:sldChg chg="addSp delSp modSp add mod">
        <pc:chgData name="Raymer, Michael L." userId="96c2fb1d-e79c-4ca3-9876-783e98fdd04a" providerId="ADAL" clId="{EA01BCEB-61A2-460B-8DC7-24C832D898EF}" dt="2024-05-10T20:16:00.511" v="3654" actId="1076"/>
        <pc:sldMkLst>
          <pc:docMk/>
          <pc:sldMk cId="2408321715" sldId="289"/>
        </pc:sldMkLst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7" creationId="{AC9F8CD6-8185-7958-BAF4-B8610C507520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9" creationId="{C1C7F282-3BAC-3160-B987-8DE71FBABC08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1" creationId="{FFE2A39C-A461-77E5-136A-55B599DF54E9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2" creationId="{E7F724B6-BF3E-1C7B-E38D-1BD7DE8B1820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4" creationId="{E20AA146-A1CE-E772-50B1-87D432567313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5" creationId="{B974762E-ADB7-FF2E-8C41-3E55ED11728D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6" creationId="{31B537E1-0AE4-9C7B-1F69-6C7E5C11288E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19" creationId="{777774E9-F4B7-5DBD-A9A8-6830E9699C36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1" creationId="{3B286BCB-AA36-84C4-C4EB-1570FEB9FD8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2" creationId="{DB21EF2A-348E-C41C-C171-90E81883ABBA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24" creationId="{FE532840-68FA-0CC2-4D9F-D4DB9D5F2A7F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25" creationId="{2B17DF9C-7687-6BD7-DD6F-550B1D74C96A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6" creationId="{B883641D-AD9A-F882-C3C0-9A67FE444004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7" creationId="{ABE30173-D608-45A1-2A32-16651F8B909C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8" creationId="{CF1E6CF6-9A8E-E006-D026-93FD6E91F001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49" creationId="{C3069F5C-BBC6-12F0-E142-3E5F40D66976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1" creationId="{8DAF6269-C126-86F9-6975-F307D6848C6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2" creationId="{3EE9F69F-9EAB-1523-3728-E3A9131CDF13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4" creationId="{32893197-864C-365D-FE17-AE18C502A43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5" creationId="{D0EB3CD7-2F95-188D-72E9-023B3DA3656E}"/>
          </ac:spMkLst>
        </pc:spChg>
        <pc:spChg chg="del mod">
          <ac:chgData name="Raymer, Michael L." userId="96c2fb1d-e79c-4ca3-9876-783e98fdd04a" providerId="ADAL" clId="{EA01BCEB-61A2-460B-8DC7-24C832D898EF}" dt="2024-05-10T20:11:23.889" v="3623" actId="478"/>
          <ac:spMkLst>
            <pc:docMk/>
            <pc:sldMk cId="2408321715" sldId="289"/>
            <ac:spMk id="57" creationId="{F5D3FE2A-9A5C-1E74-079B-02F659FA6188}"/>
          </ac:spMkLst>
        </pc:spChg>
        <pc:spChg chg="del mod">
          <ac:chgData name="Raymer, Michael L." userId="96c2fb1d-e79c-4ca3-9876-783e98fdd04a" providerId="ADAL" clId="{EA01BCEB-61A2-460B-8DC7-24C832D898EF}" dt="2024-05-10T20:11:25.639" v="3624" actId="478"/>
          <ac:spMkLst>
            <pc:docMk/>
            <pc:sldMk cId="2408321715" sldId="289"/>
            <ac:spMk id="58" creationId="{BB9331C9-394D-91EE-8480-AEF55963F178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1" creationId="{4F7BE080-8ECC-BD6C-C487-06616A3C4693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4" creationId="{AD875315-7322-45E6-7F09-BCD441B3AAAB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5" creationId="{FCC55E85-B61F-F6D5-A314-6E7249BB150C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6" creationId="{DBDC0764-938D-8546-6C27-3181F93F5124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7" creationId="{AE8250E0-2885-39DD-E549-083122C01F13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8" creationId="{A4E8034C-90A6-E330-65E0-2C537A68D83B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78" creationId="{2C5095A4-3698-500D-5530-DC4426302D48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5" creationId="{5BD0E81E-C549-7202-82E7-625DE9EF4EB4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7" creationId="{3889BAEB-9E9C-0B4C-3C3B-5CBCDCCA39F1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8" creationId="{71B6DF48-D926-137A-1F6A-851C1182E052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90" creationId="{608FCA19-07C1-18B5-1E75-51CA5626EBFA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91" creationId="{D49F69F3-4A55-D56E-EDF2-75CCCEDCAD08}"/>
          </ac:spMkLst>
        </pc:spChg>
        <pc:spChg chg="del mod">
          <ac:chgData name="Raymer, Michael L." userId="96c2fb1d-e79c-4ca3-9876-783e98fdd04a" providerId="ADAL" clId="{EA01BCEB-61A2-460B-8DC7-24C832D898EF}" dt="2024-05-10T20:11:58.185" v="3636" actId="478"/>
          <ac:spMkLst>
            <pc:docMk/>
            <pc:sldMk cId="2408321715" sldId="289"/>
            <ac:spMk id="93" creationId="{5B7C41F5-061B-22BF-136A-6071BA1EAECE}"/>
          </ac:spMkLst>
        </pc:spChg>
        <pc:spChg chg="del mod">
          <ac:chgData name="Raymer, Michael L." userId="96c2fb1d-e79c-4ca3-9876-783e98fdd04a" providerId="ADAL" clId="{EA01BCEB-61A2-460B-8DC7-24C832D898EF}" dt="2024-05-10T20:12:04.164" v="3638" actId="478"/>
          <ac:spMkLst>
            <pc:docMk/>
            <pc:sldMk cId="2408321715" sldId="289"/>
            <ac:spMk id="94" creationId="{DC167B91-DA12-F277-3F59-252CA1B7DDDB}"/>
          </ac:spMkLst>
        </pc:spChg>
        <pc:grpChg chg="add del mod">
          <ac:chgData name="Raymer, Michael L." userId="96c2fb1d-e79c-4ca3-9876-783e98fdd04a" providerId="ADAL" clId="{EA01BCEB-61A2-460B-8DC7-24C832D898EF}" dt="2024-05-10T20:11:43.996" v="3629" actId="478"/>
          <ac:grpSpMkLst>
            <pc:docMk/>
            <pc:sldMk cId="2408321715" sldId="289"/>
            <ac:grpSpMk id="3" creationId="{6AA5BB6B-6AF2-27CD-8F86-4455AD9F8B20}"/>
          </ac:grpSpMkLst>
        </pc:grpChg>
        <pc:grpChg chg="del mod">
          <ac:chgData name="Raymer, Michael L." userId="96c2fb1d-e79c-4ca3-9876-783e98fdd04a" providerId="ADAL" clId="{EA01BCEB-61A2-460B-8DC7-24C832D898EF}" dt="2024-05-10T20:11:23.889" v="3623" actId="478"/>
          <ac:grpSpMkLst>
            <pc:docMk/>
            <pc:sldMk cId="2408321715" sldId="289"/>
            <ac:grpSpMk id="39" creationId="{24611168-EECB-40AA-C8D3-2D116C3991EF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2" creationId="{2DC73388-A3A8-61A8-CE35-970CBD0B6BF2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3" creationId="{3CD7C496-16BB-D6FE-C824-649F410AA4C7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7" creationId="{8FEFED23-848F-5E95-720D-B194AA8DE173}"/>
          </ac:grpSpMkLst>
        </pc:grpChg>
        <pc:grpChg chg="add del mod">
          <ac:chgData name="Raymer, Michael L." userId="96c2fb1d-e79c-4ca3-9876-783e98fdd04a" providerId="ADAL" clId="{EA01BCEB-61A2-460B-8DC7-24C832D898EF}" dt="2024-05-10T20:16:00.511" v="3654" actId="1076"/>
          <ac:grpSpMkLst>
            <pc:docMk/>
            <pc:sldMk cId="2408321715" sldId="289"/>
            <ac:grpSpMk id="59" creationId="{F06B10DE-50A7-C41A-2111-29BDE22C3A8B}"/>
          </ac:grpSpMkLst>
        </pc:grpChg>
        <pc:grpChg chg="del mod">
          <ac:chgData name="Raymer, Michael L." userId="96c2fb1d-e79c-4ca3-9876-783e98fdd04a" providerId="ADAL" clId="{EA01BCEB-61A2-460B-8DC7-24C832D898EF}" dt="2024-05-10T20:11:58.185" v="3636" actId="478"/>
          <ac:grpSpMkLst>
            <pc:docMk/>
            <pc:sldMk cId="2408321715" sldId="289"/>
            <ac:grpSpMk id="70" creationId="{056A3FD2-23FF-06BF-DF02-93F3AD889C82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74" creationId="{0C44AD8B-2743-5088-0F33-6DC29D5499C5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77" creationId="{8F2BE7F1-165F-11FA-B5A2-79A933230A32}"/>
          </ac:grpSpMkLst>
        </pc:grpChg>
        <pc:grpChg chg="mod">
          <ac:chgData name="Raymer, Michael L." userId="96c2fb1d-e79c-4ca3-9876-783e98fdd04a" providerId="ADAL" clId="{EA01BCEB-61A2-460B-8DC7-24C832D898EF}" dt="2024-05-10T20:15:56.807" v="3653" actId="1076"/>
          <ac:grpSpMkLst>
            <pc:docMk/>
            <pc:sldMk cId="2408321715" sldId="289"/>
            <ac:grpSpMk id="81" creationId="{2857C188-DAFF-15FC-2FE8-E7FF9BBA3A88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83" creationId="{6FB40E07-23EB-AD51-D58C-6559F683CEC5}"/>
          </ac:grpSpMkLst>
        </pc:grp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6" creationId="{3B250339-DE49-8C47-DF0B-1A451682686C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8" creationId="{D8C567CE-CC1B-6715-C3CA-E59A76677F5D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10" creationId="{66698DC7-8943-496D-9CED-9AF8F060CAAB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18" creationId="{BB1245F6-73D5-DADD-F353-8367D846EF15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23" creationId="{3F960D37-0472-006A-6C88-0E558557E887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32" creationId="{0C106EDA-98AA-5506-76C3-7BDCBC60FD6F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36" creationId="{D1BDE541-DE87-BD02-689C-3E1C033D2021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45" creationId="{272FCA34-91E6-C9DC-E110-97FFFDD03034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48" creationId="{AB66F9D3-ACE5-5D74-6644-3B5FF193A961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50" creationId="{06C717BA-6128-D9D0-1F54-75E98D9DF63D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53" creationId="{A642E2E4-A621-658E-0FDD-AA19A011BDF6}"/>
          </ac:inkMkLst>
        </pc:inkChg>
        <pc:inkChg chg="del mod">
          <ac:chgData name="Raymer, Michael L." userId="96c2fb1d-e79c-4ca3-9876-783e98fdd04a" providerId="ADAL" clId="{EA01BCEB-61A2-460B-8DC7-24C832D898EF}" dt="2024-05-10T20:11:20.913" v="3622" actId="478"/>
          <ac:inkMkLst>
            <pc:docMk/>
            <pc:sldMk cId="2408321715" sldId="289"/>
            <ac:inkMk id="56" creationId="{E31E3D96-DDFE-00FC-A429-83D59DE7EB0B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60" creationId="{0F534C6C-504D-6283-6344-F553ADDDA0F9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63" creationId="{56032CE6-ED6F-88F0-8165-3F5339D0C598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71" creationId="{E8FCF0EF-2162-FBB6-78DF-CD684CDF2925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76" creationId="{98525571-5602-DD05-49A3-BE41FCC9DB93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0" creationId="{1731104D-7430-D07F-FBEE-A949950717DC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4" creationId="{C31A94E1-7BFE-6F81-629F-FAD2BA93FF28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6" creationId="{17D895C1-5A50-11DB-6BC3-C23AE79C2ED6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9" creationId="{88B17F0D-0CDF-BB12-BAAA-0658832B4DFE}"/>
          </ac:inkMkLst>
        </pc:inkChg>
        <pc:inkChg chg="del mod">
          <ac:chgData name="Raymer, Michael L." userId="96c2fb1d-e79c-4ca3-9876-783e98fdd04a" providerId="ADAL" clId="{EA01BCEB-61A2-460B-8DC7-24C832D898EF}" dt="2024-05-10T20:11:54.505" v="3634" actId="478"/>
          <ac:inkMkLst>
            <pc:docMk/>
            <pc:sldMk cId="2408321715" sldId="289"/>
            <ac:inkMk id="92" creationId="{9DF07BF4-58AD-78B7-EEC9-6A4FC1F23AC9}"/>
          </ac:inkMkLst>
        </pc:ink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13" creationId="{0824C711-B4AC-7D61-F260-7C336989A4EF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17" creationId="{DD79770F-2BD0-713B-D1EF-E2AE8E3EFF8A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20" creationId="{343920DB-2B40-1387-E8EC-B1809D4E1430}"/>
          </ac:cxnSpMkLst>
        </pc:cxnChg>
        <pc:cxnChg chg="del mod">
          <ac:chgData name="Raymer, Michael L." userId="96c2fb1d-e79c-4ca3-9876-783e98fdd04a" providerId="ADAL" clId="{EA01BCEB-61A2-460B-8DC7-24C832D898EF}" dt="2024-05-10T20:11:28.221" v="3625" actId="478"/>
          <ac:cxnSpMkLst>
            <pc:docMk/>
            <pc:sldMk cId="2408321715" sldId="289"/>
            <ac:cxnSpMk id="28" creationId="{80E95B44-88F9-21F7-395E-3DFA628EB108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30" creationId="{04096999-F8D3-A570-BC71-B5DA1ACC3C78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40" creationId="{16823732-8098-01BE-3EF4-FFB1E13EC0F3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1" creationId="{C02A5607-C7AC-C9F5-243F-D7069954944A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4" creationId="{B076D656-3216-03E3-A2A2-57E6F2F37124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6" creationId="{7C707550-678F-E8BC-882B-7CFFD7F40E6A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62" creationId="{42B9BD43-4B72-2C6A-2FCF-484D1F735013}"/>
          </ac:cxnSpMkLst>
        </pc:cxnChg>
        <pc:cxnChg chg="del mod">
          <ac:chgData name="Raymer, Michael L." userId="96c2fb1d-e79c-4ca3-9876-783e98fdd04a" providerId="ADAL" clId="{EA01BCEB-61A2-460B-8DC7-24C832D898EF}" dt="2024-05-10T20:11:49.499" v="3631" actId="478"/>
          <ac:cxnSpMkLst>
            <pc:docMk/>
            <pc:sldMk cId="2408321715" sldId="289"/>
            <ac:cxnSpMk id="69" creationId="{63E649B6-9A95-C1F6-DC88-80E7117DCA30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72" creationId="{BBC59B6C-D503-0132-E3E5-45B50B62C9B5}"/>
          </ac:cxnSpMkLst>
        </pc:cxnChg>
        <pc:cxnChg chg="mod">
          <ac:chgData name="Raymer, Michael L." userId="96c2fb1d-e79c-4ca3-9876-783e98fdd04a" providerId="ADAL" clId="{EA01BCEB-61A2-460B-8DC7-24C832D898EF}" dt="2024-05-10T20:14:19.383" v="3647" actId="208"/>
          <ac:cxnSpMkLst>
            <pc:docMk/>
            <pc:sldMk cId="2408321715" sldId="289"/>
            <ac:cxnSpMk id="73" creationId="{ED13B39E-AEED-2107-AC08-373821A4B08D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79" creationId="{222DAC60-E791-9263-7EFD-FDBC8195D423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82" creationId="{1E7BBBAB-3045-137D-E942-B6F794BCA414}"/>
          </ac:cxnSpMkLst>
        </pc:cxnChg>
      </pc:sldChg>
      <pc:sldChg chg="addSp modSp new mod">
        <pc:chgData name="Raymer, Michael L." userId="96c2fb1d-e79c-4ca3-9876-783e98fdd04a" providerId="ADAL" clId="{EA01BCEB-61A2-460B-8DC7-24C832D898EF}" dt="2024-05-10T20:44:27.593" v="4141" actId="20577"/>
        <pc:sldMkLst>
          <pc:docMk/>
          <pc:sldMk cId="1410221078" sldId="290"/>
        </pc:sldMkLst>
        <pc:spChg chg="mod">
          <ac:chgData name="Raymer, Michael L." userId="96c2fb1d-e79c-4ca3-9876-783e98fdd04a" providerId="ADAL" clId="{EA01BCEB-61A2-460B-8DC7-24C832D898EF}" dt="2024-05-10T20:37:28.516" v="3737" actId="20577"/>
          <ac:spMkLst>
            <pc:docMk/>
            <pc:sldMk cId="1410221078" sldId="290"/>
            <ac:spMk id="2" creationId="{AE85A062-3671-3F66-3A4F-BC1663F711BB}"/>
          </ac:spMkLst>
        </pc:spChg>
        <pc:spChg chg="mod">
          <ac:chgData name="Raymer, Michael L." userId="96c2fb1d-e79c-4ca3-9876-783e98fdd04a" providerId="ADAL" clId="{EA01BCEB-61A2-460B-8DC7-24C832D898EF}" dt="2024-05-10T20:44:27.593" v="4141" actId="20577"/>
          <ac:spMkLst>
            <pc:docMk/>
            <pc:sldMk cId="1410221078" sldId="290"/>
            <ac:spMk id="3" creationId="{4E311A5A-23E8-6E14-7EFD-AF188FF9B4C9}"/>
          </ac:spMkLst>
        </pc:spChg>
        <pc:spChg chg="add mod">
          <ac:chgData name="Raymer, Michael L." userId="96c2fb1d-e79c-4ca3-9876-783e98fdd04a" providerId="ADAL" clId="{EA01BCEB-61A2-460B-8DC7-24C832D898EF}" dt="2024-05-10T20:41:58.401" v="3958" actId="1076"/>
          <ac:spMkLst>
            <pc:docMk/>
            <pc:sldMk cId="1410221078" sldId="290"/>
            <ac:spMk id="7" creationId="{EDB25425-630E-8345-FC14-3482CCF8A24B}"/>
          </ac:spMkLst>
        </pc:spChg>
        <pc:cxnChg chg="add mod">
          <ac:chgData name="Raymer, Michael L." userId="96c2fb1d-e79c-4ca3-9876-783e98fdd04a" providerId="ADAL" clId="{EA01BCEB-61A2-460B-8DC7-24C832D898EF}" dt="2024-05-10T20:43:51.992" v="4131" actId="14861"/>
          <ac:cxnSpMkLst>
            <pc:docMk/>
            <pc:sldMk cId="1410221078" sldId="290"/>
            <ac:cxnSpMk id="9" creationId="{9673A6C8-F641-4770-57E9-0F6587747FD2}"/>
          </ac:cxnSpMkLst>
        </pc:cxnChg>
      </pc:sldChg>
      <pc:sldMasterChg chg="modSp mod modSldLayout">
        <pc:chgData name="Raymer, Michael L." userId="96c2fb1d-e79c-4ca3-9876-783e98fdd04a" providerId="ADAL" clId="{EA01BCEB-61A2-460B-8DC7-24C832D898EF}" dt="2024-05-10T20:24:01.304" v="3688" actId="1035"/>
        <pc:sldMasterMkLst>
          <pc:docMk/>
          <pc:sldMasterMk cId="0" sldId="2147483648"/>
        </pc:sldMasterMkLst>
        <pc:spChg chg="mod">
          <ac:chgData name="Raymer, Michael L." userId="96c2fb1d-e79c-4ca3-9876-783e98fdd04a" providerId="ADAL" clId="{EA01BCEB-61A2-460B-8DC7-24C832D898EF}" dt="2024-05-09T21:09:42.292" v="64" actId="12"/>
          <ac:spMkLst>
            <pc:docMk/>
            <pc:sldMasterMk cId="0" sldId="2147483648"/>
            <ac:spMk id="1027" creationId="{9CECF7A8-2FB3-EB09-D49E-141E7FA0DA03}"/>
          </ac:spMkLst>
        </pc:spChg>
        <pc:spChg chg="mod">
          <ac:chgData name="Raymer, Michael L." userId="96c2fb1d-e79c-4ca3-9876-783e98fdd04a" providerId="ADAL" clId="{EA01BCEB-61A2-460B-8DC7-24C832D898EF}" dt="2024-05-10T20:21:42.621" v="3676" actId="14100"/>
          <ac:spMkLst>
            <pc:docMk/>
            <pc:sldMasterMk cId="0" sldId="2147483648"/>
            <ac:spMk id="1029" creationId="{5444FFFE-0D17-F891-E588-D0FA52BAB233}"/>
          </ac:spMkLst>
        </pc:spChg>
        <pc:spChg chg="mod">
          <ac:chgData name="Raymer, Michael L." userId="96c2fb1d-e79c-4ca3-9876-783e98fdd04a" providerId="ADAL" clId="{EA01BCEB-61A2-460B-8DC7-24C832D898EF}" dt="2024-05-10T20:18:21.253" v="3658"/>
          <ac:spMkLst>
            <pc:docMk/>
            <pc:sldMasterMk cId="0" sldId="2147483648"/>
            <ac:spMk id="1030" creationId="{4EC385A4-C8F0-DCA4-F54B-8BE7F7575346}"/>
          </ac:spMkLst>
        </pc:spChg>
        <pc:grpChg chg="mod">
          <ac:chgData name="Raymer, Michael L." userId="96c2fb1d-e79c-4ca3-9876-783e98fdd04a" providerId="ADAL" clId="{EA01BCEB-61A2-460B-8DC7-24C832D898EF}" dt="2024-05-10T20:21:37.756" v="3675" actId="1076"/>
          <ac:grpSpMkLst>
            <pc:docMk/>
            <pc:sldMasterMk cId="0" sldId="2147483648"/>
            <ac:grpSpMk id="3" creationId="{FE186CE2-AEFA-A1C4-37F8-4A4160C6E263}"/>
          </ac:grpSpMkLst>
        </pc:grpChg>
        <pc:sldLayoutChg chg="addSp modSp mod">
          <pc:chgData name="Raymer, Michael L." userId="96c2fb1d-e79c-4ca3-9876-783e98fdd04a" providerId="ADAL" clId="{EA01BCEB-61A2-460B-8DC7-24C832D898EF}" dt="2024-05-10T20:24:01.304" v="3688" actId="1035"/>
          <pc:sldLayoutMkLst>
            <pc:docMk/>
            <pc:sldMasterMk cId="0" sldId="2147483648"/>
            <pc:sldLayoutMk cId="1310998942" sldId="2147483649"/>
          </pc:sldLayoutMkLst>
          <pc:spChg chg="mod">
            <ac:chgData name="Raymer, Michael L." userId="96c2fb1d-e79c-4ca3-9876-783e98fdd04a" providerId="ADAL" clId="{EA01BCEB-61A2-460B-8DC7-24C832D898EF}" dt="2024-05-10T20:23:57.587" v="3681"/>
            <ac:spMkLst>
              <pc:docMk/>
              <pc:sldMasterMk cId="0" sldId="2147483648"/>
              <pc:sldLayoutMk cId="1310998942" sldId="2147483649"/>
              <ac:spMk id="9" creationId="{447A532E-6AC6-6C31-F0E0-4A8B0A8183F1}"/>
            </ac:spMkLst>
          </pc:spChg>
          <pc:grpChg chg="add mod">
            <ac:chgData name="Raymer, Michael L." userId="96c2fb1d-e79c-4ca3-9876-783e98fdd04a" providerId="ADAL" clId="{EA01BCEB-61A2-460B-8DC7-24C832D898EF}" dt="2024-05-10T20:24:01.304" v="3688" actId="1035"/>
            <ac:grpSpMkLst>
              <pc:docMk/>
              <pc:sldMasterMk cId="0" sldId="2147483648"/>
              <pc:sldLayoutMk cId="1310998942" sldId="2147483649"/>
              <ac:grpSpMk id="6" creationId="{700634AD-6ACE-46CA-BF33-9DCFA482A67F}"/>
            </ac:grpSpMkLst>
          </pc:grpChg>
          <pc:picChg chg="mod">
            <ac:chgData name="Raymer, Michael L." userId="96c2fb1d-e79c-4ca3-9876-783e98fdd04a" providerId="ADAL" clId="{EA01BCEB-61A2-460B-8DC7-24C832D898EF}" dt="2024-05-10T20:23:57.587" v="3681"/>
            <ac:picMkLst>
              <pc:docMk/>
              <pc:sldMasterMk cId="0" sldId="2147483648"/>
              <pc:sldLayoutMk cId="1310998942" sldId="2147483649"/>
              <ac:picMk id="7" creationId="{8908B265-1E76-24F5-D511-B0718F57B7EE}"/>
            </ac:picMkLst>
          </pc:picChg>
          <pc:cxnChg chg="mod">
            <ac:chgData name="Raymer, Michael L." userId="96c2fb1d-e79c-4ca3-9876-783e98fdd04a" providerId="ADAL" clId="{EA01BCEB-61A2-460B-8DC7-24C832D898EF}" dt="2024-05-10T20:23:57.587" v="3681"/>
            <ac:cxnSpMkLst>
              <pc:docMk/>
              <pc:sldMasterMk cId="0" sldId="2147483648"/>
              <pc:sldLayoutMk cId="1310998942" sldId="2147483649"/>
              <ac:cxnSpMk id="8" creationId="{5570CD5D-9FF9-EE02-BDB0-84F425EBA47B}"/>
            </ac:cxnSpMkLst>
          </pc:cxnChg>
        </pc:sldLayoutChg>
        <pc:sldLayoutChg chg="modSp mod">
          <pc:chgData name="Raymer, Michael L." userId="96c2fb1d-e79c-4ca3-9876-783e98fdd04a" providerId="ADAL" clId="{EA01BCEB-61A2-460B-8DC7-24C832D898EF}" dt="2024-05-10T20:23:19.373" v="3680" actId="1036"/>
          <pc:sldLayoutMkLst>
            <pc:docMk/>
            <pc:sldMasterMk cId="0" sldId="2147483648"/>
            <pc:sldLayoutMk cId="284345398" sldId="2147483655"/>
          </pc:sldLayoutMkLst>
          <pc:grpChg chg="mod">
            <ac:chgData name="Raymer, Michael L." userId="96c2fb1d-e79c-4ca3-9876-783e98fdd04a" providerId="ADAL" clId="{EA01BCEB-61A2-460B-8DC7-24C832D898EF}" dt="2024-05-10T20:23:19.373" v="3680" actId="1036"/>
            <ac:grpSpMkLst>
              <pc:docMk/>
              <pc:sldMasterMk cId="0" sldId="2147483648"/>
              <pc:sldLayoutMk cId="284345398" sldId="2147483655"/>
              <ac:grpSpMk id="4" creationId="{46D7C3D8-4EAE-30EE-13FA-BD57FA276F94}"/>
            </ac:grpSpMkLst>
          </pc:grpChg>
        </pc:sldLayoutChg>
      </pc:sldMasterChg>
    </pc:docChg>
  </pc:docChgLst>
  <pc:docChgLst>
    <pc:chgData name="Raymer, Michael L." userId="96c2fb1d-e79c-4ca3-9876-783e98fdd04a" providerId="ADAL" clId="{508481B5-E411-4B4C-A777-641E1D117DE0}"/>
    <pc:docChg chg="modSld">
      <pc:chgData name="Raymer, Michael L." userId="96c2fb1d-e79c-4ca3-9876-783e98fdd04a" providerId="ADAL" clId="{508481B5-E411-4B4C-A777-641E1D117DE0}" dt="2024-05-09T15:43:15.188" v="133" actId="948"/>
      <pc:docMkLst>
        <pc:docMk/>
      </pc:docMkLst>
      <pc:sldChg chg="modSp mod">
        <pc:chgData name="Raymer, Michael L." userId="96c2fb1d-e79c-4ca3-9876-783e98fdd04a" providerId="ADAL" clId="{508481B5-E411-4B4C-A777-641E1D117DE0}" dt="2024-05-09T15:43:15.188" v="133" actId="948"/>
        <pc:sldMkLst>
          <pc:docMk/>
          <pc:sldMk cId="2806327704" sldId="263"/>
        </pc:sldMkLst>
        <pc:spChg chg="mod">
          <ac:chgData name="Raymer, Michael L." userId="96c2fb1d-e79c-4ca3-9876-783e98fdd04a" providerId="ADAL" clId="{508481B5-E411-4B4C-A777-641E1D117DE0}" dt="2024-05-09T15:43:15.188" v="133" actId="948"/>
          <ac:spMkLst>
            <pc:docMk/>
            <pc:sldMk cId="2806327704" sldId="263"/>
            <ac:spMk id="6" creationId="{EF49A5D5-2F8D-9D2F-9502-6034E03FEB99}"/>
          </ac:spMkLst>
        </pc:spChg>
      </pc:sldChg>
      <pc:sldChg chg="delSp modSp mod">
        <pc:chgData name="Raymer, Michael L." userId="96c2fb1d-e79c-4ca3-9876-783e98fdd04a" providerId="ADAL" clId="{508481B5-E411-4B4C-A777-641E1D117DE0}" dt="2024-05-09T15:38:00.778" v="10" actId="14100"/>
        <pc:sldMkLst>
          <pc:docMk/>
          <pc:sldMk cId="1821157631" sldId="269"/>
        </pc:sldMkLst>
        <pc:picChg chg="mod">
          <ac:chgData name="Raymer, Michael L." userId="96c2fb1d-e79c-4ca3-9876-783e98fdd04a" providerId="ADAL" clId="{508481B5-E411-4B4C-A777-641E1D117DE0}" dt="2024-05-09T15:37:45.394" v="8" actId="1076"/>
          <ac:picMkLst>
            <pc:docMk/>
            <pc:sldMk cId="1821157631" sldId="269"/>
            <ac:picMk id="9" creationId="{F07FF58C-BEA5-AD6A-D6F3-67862E3D681C}"/>
          </ac:picMkLst>
        </pc:picChg>
        <pc:picChg chg="mod">
          <ac:chgData name="Raymer, Michael L." userId="96c2fb1d-e79c-4ca3-9876-783e98fdd04a" providerId="ADAL" clId="{508481B5-E411-4B4C-A777-641E1D117DE0}" dt="2024-05-09T15:38:00.778" v="10" actId="14100"/>
          <ac:picMkLst>
            <pc:docMk/>
            <pc:sldMk cId="1821157631" sldId="269"/>
            <ac:picMk id="16" creationId="{084CCC2D-E424-27FC-E0CD-E9E823EC7C1D}"/>
          </ac:picMkLst>
        </pc:picChg>
        <pc:picChg chg="del">
          <ac:chgData name="Raymer, Michael L." userId="96c2fb1d-e79c-4ca3-9876-783e98fdd04a" providerId="ADAL" clId="{508481B5-E411-4B4C-A777-641E1D117DE0}" dt="2024-05-09T15:37:30.804" v="5" actId="478"/>
          <ac:picMkLst>
            <pc:docMk/>
            <pc:sldMk cId="1821157631" sldId="269"/>
            <ac:picMk id="32769" creationId="{9499943D-459F-A077-0133-88755C465538}"/>
          </ac:picMkLst>
        </pc:picChg>
        <pc:picChg chg="del">
          <ac:chgData name="Raymer, Michael L." userId="96c2fb1d-e79c-4ca3-9876-783e98fdd04a" providerId="ADAL" clId="{508481B5-E411-4B4C-A777-641E1D117DE0}" dt="2024-05-09T15:37:29.803" v="4" actId="478"/>
          <ac:picMkLst>
            <pc:docMk/>
            <pc:sldMk cId="1821157631" sldId="269"/>
            <ac:picMk id="32770" creationId="{1D1302D6-59D1-1D15-3993-E433C6DF68E1}"/>
          </ac:picMkLst>
        </pc:picChg>
        <pc:picChg chg="del">
          <ac:chgData name="Raymer, Michael L." userId="96c2fb1d-e79c-4ca3-9876-783e98fdd04a" providerId="ADAL" clId="{508481B5-E411-4B4C-A777-641E1D117DE0}" dt="2024-05-09T15:37:28.912" v="3" actId="478"/>
          <ac:picMkLst>
            <pc:docMk/>
            <pc:sldMk cId="1821157631" sldId="269"/>
            <ac:picMk id="32771" creationId="{E4AE8C6E-84FF-29E0-7BC3-68B25D3DD04D}"/>
          </ac:picMkLst>
        </pc:picChg>
        <pc:picChg chg="del mod">
          <ac:chgData name="Raymer, Michael L." userId="96c2fb1d-e79c-4ca3-9876-783e98fdd04a" providerId="ADAL" clId="{508481B5-E411-4B4C-A777-641E1D117DE0}" dt="2024-05-09T15:37:32.813" v="7" actId="478"/>
          <ac:picMkLst>
            <pc:docMk/>
            <pc:sldMk cId="1821157631" sldId="269"/>
            <ac:picMk id="32772" creationId="{3B4727EE-7C6E-0470-50BC-CD08C4A9B32F}"/>
          </ac:picMkLst>
        </pc:picChg>
      </pc:sldChg>
      <pc:sldChg chg="modSp mod">
        <pc:chgData name="Raymer, Michael L." userId="96c2fb1d-e79c-4ca3-9876-783e98fdd04a" providerId="ADAL" clId="{508481B5-E411-4B4C-A777-641E1D117DE0}" dt="2024-05-09T15:39:04.157" v="24" actId="20577"/>
        <pc:sldMkLst>
          <pc:docMk/>
          <pc:sldMk cId="3841565571" sldId="270"/>
        </pc:sldMkLst>
        <pc:spChg chg="mod">
          <ac:chgData name="Raymer, Michael L." userId="96c2fb1d-e79c-4ca3-9876-783e98fdd04a" providerId="ADAL" clId="{508481B5-E411-4B4C-A777-641E1D117DE0}" dt="2024-05-09T15:39:04.157" v="24" actId="20577"/>
          <ac:spMkLst>
            <pc:docMk/>
            <pc:sldMk cId="3841565571" sldId="270"/>
            <ac:spMk id="7" creationId="{6827AD4D-4834-4872-2101-918EFFE0EEB2}"/>
          </ac:spMkLst>
        </pc:spChg>
      </pc:sldChg>
    </pc:docChg>
  </pc:docChgLst>
  <pc:docChgLst>
    <pc:chgData name="Raymer, Michael L." userId="96c2fb1d-e79c-4ca3-9876-783e98fdd04a" providerId="ADAL" clId="{CA166244-EFE8-4835-B558-0557A4CB563E}"/>
    <pc:docChg chg="custSel modSld">
      <pc:chgData name="Raymer, Michael L." userId="96c2fb1d-e79c-4ca3-9876-783e98fdd04a" providerId="ADAL" clId="{CA166244-EFE8-4835-B558-0557A4CB563E}" dt="2024-05-21T18:35:21.186" v="1"/>
      <pc:docMkLst>
        <pc:docMk/>
      </pc:docMkLst>
      <pc:sldChg chg="addSp delSp modSp mod">
        <pc:chgData name="Raymer, Michael L." userId="96c2fb1d-e79c-4ca3-9876-783e98fdd04a" providerId="ADAL" clId="{CA166244-EFE8-4835-B558-0557A4CB563E}" dt="2024-05-21T18:35:21.186" v="1"/>
        <pc:sldMkLst>
          <pc:docMk/>
          <pc:sldMk cId="0" sldId="256"/>
        </pc:sldMkLst>
        <pc:spChg chg="del">
          <ac:chgData name="Raymer, Michael L." userId="96c2fb1d-e79c-4ca3-9876-783e98fdd04a" providerId="ADAL" clId="{CA166244-EFE8-4835-B558-0557A4CB563E}" dt="2024-05-21T18:35:20.394" v="0" actId="478"/>
          <ac:spMkLst>
            <pc:docMk/>
            <pc:sldMk cId="0" sldId="256"/>
            <ac:spMk id="2" creationId="{4A90C348-FFFD-BA98-4534-F3225381F62C}"/>
          </ac:spMkLst>
        </pc:spChg>
        <pc:spChg chg="add mod">
          <ac:chgData name="Raymer, Michael L." userId="96c2fb1d-e79c-4ca3-9876-783e98fdd04a" providerId="ADAL" clId="{CA166244-EFE8-4835-B558-0557A4CB563E}" dt="2024-05-21T18:35:21.186" v="1"/>
          <ac:spMkLst>
            <pc:docMk/>
            <pc:sldMk cId="0" sldId="256"/>
            <ac:spMk id="3" creationId="{1362A65C-38E7-7F4A-04CF-888B92511C9A}"/>
          </ac:spMkLst>
        </pc:spChg>
      </pc:sldChg>
    </pc:docChg>
  </pc:docChgLst>
  <pc:docChgLst>
    <pc:chgData name="Raymer, Michael L." userId="96c2fb1d-e79c-4ca3-9876-783e98fdd04a" providerId="ADAL" clId="{6C49AF94-D978-4976-AE7A-BD79EAFFEBBD}"/>
    <pc:docChg chg="undo custSel addSld modSld">
      <pc:chgData name="Raymer, Michael L." userId="96c2fb1d-e79c-4ca3-9876-783e98fdd04a" providerId="ADAL" clId="{6C49AF94-D978-4976-AE7A-BD79EAFFEBBD}" dt="2024-10-18T16:00:46.650" v="11"/>
      <pc:docMkLst>
        <pc:docMk/>
      </pc:docMkLst>
      <pc:sldChg chg="addSp modSp mod">
        <pc:chgData name="Raymer, Michael L." userId="96c2fb1d-e79c-4ca3-9876-783e98fdd04a" providerId="ADAL" clId="{6C49AF94-D978-4976-AE7A-BD79EAFFEBBD}" dt="2024-10-18T16:00:46.650" v="11"/>
        <pc:sldMkLst>
          <pc:docMk/>
          <pc:sldMk cId="1890740296" sldId="275"/>
        </pc:sldMkLst>
        <pc:spChg chg="mod">
          <ac:chgData name="Raymer, Michael L." userId="96c2fb1d-e79c-4ca3-9876-783e98fdd04a" providerId="ADAL" clId="{6C49AF94-D978-4976-AE7A-BD79EAFFEBBD}" dt="2024-10-18T15:56:35.559" v="10" actId="20577"/>
          <ac:spMkLst>
            <pc:docMk/>
            <pc:sldMk cId="1890740296" sldId="275"/>
            <ac:spMk id="8" creationId="{2CF8472D-D275-AEE2-28FC-FD19F7F0463C}"/>
          </ac:spMkLst>
        </pc:spChg>
        <pc:inkChg chg="add">
          <ac:chgData name="Raymer, Michael L." userId="96c2fb1d-e79c-4ca3-9876-783e98fdd04a" providerId="ADAL" clId="{6C49AF94-D978-4976-AE7A-BD79EAFFEBBD}" dt="2024-10-18T16:00:46.650" v="11"/>
          <ac:inkMkLst>
            <pc:docMk/>
            <pc:sldMk cId="1890740296" sldId="275"/>
            <ac:inkMk id="3" creationId="{EC72454D-471D-A274-F7FC-93383817FCBC}"/>
          </ac:inkMkLst>
        </pc:inkChg>
      </pc:sldChg>
      <pc:sldChg chg="addSp new">
        <pc:chgData name="Raymer, Michael L." userId="96c2fb1d-e79c-4ca3-9876-783e98fdd04a" providerId="ADAL" clId="{6C49AF94-D978-4976-AE7A-BD79EAFFEBBD}" dt="2024-10-18T15:43:19.621" v="1"/>
        <pc:sldMkLst>
          <pc:docMk/>
          <pc:sldMk cId="2675263640" sldId="276"/>
        </pc:sldMkLst>
        <pc:inkChg chg="add">
          <ac:chgData name="Raymer, Michael L." userId="96c2fb1d-e79c-4ca3-9876-783e98fdd04a" providerId="ADAL" clId="{6C49AF94-D978-4976-AE7A-BD79EAFFEBBD}" dt="2024-10-18T15:43:19.621" v="1"/>
          <ac:inkMkLst>
            <pc:docMk/>
            <pc:sldMk cId="2675263640" sldId="276"/>
            <ac:inkMk id="6" creationId="{C9F40621-C77B-EBB5-9936-A28A6C187F7D}"/>
          </ac:inkMkLst>
        </pc:inkChg>
      </pc:sldChg>
    </pc:docChg>
  </pc:docChgLst>
  <pc:docChgLst>
    <pc:chgData name="Raymer, Michael L." userId="96c2fb1d-e79c-4ca3-9876-783e98fdd04a" providerId="ADAL" clId="{D7983B60-1C78-41AB-8243-5F177EF15EAF}"/>
    <pc:docChg chg="undo redo custSel addSld delSld modSld sldOrd addSection delSection">
      <pc:chgData name="Raymer, Michael L." userId="96c2fb1d-e79c-4ca3-9876-783e98fdd04a" providerId="ADAL" clId="{D7983B60-1C78-41AB-8243-5F177EF15EAF}" dt="2024-05-14T20:39:47.035" v="8594"/>
      <pc:docMkLst>
        <pc:docMk/>
      </pc:docMkLst>
      <pc:sldChg chg="addSp delSp modSp mod">
        <pc:chgData name="Raymer, Michael L." userId="96c2fb1d-e79c-4ca3-9876-783e98fdd04a" providerId="ADAL" clId="{D7983B60-1C78-41AB-8243-5F177EF15EAF}" dt="2024-05-13T15:14:29.008" v="1663" actId="1076"/>
        <pc:sldMkLst>
          <pc:docMk/>
          <pc:sldMk cId="0" sldId="256"/>
        </pc:sldMkLst>
        <pc:spChg chg="mod">
          <ac:chgData name="Raymer, Michael L." userId="96c2fb1d-e79c-4ca3-9876-783e98fdd04a" providerId="ADAL" clId="{D7983B60-1C78-41AB-8243-5F177EF15EAF}" dt="2024-05-10T20:53:04.287" v="56" actId="1035"/>
          <ac:spMkLst>
            <pc:docMk/>
            <pc:sldMk cId="0" sldId="256"/>
            <ac:spMk id="2" creationId="{4A90C348-FFFD-BA98-4534-F3225381F62C}"/>
          </ac:spMkLst>
        </pc:spChg>
        <pc:spChg chg="mod">
          <ac:chgData name="Raymer, Michael L." userId="96c2fb1d-e79c-4ca3-9876-783e98fdd04a" providerId="ADAL" clId="{D7983B60-1C78-41AB-8243-5F177EF15EAF}" dt="2024-05-13T15:11:14.711" v="1658" actId="20577"/>
          <ac:spMkLst>
            <pc:docMk/>
            <pc:sldMk cId="0" sldId="256"/>
            <ac:spMk id="3074" creationId="{5FC47D59-E917-27F8-26E7-5DB30F41D477}"/>
          </ac:spMkLst>
        </pc:spChg>
        <pc:picChg chg="add mod">
          <ac:chgData name="Raymer, Michael L." userId="96c2fb1d-e79c-4ca3-9876-783e98fdd04a" providerId="ADAL" clId="{D7983B60-1C78-41AB-8243-5F177EF15EAF}" dt="2024-05-13T15:14:29.008" v="1663" actId="1076"/>
          <ac:picMkLst>
            <pc:docMk/>
            <pc:sldMk cId="0" sldId="256"/>
            <ac:picMk id="4" creationId="{69CF2226-4A4E-2F5E-D7F0-EFE611ACD5CA}"/>
          </ac:picMkLst>
        </pc:picChg>
        <pc:picChg chg="add del mod">
          <ac:chgData name="Raymer, Michael L." userId="96c2fb1d-e79c-4ca3-9876-783e98fdd04a" providerId="ADAL" clId="{D7983B60-1C78-41AB-8243-5F177EF15EAF}" dt="2024-05-13T15:11:17.891" v="1659" actId="478"/>
          <ac:picMkLst>
            <pc:docMk/>
            <pc:sldMk cId="0" sldId="256"/>
            <ac:picMk id="1026" creationId="{EAF4E730-CB62-B3C3-14DC-0BE7C5575ED7}"/>
          </ac:picMkLst>
        </pc:picChg>
      </pc:sldChg>
      <pc:sldChg chg="addSp delSp modSp new mod">
        <pc:chgData name="Raymer, Michael L." userId="96c2fb1d-e79c-4ca3-9876-783e98fdd04a" providerId="ADAL" clId="{D7983B60-1C78-41AB-8243-5F177EF15EAF}" dt="2024-05-13T19:38:53.680" v="1880" actId="14100"/>
        <pc:sldMkLst>
          <pc:docMk/>
          <pc:sldMk cId="1925418989" sldId="257"/>
        </pc:sldMkLst>
        <pc:spChg chg="mod">
          <ac:chgData name="Raymer, Michael L." userId="96c2fb1d-e79c-4ca3-9876-783e98fdd04a" providerId="ADAL" clId="{D7983B60-1C78-41AB-8243-5F177EF15EAF}" dt="2024-05-13T15:18:50.480" v="1682" actId="20577"/>
          <ac:spMkLst>
            <pc:docMk/>
            <pc:sldMk cId="1925418989" sldId="257"/>
            <ac:spMk id="2" creationId="{396B69C4-67CC-92F3-EC1B-9A1F978B7168}"/>
          </ac:spMkLst>
        </pc:spChg>
        <pc:spChg chg="del mod">
          <ac:chgData name="Raymer, Michael L." userId="96c2fb1d-e79c-4ca3-9876-783e98fdd04a" providerId="ADAL" clId="{D7983B60-1C78-41AB-8243-5F177EF15EAF}" dt="2024-05-13T19:34:43.424" v="1747" actId="478"/>
          <ac:spMkLst>
            <pc:docMk/>
            <pc:sldMk cId="1925418989" sldId="257"/>
            <ac:spMk id="3" creationId="{649C30EF-DCDA-CB21-2934-A2B1ED19DF51}"/>
          </ac:spMkLst>
        </pc:spChg>
        <pc:spChg chg="add mod">
          <ac:chgData name="Raymer, Michael L." userId="96c2fb1d-e79c-4ca3-9876-783e98fdd04a" providerId="ADAL" clId="{D7983B60-1C78-41AB-8243-5F177EF15EAF}" dt="2024-05-13T19:35:15.667" v="1758" actId="1076"/>
          <ac:spMkLst>
            <pc:docMk/>
            <pc:sldMk cId="1925418989" sldId="257"/>
            <ac:spMk id="9" creationId="{43D8D687-A725-B425-B9FD-E100F7F4F9B3}"/>
          </ac:spMkLst>
        </pc:spChg>
        <pc:spChg chg="add mod">
          <ac:chgData name="Raymer, Michael L." userId="96c2fb1d-e79c-4ca3-9876-783e98fdd04a" providerId="ADAL" clId="{D7983B60-1C78-41AB-8243-5F177EF15EAF}" dt="2024-05-13T19:35:54.611" v="1768" actId="1076"/>
          <ac:spMkLst>
            <pc:docMk/>
            <pc:sldMk cId="1925418989" sldId="257"/>
            <ac:spMk id="10" creationId="{BD345700-4F32-D991-2CB5-41AA22FD01FC}"/>
          </ac:spMkLst>
        </pc:spChg>
        <pc:spChg chg="add mod">
          <ac:chgData name="Raymer, Michael L." userId="96c2fb1d-e79c-4ca3-9876-783e98fdd04a" providerId="ADAL" clId="{D7983B60-1C78-41AB-8243-5F177EF15EAF}" dt="2024-05-13T19:36:03.989" v="1774" actId="20577"/>
          <ac:spMkLst>
            <pc:docMk/>
            <pc:sldMk cId="1925418989" sldId="257"/>
            <ac:spMk id="11" creationId="{3D923B5A-A4CE-DF30-968D-8BB743B41824}"/>
          </ac:spMkLst>
        </pc:spChg>
        <pc:spChg chg="add mod">
          <ac:chgData name="Raymer, Michael L." userId="96c2fb1d-e79c-4ca3-9876-783e98fdd04a" providerId="ADAL" clId="{D7983B60-1C78-41AB-8243-5F177EF15EAF}" dt="2024-05-13T19:36:48.484" v="1828" actId="1076"/>
          <ac:spMkLst>
            <pc:docMk/>
            <pc:sldMk cId="1925418989" sldId="257"/>
            <ac:spMk id="12" creationId="{8013E2CF-C3AE-B120-62B2-E1FBF142CBFB}"/>
          </ac:spMkLst>
        </pc:spChg>
        <pc:spChg chg="add mod">
          <ac:chgData name="Raymer, Michael L." userId="96c2fb1d-e79c-4ca3-9876-783e98fdd04a" providerId="ADAL" clId="{D7983B60-1C78-41AB-8243-5F177EF15EAF}" dt="2024-05-13T19:37:11.783" v="1855" actId="404"/>
          <ac:spMkLst>
            <pc:docMk/>
            <pc:sldMk cId="1925418989" sldId="257"/>
            <ac:spMk id="13" creationId="{443A9896-4FF7-0098-0B7C-812F2A8AC78D}"/>
          </ac:spMkLst>
        </pc:spChg>
        <pc:picChg chg="add mod">
          <ac:chgData name="Raymer, Michael L." userId="96c2fb1d-e79c-4ca3-9876-783e98fdd04a" providerId="ADAL" clId="{D7983B60-1C78-41AB-8243-5F177EF15EAF}" dt="2024-05-13T19:35:24.683" v="1761" actId="1076"/>
          <ac:picMkLst>
            <pc:docMk/>
            <pc:sldMk cId="1925418989" sldId="257"/>
            <ac:picMk id="7" creationId="{3621C473-82E9-D81D-EC0F-4E1679C03B01}"/>
          </ac:picMkLst>
        </pc:picChg>
        <pc:cxnChg chg="add mod">
          <ac:chgData name="Raymer, Michael L." userId="96c2fb1d-e79c-4ca3-9876-783e98fdd04a" providerId="ADAL" clId="{D7983B60-1C78-41AB-8243-5F177EF15EAF}" dt="2024-05-13T19:37:52.583" v="1861" actId="14100"/>
          <ac:cxnSpMkLst>
            <pc:docMk/>
            <pc:sldMk cId="1925418989" sldId="257"/>
            <ac:cxnSpMk id="15" creationId="{B3A07BBD-E999-2A57-7E6A-8D16858CB793}"/>
          </ac:cxnSpMkLst>
        </pc:cxnChg>
        <pc:cxnChg chg="add mod">
          <ac:chgData name="Raymer, Michael L." userId="96c2fb1d-e79c-4ca3-9876-783e98fdd04a" providerId="ADAL" clId="{D7983B60-1C78-41AB-8243-5F177EF15EAF}" dt="2024-05-13T19:38:02.567" v="1863" actId="14100"/>
          <ac:cxnSpMkLst>
            <pc:docMk/>
            <pc:sldMk cId="1925418989" sldId="257"/>
            <ac:cxnSpMk id="17" creationId="{13C794BE-4DAB-0D4C-6D32-2683F51E5956}"/>
          </ac:cxnSpMkLst>
        </pc:cxnChg>
        <pc:cxnChg chg="add mod">
          <ac:chgData name="Raymer, Michael L." userId="96c2fb1d-e79c-4ca3-9876-783e98fdd04a" providerId="ADAL" clId="{D7983B60-1C78-41AB-8243-5F177EF15EAF}" dt="2024-05-13T19:38:40.160" v="1876" actId="14100"/>
          <ac:cxnSpMkLst>
            <pc:docMk/>
            <pc:sldMk cId="1925418989" sldId="257"/>
            <ac:cxnSpMk id="19" creationId="{789FF0D5-AE86-9A8A-4B19-F06C3F735125}"/>
          </ac:cxnSpMkLst>
        </pc:cxnChg>
        <pc:cxnChg chg="add mod">
          <ac:chgData name="Raymer, Michael L." userId="96c2fb1d-e79c-4ca3-9876-783e98fdd04a" providerId="ADAL" clId="{D7983B60-1C78-41AB-8243-5F177EF15EAF}" dt="2024-05-13T19:38:43.144" v="1877" actId="14100"/>
          <ac:cxnSpMkLst>
            <pc:docMk/>
            <pc:sldMk cId="1925418989" sldId="257"/>
            <ac:cxnSpMk id="21" creationId="{E5971C05-9FD5-8747-665C-8A6D1628E293}"/>
          </ac:cxnSpMkLst>
        </pc:cxnChg>
        <pc:cxnChg chg="add mod">
          <ac:chgData name="Raymer, Michael L." userId="96c2fb1d-e79c-4ca3-9876-783e98fdd04a" providerId="ADAL" clId="{D7983B60-1C78-41AB-8243-5F177EF15EAF}" dt="2024-05-13T19:38:33.473" v="1873" actId="14100"/>
          <ac:cxnSpMkLst>
            <pc:docMk/>
            <pc:sldMk cId="1925418989" sldId="257"/>
            <ac:cxnSpMk id="24" creationId="{5BCB5500-DF5D-3ABE-05F6-9028ED65D9D4}"/>
          </ac:cxnSpMkLst>
        </pc:cxnChg>
        <pc:cxnChg chg="add mod">
          <ac:chgData name="Raymer, Michael L." userId="96c2fb1d-e79c-4ca3-9876-783e98fdd04a" providerId="ADAL" clId="{D7983B60-1C78-41AB-8243-5F177EF15EAF}" dt="2024-05-13T19:38:53.680" v="1880" actId="14100"/>
          <ac:cxnSpMkLst>
            <pc:docMk/>
            <pc:sldMk cId="1925418989" sldId="257"/>
            <ac:cxnSpMk id="32" creationId="{2A73153C-DFA3-354C-EE0A-DEF9E6553119}"/>
          </ac:cxnSpMkLst>
        </pc:cxnChg>
      </pc:sldChg>
      <pc:sldChg chg="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2310786608" sldId="257"/>
        </pc:sldMkLst>
        <pc:spChg chg="mod">
          <ac:chgData name="Raymer, Michael L." userId="96c2fb1d-e79c-4ca3-9876-783e98fdd04a" providerId="ADAL" clId="{D7983B60-1C78-41AB-8243-5F177EF15EAF}" dt="2024-05-10T21:00:16.459" v="80" actId="20577"/>
          <ac:spMkLst>
            <pc:docMk/>
            <pc:sldMk cId="2310786608" sldId="257"/>
            <ac:spMk id="2" creationId="{83EACD7D-6685-B671-9BBD-921EEF240183}"/>
          </ac:spMkLst>
        </pc:spChg>
        <pc:spChg chg="mod">
          <ac:chgData name="Raymer, Michael L." userId="96c2fb1d-e79c-4ca3-9876-783e98fdd04a" providerId="ADAL" clId="{D7983B60-1C78-41AB-8243-5F177EF15EAF}" dt="2024-05-10T21:01:15.518" v="325" actId="20577"/>
          <ac:spMkLst>
            <pc:docMk/>
            <pc:sldMk cId="2310786608" sldId="257"/>
            <ac:spMk id="3" creationId="{A3B0CB1E-163E-77C7-0F7D-19BE2C0A61ED}"/>
          </ac:spMkLst>
        </pc:spChg>
      </pc:sldChg>
      <pc:sldChg chg="addSp modSp new mod">
        <pc:chgData name="Raymer, Michael L." userId="96c2fb1d-e79c-4ca3-9876-783e98fdd04a" providerId="ADAL" clId="{D7983B60-1C78-41AB-8243-5F177EF15EAF}" dt="2024-05-14T14:36:47.869" v="4501" actId="1036"/>
        <pc:sldMkLst>
          <pc:docMk/>
          <pc:sldMk cId="1880220352" sldId="258"/>
        </pc:sldMkLst>
        <pc:spChg chg="mod">
          <ac:chgData name="Raymer, Michael L." userId="96c2fb1d-e79c-4ca3-9876-783e98fdd04a" providerId="ADAL" clId="{D7983B60-1C78-41AB-8243-5F177EF15EAF}" dt="2024-05-13T19:42:50.308" v="2229" actId="20577"/>
          <ac:spMkLst>
            <pc:docMk/>
            <pc:sldMk cId="1880220352" sldId="258"/>
            <ac:spMk id="2" creationId="{45B729C2-3DAA-F3D7-6DDB-DB860E51BF57}"/>
          </ac:spMkLst>
        </pc:spChg>
        <pc:spChg chg="mod">
          <ac:chgData name="Raymer, Michael L." userId="96c2fb1d-e79c-4ca3-9876-783e98fdd04a" providerId="ADAL" clId="{D7983B60-1C78-41AB-8243-5F177EF15EAF}" dt="2024-05-14T14:36:47.869" v="4501" actId="1036"/>
          <ac:spMkLst>
            <pc:docMk/>
            <pc:sldMk cId="1880220352" sldId="258"/>
            <ac:spMk id="3" creationId="{7A90971C-E153-553E-5C03-63E51733E9CD}"/>
          </ac:spMkLst>
        </pc:spChg>
        <pc:spChg chg="add mod">
          <ac:chgData name="Raymer, Michael L." userId="96c2fb1d-e79c-4ca3-9876-783e98fdd04a" providerId="ADAL" clId="{D7983B60-1C78-41AB-8243-5F177EF15EAF}" dt="2024-05-13T19:42:24.533" v="2225" actId="20577"/>
          <ac:spMkLst>
            <pc:docMk/>
            <pc:sldMk cId="1880220352" sldId="258"/>
            <ac:spMk id="6" creationId="{D83EA0E4-1BE5-71A3-5DA8-954A636CC74A}"/>
          </ac:spMkLst>
        </pc:spChg>
        <pc:spChg chg="add mod">
          <ac:chgData name="Raymer, Michael L." userId="96c2fb1d-e79c-4ca3-9876-783e98fdd04a" providerId="ADAL" clId="{D7983B60-1C78-41AB-8243-5F177EF15EAF}" dt="2024-05-13T19:41:57.818" v="2215" actId="1076"/>
          <ac:spMkLst>
            <pc:docMk/>
            <pc:sldMk cId="1880220352" sldId="258"/>
            <ac:spMk id="8" creationId="{DD11ED09-FF3F-9D25-B8D5-DA46C1294FDE}"/>
          </ac:spMkLst>
        </pc:spChg>
      </pc:sldChg>
      <pc:sldChg chg="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2128803622" sldId="258"/>
        </pc:sldMkLst>
        <pc:spChg chg="mod">
          <ac:chgData name="Raymer, Michael L." userId="96c2fb1d-e79c-4ca3-9876-783e98fdd04a" providerId="ADAL" clId="{D7983B60-1C78-41AB-8243-5F177EF15EAF}" dt="2024-05-10T21:02:08.134" v="378" actId="20577"/>
          <ac:spMkLst>
            <pc:docMk/>
            <pc:sldMk cId="2128803622" sldId="258"/>
            <ac:spMk id="2" creationId="{6ACCCEA1-EA0C-7233-9542-BA8170DC4B0D}"/>
          </ac:spMkLst>
        </pc:spChg>
        <pc:spChg chg="mod">
          <ac:chgData name="Raymer, Michael L." userId="96c2fb1d-e79c-4ca3-9876-783e98fdd04a" providerId="ADAL" clId="{D7983B60-1C78-41AB-8243-5F177EF15EAF}" dt="2024-05-13T14:17:40.352" v="1011" actId="20577"/>
          <ac:spMkLst>
            <pc:docMk/>
            <pc:sldMk cId="2128803622" sldId="258"/>
            <ac:spMk id="3" creationId="{13558A8C-A400-1B59-F30C-48E4B4A67E7E}"/>
          </ac:spMkLst>
        </pc:spChg>
      </pc:sldChg>
      <pc:sldChg chg="addSp delSp modSp new del mod or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1528452532" sldId="259"/>
        </pc:sldMkLst>
        <pc:spChg chg="mod">
          <ac:chgData name="Raymer, Michael L." userId="96c2fb1d-e79c-4ca3-9876-783e98fdd04a" providerId="ADAL" clId="{D7983B60-1C78-41AB-8243-5F177EF15EAF}" dt="2024-05-10T21:04:06.154" v="514" actId="20577"/>
          <ac:spMkLst>
            <pc:docMk/>
            <pc:sldMk cId="1528452532" sldId="259"/>
            <ac:spMk id="2" creationId="{13088153-4464-1CCF-D87C-D2F01779B2FB}"/>
          </ac:spMkLst>
        </pc:spChg>
        <pc:spChg chg="del">
          <ac:chgData name="Raymer, Michael L." userId="96c2fb1d-e79c-4ca3-9876-783e98fdd04a" providerId="ADAL" clId="{D7983B60-1C78-41AB-8243-5F177EF15EAF}" dt="2024-05-10T21:04:09.009" v="515" actId="478"/>
          <ac:spMkLst>
            <pc:docMk/>
            <pc:sldMk cId="1528452532" sldId="259"/>
            <ac:spMk id="3" creationId="{5084111E-3521-248D-8EA2-C3F3056695A0}"/>
          </ac:spMkLst>
        </pc:spChg>
        <pc:spChg chg="add mod">
          <ac:chgData name="Raymer, Michael L." userId="96c2fb1d-e79c-4ca3-9876-783e98fdd04a" providerId="ADAL" clId="{D7983B60-1C78-41AB-8243-5F177EF15EAF}" dt="2024-05-13T14:27:15.350" v="1139"/>
          <ac:spMkLst>
            <pc:docMk/>
            <pc:sldMk cId="1528452532" sldId="259"/>
            <ac:spMk id="7" creationId="{7720CEB3-8F08-0F41-50A1-7C6149729FFA}"/>
          </ac:spMkLst>
        </pc:spChg>
        <pc:picChg chg="add mod">
          <ac:chgData name="Raymer, Michael L." userId="96c2fb1d-e79c-4ca3-9876-783e98fdd04a" providerId="ADAL" clId="{D7983B60-1C78-41AB-8243-5F177EF15EAF}" dt="2024-05-13T14:29:24.219" v="1155" actId="1076"/>
          <ac:picMkLst>
            <pc:docMk/>
            <pc:sldMk cId="1528452532" sldId="259"/>
            <ac:picMk id="1026" creationId="{317C0B59-5F11-23CC-76EE-52B716E9B2B5}"/>
          </ac:picMkLst>
        </pc:picChg>
        <pc:inkChg chg="add">
          <ac:chgData name="Raymer, Michael L." userId="96c2fb1d-e79c-4ca3-9876-783e98fdd04a" providerId="ADAL" clId="{D7983B60-1C78-41AB-8243-5F177EF15EAF}" dt="2024-05-13T14:26:26.133" v="1122" actId="9405"/>
          <ac:inkMkLst>
            <pc:docMk/>
            <pc:sldMk cId="1528452532" sldId="259"/>
            <ac:inkMk id="3" creationId="{CC15BC72-2FE2-87B9-72F3-623C686BA37F}"/>
          </ac:inkMkLst>
        </pc:inkChg>
        <pc:inkChg chg="add">
          <ac:chgData name="Raymer, Michael L." userId="96c2fb1d-e79c-4ca3-9876-783e98fdd04a" providerId="ADAL" clId="{D7983B60-1C78-41AB-8243-5F177EF15EAF}" dt="2024-05-13T14:26:38.736" v="1123" actId="9405"/>
          <ac:inkMkLst>
            <pc:docMk/>
            <pc:sldMk cId="1528452532" sldId="259"/>
            <ac:inkMk id="6" creationId="{D7293735-DAB1-F8F5-AB51-2D8174B90236}"/>
          </ac:inkMkLst>
        </pc:inkChg>
        <pc:inkChg chg="add mod">
          <ac:chgData name="Raymer, Michael L." userId="96c2fb1d-e79c-4ca3-9876-783e98fdd04a" providerId="ADAL" clId="{D7983B60-1C78-41AB-8243-5F177EF15EAF}" dt="2024-05-13T14:28:30.235" v="1150" actId="1076"/>
          <ac:inkMkLst>
            <pc:docMk/>
            <pc:sldMk cId="1528452532" sldId="259"/>
            <ac:inkMk id="13" creationId="{B41FA688-90F7-D1DB-F67F-CF49C9A8B985}"/>
          </ac:inkMkLst>
        </pc:inkChg>
        <pc:cxnChg chg="add mod">
          <ac:chgData name="Raymer, Michael L." userId="96c2fb1d-e79c-4ca3-9876-783e98fdd04a" providerId="ADAL" clId="{D7983B60-1C78-41AB-8243-5F177EF15EAF}" dt="2024-05-13T14:29:21.444" v="1153" actId="14100"/>
          <ac:cxnSpMkLst>
            <pc:docMk/>
            <pc:sldMk cId="1528452532" sldId="259"/>
            <ac:cxnSpMk id="8" creationId="{8A99BA2D-D976-7A0C-0759-A020CC1B06E5}"/>
          </ac:cxnSpMkLst>
        </pc:cxnChg>
        <pc:cxnChg chg="add mod">
          <ac:chgData name="Raymer, Michael L." userId="96c2fb1d-e79c-4ca3-9876-783e98fdd04a" providerId="ADAL" clId="{D7983B60-1C78-41AB-8243-5F177EF15EAF}" dt="2024-05-13T14:29:17.148" v="1152" actId="14100"/>
          <ac:cxnSpMkLst>
            <pc:docMk/>
            <pc:sldMk cId="1528452532" sldId="259"/>
            <ac:cxnSpMk id="10" creationId="{BBBFE9C6-885C-F950-92EC-5FDFED9609CE}"/>
          </ac:cxnSpMkLst>
        </pc:cxnChg>
        <pc:cxnChg chg="add mod">
          <ac:chgData name="Raymer, Michael L." userId="96c2fb1d-e79c-4ca3-9876-783e98fdd04a" providerId="ADAL" clId="{D7983B60-1C78-41AB-8243-5F177EF15EAF}" dt="2024-05-13T14:29:05.269" v="1151" actId="14861"/>
          <ac:cxnSpMkLst>
            <pc:docMk/>
            <pc:sldMk cId="1528452532" sldId="259"/>
            <ac:cxnSpMk id="14" creationId="{9A9926F1-C505-1339-BE2C-E7189E8BC4D7}"/>
          </ac:cxnSpMkLst>
        </pc:cxnChg>
      </pc:sldChg>
      <pc:sldChg chg="addSp delSp modSp new mod modClrScheme chgLayout">
        <pc:chgData name="Raymer, Michael L." userId="96c2fb1d-e79c-4ca3-9876-783e98fdd04a" providerId="ADAL" clId="{D7983B60-1C78-41AB-8243-5F177EF15EAF}" dt="2024-05-14T20:05:33.617" v="8537"/>
        <pc:sldMkLst>
          <pc:docMk/>
          <pc:sldMk cId="4106567113" sldId="259"/>
        </pc:sldMkLst>
        <pc:spChg chg="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2" creationId="{79019A7A-0474-AD5E-705D-9A977DC60614}"/>
          </ac:spMkLst>
        </pc:spChg>
        <pc:spChg chg="mod ord">
          <ac:chgData name="Raymer, Michael L." userId="96c2fb1d-e79c-4ca3-9876-783e98fdd04a" providerId="ADAL" clId="{D7983B60-1C78-41AB-8243-5F177EF15EAF}" dt="2024-05-14T20:05:33.617" v="8537"/>
          <ac:spMkLst>
            <pc:docMk/>
            <pc:sldMk cId="4106567113" sldId="259"/>
            <ac:spMk id="3" creationId="{FDA5BCBC-BC73-D8A6-1F79-28921FE6B579}"/>
          </ac:spMkLst>
        </pc:spChg>
        <pc:spChg chg="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4" creationId="{9282F1CD-5902-3A3B-98A5-56CAAB8C1C24}"/>
          </ac:spMkLst>
        </pc:spChg>
        <pc:spChg chg="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5" creationId="{B8D00A54-2001-B54B-0C8B-D04E3D024A6F}"/>
          </ac:spMkLst>
        </pc:spChg>
        <pc:spChg chg="add del 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6" creationId="{EEC214F7-CF31-B1BC-754C-58E340579744}"/>
          </ac:spMkLst>
        </pc:spChg>
      </pc:sldChg>
      <pc:sldChg chg="addSp del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1118570805" sldId="260"/>
        </pc:sldMkLst>
        <pc:spChg chg="mod">
          <ac:chgData name="Raymer, Michael L." userId="96c2fb1d-e79c-4ca3-9876-783e98fdd04a" providerId="ADAL" clId="{D7983B60-1C78-41AB-8243-5F177EF15EAF}" dt="2024-05-13T13:48:20.031" v="574" actId="20577"/>
          <ac:spMkLst>
            <pc:docMk/>
            <pc:sldMk cId="1118570805" sldId="260"/>
            <ac:spMk id="2" creationId="{B33096EC-7A47-7303-225B-14641F2865FF}"/>
          </ac:spMkLst>
        </pc:spChg>
        <pc:spChg chg="del">
          <ac:chgData name="Raymer, Michael L." userId="96c2fb1d-e79c-4ca3-9876-783e98fdd04a" providerId="ADAL" clId="{D7983B60-1C78-41AB-8243-5F177EF15EAF}" dt="2024-05-13T13:49:52.261" v="575" actId="478"/>
          <ac:spMkLst>
            <pc:docMk/>
            <pc:sldMk cId="1118570805" sldId="260"/>
            <ac:spMk id="3" creationId="{0633FD3C-7D23-C785-2F40-337C4A87978D}"/>
          </ac:spMkLst>
        </pc:spChg>
        <pc:picChg chg="add mod">
          <ac:chgData name="Raymer, Michael L." userId="96c2fb1d-e79c-4ca3-9876-783e98fdd04a" providerId="ADAL" clId="{D7983B60-1C78-41AB-8243-5F177EF15EAF}" dt="2024-05-13T13:50:00.658" v="578" actId="1076"/>
          <ac:picMkLst>
            <pc:docMk/>
            <pc:sldMk cId="1118570805" sldId="260"/>
            <ac:picMk id="7" creationId="{206B872E-ACC1-3095-6548-CF36552F7D36}"/>
          </ac:picMkLst>
        </pc:picChg>
        <pc:picChg chg="add mod">
          <ac:chgData name="Raymer, Michael L." userId="96c2fb1d-e79c-4ca3-9876-783e98fdd04a" providerId="ADAL" clId="{D7983B60-1C78-41AB-8243-5F177EF15EAF}" dt="2024-05-13T13:51:19.299" v="594" actId="571"/>
          <ac:picMkLst>
            <pc:docMk/>
            <pc:sldMk cId="1118570805" sldId="260"/>
            <ac:picMk id="20" creationId="{3CA6B06F-D713-4DF6-1D75-7CCD5DB57D7E}"/>
          </ac:picMkLst>
        </pc:picChg>
        <pc:picChg chg="add mod">
          <ac:chgData name="Raymer, Michael L." userId="96c2fb1d-e79c-4ca3-9876-783e98fdd04a" providerId="ADAL" clId="{D7983B60-1C78-41AB-8243-5F177EF15EAF}" dt="2024-05-13T13:51:55.045" v="603" actId="571"/>
          <ac:picMkLst>
            <pc:docMk/>
            <pc:sldMk cId="1118570805" sldId="260"/>
            <ac:picMk id="27" creationId="{2230EBD0-6947-3607-11EE-9C87D263F42D}"/>
          </ac:picMkLst>
        </pc:picChg>
        <pc:picChg chg="add mod">
          <ac:chgData name="Raymer, Michael L." userId="96c2fb1d-e79c-4ca3-9876-783e98fdd04a" providerId="ADAL" clId="{D7983B60-1C78-41AB-8243-5F177EF15EAF}" dt="2024-05-13T13:52:04.604" v="605" actId="571"/>
          <ac:picMkLst>
            <pc:docMk/>
            <pc:sldMk cId="1118570805" sldId="260"/>
            <ac:picMk id="29" creationId="{2DDC9741-F0FA-1455-FB30-05AAE6AA2180}"/>
          </ac:picMkLst>
        </pc:picChg>
        <pc:cxnChg chg="add mod">
          <ac:chgData name="Raymer, Michael L." userId="96c2fb1d-e79c-4ca3-9876-783e98fdd04a" providerId="ADAL" clId="{D7983B60-1C78-41AB-8243-5F177EF15EAF}" dt="2024-05-13T13:50:33.051" v="584" actId="14100"/>
          <ac:cxnSpMkLst>
            <pc:docMk/>
            <pc:sldMk cId="1118570805" sldId="260"/>
            <ac:cxnSpMk id="9" creationId="{C0594235-4211-831B-20F6-D1389ADDA7EE}"/>
          </ac:cxnSpMkLst>
        </pc:cxnChg>
        <pc:cxnChg chg="add mod">
          <ac:chgData name="Raymer, Michael L." userId="96c2fb1d-e79c-4ca3-9876-783e98fdd04a" providerId="ADAL" clId="{D7983B60-1C78-41AB-8243-5F177EF15EAF}" dt="2024-05-13T13:50:56.236" v="586" actId="14100"/>
          <ac:cxnSpMkLst>
            <pc:docMk/>
            <pc:sldMk cId="1118570805" sldId="260"/>
            <ac:cxnSpMk id="12" creationId="{A1C9600C-CE92-E6C6-6E86-D3EC076A9E9A}"/>
          </ac:cxnSpMkLst>
        </pc:cxnChg>
        <pc:cxnChg chg="add mod">
          <ac:chgData name="Raymer, Michael L." userId="96c2fb1d-e79c-4ca3-9876-783e98fdd04a" providerId="ADAL" clId="{D7983B60-1C78-41AB-8243-5F177EF15EAF}" dt="2024-05-13T13:51:02.636" v="589" actId="14100"/>
          <ac:cxnSpMkLst>
            <pc:docMk/>
            <pc:sldMk cId="1118570805" sldId="260"/>
            <ac:cxnSpMk id="14" creationId="{6EC2467E-4BD4-7956-83BC-5F23308A6F9D}"/>
          </ac:cxnSpMkLst>
        </pc:cxnChg>
        <pc:cxnChg chg="add mod">
          <ac:chgData name="Raymer, Michael L." userId="96c2fb1d-e79c-4ca3-9876-783e98fdd04a" providerId="ADAL" clId="{D7983B60-1C78-41AB-8243-5F177EF15EAF}" dt="2024-05-13T13:51:11.116" v="592" actId="14100"/>
          <ac:cxnSpMkLst>
            <pc:docMk/>
            <pc:sldMk cId="1118570805" sldId="260"/>
            <ac:cxnSpMk id="17" creationId="{82CE6D3D-56AF-7698-35F5-3DD75B4E6F0A}"/>
          </ac:cxnSpMkLst>
        </pc:cxnChg>
        <pc:cxnChg chg="add mod">
          <ac:chgData name="Raymer, Michael L." userId="96c2fb1d-e79c-4ca3-9876-783e98fdd04a" providerId="ADAL" clId="{D7983B60-1C78-41AB-8243-5F177EF15EAF}" dt="2024-05-13T13:51:19.299" v="594" actId="571"/>
          <ac:cxnSpMkLst>
            <pc:docMk/>
            <pc:sldMk cId="1118570805" sldId="260"/>
            <ac:cxnSpMk id="21" creationId="{458F0FBA-C6AD-31AB-F518-C94EE94D400C}"/>
          </ac:cxnSpMkLst>
        </pc:cxnChg>
        <pc:cxnChg chg="add mod">
          <ac:chgData name="Raymer, Michael L." userId="96c2fb1d-e79c-4ca3-9876-783e98fdd04a" providerId="ADAL" clId="{D7983B60-1C78-41AB-8243-5F177EF15EAF}" dt="2024-05-13T13:51:34.452" v="599" actId="1076"/>
          <ac:cxnSpMkLst>
            <pc:docMk/>
            <pc:sldMk cId="1118570805" sldId="260"/>
            <ac:cxnSpMk id="22" creationId="{7F8689F4-49CD-A453-6C9B-E0EB2BA45DB3}"/>
          </ac:cxnSpMkLst>
        </pc:cxnChg>
        <pc:cxnChg chg="add mod">
          <ac:chgData name="Raymer, Michael L." userId="96c2fb1d-e79c-4ca3-9876-783e98fdd04a" providerId="ADAL" clId="{D7983B60-1C78-41AB-8243-5F177EF15EAF}" dt="2024-05-13T13:51:41.436" v="601" actId="14100"/>
          <ac:cxnSpMkLst>
            <pc:docMk/>
            <pc:sldMk cId="1118570805" sldId="260"/>
            <ac:cxnSpMk id="25" creationId="{AAB52F9F-CF28-EA34-44A2-792AA344799B}"/>
          </ac:cxnSpMkLst>
        </pc:cxnChg>
        <pc:cxnChg chg="add mod">
          <ac:chgData name="Raymer, Michael L." userId="96c2fb1d-e79c-4ca3-9876-783e98fdd04a" providerId="ADAL" clId="{D7983B60-1C78-41AB-8243-5F177EF15EAF}" dt="2024-05-13T13:51:55.045" v="603" actId="571"/>
          <ac:cxnSpMkLst>
            <pc:docMk/>
            <pc:sldMk cId="1118570805" sldId="260"/>
            <ac:cxnSpMk id="28" creationId="{427200B1-A252-9AAF-DB50-5F2C79398C46}"/>
          </ac:cxnSpMkLst>
        </pc:cxnChg>
        <pc:cxnChg chg="add mod">
          <ac:chgData name="Raymer, Michael L." userId="96c2fb1d-e79c-4ca3-9876-783e98fdd04a" providerId="ADAL" clId="{D7983B60-1C78-41AB-8243-5F177EF15EAF}" dt="2024-05-13T13:52:04.604" v="605" actId="571"/>
          <ac:cxnSpMkLst>
            <pc:docMk/>
            <pc:sldMk cId="1118570805" sldId="260"/>
            <ac:cxnSpMk id="30" creationId="{3B8CAB40-DD48-FFCD-E0DE-B60775E3194D}"/>
          </ac:cxnSpMkLst>
        </pc:cxnChg>
        <pc:cxnChg chg="add mod">
          <ac:chgData name="Raymer, Michael L." userId="96c2fb1d-e79c-4ca3-9876-783e98fdd04a" providerId="ADAL" clId="{D7983B60-1C78-41AB-8243-5F177EF15EAF}" dt="2024-05-13T13:52:10.653" v="607" actId="14100"/>
          <ac:cxnSpMkLst>
            <pc:docMk/>
            <pc:sldMk cId="1118570805" sldId="260"/>
            <ac:cxnSpMk id="31" creationId="{0B450416-2AD3-DFC2-366A-7D9026248873}"/>
          </ac:cxnSpMkLst>
        </pc:cxnChg>
      </pc:sldChg>
      <pc:sldChg chg="addSp delSp modSp new mod ord">
        <pc:chgData name="Raymer, Michael L." userId="96c2fb1d-e79c-4ca3-9876-783e98fdd04a" providerId="ADAL" clId="{D7983B60-1C78-41AB-8243-5F177EF15EAF}" dt="2024-05-14T14:37:10.684" v="4509" actId="1036"/>
        <pc:sldMkLst>
          <pc:docMk/>
          <pc:sldMk cId="3750150717" sldId="260"/>
        </pc:sldMkLst>
        <pc:spChg chg="mod">
          <ac:chgData name="Raymer, Michael L." userId="96c2fb1d-e79c-4ca3-9876-783e98fdd04a" providerId="ADAL" clId="{D7983B60-1C78-41AB-8243-5F177EF15EAF}" dt="2024-05-13T19:48:04.396" v="2734" actId="20577"/>
          <ac:spMkLst>
            <pc:docMk/>
            <pc:sldMk cId="3750150717" sldId="260"/>
            <ac:spMk id="2" creationId="{EA3E4B51-D98E-F92E-3FE5-9ECAB36FB3BD}"/>
          </ac:spMkLst>
        </pc:spChg>
        <pc:spChg chg="mod">
          <ac:chgData name="Raymer, Michael L." userId="96c2fb1d-e79c-4ca3-9876-783e98fdd04a" providerId="ADAL" clId="{D7983B60-1C78-41AB-8243-5F177EF15EAF}" dt="2024-05-14T14:37:10.684" v="4509" actId="1036"/>
          <ac:spMkLst>
            <pc:docMk/>
            <pc:sldMk cId="3750150717" sldId="260"/>
            <ac:spMk id="3" creationId="{733C795C-5163-77F9-B525-D1A3B0912085}"/>
          </ac:spMkLst>
        </pc:spChg>
        <pc:spChg chg="add del mod">
          <ac:chgData name="Raymer, Michael L." userId="96c2fb1d-e79c-4ca3-9876-783e98fdd04a" providerId="ADAL" clId="{D7983B60-1C78-41AB-8243-5F177EF15EAF}" dt="2024-05-14T14:29:05.072" v="4323" actId="478"/>
          <ac:spMkLst>
            <pc:docMk/>
            <pc:sldMk cId="3750150717" sldId="260"/>
            <ac:spMk id="7" creationId="{C247C14E-753F-65FF-6C73-1B6D03CF975C}"/>
          </ac:spMkLst>
        </pc:spChg>
        <pc:spChg chg="add mod">
          <ac:chgData name="Raymer, Michael L." userId="96c2fb1d-e79c-4ca3-9876-783e98fdd04a" providerId="ADAL" clId="{D7983B60-1C78-41AB-8243-5F177EF15EAF}" dt="2024-05-14T14:37:10.684" v="4509" actId="1036"/>
          <ac:spMkLst>
            <pc:docMk/>
            <pc:sldMk cId="3750150717" sldId="260"/>
            <ac:spMk id="8" creationId="{B14DF5A5-836F-1697-C73B-F271076706DA}"/>
          </ac:spMkLst>
        </pc:spChg>
      </pc:sldChg>
      <pc:sldChg chg="new del">
        <pc:chgData name="Raymer, Michael L." userId="96c2fb1d-e79c-4ca3-9876-783e98fdd04a" providerId="ADAL" clId="{D7983B60-1C78-41AB-8243-5F177EF15EAF}" dt="2024-05-13T19:52:17.414" v="3023" actId="47"/>
        <pc:sldMkLst>
          <pc:docMk/>
          <pc:sldMk cId="1239544749" sldId="261"/>
        </pc:sldMkLst>
      </pc:sldChg>
      <pc:sldChg chg="addSp delSp modSp add mod">
        <pc:chgData name="Raymer, Michael L." userId="96c2fb1d-e79c-4ca3-9876-783e98fdd04a" providerId="ADAL" clId="{D7983B60-1C78-41AB-8243-5F177EF15EAF}" dt="2024-05-13T19:55:40.607" v="3172" actId="113"/>
        <pc:sldMkLst>
          <pc:docMk/>
          <pc:sldMk cId="2348479027" sldId="261"/>
        </pc:sldMkLst>
        <pc:spChg chg="del">
          <ac:chgData name="Raymer, Michael L." userId="96c2fb1d-e79c-4ca3-9876-783e98fdd04a" providerId="ADAL" clId="{D7983B60-1C78-41AB-8243-5F177EF15EAF}" dt="2024-05-13T19:52:24.027" v="3025" actId="478"/>
          <ac:spMkLst>
            <pc:docMk/>
            <pc:sldMk cId="2348479027" sldId="261"/>
            <ac:spMk id="3" creationId="{FDA5BCBC-BC73-D8A6-1F79-28921FE6B579}"/>
          </ac:spMkLst>
        </pc:spChg>
        <pc:spChg chg="add del mod">
          <ac:chgData name="Raymer, Michael L." userId="96c2fb1d-e79c-4ca3-9876-783e98fdd04a" providerId="ADAL" clId="{D7983B60-1C78-41AB-8243-5F177EF15EAF}" dt="2024-05-13T19:52:27.303" v="3026" actId="478"/>
          <ac:spMkLst>
            <pc:docMk/>
            <pc:sldMk cId="2348479027" sldId="261"/>
            <ac:spMk id="6" creationId="{636E2ADB-3FAC-1BF6-123F-F0C1504BE59C}"/>
          </ac:spMkLst>
        </pc:spChg>
        <pc:spChg chg="add mod">
          <ac:chgData name="Raymer, Michael L." userId="96c2fb1d-e79c-4ca3-9876-783e98fdd04a" providerId="ADAL" clId="{D7983B60-1C78-41AB-8243-5F177EF15EAF}" dt="2024-05-13T19:54:37.160" v="3117" actId="20577"/>
          <ac:spMkLst>
            <pc:docMk/>
            <pc:sldMk cId="2348479027" sldId="261"/>
            <ac:spMk id="8" creationId="{29DCC541-22C6-6BAE-CE38-C272FECFE371}"/>
          </ac:spMkLst>
        </pc:spChg>
        <pc:spChg chg="add mod">
          <ac:chgData name="Raymer, Michael L." userId="96c2fb1d-e79c-4ca3-9876-783e98fdd04a" providerId="ADAL" clId="{D7983B60-1C78-41AB-8243-5F177EF15EAF}" dt="2024-05-13T19:55:19.619" v="3167"/>
          <ac:spMkLst>
            <pc:docMk/>
            <pc:sldMk cId="2348479027" sldId="261"/>
            <ac:spMk id="9" creationId="{AE8515FF-4D4A-2E01-42F2-6DCEC74DBAB3}"/>
          </ac:spMkLst>
        </pc:spChg>
        <pc:spChg chg="add mod">
          <ac:chgData name="Raymer, Michael L." userId="96c2fb1d-e79c-4ca3-9876-783e98fdd04a" providerId="ADAL" clId="{D7983B60-1C78-41AB-8243-5F177EF15EAF}" dt="2024-05-13T19:55:40.607" v="3172" actId="113"/>
          <ac:spMkLst>
            <pc:docMk/>
            <pc:sldMk cId="2348479027" sldId="261"/>
            <ac:spMk id="12" creationId="{D600BB3A-BAFE-9548-1540-974817D81472}"/>
          </ac:spMkLst>
        </pc:spChg>
        <pc:cxnChg chg="add mod">
          <ac:chgData name="Raymer, Michael L." userId="96c2fb1d-e79c-4ca3-9876-783e98fdd04a" providerId="ADAL" clId="{D7983B60-1C78-41AB-8243-5F177EF15EAF}" dt="2024-05-13T19:53:52.397" v="3107" actId="14100"/>
          <ac:cxnSpMkLst>
            <pc:docMk/>
            <pc:sldMk cId="2348479027" sldId="261"/>
            <ac:cxnSpMk id="10" creationId="{5085595B-C5DE-3615-98AA-871AE9111D57}"/>
          </ac:cxnSpMkLst>
        </pc:cxnChg>
      </pc:sldChg>
      <pc:sldChg chg="add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3917965505" sldId="261"/>
        </pc:sldMkLst>
        <pc:spChg chg="mod">
          <ac:chgData name="Raymer, Michael L." userId="96c2fb1d-e79c-4ca3-9876-783e98fdd04a" providerId="ADAL" clId="{D7983B60-1C78-41AB-8243-5F177EF15EAF}" dt="2024-05-13T14:17:48.826" v="1033" actId="20577"/>
          <ac:spMkLst>
            <pc:docMk/>
            <pc:sldMk cId="3917965505" sldId="261"/>
            <ac:spMk id="2" creationId="{C9D29958-F3FC-0BF9-46D7-D603E8DA7868}"/>
          </ac:spMkLst>
        </pc:spChg>
        <pc:spChg chg="mod">
          <ac:chgData name="Raymer, Michael L." userId="96c2fb1d-e79c-4ca3-9876-783e98fdd04a" providerId="ADAL" clId="{D7983B60-1C78-41AB-8243-5F177EF15EAF}" dt="2024-05-13T14:25:19.956" v="1119" actId="20577"/>
          <ac:spMkLst>
            <pc:docMk/>
            <pc:sldMk cId="3917965505" sldId="261"/>
            <ac:spMk id="3" creationId="{8E7BB884-5133-C8FE-117B-13797B742785}"/>
          </ac:spMkLst>
        </pc:spChg>
        <pc:spChg chg="add mod">
          <ac:chgData name="Raymer, Michael L." userId="96c2fb1d-e79c-4ca3-9876-783e98fdd04a" providerId="ADAL" clId="{D7983B60-1C78-41AB-8243-5F177EF15EAF}" dt="2024-05-13T14:24:52.795" v="1116" actId="20577"/>
          <ac:spMkLst>
            <pc:docMk/>
            <pc:sldMk cId="3917965505" sldId="261"/>
            <ac:spMk id="7" creationId="{4F6729AC-8616-F5E6-272B-7603D0137C58}"/>
          </ac:spMkLst>
        </pc:spChg>
      </pc:sldChg>
      <pc:sldChg chg="addSp del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659389504" sldId="262"/>
        </pc:sldMkLst>
        <pc:spChg chg="mod">
          <ac:chgData name="Raymer, Michael L." userId="96c2fb1d-e79c-4ca3-9876-783e98fdd04a" providerId="ADAL" clId="{D7983B60-1C78-41AB-8243-5F177EF15EAF}" dt="2024-05-13T14:33:45.085" v="1168" actId="20577"/>
          <ac:spMkLst>
            <pc:docMk/>
            <pc:sldMk cId="659389504" sldId="262"/>
            <ac:spMk id="2" creationId="{1B15C3AA-6D5F-F925-B8F8-3407A35EE0ED}"/>
          </ac:spMkLst>
        </pc:spChg>
        <pc:spChg chg="mod">
          <ac:chgData name="Raymer, Michael L." userId="96c2fb1d-e79c-4ca3-9876-783e98fdd04a" providerId="ADAL" clId="{D7983B60-1C78-41AB-8243-5F177EF15EAF}" dt="2024-05-13T14:58:03.505" v="1552" actId="5793"/>
          <ac:spMkLst>
            <pc:docMk/>
            <pc:sldMk cId="659389504" sldId="262"/>
            <ac:spMk id="3" creationId="{D705B116-7F1B-698D-F591-11F1B169E678}"/>
          </ac:spMkLst>
        </pc:spChg>
        <pc:picChg chg="add del">
          <ac:chgData name="Raymer, Michael L." userId="96c2fb1d-e79c-4ca3-9876-783e98fdd04a" providerId="ADAL" clId="{D7983B60-1C78-41AB-8243-5F177EF15EAF}" dt="2024-05-13T14:39:24.500" v="1198" actId="478"/>
          <ac:picMkLst>
            <pc:docMk/>
            <pc:sldMk cId="659389504" sldId="262"/>
            <ac:picMk id="7" creationId="{C7CE3567-0C5A-BC64-0B95-7F65C4189DB1}"/>
          </ac:picMkLst>
        </pc:picChg>
        <pc:picChg chg="add mod">
          <ac:chgData name="Raymer, Michael L." userId="96c2fb1d-e79c-4ca3-9876-783e98fdd04a" providerId="ADAL" clId="{D7983B60-1C78-41AB-8243-5F177EF15EAF}" dt="2024-05-13T14:47:48.596" v="1383" actId="1076"/>
          <ac:picMkLst>
            <pc:docMk/>
            <pc:sldMk cId="659389504" sldId="262"/>
            <ac:picMk id="9" creationId="{B356EC9E-FB66-0F59-13E9-FC8158755F9A}"/>
          </ac:picMkLst>
        </pc:picChg>
        <pc:picChg chg="add del mod">
          <ac:chgData name="Raymer, Michael L." userId="96c2fb1d-e79c-4ca3-9876-783e98fdd04a" providerId="ADAL" clId="{D7983B60-1C78-41AB-8243-5F177EF15EAF}" dt="2024-05-13T14:54:19.231" v="1401" actId="478"/>
          <ac:picMkLst>
            <pc:docMk/>
            <pc:sldMk cId="659389504" sldId="262"/>
            <ac:picMk id="11" creationId="{8AE13B02-678D-73E3-7D94-6C15870C877A}"/>
          </ac:picMkLst>
        </pc:picChg>
        <pc:picChg chg="add mod">
          <ac:chgData name="Raymer, Michael L." userId="96c2fb1d-e79c-4ca3-9876-783e98fdd04a" providerId="ADAL" clId="{D7983B60-1C78-41AB-8243-5F177EF15EAF}" dt="2024-05-13T14:54:35.354" v="1403" actId="1076"/>
          <ac:picMkLst>
            <pc:docMk/>
            <pc:sldMk cId="659389504" sldId="262"/>
            <ac:picMk id="13" creationId="{2F96F5D3-B906-1FC3-33A4-129757CC1A5A}"/>
          </ac:picMkLst>
        </pc:picChg>
      </pc:sldChg>
      <pc:sldChg chg="addSp delSp modSp add mod">
        <pc:chgData name="Raymer, Michael L." userId="96c2fb1d-e79c-4ca3-9876-783e98fdd04a" providerId="ADAL" clId="{D7983B60-1C78-41AB-8243-5F177EF15EAF}" dt="2024-05-14T14:37:17.788" v="4512" actId="1036"/>
        <pc:sldMkLst>
          <pc:docMk/>
          <pc:sldMk cId="1554973696" sldId="262"/>
        </pc:sldMkLst>
        <pc:spChg chg="mod">
          <ac:chgData name="Raymer, Michael L." userId="96c2fb1d-e79c-4ca3-9876-783e98fdd04a" providerId="ADAL" clId="{D7983B60-1C78-41AB-8243-5F177EF15EAF}" dt="2024-05-14T14:37:17.788" v="4512" actId="1036"/>
          <ac:spMkLst>
            <pc:docMk/>
            <pc:sldMk cId="1554973696" sldId="262"/>
            <ac:spMk id="3" creationId="{733C795C-5163-77F9-B525-D1A3B0912085}"/>
          </ac:spMkLst>
        </pc:spChg>
        <pc:spChg chg="add mod">
          <ac:chgData name="Raymer, Michael L." userId="96c2fb1d-e79c-4ca3-9876-783e98fdd04a" providerId="ADAL" clId="{D7983B60-1C78-41AB-8243-5F177EF15EAF}" dt="2024-05-14T14:30:51.590" v="4343" actId="1076"/>
          <ac:spMkLst>
            <pc:docMk/>
            <pc:sldMk cId="1554973696" sldId="262"/>
            <ac:spMk id="7" creationId="{4C4A172A-020D-D9AA-0D7B-9D12F0527709}"/>
          </ac:spMkLst>
        </pc:spChg>
        <pc:spChg chg="del">
          <ac:chgData name="Raymer, Michael L." userId="96c2fb1d-e79c-4ca3-9876-783e98fdd04a" providerId="ADAL" clId="{D7983B60-1C78-41AB-8243-5F177EF15EAF}" dt="2024-05-13T20:00:59.107" v="3235" actId="478"/>
          <ac:spMkLst>
            <pc:docMk/>
            <pc:sldMk cId="1554973696" sldId="262"/>
            <ac:spMk id="7" creationId="{C247C14E-753F-65FF-6C73-1B6D03CF975C}"/>
          </ac:spMkLst>
        </pc:spChg>
        <pc:spChg chg="add del mod">
          <ac:chgData name="Raymer, Michael L." userId="96c2fb1d-e79c-4ca3-9876-783e98fdd04a" providerId="ADAL" clId="{D7983B60-1C78-41AB-8243-5F177EF15EAF}" dt="2024-05-14T14:30:23.582" v="4334" actId="478"/>
          <ac:spMkLst>
            <pc:docMk/>
            <pc:sldMk cId="1554973696" sldId="262"/>
            <ac:spMk id="8" creationId="{4F80887B-93AC-D08C-8509-02F62FF9F02F}"/>
          </ac:spMkLst>
        </pc:spChg>
        <pc:spChg chg="add mod">
          <ac:chgData name="Raymer, Michael L." userId="96c2fb1d-e79c-4ca3-9876-783e98fdd04a" providerId="ADAL" clId="{D7983B60-1C78-41AB-8243-5F177EF15EAF}" dt="2024-05-13T20:01:55.158" v="3270" actId="33524"/>
          <ac:spMkLst>
            <pc:docMk/>
            <pc:sldMk cId="1554973696" sldId="262"/>
            <ac:spMk id="9" creationId="{911B8906-E0D2-5AB7-C6C8-D6C6606B0064}"/>
          </ac:spMkLst>
        </pc:spChg>
      </pc:sldChg>
      <pc:sldChg chg="add del">
        <pc:chgData name="Raymer, Michael L." userId="96c2fb1d-e79c-4ca3-9876-783e98fdd04a" providerId="ADAL" clId="{D7983B60-1C78-41AB-8243-5F177EF15EAF}" dt="2024-05-13T19:52:29.644" v="3028"/>
        <pc:sldMkLst>
          <pc:docMk/>
          <pc:sldMk cId="3313798992" sldId="262"/>
        </pc:sldMkLst>
      </pc:sldChg>
      <pc:sldChg chg="addSp del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631789358" sldId="263"/>
        </pc:sldMkLst>
        <pc:spChg chg="mod">
          <ac:chgData name="Raymer, Michael L." userId="96c2fb1d-e79c-4ca3-9876-783e98fdd04a" providerId="ADAL" clId="{D7983B60-1C78-41AB-8243-5F177EF15EAF}" dt="2024-05-13T14:59:09.140" v="1560" actId="20577"/>
          <ac:spMkLst>
            <pc:docMk/>
            <pc:sldMk cId="631789358" sldId="263"/>
            <ac:spMk id="2" creationId="{2D2F4F44-70BD-B125-9AE4-842BEF678971}"/>
          </ac:spMkLst>
        </pc:spChg>
        <pc:spChg chg="mod">
          <ac:chgData name="Raymer, Michael L." userId="96c2fb1d-e79c-4ca3-9876-783e98fdd04a" providerId="ADAL" clId="{D7983B60-1C78-41AB-8243-5F177EF15EAF}" dt="2024-05-13T15:04:11.469" v="1587" actId="14100"/>
          <ac:spMkLst>
            <pc:docMk/>
            <pc:sldMk cId="631789358" sldId="263"/>
            <ac:spMk id="3" creationId="{2C2FC019-4811-FAF3-0365-E945628C9D48}"/>
          </ac:spMkLst>
        </pc:spChg>
        <pc:spChg chg="add mod">
          <ac:chgData name="Raymer, Michael L." userId="96c2fb1d-e79c-4ca3-9876-783e98fdd04a" providerId="ADAL" clId="{D7983B60-1C78-41AB-8243-5F177EF15EAF}" dt="2024-05-13T15:04:26.541" v="1590" actId="1076"/>
          <ac:spMkLst>
            <pc:docMk/>
            <pc:sldMk cId="631789358" sldId="263"/>
            <ac:spMk id="6" creationId="{7771D0AB-4FBA-4083-6624-2AAAD09EF5FD}"/>
          </ac:spMkLst>
        </pc:spChg>
        <pc:spChg chg="add del mod">
          <ac:chgData name="Raymer, Michael L." userId="96c2fb1d-e79c-4ca3-9876-783e98fdd04a" providerId="ADAL" clId="{D7983B60-1C78-41AB-8243-5F177EF15EAF}" dt="2024-05-13T15:04:44.999" v="1595" actId="478"/>
          <ac:spMkLst>
            <pc:docMk/>
            <pc:sldMk cId="631789358" sldId="263"/>
            <ac:spMk id="7" creationId="{3F530942-EC26-3F2F-B6A7-7979F74FC908}"/>
          </ac:spMkLst>
        </pc:spChg>
        <pc:spChg chg="add">
          <ac:chgData name="Raymer, Michael L." userId="96c2fb1d-e79c-4ca3-9876-783e98fdd04a" providerId="ADAL" clId="{D7983B60-1C78-41AB-8243-5F177EF15EAF}" dt="2024-05-13T15:04:32.814" v="1592"/>
          <ac:spMkLst>
            <pc:docMk/>
            <pc:sldMk cId="631789358" sldId="263"/>
            <ac:spMk id="8" creationId="{1C0DD77F-4F3C-34D3-C396-53A207319A5E}"/>
          </ac:spMkLst>
        </pc:spChg>
        <pc:spChg chg="add del mod">
          <ac:chgData name="Raymer, Michael L." userId="96c2fb1d-e79c-4ca3-9876-783e98fdd04a" providerId="ADAL" clId="{D7983B60-1C78-41AB-8243-5F177EF15EAF}" dt="2024-05-13T15:05:33.726" v="1603" actId="478"/>
          <ac:spMkLst>
            <pc:docMk/>
            <pc:sldMk cId="631789358" sldId="263"/>
            <ac:spMk id="9" creationId="{B037444E-840B-369F-A0E9-96B89075D7AB}"/>
          </ac:spMkLst>
        </pc:spChg>
        <pc:spChg chg="add mod">
          <ac:chgData name="Raymer, Michael L." userId="96c2fb1d-e79c-4ca3-9876-783e98fdd04a" providerId="ADAL" clId="{D7983B60-1C78-41AB-8243-5F177EF15EAF}" dt="2024-05-13T15:07:24.725" v="1613" actId="20577"/>
          <ac:spMkLst>
            <pc:docMk/>
            <pc:sldMk cId="631789358" sldId="263"/>
            <ac:spMk id="11" creationId="{381D0BF1-5F4F-C3FD-65EC-C8C2BFB9553D}"/>
          </ac:spMkLst>
        </pc:spChg>
      </pc:sldChg>
      <pc:sldChg chg="addSp modSp new mod">
        <pc:chgData name="Raymer, Michael L." userId="96c2fb1d-e79c-4ca3-9876-783e98fdd04a" providerId="ADAL" clId="{D7983B60-1C78-41AB-8243-5F177EF15EAF}" dt="2024-05-14T15:24:36.829" v="5691" actId="20577"/>
        <pc:sldMkLst>
          <pc:docMk/>
          <pc:sldMk cId="2787997700" sldId="263"/>
        </pc:sldMkLst>
        <pc:spChg chg="mod">
          <ac:chgData name="Raymer, Michael L." userId="96c2fb1d-e79c-4ca3-9876-783e98fdd04a" providerId="ADAL" clId="{D7983B60-1C78-41AB-8243-5F177EF15EAF}" dt="2024-05-13T20:02:48.964" v="3319" actId="255"/>
          <ac:spMkLst>
            <pc:docMk/>
            <pc:sldMk cId="2787997700" sldId="263"/>
            <ac:spMk id="2" creationId="{947FB863-AC46-3B0A-0FE2-87D6C447E39B}"/>
          </ac:spMkLst>
        </pc:spChg>
        <pc:spChg chg="mod">
          <ac:chgData name="Raymer, Michael L." userId="96c2fb1d-e79c-4ca3-9876-783e98fdd04a" providerId="ADAL" clId="{D7983B60-1C78-41AB-8243-5F177EF15EAF}" dt="2024-05-14T15:24:36.829" v="5691" actId="20577"/>
          <ac:spMkLst>
            <pc:docMk/>
            <pc:sldMk cId="2787997700" sldId="263"/>
            <ac:spMk id="3" creationId="{EB385DE7-85B1-BCA8-8682-510352321CD7}"/>
          </ac:spMkLst>
        </pc:spChg>
        <pc:picChg chg="add mod">
          <ac:chgData name="Raymer, Michael L." userId="96c2fb1d-e79c-4ca3-9876-783e98fdd04a" providerId="ADAL" clId="{D7983B60-1C78-41AB-8243-5F177EF15EAF}" dt="2024-05-13T20:06:45.257" v="3544" actId="1076"/>
          <ac:picMkLst>
            <pc:docMk/>
            <pc:sldMk cId="2787997700" sldId="263"/>
            <ac:picMk id="7" creationId="{17824768-26B6-2D88-2710-2867956A6A1D}"/>
          </ac:picMkLst>
        </pc:picChg>
      </pc:sldChg>
      <pc:sldChg chg="addSp delSp modSp new mod">
        <pc:chgData name="Raymer, Michael L." userId="96c2fb1d-e79c-4ca3-9876-783e98fdd04a" providerId="ADAL" clId="{D7983B60-1C78-41AB-8243-5F177EF15EAF}" dt="2024-05-14T14:19:53.108" v="4322" actId="1035"/>
        <pc:sldMkLst>
          <pc:docMk/>
          <pc:sldMk cId="114793839" sldId="264"/>
        </pc:sldMkLst>
        <pc:spChg chg="mod">
          <ac:chgData name="Raymer, Michael L." userId="96c2fb1d-e79c-4ca3-9876-783e98fdd04a" providerId="ADAL" clId="{D7983B60-1C78-41AB-8243-5F177EF15EAF}" dt="2024-05-13T20:07:17.548" v="3565" actId="20577"/>
          <ac:spMkLst>
            <pc:docMk/>
            <pc:sldMk cId="114793839" sldId="264"/>
            <ac:spMk id="2" creationId="{ED705772-B572-D7BA-2A27-32FFAD3241A4}"/>
          </ac:spMkLst>
        </pc:spChg>
        <pc:spChg chg="mod">
          <ac:chgData name="Raymer, Michael L." userId="96c2fb1d-e79c-4ca3-9876-783e98fdd04a" providerId="ADAL" clId="{D7983B60-1C78-41AB-8243-5F177EF15EAF}" dt="2024-05-14T13:58:32.410" v="3873" actId="1076"/>
          <ac:spMkLst>
            <pc:docMk/>
            <pc:sldMk cId="114793839" sldId="264"/>
            <ac:spMk id="3" creationId="{DFB1E44E-7A05-26FB-19DA-FF3A9A51C6B4}"/>
          </ac:spMkLst>
        </pc:spChg>
        <pc:spChg chg="add del mod">
          <ac:chgData name="Raymer, Michael L." userId="96c2fb1d-e79c-4ca3-9876-783e98fdd04a" providerId="ADAL" clId="{D7983B60-1C78-41AB-8243-5F177EF15EAF}" dt="2024-05-14T13:55:25.291" v="3811" actId="478"/>
          <ac:spMkLst>
            <pc:docMk/>
            <pc:sldMk cId="114793839" sldId="264"/>
            <ac:spMk id="7" creationId="{753EE090-FD03-AD92-F790-4E626BBC61AB}"/>
          </ac:spMkLst>
        </pc:spChg>
        <pc:spChg chg="add del mod">
          <ac:chgData name="Raymer, Michael L." userId="96c2fb1d-e79c-4ca3-9876-783e98fdd04a" providerId="ADAL" clId="{D7983B60-1C78-41AB-8243-5F177EF15EAF}" dt="2024-05-14T13:55:11.977" v="3809" actId="478"/>
          <ac:spMkLst>
            <pc:docMk/>
            <pc:sldMk cId="114793839" sldId="264"/>
            <ac:spMk id="8" creationId="{D0CB628F-78A2-39A1-90A0-9BC5FDDC94C5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0" creationId="{A55D0CF4-1DE9-E16B-7236-D3301066818A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1" creationId="{EF328713-EA79-23ED-B1E8-CD756A08341E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2" creationId="{B61E252D-CA74-CAB0-50EA-4B4860678279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3" creationId="{9A3BDB40-B95E-292A-BC9A-03862C7DCA44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4" creationId="{9EFEC1BA-CD17-5006-8EA3-558BC932B2C6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5" creationId="{92BDCE33-D556-4D90-8A6D-5179E4D6E0B0}"/>
          </ac:spMkLst>
        </pc:spChg>
        <pc:spChg chg="add mod">
          <ac:chgData name="Raymer, Michael L." userId="96c2fb1d-e79c-4ca3-9876-783e98fdd04a" providerId="ADAL" clId="{D7983B60-1C78-41AB-8243-5F177EF15EAF}" dt="2024-05-14T14:19:53.108" v="4322" actId="1035"/>
          <ac:spMkLst>
            <pc:docMk/>
            <pc:sldMk cId="114793839" sldId="264"/>
            <ac:spMk id="28" creationId="{F77726EF-C175-BB7C-CC61-AE4896050CE2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30" creationId="{3782B8C8-3ABA-8524-9F08-F155C6560F87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31" creationId="{0283F8C6-63E3-61EF-2350-2535FF550A9A}"/>
          </ac:spMkLst>
        </pc:spChg>
        <pc:picChg chg="add mod">
          <ac:chgData name="Raymer, Michael L." userId="96c2fb1d-e79c-4ca3-9876-783e98fdd04a" providerId="ADAL" clId="{D7983B60-1C78-41AB-8243-5F177EF15EAF}" dt="2024-05-14T14:18:51.922" v="4316" actId="1035"/>
          <ac:picMkLst>
            <pc:docMk/>
            <pc:sldMk cId="114793839" sldId="264"/>
            <ac:picMk id="9" creationId="{59823B1D-5408-D31D-C00D-1C4CD1B123CE}"/>
          </ac:picMkLst>
        </pc:picChg>
        <pc:cxnChg chg="add mod">
          <ac:chgData name="Raymer, Michael L." userId="96c2fb1d-e79c-4ca3-9876-783e98fdd04a" providerId="ADAL" clId="{D7983B60-1C78-41AB-8243-5F177EF15EAF}" dt="2024-05-14T14:18:51.922" v="4316" actId="1035"/>
          <ac:cxnSpMkLst>
            <pc:docMk/>
            <pc:sldMk cId="114793839" sldId="264"/>
            <ac:cxnSpMk id="17" creationId="{C1B187C5-9CE4-90DC-469E-1F36B559CDF3}"/>
          </ac:cxnSpMkLst>
        </pc:cxnChg>
        <pc:cxnChg chg="add mod">
          <ac:chgData name="Raymer, Michael L." userId="96c2fb1d-e79c-4ca3-9876-783e98fdd04a" providerId="ADAL" clId="{D7983B60-1C78-41AB-8243-5F177EF15EAF}" dt="2024-05-14T14:18:51.922" v="4316" actId="1035"/>
          <ac:cxnSpMkLst>
            <pc:docMk/>
            <pc:sldMk cId="114793839" sldId="264"/>
            <ac:cxnSpMk id="22" creationId="{22D782CA-2729-ADC2-8C54-3C5CDEEBA11C}"/>
          </ac:cxnSpMkLst>
        </pc:cxnChg>
      </pc:sldChg>
      <pc:sldChg chg="addSp delSp modSp add mod">
        <pc:chgData name="Raymer, Michael L." userId="96c2fb1d-e79c-4ca3-9876-783e98fdd04a" providerId="ADAL" clId="{D7983B60-1C78-41AB-8243-5F177EF15EAF}" dt="2024-05-14T13:48:54.214" v="3669" actId="1076"/>
        <pc:sldMkLst>
          <pc:docMk/>
          <pc:sldMk cId="1417172917" sldId="265"/>
        </pc:sldMkLst>
        <pc:spChg chg="mod">
          <ac:chgData name="Raymer, Michael L." userId="96c2fb1d-e79c-4ca3-9876-783e98fdd04a" providerId="ADAL" clId="{D7983B60-1C78-41AB-8243-5F177EF15EAF}" dt="2024-05-14T13:43:48.161" v="3665" actId="1076"/>
          <ac:spMkLst>
            <pc:docMk/>
            <pc:sldMk cId="1417172917" sldId="265"/>
            <ac:spMk id="8" creationId="{29DCC541-22C6-6BAE-CE38-C272FECFE371}"/>
          </ac:spMkLst>
        </pc:spChg>
        <pc:spChg chg="del">
          <ac:chgData name="Raymer, Michael L." userId="96c2fb1d-e79c-4ca3-9876-783e98fdd04a" providerId="ADAL" clId="{D7983B60-1C78-41AB-8243-5F177EF15EAF}" dt="2024-05-14T13:43:35.779" v="3660" actId="478"/>
          <ac:spMkLst>
            <pc:docMk/>
            <pc:sldMk cId="1417172917" sldId="265"/>
            <ac:spMk id="9" creationId="{AE8515FF-4D4A-2E01-42F2-6DCEC74DBAB3}"/>
          </ac:spMkLst>
        </pc:spChg>
        <pc:spChg chg="del">
          <ac:chgData name="Raymer, Michael L." userId="96c2fb1d-e79c-4ca3-9876-783e98fdd04a" providerId="ADAL" clId="{D7983B60-1C78-41AB-8243-5F177EF15EAF}" dt="2024-05-14T13:43:37.774" v="3661" actId="478"/>
          <ac:spMkLst>
            <pc:docMk/>
            <pc:sldMk cId="1417172917" sldId="265"/>
            <ac:spMk id="12" creationId="{D600BB3A-BAFE-9548-1540-974817D81472}"/>
          </ac:spMkLst>
        </pc:spChg>
        <pc:picChg chg="add mod">
          <ac:chgData name="Raymer, Michael L." userId="96c2fb1d-e79c-4ca3-9876-783e98fdd04a" providerId="ADAL" clId="{D7983B60-1C78-41AB-8243-5F177EF15EAF}" dt="2024-05-14T13:48:54.214" v="3669" actId="1076"/>
          <ac:picMkLst>
            <pc:docMk/>
            <pc:sldMk cId="1417172917" sldId="265"/>
            <ac:picMk id="1026" creationId="{10055FD6-3DF0-953F-37A7-2D225C7BB75B}"/>
          </ac:picMkLst>
        </pc:picChg>
        <pc:cxnChg chg="del">
          <ac:chgData name="Raymer, Michael L." userId="96c2fb1d-e79c-4ca3-9876-783e98fdd04a" providerId="ADAL" clId="{D7983B60-1C78-41AB-8243-5F177EF15EAF}" dt="2024-05-14T13:43:39.648" v="3662" actId="478"/>
          <ac:cxnSpMkLst>
            <pc:docMk/>
            <pc:sldMk cId="1417172917" sldId="265"/>
            <ac:cxnSpMk id="10" creationId="{5085595B-C5DE-3615-98AA-871AE9111D57}"/>
          </ac:cxnSpMkLst>
        </pc:cxnChg>
      </pc:sldChg>
      <pc:sldChg chg="addSp delSp modSp add mod">
        <pc:chgData name="Raymer, Michael L." userId="96c2fb1d-e79c-4ca3-9876-783e98fdd04a" providerId="ADAL" clId="{D7983B60-1C78-41AB-8243-5F177EF15EAF}" dt="2024-05-14T14:12:36.999" v="4248" actId="17032"/>
        <pc:sldMkLst>
          <pc:docMk/>
          <pc:sldMk cId="3924551755" sldId="266"/>
        </pc:sldMkLst>
        <pc:spChg chg="mod">
          <ac:chgData name="Raymer, Michael L." userId="96c2fb1d-e79c-4ca3-9876-783e98fdd04a" providerId="ADAL" clId="{D7983B60-1C78-41AB-8243-5F177EF15EAF}" dt="2024-05-14T14:04:56.042" v="4157" actId="14100"/>
          <ac:spMkLst>
            <pc:docMk/>
            <pc:sldMk cId="3924551755" sldId="266"/>
            <ac:spMk id="3" creationId="{DFB1E44E-7A05-26FB-19DA-FF3A9A51C6B4}"/>
          </ac:spMkLst>
        </pc:spChg>
        <pc:spChg chg="add mod">
          <ac:chgData name="Raymer, Michael L." userId="96c2fb1d-e79c-4ca3-9876-783e98fdd04a" providerId="ADAL" clId="{D7983B60-1C78-41AB-8243-5F177EF15EAF}" dt="2024-05-14T14:06:29.393" v="4172" actId="1076"/>
          <ac:spMkLst>
            <pc:docMk/>
            <pc:sldMk cId="3924551755" sldId="266"/>
            <ac:spMk id="6" creationId="{6AF2F52E-006E-6054-2D8E-A6346953904A}"/>
          </ac:spMkLst>
        </pc:spChg>
        <pc:spChg chg="mod">
          <ac:chgData name="Raymer, Michael L." userId="96c2fb1d-e79c-4ca3-9876-783e98fdd04a" providerId="ADAL" clId="{D7983B60-1C78-41AB-8243-5F177EF15EAF}" dt="2024-05-14T14:07:00.944" v="4177" actId="1076"/>
          <ac:spMkLst>
            <pc:docMk/>
            <pc:sldMk cId="3924551755" sldId="266"/>
            <ac:spMk id="7" creationId="{753EE090-FD03-AD92-F790-4E626BBC61AB}"/>
          </ac:spMkLst>
        </pc:spChg>
        <pc:spChg chg="add mod">
          <ac:chgData name="Raymer, Michael L." userId="96c2fb1d-e79c-4ca3-9876-783e98fdd04a" providerId="ADAL" clId="{D7983B60-1C78-41AB-8243-5F177EF15EAF}" dt="2024-05-14T14:08:36.007" v="4221" actId="1076"/>
          <ac:spMkLst>
            <pc:docMk/>
            <pc:sldMk cId="3924551755" sldId="266"/>
            <ac:spMk id="22" creationId="{ACF7F4A6-3889-1CF8-8CE3-3375D5198AE6}"/>
          </ac:spMkLst>
        </pc:spChg>
        <pc:spChg chg="add mod">
          <ac:chgData name="Raymer, Michael L." userId="96c2fb1d-e79c-4ca3-9876-783e98fdd04a" providerId="ADAL" clId="{D7983B60-1C78-41AB-8243-5F177EF15EAF}" dt="2024-05-14T14:10:35.979" v="4237" actId="17032"/>
          <ac:spMkLst>
            <pc:docMk/>
            <pc:sldMk cId="3924551755" sldId="266"/>
            <ac:spMk id="33" creationId="{FAB42738-6F11-710A-5C38-1F90864CD7F9}"/>
          </ac:spMkLst>
        </pc:spChg>
        <pc:spChg chg="add del mod">
          <ac:chgData name="Raymer, Michael L." userId="96c2fb1d-e79c-4ca3-9876-783e98fdd04a" providerId="ADAL" clId="{D7983B60-1C78-41AB-8243-5F177EF15EAF}" dt="2024-05-14T14:11:48.190" v="4246" actId="206"/>
          <ac:spMkLst>
            <pc:docMk/>
            <pc:sldMk cId="3924551755" sldId="266"/>
            <ac:spMk id="34" creationId="{0AF58C08-D329-D658-C7F8-C454DA4B33DD}"/>
          </ac:spMkLst>
        </pc:spChg>
        <pc:spChg chg="add mod">
          <ac:chgData name="Raymer, Michael L." userId="96c2fb1d-e79c-4ca3-9876-783e98fdd04a" providerId="ADAL" clId="{D7983B60-1C78-41AB-8243-5F177EF15EAF}" dt="2024-05-14T14:12:36.999" v="4248" actId="17032"/>
          <ac:spMkLst>
            <pc:docMk/>
            <pc:sldMk cId="3924551755" sldId="266"/>
            <ac:spMk id="35" creationId="{67D2C8F7-336B-2BA6-90F7-C2D2A0EC1621}"/>
          </ac:spMkLst>
        </pc:spChg>
        <pc:cxnChg chg="add del mod">
          <ac:chgData name="Raymer, Michael L." userId="96c2fb1d-e79c-4ca3-9876-783e98fdd04a" providerId="ADAL" clId="{D7983B60-1C78-41AB-8243-5F177EF15EAF}" dt="2024-05-14T14:05:30.552" v="4164" actId="478"/>
          <ac:cxnSpMkLst>
            <pc:docMk/>
            <pc:sldMk cId="3924551755" sldId="266"/>
            <ac:cxnSpMk id="8" creationId="{14ED63A1-4902-ED8C-9A09-36FD8461177E}"/>
          </ac:cxnSpMkLst>
        </pc:cxnChg>
        <pc:cxnChg chg="add del mod">
          <ac:chgData name="Raymer, Michael L." userId="96c2fb1d-e79c-4ca3-9876-783e98fdd04a" providerId="ADAL" clId="{D7983B60-1C78-41AB-8243-5F177EF15EAF}" dt="2024-05-14T14:10:58.931" v="4239" actId="478"/>
          <ac:cxnSpMkLst>
            <pc:docMk/>
            <pc:sldMk cId="3924551755" sldId="266"/>
            <ac:cxnSpMk id="12" creationId="{DA9B4A61-CA02-B065-0A14-A860E8C56715}"/>
          </ac:cxnSpMkLst>
        </pc:cxnChg>
        <pc:cxnChg chg="add del mod">
          <ac:chgData name="Raymer, Michael L." userId="96c2fb1d-e79c-4ca3-9876-783e98fdd04a" providerId="ADAL" clId="{D7983B60-1C78-41AB-8243-5F177EF15EAF}" dt="2024-05-14T14:10:42.122" v="4238" actId="478"/>
          <ac:cxnSpMkLst>
            <pc:docMk/>
            <pc:sldMk cId="3924551755" sldId="266"/>
            <ac:cxnSpMk id="13" creationId="{73D9F02D-A023-A014-C9A2-125F28CE2A44}"/>
          </ac:cxnSpMkLst>
        </pc:cxnChg>
        <pc:cxnChg chg="add del mod">
          <ac:chgData name="Raymer, Michael L." userId="96c2fb1d-e79c-4ca3-9876-783e98fdd04a" providerId="ADAL" clId="{D7983B60-1C78-41AB-8243-5F177EF15EAF}" dt="2024-05-14T14:08:49.896" v="4224" actId="478"/>
          <ac:cxnSpMkLst>
            <pc:docMk/>
            <pc:sldMk cId="3924551755" sldId="266"/>
            <ac:cxnSpMk id="23" creationId="{0B18F3D7-6455-0874-DB87-F81A45D9AF40}"/>
          </ac:cxnSpMkLst>
        </pc:cxnChg>
        <pc:cxnChg chg="add del mod">
          <ac:chgData name="Raymer, Michael L." userId="96c2fb1d-e79c-4ca3-9876-783e98fdd04a" providerId="ADAL" clId="{D7983B60-1C78-41AB-8243-5F177EF15EAF}" dt="2024-05-14T14:10:01.761" v="4235" actId="478"/>
          <ac:cxnSpMkLst>
            <pc:docMk/>
            <pc:sldMk cId="3924551755" sldId="266"/>
            <ac:cxnSpMk id="25" creationId="{3CFAFC75-FD8D-757F-EE35-7B378E109F58}"/>
          </ac:cxnSpMkLst>
        </pc:cxnChg>
      </pc:sldChg>
      <pc:sldChg chg="addSp delSp modSp add mod">
        <pc:chgData name="Raymer, Michael L." userId="96c2fb1d-e79c-4ca3-9876-783e98fdd04a" providerId="ADAL" clId="{D7983B60-1C78-41AB-8243-5F177EF15EAF}" dt="2024-05-14T14:36:33.031" v="4499" actId="1035"/>
        <pc:sldMkLst>
          <pc:docMk/>
          <pc:sldMk cId="3297777157" sldId="267"/>
        </pc:sldMkLst>
        <pc:spChg chg="mod">
          <ac:chgData name="Raymer, Michael L." userId="96c2fb1d-e79c-4ca3-9876-783e98fdd04a" providerId="ADAL" clId="{D7983B60-1C78-41AB-8243-5F177EF15EAF}" dt="2024-05-14T14:36:33.031" v="4499" actId="1035"/>
          <ac:spMkLst>
            <pc:docMk/>
            <pc:sldMk cId="3297777157" sldId="267"/>
            <ac:spMk id="3" creationId="{EB385DE7-85B1-BCA8-8682-510352321CD7}"/>
          </ac:spMkLst>
        </pc:spChg>
        <pc:spChg chg="add mod">
          <ac:chgData name="Raymer, Michael L." userId="96c2fb1d-e79c-4ca3-9876-783e98fdd04a" providerId="ADAL" clId="{D7983B60-1C78-41AB-8243-5F177EF15EAF}" dt="2024-05-14T14:35:55.104" v="4463" actId="1036"/>
          <ac:spMkLst>
            <pc:docMk/>
            <pc:sldMk cId="3297777157" sldId="267"/>
            <ac:spMk id="8" creationId="{C1E795FD-9F70-A5A3-155D-159A1DFD411E}"/>
          </ac:spMkLst>
        </pc:spChg>
        <pc:picChg chg="del">
          <ac:chgData name="Raymer, Michael L." userId="96c2fb1d-e79c-4ca3-9876-783e98fdd04a" providerId="ADAL" clId="{D7983B60-1C78-41AB-8243-5F177EF15EAF}" dt="2024-05-14T14:33:10.666" v="4345" actId="478"/>
          <ac:picMkLst>
            <pc:docMk/>
            <pc:sldMk cId="3297777157" sldId="267"/>
            <ac:picMk id="7" creationId="{17824768-26B6-2D88-2710-2867956A6A1D}"/>
          </ac:picMkLst>
        </pc:pic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0" creationId="{A5046191-D166-401F-4F6A-5F08CFC559BE}"/>
          </ac:cxnSpMkLst>
        </pc:cxn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1" creationId="{9735A28A-0500-81BC-B88C-16EAB938A45D}"/>
          </ac:cxnSpMkLst>
        </pc:cxn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2" creationId="{D867486E-676E-0589-6FA9-EF2DD604C740}"/>
          </ac:cxnSpMkLst>
        </pc:cxn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4" creationId="{0C37771E-2BFF-CD1A-322A-7BD7E15B5657}"/>
          </ac:cxnSpMkLst>
        </pc:cxnChg>
      </pc:sldChg>
      <pc:sldChg chg="addSp modSp new mod modNotes">
        <pc:chgData name="Raymer, Michael L." userId="96c2fb1d-e79c-4ca3-9876-783e98fdd04a" providerId="ADAL" clId="{D7983B60-1C78-41AB-8243-5F177EF15EAF}" dt="2024-05-14T14:57:07.959" v="5157"/>
        <pc:sldMkLst>
          <pc:docMk/>
          <pc:sldMk cId="861258910" sldId="268"/>
        </pc:sldMkLst>
        <pc:spChg chg="mod">
          <ac:chgData name="Raymer, Michael L." userId="96c2fb1d-e79c-4ca3-9876-783e98fdd04a" providerId="ADAL" clId="{D7983B60-1C78-41AB-8243-5F177EF15EAF}" dt="2024-05-14T14:39:21.983" v="4556" actId="20577"/>
          <ac:spMkLst>
            <pc:docMk/>
            <pc:sldMk cId="861258910" sldId="268"/>
            <ac:spMk id="2" creationId="{019A5EF0-D0D0-679A-677B-96A131396652}"/>
          </ac:spMkLst>
        </pc:spChg>
        <pc:spChg chg="mod">
          <ac:chgData name="Raymer, Michael L." userId="96c2fb1d-e79c-4ca3-9876-783e98fdd04a" providerId="ADAL" clId="{D7983B60-1C78-41AB-8243-5F177EF15EAF}" dt="2024-05-14T14:40:45.118" v="4815" actId="1036"/>
          <ac:spMkLst>
            <pc:docMk/>
            <pc:sldMk cId="861258910" sldId="268"/>
            <ac:spMk id="3" creationId="{EE1B47C7-1E49-1A9C-53AC-C9D0F97B9996}"/>
          </ac:spMkLst>
        </pc:spChg>
        <pc:spChg chg="add mod">
          <ac:chgData name="Raymer, Michael L." userId="96c2fb1d-e79c-4ca3-9876-783e98fdd04a" providerId="ADAL" clId="{D7983B60-1C78-41AB-8243-5F177EF15EAF}" dt="2024-05-14T14:53:28.410" v="5120" actId="1036"/>
          <ac:spMkLst>
            <pc:docMk/>
            <pc:sldMk cId="861258910" sldId="268"/>
            <ac:spMk id="6" creationId="{1B29A88C-58F1-AAA3-AF1E-EF33A61F20E5}"/>
          </ac:spMkLst>
        </pc:spChg>
        <pc:spChg chg="add mod">
          <ac:chgData name="Raymer, Michael L." userId="96c2fb1d-e79c-4ca3-9876-783e98fdd04a" providerId="ADAL" clId="{D7983B60-1C78-41AB-8243-5F177EF15EAF}" dt="2024-05-14T14:45:35.112" v="4828"/>
          <ac:spMkLst>
            <pc:docMk/>
            <pc:sldMk cId="861258910" sldId="268"/>
            <ac:spMk id="7" creationId="{26790389-B448-BEA1-2EA7-46AAD0B949E3}"/>
          </ac:spMkLst>
        </pc:spChg>
        <pc:spChg chg="add mod">
          <ac:chgData name="Raymer, Michael L." userId="96c2fb1d-e79c-4ca3-9876-783e98fdd04a" providerId="ADAL" clId="{D7983B60-1C78-41AB-8243-5F177EF15EAF}" dt="2024-05-14T14:53:21.711" v="5117" actId="20577"/>
          <ac:spMkLst>
            <pc:docMk/>
            <pc:sldMk cId="861258910" sldId="268"/>
            <ac:spMk id="8" creationId="{3774694A-7764-B280-22EE-068107C2E661}"/>
          </ac:spMkLst>
        </pc:spChg>
        <pc:picChg chg="add mod">
          <ac:chgData name="Raymer, Michael L." userId="96c2fb1d-e79c-4ca3-9876-783e98fdd04a" providerId="ADAL" clId="{D7983B60-1C78-41AB-8243-5F177EF15EAF}" dt="2024-05-14T14:45:10.577" v="4818" actId="1076"/>
          <ac:picMkLst>
            <pc:docMk/>
            <pc:sldMk cId="861258910" sldId="268"/>
            <ac:picMk id="2050" creationId="{84B89201-C1BE-0C10-0E33-D2395F28639A}"/>
          </ac:picMkLst>
        </pc:picChg>
        <pc:cxnChg chg="add mod">
          <ac:chgData name="Raymer, Michael L." userId="96c2fb1d-e79c-4ca3-9876-783e98fdd04a" providerId="ADAL" clId="{D7983B60-1C78-41AB-8243-5F177EF15EAF}" dt="2024-05-14T14:54:15.209" v="5124" actId="208"/>
          <ac:cxnSpMkLst>
            <pc:docMk/>
            <pc:sldMk cId="861258910" sldId="268"/>
            <ac:cxnSpMk id="10" creationId="{007A9B9B-A153-005E-364E-91ED1245E33C}"/>
          </ac:cxnSpMkLst>
        </pc:cxnChg>
        <pc:cxnChg chg="add mod">
          <ac:chgData name="Raymer, Michael L." userId="96c2fb1d-e79c-4ca3-9876-783e98fdd04a" providerId="ADAL" clId="{D7983B60-1C78-41AB-8243-5F177EF15EAF}" dt="2024-05-14T14:54:43.268" v="5130" actId="1036"/>
          <ac:cxnSpMkLst>
            <pc:docMk/>
            <pc:sldMk cId="861258910" sldId="268"/>
            <ac:cxnSpMk id="13" creationId="{C16FFD25-F730-8283-E032-0DC06F1B13B4}"/>
          </ac:cxnSpMkLst>
        </pc:cxnChg>
      </pc:sldChg>
      <pc:sldChg chg="addSp delSp modSp new mod">
        <pc:chgData name="Raymer, Michael L." userId="96c2fb1d-e79c-4ca3-9876-783e98fdd04a" providerId="ADAL" clId="{D7983B60-1C78-41AB-8243-5F177EF15EAF}" dt="2024-05-14T15:07:01.521" v="5209" actId="1035"/>
        <pc:sldMkLst>
          <pc:docMk/>
          <pc:sldMk cId="1528079986" sldId="269"/>
        </pc:sldMkLst>
        <pc:spChg chg="mod">
          <ac:chgData name="Raymer, Michael L." userId="96c2fb1d-e79c-4ca3-9876-783e98fdd04a" providerId="ADAL" clId="{D7983B60-1C78-41AB-8243-5F177EF15EAF}" dt="2024-05-14T15:00:01.519" v="5179" actId="20577"/>
          <ac:spMkLst>
            <pc:docMk/>
            <pc:sldMk cId="1528079986" sldId="269"/>
            <ac:spMk id="2" creationId="{43FF2DD2-7B88-B1E9-28E2-74E92BC20C9B}"/>
          </ac:spMkLst>
        </pc:spChg>
        <pc:spChg chg="del">
          <ac:chgData name="Raymer, Michael L." userId="96c2fb1d-e79c-4ca3-9876-783e98fdd04a" providerId="ADAL" clId="{D7983B60-1C78-41AB-8243-5F177EF15EAF}" dt="2024-05-14T15:05:30.484" v="5180" actId="478"/>
          <ac:spMkLst>
            <pc:docMk/>
            <pc:sldMk cId="1528079986" sldId="269"/>
            <ac:spMk id="3" creationId="{18B30597-6316-D5AC-A27F-0F04E80270DC}"/>
          </ac:spMkLst>
        </pc:spChg>
        <pc:spChg chg="add mod">
          <ac:chgData name="Raymer, Michael L." userId="96c2fb1d-e79c-4ca3-9876-783e98fdd04a" providerId="ADAL" clId="{D7983B60-1C78-41AB-8243-5F177EF15EAF}" dt="2024-05-14T15:06:31.747" v="5203" actId="1076"/>
          <ac:spMkLst>
            <pc:docMk/>
            <pc:sldMk cId="1528079986" sldId="269"/>
            <ac:spMk id="7" creationId="{D336F9DA-DB89-9AA9-B125-C1A5C49A3998}"/>
          </ac:spMkLst>
        </pc:spChg>
        <pc:spChg chg="add mod">
          <ac:chgData name="Raymer, Michael L." userId="96c2fb1d-e79c-4ca3-9876-783e98fdd04a" providerId="ADAL" clId="{D7983B60-1C78-41AB-8243-5F177EF15EAF}" dt="2024-05-14T15:06:37.186" v="5204" actId="1076"/>
          <ac:spMkLst>
            <pc:docMk/>
            <pc:sldMk cId="1528079986" sldId="269"/>
            <ac:spMk id="9" creationId="{B163A66F-6297-A0B1-08A0-B0CB86631E05}"/>
          </ac:spMkLst>
        </pc:spChg>
        <pc:cxnChg chg="add mod">
          <ac:chgData name="Raymer, Michael L." userId="96c2fb1d-e79c-4ca3-9876-783e98fdd04a" providerId="ADAL" clId="{D7983B60-1C78-41AB-8243-5F177EF15EAF}" dt="2024-05-14T15:07:01.521" v="5209" actId="1035"/>
          <ac:cxnSpMkLst>
            <pc:docMk/>
            <pc:sldMk cId="1528079986" sldId="269"/>
            <ac:cxnSpMk id="10" creationId="{B82C985E-1744-AE5D-0102-84A17222CE2B}"/>
          </ac:cxnSpMkLst>
        </pc:cxnChg>
      </pc:sldChg>
      <pc:sldChg chg="modSp new del mod">
        <pc:chgData name="Raymer, Michael L." userId="96c2fb1d-e79c-4ca3-9876-783e98fdd04a" providerId="ADAL" clId="{D7983B60-1C78-41AB-8243-5F177EF15EAF}" dt="2024-05-14T15:10:29.330" v="5233" actId="47"/>
        <pc:sldMkLst>
          <pc:docMk/>
          <pc:sldMk cId="417846919" sldId="270"/>
        </pc:sldMkLst>
        <pc:spChg chg="mod">
          <ac:chgData name="Raymer, Michael L." userId="96c2fb1d-e79c-4ca3-9876-783e98fdd04a" providerId="ADAL" clId="{D7983B60-1C78-41AB-8243-5F177EF15EAF}" dt="2024-05-14T15:07:36.387" v="5232" actId="20577"/>
          <ac:spMkLst>
            <pc:docMk/>
            <pc:sldMk cId="417846919" sldId="270"/>
            <ac:spMk id="2" creationId="{6116D77C-29D7-5444-5239-FC569404973E}"/>
          </ac:spMkLst>
        </pc:spChg>
      </pc:sldChg>
      <pc:sldChg chg="modSp add mod">
        <pc:chgData name="Raymer, Michael L." userId="96c2fb1d-e79c-4ca3-9876-783e98fdd04a" providerId="ADAL" clId="{D7983B60-1C78-41AB-8243-5F177EF15EAF}" dt="2024-05-14T15:11:11.397" v="5258" actId="255"/>
        <pc:sldMkLst>
          <pc:docMk/>
          <pc:sldMk cId="3493942669" sldId="270"/>
        </pc:sldMkLst>
        <pc:spChg chg="mod">
          <ac:chgData name="Raymer, Michael L." userId="96c2fb1d-e79c-4ca3-9876-783e98fdd04a" providerId="ADAL" clId="{D7983B60-1C78-41AB-8243-5F177EF15EAF}" dt="2024-05-14T15:10:37.980" v="5254" actId="20577"/>
          <ac:spMkLst>
            <pc:docMk/>
            <pc:sldMk cId="3493942669" sldId="270"/>
            <ac:spMk id="2" creationId="{43FF2DD2-7B88-B1E9-28E2-74E92BC20C9B}"/>
          </ac:spMkLst>
        </pc:spChg>
        <pc:spChg chg="mod">
          <ac:chgData name="Raymer, Michael L." userId="96c2fb1d-e79c-4ca3-9876-783e98fdd04a" providerId="ADAL" clId="{D7983B60-1C78-41AB-8243-5F177EF15EAF}" dt="2024-05-14T15:11:11.397" v="5258" actId="255"/>
          <ac:spMkLst>
            <pc:docMk/>
            <pc:sldMk cId="3493942669" sldId="270"/>
            <ac:spMk id="7" creationId="{D336F9DA-DB89-9AA9-B125-C1A5C49A3998}"/>
          </ac:spMkLst>
        </pc:spChg>
      </pc:sldChg>
      <pc:sldChg chg="modSp new mod">
        <pc:chgData name="Raymer, Michael L." userId="96c2fb1d-e79c-4ca3-9876-783e98fdd04a" providerId="ADAL" clId="{D7983B60-1C78-41AB-8243-5F177EF15EAF}" dt="2024-05-14T20:06:05.679" v="8539"/>
        <pc:sldMkLst>
          <pc:docMk/>
          <pc:sldMk cId="407108772" sldId="271"/>
        </pc:sldMkLst>
        <pc:spChg chg="mod">
          <ac:chgData name="Raymer, Michael L." userId="96c2fb1d-e79c-4ca3-9876-783e98fdd04a" providerId="ADAL" clId="{D7983B60-1C78-41AB-8243-5F177EF15EAF}" dt="2024-05-14T15:11:58.423" v="5306" actId="20577"/>
          <ac:spMkLst>
            <pc:docMk/>
            <pc:sldMk cId="407108772" sldId="271"/>
            <ac:spMk id="2" creationId="{A46618BD-CDF0-6174-C5E8-49A88C4A0D55}"/>
          </ac:spMkLst>
        </pc:spChg>
        <pc:spChg chg="mod">
          <ac:chgData name="Raymer, Michael L." userId="96c2fb1d-e79c-4ca3-9876-783e98fdd04a" providerId="ADAL" clId="{D7983B60-1C78-41AB-8243-5F177EF15EAF}" dt="2024-05-14T20:06:05.679" v="8539"/>
          <ac:spMkLst>
            <pc:docMk/>
            <pc:sldMk cId="407108772" sldId="271"/>
            <ac:spMk id="3" creationId="{DCDAEB1D-3FB6-BCBD-0D10-A2B46AED2216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513561013" sldId="271"/>
        </pc:sldMkLst>
      </pc:sldChg>
      <pc:sldChg chg="addSp delSp modSp new mod">
        <pc:chgData name="Raymer, Michael L." userId="96c2fb1d-e79c-4ca3-9876-783e98fdd04a" providerId="ADAL" clId="{D7983B60-1C78-41AB-8243-5F177EF15EAF}" dt="2024-05-14T15:25:48.211" v="5693" actId="20577"/>
        <pc:sldMkLst>
          <pc:docMk/>
          <pc:sldMk cId="2187929995" sldId="272"/>
        </pc:sldMkLst>
        <pc:spChg chg="mod">
          <ac:chgData name="Raymer, Michael L." userId="96c2fb1d-e79c-4ca3-9876-783e98fdd04a" providerId="ADAL" clId="{D7983B60-1C78-41AB-8243-5F177EF15EAF}" dt="2024-05-14T15:19:20.825" v="5656" actId="20577"/>
          <ac:spMkLst>
            <pc:docMk/>
            <pc:sldMk cId="2187929995" sldId="272"/>
            <ac:spMk id="2" creationId="{3F91CE73-9473-BB65-4D83-30E2C7A883F3}"/>
          </ac:spMkLst>
        </pc:spChg>
        <pc:spChg chg="del">
          <ac:chgData name="Raymer, Michael L." userId="96c2fb1d-e79c-4ca3-9876-783e98fdd04a" providerId="ADAL" clId="{D7983B60-1C78-41AB-8243-5F177EF15EAF}" dt="2024-05-14T15:19:23.944" v="5657" actId="478"/>
          <ac:spMkLst>
            <pc:docMk/>
            <pc:sldMk cId="2187929995" sldId="272"/>
            <ac:spMk id="3" creationId="{F892E722-31C9-93A7-F835-ED75C90D82A1}"/>
          </ac:spMkLst>
        </pc:spChg>
        <pc:spChg chg="add mod">
          <ac:chgData name="Raymer, Michael L." userId="96c2fb1d-e79c-4ca3-9876-783e98fdd04a" providerId="ADAL" clId="{D7983B60-1C78-41AB-8243-5F177EF15EAF}" dt="2024-05-14T15:25:48.211" v="5693" actId="20577"/>
          <ac:spMkLst>
            <pc:docMk/>
            <pc:sldMk cId="2187929995" sldId="272"/>
            <ac:spMk id="7" creationId="{BFF4AEE9-FF67-D4B4-F957-8EED96CC69AF}"/>
          </ac:spMkLst>
        </pc:spChg>
        <pc:spChg chg="add del mod">
          <ac:chgData name="Raymer, Michael L." userId="96c2fb1d-e79c-4ca3-9876-783e98fdd04a" providerId="ADAL" clId="{D7983B60-1C78-41AB-8243-5F177EF15EAF}" dt="2024-05-14T15:21:56.143" v="5688" actId="478"/>
          <ac:spMkLst>
            <pc:docMk/>
            <pc:sldMk cId="2187929995" sldId="272"/>
            <ac:spMk id="8" creationId="{195EC32C-D94D-CDF9-A6C5-B9C1C8C4616D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332044390" sldId="272"/>
        </pc:sldMkLst>
      </pc:sldChg>
      <pc:sldChg chg="addSp modSp new mod">
        <pc:chgData name="Raymer, Michael L." userId="96c2fb1d-e79c-4ca3-9876-783e98fdd04a" providerId="ADAL" clId="{D7983B60-1C78-41AB-8243-5F177EF15EAF}" dt="2024-05-14T20:06:24.439" v="8540"/>
        <pc:sldMkLst>
          <pc:docMk/>
          <pc:sldMk cId="1503911380" sldId="273"/>
        </pc:sldMkLst>
        <pc:spChg chg="mod">
          <ac:chgData name="Raymer, Michael L." userId="96c2fb1d-e79c-4ca3-9876-783e98fdd04a" providerId="ADAL" clId="{D7983B60-1C78-41AB-8243-5F177EF15EAF}" dt="2024-05-14T15:26:49.765" v="5717" actId="20577"/>
          <ac:spMkLst>
            <pc:docMk/>
            <pc:sldMk cId="1503911380" sldId="273"/>
            <ac:spMk id="2" creationId="{0FE9524B-791C-73D0-787E-D034454EFA0E}"/>
          </ac:spMkLst>
        </pc:spChg>
        <pc:spChg chg="mod">
          <ac:chgData name="Raymer, Michael L." userId="96c2fb1d-e79c-4ca3-9876-783e98fdd04a" providerId="ADAL" clId="{D7983B60-1C78-41AB-8243-5F177EF15EAF}" dt="2024-05-14T20:06:24.439" v="8540"/>
          <ac:spMkLst>
            <pc:docMk/>
            <pc:sldMk cId="1503911380" sldId="273"/>
            <ac:spMk id="3" creationId="{4E624060-FF79-F38C-EC6A-DB48248B15E3}"/>
          </ac:spMkLst>
        </pc:spChg>
        <pc:spChg chg="add mod">
          <ac:chgData name="Raymer, Michael L." userId="96c2fb1d-e79c-4ca3-9876-783e98fdd04a" providerId="ADAL" clId="{D7983B60-1C78-41AB-8243-5F177EF15EAF}" dt="2024-05-14T15:35:53.415" v="6224"/>
          <ac:spMkLst>
            <pc:docMk/>
            <pc:sldMk cId="1503911380" sldId="273"/>
            <ac:spMk id="7" creationId="{C409E33D-A58B-9997-83B6-FBCFD3E0BB66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075032679" sldId="273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322081636" sldId="274"/>
        </pc:sldMkLst>
      </pc:sldChg>
      <pc:sldChg chg="addSp delSp modSp add mod">
        <pc:chgData name="Raymer, Michael L." userId="96c2fb1d-e79c-4ca3-9876-783e98fdd04a" providerId="ADAL" clId="{D7983B60-1C78-41AB-8243-5F177EF15EAF}" dt="2024-05-14T15:37:15.068" v="6260" actId="14100"/>
        <pc:sldMkLst>
          <pc:docMk/>
          <pc:sldMk cId="3927677261" sldId="274"/>
        </pc:sldMkLst>
        <pc:spChg chg="del">
          <ac:chgData name="Raymer, Michael L." userId="96c2fb1d-e79c-4ca3-9876-783e98fdd04a" providerId="ADAL" clId="{D7983B60-1C78-41AB-8243-5F177EF15EAF}" dt="2024-05-14T15:32:45.203" v="6139" actId="478"/>
          <ac:spMkLst>
            <pc:docMk/>
            <pc:sldMk cId="3927677261" sldId="274"/>
            <ac:spMk id="3" creationId="{4E624060-FF79-F38C-EC6A-DB48248B15E3}"/>
          </ac:spMkLst>
        </pc:spChg>
        <pc:spChg chg="add del mod">
          <ac:chgData name="Raymer, Michael L." userId="96c2fb1d-e79c-4ca3-9876-783e98fdd04a" providerId="ADAL" clId="{D7983B60-1C78-41AB-8243-5F177EF15EAF}" dt="2024-05-14T15:32:48.627" v="6140" actId="478"/>
          <ac:spMkLst>
            <pc:docMk/>
            <pc:sldMk cId="3927677261" sldId="274"/>
            <ac:spMk id="6" creationId="{BB952D3D-F040-76F1-8C27-97F7338AC341}"/>
          </ac:spMkLst>
        </pc:spChg>
        <pc:spChg chg="mod">
          <ac:chgData name="Raymer, Michael L." userId="96c2fb1d-e79c-4ca3-9876-783e98fdd04a" providerId="ADAL" clId="{D7983B60-1C78-41AB-8243-5F177EF15EAF}" dt="2024-05-14T15:32:55.022" v="6158" actId="1035"/>
          <ac:spMkLst>
            <pc:docMk/>
            <pc:sldMk cId="3927677261" sldId="274"/>
            <ac:spMk id="7" creationId="{C409E33D-A58B-9997-83B6-FBCFD3E0BB66}"/>
          </ac:spMkLst>
        </pc:spChg>
        <pc:spChg chg="add mod">
          <ac:chgData name="Raymer, Michael L." userId="96c2fb1d-e79c-4ca3-9876-783e98fdd04a" providerId="ADAL" clId="{D7983B60-1C78-41AB-8243-5F177EF15EAF}" dt="2024-05-14T15:34:04.897" v="6169" actId="1076"/>
          <ac:spMkLst>
            <pc:docMk/>
            <pc:sldMk cId="3927677261" sldId="274"/>
            <ac:spMk id="12" creationId="{12ADC8BC-004F-3354-B29F-78E68C04C10D}"/>
          </ac:spMkLst>
        </pc:spChg>
        <pc:spChg chg="add del mod">
          <ac:chgData name="Raymer, Michael L." userId="96c2fb1d-e79c-4ca3-9876-783e98fdd04a" providerId="ADAL" clId="{D7983B60-1C78-41AB-8243-5F177EF15EAF}" dt="2024-05-14T15:34:23.959" v="6191" actId="478"/>
          <ac:spMkLst>
            <pc:docMk/>
            <pc:sldMk cId="3927677261" sldId="274"/>
            <ac:spMk id="13" creationId="{5E1A0B55-6882-86A2-7FDD-2E58A58E13D2}"/>
          </ac:spMkLst>
        </pc:spChg>
        <pc:spChg chg="add mod">
          <ac:chgData name="Raymer, Michael L." userId="96c2fb1d-e79c-4ca3-9876-783e98fdd04a" providerId="ADAL" clId="{D7983B60-1C78-41AB-8243-5F177EF15EAF}" dt="2024-05-14T15:37:00.573" v="6256" actId="1076"/>
          <ac:spMkLst>
            <pc:docMk/>
            <pc:sldMk cId="3927677261" sldId="274"/>
            <ac:spMk id="14" creationId="{5C0467CA-B8BA-0DB9-F567-C1C239F9E8C3}"/>
          </ac:spMkLst>
        </pc:spChg>
        <pc:spChg chg="add mod">
          <ac:chgData name="Raymer, Michael L." userId="96c2fb1d-e79c-4ca3-9876-783e98fdd04a" providerId="ADAL" clId="{D7983B60-1C78-41AB-8243-5F177EF15EAF}" dt="2024-05-14T15:36:56.181" v="6255" actId="1076"/>
          <ac:spMkLst>
            <pc:docMk/>
            <pc:sldMk cId="3927677261" sldId="274"/>
            <ac:spMk id="16" creationId="{77AA1161-66E7-6DCA-5DAE-2D8B6D169730}"/>
          </ac:spMkLst>
        </pc:spChg>
        <pc:inkChg chg="add mod">
          <ac:chgData name="Raymer, Michael L." userId="96c2fb1d-e79c-4ca3-9876-783e98fdd04a" providerId="ADAL" clId="{D7983B60-1C78-41AB-8243-5F177EF15EAF}" dt="2024-05-14T15:34:04.897" v="6169" actId="1076"/>
          <ac:inkMkLst>
            <pc:docMk/>
            <pc:sldMk cId="3927677261" sldId="274"/>
            <ac:inkMk id="9" creationId="{7091ABA5-12DF-1E08-71EE-F44A42625074}"/>
          </ac:inkMkLst>
        </pc:inkChg>
        <pc:inkChg chg="add mod">
          <ac:chgData name="Raymer, Michael L." userId="96c2fb1d-e79c-4ca3-9876-783e98fdd04a" providerId="ADAL" clId="{D7983B60-1C78-41AB-8243-5F177EF15EAF}" dt="2024-05-14T15:36:35.436" v="6251" actId="14100"/>
          <ac:inkMkLst>
            <pc:docMk/>
            <pc:sldMk cId="3927677261" sldId="274"/>
            <ac:inkMk id="10" creationId="{B4EA9DD0-E29D-1202-D9D4-01126B3C4142}"/>
          </ac:inkMkLst>
        </pc:inkChg>
        <pc:cxnChg chg="add mod">
          <ac:chgData name="Raymer, Michael L." userId="96c2fb1d-e79c-4ca3-9876-783e98fdd04a" providerId="ADAL" clId="{D7983B60-1C78-41AB-8243-5F177EF15EAF}" dt="2024-05-14T15:34:04.897" v="6169" actId="1076"/>
          <ac:cxnSpMkLst>
            <pc:docMk/>
            <pc:sldMk cId="3927677261" sldId="274"/>
            <ac:cxnSpMk id="8" creationId="{06420B00-C065-9D75-5B84-6BF23662A148}"/>
          </ac:cxnSpMkLst>
        </pc:cxnChg>
        <pc:cxnChg chg="add mod">
          <ac:chgData name="Raymer, Michael L." userId="96c2fb1d-e79c-4ca3-9876-783e98fdd04a" providerId="ADAL" clId="{D7983B60-1C78-41AB-8243-5F177EF15EAF}" dt="2024-05-14T15:37:15.068" v="6260" actId="14100"/>
          <ac:cxnSpMkLst>
            <pc:docMk/>
            <pc:sldMk cId="3927677261" sldId="274"/>
            <ac:cxnSpMk id="17" creationId="{AAEC7429-484E-C0BE-305D-0102ECF0F36D}"/>
          </ac:cxnSpMkLst>
        </pc:cxnChg>
      </pc:sldChg>
      <pc:sldChg chg="addSp delSp modSp new mod">
        <pc:chgData name="Raymer, Michael L." userId="96c2fb1d-e79c-4ca3-9876-783e98fdd04a" providerId="ADAL" clId="{D7983B60-1C78-41AB-8243-5F177EF15EAF}" dt="2024-05-14T17:14:08.819" v="6545" actId="13822"/>
        <pc:sldMkLst>
          <pc:docMk/>
          <pc:sldMk cId="1063134190" sldId="275"/>
        </pc:sldMkLst>
        <pc:spChg chg="mod">
          <ac:chgData name="Raymer, Michael L." userId="96c2fb1d-e79c-4ca3-9876-783e98fdd04a" providerId="ADAL" clId="{D7983B60-1C78-41AB-8243-5F177EF15EAF}" dt="2024-05-14T15:41:36.618" v="6292" actId="20577"/>
          <ac:spMkLst>
            <pc:docMk/>
            <pc:sldMk cId="1063134190" sldId="275"/>
            <ac:spMk id="2" creationId="{A92E0F7B-CEF7-D9CC-802A-C618604F8813}"/>
          </ac:spMkLst>
        </pc:spChg>
        <pc:spChg chg="del">
          <ac:chgData name="Raymer, Michael L." userId="96c2fb1d-e79c-4ca3-9876-783e98fdd04a" providerId="ADAL" clId="{D7983B60-1C78-41AB-8243-5F177EF15EAF}" dt="2024-05-14T15:41:49.142" v="6293" actId="478"/>
          <ac:spMkLst>
            <pc:docMk/>
            <pc:sldMk cId="1063134190" sldId="275"/>
            <ac:spMk id="3" creationId="{D2FDD364-1C2C-EC59-A22D-8D1E62187363}"/>
          </ac:spMkLst>
        </pc:spChg>
        <pc:spChg chg="add mod">
          <ac:chgData name="Raymer, Michael L." userId="96c2fb1d-e79c-4ca3-9876-783e98fdd04a" providerId="ADAL" clId="{D7983B60-1C78-41AB-8243-5F177EF15EAF}" dt="2024-05-14T17:12:09.820" v="6483" actId="1037"/>
          <ac:spMkLst>
            <pc:docMk/>
            <pc:sldMk cId="1063134190" sldId="275"/>
            <ac:spMk id="13" creationId="{12A9869D-26C8-F822-5155-C33264309970}"/>
          </ac:spMkLst>
        </pc:spChg>
        <pc:spChg chg="add del">
          <ac:chgData name="Raymer, Michael L." userId="96c2fb1d-e79c-4ca3-9876-783e98fdd04a" providerId="ADAL" clId="{D7983B60-1C78-41AB-8243-5F177EF15EAF}" dt="2024-05-14T17:10:42.059" v="6457" actId="34122"/>
          <ac:spMkLst>
            <pc:docMk/>
            <pc:sldMk cId="1063134190" sldId="275"/>
            <ac:spMk id="21" creationId="{ACB2CEAF-8391-4A85-BAE8-E7DF18F4FA3E}"/>
          </ac:spMkLst>
        </pc:spChg>
        <pc:spChg chg="add mod">
          <ac:chgData name="Raymer, Michael L." userId="96c2fb1d-e79c-4ca3-9876-783e98fdd04a" providerId="ADAL" clId="{D7983B60-1C78-41AB-8243-5F177EF15EAF}" dt="2024-05-14T17:12:09.820" v="6483" actId="1037"/>
          <ac:spMkLst>
            <pc:docMk/>
            <pc:sldMk cId="1063134190" sldId="275"/>
            <ac:spMk id="30" creationId="{5262EE0E-3CBD-98A5-8E63-0632847DDB6F}"/>
          </ac:spMkLst>
        </pc:spChg>
        <pc:spChg chg="add mod">
          <ac:chgData name="Raymer, Michael L." userId="96c2fb1d-e79c-4ca3-9876-783e98fdd04a" providerId="ADAL" clId="{D7983B60-1C78-41AB-8243-5F177EF15EAF}" dt="2024-05-14T17:11:08.568" v="6470" actId="164"/>
          <ac:spMkLst>
            <pc:docMk/>
            <pc:sldMk cId="1063134190" sldId="275"/>
            <ac:spMk id="37" creationId="{5C399F39-AA2C-C969-79C7-30CB8C727058}"/>
          </ac:spMkLst>
        </pc:spChg>
        <pc:spChg chg="mod">
          <ac:chgData name="Raymer, Michael L." userId="96c2fb1d-e79c-4ca3-9876-783e98fdd04a" providerId="ADAL" clId="{D7983B60-1C78-41AB-8243-5F177EF15EAF}" dt="2024-05-14T17:11:19.194" v="6472" actId="571"/>
          <ac:spMkLst>
            <pc:docMk/>
            <pc:sldMk cId="1063134190" sldId="275"/>
            <ac:spMk id="43" creationId="{6E73F564-B50B-A93B-C4F6-F0B3FFD3DB3D}"/>
          </ac:spMkLst>
        </pc:spChg>
        <pc:spChg chg="mod">
          <ac:chgData name="Raymer, Michael L." userId="96c2fb1d-e79c-4ca3-9876-783e98fdd04a" providerId="ADAL" clId="{D7983B60-1C78-41AB-8243-5F177EF15EAF}" dt="2024-05-14T17:11:38.619" v="6473" actId="571"/>
          <ac:spMkLst>
            <pc:docMk/>
            <pc:sldMk cId="1063134190" sldId="275"/>
            <ac:spMk id="48" creationId="{8BDF3705-0552-9163-06BB-6CE49F9E5E63}"/>
          </ac:spMkLst>
        </pc:spChg>
        <pc:spChg chg="mod">
          <ac:chgData name="Raymer, Michael L." userId="96c2fb1d-e79c-4ca3-9876-783e98fdd04a" providerId="ADAL" clId="{D7983B60-1C78-41AB-8243-5F177EF15EAF}" dt="2024-05-14T17:11:58.227" v="6475" actId="571"/>
          <ac:spMkLst>
            <pc:docMk/>
            <pc:sldMk cId="1063134190" sldId="275"/>
            <ac:spMk id="53" creationId="{2246DFD1-8811-7E35-963C-410DEBE21AD5}"/>
          </ac:spMkLst>
        </pc:spChg>
        <pc:grpChg chg="add mod">
          <ac:chgData name="Raymer, Michael L." userId="96c2fb1d-e79c-4ca3-9876-783e98fdd04a" providerId="ADAL" clId="{D7983B60-1C78-41AB-8243-5F177EF15EAF}" dt="2024-05-14T17:11:13.138" v="6471" actId="1076"/>
          <ac:grpSpMkLst>
            <pc:docMk/>
            <pc:sldMk cId="1063134190" sldId="275"/>
            <ac:grpSpMk id="38" creationId="{62CB13F2-96D3-6421-7747-F50F83FB9910}"/>
          </ac:grpSpMkLst>
        </pc:grpChg>
        <pc:grpChg chg="add mod">
          <ac:chgData name="Raymer, Michael L." userId="96c2fb1d-e79c-4ca3-9876-783e98fdd04a" providerId="ADAL" clId="{D7983B60-1C78-41AB-8243-5F177EF15EAF}" dt="2024-05-14T17:11:19.194" v="6472" actId="571"/>
          <ac:grpSpMkLst>
            <pc:docMk/>
            <pc:sldMk cId="1063134190" sldId="275"/>
            <ac:grpSpMk id="41" creationId="{05F6F827-BABE-7B0E-5F1C-7DC03368EA99}"/>
          </ac:grpSpMkLst>
        </pc:grpChg>
        <pc:grpChg chg="add mod">
          <ac:chgData name="Raymer, Michael L." userId="96c2fb1d-e79c-4ca3-9876-783e98fdd04a" providerId="ADAL" clId="{D7983B60-1C78-41AB-8243-5F177EF15EAF}" dt="2024-05-14T17:11:44.651" v="6474" actId="1076"/>
          <ac:grpSpMkLst>
            <pc:docMk/>
            <pc:sldMk cId="1063134190" sldId="275"/>
            <ac:grpSpMk id="46" creationId="{669857B6-4F5B-F0D1-6A9A-4BD7FE190718}"/>
          </ac:grpSpMkLst>
        </pc:grpChg>
        <pc:grpChg chg="add mod">
          <ac:chgData name="Raymer, Michael L." userId="96c2fb1d-e79c-4ca3-9876-783e98fdd04a" providerId="ADAL" clId="{D7983B60-1C78-41AB-8243-5F177EF15EAF}" dt="2024-05-14T17:11:58.227" v="6475" actId="571"/>
          <ac:grpSpMkLst>
            <pc:docMk/>
            <pc:sldMk cId="1063134190" sldId="275"/>
            <ac:grpSpMk id="51" creationId="{C717F447-0107-F3A8-0699-AC9E3DD308BF}"/>
          </ac:grpSpMkLst>
        </pc:grp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7" creationId="{4ABA9FCF-81A2-E698-3448-BEA59AC0F38E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8" creationId="{FD48CA87-D924-A80C-C468-EB4942917D67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9" creationId="{3017B47E-1A5E-09F8-DA56-01BE294FFA1A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10" creationId="{5058B4BC-A624-954D-735E-8DB0BB1FB920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11" creationId="{A06AAA23-9E3E-4F97-C926-2E0565CA3976}"/>
          </ac:picMkLst>
        </pc:picChg>
        <pc:picChg chg="add mod">
          <ac:chgData name="Raymer, Michael L." userId="96c2fb1d-e79c-4ca3-9876-783e98fdd04a" providerId="ADAL" clId="{D7983B60-1C78-41AB-8243-5F177EF15EAF}" dt="2024-05-14T17:10:26.289" v="6452" actId="571"/>
          <ac:picMkLst>
            <pc:docMk/>
            <pc:sldMk cId="1063134190" sldId="275"/>
            <ac:picMk id="31" creationId="{DC386837-CD7B-A3DB-DB73-FD14AF9B2449}"/>
          </ac:picMkLst>
        </pc:picChg>
        <pc:picChg chg="add mod">
          <ac:chgData name="Raymer, Michael L." userId="96c2fb1d-e79c-4ca3-9876-783e98fdd04a" providerId="ADAL" clId="{D7983B60-1C78-41AB-8243-5F177EF15EAF}" dt="2024-05-14T17:11:19.194" v="6472" actId="571"/>
          <ac:picMkLst>
            <pc:docMk/>
            <pc:sldMk cId="1063134190" sldId="275"/>
            <ac:picMk id="39" creationId="{3DBD36DD-7624-C158-EF60-0221334EA87D}"/>
          </ac:picMkLst>
        </pc:picChg>
        <pc:picChg chg="add mod">
          <ac:chgData name="Raymer, Michael L." userId="96c2fb1d-e79c-4ca3-9876-783e98fdd04a" providerId="ADAL" clId="{D7983B60-1C78-41AB-8243-5F177EF15EAF}" dt="2024-05-14T17:11:44.651" v="6474" actId="1076"/>
          <ac:picMkLst>
            <pc:docMk/>
            <pc:sldMk cId="1063134190" sldId="275"/>
            <ac:picMk id="44" creationId="{8F9C257B-7D24-D11A-2876-9328CC5DB2DD}"/>
          </ac:picMkLst>
        </pc:picChg>
        <pc:picChg chg="add mod">
          <ac:chgData name="Raymer, Michael L." userId="96c2fb1d-e79c-4ca3-9876-783e98fdd04a" providerId="ADAL" clId="{D7983B60-1C78-41AB-8243-5F177EF15EAF}" dt="2024-05-14T17:11:58.227" v="6475" actId="571"/>
          <ac:picMkLst>
            <pc:docMk/>
            <pc:sldMk cId="1063134190" sldId="275"/>
            <ac:picMk id="49" creationId="{DB1F9E1B-2CDA-6538-7339-BD31964A66AB}"/>
          </ac:picMkLst>
        </pc:picChg>
        <pc:inkChg chg="add del mod">
          <ac:chgData name="Raymer, Michael L." userId="96c2fb1d-e79c-4ca3-9876-783e98fdd04a" providerId="ADAL" clId="{D7983B60-1C78-41AB-8243-5F177EF15EAF}" dt="2024-05-14T17:12:09.820" v="6483" actId="1037"/>
          <ac:inkMkLst>
            <pc:docMk/>
            <pc:sldMk cId="1063134190" sldId="275"/>
            <ac:inkMk id="12" creationId="{27C5054D-9C71-4D69-391A-3575D3F48E2E}"/>
          </ac:inkMkLst>
        </pc:inkChg>
        <pc:inkChg chg="add mod">
          <ac:chgData name="Raymer, Michael L." userId="96c2fb1d-e79c-4ca3-9876-783e98fdd04a" providerId="ADAL" clId="{D7983B60-1C78-41AB-8243-5F177EF15EAF}" dt="2024-05-14T17:10:46.737" v="6459" actId="571"/>
          <ac:inkMkLst>
            <pc:docMk/>
            <pc:sldMk cId="1063134190" sldId="275"/>
            <ac:inkMk id="35" creationId="{81E18283-F17B-022F-707F-B4C26F4DC321}"/>
          </ac:inkMkLst>
        </pc:inkChg>
        <pc:inkChg chg="add mod">
          <ac:chgData name="Raymer, Michael L." userId="96c2fb1d-e79c-4ca3-9876-783e98fdd04a" providerId="ADAL" clId="{D7983B60-1C78-41AB-8243-5F177EF15EAF}" dt="2024-05-14T17:11:08.568" v="6470" actId="164"/>
          <ac:inkMkLst>
            <pc:docMk/>
            <pc:sldMk cId="1063134190" sldId="275"/>
            <ac:inkMk id="36" creationId="{FE7D9693-71AF-8E46-C94F-0FB1B1F0D48B}"/>
          </ac:inkMkLst>
        </pc:inkChg>
        <pc:inkChg chg="mod">
          <ac:chgData name="Raymer, Michael L." userId="96c2fb1d-e79c-4ca3-9876-783e98fdd04a" providerId="ADAL" clId="{D7983B60-1C78-41AB-8243-5F177EF15EAF}" dt="2024-05-14T17:11:19.194" v="6472" actId="571"/>
          <ac:inkMkLst>
            <pc:docMk/>
            <pc:sldMk cId="1063134190" sldId="275"/>
            <ac:inkMk id="42" creationId="{B6CF4F5A-ABBE-CB0B-9FF5-F9FAA7E5216D}"/>
          </ac:inkMkLst>
        </pc:inkChg>
        <pc:inkChg chg="mod">
          <ac:chgData name="Raymer, Michael L." userId="96c2fb1d-e79c-4ca3-9876-783e98fdd04a" providerId="ADAL" clId="{D7983B60-1C78-41AB-8243-5F177EF15EAF}" dt="2024-05-14T17:11:38.619" v="6473" actId="571"/>
          <ac:inkMkLst>
            <pc:docMk/>
            <pc:sldMk cId="1063134190" sldId="275"/>
            <ac:inkMk id="47" creationId="{EAF77BED-E130-76F8-C4B8-823DB1B6C40A}"/>
          </ac:inkMkLst>
        </pc:inkChg>
        <pc:inkChg chg="mod">
          <ac:chgData name="Raymer, Michael L." userId="96c2fb1d-e79c-4ca3-9876-783e98fdd04a" providerId="ADAL" clId="{D7983B60-1C78-41AB-8243-5F177EF15EAF}" dt="2024-05-14T17:11:58.227" v="6475" actId="571"/>
          <ac:inkMkLst>
            <pc:docMk/>
            <pc:sldMk cId="1063134190" sldId="275"/>
            <ac:inkMk id="52" creationId="{A76C9B7B-505E-D9B1-A09A-8BC2560993E6}"/>
          </ac:inkMkLst>
        </pc:ink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15" creationId="{981C41A2-D11C-90CB-61EB-C2B7DD839978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16" creationId="{B67CDD58-3E0A-B9CD-251C-CFD12C6EB26B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20" creationId="{786804BA-14C7-E6E6-7302-9D45F36CCA53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23" creationId="{E24E4420-FDAF-F777-A42D-35FBCE4D049C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26" creationId="{3BD9915C-3118-0714-D204-9025BC3F8AC2}"/>
          </ac:cxnSpMkLst>
        </pc:cxnChg>
        <pc:cxnChg chg="add mod">
          <ac:chgData name="Raymer, Michael L." userId="96c2fb1d-e79c-4ca3-9876-783e98fdd04a" providerId="ADAL" clId="{D7983B60-1C78-41AB-8243-5F177EF15EAF}" dt="2024-05-14T17:10:36.137" v="6455" actId="14100"/>
          <ac:cxnSpMkLst>
            <pc:docMk/>
            <pc:sldMk cId="1063134190" sldId="275"/>
            <ac:cxnSpMk id="32" creationId="{4B05022F-F4BF-75E2-4B3D-79A88FD4BFAA}"/>
          </ac:cxnSpMkLst>
        </pc:cxnChg>
        <pc:cxnChg chg="add mod">
          <ac:chgData name="Raymer, Michael L." userId="96c2fb1d-e79c-4ca3-9876-783e98fdd04a" providerId="ADAL" clId="{D7983B60-1C78-41AB-8243-5F177EF15EAF}" dt="2024-05-14T17:11:19.194" v="6472" actId="571"/>
          <ac:cxnSpMkLst>
            <pc:docMk/>
            <pc:sldMk cId="1063134190" sldId="275"/>
            <ac:cxnSpMk id="40" creationId="{C630BC69-3513-8FBE-73C1-DF0CE4E6256A}"/>
          </ac:cxnSpMkLst>
        </pc:cxnChg>
        <pc:cxnChg chg="add mod">
          <ac:chgData name="Raymer, Michael L." userId="96c2fb1d-e79c-4ca3-9876-783e98fdd04a" providerId="ADAL" clId="{D7983B60-1C78-41AB-8243-5F177EF15EAF}" dt="2024-05-14T17:11:44.651" v="6474" actId="1076"/>
          <ac:cxnSpMkLst>
            <pc:docMk/>
            <pc:sldMk cId="1063134190" sldId="275"/>
            <ac:cxnSpMk id="45" creationId="{5540185F-8BE6-A709-29D4-989ECABFE2E0}"/>
          </ac:cxnSpMkLst>
        </pc:cxnChg>
        <pc:cxnChg chg="add mod">
          <ac:chgData name="Raymer, Michael L." userId="96c2fb1d-e79c-4ca3-9876-783e98fdd04a" providerId="ADAL" clId="{D7983B60-1C78-41AB-8243-5F177EF15EAF}" dt="2024-05-14T17:11:58.227" v="6475" actId="571"/>
          <ac:cxnSpMkLst>
            <pc:docMk/>
            <pc:sldMk cId="1063134190" sldId="275"/>
            <ac:cxnSpMk id="50" creationId="{016097B4-4505-21F8-7A20-2ABCAA2A2BD6}"/>
          </ac:cxnSpMkLst>
        </pc:cxnChg>
        <pc:cxnChg chg="add mod">
          <ac:chgData name="Raymer, Michael L." userId="96c2fb1d-e79c-4ca3-9876-783e98fdd04a" providerId="ADAL" clId="{D7983B60-1C78-41AB-8243-5F177EF15EAF}" dt="2024-05-14T17:14:08.819" v="6545" actId="13822"/>
          <ac:cxnSpMkLst>
            <pc:docMk/>
            <pc:sldMk cId="1063134190" sldId="275"/>
            <ac:cxnSpMk id="55" creationId="{34CCE164-6092-67A1-C609-16445168ABC9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4189998241" sldId="275"/>
        </pc:sldMkLst>
      </pc:sldChg>
      <pc:sldChg chg="addSp modSp new mod">
        <pc:chgData name="Raymer, Michael L." userId="96c2fb1d-e79c-4ca3-9876-783e98fdd04a" providerId="ADAL" clId="{D7983B60-1C78-41AB-8243-5F177EF15EAF}" dt="2024-05-14T20:06:38.721" v="8541" actId="313"/>
        <pc:sldMkLst>
          <pc:docMk/>
          <pc:sldMk cId="1052407186" sldId="276"/>
        </pc:sldMkLst>
        <pc:spChg chg="mod">
          <ac:chgData name="Raymer, Michael L." userId="96c2fb1d-e79c-4ca3-9876-783e98fdd04a" providerId="ADAL" clId="{D7983B60-1C78-41AB-8243-5F177EF15EAF}" dt="2024-05-14T17:14:57.165" v="6601" actId="6549"/>
          <ac:spMkLst>
            <pc:docMk/>
            <pc:sldMk cId="1052407186" sldId="276"/>
            <ac:spMk id="2" creationId="{EACC7734-3377-0EC7-718F-2DC3E5DFA0B9}"/>
          </ac:spMkLst>
        </pc:spChg>
        <pc:spChg chg="mod">
          <ac:chgData name="Raymer, Michael L." userId="96c2fb1d-e79c-4ca3-9876-783e98fdd04a" providerId="ADAL" clId="{D7983B60-1C78-41AB-8243-5F177EF15EAF}" dt="2024-05-14T20:06:38.721" v="8541" actId="313"/>
          <ac:spMkLst>
            <pc:docMk/>
            <pc:sldMk cId="1052407186" sldId="276"/>
            <ac:spMk id="3" creationId="{040B343F-BF79-0904-A5AC-D3EB7EDD66F0}"/>
          </ac:spMkLst>
        </pc:spChg>
        <pc:spChg chg="add mod">
          <ac:chgData name="Raymer, Michael L." userId="96c2fb1d-e79c-4ca3-9876-783e98fdd04a" providerId="ADAL" clId="{D7983B60-1C78-41AB-8243-5F177EF15EAF}" dt="2024-05-14T17:19:03.153" v="6741"/>
          <ac:spMkLst>
            <pc:docMk/>
            <pc:sldMk cId="1052407186" sldId="276"/>
            <ac:spMk id="7" creationId="{944A29C1-8F69-3294-8806-29D1BE7DDACB}"/>
          </ac:spMkLst>
        </pc:spChg>
        <pc:spChg chg="add mod">
          <ac:chgData name="Raymer, Michael L." userId="96c2fb1d-e79c-4ca3-9876-783e98fdd04a" providerId="ADAL" clId="{D7983B60-1C78-41AB-8243-5F177EF15EAF}" dt="2024-05-14T17:17:09.999" v="6684" actId="571"/>
          <ac:spMkLst>
            <pc:docMk/>
            <pc:sldMk cId="1052407186" sldId="276"/>
            <ac:spMk id="8" creationId="{F29472C0-4320-276C-2E1A-4F16C1B70851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230574081" sldId="276"/>
        </pc:sldMkLst>
      </pc:sldChg>
      <pc:sldChg chg="addSp delSp modSp new mod">
        <pc:chgData name="Raymer, Michael L." userId="96c2fb1d-e79c-4ca3-9876-783e98fdd04a" providerId="ADAL" clId="{D7983B60-1C78-41AB-8243-5F177EF15EAF}" dt="2024-05-14T17:47:52.681" v="7493"/>
        <pc:sldMkLst>
          <pc:docMk/>
          <pc:sldMk cId="1190782873" sldId="277"/>
        </pc:sldMkLst>
        <pc:spChg chg="mod">
          <ac:chgData name="Raymer, Michael L." userId="96c2fb1d-e79c-4ca3-9876-783e98fdd04a" providerId="ADAL" clId="{D7983B60-1C78-41AB-8243-5F177EF15EAF}" dt="2024-05-14T17:18:38.673" v="6736" actId="20577"/>
          <ac:spMkLst>
            <pc:docMk/>
            <pc:sldMk cId="1190782873" sldId="277"/>
            <ac:spMk id="2" creationId="{1081DF20-64E4-9AC3-7111-1DCB3F99D87C}"/>
          </ac:spMkLst>
        </pc:spChg>
        <pc:spChg chg="del">
          <ac:chgData name="Raymer, Michael L." userId="96c2fb1d-e79c-4ca3-9876-783e98fdd04a" providerId="ADAL" clId="{D7983B60-1C78-41AB-8243-5F177EF15EAF}" dt="2024-05-14T17:18:42.799" v="6737" actId="478"/>
          <ac:spMkLst>
            <pc:docMk/>
            <pc:sldMk cId="1190782873" sldId="277"/>
            <ac:spMk id="3" creationId="{51F279F8-BDAF-6ABD-B01B-D1780F182531}"/>
          </ac:spMkLst>
        </pc:spChg>
        <pc:spChg chg="add del">
          <ac:chgData name="Raymer, Michael L." userId="96c2fb1d-e79c-4ca3-9876-783e98fdd04a" providerId="ADAL" clId="{D7983B60-1C78-41AB-8243-5F177EF15EAF}" dt="2024-05-14T17:18:57.600" v="6740" actId="22"/>
          <ac:spMkLst>
            <pc:docMk/>
            <pc:sldMk cId="1190782873" sldId="277"/>
            <ac:spMk id="7" creationId="{1C0130E8-BAB4-14A2-0FCD-11056254EA7D}"/>
          </ac:spMkLst>
        </pc:spChg>
        <pc:spChg chg="add mod">
          <ac:chgData name="Raymer, Michael L." userId="96c2fb1d-e79c-4ca3-9876-783e98fdd04a" providerId="ADAL" clId="{D7983B60-1C78-41AB-8243-5F177EF15EAF}" dt="2024-05-14T17:21:23.355" v="6762" actId="1076"/>
          <ac:spMkLst>
            <pc:docMk/>
            <pc:sldMk cId="1190782873" sldId="277"/>
            <ac:spMk id="9" creationId="{37269EE8-A161-39CB-4FC9-D08A9173D4B0}"/>
          </ac:spMkLst>
        </pc:spChg>
        <pc:spChg chg="add mod">
          <ac:chgData name="Raymer, Michael L." userId="96c2fb1d-e79c-4ca3-9876-783e98fdd04a" providerId="ADAL" clId="{D7983B60-1C78-41AB-8243-5F177EF15EAF}" dt="2024-05-14T17:22:34.339" v="6904" actId="20577"/>
          <ac:spMkLst>
            <pc:docMk/>
            <pc:sldMk cId="1190782873" sldId="277"/>
            <ac:spMk id="10" creationId="{9390D252-F999-4B45-87DA-A34300274F29}"/>
          </ac:spMkLst>
        </pc:spChg>
        <pc:spChg chg="add mod">
          <ac:chgData name="Raymer, Michael L." userId="96c2fb1d-e79c-4ca3-9876-783e98fdd04a" providerId="ADAL" clId="{D7983B60-1C78-41AB-8243-5F177EF15EAF}" dt="2024-05-14T17:24:54.266" v="7169" actId="1076"/>
          <ac:spMkLst>
            <pc:docMk/>
            <pc:sldMk cId="1190782873" sldId="277"/>
            <ac:spMk id="12" creationId="{74BD5FEF-D711-8E5E-F383-F7E2163601EF}"/>
          </ac:spMkLst>
        </pc:spChg>
        <pc:spChg chg="add mod">
          <ac:chgData name="Raymer, Michael L." userId="96c2fb1d-e79c-4ca3-9876-783e98fdd04a" providerId="ADAL" clId="{D7983B60-1C78-41AB-8243-5F177EF15EAF}" dt="2024-05-14T17:47:52.681" v="7493"/>
          <ac:spMkLst>
            <pc:docMk/>
            <pc:sldMk cId="1190782873" sldId="277"/>
            <ac:spMk id="15" creationId="{8FE34DC5-994E-C317-F6F6-20B166B9FC7C}"/>
          </ac:spMkLst>
        </pc:spChg>
        <pc:picChg chg="add mod">
          <ac:chgData name="Raymer, Michael L." userId="96c2fb1d-e79c-4ca3-9876-783e98fdd04a" providerId="ADAL" clId="{D7983B60-1C78-41AB-8243-5F177EF15EAF}" dt="2024-05-14T17:21:26.332" v="6763" actId="1076"/>
          <ac:picMkLst>
            <pc:docMk/>
            <pc:sldMk cId="1190782873" sldId="277"/>
            <ac:picMk id="3074" creationId="{A27F7872-8643-4606-D880-0F20CFABAB2A}"/>
          </ac:picMkLst>
        </pc:picChg>
        <pc:inkChg chg="add mod">
          <ac:chgData name="Raymer, Michael L." userId="96c2fb1d-e79c-4ca3-9876-783e98fdd04a" providerId="ADAL" clId="{D7983B60-1C78-41AB-8243-5F177EF15EAF}" dt="2024-05-14T17:24:41.347" v="7164" actId="14100"/>
          <ac:inkMkLst>
            <pc:docMk/>
            <pc:sldMk cId="1190782873" sldId="277"/>
            <ac:inkMk id="11" creationId="{9DA930A1-E8E4-FF78-2EC6-BB4BE92DB491}"/>
          </ac:inkMkLst>
        </pc:inkChg>
        <pc:cxnChg chg="add mod">
          <ac:chgData name="Raymer, Michael L." userId="96c2fb1d-e79c-4ca3-9876-783e98fdd04a" providerId="ADAL" clId="{D7983B60-1C78-41AB-8243-5F177EF15EAF}" dt="2024-05-14T17:25:18.329" v="7180" actId="13822"/>
          <ac:cxnSpMkLst>
            <pc:docMk/>
            <pc:sldMk cId="1190782873" sldId="277"/>
            <ac:cxnSpMk id="13" creationId="{261B866E-5F16-CA15-6D87-72B8AE62C9C2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865365885" sldId="277"/>
        </pc:sldMkLst>
      </pc:sldChg>
      <pc:sldChg chg="addSp modSp add mod">
        <pc:chgData name="Raymer, Michael L." userId="96c2fb1d-e79c-4ca3-9876-783e98fdd04a" providerId="ADAL" clId="{D7983B60-1C78-41AB-8243-5F177EF15EAF}" dt="2024-05-14T17:47:40.267" v="7492" actId="1035"/>
        <pc:sldMkLst>
          <pc:docMk/>
          <pc:sldMk cId="818986918" sldId="278"/>
        </pc:sldMkLst>
        <pc:spChg chg="add mod">
          <ac:chgData name="Raymer, Michael L." userId="96c2fb1d-e79c-4ca3-9876-783e98fdd04a" providerId="ADAL" clId="{D7983B60-1C78-41AB-8243-5F177EF15EAF}" dt="2024-05-14T17:25:31.099" v="7181"/>
          <ac:spMkLst>
            <pc:docMk/>
            <pc:sldMk cId="818986918" sldId="278"/>
            <ac:spMk id="6" creationId="{99D5819D-6151-ED25-15E5-C12C7925DC20}"/>
          </ac:spMkLst>
        </pc:spChg>
        <pc:spChg chg="mod">
          <ac:chgData name="Raymer, Michael L." userId="96c2fb1d-e79c-4ca3-9876-783e98fdd04a" providerId="ADAL" clId="{D7983B60-1C78-41AB-8243-5F177EF15EAF}" dt="2024-05-14T17:24:17.027" v="7161" actId="20577"/>
          <ac:spMkLst>
            <pc:docMk/>
            <pc:sldMk cId="818986918" sldId="278"/>
            <ac:spMk id="10" creationId="{9390D252-F999-4B45-87DA-A34300274F29}"/>
          </ac:spMkLst>
        </pc:spChg>
        <pc:spChg chg="add mod">
          <ac:chgData name="Raymer, Michael L." userId="96c2fb1d-e79c-4ca3-9876-783e98fdd04a" providerId="ADAL" clId="{D7983B60-1C78-41AB-8243-5F177EF15EAF}" dt="2024-05-14T17:26:24.749" v="7193" actId="1076"/>
          <ac:spMkLst>
            <pc:docMk/>
            <pc:sldMk cId="818986918" sldId="278"/>
            <ac:spMk id="11" creationId="{0F5C5F86-3A95-7D4D-2991-7DE64D552B9B}"/>
          </ac:spMkLst>
        </pc:spChg>
        <pc:spChg chg="add mod">
          <ac:chgData name="Raymer, Michael L." userId="96c2fb1d-e79c-4ca3-9876-783e98fdd04a" providerId="ADAL" clId="{D7983B60-1C78-41AB-8243-5F177EF15EAF}" dt="2024-05-14T17:47:40.267" v="7492" actId="1035"/>
          <ac:spMkLst>
            <pc:docMk/>
            <pc:sldMk cId="818986918" sldId="278"/>
            <ac:spMk id="12" creationId="{6F185284-2276-76D3-ACA3-CB363C3953DD}"/>
          </ac:spMkLst>
        </pc:spChg>
        <pc:inkChg chg="add mod">
          <ac:chgData name="Raymer, Michael L." userId="96c2fb1d-e79c-4ca3-9876-783e98fdd04a" providerId="ADAL" clId="{D7983B60-1C78-41AB-8243-5F177EF15EAF}" dt="2024-05-14T17:25:31.099" v="7181"/>
          <ac:inkMkLst>
            <pc:docMk/>
            <pc:sldMk cId="818986918" sldId="278"/>
            <ac:inkMk id="3" creationId="{6182ED12-D0ED-6F9B-B198-44F5C8B4050F}"/>
          </ac:inkMkLst>
        </pc:inkChg>
        <pc:inkChg chg="add mod">
          <ac:chgData name="Raymer, Michael L." userId="96c2fb1d-e79c-4ca3-9876-783e98fdd04a" providerId="ADAL" clId="{D7983B60-1C78-41AB-8243-5F177EF15EAF}" dt="2024-05-14T17:26:00.805" v="7184" actId="1076"/>
          <ac:inkMkLst>
            <pc:docMk/>
            <pc:sldMk cId="818986918" sldId="278"/>
            <ac:inkMk id="8" creationId="{15AFD229-ABD8-B455-8622-AE0CDFD7FC38}"/>
          </ac:inkMkLst>
        </pc:inkChg>
        <pc:cxnChg chg="add mod">
          <ac:chgData name="Raymer, Michael L." userId="96c2fb1d-e79c-4ca3-9876-783e98fdd04a" providerId="ADAL" clId="{D7983B60-1C78-41AB-8243-5F177EF15EAF}" dt="2024-05-14T17:25:31.099" v="7181"/>
          <ac:cxnSpMkLst>
            <pc:docMk/>
            <pc:sldMk cId="818986918" sldId="278"/>
            <ac:cxnSpMk id="7" creationId="{F67ED257-BAE4-1DEC-A446-279F65CA33A1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519731321" sldId="278"/>
        </pc:sldMkLst>
      </pc:sldChg>
      <pc:sldChg chg="addSp delSp modSp add mod">
        <pc:chgData name="Raymer, Michael L." userId="96c2fb1d-e79c-4ca3-9876-783e98fdd04a" providerId="ADAL" clId="{D7983B60-1C78-41AB-8243-5F177EF15EAF}" dt="2024-05-14T17:30:18.486" v="7272" actId="1076"/>
        <pc:sldMkLst>
          <pc:docMk/>
          <pc:sldMk cId="2579398510" sldId="279"/>
        </pc:sldMkLst>
        <pc:spChg chg="mod">
          <ac:chgData name="Raymer, Michael L." userId="96c2fb1d-e79c-4ca3-9876-783e98fdd04a" providerId="ADAL" clId="{D7983B60-1C78-41AB-8243-5F177EF15EAF}" dt="2024-05-14T17:27:10.176" v="7202" actId="1076"/>
          <ac:spMkLst>
            <pc:docMk/>
            <pc:sldMk cId="2579398510" sldId="279"/>
            <ac:spMk id="6" creationId="{99D5819D-6151-ED25-15E5-C12C7925DC20}"/>
          </ac:spMkLst>
        </pc:spChg>
        <pc:spChg chg="del">
          <ac:chgData name="Raymer, Michael L." userId="96c2fb1d-e79c-4ca3-9876-783e98fdd04a" providerId="ADAL" clId="{D7983B60-1C78-41AB-8243-5F177EF15EAF}" dt="2024-05-14T17:26:53.751" v="7195" actId="478"/>
          <ac:spMkLst>
            <pc:docMk/>
            <pc:sldMk cId="2579398510" sldId="279"/>
            <ac:spMk id="10" creationId="{9390D252-F999-4B45-87DA-A34300274F29}"/>
          </ac:spMkLst>
        </pc:spChg>
        <pc:spChg chg="mod">
          <ac:chgData name="Raymer, Michael L." userId="96c2fb1d-e79c-4ca3-9876-783e98fdd04a" providerId="ADAL" clId="{D7983B60-1C78-41AB-8243-5F177EF15EAF}" dt="2024-05-14T17:30:18.486" v="7272" actId="1076"/>
          <ac:spMkLst>
            <pc:docMk/>
            <pc:sldMk cId="2579398510" sldId="279"/>
            <ac:spMk id="11" creationId="{0F5C5F86-3A95-7D4D-2991-7DE64D552B9B}"/>
          </ac:spMkLst>
        </pc:spChg>
        <pc:spChg chg="add mod">
          <ac:chgData name="Raymer, Michael L." userId="96c2fb1d-e79c-4ca3-9876-783e98fdd04a" providerId="ADAL" clId="{D7983B60-1C78-41AB-8243-5F177EF15EAF}" dt="2024-05-14T17:29:24.086" v="7258" actId="20577"/>
          <ac:spMkLst>
            <pc:docMk/>
            <pc:sldMk cId="2579398510" sldId="279"/>
            <ac:spMk id="13" creationId="{C2DB6849-8AF6-2382-7D14-CDEB3E15A83B}"/>
          </ac:spMkLst>
        </pc:spChg>
        <pc:picChg chg="del">
          <ac:chgData name="Raymer, Michael L." userId="96c2fb1d-e79c-4ca3-9876-783e98fdd04a" providerId="ADAL" clId="{D7983B60-1C78-41AB-8243-5F177EF15EAF}" dt="2024-05-14T17:26:56.105" v="7196" actId="478"/>
          <ac:picMkLst>
            <pc:docMk/>
            <pc:sldMk cId="2579398510" sldId="279"/>
            <ac:picMk id="3074" creationId="{A27F7872-8643-4606-D880-0F20CFABAB2A}"/>
          </ac:picMkLst>
        </pc:picChg>
        <pc:inkChg chg="mod">
          <ac:chgData name="Raymer, Michael L." userId="96c2fb1d-e79c-4ca3-9876-783e98fdd04a" providerId="ADAL" clId="{D7983B60-1C78-41AB-8243-5F177EF15EAF}" dt="2024-05-14T17:27:13.071" v="7203" actId="1076"/>
          <ac:inkMkLst>
            <pc:docMk/>
            <pc:sldMk cId="2579398510" sldId="279"/>
            <ac:inkMk id="3" creationId="{6182ED12-D0ED-6F9B-B198-44F5C8B4050F}"/>
          </ac:inkMkLst>
        </pc:inkChg>
        <pc:inkChg chg="mod">
          <ac:chgData name="Raymer, Michael L." userId="96c2fb1d-e79c-4ca3-9876-783e98fdd04a" providerId="ADAL" clId="{D7983B60-1C78-41AB-8243-5F177EF15EAF}" dt="2024-05-14T17:28:24.501" v="7222" actId="14100"/>
          <ac:inkMkLst>
            <pc:docMk/>
            <pc:sldMk cId="2579398510" sldId="279"/>
            <ac:inkMk id="8" creationId="{15AFD229-ABD8-B455-8622-AE0CDFD7FC38}"/>
          </ac:inkMkLst>
        </pc:inkChg>
        <pc:cxnChg chg="mod">
          <ac:chgData name="Raymer, Michael L." userId="96c2fb1d-e79c-4ca3-9876-783e98fdd04a" providerId="ADAL" clId="{D7983B60-1C78-41AB-8243-5F177EF15EAF}" dt="2024-05-14T17:28:17.009" v="7220" actId="14100"/>
          <ac:cxnSpMkLst>
            <pc:docMk/>
            <pc:sldMk cId="2579398510" sldId="279"/>
            <ac:cxnSpMk id="7" creationId="{F67ED257-BAE4-1DEC-A446-279F65CA33A1}"/>
          </ac:cxnSpMkLst>
        </pc:cxnChg>
        <pc:cxnChg chg="add mod">
          <ac:chgData name="Raymer, Michael L." userId="96c2fb1d-e79c-4ca3-9876-783e98fdd04a" providerId="ADAL" clId="{D7983B60-1C78-41AB-8243-5F177EF15EAF}" dt="2024-05-14T17:29:51.053" v="7263" actId="14100"/>
          <ac:cxnSpMkLst>
            <pc:docMk/>
            <pc:sldMk cId="2579398510" sldId="279"/>
            <ac:cxnSpMk id="15" creationId="{2C329684-BD0F-2DB1-1024-5813069CE554}"/>
          </ac:cxnSpMkLst>
        </pc:cxnChg>
        <pc:cxnChg chg="add mod">
          <ac:chgData name="Raymer, Michael L." userId="96c2fb1d-e79c-4ca3-9876-783e98fdd04a" providerId="ADAL" clId="{D7983B60-1C78-41AB-8243-5F177EF15EAF}" dt="2024-05-14T17:30:00.878" v="7266" actId="14100"/>
          <ac:cxnSpMkLst>
            <pc:docMk/>
            <pc:sldMk cId="2579398510" sldId="279"/>
            <ac:cxnSpMk id="18" creationId="{7AAFF585-C9CA-6CA1-1D18-0984D8AD3B37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201940449" sldId="279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827647355" sldId="280"/>
        </pc:sldMkLst>
      </pc:sldChg>
      <pc:sldChg chg="addSp delSp modSp new mod">
        <pc:chgData name="Raymer, Michael L." userId="96c2fb1d-e79c-4ca3-9876-783e98fdd04a" providerId="ADAL" clId="{D7983B60-1C78-41AB-8243-5F177EF15EAF}" dt="2024-05-14T20:29:39.897" v="8581" actId="478"/>
        <pc:sldMkLst>
          <pc:docMk/>
          <pc:sldMk cId="3716299978" sldId="280"/>
        </pc:sldMkLst>
        <pc:spChg chg="mod">
          <ac:chgData name="Raymer, Michael L." userId="96c2fb1d-e79c-4ca3-9876-783e98fdd04a" providerId="ADAL" clId="{D7983B60-1C78-41AB-8243-5F177EF15EAF}" dt="2024-05-14T17:32:46.343" v="7298" actId="20577"/>
          <ac:spMkLst>
            <pc:docMk/>
            <pc:sldMk cId="3716299978" sldId="280"/>
            <ac:spMk id="2" creationId="{C870A82E-C9D1-4023-91D7-A0E9701D4497}"/>
          </ac:spMkLst>
        </pc:spChg>
        <pc:spChg chg="mod">
          <ac:chgData name="Raymer, Michael L." userId="96c2fb1d-e79c-4ca3-9876-783e98fdd04a" providerId="ADAL" clId="{D7983B60-1C78-41AB-8243-5F177EF15EAF}" dt="2024-05-14T19:31:10.393" v="7905" actId="12"/>
          <ac:spMkLst>
            <pc:docMk/>
            <pc:sldMk cId="3716299978" sldId="280"/>
            <ac:spMk id="3" creationId="{F78D2D01-25D8-ADBD-0CF6-CA4CC3FA26AC}"/>
          </ac:spMkLst>
        </pc:spChg>
        <pc:spChg chg="add del mod">
          <ac:chgData name="Raymer, Michael L." userId="96c2fb1d-e79c-4ca3-9876-783e98fdd04a" providerId="ADAL" clId="{D7983B60-1C78-41AB-8243-5F177EF15EAF}" dt="2024-05-14T20:29:39.279" v="8580" actId="478"/>
          <ac:spMkLst>
            <pc:docMk/>
            <pc:sldMk cId="3716299978" sldId="280"/>
            <ac:spMk id="7" creationId="{F8DF29BE-CFBA-1D5D-4411-C9D1A60B7F8A}"/>
          </ac:spMkLst>
        </pc:spChg>
        <pc:picChg chg="add del mod">
          <ac:chgData name="Raymer, Michael L." userId="96c2fb1d-e79c-4ca3-9876-783e98fdd04a" providerId="ADAL" clId="{D7983B60-1C78-41AB-8243-5F177EF15EAF}" dt="2024-05-14T20:29:38.940" v="8579" actId="22"/>
          <ac:picMkLst>
            <pc:docMk/>
            <pc:sldMk cId="3716299978" sldId="280"/>
            <ac:picMk id="9" creationId="{48F09B01-F7AC-91FD-B724-C235CF20F5D4}"/>
          </ac:picMkLst>
        </pc:picChg>
        <pc:picChg chg="add del mod">
          <ac:chgData name="Raymer, Michael L." userId="96c2fb1d-e79c-4ca3-9876-783e98fdd04a" providerId="ADAL" clId="{D7983B60-1C78-41AB-8243-5F177EF15EAF}" dt="2024-05-14T20:29:39.897" v="8581" actId="478"/>
          <ac:picMkLst>
            <pc:docMk/>
            <pc:sldMk cId="3716299978" sldId="280"/>
            <ac:picMk id="6146" creationId="{42699AFF-A459-5207-94D6-108BBB8D69D3}"/>
          </ac:picMkLst>
        </pc:picChg>
      </pc:sldChg>
      <pc:sldChg chg="addSp delSp modSp new mod">
        <pc:chgData name="Raymer, Michael L." userId="96c2fb1d-e79c-4ca3-9876-783e98fdd04a" providerId="ADAL" clId="{D7983B60-1C78-41AB-8243-5F177EF15EAF}" dt="2024-05-14T17:51:20.257" v="7570" actId="14100"/>
        <pc:sldMkLst>
          <pc:docMk/>
          <pc:sldMk cId="2037217108" sldId="281"/>
        </pc:sldMkLst>
        <pc:spChg chg="mod">
          <ac:chgData name="Raymer, Michael L." userId="96c2fb1d-e79c-4ca3-9876-783e98fdd04a" providerId="ADAL" clId="{D7983B60-1C78-41AB-8243-5F177EF15EAF}" dt="2024-05-14T17:48:43.428" v="7508" actId="20577"/>
          <ac:spMkLst>
            <pc:docMk/>
            <pc:sldMk cId="2037217108" sldId="281"/>
            <ac:spMk id="2" creationId="{08F31FC3-5D4C-ACE2-D6C9-6ADA73D08C5F}"/>
          </ac:spMkLst>
        </pc:spChg>
        <pc:spChg chg="del">
          <ac:chgData name="Raymer, Michael L." userId="96c2fb1d-e79c-4ca3-9876-783e98fdd04a" providerId="ADAL" clId="{D7983B60-1C78-41AB-8243-5F177EF15EAF}" dt="2024-05-14T17:49:19.721" v="7509" actId="478"/>
          <ac:spMkLst>
            <pc:docMk/>
            <pc:sldMk cId="2037217108" sldId="281"/>
            <ac:spMk id="3" creationId="{3DFF0BA2-E917-678F-5344-BCFC9B9D6FCB}"/>
          </ac:spMkLst>
        </pc:spChg>
        <pc:spChg chg="add mod">
          <ac:chgData name="Raymer, Michael L." userId="96c2fb1d-e79c-4ca3-9876-783e98fdd04a" providerId="ADAL" clId="{D7983B60-1C78-41AB-8243-5F177EF15EAF}" dt="2024-05-14T17:49:48.076" v="7529" actId="20577"/>
          <ac:spMkLst>
            <pc:docMk/>
            <pc:sldMk cId="2037217108" sldId="281"/>
            <ac:spMk id="6" creationId="{0177EB51-87C8-4002-5DDC-0A3D9786E9D5}"/>
          </ac:spMkLst>
        </pc:spChg>
        <pc:spChg chg="add mod">
          <ac:chgData name="Raymer, Michael L." userId="96c2fb1d-e79c-4ca3-9876-783e98fdd04a" providerId="ADAL" clId="{D7983B60-1C78-41AB-8243-5F177EF15EAF}" dt="2024-05-14T17:51:14.272" v="7568" actId="14100"/>
          <ac:spMkLst>
            <pc:docMk/>
            <pc:sldMk cId="2037217108" sldId="281"/>
            <ac:spMk id="7" creationId="{7E72FEDB-8A3F-99EC-D51A-C44C291A6048}"/>
          </ac:spMkLst>
        </pc:spChg>
        <pc:spChg chg="add mod">
          <ac:chgData name="Raymer, Michael L." userId="96c2fb1d-e79c-4ca3-9876-783e98fdd04a" providerId="ADAL" clId="{D7983B60-1C78-41AB-8243-5F177EF15EAF}" dt="2024-05-14T17:51:20.257" v="7570" actId="14100"/>
          <ac:spMkLst>
            <pc:docMk/>
            <pc:sldMk cId="2037217108" sldId="281"/>
            <ac:spMk id="8" creationId="{79650F22-D67D-3A12-EB64-C2AFA57C35E8}"/>
          </ac:spMkLst>
        </pc:spChg>
        <pc:spChg chg="add mod">
          <ac:chgData name="Raymer, Michael L." userId="96c2fb1d-e79c-4ca3-9876-783e98fdd04a" providerId="ADAL" clId="{D7983B60-1C78-41AB-8243-5F177EF15EAF}" dt="2024-05-14T17:51:17.041" v="7569" actId="14100"/>
          <ac:spMkLst>
            <pc:docMk/>
            <pc:sldMk cId="2037217108" sldId="281"/>
            <ac:spMk id="9" creationId="{65955A16-6DC9-98AA-BF7C-922262EAAAE4}"/>
          </ac:spMkLst>
        </pc:spChg>
        <pc:spChg chg="add mod">
          <ac:chgData name="Raymer, Michael L." userId="96c2fb1d-e79c-4ca3-9876-783e98fdd04a" providerId="ADAL" clId="{D7983B60-1C78-41AB-8243-5F177EF15EAF}" dt="2024-05-14T17:50:20.620" v="7538" actId="571"/>
          <ac:spMkLst>
            <pc:docMk/>
            <pc:sldMk cId="2037217108" sldId="281"/>
            <ac:spMk id="10" creationId="{4E35E98C-2275-9612-7D76-71647E5E8028}"/>
          </ac:spMkLst>
        </pc:spChg>
        <pc:spChg chg="add mod">
          <ac:chgData name="Raymer, Michael L." userId="96c2fb1d-e79c-4ca3-9876-783e98fdd04a" providerId="ADAL" clId="{D7983B60-1C78-41AB-8243-5F177EF15EAF}" dt="2024-05-14T17:50:20.620" v="7538" actId="571"/>
          <ac:spMkLst>
            <pc:docMk/>
            <pc:sldMk cId="2037217108" sldId="281"/>
            <ac:spMk id="11" creationId="{C8EE68B3-425F-BC58-C182-A265F9EE6271}"/>
          </ac:spMkLst>
        </pc:spChg>
        <pc:spChg chg="add mod">
          <ac:chgData name="Raymer, Michael L." userId="96c2fb1d-e79c-4ca3-9876-783e98fdd04a" providerId="ADAL" clId="{D7983B60-1C78-41AB-8243-5F177EF15EAF}" dt="2024-05-14T17:50:29.994" v="7544" actId="20577"/>
          <ac:spMkLst>
            <pc:docMk/>
            <pc:sldMk cId="2037217108" sldId="281"/>
            <ac:spMk id="12" creationId="{BF3B9C24-5E7F-6B30-7B10-5B6CCB030E88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154849158" sldId="281"/>
        </pc:sldMkLst>
      </pc:sldChg>
      <pc:sldChg chg="addSp delSp modSp new mod">
        <pc:chgData name="Raymer, Michael L." userId="96c2fb1d-e79c-4ca3-9876-783e98fdd04a" providerId="ADAL" clId="{D7983B60-1C78-41AB-8243-5F177EF15EAF}" dt="2024-05-14T19:01:01.197" v="7664" actId="113"/>
        <pc:sldMkLst>
          <pc:docMk/>
          <pc:sldMk cId="976451640" sldId="282"/>
        </pc:sldMkLst>
        <pc:spChg chg="mod">
          <ac:chgData name="Raymer, Michael L." userId="96c2fb1d-e79c-4ca3-9876-783e98fdd04a" providerId="ADAL" clId="{D7983B60-1C78-41AB-8243-5F177EF15EAF}" dt="2024-05-14T17:51:56.430" v="7580" actId="20577"/>
          <ac:spMkLst>
            <pc:docMk/>
            <pc:sldMk cId="976451640" sldId="282"/>
            <ac:spMk id="2" creationId="{C3DB976F-7C03-26AE-A71B-8366478F2FE9}"/>
          </ac:spMkLst>
        </pc:spChg>
        <pc:spChg chg="del">
          <ac:chgData name="Raymer, Michael L." userId="96c2fb1d-e79c-4ca3-9876-783e98fdd04a" providerId="ADAL" clId="{D7983B60-1C78-41AB-8243-5F177EF15EAF}" dt="2024-05-14T17:52:04.679" v="7581" actId="478"/>
          <ac:spMkLst>
            <pc:docMk/>
            <pc:sldMk cId="976451640" sldId="282"/>
            <ac:spMk id="3" creationId="{C9FDFD54-6E31-38DB-8803-35FF54CFCF8B}"/>
          </ac:spMkLst>
        </pc:spChg>
        <pc:spChg chg="add mod">
          <ac:chgData name="Raymer, Michael L." userId="96c2fb1d-e79c-4ca3-9876-783e98fdd04a" providerId="ADAL" clId="{D7983B60-1C78-41AB-8243-5F177EF15EAF}" dt="2024-05-14T17:56:05.627" v="7601" actId="1076"/>
          <ac:spMkLst>
            <pc:docMk/>
            <pc:sldMk cId="976451640" sldId="282"/>
            <ac:spMk id="6" creationId="{1C246778-9885-D452-8D5D-89A518199EA3}"/>
          </ac:spMkLst>
        </pc:spChg>
        <pc:spChg chg="add mod">
          <ac:chgData name="Raymer, Michael L." userId="96c2fb1d-e79c-4ca3-9876-783e98fdd04a" providerId="ADAL" clId="{D7983B60-1C78-41AB-8243-5F177EF15EAF}" dt="2024-05-14T19:00:54.975" v="7663" actId="113"/>
          <ac:spMkLst>
            <pc:docMk/>
            <pc:sldMk cId="976451640" sldId="282"/>
            <ac:spMk id="16" creationId="{444036EE-4855-D81A-F5DA-9CC9418351D6}"/>
          </ac:spMkLst>
        </pc:spChg>
        <pc:spChg chg="add mod ord">
          <ac:chgData name="Raymer, Michael L." userId="96c2fb1d-e79c-4ca3-9876-783e98fdd04a" providerId="ADAL" clId="{D7983B60-1C78-41AB-8243-5F177EF15EAF}" dt="2024-05-14T19:00:00.309" v="7652" actId="1076"/>
          <ac:spMkLst>
            <pc:docMk/>
            <pc:sldMk cId="976451640" sldId="282"/>
            <ac:spMk id="22" creationId="{A541BD5C-4F8B-5B64-C461-04B57AC8A9A5}"/>
          </ac:spMkLst>
        </pc:spChg>
        <pc:spChg chg="add mod">
          <ac:chgData name="Raymer, Michael L." userId="96c2fb1d-e79c-4ca3-9876-783e98fdd04a" providerId="ADAL" clId="{D7983B60-1C78-41AB-8243-5F177EF15EAF}" dt="2024-05-14T19:01:01.197" v="7664" actId="113"/>
          <ac:spMkLst>
            <pc:docMk/>
            <pc:sldMk cId="976451640" sldId="282"/>
            <ac:spMk id="23" creationId="{9AE595B0-021D-DDE8-3B50-CBA0A209DE9C}"/>
          </ac:spMkLst>
        </pc:spChg>
        <pc:picChg chg="add del mod">
          <ac:chgData name="Raymer, Michael L." userId="96c2fb1d-e79c-4ca3-9876-783e98fdd04a" providerId="ADAL" clId="{D7983B60-1C78-41AB-8243-5F177EF15EAF}" dt="2024-05-14T17:54:15.502" v="7586" actId="478"/>
          <ac:picMkLst>
            <pc:docMk/>
            <pc:sldMk cId="976451640" sldId="282"/>
            <ac:picMk id="8" creationId="{498FD2EC-CD70-6ACB-E07F-1ED66DAA9F19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0" creationId="{6AD39D17-50DF-24E6-2701-1BDFAF1E50DC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1" creationId="{B59D60B9-A84A-D57D-452E-9A183CEE9754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2" creationId="{93A3310C-D130-5AF2-325F-BE65E0BD2491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3" creationId="{7D9C5A98-A2E9-CAF2-0963-74C54DC825EA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4" creationId="{F433846A-DA46-B5D4-2C89-2702C132E0A0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17" creationId="{1A30A4C4-4AD2-B1F6-9A76-970DBD3EAAB5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18" creationId="{7B49014A-4815-5169-365C-7562A215B333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19" creationId="{71E0F22D-6090-C375-04BA-EC4AFDBE9EE2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20" creationId="{BD26971D-BBA1-2D81-AD56-B2155DE3A3AB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21" creationId="{F6214309-5B54-1F22-19C5-FC672EDB6485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467201665" sldId="282"/>
        </pc:sldMkLst>
      </pc:sldChg>
      <pc:sldChg chg="addSp delSp modSp new mod">
        <pc:chgData name="Raymer, Michael L." userId="96c2fb1d-e79c-4ca3-9876-783e98fdd04a" providerId="ADAL" clId="{D7983B60-1C78-41AB-8243-5F177EF15EAF}" dt="2024-05-14T19:05:32.301" v="7705" actId="122"/>
        <pc:sldMkLst>
          <pc:docMk/>
          <pc:sldMk cId="129403444" sldId="283"/>
        </pc:sldMkLst>
        <pc:spChg chg="mod">
          <ac:chgData name="Raymer, Michael L." userId="96c2fb1d-e79c-4ca3-9876-783e98fdd04a" providerId="ADAL" clId="{D7983B60-1C78-41AB-8243-5F177EF15EAF}" dt="2024-05-14T19:03:43.970" v="7675" actId="20577"/>
          <ac:spMkLst>
            <pc:docMk/>
            <pc:sldMk cId="129403444" sldId="283"/>
            <ac:spMk id="2" creationId="{7FFFFCBD-8ADD-0952-E11A-FAB3E80CA9A4}"/>
          </ac:spMkLst>
        </pc:spChg>
        <pc:spChg chg="del">
          <ac:chgData name="Raymer, Michael L." userId="96c2fb1d-e79c-4ca3-9876-783e98fdd04a" providerId="ADAL" clId="{D7983B60-1C78-41AB-8243-5F177EF15EAF}" dt="2024-05-14T19:04:01.637" v="7676" actId="478"/>
          <ac:spMkLst>
            <pc:docMk/>
            <pc:sldMk cId="129403444" sldId="283"/>
            <ac:spMk id="3" creationId="{AF24A343-921B-A6EA-1442-30E8EB9A351E}"/>
          </ac:spMkLst>
        </pc:spChg>
        <pc:spChg chg="add mod">
          <ac:chgData name="Raymer, Michael L." userId="96c2fb1d-e79c-4ca3-9876-783e98fdd04a" providerId="ADAL" clId="{D7983B60-1C78-41AB-8243-5F177EF15EAF}" dt="2024-05-14T19:05:32.301" v="7705" actId="122"/>
          <ac:spMkLst>
            <pc:docMk/>
            <pc:sldMk cId="129403444" sldId="283"/>
            <ac:spMk id="9" creationId="{416F28E6-9651-6E80-C479-5CBB417EA89A}"/>
          </ac:spMkLst>
        </pc:spChg>
        <pc:picChg chg="add mod modCrop">
          <ac:chgData name="Raymer, Michael L." userId="96c2fb1d-e79c-4ca3-9876-783e98fdd04a" providerId="ADAL" clId="{D7983B60-1C78-41AB-8243-5F177EF15EAF}" dt="2024-05-14T19:05:01.626" v="7693" actId="1076"/>
          <ac:picMkLst>
            <pc:docMk/>
            <pc:sldMk cId="129403444" sldId="283"/>
            <ac:picMk id="7" creationId="{323D2DE3-1896-D639-128A-3478890A2612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861136363" sldId="283"/>
        </pc:sldMkLst>
      </pc:sldChg>
      <pc:sldChg chg="addSp modSp new mod">
        <pc:chgData name="Raymer, Michael L." userId="96c2fb1d-e79c-4ca3-9876-783e98fdd04a" providerId="ADAL" clId="{D7983B60-1C78-41AB-8243-5F177EF15EAF}" dt="2024-05-14T19:31:01.603" v="7904" actId="12"/>
        <pc:sldMkLst>
          <pc:docMk/>
          <pc:sldMk cId="2699328076" sldId="284"/>
        </pc:sldMkLst>
        <pc:spChg chg="mod">
          <ac:chgData name="Raymer, Michael L." userId="96c2fb1d-e79c-4ca3-9876-783e98fdd04a" providerId="ADAL" clId="{D7983B60-1C78-41AB-8243-5F177EF15EAF}" dt="2024-05-14T19:28:51.751" v="7719" actId="20577"/>
          <ac:spMkLst>
            <pc:docMk/>
            <pc:sldMk cId="2699328076" sldId="284"/>
            <ac:spMk id="2" creationId="{F0453F10-113E-4645-1D57-D4045E25C1F6}"/>
          </ac:spMkLst>
        </pc:spChg>
        <pc:spChg chg="mod">
          <ac:chgData name="Raymer, Michael L." userId="96c2fb1d-e79c-4ca3-9876-783e98fdd04a" providerId="ADAL" clId="{D7983B60-1C78-41AB-8243-5F177EF15EAF}" dt="2024-05-14T19:31:01.603" v="7904" actId="12"/>
          <ac:spMkLst>
            <pc:docMk/>
            <pc:sldMk cId="2699328076" sldId="284"/>
            <ac:spMk id="3" creationId="{50C076EB-09F1-6B3A-79D3-3C254B3EC09B}"/>
          </ac:spMkLst>
        </pc:spChg>
        <pc:spChg chg="add mod">
          <ac:chgData name="Raymer, Michael L." userId="96c2fb1d-e79c-4ca3-9876-783e98fdd04a" providerId="ADAL" clId="{D7983B60-1C78-41AB-8243-5F177EF15EAF}" dt="2024-05-14T19:30:43.062" v="7901" actId="207"/>
          <ac:spMkLst>
            <pc:docMk/>
            <pc:sldMk cId="2699328076" sldId="284"/>
            <ac:spMk id="7" creationId="{D5D32B7B-2EE3-CB04-2A91-B6CEABB59283}"/>
          </ac:spMkLst>
        </pc:spChg>
        <pc:picChg chg="add mod">
          <ac:chgData name="Raymer, Michael L." userId="96c2fb1d-e79c-4ca3-9876-783e98fdd04a" providerId="ADAL" clId="{D7983B60-1C78-41AB-8243-5F177EF15EAF}" dt="2024-05-14T19:30:07.880" v="7889" actId="1076"/>
          <ac:picMkLst>
            <pc:docMk/>
            <pc:sldMk cId="2699328076" sldId="284"/>
            <ac:picMk id="9218" creationId="{D36790D0-B810-03E6-391F-134E359B857D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4043653544" sldId="284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602916471" sldId="285"/>
        </pc:sldMkLst>
      </pc:sldChg>
      <pc:sldChg chg="addSp modSp new mod">
        <pc:chgData name="Raymer, Michael L." userId="96c2fb1d-e79c-4ca3-9876-783e98fdd04a" providerId="ADAL" clId="{D7983B60-1C78-41AB-8243-5F177EF15EAF}" dt="2024-05-14T20:39:47.035" v="8594"/>
        <pc:sldMkLst>
          <pc:docMk/>
          <pc:sldMk cId="3716485946" sldId="285"/>
        </pc:sldMkLst>
        <pc:spChg chg="mod">
          <ac:chgData name="Raymer, Michael L." userId="96c2fb1d-e79c-4ca3-9876-783e98fdd04a" providerId="ADAL" clId="{D7983B60-1C78-41AB-8243-5F177EF15EAF}" dt="2024-05-14T19:32:42.056" v="7968" actId="20577"/>
          <ac:spMkLst>
            <pc:docMk/>
            <pc:sldMk cId="3716485946" sldId="285"/>
            <ac:spMk id="2" creationId="{B43F826E-C30B-5067-6C5D-BF43A0E44330}"/>
          </ac:spMkLst>
        </pc:spChg>
        <pc:spChg chg="mod">
          <ac:chgData name="Raymer, Michael L." userId="96c2fb1d-e79c-4ca3-9876-783e98fdd04a" providerId="ADAL" clId="{D7983B60-1C78-41AB-8243-5F177EF15EAF}" dt="2024-05-14T20:39:47.035" v="8594"/>
          <ac:spMkLst>
            <pc:docMk/>
            <pc:sldMk cId="3716485946" sldId="285"/>
            <ac:spMk id="3" creationId="{41C0AF90-6310-3F9B-2CA7-CF31B85B18F7}"/>
          </ac:spMkLst>
        </pc:spChg>
        <pc:spChg chg="add mod">
          <ac:chgData name="Raymer, Michael L." userId="96c2fb1d-e79c-4ca3-9876-783e98fdd04a" providerId="ADAL" clId="{D7983B60-1C78-41AB-8243-5F177EF15EAF}" dt="2024-05-14T20:31:24.240" v="8586" actId="1076"/>
          <ac:spMkLst>
            <pc:docMk/>
            <pc:sldMk cId="3716485946" sldId="285"/>
            <ac:spMk id="7" creationId="{0407A183-EE95-A6BB-46DD-FE54AEC75A4D}"/>
          </ac:spMkLst>
        </pc:spChg>
        <pc:picChg chg="add mod">
          <ac:chgData name="Raymer, Michael L." userId="96c2fb1d-e79c-4ca3-9876-783e98fdd04a" providerId="ADAL" clId="{D7983B60-1C78-41AB-8243-5F177EF15EAF}" dt="2024-05-14T20:31:31.161" v="8588" actId="14100"/>
          <ac:picMkLst>
            <pc:docMk/>
            <pc:sldMk cId="3716485946" sldId="285"/>
            <ac:picMk id="9" creationId="{7AB7A5CF-B640-D864-01F8-E7B0EEDEA263}"/>
          </ac:picMkLst>
        </pc:picChg>
      </pc:sldChg>
      <pc:sldChg chg="addSp modSp new mod">
        <pc:chgData name="Raymer, Michael L." userId="96c2fb1d-e79c-4ca3-9876-783e98fdd04a" providerId="ADAL" clId="{D7983B60-1C78-41AB-8243-5F177EF15EAF}" dt="2024-05-14T19:44:10.420" v="8317" actId="1076"/>
        <pc:sldMkLst>
          <pc:docMk/>
          <pc:sldMk cId="1129969881" sldId="286"/>
        </pc:sldMkLst>
        <pc:spChg chg="mod">
          <ac:chgData name="Raymer, Michael L." userId="96c2fb1d-e79c-4ca3-9876-783e98fdd04a" providerId="ADAL" clId="{D7983B60-1C78-41AB-8243-5F177EF15EAF}" dt="2024-05-14T19:43:06.620" v="8182" actId="20577"/>
          <ac:spMkLst>
            <pc:docMk/>
            <pc:sldMk cId="1129969881" sldId="286"/>
            <ac:spMk id="2" creationId="{EC447B5C-39D7-6279-1173-E7BA22F8E109}"/>
          </ac:spMkLst>
        </pc:spChg>
        <pc:spChg chg="mod">
          <ac:chgData name="Raymer, Michael L." userId="96c2fb1d-e79c-4ca3-9876-783e98fdd04a" providerId="ADAL" clId="{D7983B60-1C78-41AB-8243-5F177EF15EAF}" dt="2024-05-14T19:43:53.260" v="8314" actId="14100"/>
          <ac:spMkLst>
            <pc:docMk/>
            <pc:sldMk cId="1129969881" sldId="286"/>
            <ac:spMk id="3" creationId="{97809CC1-622B-FF75-1649-7174B34E0299}"/>
          </ac:spMkLst>
        </pc:spChg>
        <pc:picChg chg="add mod">
          <ac:chgData name="Raymer, Michael L." userId="96c2fb1d-e79c-4ca3-9876-783e98fdd04a" providerId="ADAL" clId="{D7983B60-1C78-41AB-8243-5F177EF15EAF}" dt="2024-05-14T19:44:10.420" v="8317" actId="1076"/>
          <ac:picMkLst>
            <pc:docMk/>
            <pc:sldMk cId="1129969881" sldId="286"/>
            <ac:picMk id="7" creationId="{60EB02D8-7392-39AA-7590-FF4C0479420F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705243612" sldId="286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522688512" sldId="287"/>
        </pc:sldMkLst>
      </pc:sldChg>
      <pc:sldChg chg="addSp modSp new mod">
        <pc:chgData name="Raymer, Michael L." userId="96c2fb1d-e79c-4ca3-9876-783e98fdd04a" providerId="ADAL" clId="{D7983B60-1C78-41AB-8243-5F177EF15EAF}" dt="2024-05-14T20:15:20.158" v="8559" actId="1035"/>
        <pc:sldMkLst>
          <pc:docMk/>
          <pc:sldMk cId="3861623932" sldId="287"/>
        </pc:sldMkLst>
        <pc:spChg chg="mod">
          <ac:chgData name="Raymer, Michael L." userId="96c2fb1d-e79c-4ca3-9876-783e98fdd04a" providerId="ADAL" clId="{D7983B60-1C78-41AB-8243-5F177EF15EAF}" dt="2024-05-14T19:44:52.951" v="8349" actId="20577"/>
          <ac:spMkLst>
            <pc:docMk/>
            <pc:sldMk cId="3861623932" sldId="287"/>
            <ac:spMk id="2" creationId="{7D99219E-82B7-2F4A-5138-B80508C5C492}"/>
          </ac:spMkLst>
        </pc:spChg>
        <pc:spChg chg="mod">
          <ac:chgData name="Raymer, Michael L." userId="96c2fb1d-e79c-4ca3-9876-783e98fdd04a" providerId="ADAL" clId="{D7983B60-1C78-41AB-8243-5F177EF15EAF}" dt="2024-05-14T20:07:08.454" v="8545" actId="14100"/>
          <ac:spMkLst>
            <pc:docMk/>
            <pc:sldMk cId="3861623932" sldId="287"/>
            <ac:spMk id="3" creationId="{ECAECE08-E23E-3E63-9941-C19C9E003AA5}"/>
          </ac:spMkLst>
        </pc:spChg>
        <pc:spChg chg="add mod">
          <ac:chgData name="Raymer, Michael L." userId="96c2fb1d-e79c-4ca3-9876-783e98fdd04a" providerId="ADAL" clId="{D7983B60-1C78-41AB-8243-5F177EF15EAF}" dt="2024-05-14T20:15:20.158" v="8559" actId="1035"/>
          <ac:spMkLst>
            <pc:docMk/>
            <pc:sldMk cId="3861623932" sldId="287"/>
            <ac:spMk id="7" creationId="{E6B58F20-CC87-2FDB-61B6-9AD60314B182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518182813" sldId="288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408321715" sldId="289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410221078" sldId="290"/>
        </pc:sldMkLst>
      </pc:sldChg>
    </pc:docChg>
  </pc:docChgLst>
  <pc:docChgLst>
    <pc:chgData name="Raymer, Michael L." userId="96c2fb1d-e79c-4ca3-9876-783e98fdd04a" providerId="ADAL" clId="{228BB2D8-8609-4A39-8DCC-62D7AB5D9C22}"/>
    <pc:docChg chg="undo redo custSel addSld delSld modSld">
      <pc:chgData name="Raymer, Michael L." userId="96c2fb1d-e79c-4ca3-9876-783e98fdd04a" providerId="ADAL" clId="{228BB2D8-8609-4A39-8DCC-62D7AB5D9C22}" dt="2024-05-16T16:53:07.793" v="5248" actId="1036"/>
      <pc:docMkLst>
        <pc:docMk/>
      </pc:docMkLst>
      <pc:sldChg chg="addSp delSp modSp mod">
        <pc:chgData name="Raymer, Michael L." userId="96c2fb1d-e79c-4ca3-9876-783e98fdd04a" providerId="ADAL" clId="{228BB2D8-8609-4A39-8DCC-62D7AB5D9C22}" dt="2024-05-16T16:16:01.352" v="4663" actId="6549"/>
        <pc:sldMkLst>
          <pc:docMk/>
          <pc:sldMk cId="0" sldId="256"/>
        </pc:sldMkLst>
        <pc:spChg chg="add del mod">
          <ac:chgData name="Raymer, Michael L." userId="96c2fb1d-e79c-4ca3-9876-783e98fdd04a" providerId="ADAL" clId="{228BB2D8-8609-4A39-8DCC-62D7AB5D9C22}" dt="2024-05-14T20:55:27.578" v="81" actId="478"/>
          <ac:spMkLst>
            <pc:docMk/>
            <pc:sldMk cId="0" sldId="256"/>
            <ac:spMk id="3" creationId="{899A27D2-013F-65DA-5F97-387DD85AE8E2}"/>
          </ac:spMkLst>
        </pc:spChg>
        <pc:spChg chg="mod">
          <ac:chgData name="Raymer, Michael L." userId="96c2fb1d-e79c-4ca3-9876-783e98fdd04a" providerId="ADAL" clId="{228BB2D8-8609-4A39-8DCC-62D7AB5D9C22}" dt="2024-05-16T16:16:01.352" v="4663" actId="6549"/>
          <ac:spMkLst>
            <pc:docMk/>
            <pc:sldMk cId="0" sldId="256"/>
            <ac:spMk id="3074" creationId="{5FC47D59-E917-27F8-26E7-5DB30F41D477}"/>
          </ac:spMkLst>
        </pc:spChg>
        <pc:picChg chg="del">
          <ac:chgData name="Raymer, Michael L." userId="96c2fb1d-e79c-4ca3-9876-783e98fdd04a" providerId="ADAL" clId="{228BB2D8-8609-4A39-8DCC-62D7AB5D9C22}" dt="2024-05-14T20:47:28.731" v="0" actId="478"/>
          <ac:picMkLst>
            <pc:docMk/>
            <pc:sldMk cId="0" sldId="256"/>
            <ac:picMk id="4" creationId="{69CF2226-4A4E-2F5E-D7F0-EFE611ACD5CA}"/>
          </ac:picMkLst>
        </pc:picChg>
        <pc:picChg chg="add mod">
          <ac:chgData name="Raymer, Michael L." userId="96c2fb1d-e79c-4ca3-9876-783e98fdd04a" providerId="ADAL" clId="{228BB2D8-8609-4A39-8DCC-62D7AB5D9C22}" dt="2024-05-14T20:56:25.118" v="84" actId="1076"/>
          <ac:picMkLst>
            <pc:docMk/>
            <pc:sldMk cId="0" sldId="256"/>
            <ac:picMk id="1026" creationId="{DDACE002-A9CD-E0CB-7280-62601140BB30}"/>
          </ac:picMkLst>
        </pc:picChg>
      </pc:sldChg>
      <pc:sldChg chg="addSp modSp new mod">
        <pc:chgData name="Raymer, Michael L." userId="96c2fb1d-e79c-4ca3-9876-783e98fdd04a" providerId="ADAL" clId="{228BB2D8-8609-4A39-8DCC-62D7AB5D9C22}" dt="2024-05-15T13:17:23.003" v="240" actId="1076"/>
        <pc:sldMkLst>
          <pc:docMk/>
          <pc:sldMk cId="400736018" sldId="257"/>
        </pc:sldMkLst>
        <pc:spChg chg="mod">
          <ac:chgData name="Raymer, Michael L." userId="96c2fb1d-e79c-4ca3-9876-783e98fdd04a" providerId="ADAL" clId="{228BB2D8-8609-4A39-8DCC-62D7AB5D9C22}" dt="2024-05-15T13:14:02.441" v="98" actId="20577"/>
          <ac:spMkLst>
            <pc:docMk/>
            <pc:sldMk cId="400736018" sldId="257"/>
            <ac:spMk id="2" creationId="{8EC33EC4-7D74-98F0-D3EC-54B364026CAB}"/>
          </ac:spMkLst>
        </pc:spChg>
        <pc:spChg chg="mod">
          <ac:chgData name="Raymer, Michael L." userId="96c2fb1d-e79c-4ca3-9876-783e98fdd04a" providerId="ADAL" clId="{228BB2D8-8609-4A39-8DCC-62D7AB5D9C22}" dt="2024-05-15T13:15:34.901" v="173" actId="14100"/>
          <ac:spMkLst>
            <pc:docMk/>
            <pc:sldMk cId="400736018" sldId="257"/>
            <ac:spMk id="3" creationId="{06A002E3-9E8D-76C2-D885-571F5D86DB4A}"/>
          </ac:spMkLst>
        </pc:spChg>
        <pc:spChg chg="add mod">
          <ac:chgData name="Raymer, Michael L." userId="96c2fb1d-e79c-4ca3-9876-783e98fdd04a" providerId="ADAL" clId="{228BB2D8-8609-4A39-8DCC-62D7AB5D9C22}" dt="2024-05-15T13:17:23.003" v="240" actId="1076"/>
          <ac:spMkLst>
            <pc:docMk/>
            <pc:sldMk cId="400736018" sldId="257"/>
            <ac:spMk id="7" creationId="{3059F936-7ED3-CD65-15FA-A69DABAD00E3}"/>
          </ac:spMkLst>
        </pc:spChg>
        <pc:spChg chg="add mod">
          <ac:chgData name="Raymer, Michael L." userId="96c2fb1d-e79c-4ca3-9876-783e98fdd04a" providerId="ADAL" clId="{228BB2D8-8609-4A39-8DCC-62D7AB5D9C22}" dt="2024-05-15T13:16:41.714" v="217" actId="20577"/>
          <ac:spMkLst>
            <pc:docMk/>
            <pc:sldMk cId="400736018" sldId="257"/>
            <ac:spMk id="8" creationId="{668C2830-4FA7-1851-4872-2F1FDA576775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925418989" sldId="257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880220352" sldId="258"/>
        </pc:sldMkLst>
      </pc:sldChg>
      <pc:sldChg chg="addSp delSp modSp new mod modClrScheme chgLayout">
        <pc:chgData name="Raymer, Michael L." userId="96c2fb1d-e79c-4ca3-9876-783e98fdd04a" providerId="ADAL" clId="{228BB2D8-8609-4A39-8DCC-62D7AB5D9C22}" dt="2024-05-15T13:34:26.051" v="796" actId="700"/>
        <pc:sldMkLst>
          <pc:docMk/>
          <pc:sldMk cId="4163170054" sldId="258"/>
        </pc:sldMkLst>
        <pc:spChg chg="del mod">
          <ac:chgData name="Raymer, Michael L." userId="96c2fb1d-e79c-4ca3-9876-783e98fdd04a" providerId="ADAL" clId="{228BB2D8-8609-4A39-8DCC-62D7AB5D9C22}" dt="2024-05-15T13:17:47.880" v="258" actId="700"/>
          <ac:spMkLst>
            <pc:docMk/>
            <pc:sldMk cId="4163170054" sldId="258"/>
            <ac:spMk id="2" creationId="{AEECF2D5-CB71-53F1-BA8D-56234EB4DD1E}"/>
          </ac:spMkLst>
        </pc:spChg>
        <pc:spChg chg="del">
          <ac:chgData name="Raymer, Michael L." userId="96c2fb1d-e79c-4ca3-9876-783e98fdd04a" providerId="ADAL" clId="{228BB2D8-8609-4A39-8DCC-62D7AB5D9C22}" dt="2024-05-15T13:17:47.880" v="258" actId="700"/>
          <ac:spMkLst>
            <pc:docMk/>
            <pc:sldMk cId="4163170054" sldId="258"/>
            <ac:spMk id="3" creationId="{27A71F62-55DA-2B96-0CAB-2EA5B6D28976}"/>
          </ac:spMkLst>
        </pc:spChg>
        <pc:spChg chg="mod ord">
          <ac:chgData name="Raymer, Michael L." userId="96c2fb1d-e79c-4ca3-9876-783e98fdd04a" providerId="ADAL" clId="{228BB2D8-8609-4A39-8DCC-62D7AB5D9C22}" dt="2024-05-15T13:34:26.051" v="796" actId="700"/>
          <ac:spMkLst>
            <pc:docMk/>
            <pc:sldMk cId="4163170054" sldId="258"/>
            <ac:spMk id="4" creationId="{D49FB4BA-80CA-84EF-FA9B-27EBD053E4FB}"/>
          </ac:spMkLst>
        </pc:spChg>
        <pc:spChg chg="mod ord">
          <ac:chgData name="Raymer, Michael L." userId="96c2fb1d-e79c-4ca3-9876-783e98fdd04a" providerId="ADAL" clId="{228BB2D8-8609-4A39-8DCC-62D7AB5D9C22}" dt="2024-05-15T13:34:26.051" v="796" actId="700"/>
          <ac:spMkLst>
            <pc:docMk/>
            <pc:sldMk cId="4163170054" sldId="258"/>
            <ac:spMk id="5" creationId="{A4284B71-5972-E8A3-1C95-E72C25F042B1}"/>
          </ac:spMkLst>
        </pc:spChg>
        <pc:spChg chg="add mod">
          <ac:chgData name="Raymer, Michael L." userId="96c2fb1d-e79c-4ca3-9876-783e98fdd04a" providerId="ADAL" clId="{228BB2D8-8609-4A39-8DCC-62D7AB5D9C22}" dt="2024-05-15T13:22:51.840" v="793" actId="1035"/>
          <ac:spMkLst>
            <pc:docMk/>
            <pc:sldMk cId="4163170054" sldId="258"/>
            <ac:spMk id="6" creationId="{F25CFB1D-778F-3F53-E207-107EFE7F09A4}"/>
          </ac:spMkLst>
        </pc:spChg>
        <pc:spChg chg="add del mod ord">
          <ac:chgData name="Raymer, Michael L." userId="96c2fb1d-e79c-4ca3-9876-783e98fdd04a" providerId="ADAL" clId="{228BB2D8-8609-4A39-8DCC-62D7AB5D9C22}" dt="2024-05-15T13:34:26.051" v="796" actId="700"/>
          <ac:spMkLst>
            <pc:docMk/>
            <pc:sldMk cId="4163170054" sldId="258"/>
            <ac:spMk id="7" creationId="{FE6BA5E0-2D99-FBFB-DD7E-792DFED4257C}"/>
          </ac:spMkLst>
        </pc:spChg>
      </pc:sldChg>
      <pc:sldChg chg="addSp delSp modSp new mod modClrScheme chgLayout modNotesTx">
        <pc:chgData name="Raymer, Michael L." userId="96c2fb1d-e79c-4ca3-9876-783e98fdd04a" providerId="ADAL" clId="{228BB2D8-8609-4A39-8DCC-62D7AB5D9C22}" dt="2024-05-16T14:47:35.176" v="4629" actId="20577"/>
        <pc:sldMkLst>
          <pc:docMk/>
          <pc:sldMk cId="466509289" sldId="259"/>
        </pc:sldMkLst>
        <pc:spChg chg="mod ord">
          <ac:chgData name="Raymer, Michael L." userId="96c2fb1d-e79c-4ca3-9876-783e98fdd04a" providerId="ADAL" clId="{228BB2D8-8609-4A39-8DCC-62D7AB5D9C22}" dt="2024-05-15T13:34:29.832" v="797" actId="700"/>
          <ac:spMkLst>
            <pc:docMk/>
            <pc:sldMk cId="466509289" sldId="259"/>
            <ac:spMk id="2" creationId="{4DF8EC05-6EBE-FBCD-0FF8-76F4AF3CEE3A}"/>
          </ac:spMkLst>
        </pc:spChg>
        <pc:spChg chg="mod ord">
          <ac:chgData name="Raymer, Michael L." userId="96c2fb1d-e79c-4ca3-9876-783e98fdd04a" providerId="ADAL" clId="{228BB2D8-8609-4A39-8DCC-62D7AB5D9C22}" dt="2024-05-15T13:34:29.832" v="797" actId="700"/>
          <ac:spMkLst>
            <pc:docMk/>
            <pc:sldMk cId="466509289" sldId="259"/>
            <ac:spMk id="3" creationId="{54ED67F2-5C39-96F9-C731-D2D3825DBCB0}"/>
          </ac:spMkLst>
        </pc:spChg>
        <pc:spChg chg="add mod ord">
          <ac:chgData name="Raymer, Michael L." userId="96c2fb1d-e79c-4ca3-9876-783e98fdd04a" providerId="ADAL" clId="{228BB2D8-8609-4A39-8DCC-62D7AB5D9C22}" dt="2024-05-15T13:35:10.047" v="825" actId="20577"/>
          <ac:spMkLst>
            <pc:docMk/>
            <pc:sldMk cId="466509289" sldId="259"/>
            <ac:spMk id="4" creationId="{71552456-074A-ACC2-AA3B-406D8E589E12}"/>
          </ac:spMkLst>
        </pc:spChg>
        <pc:spChg chg="add del mod">
          <ac:chgData name="Raymer, Michael L." userId="96c2fb1d-e79c-4ca3-9876-783e98fdd04a" providerId="ADAL" clId="{228BB2D8-8609-4A39-8DCC-62D7AB5D9C22}" dt="2024-05-15T13:39:57.754" v="880" actId="478"/>
          <ac:spMkLst>
            <pc:docMk/>
            <pc:sldMk cId="466509289" sldId="259"/>
            <ac:spMk id="6" creationId="{B2378763-7BF9-DBAA-FD67-9936515AFC88}"/>
          </ac:spMkLst>
        </pc:spChg>
        <pc:spChg chg="add mod">
          <ac:chgData name="Raymer, Michael L." userId="96c2fb1d-e79c-4ca3-9876-783e98fdd04a" providerId="ADAL" clId="{228BB2D8-8609-4A39-8DCC-62D7AB5D9C22}" dt="2024-05-15T13:42:08.562" v="1082" actId="1076"/>
          <ac:spMkLst>
            <pc:docMk/>
            <pc:sldMk cId="466509289" sldId="259"/>
            <ac:spMk id="7" creationId="{CABD1FBC-154B-987F-64FD-E791C1BC4162}"/>
          </ac:spMkLst>
        </pc:spChg>
        <pc:spChg chg="add mod">
          <ac:chgData name="Raymer, Michael L." userId="96c2fb1d-e79c-4ca3-9876-783e98fdd04a" providerId="ADAL" clId="{228BB2D8-8609-4A39-8DCC-62D7AB5D9C22}" dt="2024-05-15T13:41:00.024" v="891" actId="1076"/>
          <ac:spMkLst>
            <pc:docMk/>
            <pc:sldMk cId="466509289" sldId="259"/>
            <ac:spMk id="11" creationId="{475E52EB-B59D-B02D-90C7-810AC5D5F7C3}"/>
          </ac:spMkLst>
        </pc:spChg>
        <pc:cxnChg chg="add del mod">
          <ac:chgData name="Raymer, Michael L." userId="96c2fb1d-e79c-4ca3-9876-783e98fdd04a" providerId="ADAL" clId="{228BB2D8-8609-4A39-8DCC-62D7AB5D9C22}" dt="2024-05-15T13:39:58.926" v="881" actId="478"/>
          <ac:cxnSpMkLst>
            <pc:docMk/>
            <pc:sldMk cId="466509289" sldId="259"/>
            <ac:cxnSpMk id="9" creationId="{ECFFE3C2-7C4C-6831-1FBD-BB14B25CAFE5}"/>
          </ac:cxnSpMkLst>
        </pc:cxnChg>
        <pc:cxnChg chg="add mod">
          <ac:chgData name="Raymer, Michael L." userId="96c2fb1d-e79c-4ca3-9876-783e98fdd04a" providerId="ADAL" clId="{228BB2D8-8609-4A39-8DCC-62D7AB5D9C22}" dt="2024-05-15T13:42:36.211" v="1084" actId="17032"/>
          <ac:cxnSpMkLst>
            <pc:docMk/>
            <pc:sldMk cId="466509289" sldId="259"/>
            <ac:cxnSpMk id="13" creationId="{721BDC28-4512-A813-E1E7-9945EF759795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4106567113" sldId="259"/>
        </pc:sldMkLst>
      </pc:sldChg>
      <pc:sldChg chg="addSp modSp new mod">
        <pc:chgData name="Raymer, Michael L." userId="96c2fb1d-e79c-4ca3-9876-783e98fdd04a" providerId="ADAL" clId="{228BB2D8-8609-4A39-8DCC-62D7AB5D9C22}" dt="2024-05-15T17:35:06.169" v="1795" actId="1076"/>
        <pc:sldMkLst>
          <pc:docMk/>
          <pc:sldMk cId="2555164536" sldId="260"/>
        </pc:sldMkLst>
        <pc:spChg chg="mod">
          <ac:chgData name="Raymer, Michael L." userId="96c2fb1d-e79c-4ca3-9876-783e98fdd04a" providerId="ADAL" clId="{228BB2D8-8609-4A39-8DCC-62D7AB5D9C22}" dt="2024-05-15T17:16:59.695" v="1220" actId="20577"/>
          <ac:spMkLst>
            <pc:docMk/>
            <pc:sldMk cId="2555164536" sldId="260"/>
            <ac:spMk id="2" creationId="{98F855C9-22BF-35D6-47AC-C8FF12FD428E}"/>
          </ac:spMkLst>
        </pc:spChg>
        <pc:spChg chg="add mod">
          <ac:chgData name="Raymer, Michael L." userId="96c2fb1d-e79c-4ca3-9876-783e98fdd04a" providerId="ADAL" clId="{228BB2D8-8609-4A39-8DCC-62D7AB5D9C22}" dt="2024-05-15T17:31:32.587" v="1689" actId="20577"/>
          <ac:spMkLst>
            <pc:docMk/>
            <pc:sldMk cId="2555164536" sldId="260"/>
            <ac:spMk id="6" creationId="{3C95FFD0-0657-31D3-54FB-784247568E75}"/>
          </ac:spMkLst>
        </pc:spChg>
        <pc:spChg chg="add mod">
          <ac:chgData name="Raymer, Michael L." userId="96c2fb1d-e79c-4ca3-9876-783e98fdd04a" providerId="ADAL" clId="{228BB2D8-8609-4A39-8DCC-62D7AB5D9C22}" dt="2024-05-15T17:34:23.837" v="1787" actId="20577"/>
          <ac:spMkLst>
            <pc:docMk/>
            <pc:sldMk cId="2555164536" sldId="260"/>
            <ac:spMk id="7" creationId="{D5BFF3A6-FB36-6CFC-6392-ED8B90CE4468}"/>
          </ac:spMkLst>
        </pc:spChg>
        <pc:spChg chg="add mod">
          <ac:chgData name="Raymer, Michael L." userId="96c2fb1d-e79c-4ca3-9876-783e98fdd04a" providerId="ADAL" clId="{228BB2D8-8609-4A39-8DCC-62D7AB5D9C22}" dt="2024-05-15T17:34:55.361" v="1794" actId="1076"/>
          <ac:spMkLst>
            <pc:docMk/>
            <pc:sldMk cId="2555164536" sldId="260"/>
            <ac:spMk id="14" creationId="{74AEF375-920F-C9B8-8BCE-50131BE1DFAF}"/>
          </ac:spMkLst>
        </pc:spChg>
        <pc:picChg chg="add mod">
          <ac:chgData name="Raymer, Michael L." userId="96c2fb1d-e79c-4ca3-9876-783e98fdd04a" providerId="ADAL" clId="{228BB2D8-8609-4A39-8DCC-62D7AB5D9C22}" dt="2024-05-15T17:35:06.169" v="1795" actId="1076"/>
          <ac:picMkLst>
            <pc:docMk/>
            <pc:sldMk cId="2555164536" sldId="260"/>
            <ac:picMk id="2050" creationId="{A10D6942-8A2C-D5BE-A4F1-B56A6C9970A2}"/>
          </ac:picMkLst>
        </pc:picChg>
        <pc:cxnChg chg="add mod">
          <ac:chgData name="Raymer, Michael L." userId="96c2fb1d-e79c-4ca3-9876-783e98fdd04a" providerId="ADAL" clId="{228BB2D8-8609-4A39-8DCC-62D7AB5D9C22}" dt="2024-05-15T17:34:23.837" v="1787" actId="20577"/>
          <ac:cxnSpMkLst>
            <pc:docMk/>
            <pc:sldMk cId="2555164536" sldId="260"/>
            <ac:cxnSpMk id="9" creationId="{701E3B15-8A35-05B4-A9A0-61584B6183F6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750150717" sldId="260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348479027" sldId="261"/>
        </pc:sldMkLst>
      </pc:sldChg>
      <pc:sldChg chg="addSp delSp modSp new mod modClrScheme modAnim chgLayout">
        <pc:chgData name="Raymer, Michael L." userId="96c2fb1d-e79c-4ca3-9876-783e98fdd04a" providerId="ADAL" clId="{228BB2D8-8609-4A39-8DCC-62D7AB5D9C22}" dt="2024-05-15T18:02:24.050" v="2040" actId="1076"/>
        <pc:sldMkLst>
          <pc:docMk/>
          <pc:sldMk cId="3502699079" sldId="261"/>
        </pc:sldMkLst>
        <pc:spChg chg="del mod">
          <ac:chgData name="Raymer, Michael L." userId="96c2fb1d-e79c-4ca3-9876-783e98fdd04a" providerId="ADAL" clId="{228BB2D8-8609-4A39-8DCC-62D7AB5D9C22}" dt="2024-05-15T17:24:44.397" v="1603" actId="700"/>
          <ac:spMkLst>
            <pc:docMk/>
            <pc:sldMk cId="3502699079" sldId="261"/>
            <ac:spMk id="2" creationId="{E8E9B812-5407-A528-0BF7-014159FF9CD0}"/>
          </ac:spMkLst>
        </pc:spChg>
        <pc:spChg chg="mod ord">
          <ac:chgData name="Raymer, Michael L." userId="96c2fb1d-e79c-4ca3-9876-783e98fdd04a" providerId="ADAL" clId="{228BB2D8-8609-4A39-8DCC-62D7AB5D9C22}" dt="2024-05-15T17:24:44.397" v="1603" actId="700"/>
          <ac:spMkLst>
            <pc:docMk/>
            <pc:sldMk cId="3502699079" sldId="261"/>
            <ac:spMk id="3" creationId="{4203D962-BFF2-EEFC-A228-1A1783ECCF34}"/>
          </ac:spMkLst>
        </pc:spChg>
        <pc:spChg chg="mod ord">
          <ac:chgData name="Raymer, Michael L." userId="96c2fb1d-e79c-4ca3-9876-783e98fdd04a" providerId="ADAL" clId="{228BB2D8-8609-4A39-8DCC-62D7AB5D9C22}" dt="2024-05-15T17:24:44.397" v="1603" actId="700"/>
          <ac:spMkLst>
            <pc:docMk/>
            <pc:sldMk cId="3502699079" sldId="261"/>
            <ac:spMk id="4" creationId="{993B22CC-C5B2-6D67-229A-DEC45736EE54}"/>
          </ac:spMkLst>
        </pc:spChg>
        <pc:spChg chg="add mod">
          <ac:chgData name="Raymer, Michael L." userId="96c2fb1d-e79c-4ca3-9876-783e98fdd04a" providerId="ADAL" clId="{228BB2D8-8609-4A39-8DCC-62D7AB5D9C22}" dt="2024-05-15T18:01:33.300" v="2030" actId="115"/>
          <ac:spMkLst>
            <pc:docMk/>
            <pc:sldMk cId="3502699079" sldId="261"/>
            <ac:spMk id="5" creationId="{AF32DF1A-EA6F-871A-96F2-3223897BE339}"/>
          </ac:spMkLst>
        </pc:spChg>
        <pc:spChg chg="add del mod">
          <ac:chgData name="Raymer, Michael L." userId="96c2fb1d-e79c-4ca3-9876-783e98fdd04a" providerId="ADAL" clId="{228BB2D8-8609-4A39-8DCC-62D7AB5D9C22}" dt="2024-05-15T17:27:35.331" v="1661" actId="478"/>
          <ac:spMkLst>
            <pc:docMk/>
            <pc:sldMk cId="3502699079" sldId="261"/>
            <ac:spMk id="7" creationId="{55184485-E796-EB9E-E721-E1B54D1046DE}"/>
          </ac:spMkLst>
        </pc:spChg>
        <pc:graphicFrameChg chg="add mod modGraphic">
          <ac:chgData name="Raymer, Michael L." userId="96c2fb1d-e79c-4ca3-9876-783e98fdd04a" providerId="ADAL" clId="{228BB2D8-8609-4A39-8DCC-62D7AB5D9C22}" dt="2024-05-15T18:02:24.050" v="2040" actId="1076"/>
          <ac:graphicFrameMkLst>
            <pc:docMk/>
            <pc:sldMk cId="3502699079" sldId="261"/>
            <ac:graphicFrameMk id="6" creationId="{E9A06881-AFCF-8B89-6FCB-3F0128963CD1}"/>
          </ac:graphicFrameMkLst>
        </pc:graphicFrameChg>
        <pc:picChg chg="add mod">
          <ac:chgData name="Raymer, Michael L." userId="96c2fb1d-e79c-4ca3-9876-783e98fdd04a" providerId="ADAL" clId="{228BB2D8-8609-4A39-8DCC-62D7AB5D9C22}" dt="2024-05-15T17:41:13.936" v="1834" actId="167"/>
          <ac:picMkLst>
            <pc:docMk/>
            <pc:sldMk cId="3502699079" sldId="261"/>
            <ac:picMk id="1027" creationId="{399D58EA-34FF-4D7F-6583-82A5BB42DF5B}"/>
          </ac:picMkLst>
        </pc:picChg>
      </pc:sldChg>
      <pc:sldChg chg="addSp modSp new mod modClrScheme chgLayout">
        <pc:chgData name="Raymer, Michael L." userId="96c2fb1d-e79c-4ca3-9876-783e98fdd04a" providerId="ADAL" clId="{228BB2D8-8609-4A39-8DCC-62D7AB5D9C22}" dt="2024-05-15T17:54:40.871" v="1855" actId="20577"/>
        <pc:sldMkLst>
          <pc:docMk/>
          <pc:sldMk cId="402409444" sldId="262"/>
        </pc:sldMkLst>
        <pc:spChg chg="mod ord">
          <ac:chgData name="Raymer, Michael L." userId="96c2fb1d-e79c-4ca3-9876-783e98fdd04a" providerId="ADAL" clId="{228BB2D8-8609-4A39-8DCC-62D7AB5D9C22}" dt="2024-05-15T17:54:35.232" v="1838" actId="700"/>
          <ac:spMkLst>
            <pc:docMk/>
            <pc:sldMk cId="402409444" sldId="262"/>
            <ac:spMk id="2" creationId="{028CCBB2-6695-22AA-06DA-F1F2C00B1B89}"/>
          </ac:spMkLst>
        </pc:spChg>
        <pc:spChg chg="mod ord">
          <ac:chgData name="Raymer, Michael L." userId="96c2fb1d-e79c-4ca3-9876-783e98fdd04a" providerId="ADAL" clId="{228BB2D8-8609-4A39-8DCC-62D7AB5D9C22}" dt="2024-05-15T17:54:35.232" v="1838" actId="700"/>
          <ac:spMkLst>
            <pc:docMk/>
            <pc:sldMk cId="402409444" sldId="262"/>
            <ac:spMk id="3" creationId="{226E86A7-EBF1-1BD5-BB72-8A157D3F0B20}"/>
          </ac:spMkLst>
        </pc:spChg>
        <pc:spChg chg="add mod ord">
          <ac:chgData name="Raymer, Michael L." userId="96c2fb1d-e79c-4ca3-9876-783e98fdd04a" providerId="ADAL" clId="{228BB2D8-8609-4A39-8DCC-62D7AB5D9C22}" dt="2024-05-15T17:54:40.871" v="1855" actId="20577"/>
          <ac:spMkLst>
            <pc:docMk/>
            <pc:sldMk cId="402409444" sldId="262"/>
            <ac:spMk id="4" creationId="{7BE7BE7E-E49F-C050-E646-9BF86F5BE029}"/>
          </ac:spMkLst>
        </pc:spChg>
        <pc:picChg chg="add">
          <ac:chgData name="Raymer, Michael L." userId="96c2fb1d-e79c-4ca3-9876-783e98fdd04a" providerId="ADAL" clId="{228BB2D8-8609-4A39-8DCC-62D7AB5D9C22}" dt="2024-05-15T17:51:31.258" v="1837"/>
          <ac:picMkLst>
            <pc:docMk/>
            <pc:sldMk cId="402409444" sldId="262"/>
            <ac:picMk id="3074" creationId="{0529E874-4FA6-5D0D-1BC8-FCC55FBE6C7A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554973696" sldId="262"/>
        </pc:sldMkLst>
      </pc:sldChg>
      <pc:sldChg chg="addSp delSp modSp new mod modClrScheme modAnim chgLayout">
        <pc:chgData name="Raymer, Michael L." userId="96c2fb1d-e79c-4ca3-9876-783e98fdd04a" providerId="ADAL" clId="{228BB2D8-8609-4A39-8DCC-62D7AB5D9C22}" dt="2024-05-15T18:04:19.716" v="2052"/>
        <pc:sldMkLst>
          <pc:docMk/>
          <pc:sldMk cId="2354107416" sldId="263"/>
        </pc:sldMkLst>
        <pc:spChg chg="del">
          <ac:chgData name="Raymer, Michael L." userId="96c2fb1d-e79c-4ca3-9876-783e98fdd04a" providerId="ADAL" clId="{228BB2D8-8609-4A39-8DCC-62D7AB5D9C22}" dt="2024-05-15T17:55:36.087" v="1857" actId="700"/>
          <ac:spMkLst>
            <pc:docMk/>
            <pc:sldMk cId="2354107416" sldId="263"/>
            <ac:spMk id="2" creationId="{0C9E616F-4B72-D444-DD2B-362A786F7009}"/>
          </ac:spMkLst>
        </pc:spChg>
        <pc:spChg chg="mod ord">
          <ac:chgData name="Raymer, Michael L." userId="96c2fb1d-e79c-4ca3-9876-783e98fdd04a" providerId="ADAL" clId="{228BB2D8-8609-4A39-8DCC-62D7AB5D9C22}" dt="2024-05-15T17:55:36.087" v="1857" actId="700"/>
          <ac:spMkLst>
            <pc:docMk/>
            <pc:sldMk cId="2354107416" sldId="263"/>
            <ac:spMk id="3" creationId="{F0A56C80-AB1D-3EC5-E378-8A2462D594C6}"/>
          </ac:spMkLst>
        </pc:spChg>
        <pc:spChg chg="mod ord">
          <ac:chgData name="Raymer, Michael L." userId="96c2fb1d-e79c-4ca3-9876-783e98fdd04a" providerId="ADAL" clId="{228BB2D8-8609-4A39-8DCC-62D7AB5D9C22}" dt="2024-05-15T17:55:36.087" v="1857" actId="700"/>
          <ac:spMkLst>
            <pc:docMk/>
            <pc:sldMk cId="2354107416" sldId="263"/>
            <ac:spMk id="4" creationId="{2034F648-629E-5AF9-33F4-F0A41EE8EEC9}"/>
          </ac:spMkLst>
        </pc:spChg>
        <pc:spChg chg="add mod">
          <ac:chgData name="Raymer, Michael L." userId="96c2fb1d-e79c-4ca3-9876-783e98fdd04a" providerId="ADAL" clId="{228BB2D8-8609-4A39-8DCC-62D7AB5D9C22}" dt="2024-05-15T17:59:44.187" v="1966" actId="1076"/>
          <ac:spMkLst>
            <pc:docMk/>
            <pc:sldMk cId="2354107416" sldId="263"/>
            <ac:spMk id="5" creationId="{8DFB23D1-0843-2968-8ED2-0948B7F40FDA}"/>
          </ac:spMkLst>
        </pc:spChg>
        <pc:spChg chg="add mod">
          <ac:chgData name="Raymer, Michael L." userId="96c2fb1d-e79c-4ca3-9876-783e98fdd04a" providerId="ADAL" clId="{228BB2D8-8609-4A39-8DCC-62D7AB5D9C22}" dt="2024-05-15T18:02:08.825" v="2038" actId="1036"/>
          <ac:spMkLst>
            <pc:docMk/>
            <pc:sldMk cId="2354107416" sldId="263"/>
            <ac:spMk id="6" creationId="{69AE3D78-75FB-3A25-17B6-E564846E9DC8}"/>
          </ac:spMkLst>
        </pc:spChg>
        <pc:picChg chg="add mod">
          <ac:chgData name="Raymer, Michael L." userId="96c2fb1d-e79c-4ca3-9876-783e98fdd04a" providerId="ADAL" clId="{228BB2D8-8609-4A39-8DCC-62D7AB5D9C22}" dt="2024-05-15T18:02:36.633" v="2045" actId="1076"/>
          <ac:picMkLst>
            <pc:docMk/>
            <pc:sldMk cId="2354107416" sldId="263"/>
            <ac:picMk id="7" creationId="{B3DB896D-3C6B-420D-1E3D-561434585830}"/>
          </ac:picMkLst>
        </pc:picChg>
        <pc:picChg chg="add mod">
          <ac:chgData name="Raymer, Michael L." userId="96c2fb1d-e79c-4ca3-9876-783e98fdd04a" providerId="ADAL" clId="{228BB2D8-8609-4A39-8DCC-62D7AB5D9C22}" dt="2024-05-15T18:03:51.014" v="2049" actId="1076"/>
          <ac:picMkLst>
            <pc:docMk/>
            <pc:sldMk cId="2354107416" sldId="263"/>
            <ac:picMk id="4098" creationId="{95BA775F-94D1-B17C-539D-894DE92B374E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787997700" sldId="263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14793839" sldId="264"/>
        </pc:sldMkLst>
      </pc:sldChg>
      <pc:sldChg chg="addSp delSp modSp add mod">
        <pc:chgData name="Raymer, Michael L." userId="96c2fb1d-e79c-4ca3-9876-783e98fdd04a" providerId="ADAL" clId="{228BB2D8-8609-4A39-8DCC-62D7AB5D9C22}" dt="2024-05-15T18:13:38.365" v="2452" actId="1076"/>
        <pc:sldMkLst>
          <pc:docMk/>
          <pc:sldMk cId="4237477928" sldId="264"/>
        </pc:sldMkLst>
        <pc:spChg chg="mod">
          <ac:chgData name="Raymer, Michael L." userId="96c2fb1d-e79c-4ca3-9876-783e98fdd04a" providerId="ADAL" clId="{228BB2D8-8609-4A39-8DCC-62D7AB5D9C22}" dt="2024-05-15T18:06:33.214" v="2078" actId="20577"/>
          <ac:spMkLst>
            <pc:docMk/>
            <pc:sldMk cId="4237477928" sldId="264"/>
            <ac:spMk id="2" creationId="{98F855C9-22BF-35D6-47AC-C8FF12FD428E}"/>
          </ac:spMkLst>
        </pc:spChg>
        <pc:spChg chg="mod">
          <ac:chgData name="Raymer, Michael L." userId="96c2fb1d-e79c-4ca3-9876-783e98fdd04a" providerId="ADAL" clId="{228BB2D8-8609-4A39-8DCC-62D7AB5D9C22}" dt="2024-05-15T18:09:12.479" v="2113" actId="1076"/>
          <ac:spMkLst>
            <pc:docMk/>
            <pc:sldMk cId="4237477928" sldId="264"/>
            <ac:spMk id="6" creationId="{3C95FFD0-0657-31D3-54FB-784247568E75}"/>
          </ac:spMkLst>
        </pc:spChg>
        <pc:spChg chg="mod">
          <ac:chgData name="Raymer, Michael L." userId="96c2fb1d-e79c-4ca3-9876-783e98fdd04a" providerId="ADAL" clId="{228BB2D8-8609-4A39-8DCC-62D7AB5D9C22}" dt="2024-05-15T18:12:09.720" v="2437" actId="1035"/>
          <ac:spMkLst>
            <pc:docMk/>
            <pc:sldMk cId="4237477928" sldId="264"/>
            <ac:spMk id="7" creationId="{D5BFF3A6-FB36-6CFC-6392-ED8B90CE4468}"/>
          </ac:spMkLst>
        </pc:spChg>
        <pc:spChg chg="mod">
          <ac:chgData name="Raymer, Michael L." userId="96c2fb1d-e79c-4ca3-9876-783e98fdd04a" providerId="ADAL" clId="{228BB2D8-8609-4A39-8DCC-62D7AB5D9C22}" dt="2024-05-15T18:12:09.720" v="2437" actId="1035"/>
          <ac:spMkLst>
            <pc:docMk/>
            <pc:sldMk cId="4237477928" sldId="264"/>
            <ac:spMk id="14" creationId="{74AEF375-920F-C9B8-8BCE-50131BE1DFAF}"/>
          </ac:spMkLst>
        </pc:spChg>
        <pc:picChg chg="add del mod">
          <ac:chgData name="Raymer, Michael L." userId="96c2fb1d-e79c-4ca3-9876-783e98fdd04a" providerId="ADAL" clId="{228BB2D8-8609-4A39-8DCC-62D7AB5D9C22}" dt="2024-05-15T18:13:20.414" v="2449" actId="478"/>
          <ac:picMkLst>
            <pc:docMk/>
            <pc:sldMk cId="4237477928" sldId="264"/>
            <ac:picMk id="2050" creationId="{A10D6942-8A2C-D5BE-A4F1-B56A6C9970A2}"/>
          </ac:picMkLst>
        </pc:picChg>
        <pc:picChg chg="add mod">
          <ac:chgData name="Raymer, Michael L." userId="96c2fb1d-e79c-4ca3-9876-783e98fdd04a" providerId="ADAL" clId="{228BB2D8-8609-4A39-8DCC-62D7AB5D9C22}" dt="2024-05-15T18:13:02.460" v="2443" actId="14100"/>
          <ac:picMkLst>
            <pc:docMk/>
            <pc:sldMk cId="4237477928" sldId="264"/>
            <ac:picMk id="5122" creationId="{7BE581E8-2F79-7456-BFD6-2573C803210A}"/>
          </ac:picMkLst>
        </pc:picChg>
        <pc:picChg chg="add mod">
          <ac:chgData name="Raymer, Michael L." userId="96c2fb1d-e79c-4ca3-9876-783e98fdd04a" providerId="ADAL" clId="{228BB2D8-8609-4A39-8DCC-62D7AB5D9C22}" dt="2024-05-15T18:13:38.365" v="2452" actId="1076"/>
          <ac:picMkLst>
            <pc:docMk/>
            <pc:sldMk cId="4237477928" sldId="264"/>
            <ac:picMk id="5124" creationId="{600EE79F-8039-BEA1-BFEA-50EE18E5163B}"/>
          </ac:picMkLst>
        </pc:picChg>
        <pc:cxnChg chg="mod">
          <ac:chgData name="Raymer, Michael L." userId="96c2fb1d-e79c-4ca3-9876-783e98fdd04a" providerId="ADAL" clId="{228BB2D8-8609-4A39-8DCC-62D7AB5D9C22}" dt="2024-05-15T18:12:22.525" v="2439" actId="14100"/>
          <ac:cxnSpMkLst>
            <pc:docMk/>
            <pc:sldMk cId="4237477928" sldId="264"/>
            <ac:cxnSpMk id="9" creationId="{701E3B15-8A35-05B4-A9A0-61584B6183F6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417172917" sldId="265"/>
        </pc:sldMkLst>
      </pc:sldChg>
      <pc:sldChg chg="delSp modSp add mod">
        <pc:chgData name="Raymer, Michael L." userId="96c2fb1d-e79c-4ca3-9876-783e98fdd04a" providerId="ADAL" clId="{228BB2D8-8609-4A39-8DCC-62D7AB5D9C22}" dt="2024-05-15T18:33:45.322" v="3086" actId="20577"/>
        <pc:sldMkLst>
          <pc:docMk/>
          <pc:sldMk cId="3936366928" sldId="265"/>
        </pc:sldMkLst>
        <pc:spChg chg="mod">
          <ac:chgData name="Raymer, Michael L." userId="96c2fb1d-e79c-4ca3-9876-783e98fdd04a" providerId="ADAL" clId="{228BB2D8-8609-4A39-8DCC-62D7AB5D9C22}" dt="2024-05-15T18:24:54.197" v="2493" actId="5793"/>
          <ac:spMkLst>
            <pc:docMk/>
            <pc:sldMk cId="3936366928" sldId="265"/>
            <ac:spMk id="2" creationId="{98F855C9-22BF-35D6-47AC-C8FF12FD428E}"/>
          </ac:spMkLst>
        </pc:spChg>
        <pc:spChg chg="mod">
          <ac:chgData name="Raymer, Michael L." userId="96c2fb1d-e79c-4ca3-9876-783e98fdd04a" providerId="ADAL" clId="{228BB2D8-8609-4A39-8DCC-62D7AB5D9C22}" dt="2024-05-15T18:28:58.302" v="2843" actId="20577"/>
          <ac:spMkLst>
            <pc:docMk/>
            <pc:sldMk cId="3936366928" sldId="265"/>
            <ac:spMk id="6" creationId="{3C95FFD0-0657-31D3-54FB-784247568E75}"/>
          </ac:spMkLst>
        </pc:spChg>
        <pc:spChg chg="mod">
          <ac:chgData name="Raymer, Michael L." userId="96c2fb1d-e79c-4ca3-9876-783e98fdd04a" providerId="ADAL" clId="{228BB2D8-8609-4A39-8DCC-62D7AB5D9C22}" dt="2024-05-15T18:33:45.322" v="3086" actId="20577"/>
          <ac:spMkLst>
            <pc:docMk/>
            <pc:sldMk cId="3936366928" sldId="265"/>
            <ac:spMk id="7" creationId="{D5BFF3A6-FB36-6CFC-6392-ED8B90CE4468}"/>
          </ac:spMkLst>
        </pc:spChg>
        <pc:spChg chg="del">
          <ac:chgData name="Raymer, Michael L." userId="96c2fb1d-e79c-4ca3-9876-783e98fdd04a" providerId="ADAL" clId="{228BB2D8-8609-4A39-8DCC-62D7AB5D9C22}" dt="2024-05-15T18:28:16.396" v="2719" actId="478"/>
          <ac:spMkLst>
            <pc:docMk/>
            <pc:sldMk cId="3936366928" sldId="265"/>
            <ac:spMk id="14" creationId="{74AEF375-920F-C9B8-8BCE-50131BE1DFAF}"/>
          </ac:spMkLst>
        </pc:spChg>
        <pc:picChg chg="del">
          <ac:chgData name="Raymer, Michael L." userId="96c2fb1d-e79c-4ca3-9876-783e98fdd04a" providerId="ADAL" clId="{228BB2D8-8609-4A39-8DCC-62D7AB5D9C22}" dt="2024-05-15T18:28:18.570" v="2720" actId="478"/>
          <ac:picMkLst>
            <pc:docMk/>
            <pc:sldMk cId="3936366928" sldId="265"/>
            <ac:picMk id="5124" creationId="{600EE79F-8039-BEA1-BFEA-50EE18E5163B}"/>
          </ac:picMkLst>
        </pc:picChg>
        <pc:cxnChg chg="mod">
          <ac:chgData name="Raymer, Michael L." userId="96c2fb1d-e79c-4ca3-9876-783e98fdd04a" providerId="ADAL" clId="{228BB2D8-8609-4A39-8DCC-62D7AB5D9C22}" dt="2024-05-15T18:33:20.270" v="3069" actId="14100"/>
          <ac:cxnSpMkLst>
            <pc:docMk/>
            <pc:sldMk cId="3936366928" sldId="265"/>
            <ac:cxnSpMk id="9" creationId="{701E3B15-8A35-05B4-A9A0-61584B6183F6}"/>
          </ac:cxnSpMkLst>
        </pc:cxnChg>
      </pc:sldChg>
      <pc:sldChg chg="addSp delSp modSp new mod modAnim">
        <pc:chgData name="Raymer, Michael L." userId="96c2fb1d-e79c-4ca3-9876-783e98fdd04a" providerId="ADAL" clId="{228BB2D8-8609-4A39-8DCC-62D7AB5D9C22}" dt="2024-05-16T14:19:47.977" v="4072" actId="1076"/>
        <pc:sldMkLst>
          <pc:docMk/>
          <pc:sldMk cId="3778132090" sldId="266"/>
        </pc:sldMkLst>
        <pc:spChg chg="mod">
          <ac:chgData name="Raymer, Michael L." userId="96c2fb1d-e79c-4ca3-9876-783e98fdd04a" providerId="ADAL" clId="{228BB2D8-8609-4A39-8DCC-62D7AB5D9C22}" dt="2024-05-15T18:35:56.424" v="3102" actId="20577"/>
          <ac:spMkLst>
            <pc:docMk/>
            <pc:sldMk cId="3778132090" sldId="266"/>
            <ac:spMk id="2" creationId="{C853879B-48FC-DB23-507A-75560923126B}"/>
          </ac:spMkLst>
        </pc:spChg>
        <pc:spChg chg="add del mod">
          <ac:chgData name="Raymer, Michael L." userId="96c2fb1d-e79c-4ca3-9876-783e98fdd04a" providerId="ADAL" clId="{228BB2D8-8609-4A39-8DCC-62D7AB5D9C22}" dt="2024-05-16T14:17:24.688" v="4038" actId="478"/>
          <ac:spMkLst>
            <pc:docMk/>
            <pc:sldMk cId="3778132090" sldId="266"/>
            <ac:spMk id="5" creationId="{5E159C3B-1186-9E5F-0418-1C9D07CF1062}"/>
          </ac:spMkLst>
        </pc:spChg>
        <pc:spChg chg="add mod">
          <ac:chgData name="Raymer, Michael L." userId="96c2fb1d-e79c-4ca3-9876-783e98fdd04a" providerId="ADAL" clId="{228BB2D8-8609-4A39-8DCC-62D7AB5D9C22}" dt="2024-05-16T14:19:37.910" v="4071" actId="20577"/>
          <ac:spMkLst>
            <pc:docMk/>
            <pc:sldMk cId="3778132090" sldId="266"/>
            <ac:spMk id="6" creationId="{B7A63F43-71E1-6695-FA28-BF6229C0F9A7}"/>
          </ac:spMkLst>
        </pc:spChg>
        <pc:spChg chg="add mod">
          <ac:chgData name="Raymer, Michael L." userId="96c2fb1d-e79c-4ca3-9876-783e98fdd04a" providerId="ADAL" clId="{228BB2D8-8609-4A39-8DCC-62D7AB5D9C22}" dt="2024-05-16T14:19:47.977" v="4072" actId="1076"/>
          <ac:spMkLst>
            <pc:docMk/>
            <pc:sldMk cId="3778132090" sldId="266"/>
            <ac:spMk id="7" creationId="{4F59DC5C-41EE-7219-20DD-2F914258542B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924551755" sldId="266"/>
        </pc:sldMkLst>
      </pc:sldChg>
      <pc:sldChg chg="addSp modSp new mod">
        <pc:chgData name="Raymer, Michael L." userId="96c2fb1d-e79c-4ca3-9876-783e98fdd04a" providerId="ADAL" clId="{228BB2D8-8609-4A39-8DCC-62D7AB5D9C22}" dt="2024-05-16T14:26:31.545" v="4170" actId="17032"/>
        <pc:sldMkLst>
          <pc:docMk/>
          <pc:sldMk cId="758270813" sldId="267"/>
        </pc:sldMkLst>
        <pc:spChg chg="mod">
          <ac:chgData name="Raymer, Michael L." userId="96c2fb1d-e79c-4ca3-9876-783e98fdd04a" providerId="ADAL" clId="{228BB2D8-8609-4A39-8DCC-62D7AB5D9C22}" dt="2024-05-15T20:14:57.701" v="3156" actId="20577"/>
          <ac:spMkLst>
            <pc:docMk/>
            <pc:sldMk cId="758270813" sldId="267"/>
            <ac:spMk id="2" creationId="{87734F4D-F502-9B21-EBC4-0CEBDA920046}"/>
          </ac:spMkLst>
        </pc:spChg>
        <pc:spChg chg="add mod">
          <ac:chgData name="Raymer, Michael L." userId="96c2fb1d-e79c-4ca3-9876-783e98fdd04a" providerId="ADAL" clId="{228BB2D8-8609-4A39-8DCC-62D7AB5D9C22}" dt="2024-05-16T14:25:30.207" v="4077" actId="1076"/>
          <ac:spMkLst>
            <pc:docMk/>
            <pc:sldMk cId="758270813" sldId="267"/>
            <ac:spMk id="6" creationId="{1E0FF58F-9DE0-FB3D-939A-17EEB5417791}"/>
          </ac:spMkLst>
        </pc:spChg>
        <pc:spChg chg="add mod">
          <ac:chgData name="Raymer, Michael L." userId="96c2fb1d-e79c-4ca3-9876-783e98fdd04a" providerId="ADAL" clId="{228BB2D8-8609-4A39-8DCC-62D7AB5D9C22}" dt="2024-05-16T14:26:16.526" v="4168" actId="20577"/>
          <ac:spMkLst>
            <pc:docMk/>
            <pc:sldMk cId="758270813" sldId="267"/>
            <ac:spMk id="7" creationId="{416AF4CB-8871-F255-BCD4-067DDF8E0148}"/>
          </ac:spMkLst>
        </pc:spChg>
        <pc:cxnChg chg="add mod">
          <ac:chgData name="Raymer, Michael L." userId="96c2fb1d-e79c-4ca3-9876-783e98fdd04a" providerId="ADAL" clId="{228BB2D8-8609-4A39-8DCC-62D7AB5D9C22}" dt="2024-05-16T14:26:31.545" v="4170" actId="17032"/>
          <ac:cxnSpMkLst>
            <pc:docMk/>
            <pc:sldMk cId="758270813" sldId="267"/>
            <ac:cxnSpMk id="9" creationId="{A98B194F-3BC2-D931-04D4-92C866E5D78A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297777157" sldId="267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861258910" sldId="268"/>
        </pc:sldMkLst>
      </pc:sldChg>
      <pc:sldChg chg="addSp modSp new add del mod addAnim delAnim modAnim">
        <pc:chgData name="Raymer, Michael L." userId="96c2fb1d-e79c-4ca3-9876-783e98fdd04a" providerId="ADAL" clId="{228BB2D8-8609-4A39-8DCC-62D7AB5D9C22}" dt="2024-05-16T16:45:46.020" v="5095" actId="20577"/>
        <pc:sldMkLst>
          <pc:docMk/>
          <pc:sldMk cId="942288986" sldId="268"/>
        </pc:sldMkLst>
        <pc:spChg chg="mod">
          <ac:chgData name="Raymer, Michael L." userId="96c2fb1d-e79c-4ca3-9876-783e98fdd04a" providerId="ADAL" clId="{228BB2D8-8609-4A39-8DCC-62D7AB5D9C22}" dt="2024-05-16T16:45:46.020" v="5095" actId="20577"/>
          <ac:spMkLst>
            <pc:docMk/>
            <pc:sldMk cId="942288986" sldId="268"/>
            <ac:spMk id="2" creationId="{09312119-509E-C4A4-3B3B-800623A65648}"/>
          </ac:spMkLst>
        </pc:spChg>
        <pc:spChg chg="add mod">
          <ac:chgData name="Raymer, Michael L." userId="96c2fb1d-e79c-4ca3-9876-783e98fdd04a" providerId="ADAL" clId="{228BB2D8-8609-4A39-8DCC-62D7AB5D9C22}" dt="2024-05-16T16:27:30.796" v="4836" actId="1035"/>
          <ac:spMkLst>
            <pc:docMk/>
            <pc:sldMk cId="942288986" sldId="268"/>
            <ac:spMk id="7" creationId="{E28B90FC-3A24-C39F-23FD-B875AF482ED2}"/>
          </ac:spMkLst>
        </pc:spChg>
        <pc:graphicFrameChg chg="add mod modGraphic">
          <ac:chgData name="Raymer, Michael L." userId="96c2fb1d-e79c-4ca3-9876-783e98fdd04a" providerId="ADAL" clId="{228BB2D8-8609-4A39-8DCC-62D7AB5D9C22}" dt="2024-05-16T16:27:30.796" v="4836" actId="1035"/>
          <ac:graphicFrameMkLst>
            <pc:docMk/>
            <pc:sldMk cId="942288986" sldId="268"/>
            <ac:graphicFrameMk id="6" creationId="{8D0384C7-26E0-D677-35F2-A9F909707356}"/>
          </ac:graphicFrameMkLst>
        </pc:graphicFrameChg>
        <pc:picChg chg="add mod">
          <ac:chgData name="Raymer, Michael L." userId="96c2fb1d-e79c-4ca3-9876-783e98fdd04a" providerId="ADAL" clId="{228BB2D8-8609-4A39-8DCC-62D7AB5D9C22}" dt="2024-05-16T16:26:32.056" v="4772" actId="1076"/>
          <ac:picMkLst>
            <pc:docMk/>
            <pc:sldMk cId="942288986" sldId="268"/>
            <ac:picMk id="5" creationId="{DAA6F95A-D545-50A0-5327-6AE61C736D0A}"/>
          </ac:picMkLst>
        </pc:picChg>
      </pc:sldChg>
      <pc:sldChg chg="addSp modSp new mod modClrScheme modAnim chgLayout">
        <pc:chgData name="Raymer, Michael L." userId="96c2fb1d-e79c-4ca3-9876-783e98fdd04a" providerId="ADAL" clId="{228BB2D8-8609-4A39-8DCC-62D7AB5D9C22}" dt="2024-05-15T21:17:22.819" v="3659"/>
        <pc:sldMkLst>
          <pc:docMk/>
          <pc:sldMk cId="630086590" sldId="269"/>
        </pc:sldMkLst>
        <pc:spChg chg="mod ord">
          <ac:chgData name="Raymer, Michael L." userId="96c2fb1d-e79c-4ca3-9876-783e98fdd04a" providerId="ADAL" clId="{228BB2D8-8609-4A39-8DCC-62D7AB5D9C22}" dt="2024-05-15T21:10:37.634" v="3253" actId="700"/>
          <ac:spMkLst>
            <pc:docMk/>
            <pc:sldMk cId="630086590" sldId="269"/>
            <ac:spMk id="2" creationId="{F701E327-C893-DBA2-FB47-08C35F6DC488}"/>
          </ac:spMkLst>
        </pc:spChg>
        <pc:spChg chg="mod ord">
          <ac:chgData name="Raymer, Michael L." userId="96c2fb1d-e79c-4ca3-9876-783e98fdd04a" providerId="ADAL" clId="{228BB2D8-8609-4A39-8DCC-62D7AB5D9C22}" dt="2024-05-15T21:10:37.634" v="3253" actId="700"/>
          <ac:spMkLst>
            <pc:docMk/>
            <pc:sldMk cId="630086590" sldId="269"/>
            <ac:spMk id="3" creationId="{4F207057-097A-5E5F-25CF-E1965E0F0962}"/>
          </ac:spMkLst>
        </pc:spChg>
        <pc:spChg chg="mod ord">
          <ac:chgData name="Raymer, Michael L." userId="96c2fb1d-e79c-4ca3-9876-783e98fdd04a" providerId="ADAL" clId="{228BB2D8-8609-4A39-8DCC-62D7AB5D9C22}" dt="2024-05-15T21:10:37.634" v="3253" actId="700"/>
          <ac:spMkLst>
            <pc:docMk/>
            <pc:sldMk cId="630086590" sldId="269"/>
            <ac:spMk id="4" creationId="{9B558561-85E5-2B6D-0ACC-CF5FBE01A33E}"/>
          </ac:spMkLst>
        </pc:spChg>
        <pc:spChg chg="add mod ord">
          <ac:chgData name="Raymer, Michael L." userId="96c2fb1d-e79c-4ca3-9876-783e98fdd04a" providerId="ADAL" clId="{228BB2D8-8609-4A39-8DCC-62D7AB5D9C22}" dt="2024-05-15T21:16:04.733" v="3656" actId="20577"/>
          <ac:spMkLst>
            <pc:docMk/>
            <pc:sldMk cId="630086590" sldId="269"/>
            <ac:spMk id="5" creationId="{7557B329-DD85-6DEF-175A-F6F69D65775E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528079986" sldId="269"/>
        </pc:sldMkLst>
      </pc:sldChg>
      <pc:sldChg chg="addSp delSp modSp new mod modNotesTx">
        <pc:chgData name="Raymer, Michael L." userId="96c2fb1d-e79c-4ca3-9876-783e98fdd04a" providerId="ADAL" clId="{228BB2D8-8609-4A39-8DCC-62D7AB5D9C22}" dt="2024-05-16T14:04:41.954" v="3929" actId="6549"/>
        <pc:sldMkLst>
          <pc:docMk/>
          <pc:sldMk cId="771977806" sldId="270"/>
        </pc:sldMkLst>
        <pc:spChg chg="mod">
          <ac:chgData name="Raymer, Michael L." userId="96c2fb1d-e79c-4ca3-9876-783e98fdd04a" providerId="ADAL" clId="{228BB2D8-8609-4A39-8DCC-62D7AB5D9C22}" dt="2024-05-15T21:18:36.230" v="3669" actId="20577"/>
          <ac:spMkLst>
            <pc:docMk/>
            <pc:sldMk cId="771977806" sldId="270"/>
            <ac:spMk id="2" creationId="{447C9CF8-9AF0-82B3-29C1-C5DF0D424A94}"/>
          </ac:spMkLst>
        </pc:spChg>
        <pc:spChg chg="mod">
          <ac:chgData name="Raymer, Michael L." userId="96c2fb1d-e79c-4ca3-9876-783e98fdd04a" providerId="ADAL" clId="{228BB2D8-8609-4A39-8DCC-62D7AB5D9C22}" dt="2024-05-16T14:04:41.954" v="3929" actId="6549"/>
          <ac:spMkLst>
            <pc:docMk/>
            <pc:sldMk cId="771977806" sldId="270"/>
            <ac:spMk id="3" creationId="{257B0056-B9FB-8B4B-3247-C60CF25C2B1A}"/>
          </ac:spMkLst>
        </pc:spChg>
        <pc:spChg chg="add mod">
          <ac:chgData name="Raymer, Michael L." userId="96c2fb1d-e79c-4ca3-9876-783e98fdd04a" providerId="ADAL" clId="{228BB2D8-8609-4A39-8DCC-62D7AB5D9C22}" dt="2024-05-16T13:59:38.606" v="3785" actId="20577"/>
          <ac:spMkLst>
            <pc:docMk/>
            <pc:sldMk cId="771977806" sldId="270"/>
            <ac:spMk id="7" creationId="{FA02A7CC-B2E2-270D-7DEB-90CB113950AB}"/>
          </ac:spMkLst>
        </pc:spChg>
        <pc:spChg chg="add mod">
          <ac:chgData name="Raymer, Michael L." userId="96c2fb1d-e79c-4ca3-9876-783e98fdd04a" providerId="ADAL" clId="{228BB2D8-8609-4A39-8DCC-62D7AB5D9C22}" dt="2024-05-16T13:59:59.367" v="3810" actId="1076"/>
          <ac:spMkLst>
            <pc:docMk/>
            <pc:sldMk cId="771977806" sldId="270"/>
            <ac:spMk id="9" creationId="{63ECE44A-C9B9-A26F-6D5F-3F35CCB2AEED}"/>
          </ac:spMkLst>
        </pc:spChg>
        <pc:spChg chg="add mod">
          <ac:chgData name="Raymer, Michael L." userId="96c2fb1d-e79c-4ca3-9876-783e98fdd04a" providerId="ADAL" clId="{228BB2D8-8609-4A39-8DCC-62D7AB5D9C22}" dt="2024-05-16T14:03:39.645" v="3893" actId="1076"/>
          <ac:spMkLst>
            <pc:docMk/>
            <pc:sldMk cId="771977806" sldId="270"/>
            <ac:spMk id="10" creationId="{F8A3F0A5-A046-1336-59A6-51250354EB3F}"/>
          </ac:spMkLst>
        </pc:spChg>
        <pc:spChg chg="add mod">
          <ac:chgData name="Raymer, Michael L." userId="96c2fb1d-e79c-4ca3-9876-783e98fdd04a" providerId="ADAL" clId="{228BB2D8-8609-4A39-8DCC-62D7AB5D9C22}" dt="2024-05-16T14:03:35.078" v="3892" actId="1076"/>
          <ac:spMkLst>
            <pc:docMk/>
            <pc:sldMk cId="771977806" sldId="270"/>
            <ac:spMk id="11" creationId="{69431C55-BEF6-D188-6A54-326827F2C6F1}"/>
          </ac:spMkLst>
        </pc:spChg>
        <pc:cxnChg chg="add mod">
          <ac:chgData name="Raymer, Michael L." userId="96c2fb1d-e79c-4ca3-9876-783e98fdd04a" providerId="ADAL" clId="{228BB2D8-8609-4A39-8DCC-62D7AB5D9C22}" dt="2024-05-16T14:01:27.548" v="3864" actId="208"/>
          <ac:cxnSpMkLst>
            <pc:docMk/>
            <pc:sldMk cId="771977806" sldId="270"/>
            <ac:cxnSpMk id="13" creationId="{273F1BA4-0DD5-68E1-0E01-2A0E663D34F6}"/>
          </ac:cxnSpMkLst>
        </pc:cxnChg>
        <pc:cxnChg chg="add del mod">
          <ac:chgData name="Raymer, Michael L." userId="96c2fb1d-e79c-4ca3-9876-783e98fdd04a" providerId="ADAL" clId="{228BB2D8-8609-4A39-8DCC-62D7AB5D9C22}" dt="2024-05-16T14:01:40.436" v="3868" actId="478"/>
          <ac:cxnSpMkLst>
            <pc:docMk/>
            <pc:sldMk cId="771977806" sldId="270"/>
            <ac:cxnSpMk id="14" creationId="{188C8E50-2FF4-4762-5D7E-7323096F3526}"/>
          </ac:cxnSpMkLst>
        </pc:cxnChg>
        <pc:cxnChg chg="add mod">
          <ac:chgData name="Raymer, Michael L." userId="96c2fb1d-e79c-4ca3-9876-783e98fdd04a" providerId="ADAL" clId="{228BB2D8-8609-4A39-8DCC-62D7AB5D9C22}" dt="2024-05-16T14:03:42.990" v="3894" actId="14100"/>
          <ac:cxnSpMkLst>
            <pc:docMk/>
            <pc:sldMk cId="771977806" sldId="270"/>
            <ac:cxnSpMk id="19" creationId="{5F0CCF15-45F2-2F52-8A1E-C4CF5D3C4129}"/>
          </ac:cxnSpMkLst>
        </pc:cxnChg>
        <pc:cxnChg chg="add mod">
          <ac:chgData name="Raymer, Michael L." userId="96c2fb1d-e79c-4ca3-9876-783e98fdd04a" providerId="ADAL" clId="{228BB2D8-8609-4A39-8DCC-62D7AB5D9C22}" dt="2024-05-16T14:03:35.078" v="3892" actId="1076"/>
          <ac:cxnSpMkLst>
            <pc:docMk/>
            <pc:sldMk cId="771977806" sldId="270"/>
            <ac:cxnSpMk id="22" creationId="{27E1678A-D702-9EE8-BBF7-5939892B250E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493942669" sldId="270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407108772" sldId="271"/>
        </pc:sldMkLst>
      </pc:sldChg>
      <pc:sldChg chg="modSp add mod">
        <pc:chgData name="Raymer, Michael L." userId="96c2fb1d-e79c-4ca3-9876-783e98fdd04a" providerId="ADAL" clId="{228BB2D8-8609-4A39-8DCC-62D7AB5D9C22}" dt="2024-05-16T14:12:43.384" v="3983" actId="14100"/>
        <pc:sldMkLst>
          <pc:docMk/>
          <pc:sldMk cId="2476703156" sldId="271"/>
        </pc:sldMkLst>
        <pc:spChg chg="mod">
          <ac:chgData name="Raymer, Michael L." userId="96c2fb1d-e79c-4ca3-9876-783e98fdd04a" providerId="ADAL" clId="{228BB2D8-8609-4A39-8DCC-62D7AB5D9C22}" dt="2024-05-16T14:04:56.286" v="3930" actId="6549"/>
          <ac:spMkLst>
            <pc:docMk/>
            <pc:sldMk cId="2476703156" sldId="271"/>
            <ac:spMk id="3" creationId="{257B0056-B9FB-8B4B-3247-C60CF25C2B1A}"/>
          </ac:spMkLst>
        </pc:spChg>
        <pc:spChg chg="mod">
          <ac:chgData name="Raymer, Michael L." userId="96c2fb1d-e79c-4ca3-9876-783e98fdd04a" providerId="ADAL" clId="{228BB2D8-8609-4A39-8DCC-62D7AB5D9C22}" dt="2024-05-16T14:12:31.160" v="3980" actId="1076"/>
          <ac:spMkLst>
            <pc:docMk/>
            <pc:sldMk cId="2476703156" sldId="271"/>
            <ac:spMk id="7" creationId="{FA02A7CC-B2E2-270D-7DEB-90CB113950AB}"/>
          </ac:spMkLst>
        </pc:spChg>
        <pc:spChg chg="mod">
          <ac:chgData name="Raymer, Michael L." userId="96c2fb1d-e79c-4ca3-9876-783e98fdd04a" providerId="ADAL" clId="{228BB2D8-8609-4A39-8DCC-62D7AB5D9C22}" dt="2024-05-16T14:05:43.739" v="3936" actId="6549"/>
          <ac:spMkLst>
            <pc:docMk/>
            <pc:sldMk cId="2476703156" sldId="271"/>
            <ac:spMk id="10" creationId="{F8A3F0A5-A046-1336-59A6-51250354EB3F}"/>
          </ac:spMkLst>
        </pc:spChg>
        <pc:spChg chg="mod">
          <ac:chgData name="Raymer, Michael L." userId="96c2fb1d-e79c-4ca3-9876-783e98fdd04a" providerId="ADAL" clId="{228BB2D8-8609-4A39-8DCC-62D7AB5D9C22}" dt="2024-05-16T14:06:28.563" v="3961"/>
          <ac:spMkLst>
            <pc:docMk/>
            <pc:sldMk cId="2476703156" sldId="271"/>
            <ac:spMk id="11" creationId="{69431C55-BEF6-D188-6A54-326827F2C6F1}"/>
          </ac:spMkLst>
        </pc:spChg>
        <pc:cxnChg chg="mod">
          <ac:chgData name="Raymer, Michael L." userId="96c2fb1d-e79c-4ca3-9876-783e98fdd04a" providerId="ADAL" clId="{228BB2D8-8609-4A39-8DCC-62D7AB5D9C22}" dt="2024-05-16T14:12:34.897" v="3981" actId="14100"/>
          <ac:cxnSpMkLst>
            <pc:docMk/>
            <pc:sldMk cId="2476703156" sldId="271"/>
            <ac:cxnSpMk id="13" creationId="{273F1BA4-0DD5-68E1-0E01-2A0E663D34F6}"/>
          </ac:cxnSpMkLst>
        </pc:cxnChg>
        <pc:cxnChg chg="mod">
          <ac:chgData name="Raymer, Michael L." userId="96c2fb1d-e79c-4ca3-9876-783e98fdd04a" providerId="ADAL" clId="{228BB2D8-8609-4A39-8DCC-62D7AB5D9C22}" dt="2024-05-16T14:12:39.960" v="3982" actId="14100"/>
          <ac:cxnSpMkLst>
            <pc:docMk/>
            <pc:sldMk cId="2476703156" sldId="271"/>
            <ac:cxnSpMk id="19" creationId="{5F0CCF15-45F2-2F52-8A1E-C4CF5D3C4129}"/>
          </ac:cxnSpMkLst>
        </pc:cxnChg>
        <pc:cxnChg chg="mod">
          <ac:chgData name="Raymer, Michael L." userId="96c2fb1d-e79c-4ca3-9876-783e98fdd04a" providerId="ADAL" clId="{228BB2D8-8609-4A39-8DCC-62D7AB5D9C22}" dt="2024-05-16T14:12:43.384" v="3983" actId="14100"/>
          <ac:cxnSpMkLst>
            <pc:docMk/>
            <pc:sldMk cId="2476703156" sldId="271"/>
            <ac:cxnSpMk id="22" creationId="{27E1678A-D702-9EE8-BBF7-5939892B250E}"/>
          </ac:cxnSpMkLst>
        </pc:cxnChg>
      </pc:sldChg>
      <pc:sldChg chg="addSp modSp new mod modClrScheme chgLayout">
        <pc:chgData name="Raymer, Michael L." userId="96c2fb1d-e79c-4ca3-9876-783e98fdd04a" providerId="ADAL" clId="{228BB2D8-8609-4A39-8DCC-62D7AB5D9C22}" dt="2024-05-16T14:39:55.355" v="4565" actId="14100"/>
        <pc:sldMkLst>
          <pc:docMk/>
          <pc:sldMk cId="1583682964" sldId="272"/>
        </pc:sldMkLst>
        <pc:spChg chg="mod ord">
          <ac:chgData name="Raymer, Michael L." userId="96c2fb1d-e79c-4ca3-9876-783e98fdd04a" providerId="ADAL" clId="{228BB2D8-8609-4A39-8DCC-62D7AB5D9C22}" dt="2024-05-16T14:31:21.322" v="4199" actId="700"/>
          <ac:spMkLst>
            <pc:docMk/>
            <pc:sldMk cId="1583682964" sldId="272"/>
            <ac:spMk id="2" creationId="{EFAF2E63-75D0-D683-3F72-3EEF4B8CE540}"/>
          </ac:spMkLst>
        </pc:spChg>
        <pc:spChg chg="mod ord">
          <ac:chgData name="Raymer, Michael L." userId="96c2fb1d-e79c-4ca3-9876-783e98fdd04a" providerId="ADAL" clId="{228BB2D8-8609-4A39-8DCC-62D7AB5D9C22}" dt="2024-05-16T14:31:21.322" v="4199" actId="700"/>
          <ac:spMkLst>
            <pc:docMk/>
            <pc:sldMk cId="1583682964" sldId="272"/>
            <ac:spMk id="3" creationId="{A2FAE67F-E78D-A5A7-A0FA-DD2AFB65BB47}"/>
          </ac:spMkLst>
        </pc:spChg>
        <pc:spChg chg="mod ord">
          <ac:chgData name="Raymer, Michael L." userId="96c2fb1d-e79c-4ca3-9876-783e98fdd04a" providerId="ADAL" clId="{228BB2D8-8609-4A39-8DCC-62D7AB5D9C22}" dt="2024-05-16T14:31:21.322" v="4199" actId="700"/>
          <ac:spMkLst>
            <pc:docMk/>
            <pc:sldMk cId="1583682964" sldId="272"/>
            <ac:spMk id="4" creationId="{6CECB052-7001-CA43-71AA-DB742D7FC34D}"/>
          </ac:spMkLst>
        </pc:spChg>
        <pc:spChg chg="add mod ord">
          <ac:chgData name="Raymer, Michael L." userId="96c2fb1d-e79c-4ca3-9876-783e98fdd04a" providerId="ADAL" clId="{228BB2D8-8609-4A39-8DCC-62D7AB5D9C22}" dt="2024-05-16T14:36:54.461" v="4531" actId="20577"/>
          <ac:spMkLst>
            <pc:docMk/>
            <pc:sldMk cId="1583682964" sldId="272"/>
            <ac:spMk id="5" creationId="{706CA1FD-8C16-EF19-24B6-82DE56FFE533}"/>
          </ac:spMkLst>
        </pc:spChg>
        <pc:spChg chg="add mod">
          <ac:chgData name="Raymer, Michael L." userId="96c2fb1d-e79c-4ca3-9876-783e98fdd04a" providerId="ADAL" clId="{228BB2D8-8609-4A39-8DCC-62D7AB5D9C22}" dt="2024-05-16T14:39:01.891" v="4556" actId="403"/>
          <ac:spMkLst>
            <pc:docMk/>
            <pc:sldMk cId="1583682964" sldId="272"/>
            <ac:spMk id="6" creationId="{3C853D63-E045-A556-5369-905F531B8239}"/>
          </ac:spMkLst>
        </pc:spChg>
        <pc:spChg chg="add mod">
          <ac:chgData name="Raymer, Michael L." userId="96c2fb1d-e79c-4ca3-9876-783e98fdd04a" providerId="ADAL" clId="{228BB2D8-8609-4A39-8DCC-62D7AB5D9C22}" dt="2024-05-16T14:39:14.682" v="4559" actId="1076"/>
          <ac:spMkLst>
            <pc:docMk/>
            <pc:sldMk cId="1583682964" sldId="272"/>
            <ac:spMk id="8" creationId="{D996786D-B6AF-FE72-28ED-14B05FB01E5E}"/>
          </ac:spMkLst>
        </pc:spChg>
        <pc:spChg chg="add mod">
          <ac:chgData name="Raymer, Michael L." userId="96c2fb1d-e79c-4ca3-9876-783e98fdd04a" providerId="ADAL" clId="{228BB2D8-8609-4A39-8DCC-62D7AB5D9C22}" dt="2024-05-16T14:39:55.355" v="4565" actId="14100"/>
          <ac:spMkLst>
            <pc:docMk/>
            <pc:sldMk cId="1583682964" sldId="272"/>
            <ac:spMk id="9" creationId="{A74E85A9-FB61-665E-44E8-47B1D71C48C3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187929995" sldId="272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503911380" sldId="273"/>
        </pc:sldMkLst>
      </pc:sldChg>
      <pc:sldChg chg="addSp modSp new mod modClrScheme chgLayout">
        <pc:chgData name="Raymer, Michael L." userId="96c2fb1d-e79c-4ca3-9876-783e98fdd04a" providerId="ADAL" clId="{228BB2D8-8609-4A39-8DCC-62D7AB5D9C22}" dt="2024-05-16T16:53:07.793" v="5248" actId="1036"/>
        <pc:sldMkLst>
          <pc:docMk/>
          <pc:sldMk cId="4257482639" sldId="273"/>
        </pc:sldMkLst>
        <pc:spChg chg="mod ord">
          <ac:chgData name="Raymer, Michael L." userId="96c2fb1d-e79c-4ca3-9876-783e98fdd04a" providerId="ADAL" clId="{228BB2D8-8609-4A39-8DCC-62D7AB5D9C22}" dt="2024-05-16T16:28:27.076" v="4858" actId="700"/>
          <ac:spMkLst>
            <pc:docMk/>
            <pc:sldMk cId="4257482639" sldId="273"/>
            <ac:spMk id="2" creationId="{AB385A0F-714E-80F0-A2E0-4844541E2879}"/>
          </ac:spMkLst>
        </pc:spChg>
        <pc:spChg chg="mod ord">
          <ac:chgData name="Raymer, Michael L." userId="96c2fb1d-e79c-4ca3-9876-783e98fdd04a" providerId="ADAL" clId="{228BB2D8-8609-4A39-8DCC-62D7AB5D9C22}" dt="2024-05-16T16:28:27.076" v="4858" actId="700"/>
          <ac:spMkLst>
            <pc:docMk/>
            <pc:sldMk cId="4257482639" sldId="273"/>
            <ac:spMk id="3" creationId="{9CB20ABB-2D73-908D-54CA-7476615FA9AE}"/>
          </ac:spMkLst>
        </pc:spChg>
        <pc:spChg chg="mod ord">
          <ac:chgData name="Raymer, Michael L." userId="96c2fb1d-e79c-4ca3-9876-783e98fdd04a" providerId="ADAL" clId="{228BB2D8-8609-4A39-8DCC-62D7AB5D9C22}" dt="2024-05-16T16:28:27.076" v="4858" actId="700"/>
          <ac:spMkLst>
            <pc:docMk/>
            <pc:sldMk cId="4257482639" sldId="273"/>
            <ac:spMk id="4" creationId="{8376B81C-AB75-7B8E-8698-112583DE90C8}"/>
          </ac:spMkLst>
        </pc:spChg>
        <pc:spChg chg="add mod ord">
          <ac:chgData name="Raymer, Michael L." userId="96c2fb1d-e79c-4ca3-9876-783e98fdd04a" providerId="ADAL" clId="{228BB2D8-8609-4A39-8DCC-62D7AB5D9C22}" dt="2024-05-16T16:53:03.084" v="5243" actId="1036"/>
          <ac:spMkLst>
            <pc:docMk/>
            <pc:sldMk cId="4257482639" sldId="273"/>
            <ac:spMk id="5" creationId="{7974D2B5-89F7-5F1E-6B59-56E5FAA5C3A2}"/>
          </ac:spMkLst>
        </pc:spChg>
        <pc:spChg chg="add mod">
          <ac:chgData name="Raymer, Michael L." userId="96c2fb1d-e79c-4ca3-9876-783e98fdd04a" providerId="ADAL" clId="{228BB2D8-8609-4A39-8DCC-62D7AB5D9C22}" dt="2024-05-16T16:53:07.793" v="5248" actId="1036"/>
          <ac:spMkLst>
            <pc:docMk/>
            <pc:sldMk cId="4257482639" sldId="273"/>
            <ac:spMk id="7" creationId="{75A7F54D-D5E6-D235-9BB8-5E35AF4CA4F2}"/>
          </ac:spMkLst>
        </pc:spChg>
      </pc:sldChg>
      <pc:sldChg chg="addSp delSp modSp new mod modClrScheme chgLayout">
        <pc:chgData name="Raymer, Michael L." userId="96c2fb1d-e79c-4ca3-9876-783e98fdd04a" providerId="ADAL" clId="{228BB2D8-8609-4A39-8DCC-62D7AB5D9C22}" dt="2024-05-16T16:45:55.147" v="5098" actId="20577"/>
        <pc:sldMkLst>
          <pc:docMk/>
          <pc:sldMk cId="3917438058" sldId="274"/>
        </pc:sldMkLst>
        <pc:spChg chg="mod ord">
          <ac:chgData name="Raymer, Michael L." userId="96c2fb1d-e79c-4ca3-9876-783e98fdd04a" providerId="ADAL" clId="{228BB2D8-8609-4A39-8DCC-62D7AB5D9C22}" dt="2024-05-16T16:45:55.147" v="5098" actId="20577"/>
          <ac:spMkLst>
            <pc:docMk/>
            <pc:sldMk cId="3917438058" sldId="274"/>
            <ac:spMk id="2" creationId="{E209F803-9CCB-D0BE-E502-34F43501F549}"/>
          </ac:spMkLst>
        </pc:spChg>
        <pc:spChg chg="mod ord">
          <ac:chgData name="Raymer, Michael L." userId="96c2fb1d-e79c-4ca3-9876-783e98fdd04a" providerId="ADAL" clId="{228BB2D8-8609-4A39-8DCC-62D7AB5D9C22}" dt="2024-05-16T16:29:21.335" v="4997" actId="700"/>
          <ac:spMkLst>
            <pc:docMk/>
            <pc:sldMk cId="3917438058" sldId="274"/>
            <ac:spMk id="3" creationId="{9F355A57-A406-2ECA-4B0E-EECF9144747B}"/>
          </ac:spMkLst>
        </pc:spChg>
        <pc:spChg chg="mod ord">
          <ac:chgData name="Raymer, Michael L." userId="96c2fb1d-e79c-4ca3-9876-783e98fdd04a" providerId="ADAL" clId="{228BB2D8-8609-4A39-8DCC-62D7AB5D9C22}" dt="2024-05-16T16:29:21.335" v="4997" actId="700"/>
          <ac:spMkLst>
            <pc:docMk/>
            <pc:sldMk cId="3917438058" sldId="274"/>
            <ac:spMk id="4" creationId="{5C27F047-3A8E-05DF-D124-185478BC408E}"/>
          </ac:spMkLst>
        </pc:spChg>
        <pc:spChg chg="add del mod ord">
          <ac:chgData name="Raymer, Michael L." userId="96c2fb1d-e79c-4ca3-9876-783e98fdd04a" providerId="ADAL" clId="{228BB2D8-8609-4A39-8DCC-62D7AB5D9C22}" dt="2024-05-16T16:44:39.113" v="5080" actId="478"/>
          <ac:spMkLst>
            <pc:docMk/>
            <pc:sldMk cId="3917438058" sldId="274"/>
            <ac:spMk id="5" creationId="{A5286CDE-5F34-8392-FA8A-334B02A58ABA}"/>
          </ac:spMkLst>
        </pc:spChg>
        <pc:spChg chg="add del mod">
          <ac:chgData name="Raymer, Michael L." userId="96c2fb1d-e79c-4ca3-9876-783e98fdd04a" providerId="ADAL" clId="{228BB2D8-8609-4A39-8DCC-62D7AB5D9C22}" dt="2024-05-16T16:44:42.838" v="5081" actId="478"/>
          <ac:spMkLst>
            <pc:docMk/>
            <pc:sldMk cId="3917438058" sldId="274"/>
            <ac:spMk id="7" creationId="{FB8E7E83-FD3F-E53E-9959-4B30994474CB}"/>
          </ac:spMkLst>
        </pc:spChg>
        <pc:picChg chg="add mod">
          <ac:chgData name="Raymer, Michael L." userId="96c2fb1d-e79c-4ca3-9876-783e98fdd04a" providerId="ADAL" clId="{228BB2D8-8609-4A39-8DCC-62D7AB5D9C22}" dt="2024-05-16T16:29:32.130" v="5024"/>
          <ac:picMkLst>
            <pc:docMk/>
            <pc:sldMk cId="3917438058" sldId="274"/>
            <ac:picMk id="6" creationId="{35582F20-6929-E2D6-9CBB-6293B5F77CB7}"/>
          </ac:picMkLst>
        </pc:picChg>
        <pc:picChg chg="add mod">
          <ac:chgData name="Raymer, Michael L." userId="96c2fb1d-e79c-4ca3-9876-783e98fdd04a" providerId="ADAL" clId="{228BB2D8-8609-4A39-8DCC-62D7AB5D9C22}" dt="2024-05-16T16:45:09.833" v="5085" actId="14100"/>
          <ac:picMkLst>
            <pc:docMk/>
            <pc:sldMk cId="3917438058" sldId="274"/>
            <ac:picMk id="1026" creationId="{2DC4490E-293A-7AB2-7C3F-D876FD527CEC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927677261" sldId="274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063134190" sldId="275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052407186" sldId="276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190782873" sldId="277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818986918" sldId="278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579398510" sldId="279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716299978" sldId="280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037217108" sldId="281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976451640" sldId="282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29403444" sldId="283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699328076" sldId="284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716485946" sldId="285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129969881" sldId="286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861623932" sldId="287"/>
        </pc:sldMkLst>
      </pc:sldChg>
    </pc:docChg>
  </pc:docChgLst>
  <pc:docChgLst>
    <pc:chgData name="Raymer, Michael L." userId="96c2fb1d-e79c-4ca3-9876-783e98fdd04a" providerId="ADAL" clId="{A38A17AB-50E9-4C4B-ADB3-4959E9095AE9}"/>
    <pc:docChg chg="addSld modSld">
      <pc:chgData name="Raymer, Michael L." userId="96c2fb1d-e79c-4ca3-9876-783e98fdd04a" providerId="ADAL" clId="{A38A17AB-50E9-4C4B-ADB3-4959E9095AE9}" dt="2024-10-18T14:24:12.132" v="0"/>
      <pc:docMkLst>
        <pc:docMk/>
      </pc:docMkLst>
      <pc:sldChg chg="add">
        <pc:chgData name="Raymer, Michael L." userId="96c2fb1d-e79c-4ca3-9876-783e98fdd04a" providerId="ADAL" clId="{A38A17AB-50E9-4C4B-ADB3-4959E9095AE9}" dt="2024-10-18T14:24:12.132" v="0"/>
        <pc:sldMkLst>
          <pc:docMk/>
          <pc:sldMk cId="1890740296" sldId="27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B53226DC-50CB-8113-D612-8A50F47DE9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80425B04-91B3-1C6C-780C-0B0BCFBE4F7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E78FDF8A-9F44-05CA-F497-0F55C4AD829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C103F0BF-208E-3416-1DED-37C2D85E827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8557A28-696B-4A5A-B449-536AF05A88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18T15:41:38.2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3549 4973 547 0,'-6'10'346'0,"5"3"-125"16,0-7-97-16,-3 4 66 0,3-5-43 0,2 2 2 16,-1-2-7-16,0-1-11 0,2 1-10 0,-2 0-11 15,2-2-23-15,-2 0-8 0,0-2-7 0,0 3-8 16,4-1-20-16,-4-3-7 0,2 0 0 16,-2-1-6-16,0-1-10 0,-1-2-5 0,1 0 1 0,-1-4-3 15,1-3-3-15,0 1-1 0,-1-3-6 0,1-1 1 16,1-2-2-16,-1-3-1 0,0 0-1 0,2-2 0 15,-2 1 0-15,2-2-1 0,1 0 0 0,-1 1 0 16,-1 0 0-16,3-2 1 0,0 1-1 0,-3-4-1 16,3 2 0-16,-1-6-1 0,1 2 1 0,1-7-1 15,0-1-1-15,1-5-1 0,0 4 1 0,3-1 1 16,-2 0-1-16,2 2 2 0,0 1-1 0,-1 6 2 16,-1 7-2-16,4-1 2 0,-4 0-1 0,0 5 1 15,-2 4 2-15,0 1-2 0,0 0 1 0,-5 4-1 16,2-2 1-16,-2 8-1 0,0 1 0 0,0 0-2 15,-1 2 1-15,0 1 1 0,-1 4 0 0,2 0 0 16,-2 2 1-16,-1 1-1 0,1-1 1 0,0 3 2 16,2 1-2-16,0-1 0 0,-1 3 1 0,0 1 0 15,1 2-2-15,0-2 2 0,1 6-1 0,0 1-1 16,0 2 1-16,1 1 0 0,1-2-1 0,-2 3-1 0,0 5 0 16,1 1 1-16,0-5 0 0,-1 4 1 0,-1 1-1 15,1 3 0-15,-1-2-1 0,3 2 2 0,-2-5 1 16,1 4 0-16,0-2-2 0,0-3 0 0,3-1 0 15,0-3 0-15,2 4 0 0,-1-7 1 0,2-4-1 16,-1-5-1-16,1 2 0 0,-2-6 1 0,1 0 1 16,-1-7 1-16,1 0 1 0,1-3-2 15,-2-1 1-15,2-4 1 0,-1 1 2 0,3-8-4 0,-4 2 1 16,2-1 2-16,-3-5-1 0,2-2-1 0,0 1 1 16,-2 0-2-16,5-3 0 0,-3-7 1 15,2-1 1-15,-3 2-3 0,3-4 0 0,-1-2 0 0,5-9 0 16,-3-10 0-16,0 4 1 0,3 6 0 0,-1-3-1 15,1-2 3-15,2 5-1 0,1 7 2 0,-4 5-1 16,3 1 1-16,-3 8-2 0,-2 3-1 0,-1 3 2 16,-1 3-2-16,-2 1 0 0,-1 4-1 0,-1 4 1 15,0-1 0-15,-3 4-2 0,1 2-5 0,-2 4-31 16,0-3-21-16,-2 4-27 0,-1-1-33 0,0-1 79 16,-2 4-67-16,4 1-23 0</inkml:trace>
  <inkml:trace contextRef="#ctx0" brushRef="#br0" timeOffset="633.38">4310 4525 452 0,'2'-6'314'16,"2"3"-97"-16,-1-1-103 0,-3 2 74 0,1-1-37 15,-1 3-6-15,1 0-9 0,-3-2-17 0,1 0-32 0,-3 4-9 16,-2 3 3-16,3-3-7 0,-1 2-21 0,-3 3-5 16,2 3-5-16,-3 1 1 0,3 4-4 0,-1-1-3 15,3-1-13-15,-4 7 0 0,2 1-5 0,-2 0 0 16,2 1-6-16,2 4-6 0,-1 2-1 16,2 2-2-16,1-4-1 0,4 2-3 0,-2 0 2 15,11-8-4-15,-1 1 2 0,5-8-1 0,-2 3 0 16,10-16-2-16,-4 1 2 0,3-7 1 0,1-5 0 15,-2-6 1-15,3-1 2 0,-5-1 1 0,-4-2 1 0,3-6 3 16,2 1-2-16,-4 1 3 0,-3 0-3 0,0-1 3 0,-2-2 1 16,-2-2-2-16,4-1 1 0,-9 7-2 0,-1-6-1 15,2 4-2-15,-4-1-2 0,-2 4-9 0,0 3-33 16,-1 1-18-16,-2 5 12 0,-1 4-54 16,-1 6-81-16,-1 0-59 0,0 7 157 0,0 6-119 0,3 10-66 15</inkml:trace>
  <inkml:trace contextRef="#ctx0" brushRef="#br0" timeOffset="1190.55">4813 4498 1007 0,'7'-2'409'0,"3"0"-245"0,-10 2-83 16,3 5 8-16,-2 6-4 0,-5-1 3 0,4 4-4 16,-4 5-17-16,-5 5-14 0,3-3-14 0,1 0-18 0,0 6-6 15,-5-1-2-15,6 1-3 0,-7-2-5 0,7-3 1 16,3-3-1-16,-4 4 0 0,5-9 0 0,-1 3-2 16,1-11 0-16,3 0 0 0,0-2 3 0,0-4-1 15,0-5-2-15,5-8 2 0,-1-1-2 0,3-3 1 16,1-2 3-16,-1-6 1 0,0 0 0 0,2-2-1 15,1-3 3-15,-4-2 0 0,3 1-1 16,0-5 1-16,-1 2-3 0,2 1-2 0,-1-2 0 16,1 6-1-16,-2 0-1 0,-2 7 0 0,-1 13 3 0,0 1 9 15,-1-2 6-15,-3 8 6 0,-2 7 5 0,-1 3 4 0,1 10 11 16,-2 7-1-16,-1-4-2 0,-2 9-9 0,2 5-5 16,0 2-5-16,-1 6-4 0,2-2-5 0,-1-8-10 15,1 3-2-15,2-7-1 0,1-8-3 0,1-4 2 16,1-2-1-16,1-10 1 0,0-5 0 0,1-2 2 15,-1 0 3-15,0-10-2 0,-1-1 1 0,1-5 0 16,-1 1 2-16,1-4-3 0,0 0 1 0,-1-1-1 16,1-2-2-16,-2 2 0 0,1-2 2 15,-1 5-4-15,2-1-1 0,3-1 0 0,-2 1-1 16,0 4-1-16,4 0 1 0,-2 6-1 0,3 5 2 16,0 9 4-16,-1-4 2 0,-2 10 2 0,2 6 6 15,0 2 5-15,0 6 2 0,1 3 1 0,-3 3-1 16,0 1 1-16,-1 4-3 0,-6-2-1 0,7 1-7 15,-3 0-5-15,-1-10-7 0,-1 2-14 0,2-6-41 16,0 1-24-16,0-13-37 0,3 3-55 0,-7-9 116 16,2-2-91-16,-4-9-29 0</inkml:trace>
  <inkml:trace contextRef="#ctx0" brushRef="#br0" timeOffset="1932.3">5625 3898 913 0,'9'-13'419'16,"-2"3"-265"-16,0-1-87 0,-3 3-2 0,-2 3 9 15,4 1 2-15,-2 3 17 0,-3 1-15 0,1 5-28 16,-2-1-5-16,1 5-4 0,0 4-2 0,-5 6-4 16,-2-1 2-16,-1 6-15 0,0 8 15 0,-4 5-4 15,0-1-5-15,1 18-4 0,-2-6-5 0,1 9-5 16,-1 0-3-16,2 6-2 0,1 0-1 0,0-1-5 16,2 1 3-16,-1-9-1 0,0-1 2 0,5-8-4 0,-2-18 0 15,0 2 5-15,-2-1-1 0,4-9 3 0,0-9-1 16,-3-5 1-16,4 1 1 0,0-10 0 0,-2 4 1 15,3-7-5-15,1-10 2 0,-1 2-2 0,1-7-1 16,-1 1-1-16,4-7-1 0,1-1 0 0,-1-3-2 16,4-2 0-16,-1 0-1 0,0 0-1 15,6-4-2-15,0 2 2 0,2 3-3 0,0-3 0 0,5 8 0 16,-2-1 2-16,6 8-3 0,-1 5 1 0,-2 15-2 16,3-5 2-16,-2 11 3 0,0 10 0 0,2 8 0 15,-2 3 0-15,-3 0 3 0,-5 13 0 0,2 7 2 16,-1 0 0-16,-1 0-3 0,-8 2 2 0,1-3 0 0,-3 6 1 15,-2-8-1-15,3 3 0 0,-8-15 0 0,-1-1 5 16,-2 0 4-16,-2-8 0 0,-1-8 2 0,-1-4 9 16,-3-2 8-16,2-8 5 0,-7-3 4 0,-5-6 1 15,4 1-1-15,-6-8-2 0,1 5-1 0,-4-5-10 16,-2-1-7-16,12 0-6 0,-6 0-7 0,4-1-8 16,2 1-6-16,1 0-2 0,2 0-6 0,5 3-4 15,-2 1-2-15,0 4-5 0,5 1-3 16,2 1 1-16,4 6-18 0,2-1-37 0,1 1-21 0,0-1-28 15,6 2-44-15,2 3-58 0,2-2 149 16,2 0-118-16,0 0-14 0</inkml:trace>
  <inkml:trace contextRef="#ctx0" brushRef="#br0" timeOffset="2336.46">5933 4661 1055 0,'-19'8'434'0,"5"-2"-228"16,2 3-109-16,2-1 77 0,4-3-75 0,-3 1-2 0,8-4-6 16,1-1-6-16,4 0-19 0,3-2-12 15,3-4-7-15,4-2-5 0,1-1 4 0,5-3-2 16,-3-2-1-16,6-1-8 0,-1 1-2 0,6-3-6 16,1 1 0-16,-1-1-10 0,0 1-2 0,3 2-3 15,-3-1-4-15,1 2-2 0,-5 0 0 0,4 0 0 16,-4 0-2-16,-6 1 4 0,-1 0-2 0,-2 1 1 15,-1-1 4-15,-2 2-3 0,-10-1-1 0,3-1 5 16,-2 1 2-16,-1 1-3 0,-1-1 3 0,-1 1-1 0,-5-1 0 16,-4 2 1-16,4-1 0 0,-5 4-3 0,-4 2-1 15,-2 1-1-15,-2 3 1 0,-5 5-3 0,-1 4 0 16,-1 2-2-16,-6 5 0 0,2 0-1 0,0 8 0 16,-2-1 0-16,9 10-4 0,0-2 2 0,3 3-2 15,1-1 1-15,8 1-1 0,0 4 0 0,6-3-2 16,0-3-1-16,5-5 1 0,1 1-3 0,4-9-13 15,5-2-10-15,9-9-14 0,2-2-15 0,-2-4-17 16,17-13-23-16,6-5-60 0,-1 1-24 0,1-3-24 16,4-5-45-16,-4 0 153 0,5-5-140 15,-6-1-40-15</inkml:trace>
  <inkml:trace contextRef="#ctx0" brushRef="#br0" timeOffset="2678.46">6746 4327 1148 0,'-20'1'506'0,"0"1"-283"16,6 1-118-16,1 2 60 0,1 1-75 0,3-2-7 0,5 6 3 0,-2 4-8 16,2-1-15-16,-2 1-39 0,4 3-8 0,1 5-4 15,0 4-1-15,1 8-4 0,-2-2-2 16,2 2-1-16,-1 4-2 0,1 1-1 0,2 1 3 16,1-4-2-16,-1 1 1 0,2-2 1 0,0-2 1 15,-3-9-2-15,7-2 3 0,-3 0 1 0,-5-11-2 16,3 2 1-16,1-8 8 0,-4-2 4 0,3-4 5 15,-1-2 5-15,-5-7 12 0,4-3 5 0,7-6 5 16,-8 1 4-16,0-3 0 0,1-3-5 0,-1 0-6 16,0-5-5-16,0 5-11 0,0-6-8 0,0-7-4 15,2 0-6-15,0 3-8 0,4-5 0 0,1-2 1 0,8-1 2 16,4 0 1-16,-2-3 6 0,4 17 3 0,7-4 10 16,-4-1 4-16,5 10-2 0,7 4 6 0,3 8 3 15,-1 2-3-15,6 4-3 0,-4 4-3 0,0 7-9 16,7 1-3-16,-13 6 1 0,2 2-8 0,-10 1-5 15,3 1-9-15,-9-1-14 0,1-1-24 0,-5-2-97 16,-2-1 41-16,0-5 170 0,-1 0-99 0,-3-2-15 16,-7-13 28-16</inkml:trace>
  <inkml:trace contextRef="#ctx0" brushRef="#br0" timeOffset="3462.29">1813 8213 874 0,'-8'2'456'0,"-1"-2"-181"15,-2 1-142-15,3-1 120 0,0 0-109 0,1-2-9 16,2-2-4-16,1-2-11 0,0 0-14 0,2 2-28 16,0 0-7-16,2 2-7 0,-1 1-7 0,1 2-23 15,1 1-7-15,1 11-6 0,0 3-4 0,-1 10-7 16,3-4-3-16,-1 27-3 0,-2-6-1 0,-1 12-2 15,0 8-1-15,-1 3-5 0,0-2-7 0,0-6-8 16,-1-6-13-16,-1 0-31 0,2 1-13 0,-1-13-15 16,0-10-4-16,1-9-13 0,-1 1-25 0,0-18-12 15,1 5-3-15,0-12 13 0,-1-10-91 0,0-1 155 16,0-10-95-16,2 1-28 0</inkml:trace>
  <inkml:trace contextRef="#ctx0" brushRef="#br0" timeOffset="3710.3">1598 8165 1104 0,'-12'10'545'0,"-2"-6"-321"0,-3 0-128 0,7-3 11 16,0 2 12-16,0-1-5 0,3-2 14 0,2-2-30 16,0-1-36-16,5 2-7 0,0-1-6 0,5-1-8 15,7 0-15-15,1-2-3 0,5 2-21 0,1-6 16 16,9 0-8-16,-4 0-1 0,12-2-4 15,-2 0-1-15,2-1-1 0,0 0 0 0,9 3-2 16,-2-2-6-16,1 3-37 0,0 1-17 0,-3 1-22 16,2 2-24-16,-6-1-28 0,-11 4-35 0,-1 6 94 15,3-1-75-15,-7 3 10 0</inkml:trace>
  <inkml:trace contextRef="#ctx0" brushRef="#br0" timeOffset="3885.26">1459 8873 1287 0,'-26'31'531'0,"12"-12"-344"0,-4 2-115 0,7-9 20 16,4-1-2-16,5-6 8 0,1 1 5 0,1-2-17 15,7-8-4-15,2-1 6 0,4-1-2 0,0 0-15 16,3-4-5-16,4-1-10 0,4-4-6 0,5 1-8 16,-1 0-7-16,-5 1-20 0,8 0-5 0,-3 0-3 15,1 2-23-15,2 5-29 0,0-2-113 0,-3-2-100 16,5 3 197-16,1 3-146 0,-5-6-128 0</inkml:trace>
  <inkml:trace contextRef="#ctx0" brushRef="#br0" timeOffset="4276.72">2403 8464 944 0,'-18'10'393'0,"-3"-1"-256"0,4 1-92 0,-1-1 31 16,2 0-44-16,1 1 2 0,3 0 2 0,-1 0-2 16,1-1 3-16,0 2 7 0,3 2 8 0,0 0 9 15,1 2 18-15,2 2 7 0,0 3 1 16,1-2 3-16,0-1-10 0,3 2-7 0,0-1 0 16,0 2-7-16,2-3-18 0,0-3-7 0,-2-3-2 0,2-1-3 15,0-4-6-15,2 0 0 0,-1-4-10 0,1-2-4 16,0-3-3-16,1-4-1 0,3-2-4 0,1-9-4 15,0 1 2-15,3-7-5 0,2-3 0 0,4-8 0 16,0 0-1-16,4-3-1 0,5-4 0 0,7 0 2 16,-2-2-2-16,4 5-1 0,-3 0 1 0,-2 10 1 15,5-7 4-15,-14 27-2 0,5-6 1 0,-8 15 0 16,7 32 8-16,-16-5-4 0,1-2 0 16,-8 17-2-16,3 11 2 0,-4 0 0 0,-2-2 0 15,0 4-1-15,2-8-2 0,0 7-15 0,0-11-19 16,0 8-24-16,0-28-34 0,4-3-125 0,-2-4-122 15,1-10 242-15,6-9-183 0,1-16-128 0</inkml:trace>
  <inkml:trace contextRef="#ctx0" brushRef="#br0" timeOffset="4918.62">2903 7961 1584 0,'10'-14'626'0,"-3"0"-417"0,2 2-132 0,-4 0 8 16,0 3 3-16,0-1-6 0,-5 6-24 0,5-2-17 15,-4 6-17-15,0 0-5 0,-4 9-10 0,5 2-4 16,-2 10-5-16,0 4-1 0,1 12 1 0,-1 2 0 16,0 8-1-16,3 9 1 0,3 1-1 0,-4-2 1 15,3-3 0-15,-5-4-4 0,4 3-15 0,-1 0-3 16,0-9-4-16,-1-6-4 0,0-5-5 0,-2 3-10 15,0-10 1-15,1 2 4 0,-5-11 15 0,3-4 1 16,-4 1 8-16,0-7 2 0,0-1 6 0,-3-8 10 16,2 0 0-16,-3-7 0 0,0-2 1 0,-4-5 3 15,1 1-2-15,-1-7 3 0,0 0-3 0,-1-3-1 16,0 0 1-16,-2-4 0 0,1-1-1 0,3 2-1 16,-4-2-2-16,5 8 1 0,-1-3 1 0,1 5 4 15,4 6 3-15,2 6 2 0,-1 1 1 0,1 4 5 16,1 7 1-16,1 2 7 0,0 3 3 0,1 2-2 15,1 3 2-15,1 3-3 0,1 6 3 0,3 6-4 16,-1-2 1-16,5-1-8 0,5 3-3 0,-1 0 0 16,6 0-7-16,-1-5-1 0,10-4-5 0,2-1 1 15,3-6-2-15,1-4 0 0,3-7 3 0,2 1-3 16,0-13 2-16,3 1 3 0,-6-8 2 0,2 2-1 16,-5-10 0-16,3-1 2 0,-3-1-2 0,-2-2 1 15,-2 3-1-15,-2-1 3 0,-2 4-2 0,-7 6-1 0,5-3 4 16,-5 3 0-16,-4 3 2 0,-2 2 1 0,-3 1 2 15,-5 0 2-15,-10 3 4 0,5-1 0 0,-6 2-2 16,-8 1 0-16,-1 2-2 0,-5-1-2 0,-3 4-1 16,3 3-4-16,1-1-3 0,-5 4-3 0,2 3 0 15,2 8-3-15,-1-1 1 0,3 5-2 0,3 4-1 16,5 3-1-16,-2 3-4 0,10 7 2 16,1 1 0-16,5 2-1 0,1 1-2 0,9 6 0 0,0-4 0 15,3-2-33-15,6 1-19 0,5-11-22 0,1-3-34 16,-3-3-48-16,13-19-53 0,6-8 135 0,0 2-110 15,0-9-6-15</inkml:trace>
  <inkml:trace contextRef="#ctx0" brushRef="#br0" timeOffset="6041.46">3974 8071 871 0,'-5'-1'436'16,"3"1"-219"-16,2 4-114 0,-2-2 62 0,0 2-7 15,2-1-8-15,1-1-4 0,-3-2-17 0,2 1-9 16,-4-1-11-16,-3-1-9 0,6 0-27 0,-5-2-5 0,2 0 2 16,-5-1-6-16,0-1-19 0,2 1-1 0,-4-2-3 0,0-2 0 15,-8-3-6-15,1 2-7 0,-1-2-12 16,-2 1-4-16,-1 0-4 0,0 2-2 0,2 1-5 16,6 6-8-16,-2 0-8 0,5 4-1 0,3 5-4 15,2 6-3-15,2-1-3 0,4 15-9 0,1-2-8 16,7 4-37-16,-3-1-14 0,13 4-21 0,-3-1-13 15,9-5-29-15,7-1-4 0,-2-9 10 16,4-1 8-16,-4-2 45 0,-3-12 20 0,5-2 36 0,0 1 28 16,-10-3 52-16,1-3 21 0,-5 0 16 0,0-2 29 15,-6-1 9-15,3 0 13 0,-7 4-5 0,-4-3 6 16,2 0-12-16,-4 2-12 0,-1 3-14 0,-2 2-25 16,-3 0-11-16,-1 1-14 0,-1 9-9 0,-1 5-16 15,1 2-6-15,-2 5-5 0,-2 4 0 0,3 11-2 16,0-2-1-16,1 9 0 0,-1-2-1 0,-1 8 0 15,1-3 1-15,2 6 0 0,0-4-1 0,-2 1-2 16,2 0-2-16,1-6-1 0,-6-1 1 0,6-8 0 0,-8-8-2 16,1-2 1-16,2 0 2 0,-3-7 2 0,-1-6 3 15,-2-3 2-15,3-5-1 0,1-8 1 0,0 2 2 16,1-8-1-16,0-9 0 0,1-1 1 0,1-5-2 16,2-6 2-16,3-8-2 0,3 0 0 15,1-9-3-15,7 2-1 0,8 1-2 0,1-3-2 0,8 3 2 16,0 6-2-16,7 9 0 0,1-2 1 15,3 16 1-15,2-1 1 0,-1 8 0 0,-1-1 2 16,7 7-1-16,0 0 1 0,5 3-1 0,0 0 1 16,3-1 0-16,-4 0 0 0,-2 0 1 0,-3-4-1 0,4-1-1 15,0-1 0-15,-13-1 1 0,-2-2-2 0,-4 1 1 0,3-4 1 16,-10-3 3-16,4 1 2 0,-14 3 4 0,-1-2 4 16,-3-1 6-16,-6 1 3 0,-6-1 4 0,-8 3 11 15,-1 0 4-15,-6-1 1 0,-2 1 0 16,-6 6-2-16,2 1-7 0,-4 2-2 0,-1 3-4 15,-1 6-16-15,0-1-5 0,1 11-6 0,3-1-2 16,4 5-6-16,-3 0-1 0,14 8-2 0,-2-1-2 16,7 5-1-16,7 2 2 0,9 3-1 0,0-1 0 15,1-4-2-15,12-4-8 0,5 1-15 0,1 1-2 16,1-9-3-16,3-7-1 0,4-5-2 0,3-7-2 16,6-9 4-16,-1 3 11 0,0-12 16 0,7-10 3 15,-2 1 5-15,5-9 3 0,-1-1 2 0,2-4 4 16,-1-1 0-16,0 0 2 0,-8 2-1 0,-4 3 1 15,4-3 3-15,-15 8-1 0,1-2 0 0,-3 5 4 16,-2-2 0-16,-5 8-2 0,1 1 2 0,-6 3 2 16,-2 6-1-16,-3 9 1 0,-1-2-1 0,-4 9-1 15,-3 6-1-15,-2 9 0 0,-1 0-1 0,0-1-3 0,-3 11-2 16,-1 7 2-16,1 1-1 0,-2-3-2 0,1 5 1 16,2-1-1-16,0 6 0 0,2 0 0 0,-1 1 0 15,1-10 0-15,-1 3 0 0,1 1 2 0,0-5-1 16,-1-5 3-16,-3-8 1 0,1 1 2 15,-1-7 2-15,-1-5 0 0,-1-10 5 0,1 2 1 0,-3-15 2 16,0-1 1-16,-1-6 4 0,1 1 3 16,0-12 0-16,1 0 6 0,0-4 2 0,0-5-4 15,3-4 0-15,1 2-2 0,4-4-8 0,0-3-1 16,1 1-4-16,4 0-6 0,-1 4-4 0,13 8 1 0,6-5-1 16,1 1 8-16,-1 8 2 0,13 6-2 0,0 4 6 0,4 0 6 15,4 12-2-15,-1-5 2 0,-4 12-1 0,2 3-8 16,1 1-2-16,0 8 1 0,-1-1-7 0,0 2-45 15,0 0-33-15,0 0-47 0,-4-1-73 0,-1-4 138 16,2 2-102-16,-9-11-48 0</inkml:trace>
  <inkml:trace contextRef="#ctx0" brushRef="#br0" timeOffset="6786.38">2950 7724 904 0,'0'7'388'0,"-2"0"-221"0,-2 0-84 16,0-3 7-16,3-1 1 0,2 3 2 0,-3-4-17 15,0 0-14-15,1 0-9 0,2-2-4 0,-1-1-17 16,0 1-2-16,0-4-2 0,0 1 1 0,6-1 0 16,-3 0 2-16,4-2-12 0,-4 1-4 0,4-3 0 15,-2-1-3-15,4-5-1 0,3 1-2 16,-6 0-1-16,5-7-8 0,3-5 7 0,1-2-3 0,1 2-3 15,1-5-1-15,1-4 0 0,3-15 1 16,7-15 0-16,-3 9 4 0,3-9-1 0,9-19 1 16,3 1-1-16,5-13 2 0,5-5 1 0,3-10-2 15,2 5 0-15,5-11-4 0,1 0-2 0,8-2 2 16,-5 0 0-16,15-4-1 0,-4-1 1 0,1 8-1 16,4-5 3-16,4 14 2 0,-1-2 1 0,-10 8 0 15,-2 11 0-15,-11 13 1 0,-4 0 2 0,-8 15 5 16,-16 11 6-16,-9 10 9 0,-1 0 10 0,-6 13 4 0,-11 18 1 15,-4-2 11-15,-1 5-2 0,-2 4-3 0,-3 8-5 16,-5 2-11-16,-2 9-9 0,-9 3-6 0,3-3-3 16,4 3-10-16,-4 3-3 0,-1 5-2 0,4-1-1 15,4-4-1-15,1-3-5 0,5 3-3 0,-1-5 0 16,4-5-2-16,2-4-2 0,1 2-2 0,7-9-2 16,-5 2-3-16,5-4-20 0,-2-1-8 0,1-4-15 15,-4 2-6-15,3 0-61 0,-5-3-34 0,-1 1-44 16,0 0-90-16,0 3 203 0,-1 1-131 0,1-1-41 15</inkml:trace>
  <inkml:trace contextRef="#ctx0" brushRef="#br0" timeOffset="7133.66">4151 5208 1140 0,'-3'0'457'0,"3"-1"-291"16,0 0-86-16,-1 1 10 0,1-5 18 15,0 1 6-15,0 2 6 0,0-4-32 0,0-2-2 16,2 0-11-16,1-3-11 0,3 0-7 0,2-3-19 16,-1 3-6-16,4-1-3 0,3 1-3 0,2-2-12 15,-3 1-3-15,7 2-5 0,0-2-2 0,2 3-4 16,0-2 1-16,4 3-1 0,-7-3-3 0,7 6 2 15,-3-2-2-15,6 0 3 0,-4 2-2 0,-4 0 2 0,4 3-2 16,2 0 1-16,2 0 1 0,-2 0 1 0,-4 1-1 16,0-1 2-16,6 2-1 0,-2 0 0 0,1 0 3 15,-10 2 1-15,0 2 19 0,3 0 9 0,-5 3 11 16,-5 3 5-16,-11 6 15 0,-1 1 0 0,-6 6 3 16,-4 7-3-16,-7 6-17 0,-3 0-11 0,-5 8-18 15,2-5-18-15,5-1-96 0,-5 3-62 0,14-17-109 16,-3 6 197-16,7-17-187 0,-1 3-104 0</inkml:trace>
  <inkml:trace contextRef="#ctx0" brushRef="#br0" timeOffset="10456.65">7440 7892 1457 0,'0'-4'554'0,"0"-1"-376"0,-4 3-107 0,3 0 15 15,-3-2-3-15,4 3-19 0,0 1-4 0,0 0-4 16,1 0-4-16,1 3-24 0,0-2-10 16,6 8-7-16,-2 1-7 0,0 6-1 0,2 4 0 15,1 12-2-15,-2 0 3 0,1-1-2 0,0 19-1 0,-3 8-4 16,3 0-11-16,0-3-10 0,-3 6-8 0,3-1-8 0,1 7-21 15,1-5-9-15,-1 3-4 0,2-20 5 0,-4-2 11 16,1 0 8-16,-2-11 11 0,-2-8 11 0,-2-14 33 16,-2-1 13-16,-5-10 8 0,-1-5 6 0,-5-14 14 15,1 2 5-15,-4-11 2 0,-5-3 1 16,-3-4-1-16,6-2-4 0,-8-7-3 0,4 1-3 16,-3 0-16-16,4 0-4 0,3-5-4 0,1 3-3 15,2-4-13-15,0 1-2 0,5-1-1 0,-2 3-1 16,3 4-2-16,7 6 0 0,2 1-5 0,0-4-2 15,4 10 4-15,5 8 0 0,1 3 1 0,6-2 0 16,8 6 1-16,-4-1 1 0,7 9 3 0,10 3 0 16,-5-1-2-16,11 6 1 0,-1 8 0 0,-1 8 1 15,-1 4 3-15,-4 6 1 0,1 7-1 0,-5 14 5 16,-1-4 2-16,-8 15 0 0,-5-3 2 0,-7 4 2 16,6 3-1-16,-22-2 2 0,0 1 2 0,-12-2 3 15,-7-2 5-15,-5-2 3 0,-2-4 6 0,-3-2 8 16,-4-5 1-16,-6-8 1 0,0 1-4 0,5-9-3 0,-9-9-7 15,2-1-14-15,1-2-15 0,1-4-16 0,6-5-14 16,4-7-19-16,-1-1-46 0,12-9-28 0,-3 3-37 16,12-9-40-16,6-7 128 0,0 0-99 0,8-5-24 15</inkml:trace>
  <inkml:trace contextRef="#ctx0" brushRef="#br0" timeOffset="10859.08">8626 8506 923 0,'-16'-4'386'0,"2"-11"-254"0,1-6-87 0,2 0 17 16,-2 0-9-16,-2-4 0 0,2-1 2 0,1-2 5 15,1 1 3-15,-5-1 5 0,1 1 8 0,-3-2 16 16,2-1 7-16,2 7 5 0,-2 1 2 15,-2 3-12-15,3 6-9 0,-2 4-10 0,2 6-12 0,3 3-14 16,-3 10-22-16,-3 9-12 0,0-3-7 16,3 6-8-16,-1 6-2 0,3 7-1 0,-2 6 0 15,4 12-11-15,-1-6 11 0,8 1-1 0,4 6-2 16,0 0-1-16,7-1 0 0,4-10-1 0,9-9-16 16,1 1-7-16,6-13-9 0,9-8-4 0,3-14-2 15,1 4 3-15,8-23-1 0,-4 2 2 0,-1-8 18 16,5 0 2-16,-16-11 16 0,0 3 6 0,-8-2 12 15,-9 1 6-15,-7 3 11 0,-1 1 5 0,-9 4 6 16,-7 4 7-16,-9 4-6 0,-1-2 0 0,1 5-9 0,-8 4-9 16,-6-5-25-16,3 3-15 0,0 2-17 0,1 0-13 15,3 4-18-15,1 0-60 0,4 2-40 0,-3 0-70 16,14 4 164-16,5 1-136 0,-1 0-61 0</inkml:trace>
  <inkml:trace contextRef="#ctx0" brushRef="#br0" timeOffset="11133.68">8867 8145 1275 0,'-4'13'571'16,"-9"-4"-396"-16,1 0-109 0,-2 1-1 0,2 2 12 16,1 2-1-16,1 3 12 0,0 0-11 0,6 3-22 15,-2 2-13-15,5 0-11 0,2 2-11 0,4 4-16 16,-1-2-1-16,7 9-13 0,1-5 11 0,5 2 0 15,-3 1-1-15,9-5-2 0,-1 0 0 0,2-7 0 16,3-5-1-16,-3-8 1 0,4-2 2 0,-6-1 8 16,-2-8 8-16,3-10 12 0,-2 3 5 15,-3-3 3-15,-2-3 3 0,1-2 2 0,-3-4 2 16,0-7-7-16,1 2-5 0,-4 4-11 0,-3-5-2 16,2-1-3-16,-2 2-3 0,-1 2-1 0,-3-4-22 15,1 2-30-15,-3 2-31 0,-1 1-38 0,-2 3-163 16,1 1 208-16,-1 1-137 0,1-4-87 0</inkml:trace>
  <inkml:trace contextRef="#ctx0" brushRef="#br0" timeOffset="11653.23">9538 7807 616 0,'-17'-1'295'15,"5"1"-150"-15,0-2-72 0,4 2 36 0,4 2-23 0,-4-4 18 16,2 2 5-16,5-2-8 0,-1-1 0 0,0-1-4 0,-3 2 17 16,1-3 0-16,1-1 1 0,1 2-16 0,-2-1 0 15,-1 1-5-15,1-2-13 0,1 2-9 0,-1 3-28 16,1 0-11-16,0 1-6 0,-3 5-10 0,3 10-11 15,-2-2-5-15,0 8-2 0,1 4-2 0,3 16-2 16,-2-6 2-16,6 24-3 0,-1-7 2 0,3 5 1 16,0 3 0-16,4-2-10 0,0 0-3 0,0-6-6 15,-2-6 1-15,1-8 0 0,3-1 0 16,-4-8 0-16,-2-14 1 0,3 1 7 0,-3-2 5 0,3-8 4 16,-2-6 0-16,0-6 0 0,2-5-1 15,4-10-3-15,-1 3 2 0,-1-5-2 0,9-6 1 16,-5-1 0-16,5-4 1 0,1 2 0 0,1 0 0 15,1 1 1-15,2 3 0 0,-1 7 3 0,-1 10-1 16,1-5 1-16,-4 22-1 0,0-3 0 0,-6 12 3 16,1-2 4-16,-6 17 3 0,-3-4 8 0,-5 5 14 15,-2 2 4-15,-3 2 8 0,-4 1 6 0,-3 2 16 16,-7 0 1-16,-3-5 0 0,3 1-4 0,2-1-7 0,0-6-5 0,-6 3-3 16,1-1-6-16,2-9-16 0,2 0-5 15,2-2-3-15,-4-6-19 0,-2-7-17 0,-1 5-14 16,5-12-22-16,3-9-60 0,-1 1-35 0,4-11-40 15,10-4-60-15,3-14 160 0,5 2-115 0,9-11-28 16</inkml:trace>
  <inkml:trace contextRef="#ctx0" brushRef="#br0" timeOffset="12131.61">9740 7863 1060 0,'4'-7'576'0,"3"-3"-302"16,0 0-166-16,4-2 132 0,-2-1-155 0,2 3-18 16,2-3 3-16,-3 5-4 0,0-1-7 0,0 4-24 15,-5-1-3-15,2 9-7 0,0-2-2 0,-1 5-11 16,2 2-5-16,0 8-1 0,3 2-2 0,-4 8-3 16,3 6 0-16,-2 6 0 0,3 4-1 0,-2-3 0 15,3 13 0-15,6 10 1 0,-6 0-1 0,0-6 2 16,3 7-1-16,1-4 1 0,0 8-2 15,0-7 1-15,0 3 0 0,-1-21-5 0,0 0 0 16,3-3-3-16,-1-10 0 0,3-7 1 0,-1-12-2 16,1-2-1-16,0-8 1 0,-1-6 4 0,3-13 0 15,-3 6 4-15,1-21-1 0,3 4 1 0,0-7 10 16,-2-1 2-16,1-3 1 0,-2 1 3 0,-1-2 0 16,0 1 2-16,-4 0-3 0,-2-2 3 0,-4 4-7 15,-2-3 2-15,-1 4-1 0,1 2-1 0,-3 2 3 0,-5 8-2 0,-4 1 14 16,-1 0 0-16,1 8-1 0,-7 5 0 15,-3 4-5-15,-5 5 5 0,-3 12-1 0,0-5 3 0,-2 13-9 16,-5 9 8-16,4 2-2 0,-6 9-2 16,8 3 4-16,4 8-6 0,0 2-3 0,8 5-5 15,7 0-4-15,13 4-11 0,-4-1-1 0,27-6-3 16,-2-5-3-16,13-13-22 0,-3 8 9 0,22-36-59 16,0 5-41-16,15-20 92 0,6-15-61 0,7-17-27 15</inkml:trace>
  <inkml:trace contextRef="#ctx0" brushRef="#br0" timeOffset="13674.25">8693 7907 525 0,'-4'2'322'0,"3"1"-121"0,-2 0-89 16,1 1 50-16,1-1-28 0,-2-2-3 0,2 1-9 15,0 2-7-15,-1 0-28 0,0-4 4 0,1 2-21 16,0-2-8-16,-1-1-4 0,1 1-6 0,-1-1-9 16,-2-2-1-16,1-3-3 0,1 3-1 0,-2 0-9 0,1-3-3 0,-2-4 5 15,-1 0-4-15,1 1-7 0,-2-3-2 16,3 0-3-16,-5-4 0 0,-2-3-3 0,1 0 4 16,1 4-7-16,-2-5 0 0,1 2 1 0,-2-2-2 15,-5 3 2-15,2 0-1 0,3 0-1 0,-5 2-2 16,-1-1 0-16,-2 0 1 0,1 1-2 0,-3-4-1 15,2 2 1-15,0-3-3 0,-4 0 2 0,2-1-2 16,1-1 0-16,-2-2-1 0,1-2 3 0,1 2-2 16,-1-2 0-16,-2-2 0 0,-1-2-1 0,0 4 3 15,-4-1-1-15,6 5 0 0,-4 0-2 0,-7-3 3 16,0-1-2-16,7 9 0 0,-4-2 0 0,1-2-1 0,-1-4 2 16,0-4-2-16,-1 3 2 0,8-1-2 0,-2-7-1 15,-1-1 0-15,1-4 2 0,0 1-2 0,-1 1 0 16,0 1 1-16,0-1-1 0,-5 1 0 0,1 1 1 15,0 2 0-15,0-4-1 0,-1 3 2 0,1-3-2 16,-1-1 1-16,4-4-1 0,-1 4 0 0,-1-1 1 16,1-2-1-16,0 5 1 0,-3 0-1 0,7 5 0 15,-10 2 0-15,-1-4 0 0,0-1 0 0,6 7 0 16,-5-1 0-16,1-1 0 0,-3-7 2 16,5 1-3-16,-1 0 1 0,8 1 0 0,-6 0 0 15,0-1-1-15,1 0 1 0,6 2 0 0,-7-1 0 16,2 1 0-16,0 2 1 0,-3-2-1 0,4-2 2 15,-1 0-2-15,-2-3 0 0,0-1 0 0,6 4 0 16,-1-4 1-16,3 4-2 0,0 0 1 0,2 1 0 16,0 0 0-16,3 4 0 0,-3 0 0 0,2 2 0 15,2 0 2-15,-1 5-1 0,1-1 0 0,0 4 2 0,-2 5-1 16,-3-1 0-16,3 0-1 0,2 5 1 0,-2 3-2 16,4 0 2-16,-3 2 0 0,6 4-1 0,-2-2 1 0,6 4-1 15,1 0-1-15,0 1 0 0,2 0-1 16,2 1-2-16,3 1 0 0,-1 0-2 0,1 0 0 15,3 1 0-15,1 1 1 0,1-2 0 0,3 0-1 16,-3 0 4-16,3-2-1 0,-1 1 2 0,2-2 0 16,-1-3 0-16,-1 0 1 0,-1 2 1 0,4 1 0 15,-2-3 0-15,-4 2 1 0,1 0 1 0,-3-3-2 16,2 4 2-16,-1-1-2 0,-3 1 2 0,-2-4 0 16,4 3-3-16,-1-1 0 0,1 1-1 0,1 1 0 0,0 0 0 15,2 1-1-15,-1-1-1 0,4 5-2 0,1 1 1 16,2 1-2-16,2 2 0 0,-1 1 2 0,5 6-2 15,4-2 1-15,-3 1 0 0,4 1 2 0,0-3-1 16,-1 4 3-16,4-10 0 0,-2 5-2 0,1-2 2 16,-1-3 1-16,-4-4 1 0,0 1 0 0,-3-1 1 15,0-1 0-15,-6-1-1 0,1 1 3 0,-4-2 3 16,-2 0-4-16,-4 0 6 0,1 0 1 0,-2-1 1 16,-3 1 0-16,-1 1 2 0,0-1-3 0,-1-1-3 15,-1 1 2-15,-1 0-6 0,0 0 0 16,1 0-2-16,0 0-1 0,1-3 0 0,0 2-1 0,-1-1 0 15,3 1 0-15,-2 1-1 0,1-4-2 16,0 0-1-16,-1 0 2 0,0 0 1 0,-1-5-1 16,0 2 2-16,-2-4-2 0,-1-3 2 0,0-2 0 15,0 1 1-15,-5-1-1 0,0-3-1 0,-1 3 1 16,-1-1 1-16,-1 4 1 0,1-1 0 0,-3 4 1 16,1 1-2-16,0 4 2 0,-1 1 1 0,2 3-2 0,-4 1-2 0,3 0 0 15,-3 3-1-15,4 0 0 0,1 2 0 0,-1-3-1 16,2 1-2-16,5 2 1 0,0 0 1 0,2-2 0 15,4-1-1-15,-3-1 0 0,6 1 0 0,1 0 0 16,0-2 1-16,-1 0-1 0,1 0 1 16,-1-3-1-16,1-3 2 0,0 3 3 0,0-6 0 15,0 5 4-15,0-1 8 0,0-3 1 0,0 7 0 16,1-1 5-16,0 2 3 0,-1 6 0 0,2 4 0 16,-2-2-1-16,2 3-6 0,0 8 1 0,-1 2 0 15,-1 1-2-15,0-1-5 0,0 4 0 0,0-2-3 0,0 3 1 16,-1-4-3-16,-1 0 0 0,1-10-5 0,1 2-74 15,-1-1-38-15,1-8-62 0,0 0-191 0</inkml:trace>
  <inkml:trace contextRef="#ctx0" brushRef="#br0" timeOffset="18037.39">14633 5018 777 0,'-10'18'416'0,"1"0"-238"0,3 0-67 16,4-2-43-16,-4 2 28 0,5 2 4 0,-4-2-8 15,2 0-13-15,-2-6-33 0,1 1-9 16,-2 0-8-16,3-5-6 0,2 0-4 0,-2-5-9 0,1 1 1 16,2 0-2-16,0-4 0 0,2-1 7 15,0-3 1-15,1-6 0 0,-1-1 1 0,2-6 2 16,-1 0 1-16,0-13-1 0,1 4 0 0,-1-12-6 16,3-5 1-16,2-7-3 0,-1 1-2 0,4-3-3 15,1-4 1-15,1-1-1 0,2-2 0 0,-3 10 0 0,3-5-3 0,6-5 4 16,0 3 4-16,-2 4 2 0,4 3-3 0,-1 5 1 15,7-5 0-15,3 16-1 0,-1-6 0 16,-8 20-4-16,0 3-1 0,1 2-4 0,-5 12 2 16,2 5 0-16,-6 12 2 0,-4 4 2 0,-1 10 0 15,-2 8 1-15,-1 17 1 0,0-4 3 0,-6 22-3 16,2-6 0-16,-1 8-3 0,-1 2 2 0,0-1-2 16,1 1 1-16,-2-9-1 0,1-1 0 0,0-12-1 15,-1-2 0-15,1-9 2 0,-1-11-3 0,4-9 0 16,-2-2-4-16,0-8-3 0,3-11-15 0,-3-8-57 15,1 0-31-15,2-5-42 0,-4-9-51 0,-1-2-101 0,2-10 195 16,-2-14-150-16,1 3-29 0</inkml:trace>
  <inkml:trace contextRef="#ctx0" brushRef="#br0" timeOffset="18203.99">14596 4780 1022 0,'-14'24'585'0,"6"-4"-329"0,5 2 76 0,1-2-198 15,13-6-73-15,5 1 40 0,2-1-8 0,1-6-27 16,7-4-12-16,7-4-8 0,9-5-7 0,10-13-9 16,-2 6-7-16,-2-7-16 0,9-4 1 0,0-2-147 15,-2-1-102-15,-3 2 194 0,-9 2-156 16,3 1-102-16</inkml:trace>
  <inkml:trace contextRef="#ctx0" brushRef="#br0" timeOffset="18688.23">15597 4879 1200 0,'-7'14'424'0,"-2"3"-264"16,1-2-90-16,5 1 19 0,-2 3-12 0,2 3 4 16,3 0 0-16,-2 3-7 0,2 3-9 0,-1-4-25 15,0 1-3-15,1-2-6 0,0-4-7 0,0-2-9 16,0 3 1-16,-4-13-3 0,2 4 0 0,-1-3 3 15,-2-2 3-15,3-7 1 0,1 2 0 0,-1-4 3 16,1-2 0-16,0-5-1 0,1-4 1 0,0 1-6 16,0-12-1-16,0-6 1 0,1 2 0 0,3-3-5 15,1-7-3-15,0-2 0 0,4-4-2 0,3-2-1 16,0-2-1-16,1 8-3 0,4-8-1 0,-2 2-2 16,5 0 1-16,2 11-1 0,-2 3-1 0,1 0 1 15,2 9 0-15,-1 7-1 0,-2 15 0 0,0-4 1 16,-4 20-2-16,-2-3 0 0,-1 14-10 0,0-2-7 15,-6 13-17-15,-2 1-19 0,1-1-75 0,-4 3-41 16,4-8-70-16,0 3 160 0,-1-7-124 0,2-14-54 0</inkml:trace>
  <inkml:trace contextRef="#ctx0" brushRef="#br0" timeOffset="19012.56">15995 4926 1091 0,'-9'21'465'0,"8"-3"-278"0,-3 4-109 15,1 0 38-15,3-1-43 0,1 1-3 0,1-1 1 0,-1-2-14 16,1-3-14-16,-1 2-7 0,5-4-13 0,-4-8 1 16,1 2 1-16,1-6-3 0,0-2-1 0,-2-7 5 15,2 1-1-15,-3-7 3 0,-2-5 0 0,1-3-2 16,-2-1-4-16,-1-6-3 0,1-2-2 0,-2-1-5 15,-1-1-1-15,1-2-5 0,-1-1 0 0,2 1-3 16,0 1-2-16,3 2-2 0,0-1-2 0,3 0-2 16,4 0 1-16,0-2-2 0,4 3-1 0,-1 4 2 15,7 6-3-15,0-1 0 0,3 0-2 0,-3 6 4 16,3 10 0-16,-2 1 0 0,4 7 2 0,-1 12-3 16,1-6-3-16,-1 9-19 0,1 7-84 0,2-2-58 15,1 7-143-15,5 0 235 0,0-8-210 0,-2 3-115 16</inkml:trace>
  <inkml:trace contextRef="#ctx0" brushRef="#br0" timeOffset="19303.53">16602 4694 1509 0,'-17'-1'747'16,"-1"-1"-519"-16,-5 1-156 0,7-1 10 0,-2 0-18 16,-3-1 11-16,2 2 0 0,-2-1 4 0,7 2-21 15,-6 0-11-15,2 0-10 0,1 2-9 0,-6 4-8 16,6 5-18-16,-3-2-2 0,-2 6-3 0,4-1-2 15,6 5-4-15,-6 0 0 0,18-1-5 0,2 1 0 16,7-2-4-16,-1 0-4 0,24-7-2 0,-11-1-9 16,8-7-13-16,7-2-4 0,0-9-3 15,0 2-3-15,2-9 0 0,-2-4 5 0,-1-2 2 16,3 1 10-16,-7 3 18 0,-7 1 6 0,1-2 10 16,2 0 5-16,-11 5 9 0,-5 3 3 0,-6 5 6 0,-1 2 6 15,-9 8 6-15,1-4 6 0,-8 13-3 0,-5 9 6 16,2-1-2-16,-3 10 2 0,0 1-9 0,1 5-9 15,0 2-7-15,2 1-6 0,9-5-4 0,5-7-50 16,-3 4-33-16,20-15-45 0,-3 2-45 0,14-12 116 16,-4 3-95-16,22-16-38 0</inkml:trace>
  <inkml:trace contextRef="#ctx0" brushRef="#br0" timeOffset="19774.02">17038 4680 1267 0,'-13'13'587'0,"-1"0"-335"16,1 7-148-16,0 4 74 0,2 2-67 0,0-1-3 16,3 5-5-16,1-1-18 0,5-2-34 15,-4 2-8-15,9-7-11 0,1-1-11 0,6-6-17 0,4-4-4 16,6-9-3-16,0 1 1 0,7-10-1 0,6-8-2 16,10-10 0-16,-2 0-1 0,-4-2 2 0,9-13 1 0,-1-4 3 15,2-3 0-15,-6 4 1 0,-8-2 3 0,-4 5 5 16,3-7 6-16,-12 8 2 0,4-4 3 0,-13 13 0 15,-1 1 4-15,0 1 1 0,-7 5 0 0,-3 4-1 16,-4 13-3-16,-3-2-3 0,-4 9-3 0,-2 10 0 16,-4 13-4-16,-2-5-1 0,0 24-4 0,1-4 0 15,1 12-1-15,1-2-2 0,4 11 0 0,-4 0 1 16,6 4-3-16,3 3 0 0,0 2 0 0,-1-2 0 16,2-7-1-16,5-4-2 0,-2 3-8 15,3 2-8-15,0-14-2 0,3-4-2 0,-3-4-1 0,1 1 3 16,-5-9-1-16,2 3 4 0,-4-12 10 0,-11-6 8 15,3 1 6-15,-7-8 5 0,-6-2 4 0,-1-9 8 16,-1-1 5-16,-4-7 4 0,1 3 4 0,1-6 7 16,-5-1-2-16,6-4-2 0,2-3-2 0,2-3-9 15,-3 2-4-15,13-11-8 0,-3 0-4 0,8-3-9 16,-1 2 1-16,15 0-2 0,0 0-1 0,9 2 0 16,3 2 1-16,8 7-1 0,-1-3 0 0,1 7 1 15,9 10-2-15,8-3 0 0,0 2 0 0,-2 6-5 16,5 4-22-16,-3-4-30 0,5 4-138 0,-1 1-116 15,1-1 236-15,-4 0-175 0,-2-11-151 0</inkml:trace>
  <inkml:trace contextRef="#ctx0" brushRef="#br0" timeOffset="20286.64">18126 4098 1083 0,'12'-7'529'16,"-11"8"-319"-16,6-1-118 0,-14 7 19 0,-4 5-5 16,3-1 5-16,-10 4 2 0,0 3-3 0,0 9-36 15,-2-3-14-15,-1 3-10 0,4 3-10 0,-2 6-20 16,2 3-6-16,1 3-4 0,1 3-5 0,2 1-2 16,-2 3-2-16,3-1 0 0,0 0 0 0,3-2 0 15,-2 0-1-15,7-6 0 0,-3 1 0 0,4-7 1 16,2-2 1-16,1-7-1 0,0 1 1 0,1-7 2 0,2-8 2 15,2-3 5-15,0 0 0 0,1-5 2 0,0-3 1 16,3-2 4-16,4-2 2 0,6-9-1 16,-3 3 0-16,3-4-6 0,11-1 6 0,-1-2-2 15,6-1-1-15,1 2-1 0,3 3-2 0,-1 2 0 16,2 3-1-16,-3 5-2 0,-8 5-5 0,2 0 1 16,-6 7-2-16,-3 3-4 0,-6 4 0 0,3-2-4 15,-9 4-14-15,0-1-12 0,-4-2-56 0,2 3-34 16,-8-9-40-16,0 2-50 0,-1-4 132 0,-3-3-113 15,2-5-26-15</inkml:trace>
  <inkml:trace contextRef="#ctx0" brushRef="#br0" timeOffset="20490.02">18570 4530 1554 0,'2'7'764'0,"-2"4"-440"0,-2 0-191 16,0 5-13-16,-1 2-78 0,0 8 25 0,-1-2-14 16,0 1-29-16,-2 7-10 0,1 4-6 0,-3 2-6 15,4-4-14-15,-3 1-23 0,3-2-30 0,-1 6-123 16,4-8-123-16,-1 4 234 0,4-8-173 0,3-2-138 16</inkml:trace>
  <inkml:trace contextRef="#ctx0" brushRef="#br0" timeOffset="20838.29">19124 4447 1747 0,'-11'4'736'16,"0"-1"-470"-16,2-1-150 0,-2 5-9 0,1-1-3 15,-3 1-65-15,0-3 30 0,-2 3-34 0,2 1-7 0,-2-2-7 16,0 1-8-16,1-1-9 0,0 0 0 0,-1 3-3 15,3 0 1-15,-1-4-1 0,0 3-1 16,4 1-1-16,-1-2-1 0,2 0-1 0,2-2-2 16,3 2-2-16,-2-4-1 0,4 3 1 0,2-3-1 0,2-1-2 15,0 1 0-15,3 0 0 0,1-2 2 0,0 1 1 0,7 3 1 16,4 0 0-16,-1-2 1 0,2 6 3 0,5 5 1 16,-2-3 1-16,3 5-1 0,-4 2 1 0,-3 5 1 15,1 1 2-15,-7 3 0 0,-2 2 0 16,-10 2 3-16,0 1-1 0,-6 3 3 0,-3-4 0 15,-8-1 4-15,0 1-1 0,-15-11 0 0,5 1-1 16,-2-7 0-16,-3 2 0 0,3-12-3 0,-1 3-3 16,7-10-22-16,3-3-13 0,6-7-16 0,1-2-15 15,3 2-22-15,9-8-30 0,3-5-101 0,1-2-72 16,2 4 199-16,6-3-133 0,3 1-57 0</inkml:trace>
  <inkml:trace contextRef="#ctx0" brushRef="#br0" timeOffset="21132.49">19450 4164 966 0,'13'-27'562'15,"-2"8"-267"-15,-1 0-142 0,1 5 136 0,-1 0-129 16,-2 4-17-16,0 8-14 0,-3 1-14 0,0 5-20 15,-4 10-13-15,-1 8-28 0,0-4-10 0,-3 20-6 16,0-2-9-16,0 12-11 0,0-3 0 0,-5 17-5 16,2-5-3-16,2 6-4 0,-3 4-2 15,-2-5-2-15,6 3 1 0,-5-6-11 0,4-2 3 16,3-7-17-16,-1 1-5 0,0-11-11 0,3-7-11 0,1 0-27 16,-2-1-12-16,2-8-6 0,0-6-19 0,-2-2 0 0,1-1-44 15,-2-10-17-15,1 4-21 0,-2-6-29 0,-1-3 140 16,-3 0-95-16,1-4-20 0</inkml:trace>
  <inkml:trace contextRef="#ctx0" brushRef="#br0" timeOffset="21306.76">19182 4700 1243 0,'-14'-14'509'0,"6"2"-328"0,4 3-103 16,0 3 6-16,12 3 7 0,5-3 10 0,0 2 0 15,0 1-24-15,5 2-13 0,3 0-6 0,7-1 1 16,4-2-5-16,0-1-1 0,0 3-9 0,6-2 1 15,2-1-1-15,2 0-3 0,-4-2-7 0,-2 0-20 16,3 1-25-16,-5-4-30 0,-1 3-44 0,-5-2-259 16,0 1 280-16,-6 0-161 0,1-5-129 0</inkml:trace>
  <inkml:trace contextRef="#ctx0" brushRef="#br0" timeOffset="21537.74">18832 4108 1487 0,'-16'-12'726'0,"5"6"-445"0,5 2-96 15,-1 0-104-15,3 2 27 0,0-1-8 0,3-1-15 16,0 1-19-16,3 3-32 0,0-1-10 0,3 1-10 0,1 2-40 15,7 5-43-15,-2-2-58 0,3 5-90 0,4 6 161 16,-1-3-115-16,3 5-55 0</inkml:trace>
  <inkml:trace contextRef="#ctx0" brushRef="#br0" timeOffset="31843.46">20665 4118 957 0,'0'-4'441'0,"-2"2"-255"0,1 6-109 0,0 1 67 16,-2 0-47-16,1 2-11 0,1-1-3 0,-2 0-13 0,-2 3-7 16,-2-1-15-16,0-1-3 0,0 2-23 0,-3 0-5 15,0 1-3-15,-2-1-4 0,-1 2-4 16,-3 0-2-16,1 2-1 0,-3 0 0 0,-8-1 1 0,2 4-3 16,1 0 1-16,-5 0 0 0,2-2 1 15,-3 5-1-15,0-3 1 0,3 5-1 0,0 0-2 16,-1 0 2-16,-2-2 0 0,4 4-2 0,0-2 0 15,0 0 0-15,2-1 0 0,3 1 0 0,2-2 1 16,2-3 0-16,3-3-1 0,1 1 3 0,-2 1 2 16,6-4 0-16,0-2-1 0,3-1-1 0,-1 0 4 15,7-2 0-15,-1 1 3 0,6-2-3 0,1-1 3 16,4 2 2-16,5-2 3 0,2 4 4 0,0-2 2 16,3 2-1-16,1 1 3 0,1 1 0 0,4 3 5 15,-4 2 1-15,4 0-3 0,-2 1 3 0,2 5-3 16,0-4 4-16,-1 7-7 0,0 0 0 0,-1-2-5 15,-1 2-2-15,-6-1 0 0,1-1 0 0,-4-2 2 16,-3-2-3-16,-2-4 3 0,-1-1 0 0,-5-3-2 0,0-2-1 16,-3-3-1-16,0 0-13 0,-1-3-22 0,-1-2-32 15,-1 1-46-15,-2-2 77 0,-7-7-53 16,4 2-34-16</inkml:trace>
  <inkml:trace contextRef="#ctx0" brushRef="#br0" timeOffset="32287.28">20759 4586 1007 0,'4'-11'446'0,"-3"2"-262"0,2 3-101 0,2-4 58 16,-1 4-22-16,2 2-10 0,-2-4-1 0,1 3-7 0,-1-2 0 15,-2 5-12-15,3-2-9 0,-4 7-26 0,-1 0-7 16,0 1-7-16,0 3-9 0,-4 3-5 0,-1 9-15 16,-1-2-4-16,-1 6 0 0,-2 6-3 0,-3 4-1 15,1 0-1-15,-1 5-1 0,-1-3 1 0,1 0-13 16,0 3-10-16,3-11-15 0,-1 3-15 0,5-9-56 15,2-1-36-15,3-10-44 0,0-1-92 0,6-12 187 16,4-5-126-16,5-13-38 0</inkml:trace>
  <inkml:trace contextRef="#ctx0" brushRef="#br0" timeOffset="32508.09">21128 4408 1368 0,'-4'6'649'0,"-3"7"-412"0,4-1-98 16,0 4-65-16,0 8 28 0,1-3 4 0,-1 6-26 16,-1 5-15-16,3 5-11 0,-1-2-9 0,0-3-21 0,1 2-8 0,1 8-4 15,-3 0-5-15,2-4-5 0,-1-1-5 16,-2-8-7-16,2 4-27 0,-1-11-18 0,0 7-19 16,-1-21-25-16,2 0-64 0,1-3-29 0,1-5-22 15,0-7-26-15,0-10 143 0,-2-1-102 0,2-8-7 16</inkml:trace>
  <inkml:trace contextRef="#ctx0" brushRef="#br0" timeOffset="32678.54">20901 4486 648 0,'-15'3'426'0,"0"6"-147"16,-1-2-136-16,2 0 101 0,3 4-96 0,-1 4-15 0,1 0 8 16,1 4-4-16,0-2-7 0,5-1-48 0,4 1-5 15,-2 1-5-15,7 0-9 0,5-1-9 0,6-1-15 16,-1-2-7-16,7 1-5 0,2-7-5 0,3 2-11 15,-1 0-9-15,5-8-16 0,0 4-24 0,-2-4-103 16,2 0-70-16,1-1 159 0,-1 2-124 0,-2-2-104 16</inkml:trace>
  <inkml:trace contextRef="#ctx0" brushRef="#br0" timeOffset="32956.29">21216 4739 1294 0,'-3'3'594'0,"-2"1"-366"0,5 0-92 0,0 0-6 16,4 1-62-16,0 3 53 0,2 0-36 15,2 2-13-15,5-1-8 0,-4 0-11 0,7-2-17 16,2 3-7-16,5-2-1 0,-3-3-4 0,-2-1-3 0,4-6-2 0,1 0-2 16,4 0-1-16,-6-1-6 0,-2-5 0 0,-3-1 0 15,3-2 0-15,-5 0-1 0,2 0 1 0,-6 1 0 16,-5-1-1-16,2-1-3 0,-5 3-4 15,-2 0-4-15,-4 2-23 0,0-2-10 0,-4 0-13 0,2 3-18 16,-3 1-65-16,0-2-31 0,3 6-39 0,-3-3-63 16,5 4 174-16,-2 0-125 0,8 3-31 15</inkml:trace>
  <inkml:trace contextRef="#ctx0" brushRef="#br0" timeOffset="33484.22">21702 4667 1263 0,'5'-5'547'15,"0"3"-320"-15,1 2-129 0,-2 0 31 0,1 3-4 16,0 2-8-16,-2 1-18 0,2 3-17 0,-3 0-30 0,-1 2-8 16,0 3-8-16,0 1-6 0,-1-1-16 15,0 2-4-15,-2-2-2 0,0 0 1 0,1-2-2 16,0 3 0-16,0-10-3 0,-1 1 1 0,1-2 2 15,1-4 0-15,1-1-1 0,2-6-1 0,-1 1 1 16,0-5 0-16,0-3 0 0,4-2-1 0,-1 0-2 16,2-1-2-16,2-1-1 0,0 0 1 0,-1-1-1 15,3 4-1-15,1-1-1 0,1 3 1 16,-2-3 1-16,-1 7 0 0,-1-1 3 0,1 4 3 0,-2 1 4 16,0 5 1-16,-3 0 2 0,0 3 1 0,-3 5-1 0,1 3 5 15,-3-1-1-15,1 4-3 0,-1 0 0 0,-4 1-2 16,4 6 0-16,-2 2-1 0,-2-2 0 0,4-5-5 15,0 3-1-15,0-1 1 0,3-3-1 0,3-3 0 16,-2-9 1-16,0 1 0 0,3-4 0 0,1 0 1 16,2-8 0-16,0 0 0 0,0-6-1 0,-1 0 1 15,3-1-2-15,-1-2 0 0,-3 0-1 0,1 0 0 16,-3-2-1-16,2 2-2 0,0-1 1 0,-1 3-1 16,1 2-1-16,-1 0 0 0,-1 6-1 15,1-2-1-15,-1 3 2 0,-2 4-1 0,-1 2-1 16,2 0-1-16,-3 2 0 0,-1 2 2 0,-1 4-1 0,1 5 2 15,-1 6-2-15,-1-1 0 0,1 2-1 0,-1 4 3 16,1 2 1-16,-2-1-1 0,2-2 0 0,1 0-13 16,0-2-14-16,0-2-20 0,1-5-25 0,4-6-94 15,-1 2-57-15,5-16-119 0,-1 2 231 0,3-13-214 16,0 5-93-16</inkml:trace>
  <inkml:trace contextRef="#ctx0" brushRef="#br0" timeOffset="34446.51">22390 4283 1108 0,'-10'0'583'0,"-1"2"-292"16,8-2-165-16,-3 5 105 0,3 0-105 0,3 1-7 15,-3 4-9-15,-1-1-20 0,1 5-38 0,0 3-10 16,-4 5-12-16,-2-1-8 0,2-3-14 0,-3 8-3 0,-2 6-3 15,1-1 1-15,-5-2-3 0,3 2 0 0,1-3 1 16,0 7 0-16,1-6-1 0,-1 3 1 0,4-9 1 16,1-3-1-16,2 3 0 0,0-6 0 0,3-5-1 15,3-7-3-15,1-2 0 0,3-4 1 0,1-5-1 16,8-7-1-16,-4 0 0 0,7-7-1 0,1 0 0 16,1-1 0-16,0-2-1 0,0 1-4 0,3 1 1 15,0 1-1-15,0 3 1 0,0 1-2 0,-1 3 1 16,-3 4 1-16,3 4 1 0,-3 8 0 0,-4-1 1 15,-3 2 2-15,-6 13 1 0,-1 4 1 0,-1-1 1 16,-2 2 1-16,-3 2 3 0,-5-2-1 0,-2 8 4 16,-6-1 0-16,2 1-1 0,0-8 0 0,-5 4 5 15,3-3-2-15,-2-1 2 0,2-7 4 0,1-4 2 16,3-1 2-16,1-4 1 0,-3-3 1 0,4-6 0 16,-3-1 1-16,6-9-4 0,0 5-4 0,1-7-5 15,-5 1-2-15,10-4-2 0,-3 0-2 0,3-2-3 16,2 0-1-16,4 2 0 0,-1-1-2 0,3 1-1 15,2 0 1-15,2 7-2 0,-2-2 1 0,1 4 2 0,0 7 0 16,-2-2-1-16,3 1 1 0,-3 5 4 16,-1 1 0-16,2 4 2 0,4 4 3 0,0 3-1 15,-1-2 0-15,2 0 2 0,3 4-1 0,2 1-1 16,-1-3 0-16,4-4 1 0,2-2-5 0,0 0 1 16,4-4 1-16,4-3-1 0,-1-4 1 0,0-1 0 15,-2-8 0-15,2 0 2 0,-6-4 1 0,3 1 1 16,-10-8 1-16,0 4 2 0,-6-3 3 15,-2-1 1-15,-7-1-1 0,-2 3 2 0,-2 0-1 0,-7 0-1 16,-3 4-3-16,1 1-1 0,-4 0-4 0,0 9-3 0,-4 3 0 16,-1-3-2-16,2 6-3 0,0 4 0 0,-3 5 2 0,0 2-1 15,1 7-1-15,-3-1 3 0,10 3-2 16,-1 4 1-16,-3 0 2 0,9 3 0 0,2-3-1 16,7 3 0-16,2-3-1 0,6-2-1 0,6-1 0 15,5-7-4-15,-1 2-5 0,9-12-2 0,-2 3-5 16,3-7-10-16,-1 1-1 0,-2-11-1 0,1-2 1 15,-3-3 5-15,-1-1 3 0,-1-3 5 0,0-1 5 16,-4 2 12-16,-3-3 1 0,0-1 2 0,1 0 2 16,-3 3-1-16,-4 0-1 0,0 0 1 0,0 2-3 15,-3 1-1-15,1 1 2 0,-5 6-2 0,-1 4-3 16,0-2 0-16,-2 8-1 0,-1 5 0 0,-4 5 0 16,-1 2 1-16,0 4 1 0,-3 5 1 0,0 5 3 15,-1-1 3-15,-1 5 3 0,2 1-1 0,0 0 1 16,-1 1 1-16,1-5-2 0,2 2 1 0,0-4-2 15,0 3 1-15,0-8-2 0,3-2 3 0,-2-4 11 16,3-3 0-16,0-7 2 0,1 0 5 0,0-3 4 16,2-7 1-16,3-7 10 0,-2 1 3 0,2-2-8 0,1-4 1 15,2 0 0-15,0-7-3 0,2-2-7 16,0 1-2-16,0 2-10 0,4-3-7 0,1 0-4 16,1 0-2-16,4 2-1 0,2 2 0 0,0 1 2 15,3 3 1-15,-1 4-1 0,0 3 2 0,1-2 2 16,0 14-2-16,0-2 1 0,-3 4-3 0,1 0-3 15,-3 10-11-15,1-3-17 0,0 3-93 16,-2 0-71-16,0 4-124 0,-3 0 232 0,-2-4-217 0,-1 2-117 16</inkml:trace>
  <inkml:trace contextRef="#ctx0" brushRef="#br0" timeOffset="35133.08">23555 4219 1056 0,'-11'0'502'15,"-1"1"-280"-15,3 0-130 0,-1 0 58 0,3 2-41 0,2-1-9 16,1-2 0-16,0 2-12 0,1 0-16 0,2-1-2 16,1 0-4-16,1 3-2 0,3 0-7 0,-1-2-3 15,-1 6-17-15,5-3-1 0,-1 2-5 0,1 1-5 16,2 3-4-16,2 1-5 0,1 0-1 15,2 1-4-15,3-3-2 0,3 2-4 0,-2 3 1 16,7-6-3-16,-1-1 2 0,0 0-3 0,2-2 0 16,0-3 0-16,0 2 1 0,1-5-1 15,-1 0 0-15,-1-1 1 0,-1-1 0 0,0-1 1 0,-2-2 0 16,-4 2-1-16,3-1 2 0,-7 1-2 0,-3 1 0 0,-1 1 0 16,1 1 2-16,-3 0-1 0,-4 2 0 0,-1 1 0 0,-3 1 0 15,-1 3 1-15,0-2 1 0,-2-1-2 16,-3 5 2-16,1 1-2 0,-3 0-1 0,4 0 2 15,-4-1-1-15,1 2-1 0,1 0-1 0,0 3 0 16,2-6-2-16,-2 2 0 0,4-6-1 0,-3 3 1 16,5-3-1-16,-1 2 2 0,1-4-2 0,0-2 1 15,1 0 0-15,2 0 2 0,0-4 1 0,2 4-3 16,-1-4 3-16,2-1-2 0,-2 0 0 0,0 3-1 16,2-2 1-16,-3 2-2 0,2 2 1 0,-2-1 0 15,-2-1 0-15,0 2 0 0,-1 0 1 0,-1 2 1 16,-6 4 2-16,3 0-1 0,-6 1 1 0,-5 5 0 15,0 5 1-15,-6 2 0 0,-6 5 2 0,-4 8 12 16,1-2 0-16,-6 8 2 0,1 2-2 0,-5 4 2 16,-1 0-1-16,4 1-2 0,1 1-2 0,4-6-10 15,-4 4-1-15,13-9-3 0,-4-2-1 0,11-8 0 16,4-4-1-16,5-6 0 0,1-1-1 0,2-5-3 0,8-9-7 16,1-4-28-16,1 2-18 0,0-3-21 0,2-5-24 15,-2 1-34-15,4-7-172 0,0-2 220 0,-1 0-145 16,-2-1-48-16</inkml:trace>
  <inkml:trace contextRef="#ctx0" brushRef="#br0" timeOffset="36162.81">15838 9065 932 0,'-21'4'422'0,"4"0"-267"16,5-7-56-16,-5-3-9 0,12-4-42 0,-3 0 23 16,3-3 2-16,-1 3 0 0,3-5-5 0,1 2-3 15,0 0-10-15,2 1-4 0,0 6-2 0,1 0-1 16,0 3-14-16,1 9-5 0,0 9-2 0,1-1-4 15,0 5-9-15,0 8-1 0,-1 10-3 0,0 7-3 16,1 17 1-16,-2-6 0 0,1-1-2 0,-2 3 1 16,0 1 2-16,-2-2-1 0,-1-8-1 0,1-12 2 15,0 0-2-15,-1-12 1 0,-2-6-2 0,2-13-2 16,0 2-1-16,2-24-3 0,0 2-1 0,1-14-2 16,-3 3 1-16,3-24-3 0,3 3 2 0,-1-10-1 15,1-7 3-15,4 5-1 0,-2-5 2 0,4-3 0 16,1 1 0-16,4-2 2 0,1 1 0 0,-1 11 2 15,0 1-4-15,5-5 3 0,1 3-1 0,-6 12-1 0,2 7 2 16,-4 7-3-16,2 7 5 0,-2 22 1 0,2-11 5 16,-3 25-2-16,2 13 3 0,0 0-1 0,2 18 0 15,-3 9 3-15,2 10-6 0,-3 1 0 16,0 11-2-16,-1-4 0 0,-5 0-2 0,2 5 1 0,-3-20-6 16,2 2-7-16,-3-12-22 0,0 4-11 0,1-31-9 15,-1 6-14-15,0-15-55 0,0-8-28 16,-1-9-38-16,-1-1-73 0,-1-11 177 0,-4-5-114 15,-2-3-36-15</inkml:trace>
  <inkml:trace contextRef="#ctx0" brushRef="#br0" timeOffset="36319.39">15667 9021 1203 0,'-12'30'497'0,"5"1"-324"0,0 2-108 15,4-3 28-15,0 1-15 0,10-6-12 0,2-1-2 0,7-2-5 16,4-4-10-16,6-10-12 0,4-1-7 15,4-7-14-15,6-6-3 0,2-9-3 0,-3 2-10 16,-1-5-22-16,-3-5-30 0,7-4-123 0,-2 0 143 16,-5 1-94-16,-2-1-56 0</inkml:trace>
  <inkml:trace contextRef="#ctx0" brushRef="#br0" timeOffset="36600.9">16385 8941 1562 0,'-20'16'596'0,"6"-4"-444"0,-1 3-108 0,5-8 7 16,3 3-14-16,2 1 7 0,2 1-1 0,3 2 5 0,1 1-1 16,-1 3-8-16,4 6-7 0,6 7-9 0,0-4-3 15,-1 3-10-15,-3 4-3 0,3 2 0 16,1 0-1-16,-3-6 2 0,-2-3-4 0,0 0 1 0,-1-8 0 16,-1-4-1-16,1-6 10 0,-4-3-3 0,2-3 3 15,-1-4-1-15,-3-10 4 0,-2 2 2 0,-2-16-2 16,6 5 1-16,-6-8-4 0,3 0 1 15,1-2-3-15,-5-4 0 0,7-2-3 0,-1 2-3 0,7-1-1 16,-6 0 0-16,1 6-5 0,4-3 0 0,3-2 0 16,2 2-2-16,0 5-1 0,-1 2 3 0,-3 6-2 0,5-3-1 15,-1 11-3-15,2-4-11 0,-2 10-16 0,1 5-59 16,0 0-35-16,2 6-46 0,1 0-66 0,1 5 156 16,1 1-129-16,-1 2-33 0</inkml:trace>
  <inkml:trace contextRef="#ctx0" brushRef="#br0" timeOffset="36923.42">16637 8942 1389 0,'-6'9'612'16,"-2"-4"-439"-16,-1 2-118 0,4 2-4 0,0 3 9 16,0-1 3-16,3 5 3 0,1 2 3 0,1 6-15 15,1 2-6-15,2 1-1 0,1 2-14 0,0-1-16 16,2 1-3-16,0-5-4 0,2 1-2 0,-1-7-4 15,-1 3-1-15,2-13-7 0,0-1 4 0,-2-7 4 16,3-6 0-16,-2-8 3 0,-2-2 0 0,0-7 13 16,-2-5 6-16,-2-3 3 0,3 1 6 0,-2 0 2 15,-1 1 0-15,0-7 1 0,1 1 1 0,0 5-13 0,1-2-6 16,2-1-4-16,2-3-6 0,4 0-4 0,-3-1-1 16,2 14-5-16,2-2 0 0,2 2-3 15,0 8-1-15,1 8-1 0,2 7-16 0,-3 0-16 16,5 7-14-16,0 3-17 0,1 5-54 0,-1 1-28 15,3 0-41-15,2 1-51 0,-2-2 152 0,2 3-107 16,1-9-22-16</inkml:trace>
  <inkml:trace contextRef="#ctx0" brushRef="#br0" timeOffset="37212.26">17239 8835 1580 0,'-6'-10'659'0,"-4"-4"-420"0,-2 0-68 0,0-2-77 15,4-1-16-15,-2 0-39 0,3 1 20 0,-3 9-13 16,-1-4-4-16,3 5-6 0,0 5-6 15,-2 5-10-15,2 0-4 0,-2 13-6 0,0-2-2 0,1 6-5 16,1-1 1-16,2 8-4 0,-1-2 0 16,4 2 0-16,2 1-3 0,2-8 1 0,1 1-3 15,1-5 1-15,5-7-1 0,4-2 1 0,0 0 2 16,0-8 1-16,4-2-1 0,-2-4 2 0,4-5-2 16,4-8 2-16,-1 4 0 0,-7-5 0 0,4-3 0 15,-1 2 0-15,0-2 0 0,-3 2 0 0,-3 1 0 16,-2 2 1-16,0 3 0 0,-1 5 1 0,-5 6-1 15,0-2-1-15,-1 7 2 0,1 5-2 0,0 8 2 16,-1-2-2-16,0 9 0 0,2-1-1 0,-2 2-2 16,1 2 1-16,1-4-3 0,1 2-14 0,2-5-48 15,0-1-27-15,5-7-34 0,-1 1-42 0,0-4-54 0,4-10-121 16,2-4 217-16,1-3-149 0,-4-1-13 0</inkml:trace>
  <inkml:trace contextRef="#ctx0" brushRef="#br0" timeOffset="37686.15">17739 8442 1413 0,'-12'6'725'0,"1"-1"-455"0,2 1-82 16,-2 3-122-16,2 2 7 0,-1-1-4 0,5 8-9 0,2 7-9 16,-3-1-8-16,2 1-21 0,4 6-2 0,0 2-9 0,2 9 0 15,2 6-4-15,0-2 0 0,-1-9-5 0,8 4-4 16,-1 1-12-16,4-6-16 0,-1-5-11 0,3-9-30 15,0-1-9-15,3-8-4 0,-2-4-2 16,-3-12 4-16,-1 0 10 0,3-9 14 0,-2-5 14 0,-3-7 32 16,-1 1 11-16,-2-7 8 0,-1 0 9 0,-4-2 17 15,1 0 6-15,-6 2 2 0,0 0 2 0,-2 1 3 16,-1 2-1-16,0 5-2 0,0 0-1 0,2 5-10 16,-1 7-6-16,0 5 3 0,1 4 1 15,-1 1-6-15,1 10-2 0,1 8-2 0,0 6-4 16,0 11-5-16,0-2 0 0,2 3-8 0,2 8 2 15,1 1-2-15,0 1 1 0,1 3-2 0,0-1-1 16,0 3 1-16,-1 1 0 0,0-4 2 0,-3-1-4 16,0-1 2-16,-4-3 2 0,1-4-1 0,-1-9 3 15,-2 5 0-15,-4-18 1 0,1 5-1 0,-2-10 4 16,2 2 1-16,-4-13 2 0,0 1 3 0,-4-8 2 16,2-4 1-16,0-5-4 0,-1-2 1 0,2 1-2 0,3-10-6 0,0-11-1 15,1 0-5-15,4 4-2 0,5-9-4 16,1 3 1-16,4-8 0 0,11 3-3 0,-4-3 3 15,4 13-2-15,5 1-35 0,-2-2-32 0,4 6-43 16,6 3-70-16,-1 4 133 0,-2 0-97 0,4 4-46 16</inkml:trace>
  <inkml:trace contextRef="#ctx0" brushRef="#br0" timeOffset="38072.18">18489 8287 1571 0,'-11'2'623'15,"-4"4"-421"-15,-3 3-133 0,-1 4 29 0,-1 3-32 16,0 0-1-16,0 6 2 0,3-2-10 0,-2 8-23 16,-1 0-4-16,7 8-7 0,-2 1-7 0,2 2-11 15,1 0-3-15,9 7-2 0,-4-1 1 0,3 2-2 16,2-2 1-16,5-4-1 0,2-1 3 0,-1-5 0 0,4-14 3 16,-1 0 1-16,2 1 0 0,8-11 3 0,-6-7 0 15,3-2-1-15,4-3 0 0,6-10-1 0,-2 3 0 16,3-7-2-16,4-2 0 0,0 0-1 15,3-6-1-15,0 3 0 0,-2 0 0 0,-1 0 1 0,-1 2-12 16,0 4-19-16,-8 2-93 0,1 2-64 16,-7 1-129-16,3 6 232 0,-4-4-219 0,2 4-117 0</inkml:trace>
  <inkml:trace contextRef="#ctx0" brushRef="#br0" timeOffset="38258.41">18759 8513 1721 0,'-12'9'708'16,"-4"2"-459"-16,12-6-160 0,-4 5 47 16,8 7-51-16,-1-4 10 0,1 16-16 0,-2-2-10 15,2 6-31-15,1 0-8 0,3 7-6 0,1-1-8 16,-4-3-33-16,2-1-37 0,3-5-17 0,1-1-39 16,3-9-219-16,1-7 256 0,6-12-158 0,-2 0-110 15</inkml:trace>
  <inkml:trace contextRef="#ctx0" brushRef="#br0" timeOffset="38585.53">19238 8392 1816 0,'-14'3'729'0,"7"3"-499"0,-4-2-152 0,4 4 9 15,0-1-7-15,1 0 1 0,0 2-2 0,-1-1-26 0,1-2-14 16,-3 4-7-16,-1 1-9 0,5-4-15 0,-4 2-1 15,0-2-4-15,1 4 1 0,2 0-3 0,-3 0 0 16,-2-1-1-16,2-1 0 0,4 1-1 0,-2 1-2 16,1-1 1-16,4 0-1 0,-2 1-2 0,7-1 1 15,2-1 0-15,8-2-1 0,-6 1 1 16,9-1-2-16,-1-1 0 0,3 1 2 0,-3-5 0 0,3 7 2 16,-3-2-1-16,-5 2 3 0,5 2 1 0,-12 8 1 15,3-2 4-15,-4 5-1 0,-5 2 2 16,-4 2-3-16,-2 1 2 0,1-3 0 0,-6-3-2 0,-7 3 1 15,-1 1-3-15,-1-7 0 0,-4-2 0 0,0-6-1 0,-1 0-12 16,1-9-19-16,-5 3-21 0,13-12-31 0,3-6-122 16,3 0-102-16,7-9 220 0,6-2-169 0,2-3-121 15</inkml:trace>
  <inkml:trace contextRef="#ctx0" brushRef="#br0" timeOffset="38952.69">19479 8129 1849 0,'0'-2'706'15,"-4"-1"-503"-15,0-3-143 0,2 3 17 0,2 1-30 16,0 1 0-16,1 3 0 0,1 3-6 0,3 8-17 16,-3-5-3-16,2 15-5 0,-2 1-3 0,1 9-8 15,0-4 0-15,0 21-4 0,-1-4 0 0,-2 5-10 16,0 6-11-16,-3 0-22 0,1 0-19 0,0 0-35 15,-3 0-19-15,2-5-14 0,0 0-17 0,0-7 2 0,-1-10 1 16,2 0 19-16,0-1 15 0,-1-12 35 0,1-8 16 16,-1-5 14-16,-1-5 21 0,-1-12 16 15,2 3 17-15,-3-8 16 0,-1-9 33 0,-2 1 15 0,0-6 16 16,-1-1 14-16,-4-6 14 0,-1 2 0 0,-2-3-6 16,1 1-8-16,2-3-28 0,-3 2-11 0,10-2-8 15,-3 1-8-15,5 6-8 0,0-4-2 0,6 12-1 16,1-2 1-16,4 6 2 0,0 6-2 15,5 4-6-15,1 1-4 0,-2 2-12 0,11 5-2 0,8-1-6 16,-1 1-3-16,-1 0-4 0,8 0-2 0,2-4-19 0,7-1-121 16,2-6-95-16,2 4 185 0,-9-2-130 0,3-3-123 15</inkml:trace>
  <inkml:trace contextRef="#ctx0" brushRef="#br0" timeOffset="39526.51">20640 7824 1415 0,'4'-14'600'15,"6"1"-369"-15,-3 6-143 0,-1-1 36 0,1 0-35 0,-6 6-2 16,-1 2 1-16,1 0-13 0,-3 2-36 0,-5 3-5 16,1 2-2-16,-8 6-6 0,-4 11-5 0,1-5-7 15,-3 7-9-15,-4 10-2 0,-3 1-1 0,-1 7 0 16,-5 0-2-16,0 3 1 0,1 3 1 0,-2 1 0 16,-1-1 0-16,2 1-1 0,0-1 2 0,6-3-1 15,0 1-1-15,4-7 0 0,-3 5 0 0,8-17 1 16,1 6 1-16,1-10 6 0,4-5 0 0,5-6 0 15,1-1 4-15,2-3 3 0,4-4 0 0,7-3 1 16,-3 0 0-16,6-3-1 0,6 4 0 0,3-4 9 16,0 2 1-16,4-1 1 0,2 1 1 0,2 3 2 0,7-1 2 15,7 5 0-15,-2-1-1 0,-6 4-11 0,5 2-1 16,2 1-3-16,-4 4-3 0,-5-1-4 0,-3 5-3 16,-3-2-2-16,-3 0-1 0,-2 0 0 0,-9-2-24 15,3 2-21-15,-8-8-27 0,1 1-36 0,-4-6-165 16,-2 1 205-16,0-16-132 0,-2 3-82 0</inkml:trace>
  <inkml:trace contextRef="#ctx0" brushRef="#br0" timeOffset="39785.66">20870 8143 1720 0,'16'-18'672'0,"-7"14"-480"0,5 0-135 0,-11 3 18 16,5 6-24-16,-3 8-3 0,2-1 0 0,-2 0 0 0,-8 12-11 0,3 9-9 15,1-1-5-15,-4 0-10 0,-2 7-6 0,0-1-3 16,-5 9-2-16,0-2-5 0,2 3-10 0,2-10-8 16,-8-3-36-16,7 3-13 0,-2-9-17 0,1-5-21 15,3-8-63-15,0-2-24 0,1-8-27 16,0-5-48-16,1-8 174 0,1-2-114 0,0-9-18 0</inkml:trace>
  <inkml:trace contextRef="#ctx0" brushRef="#br0" timeOffset="39943.76">20717 8322 474 0,'-15'-25'419'0,"4"4"-137"0,3 8-145 0,-2-3 130 16,2 2-43-16,1 3-62 0,2 3-12 0,0 3-15 0,2 0-7 16,4 5-15-16,-1-1-9 0,3 1-35 0,6 3-3 15,0 1-11-15,5-1-9 0,5 2-5 0,8-3-9 16,0 1-4-16,7-1-4 0,5 0-5 0,1-4-7 15,3 2-5-15,-3-3-18 0,1 0-20 0,-4 3-96 16,-1-4-61-16,-12 4-120 0,3 1 225 0,-7 8-215 16,-6 0-110-16</inkml:trace>
  <inkml:trace contextRef="#ctx0" brushRef="#br0" timeOffset="40097.51">20621 8735 1160 0,'-7'0'493'0,"8"-6"-291"0,2 3-110 16,13-7 42-16,-1 2-31 0,9-4-1 0,-3 2 0 16,12-4-14-16,-1 3-14 0,2-4-27 15,4-1-11-15,-2 1-29 0,-2-2-34 0,1 4-215 16,-4-3 204-16,5 0-111 0,-5-1-101 0</inkml:trace>
  <inkml:trace contextRef="#ctx0" brushRef="#br0" timeOffset="40452.01">21155 8538 1574 0,'-5'7'654'0,"4"-2"-416"0,1 0-146 0,2 4 25 16,1-2-10-16,2 3-26 0,-1 2-19 0,2 7-13 15,0 0-9-15,0-3-19 0,-1 4-5 0,1-1-6 0,-2 2-3 16,1-1-3-16,0 3 1 0,-3-8-3 0,-1 0-5 15,3-3-8-15,-3-2-2 0,1-5-2 0,-1-5 1 16,0-2-1-16,2-8-1 0,-1-3 0 0,-1-8 8 16,0 2 5-16,0-8 0 0,0 1 3 0,0-2 4 15,0-1 1-15,2 1-2 0,-1-1 3 0,2 2-1 16,1 0 1-16,3-2 2 0,0 1 2 0,3 3 4 16,2 1 4-16,4 6 5 0,-4 1 2 0,1 1 2 15,1 14 0-15,0 3 5 0,2-1 1 0,-4 7-10 16,-1 5-2-16,-1 1-3 0,2 8-1 0,-2 3-3 15,0 0 0-15,-4 0-7 0,2 4-3 0,-1 0-1 16,-2 2 0-16,3-3-14 0,1-3-57 0,-3 1-35 16,2-5-39-16,0-5-49 0,3-4 127 0,-1 1-112 15,3-9-37-15</inkml:trace>
  <inkml:trace contextRef="#ctx0" brushRef="#br0" timeOffset="40882.67">21663 8025 1249 0,'1'-5'565'0,"-1"3"-318"0,3 1-135 0,-1 0 55 15,1 6-30-15,2 2 1 0,2 7-7 16,0 3-10-16,2 5-34 0,-2-2-10 0,3 12-11 0,0-2-13 16,-1 6-24-16,1 3 0 0,4 6-12 15,-4-5-6-15,-2-1-8 0,3 1-1 0,-1 4-10 16,-1 0-4-16,0-7-13 0,-2-1-13 0,-1-3 0 0,2 3-11 15,-5-7-1-15,3 2-1 0,-7-13 8 0,-1-1 3 16,1 0 10-16,-4-9 8 0,-1-2 3 0,-4-7 15 16,0 0-1-16,2-7 3 0,-3 0 2 0,0-7 3 15,0-1 2-15,-3-3 0 0,2-3 3 0,0-1-3 16,-1 0 3-16,2-4-3 0,0-3-1 0,1-1-3 16,-1 3 1-16,4-5-2 0,-2 2-1 0,4 3 0 15,1-1-1-15,1 10 2 0,0-2 1 0,1 5 3 16,1 9 2-16,1 3 6 0,1-1-1 0,-1 5 5 15,2 3 2-15,-1 1-1 0,6 7 4 0,3 6-2 16,-3-3 0-16,4 1-1 0,7 4 0 0,1 1 0 16,4 1 1-16,8-2-2 0,-1-5-3 15,0-1 1-15,6-2-1 0,-1-5-4 0,6-5-1 0,-4 0-4 16,2-13-3-16,-2 3 2 0,3-4-8 0,1 0-7 16,-2-6-11-16,-2-1-8 0,-4-1-28 0,-2 1-15 15,-7 1-20-15,-5-2-27 0,-4 2-106 16,-9 0-95-16,-8 2 223 0,-2 2-157 0,-2 1-54 0</inkml:trace>
  <inkml:trace contextRef="#ctx0" brushRef="#br0" timeOffset="41632.51">22163 8406 502 0,'19'10'281'16,"3"-5"-100"-16,1 2-67 0,9-4 57 0,-7 2-14 15,3-3 12-15,2 0 3 0,-1-1-4 0,1-1-3 16,-1-2-34-16,-2-1-16 0,-2-3-15 15,1 1-17-15,-3-1-29 0,-7 0-4 0,1-8 3 16,0 3-4-16,-6 0-7 0,-3-2-1 0,-4 1 0 0,-1-3 3 16,-5-1-1-16,1 0-4 0,-8 3-12 0,-3-1-1 15,-1 0-3-15,-6-1 1 0,1 2-4 0,-5 2-5 16,3 1-5-16,0 1-2 0,-1 3-2 0,2 4-6 16,-1-2 1-16,7 9-4 0,-2-1 1 0,7 8-2 15,-6-5-1-15,10 12-1 0,-2-3-3 0,4 5 2 16,2 2-2-16,5 4 2 0,-1-2 0 0,4-1-1 15,3 2 3-15,3-6 0 0,3 1 2 0,-3-4 0 16,7-9 0-16,1-3 0 0,2 2-1 0,-2-6 2 16,1-4 1-16,1-2-1 0,3-5 1 0,0-5 1 15,-2 1 3-15,-2-2-1 0,-1-2 2 0,0 0 3 16,-2 0-1-16,-5 2 3 0,-3 1-2 0,-1 2 4 16,-7 3 0-16,-2 3 2 0,-2 2-1 0,0 1-2 15,-8 6-1-15,2-1 0 0,-5 8-3 0,1-4-2 16,-7 16-2-16,3-2 1 0,-1 7-4 0,-3 6 0 15,1 4-1-15,2 1 0 0,0 0 2 0,5 3-1 0,-5 6 0 16,0 1 0-16,2-5-1 0,0 1 1 0,0 0 0 16,0 5-6-16,-1-1-2 0,-1 1 1 0,2-9-1 15,0-2 1-15,-4 0 1 0,2-5 1 0,2-4-1 16,-2-10 8-16,1 1 0 0,0-9 1 0,4-5 0 16,0-9-2-16,2-1 1 0,0-9-1 0,0-6-1 15,5-5-3-15,1-2 2 0,3-10-2 0,0 0 2 16,2-4 2-16,1-1-3 0,4-7-1 15,3 5 2-15,1-3-1 0,3-2 0 0,5 3 0 0,-1 1-1 16,0 6-1-16,5 9 0 0,6 2 3 0,-4-5-2 16,1 12 2-16,-1 6 1 0,1 2 1 0,8 3 0 15,1 8 4-15,1-4 0 0,-4 5 1 0,2 2 2 16,2 0 0-16,0 4 0 0,0-4 0 0,-1-1-1 16,0-1-3-16,0-4 2 0,0 0-3 0,2-5 2 15,-1 1-2-15,-2-4 2 0,-5 1-1 0,-7-1 4 16,3 1 2-16,-15-1-2 0,1-1 3 0,-12 0-1 15,3 2 3-15,-15-3-3 0,3 1 3 0,-10 1-2 16,-5-2-1-16,-7 5 0 0,4 3-2 0,1 0-1 0,-3 12-3 16,-2 1 1-16,0 2-4 0,6 3-1 15,3 5-1-15,5 3-2 0,-5 7-2 0,8 5-1 16,-1-2-1-16,11-2-11 0,4 5-47 0,0 0-28 16,9 0-36-16,2-9-35 0,15-6-169 0,-1 0 236 15,5-9-165-15,6-5-71 0</inkml:trace>
  <inkml:trace contextRef="#ctx0" brushRef="#br0" timeOffset="41938.53">23633 8112 1237 0,'-16'0'505'0,"1"3"-295"0,-4 3-121 16,-1 7 56-16,0-4-37 0,6 10-24 16,-5 5 5-16,-1-1-12 0,3 8-8 0,1 2-7 15,1 6-13-15,-1 0-5 0,2 4-8 0,3 0-9 16,1-2-16-16,2 1-3 0,3-2-3 0,3-4-1 15,1-10-3-15,1 5-1 0,5-18 0 0,-2 2 0 16,4-10 2-16,1 3 3 0,-1-13 3 0,0-1 5 16,2-7 9-16,-3-5 5 0,2-3 6 0,0-2 4 15,-3 0 4-15,0-7 3 0,0-5 4 0,1 0-3 16,-1 3-10-16,0-1-2 0,1-1-5 0,4-7-6 16,6 1-7-16,-4-1-4 0,6 9-7 0,5-1-3 15,1-1 1-15,3 4-2 0,0 6 0 0,-2 10-2 16,1 1 2-16,-4 8-1 0,0 4-3 0,-6 5-21 15,2 5-16-15,-4 5-19 0,1 2-24 0,0 0-96 16,2 4-58-16,2-1-118 0,1 0 235 0,0-1-208 16,1 1-96-16</inkml:trace>
  <inkml:trace contextRef="#ctx0" brushRef="#br0" timeOffset="42772.67">23996 7623 963 0,'-4'3'547'16,"-3"-2"-264"-16,2 0-172 0,-3 1 132 0,1 0-127 0,2 1-19 16,1 3 0-16,-1-2-7 0,2 4-4 0,1 2-6 15,2 1-5-15,3-1-10 0,0 0-6 16,7 1-10-16,-2 1-12 0,7 1-17 0,-1-2-6 16,11 1-5-16,-5-1-2 0,7 2 0 0,3-1-2 15,1-1-1-15,1 0 1 0,-3-1-2 0,-1 0-1 0,4 2 2 16,1-1 1-16,-5-1 0 0,-1 1-1 0,0 0 1 15,1 3 0-15,-3 1 0 0,1-1 2 0,-8-1-1 0,-1 2 2 16,-1 0 0-16,-3-1-1 0,-4 0 1 16,-5 1 2-16,1-2 0 0,-5 1-1 0,0-3 2 15,-4-2-2-15,-1 3 0 0,-3-5 0 0,0 1 1 0,1-6-2 16,-2 2 0-16,0-3-2 0,1 0-1 16,1 0-1-16,0-1 1 0,2-2 0 0,-1 1 0 15,2-1-2-15,0 0 1 0,1 1-2 0,0-3 1 16,-1 1-1-16,1 1-1 0,-3 1-1 0,0 0 3 15,-1 1 1-15,0 0 3 0,-2 3 3 0,-5 6 6 16,-6 7 0-16,2-1 3 0,-5 7-1 0,-2 9 0 16,-5 0 0-16,-4 11-2 0,-4 6 0 0,1 6-8 15,-2-2 1-15,-1 8-2 0,3 1 1 0,-2-3-2 16,4 3-2-16,10-11-3 0,-4 0 0 0,7-11-10 16,-2 5-14-16,14-21-20 0,-3 1-25 0,5-8-144 15,5-11 286-15,7-8-109 0,3-5-26 0,4-6 19 16</inkml:trace>
  <inkml:trace contextRef="#ctx0" brushRef="#br0" timeOffset="43804.08">18523 8141 399 0,'-6'-4'322'16,"2"-4"-92"-16,-4 5-100 0,1-1 89 0,0 1-74 15,0 0-17-15,1-1-11 0,-1 0-9 0,4-2-12 16,-2 2-14-16,2-3-27 0,2-2-6 0,0-3-5 15,1-1-5-15,0 0-9 0,1-8-3 0,2-4 1 16,1 0 0-16,-1-2-8 0,1-5-3 0,1-3 2 0,1-5 0 16,2-3-1-16,-1 3 1 0,-1 0-2 0,1-9 1 15,0 1 1-15,0-2-1 0,0 3-2 0,-5-6-3 16,4 0 0-16,-4-1-3 0,-2-1-2 0,-1-2-3 16,0 0-1-16,-5-8 0 0,2 4-1 0,2 0 0 15,-4-3-1-15,3 0-1 0,-2 0 2 0,3 2-2 16,1 2 0-16,1 0 0 0,-1 3-1 0,0 0 1 15,1 4 0-15,-2-2-1 0,2-1 0 0,-3 13 1 16,1-1-1-16,0-5 0 0,0 0 0 0,-4 7 0 16,4 4 0-16,0 1-1 0,-1-6-4 0,-2 4-4 15,2-2 0-15,-2 4-3 0,3-2-4 16,-1-1-2-16,0-1 1 0,1 2 0 0,1-1 3 0,0 2 3 16,1 3 1-16,1 0 3 0,2 6 5 0,-1-2 1 15,1 9-2-15,0 0 2 0,0 6 1 16,-1-2 0-16,-1 9-1 0,1-2 1 0,-2 4 0 15,0 1 1-15,-1 2 0 0,-1-1 1 0,-2 3-1 16,2 0 2-16,-1 0-2 0,1 2 1 0,0 1-1 0,-1 2-1 0,1-3 0 16,0 4 1-16,0-1-1 0,2 0 0 0,-1 2 0 15,1-3-2-15,0 0 0 0,0-1 2 16,1 2 0-16,0-3-1 0,1 2 0 0,1-1 1 0,1-1-1 16,0 4 1-16,0-1 3 0,3 1 0 15,1 3-2-15,4 2 1 0,-2-1 3 0,10 6-2 16,-4-1 1-16,2 2 2 0,1 0-1 0,4 9 0 15,1-3 0-15,1 7 1 0,0 1-2 0,0 3 0 16,1 5-1-16,4 1-2 0,-1 2 2 0,-2-5-2 16,2 4 3-16,-5-7-1 0,-2-8 0 0,3 4 2 15,-2-5 2-15,-4-4-1 0,-4-5 1 0,-4 0-1 0,-1-4 3 16,-6-4 1-16,2 1 0 0,-7-4 0 0,-5-3 0 16,0-1-2-16,-4-5 0 0,-2 1-1 0,-5-5-10 15,-1 0-3-15,-1-2-4 0,-1-3-3 0,-2-2-14 16,0 1-9-16,0-6-12 0,0 1-12 0,1-2-38 15,0-1-16-15,3-5-14 0,-2 2-12 0,3-3-39 16,1 0-22-16,0 1-28 0,2 0 128 0,3 3-62 16,2 4-22-16</inkml:trace>
  <inkml:trace contextRef="#ctx0" brushRef="#br0" timeOffset="43977.11">18597 5437 553 0,'-3'-15'375'0,"1"2"-136"16,0-1-119-16,1 7 94 0,-3-2-63 0,3 2-14 15,-4 5-9-15,1 1-7 0,-2 3-22 0,3 2-5 16,-5 3-6-16,-1 2-7 0,0 7-8 15,-1-2-3-15,-6 14-4 0,2-1-4 0,-2 9-5 16,-1-4-8-16,-3 14-7 0,1-1-1 0,-1 3-7 16,-1 4-4-16,2-7-3 0,0 1-2 0,2-6-9 0,6-15-1 0,-2 0-1 15,2 2-4-15,0-11-10 0,5-9-11 0,1-2-19 16,2-5-70-16,3-8-50 0,0 4-73 0,4-6 157 16,6-12-156-16,1 0-76 0</inkml:trace>
  <inkml:trace contextRef="#ctx0" brushRef="#br0" timeOffset="44599.37">17799 6370 1160 0,'-21'15'487'16,"3"-1"-306"-16,6 0-110 0,2-2 6 0,9-3 3 0,2 1 17 15,-1 0 7-15,3-4-27 0,6 0-7 0,4 0-5 16,7 1 4-16,12 3-3 0,-5-1-3 0,9 4-15 15,17 9-4-15,-1 1-2 0,12 7-5 0,3 7-2 16,8 12-6-16,0-1-1 0,7 11-3 0,4 7-2 16,2 7-3-16,0-2-1 0,4 9 0 0,5-7-1 15,1-5-5-15,0 7-1 0,-8-21-1 16,0 0-1-16,-4-13 1 0,4 2-3 0,-22-21 1 0,1 1-1 16,-15-8 2-16,-4-7 0 0,-14-5 3 0,-1 1 1 15,-12-4 1-15,-20-5 1 0,-4-4 1 0,-2-3 1 16,-5 1-1-16,-9-4-3 0,0 2-2 0,-9-7-3 15,-4 0-1-15,1-1-1 0,2 4-3 0,-2 1-2 16,-1-2-2-16,-2 1 0 0,2 2-7 0,6 3-21 16,0-2-18-16,4 3-16 0,2 0-23 0,6 1-107 15,-2 1-73-15,9-4 180 0,0-5-137 0,6-1-88 16</inkml:trace>
  <inkml:trace contextRef="#ctx0" brushRef="#br0" timeOffset="45072.86">19744 5998 727 0,'6'-3'404'0,"-1"0"-164"16,1 2-129-16,2 1 148 0,-3 4-161 15,-3 4-6-15,2 1 6 0,-4 3 5 0,-4 3-3 16,-6 6-13-16,1-1-11 0,-6 5-6 0,-4 3-8 0,-8 6-18 16,3-2-4-16,-17 8-7 0,-1 2-6 15,-11 5-12-15,5-2-1 0,-24 12-2 0,7-1-1 16,-14 4 4-16,-6 6 1 0,-16 5 2 0,5-2 7 15,10-7 3-15,-18 3 4 0,-10 11 5 0,-3 0 15 16,14-11-4-16,1 0-1 0,4-1 0 0,-14 10-4 16,16-4-4-16,-8 1-3 0,26-16-2 0,-5 2-10 15,4 2-2-15,12-9-2 0,13-5-2 0,14-11-4 16,-3-2-1-16,21-10-5 0,5-3-5 0,14-10-5 16,1-2-3-16,8-7 1 0,8-2-1 0,10-9 1 15,-3 2 1-15,15-9 1 0,-2 1 1 0,4-1-1 16,2-4 3-16,-3 5-2 0,1-3 1 0,-5 3 0 15,-3 3 2-15,-4 2-1 0,-3 0-8 0,-3 4-12 0,-9 5-21 16,-1-2-72-16,1 3-49 0,-6 2-57 0,-4 2-114 16,-1 3 221-16,0 0-212 0,-4 5-94 0</inkml:trace>
  <inkml:trace contextRef="#ctx0" brushRef="#br0" timeOffset="76569.6">13250 12902 455 0,'-12'11'239'0,"3"1"-115"0,4 3-64 16,-1 1 51-16,1-1-25 0,2 4-9 0,-2-3-7 15,4 4 1-15,1 0-4 0,-2 0-5 0,0-5-4 16,-1 2-7-16,2 0-3 0,-2-2 0 0,5 1 2 16,-2-1 5-16,-1-1-2 0,2-1-2 0,0 2-1 15,-1-1-5-15,0-2 2 0,0 0-4 0,-1-2-3 16,-1-1-9-16,-2-5-2 0,0 0-1 0,0 0-2 16,4-2-5-16,-2-2-4 0,-2-1-3 0,-1-5-3 15,0-8-3-15,1 3-2 0,1-11-5 0,-3-7 2 16,3-2-4-16,0-11 1 0,-1-6 0 0,3-11 0 15,-1-1-1-15,2-7 1 0,0 0 0 0,4-5-2 16,-2-1 2-16,9 4-2 0,0 1 1 0,4 6-2 16,0 0 4-16,10 16-3 0,-4 2 0 0,3 12 1 15,1 5 1-15,-1 11 0 0,2 4 1 0,-1 15 6 16,-1 10-1-16,2 17 5 0,-2-1-2 0,-3-1 1 0,-2 25 0 16,-1 10 3-16,-1-2-2 0,-3-1-3 0,-4 4-1 15,-3-8-1-15,1 6 3 0,-6-14-1 0,1 7 1 16,-2-25-2-16,4-3-4 0,-8-4-4 0,3-11-5 15,-1-6-4-15,-9-9-26 0,4-3-11 16,-6-8-16-16,-4-2-26 0,-3-6-89 0,3 0 129 16,-5-3-83-16,1-3-43 0</inkml:trace>
  <inkml:trace contextRef="#ctx0" brushRef="#br0" timeOffset="76731.63">13050 12751 1284 0,'-4'28'521'0,"-2"-10"-355"0,4-3-109 16,0-6 22-16,1-1-2 0,6-7-8 0,7-2-2 16,6-7 1-16,-4 4-8 0,13-14-9 0,1 3-7 15,2-4-11-15,2-1-10 0,2-3-7 0,1 2-5 16,4-1-12-16,-1 1-16 0,3-2-21 0,1 3-28 16,-1 1-125-16,3 2 149 0,-4 4-94 0,1-2-68 15</inkml:trace>
  <inkml:trace contextRef="#ctx0" brushRef="#br0" timeOffset="77032.28">13654 12656 1118 0,'-8'11'469'0,"-3"5"-302"0,3-5-106 16,3-1 33-16,5 4-34 0,2 0-9 0,4 3 0 16,-1 0 1-16,4 5-4 0,0-1-5 0,4 6-14 15,0-1-4-15,0 3-6 0,0-3-5 0,-2 0-4 0,0-6-4 16,1-1 2-16,-2 1-1 0,-4-7 1 0,1-6 0 15,1-6 1-15,-4-2 2 0,-4-15-1 16,2 5 2-16,-3-8 0 0,-3-11 14 0,-1 0 6 0,-2-9 4 16,-3-2 3-16,0-1 2 0,0-1 2 0,-1-1-1 15,1 2-3-15,1 2-15 0,0-2-5 0,6 9-7 16,-2-2-4-16,3 5-6 0,1-1-2 16,2 14-3-16,1-4 2 0,4 7-2 0,-2 6-1 15,5 3 1-15,-1 2-1 0,4 5-19 0,1 4-21 16,3 3-27-16,-1-1-37 0,-1 2-45 0,4 1-81 0,1-6 156 15,0 0-122-15,-3 1-24 0</inkml:trace>
  <inkml:trace contextRef="#ctx0" brushRef="#br0" timeOffset="77325.17">14080 12416 1422 0,'-18'26'566'0,"6"3"-377"0,2 4-120 0,-1-1 30 15,6-4-37-15,2 8 3 0,3 6 4 0,1-3-5 16,0-3-24-16,6 0-7 0,-1-4-7 0,2 0-6 16,1-11-6-16,1 6-5 0,-4-18-5 0,4-3 2 15,-2-4 2-15,-1-8 0 0,-1-7-2 0,1-10 3 16,-2 0 2-16,-1-11 2 0,-3 2 7 0,-1-1 3 16,2-4 1-16,-6 9 1 0,-1-4 1 0,1 5-3 15,-1 2-2-15,1 2-1 0,0-2-8 0,1 2-7 16,3 1-1-16,-1 5-4 0,1-1 1 0,2 2-3 15,3 7-2-15,1 4-6 0,1 1-6 0,-5 4-8 0,10 6-15 16,4 5-54-16,-3-2-32 0,3 2-38 0,1 4-44 16,2-7-85-16,5 5 186 0,3-8-138 0,-2 4-22 15</inkml:trace>
  <inkml:trace contextRef="#ctx0" brushRef="#br0" timeOffset="77634.88">14602 12405 1625 0,'-20'-7'694'0,"1"1"-446"0,-4 1-165 15,3-1 61-15,3 1-73 0,-8 3-12 0,0-2 0 16,2 2-7-16,0 1-17 0,2 1-6 0,2 2-5 0,-3 5-5 16,7 3-6-16,-2-1-3 0,5 3-6 0,2 9-2 15,0-3-3-15,3 8-2 0,3-2 1 0,4 1-1 16,0 1 0-16,3-1 0 0,4-2 0 16,4-10-5-16,1 2 1 0,2-9-1 0,4-6-1 0,3-5 2 15,-2-2-1-15,7-13 1 0,-4 4 0 0,-1-7 4 16,2 1 3-16,-6-3 0 0,1 1 0 0,-3 2 2 15,-6-1-2-15,0 8 1 0,-2-3 0 16,-1 6 1-16,-5 6-1 0,4 5 0 0,1 1 0 16,-4 4 1-16,1 4 0 0,-1 3-1 0,0 8-1 15,0 8 0-15,2-3 0 0,-4 0 1 0,3 1-2 16,1 1-10-16,0-2-13 0,4-3-16 0,0-9-55 16,2 0-27-16,3-6-32 0,1-8-36 0,-2-7 112 15,2 0-97-15,0-10-16 0</inkml:trace>
  <inkml:trace contextRef="#ctx0" brushRef="#br0" timeOffset="78025.82">14750 12233 636 0,'-5'1'433'0,"0"4"-150"16,-1 0-143-16,1 3 85 0,-1 8-66 15,2 0-25-15,-1 6-5 0,2 6-12 0,-1-2-11 16,2 1-36-16,0 8-4 0,1 0-7 0,1 4-6 16,0-6-7-16,5-2-16 0,0-1-6 0,3-6-7 15,2-7-5-15,4-13-11 0,1-1-1 0,4-9-2 16,2-10-1-16,5-11 0 0,-3 4 1 0,2-19-1 15,0 3-1-15,0-5 4 0,1-2 0 16,-7 3 1-16,3-1 3 0,-8 3 0 0,-1 4 1 0,-3 6 2 16,0 2 0-16,-4 6 1 0,-4 7-2 0,-1 5 3 15,0 0-1-15,0 7-1 0,-1 5 2 0,-1 5 0 0,-2 10 6 16,-2 13-1-16,3-5 1 0,2 8-2 0,-2 7 2 16,-1 4-1-16,3 6-2 0,-4-1-1 0,4 8-5 15,3 0-3-15,-2 3 3 0,-1 2-3 0,0-3-1 16,2 2 1-16,1 1 0 0,1-6-1 0,-2-7-1 15,-1 3 1-15,-2-18-2 0,1 2 1 0,-1-7 1 16,-3-2 1-16,-7-15-1 0,4 2 2 0,-9-8 12 16,1-5 2-16,-6-5 5 0,-1-2 3 0,1-3 0 15,-2-7 1-15,0-7 3 0,-2 0 0 0,3 0-12 16,7-8-5-16,0-3-2 0,4-8-5 16,8-6-4-16,-5 0 0 0,10 5-3 0,5-1-5 15,2-2-8-15,7 2-20 0,6 7-32 0,5 2-131 16,3 0-119-16,6 6 238 0,3 2-177 0,-1 5-143 15</inkml:trace>
  <inkml:trace contextRef="#ctx0" brushRef="#br0" timeOffset="78337.39">15252 11862 1270 0,'2'-33'532'0,"3"4"-347"15,1 4-118-15,4 9 25 0,0-4-12 0,7 13-5 16,-1 3 0-16,2 5-13 0,0 0 0 0,3 12-14 16,-2 3-3-16,1 6-10 0,-2 5-2 0,-4 8-1 15,-1 0-1-15,0 6-7 0,-6 7-8 0,-1 4 6 16,-1 0-4-16,-1-6-4 0,0 7-4 0,-2 2-1 16,3 0-2-16,-5-8-2 0,0-3-1 0,2-6 1 0,-2 4 0 15,0-16 0-15,-1 6 1 0,2-16-2 0,-1-1 2 16,0-2 1-16,1-6 1 0,1-1 1 0,6-6 0 15,-5-2 1-15,5-2 1 0,0-3-2 0,3 1-1 16,1-2 1-16,3-2-2 0,0 0-2 0,-1-2 0 16,2 1-3-16,4-4 1 0,-1-1 1 0,3-4-5 15,0-2-15-15,5-2-24 0,-2-2-28 0,1-4-137 16,3-1 164-16,6-5-101 0,-6 0-75 0</inkml:trace>
  <inkml:trace contextRef="#ctx0" brushRef="#br0" timeOffset="78516.78">15889 11985 1611 0,'-14'18'659'0,"2"4"-429"0,2-1-140 15,1 0 24-15,7 6-23 0,1-2-11 0,1 1-1 16,3 2-6-16,5 1-9 0,0-1-9 0,2 2-22 16,2-2-6-16,2-1-10 0,0-2-25 0,1-1-38 0,-2-8-51 0,5-1-217 15,-1 1 253-15,3-6-166 0,-1-7-95 0</inkml:trace>
  <inkml:trace contextRef="#ctx0" brushRef="#br0" timeOffset="78838.53">16474 11665 1805 0,'-15'19'714'0,"5"-8"-467"0,1 6-147 16,-4-1 32-16,3-1-40 0,2 1-1 0,0-2-9 0,-4 0-13 15,-1 2-15-15,-1 0-13 0,-1-5-21 0,1 4-5 16,-3-2-7-16,-3 0-1 0,1 0-3 0,1 2-3 16,-1-3 1-16,1 3 0 0,3 1 0 0,1-4-4 15,-2 1 0-15,4-1-3 0,1 0 2 0,3 1-4 16,-1-2 0-16,9 4-1 0,-2-3-2 0,2-1-1 16,7 1 0-16,3-4 0 0,1 2 1 0,8-3 1 15,0-1 1-15,6-3-1 0,1 2 3 16,-2-3 5-16,2 1-1 0,-2 4 2 0,2-1 0 0,-7-1 0 15,-3 2 1-15,-1 4 2 0,-5 3 1 0,-5 3 2 16,3 0 1-16,-6 2-1 0,-6 3 1 0,3 1 1 16,-9 1-2-16,-2 1-2 0,-5-4-19 15,0-1-18-15,-5-1-29 0,-2-5-38 0,6-8-178 16,-9 2 216-16,11-14-134 0,-2 0-92 0</inkml:trace>
  <inkml:trace contextRef="#ctx0" brushRef="#br0" timeOffset="79224.39">16619 11475 1699 0,'-3'-9'711'0,"0"9"-451"16,-1 1-63-16,4 5-107 0,-1-2-15 0,2 13-40 15,1-2 28-15,2 10-24 0,0 4-9 0,2 9-8 16,-2-2-7-16,2 0-8 0,-1 5-3 0,3 9-3 15,1 1 1-15,-3-7-2 0,3 2-4 0,1-4-10 0,0 7-47 16,0-5-19-16,1 2-8 0,-3-13-21 0,-2 2-25 16,2-2-1-16,-4-2 5 0,-3-7 6 0,-2-7 48 15,-1 1-5-15,-4-10 27 0,-3-3 20 0,-1-10 24 16,-3-1 2-16,-1-8 3 0,-1-4 4 0,-1-3 16 16,-1-1 30-16,-2-3-7 0,-1 0 9 0,2-1 30 15,-3-1 9-15,2 0 5 0,0 0 4 0,3 1-4 16,1-3 2-16,6 6-3 0,1 0-2 0,1 4-23 15,9 7-7-15,4 0 2 0,0-1-6 0,3 6-12 16,3 0-9-16,7 2-8 0,10-6-5 0,14-1-9 16,-8 2-1-16,13-8-10 0,10-4-60 15,-1-1-65-15,11-7-110 0,-1-2 183 0,15-2-159 0,-8-2-97 16</inkml:trace>
  <inkml:trace contextRef="#ctx0" brushRef="#br0" timeOffset="79758.46">17845 11216 1655 0,'-11'6'675'0,"0"1"-433"15,5-7-152-15,3-1 22 0,0-1-12 0,0 0-35 16,3 1-7-16,-7 1-8 0,5 0-14 0,-4 0-23 0,0 1 0 16,-1 2-4-16,-4 4-1 0,-6 4-1 15,2-2-1-15,0 3-3 0,-9 8 0 0,1 1-1 16,-6 4-2-16,-1 4 1 0,-1 4 0 0,2 2-1 16,-4 3 1-16,2 0-1 0,6 2 0 0,-3 0 1 15,11 1-1-15,-2-2 0 0,6 1-2 0,-2-4 0 16,13 2 0-16,-2 0-2 0,5-2 3 0,4 1 1 15,4-8 1-15,3 3 2 0,-1-5 2 0,9-8 4 0,7-1 5 16,-1 0 2-16,0-7 3 0,4-5 2 0,5 0 3 0,5-4 3 16,3-2-1-16,0-1 0 0,-11-2-7 15,7 1 1-15,-1 1-3 0,-4 0-4 0,-3-1-3 0,-8 2-3 16,1 0-1-16,-4 0 1 0,-3 2-2 16,-5 0 1-16,-1-1 0 0,-3 1-2 0,-3 0-9 15,-4 0-56-15,2 2-35 0,-5-2-49 0,0 1-70 16,-1 0 149-16,0 0-124 0,1-3-44 0</inkml:trace>
  <inkml:trace contextRef="#ctx0" brushRef="#br0" timeOffset="80283.63">18054 11379 864 0,'0'4'449'0,"0"-8"-223"16,0 2-121-16,0-1 92 0,2-4-65 16,3-2 2-16,1 3-7 0,1-3-4 0,2-1-10 15,3-1-11-15,3 1-10 0,-4 0-25 0,0 0-5 0,4-1-4 16,-1-2-5-16,2 3-19 0,-3-1-5 0,3 1-3 16,-4-1-2-16,5 3-5 0,0-2-3 0,-1 4-8 0,0 4-2 15,-1-2-1-15,0 4 0 0,0 2 0 0,-1 8 1 16,-3-3 1-16,-1 6-1 0,-2 4 1 15,-3 6 1-15,2-1 0 0,-9 12-1 0,0-3 2 16,-5 0-3-16,3 4 0 0,-8-2-1 0,-1 3 2 0,0-3-2 16,-2-4 0-16,-1-2-1 0,2 0 0 15,0-3 0-15,3-6-1 0,-3 3 0 0,2-2 1 16,2-5-2-16,4-2-1 0,-1-2 1 0,3 1-3 16,0-7 0-16,1 2 1 0,3-5 0 0,5-2-1 15,1 1-3-15,4-4-1 0,1-2-21 0,1-2-85 16,5 0-52-16,-1-1-75 0,2 2 169 0,4-5-174 15,-4-1-94-15</inkml:trace>
  <inkml:trace contextRef="#ctx0" brushRef="#br0" timeOffset="80780.42">18457 12066 1104 0,'-6'3'486'0,"-1"-3"-296"0,-2 2-113 0,0-4 34 16,3 0-7-16,1-2-8 0,-2 0 3 0,4 0-20 16,0 0-6-16,3-3-3 0,-2 2-5 15,2-1-13-15,2-2-4 0,0-1 12 0,2 1-2 16,0-2-4-16,-1 0 2 0,1 3 0 0,2-5 5 15,-1 4-2-15,1-2-4 0,-2 7-14 0,2 0-6 16,-1 0-4-16,0 3-8 0,-1 1-4 0,1 6-7 16,-1 0-5-16,-1 3 1 0,-1 2-3 0,-2 5 2 15,2 0-1-15,-6 2 0 0,2 0 0 0,-3-3-2 16,0 3 1-16,-3-7-2 0,2 1 1 0,0-5 1 16,-1-2-2-16,2-6 0 0,-1 0-3 0,-1-3-12 0,4-8-23 15,0-3-97-15,1 2-76 0,1-5-198 0,1-1 306 16,3 0-210-16,3-4-176 0</inkml:trace>
  <inkml:trace contextRef="#ctx0" brushRef="#br0" timeOffset="81461.77">19326 11439 1198 0,'-10'3'597'0,"0"4"-340"0,-1 3-167 0,1-3 38 15,2 6-16-15,-4 3 11 0,1 2-7 16,3-1-35-16,-2 3-73 0,4-2 55 0,-3 7-6 16,1 4-8-16,-1-1-7 0,5 0-18 0,2 7-7 15,-3-2-4-15,4 6-3 0,-1 1-3 0,3-3-5 16,-1 1 3-16,2-1-3 0,5-6-2 0,-4-3 2 16,3 0-1-16,1-13-1 0,-1 0 1 0,1-7 0 15,0 1 0-15,0-9-1 0,-2 0 2 0,2-10 1 16,0-3-1-16,-1-3 1 0,2-2 0 0,0 2 2 0,0-6-3 0,1-3 2 15,1-1 1-15,0 4 1 0,0 1 2 16,2 4 0-16,0 1 2 0,2 4-1 0,-2-4 3 0,0 9-3 16,0 3 2-16,1-1-2 0,-2 0 0 15,0 0-1-15,1 2-4 0,2 3 3 0,-1 0-2 16,-1 0-1-16,2-3 0 0,-1 2-2 0,2 0 0 16,-1-3 0-16,-2-4 1 0,0 0-1 0,0-10 0 15,-3 2 3-15,-1-5-1 0,2 1 2 0,-6-5-3 16,2 0 1-16,-5-4 0 0,-1 0 0 0,-1 5 1 15,0-2 0-15,-3 2-1 0,-2 6-1 0,-4-3 2 16,0 0-1-16,3 7-2 0,-5 0 0 0,-1 4-2 0,-6 4-4 16,-3 7 1-16,2-2 0 0,-1 5-1 0,-1 8 0 15,-2 0 0-15,-2 6-1 0,3 4 0 0,-1 3 3 16,2 1 0-16,0 2-1 0,1 2 1 0,0 8 0 16,3 0 1-16,-1 2 0 0,-1 0 1 0,10 5 1 15,-4 1-1-15,8 0 0 0,1 5 0 0,6-5 2 16,-1 1-1-16,15-6 1 0,1 0 2 0,1-7 0 15,10-6 2-15,6-7 0 0,1-7 0 16,-2-4-2-16,15-21-2 0,5-8-8 0,1 0-18 0,-4-5-25 16,5-14-36-16,-5 1-50 0,10-6 97 15,-6-10-71-15,0 3-34 0</inkml:trace>
  <inkml:trace contextRef="#ctx0" brushRef="#br0" timeOffset="81742.61">19867 11732 1078 0,'-10'-10'508'0,"-4"-5"-277"15,-1-2-127-15,3 0 55 0,1-2-11 0,1 0-8 0,2 1-5 16,6 4-20-16,-3-1-7 0,8 7-10 15,3-2-11-15,3 4-21 0,0 0-10 0,10 8-7 16,0 0-6-16,6 9-16 0,2 4-6 0,5 6-5 16,-3 0-3-16,0 1-5 0,1 6-3 0,4 0 1 15,1 2-2-15,-6-7-4 0,-2-1-8 0,2-3-19 0,2 1-90 16,1-6-29-16,1 1-49 0,-7-6-69 0,-1-2 168 16,0-1-150-16,-5-4-39 0</inkml:trace>
  <inkml:trace contextRef="#ctx0" brushRef="#br0" timeOffset="81884.92">20204 11513 1624 0,'-23'-8'666'16,"1"4"-439"-16,3 2-149 0,0 5 44 0,4 0-48 15,-2 12 1-15,2 7 6 0,-6-4-7 0,6 4-17 16,-3 7 3-16,0 1-13 0,-1 6-7 0,2 4-11 16,-2-2-4-16,5-5-17 0,7 5-15 0,-1-2-22 15,5-3-36-15,6-4-31 0,8-10-168 16,-3-1 207-16,10-8-129 0,11-6-90 0</inkml:trace>
  <inkml:trace contextRef="#ctx0" brushRef="#br0" timeOffset="82736.96">20339 10969 1574 0,'-3'-10'646'0,"-1"3"-429"0,2-1-142 16,0 9 26-16,2-1-3 0,1 4-9 0,1 7 1 15,5 7-16-15,-2 0-9 0,3 9-11 16,2 8-7-16,1 13-18 0,1-6-8 0,0 20-6 16,1-4-4-16,0 8-5 0,2 2-7 0,-3 2-12 15,-1 0-22-15,1-3-46 0,1 1-21 0,3-11-13 16,-4 1-16-16,-1-11-9 0,-2-16 4 0,-1-2 11 16,5-1 24-16,-9-13 42 0,-2-10 22 0,4 1 14 0,-8-8 19 15,-4-11 11-15,3 3 11 0,-4-5 4 0,-5-6 14 16,4-2 9-16,-8-6 4 0,-4 0 4 0,2-1-3 15,-1-1-2-15,-4-2-7 0,2-3-5 0,3 1-18 16,-3 0-5-16,6 2-7 0,0 1-3 0,4 4-2 16,-2-3 6-16,7 17 5 0,0-4 3 0,0 8 10 15,3 6 2-15,2 6 2 0,0 2 2 0,1 4 8 16,2 6-3-16,1 2-5 0,3 3-2 0,-3 0-6 16,7 0-1-16,3 5 2 0,2-1-2 0,0-5-5 15,5 1-2-15,3-3 0 0,2-4 2 0,7-8 0 16,-2 5 0-16,2-12-5 0,2-7 1 0,0 0-1 15,3-9-1-15,-1-4 0 0,0-6-4 16,3 2 0-16,-3-5-1 0,-2 1 0 0,-5-2-1 0,4 0-1 16,-10 5-1-16,-1 0 0 0,-8 2-1 15,2 0 0-15,-21 6-1 0,5-1-1 0,-8 7 0 0,-9 1-1 16,-5 11 1-16,1 0-1 0,-6 5 0 16,0 10-1-16,3 4-1 0,-3 2 2 0,2 0-1 0,8 9 1 0,-3 5-2 15,1 0 1-15,5-1-2 0,3 4 2 0,2-1-2 16,2 7-1-16,7-1-1 0,-3-1 1 0,8-10-2 15,5-2-3-15,3-2 0 0,5-8-2 16,5-6 1-16,9-12 0 0,1-3 2 0,7-11-1 0,-1-5 4 16,2-14 2-16,2 5 2 0,-4-16 1 0,2 0 1 15,-5-4 0-15,0 0 2 0,-7-2 0 16,1 2-1-16,-3 3 4 0,-5 0 1 0,-8 6 0 16,1 1-1-16,-2 6 3 0,-11 11-2 0,0 0 2 15,0-1 3-15,-3 8-3 0,-2 7-1 0,-5 6 0 0,-1 5 1 16,-3 12-1-16,1-5 0 0,1 10-3 0,-1 8 0 15,-1 4 0-15,2 3-2 0,1 0 0 0,5 5-1 16,-3 1 0-16,4 2-1 0,2-5 0 0,1 1-3 16,0-4 0-16,3-1 0 0,5-8-1 0,1-11-1 15,-1 4 1-15,7-22 0 0,-3 3 3 0,4-12 0 16,0 1 2-16,-3-16 0 0,3 1 2 0,-1-5 1 16,-2-4 2-16,2-1 2 0,-3 0-2 0,-2 3 3 15,-3-1-1-15,4-5 5 0,-3 2 0 0,-1 4-1 16,-2 2-1-16,2 3 0 0,2-3-3 0,1 7-1 15,-2-4 1-15,-2 15-3 0,-3 5 4 0,4 1-1 16,-7 8 0-16,0 10 1 0,-1 13 0 0,0 0-2 16,-3 12 0-16,1 3-3 0,2 8-5 0,-1-2 2 15,4 3-2-15,1-1-15 0,3-4-78 16,-3 2-49-16,11-18-69 0,0 2-121 0,8-12 235 16,3-8-184-16,1-10-71 0</inkml:trace>
  <inkml:trace contextRef="#ctx0" brushRef="#br0" timeOffset="83148.98">21829 10647 1089 0,'4'8'485'0,"-1"-1"-288"15,2 0-114-15,0 2 42 0,-1 0 5 0,1 0 3 16,0-2-7-16,-1 0-23 0,-4-1-4 0,7 5 5 15,-5-4-4-15,3 0-27 0,-2 1-6 0,-3-2-5 0,3 5 2 16,-1 4-8-16,3-2-7 0,-6 6-15 0,1 5-6 16,-1 1-7-16,-1 8-4 0,0 5-6 0,-4 6-7 15,0 2-2-15,1 5 1 0,1 2-3 0,0 3-14 16,-2 0-1-16,6-1-9 0,-4-2-8 0,3-6-13 16,0 2-6-16,3-21-6 0,0 4-5 0,-1-11 3 15,4-10-1-15,-1-8 5 0,3-3 10 0,-2-9 15 16,-1-7 6-16,1-4 6 0,-4-7 11 0,2 3 16 15,-6-9 6-15,1-6 15 0,-4 3 4 0,3 4 5 16,-7-3 1-16,-6-2 10 0,0-1 11 0,-5 1-4 16,3-1-1-16,-2 15-11 0,-5-1 0 0,2-1-6 15,1 12-2-15,1 9-9 0,0 8-11 0,0 4-2 16,0 9-2-16,3 7-1 0,1 9-5 0,1-1-1 16,6 12 0-16,-1-1-3 0,7 0-1 0,0 3-2 15,11-6-4-15,-2-2-11 0,7-5-41 0,5-6-25 16,4-10-30-16,2 0-34 0,-3-5-51 0,8-12-62 0,10-7 154 15,-1 3-115-15,-1-7-2 0</inkml:trace>
  <inkml:trace contextRef="#ctx0" brushRef="#br0" timeOffset="83465.56">22165 11008 1662 0,'-10'-1'674'0,"0"1"-444"16,-2 5-149-16,-1 0 34 0,1 1-23 0,-1 2 0 0,-2 2-11 0,1 0-6 15,-2 1-18-15,-1 1-8 0,0 2-6 0,3 1-6 16,0-2-18-16,5-1-6 0,-3 2-4 0,0 2-4 16,6-2-5-16,2-2 0 0,2 4 0 0,2-2-2 15,6 0-1-15,-3 3-1 0,11-4 0 0,3 0-1 16,-1 2 1-16,7-4-1 0,2-3 1 0,4 0 0 16,1 4 2-16,2-5 1 0,0 2 1 0,-1 1 0 15,2-2 1-15,-9 6 1 0,-2-2-1 0,-7 3 5 16,4-3 2-16,-20 5 0 0,4-3 1 0,-12 1 4 15,-6 0-1-15,-10-3 1 0,4 2 0 0,-5-4-1 16,-6-1-1-16,-4-3 2 0,-5-1-2 0,9-3-5 0,-1-2-4 16,8-1-11-16,-5-3-38 0,10-7-22 15,-4 1-33-15,11-3-47 0,9 0 98 0,4-1-80 16,6-1-24-16</inkml:trace>
  <inkml:trace contextRef="#ctx0" brushRef="#br0" timeOffset="84069.35">23287 10989 1054 0,'-13'-7'501'0,"-3"1"-262"0,6 0-141 16,3 1 31-16,3-2-3 0,0 1-6 0,2 0-26 16,2 2-13-16,2-2-13 0,1 1-10 0,-1-1-7 15,1-1-7-15,-1 6-15 0,-1 4-5 0,3 1-6 16,-3 6-4-16,-4 10-4 0,-8 16-5 0,3 1-3 15,-9 15-1-15,0 7-6 0,-5 9-39 16,-4 2 18-16,6 8-80 0,-1-4-50 0,7-6 114 0,-2 5-80 16,15-18-36-16</inkml:trace>
  <inkml:trace contextRef="#ctx0" brushRef="#br0" timeOffset="84273.66">23498 10750 1381 0,'9'-16'641'0,"-1"3"-404"16,1 2-85-16,1 0-15 0,-2 9-63 0,0-1 41 15,-4 3-21-15,0 5-8 0,-4 6-10 16,0 3-6-16,-3 8-21 0,-1 5-12 0,-5 5-8 16,0 3-6-16,2-2-13 0,-3 11-4 0,-5 15-2 15,2-3-9-15,-1-5-19 0,-1 10-14 0,3 1-25 0,0 5-79 16,1-2-41-16,-1 5-44 0,8-25-80 0,4-2 192 15,-1 3-148-15,4-17-34 0</inkml:trace>
  <inkml:trace contextRef="#ctx0" brushRef="#br0" timeOffset="84475.06">23142 11119 1112 0,'-14'-10'532'0,"6"4"-316"16,1 2-129-16,2 1 65 0,1 3-44 0,7 4-11 15,-1-1-7-15,3 6-20 0,6 4 1 0,0 0-5 16,4 4-6-16,1-1-6 0,5 2-19 0,0 1-6 16,5-1-5-16,-1 3-4 0,2 1-69 0,1-2-39 15,2 6-47-15,-4-1-57 0,0 2 132 0,1 1-113 16,-6-2-46-16</inkml:trace>
  <inkml:trace contextRef="#ctx0" brushRef="#br0" timeOffset="84723.96">23528 11223 1148 0,'1'-2'520'0,"2"0"-297"0,1 2-124 16,-1 4 47-16,2-4-5 0,0 12-4 0,0 1 0 16,0 5-26-16,-1 4-10 0,2 1-12 0,-3 1-13 15,3 0-29-15,0 4-7 0,4-3-11 0,-2-1-5 16,-1-5-14-16,5-3-6 0,4-4-1 0,0 0 3 15,-2-3-4-15,2-7 0 0,-4-2 1 0,7-1-1 16,-2-11-2-16,-1 3 0 0,-5-3-2 0,-2-7-18 16,2 2-9-16,-2-7-13 0,1 5-17 0,-6-7-55 15,-1 4-30-15,0-2-39 0,-2 2 9 0,3 0 97 16,-3 0-89-16,6 2-11 0</inkml:trace>
  <inkml:trace contextRef="#ctx0" brushRef="#br0" timeOffset="85252.23">23973 11164 1146 0,'-1'0'583'0,"-2"0"-315"16,4-5-165-16,0-1 102 0,1 3-124 0,0-4-1 16,-1 7-6-16,2 0-12 0,-3 4-31 0,0-1-5 15,-4 8-5-15,2 1-2 0,-1 6-11 0,0 3-3 16,-3 5 0-16,1 0 0 0,0-1-4 0,1 5 1 15,1-5-2-15,1-1 0 0,0-3 0 0,3-8-2 0,2-2 0 16,1 2 0-16,-2-7-1 0,4-2 1 0,-3-4 0 0,2-3 1 16,2-8-2-16,-2 2 2 0,1-5 1 15,-1-2 1-15,1-2 1 0,0-3 1 0,-1-1-1 16,1-1-1-16,-2 1 1 0,0-1-1 0,2 1 1 16,-2 2-2-16,1-3-1 0,0 4-2 0,1 0 0 15,-1 5-1-15,0-3 2 0,-2 13-1 0,1-2 0 16,-3 6 2-16,-1 6 1 0,0 7-1 0,-1 0 1 15,-1 8 2-15,-1 5-1 0,0 3 1 16,-2-1-1-16,3-2 2 0,-3 1-3 0,4-1 1 0,0 3 1 16,0-8 0-16,2-3 1 0,0-6 4 0,3 1 7 15,5-10-1-15,-3 4 4 0,3-6 2 0,0-7 1 16,0-1-3-16,2-5 2 0,-1-3-4 0,3-5-6 16,-2 1-1-16,2-7-2 0,-3 1-2 0,-1-2-3 15,2 1 3-15,-5-1-4 0,7 1 0 0,-9-2 0 16,4 3-1-16,-1 0-2 0,2-1 1 0,2 5-1 15,-2 0 0-15,-1 8 1 0,-3-1-3 0,2 4 3 16,-5 11-1-16,-2 5 2 0,0-1 1 0,-3 7 0 0,-3 6 0 16,0 3 0-16,0 9 0 0,0 6-1 15,-3-1 2-15,3 1 0 0,1 2-3 0,0 0 0 0,2 0-17 16,4-5-20-16,0-10-65 0,1 4-38 16,4-12-54-16,6-3-149 0,2-8 240 0,2-3-170 15,0-4-53-15</inkml:trace>
  <inkml:trace contextRef="#ctx0" brushRef="#br0" timeOffset="86054.17">24457 10634 1213 0,'0'-8'560'0,"-2"9"-359"0,0-2-147 0,-3 6 31 16,3-2-1-16,-7 12 2 0,2 0 1 0,-3 10-26 16,-3 5-74-16,2 10 65 0,-1 0-7 0,0 7-19 15,1 6-7-15,0 2-8 0,2 0-3 0,-4 39-2 16,9-48-5-16,-1 1 3 0,3-8-3 0,2-8 0 16,3-6 1-16,3-1-1 0,3-14 0 0,-3 6 2 15,5-15 0-15,0-2 4 0,2-5-1 0,0-6 2 16,-1-3 0-16,2-6-1 0,1 2-2 0,-1-6 1 15,-1 1-2-15,4-1-3 0,-3 0 1 16,5 4-2-16,-4-2-1 0,2 4 0 0,-2-2 0 16,1 10-1-16,-1-1-2 0,-2 5 2 0,-2 5-2 15,-9 4 2-15,2 3-1 0,-2 0 0 0,-9 9 0 0,-3 5 2 16,-1 0 1-16,-3 0 0 0,-1 5 2 0,-2-1-1 16,-2 6 4-16,-1-1 1 0,0 2 1 0,5-3 3 0,-5-3 3 15,2 1 1-15,0-2 2 0,4-2 2 0,2-6 4 16,-2 0 1-16,4-8-1 0,3-1-2 15,1-3 4-15,2-2 0 0,0-2-2 0,3-3-3 16,1-4-4-16,0 3-1 0,4-7-1 0,-2 0-3 16,3-2-6-16,0 1 0 0,5-1-4 0,-3-2 1 0,3 3-1 15,2-1-1-15,3 2-1 0,-1-1 1 16,-1 3 1-16,3 0-2 0,6-3 0 0,-1 1 1 16,-1 3-1-16,3-2 1 0,2-3 0 0,0 0 1 15,3-3 0-15,1 1 1 0,-8-2 1 0,3-3 2 16,-1 0-1-16,-4-2 2 0,-4 0 0 0,-4 1 0 15,-1-2 1-15,-4 2 1 0,-7 0 1 0,-5 4-3 16,1-3 0-16,-15 9-4 0,4 3 0 0,-2 5-1 16,-2-3 0-16,-2 15-1 0,0 0-4 0,-2 6 0 15,2 6 2-15,6 4 1 0,-3-1-3 0,1 6 0 16,5 2 0-16,4 0-1 0,3-1 0 0,1-1 2 0,10-4-11 16,6 3-36-16,-1 0-10 0,3-8-11 0,8-1-9 15,3-6-4-15,4-3-9 0,4-7-4 0,1 2 1 16,-5-10 21-16,6-8-47 0,0 1-21 0,-2-4-41 15,-1-3-79-15,-1-4 180 0,1-1-132 0,-2-2-41 16</inkml:trace>
  <inkml:trace contextRef="#ctx0" brushRef="#br0" timeOffset="86305.46">24879 11072 1023 0,'-4'22'461'0,"-5"6"-252"16,6 7-122-16,-2-2 63 0,3 0-67 0,0 3 17 15,-1 1-4-15,-1 0-8 0,4-4-10 0,0-6-11 16,1 2-1-16,3-8-4 0,-1-3-1 0,0-9-9 16,2 2 2-16,-1-11-1 0,-2 0-1 0,-1-5-7 15,2 0-3-15,-2-11-7 0,0 2-5 0,0-6-7 16,1-4-4-16,0-4-5 0,2 0 1 16,1-4-4-16,2-1-3 0,1-4 1 0,0 1-1 15,0 5-7-15,5 1-1 0,5-1-1 0,-2 2-2 16,1 3 1-16,4 8 0 0,-4 2-2 0,1 1 1 15,-2 9-2-15,1-4 1 0,-5 10-2 0,2 5-24 16,-8 0-18-16,4 6-22 0,-4-1-28 0,0 3-133 16,2 2 174-16,-2-2-113 0,10-3-65 0</inkml:trace>
  <inkml:trace contextRef="#ctx0" brushRef="#br0" timeOffset="87035.56">24883 10385 1060 0,'-3'1'494'0,"0"1"-300"16,0 0-110-16,2 3 13 0,1 0 4 0,0 2 8 0,0 0 20 16,2 0-11-16,-1 1-11 0,1 2-18 0,4 3-1 15,-1-1-10-15,2 3-11 0,1-2-10 0,3 2-21 16,1 3-5-16,1-2-4 0,2 1-6 0,5-2-9 16,-2 1-2-16,5 1-4 0,-3 1-1 0,-1-2 0 15,2-1 0-15,-6 2-1 0,3-2 1 0,-4 1-1 16,-2-2 0-16,-1-3 4 0,-2 2-1 0,-1-2 0 15,-2-1 1-15,-4-2-1 0,4-2-1 0,-5 1 0 16,-2-4 0-16,-1 2-1 0,3-1 1 16,-1-2-3-16,0 2 0 0,1-4 1 0,-1 2 1 15,1-2-3-15,1 1 0 0,2-1 2 0,-3-2-1 16,1-1 1-16,0 2-1 0,-1-2 2 0,2-1-1 16,0 0 0-16,-2-1-1 0,-1 0 1 0,1 3-1 15,-1-3-1-15,1 4 1 0,-1-1-1 0,0 2 0 16,0 0-1-16,0 0 1 0,0 2-2 0,-1-1 0 15,-1 0 2-15,1 2-2 0,-1 0 0 0,-1 0 0 16,1 0 0-16,0 1 0 0,2 1 0 0,-2-1 1 0,2-2-2 0,0 3 1 16,-3-3 0-16,3 3 1 0,0-1-1 0,-2-4 2 15,1 2 0-15,1-1-2 0,-1 0 2 0,1 0-2 16,2-1 1-16,-2-1-1 0,7 1 0 16,-2-2 0-16,-3 1 0 0,1-2 0 0,-2 0 1 15,1 2 0-15,-2 1-1 0,0-1 0 0,4 3 0 16,-4 2 0-16,3-1 0 0,-2 1 0 0,2 4-1 15,-3 0 0-15,2 1 0 0,-3 1 1 16,1 2 0-16,0 1 0 0,0-1 0 0,-1 2 0 0,-3 4 2 16,1 0 0-16,2-3 3 0,-3 6 3 0,-6 4 4 15,0 0 4-15,-2-1 1 0,-1 3 5 0,-3 0 2 0,-5 8 5 16,-11 0-1-16,4 2-1 0,-5-3-4 0,-5 7-3 16,0 1-1-16,-8 2-5 0,0 0-1 0,0-1-13 15,-1 0-11-15,1 1-17 0,6-4-24 0,4-11-150 16,-4 4 278-16,17-18-104 0,-3 0-27 0,6-14 9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18T15:59:39.4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3185 16597 2538 0,'12'2'5'0,"-4"1"-4"15,12-1 2-15,2 1-1 16,2-3 7-16,2-3 3 15,9-1 10-15,1-2 11 16,7 1 12-16,-2 2 2 16,-3 3-17-16,2 2-6 15,-4 6-20-15,1 2-8 0,3 1 7 16,0 0-5-16,-3 0 6 16,1-3 6-16,-3-5 0 15,0-2 2-15,2-9 5 16,-1 0 11-16,-2-7 7 15,3 0 2-15,-5 0-4 16,-4 1-14-16,-2 3-9 16,-4 2-3-16,-4 4-6 15,1-2 1-15,0 3 2 16,-1-4-4-16,1-1 3 16,3-1 3-16,8-4 4 15,4 1 7-15,8-3-3 16,0 1-6-16,1 1-5 15,1 0-2-15,0 3-1 16,3 2 1-16,0 5-1 16,-3 2-5-16,1 3-1 0,-1 1 4 15,6 5-1-15,2-1 1 16,-1 0 6-16,-1-1-4 16,-2-5 3-16,-2 0 2 15,0-6-2-15,2 0 1 16,-2-4-1-16,4 2 2 15,1 0-5-15,1 0 3 0,-10-1 0 16,0-1-4 0,-6 0 6-16,-5 1-5 0,4-1 0 15,-5 3 4-15,-4-3-3 16,0 1 3-16,-1 3-4 16,2-3 0-16,3 4-1 15,0 0 1-15,4 0 1 16,0 4 1-16,0 1 6 15,2 5-1-15,6 1-2 16,4 2 0-16,6 0-1 16,3-3 0-16,3 1 9 15,1-3 6-15,4-2 11 16,-2-1 7-16,-5-4 9 16,-3-4-8-16,-8-2 0 15,-3 3-4-15,-13 0-12 0,-7 0-5 16,-16 4-48-1,-5 1-47-15,-22 7-334 0,-8 6 252 16</inkml:trace>
  <inkml:trace contextRef="#ctx0" brushRef="#br0" timeOffset="656.03">3474 15563 710 0,'3'-11'336'0,"-3"0"-194"0,2 2-89 0,-1 1 31 0,-1 4-22 16,0-1-6-16,0-1-8 0,0 4-14 16,0 1-1-16,4-2-2 0,-6 2 1 0,-2 1 0 0,3 1-1 15,0 2-6-15,-3 4 2 0,1-1 0 0,-3 4 0 16,-3 3-1-16,3 3-3 0,4 1-1 0,-5 4-3 16,-1 3-1-16,2 3-5 0,-3-2-1 0,2 8-3 15,1-2 0-15,-1 2-5 0,-1-2 2 0,5-1-2 16,-1-3 1-16,2 1 2 0,0-7 1 15,1-6 0-15,1 1-1 0,0-5 4 0,0-7-3 0,4-4-1 16,-2 2-5-16,-1-3-7 0,4-4-11 0,3-2-15 16,1-4-49-16,1-7-35 0,1 3-47 0,-3-4-83 0,-1-7 166 15,8 0-120-15,-8-7-40 0</inkml:trace>
  <inkml:trace contextRef="#ctx0" brushRef="#br0" timeOffset="919.26">3134 15588 1282 0,'-15'5'609'0,"2"-2"-423"15,6-3-110-15,2-2-66 0,5 2-3 0,7-1-7 16,13 1-9-16,-6 0 0 0,10-1-6 0,13-4-19 16,-2 3-8-16,11-5-4 0,5 3-4 0,3-4-8 15,-2 0 1-15,5 0 3 0,-5 1 6 0,-6 3 23 16,6-3 1-16,-19 2 16 0,3-2 8 0,-5 4 14 15,-1 1 4-15,-9 2-1 0,1-3 3 0,-2 3-2 16,-4 1 8-16,-1 4-13 0,0-3-2 0,-3 1-12 0,-1 3-23 16,-4-2-124-16,0 2 125 0,-1 0-73 0,-4 0-49 15</inkml:trace>
  <inkml:trace contextRef="#ctx0" brushRef="#br0" timeOffset="1090.36">3008 15960 1842 0,'7'2'656'0,"-1"-6"-513"0,8-5-128 0,12-4 3 16,2 2-25-16,-1 0-17 0,16-2-17 0,5 4-18 0,11-4-88 16,14 2-49-16,-3-1-101 0,-10 3 208 0,3-4-205 15,0 2-92-15</inkml:trace>
  <inkml:trace contextRef="#ctx0" brushRef="#br0" timeOffset="1524.51">3915 15907 518 0,'-10'-3'265'0,"-4"-6"-108"16,-1 3-81-16,0 0 67 0,2-1-41 0,1 3-19 15,-1-2-4-15,3 2-4 0,0-2-6 0,4 5-13 16,-1-1-4-16,6 1-22 0,0 1 9 0,-1 1-13 16,1 0-5-16,2 7-5 0,3-2-1 0,0 4-4 15,-1 2-1-15,3 4-1 0,-4-2 1 0,3 3-3 16,-2-2 2-16,0 1-4 0,1-1 0 0,-3-1-2 0,1-2 1 16,-1 1 2-16,1-1-1 0,0-2 0 0,-1-4 3 15,1 1 2-15,0 0 14 0,-1-6 4 0,0 1 2 16,-1-3-1-16,4-5 2 0,0 2-1 0,0-5-2 15,0-1-1-15,3-4-15 0,2-1-5 0,1 0-5 16,1-4-2-16,1-2-12 0,0 1-1 0,-2-4-4 16,5-1-2-16,5 1 1 0,-9-3 0 0,8 2 1 15,-2 3 2-15,-2 2 8 0,5 1 4 0,-2 4 2 16,-3 3 1-16,-3 4 3 0,-1 6 3 0,0 3 0 16,-1 2 3-16,-2 0 2 0,-4 11-2 0,2 5 2 15,-2 0 2-15,-1 1-5 0,-2 5 0 0,1 2 1 0,-2 4-2 16,-3 2-2-16,1 1 1 0,-2-6-2 0,0 3-3 15,-1 0-5-15,-1-2-9 0,1-6-11 0,-1-4-52 16,2 1-38-16,1-8-64 0,2-3 126 0,2-9-121 16,-1 0-58-16</inkml:trace>
  <inkml:trace contextRef="#ctx0" brushRef="#br0" timeOffset="2173.21">4533 15491 982 0,'1'-3'551'0,"2"0"-326"15,0-2-172-15,4 4 142 0,-1-1-213 0,-1 2-38 0,3 6-22 0,0 1-54 16,-1 2-19-16,-1-1-4 0,-2 3 4 0,-4 2 9 15,0 5 39-15,-9 4 30 0,3-1 42 16,-6 1 73-16,-4 4 56 0,1 3 22 0,-4 2 9 16,0 3 4-16,2 1-18 0,-1-1-14 0,3 4-18 0,0-3-16 15,3-2-34-15,0 2-9 0,4-6-6 16,4-5-7-16,3-6-8 0,-4 3-3 0,6-10-2 16,-2 2-1-16,5-8-1 0,-1 0-1 0,1-8-4 15,1 0 1-15,-3-4 2 0,2-5 2 0,-1-1 0 16,1-3 2-16,-2 3-1 0,-2-4 0 0,0-4-5 15,1 0-3-15,-1 2-1 0,0-3-1 0,0-2-2 0,0-3-1 16,0-2 3-16,-1-2 2 0,1 10 6 0,-3-2 7 16,1 1 4-16,-2 6 6 0,0 1 4 0,1 10 5 15,-3-2-2-15,1 7 1 0,-1 0 0 0,1 7-3 16,-1-2-1-16,4 13-6 0,-4-4 0 0,2 5-4 16,0-1 3-16,6 8-3 0,-1-1 0 0,2-1 3 15,2 0 0-15,0-4 1 0,5 1 0 0,5-4 3 16,0-3-1-16,2-3-1 0,2-4 3 0,0 1-4 15,6-8 0-15,3-2-2 0,-1 0-1 0,0-5-7 16,1-3-1-16,0-1-3 0,6-2-12 0,-1-4-5 16,1 2-5-16,-7-3-3 0,2-2-9 0,-1 3 0 15,-1-5-3-15,-3 1 1 0,-6-2 4 0,-2 3 2 16,-2 0 4-16,-8 1 4 0,-6 3 14 16,1-2 5-16,-8 7 5 0,-5 0 6 0,-6 5 22 15,0-2 10-15,-8 8 6 0,2 2 5 0,0 5 5 16,-6 5 0-16,-1 4 1 0,5-1-4 0,1 10-9 15,0 2-4-15,8 4-5 0,-3 0-4 0,4-3-9 0,11 2-3 0,2 0-2 16,0 2-4-16,5-9-12 0,5-2-10 0,8-2-16 16,7-4-50-16,15-7-35 0,-6 2-48 0,10-9-95 15,13-2 177-15,-3-3-127 0,9-7-46 16</inkml:trace>
  <inkml:trace contextRef="#ctx0" brushRef="#br0" timeOffset="3188.96">5197 15709 1524 0,'-18'5'716'0,"0"6"-463"0,6-1-194 0,-3-3 62 16,-3-2-90-16,7 8-37 0,3 1-26 0,8 3-41 16,1 4-12-16,5-2-12 0,1-3-12 0,6 0-17 15,1 2-1-15,6-9 9 0,-1 1 13 0,1-6 40 16,0 0 18-16,3-6 16 0,-2 2 18 0,1-5 29 15,-2-2 9-15,0-4 2 0,-1 1 3 0,-4-1 1 16,2-4-2-16,-4 0-2 0,3 0-1 0,-3 1-7 16,-6 0-5-16,1 0 1 0,0-3-3 0,-3 4-3 15,-1 1-2-15,-2 1-1 0,-2-2-3 0,0 0-1 16,0 1 1-16,-1 2-1 0,-2 4 10 0,-2-2 3 16,0 5 0-16,0 2 5 0,-3 3 9 15,-3 2 0-15,0 7 2 0,-2 4 1 0,2 4-9 0,-1-2-3 16,2 13-3-16,-3-5-3 0,1 5-8 15,4-1 0-15,-3 2-3 0,1 0-1 0,2-3-1 16,0-1-1-16,1-1 0 0,1-2-4 0,1 0 0 16,5-2-4-16,0-2 0 0,0 0 0 0,0-1 2 0,-1-8 0 0,1 2 2 15,0 4 3-15,0-10 1 0,0 0 4 0,-1 1 0 16,-3-4 4-16,0 0-2 0,0 1 2 0,-2-3-1 16,-5-2 1-16,2 1-1 0,-4-1-1 0,-1 0-1 15,0-2-3-15,-1-2 0 0,-2 0-2 0,3 1-1 16,-2-4-1-16,0 1 1 0,0-3-3 15,1-1 1-15,2-1 0 0,0 0-2 0,5 0 1 16,-2-3 0-16,6 3 1 0,2-2-1 0,3 1-3 16,0 1 2-16,2 5 0 0,5-1-1 0,2-1 0 15,1 3 0-15,0 0-1 0,4 3 0 0,0 2 3 0,8-1-1 16,8 1 1-16,-5 0 1 0,5 1 2 0,3-1 0 16,0-2 0-16,5-2 0 0,1-2 0 0,-4-2 4 15,1 2-2-15,-1-5 2 0,-1 1 2 0,2-5 0 16,0 4 3-16,-3-2 1 0,2 2-2 0,-5-4 1 15,2 0 1-15,-10-1-2 0,4-3 0 0,-5 5-3 16,0-4-1-16,-10-1-2 0,-1 1 0 0,-1 3-9 16,-3 0-2-16,-7 2-2 0,0 1-1 0,-4 2 3 15,-3 5-2-15,-7 3 5 0,2-1 5 0,-6 2 8 16,0 4 6-16,-2 4 3 0,-4 1 6 0,-6 10-2 16,1-5 5-16,4 4-4 0,-4 4 2 0,4 2-2 15,2 3-2-15,3 0-2 0,6-2-4 0,-2-1 3 16,7 0-3-16,6 0 1 0,3-5-3 0,2-3-1 15,6 0 2-15,5-3-1 0,6-4-3 0,-1 0-5 16,14-3-6-16,-1-3-5 0,4-2-12 0,1 0-4 16,6-7-6-16,1 1-2 0,0-1-6 0,0-5 2 15,-3 1 3-15,-2 0 2 0,-2 1 11 0,-8 0 2 0,5-2 3 16,0 2 3-16,-7 0 8 0,-3 1 2 0,-1 1 2 16,-3-6 1-16,-3 1-1 0,3 0 3 0,-10 4 0 15,1-1 3-15,2 0-3 0,-4 3-1 0,-5-1-1 16,-1 7-1-16,-2 1 1 0,-2 3-1 0,-7 3 0 15,-5 5-4-15,-1-2 4 0,-8 12 1 0,2-2 0 16,-3 5 0-16,-2-3 1 0,-1 9-1 0,2 1 1 16,-3 1 0-16,3 1 0 0,2-3 1 0,1 2 2 15,1-4 10-15,4-1 4 0,6-9 6 16,-1-1 5-16,3-5 5 0,7-8 1 0,1-3 5 16,-1-1 0-16,4-7-11 0,2-2-4 0,4-4-7 0,4-7-8 15,9-10-6-15,-4 4-2 0,4 1-6 0,5-10-8 16,0 0-3-16,3 0-5 0,3 1-7 0,-2-3-4 15,2 1 1-15,0-2-3 0,2 2 3 0,-1 5 7 16,1-2 5-16,-3 10 6 0,-2-1 9 0,-1 8 7 16,0 0 2-16,-10 15 1 0,1-3 0 0,-3 5-1 15,-3 6-3-15,-2 4-2 0,0 1-1 0,-4 4-33 16,-1 2-27-16,-5 3-32 0,3 1-46 0,-4-2-109 16,-4 6 177-16,-2-7-160 0,-1-1-111 0</inkml:trace>
  <inkml:trace contextRef="#ctx0" brushRef="#br0" timeOffset="3626.87">5530 15677 1123 0,'1'-2'452'0,"2"1"-314"0,-2-2-109 15,0 0 19-15,-1 1-28 0,0-2-20 0,0 2-16 16,0 1-2-16,-3 0 0 0,-2 1 3 0,-1-1 9 16,0-1 8-16,-7-3 7 0,1 4 10 0,-3-2 33 15,-3-3 6-15,2 1 3 0,0-1 4 0,-3 0-6 16,2-1-7-16,4 4-7 0,-2-4-6 0,5 3-21 0,1-1-15 15,-3 0-51-15,1-1-45 0,4 3-79 0,1-2 129 16,-1 2-93-16,-4 1-81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28B7601-B238-51EB-D25A-9D918010C6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DBDC6E8-0C34-EC6A-E6A6-E0A11370470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61F5824-64F9-8A36-85F9-41F2E4E7076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BF4FA04-D341-6CAF-F85E-E5261F988A6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B455D5A4-5211-A9FC-A5A1-7E77ED1D386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40A67E6B-B5B3-E657-BAF2-CCBF1554CC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42CDC8A-7565-474E-A73E-9E07F158164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Number.doubleValue</a:t>
            </a:r>
            <a:r>
              <a:rPr lang="en-US" dirty="0"/>
              <a:t>();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Best to be as specific as possible!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Example:  </a:t>
            </a:r>
            <a:r>
              <a:rPr lang="en-US" dirty="0" err="1"/>
              <a:t>ArrayList</a:t>
            </a:r>
            <a:r>
              <a:rPr lang="en-US" dirty="0"/>
              <a:t> full of strings and use </a:t>
            </a:r>
            <a:r>
              <a:rPr lang="en-US" dirty="0" err="1"/>
              <a:t>toUpperCase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0888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in parameter lists!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8626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in parameter lists!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2261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F7AD0B6-496C-57C9-60AD-F1ED67EDAE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E9B2DBE-3DE8-8B44-AC47-E9DEDC50C7E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3819F7-290F-442E-84ED-B5A584FAF11A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00634AD-6ACE-46CA-BF33-9DCFA482A67F}"/>
              </a:ext>
            </a:extLst>
          </p:cNvPr>
          <p:cNvGrpSpPr/>
          <p:nvPr userDrawn="1"/>
        </p:nvGrpSpPr>
        <p:grpSpPr>
          <a:xfrm>
            <a:off x="3496758" y="5791200"/>
            <a:ext cx="2150484" cy="480010"/>
            <a:chOff x="1902127" y="655497"/>
            <a:chExt cx="7001184" cy="1566675"/>
          </a:xfrm>
        </p:grpSpPr>
        <p:pic>
          <p:nvPicPr>
            <p:cNvPr id="7" name="Picture 6" descr="Logo, company name&#10;&#10;Description automatically generated">
              <a:extLst>
                <a:ext uri="{FF2B5EF4-FFF2-40B4-BE49-F238E27FC236}">
                  <a16:creationId xmlns:a16="http://schemas.microsoft.com/office/drawing/2014/main" id="{8908B265-1E76-24F5-D511-B0718F57B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570CD5D-9FF9-EE02-BDB0-84F425EBA47B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7A532E-6AC6-6C31-F0E0-4A8B0A8183F1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099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4B9B4EE-ECA8-758E-586E-CCA92F9E58E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94B96F4-9D08-25A2-FE5E-CFAA51CBAF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843A-64CC-4EF6-95A7-A6242E25CD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396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262A4A8-09F6-F034-961F-292CFDA23AA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B1F9267-4D0C-5A3B-D8FF-445DB3C19C1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AE4A5B-0742-4BA3-8C2D-B3E3A31AE0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913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BB276C2-8CCF-0B97-2283-20B72AA7B64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B05ED45-835D-92ED-8999-C2CB7DA817C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B0E89C-C97D-402E-B9E0-A1BE29AA68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440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1B21FA0-3D7A-6F99-0B0E-69F5220A279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D399EE-4BD1-510A-DB89-68D9E7199ED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9AAB59-EBB5-4E6D-976B-478B722DAE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709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14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114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027A09-7A15-4F40-A5C9-1B32C7970CA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222C0D4-FCE6-1DD8-A488-976073E0858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E4E0DA-1E7F-4E29-BD41-8BA06ABD46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87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3F948F6-1762-DF01-8EB0-10D2A3C23F8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5F15E43-A449-2E28-6C65-2884096AD7F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D6B23A-BECA-4AD2-B0F2-B8B1880A5C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871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50908BA-FC09-6980-30D4-64DF975143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15C9000-42E9-5115-7B3A-1E20511249A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AD7893-EC1B-4A1B-9D9F-5EB845AA64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139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1C49275-861A-4FF3-DF90-6624787E73A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336072A-E7A6-64A5-F5B5-91A4F5CD4C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CB98ED-DCF0-4B6A-B37D-E0F5832924DD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D7C3D8-4EAE-30EE-13FA-BD57FA276F94}"/>
              </a:ext>
            </a:extLst>
          </p:cNvPr>
          <p:cNvGrpSpPr/>
          <p:nvPr userDrawn="1"/>
        </p:nvGrpSpPr>
        <p:grpSpPr>
          <a:xfrm>
            <a:off x="3496758" y="6299079"/>
            <a:ext cx="2150484" cy="480010"/>
            <a:chOff x="1902127" y="655497"/>
            <a:chExt cx="7001184" cy="1566675"/>
          </a:xfrm>
        </p:grpSpPr>
        <p:pic>
          <p:nvPicPr>
            <p:cNvPr id="5" name="Picture 4" descr="Logo, company name&#10;&#10;Description automatically generated">
              <a:extLst>
                <a:ext uri="{FF2B5EF4-FFF2-40B4-BE49-F238E27FC236}">
                  <a16:creationId xmlns:a16="http://schemas.microsoft.com/office/drawing/2014/main" id="{65FC9337-9238-48D7-07F2-A295968AC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6E7A748-71A0-2721-DB4C-DDD8AEB00B6B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377A4E2-8EED-6B96-61CF-2C2DEA5060A2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34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C9C47E-AE93-BA04-9929-C91A238A96A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A43A444-7C00-9024-49C1-80CB72F1C8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117553-4608-4F03-BD92-3869895CA3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691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D3BB0B-4107-7816-198A-DF7B74728D0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9435EF-319F-4918-47E2-ED1FD358F52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A429D1-4789-4ECC-93B2-B0A75C3E80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912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8223DE1-ECBA-F63C-D6A3-37030B2FE5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CECF7A8-2FB3-EB09-D49E-141E7FA0DA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382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444FFFE-0D17-F891-E588-D0FA52BAB2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3246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i="1" smtClean="0"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EC385A4-C8F0-DCA4-F54B-8BE7F757534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ADD04A01-1749-4D7B-804E-DC3C1E24C4C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D24CE625-40BE-4048-3888-78B48F81665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1000" y="914400"/>
            <a:ext cx="8382000" cy="762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186CE2-AEFA-A1C4-37F8-4A4160C6E263}"/>
              </a:ext>
            </a:extLst>
          </p:cNvPr>
          <p:cNvGrpSpPr/>
          <p:nvPr userDrawn="1"/>
        </p:nvGrpSpPr>
        <p:grpSpPr>
          <a:xfrm>
            <a:off x="3496758" y="6301790"/>
            <a:ext cx="2150484" cy="480010"/>
            <a:chOff x="1902127" y="655497"/>
            <a:chExt cx="7001184" cy="1566675"/>
          </a:xfrm>
        </p:grpSpPr>
        <p:pic>
          <p:nvPicPr>
            <p:cNvPr id="4" name="Picture 3" descr="Logo, company name&#10;&#10;Description automatically generated">
              <a:extLst>
                <a:ext uri="{FF2B5EF4-FFF2-40B4-BE49-F238E27FC236}">
                  <a16:creationId xmlns:a16="http://schemas.microsoft.com/office/drawing/2014/main" id="{39A7F750-61C7-950B-416F-3B6ED4002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DDA8292-FF0E-7EA9-FAC8-10881D1B0B23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E78472-500B-0D31-6EB3-4654CFDEF8CA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77777"/>
        </a:buClr>
        <a:buFont typeface="Symbol" panose="05050102010706020507" pitchFamily="18" charset="2"/>
        <a:buChar char="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65000"/>
        <a:buFont typeface="Dreaming Outloud Pro" panose="03050502040302030504" pitchFamily="66" charset="0"/>
        <a:buChar char=" 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Dreaming Outloud Pro" panose="03050502040302030504" pitchFamily="66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8/docs/api/java/util/ArrayList.html#contains-java.lang.Object-" TargetMode="External"/><Relationship Id="rId3" Type="http://schemas.openxmlformats.org/officeDocument/2006/relationships/hyperlink" Target="https://docs.oracle.com/javase/8/docs/api/java/util/ArrayList.html#add-E-" TargetMode="External"/><Relationship Id="rId7" Type="http://schemas.openxmlformats.org/officeDocument/2006/relationships/hyperlink" Target="https://docs.oracle.com/javase/8/docs/api/java/util/ArrayList.html#clear--" TargetMode="External"/><Relationship Id="rId12" Type="http://schemas.openxmlformats.org/officeDocument/2006/relationships/hyperlink" Target="https://docs.oracle.com/javase/8/docs/api/java/util/ArrayList.html#size--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ocs.oracle.com/javase/8/docs/api/java/util/Collection.html" TargetMode="External"/><Relationship Id="rId11" Type="http://schemas.openxmlformats.org/officeDocument/2006/relationships/hyperlink" Target="https://docs.oracle.com/javase/8/docs/api/java/util/ArrayList.html#remove-int-" TargetMode="External"/><Relationship Id="rId5" Type="http://schemas.openxmlformats.org/officeDocument/2006/relationships/hyperlink" Target="https://docs.oracle.com/javase/8/docs/api/java/util/Collection.html#addAll-java.util.Collection-" TargetMode="External"/><Relationship Id="rId10" Type="http://schemas.openxmlformats.org/officeDocument/2006/relationships/hyperlink" Target="https://docs.oracle.com/javase/8/docs/api/java/util/ArrayList.html#isEmpty--" TargetMode="External"/><Relationship Id="rId4" Type="http://schemas.openxmlformats.org/officeDocument/2006/relationships/hyperlink" Target="https://docs.oracle.com/javase/8/docs/api/java/util/ArrayList.html" TargetMode="External"/><Relationship Id="rId9" Type="http://schemas.openxmlformats.org/officeDocument/2006/relationships/hyperlink" Target="https://docs.oracle.com/javase/8/docs/api/java/lang/Object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util/Collection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8/docs/api/java/lang/Object.html" TargetMode="External"/><Relationship Id="rId13" Type="http://schemas.openxmlformats.org/officeDocument/2006/relationships/hyperlink" Target="https://docs.oracle.com/javase/8/docs/api/java/util/ArrayList.html#size--" TargetMode="External"/><Relationship Id="rId3" Type="http://schemas.openxmlformats.org/officeDocument/2006/relationships/hyperlink" Target="https://docs.oracle.com/javase/8/docs/api/java/util/ArrayList.html#add-E-" TargetMode="External"/><Relationship Id="rId7" Type="http://schemas.openxmlformats.org/officeDocument/2006/relationships/hyperlink" Target="https://docs.oracle.com/javase/8/docs/api/java/util/ArrayList.html#contains-java.lang.Object-" TargetMode="External"/><Relationship Id="rId12" Type="http://schemas.openxmlformats.org/officeDocument/2006/relationships/hyperlink" Target="https://docs.oracle.com/javase/8/docs/api/java/util/ArrayList.html#remove-int-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oracle.com/javase/8/docs/api/java/util/ArrayList.html#clear--" TargetMode="External"/><Relationship Id="rId11" Type="http://schemas.openxmlformats.org/officeDocument/2006/relationships/hyperlink" Target="https://docs.oracle.com/javase/8/docs/api/java/util/ArrayList.html#isEmpty--" TargetMode="External"/><Relationship Id="rId5" Type="http://schemas.openxmlformats.org/officeDocument/2006/relationships/hyperlink" Target="https://docs.oracle.com/javase/8/docs/api/java/util/ArrayList.html#add-int-E-" TargetMode="External"/><Relationship Id="rId10" Type="http://schemas.openxmlformats.org/officeDocument/2006/relationships/hyperlink" Target="https://docs.oracle.com/javase/8/docs/api/java/util/ArrayList.html#indexOf-java.lang.Object-" TargetMode="External"/><Relationship Id="rId4" Type="http://schemas.openxmlformats.org/officeDocument/2006/relationships/hyperlink" Target="https://docs.oracle.com/javase/8/docs/api/java/util/ArrayList.html" TargetMode="External"/><Relationship Id="rId9" Type="http://schemas.openxmlformats.org/officeDocument/2006/relationships/hyperlink" Target="https://docs.oracle.com/javase/8/docs/api/java/util/ArrayList.html#get-int-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FC47D59-E917-27F8-26E7-5DB30F41D47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066800"/>
            <a:ext cx="7772400" cy="2514600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altLang="en-US" sz="4000" dirty="0"/>
              <a:t>Generics and Collections</a:t>
            </a:r>
            <a:endParaRPr lang="en-US" altLang="en-US" sz="3200" dirty="0"/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54482270-1BDF-8B3D-D2BB-40D122D74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49250"/>
            <a:ext cx="57761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3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CS 1181 – Computer Science II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ACE002-A9CD-E0CB-7280-62601140B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544" y="3276600"/>
            <a:ext cx="2000250" cy="1232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62A65C-38E7-7F4A-04CF-888B92511C9A}"/>
              </a:ext>
            </a:extLst>
          </p:cNvPr>
          <p:cNvSpPr txBox="1"/>
          <p:nvPr/>
        </p:nvSpPr>
        <p:spPr>
          <a:xfrm>
            <a:off x="685800" y="3200400"/>
            <a:ext cx="7772400" cy="2223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1400" dirty="0">
                <a:latin typeface="Speak Pro" panose="020B0504020101020102" pitchFamily="34" charset="0"/>
              </a:rPr>
              <a:t>Dr. Michael Raymer</a:t>
            </a:r>
          </a:p>
          <a:p>
            <a:pPr algn="ctr" eaLnBrk="1" hangingPunct="1">
              <a:defRPr/>
            </a:pPr>
            <a:endParaRPr 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sz="1050" dirty="0">
                <a:latin typeface="Speak Pro" panose="020B0504020101020102" pitchFamily="34" charset="0"/>
              </a:rPr>
              <a:t>Lecture materials adapted from:</a:t>
            </a:r>
          </a:p>
          <a:p>
            <a:pPr algn="ctr" eaLnBrk="1" hangingPunct="1">
              <a:defRPr/>
            </a:pPr>
            <a:endParaRPr lang="en-US" alt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1050" dirty="0">
                <a:latin typeface="Speak Pro" panose="020B0504020101020102" pitchFamily="34" charset="0"/>
              </a:rPr>
              <a:t>ZyBooks ISBN: 979-8-203-16123-9</a:t>
            </a:r>
            <a:br>
              <a:rPr lang="en-US" altLang="en-US" sz="1050" dirty="0">
                <a:latin typeface="Speak Pro" panose="020B0504020101020102" pitchFamily="34" charset="0"/>
              </a:rPr>
            </a:br>
            <a:r>
              <a:rPr lang="en-US" altLang="en-US" sz="900" dirty="0">
                <a:latin typeface="Speak Pro" panose="020B0504020101020102" pitchFamily="34" charset="0"/>
              </a:rPr>
              <a:t>Dr. Cay </a:t>
            </a:r>
            <a:r>
              <a:rPr lang="en-US" altLang="en-US" sz="900" dirty="0" err="1">
                <a:latin typeface="Speak Pro" panose="020B0504020101020102" pitchFamily="34" charset="0"/>
              </a:rPr>
              <a:t>Horstmann</a:t>
            </a:r>
            <a:r>
              <a:rPr lang="en-US" altLang="en-US" sz="900" dirty="0">
                <a:latin typeface="Speak Pro" panose="020B0504020101020102" pitchFamily="34" charset="0"/>
              </a:rPr>
              <a:t>, Univ. of Michigan</a:t>
            </a:r>
            <a:br>
              <a:rPr lang="en-US" altLang="en-US" sz="900" dirty="0">
                <a:latin typeface="Speak Pro" panose="020B0504020101020102" pitchFamily="34" charset="0"/>
              </a:rPr>
            </a:br>
            <a:r>
              <a:rPr lang="en-US" altLang="en-US" sz="900" dirty="0">
                <a:latin typeface="Speak Pro" panose="020B0504020101020102" pitchFamily="34" charset="0"/>
              </a:rPr>
              <a:t>Dr. Roman </a:t>
            </a:r>
            <a:r>
              <a:rPr lang="en-US" altLang="en-US" sz="900" dirty="0" err="1">
                <a:latin typeface="Speak Pro" panose="020B0504020101020102" pitchFamily="34" charset="0"/>
              </a:rPr>
              <a:t>Lysecky</a:t>
            </a:r>
            <a:r>
              <a:rPr lang="en-US" altLang="en-US" sz="900" dirty="0">
                <a:latin typeface="Speak Pro" panose="020B0504020101020102" pitchFamily="34" charset="0"/>
              </a:rPr>
              <a:t>, Univ. of Arizona</a:t>
            </a: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Adrian Lizarraga, Univ. of Arizona</a:t>
            </a:r>
          </a:p>
          <a:p>
            <a:pPr algn="ctr" eaLnBrk="1" hangingPunct="1">
              <a:defRPr/>
            </a:pPr>
            <a:endParaRPr lang="en-US" alt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Travis Doom</a:t>
            </a:r>
          </a:p>
          <a:p>
            <a:pPr algn="ctr" eaLnBrk="1" hangingPunct="1">
              <a:defRPr/>
            </a:pPr>
            <a:endParaRPr lang="en-US" altLang="en-US" sz="90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Michelle Cheatham</a:t>
            </a:r>
          </a:p>
          <a:p>
            <a:pPr algn="ctr" eaLnBrk="1" hangingPunct="1">
              <a:defRPr/>
            </a:pPr>
            <a:endParaRPr lang="en-US" altLang="en-US" sz="90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Unless otherwise noted images are used under the creative commons license or used under license from Adobe Stock.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855C9-22BF-35D6-47AC-C8FF12FD4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it a bit more general…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51463-6213-A83A-AD7D-DD4A847DE3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72FB1-6131-7817-39D6-A116E7024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95FFD0-0657-31D3-54FB-784247568E75}"/>
              </a:ext>
            </a:extLst>
          </p:cNvPr>
          <p:cNvSpPr txBox="1"/>
          <p:nvPr/>
        </p:nvSpPr>
        <p:spPr>
          <a:xfrm>
            <a:off x="381000" y="1394886"/>
            <a:ext cx="8305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SortedList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Comparable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BFF3A6-FB36-6CFC-6392-ED8B90CE4468}"/>
              </a:ext>
            </a:extLst>
          </p:cNvPr>
          <p:cNvSpPr txBox="1"/>
          <p:nvPr/>
        </p:nvSpPr>
        <p:spPr>
          <a:xfrm>
            <a:off x="381000" y="2374880"/>
            <a:ext cx="838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  <a:ea typeface="STXingkai" panose="020B0503020204020204" pitchFamily="2" charset="-122"/>
              </a:rPr>
              <a:t>Anything that implements the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STXingkai" panose="020B0503020204020204" pitchFamily="2" charset="-122"/>
              </a:rPr>
              <a:t>Comparable</a:t>
            </a:r>
            <a:r>
              <a:rPr lang="en-US" dirty="0">
                <a:latin typeface="+mn-lt"/>
                <a:ea typeface="STXingkai" panose="020B0503020204020204" pitchFamily="2" charset="-122"/>
              </a:rPr>
              <a:t> interface</a:t>
            </a:r>
          </a:p>
          <a:p>
            <a:endParaRPr lang="en-US" dirty="0">
              <a:latin typeface="+mn-lt"/>
              <a:ea typeface="STXingkai" panose="020B0503020204020204" pitchFamily="2" charset="-122"/>
            </a:endParaRPr>
          </a:p>
          <a:p>
            <a:r>
              <a:rPr lang="en-US" dirty="0">
                <a:latin typeface="+mn-lt"/>
                <a:ea typeface="STXingkai" panose="020B0503020204020204" pitchFamily="2" charset="-122"/>
              </a:rPr>
              <a:t>This looks a little complex, because Comparable is itself a </a:t>
            </a:r>
            <a:r>
              <a:rPr lang="en-US" b="1" dirty="0">
                <a:latin typeface="+mn-lt"/>
                <a:ea typeface="STXingkai" panose="020B0503020204020204" pitchFamily="2" charset="-122"/>
              </a:rPr>
              <a:t>Generic Interface</a:t>
            </a:r>
            <a:r>
              <a:rPr lang="en-US" dirty="0">
                <a:latin typeface="+mn-lt"/>
                <a:ea typeface="STXingkai" panose="020B0503020204020204" pitchFamily="2" charset="-122"/>
              </a:rPr>
              <a:t>.  The declaration limits E to “any class that can be compared to itself”.</a:t>
            </a:r>
          </a:p>
          <a:p>
            <a:endParaRPr lang="en-US" b="1" dirty="0">
              <a:latin typeface="+mn-lt"/>
              <a:ea typeface="STXingkai" panose="020B0503020204020204" pitchFamily="2" charset="-122"/>
            </a:endParaRPr>
          </a:p>
          <a:p>
            <a:r>
              <a:rPr lang="en-US" dirty="0">
                <a:latin typeface="+mn-lt"/>
                <a:ea typeface="STXingkai" panose="020B0503020204020204" pitchFamily="2" charset="-122"/>
              </a:rPr>
              <a:t>In other words, Class E must have the method</a:t>
            </a:r>
          </a:p>
          <a:p>
            <a:r>
              <a:rPr lang="en-US" dirty="0">
                <a:solidFill>
                  <a:srgbClr val="0000FF"/>
                </a:solidFill>
                <a:latin typeface="+mn-lt"/>
                <a:ea typeface="STXingkai" panose="020B0503020204020204" pitchFamily="2" charset="-122"/>
              </a:rPr>
              <a:t>      </a:t>
            </a:r>
            <a:r>
              <a:rPr lang="en-US" dirty="0">
                <a:solidFill>
                  <a:srgbClr val="0099CC"/>
                </a:solidFill>
                <a:latin typeface="Consolas" panose="020B0609020204030204" pitchFamily="49" charset="0"/>
                <a:ea typeface="STXingkai" panose="020B0503020204020204" pitchFamily="2" charset="-122"/>
              </a:rPr>
              <a:t>public </a:t>
            </a:r>
            <a:r>
              <a:rPr lang="en-US" dirty="0" err="1">
                <a:solidFill>
                  <a:srgbClr val="0099CC"/>
                </a:solidFill>
                <a:latin typeface="Consolas" panose="020B0609020204030204" pitchFamily="49" charset="0"/>
                <a:ea typeface="STXingkai" panose="020B0503020204020204" pitchFamily="2" charset="-122"/>
              </a:rPr>
              <a:t>boolean</a:t>
            </a:r>
            <a:r>
              <a:rPr lang="en-US" dirty="0">
                <a:solidFill>
                  <a:srgbClr val="0099CC"/>
                </a:solidFill>
                <a:latin typeface="Consolas" panose="020B0609020204030204" pitchFamily="49" charset="0"/>
                <a:ea typeface="STXingkai" panose="020B0503020204020204" pitchFamily="2" charset="-122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STXingkai" panose="020B0503020204020204" pitchFamily="2" charset="-122"/>
              </a:rPr>
              <a:t>compareTo</a:t>
            </a:r>
            <a:r>
              <a:rPr lang="en-US" dirty="0">
                <a:latin typeface="Consolas" panose="020B0609020204030204" pitchFamily="49" charset="0"/>
                <a:ea typeface="STXingkai" panose="020B0503020204020204" pitchFamily="2" charset="-122"/>
              </a:rPr>
              <a:t>(</a:t>
            </a:r>
            <a:r>
              <a:rPr lang="en-US" dirty="0">
                <a:solidFill>
                  <a:srgbClr val="0099CC"/>
                </a:solidFill>
                <a:latin typeface="Consolas" panose="020B0609020204030204" pitchFamily="49" charset="0"/>
                <a:ea typeface="STXingkai" panose="020B0503020204020204" pitchFamily="2" charset="-122"/>
              </a:rPr>
              <a:t>E</a:t>
            </a:r>
            <a:r>
              <a:rPr lang="en-US" dirty="0">
                <a:latin typeface="Consolas" panose="020B0609020204030204" pitchFamily="49" charset="0"/>
                <a:ea typeface="STXingkai" panose="020B0503020204020204" pitchFamily="2" charset="-122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STXingkai" panose="020B0503020204020204" pitchFamily="2" charset="-122"/>
              </a:rPr>
              <a:t>otherItem</a:t>
            </a:r>
            <a:r>
              <a:rPr lang="en-US" dirty="0">
                <a:latin typeface="Consolas" panose="020B0609020204030204" pitchFamily="49" charset="0"/>
                <a:ea typeface="STXingkai" panose="020B0503020204020204" pitchFamily="2" charset="-122"/>
              </a:rPr>
              <a:t>)</a:t>
            </a:r>
          </a:p>
          <a:p>
            <a:endParaRPr lang="en-US" dirty="0">
              <a:latin typeface="+mn-lt"/>
              <a:ea typeface="STXingkai" panose="020B0503020204020204" pitchFamily="2" charset="-122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01E3B15-8A35-05B4-A9A0-61584B6183F6}"/>
              </a:ext>
            </a:extLst>
          </p:cNvPr>
          <p:cNvCxnSpPr>
            <a:cxnSpLocks/>
          </p:cNvCxnSpPr>
          <p:nvPr/>
        </p:nvCxnSpPr>
        <p:spPr>
          <a:xfrm flipV="1">
            <a:off x="3505200" y="1856551"/>
            <a:ext cx="1981200" cy="581849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366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3879B-48FC-DB23-507A-755609231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whole thing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BB2189-ECC5-5A53-543F-25A448EAE4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9DE9F-2C21-F830-F864-F721F365A0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A63F43-71E1-6695-FA28-BF6229C0F9A7}"/>
              </a:ext>
            </a:extLst>
          </p:cNvPr>
          <p:cNvSpPr txBox="1"/>
          <p:nvPr/>
        </p:nvSpPr>
        <p:spPr>
          <a:xfrm>
            <a:off x="381000" y="1600200"/>
            <a:ext cx="83820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SortedList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Comparable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ArrayList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@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item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item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Collections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sort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b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@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index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item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item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  <a:b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59DC5C-41EE-7219-20DD-2F914258542B}"/>
              </a:ext>
            </a:extLst>
          </p:cNvPr>
          <p:cNvSpPr/>
          <p:nvPr/>
        </p:nvSpPr>
        <p:spPr>
          <a:xfrm>
            <a:off x="914400" y="2438400"/>
            <a:ext cx="4876800" cy="2209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n-lt"/>
              </a:rPr>
              <a:t>What do we need to add to make this work?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13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1E327-C893-DBA2-FB47-08C35F6DC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Parameters and Wildcards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57B329-DD85-6DEF-175A-F6F69D657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Suppose I wanted to add an entire Array of objects to my </a:t>
            </a:r>
            <a:r>
              <a:rPr lang="en-US" dirty="0" err="1"/>
              <a:t>LottoBag</a:t>
            </a:r>
            <a:r>
              <a:rPr lang="en-US" dirty="0"/>
              <a:t>.</a:t>
            </a:r>
          </a:p>
          <a:p>
            <a:pPr>
              <a:spcAft>
                <a:spcPts val="1200"/>
              </a:spcAft>
            </a:pPr>
            <a:r>
              <a:rPr lang="en-US" dirty="0"/>
              <a:t>I should be able to add an </a:t>
            </a:r>
            <a:r>
              <a:rPr lang="en-US" sz="2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ArrayList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/>
              <a:t> or a list of any subclass of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</a:t>
            </a:r>
            <a:r>
              <a:rPr lang="en-US" dirty="0"/>
              <a:t>.</a:t>
            </a:r>
          </a:p>
          <a:p>
            <a:pPr>
              <a:spcAft>
                <a:spcPts val="1200"/>
              </a:spcAft>
            </a:pPr>
            <a:r>
              <a:rPr lang="en-US" dirty="0"/>
              <a:t>Something like:</a:t>
            </a:r>
          </a:p>
          <a:p>
            <a:pPr>
              <a:spcAft>
                <a:spcPts val="1200"/>
              </a:spcAft>
            </a:pP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addAll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ArrayList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itemList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{…}</a:t>
            </a:r>
          </a:p>
          <a:p>
            <a:pPr>
              <a:spcAft>
                <a:spcPts val="1200"/>
              </a:spcAft>
            </a:pPr>
            <a:r>
              <a:rPr lang="en-US" dirty="0"/>
              <a:t>Unfortunately…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67F99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ArrayList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Double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lang="en-US" dirty="0"/>
              <a:t> is not a subclass of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67F99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ArrayList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lang="en-US" dirty="0"/>
              <a:t>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207057-097A-5E5F-25CF-E1965E0F09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58561-85E5-2B6D-0ACC-CF5FBE01A3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008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7302B-C379-7C15-6E69-EE7ADAA56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C64EE-66D7-E6AE-7202-77F0C6BEF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2CFA6-3CFE-1218-BC20-CF624987E2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249DE-F39F-2F8A-B0E2-0D0D28B6C6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13</a:t>
            </a:fld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9F40621-C77B-EBB5-9936-A28A6C187F7D}"/>
                  </a:ext>
                </a:extLst>
              </p14:cNvPr>
              <p14:cNvContentPartPr/>
              <p14:nvPr/>
            </p14:nvContentPartPr>
            <p14:xfrm>
              <a:off x="496800" y="1384560"/>
              <a:ext cx="8579880" cy="3394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9F40621-C77B-EBB5-9936-A28A6C187F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7440" y="1375200"/>
                <a:ext cx="8598600" cy="341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5263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C9CF8-9AF0-82B3-29C1-C5DF0D42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B0056-B9FB-8B4B-3247-C60CF25C2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1447800"/>
          </a:xfrm>
        </p:spPr>
        <p:txBody>
          <a:bodyPr/>
          <a:lstStyle/>
          <a:p>
            <a:r>
              <a:rPr lang="en-US" dirty="0"/>
              <a:t>We need a way to say “any subclass of E” in method parameter lists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4F456F-FB65-97B2-3B0B-D219DE3605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6371FF-2247-5803-3487-2D45701160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02A7CC-B2E2-270D-7DEB-90CB113950AB}"/>
              </a:ext>
            </a:extLst>
          </p:cNvPr>
          <p:cNvSpPr txBox="1"/>
          <p:nvPr/>
        </p:nvSpPr>
        <p:spPr>
          <a:xfrm>
            <a:off x="838200" y="2828836"/>
            <a:ext cx="7467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addAll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ArrayList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?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itemList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ECE44A-C9B9-A26F-6D5F-3F35CCB2AEED}"/>
              </a:ext>
            </a:extLst>
          </p:cNvPr>
          <p:cNvSpPr txBox="1"/>
          <p:nvPr/>
        </p:nvSpPr>
        <p:spPr>
          <a:xfrm>
            <a:off x="304800" y="3796724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latin typeface="+mn-lt"/>
              </a:rPr>
              <a:t>itemList</a:t>
            </a:r>
            <a:r>
              <a:rPr lang="en-US" sz="3200" dirty="0">
                <a:latin typeface="+mn-lt"/>
              </a:rPr>
              <a:t> is an </a:t>
            </a:r>
            <a:r>
              <a:rPr lang="en-US" sz="3200" dirty="0" err="1">
                <a:latin typeface="+mn-lt"/>
              </a:rPr>
              <a:t>ArrayList</a:t>
            </a:r>
            <a:endParaRPr lang="en-US" sz="3200" dirty="0"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A3F0A5-A046-1336-59A6-51250354EB3F}"/>
              </a:ext>
            </a:extLst>
          </p:cNvPr>
          <p:cNvSpPr txBox="1"/>
          <p:nvPr/>
        </p:nvSpPr>
        <p:spPr>
          <a:xfrm>
            <a:off x="3253015" y="4579724"/>
            <a:ext cx="36412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+mn-lt"/>
              </a:rPr>
              <a:t>… of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 or any class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431C55-BEF6-D188-6A54-326827F2C6F1}"/>
              </a:ext>
            </a:extLst>
          </p:cNvPr>
          <p:cNvSpPr txBox="1"/>
          <p:nvPr/>
        </p:nvSpPr>
        <p:spPr>
          <a:xfrm>
            <a:off x="5812971" y="5505539"/>
            <a:ext cx="31568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+mn-lt"/>
              </a:rPr>
              <a:t>… that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extends 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3F1BA4-0DD5-68E1-0E01-2A0E663D34F6}"/>
              </a:ext>
            </a:extLst>
          </p:cNvPr>
          <p:cNvCxnSpPr/>
          <p:nvPr/>
        </p:nvCxnSpPr>
        <p:spPr>
          <a:xfrm flipV="1">
            <a:off x="3352800" y="3228946"/>
            <a:ext cx="533400" cy="67916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F0CCF15-45F2-2F52-8A1E-C4CF5D3C4129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5040085" y="3228946"/>
            <a:ext cx="33566" cy="1350778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E1678A-D702-9EE8-BBF7-5939892B250E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6030685" y="3203546"/>
            <a:ext cx="1360715" cy="230199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977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C9CF8-9AF0-82B3-29C1-C5DF0D42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B0056-B9FB-8B4B-3247-C60CF25C2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1447800"/>
          </a:xfrm>
        </p:spPr>
        <p:txBody>
          <a:bodyPr/>
          <a:lstStyle/>
          <a:p>
            <a:r>
              <a:rPr lang="en-US" dirty="0"/>
              <a:t>We can also say “any superclass of E” in method parameter lists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4F456F-FB65-97B2-3B0B-D219DE3605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6371FF-2247-5803-3487-2D45701160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02A7CC-B2E2-270D-7DEB-90CB113950AB}"/>
              </a:ext>
            </a:extLst>
          </p:cNvPr>
          <p:cNvSpPr txBox="1"/>
          <p:nvPr/>
        </p:nvSpPr>
        <p:spPr>
          <a:xfrm>
            <a:off x="762000" y="2536449"/>
            <a:ext cx="7620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copyAllTo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ArrayList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?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itemList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ECE44A-C9B9-A26F-6D5F-3F35CCB2AEED}"/>
              </a:ext>
            </a:extLst>
          </p:cNvPr>
          <p:cNvSpPr txBox="1"/>
          <p:nvPr/>
        </p:nvSpPr>
        <p:spPr>
          <a:xfrm>
            <a:off x="304800" y="3796724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latin typeface="+mn-lt"/>
              </a:rPr>
              <a:t>itemList</a:t>
            </a:r>
            <a:r>
              <a:rPr lang="en-US" sz="3200" dirty="0">
                <a:latin typeface="+mn-lt"/>
              </a:rPr>
              <a:t> is an </a:t>
            </a:r>
            <a:r>
              <a:rPr lang="en-US" sz="3200" dirty="0" err="1">
                <a:latin typeface="+mn-lt"/>
              </a:rPr>
              <a:t>ArrayList</a:t>
            </a:r>
            <a:endParaRPr lang="en-US" sz="3200" dirty="0"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A3F0A5-A046-1336-59A6-51250354EB3F}"/>
              </a:ext>
            </a:extLst>
          </p:cNvPr>
          <p:cNvSpPr txBox="1"/>
          <p:nvPr/>
        </p:nvSpPr>
        <p:spPr>
          <a:xfrm>
            <a:off x="3253015" y="4579724"/>
            <a:ext cx="36412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+mn-lt"/>
              </a:rPr>
              <a:t>… of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 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431C55-BEF6-D188-6A54-326827F2C6F1}"/>
              </a:ext>
            </a:extLst>
          </p:cNvPr>
          <p:cNvSpPr txBox="1"/>
          <p:nvPr/>
        </p:nvSpPr>
        <p:spPr>
          <a:xfrm>
            <a:off x="4836886" y="5241666"/>
            <a:ext cx="40023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+mn-lt"/>
              </a:rPr>
              <a:t>…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any superclass of 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3F1BA4-0DD5-68E1-0E01-2A0E663D34F6}"/>
              </a:ext>
            </a:extLst>
          </p:cNvPr>
          <p:cNvCxnSpPr>
            <a:cxnSpLocks/>
          </p:cNvCxnSpPr>
          <p:nvPr/>
        </p:nvCxnSpPr>
        <p:spPr>
          <a:xfrm flipV="1">
            <a:off x="3352800" y="2895600"/>
            <a:ext cx="962932" cy="1012509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F0CCF15-45F2-2F52-8A1E-C4CF5D3C4129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5073651" y="2936559"/>
            <a:ext cx="336549" cy="164316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E1678A-D702-9EE8-BBF7-5939892B250E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6019800" y="2936559"/>
            <a:ext cx="818243" cy="230510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703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34F4D-F502-9B21-EBC4-0CEBDA920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also make generic methods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359460-EB87-3023-8AC9-42C72788C1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99735-2FD9-2707-87AD-198D7A586B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0FF58F-9DE0-FB3D-939A-17EEB5417791}"/>
              </a:ext>
            </a:extLst>
          </p:cNvPr>
          <p:cNvSpPr txBox="1"/>
          <p:nvPr/>
        </p:nvSpPr>
        <p:spPr>
          <a:xfrm>
            <a:off x="381000" y="2362200"/>
            <a:ext cx="838200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sz="20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printArray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20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20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20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"["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20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20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20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20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20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20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20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20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20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", "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20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20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"]"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16AF4CB-8871-F255-BCD4-067DDF8E0148}"/>
              </a:ext>
            </a:extLst>
          </p:cNvPr>
          <p:cNvSpPr txBox="1">
            <a:spLocks/>
          </p:cNvSpPr>
          <p:nvPr/>
        </p:nvSpPr>
        <p:spPr>
          <a:xfrm>
            <a:off x="381000" y="990600"/>
            <a:ext cx="8382000" cy="1447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type parameter goes right </a:t>
            </a:r>
            <a:r>
              <a:rPr lang="en-US" b="1" dirty="0"/>
              <a:t>before</a:t>
            </a:r>
            <a:r>
              <a:rPr lang="en-US" dirty="0"/>
              <a:t> the return type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98B194F-3BC2-D931-04D4-92C866E5D78A}"/>
              </a:ext>
            </a:extLst>
          </p:cNvPr>
          <p:cNvCxnSpPr/>
          <p:nvPr/>
        </p:nvCxnSpPr>
        <p:spPr>
          <a:xfrm>
            <a:off x="2743200" y="1981200"/>
            <a:ext cx="228600" cy="38100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270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F2E63-75D0-D683-3F72-3EEF4B8CE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watch out for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6CA1FD-8C16-EF19-24B6-82DE56FFE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Behind the scenes, Java still creates your generic class as a collection of Objects and typecasts everything to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is called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Erasure</a:t>
            </a:r>
            <a:r>
              <a:rPr lang="en-US" dirty="0"/>
              <a:t>.  It usually doesn’t cause trouble, but it can pop up when you are creating new objects of type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dirty="0"/>
              <a:t>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FAE67F-E78D-A5A7-A0FA-DD2AFB65BB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CB052-7001-CA43-71AA-DB742D7FC3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853D63-E045-A556-5369-905F531B8239}"/>
              </a:ext>
            </a:extLst>
          </p:cNvPr>
          <p:cNvSpPr txBox="1"/>
          <p:nvPr/>
        </p:nvSpPr>
        <p:spPr>
          <a:xfrm>
            <a:off x="838200" y="2667000"/>
            <a:ext cx="44582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ArrayList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ArrayList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&lt;&gt;();</a:t>
            </a:r>
          </a:p>
          <a:p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"hello"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word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96786D-B6AF-FE72-28ED-14B05FB01E5E}"/>
              </a:ext>
            </a:extLst>
          </p:cNvPr>
          <p:cNvSpPr txBox="1"/>
          <p:nvPr/>
        </p:nvSpPr>
        <p:spPr>
          <a:xfrm>
            <a:off x="4695993" y="3421769"/>
            <a:ext cx="38862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ArrayList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ArrayList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"hello"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word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(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74E85A9-FB61-665E-44E8-47B1D71C48C3}"/>
              </a:ext>
            </a:extLst>
          </p:cNvPr>
          <p:cNvSpPr/>
          <p:nvPr/>
        </p:nvSpPr>
        <p:spPr>
          <a:xfrm rot="1258955">
            <a:off x="3836631" y="3147623"/>
            <a:ext cx="685800" cy="346753"/>
          </a:xfrm>
          <a:prstGeom prst="rightArrow">
            <a:avLst/>
          </a:prstGeom>
          <a:solidFill>
            <a:srgbClr val="0099CC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82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D1AD3-5665-8D19-19B0-0ED467B63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2580EC-3F0E-77D2-240F-4802710D85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4DA59-94D6-AF01-F703-ED54043933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F8472D-D275-AEE2-28FC-FD19F7F04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this a bounded or an unbounded type parameter?</a:t>
            </a:r>
            <a:br>
              <a:rPr lang="en-US" dirty="0"/>
            </a:br>
            <a:r>
              <a:rPr lang="en-US" dirty="0"/>
              <a:t>	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Courier New" panose="02070309020205020404" pitchFamily="49" charset="0"/>
              </a:rPr>
              <a:t>public class Box&lt;E extends Boxable&gt;</a:t>
            </a:r>
            <a:endParaRPr lang="en-US" sz="2400" dirty="0">
              <a:solidFill>
                <a:srgbClr val="202122"/>
              </a:solidFill>
              <a:latin typeface="Courier New" panose="02070309020205020404" pitchFamily="49" charset="0"/>
            </a:endParaRPr>
          </a:p>
          <a:p>
            <a:r>
              <a:rPr lang="en-US" dirty="0"/>
              <a:t>Can Boxable be an interface?  Can it be an abstract class?</a:t>
            </a:r>
          </a:p>
          <a:p>
            <a:endParaRPr lang="en-US" dirty="0"/>
          </a:p>
          <a:p>
            <a:r>
              <a:rPr lang="en-US" dirty="0"/>
              <a:t>Can I call this method:</a:t>
            </a:r>
          </a:p>
          <a:p>
            <a:r>
              <a:rPr lang="en-US" sz="2400" b="0" i="0" dirty="0">
                <a:solidFill>
                  <a:srgbClr val="202122"/>
                </a:solidFill>
                <a:effectLst/>
                <a:latin typeface="Courier New" panose="02070309020205020404" pitchFamily="49" charset="0"/>
              </a:rPr>
              <a:t>  public static &lt;E&gt; E foo(E x, double y) </a:t>
            </a:r>
            <a:r>
              <a:rPr lang="en-US" dirty="0"/>
              <a:t>like this?</a:t>
            </a:r>
          </a:p>
          <a:p>
            <a:r>
              <a:rPr lang="en-US" sz="2400" b="0" i="0" dirty="0">
                <a:solidFill>
                  <a:srgbClr val="202122"/>
                </a:solidFill>
                <a:effectLst/>
                <a:latin typeface="Courier New" panose="02070309020205020404" pitchFamily="49" charset="0"/>
              </a:rPr>
              <a:t>  String x = foo("Hello", 3);</a:t>
            </a:r>
            <a:endParaRPr lang="en-US" sz="2400" dirty="0"/>
          </a:p>
        </p:txBody>
      </p:sp>
      <p:pic>
        <p:nvPicPr>
          <p:cNvPr id="9" name="Content Placeholder 6" descr="Head with gears outline">
            <a:extLst>
              <a:ext uri="{FF2B5EF4-FFF2-40B4-BE49-F238E27FC236}">
                <a16:creationId xmlns:a16="http://schemas.microsoft.com/office/drawing/2014/main" id="{1258BECE-A628-1263-BD12-F66BC4AFD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7924800" y="76200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C72454D-471D-A274-F7FC-93383817FCBC}"/>
                  </a:ext>
                </a:extLst>
              </p14:cNvPr>
              <p14:cNvContentPartPr/>
              <p14:nvPr/>
            </p14:nvContentPartPr>
            <p14:xfrm>
              <a:off x="1082880" y="5571720"/>
              <a:ext cx="1258920" cy="423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C72454D-471D-A274-F7FC-93383817FC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3520" y="5562360"/>
                <a:ext cx="1277640" cy="44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0740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12119-509E-C4A4-3B3B-800623A65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Collection Interface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34F110-3FB2-09D9-3B7E-54162F40F1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50979-ABBC-2294-39B6-261413FEAC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19</a:t>
            </a:fld>
            <a:endParaRPr lang="en-US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AA6F95A-D545-50A0-5327-6AE61C736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62738"/>
            <a:ext cx="1676400" cy="1032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D0384C7-26E0-D677-35F2-A9F9097073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323146"/>
              </p:ext>
            </p:extLst>
          </p:nvPr>
        </p:nvGraphicFramePr>
        <p:xfrm>
          <a:off x="667386" y="1447800"/>
          <a:ext cx="7790814" cy="3361099"/>
        </p:xfrm>
        <a:graphic>
          <a:graphicData uri="http://schemas.openxmlformats.org/drawingml/2006/table">
            <a:tbl>
              <a:tblPr/>
              <a:tblGrid>
                <a:gridCol w="1108826">
                  <a:extLst>
                    <a:ext uri="{9D8B030D-6E8A-4147-A177-3AD203B41FA5}">
                      <a16:colId xmlns:a16="http://schemas.microsoft.com/office/drawing/2014/main" val="1875036240"/>
                    </a:ext>
                  </a:extLst>
                </a:gridCol>
                <a:gridCol w="6681988">
                  <a:extLst>
                    <a:ext uri="{9D8B030D-6E8A-4147-A177-3AD203B41FA5}">
                      <a16:colId xmlns:a16="http://schemas.microsoft.com/office/drawing/2014/main" val="3090872948"/>
                    </a:ext>
                  </a:extLst>
                </a:gridCol>
              </a:tblGrid>
              <a:tr h="47205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highlight>
                            <a:srgbClr val="DEE3E9"/>
                          </a:highlight>
                          <a:latin typeface="Consolas" panose="020B0609020204030204" pitchFamily="49" charset="0"/>
                        </a:rPr>
                        <a:t>Modifier </a:t>
                      </a:r>
                    </a:p>
                    <a:p>
                      <a:pPr algn="l" fontAlgn="t"/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highlight>
                            <a:srgbClr val="DEE3E9"/>
                          </a:highlight>
                          <a:latin typeface="Consolas" panose="020B0609020204030204" pitchFamily="49" charset="0"/>
                        </a:rPr>
                        <a:t>and Type</a:t>
                      </a:r>
                    </a:p>
                  </a:txBody>
                  <a:tcPr marL="12788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3E9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1400" b="1" dirty="0">
                          <a:effectLst/>
                          <a:highlight>
                            <a:srgbClr val="DEE3E9"/>
                          </a:highlight>
                          <a:latin typeface="Consolas" panose="020B0609020204030204" pitchFamily="49" charset="0"/>
                        </a:rPr>
                        <a:t>Method and Description</a:t>
                      </a:r>
                    </a:p>
                  </a:txBody>
                  <a:tcPr marL="12788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555857"/>
                  </a:ext>
                </a:extLst>
              </a:tr>
              <a:tr h="28994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boolean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add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hlinkClick r:id="rId4" tooltip="type parameter in ArrayLis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e) Appends the specified element to the end of this list.</a:t>
                      </a: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411736"/>
                  </a:ext>
                </a:extLst>
              </a:tr>
              <a:tr h="47205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boolean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8738" indent="0"/>
                      <a:r>
                        <a:rPr lang="en-US" sz="1400" b="1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addAll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  <a:hlinkClick r:id="rId6" tooltip="interface in java.util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Collection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&lt;? extends 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  <a:hlinkClick r:id="rId6" tooltip="type parameter in Colle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 c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Adds all of the elements in the specified collection to this collection (optional operation).</a:t>
                      </a: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832855"/>
                  </a:ext>
                </a:extLst>
              </a:tr>
              <a:tr h="245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clear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() Removes all of the elements from this list.</a:t>
                      </a: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0855351"/>
                  </a:ext>
                </a:extLst>
              </a:tr>
              <a:tr h="47205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boolean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contains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hlinkClick r:id="rId9" tooltip="class in java.lang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Object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o) Returns true if this list contains the specified element.</a:t>
                      </a: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42522"/>
                  </a:ext>
                </a:extLst>
              </a:tr>
              <a:tr h="245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boolean</a:t>
                      </a: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1400" b="1" u="none" strike="noStrike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isEmpty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() Returns true if this list contains no elements.</a:t>
                      </a: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770721"/>
                  </a:ext>
                </a:extLst>
              </a:tr>
              <a:tr h="47205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hlinkClick r:id="rId4" tooltip="type parameter in ArrayLis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remove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Object o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 Removes the element at the specified position in this list.</a:t>
                      </a: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614074"/>
                  </a:ext>
                </a:extLst>
              </a:tr>
              <a:tr h="245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size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() Returns the number of elements in this list.</a:t>
                      </a: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496220"/>
                  </a:ext>
                </a:extLst>
              </a:tr>
              <a:tr h="245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Object[]</a:t>
                      </a: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1400" b="1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toArray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Returns an array containing all of the elements in this collection.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5179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28B90FC-3A24-C39F-23FD-B875AF482ED2}"/>
              </a:ext>
            </a:extLst>
          </p:cNvPr>
          <p:cNvSpPr txBox="1"/>
          <p:nvPr/>
        </p:nvSpPr>
        <p:spPr>
          <a:xfrm>
            <a:off x="667386" y="4942582"/>
            <a:ext cx="779081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+mn-lt"/>
              </a:rPr>
              <a:t>No get() because not all collections have an order.</a:t>
            </a:r>
          </a:p>
        </p:txBody>
      </p:sp>
    </p:spTree>
    <p:extLst>
      <p:ext uri="{BB962C8B-B14F-4D97-AF65-F5344CB8AC3E}">
        <p14:creationId xmlns:p14="http://schemas.microsoft.com/office/powerpoint/2010/main" val="94228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33EC4-7D74-98F0-D3EC-54B364026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you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002E3-9E8D-76C2-D885-571F5D86D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1143000"/>
          </a:xfrm>
        </p:spPr>
        <p:txBody>
          <a:bodyPr/>
          <a:lstStyle/>
          <a:p>
            <a:r>
              <a:rPr lang="en-US" dirty="0"/>
              <a:t>You can make an </a:t>
            </a:r>
            <a:r>
              <a:rPr lang="en-US" dirty="0" err="1"/>
              <a:t>ArrayList</a:t>
            </a:r>
            <a:r>
              <a:rPr lang="en-US" dirty="0"/>
              <a:t> without the &lt;&gt; part?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0F8D00-1209-3AD0-8A64-EA7531FB33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DB9098-4235-72D3-2EB2-231C4E62BA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59F936-7ED3-CD65-15FA-A69DABAD00E3}"/>
              </a:ext>
            </a:extLst>
          </p:cNvPr>
          <p:cNvSpPr txBox="1"/>
          <p:nvPr/>
        </p:nvSpPr>
        <p:spPr>
          <a:xfrm>
            <a:off x="1981200" y="2136000"/>
            <a:ext cx="51816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static 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onsolas" panose="020B06090202040302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myList.add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"String"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myList.add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myList.add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“Click me"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onsolas" panose="020B06090202040302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(o);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68C2830-4FA7-1851-4872-2F1FDA576775}"/>
              </a:ext>
            </a:extLst>
          </p:cNvPr>
          <p:cNvSpPr txBox="1">
            <a:spLocks/>
          </p:cNvSpPr>
          <p:nvPr/>
        </p:nvSpPr>
        <p:spPr bwMode="auto">
          <a:xfrm>
            <a:off x="381000" y="5562600"/>
            <a:ext cx="8382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Why do we add &lt;Class&gt; then?</a:t>
            </a:r>
          </a:p>
        </p:txBody>
      </p:sp>
    </p:spTree>
    <p:extLst>
      <p:ext uri="{BB962C8B-B14F-4D97-AF65-F5344CB8AC3E}">
        <p14:creationId xmlns:p14="http://schemas.microsoft.com/office/powerpoint/2010/main" val="400736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9F803-9CCB-D0BE-E502-34F43501F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collections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355A57-A406-2ECA-4B0E-EECF914474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27F047-3A8E-05DF-D124-185478BC40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20</a:t>
            </a:fld>
            <a:endParaRPr lang="en-US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5582F20-6929-E2D6-9CBB-6293B5F77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62738"/>
            <a:ext cx="1676400" cy="1032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DC4490E-293A-7AB2-7C3F-D876FD527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87488"/>
            <a:ext cx="8382000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438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85A0F-714E-80F0-A2E0-4844541E2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Collections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74D2B5-89F7-5F1E-6B59-56E5FAA5C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3810000"/>
          </a:xfrm>
        </p:spPr>
        <p:txBody>
          <a:bodyPr/>
          <a:lstStyle/>
          <a:p>
            <a:r>
              <a:rPr lang="en-US" dirty="0"/>
              <a:t>The Java Collections class has a bunch of static methods to do useful things with collections.  For example: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Consolas" panose="020B0609020204030204" pitchFamily="49" charset="0"/>
              </a:rPr>
              <a:t>Collections.sort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Consolas" panose="020B0609020204030204" pitchFamily="49" charset="0"/>
              </a:rPr>
              <a:t>Collections.max</a:t>
            </a:r>
            <a:r>
              <a:rPr lang="en-US" sz="2400" dirty="0">
                <a:latin typeface="Consolas" panose="020B0609020204030204" pitchFamily="49" charset="0"/>
              </a:rPr>
              <a:t>() &amp; </a:t>
            </a:r>
            <a:r>
              <a:rPr lang="en-US" sz="2400" dirty="0" err="1">
                <a:latin typeface="Consolas" panose="020B0609020204030204" pitchFamily="49" charset="0"/>
              </a:rPr>
              <a:t>Collections.min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Consolas" panose="020B0609020204030204" pitchFamily="49" charset="0"/>
              </a:rPr>
              <a:t>Collections.reverse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Consolas" panose="020B0609020204030204" pitchFamily="49" charset="0"/>
              </a:rPr>
              <a:t>Collections.shuffle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Consolas" panose="020B0609020204030204" pitchFamily="49" charset="0"/>
              </a:rPr>
              <a:t>Collections.swap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B20ABB-2D73-908D-54CA-7476615FA9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6B81C-AB75-7B8E-8698-112583DE90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7F54D-D5E6-D235-9BB8-5E35AF4CA4F2}"/>
              </a:ext>
            </a:extLst>
          </p:cNvPr>
          <p:cNvSpPr txBox="1"/>
          <p:nvPr/>
        </p:nvSpPr>
        <p:spPr>
          <a:xfrm>
            <a:off x="381000" y="5268724"/>
            <a:ext cx="8382000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300" dirty="0">
                <a:solidFill>
                  <a:srgbClr val="0070C0"/>
                </a:solidFill>
                <a:latin typeface="Speak Pro" panose="020B0504020101020102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https://docs.oracle.com/javase/8/docs/api/java/util/Collections.html</a:t>
            </a:r>
            <a:endParaRPr lang="en-US" sz="2300" dirty="0">
              <a:solidFill>
                <a:srgbClr val="0070C0"/>
              </a:solidFill>
              <a:latin typeface="Speak Pro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482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9FB4BA-80CA-84EF-FA9B-27EBD053E4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284B71-5972-E8A3-1C95-E72C25F042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25CFB1D-778F-3F53-E207-107EFE7F09A4}"/>
              </a:ext>
            </a:extLst>
          </p:cNvPr>
          <p:cNvSpPr txBox="1">
            <a:spLocks/>
          </p:cNvSpPr>
          <p:nvPr/>
        </p:nvSpPr>
        <p:spPr>
          <a:xfrm>
            <a:off x="381000" y="838200"/>
            <a:ext cx="8382000" cy="4800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dirty="0"/>
              <a:t>Generic classes, like </a:t>
            </a:r>
            <a:r>
              <a:rPr lang="en-US" dirty="0" err="1"/>
              <a:t>ArrayList</a:t>
            </a:r>
            <a:r>
              <a:rPr lang="en-US" dirty="0"/>
              <a:t>&lt;T&gt;, allow us to:</a:t>
            </a:r>
          </a:p>
          <a:p>
            <a:pPr marL="1085850" lvl="1" indent="-457200">
              <a:buFont typeface="Courier New" panose="02070309020205020404" pitchFamily="49" charset="0"/>
              <a:buChar char="o"/>
            </a:pPr>
            <a:r>
              <a:rPr lang="en-US" dirty="0"/>
              <a:t>Catch type errors early, rather than later</a:t>
            </a:r>
          </a:p>
          <a:p>
            <a:pPr marL="1085850" lvl="1" indent="-457200">
              <a:buFont typeface="Courier New" panose="02070309020205020404" pitchFamily="49" charset="0"/>
              <a:buChar char="o"/>
            </a:pPr>
            <a:r>
              <a:rPr lang="en-US" dirty="0"/>
              <a:t>Control what types a container will hold</a:t>
            </a:r>
          </a:p>
          <a:p>
            <a:pPr marL="1085850" lvl="1" indent="-457200">
              <a:buFont typeface="Courier New" panose="02070309020205020404" pitchFamily="49" charset="0"/>
              <a:buChar char="o"/>
            </a:pPr>
            <a:r>
              <a:rPr lang="en-US" dirty="0"/>
              <a:t>Avoid extra typecasting</a:t>
            </a:r>
          </a:p>
          <a:p>
            <a:pPr marL="346075" lvl="1" indent="0">
              <a:buNone/>
            </a:pPr>
            <a:endParaRPr lang="en-US" dirty="0"/>
          </a:p>
          <a:p>
            <a:pPr marL="346075" lvl="1" indent="0">
              <a:buNone/>
            </a:pPr>
            <a:endParaRPr lang="en-US" dirty="0"/>
          </a:p>
          <a:p>
            <a:pPr marL="346075" lvl="1" indent="0">
              <a:buNone/>
            </a:pPr>
            <a:r>
              <a:rPr lang="en-US" dirty="0"/>
              <a:t>The generic uses one or more reference variables to &lt;T&gt; so any subclass of &lt;T&gt; will work too.</a:t>
            </a:r>
          </a:p>
        </p:txBody>
      </p:sp>
    </p:spTree>
    <p:extLst>
      <p:ext uri="{BB962C8B-B14F-4D97-AF65-F5344CB8AC3E}">
        <p14:creationId xmlns:p14="http://schemas.microsoft.com/office/powerpoint/2010/main" val="4163170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552456-074A-ACC2-AA3B-406D8E58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&lt;&gt; and subclasses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DF8EC05-6EBE-FBCD-0FF8-76F4AF3CEE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ED67F2-5C39-96F9-C731-D2D3825DBC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CB98ED-DCF0-4B6A-B37D-E0F5832924DD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BD1FBC-154B-987F-64FD-E791C1BC4162}"/>
              </a:ext>
            </a:extLst>
          </p:cNvPr>
          <p:cNvSpPr txBox="1"/>
          <p:nvPr/>
        </p:nvSpPr>
        <p:spPr>
          <a:xfrm>
            <a:off x="5486400" y="3581400"/>
            <a:ext cx="342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Typecasts make assumptions!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if I put a double into the list?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5E52EB-B59D-B02D-90C7-810AC5D5F7C3}"/>
              </a:ext>
            </a:extLst>
          </p:cNvPr>
          <p:cNvSpPr txBox="1"/>
          <p:nvPr/>
        </p:nvSpPr>
        <p:spPr>
          <a:xfrm>
            <a:off x="381000" y="1659285"/>
            <a:ext cx="66294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ArrayList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numbers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ArrayList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&lt;&gt;();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numbers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numbers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numbers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 </a:t>
            </a:r>
          </a:p>
          <a:p>
            <a:b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numbers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b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1BDC28-4512-A813-E1E7-9945EF759795}"/>
              </a:ext>
            </a:extLst>
          </p:cNvPr>
          <p:cNvCxnSpPr/>
          <p:nvPr/>
        </p:nvCxnSpPr>
        <p:spPr>
          <a:xfrm flipH="1">
            <a:off x="4038600" y="3810000"/>
            <a:ext cx="1447800" cy="22860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509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855C9-22BF-35D6-47AC-C8FF12FD4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own generic class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51463-6213-A83A-AD7D-DD4A847DE3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72FB1-6131-7817-39D6-A116E7024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95FFD0-0657-31D3-54FB-784247568E75}"/>
              </a:ext>
            </a:extLst>
          </p:cNvPr>
          <p:cNvSpPr txBox="1"/>
          <p:nvPr/>
        </p:nvSpPr>
        <p:spPr>
          <a:xfrm>
            <a:off x="2057400" y="160020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LottoBag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BFF3A6-FB36-6CFC-6392-ED8B90CE4468}"/>
              </a:ext>
            </a:extLst>
          </p:cNvPr>
          <p:cNvSpPr txBox="1"/>
          <p:nvPr/>
        </p:nvSpPr>
        <p:spPr>
          <a:xfrm>
            <a:off x="381000" y="30480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  <a:ea typeface="STXingkai" panose="020B0503020204020204" pitchFamily="2" charset="-122"/>
              </a:rPr>
              <a:t>What kind of </a:t>
            </a:r>
            <a:r>
              <a:rPr lang="en-US" dirty="0" err="1">
                <a:latin typeface="+mn-lt"/>
                <a:ea typeface="STXingkai" panose="020B0503020204020204" pitchFamily="2" charset="-122"/>
              </a:rPr>
              <a:t>LottoBag</a:t>
            </a:r>
            <a:r>
              <a:rPr lang="en-US" dirty="0">
                <a:latin typeface="+mn-lt"/>
                <a:ea typeface="STXingkai" panose="020B0503020204020204" pitchFamily="2" charset="-122"/>
              </a:rPr>
              <a:t> do you want?  Integers? Strings?</a:t>
            </a:r>
          </a:p>
          <a:p>
            <a:endParaRPr lang="en-US" dirty="0">
              <a:latin typeface="+mn-lt"/>
              <a:ea typeface="STXingkai" panose="020B0503020204020204" pitchFamily="2" charset="-122"/>
            </a:endParaRPr>
          </a:p>
          <a:p>
            <a:r>
              <a:rPr lang="en-US" b="1" dirty="0">
                <a:solidFill>
                  <a:srgbClr val="267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</a:t>
            </a:r>
            <a:r>
              <a:rPr lang="en-US" dirty="0">
                <a:latin typeface="+mn-lt"/>
                <a:ea typeface="STXingkai" panose="020B0503020204020204" pitchFamily="2" charset="-122"/>
              </a:rPr>
              <a:t> is called the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STXingkai" panose="020B0503020204020204" pitchFamily="2" charset="-122"/>
              </a:rPr>
              <a:t>Type Parameter</a:t>
            </a:r>
            <a:r>
              <a:rPr lang="en-US" dirty="0">
                <a:latin typeface="+mn-lt"/>
                <a:ea typeface="STXingkai" panose="020B0503020204020204" pitchFamily="2" charset="-122"/>
              </a:rPr>
              <a:t>, and we can use it in the implementation to talk about what kinds of objects our </a:t>
            </a:r>
            <a:r>
              <a:rPr lang="en-US" dirty="0" err="1">
                <a:latin typeface="+mn-lt"/>
                <a:ea typeface="STXingkai" panose="020B0503020204020204" pitchFamily="2" charset="-122"/>
              </a:rPr>
              <a:t>LottoBag</a:t>
            </a:r>
            <a:r>
              <a:rPr lang="en-US" dirty="0">
                <a:latin typeface="+mn-lt"/>
                <a:ea typeface="STXingkai" panose="020B0503020204020204" pitchFamily="2" charset="-122"/>
              </a:rPr>
              <a:t> can hold.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01E3B15-8A35-05B4-A9A0-61584B6183F6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572000" y="1981200"/>
            <a:ext cx="1295400" cy="106680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A10D6942-8A2C-D5BE-A4F1-B56A6C997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5129739"/>
            <a:ext cx="7143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4AEF375-920F-C9B8-8BCE-50131BE1DFAF}"/>
              </a:ext>
            </a:extLst>
          </p:cNvPr>
          <p:cNvSpPr txBox="1"/>
          <p:nvPr/>
        </p:nvSpPr>
        <p:spPr>
          <a:xfrm>
            <a:off x="1714500" y="5022973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  <a:ea typeface="STXingkai" panose="020B0503020204020204" pitchFamily="2" charset="-122"/>
              </a:rPr>
              <a:t>Type parameters get to break the rules of good variable naming.  E = Element, T = Type.</a:t>
            </a:r>
          </a:p>
        </p:txBody>
      </p:sp>
    </p:spTree>
    <p:extLst>
      <p:ext uri="{BB962C8B-B14F-4D97-AF65-F5344CB8AC3E}">
        <p14:creationId xmlns:p14="http://schemas.microsoft.com/office/powerpoint/2010/main" val="2555164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🤔 Thinking Face emoji Meaning | Dictionary.com">
            <a:extLst>
              <a:ext uri="{FF2B5EF4-FFF2-40B4-BE49-F238E27FC236}">
                <a16:creationId xmlns:a16="http://schemas.microsoft.com/office/drawing/2014/main" id="{399D58EA-34FF-4D7F-6583-82A5BB42D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699643"/>
            <a:ext cx="40386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03D962-BFF2-EEFC-A228-1A1783ECCF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B22CC-C5B2-6D67-229A-DEC45736EE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32DF1A-EA6F-871A-96F2-3223897BE339}"/>
              </a:ext>
            </a:extLst>
          </p:cNvPr>
          <p:cNvSpPr txBox="1"/>
          <p:nvPr/>
        </p:nvSpPr>
        <p:spPr>
          <a:xfrm>
            <a:off x="524193" y="762000"/>
            <a:ext cx="8095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Should </a:t>
            </a:r>
            <a:r>
              <a:rPr lang="en-US" sz="3200" dirty="0" err="1">
                <a:latin typeface="+mn-lt"/>
              </a:rPr>
              <a:t>LottoBag</a:t>
            </a:r>
            <a:r>
              <a:rPr lang="en-US" sz="3200" dirty="0">
                <a:latin typeface="+mn-lt"/>
              </a:rPr>
              <a:t> </a:t>
            </a:r>
            <a:r>
              <a:rPr 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contain</a:t>
            </a:r>
            <a:r>
              <a:rPr lang="en-US" sz="3200" dirty="0">
                <a:latin typeface="+mn-lt"/>
              </a:rPr>
              <a:t> or </a:t>
            </a:r>
            <a:r>
              <a:rPr 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extend</a:t>
            </a:r>
            <a:r>
              <a:rPr lang="en-US" sz="3200" dirty="0">
                <a:latin typeface="+mn-lt"/>
              </a:rPr>
              <a:t> </a:t>
            </a:r>
            <a:r>
              <a:rPr lang="en-US" sz="3200" dirty="0" err="1">
                <a:latin typeface="+mn-lt"/>
              </a:rPr>
              <a:t>ArrayList</a:t>
            </a:r>
            <a:r>
              <a:rPr lang="en-US" sz="3200" dirty="0">
                <a:latin typeface="+mn-lt"/>
              </a:rPr>
              <a:t>?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A06881-AFCF-8B89-6FCB-3F0128963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711477"/>
              </p:ext>
            </p:extLst>
          </p:nvPr>
        </p:nvGraphicFramePr>
        <p:xfrm>
          <a:off x="667386" y="1676400"/>
          <a:ext cx="7790814" cy="4085086"/>
        </p:xfrm>
        <a:graphic>
          <a:graphicData uri="http://schemas.openxmlformats.org/drawingml/2006/table">
            <a:tbl>
              <a:tblPr/>
              <a:tblGrid>
                <a:gridCol w="1108826">
                  <a:extLst>
                    <a:ext uri="{9D8B030D-6E8A-4147-A177-3AD203B41FA5}">
                      <a16:colId xmlns:a16="http://schemas.microsoft.com/office/drawing/2014/main" val="1875036240"/>
                    </a:ext>
                  </a:extLst>
                </a:gridCol>
                <a:gridCol w="6681988">
                  <a:extLst>
                    <a:ext uri="{9D8B030D-6E8A-4147-A177-3AD203B41FA5}">
                      <a16:colId xmlns:a16="http://schemas.microsoft.com/office/drawing/2014/main" val="3090872948"/>
                    </a:ext>
                  </a:extLst>
                </a:gridCol>
              </a:tblGrid>
              <a:tr h="47205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highlight>
                            <a:srgbClr val="DEE3E9"/>
                          </a:highlight>
                          <a:latin typeface="Consolas" panose="020B0609020204030204" pitchFamily="49" charset="0"/>
                        </a:rPr>
                        <a:t>Modifier </a:t>
                      </a:r>
                    </a:p>
                    <a:p>
                      <a:pPr algn="l" fontAlgn="t"/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highlight>
                            <a:srgbClr val="DEE3E9"/>
                          </a:highlight>
                          <a:latin typeface="Consolas" panose="020B0609020204030204" pitchFamily="49" charset="0"/>
                        </a:rPr>
                        <a:t>and Type</a:t>
                      </a:r>
                    </a:p>
                  </a:txBody>
                  <a:tcPr marL="12788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3E9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1400" b="1" dirty="0">
                          <a:effectLst/>
                          <a:highlight>
                            <a:srgbClr val="DEE3E9"/>
                          </a:highlight>
                          <a:latin typeface="Consolas" panose="020B0609020204030204" pitchFamily="49" charset="0"/>
                        </a:rPr>
                        <a:t>Method and Description</a:t>
                      </a:r>
                    </a:p>
                  </a:txBody>
                  <a:tcPr marL="12788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555857"/>
                  </a:ext>
                </a:extLst>
              </a:tr>
              <a:tr h="28994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Boolean</a:t>
                      </a: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add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hlinkClick r:id="rId4" tooltip="type parameter in ArrayLis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e)Appends the specified element to the end of this list.</a:t>
                      </a: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411736"/>
                  </a:ext>
                </a:extLst>
              </a:tr>
              <a:tr h="47205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add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(int index, </a:t>
                      </a:r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hlinkClick r:id="rId4" tooltip="type parameter in ArrayLis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element)Inserts the specified element at the specified position in this list.</a:t>
                      </a: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832855"/>
                  </a:ext>
                </a:extLst>
              </a:tr>
              <a:tr h="245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clear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()Removes all of the elements from this list.</a:t>
                      </a: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0855351"/>
                  </a:ext>
                </a:extLst>
              </a:tr>
              <a:tr h="47205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boolean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contains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hlinkClick r:id="rId8" tooltip="class in java.lang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Object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o)Returns true if this list contains the specified element.</a:t>
                      </a: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42522"/>
                  </a:ext>
                </a:extLst>
              </a:tr>
              <a:tr h="47205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hlinkClick r:id="rId4" tooltip="type parameter in ArrayLis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(int index)Returns the element at the specified position in this list.</a:t>
                      </a: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771084"/>
                  </a:ext>
                </a:extLst>
              </a:tr>
              <a:tr h="69874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1400" b="1" u="none" strike="noStrike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indexOf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hlinkClick r:id="rId8" tooltip="class in java.lang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Object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o)Returns the index of the first occurrence of the specified element in this list, or -1 if this list does not contain the element.</a:t>
                      </a: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934276"/>
                  </a:ext>
                </a:extLst>
              </a:tr>
              <a:tr h="245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boolean</a:t>
                      </a: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1400" b="1" u="none" strike="noStrike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isEmpty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()Returns true if this list contains no elements.</a:t>
                      </a: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770721"/>
                  </a:ext>
                </a:extLst>
              </a:tr>
              <a:tr h="47205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hlinkClick r:id="rId4" tooltip="type parameter in ArrayLis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remove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(int index)Removes the element at the specified position in this list.</a:t>
                      </a: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614074"/>
                  </a:ext>
                </a:extLst>
              </a:tr>
              <a:tr h="245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size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()Returns the number of elements in this list.</a:t>
                      </a: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496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69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E7BE7E-E49F-C050-E646-9BF86F5BE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LottoBag</a:t>
            </a:r>
            <a:r>
              <a:rPr lang="en-US" dirty="0"/>
              <a:t>&lt;E&gt;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28CCBB2-6695-22AA-06DA-F1F2C00B1B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6E86A7-EBF1-1BD5-BB72-8A157D3F0B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CB98ED-DCF0-4B6A-B37D-E0F5832924DD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529E874-4FA6-5D0D-1BC8-FCC55FBE6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1285875"/>
            <a:ext cx="780097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09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A56C80-AB1D-3EC5-E378-8A2462D594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4F648-629E-5AF9-33F4-F0A41EE8EE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FB23D1-0843-2968-8ED2-0948B7F40FDA}"/>
              </a:ext>
            </a:extLst>
          </p:cNvPr>
          <p:cNvSpPr txBox="1"/>
          <p:nvPr/>
        </p:nvSpPr>
        <p:spPr>
          <a:xfrm>
            <a:off x="490696" y="209550"/>
            <a:ext cx="81626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n-lt"/>
              </a:rPr>
              <a:t>Sometimes we need to limit what kinds of objects can be placed into a generic collection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5BA775F-94D1-B17C-539D-894DE92B3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986" y="1581150"/>
            <a:ext cx="2486025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AE3D78-75FB-3A25-17B6-E564846E9DC8}"/>
              </a:ext>
            </a:extLst>
          </p:cNvPr>
          <p:cNvSpPr txBox="1"/>
          <p:nvPr/>
        </p:nvSpPr>
        <p:spPr>
          <a:xfrm>
            <a:off x="4572001" y="1783140"/>
            <a:ext cx="4191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n-lt"/>
              </a:rPr>
              <a:t>Should </a:t>
            </a:r>
            <a:r>
              <a:rPr lang="en-US" sz="3200" dirty="0" err="1">
                <a:latin typeface="+mn-lt"/>
              </a:rPr>
              <a:t>SortedList</a:t>
            </a:r>
            <a:r>
              <a:rPr lang="en-US" sz="3200" dirty="0">
                <a:latin typeface="+mn-lt"/>
              </a:rPr>
              <a:t>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extend</a:t>
            </a:r>
            <a:r>
              <a:rPr lang="en-US" sz="3200" dirty="0">
                <a:latin typeface="+mn-lt"/>
              </a:rPr>
              <a:t> or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contain</a:t>
            </a:r>
            <a:r>
              <a:rPr lang="en-US" sz="3200" dirty="0">
                <a:latin typeface="+mn-lt"/>
              </a:rPr>
              <a:t> </a:t>
            </a:r>
            <a:r>
              <a:rPr lang="en-US" sz="3200" dirty="0" err="1">
                <a:latin typeface="+mn-lt"/>
              </a:rPr>
              <a:t>ArrayList</a:t>
            </a:r>
            <a:r>
              <a:rPr lang="en-US" sz="3200" dirty="0">
                <a:latin typeface="+mn-lt"/>
              </a:rPr>
              <a:t>?</a:t>
            </a:r>
          </a:p>
        </p:txBody>
      </p:sp>
      <p:pic>
        <p:nvPicPr>
          <p:cNvPr id="7" name="Picture 3" descr="🤔 Thinking Face emoji Meaning | Dictionary.com">
            <a:extLst>
              <a:ext uri="{FF2B5EF4-FFF2-40B4-BE49-F238E27FC236}">
                <a16:creationId xmlns:a16="http://schemas.microsoft.com/office/drawing/2014/main" id="{B3DB896D-3C6B-420D-1E3D-561434585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1" y="3486150"/>
            <a:ext cx="25527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10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-0.21667 -0.002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33" y="-1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855C9-22BF-35D6-47AC-C8FF12FD4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Bounded type parameters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51463-6213-A83A-AD7D-DD4A847DE3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72FB1-6131-7817-39D6-A116E7024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95FFD0-0657-31D3-54FB-784247568E75}"/>
              </a:ext>
            </a:extLst>
          </p:cNvPr>
          <p:cNvSpPr txBox="1"/>
          <p:nvPr/>
        </p:nvSpPr>
        <p:spPr>
          <a:xfrm>
            <a:off x="685800" y="1394886"/>
            <a:ext cx="7772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SortedList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BFF3A6-FB36-6CFC-6392-ED8B90CE4468}"/>
              </a:ext>
            </a:extLst>
          </p:cNvPr>
          <p:cNvSpPr txBox="1"/>
          <p:nvPr/>
        </p:nvSpPr>
        <p:spPr>
          <a:xfrm>
            <a:off x="381000" y="2743200"/>
            <a:ext cx="838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  <a:ea typeface="STXingkai" panose="020B0503020204020204" pitchFamily="2" charset="-122"/>
              </a:rPr>
              <a:t>This list can </a:t>
            </a:r>
            <a:r>
              <a:rPr lang="en-US" u="sng" dirty="0">
                <a:latin typeface="+mn-lt"/>
                <a:ea typeface="STXingkai" panose="020B0503020204020204" pitchFamily="2" charset="-122"/>
              </a:rPr>
              <a:t>only</a:t>
            </a:r>
            <a:r>
              <a:rPr lang="en-US" dirty="0">
                <a:latin typeface="+mn-lt"/>
                <a:ea typeface="STXingkai" panose="020B0503020204020204" pitchFamily="2" charset="-122"/>
              </a:rPr>
              <a:t> hold Numbers (and subclasses of Number).</a:t>
            </a:r>
          </a:p>
          <a:p>
            <a:endParaRPr lang="en-US" dirty="0">
              <a:latin typeface="+mn-lt"/>
              <a:ea typeface="STXingkai" panose="020B0503020204020204" pitchFamily="2" charset="-122"/>
            </a:endParaRPr>
          </a:p>
          <a:p>
            <a:r>
              <a:rPr lang="en-US" b="1" dirty="0">
                <a:solidFill>
                  <a:srgbClr val="267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</a:t>
            </a:r>
            <a:r>
              <a:rPr lang="en-US" dirty="0">
                <a:latin typeface="+mn-lt"/>
                <a:ea typeface="STXingkai" panose="020B0503020204020204" pitchFamily="2" charset="-122"/>
              </a:rPr>
              <a:t> is a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STXingkai" panose="020B0503020204020204" pitchFamily="2" charset="-122"/>
              </a:rPr>
              <a:t>Bounded Type Parameter</a:t>
            </a:r>
            <a:r>
              <a:rPr lang="en-US" dirty="0">
                <a:latin typeface="+mn-lt"/>
                <a:ea typeface="STXingkai" panose="020B0503020204020204" pitchFamily="2" charset="-122"/>
              </a:rPr>
              <a:t>, limiting what kinds of classes can be used.</a:t>
            </a:r>
          </a:p>
          <a:p>
            <a:endParaRPr lang="en-US" dirty="0">
              <a:latin typeface="+mn-lt"/>
              <a:ea typeface="STXingkai" panose="020B0503020204020204" pitchFamily="2" charset="-122"/>
            </a:endParaRPr>
          </a:p>
          <a:p>
            <a:endParaRPr lang="en-US" dirty="0">
              <a:latin typeface="+mn-lt"/>
              <a:ea typeface="STXingkai" panose="020B0503020204020204" pitchFamily="2" charset="-122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01E3B15-8A35-05B4-A9A0-61584B6183F6}"/>
              </a:ext>
            </a:extLst>
          </p:cNvPr>
          <p:cNvCxnSpPr>
            <a:cxnSpLocks/>
          </p:cNvCxnSpPr>
          <p:nvPr/>
        </p:nvCxnSpPr>
        <p:spPr>
          <a:xfrm flipV="1">
            <a:off x="3886200" y="1856551"/>
            <a:ext cx="1447800" cy="886649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AEF375-920F-C9B8-8BCE-50131BE1DFAF}"/>
              </a:ext>
            </a:extLst>
          </p:cNvPr>
          <p:cNvSpPr txBox="1"/>
          <p:nvPr/>
        </p:nvSpPr>
        <p:spPr>
          <a:xfrm>
            <a:off x="1714500" y="4718173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  <a:ea typeface="STXingkai" panose="020B0503020204020204" pitchFamily="2" charset="-122"/>
              </a:rPr>
              <a:t>The keyword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dirty="0">
                <a:latin typeface="+mn-lt"/>
                <a:ea typeface="STXingkai" panose="020B0503020204020204" pitchFamily="2" charset="-122"/>
              </a:rPr>
              <a:t> is used for everything: regular classes, abstract classes, and interfaces.</a:t>
            </a:r>
          </a:p>
        </p:txBody>
      </p:sp>
      <p:pic>
        <p:nvPicPr>
          <p:cNvPr id="5124" name="Picture 4" descr="Facepalm Emoji · Issue #10073 · runelite/runelite · GitHub">
            <a:extLst>
              <a:ext uri="{FF2B5EF4-FFF2-40B4-BE49-F238E27FC236}">
                <a16:creationId xmlns:a16="http://schemas.microsoft.com/office/drawing/2014/main" id="{600EE79F-8039-BEA1-BFEA-50EE18E51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814887"/>
            <a:ext cx="790575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47792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77777"/>
      </a:accent1>
      <a:accent2>
        <a:srgbClr val="C0C0C0"/>
      </a:accent2>
      <a:accent3>
        <a:srgbClr val="FFFFFF"/>
      </a:accent3>
      <a:accent4>
        <a:srgbClr val="000000"/>
      </a:accent4>
      <a:accent5>
        <a:srgbClr val="BDBDBD"/>
      </a:accent5>
      <a:accent6>
        <a:srgbClr val="AEAEAE"/>
      </a:accent6>
      <a:hlink>
        <a:srgbClr val="CCCCFF"/>
      </a:hlink>
      <a:folHlink>
        <a:srgbClr val="B2B2B2"/>
      </a:folHlink>
    </a:clrScheme>
    <a:fontScheme name="Dreamy">
      <a:majorFont>
        <a:latin typeface="Dreaming Outloud Pro"/>
        <a:ea typeface=""/>
        <a:cs typeface=""/>
      </a:majorFont>
      <a:minorFont>
        <a:latin typeface="Dreaming Outlou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vited_Students xmlns="ec914106-4023-4d62-800a-0989b013d7ae" xsi:nil="true"/>
    <TeamsChannelId xmlns="ec914106-4023-4d62-800a-0989b013d7ae" xsi:nil="true"/>
    <DefaultSectionNames xmlns="ec914106-4023-4d62-800a-0989b013d7ae" xsi:nil="true"/>
    <Self_Registration_Enabled xmlns="ec914106-4023-4d62-800a-0989b013d7ae" xsi:nil="true"/>
    <CultureName xmlns="ec914106-4023-4d62-800a-0989b013d7ae" xsi:nil="true"/>
    <Student_Groups xmlns="ec914106-4023-4d62-800a-0989b013d7ae">
      <UserInfo>
        <DisplayName/>
        <AccountId xsi:nil="true"/>
        <AccountType/>
      </UserInfo>
    </Student_Groups>
    <Has_Teacher_Only_SectionGroup xmlns="ec914106-4023-4d62-800a-0989b013d7ae" xsi:nil="true"/>
    <AppVersion xmlns="ec914106-4023-4d62-800a-0989b013d7ae" xsi:nil="true"/>
    <Teams_Channel_Section_Location xmlns="ec914106-4023-4d62-800a-0989b013d7ae" xsi:nil="true"/>
    <Math_Settings xmlns="ec914106-4023-4d62-800a-0989b013d7ae" xsi:nil="true"/>
    <Owner xmlns="ec914106-4023-4d62-800a-0989b013d7ae">
      <UserInfo>
        <DisplayName/>
        <AccountId xsi:nil="true"/>
        <AccountType/>
      </UserInfo>
    </Owner>
    <Invited_Teachers xmlns="ec914106-4023-4d62-800a-0989b013d7ae" xsi:nil="true"/>
    <IsNotebookLocked xmlns="ec914106-4023-4d62-800a-0989b013d7ae" xsi:nil="true"/>
    <Is_Collaboration_Space_Locked xmlns="ec914106-4023-4d62-800a-0989b013d7ae" xsi:nil="true"/>
    <_activity xmlns="ec914106-4023-4d62-800a-0989b013d7ae" xsi:nil="true"/>
    <Templates xmlns="ec914106-4023-4d62-800a-0989b013d7ae" xsi:nil="true"/>
    <NotebookType xmlns="ec914106-4023-4d62-800a-0989b013d7ae" xsi:nil="true"/>
    <Distribution_Groups xmlns="ec914106-4023-4d62-800a-0989b013d7ae" xsi:nil="true"/>
    <LMS_Mappings xmlns="ec914106-4023-4d62-800a-0989b013d7ae" xsi:nil="true"/>
    <FolderType xmlns="ec914106-4023-4d62-800a-0989b013d7ae" xsi:nil="true"/>
    <Teachers xmlns="ec914106-4023-4d62-800a-0989b013d7ae">
      <UserInfo>
        <DisplayName/>
        <AccountId xsi:nil="true"/>
        <AccountType/>
      </UserInfo>
    </Teachers>
    <Students xmlns="ec914106-4023-4d62-800a-0989b013d7ae">
      <UserInfo>
        <DisplayName/>
        <AccountId xsi:nil="true"/>
        <AccountType/>
      </UserInfo>
    </Student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A8C64042A6704EA3EB4DC41C4FB05F" ma:contentTypeVersion="38" ma:contentTypeDescription="Create a new document." ma:contentTypeScope="" ma:versionID="bf4ae4a69332618c3e03d65c43393afd">
  <xsd:schema xmlns:xsd="http://www.w3.org/2001/XMLSchema" xmlns:xs="http://www.w3.org/2001/XMLSchema" xmlns:p="http://schemas.microsoft.com/office/2006/metadata/properties" xmlns:ns3="3b402ec5-cb89-4739-911d-5dd1c5e01384" xmlns:ns4="ec914106-4023-4d62-800a-0989b013d7ae" targetNamespace="http://schemas.microsoft.com/office/2006/metadata/properties" ma:root="true" ma:fieldsID="f0fe23496be744e10d46861378f316da" ns3:_="" ns4:_="">
    <xsd:import namespace="3b402ec5-cb89-4739-911d-5dd1c5e01384"/>
    <xsd:import namespace="ec914106-4023-4d62-800a-0989b013d7a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Templates" minOccurs="0"/>
                <xsd:element ref="ns4:CultureName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TeamsChannelId" minOccurs="0"/>
                <xsd:element ref="ns4:Math_Settings" minOccurs="0"/>
                <xsd:element ref="ns4:IsNotebookLocked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Distribution_Groups" minOccurs="0"/>
                <xsd:element ref="ns4:LMS_Mappings" minOccurs="0"/>
                <xsd:element ref="ns4:Teams_Channel_Section_Location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402ec5-cb89-4739-911d-5dd1c5e0138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914106-4023-4d62-800a-0989b013d7ae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5" nillable="true" ma:displayName="Templates" ma:internalName="Templates">
      <xsd:simpleType>
        <xsd:restriction base="dms:Note">
          <xsd:maxLength value="255"/>
        </xsd:restriction>
      </xsd:simpleType>
    </xsd:element>
    <xsd:element name="CultureName" ma:index="16" nillable="true" ma:displayName="Culture Name" ma:internalName="CultureName">
      <xsd:simpleType>
        <xsd:restriction base="dms:Text"/>
      </xsd:simpleType>
    </xsd:element>
    <xsd:element name="AppVersion" ma:index="17" nillable="true" ma:displayName="App Version" ma:internalName="AppVersion">
      <xsd:simpleType>
        <xsd:restriction base="dms:Text"/>
      </xsd:simpleType>
    </xsd:element>
    <xsd:element name="Teachers" ma:index="18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9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0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1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2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3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4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5" nillable="true" ma:displayName="Is Collaboration Space Locked" ma:internalName="Is_Collaboration_Space_Locked">
      <xsd:simpleType>
        <xsd:restriction base="dms:Boolean"/>
      </xsd:simpleType>
    </xsd:element>
    <xsd:element name="MediaServiceMetadata" ma:index="2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28" nillable="true" ma:displayName="MediaServiceAutoTags" ma:internalName="MediaServiceAutoTags" ma:readOnly="true">
      <xsd:simpleType>
        <xsd:restriction base="dms:Text"/>
      </xsd:simpleType>
    </xsd:element>
    <xsd:element name="MediaServiceOCR" ma:index="29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30" nillable="true" ma:displayName="MediaServiceDateTaken" ma:hidden="true" ma:internalName="MediaServiceDateTaken" ma:readOnly="tru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IsNotebookLocked" ma:index="33" nillable="true" ma:displayName="Is Notebook Locked" ma:internalName="IsNotebookLocked">
      <xsd:simpleType>
        <xsd:restriction base="dms:Boolean"/>
      </xsd:simpleType>
    </xsd:element>
    <xsd:element name="MediaServiceGenerationTime" ma:index="3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istribution_Groups" ma:index="38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9" nillable="true" ma:displayName="LMS Mappings" ma:internalName="LMS_Mappings">
      <xsd:simpleType>
        <xsd:restriction base="dms:Note">
          <xsd:maxLength value="255"/>
        </xsd:restriction>
      </xsd:simpleType>
    </xsd:element>
    <xsd:element name="Teams_Channel_Section_Location" ma:index="40" nillable="true" ma:displayName="Teams Channel Section Location" ma:internalName="Teams_Channel_Section_Location">
      <xsd:simpleType>
        <xsd:restriction base="dms:Text"/>
      </xsd:simpleType>
    </xsd:element>
    <xsd:element name="MediaLengthInSeconds" ma:index="4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42" nillable="true" ma:displayName="_activity" ma:hidden="true" ma:internalName="_activity">
      <xsd:simpleType>
        <xsd:restriction base="dms:Note"/>
      </xsd:simpleType>
    </xsd:element>
    <xsd:element name="MediaServiceObjectDetectorVersions" ma:index="4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4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4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197284-9703-44A9-BDA7-BAABB0FFB9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DA71DE4-3AE9-478E-9111-978128D747CB}">
  <ds:schemaRefs>
    <ds:schemaRef ds:uri="http://www.w3.org/XML/1998/namespace"/>
    <ds:schemaRef ds:uri="3b402ec5-cb89-4739-911d-5dd1c5e01384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infopath/2007/PartnerControls"/>
    <ds:schemaRef ds:uri="ec914106-4023-4d62-800a-0989b013d7a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CEFC554-2353-41F4-B9DE-4E354DBABA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402ec5-cb89-4739-911d-5dd1c5e01384"/>
    <ds:schemaRef ds:uri="ec914106-4023-4d62-800a-0989b013d7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5427</TotalTime>
  <Words>1688</Words>
  <Application>Microsoft Office PowerPoint</Application>
  <PresentationFormat>On-screen Show (4:3)</PresentationFormat>
  <Paragraphs>236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Consolas</vt:lpstr>
      <vt:lpstr>Courier New</vt:lpstr>
      <vt:lpstr>Dreaming Outloud Pro</vt:lpstr>
      <vt:lpstr>Speak Pro</vt:lpstr>
      <vt:lpstr>Symbol</vt:lpstr>
      <vt:lpstr>Times New Roman</vt:lpstr>
      <vt:lpstr>Univers</vt:lpstr>
      <vt:lpstr>Wingdings</vt:lpstr>
      <vt:lpstr>Default Design</vt:lpstr>
      <vt:lpstr>Generics and Collections</vt:lpstr>
      <vt:lpstr>Did you know?</vt:lpstr>
      <vt:lpstr>PowerPoint Presentation</vt:lpstr>
      <vt:lpstr>ArrayList&lt;&gt; and subclasses</vt:lpstr>
      <vt:lpstr>Creating your own generic class</vt:lpstr>
      <vt:lpstr>PowerPoint Presentation</vt:lpstr>
      <vt:lpstr>Class LottoBag&lt;E&gt;</vt:lpstr>
      <vt:lpstr>PowerPoint Presentation</vt:lpstr>
      <vt:lpstr>Bounded type parameters</vt:lpstr>
      <vt:lpstr>Let’s make it a bit more general…</vt:lpstr>
      <vt:lpstr>The whole thing</vt:lpstr>
      <vt:lpstr>Generic Parameters and Wildcards</vt:lpstr>
      <vt:lpstr>PowerPoint Presentation</vt:lpstr>
      <vt:lpstr>Wildcards</vt:lpstr>
      <vt:lpstr>Wildcards</vt:lpstr>
      <vt:lpstr>We can also make generic methods</vt:lpstr>
      <vt:lpstr>Things to watch out for</vt:lpstr>
      <vt:lpstr>Check your Understanding</vt:lpstr>
      <vt:lpstr>Java Collection Interface</vt:lpstr>
      <vt:lpstr>Java collections</vt:lpstr>
      <vt:lpstr>Java Collections</vt:lpstr>
    </vt:vector>
  </TitlesOfParts>
  <Company>Wright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1181 Lecture Slides</dc:title>
  <dc:subject>Computer Science II</dc:subject>
  <dc:creator>Michael L. Raymer</dc:creator>
  <cp:lastModifiedBy>Raymer, Michael L.</cp:lastModifiedBy>
  <cp:revision>72</cp:revision>
  <dcterms:created xsi:type="dcterms:W3CDTF">2001-03-21T19:58:05Z</dcterms:created>
  <dcterms:modified xsi:type="dcterms:W3CDTF">2024-10-18T16:00:46Z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0x0101009BA8C64042A6704EA3EB4DC41C4FB05F</vt:lpwstr>
  </property>
</Properties>
</file>