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89" r:id="rId6"/>
    <p:sldId id="257" r:id="rId7"/>
    <p:sldId id="259" r:id="rId8"/>
    <p:sldId id="261" r:id="rId9"/>
    <p:sldId id="258" r:id="rId10"/>
    <p:sldId id="262" r:id="rId11"/>
    <p:sldId id="263" r:id="rId12"/>
    <p:sldId id="265" r:id="rId13"/>
    <p:sldId id="260" r:id="rId14"/>
    <p:sldId id="268" r:id="rId15"/>
    <p:sldId id="264" r:id="rId16"/>
    <p:sldId id="267" r:id="rId17"/>
    <p:sldId id="270" r:id="rId18"/>
    <p:sldId id="266" r:id="rId19"/>
    <p:sldId id="269" r:id="rId20"/>
    <p:sldId id="271" r:id="rId21"/>
    <p:sldId id="272" r:id="rId22"/>
    <p:sldId id="273" r:id="rId23"/>
    <p:sldId id="274" r:id="rId24"/>
    <p:sldId id="275" r:id="rId25"/>
    <p:sldId id="290" r:id="rId26"/>
    <p:sldId id="278" r:id="rId27"/>
    <p:sldId id="276" r:id="rId28"/>
    <p:sldId id="277" r:id="rId29"/>
    <p:sldId id="279" r:id="rId30"/>
    <p:sldId id="280" r:id="rId31"/>
    <p:sldId id="281" r:id="rId32"/>
    <p:sldId id="285" r:id="rId33"/>
    <p:sldId id="286" r:id="rId34"/>
    <p:sldId id="282" r:id="rId35"/>
    <p:sldId id="283" r:id="rId36"/>
    <p:sldId id="284" r:id="rId37"/>
    <p:sldId id="287" r:id="rId38"/>
    <p:sldId id="288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99"/>
    <a:srgbClr val="0000FF"/>
    <a:srgbClr val="006600"/>
    <a:srgbClr val="336600"/>
    <a:srgbClr val="996600"/>
    <a:srgbClr val="9494FF"/>
    <a:srgbClr val="FF3399"/>
    <a:srgbClr val="56AC8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606FB-ED51-4BE8-AA0E-E6BF84AC2AE2}" v="7" dt="2024-11-25T16:52:3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 varScale="1">
        <p:scale>
          <a:sx n="73" d="100"/>
          <a:sy n="73" d="100"/>
        </p:scale>
        <p:origin x="10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794606FB-ED51-4BE8-AA0E-E6BF84AC2AE2}"/>
    <pc:docChg chg="custSel addSld modSld">
      <pc:chgData name="Raymer, Michael L." userId="96c2fb1d-e79c-4ca3-9876-783e98fdd04a" providerId="ADAL" clId="{794606FB-ED51-4BE8-AA0E-E6BF84AC2AE2}" dt="2024-11-25T16:52:33.569" v="130"/>
      <pc:docMkLst>
        <pc:docMk/>
      </pc:docMkLst>
      <pc:sldChg chg="addSp">
        <pc:chgData name="Raymer, Michael L." userId="96c2fb1d-e79c-4ca3-9876-783e98fdd04a" providerId="ADAL" clId="{794606FB-ED51-4BE8-AA0E-E6BF84AC2AE2}" dt="2024-11-22T16:30:54.186" v="102"/>
        <pc:sldMkLst>
          <pc:docMk/>
          <pc:sldMk cId="2506253109" sldId="280"/>
        </pc:sldMkLst>
        <pc:inkChg chg="add">
          <ac:chgData name="Raymer, Michael L." userId="96c2fb1d-e79c-4ca3-9876-783e98fdd04a" providerId="ADAL" clId="{794606FB-ED51-4BE8-AA0E-E6BF84AC2AE2}" dt="2024-11-22T16:30:54.186" v="102"/>
          <ac:inkMkLst>
            <pc:docMk/>
            <pc:sldMk cId="2506253109" sldId="280"/>
            <ac:inkMk id="3" creationId="{C084737F-7255-921E-A4BD-F3A7FDC3D174}"/>
          </ac:inkMkLst>
        </pc:inkChg>
      </pc:sldChg>
      <pc:sldChg chg="addSp">
        <pc:chgData name="Raymer, Michael L." userId="96c2fb1d-e79c-4ca3-9876-783e98fdd04a" providerId="ADAL" clId="{794606FB-ED51-4BE8-AA0E-E6BF84AC2AE2}" dt="2024-11-22T16:47:38.600" v="109"/>
        <pc:sldMkLst>
          <pc:docMk/>
          <pc:sldMk cId="585598080" sldId="285"/>
        </pc:sldMkLst>
        <pc:inkChg chg="add">
          <ac:chgData name="Raymer, Michael L." userId="96c2fb1d-e79c-4ca3-9876-783e98fdd04a" providerId="ADAL" clId="{794606FB-ED51-4BE8-AA0E-E6BF84AC2AE2}" dt="2024-11-22T16:47:38.600" v="109"/>
          <ac:inkMkLst>
            <pc:docMk/>
            <pc:sldMk cId="585598080" sldId="285"/>
            <ac:inkMk id="3" creationId="{8B681669-D3B7-52FA-8FB2-B29E2B178BD1}"/>
          </ac:inkMkLst>
        </pc:inkChg>
      </pc:sldChg>
      <pc:sldChg chg="addSp">
        <pc:chgData name="Raymer, Michael L." userId="96c2fb1d-e79c-4ca3-9876-783e98fdd04a" providerId="ADAL" clId="{794606FB-ED51-4BE8-AA0E-E6BF84AC2AE2}" dt="2024-11-25T16:52:33.569" v="130"/>
        <pc:sldMkLst>
          <pc:docMk/>
          <pc:sldMk cId="1462069224" sldId="287"/>
        </pc:sldMkLst>
        <pc:inkChg chg="add">
          <ac:chgData name="Raymer, Michael L." userId="96c2fb1d-e79c-4ca3-9876-783e98fdd04a" providerId="ADAL" clId="{794606FB-ED51-4BE8-AA0E-E6BF84AC2AE2}" dt="2024-11-25T16:52:33.569" v="130"/>
          <ac:inkMkLst>
            <pc:docMk/>
            <pc:sldMk cId="1462069224" sldId="287"/>
            <ac:inkMk id="3" creationId="{D881B293-6E97-8007-9142-C982063059FF}"/>
          </ac:inkMkLst>
        </pc:inkChg>
      </pc:sldChg>
      <pc:sldChg chg="modSp mod">
        <pc:chgData name="Raymer, Michael L." userId="96c2fb1d-e79c-4ca3-9876-783e98fdd04a" providerId="ADAL" clId="{794606FB-ED51-4BE8-AA0E-E6BF84AC2AE2}" dt="2024-11-22T16:47:30.552" v="108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794606FB-ED51-4BE8-AA0E-E6BF84AC2AE2}" dt="2024-11-22T16:47:30.552" v="108" actId="20577"/>
          <ac:spMkLst>
            <pc:docMk/>
            <pc:sldMk cId="379783393" sldId="288"/>
            <ac:spMk id="3" creationId="{2A19CE2D-B5AD-D86C-BE3B-8ADAC2245DAA}"/>
          </ac:spMkLst>
        </pc:spChg>
      </pc:sldChg>
      <pc:sldChg chg="modSp new mod">
        <pc:chgData name="Raymer, Michael L." userId="96c2fb1d-e79c-4ca3-9876-783e98fdd04a" providerId="ADAL" clId="{794606FB-ED51-4BE8-AA0E-E6BF84AC2AE2}" dt="2024-11-18T16:55:26.081" v="56" actId="20577"/>
        <pc:sldMkLst>
          <pc:docMk/>
          <pc:sldMk cId="1985111625" sldId="289"/>
        </pc:sldMkLst>
        <pc:spChg chg="mod">
          <ac:chgData name="Raymer, Michael L." userId="96c2fb1d-e79c-4ca3-9876-783e98fdd04a" providerId="ADAL" clId="{794606FB-ED51-4BE8-AA0E-E6BF84AC2AE2}" dt="2024-11-18T16:55:26.081" v="56" actId="20577"/>
          <ac:spMkLst>
            <pc:docMk/>
            <pc:sldMk cId="1985111625" sldId="289"/>
            <ac:spMk id="3" creationId="{EBD003E2-D8FB-3420-5E8F-1E2D119130F7}"/>
          </ac:spMkLst>
        </pc:spChg>
      </pc:sldChg>
      <pc:sldChg chg="addSp modSp new mod modClrScheme chgLayout">
        <pc:chgData name="Raymer, Michael L." userId="96c2fb1d-e79c-4ca3-9876-783e98fdd04a" providerId="ADAL" clId="{794606FB-ED51-4BE8-AA0E-E6BF84AC2AE2}" dt="2024-11-18T16:56:27.564" v="101" actId="20577"/>
        <pc:sldMkLst>
          <pc:docMk/>
          <pc:sldMk cId="3932747803" sldId="290"/>
        </pc:sldMkLst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2" creationId="{02ED48D4-220F-6A09-854F-7019CE0B1A44}"/>
          </ac:spMkLst>
        </pc:spChg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3" creationId="{2EE41A43-1483-2517-3659-DC29243D79F5}"/>
          </ac:spMkLst>
        </pc:spChg>
        <pc:spChg chg="add 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4" creationId="{5055BD51-8793-7881-7EB7-5CE4B90FB1EE}"/>
          </ac:spMkLst>
        </pc:spChg>
        <pc:spChg chg="add mod ord">
          <ac:chgData name="Raymer, Michael L." userId="96c2fb1d-e79c-4ca3-9876-783e98fdd04a" providerId="ADAL" clId="{794606FB-ED51-4BE8-AA0E-E6BF84AC2AE2}" dt="2024-11-18T16:56:27.564" v="101" actId="20577"/>
          <ac:spMkLst>
            <pc:docMk/>
            <pc:sldMk cId="3932747803" sldId="290"/>
            <ac:spMk id="5" creationId="{F9B4116A-C7F3-F88D-3F14-DE7DADE90B24}"/>
          </ac:spMkLst>
        </pc:spChg>
      </pc:sldChg>
      <pc:sldChg chg="addSp delSp modSp new mod">
        <pc:chgData name="Raymer, Michael L." userId="96c2fb1d-e79c-4ca3-9876-783e98fdd04a" providerId="ADAL" clId="{794606FB-ED51-4BE8-AA0E-E6BF84AC2AE2}" dt="2024-11-25T16:27:29.389" v="119"/>
        <pc:sldMkLst>
          <pc:docMk/>
          <pc:sldMk cId="4043785727" sldId="291"/>
        </pc:sldMkLst>
        <pc:spChg chg="del">
          <ac:chgData name="Raymer, Michael L." userId="96c2fb1d-e79c-4ca3-9876-783e98fdd04a" providerId="ADAL" clId="{794606FB-ED51-4BE8-AA0E-E6BF84AC2AE2}" dt="2024-11-25T16:23:38.400" v="111" actId="478"/>
          <ac:spMkLst>
            <pc:docMk/>
            <pc:sldMk cId="4043785727" sldId="291"/>
            <ac:spMk id="3" creationId="{3A142621-B62C-06A6-390F-2C073BE4F234}"/>
          </ac:spMkLst>
        </pc:spChg>
        <pc:spChg chg="add mod">
          <ac:chgData name="Raymer, Michael L." userId="96c2fb1d-e79c-4ca3-9876-783e98fdd04a" providerId="ADAL" clId="{794606FB-ED51-4BE8-AA0E-E6BF84AC2AE2}" dt="2024-11-25T16:23:51.468" v="118" actId="1076"/>
          <ac:spMkLst>
            <pc:docMk/>
            <pc:sldMk cId="4043785727" sldId="291"/>
            <ac:spMk id="7" creationId="{B320185F-F0E5-CF53-1F91-D76BF439D66F}"/>
          </ac:spMkLst>
        </pc:spChg>
        <pc:inkChg chg="add">
          <ac:chgData name="Raymer, Michael L." userId="96c2fb1d-e79c-4ca3-9876-783e98fdd04a" providerId="ADAL" clId="{794606FB-ED51-4BE8-AA0E-E6BF84AC2AE2}" dt="2024-11-25T16:27:29.389" v="119"/>
          <ac:inkMkLst>
            <pc:docMk/>
            <pc:sldMk cId="4043785727" sldId="291"/>
            <ac:inkMk id="8" creationId="{D1C452A6-211E-9792-4511-812261A92E34}"/>
          </ac:inkMkLst>
        </pc:inkChg>
      </pc:sldChg>
      <pc:sldChg chg="addSp delSp modSp new mod">
        <pc:chgData name="Raymer, Michael L." userId="96c2fb1d-e79c-4ca3-9876-783e98fdd04a" providerId="ADAL" clId="{794606FB-ED51-4BE8-AA0E-E6BF84AC2AE2}" dt="2024-11-25T16:31:04.053" v="129"/>
        <pc:sldMkLst>
          <pc:docMk/>
          <pc:sldMk cId="119504238" sldId="292"/>
        </pc:sldMkLst>
        <pc:spChg chg="del">
          <ac:chgData name="Raymer, Michael L." userId="96c2fb1d-e79c-4ca3-9876-783e98fdd04a" providerId="ADAL" clId="{794606FB-ED51-4BE8-AA0E-E6BF84AC2AE2}" dt="2024-11-25T16:27:34.854" v="121" actId="478"/>
          <ac:spMkLst>
            <pc:docMk/>
            <pc:sldMk cId="119504238" sldId="292"/>
            <ac:spMk id="3" creationId="{3D7CC3FE-ACB7-F1B9-DC03-198DB0E3477A}"/>
          </ac:spMkLst>
        </pc:spChg>
        <pc:spChg chg="add mod">
          <ac:chgData name="Raymer, Michael L." userId="96c2fb1d-e79c-4ca3-9876-783e98fdd04a" providerId="ADAL" clId="{794606FB-ED51-4BE8-AA0E-E6BF84AC2AE2}" dt="2024-11-25T16:27:45.935" v="128" actId="1076"/>
          <ac:spMkLst>
            <pc:docMk/>
            <pc:sldMk cId="119504238" sldId="292"/>
            <ac:spMk id="7" creationId="{551DBC60-48B7-F4EE-C6A1-53EF9D21F66B}"/>
          </ac:spMkLst>
        </pc:spChg>
        <pc:inkChg chg="add">
          <ac:chgData name="Raymer, Michael L." userId="96c2fb1d-e79c-4ca3-9876-783e98fdd04a" providerId="ADAL" clId="{794606FB-ED51-4BE8-AA0E-E6BF84AC2AE2}" dt="2024-11-25T16:31:04.053" v="129"/>
          <ac:inkMkLst>
            <pc:docMk/>
            <pc:sldMk cId="119504238" sldId="292"/>
            <ac:inkMk id="8" creationId="{A62A3F7F-8ED7-C0A1-8939-5C58A125DBB7}"/>
          </ac:inkMkLst>
        </pc:ink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8E6CF2A7-ABEF-472B-B042-4C3D50ABB173}"/>
    <pc:docChg chg="addSld delSld modSld sldOrd">
      <pc:chgData name="Raymer, Michael L." userId="96c2fb1d-e79c-4ca3-9876-783e98fdd04a" providerId="ADAL" clId="{8E6CF2A7-ABEF-472B-B042-4C3D50ABB173}" dt="2024-11-12T21:30:52.123" v="36" actId="20577"/>
      <pc:docMkLst>
        <pc:docMk/>
      </pc:docMkLst>
      <pc:sldChg chg="add del">
        <pc:chgData name="Raymer, Michael L." userId="96c2fb1d-e79c-4ca3-9876-783e98fdd04a" providerId="ADAL" clId="{8E6CF2A7-ABEF-472B-B042-4C3D50ABB173}" dt="2024-11-12T20:29:13.847" v="1"/>
        <pc:sldMkLst>
          <pc:docMk/>
          <pc:sldMk cId="1277705354" sldId="260"/>
        </pc:sldMkLst>
      </pc:sldChg>
      <pc:sldChg chg="ord">
        <pc:chgData name="Raymer, Michael L." userId="96c2fb1d-e79c-4ca3-9876-783e98fdd04a" providerId="ADAL" clId="{8E6CF2A7-ABEF-472B-B042-4C3D50ABB173}" dt="2024-11-12T20:29:25.903" v="3"/>
        <pc:sldMkLst>
          <pc:docMk/>
          <pc:sldMk cId="2604019331" sldId="265"/>
        </pc:sldMkLst>
      </pc:sldChg>
      <pc:sldChg chg="modSp new mod">
        <pc:chgData name="Raymer, Michael L." userId="96c2fb1d-e79c-4ca3-9876-783e98fdd04a" providerId="ADAL" clId="{8E6CF2A7-ABEF-472B-B042-4C3D50ABB173}" dt="2024-11-12T21:30:52.123" v="36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8E6CF2A7-ABEF-472B-B042-4C3D50ABB173}" dt="2024-11-12T21:30:52.123" v="36" actId="20577"/>
          <ac:spMkLst>
            <pc:docMk/>
            <pc:sldMk cId="379783393" sldId="288"/>
            <ac:spMk id="2" creationId="{E7AB9601-9D69-7DED-E6C1-5C7F7DD89A14}"/>
          </ac:spMkLst>
        </pc:spChg>
        <pc:spChg chg="mod">
          <ac:chgData name="Raymer, Michael L." userId="96c2fb1d-e79c-4ca3-9876-783e98fdd04a" providerId="ADAL" clId="{8E6CF2A7-ABEF-472B-B042-4C3D50ABB173}" dt="2024-11-12T21:30:46.668" v="35" actId="14100"/>
          <ac:spMkLst>
            <pc:docMk/>
            <pc:sldMk cId="379783393" sldId="288"/>
            <ac:spMk id="3" creationId="{2A19CE2D-B5AD-D86C-BE3B-8ADAC2245DAA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56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1798 425 24575,'-7'1'0,"-1"0"0,0 0 0,1 0 0,0 1 0,0 1 0,-13 4 0,-9 2 0,-60 18 0,2 1 0,2 5 0,-134 67 0,102-46 0,-3-4 0,-133 41 0,222-81 0,2 2 0,0-1 0,-45 27 0,56-29 0,-34 14 0,35-17 0,2 0 0,-28 16 0,39-19 0,-2 0 0,1 1 0,0 0 0,1 1 0,-1-1 0,2 1 0,-2-1 0,2 1 0,0-1 0,-5 11 0,-50 133 0,-36 182 0,67-230 0,-18 102 0,14-56 0,25-107 0,-1 42 0,5-45 0,-14 64 0,-11-14 0,7-24 0,4 1 0,-11 108 0,29 159 0,-1-321 0,2-1 0,-1 0 0,0 0 0,1 1 0,1-1 0,0 0 0,1 0 0,-1 0 0,10 10 0,7 4 0,40 35 0,-24-24 0,-5-6 0,1-2 0,45 27 0,43 32 0,-13 3 0,123 107 0,-51-48 0,-62-54 0,-48-37 0,5-4 0,2-1 0,2-3 0,3-3 0,134 55 0,-153-75 0,125 32 0,72 2 0,-12 1 0,120 23 0,-249-65 0,163 8 0,123-15 0,-301-10 0,441 11 0,-278 11 0,211 9 0,-364-30 0,-2-4 0,114-15 0,-76 6 0,-77 7 0,145-24 0,-202 24 0,0 0 0,-2-1 0,1 0 0,-1-1 0,-1 1 0,1-2 0,-1 0 0,19-15 0,23-13 0,-51 33 0,220-133 0,-179 104 0,-1 0 0,65-63 0,-57 47 0,4 2 0,98-64 0,-44 34 0,-69 51 0,2 0 0,1 2 0,2 0 0,93-32 0,7-3 0,-134 52 0,23-8 0,0-1 0,-2-2 0,-1-1 0,50-34 0,1-12 0,166-141 0,-239 194 0,1-1 0,-2 1 0,0-2 0,-1 1 0,9-20 0,20-69 0,-29 75 0,3-12 0,-3 1 0,3-70 0,-15-76 0,0 150 0,-1 2 0,-2-1 0,-3 1 0,-27-59 0,3 26 0,-56-74 0,70 113 0,-2 0 0,-1 1 0,-1 1 0,-41-30 0,-81-78 0,16 14 0,82 77 0,2-1 0,-65-79 0,-502-555 0,460 517 0,126 131 0,12 13 0,2 1 0,1-1 0,1 0 0,0-1 0,1 0 0,-8-19 0,-106-222 0,93 190 0,-68-101 0,93 158 0,-1 2 0,-1-1 0,0 0 0,1 2 0,-2-2 0,0 2 0,-1 0 0,0 0 0,0 0 0,0 1 0,-23-9 0,13 7 0,0 0 0,-1 1 0,-1 1 0,1 1 0,-43-6 0,-317-11 0,-4 21 0,162 2 0,185-1 0,0 3 0,0 0 0,-57 11 0,56-6 0,-1-4 0,-75 6 0,5-4 0,1 3 0,-108 21 0,97-14 0,-69 9 0,-218 35 0,368-55 0,-2-2 0,1-1 0,0-2 0,-64-3 0,10 0 0,-379 2 0,461 0 0,1 1 0,-2 1 0,1-2 0,0 3 0,1-1 0,0 1 0,-2-1 0,2 2 0,-11 5 0,-12 6 0,-48 26 0,-10 5 0,50-26 0,29-13 0,-1-1 0,1 0 0,-2-1 0,0 0 0,-17 5 0,19-8 23,1 2 0,0 0-1,-16 7 1,-5 2-1479,19-8-5370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2T16:22:2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8410 1172 0,'-18'-8'571'0,"-3"-3"-350"16,0 1-99-16,-6 4-57 0,-2 1 22 0,-5 1-6 15,0 1-6-15,-4 0-10 0,1-2-10 0,-1 1-27 0,-2 1-5 16,4-5-8-16,-2 2-2 0,-4-1-6 16,3-1 0-16,-10-3-1 0,2 2 1 0,0-1 4 15,-5 1 1-15,1-6 1 0,-2 1 4 0,12 1-1 0,-4-2 0 0,-12 3 5 16,0-4 1-16,7 3-6 0,-8 7 1 0,3 0 0 15,-10 1-3-15,-2 5-2 0,-3-2 0 0,8 2-5 16,-11 4-1-16,1-4 1 0,-5 4-3 0,0-3 0 16,-5 6-1-16,3-4 1 0,-2 2-3 15,4-4 1-15,-1 0 1 0,-1 2-1 0,-5-1-1 16,0 6 1-16,1-6-2 0,0-1 2 0,-6 5-1 16,0 2-1-16,-5-1 0 0,5 1 1 0,0 2 2 15,4-2-2-15,-10 4 0 0,5 1 0 0,-5 1-1 16,5 0 0-16,10-3 0 0,-6 3 0 0,-10 6-1 15,-3-1-2-15,21-6 2 0,-2 4-1 0,1-1 0 0,-16 4 1 16,5-3 0-16,-2 3-1 0,19-7 2 0,-16 4-1 16,-1 1 0-16,3-1 1 0,3 2 0 0,8-4 0 15,-1 1 0-15,3-1 0 0,-71 21 1 16,75-21 0-16,7 4-1 0,-1-3 2 0,0 1-2 16,2 2 0-16,6-1 0 0,-2 2-1 0,4 2-3 15,0 0-2-15,4 2-1 0,2 3-2 0,5-2-2 16,9-2-1-16,-5 12-7 0,2-2-1 0,11-5 1 15,3 3 0-15,5 8-1 0,-5 0-1 0,8 11-3 16,-3-1 2-16,11-9 6 0,2 11-2 0,-2 3 2 16,5-3-1-16,2 9 0 0,9 2 3 0,1-2 2 15,3 9 0-15,2-7 0 0,3 5 1 0,3-1 0 16,2-5 0-16,3 1 1 0,4-6 0 16,-1 2 1-16,12-9-2 0,-1 3 3 0,5-4-1 15,-3 0 4-15,10-5-1 0,-2 0 1 0,3-4 2 16,1 4-1-16,5 0-1 0,5-3 2 0,-13-4 3 0,7-5-2 15,4 6 0-15,1-2 0 0,-3-8 0 0,-6 0 0 16,7-5 1-16,5 4-2 0,8-4-1 0,-3 2 1 16,-7-5-1-16,20 0 0 0,0-1 1 0,2 2-1 0,-2-4 0 15,-1 0 3-15,3-2-2 0,1-5 1 0,9 1 1 16,-7-3 1-16,-3 1 0 0,12-1-2 16,1-2 3-16,1 0-1 0,0 1 0 0,-3 1 0 15,3-4 0-15,8 5 0 0,-7 0 0 0,1 2 1 16,-1-3-1-16,4 2-2 0,3 0 1 0,-5 0 1 15,0 0 0-15,-15-4-1 0,5-2 0 0,15 0 1 16,-1 0 0-16,-18-2 0 0,8-1-1 0,2-3 0 0,14-2-3 16,-2-6 0-16,1 2 4 0,-9-3-2 0,14-5-1 15,-3-3 0-15,4-3 2 0,-1-2 0 0,0 1 2 16,2-2 0-16,-5-2-1 0,0-2 0 0,2 4 1 16,-5-1 3-16,7 0-4 0,-5 0 0 0,-2-2 2 15,3 1 0-15,-5-1-2 0,3 0 0 0,-5-4 1 16,-4 0 0-16,-2-6-1 0,6 3 1 0,-15 4-1 15,-5-4 0-15,7 0 2 0,0-5-1 0,-3 5-1 16,-12 4 0-16,-1-1 1 0,7-10 1 0,-6-1-1 16,5 0 1-16,-14 4-1 0,5-3 2 15,-4-1 1-15,-1 0 1 0,-6 2-1 0,-10 3 4 16,2-2 1-16,-13 3 0 0,-6-5 3 0,-6 2 2 16,-3 0 1-16,-7-3 2 0,-4-1 0 0,-8 2 2 0,2-2 1 15,-15 1-2-15,1-3 3 0,-10 2-1 16,2 1 0-16,-15-1 0 0,1 0 0 0,-7-2-5 15,-6 2 1-15,-11 1-2 0,-2 4-1 0,7 4-2 0,-17 5-2 0,-9-4-1 16,1 0-1-16,-1 7 1 0,-1-1-1 0,-4 4 2 16,-13-5-2-16,-7 3 1 0,5-1 1 0,-2 7-2 15,-16-4 6-15,8 3 3 0,-7-1 2 0,-6-3 1 16,1 2 12-16,-3 0 1 0,6-3 5 16,-10 3 3-16,5-4 5 0,-4 1-5 0,4-2 1 15,-4-1-3-15,0 0-7 0,-2 0-3 0,4-2-4 16,2 0-4-16,-3 2-2 0,-3 0 0 0,1 6-2 15,3-2 0-15,-4 6 1 0,1 3 1 0,-7 10-1 16,0-2 2-16,17 3-5 0,-2 7 0 0,-23 11 1 16,0-1 1-16,17 5-5 0,0 5-3 0,-3 6-1 0,-16 10-7 15,-1 13-12-15,-4-1 4 0,24 1-33 0,-17 12-79 16,-2 5-60-16,4 2-111 0,8 8 210 0,-4 17-193 16,2-4-102-16</inkml:trace>
  <inkml:trace contextRef="#ctx0" brushRef="#br0" timeOffset="1851.94">19812 13592 1142 0,'-6'3'481'0,"1"-3"-319"15,2 0-113-15,0 0 12 0,1 2-16 0,1-1-8 16,1-2-7-16,0 4-24 0,1-2-3 0,-1 0-3 16,1-1-2-16,5 3-4 0,-4-2 1 0,4 3-2 15,1 2 0-15,2 0 5 0,0-2 0 0,5 9-1 16,0 0 1-16,2 2 4 0,1 2 2 0,0 7 1 16,2-1 0-16,-3-2 2 0,-3 7 0 0,-2 4 3 15,3 3 2-15,-3-4-4 0,-3 3 2 0,-3-1-1 0,-2 5 1 16,-3-1-1-16,2 1 2 0,-2-7-2 0,-4-1 0 15,-5 1 3-15,3-6 4 0,0-5 2 0,-3-8 3 16,0 2-1-16,-1-8-1 0,1-2 0 0,1-5-5 16,-1-1-3-16,5-7-7 0,-2 1 1 0,1 0-7 15,2-2-2-15,3-2-16 0,0 1-15 0,0 0-46 16,2-1-29-16,-1 5-39 0,2-2-70 0,1 1 144 16,2 3-113-16,-5 4-27 0</inkml:trace>
  <inkml:trace contextRef="#ctx0" brushRef="#br0" timeOffset="2117.82">19861 14071 486 0,'-6'9'295'0,"0"0"-120"0,-2 1-85 16,2-1 41-16,0-1-13 0,-1 5-15 0,0-3-16 15,0 3-3-15,2-1-3 0,-1-1-8 0,2 0-19 0,2 0-5 0,0 1-3 16,-1-3-3-16,2 1-12 0,1-2-6 0,1-1-5 15,4 2 1-15,0-1-3 0,-1 0 0 16,2-2-3-16,4 1 3 0,0 0-1 0,1-2 3 0,4-5 3 16,3 0 2-16,1-1 1 0,4-5-3 0,1 1-1 15,2-3-3-15,0-1 1 0,-1 4-5 0,0-2-1 16,-4 1-4-16,2-2 1 0,-9 1 0 16,3 0 2-16,-3-3-47 0,-3-1-69 0,-1-5 89 15,3 1-53-15,-1-8-56 0</inkml:trace>
  <inkml:trace contextRef="#ctx0" brushRef="#br0" timeOffset="3546.24">6685 9209 1086 0,'-9'4'508'0,"1"0"-281"0,6 0-131 0,-5-2 33 16,1 2-13-16,1-4-2 0,0 1-2 0,4 1-32 16,1-2-19-16,-3 0-14 0,4 1-10 0,-1-1-20 15,0 0-5-15,3 0-3 0,2-1-6 0,-1 3 0 16,-1 0-1-16,2 2-2 0,0 0 0 0,-2-1-11 15,1 1-17-15,5 2-25 0,-5-2-26 0,3 1-110 16,-1-3-102-16,2-2 211 0,4 2-160 0,0 0-68 16</inkml:trace>
  <inkml:trace contextRef="#ctx0" brushRef="#br0" timeOffset="3740.04">6729 9381 1373 0,'-15'12'544'0,"10"-12"-378"0,-1 2-116 0,5-2-7 0,0 0-2 16,1-4 1-16,2 1 1 0,1 1-25 0,2-3-9 0,4 0-5 15,-4 1-21-15,1-1-18 0,2 1-25 0,0-2-28 16,2 3-121-16,0 3 157 0,-1-1-109 0,-1 3-52 16</inkml:trace>
  <inkml:trace contextRef="#ctx0" brushRef="#br0" timeOffset="3924.98">6730 9715 1123 0,'-5'-4'507'0,"-2"0"-283"16,0 1-136-16,6-1 43 0,-1 0-39 0,0-1-9 16,2 2-14-16,-2 2-15 0,0 0-19 0,2 1-14 15,0 0-9-15,0 0-6 0,4 0-29 0,1 0-76 16,2 2-47-16,1-2-90 0,2 0 174 0,5 2-167 15,-3-1-92-15</inkml:trace>
  <inkml:trace contextRef="#ctx0" brushRef="#br0" timeOffset="4011.79">6855 9773 1112 0,'-6'10'559'0,"-2"0"-350"0,-1 4-150 0,4-10 59 15,1-2-94-15,1-2-6 0,1 1-105 0,2 0-108 16,-1-1 169-16,3 0-120 0,4-4-109 0</inkml:trace>
  <inkml:trace contextRef="#ctx0" brushRef="#br0" timeOffset="4932.08">6724 9757 368 0,'4'-10'348'0,"-4"-4"-86"0,5 0-119 0,-2 0 101 16,0 0-46-16,-1 0-29 0,-1-1-10 16,1-2-15-16,-1 2-8 0,-1 0-21 0,-1 0-11 0,-4 3-11 15,1-2-12-15,-5 2-26 0,0 3-9 0,0 4-5 16,-5-3-8-16,-1 5-18 0,-1 2-5 15,1 1-6-15,-4 4-3 0,5 1-3 0,-4 5-1 0,-4 3-3 16,5 4 2-16,1-3-2 0,1 4 2 0,0 0 1 0,-1 2 2 16,3 0-1-16,-3 0 0 0,8-1 0 0,-5-2 2 15,1 3-1-15,1-2 1 0,1-4 0 0,0-1 0 16,2 2 0-16,-1-6 1 0,0-1 3 0,1-3-1 16,1 0 2-16,1-5-1 0,-2 2 3 15,3-2 2-15,-2 0 2 0,2 0-3 0,-1-1 1 16,3-1-1-16,1 0 0 0,-2 0-1 0,4 0-3 0,0 1-5 15,3 0-1-15,0-1-1 0,0 1-2 16,2 0-1-16,2 0-2 0,9 1-1 0,-4 0 0 16,2-4 4-16,6 4-2 0,5-2 2 0,12-2-2 15,12-2 1-15,-5 1 1 0,6-2 0 0,11 2 0 16,0-1 2-16,8 2-1 0,10-4 0 0,-2 3 2 16,2 2-1-16,6 0 2 0,-3-1 0 0,11-3 1 15,-2 1 1-15,-3 3-1 0,-3 0 1 0,2-3 1 16,3 0 3-16,-5-2-1 0,1 3 1 0,-11-1 3 15,2-2 0-15,-12 3 0 0,2-2 1 0,-13 2 0 0,-13 2 0 16,4 2 7-16,-2-1 4 0,-11 1 0 0,-3 1 5 16,-6 0 6-16,-3 2 11 0,-10 3 4 0,4-2 3 15,-9 2-5-15,-3 1 1 0,-4-1-2 0,-2 1-5 16,1 1-4-16,-1-2-13 0,0 2-6 0,0-3-4 16,-1 1-1-16,1-2-8 0,2-1 0 0,-2-2-2 15,1 1 0-15,2 0-1 0,-1-1 1 16,2 0-3-16,0 2-1 0,1 0 1 0,-1 2-1 0,1-3-8 15,3 0-8-15,-2 1-35 0,3 1-19 0,-3 0-29 16,1-1-44-16,2-1-57 0,-4 0-103 0,1 5 202 16,-2-4-139-16,-2 0-27 0</inkml:trace>
  <inkml:trace contextRef="#ctx0" brushRef="#br0" timeOffset="6399.65">5502 12289 553 0,'-4'5'334'0,"0"1"-159"0,2-2-106 0,0-2 92 16,0 2-95-16,1-4-2 0,1 0-3 0,0-2-7 15,0 2-6-15,1 0-9 0,2-2-9 0,0 1-19 16,-1 0-1-16,3-2-5 0,0 1-1 0,0 1 0 16,0-3-1-16,-1 3 0 0,1-1 1 0,0 1-3 15,0 1 0-15,-1-1-1 0,-2 0 0 0,2 0-1 16,-1-2 1-16,-2 1 0 0,0-2 0 0,0-1 5 15,-2-2-2-15,-2-2 2 0,1 3 3 0,-3-1-1 16,1-2 0-16,-1-1 3 0,-1 2 10 0,-1 4 4 16,1-2 3-16,1 3-1 0,-1 2-1 15,1-1 1-15,0 3-4 0,0 2 0 0,2 1-15 16,0 2-4-16,-1 2-2 0,1 0 0 0,2 1-1 16,-1 1 0-16,1 0-2 0,-2 0 1 0,1 0 0 15,1-1 3-15,-1-1-2 0,1 0 2 0,-1 0 1 16,-2 0 0-16,1-2 1 0,0 0-2 0,-1 2 2 15,0-4 1-15,0-1 0 0,-1 1-3 0,1-2-1 0,-4-2 2 0,1 0-1 16,1 0 1-16,-1-1-3 0,1 0 0 0,-2-2-1 16,1 0 0-16,2 1 0 0,-1 0 1 0,2 1-2 15,-2 0 1-15,2-3 0 0,-1 2 1 16,5 2-2-16,-4-1 1 0,2 0 1 0,0-1-2 16,-1 2 2-16,1-4-1 0,1 3 0 0,0-2-2 15,-3-2 3-15,1 1 0 0,1 1 0 0,-1-1-1 16,2 0 0-16,0 1 8 0,-1 1 5 0,-5-1 4 15,6 2 2-15,-4 1 8 0,0-1 2 0,3 0 0 16,2 1-1-16,-4 0-8 0,7 2-4 0,2 2-7 16,-2-2-2-16,7 2-6 0,0 1-4 0,3 1 1 0,-2 3 2 15,9 4-2-15,-2-2 1 0,3 2 2 0,3 3 1 16,-2-1-1-16,5 2 3 0,-1-2-2 0,4 4 1 16,0-2 4-16,-1-1-1 0,-1-3 4 0,-3 1 3 15,3 0 1-15,-10-6-1 0,1 4-9 0,-9-6-64 16,4 2-45-16,-14-4-78 0,1 2 142 0,-7-4-141 15,-6 0-79-15</inkml:trace>
  <inkml:trace contextRef="#ctx0" brushRef="#br0" timeOffset="6791.79">5534 12542 901 0,'-6'3'420'0,"0"-1"-230"0,1 3 6 0,4 4-67 15,-1 0-12-15,1 1-22 0,3 3-53 0,5 5 23 0,2 2-2 16,7 6-10-16,-3-2-5 0,4-1-14 0,7 2-3 16,-1-1-4-16,6-3-3 0,-2-5-7 0,-1-2-8 15,0-3-2-15,1-8 2 0,-3-3-2 0,-3-6 2 16,-2-1 0-16,-2-8-2 0,0-2 0 0,-4-6-46 15,-1-1-40-15,-5-5-71 0,0 2 118 0,-2 1-108 16,0-3-65-16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2T16:36:4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20999 7460 2453 0,'-4'0'42'16,"-2"-2"52"-16,-6-4-16 16,-6 0-24-16,-2-3-6 15,-4 0-17-15,-2 1-13 16,-5 2-11-16,-2 1-3 0,-4 5-3 16,0 4 0-16,-5 0 4 15,0 4-6-15,-3-5 6 16,3-1-1-16,-6-3 0 15,0-6 4-15,3-8-5 16,-1-2 5-16,11-4-1 16,3 1-1-16,4 3 0 15,0 0-5-15,-3 2 6 16,2 1-6-16,-4 0 0 16,-4 0 3-16,-9 4-4 15,-8 2 4-15,-7 1-3 16,2 4-1-16,0-2 0 15,6 3 0-15,2-4 2 16,0-1-2-16,-4 2 0 16,-3 0 1-16,0 3-3 0,-3 3 1 15,8 3 1-15,3 5-4 16,5 3 1-16,2-3 0 16,0-1-1-16,0-4 5 15,-2-1 1-15,-5-1-2 16,1 0 4-16,1-1-4 15,1 4-1-15,6 0 2 16,2 5-1-16,-1 1-1 16,-4-5-2-16,3 4 1 0,-4-4 0 15,0-2-4-15,2 5 5 16,-3-1-3-16,4 2 4 16,4 1 2-16,6-2-2 15,4-2 4-15,2-2-6 16,2-5 0-16,2 0 2 15,-2 0-4-15,1-3 5 16,-7 2-1-16,-1-2 4 16,-6-1-2-16,-8-1-1 15,4 2 4-15,-4 1-5 16,9 1 0-16,4 1-3 16,3 2 0-16,5-1-1 15,0 1 4-15,1-1 2 16,3 0-5-16,-4 0 4 15,-3 1-2-15,0-1-3 16,-2-1 6-16,-6 1-3 0,-2 1 3 16,-3 2-1-16,-1 2-2 15,4 0 3-15,3 2-4 16,3-3 4-16,2 0 3 16,2-2-2-16,2-1 2 15,3 0-3-15,4-2-1 0,-4 1-3 16,1 2 2-16,-4-3-3 15,2 1 0-15,-3-1 3 16,1 1-1-16,-2 0 4 16,-5-1-5-16,8 0 4 15,0 0-7-15,4 3-3 16,5 4 2-16,-2 5-6 16,4 4 1-16,1 4-2 15,1 1 3-15,2 3 3 16,-3-1-1-16,2 4 9 15,-1-1-5-15,0-1 2 16,3 2 2-16,0-1-5 16,2-1 5-16,4-3-1 15,-2-1-5-15,2-2 3 16,2-1-3-16,0 1 1 16,2-2 5-16,-1-1 2 0,-1 3 0 15,0-4 3-15,0-3 6 16,2 0-1-16,-2-5 4 15,0-2-3-15,1 1-3 16,0-2-6-16,2 4 2 16,4 0-4-16,-1-1-2 15,6 1 2-15,1-2-6 16,1 0 1-16,1 1 2 0,3-2 0 16,3 3 4-16,5-2 2 15,7 1-1-15,11-1 3 16,3-1-4-16,1 1 2 15,-4-1-2-15,-6 2 4 16,-4 0 1-16,-1-3-6 16,1 0 5-16,-1-2-6 15,3-2 1-15,6-6-2 16,3-2-3-16,9-5 2 16,4 0 1-16,1-3 6 15,-3 1-3-15,-2-1 2 16,-3-1 3-16,0 5-6 15,2 3 7-15,1 7-2 16,-2 5-5-16,-3 4 0 16,-3 0-1-16,-5 4 2 0,1-3-1 15,-2 1 3-15,2-2-3 16,7-5-1-16,5 0 4 16,6-6-5-16,2-4 4 15,-1 2-1-15,-6-1-1 16,-8 2 1-16,-2 2-1 15,-2 0 2-15,2 3-2 16,7 3 4-16,5 2-4 0,-2 3 1 16,0-3 3-1,-9-4-4-15,-3-1 6 0,2-5-5 16,1 0 0-16,5-5-5 16,5-2 2-16,-1 5 3 15,2 1-2-15,-6 4 5 16,-6 4-3-16,-5 0-1 15,-5 0 1-15,-1-2-1 16,-1 0 3-16,0-2-1 16,1 0-3-16,7-1 3 15,3 0-3-15,5-1 4 16,-3-1-2-16,-6-4-1 16,-2 3 4-16,-8-2-3 15,0 3 1-15,-7 5-2 16,-3 2 2-16,-4 4-2 15,-1 3-1-15,-2 0 1 16,0 0 1-16,-1 0 4 16,2-1-5-16,2 0 7 0,2-1-6 15,4-4-3-15,1-3 5 16,8 0-6-16,1-1 3 16,-3-3 3-16,2 0-3 15,-7 4 2-15,-4 2-1 16,-3 3 2-16,-4 0-3 0,3 2-1 15,-1 4 1-15,4 1-1 16,3-2 3-16,1-1-1 16,1-4-2-16,4-4 0 15,3-1-2-15,5-5 1 16,7-1 0-16,7-1 6 16,-2-1-1-16,0 4 1 15,-9-1 3-15,-8 5-6 16,-3 2 2-16,-4 4-1 15,0 3-2-15,-1 2 1 16,-1 0-1-16,2 2 1 16,-1 0 0-16,3-2 2 15,4-2-3-15,7-3 1 16,5-6 5-16,2-4-4 16,2-1 6-16,0-5-1 15,-3 1-3-15,0 0 5 0,-2 0-8 16,-4 3 3-16,-2 1-2 15,2 5 2-15,1 3-1 16,0 3-2-16,2 0 2 16,-2-2-1-16,1-1 0 15,-3-1-1-15,-1-2-1 16,0-6 0-16,-2-1 1 16,0-3 2-16,0-2 1 0,2 0-1 15,0-1-2-15,5 1-1 16,0 2 1-16,-6 1-2 15,1 3 4-15,-7 1-1 16,-6 2 0-16,-2 1 5 16,-6 2-7-16,1 0 4 15,3-1-4-15,-1-1 0 16,0 1 5-16,-1-4-1 16,1-1 9-16,1-1 4 15,1-4 0-15,0-2 1 16,1 0-6-16,0 0-3 15,-1 2 0-15,-3-1 1 16,-1 3 0-16,-6-2 5 16,-4-2-1-16,-5 1-3 15,-4-4 1-15,-6 1-4 0,0-2-1 16,-2-2-3-16,1 1-1 16,-1-1 0-16,-1 4-3 15,-1 2 5-15,-4 0-2 16,-3 3-4-16,-2 0 4 15,-5 3-3-15,-2 1 0 16,0 1 0-16,-3 1-3 16,0 1 3-16,1-1 0 15,-1 0 2-15,-2-3-2 16,3-2 1-16,1 0 2 0,4 0-3 16,5-1 0-16,-2 1 0 15,1 3 0-15,2-2 0 16,-1 1-1-16,1 1 1 15,-1-4-2-15,2 4 5 16,0 1-4-16,-2 0 1 16,2 4-2-16,-2-2-2 15,2 2 4-15,-2 0-3 16,-3-2 2-16,-7-1 0 16,-1-1 1-16,-3 0 2 15,2 2-2-15,-1 1 3 16,1 0-3-16,-1 0 0 15,0 2 2-15,0-1-6 16,-1 2 3-16,0-1-2 16,-2 2-1-16,0-2 4 0,0 0-1 15,0-2-1-15,0 4 2 16,1-1 0-16,2 3 0 16,5 2 2-16,0-3-1 15,2 0 2-15,1-3 1 16,5-2-3-16,1 0 0 0,1-4 1 15,0 1 3-15,-1-1-3 16,-2 1 2-16,-8 3 5 16,-2 3-5-16,-3 3 4 15,-1 2-1-15,9-1-8 16,5-2-10-16,16-5-132 16,8-8-138-16,20-7 157 15</inkml:trace>
  <inkml:trace contextRef="#ctx0" brushRef="#br0" timeOffset="9808.09">10536 3314 674 0,'0'-8'352'0,"1"-2"-155"0,0 3-91 0,-1-1 43 16,2 0-20-16,-2 3-9 0,0-2-10 0,0 4-15 15,-3-4-12-15,1 6-28 0,-1-1-8 0,0 2-9 16,-1 0-1-16,0-1-16 0,3 4-4 0,-3-1-3 15,3 3-3-15,-1 0-6 0,2 1 0 0,-1-1-3 0,1 4-1 16,1 1 0-16,-1-2 0 0,2 3 0 0,2 0-1 16,-2 0 0-16,2 2 0 0,1-2 2 0,0 0-2 15,0 1 2-15,1-3-1 0,1-1 1 0,1-4 4 16,-2 0 1-16,2-1 2 0,0-3 3 0,-1-4 6 16,2 1 1-16,-1-4 0 0,0 1 1 0,-1-4-4 15,0 1 2-15,-2-1-3 0,2 0-2 0,-3 2-6 16,1 0-1-16,-2 2-1 0,2-2-2 0,-3 5 1 15,-1 2-4-15,2 1 0 0,0 2 1 0,0 3-3 16,0 0 1-16,0 5 1 0,4 0 0 16,1 4-1-16,-1-2 1 0,5-1 1 0,5 0 0 15,-3 1 0-15,6-6 1 0,1-3 1 0,1-3 3 16,0 0 4-16,0-6 3 0,-4-2 3 0,-3-4 6 0,3-2 4 16,-6-3 1-16,1 1 3 0,-5-3 0 0,1 0-3 15,-6-1-3-15,4 0-2 0,-5 3-6 16,-1-2-2-16,-1 6-3 0,0-2-4 0,-2 3-3 15,0 5 0-15,-1 0-3 0,0 1 0 0,1 4-3 0,-1 2-1 0,-1 2-14 16,1 0-8-16,1 1-12 0,0 1-17 16,-1 0-24-16,3 0-118 0,2-3-133 0,-1 2 240 15,7 0-158-15,1-2-133 0</inkml:trace>
  <inkml:trace contextRef="#ctx0" brushRef="#br0" timeOffset="10250.67">11084 3187 800 0,'1'-4'420'0,"-1"-2"-191"0,0 1-118 0,0 5 54 16,1-4-28-16,2 4-10 0,0-2-6 0,0 1-31 15,-1-1-19-15,5-3-14 0,-1 2-11 0,0-1-14 16,2-1-5-16,0-2-3 0,1 2-5 16,-1 0-7-16,4-1-5 0,-2-2 1 0,-1 1 0 0,1 0-3 15,-2 1 1-15,-2 0-1 0,3-1 3 16,-6 2 0-16,3-3 2 0,-6 6-2 0,5 0 2 0,-2 1 2 16,0 1-2-16,-3 0 2 0,0 2-1 15,0 1 1-15,0 2-2 0,3-3-2 0,-3 4 3 0,0-1-2 16,5 7 0-16,1-1-2 0,-1 2 1 15,0 0-1-15,0 6 0 0,-2-2-1 0,2-2-2 0,-3 1 1 16,3-3-1-16,-4 1 1 0,1-4-1 16,3-1 1-16,-5-3-1 0,3 2 0 0,0-2 0 0,-4-5-3 0,-2-1 1 15,1 0-2-15,-2 0-5 0,-1-2-5 0,2-2-7 16,-7-1-23-16,2-1-15 0,0 1-11 0,2 1-15 16,-2 2-44-16,0-4-19 0,1 2-24 0,-1 2-32 15,3 2 128-15,-1 0-82 0,-1 0-13 16</inkml:trace>
  <inkml:trace contextRef="#ctx0" brushRef="#br0" timeOffset="10545.39">11102 3321 428 0,'-5'2'284'0,"0"-1"-88"16,-1 2-91-16,3 0 40 0,0-1-8 0,-1-1-9 0,2 0 7 16,0 1-12-16,-1 0-2 0,2 1-28 0,3-1 12 15,0-1-3-15,4-1-4 0,-1 0-4 0,5 0-10 16,1 0-3-16,3 0-9 0,2-4 0 0,4 1-9 15,-2 2-3-15,10-3-5 0,-4 0-2 0,-1-1-11 16,4 0-5-16,-5 2-2 0,4-1-5 0,-4 1-9 16,-3 0-1-16,0-1-5 0,-2 1-2 0,1 1-6 15,-2-1 2-15,-1 1-1 0,-3 0 0 0,0 0 0 16,-4 0-2-16,2 0 6 0,-1-1-1 0,-2-1 0 16,-1 0 0-16,-2 1 0 0,2-3 0 0,-1 0-3 15,0-1 0-15,-2 4-5 0,0-3-1 0,1 2 1 16,0-1-3-16,-2 0-1 0,0 4-21 0,-2 0-11 15,0-2-21-15,0 2-22 0,-2 1-102 16,0 1-73-16,-1 5 175 0,2 1-137 0,-3 2-88 0</inkml:trace>
  <inkml:trace contextRef="#ctx0" brushRef="#br0" timeOffset="11538.39">11624 3274 296 0,'6'0'214'0,"2"2"-59"0,-5 2-75 15,0-1 44-15,0 3-36 0,2-1-8 0,0 1-3 16,0 2-41-16,-2 0-29 0,-4 1-31 15,2-1-46-15,0-1-57 0,-1 3 95 0,0-3-85 0,-2 1-82 16</inkml:trace>
  <inkml:trace contextRef="#ctx0" brushRef="#br0" timeOffset="11707.17">11749 3492 1011 0,'-6'16'628'15,"-7"-2"-296"-15,0-3-203 0,1 0 179 0,1-2-237 0,-1-1-1 16,4 3 0-16,1-3 15 0,0-3-60 16,4 1-10-16,3-1-12 0,0-2-44 0,5 0-36 15,-1-1-37-15,2-2-51 0,4 0 95 0,1-3-77 16,2-1-37-16</inkml:trace>
  <inkml:trace contextRef="#ctx0" brushRef="#br0" timeOffset="11826.44">11610 4026 1467 0,'-6'14'510'0,"4"-1"-494"15,-1 0-58-15,-3-11-44 0,11-2-44 0,1-3-70 16,2-4 137-16,-2-6-22 0,1 2-25 0</inkml:trace>
  <inkml:trace contextRef="#ctx0" brushRef="#br0" timeOffset="31481.28">17251 7400 554 0,'4'-4'327'0,"-5"4"-133"16,1 4-90-16,-4 0 58 0,-2 1-25 0,-3 0-25 0,3 0-8 15,-2 2 6-15,-1 1-9 0,-2-2-25 0,4 1-11 16,-1 0-5-16,3-1-4 0,-2 0-4 0,-1-1-6 16,2-3-13-16,3 1-5 0,1-1-1 0,0-2-4 15,3 0-2-15,-1-4-6 0,3 2-5 0,2-2 0 16,0-1-2-16,2-3-2 0,0 0-2 16,1-3 3-16,2 0 0 0,-1-1 4 0,0 0 3 15,0-3 0-15,3 1-1 0,-4 0 3 0,2 0 4 16,-1-3-2-16,-1 0 0 0,0 3 0 0,-3-4 2 15,0 2-3-15,0-1 3 0,-2 2-3 0,1 2-3 0,-4-4 1 16,3 2-1-16,-2-1-6 0,0 3 0 0,0 0-2 16,-1-4 0-16,1 3-1 0,-1-3 0 0,0 3-1 0,-2-5-1 15,1 2 1-15,-1-3-2 0,2 2 3 0,-2-2-3 16,-3 0-1-16,4 2 1 0,-2-1-1 16,0-1-1-16,3 0 1 0,-4-2 0 0,2-1-1 15,-5-1 0-15,5 1 2 0,-3-4-3 0,1 3 1 16,0 0 1-16,-2-2 1 0,0 1-1 0,0 0 2 15,0-1-2-15,-2 0 1 0,-1 0 1 0,0 1 0 16,2 1-2-16,-2 3-1 0,-1-6 1 0,-3-1 0 16,5 6 0-16,-1-1 0 0,0-2 2 0,-1-1-3 15,0-2 0-15,1 0 2 0,1 1-2 0,-1 0 0 16,0-2 2-16,0 0-2 0,2 1-1 0,-2-1 1 16,-2-1 2-16,2 1-1 0,0 2 0 0,-1-1 1 15,-1-1 0-15,-1 1 1 0,-1 0 0 0,-1 1 1 16,1-1-2-16,0 4 2 0,0-1-3 0,-1 2 1 15,-1-1 0-15,-1 1-2 0,0 1 1 0,3-1-1 16,-3 1 1-16,1 2-1 0,0-2 0 0,2 2 1 0,-1 4-1 16,0-6-1-16,-1 1 1 0,1 3 0 0,-1-1 0 15,0 0 1-15,-3-2 0 0,2 1-1 0,0-1 1 16,3 4 0-16,-3 0 1 0,1-3-2 0,0 3 1 16,2 0 1-16,0 2-2 0,-1-1 1 15,2 1 0-15,-2 1 0 0,1-1-1 0,1 3 1 16,-1-1-1-16,2 1 1 0,-4-1-1 0,2 0 2 15,-1 2 0-15,2 0-2 0,-2-4 1 0,0 2 0 16,1 2 1-16,-3-1-2 0,5 2 1 0,-3-2-1 0,0-1 1 16,-3 1 2-16,4 3-3 0,-2-1 0 0,-2-1 0 0,2-1 1 15,-2 1 0-15,1 2-1 0,3 2-1 0,0-4 0 16,0 2 1-16,2 0 0 0,-1 0-3 0,3-1 1 16,-1 1 1-16,1-3 1 0,-1 0 0 0,2 1-1 15,-2 0 1-15,1-3 0 0,2 2 0 16,-2 1 1-16,1-1-1 0,1 2-1 0,-1 0 1 15,0 1 0-15,2 1 0 0,-3-2 0 0,0 3 1 16,0 1 0-16,1-1-1 0,-2-1 0 0,2 2 2 16,0-1 0-16,-1 0-2 0,0 3 0 0,2-3 0 15,0 2-1-15,1 1 1 0,0 2 0 0,-2-3-2 16,4-1 1-16,0 3 1 0,-1 0 0 0,0-3 0 16,-2 1-1-16,2-2 0 0,0 4 1 0,0-1-2 15,-2 1 1-15,2 0 0 0,-2-1-1 0,5 3 1 16,-4 0 1-16,1 0 0 0,-5-1 0 0,4 2 0 15,0-1 1-15,-3 1 0 0,-1-2-1 0,-7 2 1 16,9-1-1-16,-5 1 0 0,5-2 2 0,-7 2-1 16,3 0 1-16,-2-1-2 0,3 1 1 0,1 0 1 0,-2 0-1 15,-1-1 0-15,-1 1-1 0,3 0 1 0,0 1-1 16,-1 0 0-16,-2 1 0 0,1-1 0 0,-2 1 1 16,3-2 0-16,0 2-1 0,-1 1 0 0,1 1 0 15,-2 0 1-15,3 1-1 0,-1-1 0 0,1 1 0 16,0 2 0-16,0-1 1 0,0-1-1 0,0 1 2 15,0-2 0-15,1 1 2 0,1 2 2 0,1 0-2 16,-5-3 1-16,3 3-1 0,2-2 3 0,-1 0 0 16,0 1-3-16,2-2 0 0,2-2 0 15,2-2-2-15,-2 1 0 0,3 0-1 0,2-1 0 0,0 0-3 16,1-2 0-16,-1 1 0 0,3 0-4 0,5-1-9 0,-2-1-47 16,-1-1-35-16,3 2-38 0,-4-4-54 0,7 1 127 15,-3-3-106-15,-2 0-38 0</inkml:trace>
  <inkml:trace contextRef="#ctx0" brushRef="#br0" timeOffset="31913.21">15462 4560 624 0,'-9'2'366'16,"1"2"-168"-16,-2-3-108 0,3 3 82 0,1 0-93 15,-1 3-4-15,-3 2 2 0,2-2 0 0,-1 1-4 16,-1-1-34-16,2 2-7 0,-3 3-10 0,2-4-2 15,1 1-4-15,1 1 3 0,-2 3 4 0,1-2 3 16,0 4 3-16,0-2 8 0,1 1 3 0,0 2 2 16,-1-3 3-16,0 2 1 0,1 0 2 0,2-1 0 15,1 1 0-15,0 0 7 0,0-1 1 0,3 2 0 16,0 0-1-16,1 1-2 0,0-2-2 0,4 2-3 16,-1-4-2-16,2 1-11 0,5 0-5 0,2 0-3 15,-1-2 0-15,3-1-13 0,2-2-1 0,2-3-4 0,2 2-2 16,2-8-5-16,0 2-7 0,-3-2-25 0,4-8-116 15,-2 1-105-15,-1-6 196 0,4-11-140 0,-3-2-125 16</inkml:trace>
  <inkml:trace contextRef="#ctx0" brushRef="#br0" timeOffset="32767.49">15708 4313 999 0,'-4'-2'435'0,"1"-1"-258"15,0 2-99-15,-2 3 18 0,2 2 2 0,-2 1-2 16,1 4-2-16,3 6-32 0,-3-2-12 0,4 6-13 16,-2 1-10-16,4 6-17 0,-2-3-1 0,3 5-3 15,2 0 0-15,0-2-4 0,0 2 0 0,3-5-1 16,-1-1 1-16,-2-3-1 0,3-9-2 0,0-1-1 15,-3 0-3-15,2-6 4 0,-3-3 1 0,-1-3 3 0,1-5 6 16,-4-9 4-16,1 5 4 0,-1-4 1 0,-2-6 5 16,-1-2-3-16,0-2-1 0,0 1-3 0,1-1-6 15,-2 1-4-15,2 1-1 0,0-2 0 0,2 8-4 16,0-2-1-16,0 2 0 0,2 6-1 0,1 3 2 16,0-2 2-16,-2 11 0 0,3-1-1 0,1 2 0 15,-2 2 3-15,1 7 0 0,0-2 0 16,2 5 0-16,2 3 1 0,1 0-2 0,-2 3 2 15,2-2 0-15,1 0-3 0,3 0 2 0,0 0-2 16,-2-3-1-16,1-2-1 0,-1-6 2 0,1 0 0 16,-2-6 1-16,2 0 2 0,-3-3 2 0,1-7 2 15,0 0 2-15,-2-2 1 0,0-4-1 0,1-3 3 16,-1-2-3-16,-3-2 0 0,1 1-2 0,-3 0-1 16,1-2 1-16,0 6-4 0,-2-3 2 0,-2 3-2 15,0 1 3-15,0 5-1 0,0 0 1 0,-1 3 6 16,-3 2-1-16,2 4 1 0,0 3 2 0,-1 3 6 15,-1 5 3-15,3 9 1 0,-3-5 2 0,2 3-5 0,-4 8-2 16,2 7 6-16,-1-1 0 0,4-1-9 0,-4 2-2 16,1 1-2-16,4 3-4 0,4-4-1 0,-3 2-1 15,9-11-8-15,0-3 1 0,4 0-1 0,3-10-2 16,0-6-1-16,3-5-1 0,1-3-3 0,-2-8-8 16,-2-4-9-16,1-4-39 0,0-1-21 0,-5-3-29 15,0-1-34-15,-4-1-140 0,2 0 200 0,-7 7-132 16,1-3-59-16</inkml:trace>
  <inkml:trace contextRef="#ctx0" brushRef="#br0" timeOffset="33013.01">16148 4241 963 0,'-5'-3'459'15,"-2"1"-241"-15,4-3-114 0,-2 1 58 0,0 0-46 16,1 1-2-16,3-1-12 0,-2 0-12 0,1 0-23 15,2 2-11-15,1 2-8 0,0 0-8 0,2 1-9 16,1 3-1-16,2 4 2 0,-1-1-4 16,3 1-6-16,-1 2-4 0,2 2-3 0,3 4-5 0,3 3-2 15,-1-3-1-15,2-1-6 0,1 2 3 16,2 2-3-16,3-1 0 0,0-4-6 0,-2-1-30 16,-1-1-15-16,-1-1-19 0,-2-1-20 0,0-3-67 15,-2-2-33-15,-3-4-49 0,0 2-76 0,-3-4 207 16,3-1-134-16,-3-9-30 0</inkml:trace>
  <inkml:trace contextRef="#ctx0" brushRef="#br0" timeOffset="33149.83">16348 4167 876 0,'-11'-12'491'0,"3"10"-243"0,-1-4-132 16,3 7 28-16,-3 2 7 0,1 1-6 0,-3 4-18 16,1 5-22-16,3 4-39 0,-2-3-10 0,1 6-7 15,0 1-8-15,5 7-18 0,-2-2-2 0,1 1-4 16,2 1-3-16,2 0-17 0,-2 1-21 0,3-7-33 15,2 0-40-15,3-6-204 0,1-3 237 0,3-9-143 16,-2 0-107-16</inkml:trace>
  <inkml:trace contextRef="#ctx0" brushRef="#br0" timeOffset="33511.99">16500 3850 1010 0,'-8'0'477'0,"0"0"-256"0,1 3-112 16,4-1 65-16,0 4-72 0,1 0-5 0,2-1-3 16,-1 6-12-16,2 4-15 0,0 2-17 0,3 0-27 15,0 4-9-15,2 4-5 0,0 7-3 16,2 7-2-16,1-1 0 0,-3-1-3 0,1 5-15 16,0 0-19-16,-1 1-10 0,0-3-17 0,-2-5-50 15,-1 0-15-15,1-5-14 0,-2-5-10 0,-1-7-7 16,1 0 7-16,-2-8 4 0,0-7 13 0,-1-6 53 15,1 1 20-15,-3-14 17 0,-2 0 16 0,0-2 39 16,-1-3 24-16,-2-3 15 0,-1-1 13 0,-2 1 21 16,-2-2 0-16,-1 2 2 0,2 0 0 0,-1 3-11 0,-5 5-7 15,5-1 15-15,0 2 2 0,2 5-15 0,1 3 5 16,2 4 0-16,-2 3 3 0,9 5-4 0,-1 1-3 16,2 3-26-16,1 2-12 0,3 0-12 0,3 0-9 15,5-1-8-15,8-4-7 0,-2 1-1 0,9-3-5 16,1-4-15-16,7-5-49 0,0-2-30 0,4-6-52 15,3-1-129-15,5-4 205 0,-2-1-144 0,4-6-56 16</inkml:trace>
  <inkml:trace contextRef="#ctx0" brushRef="#br0" timeOffset="33789.75">16865 3982 1301 0,'-17'11'519'16,"1"-1"-320"-16,7-6-109 0,-2 5 7 0,6-7-6 16,1 2 2-16,8-4-14 0,0 0-18 0,-2-5-34 15,8-1-13-15,2-5-9 0,0 0-5 0,2 0 0 16,2-3 1-16,4-2-1 0,-2-1 2 0,-1 3 1 16,3 1-1-16,-1 1-1 0,1-2-1 15,-3 2 2-15,1 0-1 0,-6 4 2 0,2-2-3 16,1 3-3-16,-5 1-9 0,0 2-8 0,-3-2-27 15,1 2-15-15,-1 1-15 0,-2 0-17 0,-2 2-45 16,1-2-20-16,-3 3-35 0,1-2-58 0,-2 2 167 16,0 1-101-16,0 2-23 0</inkml:trace>
  <inkml:trace contextRef="#ctx0" brushRef="#br0" timeOffset="34121.97">17059 3883 636 0,'-7'4'363'16,"2"-3"-171"-16,1 0-84 0,-3 3 77 0,1-4-56 15,1 1-7-15,3 0-2 0,-3-1-7 0,3 2-4 16,0-1-5-16,0 3-9 0,1-2-5 0,1 5-6 16,0 1-3-16,-2 2-12 0,1 0-5 0,1 8-9 15,1-1-6-15,2 2-17 0,-2 3-5 0,1 3-5 16,1 2-2-16,2-1-10 0,-1 3-3 0,2 0-2 16,-2-5-1-16,3 1 0 0,-5-7-4 0,3 0 2 15,-1 4 1-15,-1-7-3 0,-1-2 2 0,-1-4 1 0,-1 2 1 16,-2-4 1-16,1 2 1 0,-3-5 0 0,-4-4 0 15,0-1 1-15,-1-1 0 0,-1-4-1 0,-4-2 1 16,1 2 0-16,-3-4 0 0,1 1-1 0,2 0-1 16,-2-3 0-16,4 4-1 0,-2 1-1 0,1 0-1 15,1 0-2-15,8 7-3 0,-4-3-3 0,3 2-31 16,3 1-19-16,-2 1-21 0,3 1-27 0,6 1-92 16,-3-2-53-16,7 0-109 0,-1-1 228 0,0 2-151 15,7-2-64-15</inkml:trace>
  <inkml:trace contextRef="#ctx0" brushRef="#br0" timeOffset="34384.55">17268 4054 1225 0,'5'-7'530'0,"-6"0"-322"16,-4 1-118-16,-1 2 59 0,1 2-58 0,-5-1-4 16,5 3-2-16,-1 1-10 0,1 0-11 0,-3 6-16 15,2-2-8-15,3 2-6 0,-4 1-6 0,3-2-4 0,2 7 2 0,-2 4 3 16,0-2-3-16,3 0-5 0,-2 2-1 15,1-1-4-15,2 1 2 0,4 0-5 0,-3 1-1 0,7-7-3 16,0-4 1-16,2 2 2 0,2-4 0 0,2-3-1 16,0-3-2-16,0-3 0 0,-2-2 0 15,0-2-1-15,0-1-2 0,-1 0 2 0,-5 0-4 16,0-4 0-16,0 5 0 0,0-1 0 0,0 2-1 16,-6-2 2-16,1 4-2 0,0 2-1 0,-1-3 1 15,-4 2-3-15,-1-1-5 0,2 1-8 0,-7-3-30 16,7 2-21-16,-6-3-24 0,3 0-30 0,2 1-37 0,2-1 96 15,2-3-77-15,-4 0-12 0</inkml:trace>
  <inkml:trace contextRef="#ctx0" brushRef="#br0" timeOffset="34867.87">17475 3756 928 0,'-7'-7'460'0,"3"3"-267"16,-2-2-107-16,6 4 17 0,-1 0-5 0,1 0 2 16,0-1 1-16,0-1-5 0,2 4-30 0,2 0-3 15,-1 0-6-15,0 4-5 0,0 2-9 0,1 1 0 16,-1 3-3-16,-1 4-6 0,0 5-11 0,2-4-4 16,-3 12-5-16,0-3-3 0,-1 3-3 15,1 3-3-15,-1 1 0 0,0 1-1 0,0-3-2 16,0 0 1-16,0-4 1 0,-1 0-1 0,1-4-2 0,1-6 2 0,-1 0 10 15,0-3 5-15,1-2 1 0,-1-4 2 0,0-1 2 16,1-3 8-16,-1-5 0 0,0 1 3 0,1-4-10 16,2-5-1-16,-1 0-1 0,0-3-3 0,4-3-4 15,0-2-5-15,2 2-1 0,2-4-3 16,1 1-1-16,2 2 5 0,1 2 2 0,2 0 0 16,1 4 3-16,2 5 3 0,-1-3 3 0,3 10 0 15,-1 0 2-15,-4 3-4 0,4 1-1 0,-6 12 0 16,2-2-1-16,-3 5-2 0,-3 4-2 0,-1 5-2 15,-3-4-1-15,2 0 0 0,-7 4-1 0,-3-1 3 16,1 2-1-16,-1-5 2 0,-5-1 1 0,-1-4 4 0,-3 3 7 16,-5-12 0-16,1 3 3 0,-1-11-4 0,-4-3 4 15,-4-1-4-15,0-8-4 0,-1 0-3 0,1-4-8 16,2 1-2-16,1-2-3 0,2 2-3 0,5 3-16 16,-4-3-8-16,9 7-16 0,0-2-21 0,2 4-100 15,0-1-72-15,7 4-146 0,1 1 266 0,5 2-237 16,2 0-120-16</inkml:trace>
  <inkml:trace contextRef="#ctx0" brushRef="#br0" timeOffset="36323.32">14797 4770 709 0,'0'-2'347'0,"0"1"-201"15,0 0-79-15,-2-1 37 0,1 3-44 0,0 2 3 0,-3 0 11 16,1 3 2-16,0-2 1 0,-1 2-29 0,-1 4-10 16,-1-2-4-16,0 2-6 0,0 3-4 0,0 2-5 15,-1-1-2-15,1 4-2 0,1-3 1 0,2-1-4 16,-3 1-1-16,6-3-4 0,0-1-2 0,1-6-3 16,0 1 2-16,9-9-4 0,0 0 0 0,4-5 2 15,3-6 2-15,2-7 1 0,1 2 0 0,-1 0-2 16,7-4 0-16,-1 2 2 0,-1-3 0 0,-4 4 0 15,0 3 3-15,-3 6 3 0,-1-2 12 0,-11 10 2 16,3-4 3-16,-7 8 3 0,-3 6 8 0,2 1 3 16,-5 4-2-16,-4 0-2 0,-5 8-5 0,0 0-4 15,-3 2-2-15,1 2-1 0,0 1-9 16,-3 0-1-16,3 0-2 0,3-5-2 0,5-5-4 16,-2 5 0-16,9-13-2 0,-2-1 1 0,7-7-2 15,-1 1 3-15,10-13-2 0,-1 0 1 0,4-7-1 16,5-8 1-16,-1-2-1 0,2 0-1 0,-3 1 1 0,-1 4-4 15,1-3 2-15,-3 0-1 0,0 5 0 0,-5 6-1 0,-1 1 2 16,-1 3 1-16,-3 5-1 0,1-3 3 0,-5 11 1 16,0 4 3-16,-2 1 3 0,-1 6 1 0,-3 6 2 15,-3 7 2-15,-3 1-1 0,-3 6-2 16,0 3-1-16,-3 3-3 0,1-1-3 0,3-2-2 16,0 0 1-16,2-5-3 0,0 2-1 0,5-16-3 15,-1 1 0-15,5-8 3 0,-2-5-3 0,8-5 1 16,-2-6-3-16,2-8 0 0,4-4 1 0,-1-7 0 15,1 3 1-15,1-2-2 0,-6 0-7 0,1-2-18 16,2 1-12-16,-1 7-15 0,-2 4-21 0,1 1-22 0,-4 2-92 16,1 7-71-16,1-2 174 0,3 8-117 0,-7 0-85 15</inkml:trace>
  <inkml:trace contextRef="#ctx0" brushRef="#br0" timeOffset="36760.58">15047 4576 547 0,'-2'-5'337'0,"2"-1"-119"0,-1 1-105 15,1 1 61-15,1 0-3 0,2 1 2 16,2-2-7-16,-5 3-38 0,2 1-12 0,1 2-10 16,1-1-6-16,-3 0-26 0,-4 4-9 0,2 3 1 15,-2 1-9-15,3 2-16 0,-3 1-5 0,-3 0-5 0,2 5-3 16,0 2-7-16,1-2-1 0,-2 0-10 0,-1 4-2 16,1-3-2-16,-1 2-1 0,-3-3 0 0,4-2-4 15,0 2 0-15,2-2-10 0,2-6-16 0,1-1-64 16,-1 1-35-16,3-9-43 0,5 2-57 0,3-3 145 15,-5-1-127-15,12-4-33 0</inkml:trace>
  <inkml:trace contextRef="#ctx0" brushRef="#br0" timeOffset="37151.93">15211 4484 907 0,'-4'-3'380'0,"3"3"-197"0,0 0-95 16,-4 0 59-16,2 1-18 0,0 1 1 0,1-2-19 16,-3 0-8-16,2 4-12 0,0-2-10 0,0 2-6 15,2 1-20-15,-1-4-5 0,1 7-8 0,0-4-4 16,-1 4-12-16,-1-1-3 0,1 0-3 0,0 3-2 15,1 0-4-15,-1 1-4 0,1-1-2 0,0 2-2 16,1 1-2-16,0 0 1 0,1-2 0 16,0 1-1-16,0-3 3 0,1 3 1 0,2 0 1 0,0-2 4 15,-1-3 2-15,3 0-2 0,-1 0 5 16,1-1 0-16,0-1-1 0,0-2-1 0,-1-1-1 0,2-1-1 16,-1-2-1-16,1 0 1 0,-1-1-7 0,1-4 0 15,-1 2-1-15,2-2-2 0,-1-1 0 0,1-1-5 16,-2 0-10-16,0-2-12 0,1 3-15 0,-3 2-73 15,1-2-46-15,-3 2-59 0,-1 1-120 0,-1 4 227 16,0 0-165-16,-3 4-57 0</inkml:trace>
  <inkml:trace contextRef="#ctx0" brushRef="#br0" timeOffset="37402.94">15297 4555 665 0,'4'-6'367'16,"1"0"-158"-16,0-3-105 0,0 3 81 0,0 0-33 15,0-3 0-15,2 2 8 0,0 1-21 0,-1 0-9 16,-3-1-8-16,4 1-8 0,-3 1-30 0,-2 2-10 0,1 5 1 16,-2-2-6-16,-1 1-21 0,0 4-5 0,-1 4-6 15,-3 3-3-15,0 10-5 0,0-3-3 0,-1 4-11 16,0 8-6-16,-1 0-2 0,1 6-3 15,0 1-5-15,3 4-97 0,0 1-72 0,2 1-169 0,0 0 262 16,2-1-223-16,-1-3-138 0</inkml:trace>
  <inkml:trace contextRef="#ctx0" brushRef="#br0" timeOffset="58524.43">10622 11725 847 0,'-4'4'428'0,"1"3"-236"16,-2 2-112-16,2-5 21 0,1 1-16 0,1-2-16 16,-2 2-6-16,3 0-9 0,-1 2-11 0,0 1-28 0,0-2-2 15,1 2-5-15,0 0-3 0,1-1 1 16,-1 6 1-16,0 0 0 0,0 0 1 0,1-1 4 16,3 0 7-16,-1 2 1 0,1-1 4 0,2 1 4 15,0-6 0-15,1 1 0 0,1-6 0 0,-1 1 0 16,2-4-6-16,-1 3 0 0,1-7-3 0,1 0-2 15,0-1-3-15,1-1-1 0,-1-1-2 0,-1-1 0 16,0 2-2-16,-1-1-2 0,0 1 2 16,-3-1 0-16,-1-1-2 0,-3 4 1 0,1-1 3 0,-1 2-1 15,-1 2 0-15,0-1 1 0,-1 2-3 0,-2 3-3 16,0 2-1-16,-1 1-2 0,4 2-2 0,-2 3 0 16,1-2-4-16,1 3 2 0,0 0-1 0,3 1 1 15,1-1 0-15,2 0 0 0,3-2 1 0,-4-2-3 16,4 2 4-16,-1-9 2 0,3 4 0 0,-1-5 5 15,-2 0 4-15,5-2-1 0,-8-3 4 0,4-2 6 16,0-2 0-16,2 0-1 0,-5-2 1 0,1-2-2 0,-6-2-2 16,1-3 4-16,3 1-2 0,-1 0-4 15,-3-3-1-15,-1 5 0 0,0-5 1 0,0 5-1 0,2-3-1 16,-2 7-5-16,0-1 0 0,-1 3 0 16,0-1-3-16,0 6 0 0,1 1-3 0,0 2 1 15,1 2-1-15,0-1-1 0,3 7-6 0,-1-1-9 16,-1 0-11-16,1 0-9 0,-1-1-37 0,0 1-18 15,2-5-24-15,1 2-28 0,-1-4-159 0,2-3 216 16,1-7-128-16,3 2-66 0</inkml:trace>
  <inkml:trace contextRef="#ctx0" brushRef="#br0" timeOffset="59216.07">10986 11703 737 0,'-5'-2'412'0,"2"-1"-177"0,1-2-120 0,2 0 75 15,0-2-24-15,0 0-10 0,3-1-4 0,1-1-27 16,-1 1-12-16,4-3-15 0,-1 3-11 0,1-2-24 16,1 1-9-16,0 1-12 0,-1 1-8 0,1 1-15 15,-1 1-5-15,2 3-1 0,-1 0-3 0,0 1-6 0,1 2 1 16,-1 3-1-16,3 0-1 0,-2 0-2 0,1 2 3 16,-1-1-2-16,2 3-1 0,-2 1 3 0,1 0 0 15,-4-2-1-15,-1 3 1 0,0-1 0 0,-1 2 0 16,-3 2 1-16,0 0 0 0,-2 2-2 0,-3 1 1 15,-1 0-1-15,-3 1 1 0,0 4-1 16,0 0 0-16,-2-1 1 0,-2 1-1 0,1 0 1 0,-1 0 0 16,0 0 0-16,1-2-1 0,-1-2-1 15,1-3 1-15,0-1 0 0,-2-3-2 0,2-1 0 16,0-4-1-16,0 2 1 0,1-3 0 0,3-2-2 0,-3-2-2 16,4 1-2-16,-1-1 2 0,4-1-2 0,1-2-3 0,-1-4 3 15,5-3-1-15,-2 3 4 0,3-3 1 0,2-1 5 16,1-2 4-16,2-1 2 0,0 3 4 0,2-2 2 15,-1 1 5-15,1-1 1 0,1 1 1 16,0 2 0-16,0-1-2 0,0 3-3 0,0-1 1 0,1 5-2 16,0-3-4-16,-1 6-2 0,2 1-3 15,-2 1-1-15,1 2 1 0,-1 5-2 0,0-2 2 16,0 4-1-16,1 1-1 0,-3 3 4 0,0-4 2 16,-2 1 1-16,-1-1-1 0,-2 0 10 0,2 3 1 15,-3-5 0-15,1-1 5 0,-2-2-3 0,1 0 7 16,-2-3-3-16,1 2 3 0,-2-2-8 0,3-2 1 15,-3-2-3-15,2 0-4 0,1-1 1 0,-1 0-8 16,-1 0-2-16,4-2-3 0,-2 2 0 0,-1-1-4 16,0 0-1-16,4 1-3 0,-3 0-14 0,-1 2-68 15,2-1-47-15,-4 2-82 0,1-1 157 0,-2 4-151 16,-5 0-82-16</inkml:trace>
  <inkml:trace contextRef="#ctx0" brushRef="#br0" timeOffset="63805.63">13975 11746 670 0,'8'-2'331'16,"-2"0"-171"-16,4-4-90 0,-4 0 46 0,3-4-35 0,1 2-3 16,12-9 46-16,-14 6-88 15,1 1-5-15,0 0-5 0,-2 1-7 0,-2 1-9 16,-1 2 0-16,4-1-3 0,-5 0 2 0,0 3-2 0,0 0-2 16,-3 2 4-16,2-1 0 0,1 2-1 0,-3 1-1 0,-2 0 0 15,1 0-2-15,-4 1-1 0,2 0 1 0,0 3-4 16,-4 2-1-16,2 1 0 0,-1 3 0 15,2 0 0-15,-1 2-1 0,3 1 1 0,1 0-1 16,1-1-1-16,-1-1 0 0,2 1 0 0,2-4 0 16,-1 0-2-16,4-1 4 0,-4-3-1 0,7-2-1 15,-3-1 3-15,2-1 1 0,2-2 4 0,-2-5 0 16,4 0 4-16,-3-1 2 0,0-4 2 0,1 2 3 16,-1 1-3-16,-1-1 0 0,-1 4-3 0,2 2 0 15,-1 1-2-15,-2 2-2 0,1 2-2 0,-2 6 0 0,0 1 0 16,-3 12 2-16,2-3 1 0,-4 5 0 0,3 5 0 15,-3 0-3-15,0 5-1 0,0-5 1 0,3 0 0 16,0-3-5-16,3-5 0 0,1-7 1 0,7-8-1 16,-2 2 1-16,11-16 0 0,-2-2 0 0,6-9-1 15,-1 2 4-15,6-17-4 0,0 4 3 0,-3-6 0 16,1-1 1-16,-4 1 0 0,-3 2 0 0,-8 3 2 16,-2 2-1-16,1 10-1 0,-6-1 0 0,-2 4 0 15,-4 13 1-15,0 1-1 0,-1 1-2 0,1 6 0 16,-4 5 1-16,-2 5-1 0,1 8 1 0,-3 9-3 15,1-5 0-15,-5 4 0 0,8 6 1 0,-4-1-1 16,2 3 0-16,1-3 0 0,3-6 0 16,2-1-1-16,5-4 0 0,5-4 0 0,-1-11 1 15,3 2 3-15,3-17-1 0,0-1 2 0,5-8-1 16,-2 0 3-16,3-19-2 0,-1 5 0 0,2-5 0 16,3-6 0-16,-2 2-2 0,0 0 0 0,-3 3 2 0,-1 8-2 0,0 2-1 15,0-3 3-15,-4 9-2 0,-5 7 0 16,-2 6-1-16,1 3 0 0,-11 10-1 0,3-2 1 0,-5 12 2 15,-8 9-3-15,6-2 0 0,-9 10 1 16,4-1-1-16,-2 6 1 0,-2 2 1 0,5 0-2 0,0-3 0 16,7-6-1-16,-1 2 1 0,3-6 0 15,7-6 0-15,5-10 3 0,-1 3-1 0,12-19 2 16,-4 1 0-16,0-11 1 0,3 3 2 0,-3-22 0 16,1 6 2-16,-2-6-1 0,-1-6 0 0,-4 2-1 15,0 3 1-15,0 2 1 0,-5 10-3 0,-1-4 3 16,-1 3 2-16,-3 8-2 0,-3 5 0 0,-1 7 1 0,-4 4-2 15,-6 17-2-15,3-7 1 0,-3 16-4 0,-6 8-3 16,3 2 0-16,-3 8-2 0,2-2 1 0,6-2-25 16,-1-2-30-16,5-4 19 0,6-11-137 0,13-8 137 15,-5-1-75-15,14-34-39 0</inkml:trace>
  <inkml:trace contextRef="#ctx0" brushRef="#br0" timeOffset="66498.08">11395 11936 699 0,'-8'6'285'0,"6"-1"-195"0,-1-1-60 0,2 2 6 0,1-2-8 0,0 0 3 15,2 1-3-15,1-2-6 0,-2 0-3 16,4 0-3-16,-2-3-3 0,4-2-3 0,-1 1 2 0,2-4-8 16,2-2 3-16,-2 0-1 0,0-4-3 15,2-1 3-15,5-3-1 0,-2 2-1 0,3-2 1 16,0-2 0-16,3 0-1 0,-2-2 0 0,9 3-2 16,-4 1 1-16,3 2 0 0,-1-2 2 0,1 6-3 15,0 0 1-15,-3 3-1 0,-3 1 0 0,2 5 0 16,-3 0-1-16,-2-1 1 0,-1 2-2 0,3 2 3 15,-5 1-2-15,4 2 0 0,-4-2-1 0,1-1 2 16,2 0 1-16,-3 2-3 0,-1-2 3 0,0-3-2 0,2-5 4 16,2-3-2-16,-1 3 2 0,0-4-1 0,1-4-1 15,1 1 1-15,-1-3-1 0,4 1 0 0,-2 0-3 16,0 1 1-16,2-2 0 0,-2 3 1 0,1 1-1 16,-1-1 0-16,-3 4-1 0,3 2-1 0,-2 1 1 15,-1-3-1-15,1 8 0 0,-2-1 0 0,0 4 1 16,2 1 0-16,-2 1 0 0,-2 0 1 0,0 2 1 15,-1-3-2-15,3-1-1 0,0 1 1 0,-1-4 0 16,3-2 1-16,1-4-1 0,6-5 0 0,7-7 0 16,-3 2 3-16,4-1-1 0,3-7 0 0,2 2-1 15,2-2-1-15,-2 1 1 0,-3 1 0 0,1 0-1 16,-4 1 0-16,-1 2 1 0,-1 3-1 0,-2 1 2 16,0 3-2-16,-2 1 0 0,3 7 3 15,-3-2 4-15,0 7-2 0,2 0 4 0,-1 7 0 16,-1-3 1-16,-2 7 0 0,0-3 1 0,0 3-3 15,-1 2-1-15,3 0-1 0,-2 0-2 0,-5-4 0 0,3-1-2 0,2-6 3 16,2 4 0-16,-4-5-2 0,0-3 2 16,1-4 2-16,5-1 0 0,4-5-1 0,0 0 3 0,-4-2-1 15,8-5 2-15,-1 0 0 0,1-4 0 0,-1-2-3 16,-1-1 0-16,-2-4-1 0,-1-1 0 0,0-1-2 16,0-2-1-16,-3 1 0 0,2-1-2 15,-1 6 1-15,0 5-2 0,1-5 2 0,0 17-2 16,1-3 0-16,-4 9-1 0,1-1 0 0,-2 11-1 15,1-1 1-15,-4 6 1 0,-2 2 0 0,-4 3-1 16,3 0 1-16,-4-1 2 0,1-1-2 0,3-1 1 16,-3 0 1-16,2-4-1 0,1-3 1 0,0-5 0 0,4-2 0 15,0-11 0-15,1 3 2 0,-1-5 0 0,5-6 0 16,3 0-1-16,1-4 0 0,1-1 0 0,-1-7 0 16,2 3-1-16,0-7 1 0,-2 1-1 0,-2 1-1 15,-3-2 1-15,-1-1-1 0,2 2 1 0,-3 3-2 16,0-1 1-16,-2 9-1 0,0 2 0 0,-1 4 0 15,2-2 0-15,-3 19-3 0,1-6 1 0,0 11 2 16,1 4 0-16,0 3 0 0,-3 3 0 0,0 1 0 16,-6-2 0-16,7 5 1 0,1 0 0 0,-6-5 0 15,2 0 0-15,-2-4 2 0,6-2-2 0,2-6 1 16,1 3 3-16,-3-8 1 0,4-11 0 0,-1 2-1 16,2-7 2-16,1-1 0 0,2-8 2 0,1 1-4 15,2-5 0-15,1-2 0 0,-4-4-1 16,2 2 0-16,-1-4-1 0,-3 0-3 0,-4 2 2 15,0-4 0-15,-3 8-2 0,-2-1 0 0,0 5-1 16,-2 0 1-16,-2 11 0 0,1 1 0 0,-4 7-2 16,0 5 2-16,0 8 0 0,-2 0-1 0,-3 4 1 0,0 10 0 0,1 3-1 15,0 1 1-15,0 1 0 0,-1 3 1 16,2-2 1-16,3 3 0 0,2-4-1 0,1 2 2 0,0-10 0 16,6-3-1-16,-2 1 0 0,6-8-1 15,0-3 2-15,0-7 0 0,1-2 1 0,1-4 0 16,1-5-2-16,-4-5 1 0,3 1 2 0,-3-8-3 15,-1 1 0-15,0-2-2 0,1-1 3 0,-4-2-3 0,1 0 3 16,1 0-2-16,-1-1-1 0,1 1 0 16,1 2 0-16,-1 2 1 0,1 2-2 0,0 7 1 0,0 2-5 15,-4 4 2-15,-2 10-2 0,0 6 1 16,0 0-2-16,-2 5 0 0,-4 6 1 0,-2 1 1 0,1 5 0 16,-3 7 0-16,2-2 3 0,-1-3 1 0,0 3 0 15,0-3 1-15,3 2-1 0,1-3 0 0,0-10 4 16,1 3-1-16,1-8 0 0,0-3-1 0,3-4 2 15,-2-1 1-15,3-12-1 0,0 0 1 0,3 1-3 16,-1-7 3-16,1-3-3 0,1 3 2 0,-1-6-1 16,1 3-2-16,-1 2 1 0,3-2 0 0,-6 0-1 15,3 1 0-15,-1 1 0 0,-3-1-1 0,1 5 0 16,-5 2 0-16,6 1-2 0,-5-3 0 0,0 7 1 16,0 3-1-16,-2 2 0 0,1 2 0 0,-1 6-1 15,0-1 2-15,-3 4-1 0,1 4 1 0,0 0 1 16,0 2-1-16,-1 2 1 0,3-1-1 0,-1 0 1 15,3 0 0-15,-2-3 0 0,1-1 0 0,1 1 0 16,0-3 1-16,0-1 0 0,1-3 2 0,0 0-1 16,4-2-2-16,-1 0 2 0,1-2-1 15,3-2 1-15,3-3-1 0,-5-1-1 0,1 3 1 0,-4-4-1 0,2-1 1 16,2 1 0-16,-3-1-1 0,-3 0 1 0,-1 0-1 16,3-5 0-16,1 0 0 0,-1-1 1 15,1 3-1-15,-1-4 1 0,0 0-2 0,1 0 1 0,1 2-1 16,0 0 1-16,-1 1 0 0,0 1-1 0,-2 5-2 15,2 0 2-15,-1 1 1 0,1 2 0 0,-2 3 0 16,1 1-1-16,0 0 1 0,3 2 0 16,0 0 1-16,0 2-1 0,-1 0-1 0,1 0-2 0,1-1 0 15,0 0-4-15,-3 0-2 0,4 0-2 16,-2-2 0-16,-3 1 2 0,0 0-3 0,5-5 3 16,-2 3-2-16,1 0 7 0,-2-4 1 0,0-1 3 0,5 2 0 15,5-4-1-15,-3-1 1 0,-3 2 0 0,7 0 0 16,-2 0 0-16,2 0 0 0,-6 0-1 0,6-1 1 15,-6 0-1-15,0 0 1 0,1 0 0 0,-6 1 1 16,1 0-1-16,2 3-1 0,-5-1 1 0,-5 4-2 16,6-2 2-16,-8 5-1 0,-2 0 0 0,0 4-1 15,-2-2 2-15,-2 5-1 0,0 1-2 0,-1 0 3 16,-2 3 0-16,0-2 0 0,-1-2 0 0,1 2 0 16,0-4 0-16,0-1 1 0,0-1 2 0,1 0-2 15,1-3 1-15,3 0 1 0,-2-4-1 0,1 0-1 16,1-1 2-16,0-1-1 0,4-2 0 0,-1 0 1 15,1-1 0-15,3-4-2 0,2 2 4 0,1-4-2 16,2 1 0-16,4-3-3 0,1-2 3 0,-1 2 0 16,3-2-3-16,-5 2 1 0,0 1-1 0,3 0 0 15,-7 8 0-15,-1-2 2 0,-8 4 0 0,4 0 0 16,-4 6 1-16,0-2 0 0,-4 1 2 16,-2 4-2-16,-4 0 1 0,4 1-3 0,1 1 3 0,-1-5-3 0,-1 2 1 15,1 0 1-15,0-1-3 0,3-1 0 0,3-1 2 16,-3-4-1-16,5-1-1 0,-3 2 0 0,6-6 0 15,0-1-1-15,-1 0 2 0,4-1-1 0,1-2-2 16,0-3 1-16,2-1 1 0,-1 0 0 0,1 1 0 16,2-2 1-16,-2-1-1 0,1 0 1 0,-3 3-1 15,0 2 4-15,0 0-1 0,-7 8-1 0,1-1 1 16,-4 1 0-16,1 2 2 0,-6 4-3 0,2-2 2 16,-2 3-3-16,-1 0 2 0,1 2-3 0,-1-1 1 15,-1 2-1-15,0 0-1 0,2 1 1 16,0 0 0-16,2-2 0 0,-1 0 0 0,1 0 0 0,3-2 1 15,5-2 0-15,-2 1 2 0,4-7-1 0,6 0-1 16,-4 0 1-16,6-6 0 0,3 0 0 0,-4-2-2 16,4-2 1-16,-1-2 0 0,0 0-1 0,-3-1 1 15,3 1 0-15,-3 0 0 0,-2-1 0 0,4 1 1 16,-4 1 0-16,2 0-3 0,-1 0 2 0,-1 5-1 16,0-3 0-16,-2 8 0 0,-1-3-2 0,0 3 0 15,-3 5 1-15,-2 3 1 0,1-2-1 0,-1 2 1 16,-1 2-2-16,-1 0 1 0,3 1 1 0,-4 2 1 15,2-2-1-15,-2-1 0 0,2 0 0 0,2-1 0 16,-1 0 2-16,2-2-3 0,3 0 0 0,-3-4 0 16,7 0 2-16,3-3-1 0,0 0 0 0,-2-1 0 15,5-3 0-15,-5-2 1 0,0-1 3 0,4 2-2 16,-5-1-2-16,0 0 0 0,-3-1 0 0,2 0 2 16,-4 3-1-16,0 0 1 0,-2 2-1 0,-2-1 1 15,-3 3 2-15,0 1 1 0,-4 2 0 0,-2 2-2 16,-1 4 1-16,-2-2-2 0,-1 2 0 0,0 7-3 0,-5 2-1 15,1 1 2-15,2 1-2 0,-2 2 0 0,4-3 1 16,-1 4 0-16,4-4 0 0,-2 1 1 0,7-2 1 16,4-7-2-16,2 2 1 0,3-3 0 0,3-2-1 15,6 0 0-15,-4-4 0 0,7-1 1 0,1 1 0 16,-3 1 2-16,4-3 0 0,-7 1-2 0,2-1-9 16,-8 1-59-16,7 3-52 0,-13-2 95 15,4 0-68-15,-7-1-64 0</inkml:trace>
  <inkml:trace contextRef="#ctx0" brushRef="#br0" timeOffset="66928.43">19937 7882 534 0,'0'5'94'16,"-1"-1"-106"-16,-4 0-23 0,-1-2-38 0</inkml:trace>
  <inkml:trace contextRef="#ctx0" brushRef="#br0" timeOffset="67122.53">19921 7926 459 0,'1'0'333'0,"1"-1"-115"0,-2-1-115 15,0 0 57-15,1 2-41 0,-1-1-18 0,0 1-37 16,0-1-12-16,4 1-13 0,-1 2-6 0,0 1-17 15,-1-1-3-15,7 6-3 0,0 1-1 0,3 0-3 16,0 2-2-16,5 1 0 0,0-1 0 0,3 4-2 16,2 1 0-16,0-1-1 0,3 4-1 0,-4-5 0 0,2 5 0 15,2-1 2-15,-1 2-1 0,-2-5 1 0,2-1 0 16,-4 3-1-16,1-1 3 0,-6 0 3 0,2-1 0 16,-10 2-1-16,-5 2 5 0,0-1-1 15,-7 3 0-15,-5 0 1 0,-4 0-53 0,-2-1-48 16,-3 0-101-16,4-7 152 0,2-6-131 0,-5 4-82 15</inkml:trace>
  <inkml:trace contextRef="#ctx0" brushRef="#br0" timeOffset="68636.28">22267 7445 178 0,'-4'-5'186'0,"1"3"-18"16,0 0-68-16,-4 0 60 0,3 1-5 0,-5 1-7 15,1 0-6-15,2 1-34 0,-2 3-14 0,-2-1 0 16,0 0-13-16,0 0-21 0,3-2-8 0,0 1-7 0,-2 3-5 15,0-4-7-15,0 0-4 0,3 0-13 0,-3 1 0 16,0-1-4-16,-1 0-3 0,0-1-1 0,-2 0-3 16,0 1-1-16,-2-1-1 0,-1 3 1 0,-1-2-2 15,-1-1 1-15,0 4-1 0,-4 1-1 0,-3-1 2 16,5 0-2-16,-9 2 1 0,2-1 0 0,-1 0 0 16,-4-1 0-16,0-2-1 0,2 1 1 0,0-1-1 15,0-2 1-15,4 0 2 0,-1-1-2 16,2 0 1-16,6-5 0 0,-7 1 1 0,4-1 0 15,3 1 0-15,-1-2 0 0,2 1-1 0,-4-2 1 16,3 0 0-16,-2 1 0 0,3 1-1 0,-5-3 1 16,2 0-1-16,-3-1-1 0,0-1 0 0,1 5 0 15,0-4-2-15,1 1 1 0,-1 2 1 0,2 3-3 16,0-2 1-16,2 4 0 0,-2-1 0 0,0-2 0 16,1 4 1-16,2 0-1 0,-3-3 1 0,1 1-1 15,0 0 2-15,1 0-2 0,-1-3 0 0,3 4 0 0,-6-1-1 16,0 0 0-16,2 0 1 0,2 0-1 0,-2 2 1 15,-3 1-1-15,-3 1 1 0,3 2-1 0,0 1-1 16,2 2 1-16,-3 4-2 0,0-4 3 0,2 4-2 16,-2 4 0-16,0-3 0 0,0 2 1 0,0 0 1 15,0 0-1-15,0-1 1 0,-1 3-4 0,1-3 4 16,-2 1 0-16,2 1-1 0,-1-1 0 16,0 1 0-16,1-1-1 0,1 1 1 0,0-1 1 15,5 1-2-15,-1 2 2 0,3-1-2 0,1 1 2 0,1 2-4 16,0-2 2-16,4-1 2 0,1 2-3 0,-1-1 1 15,0 1-2-15,4-2 2 0,-1-2 0 0,1 0 2 0,-1 3-3 16,3-2 1-16,-3 1-1 0,6-1 3 0,0 0-2 16,-2 2 0-16,3 0-1 0,0-3-1 0,5 2 2 15,0-1-1-15,2 0 2 0,1-5 0 0,4 3 1 16,0-3 0-16,5 1 0 0,2 0 2 0,7-4-1 16,-3 0 2-16,11-3-2 0,-1 1 0 0,3-3 0 15,1 0 0-15,5-2-2 0,1 0 2 0,-4 0-1 16,4-1 0-16,-1-1 0 0,1 2-1 0,-7 0 1 15,0-2-1-15,11 3 2 0,-3 0-1 0,-5 0 0 16,3 2-2-16,-2 1 1 0,3-3 1 0,-4 4 0 16,3-1 1-16,-8-2-1 0,6 0 0 15,3 2 1-15,-2-3-1 0,1 0 0 0,2-2 0 16,0 1 1-16,0-1 0 0,-2-1-1 0,-1-1 0 16,-2-1 0-16,-1 1 0 0,3 0 0 0,1 1 1 15,-4-1 0-15,5-1-1 0,-2 4 1 0,-3 0-1 16,3 0 0-16,-10 1 1 0,3 0 0 0,-4 0-1 15,-6 2 2-15,1-1-2 0,-1 0 1 0,-2-1 2 0,0 0-3 16,5 0 2-16,-2-1 0 0,-2 0-1 0,2 1-1 16,2-1 1-16,0 0 0 0,0 1 0 0,1 0 1 15,-7-1-1-15,5-1-1 0,-3-1 0 0,-3 0 1 16,-2 0 0-16,0-2 1 0,1 0-1 0,-4 0 1 16,0 1 1-16,-2 0 5 0,0-2 2 0,-3 2-1 15,2-1 0-15,-2 0-1 0,0-1 1 0,1 1-1 16,-1-1 1-16,-2 1-5 0,0-2 0 0,-1 2 0 15,1-2-1-15,-2 1 2 0,0 0-1 16,-1 0 0-16,0 0 0 0,-1 1 2 0,-1-1 0 0,1-4 2 16,-1 2 3-16,-1-1-1 0,1-1 4 0,-3-2 1 0,2 0 1 15,-2-2 2-15,0-1 1 0,0 0-3 0,-2-2-1 16,-2 2 0-16,1-3-4 0,-3 2 1 0,-1-3-2 16,-1 2-4-16,-2 1 1 0,-1-1-2 0,-3 4 0 15,-1-1 1-15,-5 0-1 0,2 1 0 0,-4 3 0 16,0-1-1-16,-7 3-3 0,4 2 2 0,-5-2 0 15,-1 5 0-15,-8 0-1 0,4-1 0 0,-2 2-2 16,-4 2 2-16,3 0 1 0,-2 0 0 0,4 0-1 16,3 0 0-16,-5 1 3 0,-4-1 0 0,8 0 3 15,-3 0 2-15,1-1 1 0,-5-1 3 16,0-1 0-16,-1 1 1 0,12-2-3 0,-2-1 0 16,0 1-1-16,6 0-2 0,3 0-3 0,4-2-1 15,1 3-1-15,2-3-3 0,6 4 0 0,1 1-5 16,1-2-17-16,7 4-31 0,-3-1-39 0,6 2 69 15,2 0-45-15,9 5-25 0</inkml:trace>
  <inkml:trace contextRef="#ctx0" brushRef="#br0" timeOffset="70106.75">11682 2764 538 0,'-4'-10'290'0,"-8"4"-150"16,2 2-73-16,-4 1 12 0,-3-4 15 15,0 5 2-15,-4 0-9 0,2 2-17 0,-4 0-23 16,-1 0-3-16,1 3-4 0,-4-3-7 0,2 5-10 16,-2-3-2-16,2-2-1 0,-5 0-2 0,-1 1-1 0,2-1-1 15,-1 0-4-15,0-1 0 0,0-1-7 16,-1 1 0-16,4 1-2 0,0 0 1 0,3 3-2 15,0-1 0-15,0 1 1 0,0 0-3 0,6 2 2 0,-2-2-3 0,-5 0 1 16,-3 2-1-16,5-3 2 0,-1 0-2 0,-6 4-1 16,-2-1 1-16,-6 6 0 0,1-2 0 15,4 2 1-15,0 7-1 0,-5-2-2 0,5 5 2 0,-1 1 0 16,-2 5-2-16,0 0-1 0,-1 4 2 0,-4 3-1 16,-1 1-2-16,-1 1 4 0,1 1-3 15,3 1 0-15,7-2 1 0,-7 2-1 0,17-6 0 16,-1 2-1-16,5-2 2 0,6-1-3 0,5 0 0 15,1 1-2-15,1 1 0 0,5 0 3 0,6 1-3 16,-3-2 4-16,5-4-1 0,6 0-1 0,8 2 2 16,0-2 2-16,-1-4 1 0,8-5-1 0,3 1 2 0,10 1 0 15,4-4-1-15,-1 2 2 0,-8-8 0 0,5-2-1 16,2 3 1-16,-3-7 0 0,0-2-1 0,4 1 0 16,-6-2 2-16,8 0 2 0,-6-1 2 0,0-1 2 15,3 1 0-15,-7-2-1 0,3 1 1 0,-9-4 2 16,2 0-3-16,-4 0-1 0,2 0-1 0,3 0 1 15,-2-1-2-15,4 4-1 0,-5-4 3 0,0 3-3 16,1 2-2-16,3-5-8 0,2 1-9 0,-9 2-12 16,0-3-8-16,-2-2-8 0,5-2-6 0,-4-4-2 15,1 1 3-15,-3 1 8 0,6-6 8 0,-3-3 9 16,3-1 11-16,-2-3 11 0,1-5 29 16,-2 4 12-16,0-7 8 0,-5-3 10 0,-2 1 18 0,-1 0 3 15,-4-2 4-15,-1 0-2 0,-3-1-20 16,1 0-9-16,-3-3-11 0,1 0-6 0,-2-6-16 15,-2 3-4-15,0-3-6 0,-1 1-1 0,-4 0-1 16,-1 1-1-16,-2 4 1 0,-1 2-2 0,-2 5-2 0,-5 8 1 16,-5-5 0-16,-2-1-1 0,1 9-2 0,-6 0 1 15,-6 0-1-15,-12 1 1 0,-9 5 5 0,2-4 2 16,1 12 1-16,-8 4 2 0,-3-2-1 0,2 7 0 0,3 2-1 16,7 8-2-16,-3-2-5 0,5 4-25 15,9 0-57-15,11 3 66 0,-6 1-34 0,18 1-20 16</inkml:trace>
  <inkml:trace contextRef="#ctx0" brushRef="#br0" timeOffset="71528.1">11703 3744 356 0,'1'-3'173'0,"2"3"-88"16,-3-2-32-16,-3 1 23 0,3 0-14 0,2 0 2 16,2 0 7-16,3 1-12 0,-2-2-10 0,4 1-5 15,6-3-9-15,-1 3-5 0,6-1-6 0,2-3-2 16,0-1-11-16,1 3 0 0,5-2-5 0,-3 1 2 16,1 2-7-16,3-2 1 0,1 4 0 0,-3 2 1 15,3 3-3-15,-2 1 2 0,0 3 0 0,0-2-1 16,-3 2 2-16,1 2-1 0,-1-2-1 0,-2 2 0 15,-2-1 2-15,-4-1-1 0,-2-2-2 0,2 6 1 16,-8 1 0-16,3-2-1 0,-5 0 0 0,2 3 2 16,-1 1-3-16,-3 1 0 0,2 1 1 0,0-1 1 15,-2 1-1-15,1 1 0 0,0 1 0 0,1-1 0 16,0-1 0-16,3 1 0 0,-1-1 0 0,1-2-1 16,1 0 1-16,0-1-1 0,1 0 0 0,2-1 4 15,-2-1 0-15,0 1-2 0,1 2 3 0,-2-3 2 0,1 3-2 16,-1-2 2-16,2 1 1 0,-3 1-5 0,1-3 1 15,0 0 1-15,0 6-2 0,-2-2 0 16,1-1 1-16,-2 2-2 0,0 0 1 0,-1 2 2 16,-1 2-1-16,-2 0 1 0,-2 0 0 0,1 3 1 0,-3-1-2 15,0-2 0-15,0 0 0 0,-5 0 0 16,3-1-1-16,-2 1-1 0,3-3-1 0,-2 1 0 16,6-2-1-16,-3 2 0 0,1 0 0 0,1-1 0 15,3-2-1-15,2 2 1 0,1 0 1 0,-1-1 0 16,2-2 0-16,2-2 1 0,-1 0 2 0,3-3-1 0,-2 0 7 15,3-1 4-15,-2-3 1 0,0 0 5 0,3-4 2 16,0 1 3-16,1-4-1 0,-1 2 4 0,0-3-8 0,1-3 1 16,2 0-2-16,-2 0 0 0,0-3-3 15,2 3 0-15,-2-4 1 0,2 1-2 0,0 1-1 16,0-1-2-16,0 0-1 0,0 2-3 0,0 2 0 16,-1 0-5-16,-1 0 2 0,-1 3-3 0,-4-2 0 15,0 2-1-15,2 0 0 0,-4 1 1 0,-4 0-1 16,1 1-7-16,-2 0-8 0,0 2-7 0,3-1-9 15,-3 0-15-15,0 2-20 0,-3-1-73 0,0 2-65 16,2-4 146-16,-3 1-102 0,4 1-45 0</inkml:trace>
  <inkml:trace contextRef="#ctx0" brushRef="#br0" timeOffset="71869.17">13081 4699 617 0,'1'-2'256'16,"0"2"-161"-16,1 3-53 0,1-1 13 0,3 2 1 15,-1-2 4-15,1 2 0 0,2 1-6 0,-1-2-6 16,10 2-8-16,-7-2-4 0,1 0-11 0,4 2-5 0,4 2-4 16,0-1-2-16,-3 1-6 0,0-2-3 0,-5 1 0 15,4 2-2-15,-4 0 0 0,1 1 0 0,-7 0 0 0,-2 3 2 16,-1 1 1-16,-3 3 3 0,-6 4 3 0,-6 2 3 16,0-1 0-16,-6 6 0 0,3-4-1 15,-5 3-1-15,-2-1-20 0,9-5-49 16,-3 1-99-16,9-2 125 0,-4-3-70 0,21-5-44 0</inkml:trace>
  <inkml:trace contextRef="#ctx0" brushRef="#br0" timeOffset="73090.53">15230 4434 540 0,'1'0'259'0,"0"-4"-139"0,2 1-62 0,0-1 20 16,-1 1 4-16,0-2 3 0,1 1 4 0,-3-1-24 15,0 2-1-15,-2-2-4 0,0 2-3 0,-1-1-7 16,-1 2-14-16,-2-2-5 0,-1 2-4 0,1 2-7 16,-2-2-9-16,-1-1-2 0,0 2-3 15,-1-3-1-15,-3 2-1 0,1 0-1 0,-4-1-1 16,-1 2 2-16,-1-2-3 0,0 2 2 0,-7 0-3 16,6 2 2-16,-5-1-2 0,1 1 1 0,-4 0 0 15,1-1-1-15,4 0 2 0,-1 0-2 0,-3 3 0 16,-5-2 0-16,6-1 1 0,0 2 0 0,2 1-1 0,-8 1 0 15,1-2 0-15,1 1 2 0,2 0 0 0,-6-2 1 16,1 1-2-16,-1-1 0 0,-5-2 1 0,2-2 1 16,0 3 0-16,-3-3-3 0,2 0 1 0,0 2-1 15,-2-2 1-15,3 3-1 0,-1 0 0 0,-3 3 0 16,3-3 0-16,-8 3 0 0,3 1 0 0,0 2-1 16,-2-2 1-16,2 6-1 0,-1-1-1 0,0 1 0 15,1 2 2-15,-2 2 0 0,2 1-2 0,5-3 2 16,3-1-1-16,-10 2 1 0,0 3 0 0,8-5-2 15,0 1 1-15,2 1-1 0,-3 0 2 0,1 1-3 16,-4 1 2-16,11-4-2 0,-1 0 3 0,2 2-1 16,0-4 0-16,-4 2 0 0,5-2 0 0,-1-2 0 15,2 1-1-15,0 0 1 0,2 0-1 16,-2-1 2-16,9-1-3 0,-2 2 1 0,3-2 0 0,0 3 0 16,5-1-1-16,1 1 0 0,2-2-1 15,1 2-1-15,2 0 0 0,0 0-2 0,5 0 1 16,0-1 0-16,5 4-1 0,-1-3 1 0,0 0 2 0,4 3 0 0,5 3 0 15,-2-3 2-15,4 0-1 0,0 1 1 0,4-3 1 16,4 5-2-16,10-4 1 0,-3 2 1 0,-2-3-1 16,7-2 0-16,-1 1 1 0,2-2-1 15,1-1-1-15,1 1 1 0,-3 0 0 0,4-2 0 16,1 4 1-16,0 2 1 0,1-2 0 0,4 1-2 16,0 0 2-16,-1-3-1 0,0 4 1 0,-2-5 0 15,2 3-1-15,1-4-2 0,-3 3 3 0,4 1 0 16,-1-3 0-16,-6 2 1 0,2-1-2 0,8 0 0 15,0-1 1-15,-7 1 0 0,-2-4 1 0,53 6-1 16,-39-6 0-16,-1 0 2 0,-6-2-1 0,7 0 1 16,0-1-1-16,2-3 0 0,-1 1 0 0,1-2 1 15,0 0-1-15,0 0 0 0,-2-1 1 0,3 0-2 16,0 1 0-16,-2-3 1 0,-1 2 1 0,-3 0-2 16,-2-1 1-16,3 3-1 0,-2-2-1 0,-5-1 4 15,2 3 0-15,-6-2-3 0,1-1 2 0,-3 0 1 16,-6-1-2-16,-4-2 1 0,2 2-1 0,-5 1 1 15,-4 0-2-15,2-3 2 0,1 4 0 0,-4-2-1 16,-1 3 2-16,0-3 1 0,1-1 0 0,-2-1-2 16,2 1 3-16,-7-4-1 0,2-5 0 15,0 3 1-15,-3-4-1 0,1 2 1 0,-3-3 0 0,-1-3 0 16,0 3-1-16,-4-1 1 0,3 1 1 16,-4 1 4-16,0-1-1 0,-2 0-1 0,-1 2 3 15,0-2 1-15,-1 2-1 0,1 0 2 0,-6-1-4 16,-1 0-1-16,-3-2-1 0,-1 3 1 0,-5-3-3 15,-5-1-2-15,-10-3 1 0,4 2-1 0,1 2 1 0,-14 0-1 0,-9 2 3 16,-2-1 3-16,2 3 0 0,-5 5 4 0,-8 0 1 16,-15 0 0-16,-14 4-1 0,5 0 1 15,3 0-6-15,-14 3-19 0,-2-2-28 0,2 4-40 0,5-1-92 16,-7-2 131-16,3 0-83 0,2 1-44 16</inkml:trace>
  <inkml:trace contextRef="#ctx0" brushRef="#br0" timeOffset="79824.86">22506 7686 108 0,'13'-12'138'0,"-6"0"-11"0,0 1-57 0,-2 0 49 16,-2-2-10-16,-2-4-8 0,-1 4-11 0,-2 1-23 15,-2-2-7-15,-3 1-6 0,2 1-6 0,-2 1-15 16,0 1-7-16,-2-2 4 0,1 1-3 0,-2 0-8 16,0-1-1-16,1 4 0 0,-1-2 0 0,-2 4 0 15,1-1 3-15,-2 0-7 0,-2 0 3 0,5 0-2 16,-6-2-3-16,-3 0 0 0,-2-2-1 0,1 0-4 15,-3 3-1-15,1 0 0 0,-1 0-4 16,-1 0 0-16,1 2-2 0,-2-3 3 0,2 3-3 16,-1 2 2-16,0-1-2 0,1-1 0 0,-6-1-3 15,0 4 2-15,2 0 0 0,-2-2-5 0,-5 2 3 16,-3-1-2-16,-1 1 1 0,0 1 0 0,5 0 2 0,-2 1-1 0,-6 0 1 16,-1 2 2-16,8 0 0 0,0 2 0 0,-2 0 0 15,-3-2 0-15,-3-1-1 0,1 1 1 0,5 0 1 16,-4-3-3-16,2 2 2 0,0-1 0 0,4 1 0 15,-1 0 0-15,1 1 0 0,3 3 0 0,-1-1-1 16,0 2 2-16,0-2-1 0,-1 2-1 16,-1-3 1-16,-2 1-1 0,3 1 1 0,-3 2-1 15,2-1 0-15,0 3-3 0,0 2 1 0,3 6-2 16,0-3-2-16,4-1 7 0,3 1-1 0,1-1 1 16,-5 3 3-16,7-1 2 0,3-5 1 0,-3 1 0 0,1 7 4 15,2 5-6-15,0-3-1 0,3 5-3 0,1 6-2 16,-2-1 0-16,5 5 1 0,4-1-2 0,0-1 2 15,-2 3-3-15,5-3 2 0,0-1 1 0,5-1 0 16,-1 0 2-16,10-3-1 0,-3 2 0 0,6 1-1 16,-2-3 2-16,11 4-1 0,3-1 0 0,4-5 0 15,6 2 0-15,3-10-1 0,1 3 1 0,13-4-1 16,-1-7 0-16,12-2 0 0,-4-4 0 0,-7 1 1 16,9-9-1-16,12 0 1 0,2-2 0 0,-7-7-1 15,-1-2 1-15,4-2 1 0,13-3-1 0,8-7 1 16,0 3 1-16,-7-2-1 0,8-1 0 0,-2 1 0 15,1 0 1-15,0 5-4 0,-5-3 2 0,-2 2 0 16,-5 3-1-16,-11 2 0 0,-9-1 1 0,7 0 4 16,-31-3 1-16,4 1 3 0,-17 1-2 15,2 0-3-15,-26-3-5 0,1 2-8 0,-20-2-51 0,-10 0-59 16,-16-1 93-16,-5 1-66 0,-14 1-56 16</inkml:trace>
  <inkml:trace contextRef="#ctx0" brushRef="#br0" timeOffset="93977.61">21260 7327 483 0,'-2'0'211'0,"-2"-2"-108"15,-3-1-40-15,3 4 34 0,-2 1-24 0,-1-2 8 16,2 0 3-16,-2-2 1 0,1-2 0 0,-1 3-18 15,0 0-6-15,2 1-6 0,-3-1-2 0,1 0-7 16,0 1-3-16,-1-3-1 0,2 3-6 0,-3 0-8 16,0-2-4-16,1-1-4 0,-1 2-4 0,3 0-5 15,-1-4-3-15,-3 2 1 0,0-1 1 0,3 0-3 16,-2 0-2-16,1 1 1 0,-2-5-3 0,-1 0 0 16,0 3 1-16,0-2-3 0,-5-2 0 0,1 0 0 15,-1 1 0-15,-2-1-2 0,-3 0-15 0,-2 0-3 16,0-1-5-16,0 0-5 0,-3 1-14 15,0-2-2-15,-2 5-7 0,0 0 2 0,-2 1 9 16,2-1 5-16,0 2 3 0,-3-1 5 0,-1 3 15 16,-1-3 5-16,-3 1 7 0,1-2 5 0,0 0 17 15,-4 1 4-15,2-1 6 0,-1 2 4 0,7-1 4 0,2 1 0 0,-5-4 3 16,-2 4-3-16,5-2-12 0,2 1-3 16,-3-1-7-16,-2 0-1 0,-4 1-6 0,-1 0-3 15,3 2-5-15,-4 1-5 0,0 1-7 0,-2 1-4 0,1 3-3 16,-6 1-21-16,-1-1-2 0,2 4-1 0,-8 1 0 15,1-1 4-15,-1 1 7 0,-5 2 1 16,2 1 5-16,-1 1 24 0,-3-1 8 0,-1 1 5 16,1 0 9-16,-1-2 9 0,-2-1 4 0,2 1 3 15,0-3 1-15,6-3-2 0,10 3-6 0,-13-4-1 16,4 1-5-16,8-3-7 0,2-1-4 0,2 0-2 0,-6 0-1 16,5-1-3-16,-4-2 1 0,10 1-3 0,-4-3-2 15,0 5-1-15,1-2-1 0,-6 0 0 0,3 2-1 16,-1 0-1-16,-1 0 0 0,0 4 0 0,1 6 0 15,-3-7-1-15,5 5-1 0,1 3 1 0,-4-1 0 16,1 1 1-16,-2 0 0 0,2 0 0 0,1-1 0 16,-1 5 1-16,4-2 0 0,0-2 0 0,2 1 0 15,4 0 0-15,0-1-1 0,1 0 1 0,5-3 0 16,-5 0 0-16,-5 2 1 0,2-1-1 0,5 1 0 16,-2 0 1-16,3 1-1 0,-7 5 0 0,7-1-1 15,-2 2 1-15,8-3-1 0,-4 4 0 0,3 0-1 16,-1-1 0-16,0 2-1 0,-1-1 0 0,4 2-1 15,-1 1-1-15,5 0 0 0,2-1-1 0,-6 0-1 16,12-1-3-16,-1-2 2 0,6 1-3 16,-2-2 4-16,7 2-2 0,-2-2-1 0,4 0 1 15,2 2 2-15,2 2 0 0,3-2 0 0,1 3 2 16,1-1 1-16,4-1 0 0,0 3 0 0,-1-3 2 0,3-1-3 0,5 4 2 16,-2-1 0-16,-1-2-2 0,3 2 0 0,0 1 0 15,4 1 0-15,5 3-1 0,-4-2 2 0,2-7-2 16,7 6-1-16,0-1 3 0,4-4-1 0,6 3 0 15,1-4-1-15,0-2 1 0,5 1 0 0,-2-2 3 16,5-4 1-16,-1 1 0 0,3-6 0 16,1 1 2-16,3-4 2 0,-1 3 1 0,4-5 0 0,0 1-1 15,2-1 2-15,-3-2-3 0,6 0 1 16,-2 1-1-16,-11 0-1 0,1 0-2 0,4-1 0 16,2-1 0-16,-8 3 1 0,-8-3 0 0,2 3-1 0,4-1-1 15,5 2 1-15,-3 0 2 0,-4 3-2 0,3-2 1 16,2 1 0-16,-2 0 0 0,1-3 1 0,7 0 0 15,-5 0-1-15,6-2-1 0,-5-1 2 0,2 0-2 16,1-2-1-16,-2 1 1 0,3 0 0 0,-3-2 0 16,-4 1 2-16,7 1-1 0,0-1-1 0,-4-1-1 15,5 2 3-15,-3-2-1 0,6 0-1 0,-2 2 1 16,-1-2-1-16,2 0 1 0,-3 2 0 0,-2-1 1 16,-8 2-2-16,8-1 1 0,3 4 1 0,-10-1-1 15,-4-1 0-15,3 1 0 0,6 0 0 0,1-1-1 16,3 0 1-16,-11 0-1 0,10-3 0 0,-1 1 0 15,1-3 0-15,-1 1 0 0,1-2 0 0,1 1 2 16,1-2-2-16,-2 0 1 0,4-1 1 16,-2 0-1-16,4-8-1 0,-3 4 0 0,-2-2 1 0,4 0-1 15,-5 3 1-15,3-1-1 0,-3-1 0 16,-2 5 0-16,1 2-1 0,-2-1 1 0,-2 5 0 16,0 0 0-16,-6-1 0 0,2 0 0 0,-10 4 2 0,-5-4-2 0,10 2 2 15,-2-2 0-15,-7 2-1 0,5-1-1 0,-1 0 1 16,5-1-1-16,0-2 0 0,2 3 2 0,-12-4-2 15,6-2 0-15,4 0 2 0,-3-3-1 0,2 2 0 16,-2-3 1-16,-1-1-1 0,2 1 1 0,-3-2-1 16,-3-1 1-16,-1 2 2 0,-8-4-3 0,0 1 2 15,-5 3 2-15,2-4 0 0,-8 1-1 16,0 1 0-16,-2 0 5 0,-3 2-3 0,-4 0 1 16,0 3 4-16,-5-3-2 0,-3 4 2 0,-3 0 2 15,-3 0-1-15,0 3-3 0,-6-2-1 0,-3 1 2 16,-1-3-2-16,1 6-2 0,-2-2-1 0,-1 1 0 0,-6-2 0 15,-1 3-2-15,-2-2 3 0,2 1-4 0,-8 0 1 16,0-2 2-16,-3 0-2 0,0 0 0 0,0-1 1 16,-3 0 1-16,0 1 0 0,0 0 1 0,0 1 3 15,3-1 1-15,-5 0 0 0,2-1 2 0,-4 2-1 16,3 0 0-16,-8 0-1 0,4 2 0 0,-2-2-4 16,-3 5-2-16,3 0 0 0,-3 0-3 0,11 1 1 15,-6-1 0-15,-10-1-1 0,2 1 1 0,7 2-1 16,-7-4 1-16,5 3-1 0,-13-2 2 0,6 2-2 15,-2-1 1-15,5 0 0 0,-5 1-2 0,0 0 0 16,-3-3 1-16,4 1 2 0,1-1 3 0,-1 1 2 16,6 0 2-16,-3-2 2 0,-1-1 3 0,2 1 0 15,-4-1 0-15,5 1 0 0,3 0-5 16,-8-2-2-16,12 2-1 0,-3 0-5 0,7 2-13 0,-2-2-23 16,4 0-27-16,1 4-38 0,2-4 73 15,2 3-53-15,2-4-25 0</inkml:trace>
  <inkml:trace contextRef="#ctx0" brushRef="#br0" timeOffset="107575.46">13517 4897 69 0,'11'0'166'0,"9"-10"16"0,0 0-74 0,-1 0 41 15,0-9 3-15,5-1 37 0,0-5-9 0,-3-1-52 16,-6 2-5-16,0-2-4 0,-1-5-6 0,-1 3-9 16,3-2-3-16,-10 10-27 0,0 4-4 15,0-2-11-15,-6 9-10 0,-3 8-8 0,-8 9-7 16,0 1-2-16,-7 9-9 0,-2 7-9 0,-6 12-12 15,1-3 1-15,-12 21-3 0,2-7 3 0,2 2-1 16,-4 6 1-16,9-9 0 0,-1 1-1 0,8-8-1 16,9-10-1-16,11-8 0 0,1-6-4 0,11-10 0 15,9-8-1-15,15-14 2 0,-7-1-2 0,3-2 2 0,7-21 0 0,4-8 1 16,1 1 1-16,-4 3 1 0,-7-7 0 0,-2 2 0 16,11-4 1-16,-2 6-1 0,-2-4 0 15,-7 20 0-15,1 4 1 0,2 0-1 0,-7 12-1 16,-3 13-1-16,-12 13-2 0,-2 3 4 0,-7 13 0 15,-4 10 0-15,-9 14-2 0,4-5 3 0,-15 18-1 16,4-5 3-16,0-1 1 0,1 7 0 0,7-16-3 16,0 1 4-16,8-13 0 0,6-8-1 0,17-12 2 15,-3-4-2-15,8-15 1 0,11-12-2 0,1-14 1 16,2-2-2-16,-4 1 3 0,1-19 0 0,3-8 12 16,4 0 4-16,-4 6 2 0,-2-3-1 0,-2 4 2 0,4-9 2 15,-6 8-3-15,4-3 2 0,-13 17-14 0,-3 0-2 16,0 0-5-16,-9 9-1 0,-5 9-1 0,-6 19-3 15,-2 2-2-15,-8 18-1 0,-11 6 1 0,-6 14-2 16,0-2 4-16,-16 22-1 0,6 0 1 0,-6 4 1 16,-3-2 3-16,12 6-2 0,0-5 2 0,7-5 0 15,6-3 0-15,10-19 0 0,-1 3-1 0,7-13 0 16,8-21 0-16,6-2 0 0,0-2 1 0,5-4 0 16,2-9-1-16,5-4 0 0,7-11 1 0,10-10-1 15,-2 3 0-15,-3-6-1 0,8-7-1 16,0-2 0-16,0-5 1 0,-2 1 0 0,0 0-1 0,0 1 2 15,-1 3-2-15,-5 9 1 0,-4 14-4 16,-1-2 0-16,-5 16-1 0,-8 11-1 0,-14 20 2 0,5-3 0 16,-25 32-1-16,4-1 1 0,-10 15 3 15,0-4 3-15,-8 18-2 0,2-7 2 0,4 0-2 16,-1-1 0-16,14-14 2 0,-1-3-2 0,4-12 0 0,16-24 0 0,7-5 1 16,1 0-2-16,4-11 3 0,8-13-3 0,6-7 2 15,8-10 1-15,14-16-2 0,-4 5 1 16,-5-6 0-16,6-14 1 0,3-1 2 0,-6-6 0 15,1 1 0-15,3-5 3 0,-9-1-2 0,6-1 1 16,-6-1 0-16,-2 9 0 0,4-4-1 0,-16 20 0 16,4-2-1-16,-13 15 0 0,4-5 3 0,-15 36-3 15,1-4 2-15,-4 14-1 0,-6 10-1 0,0 10-2 16,-2 4 3-16,-1 12-5 0,-3 7 0 0,3 6 0 16,-1-5-1-16,-1 3 1 0,9-9-1 0,4 2 1 15,-3 0 0-15,6-14 2 0,5-11 0 0,6-7 1 0,13-3 2 16,13-19-2-16,-6 6 1 0,8-20 0 0,13-18-1 15,2 6 1-15,6-24-1 0,10-1-1 0,-6-10 1 16,0-2 3-16,4-7-1 0,-13-2 1 0,-4 3 1 16,4-2 0-16,-24 11 0 0,0-2 1 0,-13 13 0 15,4-9-3-15,-25 41-1 0,1-7-3 0,-15 24-3 16,-14 11-1-16,-12 21-4 0,0 7 2 0,-4 2-2 16,-10 37-2-16,-8 9 3 0,-1 0 2 0,7 2 3 15,-2 11 0-15,5-1 2 0,1 7-1 16,15-12-1-16,-10 7 1 0,27-30-1 0,9 2 0 15,2-4-1-15,15-16 1 0,12-10 0 0,10-14 0 16,1-1 3-16,11-15 0 0,3-9 0 0,10-17 0 16,2 1 3-16,4-15-1 0,-1-2-3 0,5-13 3 15,2 3 1-15,-8-12 0 0,4 3 0 0,0-1-1 16,-3-4 2-16,-5 4 0 0,0-1 0 0,-12 5-2 16,3 3 3-16,-14 16 2 0,0-1 2 0,-13 7 1 0,-16 23-1 15,1 9 3-15,-2 1 3 0,-8 12 4 0,-2 13 2 0,-6 8 2 16,-3 14 5-16,-6 20 0 0,0-4 2 0,0 0-5 15,1 7 0-15,1 2-4 0,2-2-6 0,10-9-6 16,14-7-31-16,-1-2-33 0,18-13-50 0,9-6-77 16,19-9 134-16,-6 3-95 0,23-22-46 15</inkml:trace>
  <inkml:trace contextRef="#ctx0" brushRef="#br0" timeOffset="108293.06">13319 11428 1551 0,'5'-23'545'0,"1"5"-430"15,-3 4-100-15,5 5-9 0,-1 2-6 0,0 9-9 16,0 1 2-16,-4 15-1 0,1-1-1 0,0 7 5 16,-2-1 0-16,0 15 0 0,0-1 2 0,1 0 0 15,1 6 2-15,1-7-2 0,1 0 1 0,2-2-1 16,0-6 0-16,6-9 0 0,1-1 2 0,-2-6-2 0,9-13-2 15,4-13 1-15,-1 2 2 0,2-5 1 0,0-13 0 16,3-5 0-16,2-10 3 0,-1-11 4 16,1 1 2-16,-8 11 2 0,4-8 2 0,-3-1 0 0,-4 7 1 15,-2 8-3-15,-3 15-3 0,0 1-1 16,-4 11 0-16,-2 10-1 0,-3 23-2 0,1-5 0 16,-5 38-1-16,2-7 0 0,-2 19 1 0,0-2 1 15,1 15-4-15,1-4 2 0,6 2-1 0,1-3-1 16,9-16-1-16,2 0 2 0,-2-10-2 0,12-26-3 0,7 1 1 15,0-1-2-15,-3-18 2 0,4-5 0 0,3-10 2 0,9-9 3 16,4-16 4-16,0 5 6 0,-12-9 4 0,6-9 6 16,1-2 3-16,-5-4 0 0,-5 4-1 0,-6-3 0 15,-2 1-2-15,-3 4-3 0,-3 10-3 0,-6 9-3 16,0 1-1-16,-5 11 3 0,-1 10 1 0,-6 18 3 16,0-5 2-16,-5 29-4 0,1-4 2 0,0 14-3 15,-2-1 0-15,5 13-5 0,0-6-5 16,6 0-3-16,2 0-1 0,10-9-1 0,-1-4-1 15,0-6 0-15,11-20-2 0,13-9 1 0,1 1 2 16,2-7-2-16,8-16-9 0,3-14-26 0,12-11-155 0,11-25 161 16,-1 9-94-16,-7-4-64 0</inkml:trace>
  <inkml:trace contextRef="#ctx0" brushRef="#br0" timeOffset="109813.26">11323 3939 330 0,'-8'-11'185'0,"9"-3"-72"0,4-4-53 16,-3 3 51-16,6-4-38 0,0 2 1 0,0 2 5 16,-5-4 7-16,3 1-7 0,-1 0-7 15,-5 1-2-15,4-2 1 0,-4-2-1 0,0 3 1 16,-1 1-1-16,1 2-13 0,-2 7-4 0,0-2-2 15,2-1-6-15,0 6-14 0,0 1-6 0,-1 3-7 0,1-4 2 16,4 4-1-16,-2-3-1 0,7 2-3 0,3-1 3 16,-1 1 2-16,10-1 0 0,1-2 2 0,9 0-7 15,-2-1-3-15,6-2-1 0,6-1 0 0,5-2-3 16,-1-1-1-16,7-8-3 0,-1 4 0 0,4-4-1 16,0-1 3-16,5-3-4 0,0 2 0 0,2 3-1 15,6 1 2-15,1 2-1 0,1-3 0 0,7 6 1 16,1 0-2-16,5-1 0 0,-3-1 1 0,-10-2-1 0,3 4-1 15,19-1 2-15,1-1-1 0,-13 0 0 0,2 2 0 16,-1 0 1-16,23-2-2 0,6-4 1 16,1 2 1-16,-16-2-2 0,22-1 1 0,-3 2 1 15,7-6-1-15,3 0 0 0,-2 3 1 0,-2 2 0 16,6 1 0-16,4 0-1 0,-5 3-1 0,0-2 0 16,0 9-1-16,3-2-1 0,-7 1 0 15,9-1 2-15,-12 8-3 0,1-2 1 0,-2 3 1 16,-2 1-1-16,-2 0 1 0,2 4 0 0,-4 5 0 0,2-2-2 15,-4 1 2-15,0 3-1 0,-15 0 0 0,-3 0 0 0,14 7 0 16,-6-1 1-16,-10-1 1 0,-3 5 0 0,-4 4 0 0,11 0-1 16,-13 6 1-16,7 1 0 0,-21-6 0 15,9 8 0-15,-5 0 0 0,-4-1 0 0,-4 3 1 16,-7 4 0-16,2 0-1 0,-4 6 1 0,-3 1 0 16,-3-1 0-16,-1 3 0 0,2-2-1 0,-4 0-2 15,-1 1 1-15,1-1 1 0,-4 2 0 0,0 2 0 16,-2-2-1-16,-4 4 1 0,-1 0-1 0,0 0 1 15,-5-7 2-15,-4 0-2 0,6 12-2 16,-3-2-1-16,-4-5 2 0,-1 3 0 0,-3-1 1 0,4 8-2 16,-3 0 1-16,1 2 1 0,-7-9 0 0,-1 10 1 15,1-2 0-15,-3 2 0 0,0-1-1 0,-6-3 1 16,2 3-1-16,-2-3 0 0,-3 6 0 0,4-5-1 16,-2 0 1-16,2 2 0 0,-1-4 0 0,2 1 0 15,-1 5 0-15,0-13 0 0,3 6 0 0,-2-3 2 16,0-1 0-16,-2 0-2 0,1-2 0 0,-1 1 2 15,1-2 0-15,-2-2 1 0,0 0-2 0,0-9 2 16,0 0-2-16,2 3 2 0,-1 4-2 0,0-9-1 16,0 1 1-16,3-3-2 0,0 3 2 0,4-5-1 15,-2 2-1-15,2-6 1 0,2 1 0 0,1 1 3 16,3 0-1-16,1 2 0 0,2 1-2 0,-1-1 2 16,1 1 1-16,1 0-2 0,-1-3 1 0,1 2-1 15,-4-5-1-15,1 0 2 0,-1-4 1 0,-1 2-1 16,0-10-2-16,-3 2 2 0,4 1 2 0,-1-6 6 15,4 2 1-15,1-2 3 0,4-2 3 0,1 1 1 16,2-3 2-16,3 2 0 0,-6-3-3 0,10-1-2 0,2-1-2 16,-3 0-1-16,-4-2-3 0,3 1-1 0,-4 1 0 15,5-2 2-15,-9 2-1 0,2-2-2 0,-9 1 0 16,5-1 3-16,-2 1-2 0,-5-2 1 16,0 2-1-16,-3-2 2 0,0-1 0 0,-2 1 0 15,-3 0 0-15,0 1-2 0,-1-1 1 0,0-2-3 0,-2 0 2 16,2 2-4-16,-1 0 1 0,1-4-1 0,2 1 0 15,0-1 1-15,1 0 0 0,4 1 1 0,-1 0-1 16,-2-1 3-16,-2 0-3 0,3-1 2 16,3 1-1-16,-3 1-9 0,-2-1-22 0,-3 0-34 0,-3-1-146 15,1 1 167-15,0 0-106 0,8-1-68 0</inkml:trace>
  <inkml:trace contextRef="#ctx0" brushRef="#br0" timeOffset="110166.09">20181 6916 992 0,'-34'5'425'16,"1"-1"-262"-16,0 3-95 0,2 0 22 0,3-1 5 15,5 0 0-15,2 2-1 0,2-2-18 0,16 0-8 0,2-1 5 16,1 2-3-16,3 1-15 0,11-2-2 0,2 5-2 0,9 5 0 16,10 6-5-16,-5-4-3 0,2 7-13 15,9 7-6-15,2-2-6 0,4 5-3 0,4 0-5 16,1 2-4-16,-3 0-4 0,5 1-3 0,-8-6-14 15,-12 7-44-15,9-4-22 0,-41 4-28 0,3 4-29 16,-31 3-167-16,12-2 216 0,-57 19-143 0,9-3-64 16</inkml:trace>
  <inkml:trace contextRef="#ctx0" brushRef="#br0" timeOffset="111104.01">11545 8531 1620 0,'-18'4'647'0,"1"6"-466"15,-2-11-147-15,8 9 57 0,-1-4-95 0,4 4-7 16,4 3-3-16,7 4 1 0,-1 3 1 0,6-2 4 15,3 0 1-15,5-1-2 0,11 6 2 0,17-3-3 16,-9 1 3-16,9-7-1 0,16-4 0 16,1 6 0-16,13-8 1 0,10 2 1 0,13-9 2 15,-4-1 1-15,16-5 0 0,7-1 1 0,9-4 2 16,2 1 0-16,12-5-1 0,-2-4 1 0,9 2-1 16,-1 1 0-16,8-5-1 0,-5-2 0 0,8 3 0 15,2-2 0-15,5 0 1 0,-2 3 1 0,-22-1 0 0,-2 3 0 0,25-3 0 16,2 0 1-16,-25 6 0 0,-2 0-1 15,4-1 0-15,19-1 2 0,7 0-1 0,3 2 2 16,-25-2 0-16,27 1-3 0,1-3 2 0,2 0 1 16,1-1-1-16,6 2-2 0,-6-3 0 0,5 1-1 15,-6-2-1-15,2 2 2 0,1-1-1 0,-4 1 1 16,1-1 0-16,-10-3 0 0,4 3 4 0,-11-4-3 16,1 1 1-16,-7 1 1 0,-2-3 1 15,-23 4-1-15,1-1 1 0,-17 2 0 0,-8 2-1 0,-17 3 2 16,0-3-1-16,-21 3 2 0,-21 4 0 0,-2-1 3 15,0 0 4-15,-16 1-2 0,-12 2 3 0,-2 1-2 0,-4 1 3 16,-8 2-4-16,0-2 0 0,0 2-3 0,-4 0-4 16,2 4-1-16,-3-3-1 0,2 0-2 0,3 1-1 15,0-1-1-15,2 2-2 0,7-4-1 0,9-2-21 16,-4 0-15-16,18-7-23 0,-2 4-19 0,10-6-72 16,2 1-38-16,12-1-80 0,-2 0 172 0,2-2-155 15,5 3-59-15</inkml:trace>
  <inkml:trace contextRef="#ctx0" brushRef="#br0" timeOffset="111338.34">20390 7418 896 0,'-27'-3'417'16,"2"1"-251"-16,-3 2-108 0,1 0 52 0,0 3-62 16,0 0-7-16,0 4-3 0,-1-2 0 0,3 1-8 15,-3 0-2-15,1-3-3 0,-1 0 2 0,2 5 4 16,2-4 1-16,-1 8 3 0,2-1 6 0,-1 5 14 15,3 6 3-15,-2 7 4 0,1-1 4 0,1-2-2 0,1 9-3 0,-5 2 6 16,-1 3-6-16,2-4-17 0,0 2-3 16,0-3-4-16,-4 10-5 0,-3 2-7 0,1-4-1 15,3 0-12-15,-5 2-3 0,2 0 1 0,-2 5-6 16,2-5-13-16,1-3-68 0,-2-1-44 0,2-4-67 16,-4-1 138-16,-12-4-139 0,6 1-77 0</inkml:trace>
  <inkml:trace contextRef="#ctx0" brushRef="#br0" timeOffset="111996.76">11340 12087 1375 0,'11'15'490'0,"-3"4"-380"0,17-12-91 16,5-4-9-16,14-5-4 0,5-4 2 0,-3 1-2 0,20-16 1 0,10-7 1 16,0 1 2-16,3-1-4 0,2-8-1 15,7 1 1-15,13-12-2 0,13-2 0 0,-2 0 1 16,-9 2-3-16,16-7 2 0,1-2 1 0,-1-4-1 0,5 2-1 16,4-6-1-16,-4 3-1 0,6-2 1 15,-4-1-1-15,6 3-1 0,0-2 0 0,1-1 0 16,-2-1 0-16,4-1 1 0,-3 2-1 0,5-4 0 15,6 6 0-15,-4-5-1 0,1 0 2 0,7 5-2 16,1-4 2-16,-4 1-1 0,6 1 1 0,5 3 1 16,-7-2 1-16,-15 8 2 0,0 3-4 0,13-12 3 15,2 2 0-15,-15 12-3 0,-6-2 0 0,0 1 1 0,26-6-2 16,-5 0 1-16,1 0 0 0,-19 10-1 0,19-9-1 16,-2 1 1-16,0 0 0 0,4 3 0 0,-11-1 0 15,5 4 0-15,-3 1 0 0,0-2 1 0,-6 3 2 16,4 3 0-16,-7-3 0 0,-3 0 1 0,-3 4 2 15,1-5 1-15,-14 10-1 0,2-5 4 0,-5 2-3 16,-7 2 2-16,-3 4 0 0,-5-3 1 0,-4 2 0 16,-5 1-2-16,-7-4 1 0,-4 3 0 0,-11 5-2 15,-13 1 1-15,6-2 2 0,2 2-3 0,-19 5-1 16,0 6 0-16,-6-2 3 0,4 0-1 0,-10 3 0 16,3-1 0-16,-12 5-2 0,-4-2-7 15,3 0-16-15,-7 4-18 0,-1 0-26 0,-11 5-143 16,0-2 163-16,-6 3-100 0,-3 5-71 0</inkml:trace>
  <inkml:trace contextRef="#ctx0" brushRef="#br0" timeOffset="112258.5">19861 8278 1472 0,'0'-10'538'0,"-2"-1"-426"0,3 2-101 16,5-1-9-16,-1 1-2 0,8 1 0 0,2-2 0 15,5-1 6-15,-1 2 3 0,9-3-1 0,-4-2 1 16,4 3-4-16,-1-2-2 0,4 6-2 16,0 1-1-16,-1 5 0 0,0 2-1 0,-5 6 1 15,0 2 0-15,-4 7 4 0,-5 5 4 0,-7 10 5 16,-5-2 4-16,0-2 5 0,-12 16 1 0,-13 16 6 16,1-3 4-16,-4-3-7 0,-11 11-1 0,-4-5-4 0,-12 14 0 15,-12-1-6-15,2 2 1 0,2-9-13 0,-16 4-74 16,-1-1-55-16,-5 4-109 0,-1-1 181 0,-6 7-166 15,-11-5-101-15</inkml:trace>
  <inkml:trace contextRef="#ctx0" brushRef="#br0" timeOffset="112946.16">10955 15370 1677 0,'8'31'630'0,"10"-20"-482"0,-3 6-125 0,15-15-7 16,6-6-13-16,17-6-1 0,1-1-2 0,13-6 0 16,9-6 0-16,13-9 0 0,1 0 1 15,-11 1-1-15,10-7 0 0,21-8 0 0,-2-1-2 0,-7 1-1 16,3-1-4-16,1-3-1 0,20-7-2 15,6-7 0-15,3 0 0 0,-13 12 1 0,15-17 0 16,5 3 1-16,3-3 3 0,7 0 2 0,-2-3-1 16,6 1 3-16,0-6-1 0,-2-4-1 0,11 2 0 15,-4-1 1-15,7-3 0 0,-1-2-3 0,0-2 3 16,2 1 0-16,5-5-2 0,-2 1 2 0,2-3 0 16,-1-1 1-16,6 1 1 0,-5-3 2 0,-21 13 1 0,-5 2-2 15,20-20 2-15,3 1 0 0,-26 15-1 0,-6-4 0 16,-5-1-1-16,18-14 1 0,-2-5 1 0,0 2 1 15,-28 9-2-15,20-18 2 0,-4 0 1 0,-6-6 0 16,-7-6-2-16,-3 0 0 0,2-4 0 0,-8-3 0 16,1-2-1-16,-7 4-1 0,-1-1 0 0,1 0 0 15,-3 4 1-15,-6 5 0 0,1-1-1 0,-12 14 1 16,5 2 0-16,-16 6-1 0,7 1 3 0,-19 21-1 16,2-4 0-16,-8 9 3 0,-10 7-2 0,-6 4 0 15,1 3 2-15,-10 11 0 0,-10 10-5 0,3-4-6 16,-3 1-5-16,-7 11-6 0,-5 6-2 0,-3-2-3 0,-6 2-9 15,-6 4-5-15,2-4-3 0,-7 11-2 0,-6-3-25 16,3 2-13-16,-6 5-15 0,-2 1-21 0,1 2-88 16,-3 1 140-16,-2 2-90 0,1 1-39 0</inkml:trace>
  <inkml:trace contextRef="#ctx0" brushRef="#br0" timeOffset="113199.06">19936 8683 967 0,'12'-16'503'16,"-9"2"-328"-16,5-3-118 0,-12 10 51 0,-3-2-41 0,-1-2-4 16,-1 4-5-16,-1 1-4 0,-1 5 1 15,-2-1-3-15,-1 2-8 0,1 4-7 0,1 0-26 16,0 2-4-16,7 1-7 0,0 1 0 0,3 1-7 16,0 1 1-16,10-1-1 0,1-3 2 0,7 0 9 15,5-1 5-15,7-4 7 0,2 1 4 0,6-7 12 16,7-5 5-16,1-2 3 0,2-1 4 0,-6 1-3 0,0-7 1 0,5 7 6 15,-2-1-2-15,-7 3-11 0,-4 4-2 16,-6 4-1-16,2 6 0 0,-16 14-2 0,5-5-4 16,-17 15-8-16,-9 11-2 0,1 4 0 0,-15 15-7 15,-6 17-32-15,-12 14-307 0,5 3 286 0,-11 19-143 16,-21 7-142-16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9:43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49:00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13270 8748 2746 0,'-6'2'16'0,"-14"1"18"16,-2 0-15-1,-5-1-6-15,-6 1-6 0,4 4-3 16,2-3-1-16,4 4-3 16,4 1 0-16,-1 5-5 15,-1 5 5-15,0 6-1 0,-3 3 4 16,1 0 3-16,0 1-4 15,1 1 3-15,2 3-1 16,-1 0-3-16,2 4 4 16,-1 1-3-16,0-3 0 15,-4 4-2-15,-2-6 1 16,-11 3-1-16,0 3-1 0,2-1 2 16,0 3-5-16,7 0 4 15,2 0-1-15,4-1 0 16,5 2-2-16,2 1-1 15,4 0 2-15,4-3-3 16,0-1 6-16,4-1-2 16,-2 1 0-16,3-1 1 15,0 3-3-15,0 2 2 16,1 2 1-16,1 6 0 16,1 1 0-16,2-3-1 15,3-2-1-15,5-4-2 16,0-2 4-16,6-4 1 15,1 0-4-15,1-5 3 16,2 4 3-16,3-4 13 16,2 0 10-16,3 2 5 15,-1-4 0-15,1 2-7 0,-2 0-2 16,-1-4-8-16,3 2-5 16,1 0-4-16,-2 1-2 15,9-1 1-15,2-2-4 16,14-3 2-16,9-5-1 15,11-4-3-15,1-2 3 16,-3-3-2-16,-3 1 3 16,-5 1 0-16,1-3 0 0,0 1 4 15,0 3-4-15,-9-2 2 16,-7 2 2-16,-6-1-5 16,-4-2 0-16,4 0 1 15,4 3-1-15,16-3-1 16,3 2 2-16,6 1-2 15,0 3-1-15,-11 0 4 16,-5 0-2-16,-9-3 5 16,-4-4 2-16,-4-3-1 15,-4-4-3-15,-1-2-1 16,-1-2 0-16,3-3-2 16,1-2 3-16,0-4-2 15,-3-3 0-15,-4-8-1 16,1-1 3-16,-2-3-2 15,3 0 5-15,-1 4-1 16,-2 5-2-16,0 4-3 0,-2 0 1 16,6 3-1-16,0-6-1 15,6-2 3-15,-3-2-3 16,4-8 2-16,-3-1-2 16,-7-3 5-16,2-4 13 15,-7-7 10-15,-1-3 2 16,1-4-2-16,0 1-10 15,-2 4-11-15,1 2-2 0,-3 4-3 16,1 6 1-16,-1 5-2 16,-2 1 2-16,-2 4-1 15,-3-1 3-15,1-3 0 16,-1-2-2-16,1-4-3 16,4-2 2-16,-1-2-1 15,5-2 2-15,1 1 3 16,-9 0-3-16,-3 5 0 15,-1 3 1-15,-8 4-1 16,7 3 3-16,-4 0-3 16,-4-1 2-16,-1-5-2 15,-1-2 1-15,-4-7 0 16,-4-2-2-16,-1-8 5 16,-5-7-2-16,0-4 1 15,-6-2 1-15,-5 5-3 0,5 6-2 16,-3 3 0-16,2 1 2 15,-1 4-4-15,1 2 1 16,2 2 0-16,-1 2-2 16,1 1 1-16,-2 2 2 15,-4-3-1-15,-1 0 4 16,-4 2-3-16,-2-2-2 16,-1 5-4-16,-2 3 3 0,-3 2-3 15,-2 3 3-15,-1 1 2 16,-2-1-4-16,2 1 2 15,-1 2 1-15,2 0 0 16,-1-2 0-16,0 0 0 16,0 0-3-16,-8 4 1 15,-4 4 0-15,-5 6-3 16,-4 2 1-16,3 6 1 16,4 3-3-16,-1 1 5 15,3 5-3-15,-5-5 3 16,-2 2 1-16,2-5-1 15,0-3 3-15,12 2-3 16,7-1 1-16,7 0-2 16,1-3 0-16,6-1 2 15,0 1-1-15,3 6-1 16,2 3 3-16,-10 4-1 0,-1 3 3 16,-12 1 11-16,-5-1 6 15,0 6 10-15,-3 0 4 16,2 7-6-16,4 1-8 15,2-1-8-15,4-3-4 16,6-4-6-16,1-5 0 16,11 0-10-16,9-3-30 15,15 2-105-15,12-3-145 16,21-8 171-16</inkml:trace>
  <inkml:trace contextRef="#ctx0" brushRef="#br0" timeOffset="4589.91">13840 11370 512 0,'-4'4'304'0,"0"-3"-129"0,1 2-92 0,0 2 69 16,2-1-23-16,0-2-9 0,-1 0-10 0,2 1-18 0,2-4-4 0,-1 3 15 16,-1 0-2-16,0-2-16 0,2 0-4 0,-1 1-3 15,0-1 7-15,-1 1-4 0,0 1-6 16,0 2-20-16,-2 1-5 0,0 1-7 0,-1 2-9 16,2 2-5-16,0 10-15 0,-2-3-4 0,2 5-2 15,-1 2-1-15,-1 8-6 0,1 2 1 0,0 5-1 16,-1 3 0-16,-2 4-2 0,2-1 1 0,2 11 0 15,0-4-2-15,-1 2 1 0,-1 1-1 0,3-2-1 16,0-1 0-16,0 2 2 0,1-3-3 0,1 0 2 16,-2-2 1-16,1-5 1 0,-1-4 0 0,-1 5 2 15,-1 1-2-15,1-9 3 0,-2-4 0 0,1-1-1 0,-3 4 0 16,0-4-1-16,1 1 1 0,0-6-1 0,-1-1 2 16,-1 4-1-16,0-5-1 0,-1 0 2 0,0-4 1 15,1 1-1-15,-1-3-1 0,-1-1 0 0,2 2-1 16,-2-2 0-16,1-2-1 0,1 1 2 0,-1-3-2 15,1 3-1-15,-1-5-1 0,4 2 2 0,-1-3-3 16,2-1 2-16,1-2-3 0,0-1 1 0,1 2 0 16,4-2 2-16,2-3-1 0,-4 1-2 0,3-1 3 15,-1 0-1-15,4 1 0 0,-4-2 0 0,-1-3 0 16,2 1 0-16,0 0 0 0,4 0 1 0,2 1 0 16,-1-2 1-16,1-2 0 0,3 1-2 0,2-1 1 15,1 0 1-15,4 0 0 0,5-2 0 0,-1 0-1 16,5 1 1-16,4-2 0 0,2-1 0 15,1 1 0-15,0 0 0 0,2 0-1 0,1 3 1 16,-3-3 0-16,-1 5-1 0,2 0 1 0,1 2 1 16,0 1 0-16,1 0 0 0,-3 2 0 0,2 4 2 15,-3-1 0-15,-1 2 0 0,-4 0-2 0,-4-1 2 0,-4 3-2 0,-2 5 3 16,2-3-1-16,-6-2 1 0,-4 2-1 16,-2-1 0-16,2 2 3 0,-3-2-2 0,1 3 2 0,-1-7-4 15,-2 3 3-15,-1-1-2 0,1-2 0 16,-1-3 1-16,-2-2-1 0,1 0-1 0,-2-3 0 15,-2 1 0-15,2-2 3 0,-2-1-2 0,-2 0 2 16,0-2 0-16,0-1-1 0,0 1 2 0,-3-7-2 16,0 4-1-16,-1-4 0 0,0-4-2 0,0-4 1 15,-2 0-2-15,-2-3 0 0,1-3 0 0,-1-1 0 16,0-3 0-16,0 3 1 0,0-5-1 0,-4-9 0 16,0 2 1-16,2 0 0 0,-2-3-2 0,-1-3 0 0,-3-10-1 15,3-6-2-15,-3 2 1 0,4 4 0 0,2-11 0 16,-4 0-1-16,7-2 2 0,1 3-1 0,-2 0 2 15,3-2 0-15,2 2 0 0,3 1 1 0,-1-2 0 16,1 4 1-16,0-1 0 0,1 3 0 0,2 1 0 16,-3-3 0-16,0 11-1 0,2-3 0 0,-1 5 0 15,1 4 0-15,2 6 1 0,-3 0 0 0,3 7 0 16,-1 5 0-16,1 1 0 0,-5 1 2 0,3 8-2 16,-1 1 0-16,-1 0 1 0,2 2-1 0,1 5-2 15,-2 0 1-15,-1 0 1 0,1 2-1 0,2 0-1 16,0 3 0-16,2-1 0 0,-3 1 0 15,0-1 1-15,0 2 0 0,1 1 0 0,1 0 0 0,-2-1 0 16,0 0 0-16,-2 1 0 0,3 0 1 16,0 1 2-16,-3-1 0 0,-1 0 0 0,1 1 2 0,-4 0 2 15,0-3-3-15,2 2 2 0,-3-2 1 16,3 1-3-16,-1 0 0 0,0-1 2 0,-1 0-2 0,-1 1-2 16,-2 0 3-16,0-2-2 0,-3 1 0 0,-4-1 0 0,1 1 1 15,-9-1 0-15,-4 1 0 0,1-2 2 0,-1 1-3 16,-4 1 6-16,-1 0-2 0,-3-1 1 0,1-2 1 15,3 3 0-15,-1-2 3 0,2 3-2 16,3-1 2-16,0 1-3 0,3-1-2 0,1 3 0 16,1-1-2-16,4 0-2 0,0 1 1 0,1 0-4 15,-2 1 3-15,6-2-2 0,-1 0 2 0,1-1 0 16,3 4 1-16,-3-3 1 0,3 2-3 0,-1-2 3 16,0 0-4-16,3 2 2 0,-2-2-1 0,1 5-1 15,-4-3-1-15,3 2 0 0,0 1 1 0,1 1-1 0,-4-2-2 16,0 3-4-16,0-2-2 0,1-2-5 0,0 0-25 15,1-1-15-15,0-2-18 0,4 0-22 0,1-2-88 16,1-1-66-16,3-2 166 0,2-1-125 0,6-4-74 16</inkml:trace>
  <inkml:trace contextRef="#ctx0" brushRef="#br0" timeOffset="5145.18">14237 11434 984 0,'-3'-10'452'0,"-1"1"-251"0,2-1-109 0,-2-2 46 16,0 3-22-16,1 1-2 0,1 1-7 16,-2 0-8-16,-3 3-21 0,1-1-8 0,-1 5-10 15,0 1-3-15,-2 2-18 0,-1 5-7 0,-1 4-4 16,1-3-3-16,2 2-7 0,-6 0-4 0,3 4 2 15,0 1-2-15,0-3-3 0,1 1-1 0,-1-1-4 0,-1 4 3 16,4 3-3-16,0-1 2 0,2-3-5 0,2 3-2 16,-1 1-1-16,3 0 0 0,2-2 0 0,10-1-5 15,-3-4 0-15,6 0 0 0,5-4 1 0,5-2 0 16,1-1 1-16,8-8 0 0,-2 0 0 0,1-6 3 16,0 3 2-16,-2-11-2 0,1 2 2 0,-3-4 2 15,0-1-1-15,-7 0 1 0,2-1 4 0,-7 0 4 16,-2 1 4-16,-8 1 5 0,3 0 4 0,-6 3 5 15,-11 1 0-15,-1 0 6 0,0 0 2 0,-3 3-6 16,-3 2-3-16,1 1-3 0,-8 0-5 0,1 2-7 16,1-1-2-16,3 7-10 0,-2-1-9 0,1-2-7 15,0 3-11-15,1 0-15 0,6 2-64 0,-1 4-44 16,2-3-61-16,6 2-124 0,5 6 233 0,0-1-164 16,11 1-58-16</inkml:trace>
  <inkml:trace contextRef="#ctx0" brushRef="#br0" timeOffset="5659.69">14220 11923 1154 0,'-3'-11'521'0,"-2"-1"-300"15,0 4-123-15,1-1 54 0,-1 2-22 0,0 0-35 16,0-3-1-16,-2 5-4 0,-1 1-4 0,0 4-24 15,1-4-11-15,-6 3-10 0,4 1-10 0,-1 4-9 16,-1-1-5-16,-2 6-2 0,-1 2-3 0,3-3-5 0,-5 9-5 16,2 3 0-16,0 3-2 0,-4-2 0 0,5 5-2 15,0 0-2-15,1 6-2 0,7 5 0 16,-2-1 2-16,7-5-3 0,2 2 1 0,6 2-2 16,4-4 0-16,2-5 1 0,5-6 1 0,0-2-1 15,3-6 0-15,1-9 1 0,1-5 2 0,0-3-1 16,0-10 4-16,1-1-1 0,-4-7 4 0,3 1 3 15,-9-4 3-15,4 3 3 0,-8-3 2 0,3-1 5 16,-8 3 1-16,-1 1 3 0,-5 0 6 0,0-2-2 16,-6 6-1-16,-1-4 0 0,1 7-4 0,-5 3-3 0,-5-3-3 15,3 1-7-15,0 5-9 0,0 1-6 0,-1 1-5 0,1 5-14 16,1 4-10-16,-1-1-12 0,1 5-17 0,4 5-68 16,-2-1-46-16,3 7-62 0,-2-2 160 15,7 2-150-15,0 2-68 0</inkml:trace>
  <inkml:trace contextRef="#ctx0" brushRef="#br0" timeOffset="6123.41">14177 12629 1025 0,'-5'7'403'16,"-1"1"-238"-16,1-1-73 0,-2 0 38 15,2 0-16-15,-2-2-22 0,-1 5 7 0,2 0-4 16,-3 1-11-16,0 2-6 0,0 2-21 0,-1-2-7 0,1 3-4 15,-2 0-4-15,3 3-7 0,-2-1-6 16,2 3-3-16,2 0-2 0,1-2-11 0,1 2-4 16,7-6-3-16,3 4-4 0,2-6-3 0,8-2-1 15,5-8-1-15,-1 1 0 0,-1-2 2 0,5-7-1 0,3-4 2 16,1-1 1-16,-5-6 1 0,0 1 2 0,-2-3 2 16,4-8 7-16,-2-5 3 0,1 1 6 0,-9 2 1 15,-2-3 14-15,2 1 8 0,-8 1 3 0,-1 2 3 16,-7 5 1-16,-2 0-1 0,-3 4-1 0,-4 0-2 15,-3 6-9-15,0-1-7 0,-4 4-7 0,0 3-2 16,0 1-13-16,-2 1-6 0,1 5-7 0,1 1-8 16,0 1-43-16,2 0-32 0,4 3-45 0,-1 1-71 15,4 2 141-15,4-2-102 0,4 3-41 0</inkml:trace>
  <inkml:trace contextRef="#ctx0" brushRef="#br0" timeOffset="23297.52">14202 11595 393 0,'-5'-1'226'0,"2"-2"-87"0,0 2-64 15,-2-1 54-15,1-1-30 0,3 1-32 0,-1-2 4 16,-1 3-6-16,1-1-9 0,0-2-4 0,1 0-6 16,0-2 1-16,-1 2 0 0,0-2 2 0,1 1-2 15,0-3 0-15,-1 0 0 0,1 1 0 0,0-2-1 16,1 1-5-16,0-2-5 0,0 0-1 0,0 2-10 15,2-1-2-15,0 3-6 0,0 0-3 0,-2-1-8 16,3 4-1-16,0-1-3 0,-1 2 0 0,0 1-2 16,2-1 0-16,1 3 2 0,1 1-1 0,-1-1 0 15,3 4 0-15,-1 0 1 0,2 3 0 0,1 3-1 16,0-1 3-16,-1 2-2 0,-1 0 0 0,2 0 1 16,-3 1 0-16,0 2 1 0,-1-1-2 0,-1 0 5 15,-1 0-1-15,-2-3 0 0,-1 0 0 0,0 2 1 16,-2-4-1-16,-2 0 2 0,-2-4 6 15,1 2 2-15,-3-5 3 0,1 1 2 0,-1-3 4 0,0 0-1 16,-2-5 1-16,0 0-1 0,1-2-8 0,-2-4-2 16,2-2-5-16,0 1-4 0,1 0-2 0,3 1-2 0,-1-2-1 15,0-1 0-15,3 3-1 0,1 1-1 0,-2 0 0 16,3 1 0-16,0 0-1 0,0 0 1 0,1 3-1 16,0 1 1-16,2 1 1 0,1 2-1 0,1 2 0 15,-2 0 1-15,3 0 1 0,1 1 0 0,-2 2 0 16,2 0 1-16,-1-3-1 0,0 1 1 0,0-1-1 15,1 0 0-15,0 0 0 0,-2 0 1 0,3 0-1 16,-3-2 0-16,2 2 1 0,-2-2 0 16,0 0 0-16,-1 2 1 0,0-1 0 0,-2 1 0 0,-1 1 1 15,0 1-1-15,-1 4-1 0,-3 0 1 16,-2 2 0-16,2 1 1 0,-3 1-1 0,2 0-1 0,-5 3 0 16,0 0-1-16,1 1 3 0,0-4-1 0,-1 1 0 15,0 0-1-15,0-2 0 0,1-1 0 0,1-5 1 16,0 2-2-16,2-3 1 0,-1-1-1 0,3-1-2 15,0 0 1-15,1-6-3 0,0 4 2 0,2-2-1 16,-1-2 2-16,1-2-3 0,1 2 3 0,1-4 0 16,0 0 0-16,1 2 1 0,0-3-1 0,-2 0 0 15,3 0 1-15,-2 4 0 0,1-4 0 0,-1 3 0 16,1-1 0-16,-1-2 2 0,-1 3-2 0,2 2 1 16,0-2-1-16,1 1 0 0,-1 1-3 0,3-1 0 15,-2 2 1-15,3 5-1 0,-2 0 2 0,2-2-1 16,-1 4 1-16,1 2-1 0,-1 5 3 0,1 1 1 15,-1 2 0-15,-2 3 1 0,-2 2-2 0,2 0 1 16,-4 4 0-16,1-1 1 0,-1 0-1 0,-2 2 2 16,-2-8-2-16,-1 3 1 0,2-6 3 0,-3-2 4 15,1-4 4-15,-2-2 2 0,1-3 8 0,0-3 0 16,-2-2 2-16,1-2 1 0,1 1-1 0,-1-4-7 0,-2-1-2 16,2 1 0-16,0-1-9 0,-1 0-1 0,3-3-1 15,-1 0-2-15,0-2-2 0,0 1 2 0,2 4-2 16,0-3-2-16,2 1 1 0,0 3-1 0,1 1 0 15,0 3 0-15,1 2-1 0,0 1 0 0,0-1-1 16,0 4-1-16,0 1 1 0,2 3-2 0,0-1 0 16,2-1 0-16,0 2 2 0,3-1-2 0,0-1 1 15,1-2 1-15,1 0 1 0,1-3 1 0,0-2 0 16,-1 2 0-16,-1-4-1 0,4 0 1 16,-2-1 0-16,-1 3 1 0,1-2-1 0,-2 3 0 0,0-2 2 15,-2 3-1-15,1-2 2 0,-5 4-2 0,0 3 3 16,0-1 0-16,0 4 0 0,-2-1 1 0,-3 6-2 15,1-1-1-15,-2 4 1 0,0 2 2 0,-1-4-2 16,-1 4-2-16,-1-1 2 0,-1 0-3 0,0-1 1 16,0 0 3-16,1-4-2 0,-2 1-2 0,1-1 2 15,2 1 2-15,-3-7-2 0,1 1 0 0,1-3-1 16,0-1 1-16,0-1-2 0,-1-3 0 0,2-3 0 16,0 0 0-16,2 0-4 0,-4-2 2 0,4 0 0 15,2 0 0-15,-4 0 0 0,4-1-1 0,-1 2 1 16,1-1-1-16,2 0 1 0,0-2 0 0,3 1-1 15,-3 2 0-15,3 0 1 0,0-1 0 0,-1-1 0 16,1 2 1-16,-3 0 1 0,3 1-2 0,-2 0 2 16,2 0 1-16,1 2-2 0,0 2 1 0,-1-4-1 15,4 6-1-15,2-1 0 0,-4 2 0 0,1-1 0 16,3 2-2-16,-2 1 3 0,0 4-2 0,2 0 2 16,-1 3 1-16,-1 1-1 0,1 1 2 0,0 3-1 0,-4 4 3 15,3-1-2-15,-3-3 1 0,1 2 1 0,-2 0-2 16,-1 1 2-16,-2 0-1 0,0 0 1 0,0-5 1 15,-2 0 1-15,-1-1 1 0,-2-2-2 0,1-1 2 16,-4-3 3-16,1-2 5 0,0-2 0 0,-2-2 1 16,-2-1 0-16,1-1 1 0,-1-3 1 0,-1-3-1 15,0 1-6-15,0 0-2 0,2-4-2 16,-3 1-3-16,4 0-2 0,-4-4 0 0,3 5-1 0,4-1 0 16,-2-2 0-16,0 3-1 0,3 1 0 0,-1-1 0 15,3 4 0-15,3 3-1 0,-1-3-1 16,-3 2 1-16,3 3 1 0,-1 1-2 0,2 1 0 0,0 1-1 15,3 1 1-15,-3-1 0 0,0 1 1 0,3 1-2 16,0-1 1-16,-1 1 1 0,4 0-1 0,-3-2 3 16,-3 0 0-16,4 2-1 0,1-1 0 0,1-1 1 15,-1 2-3-15,-1-3 3 0,1 0 1 0,-1 0-1 16,3 1 1-16,-4 2-1 0,1-2 2 0,0 1-1 16,-1-1 1-16,1 1-2 0,-1 5 0 0,-2 1 0 15,0 0 1-15,0 0 0 0,-1 0-1 0,0 2 2 0,-2-1-1 16,-2 3 1-16,-2 5 0 15,3-10-1-15,2 1-1 0,-2 0 2 0,-2-4 0 16,2 2 0-16,-1-4-1 0,2-1 0 0,-2 0 1 16,-1-2-2-16,2-1 0 0,-3-5-1 0,6 0-3 15,-1-1 2-15,0-2-1 0,2-3-2 0,-1-1 0 16,0-2 2-16,4 0 1 0,2 0-1 0,-2 1 1 16,1 4-3-16,2-2 2 0,-2 4 0 0,6-1 0 15,-3 8 0-15,-1 0-1 0,0 1 0 0,3 3 3 16,0 2 0-16,0 1 1 0,-1 0 0 0,0 3 0 0,2 0 1 15,-1 1 0-15,-2-2 1 0,2 2-2 0,-1 1 0 16,1-1 2-16,-2-1 1 0,1 1-1 0,-4-1-1 16,0-3 2-16,0 3 0 0,-3-2 1 0,1-3 1 15,-2 1 0-15,-1 0-2 0,0-3 3 0,-4 1 0 16,-1-1-1-16,0-1 0 0,-1 0 0 0,-1-1-1 16,-2 0-1-16,-1-1 0 0,2-2-2 0,-2 0 0 15,0-2 0-15,0 0-1 0,0-2 0 0,1 0-2 16,0-2 0-16,2-1 0 0,0-4-1 15,0 1-1-15,3 2 1 0,0-1-1 0,2-3 1 0,0 0-1 16,2 1 1-16,1 3-1 0,0 1 0 0,2-1 1 16,2 3-2-16,0-3 0 0,0 6 1 0,4 1-1 15,-3-1 2-15,4 1-1 0,0 1 2 0,2 3-1 16,1-1 1-16,0 1 1 0,-1 1 1 0,1 3 0 16,-1-1 0-16,3 4 0 0,-2-1 0 0,-1 0 0 15,1 2 3-15,-2 0-2 0,1 0 1 0,-2 1 1 16,-1 1 0-16,-6-1 2 0,2 1 0 0,-2 1-2 15,-3-1 1-15,-1 1 1 0,-1 1-1 0,-2-3-1 0,-1-1-1 16,-1 3 3-16,1-2-1 0,-3-2-1 0,3-1 1 16,-3-1-1-16,-2 1 0 0,-1-4 0 15,1 2 1-15,-1-4-2 0,-1 0 0 0,0 2 0 16,0-4-2-16,1-1 0 0,1-5-3 0,0 4 1 16,2-5-1-16,2 0-2 0,1-1-2 0,1 1 2 15,4-4-1-15,-1 1 2 0,2 1-1 0,0-1-1 16,4 2 0-16,-1 0 1 0,1 0 3 0,2 3-2 15,0-1 2-15,1 0-2 0,2 3 2 0,1-1 1 16,-1 4 1-16,2-1 0 0,-2 0-1 0,2 5 1 0,0 0 0 16,1 1 0-16,-2-1 2 0,-2 2-1 0,2 0-1 0,0 0 1 15,-2 0 1-15,1-1 0 0,-2 0 1 16,-3 1 0-16,2 0 0 0,-3-2 1 0,-4 0-1 16,0 3 3-16,0-1-1 0,-2 0-1 0,-1 0 0 15,-3 0 1-15,0 2 1 0,-2-1-2 0,2 2 1 16,-4-1-1-16,1-1-2 0,-6-1 1 0,4 2 0 15,2-2-1-15,-4 0-1 0,3-1 0 0,1-1 1 16,0-1-3-16,3 0 1 0,2-1 0 0,-2 2-1 16,3-2 0-16,2 0 0 0,0-3 1 0,1 2 0 15,0 0 0-15,2-1 2 0,1 1-2 0,3-5 2 16,2 1 0-16,-2-1-1 0,2-1-1 0,2 0 0 16,-1-1 0-16,2 0-1 0,-1 1-6 0,2-1-57 15,-1 3-47-15,1-1-76 0,-1 3 141 0,-3 3-130 16,1-2-77-16</inkml:trace>
  <inkml:trace contextRef="#ctx0" brushRef="#br0" timeOffset="140658.85">12370 7922 404 0,'-3'2'258'15,"-1"-2"-99"-15,2-2-77 0,1 2 52 0,-2-2-41 16,1 0-5-16,1-1-21 0,1 0-2 0,0-1-1 16,-1 0-7-16,1-1-18 0,0 1-6 0,0-1-3 0,0 1 0 15,0 0-4-15,0 0 0 0,0 2-7 0,0 0 1 16,0 0-1-16,0 1 0 0,0 1 0 0,0 1-2 16,0 1-1-16,-1 0-2 0,-2 0-2 0,1 2-1 15,0 1-4-15,0 0-3 0,-1-1 0 0,1 6-1 16,-1-3 0-16,1 6-1 0,0 1-1 0,0 0-1 15,0 4 2-15,0-1-2 0,1 4 1 0,0 1-1 16,1 1 0-16,0 6 1 0,-1 1 0 0,1-5-1 16,-1 4 0-16,1 6 2 0,1 0-1 0,-1 1 0 15,0-3 0-15,0 1 0 0,0 5-1 16,0 4 0-16,0 1 2 0,0-4-2 0,-1 12 2 0,-1-7-2 16,0 8 0-16,-2 0 0 0,2 0 1 0,-1 0-1 15,-2-2 0-15,1 3 0 0,0-1 0 0,0 0 1 16,4 0-2-16,-2-3 0 0,-2 0-2 15,4 4 2-15,-4-9 1 0,3 1-2 0,0 3 0 0,-2-4 2 16,3 5 0-16,0-1 1 0,1 1 1 16,1 4-1-16,-1-5-1 0,1 2 0 0,3-8 1 0,-5-5-1 0,5 15 0 15,-1-1 0-15,-1-9 0 0,2 7 0 16,-1 0 0-16,-3 4 0 0,-1-2 0 0,3 5 1 0,-3-13-2 16,0 11 0-16,-1-2 0 0,1 2 1 0,1-1 0 15,-1 0 1-15,0 4-1 0,0-2 0 0,0-1 0 16,-1 2 1-16,1-4 2 0,-2 8-3 15,1-6 0-15,0 2-1 0,0 2 2 0,-2-3 0 16,3 2-1-16,-2-2-1 0,1-5 1 0,1 6 1 16,0-2 0-16,0-10 1 0,-1 3-3 0,1 6-1 15,0 2 2-15,1-12 0 0,0-2 0 0,4 3-2 0,-3 3-1 16,4 3 2-16,2 0 1 0,-1-12 0 0,-1 8 0 16,2 1 0-16,-4-5-1 0,3-3 2 0,-1 2-1 15,0-3 0-15,-1 1 0 0,0 2 3 0,1 1-1 16,0-2-2-16,-1 2 2 0,-1 2-2 0,-1-1 5 15,2 0-2-15,-4 1-2 0,1 1 0 0,-2 1 1 16,1 1 1-16,-2 3-3 0,0-3 2 0,-1 2-3 16,1 0 1-16,-1-3 2 0,-2 2-2 0,2-11 0 15,-1 4 0-15,0 3 0 0,0 2 0 0,0-10 2 16,1 3 0-16,-1-4-4 0,0 10 4 0,0-3-2 16,0-3 1-16,0-3 0 0,-1 5 0 0,2-3-1 15,-3 4 0-15,1-4 1 0,2-2-1 0,-2-1 0 16,1-3 1-16,3 0 1 0,-2-5-1 15,0 1 0-15,2 1 0 0,1-4-1 0,-1 2-1 0,0-3 2 16,1-2-1-16,0 4 0 0,1-3-2 0,-1 0 2 16,3-3-1-16,-2 4 2 0,1-6-1 15,0 3-3-15,3-1 2 0,-2-3-1 0,1-3-1 0,1-2-2 0,3 0 0 16,0 1-1-16,0-5 1 0,1-2 0 0,2-2 0 16,3 2-1-16,4-4 1 0,-1 1 0 0,2-1 3 15,5-2-2-15,1 2 0 0,4-3 1 0,0 0-1 16,2-1 2-16,1-1-1 0,1-2 1 15,-1 1-1-15,1-3 3 0,-3-1-1 0,3-2 0 0,2 0 1 16,2 2-1-16,-3-2 2 0,11 2-2 16,-2-1 0-16,1 3 0 0,3 0 1 0,-5 1 0 15,3 1-1-15,-1-2 1 0,-4 1 0 0,5 2 0 16,0 2-1-16,-8-1 1 0,8 0 0 0,1-1-2 16,2 2 1-16,-5 4 1 0,-4-2 0 0,1 0 0 0,3-2 1 15,-1 1-1-15,1 3 1 0,0-1 1 0,4 1-1 16,0-3-1-16,2 4 0 0,1 0 0 0,1 0 0 15,-1 0-1-15,-4 0 1 0,3-2-1 0,5 1-1 16,-2 1 2-16,0-1 0 0,-2 1-2 0,0-1 2 16,4-1 0-16,-8-1-3 0,4 1 3 0,-3 0-2 15,2-2 1-15,4-1-2 0,-3 1 2 0,-3-1 0 16,-3 1 0-16,8 0-1 0,1-1 1 0,-11 0 2 16,-3 0-1-16,6 0 0 0,6 0 1 0,3 2-1 15,0-1 0-15,-11 1 0 0,5 1 0 0,3-1 0 16,-8 1 0-16,0 1 1 0,1 0-1 0,-4 0 0 15,1-1 2-15,1 2-2 0,-2-1 1 0,0 2 1 16,0 0-1-16,-4 3-1 0,-2-5 3 0,-1 4 1 16,-7-2-4-16,2 2 1 0,-3 2 2 0,1-2 0 15,-6 0-1-15,2-2 1 0,-1 5 0 16,-1-1 0-16,1 1-1 0,-3-2 3 0,-2 0-1 0,-4-2-3 0,3 1 4 16,-2 1 0-16,-2-3-1 0,-4-2-1 0,-2-1 2 15,1 2-2-15,-3-3 2 0,1 0 1 0,-2-2-1 16,2-1 5-16,-4 0 3 0,0-2-1 15,-1-3 1-15,-1-2 2 0,1 1-1 0,-3-3-2 0,3-1 1 16,-4-3-6-16,3 0-1 0,-5-6-2 0,2 3 0 16,0-4-2-16,1 1 0 0,-9-4-2 0,4-2 3 15,-1 0-3-15,1-2 1 0,2-2 1 16,-4 2-1-16,0-2 0 0,1-2-1 0,1 0 1 16,0 1-1-16,-2 4 0 0,4-5-2 0,-3-6 2 15,0 0 1-15,6 2-3 0,-1-3 2 0,-2 0 0 0,0-9 2 16,3 0-2-16,0 0 2 0,0 1-2 0,0-7 0 15,0 0 1-15,1-4-1 0,2-4 0 0,0 0 0 16,0-3 0-16,0-1 0 0,3-3-1 0,-1-6 0 16,2 4 1-16,0-4-1 0,2 3 0 0,-1-7 0 15,1-1 1-15,-1-1-1 0,2 0 1 0,0 5 0 16,0-5 0-16,-4 1 0 0,3-3 1 0,1 3 0 16,-1-1-1-16,2 3 3 0,-3-3-1 0,0 11 0 15,-2 0-1-15,6-11 0 0,-5 0 1 0,-3 13 0 16,1-2 2-16,-2 1 0 0,1-13 2 0,0 1 0 15,0-1 1-15,-1 14 2 0,1-16-2 0,3 0 3 16,1 1-1-16,-1-3-2 0,1 3 1 0,-1 0-3 16,0-1 1-16,3-1-1 0,-1-2-1 0,-1 3-1 15,3 2 0-15,-3 1-2 0,3 0 0 16,-3-3 2-16,1 3-2 0,-1-1 1 0,1 8 0 0,0-5-1 16,-2 4 1-16,3-2 1 0,-3 0-2 0,1 7-1 15,-1 2 1-15,1-1 0 0,-1 10 1 0,0 2-2 0,-1-11 0 16,2 1 0-16,-3 13 0 0,1-5 1 15,4 4 0-15,-4-8 0 0,-1 5-1 0,1-5 3 0,1 15-1 16,-2-6 1-16,3 0 0 0,-4 2-1 0,0 1-1 16,1 4 1-16,2 0-1 0,-1 4-1 0,1 3 1 15,-2 1-1-15,2-1 0 0,0 5-1 16,-1 0 2-16,2 2-1 0,-2 1 3 0,1 3-3 0,-1 2 0 16,1 2 2-16,-1 3-1 0,1 2-1 15,-1 4 1-15,-1 2 1 0,0 4-2 0,1 1 0 16,-2-1 1-16,1 3-1 0,-1 4 0 0,-1-1 0 0,1-2 0 15,-1 6 0-15,1-1 0 0,0 0-1 0,-1 1 1 16,1-1-1-16,-1 1 2 0,1 0-1 0,1 0 0 16,-1 0 2-16,0 1 0 0,-1-1 1 0,1 1 4 15,0-1 1-15,-1 1 0 0,0 0 2 0,-1 0 2 16,1 0-1-16,-2-1 1 0,-1 3 1 0,0-3-4 16,0 2 2-16,-3-2-3 0,1 0 1 0,-2-1-3 15,-1 1 1-15,-1-3-3 0,0 3 0 0,0 0 0 16,-2-1-3-16,-5 0 2 0,2 0-2 0,0 0 0 15,-2 1-1-15,-2-1 0 0,-8-1-1 0,-5 2 1 16,2 0 0-16,0-1 0 0,-4 1-1 0,-3 0 1 16,-1 0 0-16,1 0 1 0,0 0 2 0,0 0-3 15,0 0 2-15,-3 0 2 0,-2 0-2 0,1-3-1 16,-6 2 1-16,1 0-1 0,-2 0 1 0,0-1 1 16,2 1-1-16,-1 0-2 0,-4 0 2 0,5 1 2 15,-7 1-3-15,3 0 2 0,-3 0-1 16,-4 2 0-16,2-1 1 0,0 1-1 0,5-1 2 0,5-2-3 0,-12 4 0 15,1 0 1-15,7-3 0 0,-2 3-1 0,1-1-1 0,-7 1 0 16,2-2 0-16,-5 2 1 0,13-2 0 16,-11 0 0-16,2-1-1 0,-3 0 0 0,2 0 1 15,2-1 0-15,-3-1 0 0,2-3 1 0,1 0 0 16,3-1-1-16,1 0 0 0,1-1 0 0,-2-2 1 16,5 2 1-16,-4 1 0 0,6-2-1 0,-3 2-1 15,5-2 3-15,-1 2-1 0,4-2-1 0,-3 3-2 16,-1-1 0-16,0 2 1 0,-3 1-1 15,3 0-1-15,2 2 1 0,5 3-2 0,-9 0 2 0,3 0 1 16,5 0-2-16,4 0 1 0,-2 1 0 0,-7 1 1 16,-1 1-1-16,-1 1 2 0,8 1-2 0,-7-2 0 15,1 2 1-15,2 1-1 0,2-2 1 0,3 2-2 16,-1-1 0-16,3 0 0 0,-3-2 1 0,0 2 1 16,2 0 2-16,-6-1 0 0,5 3 0 0,-1-2 3 15,-2 0 0-15,7 0-2 0,-2-1 2 0,4-2 0 16,2 0-1-16,2 1 0 0,1-1-3 0,-1-1 2 15,3 0-2-15,0 4 2 0,3-2-3 0,3 1 1 16,0-1-1-16,-6 3-2 0,1 0 1 0,4 1 1 16,-3-1 0-16,5-1-1 0,-7 0 0 0,4 1 0 15,-2 1-1-15,8-1 2 0,2-5 1 0,-1 2-3 16,3-3 0-16,2-1 0 0,1-3-2 0,2 1 1 16,1-4-2-16,2-3-8 0,1-2-116 0,1 2-138 15,6-1 214-15,-4-2-137 0,-4-4-130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23:5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11629 3322 256 0,'2'-1'0'0,"0"1"0"0,0 0 0 15,2 1 0-15,-1 0 0 0,-1 1 0 0,3 2 0 0,-2 1 0 0,-2 4 0 16,-1 2 0-16,0 2 0 0,-2 2 0 0,-2 1 0 0,-1 4 0 0,-1-2 0 0,1 2 0 16,1 0 0-16,-1-4 0 0,3 1 0 0,0-3 0 0,2 3 0 15,1-6 0-15,1 0 0 0,2-2 0 0,2-2 0 16,-2 0 0-16,2-1 0 0,-1-2 0 0,1-3 0 0,1-1 0 15,-1 0 0-15,0-1 0 0,-1-1 0 0,2-3 0 16,-1 2 0-16,-2-1 0 0,2 0 0 0,-1-1 0 16,-1 0 0-16,-2 0 0 0</inkml:trace>
  <inkml:trace contextRef="#ctx0" brushRef="#br0" timeOffset="835.59">11470 3577 82 0,'0'3'188'0,"0"-1"7"0,-2 3-73 16,1 1 43-16,-2 6-2 0,-1-4-3 0,0 4-32 15,-1-2-12-15,-1 1-15 0,0 3-11 0,0-1-23 16,-2-1-5-16,-1-1-7 0,3 4-4 0,0-5-15 0,0-1-7 16,3 2 2-16,-4-4-2 0,5 1-6 0,2-3-1 15,0 0 1-15,-1-3 3 0,1-2 0 16,1 2 3-16,-1-3-4 0,4-2-1 0,-3-2-2 0,1-1-3 16,2-4-2-16,2-1-5 0,-2-1-3 0,4-3-3 15,1 1-1-15,-4-6-1 0,4 3 0 0,-2-2-1 16,-1-4 0-16,3 1 1 0,-2-3-1 15,0-1 0-15,1 2 2 0,0-2-3 0,0-1 1 16,-2 3-2-16,2-1 2 0,-4 1-4 0,1 2 1 16,-1 4 0-16,1 0-1 0,-4 2 1 0,2 8-1 0,0-3 1 15,2 0-1-15,-2 6 1 0,0-1 1 0,2 0-1 0,1 1-1 16,1 2 0-16,0-2 1 0,-2 3-1 0,3 0 1 16,2 1 0-16,-2 1 0 0,0 3 0 0,0 1 1 15,1 0 1-15,0 3 0 0,0 3 0 16,0 3-1-16,-3-2 2 0,3 4 0 0,-4 2 1 0,2 5 0 15,-3-2 2-15,-3 2 0 0,0 3 2 16,0 4 3-16,-1-2 0 0,0 4 0 0,0-1 0 16,-3-2 5-16,1 1 1 0,-2-1 3 0,-1-5 1 15,1-3 1-15,-4-5 0 0,1-1 3 0,2 0 1 16,-1-2-5-16,2-5-3 0,2 0-3 0,-4 0-1 16,5-5-5-16,-1 2-2 0,1-2-3 0,1-2-4 15,-1-1 0-15,1-3-11 0,0-1-12 0,4-1-45 16,-1-1-22-16,3-2-30 0,1-6-46 0,-3 1 107 15,3 0-90-15,-1-4-21 0</inkml:trace>
  <inkml:trace contextRef="#ctx0" brushRef="#br0" timeOffset="1118.45">11430 3527 823 0,'-11'-1'417'15,"8"-3"-211"-15,-1 1-115 0,0 0 44 0,3-1-8 16,2 0-9-16,0-2-11 0,2 3-33 0,3-1-8 0,2-1-3 16,0 2-6-16,2-1-16 0,-1 2-7 0,2 2-6 0,4 0-5 15,-1 2-6-15,0-1-2 0,3 2-6 0,5 1-2 16,-1 1-3-16,4 1 0 0,3 1 0 15,-1-1-12-15,4-1-17 0,1 1-16 0,-4-5-22 0,-1 0-81 16,1-1-57-16,-6-5 139 0,0 0-112 16,1-2-73-16</inkml:trace>
  <inkml:trace contextRef="#ctx0" brushRef="#br0" timeOffset="1335.18">11989 3275 1149 0,'1'-4'450'0,"-1"5"-303"16,-1 3-95-16,1 5 3 0,-2 2-4 0,0 6-9 16,-2 3-8-16,-1 7-13 0,1 2-10 0,-2-3-9 0,-1 12-2 15,1 5-27-15,-1 1-25 0,3-4-27 0,-1 3 12 16,4-4-86-16,-1 5 106 0,2-7-76 0,0 2-17 15</inkml:trace>
  <inkml:trace contextRef="#ctx0" brushRef="#br0" timeOffset="1844.21">11930 3336 754 0,'-7'-3'394'0,"3"2"-191"0,1-1-114 0,2-1 44 16,0 2-19-16,1-1-12 0,2-1-11 0,2-3-38 15,-1 3-9-15,6-5-6 0,-1 1-8 16,2 0-9-16,-1 0 0 0,4 0-4 0,-1-1 0 0,2 2-4 16,-1 1-2-16,4-1-3 0,-2 2 0 0,3 1-5 15,1 1 1-15,3 2 0 0,-4 2-2 16,0 0-1-16,-1 3-1 0,-6 2 1 0,2 0 4 0,-1 3-3 15,-8-1 0-15,1 2 0 0,-4 2-1 16,-2 3 1-16,-1-2 2 0,-2-1-2 0,-2 4-1 16,-6-3 0-16,-2 2 1 0,0-3 0 0,1 2 1 15,-4-1 1-15,0-1-2 0,1-3 2 0,3-1 1 16,0-1 4-16,5-3 0 0,-1-1 6 0,3-1 5 16,-2 0-1-16,3-4-1 0,1 1 0 0,4-4-4 15,0 0-1-15,2-2-2 0,3 3-7 0,-1-4-4 0,7 0 0 0,6 2-2 16,-2-2 2-16,3 2 0 0,4 1 0 0,-4-3 0 15,7 4-1-15,-1 3 0 0,1 0 1 16,-4 2 1-16,-2 8-1 0,0-1-1 0,-2 8 1 16,-2 5 0-16,-8 2 0 0,2 1-1 0,-5 5 0 15,-7 1 0-15,-3-3 1 0,-2 2 4 0,-5-2 3 16,-9-2 9-16,2-4 23 0,-2 1 8 0,-5-7 5 16,2-1 2-16,0-5 3 0,-4 2 0 0,6-10-5 15,1 0-10-15,1-2-18 0,2-5-9 0,6-3-7 16,1 1 1-16,2-1-8 0,7-2-2 0,-4-4-20 15,4 2-14-15,3-1-21 0,-3 0-23 0,3-2-26 0,0-1-155 16,6 1 191-16,-4-1-126 0,8 2-47 0</inkml:trace>
  <inkml:trace contextRef="#ctx0" brushRef="#br0" timeOffset="2151.55">12690 3287 712 0,'-8'-3'455'0,"2"2"-181"0,0 1-154 16,-2 0 96-16,3 1-99 0,2 1-13 0,-4 3-14 16,1 0-6-16,-2 1-16 0,-5 3-11 0,0 1-9 0,0-1 3 15,-5 5-3-15,1 1 2 0,-5 4-8 16,1-4-1-16,-1 10 0 0,1-3-1 0,0 4-1 15,0 4-5-15,6 1-1 0,-2-4-3 0,6 1-4 16,4-2-5-16,5-3-2 0,0 1 0 0,2-7-5 0,10-6-2 16,7-1 1-16,-1 2-2 0,3-6 0 0,5-4-1 0,6-2-3 15,7-1 0-15,6-6-9 0,0 2-15 16,-5-5-20-16,4-4-76 0,1 0-66 0,-6-2-116 16,-1-2 213-16,-4-6-198 0,-3 3-98 0</inkml:trace>
  <inkml:trace contextRef="#ctx0" brushRef="#br0" timeOffset="2715.46">13013 3334 587 0,'-3'-5'440'0,"2"2"-144"0,-1 0-144 0,0 1 134 0,0 0-120 16,1 1-16-16,0-1-10 0,2 2-13 16,0 2-18-16,1 3-37 0,-2-3 0 0,0 9-25 0,1-3-9 15,0 5-16-15,-1 3-6 0,0 3-7 16,0 1-3-16,-1 3-2 0,0 3-15 0,1-1 10 16,-2 1 0-16,1-3-11 0,-1-2-21 0,2 0-35 0,-1-1-20 15,1-3-23-15,0-7-22 0,0-4-22 0,1 1-79 16,2-9-36-16,1 2 164 0,-1-9-92 0,3-3-58 15</inkml:trace>
  <inkml:trace contextRef="#ctx0" brushRef="#br0" timeOffset="2978.59">13033 3175 502 0,'3'-7'380'0,"-1"6"-145"15,0 1-118-15,-2 2 57 0,3 0-10 0,3 4-14 16,-1 1-19-16,3 2-49 0,3-3 3 0,-2 4-3 15,5 0-4-15,1 2-1 0,1-2-7 0,3 0-1 16,-1 0-5-16,4 0-7 0,-3 1-13 0,3 1-8 16,-1-1-6-16,-2 2-4 0,-5 3-13 0,4-1 0 15,-12 7-4-15,1-2 1 0,-5 5-5 0,2-1 1 16,-12 4-3-16,1 1 2 0,-6 0-1 0,-4 1-4 16,-3 1 0-16,-3-1-1 0,3-5 1 0,-5-6 1 0,-4 2 3 15,-2-2-3-15,6-4 3 0,0-6-1 0,0-2-1 16,2-3-9-16,3-4-10 0,-3 2-7 0,9-4-13 15,4-4-29-15,0 0 5 0,7-4-32 0,2-1-24 16,3 0-87-16,4-1-84 0,3-2 198 0,4 0-136 16,1-2-94-16</inkml:trace>
  <inkml:trace contextRef="#ctx0" brushRef="#br0" timeOffset="3336.37">13628 3252 1095 0,'-3'-1'550'16,"0"-1"-280"-16,2 5-151 0,-4-1 76 0,2 4-80 15,-1-1-9-15,-3 3-8 0,-1-1-15 0,4 2-42 16,-13 2-13-16,0 2-8 0,3 1-2 0,-1 0-10 15,-3 2 0-15,3 0-3 0,-5 9-3 0,6 1 0 16,-1 0-1-16,6-3-1 0,0 8-2 0,0-4 2 16,2 2-3-16,3-3 2 0,3-5-2 0,1 2-3 15,1-4 1-15,5-4 3 0,3-3-4 0,-1 0-2 16,7-8 0-16,3 4-1 0,1-7 1 0,0 2 0 16,7-5-5-16,-2 1-6 0,-2-5-21 0,4-1-15 15,-3-2-18-15,-1-2-19 0,0-2-71 0,-4-4-47 16,-2 0-84-16,2 2 189 0,-3 1-125 0,0-4-51 0</inkml:trace>
  <inkml:trace contextRef="#ctx0" brushRef="#br0" timeOffset="3558.71">13490 3243 1252 0,'3'-4'489'0,"1"1"-280"0,5 0-114 0,-1-3 40 16,6-1 1-16,-1 1-3 0,-2-3-40 0,7-1-7 15,-1 1-13-15,0-4-13 0,5-2-11 0,0 2-19 16,-2 0-6-16,4-1 1 0,0-1-10 0,-1 3-8 16,-1-2-3-16,-5 6-4 0,3 0-15 0,-3 3-57 15,0-2-32-15,-3 6-50 0,0 1-58 0,-4 0 143 16,-1 2-120-16,-6 6-39 0</inkml:trace>
  <inkml:trace contextRef="#ctx0" brushRef="#br0" timeOffset="3728.73">13343 3485 692 0,'-14'16'415'15,"9"-13"-176"-15,0 1-124 0,7-6 147 0,-1 0-153 16,12-8-4-16,-1 0 1 0,6-4-14 0,4-2-21 15,7-3-16-15,3 0-18 0,-5 1-24 0,7 3-7 0,3-4-50 16,0-2-40-16,-3 5-56 0,-4 2-92 0,0 3 168 16,0 2-157-16,-2 3-96 0</inkml:trace>
  <inkml:trace contextRef="#ctx0" brushRef="#br0" timeOffset="4229.52">14004 3254 1287 0,'4'-7'560'16,"-3"0"-340"-16,-1 5-125 0,1 0 24 0,-4 2-8 15,1 0-5-15,1 1-8 0,-1 4-41 0,-6 3-13 16,4 0-12-16,-5 4-9 0,-2 4-9 0,1 7-8 16,-2 0 2-16,-1 5-2 0,0 4-1 0,-2 7-6 15,0-1-9-15,-1 5-13 0,2-1-3 0,0-3-22 16,-1 5-6-16,6-17-4 0,0 4-4 0,3-9-5 15,3-7 11-15,4-9 9 0,0-3 6 0,6-8 15 16,2-8 1-16,3-7-1 0,0-1 2 0,0 0 6 0,1-9-4 16,4-6-18-16,0 2-11 0,-2 1-5 15,0-1-13-15,-3-2-13 0,4-3-53 0,-5 0-17 16,2 3-17-16,-9 8-1 0,3-4-40 0,1 3 0 16,-4 4 15-16,-3 4 21 0,-2 4 134 0,-1 0 38 15,0 4 42-15,1 2 47 0,-7 7 107 0,-1-2 31 16,0 7 17-16,1 0 15 0,1 6-51 0,-1-1-15 15,1 5-15-15,-2 0-21 0,3 0-43 0,0 1-15 16,4-1-15-16,-1-2-15 0,3-1-25 0,1-2-3 16,5-2-7-16,1-1-2 0,1-2-13 0,4-3-2 0,8-6-4 15,-2 3-1-15,1-2-4 0,5-4-3 0,-2-3-1 0,6-3-1 16,2-4 0-16,1 1-1 0,-5 2 1 16,4-1 0-16,-1-2-1 0,0 4-10 0,-2 1-6 15,-4 5-16-15,0 1-9 0,-3 4-8 0,-4 0-14 16,-4 6-32-16,0 0-16 0,-11 2-7 0,2 4-11 15,-5 4-42-15,1-4-18 0,-12 11-20 0,3-1-26 16,-6 3 146-16,-1 4-92 0,-1 3-14 0</inkml:trace>
  <inkml:trace contextRef="#ctx0" brushRef="#br0" timeOffset="4398.68">13954 3425 608 0,'-16'11'395'15,"3"-2"-141"-15,3 0-127 0,2-1 83 0,4-2-34 16,0 0-11-16,4-2-10 0,2-2-11 0,4 2-24 15,0-1-3-15,9-2-4 0,-3 1-4 0,9-1-17 16,-2-1-12-16,3 0-14 0,-1 0-6 0,3-4-21 16,1 1-7-16,0-2-8 0,1 0-12 0,-7-1-37 0,1 1-46 15,2-1 60-15,0 0-38 0,-3 1-22 16</inkml:trace>
  <inkml:trace contextRef="#ctx0" brushRef="#br0" timeOffset="15171.77">20808 15645 387 0,'-2'-3'207'0,"1"2"-99"0,0 0-57 16,-1-2 17-16,2 2-2 0,0 1-4 0,1-2 8 15,0 0-2-15,1 1-2 0,0 1-13 0,-2 4 3 16,0 0-4-16,2 2 2 0,-2 0-12 0,0 6-14 16,0-1-5-16,-1 5-5 0,0 0-5 0,0 5-6 15,0-2 0-15,0 10-9 0,-1-1 6 0,0 7-3 16,-1-4 3-16,0 12-2 0,-1-4 1 0,0 6 0 16,1 3-1-16,0 3 1 0,0-1-2 0,0 2 2 15,2 4-2-15,0-2 1 0,0 1-2 0,1-7 2 0,-1-3-1 16,1 4-1-16,0 1 1 0,0-10 0 0,0-2 0 15,1-1 1-15,-1 5-1 0,2-6-1 0,-1 3 0 16,0-10 1-16,4 3 1 0,-2-1 2 0,2-3-1 16,0-3 1-16,0-3 4 0,1 0 1 0,1-3 2 15,-1-5 0-15,0 0 3 0,-1 0 2 0,-4-9 0 16,3 4 4-16,-4-4 1 0,1-1 2 0,-2 0-2 16,-2 0 2-16,-1-2-1 0,1 1-1 0,-1-1 0 15,0 1-4-15,1 0-3 0,-1 0 0 0,2-1 0 16,0 3-3-16,0-3-4 0,2-2-1 0,1 3-4 15,1 0 2-15,-1-2-4 0,4 0 0 0,0 0-3 0,4-1 3 16,4 0-3-16,-1 1 1 0,1-1 1 0,6-1-1 16,4 1 1-16,3-1-2 0,2 1 2 0,2 0-2 15,1 0 0-15,3 0 0 0,4 0 0 0,8 1 0 16,-9 0 1-16,20-1-1 0,-6 1 1 0,3 1 2 16,4-2 2-16,0 4-1 0,1-2 1 15,0 1 1-15,-3 2 0 0,3-5-1 0,-1 5 2 16,-9-3-3-16,0 0 0 0,2 3-1 0,2-2 1 15,-10-1-1-15,-6 3 0 0,2 1 2 0,5-3 0 16,1-1 2-16,-2 2 4 0,-5-4 2 0,9 1 4 16,-2-1 1-16,2 0 0 0,-1-2 1 0,-2-2-1 15,0 2-2-15,1-3-3 0,7 3-2 0,-2-4-3 16,-2 1 1-16,5-2-3 0,-5 1 1 0,-1 0-1 16,3 0 0-16,-12-2 0 0,5 1 3 0,-3 1-4 15,0-1 3-15,3-1-3 0,2 3 0 0,-3-1 1 16,3 1 1-16,-2-1-3 0,-1 2 1 0,-5-2 1 0,-7 0 0 15,9 0 0-15,-5 0 1 0,-3-1-2 0,-1-2-1 16,4 4 3-16,0-2-3 0,-1 5 2 0,2-3-1 16,-13 5 1-16,6 0 2 0,-2 0 1 0,-8 3-1 15,1 0 0-15,-6 2 0 0,1 1-1 0,0 2 0 16,0-4 0-16,-4 4-3 0,3-1-1 0,-3 1 2 16,0 0 0-16,0-2 0 0,-1-1 3 0,-1 0-3 15,1 1 0-15,-2-4 4 0,-1 3 1 0,0-4-2 16,-2 1 2-16,1-2 1 0,-2 1 1 0,-1-1 1 15,0 0 1-15,0 0 0 0,0 0-2 0,-4 0 3 16,1 0-2-16,-1 0 0 0,-1 0-3 0,0-1 0 0,-1 0-3 16,0-3 0-16,-1 2-1 0,2-2-3 0,1 1 0 15,-1-2-1-15,0 2 1 0,0-4-1 0,1-3 0 16,-1 3-1-16,0-4 1 0,2 0-1 0,-2-5 1 16,1 0-2-16,0-3 0 0,-1-1-1 0,3-4 2 15,-1 1-2-15,1-6 0 0,-1-2 1 0,1 0 0 16,1 0 2-16,0-4-1 0,-1 2 1 0,0-2 1 15,0-1 0-15,0 0 0 0,0 0 1 0,-2 5 0 16,1-3-1-16,0-7 0 0,-1-1 0 0,1 7-1 16,0-5 1-16,-1 1 0 0,1-5-2 15,1-1 0-15,-1-1 2 0,1 8-4 0,0-6 0 16,1 1 1-16,2 1-1 0,0 6 2 0,-1 2-3 16,2 1 1-16,0 5-1 0,0 2 0 0,-1 6-1 15,2 1 1-15,-3 2-1 0,0 1 1 0,-1 4 4 16,1-2 0-16,-2 2-1 0,0 1 3 0,-2 0 2 15,1 2-1-15,-1-4 0 0,0 1-1 0,1 1-1 16,-1-2 0-16,-1 0 0 0,2 0 0 0,-1-1 0 0,2 2-1 0,-2-4-1 16,1 1-4-16,-1 1 3 0,0 0 0 0,1 2-3 15,0-3 2-15,-1 2-1 0,0-1 2 16,2 3 0-16,-2-3 3 0,2 4-1 0,-3-2 0 16,3 1 1-16,-3-1 0 0,2 0 0 0,0 1 0 15,-1 0 0-15,0 0 1 0,-2-1-1 0,0 0 0 16,-1-1 0-16,4 0-1 0,-2 2-1 0,1-1 0 15,1 0 1-15,1 1-3 0,0 0 1 0,0 0-1 16,0 2 0-16,0 3 3 0,0-1 1 0,1 3 0 16,-1-1 0-16,0 2 1 0,-1 3-1 0,0 0 1 15,-2 0 2-15,2 0-1 0,-1 1 0 0,-1 0-2 0,1 1 2 16,-3 2-1-16,2-1 3 0,-2-1-2 0,1 1-2 16,-1 1 2-16,-1-2 1 0,0 1-1 0,-2-1 1 15,1 0-1-15,0-1 1 0,-2 0 0 0,0 0 1 16,-2 0 0-16,-6-1-2 0,1 0 2 0,0 0-2 15,-3 0 1-15,-6 0-3 0,4 0 2 0,-4 0-2 16,2 1 0-16,1 0-1 0,-3 0-1 0,0 0-1 16,3 2 1-16,0-1 0 0,-2 1 0 0,3-1 2 15,-1-2-2-15,-6 4 1 0,2-2 0 0,4 0 1 16,-2-1 1-16,-2 0-1 0,-4-1 0 0,-2-1-1 16,0 1 1-16,5-1-1 0,-5 1 1 15,-5-2-1-15,5 1 0 0,0 0 1 0,0-1-1 16,-1 2 2-16,1 0-1 0,-2 2-1 0,-7 0 0 15,3 0 2-15,-8 2-1 0,4 2-1 0,-2-2 2 16,-3 1-2-16,9 1-1 0,-4 1 2 0,5-3 0 16,3 2-1-16,1 0-1 0,-2-1 2 0,1 0-3 15,-2 0 2-15,0 0 1 0,1 1-2 0,3-2 2 0,2 1-2 0,-3-2 1 16,1 0-1-16,6 1 2 0,1-3-1 0,3 1 1 16,-3-2-2-16,2 0 1 0,-1 0 1 15,5-2-1-15,-4 2-2 0,1-3-3 0,0 1 0 16,2-2-7-16,-7 2-9 0,4-1-5 0,-3 1-3 15,-1 1-4-15,2-1 0 0,-3 1 2 0,1 2 1 16,-2 2 4-16,5 2 10 0,-3-3 6 0,3 3 2 16,-1 2 3-16,-1 0 4 0,2-2 2 0,-1 3 0 15,-1-4-1-15,5 2 1 0,-4-2 1 0,-6 1 0 16,1-3 0-16,4 1 0 0,-2-2-1 0,0 0 0 0,-2 1 5 16,2 0-3-16,-1-1 2 0,9 1-2 0,-3 1 3 15,0-3 1-15,3 2-1 0,0 2 0 0,-1-1-3 16,1 3 1-16,-1-2-1 0,3 0 0 0,1 2-2 15,-1 0-2-15,2 1 0 0,0 2-1 0,1-1-1 16,2-1 2-16,-3 2-3 0,4 0 2 0,3-1-2 16,-2-1 2-16,7-1-2 0,-4-2 1 0,4 0 3 15,4-2-2-15,0-1 1 0,0-1 1 0,-1 0 4 16,1-3 0-16,3-2 7 0,-3 0 1 0,2 0 1 16,0 0 1-16,-1-2 4 0,0 2 0 0,-1-3-3 15,0 1 2-15,0 4-6 0,-1-2 1 0,-2 0 0 16,1 2 1-16,-3 1-4 0,0 2 0 0,-1 1-3 15,-2 2 1-15,0 1-2 0,0 2-2 16,0 3-2-16,1-2 0 0,-1 2 0 0,1 0-1 16,1 0 1-16,1-1-1 0,1-2 0 0,1 1 0 15,0 1 0-15,2-4-2 0,1-1 1 0,0 1-7 16,3-2-18-16,1-2-36 0,1-1-63 0,0-1 99 0,7-6-61 0,-6-2-61 16</inkml:trace>
  <inkml:trace contextRef="#ctx0" brushRef="#br0" timeOffset="16195.76">19437 16411 842 0,'1'-2'333'0,"-3"2"-220"0,-2-2-69 0,1 2 9 16,-1 0-4-16,2 2-17 0,-1-1 1 0,1 3-6 16,0 0-2-16,0 2-10 0,0 0-4 0,0 5-3 15,0-3-1-15,1 4 0 0,-1 2-2 0,1 0 0 16,0 0-1-16,0 0-2 0,-2 4 0 0,3 4 0 15,-1 0 0-15,0 1 0 0,1 2 0 0,-1 2 2 0,0 5-2 16,1 1 1-16,0 1 0 0,-1-7 1 0,0 4 0 16,0-1-1-16,1-3 1 0,-1-1-2 0,-1-5 3 15,1-2 3-15,1-2-2 0,0-5 1 0,0-6 1 16,-1 0 1-16,1-8-2 0,1-2 1 0,0-6-1 16,-1 1-1-16,3-10-3 0,-2 0 0 0,1-3-27 15,-1-6-22-15,0-4-28 0,-1 0-48 0,1-2 88 16,-1-2-68-16,0 2-29 0</inkml:trace>
  <inkml:trace contextRef="#ctx0" brushRef="#br0" timeOffset="16448.61">19386 16464 416 0,'-2'-6'207'15,"1"2"-105"-15,0 0-52 0,-1 2 25 0,3 1-12 0,1-2 6 16,-1 1 3-16,2-1-13 0,1 1 1 0,0-2-2 16,3 2 5-16,1-2-2 0,0 1 0 0,1 0-12 15,4-4 3-15,3 2-1 0,0-2-3 0,6-1-4 16,0-4-12-16,4 1-4 0,3-2-2 0,-1 0-4 16,-1 1-6-16,1-1-3 0,-3 1 0 0,-3 0-1 15,0 10-5-15,-4-5-10 0,-6 11-13 0,0-3-12 16,-4 5-49-16,1 1-29 0,-9 4-52 0,0 0 106 15,-1 1-106-15,-4 0-41 0</inkml:trace>
  <inkml:trace contextRef="#ctx0" brushRef="#br0" timeOffset="16691.41">19436 16685 1148 0,'-6'14'411'0,"-5"-9"-307"16,8-1-78-16,2-1-4 0,0-2 1 0,1 0-3 15,4 0-1-15,4-1-2 0,2 0-4 0,7-3-3 16,-2-1 0-16,-3-2-2 0,11 0-2 0,-1 1 2 16,3-3-2-16,0 0 0 0,-2 1-10 0,-1-2-12 15,4 3-20-15,2 0-25 0,-7-2 46 0,1 2-36 16,-1 0-17-16</inkml:trace>
  <inkml:trace contextRef="#ctx0" brushRef="#br0" timeOffset="17418.48">20189 16441 786 0,'-4'-6'370'0,"-1"3"-221"0,2-1-85 0,0 4 42 16,1-2-24-16,0 1-16 0,-1 0-6 0,0 1-9 0,1 1 1 16,1 0-7-16,-2-1-7 0,1 0-6 0,-4 1-9 15,3 0-1-15,-2 2-4 0,1 0-2 0,-2-1-9 16,1 3 2-16,-3 0-4 0,-1 1 2 0,1 0-2 16,0 2-1-16,-8 2-2 0,4-1 0 0,-2 4 0 15,-1 1-2-15,-2 4 1 0,0-1-1 16,1 3-1-16,1 3 0 0,3 3-1 0,0 0 0 0,0-4 1 15,9 7-1-15,2 2-1 0,0-1 2 16,2-2 1-16,5 0 0 0,2 1 2 0,6 0 2 16,7-4 0-16,-2 1 2 0,1-7 2 0,3-4 3 15,1 3-1-15,1-8 1 0,-3-3 1 0,0-3 0 16,-2-1 1-16,-2-3 0 0,0-1-3 0,-4-3 0 16,3-1 1-16,-6 0-3 0,3-3-12 0,-4 0-114 15,1-1 104-15,-3 3-52 0,1-2-52 0</inkml:trace>
  <inkml:trace contextRef="#ctx0" brushRef="#br0" timeOffset="18674.24">20657 16211 652 0,'-4'1'293'15,"2"3"-177"-15,0-4-68 0,2 0 32 0,2 1-36 16,0 1-1-16,3 2-6 0,0 1-2 0,1-1-10 16,1 1-4-16,1 0-8 0,0 2-1 0,4-1-5 15,-3-1 0-15,6-1-2 0,-1 2 0 0,-1-2 1 0,5-3-1 16,5 0 2-16,-2 0-2 0,1 0 2 0,1-1-2 16,0 0 1-16,6-2 0 0,-1 0-4 0,1 1 2 15,-7-3-4-15,6-1 3 0,-3 1-2 16,1-1 1-16,1 2 1 0,-2-2-3 0,0-2 2 0,2 2 1 15,1-1 3-15,1 0 4 0,3 2 0 0,0-3 1 16,-4 1 0-16,2 1 5 0,2 0 1 0,-2 3-4 16,-2-1 0-16,-3 2 2 0,-4-1 2 0,-2 3-1 15,3 0 3-15,-4 1 0 0,-5 2 0 0,1 0 0 16,-1 0 0-16,-1-2-7 0,-3 0-1 0,3 0-1 16,0 1-2-16,-2 0-4 0,1-2-1 0,0 0 1 0,2 1-2 15,2-1 0-15,0 0 0 0,-1 0 1 0,4 0-2 16,0 1 2-16,0-1-2 0,0 1 1 0,2 0-1 15,-1 1 3-15,-2 1-1 0,-4-2-1 0,3 2 0 16,-3 1 0-16,0-2 0 0,2 0-1 0,-3 0 2 16,0 0-1-16,1-1-3 0,3 1 1 0,-2-2 1 15,0 1 0-15,2 0-2 0,-3-2 2 0,1 0-1 16,1 0 0-16,0-1 1 0,0-2 0 16,-1 1 0-16,0-1-1 0,4 1 1 0,-1 1-1 15,-1-4 0-15,0 3 0 0,2 0 0 0,2 0 0 16,-2-1 0-16,2 2 2 0,-2-2-2 0,1 3 1 15,-2 0 0-15,1 0 0 0,-3 1 0 0,0 0 2 16,0 0-2-16,-2 3-1 0,1-2 2 0,-2-1-1 16,1 1 0-16,0-1-1 0,0 1 0 0,1-2 1 15,-1 0-1-15,0 5 1 0,1-4-1 0,0 1 0 16,-2-1 0-16,3-1 1 0,-2 0-1 0,2 1-1 16,0-3 1-16,2 2 0 0,-2 0 0 0,-1-2 0 0,5 3-1 15,2 1 1-15,0 0 0 0,-2 2 0 0,2-2 1 16,-4-1-2-16,7 2 1 0,-6-2-1 0,2 1 1 15,-4 0 0-15,-2 0 0 0,0 0 1 0,2 0 0 16,-1-2 1-16,-6-1 2 0,1 1 0 0,-1-1-2 16,0 1 0-16,-1 0 1 0,0-2 1 0,0 2-3 15,-1-1 2-15,5 0-3 0,-4 1 1 0,2-6 0 16,2 3-1-16,2-1 0 0,-3-1 0 0,2 1 0 16,0-1 0-16,0 1 0 0,2 1-1 0,-3 2 1 15,1-2 1-15,-2 1 0 0,0 2-1 0,2 2 0 16,0-2 0-16,-4 1 0 0,2 1 0 0,4 1 0 0,-3-1 0 15,0 0 1-15,1 0 0 0,1 0 0 0,0-2-1 16,4 3 0-16,-2-3-1 0,-2-2 1 0,4-1 0 16,1 2-1-16,-3-2 0 0,1 1 1 0,1 1-2 15,-1-3 2-15,2 2 1 0,-1-1-1 0,1 1 0 16,-1-1 0-16,3 1 0 0,-3 0-1 0,3 2 1 16,-1-2 0-16,5 2-1 0,0 0 1 0,-2 1 0 15,2 1 0-15,-1 0 0 0,-1 2 0 0,-3-2 2 16,-6 1-3-16,5 2 2 0,-4 0-1 0,0 0 0 15,0-1-1-15,-3 1 0 0,4 0 1 16,0-1-2-16,-1 1 4 0,0-2-3 0,2 1 2 16,1 1 7-16,1-3 6 0,2-1 5 0,0-1 7 15,1 1 2-15,0-2 0 0,2-1 3 0,1-1 0 16,-3-3-4-16,4 3-7 0,-4-4-3 0,-5 4-10 16,3-3-14-16,-11 2-31 0,4 1-49 0,-8-2 70 15,3 2-44-15,-15-1-25 0</inkml:trace>
  <inkml:trace contextRef="#ctx0" brushRef="#br0" timeOffset="19543.55">21818 16822 619 0,'-12'6'371'0,"0"-3"-198"0,5 2-116 15,-2 2 94-15,3 0-86 0,-1-2-37 0,5 2-2 16,0-2 2-16,-1 4 6 0,0-1-3 0,0-1 0 16,2 2-7-16,-3-1-3 0,3 0-3 0,-1 1-2 15,0-1-3-15,1 0-5 0,1-1-1 0,-1-1-2 16,1-1-1-16,0-2-3 0,0 3 1 0,1-4-2 16,1-1 1-16,0 0-1 0,0 1 1 0,2-1 1 15,-3-1-2-15,0 0 3 0,1 0-2 0,-1-1 1 16,1 0 0-16,-2-1 0 0,0-1 2 0,0-2-2 15,0 2 2-15,2-2-2 0,-2 0 0 0,1-3 2 16,0 0-1-16,0 1-1 0,0-2 1 0,2-1 0 0,1-4 3 16,3-4 2-16,-1 1 3 0,-2-2-2 0,7-1 3 15,0-2 2-15,0-1-1 0,-1-6 1 0,1 6-3 16,-1-4-1-16,1 3-2 0,-2 1-1 0,-1 2-2 16,-1-3 0-16,2 8-2 0,2 1 0 0,-5 1-1 15,2-1 1-15,-1 7-2 0,-1 0 2 0,-1 0-1 16,-1 4 0-16,-1 0-2 0,0 1 1 0,0 3-1 15,0-1-1-15,0 1 2 0,1 1-1 16,0 1-1-16,-1 3 0 0,3-2 0 0,-2 1-1 16,1 1 0-16,0-2 2 0,0 1-2 0,2 3 2 15,-1 0 0-15,-1-2-1 0,1 3 1 0,-1 2 4 16,1 0 0-16,-1 1-2 0,1 0 0 0,-1 3 2 16,1-1 0-16,-2 2 1 0,0 2-1 0,0 0-1 15,1-2 1-15,-3 2 1 0,2 3 0 0,0-4-1 16,-2 3 1-16,1-4-2 0,-1 0 2 0,0-1-1 15,-1 0 1-15,0 1 0 0,-1-3-1 0,1-2 2 0,-1-4-3 16,0 3 2-16,0 0 0 0,0-2 0 0,0-2-3 16,1-1 1-16,-1 1 0 0,0-1-2 0,1 2 1 15,-1-3 1-15,0-1-3 0,2 2 2 0,-2-3-1 16,0 3-1-16,1-4-7 0,0 0-4 0,-1 0-11 16,0-2-18-16,0-2-53 0,0-1-40 0,0-4-66 15,0-3 137-15,1-1-129 0,0 1-60 0</inkml:trace>
  <inkml:trace contextRef="#ctx0" brushRef="#br0" timeOffset="19884.33">21745 16767 338 0,'-6'0'270'16,"2"0"-98"-16,-2 0-97 0,1 0 84 0,3 0-80 0,-2 0-10 0,1-1-4 16,2-1 2-16,-1 2 4 0,2 0-5 0,-1 0-8 15,0 2-5-15,0-1 3 0,0 0-3 0,1 1-16 16,-1-1-2-16,1 1-8 0,0 0 2 0,3-1-6 16,-1 0-2-16,4-1-9 0,4 0 0 0,0 1 0 15,4-1-1-15,6-3 4 0,6-3 3 16,1-1 0-16,6-2 1 0,2-2 1 0,1-1 0 15,3-1-2-15,-5 1 0 0,1-1-1 0,-3 1-7 16,1 0 2-16,-8 5-4 0,-1 2 2 0,-5-1-57 16,-4 4-55-16,-8 2-140 0,0 5 194 0,-10 4-155 15,-7 3-101-15</inkml:trace>
  <inkml:trace contextRef="#ctx0" brushRef="#br0" timeOffset="21878.48">19509 15655 653 0,'4'-2'314'0,"-3"-3"-179"0,-1 2-84 15,-1-5 41-15,0 1-15 0,5 2-18 0,-4-2 0 16,-3 3 5-16,2-3 4 0,-2 3-2 0,0-3 0 15,-3 4-5-15,-4 1-5 0,-2 2-2 0,1 0-6 16,1 0-14-16,-6 6-6 0,-1 1 0 0,0 1-3 16,2 0-9-16,-2 2 0 0,2 0-6 0,-4 6-2 15,2-1-1-15,0-1 0 0,5 1-7 0,-2 3 0 16,1-1 1-16,2 1-1 0,0-1 0 0,3-1-5 16,1 1-2-16,0-1-3 0,4-4-4 0,3-2-2 15,0 2 0-15,12-9-1 0,-1 2 0 0,5-5 4 16,0 1 2-16,11-8 1 0,0 3 5 0,4-5 3 15,3-1 0-15,5-1 1 0,-3 2 0 0,-2 0 2 16,4 2 0-16,-8 3 1 0,1 2 1 0,-5-1 1 0,-14 8-1 16,0 6 3-16,0 0 3 0,-5 0-3 15,-5 7 3-15,-3 2 0 0,-5 3 2 0,-5 3 2 0,2 2 4 16,-4-5 1-16,-4 0 9 0,-1 3 3 0,-2-6 3 16,-3-1 4-16,3-3 4 0,-2-3 1 15,1-3-2-15,1-6-2 0,5 0-7 0,-4-1 0 16,7-6-6-16,1-2-2 0,0-2-7 0,1 1-4 15,1-1-3-15,3 1-4 0,-1-2-4 0,3 1-2 16,0 4-3-16,1-2-10 0,1 1-13 0,2 4-22 0,3-1-83 16,-1 1-59-16,0 2 140 0,4 1-107 0,1 0-55 15</inkml:trace>
  <inkml:trace contextRef="#ctx0" brushRef="#br0" timeOffset="22338.59">20011 15598 769 0,'10'-6'353'16,"-2"0"-187"-16,-6 4-88 0,2-2 40 0,-4 2-23 16,5 0 2-16,-4 2 1 0,-1 1-4 0,-2 0-27 15,0 2-8-15,-2 2-6 0,-3-2-8 0,0 2-15 0,3 3-4 16,-5 0-5-16,2 0-3 0,0 2-5 0,2 0-3 16,-3-1 0-16,2 5 1 0,-7 0-3 0,2 0-1 15,0 0-2-15,-1 6-3 0,-2 0 0 16,1 3 0-16,0 4-2 0,-1 1 0 0,2 0 0 0,1 5 0 15,-1-4 0-15,3 1-1 0,1-1 0 0,3-3-1 16,2 0-1-16,3-2-2 0,-1-2-1 0,5-6-1 16,3 1 1-16,3-4 0 0,-4 2 3 15,11-12-1-15,-2 3 1 0,5-6 5 0,2 0 4 16,3-7 0-16,0 0 2 0,-1 1 0 0,-2-5 0 0,2 1 3 16,0-1-2-16,-6 0-2 0,-4 2-1 0,2 3-1 0,-3-4 1 15,-3 4 0-15,2-1 1 0,-4 4-4 16,-2 1 0-16,3-2 0 0,-5 2-1 0,-1 2-3 0,-2 1-68 15,1 2-46-15,-2 1-63 0,0 2 132 16,2 3-128-16,-1 0-74 0</inkml:trace>
  <inkml:trace contextRef="#ctx0" brushRef="#br0" timeOffset="23997.45">22124 15576 903 0,'-1'-13'349'0,"2"3"-233"0,-4 2-72 16,1 4 17-16,1-2-11 0,-1 6-13 0,-2 4 2 15,3-1-2-15,-3 3-37 0,2 1 28 0,-3 5-12 16,1 1-3-16,-1 1-1 0,2 4-2 0,-1 1-1 16,0 2-2-16,1 4-4 0,1-3-2 0,1 2 1 15,-1 0 1-15,3 0-2 0,-2-2 2 0,1-1-2 16,0-1 2-16,2-1 1 0,-1 0-1 0,0-5 1 0,1-3-1 15,-1-1-9-15,0 3-15 0,0-4-13 0,1-2-12 16,-2-2-17-16,0 1-93 0,0-4 114 0,0 1-79 16,2 0-29-16</inkml:trace>
  <inkml:trace contextRef="#ctx0" brushRef="#br0" timeOffset="24541.68">21975 15600 750 0,'-5'-5'337'0,"4"3"-198"0,1-2-83 0,3 0 35 0,4-1-36 16,-2 1 0-16,4-2-1 0,0-2-6 0,2 1-18 15,2 0-4-15,2-1-6 0,0 1 0 16,2 2-8-16,-3-3-3 0,6 4-4 0,0 1 0 15,-3 1-1-15,4 2-1 0,-2 2 2 0,0 1-1 0,-3 3 0 16,-1 1 1-16,-4 3 1 0,2-3-1 16,-4 3 1-16,-5 0-2 0,4 2 1 0,-2 1 1 15,-1-2 1-15,-1-1-1 0,-4-2 2 0,1 4 0 16,-1-1 2-16,0 1 3 0,-2-6-4 0,-3 4 2 16,-1-2 2-16,2-1-1 0,-3 0 0 0,-3 0-2 15,0-1-1-15,-2 1 0 0,0 1 1 0,-1-2-2 16,0 2-2-16,-1-2-2 0,3 0-1 0,0 1 0 15,-1-2-1-15,4-3-3 0,0 3 0 0,3-3-7 16,2 0 1-16,3 0-1 0,-1 2-2 0,1-2-1 16,4 0-1-16,3-1 1 0,1-1-3 0,-2 1 6 0,7-1-2 15,6 5 3-15,-2-3 2 0,-1-1 0 0,6 5 2 16,0-1 2-16,0 3 1 0,0 3 1 0,2-1 4 16,-9-1 0-16,-1 4 3 0,2 0 2 0,-7 3 1 15,-5 0 0-15,-4 2 3 0,-1-1-1 0,-7 2 0 16,-2 1 2-16,-3 0-3 0,-1-2 1 15,-12 1 0-15,3-1 12 0,1 1 16 0,-2-2 7 0,0-1 8 16,-2-2 3-16,-1-2 13 0,5-1-1 0,3-2 1 16,0-2-12-16,3-2-19 0,5-5-8 0,-2 0-6 15,1 1-7-15,4-3-12 0,1-1-2 0,2-1-3 0,1-1-2 16,1-1-1-16,-2 1 0 0,4 0-2 0,1 0-12 16,0 2-21-16,2-1-31 0,1 1-45 0,1 2 84 15,3 0-57-15,0 0-28 0</inkml:trace>
  <inkml:trace contextRef="#ctx0" brushRef="#br0" timeOffset="27074.63">19343 14474 413 0,'-2'2'238'0,"0"1"-111"16,1 0-68-16,0-1 64 0,-2-2-54 15,2 1 1-15,-1-1 3 0,1 1 1 0,0 1-12 0,-1-3-9 0,-3 1-2 16,2 0-8-16,1-1-17 0,-2 1-3 0,2 3-4 15,-2-2-2-15,-2 3-7 0,1-1 3 0,0 4-7 16,0 1 0-16,-2 1-1 0,-2 2-1 0,2 2-2 16,-2 4-1-16,0 1 1 0,-1-1-1 0,1 1 2 15,-1 1-3-15,2-3 0 0,-1 0 0 0,1-1-2 16,4-2-2-16,-4 1-1 0,7-6-2 0,1 2-3 16,2-2-2-16,-1 1 0 0,7-6-1 0,0 0 2 15,3-1 1-15,1-2 2 0,2 0 1 16,-2 0 4-16,0 0 3 0,0-2-1 0,3 2 5 0,-3 0-1 15,-1 0 2-15,-2 2 4 0,-3 1 5 0,1 2 10 16,-5 4 0-16,1-1 6 0,-3 1-2 0,-2 4 9 16,-2 1 1-16,-2 2-2 0,1-1-4 0,-4 1-4 15,1 0 2-15,-2 1-2 0,0 0 0 0,-1-5-7 16,3 2-3-16,-3-2 0 0,2-1-2 0,1-4-6 16,0 0-4-16,5-5-4 0,-3-2-1 0,5 0-19 15,-3 0-14-15,5-6-24 0,0 1-32 0,2-1 63 16,2-2-47-16,6-3-19 0</inkml:trace>
  <inkml:trace contextRef="#ctx0" brushRef="#br0" timeOffset="28308.31">19710 14561 713 0,'-6'3'356'0,"0"-2"-175"15,1 0-89-15,-2-2 42 0,5 1-18 16,-4-2-18-16,1 0-4 0,-4-1-12 0,1-1-10 0,1 1-23 16,-4 2-7-16,2-1-11 0,-1-1-4 15,-3 3-9-15,3 0-6 0,0 4 0 0,0 0-4 0,1-1-5 16,-5 6 0-16,1 3 0 0,-3 1-1 0,4-1-3 15,-2 3 0-15,-2 2 0 0,1 4 0 16,1 3-2-16,2-1 1 0,2-2-1 0,5 4-4 16,-2 0 2-16,5 0-5 0,1-3-2 0,5-4-4 15,3 1-3-15,4-3 0 0,6-4-1 0,3-8 4 16,0 3 2-16,12-8 2 0,-5 0 2 0,1-5 7 16,3 0 0-16,-3-5-7 0,0 2-8 0,-3 0-28 15,-4-3-17-15,-4 0-18 0,2 0-21 0,-1 1-102 16,-5 0 141-16,0-3-90 0,0 1-40 0</inkml:trace>
  <inkml:trace contextRef="#ctx0" brushRef="#br0" timeOffset="28652.83">19789 14615 955 0,'-7'2'367'0,"-1"4"-269"0,5-6-76 15,0 0 15-15,3 1-26 0,0-1 2 0,0 1 3 16,0 0 2-16,3 2 3 0,-1 1 0 0,1 4-1 15,2 0 1-15,-3 0-4 0,4 6-4 0,-2 5-1 16,1 1-5-16,-1-2-1 0,-1 6-1 0,-1-5 2 0,2 6 0 16,-3-1-1-16,-1 2 1 0,0-7-2 0,-1 0 3 15,-1-3 0-15,-1 1 2 0,2-5-2 0,-3-4 3 16,0-3-2-16,1-5 1 0,-1-3 0 0,0-2-1 16,1-2 0-16,0-7-5 0,-2-1 0 0,4-3-5 15,-2 0 0-15,3-6-3 0,0 3-1 0,3-6-1 16,2-1-2-16,2-3 1 0,2-1-1 0,3-1 1 15,1-2-1-15,6 6 0 0,0-2 2 0,-2 3 1 16,6 7 0-16,5 0 3 0,-2 2 0 16,0 9 3-16,1 1-3 0,-9 7-13 0,8 2-44 0,-11 12-41 15,5-3-66-15,-9 11 122 0,2 4-116 16,-2 0-65-16</inkml:trace>
  <inkml:trace contextRef="#ctx0" brushRef="#br0" timeOffset="29028.53">20188 14336 957 0,'-6'1'381'0,"-2"2"-259"16,4-3-72-16,2 2-22 0,1-2-1 0,1 1-2 16,1 1 8-16,0 0 10 0,0 0 4 0,1 2 0 15,3-1 3-15,-2 1-7 0,0 1-4 0,0 0-7 16,1 2-3-16,-1-1-12 0,2 1-3 0,-2 4-3 15,1 1-2-15,0 1-4 0,0 3 1 0,0 3 1 16,0 2 0-16,0-4-3 0,-1 6-1 0,2 3 1 16,-1-3 0-16,1 1-2 0,-2-1-2 0,1 0-1 0,0 2-3 15,-2-2 1-15,0 0-1 0,-1-7 1 0,0 2-1 16,-1-1 3-16,-2-5 1 0,0-5 1 0,-1-2 1 16,-1 0 0-16,-1-5-1 0,0-2 1 0,-1-3-1 15,0-3 2-15,0-1-3 0,-3 1 0 0,0-5 3 16,1 0 0-16,-3-1-1 0,-1-1 0 0,1 1 0 15,-1 0 0-15,3 3 0 0,-3-3 1 0,0 8 0 16,1 0 0-16,-1 6 0 0,4 2 1 0,-2 3 1 16,7 11-1-16,-2 5-1 0,3 3-1 0,2-1-1 15,3 8 0-15,6-2 0 0,6 7-1 0,8-3-1 16,-5 3-1-16,7-12-13 0,8-1-102 0,3-1-71 16,6-6 147-16,13-8-105 0,3-14-98 0</inkml:trace>
  <inkml:trace contextRef="#ctx0" brushRef="#br0" timeOffset="30542.47">20749 15537 505 0,'-1'-2'203'0,"1"2"-135"0,0 0-38 15,1-1 23-15,-1 0-2 0,4 0 3 0,-1-3 8 0,2 0 17 16,-1 1-1-16,1-3-4 0,0-1-1 0,1-2-6 16,-1-1-2-16,0-3-3 0,0 1-6 0,-3-4-10 15,3-1-4-15,-4-2-2 0,1-1-4 0,-1 2-9 0,-3-4-4 16,-1-6-4-16,-2 0 0 0,2 2-8 0,-3-4 1 16,2-1-1-16,-4-7-4 0,3-5-1 0,-2 1-2 15,4 2-4-15,0-4 0 0,-2-1 0 0,3-2-1 16,2 1-1-16,1 2 0 0,0-1 1 0,2 0-3 15,3 5 3-15,1 2-1 0,-1 0 2 0,2 9-1 16,0-3 1-16,-1 6 0 0,2-1 1 16,-1 5 0-16,-3 0 1 0,0 3 4 0,-2 3-2 15,-2 0 2-15,0 5 0 0,-1 3 3 0,-2 2 0 16,-3 3 2-16,1 1-2 0,0 0-3 0,-3 6 0 0,1 2-1 16,0-1-2-16,-1 0-2 0,3 4 0 0,0-3-1 15,-1 4-1-15,3-2-2 0,-1 2 0 0,3-5-1 0,-1-1-1 16,0 2-2-16,1-3-1 0,2 1 2 15,0-4 0-15,0-1 1 0,1 1 1 0,2-1 1 0,0-5 2 16,0 2 1-16,1-6 0 0,2 3 0 16,-1-3-2-16,0 0 2 0,3 0 0 0,-2-1 0 15,1 3 0-15,0 0-1 0,1 1 1 0,-3-1-1 16,2 5 1-16,-4 0-3 0,2 2-1 0,1 0-2 16,-2 0 0-16,-2 1 1 0,3 1-3 0,2 0 2 15,6 2-4-15,-2-1 4 0,1-2-1 0,0 1 1 16,4 0 1-16,-1-1-2 0,3-1 3 0,1-1-2 15,-4-1 3-15,4-1-2 0,1 0 2 0,6 0 0 16,-2-1-1-16,2-1 4 0,4 4-1 0,5 0 1 16,-2 0 1-16,6 3-1 0,-1 0 1 0,0 3 1 15,3 1 0-15,-4 1-3 0,0 2 1 0,-1 3 0 16,-2 1 0-16,1 3 2 0,3-1-1 0,-7-1-1 0,5 0-2 16,1 7 2-16,0-2 0 0,-3-2-2 0,-4 2-1 15,1-4 0-15,0 2 0 0,-1-3-1 16,0 3 4-16,2-8-2 0,8-1 0 0,-1-3 2 15,5-3-1-15,3-1-1 0,2-6 2 0,-2-2 0 0,1-5 1 16,-2-3 1-16,-2-1 1 0,0-2 0 0,-3 2 0 16,0-1 1-16,-3 2-1 0,1 0 2 0,-5 7-2 15,0-1 0-15,-3 4-1 0,-5 3-1 16,-2 1-1-16,-3 1 1 0,-2 1 0 0,-2 3-1 16,1-1 0-16,-1 2-1 0,-4-2 1 0,2 6-1 0,1-4 1 15,3 2 0-15,-3-1 0 0,1 2 0 0,-1-4-1 0,8 4 1 16,1-5 0-16,1 1 0 0,-3-3 2 0,4-1-1 15,1-2 1-15,-1-1-2 0,4 0 0 16,-3-5 0-16,1 0 2 0,1-1-1 0,-1 2-1 16,0-1 2-16,1-2 1 0,-4 4 0 0,3-1 2 15,-2 1-1-15,0 1 0 0,-6 3 0 0,-1-2 1 16,0 2 1-16,-4 0-3 0,-2 0-1 0,-3-1 1 16,-2 3 3-16,-1 0 0 0,-2 0 1 0,-1 0-1 15,-4 1 2-15,-1 0 2 0,-2 0 4 0,0 1-2 16,-2 0-1-16,0-1-2 0,1 0 0 0,-1 1 1 15,-2 1-4-15,0-1-1 0,-3-1-3 0,4 2 0 16,0-1-1-16,-1 1 0 0,2 1 0 0,-3-1-1 16,2-1 0-16,3 4 1 0,-4-3-1 0,2 2 0 15,-4 0 0-15,-2-1 0 0,3 1-1 0,-1 1-1 16,1-2-2-16,4 2-1 0,0 1 2 0,-1 1-3 16,4 1 1-16,0-2 0 0,1 2 0 0,2 1 0 15,-1 1 2-15,-1 1 1 0,2 1-2 0,-3-4 3 0,-2 5-1 16,4 4 0-16,-2-1 2 0,1 0 0 0,0 2-1 15,-1 1 0-15,4 2 3 0,-3 2-2 16,1 0 2-16,-1-1-1 0,-2 2-1 0,2 1 0 0,-2-1 0 16,-1-1 1-16,-1 2-2 0,1 0 3 0,0-2 2 15,2-1 1-15,0-1 4 0,0 1 2 0,2-1-3 16,-1 0 3-16,1-6 0 0,1 4-1 0,-3-7-3 16,2 4-2-16,-1-2 1 0,0-3-2 15,-2 1 2-15,1-2 0 0,0 1 1 0,-2 0 2 16,0 1 2-16,-3-3 1 0,0 0 5 0,0 2 4 0,-5-4 9 15,1 4-1-15,1-2-3 0,-2-2 0 0,0 2-2 0,1-2-2 16,2-2-7-16,-2 0-3 0,5 0-10 0,-3-2-2 16,3 0 0-16,1-2-1 0,1 2 0 0,3-3-4 15,-3 0 2-15,1 0-2 0,-1 0-1 0,4 0-5 16,-1 0-10-16,0 0-16 0,-1 0-17 0,0 2-50 16,1-1-23-16,-1 2-28 0,-1 3-47 0,1 0 124 15,-2 4-95-15,-1-1-14 0</inkml:trace>
  <inkml:trace contextRef="#ctx0" brushRef="#br0" timeOffset="32193.66">17577 14308 749 0,'-4'3'367'0,"-2"-3"-223"0,0-1-100 0,3-4 57 16,2-3-69-16,0 2-22 0,9-9-6 0,6-1 0 16,-1-1-4-16,4 2-2 0,4-5 0 0,5 0-1 0,4-1 0 15,7 6-1-15,-1-4 3 0,-4 9-2 0,7 0 1 16,-1 1 0-16,0 6 1 0,5 3 0 0,3 1 1 16,-1 3 2-16,6 4-1 0,-2 3 2 0,1 4-7 15,1-2-2-15,-8 1-4 0,3 3-2 0,-3-2-3 16,-3 1-3-16,3-4 0 0,0 1-2 0,0-2 6 15,3-1 2-15,-2-2 1 0,-1-4 3 0,0-1 4 16,-2-1 4-16,1-1 0 0,0-1 3 0,-10-4 3 16,6 1 0-16,7-2-1 0,1 2 2 0,-6 0-4 15,4-1 0-15,-2 0-1 0,5 1-1 0,-6 0-1 16,4-1 1-16,-10 3 0 0,8 1 1 0,-1-1-1 16,1 0 0-16,1 0-1 0,0-1 1 15,1 2-1-15,0-1-1 0,-1-2 0 0,-1-1 3 0,0 1 3 16,2-5-1-16,-3-1 3 0,6-1-2 15,-2 0 6-15,7-7-3 0,-3 0-1 0,0 0-2 16,1-3-2-16,-2-2 0 0,0 3-2 0,-10 0 2 0,-1 3-3 0,7 0 3 16,0 1 0-16,-8 2-1 0,2 4 0 0,-3 3 2 15,4 1 0-15,-7 5 2 0,2 0 0 0,-11 2-3 16,1 5 3-16,2-2-1 0,-6 4-1 0,-1-1 1 16,0 5 2-16,-1-2-5 0,-1 3 3 15,3 1 0-15,0-2 3 0,-1 2 5 0,4 1-1 16,-1-3 1-16,-2-3 4 0,3 3 4 0,-1-5-1 0,0-1-1 15,0 0-4-15,-1-3 0 0,1 3-3 16,-2 1 0-16,5-2-7 0,-6 2-1 0,3 1 0 16,0 0-2-16,-3 1 2 0,0 1-2 0,6-1-2 15,-2 2 1-15,-2 0 1 0,2-1 0 0,2 0-2 0,0 1 3 16,2 1-2-16,0-1 1 0,-3 2 0 0,-2-2 0 16,1 0-1-16,-2 0 1 0,-2 1-1 0,0-3 1 15,1 0-1-15,-4-2-1 0,0-3 0 0,3-2 4 16,-2 1 2-16,6-6-2 0,-3 1 2 0,2-3-3 15,-1 1 4-15,8-4-2 0,-3 3 2 0,1-2-3 16,1 0-1-16,-3 0-1 0,1 0 0 0,0 1 1 16,-4 2-1-16,-2 1-1 0,-1 0 0 0,-3 0 1 15,0 2-2-15,2 5 2 0,-2-2-2 0,-1-2-1 16,-1 5 0-16,3-3 1 0,3 4-1 0,3-1 1 16,-1 1 0-16,0-2-3 0,8 1 2 0,-3 1 1 15,4-1-1-15,1 1 1 0,0-3 0 0,-1 1-3 16,2-2 3-16,-2-2 1 0,1-1-1 0,0 1 2 15,0-3-2-15,2 0 0 0,4-2-1 16,-3 1 3-16,7-1-1 0,-4-1 0 0,0-1 1 16,1 1-1-16,-7 0 1 0,4 0 0 0,-9 2 0 15,-1 0 0-15,-2 3 0 0,1-1-2 0,-7 1 1 0,1 3-2 0,5 1 3 16,-2 1-1-16,-2-1 0 0,0 1-1 0,5-1 2 16,-2 3 0-16,2-1-2 0,1 1 2 15,-6-2-2-15,6 2 0 0,-2-3 0 0,-4 1 2 16,-1-2-2-16,2-1 1 0,0 1 2 0,-1-3 1 0,-2-4 0 15,0 2-1-15,0 0 1 0,-2-3-2 0,0 2 2 16,-2-1-1-16,1-2-1 0,0 5-1 16,0 1 1-16,-2 0 0 0,1 1-1 0,2 4 0 15,2-3-1-15,-2 2 0 0,-3 0 0 0,7 2 0 16,0-1 0-16,-1 1 0 0,-1 0 0 0,-3-1 4 0,2 2 4 16,3 0-2-16,0 1 2 0,-4-3 1 0,2-2 1 15,2 0 0-15,2-2 2 0,1-1-4 0,4 0 0 16,-3-4 0-16,5 0 0 0,2-3-2 0,2-1 0 15,-2 2-1-15,4-4 0 0,-2 0-1 0,-5-1 0 16,5 2 0-16,-7-1-1 0,1 0-1 0,-6 6 1 16,2-4 0-16,-4 7-2 0,2-2 2 0,-1 4-3 15,-2 3 0-15,4 4 0 0,-3-1 0 0,0-1 0 16,5 5 0-16,5 1-1 0,-1 1-1 0,-5-4 2 16,6 3-1-16,0-4 0 0,7 4-27 0,2-3-26 15,0 1-35-15,-4 0-56 0,10-5 107 0,7 2-79 16,1 0-36-16</inkml:trace>
  <inkml:trace contextRef="#ctx0" brushRef="#br0" timeOffset="39513.22">13978 16481 961 0,'-7'6'480'15,"-2"-1"-304"-15,0 1-117 0,2-2 17 0,3 0-21 16,0-2-15-16,3-1-5 0,1 0-8 0,2-2-18 15,1-1-2-15,2-2-3 0,2 0 0 0,-2-4 1 16,4 2 0-16,-2-3-1 0,0-1-1 0,0-3 1 16,2 2 0-16,-3-9-2 0,3-1-1 0,3-4 0 15,-3 1 2-15,3-15-3 0,0 3 1 0,4-7-1 16,0-4-1-16,3 0 1 0,0-1 0 0,-3 5 0 0,3 0 0 16,3 1 0-16,-2 0 2 0,-1 8-2 0,-2 7 2 15,0 9 3-15,-1 1-1 0,0 23 3 0,-1-7 4 16,-4 19 0-16,0 14 1 0,-1 3 0 0,-1 14 3 15,-3 7-2-15,-2 14-1 0,-1 1-2 16,-2 9-3-16,-1-1-1 0,0 1-9 0,-1 3-8 16,1-17-14-16,0 1-11 0,1-13-38 0,1 4-17 15,3-28-24-15,1 4-31 0,2-17 89 0,3-9-66 16,3-15-11-16</inkml:trace>
  <inkml:trace contextRef="#ctx0" brushRef="#br0" timeOffset="39761.11">14118 16247 739 0,'-24'31'437'0,"13"-17"-215"0,-5 7-145 16,8-14 141-16,4-3-173 0,4-2 0 0,1 0-2 15,4-2-14-15,3-1-4 0,1-3 2 0,0-3-2 16,3 3-3-16,1-5-5 0,4 3-3 0,1-1-4 15,4 1-3-15,-3-2 2 0,5 5-6 0,4 1 1 16,0 1-2-16,3 1-1 0,6 0-14 0,2 0-88 16,-1 1-59-16,6 0 124 0,-2-1-92 0,-2-5-86 15</inkml:trace>
  <inkml:trace contextRef="#ctx0" brushRef="#br0" timeOffset="40368.49">14681 16069 1564 0,'-3'0'573'0,"0"0"-432"0,3-2-112 16,-1 2 0-16,1 2-15 0,0-1-3 16,0 6-2-16,0 0-4 0,0 6-16 0,-3-2-13 0,2 7-12 15,-1 0-10-15,-1 5-37 0,-2 2-19 16,1 6-22-16,-2-3-19 0,2-2-5 0,-4 1-15 0,-1-1-28 15,3 1 11-15,-2-4 39 0,0-8 18 0,3-3 31 0,-2 1 43 16,4-10 24-16,-1 4 27 0,2-6 42 0,0-7 19 16,3 1 1-16,3-6 7 0,1-4-4 0,1-5-11 15,-1 2 1-15,3-7 0 0,1-1-2 16,-2-1-14-16,1-1-2 0,0-1-9 0,-3-1-2 0,1 3-14 16,0-2-2-16,-1 5-5 0,0 0 1 0,0 1 0 15,-1 3 1-15,2 4 4 0,-1 0-1 0,1 6 3 16,-1 2 1-16,1 6 4 0,0 1-2 15,0 1-4-15,2 9-1 0,3-1-3 0,-1 3-2 16,-2 2-2-16,6-1-3 0,-3 3-1 0,3 2 1 16,3 2-1-16,-1 0 0 0,-3-3-2 0,6 0 2 15,-1 2 0-15,3-4 1 0,-4-2-1 0,-4-2 2 16,1-1 3-16,-5-2 2 0,0-2 3 0,-5 0 3 16,-2-2 1-16,-8-1 2 0,0 0 2 0,-5 3 11 15,3-3 3-15,-13 3 1 0,3 0 4 0,-2 1-2 16,-3 3 0-16,5-1-3 0,-1 0-1 0,5-5-18 15,2 3-7-15,5-2-7 0,-1-1-3 0,3-2-5 0,5 0-3 16,3 1-1-16,0-2 3 0,2 0-1 0,1 0 3 16,3 0-1-16,2 1 2 0,8-1 0 0,-4 0 2 15,0 4 2-15,1 6-2 0,4-2 3 0,0 5 0 16,-4 1 2-16,-2 3-2 0,-2 3 1 0,-2-1 0 16,-4 0 0-16,-5 2-2 0,-1 0-2 0,-17 2-7 15,5-1-4-15,-6 3-11 0,-1-4 2 0,-6 1-3 16,3-1 1-16,-5-5 3 0,4-2 3 0,2-8 3 15,-1 0 5-15,4-6 4 0,-1-4-1 16,3-6-2-16,1-1-4 0,2-1-3 0,4-7-11 0,1-4-28 16,0-1-21-16,3 1-32 0,3-3-65 0,2 1 122 0,3-7-108 15,7-4-56-15</inkml:trace>
  <inkml:trace contextRef="#ctx0" brushRef="#br0" timeOffset="40678.19">15662 16094 441 0,'3'-4'310'16,"-3"1"-95"-16,0-2-113 0,-6 2 54 15,-2 1 0-15,-1-4-7 0,-2 4-13 0,-3 1-40 16,1 0-6-16,-5 1-8 0,0 2 1 0,-6 4-8 15,3-2-4-15,-9 6-9 0,3-1-4 0,-5 4-16 16,-1-1-3-16,-2 6-6 0,-2 0-2 0,3 3-15 16,0 5-4-16,5 1-6 0,-1 2-4 0,5-4-1 0,8 7-3 0,1 4-3 15,1-1-3-15,6-5 0 0,7 2-3 16,3-3 0-16,7 2-8 0,14-7-29 0,-5 4-21 16,15-18-21-16,19-1-79 0,-4 0-65 0,18-11 160 15,-1-1-128-15,2-11-79 0</inkml:trace>
  <inkml:trace contextRef="#ctx0" brushRef="#br0" timeOffset="41174.73">15864 16133 801 0,'-7'0'435'16,"3"0"-232"-16,-3 0-125 0,4-2 100 0,0 1-118 0,3 0-12 16,-1-2-3-16,1 3-5 0,0 1-3 0,-1 1-17 15,1 1-2-15,2 2-4 0,-2 3-4 0,0-1-7 16,-2 7-1-16,-4 9-3 0,2-2-10 0,-1 1-9 16,-2 8-11-16,-4 1-12 0,0 4-35 0,-4 3-13 15,1 1-14-15,2-7-16 0,-4 1-3 16,1 3 10-16,1-6 11 0,0-5 19 0,4-7 56 0,0 1 16 15,3-9 22-15,2-4 27 0,5-11 36 16,-2 2 7-16,9-19 2 0,0 2 1 0,6-9-12 16,-3 2 1-16,8-14-6 0,1 0-2 0,4-5-14 15,2-3-3-15,4 3-1 0,-2-1-2 0,2-1-7 16,3 2-3-16,1 5-2 0,2 0-5 0,-8 7-6 0,2 10-9 16,2 2-1-16,0 0-4 0,-5 11-3 0,-3 9 1 0,-1 5 0 15,1 8-2-15,-3 14-20 0,1-5-17 0,-7 18-28 16,-7 15-48-16,-3-3-25 0,-5 14-41 0,-6 0-62 15,-11 5 143-15,-2 5-104 0,-12-3-14 16,1-8 85-16,-1-10 91 0,0 5 58 0,3-21 72 16,-3 0-17-16,6-14 179 0,-1 5-16 0,6-23-121 15,-2 3 121-15,0-10-104 0,3-9-28 0,2-7-26 16,3 1-20-16,-3-9-37 0,1-5-9 0,1-3-21 16,0-3-30-16,5 5-38 0,-1-4-45 0,1-4 87 15,-1-3-65-15,3 3-28 0</inkml:trace>
  <inkml:trace contextRef="#ctx0" brushRef="#br0" timeOffset="41564.46">16683 16035 387 0,'-13'0'272'16,"5"0"-84"-16,-1-1-88 0,2 1 67 15,-1-1-7-15,-1 0-9 0,3 1-9 0,-3 0-18 0,0 1-9 16,0 1-6-16,-1 1-10 0,2 0-26 0,1 4-12 0,-1 1 0 15,-2 1-10-15,3 1-19 0,1 2-3 0,0 1-6 16,2 8-2-16,2 8-6 0,-3-5-2 0,6 6-9 16,3 7-2-16,0-1-2 0,3 7-3 0,4-2 1 15,4-1-2-15,1-2 1 0,3-2-9 0,4-4-4 16,5-9-11-16,1 3-3 0,14-14-6 0,-7 1-5 16,2-11-23-16,2 3-14 0,-2-14-14 0,1 0-21 15,-4-6-122-15,-7-5 173 0,-4 3-107 16,1-3-59-16</inkml:trace>
  <inkml:trace contextRef="#ctx0" brushRef="#br0" timeOffset="41842.31">16681 16071 931 0,'0'4'345'0,"2"-1"-250"0,3-1-73 15,-3 1 15-15,5-3-16 0,6 1 10 0,-1 3-4 16,4-3 17-16,-3-2 6 0,7-6 10 0,1 1 5 16,1-4-3-16,-1-1-5 0,2-5-12 0,1 1 5 15,-1-3-15-15,2-1-3 0,-3 4-16 0,0-3-4 16,-3 6-11-16,2-1-10 0,-6 3-57 0,2 3-41 15,-3 4-73-15,-2 1 133 0,-5 6-127 16,-3 5-71-16</inkml:trace>
  <inkml:trace contextRef="#ctx0" brushRef="#br0" timeOffset="42042.55">16541 16330 1527 0,'-7'9'583'0,"4"-6"-438"0,1 3-118 16,3-7-6-16,6 0-4 0,6 1-7 0,0-1-7 16,0-3 0-16,11 2 0 0,8-6-2 0,-1 1-9 15,-1 2-17-15,4-5-18 0,3 0-20 0,7 1-79 16,3-1-74-16,1-1 153 0,-7 1-116 0,9-1-79 16</inkml:trace>
  <inkml:trace contextRef="#ctx0" brushRef="#br0" timeOffset="42305.39">17577 16075 816 0,'-19'0'310'0,"3"0"-215"0,-1 2-60 0,2-2 1 16,2 2-1-16,2-1 1 0,3-1 3 0,0 0 1 15,5 3 0-15,0-3 1 0,-1-1 6 0,2 0 2 16,2 1 0-16,-1 0-2 0,1 2 2 0,0-2-2 16,1 1-4-16,-1 3-4 0,2 5-15 0,1-2-4 15,-1 7-3-15,-1 0-4 0,1-2-7 0,-1 11-2 0,-1 11-5 16,0-2-14-16,0-1-14 0,-2 8-17 0,-2-3-22 16,-1 7-124-16,0-1 148 0,-2 3-99 0,6-15-48 15</inkml:trace>
  <inkml:trace contextRef="#ctx0" brushRef="#br0" timeOffset="42520.59">17504 16242 420 0,'-1'-38'275'15,"-2"6"-127"-15,-1 1-89 0,-1 3 61 0,-1-1-52 16,2 6-36-16,-1 5-6 0,-2 1 18 0,1-1 3 16,-1 6-6-16,-1 5 1 0,3 2 8 0,-3 3 20 15,0 5 9-15,-1-1 5 0,4 5-14 0,2 2 5 16,0 1-4-16,1 1-1 0,4-1-7 0,7 0-14 15,2-2-6-15,6 1-1 0,5-4-3 0,11-4-2 16,-3 1 0-16,20-11-3 0,-4 1 0 0,6-6-7 16,2 1-4-16,6-12-6 0,1 4-17 0,-1-1-73 15,1-4-46-15,-4 5-95 0,-2-2 162 0,-7 2-150 16,-1 4-88-16</inkml:trace>
  <inkml:trace contextRef="#ctx0" brushRef="#br0" timeOffset="45120.35">20844 14445 485 0,'5'0'272'0,"-4"-2"-126"0,1-5-80 16,-4-1 68-16,2-2-28 0,-1-3-15 0,2 0-5 15,-1-1 1-15,-1 0-2 0,-2-4-3 0,-1 2-5 16,1-1-12-16,0-1-4 0,-4-2-7 0,-1-1-4 16,2-2-13-16,-2 0-5 0,2 0-4 0,-2-5-5 15,0 6-12-15,1-6-3 0,1-10-4 0,0 4-2 16,2 2-2-16,0-7 1 0,-1-2-1 0,3-11-2 16,1-7 1-16,1 2 1 0,0 2 0 0,0-15 0 15,1 0 1-15,2-4-1 0,3-3 1 0,-2 0 1 16,-1-2-2-16,2-1 1 0,0-2 0 0,-1 1 0 15,-1 1 0-15,-1 0 1 0,-2 1-1 0,-1-1 2 16,1 0 0-16,-7 1 0 0,2 2 3 0,-2 4-2 16,1-4 0-16,-6 7 0 0,-1-1 1 0,-1 2-3 15,-1 3 2-15,0-2-1 0,-1 4-2 0,-1 9 2 0,3 2-3 16,-3-5 1-16,3-2 0 0,0 10 1 16,2 3-1-16,-3 2-1 0,2-11 0 0,2 2 1 15,-1-1 1-15,3 10-2 0,-1-7 0 0,2 0 0 16,3 2 0-16,2 1-2 0,-1 3 2 0,0-1-2 15,4 2 2-15,0 0-1 0,-3 3 1 0,3-1 0 16,1 2-2-16,-1-1 3 0,4 1 0 0,-3 4 1 16,-1-3-2-16,1-1 2 0,3 1-2 0,-3-2 1 15,2 1 0-15,-1 0 2 0,-4 2-2 0,2-1 0 16,0 5 0-16,-2-4 1 0,2 9 1 0,-2 2-1 0,-4-3 3 16,1 2-2-16,-1 5 4 0,1 2-1 0,-6 1 2 15,1 3 1-15,-7 8 0 0,2-3 1 0,3 7-1 16,-4 3-2-16,1 2 0 0,3 2-2 0,1 4-1 15,2 1-4-15,0 1 0 0,2 2-1 0,3 3-4 16,3-1 0-16,-1 0-1 0,5 0-2 0,0 0 2 16,3 0-2-16,0 0 1 0,5-2 1 0,3 0 0 15,-1-5 2-15,4 1 1 0,-1-1 2 0,3-1-1 16,2-1 2-16,0-2 0 0,1 0 0 0,-6-1 1 16,1 1 0-16,-4-1-1 0,5 0 0 15,-4 0 0-15,-2-2 1 0,-1 1 0 0,-1 0 0 0,5 1-2 16,0-1 1-16,-1 0 0 0,-2 0 1 0,4-1 0 15,-1 2-1-15,0-2 0 0,2 3 0 0,-1 0 0 16,2-1 1-16,1 1 0 0,0 2 1 0,2 1-1 16,0 2 0-16,6 0 0 0,-5 1 0 0,2 0 0 15,1 3 2-15,2-2-4 0,1 2 0 0,-1-1-1 16,0 1 2-16,0 1-2 0,3-1 2 0,-3 0 1 0,3 0-3 16,12 2 2-16,-1-3-1 0,-2 1-1 15,8 0 1-15,-1-2 0 0,9 3 0 0,2-4-2 16,1 2 3-16,-4-6-1 0,13 3 1 0,-5-2 0 15,6-2 0-15,-1 1 0 0,1-2 0 0,3 0 0 16,-5 0 1-16,5 0 0 0,-8 0 0 0,0 0 0 16,0 0 0-16,-4-1 0 0,-4 1 1 0,2-1 0 15,-11 1 1-15,1 1-3 0,0-1 3 0,-1 0-2 16,-7 2 0-16,-3 1 2 0,1-1-1 0,-6 0 1 16,-2 1-2-16,-1-1 2 0,-10 2-1 0,-1-1 1 0,0 3 0 15,2 0 0-15,-6-1-2 0,-2 1 1 0,-1-1 0 16,2-1-1-16,-1 0-1 0,1 1 1 0,-4 0 0 15,2-1-1-15,0 0 3 0,0 2-3 0,-2-3 1 16,1 2 2-16,-2 1-1 0,0-2 0 0,0 2 1 16,-2 2-1-16,2-4 0 0,-1 8 1 0,1 0 0 15,-2 0-2-15,2 2 2 0,-1 3-2 0,-1 0-1 16,2 5 2-16,3 23-2 0,-6-19-2 16,3 6-8-16,-1 3-5 0,4 3-1 15,-1 4-5-15,-2-7-3 0,-1 11-6 0,6 5-7 0,-2 1-1 16,0-5 4-16,0 0 2 0,0 3 0 0,1 8 4 15,1 3 1-15,3-4 3 0,-9-4 8 0,5 7 3 16,0 3 4-16,-3 0 2 0,-1 1 1 0,-1 1 1 16,3 0 2-16,-1 2 3 0,0 0 0 0,-1 0-1 15,1 1 2-15,-2 2 1 0,3 2 0 0,-1-7 3 16,0 3-1-16,-1 2-2 0,1 1 4 0,-1 0-3 16,-2-1-1-16,2-2 0 0,-3-2 2 0,-2 6-1 15,2-6 1-15,-3-2-1 0,-1 0-1 0,1-11 3 16,-2-1-2-16,-1 7 1 0,-1-1-2 0,1-10 0 0,0 1 0 15,-1-3 2-15,-1 7 0 0,1-2-3 16,0-2 2-16,0-7-2 0,1 8 0 0,0-2 1 16,2 3-2-16,0-3 0 0,0 1 0 0,2-2 0 15,2 1 0-15,2 0 1 0,2 1-1 0,-1-2-1 16,5 5-1-16,0-2 1 0,3 0 0 0,0 2 3 16,5 1 0-16,-1-1 0 0,2-5 3 0,5 2 1 15,-3-2 1-15,-3 1 0 0,1-10 0 0,-4 0-2 0,1 0 2 16,-2-1 3-16,-6-4-2 0,-2-6 0 0,0-3 0 0,-1 4 3 15,-7-9-1-15,2 2-3 0,-6-8-8 0,0-3-55 16,4-1-54-16,-7-4 89 0,-5-7-61 16,-7-15-62-16</inkml:trace>
  <inkml:trace contextRef="#ctx0" brushRef="#br0" timeOffset="48727.41">14585 7790 418 0,'4'0'249'0,"3"-2"-115"0,0 0-69 16,0 1 26-16,-2-1-9 0,4 0-7 15,-2-1-11-15,0 2-2 0,2-4-22 0,-2 3-9 16,-1-1-7-16,2-1-5 0,2 1-6 0,-2 0-6 16,0-3 1-16,1 2-5 0,2-1-8 0,0 0-4 15,3 0-7-15,-1-2-7 0,2-1-5 0,0 1 0 16,3 4-4-16,2-2 2 0,5-1 3 0,3 3 6 16,0-3 5-16,0 3 4 0,0 2 8 0,-1-1 0 0,10-3 8 15,-2 1 2-15,-7 3 4 0,2 1 2 0,0-2 1 16,5 2 5-16,1 3 1 0,0-2 3 0,-9 3-4 15,7 1 5-15,-1-2-1 0,-1 5 1 0,-6-2 1 16,-5 1-2-16,2 0-2 0,-5-2-4 0,2 1-1 16,-10-2-5-16,1 2-2 0,-2 0-2 0,1-1-4 15,-1-1-1-15,-1 0 1 0,-2 3 0 0,-2-5 2 16,1 4-4-16,-1-4 0 0,1 2 1 0,-1-1 1 16,-1-1 0-16,1 0-1 0,1 0 0 0,-1 1-1 15,0 0 2-15,0 0-1 0,-1-2 0 0,3 3 0 16,-2 0 0-16,2-2 0 0,-1 1-1 0,1 1 3 15,0-2-3-15,0 0 1 0,3 1 0 0,0 0 0 16,-1-1-1-16,3-2 1 0,3 1 2 0,0-1-3 16,1 0 0-16,1-2 1 0,3-1-1 0,0 0 0 15,1 1 2-15,9 0-2 0,-7-4-2 0,3 4 1 16,2-1 1-16,-3-1-1 0,2 0 0 0,1 1 1 16,-4-2-1-16,-2 3 1 0,2-1 0 0,0 2 1 15,-2-2 1-15,2 3 2 0,-1-1 2 0,-3 1 2 0,3 0-1 16,4-1 5-16,-1 1 3 0,1 1-1 0,1-1 3 15,0 0-2-15,4 0 2 0,2 0-4 0,0-1 1 16,-3 1-3-16,2-2-4 0,-3 1 0 0,-1-3-3 16,0 0-1-16,0 4-2 0,-1 0 1 15,-1 0 1-15,-2 1 0 0,0 4 9 0,0-3 5 16,-3 1 4-16,0 2 1 0,-1-2 9 0,-1 1 0 16,-6 0-2-16,0-2 1 0,-1 0-8 0,-1 1-4 15,1 3-4-15,-1-4-2 0,-3 1-6 0,4 1-2 16,2-1 1-16,0 0-3 0,-3 0 1 0,2 1-2 0,-1-2-30 15,3 1-22-15,-2 1-41 0,-2-1-64 0,1 1 114 16,2 3-104-16,1-1-64 0</inkml:trace>
  <inkml:trace contextRef="#ctx0" brushRef="#br0" timeOffset="50377.5">17960 12094 754 0,'-4'1'363'0,"2"1"-198"15,-3-1-96-15,1-1 31 0,1 1-16 0,-1 0-11 16,0-1-2-16,1 1-20 0,0-1-5 0,1 0-5 0,-2 0 6 15,1 0-3-15,1 0 1 0,-1 0-3 0,0 0 2 16,0 0 1-16,0 0 1 0,-2 0-1 0,1 0-4 16,-2 0-1-16,0-1-2 0,-5 0-3 0,0 1-6 15,1 1-3-15,-8 4-6 0,3 0-4 0,-6 6-7 16,1-4-1-16,-8 14-5 0,5-1-1 0,-3 7-4 16,-4 7-1-16,7 6-2 0,-2 1 1 0,7 5-2 15,3 6 1-15,7 0-1 0,0-3 2 0,5-3 1 16,8-7-1-16,5 3 2 0,3 1-3 0,-1-12 2 15,8-5-2-15,0-6 0 0,6 3-3 0,3-13-6 16,0 5-15-16,-2-11-14 0,-1-7-60 0,0-3-33 16,1-6-45-16,-4-3-71 0,-4-11 162 0,0 2-129 15,-3-8-31-15</inkml:trace>
  <inkml:trace contextRef="#ctx0" brushRef="#br0" timeOffset="50782.47">17994 12196 981 0,'0'-2'457'0,"-3"-2"-264"0,0 4-121 16,0-2 22-16,1 1 4 0,1 0-38 0,0 1-27 15,0 1-9-15,2 5-6 0,0 2-7 0,0 5-9 16,-1-5 0-16,3 16-17 0,0-4 14 0,1 6 1 15,-1 4 2-15,1 2-1 0,1 1-14 0,0 2-21 16,1 0-14-16,-1-1-21 0,-1-4-13 0,0 0-17 0,-2-6-13 16,-1-4-37-16,3 0 7 0,-4-7 3 15,0-6-15-15,-1-3-24 0,1-3 109 0,-3-7-64 16,2-1-1-16</inkml:trace>
  <inkml:trace contextRef="#ctx0" brushRef="#br0" timeOffset="51042.35">18004 12451 157 0,'-6'-27'175'0,"0"-3"-40"0,-1 1-65 16,0 2 41-16,1-3-15 0,-1 0-29 0,1 0-5 15,2 1-6-15,0 2 4 0,3 5-3 0,0-1 5 16,2 5 7-16,1 3 4 0,0 2-8 0,5 10-1 0,1 0 0 16,0 2-8-16,1 1-15 0,2 3-8 0,3 1-8 15,6 4-4-15,8 5-6 0,-3-1-1 0,1 4-3 16,3 2 2-16,1-3-3 0,2 5 1 0,-2 1 1 16,-5 2 0-16,-3 0 0 0,-1 0-1 0,-2 0 1 15,-7 1 0-15,-1 2 3 0,-3-2-1 0,-5 2 2 16,-3 0 1-16,0-1 0 0,-10 2-2 0,-1 0 0 15,-2 2 1-15,-1 0 9 0,-11-2 1 0,-1-1 0 16,-4-2-1-16,-5-1 0 0,0-5 0 0,2-2-1 16,-3-4-6-16,9-5-10 0,-3-3-4 15,1 2-4-15,9-5-1 0,5-1-6 0,3 0-3 0,1-2-56 16,8-7-45-16,-4 3-99 0,10-3 160 0,5-10-136 16,-1 1-80-16</inkml:trace>
  <inkml:trace contextRef="#ctx0" brushRef="#br0" timeOffset="51370.54">18361 12249 750 0,'-3'-9'323'0,"2"-4"-197"0,3 2-65 0,0-1 19 15,3 0-4-15,4 0-10 0,-1-2 0 0,2 1-1 16,1 0-8-16,0 3-3 0,-1 2-5 0,1-2 1 16,-4 7-3-16,-1 1 0 0,0 2 3 0,-4 3 5 15,-2 8 2-15,-1 0 2 0,-1-1-13 0,-6 10-6 0,-2 8-2 16,1-3-5-16,-1 2-12 0,-2 5-6 0,3 2-2 16,-3 5-3-16,2 5-4 0,-1-1-2 0,7-5-4 15,-1 6 0-15,3-1 0 0,2 1 0 0,2-3 0 16,6-6-3-16,1-1-1 0,3-5 0 0,2-7 1 15,6-9-2-15,1 2-2 0,3-13 0 0,4-2-1 16,3-9 2-16,0 2-8 0,3-13-12 0,-1 3-10 16,-3-7-51-16,3-1-32 0,-9-6-47 0,1 2-94 15,-5-4 175-15,-2 2-125 0,-5 6-42 0</inkml:trace>
  <inkml:trace contextRef="#ctx0" brushRef="#br0" timeOffset="51635.05">18394 12138 1108 0,'-7'3'452'0,"6"-3"-292"16,0-1-95-16,0-1 33 0,2-2-29 0,5 0-2 15,0-4-4-15,6 2 0 0,6-4-5 0,-4 0-4 16,6-2-18-16,5 0-6 0,1-2-7 0,7 0-7 15,-4 2-6-15,0-2-3 0,2-1 0 0,0 3-4 16,-3 1-3-16,-3 2-42 0,-5 0-22 16,-6 5-33-16,4 0-40 0,-8 3 93 0,1-2-81 15,-7 8-30-15</inkml:trace>
  <inkml:trace contextRef="#ctx0" brushRef="#br0" timeOffset="51805.12">18382 12428 1303 0,'-1'4'529'0,"1"-1"-345"0,4-1-117 0,4-2 27 0,4-8-42 15,0 3-1-15,8-8-2 0,-2 1-7 0,4-2-23 16,0-1-8-16,6-3-15 0,3 0-25 16,-2 0-122-16,4-1 127 0,-3-4-69 0,5 0-65 15</inkml:trace>
  <inkml:trace contextRef="#ctx0" brushRef="#br0" timeOffset="52053.93">18939 12130 1493 0,'-8'12'559'0,"-5"-3"-400"15,2 1-114-15,1-3 7 0,-1 2-18 0,3-1-5 0,2 2-7 16,1 3-5-16,-1-1-8 0,3-1-6 0,2 4-1 15,-1 4-2-15,1 1 1 0,0 7-1 0,1-3 1 16,0 3-1-16,-3 5-23 0,2 1-7 0,-1 1-8 16,1 1-11-16,-1 0-30 0,-2 0-10 0,2-1-10 15,-1-6-10-15,1-2 3 0,0-3-4 0,-1-7-6 16,2-4-17-16,0-9 9 0,1 0 1 0,-1-12-17 16,1 0-27-16,1-10 104 0,0 2-60 0,3-13-1 15</inkml:trace>
  <inkml:trace contextRef="#ctx0" brushRef="#br0" timeOffset="52238.27">18825 12089 593 0,'-7'-4'410'15,"2"1"-147"-15,1 1-154 0,1 2 51 0,1 3-16 0,1 0-29 16,2 1-36-16,2 1-8 0,2 0-4 0,3 0-4 0,5-3 2 16,-3 1 0-16,11-5-6 0,-3 0-4 0,8-7-14 15,-2 2-7-15,9-7-10 0,-2-1-4 16,1-3-7-16,3-2-5 0,-2 4 0 0,-2-4-3 15,-3 3-10-15,-10 4-13 0,1 0-35 0,0 1-20 16,-7 4-20-16,-5 2-26 0,-5 2-36 0,-2 4 91 16,-7 5-70-16,2-1-2 0</inkml:trace>
  <inkml:trace contextRef="#ctx0" brushRef="#br0" timeOffset="52359.92">18817 12303 865 0,'-14'30'496'0,"1"-9"-230"16,-2 1-143-16,12-12 89 0,-1 2-63 0,4-4-38 15,3-4-9-15,7-2-13 0,1-1-9 0,0 0-29 0,10-4-13 16,9-5-5-16,-3 2-11 0,4-3-39 0,7-3-47 16,5-2-79-16,12-7 114 0,6-10-72 0,1 3-50 15</inkml:trace>
  <inkml:trace contextRef="#ctx0" brushRef="#br0" timeOffset="53651.6">20793 13350 207 0,'-2'5'169'0,"-1"-2"-35"0,1-1-58 0,2 3 39 15,0-3 3-15,0 2-3 0,1 0-6 0,0-1-27 0,0-1-3 16,4 0 3-16,-2 3-3 0,1-3-13 0,-1-2-5 16,0-1-2-16,3-2-1 0,0-2-6 0,1 2-6 15,-2 1-14-15,4-6-3 0,1 1-6 0,0 2-4 16,-2-2-5-16,5 1-6 0,-2-1-4 0,2-1-1 16,2 1 0-16,1 1-4 0,-3 1 1 0,7 1-2 15,1 0 1-15,-1 3-1 0,0-1 2 0,4 2-3 16,-1 0 2-16,5 0 1 0,-1 0 0 0,6 1 0 15,2-1 0-15,6 0 1 0,5 0 0 0,-1 1 1 16,1-2-1-16,-3 1 1 0,-4 0-1 0,2-1 0 16,0 1 0-16,-11 0 0 0,-6-3 0 0,-2 2-1 0,3 1 0 15,-8 1 0-15,3 0 0 0,-7 2 2 0,1-1-2 16,1 1 0-16,-1 0 1 0,2 3 2 0,-4-4-1 16,0 3 0-16,0-2-1 0,1 0-1 0,3 0 2 15,-4 0 0-15,3-1-2 0,0-1 0 0,-1 0-1 16,3 0 2-16,-2 0-2 0,-1-1 1 0,2 1 0 15,0-1 0-15,2 2 0 0,-3-1 0 0,2 0 0 16,-2 0 0-16,3-1 0 0,3 1-2 16,-6 0 2-16,2-1 0 0,0 0 0 0,6 0-3 0,3 0 3 15,-2-1-1-15,4-1 0 0,4 0 0 16,-1-1 0-16,4-1-1 0,0-1-1 0,1 1 3 16,-3-1 0-16,0-1 0 0,0 2-2 0,-2-2 2 15,2 2 2-15,-3-1-1 0,-1 4-1 0,7-1 1 16,-2 0 0-16,4 4-1 0,0-2 2 0,-5 3 6 15,5 0 4-15,-7 1 1 0,1-2 5 0,-3-1 5 16,-6-1 2-16,6-2 4 0,-3 0-1 0,-2 0-4 0,3-6-4 0,3-3 2 16,3 1-3-16,-3 1-3 0,-1-3-2 0,0 2-1 15,1-2 1-15,-4 0-5 0,4 0-4 16,-12 3-15-16,-4 1-63 0,2-1-62 0,-8 2 107 16,-2-1-77-16,-12 6-71 0</inkml:trace>
  <inkml:trace contextRef="#ctx0" brushRef="#br0" timeOffset="54632.29">20728 12480 132 0,'1'-3'164'0,"1"1"-14"16,-1-2-55-16,0 0 37 0,3 3-5 0,-2-5 4 16,1 1-19-16,0 1-8 0,0-2-12 15,0 3-7-15,-1-1-19 0,1-1-8 0,0 0-4 16,0 1-7-16,1 2-12 0,0 0-4 0,1 1-3 16,0-1-5-16,-1 1-4 0,0 1-5 0,4 1-4 15,-1 0 1-15,0 2-8 0,1-1 0 0,4 3-2 0,5-1 3 16,6 1-4-16,-2 0 1 0,4-1 2 0,5 0-3 15,1-1 0-15,2-2 0 0,2-2 0 0,1-1 0 16,2-1-2-16,1-3 1 0,3 1-1 0,2-2 1 16,1 0 1-16,4 2 0 0,-2-2 0 0,-4 3 0 15,3-1 3-15,-13 2-2 0,5 1 1 0,-9-1-1 16,-5 1 0-16,-4 2 0 0,1 2 1 0,-3 1 0 16,-3 0-1-16,1 2 1 0,0-2-1 0,-3 2 2 15,1-1-3-15,4 0 1 0,-5 0 1 0,1-1-1 16,-1-1 1-16,-1 0 1 0,4-1 1 0,-4-1 0 15,0-1 4-15,-1 0 2 0,5-2-2 0,-4-1 1 16,3-2 0-16,1 0-1 0,-3 0-1 0,2-1 1 16,-2-2-3-16,1 3-2 0,-2-1-1 15,0 0 2-15,1 4-3 0,-1-1 2 0,0 0-1 16,1 1-1-16,-1 3-1 0,0-1 0 0,1 1 2 0,-1 0-2 16,3 0 0-16,-1 0 0 0,-1 1 1 0,1 0-1 0,6 1 1 15,0 1-1-15,-2 0-1 0,3 1 1 0,1 0 0 16,3 2 0-16,2 0-1 0,0-1 1 0,-3 1 0 15,2-1 0-15,0 1-1 0,-2-1 1 0,1-1 0 16,-2-1 2-16,1-1 2 0,-3-1 1 16,-1-1 4-16,-1-1 10 0,2-1 5 0,-4-1 1 0,4 1 2 15,-2-2 3-15,-1 0-1 0,1-1-2 0,1 1-2 16,1-2-8-16,0 2-5 0,4-3-1 0,-4-2-2 16,1 3-3-16,2-2 0 0,-1 2 1 15,-1-2-2-15,-3 2-2 0,-4 2 1 0,1-2 1 16,4 3-2-16,-4 1 0 0,-2 2 0 0,0-2-2 0,5-1 2 15,3 3-1-15,-1-1 1 0,-1 1-1 0,6-3 0 16,0 0 1-16,1 2-1 0,2 1 1 0,-3-1-38 16,2-2-35-16,0 2-49 0,-4 1-98 0,-3-1 161 15,0 1-113-15,-5-1-55 0</inkml:trace>
  <inkml:trace contextRef="#ctx0" brushRef="#br0" timeOffset="57431.05">17417 16329 691 0,'-3'2'301'0,"1"-5"-190"0,1 4-70 16,1-4 32-16,0 1-13 0,3-6-13 0,1 2 1 15,1-1-1-15,3 0-2 0,-2-1-2 16,1-2-3-16,0 2-6 0,1 0-4 0,2 1 0 16,-2 1-3-16,0-2-3 0,-1 6-3 0,4 0-4 15,1-1-1-15,-1 2-7 0,2 1-2 0,1 0-4 0,6 0 2 16,10 0-4-16,-5 0 1 0,10-4-9 0,6-1-77 16,1 0-75-16,10-3 127 0,2-2-86 0,24-5-81 15</inkml:trace>
  <inkml:trace contextRef="#ctx0" brushRef="#br0" timeOffset="64604.12">22180 13777 427 0,'1'-2'301'16,"-1"1"-107"-16,0 0-95 0,0 0 57 15,0-1-21-15,0-1-31 0,0 2-11 0,1-2-12 16,-1 1-7-16,0-1-15 0,0 0-7 0,0 1-3 16,0-1-6-16,0 0-10 0,0 1-3 0,0 0-3 15,-1 0-4-15,-2-1-6 0,1 2-2 0,-1-1-3 16,1 2-2-16,-2 0-1 0,0-1-2 0,0 0-1 15,-1 1 1-15,1 0-4 0,1-1 1 0,-2 1-1 0,1-1-2 16,-1 1 0-16,1 0 1 0,-1 0-1 0,0 1 0 16,-1-1 1-16,2 2-2 0,0 0 2 0,-2 0 1 15,1 2-2-15,-1-2-1 0,2 0 0 0,-2 0 0 16,2 2 0-16,-2-1 0 0,2 0 0 0,1 1-1 16,-3-1 1-16,5-1-2 0,-2 3 2 0,0-3 0 15,2 1 0-15,-1 0 1 0,1-2-1 0,-1 2 1 16,-2-1 1-16,4 1 3 0,-4-1-1 0,2 1 0 15,-1 1-2-15,-2-2 2 0,1 3 0 0,-1-1 0 16,1-2-1-16,-2 0 0 0,1 2-1 0,-2-4 0 16,1 2 3-16,1 0-4 0,-2-1 2 0,1 3-3 15,1-1 3-15,-3-2-2 0,2 2-1 0,2 2 3 16,-2-2-2-16,2 0 2 0,0 2 1 0,-2-2 1 16,-3-1-3-16,5 4 2 0,-4-2 0 0,1 1 1 15,-2 0-1-15,2 1-2 0,-2-3-1 16,4 2 2-16,2 1 0 0,-2-1-1 0,2 1 1 15,3-1-1-15,0 2-1 0,-2-1 2 0,1-1 0 0,-1-2-3 0,0 4 1 16,2-1 0-16,0-2 1 0,0 1-2 0,0-1 2 16,0 2 0-16,0 1-1 0,2 0 1 0,-2 0-1 15,3 2 2-15,-3-2-2 0,0 3 2 16,0-3-1-16,0 1 0 0,3 2 1 0,-1-2 0 0,-1-1 3 16,1 1-1-16,2 0 4 0,3 1-2 0,-6-2 0 15,4 1 2-15,-3 0 0 0,2-3 1 0,3 3-1 16,-3-2 0-16,1-1 0 0,-3 2 2 15,4-2-1-15,-1 0 1 0,-1-1-1 0,3 0 3 16,-4 0-2-16,2-1 1 0,-4 0-2 0,7-1-1 16,-3 0 0-16,2 0 0 0,-2-1-1 0,2 0-1 0,-2 0 0 15,4 0-2-15,1 0 1 0,-3-1 0 0,0 2 0 16,1-1-1-16,0-1-1 0,-2 2 1 0,3-2-1 16,-2 0-1-16,2 0 1 0,0 0-1 0,0 0-2 15,1-1 2-15,2 0 0 0,1-4 0 0,0 3 1 16,-1 0 2-16,1-1-1 0,2 0 4 0,-2 0 6 15,-1 1 2-15,1 1 1 0,-1-2 3 0,-1 0 1 16,0 2 2-16,1 0-1 0,-1 0-1 0,-1-1-6 16,0-3-1-16,2 2 0 0,-1 1-3 0,-1 0-1 15,-1-3-2-15,-2 3 1 0,3-4 0 0,-3 2 0 16,2 1 1-16,-8-6-4 0,6 3 5 0,1 1 0 16,-2-3-1-16,2 2 1 0,0-1-1 0,-5 0 1 15,6 4 0-15,-1 0-1 0,-3-1-3 0,1 1-1 16,-5 3-1-16,1-1 1 0,-2 0-2 0,2-1 1 15,0 3-3-15,-1 0 1 0,-1-1-2 0,0 0-8 16,-2 0-13-16,1 0-19 0,0-1-93 16,-3-1-77-16,1-3 157 0,3 0-117 0,-1 0-62 0</inkml:trace>
  <inkml:trace contextRef="#ctx0" brushRef="#br0" timeOffset="65663.28">21729 12720 599 0,'0'-2'326'0,"0"-2"-146"0,-2 3-87 16,0-1 33-16,2 0-7 0,0 0-7 0,2-1-13 16,0 1-12-16,1 2-12 0,0-1-9 0,3 1-20 15,-1 1-9-15,2 4-7 0,-3 1-7 0,2 0-14 16,-1 4-4-16,0 3 0 0,0-1 0 0,0 0-3 16,-3 2 0-16,2 3-2 0,3 2 0 15,0 3 1-15,-2-2 2 0,1 1 0 0,-2 2-2 0,3 1 1 16,-2 0 2-16,0-1-1 0,-2-2 0 15,-1 0 0-15,0-2 0 0,2-2-2 0,-1-4-1 16,0 1 2-16,2-7-2 0,-4 2 0 0,-1-5-4 16,2 1-2-16,-5-5-3 0,3 2-5 0,0-2-15 15,0-3-6-15,1 0-9 0,0-1-10 0,0-2-8 0,0 1-15 16,3-1-69-16,0-2-55 0,-5 0 147 0,0 1-96 0,-2-3-42 16</inkml:trace>
  <inkml:trace contextRef="#ctx0" brushRef="#br0" timeOffset="66266">21717 12733 243 0,'-2'-8'164'16,"2"3"-46"-16,0 0-48 0,2-2 17 0,-1 0 20 15,1-1-1-15,-1 0-6 0,1 1-8 0,-2 0-22 16,2 1-8-16,0 1-6 0,-1-1-4 0,0 2-14 16,0 1-3-16,-1-1-3 0,1 1 2 0,1 1 1 15,-2-1 1-15,3 3-3 0,-1 1-2 0,0-1 0 16,0 1-2-16,1 1-2 0,1-2-2 0,3 4-9 16,1-3-2-16,5 0 1 0,-1 0-2 0,-1 1-3 15,6-2-1-15,2 1 2 0,2 3 2 16,-5-4 0-16,2 2 2 0,-3-1-1 0,6 1 2 0,-2 0-3 15,1 2 2-15,-5 1-4 0,2-2 0 0,-1 2-1 16,0 1-1-16,0-1-2 0,-5 4 1 16,2-3 4-16,-2 1 3 0,-1 1 3 0,-1-1 2 0,-1 2 2 15,-4 2 0-15,3-1 5 0,-4-1 0 16,2 2-1-16,-5-1-4 0,2 2 0 0,-2-1-1 16,-1 0-2-16,0-1-1 0,-2 1-1 0,1 0-2 15,0-1-1-15,0 1 0 0,0-1-1 0,-2-1-2 0,2-3-1 0,0 4 3 16,-1-2-2-16,0 0-3 0,1-3 1 0,-1 1 1 15,0 1-1-15,0 1-2 0,0-1 3 0,0-2-4 16,-2 2 2-16,2-2 2 0,-1 1-1 16,-2 1 1-16,1-1 3 0,-1-1 2 0,0 1-1 15,0 0 1-15,-1-1 2 0,1 1 0 0,0-2 0 0,-3 1-2 16,2-2 1-16,0 1-2 0,-2-3 0 16,2 4 1-16,-3-5-2 0,1 1 1 0,-1-1-1 15,0 1 0-15,-1-3 0 0,0 0-2 0,3-1-1 16,-6 0 0-16,5 1-1 0,2 0-3 0,-5-1-1 15,4 1-1-15,-2 1-3 0,1 1-1 0,-3 0 3 0,5 1-3 16,-3 1-2-16,-1 1 1 0,4 0-2 0,0-2-31 16,0 3-23-16,3 0-35 0,-1 0-52 0,1-2 102 15,-2 1-76-15,2-2-35 0</inkml:trace>
  <inkml:trace contextRef="#ctx0" brushRef="#br0" timeOffset="67150.75">20396 11319 390 0,'-4'6'240'16,"-1"0"-87"-16,0-1-71 0,-1 1 40 0,3 3-18 0,-1-2 7 15,0 0-2-15,1 0-22 0,3 0-9 0,-1 2-7 16,2 0-3-16,4-2-6 0,0-1-4 0,4 0-17 16,7-2-2-16,-1 0-6 0,9-1-3 0,0-3-5 15,5-1-6-15,-1-2-3 0,5-1-1 0,0-2-3 16,2-1-4-16,-2-1 0 0,5 1-4 0,1-1 0 15,4 2-1-15,-4-2 1 0,11 6-2 0,-7-2-1 16,0 2 3-16,1 2-3 0,-4 0 0 16,-1 1 2-16,-3 2-3 0,-4-1 1 0,1 1 0 0,2 1 1 15,-3 0 0-15,4 1-2 0,5-1 2 16,-1 2-1-16,-3-2 0 0,0 0 0 0,-3 2-1 0,3-2 0 16,-4 0-1-16,2 0 1 0,-8-4-2 0,7 1 2 15,-2 0-1-15,3-1 1 0,2 0 0 0,2 1 1 16,-3-1 4-16,4 0-1 0,-7-1 4 0,2 1-2 15,-3 0 2-15,-3 0-1 0,-1-1 1 0,-1-1 1 16,-2 1-2-16,3 0-1 0,-1 0 0 0,1 1-2 16,-1 0 0-16,3 0-2 0,0 0 2 0,-1 0-3 15,3 2 1-15,-4-1-2 0,3 0 2 0,-5 0 0 16,-2-1-1-16,1 0 2 0,-1-1 0 0,-2 0 0 16,-3-2 4-16,0 0 9 0,2-3 7 0,0-2 3 15,0 1 4-15,-3 0 1 0,9-1 0 0,-3 0 1 16,4-1-2-16,0 2-9 0,1 1-7 0,0 1-2 15,0-1-5-15,-4 3-1 0,-2 2-1 0,1-1 0 16,-4 4-2-16,-2-1 1 0,-1 2-3 0,-1 0 2 16,0 7-2-16,1-2 0 0,-5 1-6 0,-1 1-11 15,-1 1-18-15,0 0-23 0,-3 2-148 0,-1-1 165 16,0 0-95-16,1-1-76 0</inkml:trace>
  <inkml:trace contextRef="#ctx0" brushRef="#br0" timeOffset="67792.09">19591 11692 855 0,'9'-4'397'0,"-9"0"-231"0,2-1-102 15,-2 2 72-15,1 1-91 0,-1 1 0 0,-4-1 1 0,4 4 6 16,-2 1-5-16,0 0-3 0,-2 4-14 0,-2 2-2 15,-2-1-6-15,-3 6-4 0,-2 3-2 0,-6 0-9 16,2 2-1-16,-6 1-2 0,2 4-1 0,0-1-1 16,-1 2-1-16,6 2-1 0,-2-3 0 0,5 1 0 15,-3 1 0-15,10-5-3 0,-3-2 0 0,5-1-3 16,1-4 0-16,4-4-1 0,2 0 2 0,4-5-3 16,2-4 0-16,4-2 0 0,2-2 1 0,-3 0 4 15,6-6-1-15,4 3 1 0,1-2 0 0,-6 1 3 16,5 2 1-16,-5 1 2 0,-2 3 2 0,-6 6 2 15,4-1 0-15,-8 4 1 0,-7 7 2 0,-2 0-1 16,-4 6-1-16,-10 1-1 0,1 3 0 0,-1 2-2 16,-9 1 0-16,4 0 0 0,-2-5-2 0,0 3 1 15,7-7-2-15,0 2 2 0,3-8-2 0,-2-1-1 16,8-11-3-16,-1 3-2 0,5-6-7 0,3-7-14 16,2-1-28-16,1-4-37 0,1 0-52 0,6-2 101 15,0-2-91-15,2-2-81 0</inkml:trace>
  <inkml:trace contextRef="#ctx0" brushRef="#br0" timeOffset="68116.08">19690 12001 746 0,'0'-13'310'0,"0"2"-185"0,2-1-63 0,1 0 28 0,-1 1-2 15,1 3-12-15,0-1 3 0,-1 2-2 0,0 2 6 16,-1 4-12-16,1-3-4 0,-2 4-14 0,0 5 1 16,-1-2-3-16,-1 4-3 0,-1 1-5 0,-3 1-17 15,1 1-4-15,-2 2-3 0,1 3-5 0,0 0-5 16,-2 1-3-16,6 1 0 0,-2 0-2 0,0-1 0 16,2 2-1-16,6-3-3 0,0 2 1 0,5-4-1 15,2 0 2-15,1-4-2 0,2 1 0 0,-1-1 0 0,4-3-1 16,-1-1 1-16,1-1 1 0,-3-2-2 0,1 0-6 15,-2 0-12-15,2-2-58 0,-2-3-49 16,1-1-78-16,-2-2 149 0,-3-5-143 0,1 2-76 16</inkml:trace>
  <inkml:trace contextRef="#ctx0" brushRef="#br0" timeOffset="68459.39">19887 11990 352 0,'-4'3'251'0,"1"0"-89"16,0 3-82-16,-1 1 53 0,2-1-39 0,0 3-18 16,1 1-4-16,0 0 1 0,1 1-4 0,0 2-4 15,1-2-7-15,0 1-1 0,1-1-3 0,-1-1 1 16,0 3-8-16,2-2-7 0,-2-3-2 0,1 2-2 15,-2-1 4-15,1 0-2 0,0 0 34 16,-2-8-43-16,0-2 0 0,-1 1-1 16,1-4-4-16,-2 0-11 0,3 0-3 0,0-4 1 0,-1-2 0 15,1-4-1-15,1 3 0 0,2-7-3 0,2-4 1 16,0 1-1-16,2-3-3 0,4 2-1 0,4-1-3 16,-1-2 0-16,5 3 0 0,-5 5-2 0,3 3 0 15,0-1-1-15,-5 11-6 0,4-3-13 0,-4 6-65 16,0 0-49-16,-3 7-100 0,3-1 175 0,-5 6-161 15,-2 1-87-15</inkml:trace>
  <inkml:trace contextRef="#ctx0" brushRef="#br0" timeOffset="68932.06">20226 11654 950 0,'-4'-4'473'16,"-2"2"-308"-16,1 1-108 0,4-3 21 16,-2 0-11-16,1 0-19 0,1 2-1 0,1 1 0 15,0 1 2-15,0 0-1 0,0 0-4 0,0 3-3 16,0 1-8-16,0 1-1 0,2 1-7 0,-1 2-3 15,1 5-11-15,0-2-4 0,0 10-3 0,-1-2-1 16,2 4-1-16,-2 5 0 0,2 1 1 0,-1-2-2 16,-1 1-2-16,0 0-5 0,0-5-6 0,1 5-2 15,1-7 0-15,-2-8-4 0,0 3 2 0,-1 0 2 16,1-5 1-16,-1-2 5 0,1-2 7 0,-1-3 1 16,-2-4 2-16,0 3 2 0,-1-4-2 0,0-4 1 15,1 1-1-15,-3-3 0 0,0-1 1 0,-1-2 0 16,1-1-1-16,-3 0 1 0,2 0-1 0,-2 1 1 15,0-1 1-15,-1 3-2 0,3 0-1 0,-2 1 3 16,0 0 2-16,4 7 0 0,-2 1 1 0,2 3 1 16,1 2 3-16,0 4 0 0,1 1 3 0,2 0 1 0,0 6-2 15,1 3 9-15,0-2 2 0,3 0 2 0,-1 1-1 16,3-3 2-16,0 3-2 0,2-5-2 0,0 3-1 16,0-9-9-16,5-2-3 0,-4 0-6 15,5-4-7-15,-1-2-21 0,1-8-109 0,2 2-129 16,-1-6 207-16,2-5-139 0,-6-1-129 0</inkml:trace>
  <inkml:trace contextRef="#ctx0" brushRef="#br0" timeOffset="69277.44">20298 11975 778 0,'-2'0'338'16,"-2"0"-208"-16,3 0-76 0,0 1 38 0,2-1-14 16,0 1 8-16,7-1 7 0,-1 0 7 0,1 0 5 15,0 1-2-15,7-2-7 0,-2-4-9 0,2 3-27 16,2-2-9-16,6 2-12 0,-6-4-23 0,0 2-53 0,0-1-78 16,5 0 95-16,0 3-58 0,-4-3-35 0</inkml:trace>
  <inkml:trace contextRef="#ctx0" brushRef="#br0" timeOffset="70512.38">16675 11205 1219 0,'7'3'451'0,"-7"-5"-353"16,6 0-85-16,0 0-7 0,1 0-10 0,7 0-1 16,-2 2 0-16,5 0 3 0,-1 2 2 0,3 1-3 15,-1-1-1-15,3 1 0 0,-4 0 2 0,8 0-3 16,0 1 0-16,0 1 0 0,3-1 0 0,2 4 1 15,0-3 0-15,-3 1 2 0,6-1-3 0,13 6 2 16,-5-4 1-16,-1 1 1 0,6-1 0 0,-4 1 0 0,9 0 1 16,-3-3 0-16,4 3 0 0,-8-8 0 0,13 5 0 15,-3-4-1-15,7-2 1 0,-3-2 0 16,4-1 0-16,2 2 0 0,-3-4 1 0,6 2 1 0,-3 1-1 16,-3 0 4-16,5 1 0 0,-7 0 0 0,0 2 5 15,0 0 1-15,-7 3 1 0,5 2 0 0,-3 0-2 16,-2 0 0-16,5 0-3 0,-3 2 1 0,3 0-6 15,-3 1 1-15,-1 3-3 0,0-2 0 0,-12-2 3 16,9 2-3-16,4 2 1 0,-1-1-1 0,-8-2 1 16,1-1 0-16,0-2 0 0,7 0 1 15,-7-5 0-15,1 1 4 0,-2-3 2 0,8-7 5 16,-1 2 1-16,4-6-2 0,0-4 3 0,-2 2-3 16,2-2 3-16,-4 0-5 0,4 0-1 0,-2 5-4 15,-1-1 0-15,-3 4-3 0,-1 2 0 0,-3 3 2 16,4-1-1-16,-14 5 0 0,4 0-1 0,-5 3 0 15,-2 2 1-15,3 1 0 0,-1-1 0 0,2 4-2 16,1 0 1-16,0 0 0 0,-1 0 1 0,-3-4-2 0,-5 2-1 0,6-2 1 16,0-1 1-16,-6-3 1 0,-2-1 0 15,4-3 1-15,8-2 5 0,4-3-1 0,-2 1 3 16,-2 1 0-16,2-4-2 0,2 1 3 0,-1 0-3 16,0 1 1-16,-6 0-6 0,3 0 2 0,-4-1-3 15,1 1 0-15,6 3-1 0,-2 1 0 0,4 0-1 16,-4 3 0-16,1 0 0 0,2 1 0 0,-7 4-2 15,3 0 1-15,-7 1 0 0,1 2 1 0,-1 1-1 16,1-2-1-16,1 7 1 0,0-5 0 0,5 6 1 16,-1-4 0-16,-4-1 2 0,2 2-4 0,5 2 6 15,2 0 1-15,-6-3 2 0,-2-3 2 0,4-2 0 0,11 4 3 16,9-3 1-16,-4 1 5 0,-3-5-6 0,12-1 1 16,2 0 1-16,1 0-4 0,12-1 1 0,-4-3-3 15,-1-2-2-15,9-1-1 0,-4-2 0 0,10-2-2 16,0 3 0-16,-4-9-2 0,0 6 1 0,-1-1-2 15,4-2 1-15,-2 2-1 0,0 0 0 0,-12 2 1 16,1 2-1-16,-10 2 1 0,1-3-1 0,-5 4-2 16,-9 2-3-16,3 2-9 0,-3-2-7 0,-10 2-11 15,-2 0-17-15,-2-3-66 0,3 3-59 0,-8-1 125 16,-9-2-90-16,1-4-40 0</inkml:trace>
  <inkml:trace contextRef="#ctx0" brushRef="#br0" timeOffset="71261.12">20379 10588 698 0,'6'-4'399'0,"-1"0"-213"0,-3 1-106 0,-1-2 79 16,0 0-60-16,0-3-19 0,0 1-10 0,2 2-11 0,-1-4 8 15,0 1-6-15,0 1-5 0,-1-2-5 0,-1-2-11 16,2-1 0-16,-1-1-3 0,-1-6-4 0,1-1-5 16,-1 0 0-16,0-12-7 0,1 2-1 0,3-5-1 15,-3 1-3-15,2-12-4 0,1 0-2 16,-1-8-6-16,1-4-1 0,-4-7 1 0,2-3-1 16,-2-3 1-16,-1-7-2 0,-3 1 1 0,-1-4 1 0,1 11 0 15,-3 1-4-15,3-10 4 0,-4 2 0 0,1 10-4 16,-1 4 0-16,0-5 1 0,-2-7-1 15,1 0-1-15,1 0 2 0,2 10-1 0,1-10-5 16,-2-2 1-16,5 1 1 0,2-2-1 0,0 4 1 16,1 0-1-16,2 0-3 0,0-1-2 0,2 6-12 15,0-2-7-15,0 13-15 0,2 1-18 0,-2 6-113 16,1-3 133-16,1 28-80 0,-4-4-52 0</inkml:trace>
  <inkml:trace contextRef="#ctx0" brushRef="#br0" timeOffset="72001.27">23192 11393 746 0,'6'-13'301'0,"0"5"-189"15,-5-14-58-15,2 5 24 0,-2-6-8 0,-1-3 4 0,2-4-3 16,1-2 6-16,-4-7-13 0,-3 0-8 0,1-6-7 16,-3-2-7-16,3 5-14 0,-2-12-3 0,-4-7 4 15,3 1-2-15,2 3-4 0,-3-2-4 0,3-2-3 0,-4-9-3 16,0-2 0-16,1 3-2 0,0 5-5 0,-4-10 0 15,2 1-1-15,-1-2 1 0,-2-2 0 0,-1-1-2 16,2 2-1-16,-2-4 1 0,2-1-2 0,-1-4 0 16,-1 1 2-16,2-8 3 0,-1 2 4 0,2-6 6 15,-1-1 2-15,2-6-3 0,0 1 4 0,1 1 5 16,2-4 1-16,3 5-5 0,0 0 1 0,3 8-5 16,1 2-2-16,2 7 0 0,0 0 0 0,2 16-7 15,0 8-3-15,2-5-2 0,1 3-3 0,-1 13 0 16,2 5-2-16,2 2-1 0,4-3-3 0,1 7 0 15,0-4-3-15,-1 11-3 0,3-2-15 16,-1 0-6-16,2 4-12 0,-1 3-11 0,-5 6-40 0,0-1-25 16,-4 4-36-16,-4 0-70 0,-6 7 155 0,2-1-101 15,-15 5-29-15</inkml:trace>
  <inkml:trace contextRef="#ctx0" brushRef="#br0" timeOffset="72951.27">16434 9561 736 0,'0'-5'356'0,"-3"0"-200"16,3 4-94-16,0-1 61 0,-4 1-42 15,4 0-14-15,-1 0-10 0,1 1 6 0,0-2 4 16,-1-1-11-16,-3-2-2 0,0 4-5 0,-1-2 0 15,-2-1 1-15,2 2-2 0,-2 0-8 0,-3 0-6 0,-2 0 5 16,0 2 0-16,-1 0-11 0,-2 0-4 0,-1 4-5 0,-5 2-3 16,-1 7-7-16,0-5-1 0,3 9-6 0,0 3-2 15,2 1-3-15,2 6-3 0,4 3 1 0,6 5-4 16,-1-1 3-16,6 4-2 0,5-1 3 0,10 3-5 16,-4 0 4-16,22-5-2 0,-6-4 1 15,6-3 3-15,2 2 0 0,3-16 2 0,-2 3-3 16,0-7-44-16,-5-3-40 0,-4-5-61 0,-2 0-120 15,-3 0 201-15,-2-2-141 0,-7-2-66 0</inkml:trace>
  <inkml:trace contextRef="#ctx0" brushRef="#br0" timeOffset="73485.86">16117 9555 642 0,'1'-8'422'0,"-2"-2"-151"15,-2 5-132-15,2-6 62 0,0 0-21 16,0 1-21-16,1 0-36 0,0 2-15 0,2-1-9 0,-1 1-16 16,2 2-32-16,-1 1-8 0,0 3-10 0,2 3-8 15,3 11-7-15,5 15-1 0,-3 4-11 16,-2-1 0-16,1 11-3 0,1 6 0 0,0 9-1 16,-1-2-1-16,-1 9 0 0,2-1 0 0,0-1-10 15,-1 3-5-15,3-8-13 0,-4 2-7 0,1-12-34 16,2 7-9-16,-1-20-12 0,-4 1-12 0,2-9-26 15,-4-9-13-15,-2-9-15 0,5-1-17 0,-6-9 113 16,-2-9-66-16,-4-10-10 0</inkml:trace>
  <inkml:trace contextRef="#ctx0" brushRef="#br0" timeOffset="74089.64">16286 9429 638 0,'0'-3'361'0,"1"-4"-153"0,-3 1-101 15,-1 0 43-15,0-1-17 0,0 3-12 0,-1-3-11 16,2 2-6-16,-4 0-10 0,3 3-10 0,0 1-16 16,-2-1-7-16,1 2-5 0,-1 1-10 0,2 3-19 15,2 2-7-15,0 1-7 0,0 4-4 0,0-3-9 0,0 10-2 0,1 5-2 16,0 0 0-16,1 2 2 0,1 4-2 16,1 7 1-16,0 6 0 0,6 10 0 0,-2-4 2 15,4 2 0-15,-1 6 1 0,1 2-3 16,2 3 3-16,1-2 0 0,0-1 1 0,-3-1 1 0,-1-3-2 15,-3-8 1-15,2-3 0 0,2 1 1 0,-3-9 0 16,1-3 0-16,-2-9-2 0,3 2 2 0,0-10 0 16,-3 1 3-16,1-7 7 0,-4-2 1 0,4-7 0 15,-1 0 1-15,1-3 1 0,2-3 1 0,1-7-2 16,1 1-3-16,0 2-4 0,0-4-2 0,3-3 0 16,-1-1-3-16,-2 0 0 0,2 3-1 0,-1 1 1 0,3-2-2 15,1 0-3-15,-1 1-6 0,0 0-14 0,3-1-42 16,-1 2-28-16,3-2-31 0,-2 1-54 0,0 1 118 15,2-1-94-15,0 4-28 0</inkml:trace>
  <inkml:trace contextRef="#ctx0" brushRef="#br0" timeOffset="74354.8">16212 9532 676 0,'3'-18'455'16,"-3"0"-208"-16,8 2-151 0,1 3 147 0,4-4-163 16,5 0-7-16,-1 2-6 0,4 0-5 0,1 3-16 15,2-2-9-15,5 1-6 0,-6 2-9 0,-1 3-12 0,0 2-6 16,3 0-1-16,-2-2 0 0,-2 2 0 0,-4 1-2 15,0 1 0-15,4 0-24 0,-2 0-20 0,1 0-19 16,-8 3-33-16,0 1 66 0,0-1-54 0,-4 1-22 16</inkml:trace>
  <inkml:trace contextRef="#ctx0" brushRef="#br0" timeOffset="74520.55">16290 9962 1267 0,'5'17'575'16,"1"-17"-410"-16,-2 2-115 0,5-6 5 0,2-10 0 16,0-1-13-16,11-5-1 0,2-3 4 0,-3-4-10 15,2-3-23-15,4-1-25 0,-1 2-36 0,0 1-169 16,0-3 178-16,0 7-105 0,1 1-83 0</inkml:trace>
  <inkml:trace contextRef="#ctx0" brushRef="#br0" timeOffset="74978.59">16986 9516 1639 0,'-16'13'611'0,"1"-4"-467"0,0-1-119 0,4 1-8 15,1-2-12-15,6 7-5 0,-2-2-2 0,3 5-1 16,2 2-3-16,3 5 0 0,-2 2-2 0,1 6 2 15,1 4-1-15,3 8-2 0,-1-1-1 0,0-2-9 0,3 11-14 0,-1 5-60 16,1 2-35-16,0-10-33 0,0 3-31 16,-2-7-20-16,-1 5-9 0,-1-16 13 0,0 5 26 15,-2-22 72-15,-1-5 66 0,-2-1 39 0,-1-13 39 16,-2-9 32-16,2-14 16 0,-2 1 0 0,1-12-9 16,-1-1-13-16,-1-11-29 0,3 2-8 0,0-8-8 15,-1 1-8-15,0 2-5 0,-1-4 0 0,3 8-2 16,-1-3 0-16,1 5 1 0,-2 5 0 0,-1 5 1 15,1-2 1-15,0 6 2 0,-2 1 0 0,4 8 3 16,-2 0 7-16,1 3 10 0,1 9 8 0,-4 0 20 16,0 4 6-16,5 4 6 0,-5 2 6 0,0 3 5 0,1 3 2 15,3 8-6-15,-2-3-6 0,7 0-17 0,2 0-6 16,-2 2-6-16,7-1-7 0,1-1-6 0,7-6-9 16,-4-1-5-16,6-4-5 0,2-7-1 0,5-4-3 15,-1 1 1-15,7-12 0 0,1 3-2 0,2-2-12 16,0-3-11-16,-1 6-6 0,-1-1-8 0,-3 3-34 15,-3 4-26-15,-5 4-37 0,-2 1-50 0,-7 0 124 16,-7 6-80-16,-4 9-62 0</inkml:trace>
  <inkml:trace contextRef="#ctx0" brushRef="#br0" timeOffset="75097.14">17052 9744 950 0,'-25'33'524'16,"-2"-1"-263"-16,4-4-162 0,5-2 102 0,-1-1-91 15,8-5-18-15,7-6-18 0,2-5-24 16,2-2-3-16,16-10-7 0,-3-4-4 0,14-9-11 15,-5 4-10-15,35-27-20 0,-5 5-76 0,11-13 69 16,16-10-37-16,-7-11-23 0</inkml:trace>
  <inkml:trace contextRef="#ctx0" brushRef="#br0" timeOffset="76025.49">20250 9169 181 0,'-6'-11'123'0,"-3"0"-28"0,2 4-28 15,3 0 15-15,3 4 7 0,-1-1 8 0,1 2-6 16,3 3-1-16,1 0 13 0,0 2-2 16,2 1-13-16,1 0 2 0,3-1-6 0,4 4-4 15,7 2-8-15,-3-2-6 0,8 2-24 0,10 0-7 16,1-1-8-16,8 2-7 0,1-3-4 0,6-2-7 15,3-1-2-15,2-2-1 0,13-2 1 0,0 0-2 16,-3-2-1-16,9-2-2 0,-2-3 3 0,8 3-1 16,-1-2 1-16,-1 3-3 0,-5-1 0 0,-3-1 1 15,6 2 1-15,-6 0 0 0,6-1-2 0,-17 3-1 0,2 1 0 0,6-3 0 16,0 1 1-16,-7-1-2 0,0 2 2 16,1 1 3-16,10-1 3 0,-1 0 1 0,0 0 2 15,-11 0 1-15,7 1 1 0,5 1 1 0,-6-1-2 16,5 2-3-16,-7 0-1 0,-1 2 0 0,3-1-2 15,-6-2 1-15,-2-1-1 0,-1 1 0 0,-10-2 0 16,-2-1 2-16,-2 0-1 0,0-2 0 0,-5 2 1 16,1 0 0-16,-8 0 0 0,3-2-3 0,-9 1-11 15,-1 0-21-15,-5-5-129 0,-6 0 133 0,-1-3-73 16,0 1-68-16</inkml:trace>
  <inkml:trace contextRef="#ctx0" brushRef="#br0" timeOffset="76667.86">20201 7874 751 0,'9'-11'333'0,"5"0"-250"0,-1-1-67 0,-1 3-3 15,8-2-7-15,0 1-2 0,1 0-2 16,5-1-1-16,1 3 0 0,2 2 0 0,4 1-1 0,0 3-1 15,2 1-2-15,0-2 3 0,3 6-3 0,-1-1 2 16,5 2-2-16,-3-3 1 0,10 3-1 0,0-1 2 16,3 2 5-16,4 0 2 0,-2-1 2 15,1 1 4-15,-4-1 6 0,-4-2 3 0,16 3 7 0,-5-3 2 16,-5 0 1-16,6-1 2 0,-2-1 7 0,10-3 1 16,4-4 2-16,0 4 0 0,-3-1-3 0,7-5-2 15,-5-1-4-15,7 0-4 0,-6-3-5 0,5 2-6 16,-2 1-6-16,-6-5-3 0,1 2-2 0,-8 2-1 15,2 1-1-15,-3 4-1 0,-3-1-1 0,-3 6-1 16,0-2 2-16,3 6-2 0,-4-1 0 0,-4 4-1 16,4-3 1-16,-9 5-2 0,3 2 2 0,-4-4-1 15,-8 2-1-15,3 2 0 0,0 0 0 0,-4-1 2 16,3 0-2-16,3 0 0 0,-1-1 4 0,-4 1 0 16,-2-4-4-16,-1 1-1 0,1-1-69 0,-6-5-83 15,2 3 125-15,-7-2-80 0,-2-1-79 0</inkml:trace>
  <inkml:trace contextRef="#ctx0" brushRef="#br0" timeOffset="84176.2">21589 10441 918 0,'-4'-16'433'0,"1"10"-262"16,-2 2-104-16,-1 4 30 0,-4 1-15 16,-4 12-18-16,2-4-13 0,1 7-29 0,-5 6 0 0,0-1-6 15,-2 7-2-15,2 1-4 0,0 5-4 0,1-2-2 16,-1 2 1-16,4 1-2 0,4-1-3 16,0 2 1-16,8-4-2 0,1 1 0 0,2-7 0 15,2 3-1-15,7-9-3 0,-5-1 2 0,5-2-2 16,0-4-2-16,4 0 2 0,0 0 0 0,0-3-1 15,3-2 0-15,-4 0 0 0,3 1 2 0,-2-3 2 0,-3 2 0 0,4-2 0 16,-4-1 2-16,-1-1 1 0,2-1 1 16,-2 2 0-16,2-2 0 0,1-2-1 0,1 1 2 15,-3-2-1-15,5-2 0 0,-3-1 0 0,2-2-1 0,0-3 3 16,-2-3-11-16,2 1-15 0,-1-4-22 16,0-3-30-16,-6-2 55 0,3 0-40 0,-5-5-20 15</inkml:trace>
  <inkml:trace contextRef="#ctx0" brushRef="#br0" timeOffset="84503.4">21505 10507 863 0,'-3'-4'414'0,"-1"2"-224"16,4-3-105-16,0 3 53 0,6-1-31 0,-2-4-8 15,3 3-11-15,2-1-9 0,-1 0-24 16,2 1-7-16,1-1-10 0,0 1-7 0,2 1-19 0,-1 1-4 15,0 2-1-15,-1-1-3 0,1 2 0 0,1-1-4 16,-1 1-13-16,0 1-15 0,-1-2-45 16,2 2-29-16,-3-2-40 0,1 0-63 0,-3 0 133 0,0 0-106 0,-1 1-69 15</inkml:trace>
  <inkml:trace contextRef="#ctx0" brushRef="#br0" timeOffset="84690.78">21506 10713 841 0,'-8'7'428'15,"2"0"-224"-15,2-5-123 0,11-2 61 0,0-2-43 0,1-3-13 16,3 1-22-16,5-2-6 0,2 1-6 0,2-3-6 16,4-1-14-16,-2 0-7 0,0 3-20 0,4 1-81 15,2 1-81-15,-2 3 129 0,1-1-85 0,-3 4-85 16</inkml:trace>
  <inkml:trace contextRef="#ctx0" brushRef="#br0" timeOffset="85491.51">21491 9549 975 0,'-3'0'393'15,"4"4"-266"-15,-1 2-89 0,2 0 25 0,-2 4-32 16,0 1-1-16,-4 7-1 0,4-2-1 0,-2 0-11 16,-3 9-4-16,3 3 0 0,0 2-4 0,-2-2-6 15,2 1 1-15,2 2 0 0,-5 7-1 0,3-3-2 16,1 1 1-16,1-5-7 0,0-3-17 0,3 2-10 15,-1-7-11-15,1-3-11 0,-2-8-43 0,4 0-39 16,-1-8-65-16,-1-2 134 0,1-5-104 0,0-2-50 16</inkml:trace>
  <inkml:trace contextRef="#ctx0" brushRef="#br0" timeOffset="85708.55">21333 9507 1052 0,'-3'6'402'16,"3"-4"-273"-16,-1 0-77 0,4-1 11 0,9 2-2 15,3-3-7-15,-1 1 4 0,10-7-4 0,-2 0 1 16,3 0-19-16,2-2-5 0,0-5-4 0,0 3-6 16,3-2-11-16,-2 1-3 0,2 2-4 15,0 1-14-15,-5 1-11 0,-2 1-18 0,3 4-66 0,-1-3-42 16,-5 3-73-16,-1 2 150 0,-6 0-117 0,-4 3-81 15</inkml:trace>
  <inkml:trace contextRef="#ctx0" brushRef="#br0" timeOffset="85891.28">21387 9732 1109 0,'-3'5'577'0,"0"-2"-395"0,2 0-123 0,2-1 11 15,6 1-5-15,1 0-1 0,5-3-7 16,-2 2 1-16,6-2-9 0,1 0-7 0,4 1-7 16,0-1-7-16,2-1-7 0,1-1-45 0,-1 1-36 15,0 1-48-15,0-2-81 0,0 1 141 0,-2-2-103 16,-2 1-51-16</inkml:trace>
  <inkml:trace contextRef="#ctx0" brushRef="#br0" timeOffset="86697.18">18766 8344 684 0,'-14'1'365'0,"0"1"-174"0,4-2-99 0,5 1 69 16,-2-2-58-16,0 1-3 0,4-2 1 16,-5-1-3-16,5 2-30 0,0 0-10 0,-2 0-10 15,1-1-7-15,-1 0-22 0,2 2 0 0,1 0-8 16,2 0-8-16,0 0-2 0,-2 4-1 0,2 0 0 16,0 2-3-16,0 1 2 0,0 2-6 0,0-1 5 0,0 4 0 15,3 1 0-15,0 1 1 0,1-5-1 0,1 4 0 16,2-1-2-16,3 0 1 0,0 0 0 0,3-3 0 15,-1 2-2-15,3 0 2 0,0-3-1 0,-1-1 4 16,1 0 0-16,-2 3 0 0,0-2 0 0,-7 1 3 16,4-1 2-16,-7 6-2 0,0 0-1 0,-3 1 2 15,-2 1 1-15,-6 3 0 0,2 0 0 0,-2 0 1 16,-3 2-1-16,-3-3 0 0,2-2 1 0,1 1-1 16,2-7-1-16,-3-3 1 0,-1 1-1 0,3-4-6 15,0-3-5-15,4 1-3 0,0-6-11 0,4-5-13 16,-4 2-12-16,9-2-25 0,-2-2-153 0,5 0 176 15,1-1-97-15,5 2-72 0</inkml:trace>
  <inkml:trace contextRef="#ctx0" brushRef="#br0" timeOffset="87138.93">19126 8388 793 0,'0'0'418'0,"1"0"-200"0,0-2-119 0,0 0 54 16,0 1-7-16,-4-1-15 0,0-1-13 0,3 1-30 16,-2-2-10-16,-1 3-11 0,0-3-11 0,1 6-21 15,2 1-7-15,-3 3-5 0,0 3-6 0,0-1-10 16,-2 7-3-16,-2 7-2 0,3 4 1 0,-6-3-1 15,2 7-1-15,2-2-1 0,1 7 2 0,4 1-1 16,-4 1 0-16,5-9-1 0,3-3 0 0,2 2-2 16,4-6-2-16,2-6-1 0,0-8-13 0,3-1-9 15,4-6-12-15,1-4-17 0,2-8-60 0,-3-2-40 16,3-6-72-16,-1 0 152 0,-2-5-138 0,2-1-62 16</inkml:trace>
  <inkml:trace contextRef="#ctx0" brushRef="#br0" timeOffset="87590.8">19315 8706 417 0,'-4'29'270'16,"-2"-1"-105"-16,3-6-92 0,2-9 49 0,0 2-18 0,1-2-8 0,0-4-22 15,1-6-3-15,1-3-4 0,3-5 4 0,0-10-6 16,0 4-5-16,3-5-18 0,-2-6-8 0,1-1-1 0,-2-4-5 16,0 4-4-16,1-2-13 0,0-1-4 15,-2 3-3-15,1 0-4 0,0 5-13 0,0-3-4 16,-1 10-6-16,0-3-5 0,0 6-8 0,0-1-6 15,-3 13-12-15,2-1-10 0,-1 7-49 0,-1 3-40 16,0 3 106-16,-1 0-75 0,1 6-55 0</inkml:trace>
  <inkml:trace contextRef="#ctx0" brushRef="#br0" timeOffset="88103.15">19715 8206 642 0,'0'-15'310'0,"5"-1"-159"0,3-1-82 0,1-1 28 15,1 1-7-15,1 1 1 0,0 0 0 0,-1 4-17 16,0-2-8-16,-3 9-9 0,1-3-1 0,-3 7-5 16,1 1-4-16,-4 7-2 0,0 1-5 0,1 0-11 0,-5 9-5 15,-3 6-1-15,1 0-4 0,-2 0-9 0,-2 6-2 16,1 4-3-16,-3 6 0 0,1 7-1 0,-2-1-1 16,3-5 1-16,-1 9-1 0,1-1 1 0,0 0-1 15,-2-5-1-15,4-6 1 0,1 0-1 0,0-6 1 16,2-7 0-16,-1-9 4 0,0-2 1 15,3-8 1-15,2 0 0 0,-2-9-1 0,0 1 2 0,-1-7-1 16,-1-2 1-16,2-1-2 0,-2-2 0 16,-3-4-2-16,-1 0 2 0,1 0 2 0,-3 0-3 15,0 1 1-15,-1 0-1 0,0 1-2 0,1 6-2 0,-3 2 0 16,1-1-2-16,1 3-1 0,0 7 2 0,-2 0 0 0,0 8 0 16,0 8 1-16,-1-3 0 0,5 7 1 0,-5 5 0 15,4 0-1-15,3 7-2 0,5-1-1 0,6-1 0 16,-4-2-1-16,8 0 1 0,-1-5-2 0,11-5-55 15,0-2-63-15,3-5 343 0,6-9-216 0,0-2 51 16,2-1 51-16</inkml:trace>
  <inkml:trace contextRef="#ctx0" brushRef="#br0" timeOffset="90155.62">16445 7897 429 0,'-3'0'286'16,"2"-1"-111"-16,2 0-87 0,2 1 47 0,1 0-8 15,3-2-34-15,-1 1-11 0,3 0-9 16,0-2-9-16,3 0-17 0,-1-4-6 0,5 4-7 16,-4-3-6-16,-1 3-11 0,3 0-6 0,3 0-3 15,-2 1-1-15,1 2-4 0,-3 0-1 0,-1 0 0 0,4 5-2 16,-3 0 1-16,0 2-4 0,-2-2-8 0,4 1-9 15,-1 0 1-15,2-1-3 0,-3-2-3 0,2-1 2 16,0 0-1-16,0 0 4 0,1-2 5 0,0-2 10 16,-3 2 1-16,4-1 3 0,0 1 2 0,-1-5 3 15,1 2 6-15,-4-4 1 0,3-1 5 0,-3 2 3 16,0-3 0-16,-2 1-1 0,0-2-1 0,-2 1-1 16,1 0-5-16,-1 2-2 0,1 1-6 0,-3 1-1 15,0 0-2-15,0-4 1 0,0 3-2 0,1 1 1 16,-2-1-3-16,0 0 0 0,1 1-7 0,2 0-4 15,-2 0 0-15,1 2-2 0,1-1-3 0,1 3-4 16,1 0 1-16,0-2-1 0,1 1 8 0,-2-3 3 16,2 3 1-16,-2-1 2 0,0-2 8 0,-1-4 1 15,-3 2 2-15,1-3 3 0,-3-1 0 0,2 1 0 16,-4-2-2-16,1 1 2 0,-3-1-4 0,1 1 3 16,-1 1-3-16,-2 0 1 0,0 2-1 15,-2-1 2-15,-1 1-2 0,0 0 1 0,0 2-1 0,1 1-1 0,-4-1 1 16,3 2 0-16,0-3 0 0,1 4-1 0,-2-3 1 15,2 1-1-15,-1-2 2 0,0 2-1 0,1-4 2 16,-2-1-3-16,1 1 2 0,-2-3 3 0,-1 3-1 16,0-1 3-16,0-1 1 0,0 2 2 0,-3-2 0 15,1 2 2-15,0 1-2 0,-1-3-3 0,0 1 2 16,-1-1-6-16,0 0-1 0,0 5-2 16,-2 0-3-16,0-2-1 0,1 3 1 0,0 4-1 15,-1-1 0-15,1 2 0 0,1-1 2 0,-6 1-1 0,6 0 1 16,1 2 2-16,4-1-3 0,-3-1 2 15,1 0 0-15,-3 0 1 0,6-1-1 0,2 0 0 0,-3 0 0 16,-2-1-1-16,0-2 2 0,3 3 0 0,-2-3 0 16,3 0 0-16,-2-1 1 0,-1 0 0 0,-2-2 0 15,3 2-1-15,-3-4-1 0,1 3-1 0,-3 4-2 16,1-4 0-16,0 6-2 0,0 0 1 0,0 3 0 16,1 0 3-16,-2 4-2 0,1-3 3 0,-1 2-1 15,-1 0 0-15,1 4 2 0,1-2-11 0,-1-1-12 16,0 1-4-16,1 0-3 0,0 0-2 0,2-1 1 15,-1-1-3-15,-1-1-2 0,2 2 11 0,-1-1 9 16,3-2 5-16,-2-1 4 0,-1 4 0 0,2-2 2 16,-1 0 2-16,-3-1 2 0,0 1 0 0,-1 0 1 15,-1 1 0-15,-1-2-1 0,-2 3 0 0,-3-1-1 16,3 2 0-16,2 2-1 0,-3 2 1 0,2-1-1 16,0 3-1-16,3 3 1 0,3-2 2 0,-1 0-2 15,6 2-1-15,-2 0 0 0,6-1 0 0,1 3 0 16,2 0-1-16,0-3-1 0,6 1 0 0,2-2 0 15,3-2 1-15,4 2 2 0,-4-4 0 0,9 0 0 0,-2-1 3 16,1-1-1-16,0 0 1 0,-1-3 0 0,-1 2 1 16,2-3-1-16,-3 1 0 0,1-3 1 0,-4 2-1 15,3-1 2-15,-3 0-2 0,1 1 3 0,-2-1-1 16,1 1-4-16,-1-1-7 0,0 0-6 0,-2 1-4 16,0 0-12-16,0 0 3 0,-3 0-6 15,1 0 1-15,-1-3 3 0,0 2 6 0,0-1 2 0,3-1 7 16,0-1 10-16,1-1 0 0,1-1 1 0,1 0-2 15,-1 0 6-15,1-3 0 0,5-1 5 0,-2-1 4 16,-4 2 0-16,3-3 1 0,0 3 4 0,3-3 2 16,-1 1-2-16,1-1 1 0,-6 3-5 0,4 0-2 15,1 0-11-15,-4-1-16 0,0 3-32 0,-1 0 40 16,-1 0-23-16,-2 1-15 0</inkml:trace>
  <inkml:trace contextRef="#ctx0" brushRef="#br0" timeOffset="90451.18">17089 7763 88 0,'2'-3'44'0,"1"-3"-27"16,1-1-13-16,-1 0 11 0,1-1-14 0,0 2 1 16,0 0 1-16,0-1-1 0,0-1-1 15,0-1 2-15,-3 1 1 0,1 2 9 0,1 0 6 16,-2 0 9-16,-1-1 7 0,0-1 24 0,0 2 11 16,-1 1 12-16,-2-5 10 0,-1 0 24 0,-1-2 1 15,-1 1-2-15,-1-3-3 0,0-2-19 0,-3-1-8 16,1-1-11-16,1 3-11 0,1-2-33 0,-1 1-8 15,5 4-8-15,-2-1-3 0,0-1-4 0,2 4-2 16,0 0-2-16,0 1 1 0,-1 2-1 0,-1 2-1 0,-2-2 4 16,0-1 1-16,1 6-2 0,-3-2 1 0,-2 2-2 15,-2 0 1-15,-5 0-1 0,2-2 2 0,-2 4-4 16,-8 2 0-16,-1-2 0 0,-5 2-1 0,-1 1 1 16,-1 3-2-16,0 0 2 0,-4 2-2 0,4 1-7 15,5-2-51-15,0 2-39 0,5 0 77 0,5 1-55 16,6 2-51-16</inkml:trace>
  <inkml:trace contextRef="#ctx0" brushRef="#br0" timeOffset="93042.37">17887 7810 633 0,'-7'-5'317'16,"2"1"-162"-16,0-1-88 0,5 1 36 0,-1 1-25 16,1-1-8-16,0 3-9 0,4-1-22 0,-2-1-7 15,3 3-12-15,1 0-5 0,-1 0-8 0,1 0 1 16,4 1-4-16,-1-1-1 0,3 3-3 0,0-1 0 16,1 1 1-16,1 0 1 0,1 0 0 0,0 3-2 0,8-1 0 15,-1 1 0-15,-1-1 1 0,4 2-1 0,-1 1-1 16,6 0 1-16,3 1-3 0,0-1 3 0,-7-1 0 15,5-1-1-15,2 2-2 0,-2-4 3 0,1 0-2 16,2-1 2-16,0 0 0 0,4 1-1 0,3 2 0 16,-1-5 2-16,2 3 0 0,-1 1-3 0,2-4 0 15,-1 1 2-15,-1 3-2 0,-5-6 2 16,0-2-1-16,3 5-1 0,1-4 2 0,-1 2 0 0,2 0-9 16,0 0-14-16,1 2-2 0,0-1-4 0,-4 2 2 15,-5-1-1-15,-4 3 0 0,2-2 0 16,1 0 10-16,-6 3 11 0,-2-2 2 0,-1 1 3 0,9-1-3 15,2 1 2-15,-1 1 2 0,1-3 1 0,2-1 3 16,3 3-1-16,2-3 2 0,1-1 1 0,0-2 1 16,1-1-1-16,1-1-1 0,1-4 0 0,7 3-2 15,-5-3 1-15,7-2-2 0,-5 0-1 0,-1-1 2 16,5 3-1-16,-12-1 0 0,6 0-1 0,-6-1 0 16,-5 3 2-16,-1 2 1 0,1 1-1 0,-3 1 0 15,-1 2 0-15,-1 0 1 0,1 0 0 0,-7 1 0 0,-3 1-3 16,4-1-1-16,-3 2 3 0,-3-1-1 15,-4 0 1-15,1 2 0 0,-2 0 3 0,2 0 0 16,-1 2 3-16,-3-3-1 0,5 4-3 0,0-3 1 16,1 0 1-16,1-1-3 0,5 1 1 0,-3-1-2 15,2 1 1-15,5-4-2 0,-6 1 0 0,2 0 1 16,2-2-1-16,-2 1 0 0,-2-2-1 0,3-1 0 16,-3 0 1-16,-5 2 1 0,7-4 1 0,-6 3-1 15,0 2 0-15,0-1 0 0,-3-2 1 0,2 2-2 16,-1 1 0-16,0-1 0 0,-2 1 0 0,0-3-1 0,3 1 0 15,3 0 0-15,-4 2 1 0,1-1-1 0,1-2 0 16,4 0 0-16,4 0-1 0,-1 0 1 0,-3 1 0 16,1-4 0-16,4 1 0 0,-1-1 3 0,1 2 2 15,-1-5 8-15,-1 0 2 0,0-1 1 0,4 1 2 16,2-2-1-16,-2 0 2 0,7-1-5 0,-3 1-1 16,-1 2-4-16,4-1-4 0,-5 3-2 0,2-2-1 15,-1 1 1-15,-6 0-1 0,1 2 0 16,1-2 1-16,-5 1-3 0,0 0 2 0,6 1-1 15,-4-2 0-15,1 5-1 0,-1 0 0 0,2 3 2 0,2-1-2 16,2 1 0-16,0 1 1 0,-5 1-1 0,5 4 1 16,-2-2-1-16,0 2 1 0,-2-2-1 0,4 1-1 15,-1 3 0-15,0-1 1 0,4 0 0 0,4 1-1 16,-2-1 1-16,6 1 0 0,-3-2 1 0,2 1 6 16,2-1 1-16,-3-3 2 0,0 1 2 0,-3-3 0 15,-1 0 2-15,0-2 1 0,3 1-2 0,-2 0-2 16,2 0-2-16,-3-2-2 0,2 2-1 0,-4 0-1 15,-5 1-2-15,6 2 0 0,-1-2 0 0,-7-1-1 16,0 4-1-16,-1-1 1 0,3 0 6 0,2 1 4 16,0-1 1-16,-1 1 0 0,5 2 1 0,1-2 1 15,1 1 1-15,1-1 0 0,-2-1-5 0,1 0-4 16,-3-2 1-16,-1 0-2 0,-4-3 2 0,1 2 1 16,-5-5-2-16,0 1-10 0,-5-1-89 0,3 1-126 15,-12-2 179-15,0 2-112 0,-6 0-111 0</inkml:trace>
  <inkml:trace contextRef="#ctx0" brushRef="#br0" timeOffset="96419.78">18339 6069 929 0,'-10'2'424'0,"2"1"-246"0,1 3-108 0,3-4 32 16,2 1-22-16,1-1-30 0,0 1-7 0,2 0-13 16,2 2-7-16,-1-1-18 0,3 0-1 0,0-1-2 15,0 1-10-15,-1-1-34 0,2 1-16 0,-1-1-18 16,0 0-31-16,0-2-33 0,0 3-61 0,-1-2 123 16,0 0-89-16,2-1-3 0</inkml:trace>
  <inkml:trace contextRef="#ctx0" brushRef="#br0" timeOffset="96559.37">18494 6071 1017 0,'-3'4'465'0,"0"-1"-272"0,-3 1-128 16,1 1 26-16,-1 1-18 0,1 1-10 0,0 0-27 16,2 1-10-16,-1-1-8 0,-1 3-4 0,3-1-5 15,-1 2-4-15,3-5-16 0,1 1-75 0,0-2-67 16,3 1 120-16,2-5-83 0,0-1-80 15</inkml:trace>
  <inkml:trace contextRef="#ctx0" brushRef="#br0" timeOffset="97298.02">18892 6077 975 0,'0'0'499'0,"0"0"-280"16,0 0-132-16,0 1 28 0,0-1-17 0,-1 0-14 0,-1 4-10 16,0 2-14-16,0-3-8 0,-1 5-24 0,0 2-5 15,0-2-7-15,-1 6-5 0,1-1-3 0,0-1-6 16,0 2-7-16,-1 1-10 0,2-4-11 0,0 1-40 16,1 0-22-16,1-5-24 0,-1 0-26 0,1-3-142 15,1 1 195-15,4-6-123 0,1-2-53 0</inkml:trace>
  <inkml:trace contextRef="#ctx0" brushRef="#br0" timeOffset="97473.66">19152 6003 828 0,'-12'3'596'0,"1"3"-231"0,-2 2-221 0,1 2 153 16,-2 2-163-16,-4 3-28 0,3 1-33 0,4-1-17 15,-5 0-1-15,5-1-21 0,2 2-17 0,-1 1-3 16,9-7-7-16,-1 0-5 0,2-2-48 0,0 1-34 15,7-9-59-15,-1 2-71 0,4-5 152 0,3-3-115 16,8-4-50-16</inkml:trace>
  <inkml:trace contextRef="#ctx0" brushRef="#br0" timeOffset="98308.16">18314 6737 706 0,'-8'2'383'0,"-2"3"-203"0,8-8-114 15,0 3 72-15,2-1-84 0,0 0-9 0,3-1-2 16,-2 1-7-16,2-1-13 0,2 2 0 0,2-1 6 15,-1-2 3-15,2 1 1 0,0 1-2 0,3-1-5 0,4 0 5 16,5-2-2-16,-4 2 2 0,5 1-5 0,9 0 0 16,-2 0-2-16,8 1-2 0,2 1-2 0,3 1-1 15,0 0-2-15,4 3-4 0,-2-2-2 0,-1-1-1 16,0 2-1-16,-4-2-15 0,1 2-22 0,-1-3-170 16,-1 1 169-16,-2-2-90 0,5 0-83 0</inkml:trace>
  <inkml:trace contextRef="#ctx0" brushRef="#br0" timeOffset="106951.38">7295 5572 1015 0,'-9'-4'428'0,"1"1"-268"0,0 1-94 16,5 1 19-16,-1 0-20 0,4 0-1 0,0-1-2 16,3 1-7-16,0 0-12 0,6 0-8 15,-1-4-8-15,8 2 4 0,-4-1 2 0,7-1 1 16,2-1 3-16,7-1-5 0,2 0 1 0,10 1-4 15,-2 1 1-15,-5 0-8 0,5 1-4 0,5-2-2 16,0 2-3-16,-6 2-5 0,-5-4-1 0,-2 2-1 0,5 2 0 16,0 0-2-16,1 1 1 0,-5 1 0 0,4 1 0 15,-1 3-1-15,3-1 0 0,-2-1 0 0,-1-1 1 16,0 2-2-16,-3-3 1 0,1-2 0 0,-2-2 0 16,0 1 2-16,-1-8-1 0,1 2 2 0,-2-1-10 15,0 0-18-15,-4-2-41 0,-1 1-63 0,-3 1 99 16,-4 3-64-16,-11-4-34 0</inkml:trace>
  <inkml:trace contextRef="#ctx0" brushRef="#br0" timeOffset="110693.72">16252 10688 572 0,'25'-5'408'0,"-1"-5"-118"16,4-2-155-16,0 0 118 0,-3 3-110 0,1-2-24 15,-1-2-21-15,-5 3-16 0,1 1-16 0,-3 1-23 16,1 1-6-16,-2 1-3 0,0 0-4 0,3 1-3 16,-1-1-1-16,3 2-4 0,-2 0-4 0,2 1-5 15,0 1-1-15,8 1-5 0,-5-1-1 0,3 2-1 16,1 0-1-16,-1-2-1 0,1 1 0 0,1 0-3 16,-3-1 1-16,0 0 0 0,2-1 1 0,-5-1-2 15,1 0 1-15,4-1 0 0,0 1 1 0,-1-2-1 16,-1 2 0-16,1 0 0 0,3-3 0 0,1 3-1 15,1-2 2-15,-14 1-1 0,4 0 3 0,0 2-1 0,-7 1-1 16,1 2 1-16,-8 0 0 0,-1-1 0 16,1 2 1-16,0 1 1 0,-1 1 0 0,-4-2 2 15,-2 2-1-15,1-1 1 0,-1 3 2 0,2-1-1 0,-3-1 0 16,-1 0-1-16,0-1-3 0,0 2-4 16,0-1-10-16,0-2-13 0,0-1-53 0,0 1-36 15,-1-1-60-15,1 0-112 0,0-1 199 0,2-2-141 0,1-1-113 16</inkml:trace>
  <inkml:trace contextRef="#ctx0" brushRef="#br0" timeOffset="112389.01">14538 8066 514 0,'4'3'203'0,"2"-2"-150"15,-2-2-73-15,6-2 34 0,3 0-28 0,3 1-14 16</inkml:trace>
  <inkml:trace contextRef="#ctx0" brushRef="#br0" timeOffset="113269.69">21076 8296 535 0,'-4'-6'335'0,"0"1"-126"0,-1-1-106 16,3 4 69-16,-2 1-43 0,3-1 1 0,-1 1-8 15,-2-2-28-15,0 2-3 0,1 2-11 0,0-1-3 16,-2 2-8-16,2-1-6 0,0 0-22 0,-1 0-5 15,3 2-9-15,-2-2-11 0,3 1-4 0,0 1-9 16,1 1-2-16,2 0-3 0,0 2 0 0,3 1-13 16,-1-2-14-16,-1 4-20 0,0-4-20 0,0 5-95 15,-2-2-67-15,2 1 162 0,0-2-128 0,-2 0-85 16</inkml:trace>
  <inkml:trace contextRef="#ctx0" brushRef="#br0" timeOffset="113420.89">21183 8252 1118 0,'0'-8'549'0,"0"0"-290"0,0 7-147 0,-1 0 40 0,0 1-25 15,-1 0-25-15,-1 6-29 0,2-3-12 0,-2 5-14 16,0-1-11-16,-1 3-22 0,0 0-3 0,0 6-6 16,-1-4-8-16,3 1-74 0,-1 3 32 0,2-3-188 15,1 1 186-15,0-3-103 0,5-4-62 0</inkml:trace>
  <inkml:trace contextRef="#ctx0" brushRef="#br0" timeOffset="114070.7">21688 8269 561 0,'1'-2'382'0,"-1"-2"-144"0,-1 2-128 15,1-2 81-15,0 2-66 0,2 1-18 0,0-1-22 16,1-1-9-16,-1 3-8 0,1 0-10 16,-2 0-20-16,1 0-9 0,1 0-4 0,-3 3-5 0,2 0-8 15,-1-1-2-15,-1 4-3 0,0 0-2 16,-2 6 0-16,2-2 0 0,-4 3-3 0,1 1-6 16,0 0-11-16,1 2-9 0,-1-1-9 0,2-3-49 0,-1 1-32 15,2-2-44-15,1-5-68 0,4-1 150 16,-3 0-107-16,3-11-36 0</inkml:trace>
  <inkml:trace contextRef="#ctx0" brushRef="#br0" timeOffset="114209.21">21918 8254 682 0,'4'-5'597'0,"-1"1"-243"0,-3 4-200 0,-2 1 84 16,-5 2-61-16,2 5-27 0,1 5-22 0,2 0-15 16,-5 3-41-16,-2 3-18 0,2 1-14 0,-2 4-11 15,1-3-8-15,3 0-21 0,-4 1-31 0,6-4-50 16,4-2-93-16,11-3 137 0,-6-1-87 0,12-10-45 15</inkml:trace>
  <inkml:trace contextRef="#ctx0" brushRef="#br0" timeOffset="116473.49">15736 10008 632 0,'0'-10'369'0,"-4"3"-191"0,0 0-102 16,0 2 32-16,0-3-16 0,0 2-19 0,0 0-15 15,-3 0-10-15,4 0-23 0,0 1-5 0,-1-1-3 16,2 0-2-16,0 0 4 0,-1-1 3 0,3 2 5 15,-1-3 7-15,1 2 13 0,-2-2 5 16,1-1 1-16,1 4 3 0,-1-3 0 0,1 1 0 16,-1 3-4-1,-1 2-2-15,-1-2-8 0,-1 2-3 0,0 0-4 0,-2-1-4 0,1 3-5 0,-4 0-6 0,-3 2 0 16,1-1-4-16,0 0-8 0,-2 2-3 0,-3-2 0 0,-2 5 0 16,1-1-4-16,-2 1 2 0,3-2-3 0,-5 1 1 15,2 2 1-15,0 0-1 0,-3 0 2 0,1-1-3 16,-2-1 3-16,0 0-2 0,0-1 0 15,2 1 1-15,-4-1-1 0,4 1 1 0,-1 2-2 0,1-2 2 16,0 2-2-16,1 1 2 0,0 2-1 0,0-1-1 16,1 1 0-16,1-1-1 0,1 0-1 15,1-2-1-15,0 1 1 0,3 2-2 0,0-2 0 16,1-2 3-16,5 3-3 0,-1 0 2 0,-1 1 0 16,3-2 0-16,0 1-1 0,0-3 1 0,-1 4 1 15,0-2-1-15,-1 0 1 0,1-1 1 0,0 2 0 16,2 0 0-16,2 0 0 0,-6 0 1 0,3-1-1 15,0 2 0-15,-2-1 1 0,-2-1 0 0,3 3 2 16,-5-3 2-16,5 4 2 0,0-1 0 0,-1 1 4 16,-1-1 0-16,2 3-1 0,1 0 2 0,-2 1-2 15,1-2 1-15,-1 1-2 0,1 2 2 0,0-2-6 16,0 2 0-16,0 0 0 0,0 0-2 0,1-2 1 0,1 1-4 16,-1 4 0-16,2-1-2 0,0-3 0 0,2 2 1 15,0 0 0-15,1 4-2 0,1-1 1 0,0 0 1 16,0-5-1-16,0 4 2 0,0 1 0 0,0-2 0 15,0-2 0-15,1 0 1 0,-1-1-1 0,3-1 1 16,-2 1-1-16,3-4 0 0,-2 2 0 0,2-1-1 16,0-1 1-16,-1-2-1 0,-1 2-1 0,4 0 0 15,-1-3 1-15,0 2 0 0,0-3 0 16,1 2-1-16,-1 1 1 0,2 0-1 0,-1-1 0 0,0 0-1 16,1-1-1-16,-2 0-2 0,-1-1-4 0,2-3-15 15,-1 3-6-15,-1-4-9 0,0 1-7 0,1-1-9 0,-3 2-31 16,1-1-16-16,0-2-16 0,0 1-12 0,-2-4-117 15,0-1 174-15,-1-2-106 0,-2 0-48 0</inkml:trace>
  <inkml:trace contextRef="#ctx0" brushRef="#br0" timeOffset="121604.14">19200 10960 1016 0,'-8'8'452'0,"2"-5"-264"0,2 5-104 0,1-8 33 15,4 1-1-15,0-2-20 0,1-1-5 16,2 0-6-16,-1-3-9 0,2 3-20 0,-1 1-11 0,1-2-5 16,-3-1-10-16,2 4-20 0,-2 0-2 0,0 3-1 0,-1 5-1 15,1 7-1-15,0-4 0 0,0 9-5 0,-3 4-18 16,1 0-9-16,0 7-9 0,-5-2-9 0,2 1-29 15,0 1-13-15,-4-2-2 0,-1-3-26 0,3-5-20 16,-3-1-10-16,3-3-21 0,4-5-25 0,-3-11 123 16,1 3-76-16,3-18-16 0</inkml:trace>
  <inkml:trace contextRef="#ctx0" brushRef="#br0" timeOffset="121830.37">19175 11107 217 0,'0'-39'111'0,"0"1"-54"16,1 3-24-16,-1 1 18 0,0-5 3 0,-1-1-1 15,-3 9 4-15,3 0 9 0,2 4 9 0,-1 0 22 16,-1 11 4-16,0-7 9 0,-2 13-4 0,0 2 16 15,3 0-1-15,-4 6-5 0,0 0-8 0,4 2-19 16,-1 0-9-16,2 2-9 0,3-1-6 0,5 1-5 16,-2 1-5-16,8-2 0 0,-2 1-1 0,5-3-9 15,1 1-5-15,6-6-4 0,-1 2-6 0,3-2-13 16,3-1-4-16,2-1-7 0,4 1 2 0,-2 1-4 16,4 0-3-16,-7 3-3 0,2-3-3 0,-4 3-6 0,-7 2-9 15,0-1-30-15,-4 1-18 0,-6-2-16 0,-3 3-22 16,-2 0-24-16,-3 3 77 0,-5 1-64 0,1-1-3 15</inkml:trace>
  <inkml:trace contextRef="#ctx0" brushRef="#br0" timeOffset="122017">19242 10912 981 0,'-17'17'451'0,"4"-2"-257"15,-1-2-113-15,4-2 34 0,8-4-13 0,-3-1-12 16,1-1-5-16,3 0-21 0,4-3-9 0,-2 1-13 0,6-2-7 15,0-1-8-15,-1 0-6 0,6-1-11 0,3-4-3 16,-2 1-7-16,7-4-16 0,3-2-21 0,1 2-103 16,0-1-101-16,3-2 185 0,-1-3-134 0,5 1-112 15</inkml:trace>
  <inkml:trace contextRef="#ctx0" brushRef="#br0" timeOffset="122294.86">19902 10711 1315 0,'3'4'517'0,"-5"-4"-367"0,0-2-107 0,-5 1 10 16,2-1-4-16,2 0-5 0,-1 1 4 0,1 0 3 16,-1-2-2-16,0 3-3 0,1 2 0 0,-3-1-5 15,3 1-4-15,-4 2-2 0,0 1-5 0,-3 5-8 16,-1 0-4-16,-2 3-2 0,-3-1-1 0,3 1-7 0,-5 7 3 15,1 4 3-15,-1 2 1 0,1-5 1 0,3 6-1 16,-1-2-2-16,4 7 0 0,6-3-2 0,-2 2-3 16,8-8-5-16,3 0-2 0,3 3-1 0,6-5-2 15,8-5 0-15,1-5-1 0,4 1-1 0,5-6-18 16,2-6-23-16,8-7-147 0,-2-1 158 0,7-9-86 16,1 0-78-16</inkml:trace>
  <inkml:trace contextRef="#ctx0" brushRef="#br0" timeOffset="122831.75">19331 9632 978 0,'-3'-6'414'0,"1"1"-270"0,-1-1-93 0,2 0 28 16,1 0-12-16,-1-1-7 0,0 2 1 0,0-1-6 0,-1 3-5 0,-4 0 11 15,2-1-2-15,-2 3-9 0,-1 1-2 16,0 3-4-16,-5 1 5 0,-1 4-2 0,-1-1-2 16,2 4-13-16,-5 2-4 0,2 2-3 0,-3 0-3 15,-1-2-2-15,-2 4-7 0,1 0-3 0,-3-2-2 16,3 3-2-16,6 0-5 0,-6 0-1 0,17 1-3 15,-5 0 0-15,11-3-5 0,-2 3 0 0,18-8-2 16,-4 4 2-16,7-4 0 0,5-3 3 0,-1-1 0 16,2-4 1-16,-2 1 3 0,0-4 0 0,-1 0 1 15,0 0 2-15,-4-3 3 0,-3 2-1 0,-4 1 0 0,2 1 5 16,-11 4 1-16,3-1 2 0,-8 2 0 0,-2 4 2 16,-3 0-3-16,-5 1 1 0,-1 1 0 0,-2-1-8 15,-1 2-4-15,0-1-9 0,-1-2-10 0,2-4-33 16,-1 0-15-16,2-4-22 0,3 2-23 0,0-7-119 15,0 0 162-15,7-8-102 0,-3 2-47 0</inkml:trace>
  <inkml:trace contextRef="#ctx0" brushRef="#br0" timeOffset="123101.88">19673 9697 1268 0,'-4'3'589'16,"1"-2"-376"-16,-1 3-136 0,4-1 19 0,0-2-19 16,2 2-9-16,-1 1 9 0,-1-1 0 0,2-1 0 15,-2 3-23-15,-2 2 8 0,0 2-3 0,-4 0-2 16,-5 2-1-16,3 6-9 0,-5 0-2 16,-2 4-5-16,2 2-5 0,-1 5-10 0,-1-2-7 15,6 2-4-15,0-1-2 0,5 0-6 0,2 0-2 16,11-6-4-16,-3 1 0 0,6-5-10 0,8-2-11 15,9-4-19-15,1-2-25 0,5-4-98 0,8-5-93 16,12 0 188-16,3-4-140 0,-4 1-67 0</inkml:trace>
  <inkml:trace contextRef="#ctx0" brushRef="#br0" timeOffset="123636.61">19710 13445 867 0,'-9'-3'355'0,"2"-1"-220"15,-1 4-76-15,0 0 20 0,2 0-19 0,-3 8-2 0,1 9 5 16,-2-3-2-16,3 3-24 0,-2 7-5 0,1 2-5 0,-1 10-5 15,4 5-3-15,-3-1 0 0,2-2-9 0,4 4 0 16,-1 1-1-16,2-3-2 0,-1-5-2 0,0-6 1 16,2 3-4-16,3-7 0 0,2-7-7 15,-1-5-24-15,-2-4-16 0,4-4-21 0,-2-5-27 0,1-8 62 16,-3 0-53-16,-1-14-17 0</inkml:trace>
  <inkml:trace contextRef="#ctx0" brushRef="#br0" timeOffset="123831.33">19503 13445 1238 0,'-1'9'514'0,"1"0"-333"15,0 1-115-15,3-2 25 0,5-2-8 0,5 2-35 16,-2-3-4-16,8 1-2 0,2-1-4 0,4 1-14 16,-1-1-5-16,7-2-5 0,-2 1-3 0,1-4-5 15,3 1-6-15,-1-5-15 0,2 2-17 0,-2-4-67 16,1 0 29-16,-7 0-156 0,5-1 170 0,-5 2-106 0,-8 1-47 15</inkml:trace>
  <inkml:trace contextRef="#ctx0" brushRef="#br0" timeOffset="124019.47">19720 13595 1357 0,'-24'26'531'0,"2"-13"-390"16,-1 3-112-16,5-4 6 0,3-4-17 0,6 2-11 15,-3-1-6-15,4 0-4 0,5 1-1 0,-3-2-1 16,6 1-4-16,-3-1-1 0,7-4-8 0,5 0-14 16,-1 0-3-16,2-3-2 0,5-1-8 0,6-1-12 0,3-4-78 15,8-6 94-15,-2 1-53 0,2 2-21 0</inkml:trace>
  <inkml:trace contextRef="#ctx0" brushRef="#br0" timeOffset="124275.94">20283 13591 1214 0,'-4'-9'446'0,"-1"0"-280"16,-1-2-97-16,1-1 25 0,1 2-11 0,0-1-13 16,2 2 1-16,-1 1-1 0,0 4-2 0,-1 0-9 15,0 3-6-15,-2 1-3 0,0 2-3 0,-3 7-14 16,1-5-3-16,-7 14-7 0,2-4-4 0,0 7-10 15,-3-3-1-15,-1 7-1 0,1-1-3 0,1 3 3 16,-1-1-4-16,5 1 2 0,4 0 0 0,-3-4-2 0,8 0-3 0,3 4 1 16,1-3-1-16,5-3-1 0,4-3 0 15,4-4-1-15,4-2-1 0,12-9 2 0,-3 5-1 16,3-10-15-16,9-6-83 0,-1-1-68 0,6-4-134 16,5-4 230-16,-2-4-205 0,-3-1-121 0</inkml:trace>
  <inkml:trace contextRef="#ctx0" brushRef="#br0" timeOffset="124828.76">20043 12514 974 0,'-5'1'560'15,"0"2"-293"-15,-4-3-176 0,0 0 102 0,0 0-112 16,-2 0-14-16,-1 0-20 0,-1 5-12 0,1-2-6 15,1 5-6-15,-1 0-7 0,-1 4-9 16,-3-2-2-16,1 10-1 0,1-3-3 0,-1 3-1 16,-1-2 0-16,0 6 0 0,2-5 0 0,0 2 0 15,1-2 0-15,2-1-1 0,1-1 0 0,1-5-2 16,3 1-2-16,3-6-1 0,1 3-4 0,1-3 1 0,5-6-2 0,3-1 1 16,0 1 1-16,2-1 2 0,3-4 0 0,4 0 3 15,5 0 2-15,6-4 2 0,-4 2 0 16,5 3 0-16,2 1 3 0,-2 1-2 0,4 1 3 15,-2 4-2-15,-9 3 5 0,0 4-1 0,-6 0 2 16,-4 5 1-16,-9 2 0 0,3 1 2 0,-9 6-1 16,-4-1 1-16,-5 2-4 0,2 0 1 0,-11 1-1 15,-3-3-1-15,3-1-2 0,-7-1-2 0,1-6-2 16,3-1-1-16,0-5-7 0,2-5-4 0,5-4-2 16,0-4-5-16,5-1-3 0,4-9-12 0,2-3-39 15,-2 1-16-15,5-2-16 0,3-1-49 0,1-3-77 0,4 1 154 16,7-1-110-16,-2-1-23 0</inkml:trace>
  <inkml:trace contextRef="#ctx0" brushRef="#br0" timeOffset="125057.12">20453 12610 1608 0,'-4'0'580'0,"-1"0"-425"0,-1-2-117 15,-2 0 2-15,-3-2-19 0,1 4 0 0,1 0 1 16,-2 2-4-16,-1 6-3 0,-1 2-8 0,-4 0-2 16,4 6-2-16,-1 4-1 0,-2 5-2 15,0-3 1-15,4 12-1 0,0-6-1 0,2 4-3 16,-1 0 0-16,11-2-2 0,-2 0 0 0,7-4-3 16,5-3 1-16,10-7 2 0,1-1-1 0,0-5-5 0,15-12-29 0,10-1-171 15,-2-1 178-15,-1-3-100 0,6-5-71 0</inkml:trace>
  <inkml:trace contextRef="#ctx0" brushRef="#br0" timeOffset="126245.78">6440 8705 724 0,'-1'4'334'15,"1"0"-188"-15,1 0-71 0,2 0-1 0,4 0 10 16,4 0 4-16,9-2 7 0,12 0-8 0,-6 2-15 15,13-5-30-15,14-6-10 0,1 2-4 0,12-6-16 16,4 1-31-16,11 2 17 0,-1-1-14 0,7 2-7 16</inkml:trace>
  <inkml:trace contextRef="#ctx0" brushRef="#br0" timeOffset="127668">12306 10136 652 0,'-8'-4'353'16,"1"3"-163"-16,-2 1-98 0,6 1 64 0,-2 2-20 15,-2-2-14-15,2 0-11 0,0 1-17 0,-3 0-9 16,7 6-15-16,-5-3-10 0,3 1-25 0,2 3-10 16,0 0-7-16,0 1-5 0,2-1-10 0,0 4-2 0,3 5-1 15,1 1-1-15,-4 0-1 0,5 6 2 0,-2 4 0 16,1 5-4-16,-3 6-5 0,2 1-12 0,-3-8-12 16,3 4-37-16,-1 2-21 0,-1-4-28 0,-5-6-43 15,3-5 102-15,1-1-79 0,-1-5-14 0</inkml:trace>
  <inkml:trace contextRef="#ctx0" brushRef="#br0" timeOffset="127933.32">12142 10185 1095 0,'0'7'424'0,"8"-4"-276"15,-2 1-79-15,8-4 16 0,4-3-2 0,6-3-7 16,0 1 6-16,9-9 0 0,-2 1-5 0,4-5-24 16,0 3-11-16,4-5-9 0,4 0-5 0,0 3-14 15,1 1-5-15,-4 5-5 0,-3 0-4 0,-1 2-11 16,-13 7-12-16,1 2-45 0,-3 1-31 0,-12 3-43 16,-6 4-53-16,-6 5-102 0,-7 6 196 0,-18 9-141 15,6-3-37-15</inkml:trace>
  <inkml:trace contextRef="#ctx0" brushRef="#br0" timeOffset="128057.76">12134 10455 1092 0,'10'-1'521'16,"5"-5"-301"-16,0 1-135 0,-4 2 83 0,13-5-87 0,5 2-8 16,1-3-18-16,-1 1-5 0,4 3-8 0,1-3-12 15,8-1-46-15,3 1-51 0,0 2 22 0,-2-1 25 16,9-3-55-16,-2-2-31 0</inkml:trace>
  <inkml:trace contextRef="#ctx0" brushRef="#br0" timeOffset="128624.84">9717 8436 966 0,'0'6'455'0,"1"0"-268"0,3 1-22 0,3-2-53 16,0 2-34-16,11-2 34 0,-1 0 4 0,11-1-20 15,-6-1-14-15,12-5-10 0,1 1-10 0,6-2-27 16,4-5-11-16,6-1-18 0,2 1-36 0,-10-3-54 0,21 6-78 16,14 0 125-16,-6-3-86 0,-5 2-44 0</inkml:trace>
  <inkml:trace contextRef="#ctx0" brushRef="#br0" timeOffset="130011.11">13002 10159 1033 0,'12'-2'509'15,"-6"1"-339"-15,3-2-112 0,-9 6 24 0,-1 1-8 16,1 2-6-16,-7 0-14 0,-2 4-2 0,-3 4-2 16,0 3-6-16,-5 3-8 0,1 3-9 0,-4 4-14 15,0-1-4-15,-1 6-3 0,1-1-1 0,3 1-5 16,-2 0 0-16,7-5-1 0,0 0-2 0,4-3-6 15,5-4 1-15,4-5-3 0,2-1 0 0,7-4 8 16,4-3 1-16,11-5-1 0,-2 0 3 0,-1 0 5 16,13-7 0-16,9 0 3 0,-4-3-1 0,1 1-8 15,1-2-18-15,-4 0-21 0,4-2-120 0,-8-2 132 16,5 1-82-16,-14 2-51 0</inkml:trace>
  <inkml:trace contextRef="#ctx0" brushRef="#br0" timeOffset="130316.06">13011 10024 1149 0,'9'-2'522'0,"2"-4"-307"0,3 0-128 16,1 4 27-16,4-5-14 0,2 3-18 0,-2-2-17 15,0 0-24-15,-5 6-13 0,6-1-13 0,-1-3-15 16,-7 4-18-16,0 0-12 0,-1 0-14 0,-1 3-46 16,-1 0-23-16,2 0-31 0,-5 3-45 0,-2-2 118 15,1 3-87-15,-4-2-19 0</inkml:trace>
  <inkml:trace contextRef="#ctx0" brushRef="#br0" timeOffset="130487.49">12817 10386 1444 0,'-5'9'492'0,"2"-4"-325"0,3-4-92 16,7-4 10-16,4-3-6 0,6-3-14 0,0-1 0 15,6-2-1-15,4 0-13 0,6-1-43 0,-3 2-28 16,10 1-28-16,-1 2-38 0,3 2 61 0,0-2-47 16,2 6-23-16</inkml:trace>
  <inkml:trace contextRef="#ctx0" brushRef="#br0" timeOffset="133388.85">15087 9981 569 0,'-6'7'337'0,"2"2"-163"0,-2-3-99 0,1 2 68 16,-1 0-22-16,3-1-43 0,2-2-6 0,0 1-6 16,-1 0-2-16,1 2-9 0,1 1-4 0,-3-2-19 0,-1 4-4 15,1 0-5-15,-3 2-3 0,2 3-2 0,-4-2-8 16,-2 2 1-16,2 0-3 0,-6 1-2 15,0 4-1-15,-2-1 2 0,-9 3-4 0,4-2-1 16,-3 3-1-16,0 3 0 0,3-3 1 0,0 3 0 16,0-1-2-16,3-1 0 0,4 2 0 0,-3-2 1 15,4-2-1-15,1 0 2 0,2 0-4 0,0-3 2 16,2-2 1-16,5-2-1 0,-4 0 0 0,3 0-2 16,0-1 2-16,0-3-2 0,2-1 2 0,0 3-1 15,0-3-3-15,-1 1 4 0,3-2 0 0,-1 0-1 16,0 1-1-16,0 0 1 0,1 2 1 0,0-2-1 15,0 2 1-15,-1-1-2 0,1 0 0 0,0 2 0 16,1-2 2-16,1 3-1 0,-1-2-1 0,1 3 2 16,-1 0 1-16,-1 4-1 0,1-1 2 0,-1 0 0 15,0 2-2-15,0 1-1 0,0 0 1 0,0 1 0 16,0 1-1-16,0 4 0 0,0-1-1 0,0-3 4 0,1 1 0 16,1 4 3-16,-1 0 0 0,1-4 2 0,1-1-1 15,1 4 1-15,0-2 1 0,2-1 1 0,-2 2 1 16,2-7 0-16,1 2 4 0,1 0 3 0,1-4 1 15,-1 0 0-15,4-2 5 0,-1 0 0 0,1-2 1 16,1 1-1-16,5-2-4 0,-3 0-1 0,7 0-2 16,25 10 13-16,-23-10-20 0,-2-4-4 15,4 2 1-15,-2-1-3 0,-2 0-1 16,1 4 0-16,-2-3 1 0,-5 0-1 0,3 5 0 0,2 2 2 16,-2 1-3-16,1-4 2 0,-4 2 0 0,3-1-2 0,2 2 0 15,3 0-1-15,-2 1 0 0,3-5 1 0,4 1 2 16,-1 3-2-16,4-2-1 0,-5 0 1 0,0-3-1 15,1 0 1-15,-5-1 0 0,-1-1-1 16,-3-4-1-16,-1 0 1 0,-2-3 0 0,2-2 3 16,-3-1 0-16,0 1-1 0,-3-1 0 0,1-4 3 0,-3-1-5 15,1 1-11-15,-5-2-16 0,-1 0-24 0,-2-2-144 16,-1 1 159-16,-2 0-92 0,0 2-75 16</inkml:trace>
  <inkml:trace contextRef="#ctx0" brushRef="#br0" timeOffset="133770.66">15703 11587 1042 0,'-18'13'453'16,"0"3"-334"-16,-2 1-99 0,2-5-7 0,5-1-2 15,2-1-2-15,-2 1 15 0,3 0 9 0,0 0-5 16,6-4 20-16,-2 0 11 0,2 1 3 0,1-2 1 16,3 1 4-16,2-2-3 0,0 0-1 0,1 1 13 15,1-2-16-15,5 3 2 0,-2-2-2 0,4 4-2 16,-1-1-1-16,3-1-11 0,0 0-8 0,4 1-8 16,-2 0-4-16,3 1-11 0,0-2-3 0,1 4-1 15,3-3-4-15,-4 2-3 0,1 2-1 0,2 1 3 16,0 0 2-16,-5-1-1 0,-1-1 1 0,-8 3 3 0,-3 4 3 15,-13 2 1-15,5-1-1 0,-12 2-1 0,-7 7 0 16,-2-1-1-16,-4 5 0 0,0 1-3 0,-1 0-3 16,1-1-8-16,1 1-10 0,4-5-18 0,4-7-86 15,1 2-63-15,6-10-104 0,6-5 204 0,7-10-197 16,-1 2-98-16</inkml:trace>
  <inkml:trace contextRef="#ctx0" brushRef="#br0" timeOffset="134307.01">15714 11900 1242 0,'3'-8'495'16,"1"-1"-351"-16,-4 5-105 0,0 1 30 0,1 2-39 15,0-2-12-15,2 2 0 0,-1 0-2 0,3 5-2 16,-2 1-1-16,4 4-5 0,-1-1-3 0,2 4-4 15,-1 1 2-15,3 2-3 0,-2 0 2 0,1 4 0 16,-1 0-1-16,3 2 1 0,0 0 0 0,-3-1 1 16,-2 0-1-16,2 0 1 0,1 3 0 0,0-7-3 15,-4-1 2-15,-3-1-1 0,1 0 0 0,-1-5-5 16,0 2-5-16,4-3-9 0,-7-5-29 0,1 2-15 16,2-1-16-16,-2-4-17 0,0-4-53 0,0 0-16 15,-4-5-22-15,0-5-36 0,-2-3 139 16,0 1-85-16,0-6-13 0</inkml:trace>
  <inkml:trace contextRef="#ctx0" brushRef="#br0" timeOffset="134499.32">15791 11875 545 0,'-4'-14'347'0,"-1"2"-131"0,2 0-115 15,1 5 51-15,2 6-18 0,0-2-14 0,0-1-20 0,0 2-36 0,2 2-6 0,3-1-6 16,1 2 3-16,7 0-3 0,-4-1-1 16,3 4-7-16,4-3 5 0,0-1-4 0,3 1-1 0,3-1 0 15,1 0-6-15,-3 0-3 0,4-3-4 0,2 0-3 16,-1-2-7-16,-3 2-4 0,1-3-3 0,0-2-2 15,-2-1-17-15,1 2-7 0,-5-2-13 16,-2 1-14-16,-6 2-55 0,4-3-33 0,-14 8-53 16,1-3-88-16,-7 6 183 0,-7 1-128 0,-2 10-40 15</inkml:trace>
  <inkml:trace contextRef="#ctx0" brushRef="#br0" timeOffset="134853.69">15818 11918 1038 0,'-1'-3'465'15,"-6"4"-283"-15,2 0-116 0,-4 4 34 0,1-2-14 16,2 4-13-16,3 0-9 0,1 3-12 16,1 1-5-16,1 2-6 0,0-3-4 0,3 3-11 0,5-6-8 0,7 2-4 15,-3 1-3-15,2-4-9 0,7-2-1 0,0-5-2 16,6-1 1-16,4-7-5 0,0 3-15 0,-5-3-23 15,5-5-113-15,1 0-109 0,-1-2 203 0,-1 5-145 16,-7 0-129-16</inkml:trace>
  <inkml:trace contextRef="#ctx0" brushRef="#br0" timeOffset="135208.07">16204 11906 358 0,'1'-7'281'0,"3"1"-67"0,-1 1-97 0,3-2 81 15,1 0-15-15,-1 1-11 0,0 1-8 0,-1 2-42 0,-3 3-9 16,1-1 0-16,-1 1-10 0,-2 0-32 15,-1 2-7-15,-4 5-6 0,2 3-5 0,-4 4-6 16,1-4-5-16,0 6-17 0,-1 5-3 0,0 1-2 16,0 4-5-16,3-3-4 0,1 0-6 0,0 0-2 15,3-1-3-15,1-2 1 0,7-3-2 0,-2 0-2 16,9-7-3-16,1 1 1 0,3-4 0 0,-1 1 0 16,7-8-1-16,-1 0-7 0,-2-6-30 0,2-2-8 15,-3-4-11-15,0 1-13 0,-4-3-44 0,-2-3-26 16,-1 2-42-16,0-2-57 0,-1 2 167 0,-4 2-101 0,2-2-72 15</inkml:trace>
  <inkml:trace contextRef="#ctx0" brushRef="#br0" timeOffset="135427.98">16244 11822 1121 0,'-6'3'502'0,"0"0"-324"0,3-1-123 0,4-2 34 16,-1 2-20-16,7-2-5 0,7-2-12 0,6-2-7 15,1-1 0-15,6-2-2 0,1-4-5 0,-2-3-13 16,6 1-5-16,-5-6-5 0,0 1-9 0,-1 2-47 16,-2-2-27-16,0 3-36 0,0 1-48 0,-3 3 103 15,1-1-88-15,-9 6-33 0</inkml:trace>
  <inkml:trace contextRef="#ctx0" brushRef="#br0" timeOffset="135581.16">16174 12002 1225 0,'0'9'614'0,"6"-6"-353"0,11-4-183 0,-7 1 104 15,26-9-138-15,-7 1-10 0,8-7-159 0,3 2 115 16,8-4-50-16,-2 0-61 0</inkml:trace>
  <inkml:trace contextRef="#ctx0" brushRef="#br0" timeOffset="136430.5">21699 11785 1044 0,'-9'2'422'0,"-5"-1"-284"16,3 1-87-16,1 0 17 0,-1-1-11 0,6 0-2 0,0 3 4 15,3-3-13-15,-2 2-7 0,4 1-6 0,0-2-8 16,1 3-6-16,3-2-3 0,-1 0-3 16,2 0-2-16,0 1 1 0,2-1-2 0,-2 1-2 15,3 1 1-15,-3-2-3 0,2 4-1 0,-1 5 5 16,-1-3-3-16,-1 3 2 0,0 2-1 0,-4 4 1 0,-1 7 0 15,-6 8-3-15,2-3 1 0,-3 1-3 0,-2 11-1 16,0 0 2-16,-1 3-2 0,1-3-1 0,0-5 0 16,0 2-2-16,2-5-3 0,2-5-5 0,3-13-25 15,-2 3-12-15,6-19-11 0,0 1-11 0,4-11-29 16,-1 2-15-16,7-22-23 0,-2 2-18 0,1-4-30 16,1-9-18-16,-2 4-20 0,2-2 124 0,-4-2-106 15,1 6-26-15</inkml:trace>
  <inkml:trace contextRef="#ctx0" brushRef="#br0" timeOffset="136645.41">21679 11819 324 0,'-11'0'220'0,"-2"1"-34"0,-1 3-73 16,-2 4 60-16,2 1-10 0,-2 6-25 0,1-3-2 15,1 1-8-15,1 1-8 0,1-1-32 0,0 0-9 16,7-3-12-16,-2 1-9 0,6-5-4 0,-2 3-6 16,8-6-3-16,-2-1-1 0,10-2-5 0,0-2 0 15,8-4-2-15,-1-3-1 0,8-1-12 0,5-6-3 16,8-2-4-16,2-1-6 0,-4 2-3 0,6-2-5 0,5-5 3 15,-1 4-4-15,-5 0-2 0,-5 1 0 0,-3 2-2 16,2 1-13-16,-7 4-6 0,3-1-5 0,-13 5-11 16,-3 4-25-16,2 0-14 0,-8 4-15 0,-4 1-20 15,-9 4-92-15,1 0 143 0,-9 3-88 0,-3 5-41 16</inkml:trace>
  <inkml:trace contextRef="#ctx0" brushRef="#br0" timeOffset="136893.06">21557 12132 980 0,'-4'7'414'0,"10"-8"-254"0,-1 0-87 0,4-2 31 16,2 1-15-16,3-2 1 0,-2 1 1 0,4-3-13 15,1 1-14-15,-1 1-15 0,2 0-12 0,-3-1-19 0,1 1-6 16,5 0-1-16,1-1-2 0,-3 2-4 16,1-2-2-16,0 0 0 0,1-2-2 0,5 2-14 15,-2-2-27-15,-4 2-38 0,0-2 62 0,0 2-40 16,1 0-21-16</inkml:trace>
  <inkml:trace contextRef="#ctx0" brushRef="#br0" timeOffset="137324.41">22287 11820 499 0,'0'-4'301'0,"2"1"-100"0,1-2-87 0,3 1 71 16,-1-2-22-16,4 1 9 0,2 1 8 0,-3 1-7 16,2-1-37-16,-5 1-13 0,-1 1-1 0,2 1-15 15,-3 1-40-15,-4 1 35 0,-2 3-64 16,-4 2-5-16,3 0-6 0,-3 1-14 0,-6 9-2 16,1-5-2-16,-2 7-1 0,-3-1-3 0,0 4-2 15,-1 0-3-15,-3 3 1 0,2-1 0 0,5 3-1 16,-4-3 0-16,6 2-1 0,2-2-2 0,5-2-2 15,-3 3 0-15,8-11-1 0,1 3-1 0,3-2 0 16,1-1 1-16,6-8-2 0,1 2 3 0,6-4 2 16,2-1 0-16,5-3 1 0,1 1 1 0,-3-5 1 0,2-3-2 15,2 1 3-15,1 0-2 0,-7-1 1 0,-3 0 0 16,-1 3 0-16,-1-4-12 0,-1 5-11 16,1-1-7-16,-6 1-15 0,0-1-45 0,1 1-25 15,-2 0-32-15,0-1-47 0,-1 2 125 0,-2-3-90 16,2 2-21-16</inkml:trace>
  <inkml:trace contextRef="#ctx0" brushRef="#br0" timeOffset="137601.53">22231 11778 850 0,'3'0'383'0,"-1"1"-227"16,0-1-88-16,1 0 44 0,1 3-12 0,4-3-6 0,3 0-1 15,4-1-10-15,0-4-4 0,3 2-10 0,1-2-12 16,-2 0-19-16,4-1-11 0,6-2-5 0,-2 0-8 16,-3 1-8-16,2 0-1 0,1-1-1 0,1 0 0 15,0 0-6-15,2 1-6 0,-8 1-15 0,3 3-30 16,-1-2-12-16,-2 2-9 0,0 0-14 0,-9 0-61 15,2 1-38-15,-4 2-59 0,-1-1 156 0,-6 0-115 16,-1-1-59-16</inkml:trace>
  <inkml:trace contextRef="#ctx0" brushRef="#br0" timeOffset="137785.74">22312 11885 941 0,'-27'12'426'0,"8"-3"-252"15,6 1-104-15,6 0 42 0,0-1-16 0,7 0-9 16,7 0-3-16,4-3-7 0,2 2-6 16,4-3-3-16,2-1-5 0,6-5-14 0,-1 2-7 15,5-7-6-15,-3 1-8 0,5-3-13 0,-2 0-19 16,-2-3-37-16,2 0-51 0,-4 2 73 0,-1 1-48 16,-6 3-25-16</inkml:trace>
  <inkml:trace contextRef="#ctx0" brushRef="#br0" timeOffset="139203.2">15573 12173 978 0,'-3'11'381'0,"1"-5"-275"0,0 1-78 0,-2-1 6 15,3-2-11-15,-3 3-2 0,0-1 1 0,3 2-1 16,-1-2-3-16,-1-3-2 0,-1 0-1 0,4 3 0 16,-2-2 2-16,-1 0-2 0,1-1 4 0,-3-2 0 15,3 2 1-15,2 1 1 0,-2-1 0 0,0-1-3 16,0 1-5-16,-1 0 2 0,-1-1-6 0,2 1-2 16,-4-2-1-16,3 4-1 0,-4-2-2 0,0 4-1 15,0-4 2-15,-3 7-1 0,-1 1-2 0,-2-1 0 16,-6 2 0-16,-3 2-1 0,-2 3-1 0,-1 0 1 15,-3 1 1-15,1 3-2 0,0 1 2 0,1 0-1 16,3 2 0-16,2-2 1 0,0 3-1 0,1 0 0 16,4-2 0-16,0 1 0 0,2-1-1 15,0 2 1-15,2-1 0 0,1-1-3 0,1 0 2 16,1-1 0-16,0 3-1 0,1-4-1 0,3-3 2 0,1 3-3 0,0 3 2 16,-4 2 0-16,6-4 1 0,-2 2-1 0,0-3 2 15,-2 9 0-15,1 2 4 0,0-2 1 16,2-1 0-16,0 3 5 0,-1 0 1 0,2 6 1 0,-3 0 1 15,5 2 1-15,-3-4-4 0,0 4 1 0,1-1-1 16,-2-1-2-16,1 2-3 0,0-3-2 16,-1 3 2-16,1-2-3 0,0 0 1 0,-5 3-1 15,5-1 1-15,-1-2 4 0,-1 3 3 0,3-5-1 16,2 1 2-16,-1-2 2 0,2 0 1 0,6-3 0 16,-3 1 0-16,3-6-5 0,2-3-2 0,4 5 1 15,0-2-1-15,-1-4-2 0,0-2-1 0,-2 1 1 0,5 1-2 16,1-3 0-16,0 4 2 0,-3-7-2 0,3 3-2 15,0 2 1-15,2-1 0 0,2-1 0 0,3 0 4 16,-2 0 0-16,4-2 2 0,2 1 1 0,6-1 0 16,-3-2 0-16,3 0 0 0,-2 0-2 0,-3 0-2 15,6-2 1-15,-9-1-2 0,2-1 1 0,-8 1-1 16,0-1 2-16,-4 2-1 0,-1-3 4 0,-3 0-4 16,-2 0 0-16,-2 2-5 0,-2-2-3 0,0 0-9 15,-5-3-9-15,0 1-25 0,0 0-16 0,0-2-22 16,-1-1-27-16,-2-2-45 0,0 1 100 0,1-3-69 15,-1 1-16-15</inkml:trace>
  <inkml:trace contextRef="#ctx0" brushRef="#br0" timeOffset="139665.71">15020 14403 648 0,'-6'0'317'16,"2"0"-185"-16,4 2-85 0,0 0 42 0,0 1-15 0,4 2-21 16,-2-1 4-16,2 5 3 0,2-1 6 0,3 7 4 15,-7-5 2-15,6 7-4 0,2-1-6 0,2 3-10 16,1 4-6-16,6 0-6 0,-2 0-5 0,-1-2-12 0,6-1-5 15,7 1-1-15,-2 3-5 0,0-8-8 16,3 0 1-16,3-3-3 0,5 0 0 0,4-7-2 16,-1 3 2-16,-5-7-2 0,3-6 1 0,-1-1 0 15,-1-6-1-15,-2-4 3 0,-2-10 0 0,4 3 3 16,-3-8 0-16,-2-6 1 0,1-1-1 0,1 0-3 16,-1-6-16-16,-3 2-26 0,0 3-144 0,-3-5 153 15,3 13-85-15,-4 0-77 0</inkml:trace>
  <inkml:trace contextRef="#ctx0" brushRef="#br0" timeOffset="142432.76">11897 12187 535 0,'-5'-8'275'15,"2"2"-134"-15,1-1-68 16,-1 1 44-16,1 0-18 0,2 2 1 0,-1 2-1 0,0 1 1 16,1-1-9-16,-1-1 0 0,0 3-8 0,0 0-5 15,-3 0-18-15,2 2-5 0,-2 1-5 0,-2-1-8 16,2 1-17-16,-2 4-6 0,2 3-5 0,-3-3-6 16,2 2-8-16,0 3 0 0,0 6-3 0,2 5-1 15,-3 9-2-15,1-4 0 0,0 2 0 0,3 12 0 16,-1 1-1-16,2 4-4 0,1 1 0 0,3 1-11 15,0-2-4-15,4 2-1 0,1-8-2 0,-1-5 1 16,4 2 3-16,-2-20 0 0,-1 3 5 0,0-11 14 16,0 2 4-16,-3-14 2 0,-1-2 2 0,-1-5 4 15,0-7 2-15,-1-3 0 0,-1 1-1 0,-1-6 1 16,0 0 1-16,-4-2-2 0,-2-2 3 0,3 6-2 0,-4-1-1 16,-1-3 0-16,1-2 0 0,-4 3-4 0,4 1 0 15,-1 1 0-15,2-3-3 0,-2-3-3 0,-1-1 2 16,5 8-2-16,-1-2 0 0,2 1-1 0,2 1 1 15,1 3 1-15,0 3 0 0,2 0 2 0,3 4-2 16,-1 1 1-16,2 4 1 0,-2-1 2 0,5 4-2 16,-3-1 0-16,6 0 2 0,-3 2 1 0,9-1 2 15,-3 1 2-15,6-3 3 0,2-1 2 0,3-2-1 16,2 3 3-16,4-1 0 0,3 1-2 16,-1 0-2-16,-1 2-1 0,-2 3-4 0,-1 4 0 0,-1 8 1 15,2-2-2-15,-11 0 0 0,-3 8 1 0,-2 4 0 0,-2 6 3 16,-10 7 0-16,3-3 0 0,-9 2-2 0,-9 9 4 15,2 2-1-15,-11 3 1 0,-1 2-2 0,-9-3 5 16,-2 0 4-16,-5 1 3 0,1-3 6 0,-3-7 5 16,0 3 4-16,2-14 0 0,-2-2 2 0,5-5-3 15,1 3-5-15,5-16-3 0,-1-1-5 0,8-5-13 16,1-3-5-16,6-5-5 0,-1-1-9 16,9-3-94-16,6-4-88 0,10 0 151 0,6 0-103 15,-4 2-60-15</inkml:trace>
  <inkml:trace contextRef="#ctx0" brushRef="#br0" timeOffset="143120.96">22119 14036 550 0,'-2'8'258'0,"1"3"-157"0,-2-4-73 0,3-2 30 0,0-2-37 15,0 3-13-15,0-4-4 0,3 1-2 0,0-3-4 0,2 0-45 16,3-5-55-16,-1 0 84 0,-2 1-56 0,1-7-50 16</inkml:trace>
  <inkml:trace contextRef="#ctx0" brushRef="#br0" timeOffset="144161.34">12968 12314 886 0,'2'-2'416'0,"1"-2"-243"0,-2 1-103 0,2-2 51 15,-2-3-40-15,1 3-34 0,3-2 1 0,-2 1 4 16,0-1-1-16,1 1-16 0,-1 2-6 0,-3-3 11 16,4 5 1-16,-4-2-4 0,0 1-2 0,-1-1 2 0,-1 3 2 15,-2 1-2-15,-1 0-1 0,0-2-15 0,-5 2-4 16,3 1-2-16,-3 1-3 0,0 2-3 0,-3 0-6 15,0 0-1-15,-2 3 1 0,0-2 0 16,-1 5 0-16,-2 0-1 0,-3 3-2 0,0-2 0 0,-2 1 0 16,1 1 0-16,-7 1-2 0,5 4-2 0,-1-4-1 15,-1 2 0-15,1 4 0 0,2 2-3 0,3 1-1 16,3 2-2-16,7 2 0 0,0 3 1 0,1-3 0 16,11 3-4-16,7 2 4 0,-2-2 2 0,5 0 4 15,6-4 3-15,3 0 1 0,5-2 2 16,8-5 2-16,-3 3 6 0,0-6 2 0,4-1 2 15,1-1 2-15,0-3 0 0,0-1 0 0,0 1 0 16,0 0-1-16,1-3-1 0,-4-2-3 0,-7 1-2 16,6 1-1-16,-14-3-3 0,4 2 0 0,-4-3 1 15,-4 1-2-15,0-1-3 0,-2 1 0 0,3 0-9 16,-1-2-25-16,1-1-28 0,0 2-53 0,2-4 86 16,-1 0-57-16,3-7-29 0</inkml:trace>
  <inkml:trace contextRef="#ctx0" brushRef="#br0" timeOffset="145642.37">22880 11664 1086 0,'7'-7'419'0,"-4"-5"-281"0,2-2-85 16,2-2 13-16,-1 2-7 0,0-4-11 0,-1 3-1 16,0 2 0-16,-2-2-1 0,1 3-16 0,-2 4-5 0,-4-2 0 15,-2 1-1-15,-2 3-3 0,-3 1 0 0,-1 2-3 16,-5-2-2-16,-5 4 0 0,2-1 1 0,-3 2-4 16,-7-4 0-16,5 2 0 0,-8-2-1 0,5-2-2 15,-2 4 1-15,0-5-1 0,1 2 0 0,2-2-2 16,2-2 1-16,-2 3-1 0,1-8-2 15,-2 5 2-15,-1-6-2 0,1 2-1 0,-4-6-1 0,1 2 1 16,-4 0-4-16,-1-1 0 0,-3 4-1 0,1-1 0 16,3 3-1-16,-1 6-2 0,-7 4-3 15,0 0 0-15,7 3-1 0,0 5 0 0,0 3 0 0,-7 3-1 16,-2 6-1-16,1-3 3 0,8-1 1 0,-5 2-1 16,1 3 1-16,2 0 1 0,5 3 0 0,1 0 0 15,1-4 2-15,6 4-1 0,0-1-1 0,2 4 3 16,0-2-1-16,-1-1-1 0,0 1-1 0,2-1 1 15,-1 3 0-15,-2-3 0 0,0 2 1 0,0-1 1 16,0-1-1-16,2-1 2 0,-3 0 0 0,4-1 0 16,0 1 0-16,2 1 0 0,0-1-2 0,5-5 0 0,1 2 0 15,1 3-2-15,1-2 1 0,2-2-2 16,3 0 2-16,-1-2-1 0,2 5 2 0,3 0-3 16,-1 0 2-16,2-3-1 0,1 4 3 0,0-2-3 0,2 1 1 15,-2 4-1-15,7-2 0 0,-4 0 2 16,3 2-1-16,1 2-1 0,4-1-1 0,-2 3 4 15,5-4-4-15,2 0 2 0,1-1 0 0,1 1 1 16,4 0-2-16,1-1 2 0,1-1 1 0,4 0-1 16,0-2 1-16,0-2 0 0,-1 1 0 0,3-4-1 15,3-2 2-15,-1-2-3 0,-7-2 3 0,7-3-3 0,7-2 2 16,0 3-1-16,-4-6 1 0,5 0 1 0,-1 1 0 16,5-6 1-16,-1-2-2 0,1 0 1 0,-8 0 2 15,7-7-2-15,1 2 0 0,0-1 0 0,2-1 0 16,-1-1 0-16,1-2 2 0,1 0 0 0,-4 2-2 15,-3-2 2-15,2 0 1 0,-10 3-1 0,1-1 0 16,-1 1 2-16,-2-1 0 0,0 2 2 0,-2-1 0 16,1-1 1-16,-1 2 1 0,-1-6 1 0,-1 1 4 15,0-1 1-15,-3-5 1 0,0-1 0 0,2 0 1 16,-7 2 2-16,-1-2-4 0,3-6 1 0,-1 0-3 16,-2 5-3-16,-3-4-1 0,2 1-1 0,-1-5 1 15,-1 1-2-15,0 0 3 0,-6 2-3 0,-1-1 2 16,1 1 1-16,-4-1-2 0,-3-1 1 0,-2 5-2 15,-1-3-1-15,-3 4-2 0,-1-2-2 0,-1 4-1 16,-2-2 0-16,-1 7-3 0,0-2 1 0,-2 1 0 16,1 0 1-16,-2 3 0 0,-1 3 0 0,-1 1 2 15,-3 0-1-15,-2 1 0 0,1-1 0 0,0 5 1 0,-11-2-1 16,-5 2 0-16,1-1 0 0,2 1-1 0,-6 3-1 16,0 0 0-16,-9 0 0 0,2 4-3 15,1-1 1-15,5 2 1 0,-6 0-1 0,-2 0-1 16,1 2 0-16,-4 0 0 0,0 4-7 0,1-1 0 0,-2 2-1 15,1 0-1-15,1 4-1 0,-1 0 2 16,5 3 1-16,-5-1 1 0,3 0 5 0,0-1 3 16,1 0 0-16,2 3 0 0,4-1 3 0,-5-1-10 15,14 3-12-15,-2-2-10 0,6 3-46 0,3-2-40 16,1-2-73-16,2 2 136 0,2-4-101 0,3 2-42 0</inkml:trace>
  <inkml:trace contextRef="#ctx0" brushRef="#br0" timeOffset="146502.09">13591 12425 1008 0,'-8'-6'493'0,"1"0"-286"0,7 3-132 0,-7-5 51 16,5 2-36-16,3-2-12 0,1 1-15 0,-2 2-14 15,3 2-6-15,-3-2-9 0,-4 5-9 0,3 3-17 16,-4 2-6-16,1 3-2 0,-2 4-2 0,-2 10-5 16,-1-3-1-16,-5 16-4 0,-1-4-2 0,-1 9-6 15,-2 0-3-15,-2 8-5 0,1-4-2 0,3 1-7 16,2 0-4-16,0-3-1 0,3-1-2 0,1-7 5 0,6-11-2 15,1 1-4-15,-1 3-1 0,1-11 5 0,3-5-5 16,3-3-7-16,1-5-38 0,3-6-15 0,1 2-28 16,0-12-38-16,4-3 109 0,0-1-83 0,2-7-21 15</inkml:trace>
  <inkml:trace contextRef="#ctx0" brushRef="#br0" timeOffset="146722.01">13451 12288 1165 0,'2'-1'528'16,"3"1"-378"-16,-3 0-105 15,10 1 9-15,4 0-5 0,2 0-1 0,7-1 7 0,2 0 4 0,5-2-4 16,0-1-6-16,2-1-7 0,-1-5-6 0,5 3-13 16,-3-3-6-16,1 0-4 0,1-2-5 0,-1 2-11 15,0-1-13-15,-3 6-18 0,0 1-19 0,-6 0-81 16,4 1-63-16,-20 9 140 0,3 0-110 0,-15 7-79 15</inkml:trace>
  <inkml:trace contextRef="#ctx0" brushRef="#br0" timeOffset="146855.98">13301 12790 878 0,'-5'-2'482'0,"11"-13"-254"0,0-1-145 0,11 1 141 15,-5-2-152-15,20-5-13 0,-2 1-11 0,4-1-10 16,6 1-1-16,2 0-14 0,0 2-27 0,-5 2-43 0,-1 5-47 16,3-1 73-16,1-4-53 0,-7 7-26 0</inkml:trace>
  <inkml:trace contextRef="#ctx0" brushRef="#br0" timeOffset="147218.45">14099 12351 1131 0,'-5'-6'459'0,"-1"-1"-293"16,4 6-109-16,0-1 35 0,2 3-47 0,-5 1-3 16,6 2 0-16,-1 2-1 0,-1 2-5 0,-2 4-16 15,3 0-3-15,-1 4-2 0,0 2-2 0,-1 5-7 16,-3-3-2-16,1 4-3 0,-3 2-1 0,2 1 1 15,-4 1-1-15,6 2-6 0,-5-2 2 0,2-1-1 16,2 2 1-16,-3-3 2 0,5-2-1 0,-1-1 0 16,-3-6 1-16,1-3 3 0,0 2 1 0,4-5-2 15,1-6 0-15,2 3-3 0,1-1 2 16,2-2-1-16,4-1-1 0,1 0 1 0,2-1 0 16,3 1-1-16,-1-1 3 0,-1-1 0 0,0-2-1 15,0 2 0-15,-1-1 1 0,6 2 0 0,-2-2 1 16,-2 0 1-16,4 1-2 0,0-1 1 0,3 0 2 15,-2 0 0-15,-1-2-3 0,0-2-8 0,0-3-98 16,0 1-89-16,-4-6 157 0,0 2-107 0,-5-2-102 16</inkml:trace>
  <inkml:trace contextRef="#ctx0" brushRef="#br0" timeOffset="147493.59">14101 12379 932 0,'-13'-5'346'0,"10"0"-252"0,3-2-60 16,-1-1 14-16,2 0-10 0,7-1 8 0,-4-2 10 0,9 1 22 15,4-4 2-15,-2 0 4 0,3-1-10 0,5-2-4 16,0-1-10-16,8-1-10 0,3 3-10 0,1-2-22 15,2 1-4-15,2 2-3 0,1 2-6 0,-5 3-5 16,4-1-1-16,-10 6-10 0,0-1-10 0,-9 3-47 16,3-2-37-16,-17 4-72 0,4 1 128 0,-5 3-117 15,-6 2-60-15</inkml:trace>
  <inkml:trace contextRef="#ctx0" brushRef="#br0" timeOffset="147645.6">13922 12636 1415 0,'-3'18'602'0,"8"-6"-380"0,10-10-134 16,-1-2 26-16,11-5-16 0,8-7-19 0,11-5-22 15,-2 0-5-15,16-12-28 0,2 1-66 0,14-4 41 16,-4 0-34-16,14 0-25 0</inkml:trace>
  <inkml:trace contextRef="#ctx0" brushRef="#br0" timeOffset="149627.29">14153 13049 788 0,'-9'-1'357'0,"3"2"-213"0,-4 2-88 16,-2-2 36-16,1 3-11 0,-3 3-15 15,3-4 0-15,0 4-9 0,1 2-5 0,-5-2 6 16,1 2-5-16,2-2-11 0,-2 2-3 0,2-2-1 0,1 3 1 15,-1-1-1-15,-2-1 1 0,6 1-9 0,0-2 0 16,2 2-2-16,1 0-1 0,1 1-2 0,2 1-8 16,-2-1-3-16,2 2-3 0,0 1-2 0,1 1-5 15,0 1 0-15,0 1-4 0,1 1 0 0,-1 2-1 16,1-1 0-16,0 2 0 0,0 3-1 0,1 0 1 16,0 2-1-16,2 2 2 0,-1 0 0 0,4 1 0 15,0 3-2-15,1-4-1 0,1 1 0 0,1-2 1 16,2-5 0-16,4 3-4 0,0 0 0 0,-1-6 0 15,2 1 1-15,2-3-1 0,5 1 1 0,2-4-1 16,-2 2 2-16,0-5 1 0,2 1 4 0,0-2 1 16,2 0 1-16,1-2-1 0,2 1 3 0,-1-1 0 15,2 0 0-15,2 0 1 0,2 0-4 0,0 1 1 16,-1-1-1-16,1 3 0 0,-3 0 0 0,1 0-1 16,-8 1 1-16,1 0-1 0,-5 1 1 0,-1 3 1 15,-1 0-2-15,-2 0 2 0,-3-1 1 0,1 1-3 0,1 2 0 16,-1 0 1-16,-2-1 0 0,1-2 0 0,0 3-1 15,5-1-1-15,1 1 0 0,-3-2 0 0,3-1 1 16,4 1-1-16,1-2-3 0,1-2 2 0,0 1 1 16,2-2 0-16,0-1-1 0,-1 0 1 0,1-2-2 15,0-1 2-15,2 2 0 0,-1-6 0 0,-1 2-1 16,7 1 1-16,-3-1-1 0,5 1-1 0,2-1 2 16,-3-1 0-16,3 3 0 0,-4-2-1 0,3 2 2 15,-3-4-2-15,-4 1 2 0,2-1 0 0,-3 2-1 16,-4-2 1-16,1 1-1 0,5 0 0 0,3 1 0 15,-5-1 0-15,3 2 0 0,-2-2 0 0,5 1 1 16,-2 1-1-16,1-1 1 0,-4-2 1 0,1 2-2 16,-1-1 0-16,1-1 0 0,-1-1 0 0,4 0 0 15,-1 0 0-15,2 0 1 0,3 2-1 0,2-3 1 16,-3 0 0-16,-1 1-1 0,-1 0 0 0,-2 0 0 16,2-1 2-16,-10 0-2 0,2 2 1 0,-5 0 0 15,1 1 0-15,-1 2 1 0,1 0 1 0,-2 1 1 16,-1 2-1-16,-2 0 1 0,1-2 3 0,-2 2 0 15,0-1 0-15,4 1 0 0,0 0-1 0,-3-4-1 16,4 3 0-16,-1-2 1 0,5 2-5 0,0-1 1 16,0-1 0-16,-3-1 0 0,5-1-1 0,-3 1-1 15,3 0 2-15,1-2 0 0,-4 1 1 0,2-3-2 16,-2 1 0-16,3 1-1 0,-8-2 0 0,3 3-1 16,-4-1-4-16,-4 1-1 0,-2-2-2 0,-1 1 0 15,-10 1 0-15,-1-2 1 0,3 2-5 0,-7 0 1 16,-5 2 0-16,1-4-1 0,1 3-3 0,-2 1-4 15,2-1-7-15,1-1-7 0,-2 2-3 0,6-4-13 0,0 0-46 16,0 1-25-16,1-2-32 0,1 0-50 0,3-1 131 16,-2-3-125-16,0-5-51 0</inkml:trace>
  <inkml:trace contextRef="#ctx0" brushRef="#br0" timeOffset="149949.42">17009 14145 392 0,'-12'0'221'0,"2"0"-114"0,2 1-68 0,0 4 79 15,0-3-57-15,3 2 7 0,-1 0 0 0,4 2 24 16,-2 0 10-16,0-1 8 0,3 2 5 0,1-2-6 15,0 1-1-15,3 2-5 0,0-2-1 0,1 0-10 16,4 0-7-16,3 2-5 0,0-3-7 0,-1 0-15 0,4 1-8 16,1-2-5-16,2 2-11 0,-2-2-16 0,1-1-6 15,0 1-4-15,4 4 0 0,1 1-5 16,0-1 1-16,-3 3 0 0,-1 3 1 0,-1 3 0 0,-2 3 2 16,-2 3 1-16,-9 3-1 0,-2 2 2 15,-6 5-1-15,-8 3-1 0,-5 4-3 0,3 1-2 16,-10 4-14-16,2-2-20 0,3-3-124 0,-4 3 349 15,14-16-195-15,2 5 28 0,3-18 49 0</inkml:trace>
  <inkml:trace contextRef="#ctx0" brushRef="#br0" timeOffset="151499.57">21585 14703 943 0,'-11'0'431'0,"4"0"-296"15,-2 0-95-15,6 2-5 0,-4-1-5 0,3 4-3 0,0-1-3 16,2 0-7-16,1 4-14 0,0 3-4 15,0 2-2-15,-2 1 1 0,3 6 1 0,0-2-2 16,0 8 2-16,2-1 1 0,-2 4 0 0,0-2 2 16,0 1-1-16,1 1 0 0,-1-4 0 0,0 1 3 15,0-6-2-15,-1 1 0 0,-3-5 1 0,0-4 4 16,3 0-2-16,-4-4 1 0,1-1 1 0,0-6-3 0,-1-1 1 16,0 0 1-16,2-2-2 0,-1-4-2 0,0-2 0 15,-2-4-1-15,2-7-3 0,-2 5 2 0,6-5-1 16,0-5-4-16,2-1 0 0,3-4-2 0,2-2 1 15,8-1-3-15,-1 1 4 0,5-2 0 0,2 0 3 16,3 2 5-16,3 0 4 0,1 2-1 0,3 6 1 16,3 7 5-16,-1-4 0 0,2 20-3 0,-1-5 1 15,-5 11-2-15,5 0 0 0,-12 16 0 0,-3-1 1 16,-8 8 0-16,-5 5-1 0,-4 8-1 0,-5 1-1 16,-3-3-1-16,-10 4-2 0,-11 4 1 15,6-1 0-15,-1-4-1 0,-7-6 2 0,-1-4-1 0,-2 3 6 16,2-12 0-16,-4 6 3 0,12-17 0 0,-5-4 10 15,2-1 2-15,2-8 2 0,3-5 0 0,0-8-3 16,1 0-3-16,2-7-2 0,-3 0 0 0,2-2-16 16,2-1-6-16,6 2-25 0,0-2-25 0,8 1-142 15,-7 1 159-15,24 0-91 0,-5-1-76 0</inkml:trace>
  <inkml:trace contextRef="#ctx0" brushRef="#br0" timeOffset="152232.6">22345 14762 718 0,'1'-2'343'0,"-1"2"-188"16,0-2-91-16,1-2 36 0,0 1-16 0,-1-2-12 15,0 0-5-15,-2 2-3 0,3 0-2 0,-1-1 2 16,0 0-6-16,0 0-3 0,-2 4-11 0,2-2 5 16,0-2-3-16,-4 2-1 0,2 2-6 0,-3 0-3 15,3 0-3-15,-3 0-4 0,4-1-3 0,-4 0-6 16,2 3-5-16,-2-2 0 0,2-1-1 0,-3 1-4 16,2 0 1-16,-5-1-1 0,2-1 0 0,-2-1 1 15,1 0 1-15,-6 2-2 0,1-1 0 0,1 0-2 16,-2 1 0-16,-2 2 1 0,1 0-2 0,2 2-3 0,-2 3-2 15,-1 0 1-15,-1 3 0 0,3 1-2 0,0 1 0 16,1 0 0-16,-3 6-2 0,2 3-2 16,-1-2 2-16,5 1-1 0,-1 4-4 0,3 0 1 0,1 5-1 15,2-4 2-15,5 3 1 0,0-3 0 0,6 1 1 16,1-3-1-16,6-1 3 0,-3-4 3 0,6-1-1 16,1-3-1-16,0-6 3 0,2 2 0 15,1-9-1-15,0 2 2 0,1-3 1 0,0 0-3 16,-1-2 0-16,1-2 2 0,-4 1-1 0,0 0-1 0,-4 0 1 15,2 1-1-15,-4-1 0 0,-4 1 0 0,1-2 1 16,-2-1-1-16,0 1-1 0,-3-1 1 0,2 2-2 0,-1-2 1 16,0 2-2-16,1-1 1 0,-2 1 0 0,2 2-1 15,0 1 0-15,-1 0 1 0,3 1 0 0,-4 0 0 16,1 0 1-16,0 2 1 0,-2 3-2 0,-2-3 2 16,3 3 0-16,-3-1 0 0,0 0 1 15,-2 1-2-15,0-2 1 0,4 1-1 0,-2-2 1 16,4-1-2-16,-4 2 1 0,2-2-1 0,-2-2 1 15,4-1 0-15,-3-1-2 0,3 1 0 0,1-4-5 16,-3 3-13-16,3-1-17 0,-3-1-77 0,5 1-65 16,-4 0 133-16,-2-1-99 0,2 3-54 0</inkml:trace>
  <inkml:trace contextRef="#ctx0" brushRef="#br0" timeOffset="152661.48">22628 14703 1052 0,'-3'-3'410'0,"0"1"-260"16,-3 1-87-16,1-1 27 0,0 1-38 0,2 1 2 15,-2 3 2-15,3 0 3 0,0 1-3 0,2 5-22 16,-2 0-7-16,2 3-4 0,-1 2-2 0,0 6-7 15,1-2-3-15,0 9-4 0,-1-1-1 0,1 2-4 16,-2 2-1-16,2 4 0 0,0-1 0 0,3-1-10 16,-1 1-6-16,-1-4-4 0,1 2-11 0,-1-6-35 15,1-2-19-15,0-8-27 0,-2 2-34 16,0-3-35-16,-7-11 114 0,3 2-113 0,-1-1-45 16</inkml:trace>
  <inkml:trace contextRef="#ctx0" brushRef="#br0" timeOffset="152862.88">22578 14694 621 0,'5'-12'334'0,"1"3"-158"0,-1 1-92 0,2 4 58 16,0 0-20-16,2 2-18 0,0 1-9 0,-1 1-15 0,4-2-4 0,7 5 5 16,-3-2-11-16,0 2-16 0,5 0-4 15,-3 1-5-15,7-1-5 0,-2 0-5 0,1 1-6 16,-6-2-14-16,4-2-3 0,-4 1-1 0,2-2-4 15,-1-3-4-15,-6 0-38 0,3 0-24 0,-3-2-32 16,-2 1-44-16,-5 0 94 0,3 0-78 0,-8 11-31 16</inkml:trace>
  <inkml:trace contextRef="#ctx0" brushRef="#br0" timeOffset="153033.7">22547 14895 1204 0,'10'0'496'0,"5"-6"-327"0,4-1-114 0,3-3 3 16,1 1-6-16,5 0-4 0,-3-1-9 0,1 3-83 15,2 0-59-15,-7 2-101 0,3 3 157 0,-1 0-144 16,-3 1-86-16</inkml:trace>
  <inkml:trace contextRef="#ctx0" brushRef="#br0" timeOffset="153339.16">22999 14762 945 0,'-10'0'425'0,"0"3"-267"0,2-2-107 16,0-1 47-16,4 1-53 0,-2-1-14 0,3 0-1 15,2 1 1-15,1 1 10 0,0-1 4 0,0 1-3 0,4-1-2 0,-1 2 12 16,1 0 3-16,-1-1-3 0,3 2-2 0,-2-2-4 15,3 2-3-15,0 2-6 0,-1-2-3 16,-1 1-10-16,-1 2-3 0,0 1-4 0,-1 3-2 16,-1 1-3-16,-2 4-1 0,-1 0-1 0,-2 5-2 15,1 2-3-15,-1 1-1 0,0-1-2 0,2 1 1 16,-2-1-1-16,3 0-3 0,-1-2-1 0,2-3 1 16,0-2-2-16,4-1 0 0,-2-4 2 0,5-4-2 15,-2 1 1-15,4-6-1 0,3-2 2 0,0-3-3 16,1-1 3-16,-1-2 1 0,4-5-3 0,3-2-27 15,-4-1-10-15,0-1-19 0,0 0-27 0,0-2-37 0,1-1 82 16,-2-1-68-16,0-1-14 0</inkml:trace>
  <inkml:trace contextRef="#ctx0" brushRef="#br0" timeOffset="153590.31">23032 14737 1110 0,'-14'2'410'0,"5"0"-275"0,-4 1-74 0,7-3 42 16,-3 1-36-16,6-1-18 0,1 0 13 0,0 0 5 15,2 1 2-15,4-1 0 0,3 0-16 0,0-1-6 16,4-1-3-16,3-2-3 0,8-1-8 16,-2-1-6-16,12-2-5 0,0-1-5 0,3-1-6 15,2 0-2-15,1 1-2 0,1-1-1 0,-6 3-12 0,0-1-13 16,-5 5-12-16,-2-2-13 0,-5 2-15 0,-9 4-18 0,-1 1-55 15,-1 0-31-15,-2 4-35 0,-8-1-51 0,0 0 158 16,-4 5-142-16,-6 1-54 0</inkml:trace>
  <inkml:trace contextRef="#ctx0" brushRef="#br0" timeOffset="153762.66">23050 14840 1202 0,'-12'9'507'0,"10"-5"-325"16,-3 2-111-16,5-5 25 0,4 1-11 0,6-1-3 15,1 1-2-15,8-1-12 0,2-1-12 0,5 0-10 16,2-1-8-16,-2 1-15 0,6-3-6 0,-1 0-27 16,4-1-42-16,-5 1-63 0,-1 0-121 0,-1-3 183 0,3 0-149 15,-4-2-101-15</inkml:trace>
  <inkml:trace contextRef="#ctx0" brushRef="#br0" timeOffset="156017.13">5337 15175 1314 0,'-3'0'530'0,"1"-1"-360"0,1 0-113 0,-2-3 18 16,3 1-10-16,0 1-2 0,1 1-2 0,-1-1-10 15,1-1-6-15,2 3-8 0,-1-1-5 0,2 5-13 16,0-2-3-16,-4 8-4 0,2-1-3 0,3 5-7 15,-3 5-2-15,1 5 0 0,2 6 0 0,-1 4-13 16,3 6-12-16,-3 4-13 0,0-2-17 0,1-1-23 16,-3 0-22-16,2 6-38 0,-4-5-19 0,1-4-13 15,2-5-13-15,-1-4-12 0,0-2 106 0,3-8-66 16,-2 3 14-16</inkml:trace>
  <inkml:trace contextRef="#ctx0" brushRef="#br0" timeOffset="156496.96">5361 15204 586 0,'-19'-7'295'0,"-3"-1"-155"15,1 1-66-15,5 2 27 0,3 2-8 0,0 2 2 16,2-3 11-16,4 3-6 0,0 1-2 0,2 1-23 16,7 1 4-16,2-2-7 0,3 0-5 0,3-2-4 15,3-1 1-15,-1 3 3 0,4-4 2 0,6-3 0 16,-4 3-10-16,-1-2-2 0,6 2-7 0,0-3-2 15,-2 2-15-15,3 0-5 0,-1 0-8 0,-1-1-2 16,2 3-8-16,-1-1-3 0,1 4 0 0,-3-2-5 16,0 4 0-16,-3 2-1 0,0 3 0 0,-2 0-3 15,-1 1-3-15,-11 4-3 0,-3 6-8 16,3-1-1-16,-6 1 0 0,-6 3 0 0,-2 1 0 0,-7 6 4 16,-4 1 2-16,1 2 3 0,3-5 8 0,-3 2 2 15,0 0 1-15,1-2 0 0,3-6-1 0,4-2-1 16,1-2-1-16,2-5-2 0,2-4-1 0,6-6-5 15,-1 3 0-15,7-5-2 0,1-1 0 0,5-5-2 16,-1 2 3-16,9-5-1 0,0 2 2 0,5 2 3 16,3-3 0-16,4 6 1 0,-1-3 3 0,-3 3 0 15,2 7-2-15,-1 3-1 0,-1 2-5 0,-3-2-7 16,-7 7-5-16,-8 0-4 0,2 6-1 0,-13 4 1 16,3-1 3-16,-12 1 2 0,-10 3 6 0,-2 0 10 15,-8 3 7-15,0 0 10 0,-9 0 23 0,-1-3 8 16,-1 1 7-16,1-4 4 0,3-5 0 0,-3-2-2 15,3-4-5-15,4-5-14 0,2-8-64 0,0 2-37 16,6-16-56-16,3 3-70 0,3-6 134 0,2-1-106 16,8-10-40-16</inkml:trace>
  <inkml:trace contextRef="#ctx0" brushRef="#br0" timeOffset="157749.4">6062 15624 1340 0,'2'4'565'0,"-2"-1"-385"0,-1-3-136 0,0 1 49 16,-1-1-59-16,0 0-29 0,2-1 1 0,0 1-2 0,-1 0 1 16,-1 1 1-16,0-1 2 0,-2 0-1 15,-2 7-2-15,-1 0-3 0,-1 0 2 0,-1 1-3 0,-2 3 2 16,0-1 0-16,-1 2-2 0,2-1 2 16,1-1 0-16,1-3 1 0,1-1-5 0,3-2 0 0,3-3-1 15,-1 2-2-15,3-6 0 0,1 1-2 16,1-5-2-16,1 0 2 0,3-6-1 0,1 2 2 15,1-7-1-15,2-1 1 0,2-5 2 0,0-1 2 16,-2 1 1-16,6-1 0 0,2-13 3 0,1 4 3 16,-4 2-1-16,4-3 3 0,4-2-2 0,-2-5 3 15,4-3 0-15,-1-1 2 0,-5 12-3 0,1-5 4 16,0-1-1-16,-6 7 0 0,-3 5 1 0,1 7-2 16,-3 2-2-16,-1 9 1 0,-1 5-1 0,-3 11-5 15,2 2 0-15,-1 11 0 0,-2 10-1 0,-2 11-2 16,2-4 1-16,-7 31 0 0,2-10-2 0,0 5-10 15,-1 3-5-15,0-8-10 0,-2 1-9 0,4-5-22 16,1-12-7-16,7-16-5 0,-2 2-12 0,-1-8-9 0,8-19-18 16,1-6-106-16,1-2 152 0,1-5-76 0,-1-8-45 15</inkml:trace>
  <inkml:trace contextRef="#ctx0" brushRef="#br0" timeOffset="157950.35">5968 15553 1452 0,'-1'0'678'16,"4"-5"-482"-16,-2-1-141 0,9-2 10 0,10 0-8 16,0-2-24-16,10-3-3 0,7 4 1 0,5-1-6 15,-2-2-4-15,8 2-7 0,0-1-7 16,0 2-46-16,0-1-33 0,1 0-45 0,2-2-67 0,8-3 132 15,0 4-101-15,11-4-44 0</inkml:trace>
  <inkml:trace contextRef="#ctx0" brushRef="#br0" timeOffset="159246.25">23230 14730 811 0,'7'-2'341'0,"-3"0"-237"0,-3 1-72 0,-4-2 38 16,-1 0-20-16,1 0-8 0,1 2-2 0,-2 0 4 15,-5-1 13-15,-1-1 5 0,3 0 3 0,2 2-1 16,0-1-6-16,-3 1-1 0,3-1-1 15,0 0-2-15,1-1-6 0,0 1-3 0,0-2-6 16,0-1-7-16,1-1-11 0,0 1-2 0,-1-1-7 16,1-2-4-16,-2-1-18 0,0-1-8 0,-4-2-5 15,2 4-1-15,-6 1-3 0,-1 0 3 0,-2 2 3 16,-3 0 4-16,2 3 13 0,-4 4 6 0,-5 1 7 16,-2 0 2-16,4 0 3 0,-3 1-3 0,-1 0 0 0,-5 1 0 15,-6-3-1-15,3 2-1 0,5-2-4 0,-3 1 2 16,-1-1-2-16,0 1 0 0,1 0 1 0,1-2-3 15,2-1 1-15,-1 1 1 0,2-3 2 0,-1-4 4 16,0 2-1-16,-1-6 1 0,1 0 0 0,-1-2 8 16,2 1 0-16,-1-1 1 0,2-2-1 0,-1 1-4 15,1-1 1-15,1-1 0 0,-1 0-2 0,0 3-6 16,-1-1-3-16,0 4-3 0,-2-1 0 0,4 3-1 16,-5 1-2-16,-6 1-1 0,0 1 0 0,6 3-1 15,-5-1 1-15,4 2-1 0,-8 0-1 0,-1 5 0 16,1-1 1-16,10 1-1 0,-6 4 0 0,-3-1 1 15,0 2-1-15,1-1-1 0,4-1 0 0,3 2 0 16,-3 0 1-16,0 3 2 0,5-3-2 0,4 0 2 16,5 1 0-16,-1-1 0 0,4 2 2 0,-2-1-1 15,8 0-3-15,0 0-1 0,3 3 0 16,2-1-2-16,1 3-1 0,-2 2-1 0,5-1 0 0,4 0 0 0,0 6 1 16,0 1-2-16,0-2 2 0,2 1 0 0,0 3-2 15,6 2-6-15,-1 5-1 0,-2 0-1 16,1-7 1-16,0 7-2 0,3-1 2 0,-1-1 1 0,1 3 3 15,1-2 7-15,0-1-2 0,2 2 1 0,4-1-3 16,4-4 1-16,2 2 0 0,4-5 0 0,3-2 0 16,11-2 0-16,-4-1 4 0,14-5 1 0,0 2 2 15,6-4 4-15,-1 0 1 0,20-4-1 16,-3 0 0-16,1-3 2 0,10-2 0 0,5 4 1 0,2-3-1 16,-11-3-2-16,-1 1 0 0,9-1-1 15,-1 5-1-15,-7-2 0 0,-9-1 1 0,3 2-1 0,3-1 0 16,-8 3 2-16,7 1 1 0,-23-1 0 0,10-3 0 15,-2 3-3-15,-10-3 0 0,2 1-1 0,-3-5-1 16,1 1 2-16,2-2-2 0,0-3 0 0,-5-7-2 16,5 3 3-16,-4-10-4 0,2 1 3 0,0-6 0 15,-2 1-3-15,6-12 6 0,-4 2 7 0,-1-4 10 16,2-6 4-16,-4 2 5 0,-1-4 2 0,-7-2 10 16,-6 2 7-16,-5 2-2 0,-4-5 0 0,-4 10-1 15,-12 2-2-15,-6-8 5 0,0 3 1 0,-4 5-7 16,-9 1-1-16,-6-2-3 0,-6 1 3 0,-12 2-3 15,3-5-4-15,-8 10-5 0,-16-6-5 0,0 0-4 16,-10 1-4-16,-9 1-6 0,-11-1-13 0,-4-2-16 16,-9 2-14-16,-2-1-21 0,-16-3-105 0,2 4-126 15,-24 3 216-15,-5-1-149 0,-10 0-119 0</inkml:trace>
  <inkml:trace contextRef="#ctx0" brushRef="#br0" timeOffset="160197.53">6947 15065 1063 0,'-9'1'483'0,"-2"0"-286"16,2 0-119-16,-1 1 66 0,0-2-67 15,3 2 0-15,0 3-2 0,0-1 1 0,3-2-16 0,0 6-12 0,0 1-4 16,1 0-7-16,1 2-16 0,1 0-3 0,1 3-4 16,0 7-6-16,1 7-4 0,0-4-5 0,1 1-13 15,1 6-26-15,0 0-10 0,0 1-11 16,0 0-5-16,1-6-9 0,-1 1-1 0,-1-3 2 0,1-4 7 15,0-7 27-15,0 4 12 0,-2-12 10 0,2 1 11 16,-2-4 21-16,2-1 11 0,-2-5 4 0,0-2 7 16,0-4 11-16,0-2 1 0,-1-4 2 15,0 1 0-15,0 0-11 0,0-1-6 0,-1-8-4 16,-1 1-4-16,0 3-11 0,-1-3-5 0,0-1-1 0,0-6-5 16,-1-3-3-16,0 0 0 0,2 6 1 0,2-1-3 15,0-4-1-15,1 5 1 0,3 5-3 0,5 5 7 16,0-3 5-16,3 7-1 0,7 5 1 0,5 4 1 15,3 4-1-15,6 4 1 0,2 6 1 0,2 5-9 16,5 3 0-16,-3 8-2 0,-1 1-1 0,-5 5-5 16,1-3-3-16,-14 7-6 0,1-2-3 0,-7 4-5 15,-8 1-3-15,-7 1-1 0,-1-4 0 0,-2-2 7 16,-14-5 6-16,-6 1 8 0,-1 1 8 0,1-8 17 16,-7-6 8-16,-3-3 9 0,-8-2 5 0,-2-9 3 15,0 3-5-15,9-9-11 0,-4-4-34 0,0-3-26 16,5-6-26-16,2-5-11 0,6-1-133 0,-3-3 145 15,4-4-94-15,7 0-43 0</inkml:trace>
  <inkml:trace contextRef="#ctx0" brushRef="#br0" timeOffset="160575.29">7763 15139 1123 0,'-4'-5'465'0,"5"1"-290"0,1-2-91 0,0 2 47 15,1-1-49-15,0 1 3 0,1 0 5 0,0-1 10 16,-1 2-5-16,1-2-7 0,-3 3-24 0,-1 1 1 15,0-1-5-15,-2 2-7 0,-3 2-7 0,-8 1-15 16,3 3-7-16,-6 1-5 0,-5 3-5 0,-6 6-11 16,0 3-4-16,-6 4-4 0,-1 2-2 0,4 7-6 15,-6 0-3-15,11 7-5 0,-2-3-6 0,10 2-24 16,-3-1-14-16,20-6-7 0,0 0-6 0,11-5-2 16,10-7 3-16,19-5 2 0,-3-3 3 0,1-4 20 0,17-10-9 15,11-8-99-15,4 2-87 0,-1-5 190 16,1-8-130-16,2-4-73 0</inkml:trace>
  <inkml:trace contextRef="#ctx0" brushRef="#br0" timeOffset="160885">8507 15098 1281 0,'-3'-5'590'0,"0"0"-332"0,-4 0-147 0,1 0 65 15,4 2-55-15,-7-2-10 0,0 4-8 0,3-1-11 16,-3 1-37-16,2 3-13 0,-2 6-13 0,-1 1-10 15,2 0-14-15,-2 6-5 0,0 4-4 0,-6 7-22 16,2 9-13-16,0-3-13 0,-1 1-19 0,1 9-88 16,-3 1-67-16,2 1-131 0,3-1 246 0,3-6-210 15,-1-2-107-15</inkml:trace>
  <inkml:trace contextRef="#ctx0" brushRef="#br0" timeOffset="161098.96">8389 15157 1200 0,'-5'-25'522'0,"-1"3"-330"0,-3 0-118 16,1 1 26-16,-1 0-18 0,6 3-18 16,-2 0-9-16,2 10-23 0,3 0-2 0,0-2-5 15,2 7 0-15,5 1 1 0,2 4 8 0,1 1 3 16,4 3 4-16,7 0 4 0,5-2 2 0,0 3-1 16,6-2-1-16,6-2-1 0,9-2-12 0,-3-1-3 15,16-6-7-15,-4-2-4 0,8-2-16 0,0 0-11 16,0-8-19-16,-2 6-13 0,-3-4-36 0,-3-1-18 15,-12 4-24-15,0 0-41 0,-10 3-46 0,-18 3-78 0,-3 8 183 16,-1-4-118-16,-7 5-17 0</inkml:trace>
  <inkml:trace contextRef="#ctx0" brushRef="#br0" timeOffset="161269.38">8279 15360 1318 0,'0'0'571'15,"5"-6"-365"-15,8-5-136 0,9-2 49 0,2 2-46 16,-1-2-39-16,12 1-4 0,11 0-2 0,-2-1-1 16,-2 1-16-16,6 1-7 0,-2-2-21 0,9 1-99 15,1 2-96-15,3-1 168 0,-11 5-117 0,8 0-108 16</inkml:trace>
  <inkml:trace contextRef="#ctx0" brushRef="#br0" timeOffset="161768.5">9539 14999 1435 0,'-14'-5'604'16,"1"2"-383"-16,2 1-141 0,6 2 40 16,-4 0-48-16,3 1-10 0,1 1-9 0,-2 1-13 15,2 4-27-15,1 2-6 0,2 5-7 0,-2-1-5 16,2-1-2-16,2 8-3 0,-4 6 2 0,4-1 0 16,1 0 1-16,0 4 0 0,5 1 1 0,-1 4-1 15,6 2-1-15,-2 1 1 0,3-9 1 0,4 2 0 16,-2-1 3-16,3-5 3 0,-1-3 1 0,3-8 12 15,1-2 5-15,1-4 1 0,2-4 2 0,3-4-2 16,-2 0-1-16,6-8-1 0,1 0-4 0,2-3-30 16,0 1-21-16,-5-8-26 0,2 3-35 0,-9-4-182 15,-3-2 218-15,-5 0-137 0,-5 0-90 0</inkml:trace>
  <inkml:trace contextRef="#ctx0" brushRef="#br0" timeOffset="162044.62">9314 14962 1256 0,'0'-10'502'0,"4"4"-329"0,5-1-104 15,-2-1 36-15,3 3-48 0,4 4-1 0,7 1 1 16,4-3 3-16,8 3-7 0,-3 0-6 0,5-2-19 0,7 0-3 15,2 0-4-15,1-5-4 0,5 1-4 0,1-2-8 16,2 0 0-16,1-1-2 0,-6 3-1 0,-2-3-2 16,5 1-1-16,-16 1-4 0,3-1-3 0,-8 2-31 15,1-1-16-15,-14 0-27 0,2-1-34 0,-8 3-153 16,-6-1 198-16,-7 3-128 0,-1 1-72 0</inkml:trace>
  <inkml:trace contextRef="#ctx0" brushRef="#br0" timeOffset="162184.54">9289 15153 1638 0,'-5'10'633'0,"17"-8"-465"0,1-1-133 0,13-2 12 16,-4 0-28-16,28-8-12 0,-5 1-4 0,14-3-5 16,7-3-38-16,15 0-55 0,-6-4-100 0,-4 4 151 0,8-2-95 0,-6-6-95 15</inkml:trace>
  <inkml:trace contextRef="#ctx0" brushRef="#br0" timeOffset="162691.07">8110 15888 962 0,'-4'-6'507'0,"0"-4"-264"15,1 0-120-15,-5-7 15 0,4 3-55 0,-2 4 48 0,3 6-7 0,-1-2-1 16,1-1-7-16,2 6-31 0,-1 0-9 16,1 1-11-16,-3 1-9 0,2 6-12 0,1-3-11 15,1 6-21-15,3 12-7 0,-3-1-2 0,2 11-3 16,-2 8-3-16,6 10-12 0,0-1-6 0,0 14-9 16,2 4-9-16,-6-2-44 0,5 4-22 0,-6-1-33 15,4-1-46-15,-5-4-104 0,0 0 193 0,-3-9-132 16,4 0-50-16</inkml:trace>
  <inkml:trace contextRef="#ctx0" brushRef="#br0" timeOffset="162937.2">7735 16549 1601 0,'-19'12'625'0,"9"-3"-464"0,-1 2-130 0,13-3 9 16,3 1-12-16,5 3-17 0,3-2-6 0,2 2 11 16,9 3 6-16,11 2 14 0,1 1 1 0,-1-4-1 15,9 1-2-15,-2-1-2 0,8 0-2 0,2-4-6 16,3 3-3-16,-15-5-12 0,0-2-5 0,-1 1-2 16,-5-3-6-16,0-3-10 0,-7-9-56 0,0 3-40 15,-2-11-64-15,1-8-146 0,14-15 234 16,-8 8-161-16,20-29-67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27:56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3201 417 0,'4'-3'317'15,"-2"0"-105"-15,2 3-115 0,0-2 89 0,-2 2-76 16,-1 0-10-16,0 3-12 0,0 2-9 0,0 1-24 16,-1 2-6-16,1 3-2 0,-1 0-2 0,2-2-12 15,-1 2-6-15,1 1-1 0,-1 2-5 16,-1-3-7-16,1 0-2 0,0-1-2 0,-1 2-2 16,0-1-1-16,0 1 1 0,-2-2-2 0,1-1 1 15,0 1-1-15,-1 0 1 0,-2-5-2 0,1 3 1 16,0 0-1-16,-1-3 0 0,0 1 2 0,1-3-3 15,-4 0 0-15,3 1 1 0,0 0 0 0,-1-3-2 16,0 0 2-16,0-1-3 0,2 0 1 0,-1-2-2 16,1 1 1-16,1-7-3 0,-2 2 0 0,3-4 0 15,1-1 0-15,1-4-1 0,-1 0 0 0,1 2-1 0,2-6-5 16,0-2-2-16,0 1-2 0,1-1-4 0,-1 0-3 16,0 2 1-16,3-8-4 0,0 0 3 0,0 0 4 15,-1 4 4-15,4-2 1 0,-2 1 3 0,1 1 4 16,3 2 2-16,-3 4 2 0,1 1 3 0,2 4 0 15,-1-3-1-15,-4 7 4 0,4-1 0 0,-4 1-2 16,-1 4-1-16,1 4-1 0,0-2-2 0,-1 7-1 16,1 2 1-16,3 2-3 0,-3 0 1 0,6 5-1 15,3 2 5-15,-4 2 6 0,5 4 5 0,0 3 1 16,0 2 2-16,-2-3 3 0,0 2-2 0,2 1 0 16,-4-2-3-16,3-1-3 0,-3-5-3 0,1-1-3 0,0-1 0 15,-1-6 1-15,1 2 2 0,-6-7-4 0,0 1 5 16,-1-1-1-16,-4-5-1 0,1 0-2 0,-3-1-14 15,0-2-20-15,0-3 13 0,0 0-74 0,-1-1 69 16,0 0-40-16,0 1-21 0</inkml:trace>
  <inkml:trace contextRef="#ctx0" brushRef="#br0" timeOffset="341.53">11539 3230 570 0,'-5'-2'377'0,"-1"2"-144"0,3 0-126 16,0 1 95-16,3 0-87 0,1-1-7 0,2-1-8 0,4 1-10 16,1-2-21-16,0-1-4 0,3-2-1 15,4 1-4-15,3-5-7 0,0 2-2 0,6-3-8 16,-2 0-5-16,5 4-14 0,-1-3-5 0,-6 2-7 16,3-1-2-16,-4 2-20 0,-1 2-20 0,-2 1-26 15,0 2-32-15,-8-2-43 0,6 6-75 0,3-2 140 16,-2-1-108-16,-3 2-25 0</inkml:trace>
  <inkml:trace contextRef="#ctx0" brushRef="#br0" timeOffset="602.49">12071 2989 948 0,'2'5'411'0,"-2"-1"-241"0,-2 3-85 15,-3-2 33-15,2 10-29 0,0-2-7 0,-1 6-15 16,0 4-12-16,2 4-19 0,0 1-9 0,-1-2-16 0,5 3-4 16,1 5-1-16,0 2-2 0,0-7-13 0,3-1-15 15,1-2-15-15,1 0-54 0,2-7-26 0,0 4-32 16,-2-12-54-16,6-3 125 0,0-1-95 0,2-6-21 15</inkml:trace>
  <inkml:trace contextRef="#ctx0" brushRef="#br0" timeOffset="1174.98">11981 3081 503 0,'-3'4'322'0,"2"-4"-140"16,0 0-103-16,0-2 59 0,0-1-32 0,1-1-15 16,2-2-20-16,0 0-10 0,4-3-5 0,3 0-1 15,-4-1 0-15,8-2-4 0,0 2-3 0,3 0-14 16,0-1 0-16,8-2-5 0,-2 2-5 16,0 1-7-16,2 1-2 0,-1 2-3 0,-1 1-4 0,-1-1-4 15,-3 7 0-15,-3 2-2 0,2-2 1 16,-5 3-2-16,-3 1-2 0,-2 0 1 0,3 4 0 15,-5 0 1-15,0 0 0 0,-1-2 2 0,-1 5-2 16,1 0-1-16,-2 1 3 0,0 2-1 0,-2 0 2 16,-3 0-2-16,0 2 2 0,-1-2-1 0,-2 0 5 15,1 2 1-15,-4-2 1 0,-1 1 0 0,2-6 8 16,-1 6 6-16,-1-6 1 0,-1 1 5 0,0-5 4 16,3-1 3-16,-1-2-1 0,-1-1 2 0,2-1-11 15,1-1-3-15,4-4-5 0,2 2-3 0,-1-2-9 0,2-2-5 16,2 0-2-16,5-1-2 0,-1 2 0 0,3-2-2 15,-1 0 3-15,2-1-2 0,4 1 0 0,0 0 1 16,0 2 1-16,1 3-2 0,-3-2 2 0,5 4-1 16,-3 3 0-16,-3 4 1 0,2 4-2 0,-3 5 2 15,-3 1 0-15,-3 4 1 0,-2 1 0 0,-4 4 0 16,0-2 2-16,-6 2 2 0,3-1 4 0,-8-3 1 16,2 1 4-16,-3 0 8 0,-2-2 4 0,0-5 3 15,0 2 4-15,-1-4 9 0,0-2 1 0,0-3-1 16,-1-1-1-16,4-2-5 0,3-5-4 0,-8 0-2 15,3-1-4-15,4-1-11 0,-1-3-2 0,0-1-3 0,0-2-3 16,0-1-1-16,-1 0-3 0,6 3-3 0,-1-3-4 16,0 0-9-16,4 1-15 0,1 1-21 0,2 2-82 15,2 0-60-15,1-1-126 0,2 4 227 0,1 1-207 16,-1-1-101-16</inkml:trace>
  <inkml:trace contextRef="#ctx0" brushRef="#br0" timeOffset="1655.61">12794 3014 834 0,'0'-1'432'0,"-1"-1"-209"16,0-2-111-16,2 0 25 0,-1 2-9 0,1-3-2 16,1 3 4-16,-1 0-10 0,0-1-11 15,2-2-36-15,-1 2 3 0,-1 2-6 0,0-1-3 16,0-3-2-16,-1 2-7 0,0 0-6 0,-1 0-3 16,0 0-3-16,-1 2-9 0,-2-2-4 0,0 3-1 15,0 0-6-15,-3 1-8 0,3-1-2 0,-6 1-4 16,0 4-2-16,-1-2-6 0,1 0-1 0,-5 4-3 15,2-1 0-15,-4 3-2 0,0 2-1 0,-5 3-2 16,3 1 2-16,2-1-1 0,-2 7 0 0,0 5-1 16,-1-1 0-16,4-3 0 0,6 3 2 0,4 3 1 0,1 5-2 15,5 2 2-15,0-1 1 0,6-5 0 0,8 3 1 16,1 2 1-16,6-3 1 0,4-7-2 0,5-4 2 16,-1-1 1-16,5-7 2 0,-2-3 1 0,0-7 3 15,0 0 0-15,-2-7-1 0,0-3 2 0,-1-2 1 16,2-2-1-16,-5-4-1 0,0 2 0 0,-1-3-5 15,-4 2 0-15,-2 2 0 0,-2-3-4 0,-2 5-16 16,-2 0-15-16,-5 4-18 0,-1-1-23 0,-1 2-23 16,-6 6-32-16,0 1-166 0,0 4 209 0,-6-1-128 15,1 6-57-15</inkml:trace>
  <inkml:trace contextRef="#ctx0" brushRef="#br0" timeOffset="5853.81">20266 4399 730 0,'-7'-3'316'0,"3"0"-192"0,-2 1-75 16,2-2 5-16,2 4-1 0,0-2-2 0,-1 1-8 16,2 1-18-16,1 1-9 0,0 3-6 0,1 0-5 15,3 4-2-15,-2-1 0 0,1 5-1 0,2 5 0 16,-1 0-2-16,0 6 0 0,0 5 1 0,0 5 3 15,0 1-4-15,0 3 1 0,-3 5 1 0,1 4-1 16,-1 1 1-16,-1 11-2 0,0-5 0 0,0 7-1 16,-1-1 3-16,-1 5-3 0,2 0 1 0,0 2 0 15,0-1 0-15,1 4 0 0,0-1 0 0,0 2 0 16,2 3 0-16,1 0-1 0,-1 1 1 0,-1-9 0 0,1 5-2 16,1 11 2-16,-1-2 0 0,1-9 2 0,-2 1 3 15,1 3 2-15,0 10 0 0,2 4 1 0,-1-3 2 16,1-7-1-16,0 15 1 0,1 1-4 0,0 4-1 15,3-1-3-15,-2 10 0 0,0-2 0 0,0 4-1 16,1 3 2-16,-1 5-1 0,0-3 1 0,-1 9-2 16,-2 2 2-16,0 0 0 0,1-2 1 0,-3 3-2 15,1 3-1-15,1-1 1 0,-1-1 1 0,0 3 0 16,-1-3-2-16,2-19 1 0,-4-1-1 0,4 22 2 16,-1-6-1-16,-1-13 0 0,0-4-2 0,1 1 3 0,-1 17 5 15,2 0 1-15,0 3 1 0,0-20 1 0,0 19 7 16,2-5 1-16,0 4 4 0,-1-1-3 0,4-1-3 15,1-3-3-15,0-1 0 0,2 1-1 0,2-4-7 16,0 1-2-16,3-3-1 0,1 4 0 0,1-4-1 16,-3 0 2-16,3 0-1 0,-1-2 1 0,-3 3-1 15,2 0 1-15,-7-4-3 0,1 0 1 16,-4 5 2-16,-1-1-2 0,-4 1 0 0,-1 2 14 16,-1-17 4-16,-4 5 4 0,-5 21 5 0,1-4 1 15,-1-16 0-15,-3 4 1 0,-1-3 2 0,1 16-9 16,-3-3-5-16,2 4-1 0,1-25-5 0,1 15 0 15,-1-1 0-15,2 1 0 0,2-4-2 0,0 0-2 16,-3-1 1-16,3 0 1 0,3 0 1 0,-1-3 1 16,-2 1 4-16,1-4-2 0,3 0 1 0,1-9-2 15,2 4-1-15,1-8-3 0,-3 2 1 0,3-13-7 16,4-1-1-16,2-9-2 0,-2 2 0 0,1-4-1 16,1-10-5-16,1 0-6 0,0-3-4 0,0-8-3 0,-1-2-10 15,1 2-25-15,-3-1-14 0,3-11-15 0,-4-4-15 16,3-1-19-16,-1 4-125 0,-2-2 168 0,1-1-105 15,2-3-32-15</inkml:trace>
  <inkml:trace contextRef="#ctx0" brushRef="#br0" timeOffset="6778.4">22544 4907 1097 0,'-3'5'484'0,"-3"3"-338"0,3-6-75 15,3 2-66-15,5 1-6 0,1 2-8 16,4 4 0-16,-1-2 5 0,0 5 0 0,2 2 0 16,1 3 2-16,0 2-1 0,-1 6-1 0,-1 9 3 15,3-3 0-15,1 8-1 0,-4 4 0 0,-2 10 4 16,2-1-2-16,-8 13 0 0,3-4 1 0,-4 6 0 15,0 0-1-15,-5 8 0 0,-2-1 1 0,0 5 3 16,-2 3 5-16,0 2 2 0,0 2 4 0,0 6 9 16,1 3 4-16,1 0 1 0,2 2 4 0,1-14-5 0,3 8-2 0,-1 18-2 15,1-3-2-15,1-14-9 0,0 7-4 0,2 1 0 16,2 18-3-16,1 5 0 0,0-2-1 16,0-12 0-16,1 17-3 0,0 0 2 0,-1 0 1 15,2 6-3-15,-4-1 3 0,1 1-2 0,-3 2 2 16,-2-1-1-16,0 3 0 0,0-1-1 0,-6 2-1 15,2 0 1-15,-3-1 1 0,1-1-2 0,-3 3-1 16,1 0 0-16,0-3 1 0,2-1-1 0,-1 2 0 16,2-1 1-16,0-20 6 0,3-2 1 0,2 21 4 15,-1-3 1-15,0-15-1 0,2-2 3 0,0 0 0 0,1 16-1 16,2-2-5-16,-2 5-1 0,1-23-5 0,0 18 0 16,1-2 0-16,-1 1 0 0,0-1-2 0,0 2 3 15,-1-4-3-15,-1 0 1 0,-1 0 1 0,-1 2 0 16,-3-1 1-16,0 1-1 0,0 0 0 0,-3-6-2 15,0 5 0-15,-1-4 0 0,-1 0-1 0,0-4 0 16,0 1-1-16,-2-7-1 0,1 2 1 0,0 0 0 16,0-5 1-16,2 2-1 0,-1 1 2 0,0-21 0 15,2 7-1-15,-2 10 13 0,1 0 0 0,2-12 3 16,-2-5 1-16,4 1 5 0,-3 14 3 0,5-3-1 16,-1-1 3-16,4-15-11 0,1 12-2 15,-1-4 0-15,4-2-3 0,-1 4-2 0,4-3 0 16,-2-2 0-16,2-2-1 0,1 1 1 0,-1-4 0 15,2 4 0-15,1-9-2 0,-1-1 2 0,1-8-7 16,0 4 1-16,1-13-2 0,-2 0-1 0,1-7-2 16,0-8-2-16,-1-6-9 0,1-2-7 0,-1-8-46 15,-2-7-28-15,1-12-33 0,0-3-48 0,-2-3-100 0,-3-25 181 0,-4-22-166 16,0 4-93-16</inkml:trace>
  <inkml:trace contextRef="#ctx0" brushRef="#br0" timeOffset="7496.53">20206 14874 722 0,'-3'4'333'0,"1"1"-180"16,2-1-78-16,1 1 31 0,2-1-4 0,3 0-25 0,3 0-4 16,4 1 4-16,1-1-5 0,2-1-23 0,2-1-6 15,9-2-7-15,6 0-5 0,12-2-8 0,-3 1-4 16,2-5-9-16,9 0-2 0,3-1-4 0,1-1-1 15,9-4-1-15,2-1-2 0,-3 1 0 0,9-2 2 16,-6 0-2-16,6 1 2 0,1-1 2 16,-3 5-4-16,1 1 1 0,-1 3 3 0,0-1 0 0,0 6-3 15,6 0 2-15,0 1-1 0,-1 4 1 16,-2 1 0-16,-1 1 1 0,0 1-1 0,1 0 0 16,3 3 0-16,-2-1 1 0,-15-1 0 0,-2 0-4 0,8 2 4 15,0-1 0-15,-8-1 1 0,-9 0 0 0,0-3 1 16,3 2-3-16,-2 0-8 0,3-1-13 0,-19-3-22 0,2 1-107 15,1 1 119-15,-10-1-70 0,-4-5-58 0</inkml:trace>
  <inkml:trace contextRef="#ctx0" brushRef="#br0" timeOffset="7976.47">19936 16609 1189 0,'18'-4'441'0,"-3"-2"-344"0,5 0-82 0,-2-6-4 16,1-1-9-16,5-1 0 0,2 2 2 0,3 0 7 16,1-1 3-16,4 5 0 0,0-2-2 0,7 4 0 15,-4 1-1-15,16 5-2 0,-1-2 0 0,6 4-7 16,5 2 0-16,3 4-2 0,7 1 1 0,5 3-1 15,3 1 0-15,4 2 0 0,-4-1 0 0,-5-2 2 16,7-3-2-16,12 1 2 0,-4 0-1 0,-13-5 3 16,2-1 4-16,3-4 1 0,13 0 4 0,-5-4 0 15,3 2 2-15,-19-5 1 0,14-3 3 0,3 2-2 16,-8-3-3-16,-2 4-1 0,-11-2-2 0,-1-1 0 16,-5 4 1-16,-3 0-3 0,-11 3 4 15,-1 0-2-15,-10 3 1 0,-5-3 2 0,-6 2-20 0,4 1-26 16,-15 2-42-16,2-2-74 0,-17-1 113 15,-3-2-79-15,-23-8-42 0</inkml:trace>
  <inkml:trace contextRef="#ctx0" brushRef="#br0" timeOffset="8782.56">15063 16261 924 0,'-12'3'338'0,"0"-2"-252"0,7-1-65 16,-2-2 0-16,1-3-5 0,4 0-1 0,0 2 5 16,2-2 3-16,3 2 0 0,-2 1 1 0,1 0 0 15,2 2-1-15,3 6 1 0,-2 1-3 0,-3 2-4 16,2 4-1-16,0 2-4 0,2 2-2 0,-2-2-1 0,0 2-3 0,-2-1 2 16,-1 1 0-16,3-3-1 0,-3-2 1 15,-1-2 1-15,0-1 0 0,0-3-1 0,-1-1 0 0,0-3-4 16,1-4 1-16,-4-3-2 0,2-4-1 15,-3-4-1-15,0-6 3 0,-3-3 0 0,-1-6 0 16,1 0-1-16,1-8-1 0,1 3 1 0,4-8 0 16,0-1 1-16,0-7-4 0,2 5-2 0,7-12 1 15,1 2 1-15,1-1 1 0,3-5 1 16,2 7-1-16,1 0-1 0,0 8 1 0,-1 10 1 0,5 1-3 16,-1 0 1-16,-1 9-1 0,1 9 0 0,1 6 1 0,3 5 1 15,3 16 1-15,-1-5 2 0,-1 15 2 0,2 12 2 16,0 1 1-16,1 12 0 0,-1 5 0 0,-4 7 2 15,-1 1-1-15,-2 5-2 0,-3-6 0 0,-3-4 0 16,0 1-1-16,-4-8-4 0,1-10-6 0,-4-6-26 16,2-1-13-16,-4-15-18 0,3 2-22 0,-5-12-95 15,0 4 125-15,-1-13-83 0,-1-1-40 0</inkml:trace>
  <inkml:trace contextRef="#ctx0" brushRef="#br0" timeOffset="9002.17">15085 16062 1394 0,'-14'10'518'0,"5"-2"-370"16,2-6-105-16,3 0 2 0,0-2-6 0,4-5-16 15,4-1 1-15,1-6-3 0,2 0-7 0,-1 1-9 0,7-5 0 0,3-10-1 16,-1 6-1-16,0-1-1 0,3-2 0 0,2 1 1 15,9-4-14-15,3 0-19 0,-1-1-25 0,5 7-33 16,4 0 65-16,3-1-48 0,3 5-24 0</inkml:trace>
  <inkml:trace contextRef="#ctx0" brushRef="#br0" timeOffset="9235.14">15579 15727 1342 0,'-13'-2'629'16,"-3"1"-452"-16,-1 0-136 0,7 0 25 0,-1 2-49 16,-2 1-5-16,4 5-2 0,1 0-3 0,3 9 0 15,2-2-3-15,0 5-2 0,0 2-4 0,7 4-1 16,-2-1 0-16,8 5 0 0,1 0 1 0,1-3 1 16,1 2-1-16,6-6-5 0,0 2-9 0,-2-4-17 15,3-2-14-15,0-4-18 0,-2 0-22 0,-1-2-71 16,-1-4-44-16,-3-1-62 0,-2-1 171 0,-1-2-121 15,-8-3-46-15</inkml:trace>
  <inkml:trace contextRef="#ctx0" brushRef="#br0" timeOffset="9653.42">15437 15844 381 0,'-5'-24'269'0,"10"2"-79"0,0 1-87 0,-1 1 61 16,5 1-6-16,4-2-5 0,-1 0-10 0,5 2-35 15,-3-2-10-15,-2 1-10 0,4-3-12 0,0 3-23 0,0 4-10 0,1-5-7 16,2 2-3-16,-3 1-16 0,2 1-3 0,0 2 1 16,3 1-3-16,1 3-4 0,-1-4 1 0,-1 9-1 15,-1 2-2-15,1 2 2 0,-1 3 0 16,-3 6 1-16,-6 2-3 0,0-1 0 0,-8 6-2 0,-2 1-1 16,-7 6 1-16,-1-2-2 0,-7 4 1 0,0 0-2 15,-4 0 4-15,1 2 2 0,-2-6-2 16,0 0 4-16,5-3 2 0,-2-5 1 0,5-6-1 15,0 2 0-15,3-5-2 0,7-6-2 0,0-4 0 16,2-1-4-16,0-1-4 0,6-3-3 0,2 0 0 0,6-5-2 16,8 0 1-16,-4 1 0 0,8 3 1 0,6 2 2 15,-1 1-1-15,6 2 3 0,-3 5-1 0,5 6 2 16,-4 2-1-16,-1 6-2 0,-2 4-9 0,-6 9 0 16,-1-1 1-16,-4 9-3 0,-6 1 3 0,-8 8 1 15,2-2 1-15,-11 8 5 0,-3-1 10 0,-5-2 16 16,1 1 3-16,-9-7 5 0,-1-1 5 0,-4-6 7 15,-5-5-2-15,1-10 0 0,0 0-2 0,1-4-13 16,-2-11-5-16,-5-7-8 0,4 2-7 0,5-4-9 16,0-6-1-16,3 2-3 0,0-8-22 0,9-5-15 15,-4 2-17-15,12 1-29 0,2-3-223 0,1 0 249 16,4-1-146-16,1-6-103 0</inkml:trace>
  <inkml:trace contextRef="#ctx0" brushRef="#br0" timeOffset="9819.04">16495 15401 1102 0,'-8'12'289'0,"-2"-9"-267"0,3 0-88 15</inkml:trace>
  <inkml:trace contextRef="#ctx0" brushRef="#br0" timeOffset="10013.52">16473 15403 638 0,'0'-1'468'0,"-2"0"-169"16,2 1-169-16,0 0 98 0,2 0-78 16,-1 0-31-16,1 0-45 0,-1 1-8 0,-1 0-8 0,0-1-7 15,0 1-21-15,0-1-3 0,-2 2-4 0,-2 3-1 16,0 6-4-16,0-3-2 0,-5 5-6 0,0 4 1 16,1 2 1-16,-3 4-2 0,0 4-3 0,-1 5 4 15,-2-2 0-15,2 7 0 0,5-1 1 0,2 6-4 16,-2-1 0-16,8 2-4 0,2 0 3 0,8-3-6 15,-1 2 0-15,11-8-3 0,-2 0 0 0,5-9 0 16,5-5-1-16,4-10 0 0,-1-2 1 0,5-10-9 16,4-9-28-16,5-10-51 0,1-2-98 0,-5-1 147 15,7-20-89-15,-4-4-90 0</inkml:trace>
  <inkml:trace contextRef="#ctx0" brushRef="#br0" timeOffset="24138.98">20475 15824 676 0,'0'1'361'16,"-1"-2"-196"-16,-1 1-90 0,1-2 24 0,-2-1 2 15,1 2-10-15,1-3-4 0,0 1-7 0,-2 1-17 16,3 1-8-16,0-1-9 0,1 0-9 0,1 2-14 16,-1 0-6-16,2 0-1 0,-3 2-3 0,3 0-10 15,-2-2-2-15,1 2-1 0,-1-1 1 0,5 2-1 16,-6-2 1-16,3 2 1 0,4-1-2 0,-2-1 3 16,1 1 3-16,-4-2 0 0,3 0 1 0,0 0 2 15,0 0-2-15,5-2 0 0,-2 2 1 0,-5-2-3 16,7 1 1-16,0 1-3 0,0-3 2 0,1 2-2 15,0 0-1-15,0 0 0 0,0-3 1 0,4 2-1 16,-1-3-1-16,-1 1 0 0,0 0-1 0,2 0 0 16,-2 0 0-16,0-1 1 0,1 2 0 0,0 0-1 15,-1 0 1-15,1 1 0 0,-1 0 0 16,1 0 2-16,-2-2-3 0,3 2 0 0,-2 1 0 0,2 0 2 16,0 0 0-16,0-1-1 0,0 1-1 0,0 1 1 15,5 0 0-15,-5-1 1 0,-1 1-1 0,-2-2-1 0,2 1 0 16,0 1 0-16,-1 0 2 0,-3 0-1 0,-1-1-1 15,3 0 0-15,0 1 0 0,-1 2 0 0,-3-2 0 16,5 0 1-16,-2-1 0 0,1 0-1 0,0 1 1 16,0 0 2-16,-1-1-2 0,1 1 0 0,2 0 0 15,-3 1 0-15,1 0 0 0,0 0-1 0,0-1 2 16,1 0-2-16,-1-1 1 0,3 1-1 0,0-2 1 16,-1 0 0-16,2 0 0 0,6-2 2 0,-1 3 1 15,-2-2 3-15,3-2 2 0,-5 0-1 0,2 2 5 16,0-1-2-16,-4 0-1 0,1 1 0 15,-3-2-1-15,1 1-2 0,-1 1-3 0,2 0 1 0,0 0-4 16,-2 1 0-16,1-2 3 0,-2 2-2 0,2 0 1 16,-1 1-2-16,1 0 0 0,-2-1 0 0,2 2 2 15,0-1-1-15,1 1-1 0,-3-2 0 0,3 2-1 16,0 0 2-16,0-2 1 0,2 2-2 0,-1 0 0 16,0-1 2-16,1-1-2 0,1 1 1 0,1-2 0 15,-2 0-2-15,-2 3 0 0,0-2 0 0,0-1 0 16,0 2 0-16,-2-1 0 0,1-1 2 0,-5 2-1 15,1 0 1-15,2 0 3 0,-1 0-1 0,-3 0 0 16,0 1-2-16,-1 0 1 0,1 1 1 0,1 1-1 16,0-1 1-16,-3 0-1 0,1 2-1 0,1 0 2 15,-2 0 0-15,1 0-1 0,-1 0 1 0,0 0 0 16,1 0-1-16,-1 1 1 0,2-2 2 0,0 0 0 16,-1-2 1-16,2 0 0 0,0 0 1 0,0 0 1 15,0-4-1-15,-1 1 0 0,1-1-1 0,0 0-1 16,0-1-1-16,2 0 2 0,0-1-4 0,0 1 0 15,2 2 0-15,2-3-1 0,-3 1 1 0,1 4-1 0,3-5 1 16,-1 3-2-16,-2 1 3 0,-1-1-2 0,0 0 1 16,-1 2-1-16,0-2 1 0,1-1 0 0,-4 4-2 15,0-1 2-15,0 0-1 0,-2 1 1 0,-1 0 0 16,1 0 0-16,-1 1-3 0,-2 0 2 0,5 0 0 16,-3 0-1-16,1 0 1 0,1 0-2 0,0-1 1 15,1 1 5-15,1-1 2 0,-3 0 2 0,-1 0 0 16,1-1 5-16,0 0 0 0,-2 1-1 15,2 0 3-15,-4 0-2 0,0 0-1 0,1 2-2 0,-3 1 1 16,1-1-3-16,-1 2-1 0,-2 1-3 16,-1-2-15-16,1 2-22 0,-3 0-27 0,0-2-44 0,-1 3 76 15,3-4-54-15,-1 1-29 0</inkml:trace>
  <inkml:trace contextRef="#ctx0" brushRef="#br0" timeOffset="26110.62">19657 16034 964 0,'-11'-2'416'0,"5"0"-227"16,-2-1-89-16,0 1 28 0,4 0-5 0,1 0-13 15,0-1-3-15,2 3-5 0,-1 0-15 0,1 3-35 16,1 0-10-16,-2 3-11 0,1 2-9 0,-2 9-7 16,1-3-4-16,-1 5-7 0,3 7-3 15,-3 0 1-15,2 3-2 0,-1 0-4 0,2 5-25 16,2-2-9-16,1-1-14 0,-2-1-12 0,-2-8-38 0,2 4 1 15,-1-12-36-15,4 2-13 0,-4-10-81 16,8-5-10-16,-2-9 38 0</inkml:trace>
  <inkml:trace contextRef="#ctx0" brushRef="#br0" timeOffset="26311.23">19517 15967 1122 0,'-7'12'464'0,"-2"-4"-309"16,3 1-97-16,4 1 25 0,-3-1-8 0,12-2-14 16,-1-1-3-16,5-1-1 0,4-1-9 0,5-3-10 15,-2 0-7-15,0-1-15 0,2-2-5 0,2-3-3 16,0-1-3-16,-3-1-4 0,1-1-1 0,-1-1-5 0,2-3-35 16,-1-2-22-16,0 1-27 0,-3 3-32 0,-2-1 81 15,2 0-70-15,-4 1-24 0</inkml:trace>
  <inkml:trace contextRef="#ctx0" brushRef="#br0" timeOffset="26499.67">19509 16261 1316 0,'-5'5'500'16,"1"-1"-355"-16,3-4-102 0,0 0 6 0,8-4-21 0,0 0 1 15,3-2-4-15,4-2-6 0,0-2-13 0,5 2-5 16,1-3-17-16,3 1-25 0,-2-3-165 16,3 1 174-16,7 0-95 0,-5-1-84 0</inkml:trace>
  <inkml:trace contextRef="#ctx0" brushRef="#br0" timeOffset="26907.13">20106 16009 904 0,'-5'0'419'0,"0"0"-238"0,3 2-98 0,-3-1 59 16,2 0-20-16,-2-1-20 0,1 1-3 0,-1 1-3 0,-2 0 0 15,-2 3-14-15,1-2-8 0,-1 3-24 0,-1-1-3 16,-3 2-4-16,0 0-7 0,-3 3-9 0,1 0-10 16,-2 1-4-16,0 1-1 0,2-2-3 0,-2 1-4 15,1 3-2-15,6-2-1 0,-1 1 1 0,4-1-5 16,-1-1 0-16,5 3-2 0,0-1 0 0,4 2 1 16,1 0 1-16,3-2 1 0,1 0 0 0,4 1 5 15,2-1 1-15,8-3 1 0,-1 1 3 0,-2-3-3 16,7-3 0-16,1 3 1 0,1 0-2 0,0-5 0 15,-5 2 0-15,0-2 0 0,0-2-3 0,-5-1 3 16,4 1-2-16,-5-1-3 0,-2-3-61 0,-1 0-54 16,-2-2-103-16,-1-3 169 0,-1-5-147 0,-1 1-90 15</inkml:trace>
  <inkml:trace contextRef="#ctx0" brushRef="#br0" timeOffset="27952.49">21211 16251 762 0,'-4'7'337'0,"1"-4"-201"0,0 5-76 16,-3 1 44-16,1-1-14 0,-1 2-13 0,2 1 1 16,0 1 1-16,-1 4-1 0,2 0-8 0,-2 0-6 15,4-3-20-15,1 2-3 0,0 1-4 0,0-2-2 16,2 0-5-16,2-3-8 0,-2 2-2 0,2-3-1 15,1-2-2-15,-3 1-1 0,2-1-1 0,-4 2-4 16,4-2 1-16,-4-1-2 0,0 1 1 16,-3 2-2-16,0-2 2 0,0 3-2 0,-2-1-1 0,0-3 0 15,-1 1-2-15,2 0 0 0,1-4-3 0,-2 1 0 16,2-2-4-16,-2-2-1 0,2 0-1 0,1-3 0 0,-1-1-3 16,-1-7-3-16,1 2 3 0,2-6-2 0,0-5 3 15,0-2 0-15,1-3 0 0,0-5 0 0,3-4 2 16,1 0 1-16,2-4 0 0,1 1 2 0,1 0 4 15,1-1 2-15,3 1 1 0,-2 2 0 0,3 4 4 16,-2-2 0-16,3 9 1 0,-1 0-1 16,-2 3 1-16,1-1-1 0,-2 10-1 0,1-2 1 0,0 3 3 15,-2 2-1-15,1 4 0 0,0-2 1 16,-1 3-2-16,2 1-1 0,3 2 4 0,-1 0-1 16,-2 1-4-16,2 1 3 0,1 1 1 0,0 3 4 15,-2 0-2-15,1 0 3 0,-4 2-3 0,4 0 3 16,-1 3 2-16,-1-1-1 0,-2 4-1 0,0 2-5 15,2 1 3-15,-3 2-1 0,-2 1-2 0,-1 2-1 16,-1 1-4-16,-1 2-1 0,-1 2-1 0,-2 1 2 16,0-2-3-16,-1 3-3 0,-2 0 4 0,0-3-4 15,1 3 1-15,0-7-1 0,-2 0 1 0,2-3-8 16,0-4-2-16,1-4-3 0,0 0-6 0,0-2-5 0,2-5-8 0,0 0-22 16,0-3-10-16,0 1-7 0,0-2-14 15,0-1-18-15,1-4-64 0,-2-5-42 0,0 2-76 16,2-1 195-16,3 0-163 0,-4-3-69 0</inkml:trace>
  <inkml:trace contextRef="#ctx0" brushRef="#br0" timeOffset="28248.82">21216 16374 1032 0,'-4'-3'482'16,"-2"-5"-265"-16,4 7-118 0,-2 1 59 0,2-1-46 16,1-1-4-16,1 1-2 0,1 2-5 0,4-1-23 15,-3 1-11-15,8-1-10 0,-1 1-6 0,3 1-19 16,-1 2-3-16,7-4-9 0,-2 0-4 0,4 4-9 16,2-2 0-16,2 5-5 0,1-5 2 15,-3 3-2-15,-3-2 0 0,3-2-1 0,3 2 2 0,-7-2-2 16,-2-2-3-16,-1 0-8 0,1-1-39 15,-3 0-23-15,2-2-34 0,-5 3-49 0,0-1 104 16,0 0-83-16,-2 0-31 0</inkml:trace>
  <inkml:trace contextRef="#ctx0" brushRef="#br0" timeOffset="29361.07">19394 15179 883 0,'0'0'470'15,"-3"-1"-246"-15,0 1-132 0,2-1 98 0,-2 0-115 16,4 1-7-16,-1-3 5 0,0 2-2 0,0 1-21 16,1-1-8-16,0 2-6 0,0 1-6 15,0 7-5-15,1-5-4 0,0 7-11 0,0 6-4 0,1 0-2 16,1 3-1-16,-1 5-2 0,1 5-2 0,0-1-8 16,1 4-3-16,0 2-7 0,-2-1-24 15,0 3-7-15,-2-4-13 0,3-2-9 0,-3-1-28 16,-1 0-7-16,0-10-17 0,-1 1-22 0,1-5 95 0,-2-5-56 15,1-12-9-15</inkml:trace>
  <inkml:trace contextRef="#ctx0" brushRef="#br0" timeOffset="29550.1">19321 15220 857 0,'-6'14'422'0,"-1"1"-235"0,2-3-108 0,5-3 72 16,0-2-61-16,3-1-14 0,2-4 4 0,7-3 2 16,-1 0-1-16,0 0-19 0,7-8-9 0,3-2-7 15,1 1-6-15,1-1-21 0,4-1-5 0,2 0-5 0,4-4-12 16,3 1-19-16,-1 0-20 0,-4 7-31 0,0-3-133 16,1 0 161-16,-5 2-100 0,0 3-72 0</inkml:trace>
  <inkml:trace contextRef="#ctx0" brushRef="#br0" timeOffset="30131.42">19825 15241 1089 0,'-7'9'451'15,"-2"-2"-298"-15,3-5-95 0,-1 0 37 0,1-2-24 16,1 1-12-16,1 0 1 0,2-1-4 0,2 0-3 15,0 3 15-15,1 1-55 0,-1-2-5 16,5 5-3-16,-1-1-4 0,0 6 1 0,3 3-2 16,-2 0-3-16,2 3-4 0,-2-1-3 0,-3 3-6 0,2 4-11 15,-1 1 1-15,-1-9-1 0,-2 5 0 0,0-2 4 16,-1 0 4-16,-1-5 2 0,0 3 9 0,-2-10 8 16,-1 0 0-16,2 0 0 0,-3-5 1 0,2-2 0 15,-1-4-3-15,1-1 1 0,1-4-3 0,0-3 0 16,2-2-1-16,-2-4-1 0,2-3-1 0,2-4-1 15,1-3 0-15,-1 2 2 0,6-6 1 16,-1 3 5-16,4-7 6 0,-1 4 4 0,7 0 4 16,-3 1 2-16,7-1 9 0,1 0 1 0,1 5-2 0,1 2 1 15,-1 4-5-15,-4 8-1 0,1 0 4 16,3 3 2-16,-7 4-1 0,-2 6 2 0,-3 2 2 0,-1 4 2 16,-5 8-1-16,4-3 0 0,-5 7-5 0,-4 1-2 15,-1 2-5-15,-3 2-2 0,1 1-4 0,-6-4-1 16,2 3 2-16,-4-2-1 0,-2-6-2 0,3 1 12 15,-1-2 3-15,-4-9 2 0,1 1 1 0,-2-2 3 16,3-2 0-16,-1-4 0 0,1-1-2 0,-1-2-11 16,2-1-4-16,1 0-3 0,2-1 0 0,1 2-3 15,2-2 0-15,2 3-2 0,-1 0 0 0,3 2 0 16,2 2-2-16,2 8 0 0,0-2-3 0,0 2 0 16,4 6-3-16,1 2 1 0,2 5 1 0,5 5-1 15,-1 1 1-15,5-4 0 0,1 3 1 0,5 2 1 16,3-2 0-16,-1-1 0 0,4-6-1 0,-3 2-2 15,1-5-2-15,-3-2-8 0,-1-7-53 0,-2 0-36 16,-1-9-55-16,-1-1-113 0,-3-7 193 0,3 2-137 16,-2-14-58-16</inkml:trace>
  <inkml:trace contextRef="#ctx0" brushRef="#br0" timeOffset="30610.21">20969 15060 733 0,'-5'-1'340'0,"0"0"-202"16,3 1-83-16,0 2 52 0,2 2-61 15,-2-1 3-15,3 5 7 0,0-4 2 0,3 3-10 16,2 1-4-16,-1 5-9 0,2-1-3 0,0-2-8 0,-1 4-5 0,4 6-5 16,-3 1-4-16,-1-1-5 0,3 4-1 0,-2-3-3 15,0 7-38-15,0 2-12 0,1 1-11 16,-6-10-23-16,3 4-95 0,-2 0-50 0,-1-2 146 15,-1-3-117-15,1-4-58 0</inkml:trace>
  <inkml:trace contextRef="#ctx0" brushRef="#br0" timeOffset="31161.84">20971 15111 740 0,'-2'0'346'0,"-3"0"-190"16,1 1-84-16,4-1 39 0,-2 0-20 0,-2 0-11 15,3 0-2-15,1-2-4 0,0 0-6 0,1 0-16 16,-1-2-7-16,2-1-6 0,-2 0-8 0,4 0-13 16,-3-1-2-16,4 0-3 0,-5-1-1 0,3 0-3 15,0 2-2-15,2 0 1 0,3 0-2 0,-4-2-2 16,2 4 0-16,0 0-3 0,5-1 1 0,2 1-2 15,-2 1 0-15,-2-1 0 0,3 2 0 0,3 1 1 16,-3 0-1-16,1 2 0 0,-3 3 3 0,1 0-1 16,0 3 2-16,-1 3 2 0,-2 1 0 0,-1-1 2 15,-4 4 0-15,-1 0 2 0,-2 2 1 0,0 1 1 16,-7-1-1-16,3 1-1 0,-4 1 1 0,0-2-2 16,-2-4-1-16,0 2 2 0,1-4 6 0,-2-2 3 15,2-3 1-15,-1 1 0 0,0-4-1 0,3-3 1 0,3-1 3 16,-4 1-2-16,4-2-9 0,2-3-2 0,2 1-3 15,0-3 0-15,1 1-1 0,1-1-2 0,-1 2-4 16,7-2-2-16,-3 3 1 0,2-1-1 0,2 3-1 16,2 1 0-16,0 1 2 0,2 3 0 0,0 1 0 15,1 3 1-15,2-1 1 0,-3 4-2 16,1 1 1-16,0 2 1 0,0-1 1 0,-3 7 0 0,0-4 1 16,-3 3 2-16,-2 1 1 0,-3-1 3 15,0 3 0-15,-3-4 1 0,-6-3-2 0,-1 3 4 0,-1 0 0 16,0-2 0-16,-3-3 0 0,-1 1 0 0,-3-2 12 15,-2-1 0-15,1 1 2 0,1-4-3 0,-1-5 0 16,-1 1-1-16,2-3-1 0,-3-2-1 0,4-4-15 16,-1 0-3-16,1-4-2 0,2-1-1 0,4 0-13 15,-2 0-10-15,6-2-17 0,0-1-21 0,2 0-103 16,2 1-111-16,9-2 204 0,3 0-146 0,-1 2-113 16</inkml:trace>
  <inkml:trace contextRef="#ctx0" brushRef="#br0" timeOffset="31653.39">21567 15147 857 0,'-6'-2'482'16,"-2"-1"-241"-16,3 0-137 0,-1 1 104 0,0 0-92 15,0 0-28-15,-1 0 3 0,-2 0 1 0,-1 1-6 16,2-1-19-16,-3 2-9 0,0 0-3 0,1 2-8 16,0 0-17-16,3 0-6 0,-2 2-5 0,-5 3 1 15,0 1-4-15,1-1-1 0,1 3-5 0,-4 6 5 16,0-3-1-16,-1 5-1 0,2 1 0 0,6 4-2 16,-1 1-2-16,3 1 1 0,3 3 0 0,7-2-3 15,0 3 1-15,13-4 0 0,0 3 2 0,7-4 0 16,-1 1 2-16,11-7-1 0,-2 0-1 0,4-6-4 15,0-2-2-15,3-8-1 0,-2-2-3 0,-4-1 0 0,0-10-4 16,6 0-28-16,-1-1-18 0,-5-3-20 0,0 1-36 16,-7-3-61-16,3 1 115 0,-5-4-87 0,2 0-27 15</inkml:trace>
  <inkml:trace contextRef="#ctx0" brushRef="#br0" timeOffset="33524.12">14238 14633 1141 0,'0'-10'421'0,"3"0"-332"0,3-1-79 0,0 1-10 0,8-1-1 15,8-2-7-15,1 0 1 0,0 3 2 0,7 2 3 16,5-3 1-16,4 5-1 0,6 1 0 0,0-1 2 16,-6 6 0-16,7 1 1 0,0 1 1 0,-2 5-1 15,7 4-1-15,3-1 1 0,-2 2-1 16,7 2 1-16,-3-1 0 0,0 0-2 0,4 0 1 0,-3-6 0 15,5-2 0-15,-2-2 1 0,-3 2 0 16,5-7 0-16,-2-2-1 0,0 0 0 0,-4-3-1 16,4 0 0-16,-3-1 1 0,1-2 0 0,1 0 1 15,-2 0 0-15,2 0 1 0,-6 2 2 0,-6 0-3 0,13-1 0 16,-1 0 0-16,-9 2-1 0,2 1 0 0,-6 1-1 0,7 3-2 16,-6 3 0-16,6 0 0 0,-12 5 2 0,2 2-4 15,-2 2 1-15,0 3 0 0,2-2 0 16,1 3 3-16,0 0-2 0,2 1 0 0,-2 1 1 15,-2-1 0-15,3 0 1 0,-8-1-1 0,2 1-1 16,1-2 2-16,-1-1 1 0,5 0-2 0,0-3 0 16,-1-1 2-16,5-1 0 0,-7 0 0 0,2 2 2 15,-7-2-2-15,-7-3 0 0,9 1 1 0,-5 3 3 16,-5-2-3-16,2-1 2 0,2 0-2 0,7-1 2 16,0 2 2-16,1-1-1 0,-5 1 0 0,3 1-3 15,0 0 3-15,-2 2-3 0,-2 0 1 0,-4 0-1 16,3 2-2-16,-6-2 0 0,4 0 0 0,2-2-1 15,0-1-2-15,2 0 2 0,4-1 1 0,-5-1-1 16,4-2 2-16,-4 2-1 0,1 2 0 0,-2-1 2 16,-1 0 0-16,0 1-1 0,-2 2 0 0,4 1 0 15,-1-1 0-15,5 3 0 0,-2-1 1 0,-3-2 0 0,2 6-1 16,2-1 0-16,-1-2 1 0,-3 1-1 0,-3-1 1 16,0-1-1-16,3 2 0 0,0-5 0 0,-1 0 1 15,-1-1-1-15,7-2 0 0,2 2 0 0,3-4-1 16,-1-1 2-16,-5-3-2 0,3 1 1 15,-3-5 0-15,-2-1 0 0,-3 0 0 0,-3-1 1 0,-1-4-1 16,2 1-1-16,2 1 1 0,-4-2 0 16,7 0 0-16,-4 4 0 0,3-3 0 0,1 3 3 15,-2 6-1-15,-1-4 0 0,-5 3 2 0,1 3 0 16,-4 0 1-16,2 0 0 0,-7 0-2 0,0 2-1 0,3-4 0 16,1 4 1-16,-3-2-1 0,2 0-2 0,-3-2 0 0,7 1 0 15,1-1 0-15,-2 0 4 0,5 0 1 0,0 1 5 16,-2-1 2-16,8 4 2 0,-9-1 0 0,2-1 0 15,1-1-2-15,-8-1-1 0,2 1 0 0,4-3-7 16,-5 1-1-16,11-1-1 0,-2 1-1 0,6-2 0 16,0 1 2-16,6-6-3 0,-1 4-1 15,-2-2 1-15,3-2 1 0,-4 2 0 0,1 0 3 16,-10-1 0-16,-2 3 0 0,4 5 4 0,-2-2 2 16,-3 3 2-16,-3 2 1 0,0 2-1 0,5 4 2 15,-1 4-3-15,-1 0 3 0,-6 2-5 0,3 2 1 16,-2 0-2-16,-2 0-3 0,-1 2 1 0,-3-2-4 15,2 1 2-15,-1-2-3 0,-1-2 1 0,1-1-2 16,1-1 0-16,-2-4 5 0,3-2 3 0,1-3 3 16,-1 0 1-16,6-5 1 0,1 2 1 0,3-6 1 15,-2 2-1-15,9-6-6 0,-3 1-2 0,1-1-3 16,3-3 0-16,-2-1-1 0,-1 1-1 0,-4 1 1 0,-2 1-2 16,5 1 2-16,0 1 2 0,-4 0-3 0,1 6 0 15,-2 0 0-15,6-1 2 0,-1 5-1 0,1-1 1 16,-6 1-1-16,0 0 0 0,0 0-1 0,-4 1 1 15,3-2 1-15,-5 3-2 0,0-1 0 0,-1 1 0 16,0-4 0-16,3 1 0 0,-2 0 1 0,3-2-1 16,0 0 0-16,3-5 0 0,0 1-1 15,4-4 0-15,-1 5 0 0,-1-4 0 0,0-2 0 16,-1-2 0-16,-1 2 0 0,-2 1-1 0,-3-1 2 16,-1 2-1-16,0-1 1 0,-2 3 0 0,-3 2 1 0,3 0-1 15,-1 1-1-15,-3-1 2 0,1 4 0 0,0-1 1 0,2 1-2 16,2 2 0-16,0-2 0 0,-5 1 1 0,5 1-1 15,-3 0 0-15,1 0-1 0,-1 3 0 0,-1-3 0 16,-1 1-1-16,-2 0 1 0,4-1-1 16,-7 1 1-16,6 0 1 0,-3-1 0 0,1 1 0 0,0-1 1 15,1 0 1-15,-1-2-1 0,1 1 1 16,2-1-2-16,-2-2 1 0,-1 0-1 0,1-2 2 16,1 2 0-16,-2-2-1 0,2 1 1 0,-2-2-2 15,-1 2 2-15,2-1-3 0,2 0 2 0,0-1-1 16,-3 2-1-16,0-2 1 0,2 2-1 0,3 0 1 15,-3 2 0-15,2-2 1 0,-5 4-2 0,1-1 1 16,1 1 1-16,-4 0-1 0,0 1 0 0,0 1 1 16,2 0-1-16,-1 0 0 0,0 0 0 0,3 0 1 15,0 3 1-15,1-4-4 0,2 0 1 0,-1-2 0 16,-1 1 0-16,3-2 1 0,4 0-1 0,-6-2 0 16,5 1 2-16,-7-2 1 0,3 2 0 0,-1-2 0 15,-6 2-1-15,-1 0 1 0,-2 0 2 0,-1 1-1 0,-1 2-4 16,2-1 1-16,-3 1 0 0,0 0 0 0,1 1 1 15,-1 0-1-15,1 0-1 0,-1 0 0 0,-1 0 1 16,2 0-1-16,0 0-24 0,-1 1-22 0,1-1-24 16,1-1-39-16,0 1 78 0,3 0-61 0,0 1-27 15</inkml:trace>
  <inkml:trace contextRef="#ctx0" brushRef="#br0" timeOffset="35413.07">13874 11379 1027 0,'14'0'302'0,"3"-2"-263"0,7 5-46 16,12 0-12-16,-5-1-3 0,4 1-3 0,3 3 7 16,4-1 7-16,2 2 3 0,-1 2 3 0,9-2-4 15,-3 2 4-15,4 0-4 0,2 4 2 0,3 4 9 16,4-3 7-16,0 3 2 0,4 1 2 0,5 1 7 16,-3 3 2-16,7-4 3 0,-7 0 5 0,10-2-1 15,4 2-4-15,7-4-1 0,-4-3 0 0,-13-1-2 0,-1-4-2 16,14 1-3-16,7-1-6 0,-13-5-6 0,-3 1-1 15,-1 0 0-15,17-1-3 0,10-1 0 0,0-1 0 16,-15-3 0-16,13-2 0 0,5 2-1 0,2-6 1 16,2-2-1-16,-1-2 7 0,-1 1-1 15,5-1 0-15,-2 2 0 0,-2 1-1 0,-2 1 2 0,-2 3 0 16,3 2 1-16,-8 7-5 0,-4 0 1 16,-8 11-1-16,5 1 1 0,2 3-1 0,-3 1 1 15,-10 6-2-15,-4 1-1 0,8 2 0 0,-3 2 0 16,5-3-1-16,-6 0-2 0,-13-2 2 0,-2-8 0 0,16 1 0 15,7-1-2-15,-18-4 1 0,1-6 0 0,-3-2 1 0,9-4 1 16,2-9 0-16,5 4-1 0,-9-5 1 0,5-4 3 16,-3-2 0-16,6-4-1 0,-2 1 0 15,5 0 0-15,-2 0-1 0,-3 0 1 0,-8 1 0 16,1 1-3-16,3-1 1 0,-3 1-1 0,3 0 1 0,-11 4-1 16,3-1 1-16,-4 6-1 0,1 1-3 0,6 6 3 15,-11 5 0-15,3 4 0 0,-6 2-1 16,-1 7 0-16,2 4 1 0,-6 2 0 0,2 0 1 15,-13-3-1-15,0 0 1 0,11 1-1 0,0 0-1 16,-7-6 1-16,5-3 0 0,-3-4-1 0,8-4-1 16,-2-5 0-16,2 1 0 0,-5-10 1 0,6-1 1 15,-1-1 1-15,5-5-1 0,-6-1 0 0,-1 4 0 16,4-6 3-16,-11 4 1 0,4 2-1 0,0-3 3 16,-2 3 1-16,1-2-1 0,-3 3 2 0,-1 0 5 15,5-1-1-15,-12 5 2 0,3-2 2 0,-9 6 3 16,0 0 3-16,2 4 3 0,-1 1 1 0,1 7 5 15,0 4 2-15,4 0 3 0,-4 3 7 0,0-1-1 0,-4 3 2 16,6 1 5-16,4-2 0 0,-7-3-8 0,1 0-5 16,2-4-7-16,12-3-23 0,5-6-37 0,-2 1-62 15,-3-8-129-15,5-8 173 0,-2 0-107 0,-2-7-58 16</inkml:trace>
  <inkml:trace contextRef="#ctx0" brushRef="#br0" timeOffset="38206.44">15268 12886 825 0,'-3'-6'419'0,"-1"-1"-198"0,0 3-114 0,-2-3 58 15,0 4-24-15,0-2-6 0,1 3-10 0,-2 0-10 16,1 2-29-16,1 0-9 0,-1 3-10 0,1 1-13 16,0 4-22-16,2 1-8 0,4 6-6 0,-2 2-10 15,0-1-8-15,4 9-4 0,4 8-1 0,-2 0 0 16,3-1 1-16,1 4-4 0,-1 2-9 0,3 4-29 16,0-2-15-16,1 4-12 0,-3-15-14 0,0 1-38 15,-2 2-18-15,1-9-8 0,-4-5-10 0,-1-8-70 16,-1 1 154-16,-2-8-90 0,-4-4-29 0</inkml:trace>
  <inkml:trace contextRef="#ctx0" brushRef="#br0" timeOffset="38656.51">15130 12828 309 0,'-7'-11'251'0,"3"4"-53"16,-1 2-91-16,1 1 80 0,3 6-13 0,-2-2-9 15,0 2-54-15,3 2-3 0,0 1-13 0,0 0-12 16,5 2-7-16,-1-4-24 0,3 0-4 0,2-2-8 15,4 0-2-15,3-4-13 0,0 1-3 0,6-5-2 16,0-1-5-16,4-3-6 0,0 3-2 0,8-3-2 16,-8-1 0-16,4 4 2 0,2-2 0 15,-4 5 0-15,-5-1 2 0,-2 6 3 0,-6 1 2 0,-5 5 2 16,1 2-1-16,-5-1 0 0,-6 7-1 0,-7 3 1 16,5 1 2-16,-6-1-5 0,-4 2-3 0,-2 0-1 0,-1 6 0 15,-4-1-2-15,0 1 1 0,0-9-2 16,3 3-3-16,-2 2 0 0,4-7 2 0,1-3 0 0,5-4-4 15,0-1 0-15,6-2 0 0,2-2-1 0,8-3-1 16,-2 0 2-16,15-5-3 0,-5 3-1 0,8-3 3 16,-1 1 1-16,3-1-1 0,1 2 0 15,0 2 2-15,-1-1-4 0,-2 6-8 0,0-1-4 16,-4 6-5-16,1 3-3 0,-5 2 1 0,0-1 0 16,-3 0 2-16,-7 6 3 0,-4 4 10 0,-1 0 6 15,-1-3 7-15,-6 5 4 0,-2-3 1 0,-5 4 10 16,-5-2 2-16,1 3 7 0,1-9 0 0,-9 0 3 15,2-2-1-15,-2-3 0 0,0-1-4 0,-4-6-14 16,1-1-5-16,-3-3-7 0,3-2-10 0,6-8-29 16,-5 3-15-16,12-9-28 0,-3 0-30 0,11-3 75 15,-2 1-57-15,13-5-20 0</inkml:trace>
  <inkml:trace contextRef="#ctx0" brushRef="#br0" timeOffset="38978.23">16033 12761 1127 0,'-13'0'506'15,"0"0"-292"-15,6 0-136 0,0-5 30 0,3 3-2 16,-2-2-14-16,1 1-21 0,4-1-8 0,-3 0-7 0,1 4-6 15,-3 0-3-15,2 0-3 0,-2 1-14 0,-2 6 4 16,-2 0 1-16,-1 5 1 0,-3 4 1 0,-2 2 2 16,-1 4-1-16,-4 4-2 0,3 6-3 15,-1 2-5-15,-1 0-2 0,7 6-4 0,-1-2-2 0,7 2-8 16,-1 0-2-16,17-6-5 0,-3-1 0 0,11-5-5 16,9-3-1-16,9-9-3 0,0 0 0 0,10-11-2 15,7-6 2-15,8-9-1 0,2-2-1 16,-5-2-17-16,8-17-47 0,6-6 58 0,2-1-31 0,-9 5-18 15</inkml:trace>
  <inkml:trace contextRef="#ctx0" brushRef="#br0" timeOffset="41780.92">20583 14065 715 0,'-13'1'285'0,"4"0"-195"0,2 2-57 0,1-2 14 15,1 2-10-15,-3-2 2 0,2 1 0 0,2-1 5 16,0-1-6-16,2 3-4 0,-1-2-10 0,0 1-8 0,3-1-4 15,4-2 3-15,-4 1 2 0,2 0-4 0,3-2 2 16,-2 0 3-16,6 0 14 0,1 1 7 0,-1 0 5 16,-2-1-3-16,7-3 9 0,0 3-3 0,2-1 0 15,3 2-1-15,-3-3-10 0,2-1-6 0,2 3-2 16,1-3-3-16,2 3-10 0,-1-2 0 0,10 1-3 16,-2-1-1-16,2 2-1 0,0-3 0 15,7 4-1-15,-2 0-3 0,2-2 0 0,-2 1-2 0,0-3 0 16,-2 2 0-16,2 0-1 0,-1-3-1 0,1 1 0 15,5-1 0-15,-8 1 1 0,6 0-3 0,1 1 1 16,-2-2-1-16,-2 2 2 0,-5 2-1 0,1-2 2 0,-2 2-1 16,-6 1 0-16,3 0 3 0,-9 1-4 0,7 1 3 15,-3 1 1-15,-1 0 1 0,-3 3-2 0,2-1 3 16,-2 2 3-16,1 1 5 0,-2 0 3 0,3 2-1 16,-2-1 1-16,0 3-1 0,0-3-1 0,0 1-2 15,1 0-3-15,-3 2-6 0,4-2-1 0,-4-2-3 16,1-1 0-16,4-1-1 0,-3 0 2 0,1-3 1 15,2-2 0-15,-1-1 0 0,0-1 0 16,-1 1 1-16,-1-6 0 0,3 3-1 0,1-3 1 16,-4 3-2-16,1-2 2 0,0 2-3 0,3-1 3 15,-1 2 0-15,1 1 1 0,-5-1-3 0,2 2 3 16,0-1 2-16,-2 0 0 0,-3 2 2 0,1-2 4 16,-2 1 1-16,-2 1 0 0,1 0 3 0,1-1-3 15,-1 1-2-15,1-5 0 0,2 4-3 0,2-1-4 16,0-1-1-16,3-2-3 0,0 1-1 0,4 3 1 15,3-1 2-15,5 2-3 0,-1-3 0 0,-5 2 1 0,0 1 0 16,1 0 2-16,4 3 0 0,-7-3 2 0,-7 1-1 16,1 1 3-16,-2 2 1 0,-4 1-3 0,3-2 4 15,-2 0-6-15,-5 3-61 0,0-3-62 0,-2 0-128 16,0-1 195-16,-1-8-165 0,0-1-102 0</inkml:trace>
  <inkml:trace contextRef="#ctx0" brushRef="#br0" timeOffset="42979.2">11038 4725 678 0,'-10'0'364'0,"2"2"-162"0,-2-2-102 0,4 0 34 16,-1 0 2-16,2 1 9 0,0-1-10 0,1 1-40 16,2-1-12-16,-1 0-11 0,3 0-9 15,4 2-11-15,-1-2-7 0,7 0-23 0,2-2-5 0,1 2-3 16,6 0-4-16,6 0 0 0,12 0-4 0,-4 2-3 16,9-1-1-16,4 2-1 0,10 5-3 0,2-3-7 15,4 4-11-15,10 1-15 0,3 1-48 16,1 2-23-16,10-5-42 0,-1 1-91 0,15-8 163 15,-3 4-115-15,6-16-35 0</inkml:trace>
  <inkml:trace contextRef="#ctx0" brushRef="#br0" timeOffset="45060.79">19615 14409 951 0,'-1'3'439'16,"-2"-3"-239"-16,3-1-100 0,0 2 31 15,0-1-15-15,-1-2-13 0,-2 1-11 0,4 0-9 16,-1 1-11-16,2 0-12 0,-2 0-25 0,0 0-7 15,0 2-7-15,0 2-4 0,0-3-8 0,2 14-2 0,4 2-3 16,-6-1 0-16,3 1-3 0,1 8-1 0,-1 3 2 0,1 7-1 16,-3 3-3-16,1-3-6 0,-4-3-8 0,2 6-15 15,-1-1-5-15,-2-1-8 0,2-10-14 0,-3-4-30 16,1 0-17-16,0-9-14 0,3-5-12 0,0-10-32 16,1-4-32-16,1-7-23 0,3-7-31 0,2-9 154 15,1 0-94-15,-3-13-14 0</inkml:trace>
  <inkml:trace contextRef="#ctx0" brushRef="#br0" timeOffset="45275.47">19666 14282 202 0,'-5'-19'281'16,"2"6"-56"-16,1 4-99 0,-1 5 69 0,-5 0-3 15,-2 6-15-15,1-2-10 0,3 6-48 0,-4 1-1 16,-2 2-12-16,0 1-7 0,2-2-8 0,4 1-25 16,2 0-9-16,3-1-8 0,2-3-5 0,7 0-14 15,0-2-3-15,8-5-5 0,-1 2 0 0,6-6-7 16,-2 2 0-16,6-4-2 0,-2 0-2 0,3 0-3 15,1-1-3-15,0 0 0 0,-1 0-4 0,0 5-23 16,-1-1-14-16,-6 3-20 0,1 1-19 0,-4 1-25 0,-8 8-31 16,-4 3-124-16,1-1 171 0,-5 0-100 0,-8 5-42 15</inkml:trace>
  <inkml:trace contextRef="#ctx0" brushRef="#br0" timeOffset="45429.59">19619 14459 1029 0,'-18'25'428'0,"-2"0"-276"0,10 0-93 16,2-1 33-16,1-1-32 0,5-1-2 16,5-1 0-16,0-3-2 0,3 1-16 0,8-7-11 0,4-3-8 15,-5 1-3-15,5-4-14 0,-1-6-16 0,3-5-22 0,3-4-119 16,0-9 127-16,2 2-76 0,-2 0-47 0</inkml:trace>
  <inkml:trace contextRef="#ctx0" brushRef="#br0" timeOffset="45786.21">20119 14401 950 0,'-9'4'376'15,"0"2"-265"-15,6-6-75 0,0-2 25 0,9 0-27 16,-5-2 7-16,3 1 8 0,0-3 10 0,3 2 8 0,1-1 1 15,-1 0 0-15,0-2 0 0,-1 2 4 16,-1-2-3-16,-2 4-3 0,3 0 1 0,-4-1-2 16,-1 0 4-16,1 4 0 0,1 0 1 0,-3 0-7 15,0 1-6-15,-3 0-3 0,-1 3-6 0,2-3-11 0,-3 2-10 16,-1 4-3-16,-2-3-6 0,1 1-5 0,0 3-3 0,1 2-2 16,-4 2-1-16,-3 5-2 0,1-1-1 15,0 1-2-15,-1 3 0 0,-3 0-2 0,-3 2 0 16,3 2 0-16,5-2 0 0,0 0 2 0,2 0-1 15,8-1-1-15,2-1-1 0,6 0 3 0,6-3-1 16,5-3 0-16,2-5 0 0,3 4 0 0,4-11-1 16,2 1 0-16,2-4-11 0,-3-1-28 0,4-6-30 15,-2-2-49-15,3 2 88 0,0-3-61 0,0 1-30 16</inkml:trace>
  <inkml:trace contextRef="#ctx0" brushRef="#br0" timeOffset="46732.62">21233 14389 553 0,'2'-3'366'0,"-2"-1"-135"16,1-1-117-16,-1-2 99 0,1 3-84 0,0-1-4 15,1 2-7-15,-1-1-7 0,-1 4-37 0,0-1-13 16,0 4-13-16,0 1-11 0,0 5-17 0,0-2-10 16,-2 11-5-16,2 0-3 0,-2 4-2 0,1 5 0 15,-1 5 0-15,0-3 0 0,-1 3-6 0,1 2-3 16,1-4-8-16,0 0-5 0,0-4-10 0,0-10-9 0,2 0-15 16,-1 0-6-16,1-6-3 0,1-4-2 0,-1-5 2 15,0-2 4-15,2-10 7 0,0 4 10 0,-2-4 13 16,0-5 9-16,0-3 8 0,1 0 7 0,-1-3 7 15,1 0 9-15,-2-2 5 0,0 0 3 0,0 1 3 16,0-2 7-16,-2 0 3 0,1-1 2 0,1 3 2 16,0 3 4-16,0-3 3 0,0 7 0 0,1-1 6 15,1 5 2-15,0 3-1 0,0 4-4 0,0 0 0 16,-1 1-10-16,4 6-4 0,1 1 0 0,-1 0-4 16,1-1-7-16,2 5 1 0,0 0 1 0,3 0 0 15,1 1 1-15,1 0 1 0,1 0-5 0,3-3 4 16,0-1-3-16,3 1-2 0,-2-3 0 0,0-2-3 15,1 0-2-15,-4-2-2 0,3 0 0 0,-2-1-5 16,-7 3 0-16,4 0 1 0,-3 0-1 0,-3 5 3 16,2-2 1-16,-7 7 1 0,-1 0 1 0,-3 4-2 15,1-2 3-15,-6 11-3 0,-1-7 0 0,-1 5-2 16,-1 0 0-16,-3-3-3 0,1-2 1 0,1 0 0 0,0-8-2 16,0 1 1-16,1 1 0 0,0-3-1 0,6-3 0 15,-3-1 4-15,3 1 2 0,0-4-1 0,1 1 2 16,3-2-4-16,3 0 2 0,0-2-1 0,4 1 0 15,3-2-3-15,1 1-3 0,3 0 0 16,1 0-1-16,-3 3 4 0,1 0-2 0,1 2 0 16,-2 3 0-16,0 3 0 0,-3 2 2 0,-1 0 2 15,-2 8-2-15,-1-5 0 0,-2 5 4 0,0-1 1 16,-6 0-1-16,-1 2 3 0,-3-1-1 0,-3 0 2 16,0-6 4-16,-5 5 7 0,4-6 1 0,-2-4 1 0,-3 1 3 15,-3-2-2-15,4-5-4 0,-2-1-1 0,-4-2-5 0,2-5-10 16,-3-6-5-16,-1 2-13 0,5-5-15 15,1 0-64-15,0-1-50 0,5-3-74 0,2 4 154 16,5 2-148-16,-3-3-77 0</inkml:trace>
  <inkml:trace contextRef="#ctx0" brushRef="#br0" timeOffset="47395.76">20600 13169 750 0,'-12'5'323'0,"1"1"-201"0,0-1-72 0,3 1 27 16,2-2-6-16,3-1-7 0,2 1 4 0,-2-1-5 0,4-1-1 15,2 1 15-15,2-1-1 0,1-1-12 16,1 1-3-16,1-1 0 0,0 0-1 0,6-1-5 16,-1 1-5-16,2-1-23 0,6 0-5 0,2 0-5 15,6-1-2-15,7 1-5 0,11 0-6 0,-3 0 1 16,11 0-3-16,-2 0 1 0,4-1-3 0,4 1 1 16,3 1 0-16,6 0 1 0,0 0-1 15,-4 0-1-15,11 2-2 0,-1-5 2 0,11 2 0 0,-1-3 0 16,3-2 1-16,-6-2 0 0,-2-1 2 0,5-2 1 15,-6-2 2-15,1 7 0 0,-19-4 2 0,-12 6-2 0,0 2 3 16,-1-1 1-16,-10 2 0 0,-15 7-6 0,-6 4-23 16,-5 2-182-16,-13 9 175 0,3-3-96 0,-8 3-74 15</inkml:trace>
  <inkml:trace contextRef="#ctx0" brushRef="#br0" timeOffset="47862.99">19682 13427 1486 0,'-15'9'566'0,"6"6"-430"0,1-1-113 0,2-5 4 16,-4 7-22-16,6 9-8 0,-3-7-2 16,5 4 2-16,-2 4 3 0,2 0-1 0,-2 3 0 15,5 1-1-15,4 1-4 0,0-12-11 0,-1 5-36 16,1-2-23-16,-1-7-25 0,3-3-33 0,-3-4 86 15,3-1-77-15,-3-4-20 0</inkml:trace>
  <inkml:trace contextRef="#ctx0" brushRef="#br0" timeOffset="48048.14">19400 13602 876 0,'-6'0'390'15,"0"0"-218"-15,2 0-102 0,4-2 70 0,-1 0-54 16,4 2-29-16,5-2 19 0,0 0 4 0,4 0-2 15,4-5-3-15,5 2-10 0,1 0-5 0,6-3-9 16,-2-4-7-16,5 0-24 0,0 0-8 0,2-1-6 16,1 2-4-16,3-4-28 0,-4 0-18 0,4 0-20 15,1 0-21-15,0 3-63 0,2-2-41 0,-3 2-52 16,-1-2 143-16,-2 4-128 0,-2 1-47 0</inkml:trace>
  <inkml:trace contextRef="#ctx0" brushRef="#br0" timeOffset="48514.43">19975 13445 702 0,'-21'12'379'15,"-4"3"-149"-15,0 0-121 0,3 2 82 0,3-1-53 0,3-1-43 16,1 2-11-16,1 0-11 0,5 3-12 0,4-2-25 16,-4 0-6-16,9 5-9 0,-1-3-5 0,4 1-11 15,1 1-3-15,4-3-3 0,-1-1-3 0,4-1 1 16,1-3-2-16,0-3-1 0,3 0 3 0,-3-2 3 16,0-3 2-16,-2-3 4 0,1-1 0 15,-2-1 3-15,-5-3 0 0,-1-5 5 0,0 2-5 0,-3-2 0 16,-1-3-1-16,-1 0-2 0,-3-3 2 0,-2-4-2 15,1 1 2-15,-2 1-5 0,1-5 3 16,2-1-1-16,-3-1-1 0,4-3-2 0,3 0-1 16,-3 1-1-16,5-2 1 0,4-1 0 0,7 4 7 15,-4-1 2-15,10 2-1 0,2 1 4 0,-1 2 2 16,3 0 1-16,4 8-2 0,0-1-1 0,-2 2-4 16,1 5-1-16,-2 5 1 0,-5-3-2 0,3 3-2 0,-8 7 0 15,3 2 1-15,-1 1 2 0,-5 0-2 0,-1 2 1 16,-2 0-1-16,0 6 3 0,-3-3 1 0,1 0 3 15,-4-3-3-15,-2 1 4 0,-1 2 1 0,-4-3 0 16,1 0 2-16,-4-3 2 0,-1 1 1 0,-1-1 0 16,0-2 0-16,-2-4 0 0,0 2 0 0,-2-2-1 15,2 1-1-15,2 0-3 0,-2-1 0 0,5 1-1 16,-5-1 0-16,5 4-1 0,-1-3-3 0,8 3-2 16,0 0 1-16,0 0-5 0,3 3 1 0,5 2-3 15,3-1-2-15,0 0 0 0,4 2 0 0,5 0 1 16,0 1 0-16,-1-3-1 0,4 1 0 0,2-1 0 0,2 0 1 15,3-2-2-15,-2 1 0 0,0-2-17 0,1-4-68 16,3 0-66-16,-1-3-128 0,2-1 213 0,0-1-188 16,-1-3-108-16</inkml:trace>
  <inkml:trace contextRef="#ctx0" brushRef="#br0" timeOffset="49305.1">21605 13420 670 0,'-1'0'368'0,"0"-1"-162"0,0 0-106 15,0 1 67-15,0 0-25 0,-3 0-7 0,2 0-2 16,0 0-30-16,-1 0-6 0,-3 1-1 0,2-1-7 16,-1 0-24-16,0 1-4 0,2 0-6 0,-4 0-5 15,-1 0-2-15,2 0-7 0,-1-1-12 0,-2 3 0 16,3-1-4-16,-4 0-1 0,-1 0-2 0,-2 1-6 16,1 1-1-16,-1 1-3 0,0 2 0 0,-4-2-4 15,1 2 0-15,-1 2-3 0,0 0 2 0,-1 2-1 16,-1-1-1-16,2 5 1 0,-1-1 0 0,4 3 0 15,-3-3-1-15,7 8 0 0,0-2 1 0,4 2-3 16,2 2-2-16,3 2 0 0,3-2 0 0,1-2-1 0,9-1 0 16,4 1 0-16,1 1 0 0,1-5 1 0,5-3 1 15,2-5 0-15,5 2 6 0,2-8 3 0,0 2 2 16,-3-9 2-16,3-4 5 0,2 1-1 0,-1-6 0 16,-1 1 0-16,-2-4-5 0,5-1-2 0,-5 0-3 15,4 2-2-15,-6 0-5 0,1-1 2 16,-3 1 1-16,-5 2-2 0,-3 3 1 0,1-2 1 15,-12 5 0-15,-1 1 0 0,-2 2 1 0,0-1 1 16,-2 4-3-16,-1 0 0 0,-1 1-4 0,-1 3-3 16,-1 0-6-16,-2 1-5 0,2 0-6 0,-5 1-11 0,1 0-27 15,3 1-11-15,-3-1-11 0,4 1-15 0,-1-3-17 0,1 0-88 16,2-4-74-16,2 2 182 0,1-4-110 0,6-5-87 16</inkml:trace>
  <inkml:trace contextRef="#ctx0" brushRef="#br0" timeOffset="52510.86">12147 8349 1008 0,'0'4'431'0,"0"-1"-261"0,8 2-98 0,0-4 29 16,2 2-4-16,13-3-5 0,-2-1 2 0,8-1-25 16,-4 0-10-16,11-5-11 0,1-1-9 0,14 4-21 15,2-3-6-15,12 2-2 0,-1 2-5 0,5 1 0 16,12 2-2-16,4 7-1 0,-3-1-2 0,-11-1-3 0,-2 6-4 15,2-4-33-15,3 0-35 0,-9 1-58 0,-13-6-127 16,-1 3 195-16,6 1-162 0,-13 0-102 0</inkml:trace>
  <inkml:trace contextRef="#ctx0" brushRef="#br0" timeOffset="54359.09">16946 10260 483 0,'1'-8'254'0,"4"-4"-115"0,1 3-68 0,-2 1 46 16,-1 1-20-16,-2 3 7 0,2-1 10 0,-2 3 2 15,0-1-16-15,-1 3 0 0,0 0 14 0,0 0 3 16,0-2-21-16,-1 2-3 0,0 0-2 0,-2 0-4 15,1 1-6-15,1 0-5 0,-2 0-19 0,-3 1 3 16,0 2-5-16,-2-1-4 0,-1 1-7 0,-5 1-6 16,2 1-4-16,-5 2-4 0,-3 1-4 0,-4 5-11 15,2-3-5-15,-10 9-3 0,6 2-1 0,-2 6 0 16,-4-3 0-16,7 15-1 0,-2-3 0 0,6 9 1 16,5 4 2-16,6 2-3 0,1 1 3 0,4-6-3 0,12-1-2 15,11 2 2-15,2 0-1 0,4-11-2 0,12-7 0 16,4-5 0-16,9-3-1 0,9-17-2 0,0 6-1 15,-1-12-23-15,12-9-83 0,-4 1-52 0,7-11-98 16,-2-5 188-16,-7-11-182 0,2 3-99 0</inkml:trace>
  <inkml:trace contextRef="#ctx0" brushRef="#br0" timeOffset="55904.78">14421 9208 1209 0,'11'-2'504'0,"-2"-1"-352"0,11-2-118 0,-2-3 39 0,0 0-50 15,15-5-7-15,-2 0-13 0,10-2 1 0,-5 1 3 16,16-1 0-16,1-2-1 0,8 1-6 16,7 0 2-16,7 4-1 0,0-1 0 0,-3 2 1 0,15 4-2 0,10-2 0 15,-5 3 1-15,-5 3 1 0,5 1-2 0,3 1 0 16,17 1 0-16,-1 6-1 0,-1-2 1 0,-8 3 0 16,14 3 0-16,-4-2 1 0,3 6-1 0,0-1 0 15,1 0 0-15,-1 0 0 0,-1 1 2 0,4-3-2 16,-4 0 0-16,3 0 1 0,-1-5-1 0,4 2 1 15,-1-7 1-15,-1 2 0 0,9-5-2 0,-7 0 0 16,2-5 0-16,2 3 0 0,0-5 0 16,-2-2 0-16,1 4 0 0,-5-1 0 0,0 3 1 15,-3 0-1-15,-11 0 2 0,-14 5-2 0,19 1 2 16,1 3-2-16,-17-1 0 0,-6 3 0 0,-6-3 1 0,22 5 0 16,-4 0-1-16,5 1 0 0,-24-3 1 0,10 1 1 15,5 2 0-15,-1 0 1 0,-3-1-1 0,-8-3 2 16,0 2 1-16,-1 0-1 0,4-1 2 0,-5 0-2 15,-3-2 2-15,-6 1-2 0,0-1 1 0,-2-1-1 16,2 2 1-16,-6-1-1 0,0-2-1 0,-6 3-1 16,3 0 0-16,-6 2 2 0,0-1-4 0,-1 3 2 15,-9 0 0-15,1 1-1 0,4 3 0 0,-10-3 2 16,3 2-3-16,-2 1 1 0,4 1 2 0,-7 0-2 16,-6-1 0-16,1 2 1 0,1-2 0 0,-3 1 1 15,-1 2 0-15,1-7 0 0,5-1 2 0,3 3 4 16,2-5 3-16,0-3 4 0,1-3 4 0,4-2-1 15,-3-3 3-15,1-2-1 0,3-2 1 0,-4-2-5 16,8-2-4-16,-4 3-1 0,1-2-7 16,1-1 0-16,-7 5-3 0,3 0-2 0,-5 0-19 0,-4 3-20 15,-1 0-29-15,1 1-39 0,-9-1-89 0,7 3 142 0,9 2-125 16,-6 0-99-16</inkml:trace>
  <inkml:trace contextRef="#ctx0" brushRef="#br0" timeOffset="56925.15">20573 10839 889 0,'-18'9'374'0,"1"-1"-236"0,0-2-81 0,1-1 25 16,4-2-8-16,1 0-3 0,-2-2-1 0,3 2-8 15,0-3-10-15,2 0-9 0,2 0-8 0,1-3-17 16,3 1-6-16,4 0-4 0,1-4-1 0,11 0-4 16,-4 0 1-16,-2-1-1 0,7-2 3 0,0 1 1 15,-2 0 0-15,3 0-1 0,-3 0 1 0,-1 1 0 16,1 2-2-16,3 1-1 0,-2 3-1 15,0-1 0-15,1 3 0 0,0 4 1 0,1-1-1 16,0 0 1-16,3 1-2 0,0 0 1 0,5 0 1 16,-3-1-1-16,16-4-1 0,-5 2 2 0,6-2-2 15,6 0 1-15,-2-5 0 0,0-1-1 0,-2 2 1 0,-4-9 1 0,7 1 13 16,1-2 2-16,-4 0 3 0,3-1 1 0,2 0 2 16,8-1 7-16,3 1-1 0,2 0 3 15,-11 3-14-15,11-3 1 0,-4 1-4 0,0 1 2 16,6 2-3-16,-4 0-3 0,-2 1-1 0,5 3-3 15,-5 0 1-15,0 2-4 0,-1 0 1 0,-4 5-3 16,2 0 2-16,-2 0-2 0,0 1-1 0,-3 5 1 16,-2-1 0-16,-1 3 2 0,-3-2-2 0,-4 2 1 15,-4 1 0-15,-4-4-1 0,-3 2 1 0,-4-3-1 16,1 1-1-16,-4-1 1 0,-7-3-2 0,0-1-66 16,-1-2-81-16,-5 2 120 0,-3-4-77 0,-3-1-50 0</inkml:trace>
  <inkml:trace contextRef="#ctx0" brushRef="#br0" timeOffset="58191.85">21104 11226 388 0,'-5'-3'314'0,"2"1"-119"16,1-5-102-16,0 3 44 0,-1-1-21 0,1-3 3 15,2 2-4-15,0-2 0 0,0 0-27 0,0 0 1 16,1 1-9-16,-1-1-6 0,1 3-7 0,-1-2-18 16,0 2-6-16,0 1-8 0,0 3-5 0,1 4-16 15,1 2-4-15,-2 4-5 0,0 5-3 0,0 16-2 16,0-9 0-16,-2 25-1 0,1-5-1 0,-2 8 2 15,0 2 4-15,-4 5-1 0,3-1 1 0,-1-5-3 16,-1 0 0-16,1-12-1 0,1 1 0 0,2-8-6 0,1-17-4 16,1-1-14-16,0-2-2 0,1-7-5 0,0-5-8 15,1-6-11-15,2-7-29 0,2-11-5 0,-2 4-3 16,3-6 0-16,-3-3-41 0,3-1-30 0,-2-1-20 16,1-1-32-16,-3 0 141 0,2 0-92 15,-3 1-26-15</inkml:trace>
  <inkml:trace contextRef="#ctx0" brushRef="#br0" timeOffset="58410.88">21082 11141 511 0,'-6'3'300'0,"-1"3"-124"16,3 1-91-16,-1-2 43 0,0 2-15 0,0 0 2 15,1 1-10-15,2-2-27 0,1-1-8 0,1-2-6 0,0 1 5 16,3-3-7-16,1 1-2 0,2-4-17 0,3-4-1 16,1 1-5-16,4-3-2 0,3-3-4 0,3-1-13 15,-2 0-2-15,6-1-3 0,-3 1-4 0,2 0-4 16,0-1 0-16,-1 7-3 0,0 0 1 0,-6 2-2 15,4-1 1-15,-10 6-2 0,5-1-1 0,-4 4-24 16,-6 1-9-16,0 0-9 0,-2-1-14 16,-3 4-37-16,0-2-20 0,-2 1-20 0,-2 2-21 15,0-4-7-15,-5 2-29 0,0 1 109 0,0-1-72 16,1-2 9-16</inkml:trace>
  <inkml:trace contextRef="#ctx0" brushRef="#br0" timeOffset="59390.82">19783 11294 683 0,'-4'-13'313'0,"0"-2"-170"0,0-1-62 0,3 2 7 16,1 1 5-16,2 1 8 0,-1-3 11 0,2 4-5 15,0-1-8-15,-1 7-37 0,0 2-8 0,-1 1-8 16,0 3-9-16,1 7-6 0,0 7-14 0,-2 1-1 16,0 6-4-16,-2 8-2 0,0 11-4 15,0-3 0-15,-5 15-4 0,1-3 2 0,-2 0-2 0,0 5-1 16,0-9-4-16,-2 1-3 0,1-7-10 0,0-6-8 15,3-10-8-15,1 0-13 0,1-5-15 0,2-16-15 0,1-3-49 16,1-1-30-16,1-6-34 0,2-10-42 0,1-1 143 16,2-7-136-16,2-9-48 0</inkml:trace>
  <inkml:trace contextRef="#ctx0" brushRef="#br0" timeOffset="59576.14">19789 11160 595 0,'-3'-18'348'0,"2"11"-144"0,-1-2-105 16,1 2 59-16,-1 3-26 0,2 3-16 0,0 1-5 15,1 1-19-15,1 1-9 0,4 0-8 16,0 1-3-16,0 1-10 0,6-2-6 0,4 1 3 16,2-1-8-16,0-2-16 0,3 0-7 0,3-4-6 0,2 1-4 15,5-3-4-15,0 2-2 0,-6-1-8 0,0 2-1 16,-1-1-4-16,-4 4-10 0,-6-1-16 0,-5 3-64 16,-1 1-32-16,-8 3-38 0,-5 0-60 0,-8 7 141 15,-3 1-118-15,-6 3-31 0</inkml:trace>
  <inkml:trace contextRef="#ctx0" brushRef="#br0" timeOffset="59696.51">19668 11460 629 0,'-21'17'357'0,"0"-3"-185"0,14-2-105 16,1-2 69-16,0 0-41 0,5-5-34 15,5-2 0-15,6-3 0 0,5-1 6 0,10-7-8 16,-6 2-3-16,7-6-11 0,9-4-7 0,-1 1-6 16,6-4-18-16,4 1-36 0,-2 0 19 0,2 1-13 15,1 5-12-15</inkml:trace>
  <inkml:trace contextRef="#ctx0" brushRef="#br0" timeOffset="60004.07">20340 11127 385 0,'3'-3'289'0,"3"-2"-77"16,-3 1-81-16,1-1 56 0,-2 3-16 16,1-3 0-16,-2 0-10 0,0 4-11 0,-2 0-11 0,-3 1-15 15,2 1-33-15,-5 2-9 0,-3 5-2 0,0 1-11 16,-1 1-24-16,-1 3-4 0,-4 4-3 0,-4 2 5 16,-3 9-4-16,1-2-4 0,2 6-8 0,-4 3-3 15,-1 2 0-15,3 4-3 0,4-4-2 0,5 1-7 16,-2 0-3-16,7-4 0 0,8-7-3 0,5-3-1 15,2-3-2-15,8-4-1 0,6-6-1 0,8-9-1 16,2 2 0-16,14-12-10 0,-1 1-27 0,7-6-113 16,-1-2-132-16,8 0 222 0,-5-2-152 0,-1 1-137 15</inkml:trace>
  <inkml:trace contextRef="#ctx0" brushRef="#br0" timeOffset="60737.17">21485 11109 676 0,'-4'-4'330'16,"0"-1"-178"-16,8-1-81 0,0-1 64 0,0 1-23 0,1-2-12 15,0-1 7-15,-2-2 2 0,3 2 9 0,-2 1-6 0,-1 0-6 16,1 2-22-16,-4 2 0 0,0-2-6 16,0 4-7-16,0 2-8 0,-5 0-10 0,-1 0-5 0,-3 2-3 15,-2 4-5-15,-2-1-4 0,1 2-5 0,-8 3-4 16,4-3-1-16,-4 3-9 0,2 1-2 0,-6 0-2 16,3 2-1-16,0-1-4 0,1 1-2 15,5-2 1-15,-6 3-2 0,5 1-4 0,3-3 0 16,1 0 0-16,-1 1 0 0,2-3 0 0,2 1-1 0,-2 2 0 15,0-2 0-15,2 0 2 0,1 1-2 0,0 2 1 0,-2-1 0 16,1 3 0-16,-1 0 0 0,2-3-1 16,-2 4 0-16,-1-2 0 0,1 0 0 0,0 2 0 0,4 0 1 15,-3-3 0-15,1 1 0 0,2 0 1 0,1-3-1 16,1 2 3-16,4-2-2 0,0-1 0 0,0 0 0 16,1 0 2-16,2-2 0 0,2 0-1 15,1 1 4-15,1-2-2 0,1-1 2 0,0 2 0 16,2-3 3-16,4 0 0 0,0 1 2 0,1-2-1 15,-4 0 2-15,6 0 0 0,3 3 2 0,0-5 3 16,-2 2-2-16,3-1 1 0,0 1-2 0,8 0 3 16,2-3-2-16,-2 2 0 0,-5-2-5 0,3-1-1 15,2 0 2-15,-2-1-1 0,3-1 0 0,-4-4-1 16,-3 1 0-16,2-1 0 0,-1-3 1 0,-1-4 1 16,1 2-4-16,-5-6 0 0,2 1-1 0,-4-2-3 15,2 0 2-15,-2-2-4 0,-1 0 1 0,-1 1-35 16,-3 0-27-16,-2 0-31 0,-2 1-48 0,-4-1 98 15,-1 1-79-15,-11-1-33 0</inkml:trace>
  <inkml:trace contextRef="#ctx0" brushRef="#br0" timeOffset="61298.7">19248 10245 993 0,'-8'0'427'0,"-2"-1"-253"0,5-3-97 0,1 1 35 16,3-1-19-16,-2 0 2 0,5-2 0 0,-2 0-3 15,1 1-29-15,1 0-9 0,2 1-8 0,0 3-9 16,0-2-20-16,0 7-7 0,1 10-7 0,-1-2-3 16,1 4-2-16,-2 7-1 0,-1 5 1 0,1 10-9 15,0 12-16-15,-2-4-15 0,2-1-20 0,-3 4-62 16,0 0-27-16,0 0-41 0,1-10-72 0,-1-11 165 16,1-1-119-16,-1-12-24 0</inkml:trace>
  <inkml:trace contextRef="#ctx0" brushRef="#br0" timeOffset="61504.85">19176 10291 279 0,'-13'-22'164'16,"0"-2"-41"-16,0 1-39 0,1 5 18 0,1 4 10 15,1 6 12-15,-1 0 7 0,1 9-1 16,-1-2 8-16,1 4-34 0,-1 8 4 0,2-2-4 0,-2 5-6 16,3 0-5-16,7 1-24 0,-2-1-8 15,5 4-9-15,5-1-7 0,5-8-13 0,1 2-8 16,7-5-3-16,1-2-4 0,3-6-3 0,-1 0-1 15,7-11-5-15,-1 1 2 0,2-2-8 0,-2-3 0 16,5-5-15-16,-1 3-17 0,3 1-57 0,0-2-31 16,2 4-44-16,-2 1-92 0,-3 2 171 0,-3 7-129 0,2 2-89 15</inkml:trace>
  <inkml:trace contextRef="#ctx0" brushRef="#br0" timeOffset="61990.41">19694 10199 739 0,'-8'0'419'0,"2"0"-194"0,-1 0-129 16,3 0 85-16,3-2-68 0,-2 1-22 0,2 0-19 15,-1 1-24-15,2-1-9 0,0 3-10 0,-1 3-10 16,-2-2-12-16,3 5-3 0,2 0-3 0,-2 6 1 16,2 8-3-16,-2-1-1 0,3 3 2 0,-2 7 0 15,1-1 0-15,-2 7 0 0,-3-1-1 0,1-5 0 16,1 1 0-16,-4-3 1 0,-2-5-2 0,3-7 5 15,-2 1 1-15,2-9 2 0,3-1 1 0,-3-7 3 16,-3 1 1-16,3-8 1 0,3-2 6 0,-4-6 0 16,2 1 2-16,4-11-1 0,-3 1-1 0,3-3-2 15,3-6 0-15,4-2-2 0,-2-2-4 0,1 7-6 0,3-4-2 16,2-4-1-16,3 3 3 0,-3 4-3 0,1 3 3 16,0 2-3-16,2 0 4 0,-3 9-1 0,2-4 1 15,-6 12 0-15,0 2 2 0,-1 3 5 0,-2 6 1 16,-1 7 2-16,-3 9 7 0,-1 0 2 0,-1 8 4 15,-1 2 2-15,-2 6 4 0,-1 1-3 16,-3 3 0-16,0-1 2 0,1-5 5 0,-1 3 3 16,1-11 4-16,-2-1 3 0,3-7 9 0,0 2 1 0,1-14 0 15,2 1-3-15,1-5-10 0,1-3-6 16,1-3-6-16,0-1-6 0,0-1-15 0,3-5-4 0,3 1-2 16,0-2-1-16,1 3-4 0,3 0 0 0,-1 3 0 0,7-2-1 15,2 5-3-15,-2 1 1 0,1 2-1 0,5 6-9 16,-1-1-12-16,2 4-20 0,3 3-25 0,4 4-95 15,-5-2-87-15,5 6 182 0,5 1-139 0,-3-3-101 16</inkml:trace>
  <inkml:trace contextRef="#ctx0" brushRef="#br0" timeOffset="63014.76">20283 10070 604 0,'-9'-2'302'0,"2"2"-158"0,-1 0-82 0,3 3 37 16,1-2-17-16,4 1-13 0,-2-1-2 0,2-1-10 15,4 1-2-15,1-1 9 0,-1 0 0 0,3 0-7 16,0 0 2-16,3-1-4 0,2 0-1 16,3 0-7-16,-1-1-2 0,2 1-16 0,7-1-1 0,0 1-3 15,5 0-1-15,-2 1-1 0,2 0 0 16,0 0 0-16,2 0-3 0,-1 0-1 0,-2-1-3 16,0 0-1-16,-1 1-5 0,1-4 2 0,0 3-5 15,0-1-2-15,0 2-1 0,2-2 1 0,1 2-2 16,1 2 1-16,-2 1 0 0,1 1-2 0,0-2 0 15,0 3 0-15,-3-1 0 0,1 1-1 0,-6-3 2 0,-2 0-3 0,2-2 1 16,2 1 0-16,-5 0 1 0,0-1 1 0,0 0 0 16,5-1 1-16,0 0 0 0,0-1 2 15,1 2-1-15,5-1 1 0,0 0-1 0,3 1 1 16,1-2 1-16,-2 0-1 0,0 0-2 0,-1-1 1 16,0 0-1-16,-4 1 0 0,0-2-2 0,-5 1 1 15,1-2-2-15,-1 5 2 0,1-2-1 0,-3 2-1 16,-1 1 2-16,-2 2-1 0,1 2 2 0,-2-1-2 15,-3 3 2-15,2-3 2 0,-2 3-1 0,3-1 2 16,-2-1-2-16,-2-1 1 0,4 0-1 0,0-2 1 16,3-1-1-16,-4-1 0 0,0-1 0 0,-1-1 1 0,5-2 4 15,-2-2-2-15,0 0 3 0,-3 2-2 0,3-1 1 16,1-1-1-16,-2 0-1 0,1 0-1 0,-2 1-3 16,0 1 0-16,0-2-1 0,-1 2 2 0,-1 2-4 15,2-1 1-15,-1 5 0 0,0-2-1 0,0 0-1 16,0 2 2-16,1 1-1 0,2 1 1 0,-2 0-1 15,3 0 0-15,-2-1-1 0,3 3 1 0,-1-2 2 16,0 1-2-16,0 0 0 0,-3-4-1 16,-1 3 1-16,-2-4 0 0,6 0 1 0,-5-2-1 0,0-1-1 15,0-3 2-15,1 0 1 0,3 0 5 0,2-1-1 16,0-1 1-16,-3-2 0 0,5 4 3 0,-2-1-1 16,2 0-1-16,1 2 0 0,-1-2-4 15,3 2 0-15,0 3 0 0,-2-1-3 0,-1 2 1 0,3-2 1 16,-8 3-3-16,4 0 0 0,-5 1 0 15,-1 1 0-15,-6 2-2 0,4 1-1 0,-3 1-21 16,-2 0-24-16,0 3-36 0,-2-3-59 0,3 2 105 16,-1 2-74-16,3 2-34 0</inkml:trace>
  <inkml:trace contextRef="#ctx0" brushRef="#br0" timeOffset="63798.41">21076 10183 823 0,'-5'-1'405'15,"-2"1"-218"-15,5 2-115 0,-4 0 31 0,4 3-25 16,0 3-22-16,-1 4-21 0,-2-1-8 0,0 4-9 16,2 1-5-16,3 1-13 0,-3 1-4 0,6-3-12 15,-3 1-16-15,5-5-90 0,0-1-100 0,1-8 172 16,2 0-121-16,-4-2-65 0</inkml:trace>
  <inkml:trace contextRef="#ctx0" brushRef="#br0" timeOffset="63940.96">21165 10141 798 0,'-6'8'394'15,"-3"0"-221"-15,1 3-93 0,4 1 62 0,-4 1-43 16,5 0-15-16,-2 1-3 0,3-2-10 0,0 1-13 16,0 0-13-16,1-2-9 0,1-3-11 0,2-2-64 15,1 2-63-15,2-3 83 0,1-2-56 0,3-5-56 16</inkml:trace>
  <inkml:trace contextRef="#ctx0" brushRef="#br0" timeOffset="64376.13">21567 10248 749 0,'-4'-1'385'16,"4"-2"-187"-16,1 2-108 15,1-3 61-15,1 2-48 0,-1 1 0 0,1-1-1 0,1 2-13 16,-2 0-28-16,1 0-12 0,-3 2-3 0,2 1-7 16,0 1-18-16,-2 2-5 0,0 1-5 0,1 2-1 15,-1 3-5-15,0 0 3 0,1 0-6 0,-1 0-3 16,0-1-9-16,0 1-7 0,0-2-11 0,0-2-30 15,0 0-19-15,0-3-20 0,1-3-28 0,2-2 77 16,-2 2-57-16,5-8-15 0</inkml:trace>
  <inkml:trace contextRef="#ctx0" brushRef="#br0" timeOffset="64528.88">21784 10171 974 0,'1'7'508'0,"-5"3"-282"0,-1-2-125 16,-1 3 27-16,0 4-5 0,2-1-3 0,1 3-7 15,1-3-10-15,1 1-36 0,1 1-14 0,0-2-10 16,4 2-10-16,2-5-19 0,0-1-10 0,3 1-26 16,2-6-45-16,5-4 53 0,-3 0-30 0,6-15-20 15</inkml:trace>
  <inkml:trace contextRef="#ctx0" brushRef="#br0" timeOffset="65858.72">17381 9768 559 0,'-10'6'230'16,"1"-1"-148"-16,4-3-45 0,-1-1 17 0,2 0-3 15,0-1-11-15,-1 1 7 0,-1-1 13 16,2-3 0-16,0-1-5 0,-1 0-7 0,-1 0-4 0,0-6 1 16,-1-2-5-16,2 1-3 0,-3 0-11 0,1-2 3 15,-2 1-5-15,0 1-1 0,-1-1-1 0,-2 0-7 16,0-1 0-16,0-2-1 0,1 2 0 0,-5-2-5 15,5 0 1-15,-1-1-2 0,0-2 0 0,1-2 0 16,0 4 1-16,2-11-5 0,0 3 3 0,3-3 0 16,0-4 2-16,2-3 3 0,-2-1 0 0,4 6 1 0,1-1-1 15,1-8 7-15,-1 2-1 0,1 4 3 16,1 0 0-16,1 0 0 0,2-3 0 0,4 2-1 16,-2-3 1-16,1 7-7 0,5-3-1 0,2 0-5 15,1 1-2-15,1 0-1 0,5 1-4 0,-4 0 1 16,5 3-1-16,2 0-2 0,0 1 0 0,-2 2 1 15,0-2-2-15,1 3 1 0,-1 2 1 0,3-1-1 16,-3 0-1-16,0 0 2 0,3 5 0 0,0-1 0 16,1 4 0-16,1-1 1 0,-2 3-1 0,1 2 3 15,2 1 0-15,-2 3-2 0,-4 0 3 0,-11 4-2 0,5 0 4 16,1 1-2-16,-5 0 1 0,-6 1-2 0,-1-1 2 16,3 2 1-16,0-1 0 0,2 0-1 0,-6-4-2 15,2 1 2-15,1 0 0 0,-2-4-1 0,3 0-1 16,-1-5-2-16,-1 1 0 0,3-2-1 0,0-1-5 15,1-1-34-15,0-1-21 0,-1 0-29 0,-2 0-46 16,1 5 94-16,2-2-75 0,-2 7-27 0</inkml:trace>
  <inkml:trace contextRef="#ctx0" brushRef="#br0" timeOffset="66158.33">17866 8108 1174 0,'-13'5'481'0,"5"-3"-321"0,0 0-105 0,5-2 15 15,-2 1-9-15,5-1-3 0,1 3 3 0,1 0-13 16,3-1-11-16,5 0-7 0,-1 4-4 0,-1-3-8 0,4 0-6 16,6 2-3-16,-2-2-1 0,1 0-5 15,1 0 0-15,-1-1 1 0,4-1 1 0,1 3-2 16,0 0 0-16,-7 0 0 0,4 4-2 0,-1-3 3 0,-3 5-1 15,-4 2 0-15,-7 5-6 0,-3-2-2 16,-5 6-3-16,-3 5-2 0,-7 1-10 0,-1 0-9 16,-3 1-16-16,2-1-23 0,3-4-136 0,-3 4 160 15,11-20-92-15,-3 3-67 0</inkml:trace>
  <inkml:trace contextRef="#ctx0" brushRef="#br0" timeOffset="66624.17">18420 7855 842 0,'-2'-3'452'0,"-1"0"-223"0,2 3-132 16,-2-2 85-16,0 2-89 0,2 0-11 0,1 0-10 15,0 0-14-15,0 2-29 0,-1-1-9 0,0 4-6 16,1-1-7-16,0 1-6 0,1 1-3 15,0 3 1-15,0-2 1 0,0-1-5 0,1 1-7 0,-1-3-34 16,0 4-20-16,0-2-24 0,-1-2-24 0,2-3-40 0,-1 2 94 16,-1-2-79-16,1 1-8 0</inkml:trace>
  <inkml:trace contextRef="#ctx0" brushRef="#br0" timeOffset="66788.49">18477 7832 1128 0,'1'-3'497'0,"-1"5"-282"15,0 1-116-15,-2 1 31 0,0 1-13 16,1-1-26-16,0 3-10 0,1-1-13 0,0 0-15 16,-1 0-30-16,1 0-8 0,1 1-8 0,3-2-37 15,1 1-44-15,-2-2-66 0,5-3-145 0,2 0 218 16,-3-1-141-16,4-2-71 0</inkml:trace>
  <inkml:trace contextRef="#ctx0" brushRef="#br0" timeOffset="67224.32">19047 7756 817 0,'16'-10'400'0,"-9"5"-228"0,2 0-107 0,-5 1 73 16,0 4-51-16,3 2-25 0,-4 1-7 0,2-2-5 15,-1 7-4-15,-1 0-6 0,0 1-7 0,-1 2-18 16,-1 0-2-16,1 4-4 0,0-1-3 0,1 1-4 16,-2 1 0-16,-4-1-5 0,3-1-26 0,0 2-16 15,0-4-18-15,4-3-19 0,-2-1-83 16,-2-2-49-16,4-3 140 0,-1-3-112 0,1-6-57 15</inkml:trace>
  <inkml:trace contextRef="#ctx0" brushRef="#br0" timeOffset="67350.35">19273 7667 509 0,'0'10'290'0,"-1"9"-121"0,-1-2-82 0,0 0 45 0,0 9-21 0,-1 2-3 16,-1-1-13-16,2-2-30 0,0-3-9 0,1-3-15 15,1 4-40-15,2-5-64 0,-2 0 58 16,7-8-48-16,3-5-39 0</inkml:trace>
  <inkml:trace contextRef="#ctx0" brushRef="#br0" timeOffset="80798.8">20448 10696 492 0,'5'-5'309'0,"-5"-2"-138"0,8 2-99 15,-5 1 81-15,3-3-80 0,3 3-5 0,4-1-5 16,0 2-4-16,0-1-8 0,4-1-3 0,6 1-2 16,-2-1-4-16,0 3-8 0,3-1-6 0,3 1-4 15,-1 0-3-15,1 2-8 0,-2 0-4 0,-1 1-3 0,10 1 0 16,2 4-3-16,-3 0 1 0,-4-2-2 0,8 3 1 16,-1-1-2-16,-1 1 1 0,1 1 0 0,-4-3-1 15,0 1 0-15,-1-2 1 0,-1 1 1 0,1-3 0 16,0 0 1-16,-1-1 0 0,1-1-1 0,6 0 5 15,-3-1 2-15,6-1-3 0,-1 0 1 0,0-2 0 16,2 2 0-16,-2-2-5 0,4 1 4 0,-5-2-5 16,2 1-2-16,3-2 0 0,-1 2 1 0,-6-1-2 15,4 0-5-15,3 0-8 0,1 0-1 0,-5-1-1 16,-4 3 1-16,0 0 1 0,5-5-1 0,-3 2 2 16,1 0 5-16,-6 2 10 0,2-3 1 0,0 0 3 15,0 2 2-15,2-2 0 0,-7 2 0 0,2-1 1 16,-3 0-1-16,-2-2-2 0,0 2-1 0,-1-1-1 15,-2 0-1-15,-2-1-1 0,1 1 2 16,-1-1-3-16,0 0 2 0,-2 0-1 0,1 1 2 0,-2-1 4 16,4 1 4-16,-1 1 3 0,-2 0 5 0,2 1 5 15,-2-3-2-15,1 0 2 0,-3 3 1 0,-5-4-6 0,4-1-5 16,-2 1-1-16,-3 0-7 0,-1 1-2 0,1-2-1 16,-3-5-11-16,-1 1-7 0,2 1-6 0,-4-2-3 15,0-1-6-15,-1-4-1 0,-3 1 1 0,-4-3 1 16,-3 2 10-16,1 1 3 0,-6-1 7 0,3 2 5 15,-13-2 2-15,5 2 0 0,-7 2 0 0,-2 1 1 16,-2 0-1-16,-1 0 1 0,-8 3-2 0,0-1 0 16,1 2 2-16,-4 2 0 0,-2-6-2 15,2 5 0-15,-1-1 2 0,-3 0 2 0,1-1 2 16,1 0 1-16,7 1-1 0,2 2-1 0,-5 0 5 16,-1 0-1-16,7-2-1 0,0 2-3 0,2 0-1 0,-6 1 0 15,1 0 1-15,0 0 0 0,-1-2-3 0,-5 0-1 16,3 4 1-16,-5-1-2 0,0 1 1 0,-3 2-2 15,-3-3-2-15,3 7 1 0,-1-3 0 0,-3 3-1 16,1 0 0-16,-4 0-4 0,0 0 1 0,1 1-6 16,1 0-1-16,1 2-5 0,1 1 2 0,-2-2-2 15,4 1 1-15,-3-1 2 0,2 2 0 0,-1-1 10 16,-1-1 0-16,-1 1 5 0,1 2-1 0,7-3 3 16,0 6-1-16,-7-4 1 0,2 2 0 0,6-2 0 15,0 2 0-15,-3-4 0 0,-1 2 1 0,0-2-1 16,0 1 2-16,9-1 0 0,-7-2 0 0,2 1 0 15,1 0-1-15,-4-1 1 0,3 2 0 0,-1-2 3 16,-1 0 3-16,1 1 0 0,-1 3 2 0,0-1 2 16,-1 4-2-16,1-1 1 0,-3 0-2 0,2 1-1 15,-1 1-4-15,-2-2-2 0,2 1 0 16,-1-1-2-16,2-2 1 0,2 2 0 0,6-3 0 0,7 4-1 0,-5-1 0 16,-1 2 0-16,9-2 0 0,2 1-1 0,-4 1 0 15,1 1 0-15,1-3-1 0,0 2 1 0,11-1 0 16,-9-1-1-16,-2 2 1 0,5-1 0 0,-2-1 0 15,3 2-1-15,-2 1 2 0,-6-1 0 0,3-1 0 16,4 1 0-16,1 1-1 0,2-3 1 0,1 3-1 16,0 1 1-16,1-2-2 0,0 1 0 0,1-2 2 15,-1 0-2-15,1 2 2 0,3-1-2 16,-3-2 1-16,6 0 0 0,-1 0-1 0,3-1 2 16,0 1-2-16,5 0 2 0,-1-3-1 0,-4 3-1 15,7-1 0-15,-1-3 1 0,-1 3 0 0,3 0 1 0,0 0 0 16,8 0-2-16,-4 1 2 0,5-1 2 0,5 2-2 15,-1 1 1-15,3 0 0 0,2 0-1 0,4 4-1 16,-4 0 1-16,6 3-2 0,1 0 1 0,3 4 0 16,-2-3 0-16,9 6-1 0,-6-2 2 0,3-1-1 15,2 1 1-15,0-2 0 0,-1 1 0 0,0-1-1 16,-1-3 1-16,-1 2-1 0,4 1 1 0,-1-2 1 16,1 1-1-16,2-1-1 0,3 0-1 0,-7-1 4 15,6-6-1-15,9 3 1 0,-3 0 0 0,-2-3 1 16,3-2-1-16,0-1 1 0,5-1 1 0,5-1-4 15,-1 2 1-15,-5-4-1 0,8 0 1 0,-2 0-1 16,2-2 0-16,3 0 1 0,3 0-1 0,-2 0 0 16,2-2 0-16,-1 0 2 0,1 0-1 0,1-1 0 15,-3 2-1-15,1 0 1 0,-6 1 1 0,3 0 0 16,-8 0-2-16,-1 2 0 0,-7 1 0 0,-4 0 2 16,-8 0 0-16,-2 2-2 0,-7-1 1 0,-8 0-1 15,-2 1 2-15,0 0-1 0,-4 0 1 0,-1-4-2 0,2 2 3 16,0 0 12-16,-2 0 7 0,1-1 7 0,2-2 8 15,2 0 17-15,6-2 7 0,-4 2 6 0,1-6-1 16,5 1-2-16,-1-2-4 0,2 0-5 0,0 2-6 16,-3-4-18-16,-1 0-9 0,0 4-5 0,-4-2-3 15,-1 0-39-15,1 1-24 0,-4-2-36 0,-1 2-45 16,-3-2 92-16,1 1-71 0,1-3-32 0</inkml:trace>
  <inkml:trace contextRef="#ctx0" brushRef="#br0" timeOffset="82498.38">12713 8505 796 0,'-3'-2'360'0,"2"2"-218"16,2-2-81-16,0 0 1 0,4 1-5 0,-3 1-3 16,1-5 1-16,2 5-6 0,0 0-12 0,-5-2-26 15,0 4-5-15,1-2-2 0,-1 5-3 0,0 1 1 16,-1 3-1-16,-2 1-3 0,3 3-9 0,-2 0-13 15,2 2-34-15,-2-1-13 0,1 0-13 0,1-3-14 16,0-1-40-16,0 1-16 0,0-7-21 0,4 0 97 16,-2-4-62-16,1-2-23 0</inkml:trace>
  <inkml:trace contextRef="#ctx0" brushRef="#br0" timeOffset="82625.08">12850 8539 420 0,'10'-8'399'0,"-4"2"-126"0,-2 4-126 15,2-1 90-15,-4 3-48 0,0 1-38 0,-2 2-62 16,2 4-20-16,-2 0-18 0,0 3-12 0,0-1-67 15,0 0-60-15,-1 1-132 0,2-1 179 0,2-2-141 16,0-2-92-16</inkml:trace>
  <inkml:trace contextRef="#ctx0" brushRef="#br0" timeOffset="83818.64">17174 10495 722 0,'-9'-16'170'0,"0"0"-265"0,-1 3 83 0,-3 1-86 0,-3 1-38 15</inkml:trace>
  <inkml:trace contextRef="#ctx0" brushRef="#br0" timeOffset="85242.82">8741 9942 806 0,'-9'4'392'15,"1"2"-201"-15,2-6-96 0,0 1 40 0,4-5-25 16,-2 1-13-16,4-2-2 0,-1 0-3 0,5-7-8 15,-1 3-3-15,2-2-11 0,3 0-4 0,-1-1 1 16,-1 2-2-16,-1-1-7 0,0 2-2 0,-4 2-5 16,2-1-7-16,-2 1-11 0,-2 5-6 0,-6 0-3 15,1-1-3-15,0 0-8 0,-3 2-4 0,0 1-1 0,-6 0-1 16,-5 1-4-16,2 0 2 0,5 2-3 0,-7 0-2 16,1 1 1-16,1 2 0 0,-3-3 0 0,1 4 1 15,3-2-2-15,-4 1 0 0,3-2 0 0,1 3 0 16,-3-3 0-16,6 4 1 0,-3 1 0 0,4-1-1 15,-1-2 0-15,1 2 0 0,-1 1 0 0,1-1 0 16,0 1 0-16,1 1-2 0,-1-1-1 0,2 1 1 16,-2 1 2-16,5 2-1 0,-2 0-1 0,1-2 2 15,3 1 1-15,0 0-1 0,0 1 1 0,3-1-1 16,0-1 0-16,0 0 0 0,1 2 1 0,2 2-1 16,0-1-1-16,1-2 0 0,2 3 2 0,-2 1 0 15,2-1 1-15,1 0 1 0,3 0-1 16,-2 1 3-16,3 0-1 0,0-4 2 0,3 1 1 15,0 1 6-15,4-1 3 0,2 0 5 0,-1-4 9 16,2 2 3-16,6-4 3 0,1-1 2 0,-1-1 7 16,3-5-5-16,1 1-2 0,-3-6-3 0,1 2-7 0,-4-4-4 0,2 1-2 15,-1-1-2-15,-2 2-8 0,-4-2-2 0,-1-1-2 16,2 2-1-16,-5 0-1 0,0 0 0 0,-2 2-3 16,-3 0-1-16,1-1 1 0,-4 3 0 15,-1 1-2-15,-3 0-18 0,0 0-15 0,-2 1-15 16,-3 0-17-16,0 3-73 0,-1-1-46 0,-2 3-64 15,0-2-141-15,2 0 268 0,-2 2-174 0,7-8-59 16</inkml:trace>
  <inkml:trace contextRef="#ctx0" brushRef="#br0" timeOffset="85609.53">9158 9881 772 0,'-10'6'355'0,"2"-1"-201"0,-1 2-87 0,2-3 23 0,5 2-14 16,-1 4-2-16,-2-4-3 0,4 2-15 0,1 1-9 15,2 1-8-15,2-2 2 0,1 3-1 0,-2-1-1 16,3-1-8-16,3 3-4 0,-2 0-3 0,1 1-3 16,0 1-1-16,-3 0-9 0,1 2-5 0,-3-1 1 15,1 3-3-15,-4-2-19 0,-2 2-15 0,-1 0-13 16,-1-3-14-16,-2 2-31 0,0-1-18 0,-1-4-31 15,-1 1-43-15,3-2 116 0,-2 1-67 0,5-8-15 16</inkml:trace>
  <inkml:trace contextRef="#ctx0" brushRef="#br0" timeOffset="85763.21">9111 10055 654 0,'-11'-15'337'0,"-1"4"-168"0,-1 4-95 0,-1 4 38 15,1-2-9-15,0 5-8 0,2 4-10 0,4-1-30 16,-3 3-8-16,7-1-5 0,1 2-3 0,6 0-5 15,-2 1-2-15,8 0-5 0,1-2-1 0,7 0 1 16,-1 1-3-16,12-6-2 0,-1 1-1 0,2-3-54 16,7-2-53-16,2-1-110 0,-2 0 157 0,5-2-130 15,1 3-82-15</inkml:trace>
  <inkml:trace contextRef="#ctx0" brushRef="#br0" timeOffset="86218.48">9729 9793 831 0,'0'1'449'16,"-1"-1"-221"-16,1 0-128 0,1 0 86 0,0 0-94 15,1 0-10-15,-1 1-8 0,1 1-8 0,-1-1-31 16,0 2-9-16,0 2-9 0,0 1-5 0,-1 0-9 16,0 2-7-16,0 0-15 0,0-1-21 0,-2 2-65 15,0 1-49-15,1 0-93 0,-3-1 174 0,2-3-132 16,0-1-58-16</inkml:trace>
  <inkml:trace contextRef="#ctx0" brushRef="#br0" timeOffset="86369.48">9924 9820 940 0,'-11'11'615'0,"0"0"-288"0,5-1-225 16,-1-5 196-16,1 4-257 0,-1-5-15 0,7 2-16 0,-3-1-1 0,3 5-47 15,0-2-55-15,-1-2-84 0,2 2 136 16,3-2-96-16,2-2-91 0</inkml:trace>
  <inkml:trace contextRef="#ctx0" brushRef="#br0" timeOffset="86781.35">10311 9861 1265 0,'1'0'521'0,"1"0"-322"15,4-7-116-15,-1 0 28 0,0-2-28 0,1 0-1 16,-1 2-6-16,1-1-8 0,-1 0-33 0,-3 6-9 0,-1-2-10 16,2-1-10-16,-3 4-20 0,0 0-21 0,-4 1-24 15,0 3-75-15,-7 5-44 0,2-1-67 0,-2 2 161 16,-4 7-166-16,1-1-62 0</inkml:trace>
  <inkml:trace contextRef="#ctx0" brushRef="#br0" timeOffset="86987.64">10574 9800 1257 0,'1'3'479'0,"-1"-1"-282"0,-1 1-108 0,-1 3 61 16,-4 2-32-16,2-2-21 0,-3 4-13 0,-2 3 0 16,0 1-14-16,-2 2-16 0,-1 1-11 0,3-4-21 15,-1 3-3-15,4-1-8 0,1 0-20 0,3-6-98 16,1 0-68-16,4-3-157 0,5 3 252 0,4-8-224 15,-2 3-132-15</inkml:trace>
  <inkml:trace contextRef="#ctx0" brushRef="#br0" timeOffset="88893.04">11101 9885 995 0,'0'-6'471'0,"0"3"-253"0,0-2-120 16,1-3 31-16,1 5-13 0,-1 0-14 0,1 1-24 15,-1 1-12-15,-1 2-3 0,2 1-12 0,-2 4-19 16,0 2-6-16,-3 2-4 0,1 4-3 15,-2 8-4-15,0-1-1 0,0 1-11 0,0 6-10 0,-2-3-15 16,1 4-13-16,-2 0-14 0,-1-3-48 16,2 3-19-16,-2-2-18 0,2-1-23 0,0-4-114 15,-1-1 182-15,2-3-112 0,2-4-37 0</inkml:trace>
  <inkml:trace contextRef="#ctx0" brushRef="#br0" timeOffset="89061.49">10939 10048 1056 0,'-11'0'460'0,"0"1"-286"0,4 2-111 16,0 2 38-16,3 0-39 0,1 0-7 0,0 2-3 0,6 2 1 15,5-1-4-15,-1-1 0 0,9 2-3 16,2-1 0-16,7-5-6 0,-2 4-2 0,8-8-13 16,1 0-25-16,4 1-80 0,0-4-43 0,4-2-67 15,-1-1 137-15,5 5-143 0,2-2-73 0</inkml:trace>
  <inkml:trace contextRef="#ctx0" brushRef="#br0" timeOffset="89427.19">11791 10028 877 0,'4'-7'408'0,"0"3"-231"15,-3-4-97-15,2 2 55 0,1 0-16 0,-1-2-15 16,1 3-2-16,-1 0-3 0,-1-3-1 0,0 3-7 16,0 1-7-16,-1-1-22 0,-1 0 1 0,-2 0-7 15,-1 0-5-15,3 1-6 0,-5 2-10 0,3 0-7 16,-3 0-2-16,-1 1-2 0,-5 0-9 0,4 1-3 16,-5 1-3-16,-2 1-2 0,-2 2-5 0,0 0 0 15,-8 4-2-15,1 1 0 0,0 6 0 0,-2-4 0 16,-3 10-1-16,1-4-2 0,-1 7 3 0,4 4 0 15,3 4 0-15,0 1 0 0,3-2 2 0,7 1 1 0,4 6 6 16,1-1 2-16,5-3 2 0,4-2 1 0,6-3 2 16,9-1 1-16,12-6 0 0,-5 5 0 0,11-17-5 15,6 1-8-15,1-6-20 0,9-5-30 0,0-5-40 16,4-12 67-16,-1 1-48 0,1-10-25 0</inkml:trace>
  <inkml:trace contextRef="#ctx0" brushRef="#br0" timeOffset="90769.19">12748 10570 1094 0,'-11'-2'513'0,"2"-3"-361"15,-1 2-109-15,4 0 11 0,1-2-10 16,-6-1-9-16,3 0-5 0,-3-1 1 0,2 2-1 16,2 0-3-16,-2-1-6 0,-7-2-4 0,1 3-4 15,4 1-3-15,-5 0-1 0,2 1-3 0,-5-3 0 16,1 1 3-16,1 5-3 0,2 0 3 0,-3-2 0 15,0 2 2-15,1 0-2 0,0 2 0 0,0 3-1 16,-1-1-2-16,2-1 0 0,-2 1 0 0,3 1-2 0,2 0-4 0,-4 1 2 16,0-1-1-16,4 0-1 0,-2 0-1 0,2 3 1 15,-3-1-3-15,-2 0 0 0,0 1 3 0,4 1-1 16,0 1 1-16,-4-1 0 0,0 1 0 16,0-2 0-16,2 6 0 0,1-1 2 0,-1-1-1 15,3 0 0-15,-2 1 0 0,3 2-1 0,1-1 0 16,-2 1 2-16,2 1 0 0,0-1-2 0,0 1 0 15,0 0 0-15,1 1 0 0,-1 0 0 0,2 1 0 16,0-2-1-16,0-1 0 0,2 1 0 0,2-1 2 16,-2 1-1-16,2-5 1 0,0-1-2 0,1 6 0 15,-1-2 2-15,2-4-1 0,1 1 0 0,-1 0 0 0,0 0 0 16,0 0 0-16,1 1 1 0,-3-5 0 0,2 3-1 16,0 0 2-16,-2-2-1 0,1 2 1 0,-1 0-1 15,0-1 0-15,2 1 1 0,1 1 0 0,-3-1-1 16,1 1-1-16,4-1 0 0,-1 0 0 0,1 0 0 15,-1 0 0-15,1-1 0 0,-2 0 0 0,4 2 0 16,-2-1 1-16,0 0 0 0,0-1-1 0,1 1 0 16,0 0 0-16,0 1 0 0,1 0 1 0,-2-3 1 15,1 3-1-15,0 1 0 0,1 1 3 0,0-3 0 16,-1 1 2-16,2-1 1 0,0 2 2 0,3 0 2 16,-2 0 0-16,2-2 1 0,-2 0 4 15,2 1 0-15,-1-1 0 0,2 2 1 0,-1-2 2 16,0-1-1-16,1 1 2 0,-2 0 2 0,5 0 1 15,-1 0 0-15,1 1-3 0,-1-2 2 0,-1 1-2 16,3 1 0-16,-2 1-3 0,1-1 1 0,0-1-5 16,-2 0-2-16,1-2 1 0,-1 6-1 0,0-7-3 15,1 2-1-15,0 1 0 0,0-1-1 0,-3-1 0 0,0-1-3 0,1 2 0 16,0-1 0-16,2 0 2 0,-3-2 1 0,4 3 1 16,1-2-1-16,4-1-1 0,-1 1 3 15,-2-3-2-15,3 1 1 0,-1 0-3 0,-2-2 0 16,2 2-1-16,-2-2 1 0,1 0-2 0,-1 3 1 15,0 2 0-15,-1-3 0 0,0 0 0 0,-6-1-2 16,3 3 0-16,0-1-29 0,-4 0-18 0,2 0-28 16,-3 0-34-16,3-2 76 0,-2 1-63 0,8 0-24 15</inkml:trace>
  <inkml:trace contextRef="#ctx0" brushRef="#br0" timeOffset="91704.36">11856 12202 618 0,'0'-5'375'16,"3"2"-157"-16,2-3-114 0,-2 2 90 0,0-1-83 0,0 0-8 0,2 0 8 16,-4-1-4-16,1 2-27 0,-1 0-6 0,-1 1-5 15,1 0 1-15,-2 2-7 0,0 0-4 16,-4-1-15-16,2 2-3 0,-2 0-5 0,-1 0-6 15,1 2-5-15,-3 0-7 0,2-1-4 0,0 2-3 16,-2 1-3-16,-3-1-4 0,4 0 2 0,-4 2-1 16,2-2-1-16,-2 1-1 0,-1 0 0 0,-4 1-1 15,0 1 2-15,1-2-2 0,-2 0 1 0,-3 3-3 16,1-1 2-16,-1 2 0 0,4-1 0 0,0 3 0 16,1-1-1-16,3-2 2 0,0 4-2 0,-1 4 2 15,2 0-2-15,2-2-1 0,-1 4 1 0,3 1 0 0,-3 1 1 16,5 3-1-16,-1 1-1 0,3-6 1 0,2 4 1 15,0 0 4-15,1-1 2 0,4 0 1 0,5-3 6 16,-2 1-1-16,7-3 5 0,1 3 2 0,7-6 4 16,-3 3 2-16,9-4-4 0,-1-1 3 0,3-3-4 15,0 2-2-15,0-5-1 0,-1 0-3 0,-1-1-6 16,-4-2-3-16,1 1-1 0,-4 1-2 0,-2-3-13 16,-2 0-13-16,0-4-16 0,0 2-17 0,-3 0-21 15,-5-3-27-15,2-3-111 0,1-2-138 0,-2 1 254 16,-5-3-163-16,2-4-75 0</inkml:trace>
  <inkml:trace contextRef="#ctx0" brushRef="#br0" timeOffset="92310.64">12400 12207 862 0,'-2'4'471'16,"0"-3"-245"-16,0-1-134 0,0-1 102 0,-1-2-116 15,2 2-11-15,0 0-3 0,-1 0-2 0,-1-2-11 16,-1-2-8-16,1 1-3 0,-1-1-3 0,-1 3 0 16,0-2 0-16,-1 4-1 0,0-2-3 0,-2-1-3 15,1 3-2-15,1 2-5 0,-1-1-2 0,-2 0-5 16,-1-1-2-16,1 1-4 0,2 0 0 0,-2 0-5 15,-2 1-1-15,2 0 0 0,-3 2 0 0,5-2-2 16,-6 2-2-16,3 5 1 0,-6-4-1 0,6 1-2 16,-3 3 2-16,-3 2 0 0,0-1 0 0,0 1-1 15,1 1 1-15,0-3 0 0,4 4 0 0,-2 2 0 16,4-1-2-16,3 0 1 0,2 2-1 0,1-1 0 16,3 2 1-16,1 1 1 0,4-2 3 0,-1 0 2 15,8-2 1-15,-1 0 1 0,3-1 10 0,1 1 4 16,2-6 4-16,3 1 5 0,5-1 10 15,0-3 2-15,0-1 2 0,4-2 3 0,-6-2-6 0,2-2-4 0,5-1-2 16,-4-1-6-16,-3-1-12 0,-1 1 0 0,1 0-3 16,-2-2-2-16,0 2 1 0,1 0-2 0,-8 0-2 15,2 1 3-15,-2 1-1 0,-3-2-3 0,1 0 0 16,-2 2-2-16,-2-2-3 0,0 0-5 0,0 4-15 16,-3-5-69-16,-1 0-50 0,-2 2-75 0,-4-1 154 15,-7 0-152-15,4 1-81 0</inkml:trace>
  <inkml:trace contextRef="#ctx0" brushRef="#br0" timeOffset="96136.34">15030 12734 1237 0,'-67'13'344'0,"21"-7"-399"0,3 6-104 0,5 6 39 16,18-4-3-16,11 11-29 0</inkml:trace>
  <inkml:trace contextRef="#ctx0" brushRef="#br0" timeOffset="100857.16">13082 7746 267 0,'20'-9'185'16,"-3"2"-72"-16,2-3-64 0,-5-2 39 0,6-3-34 15,-1 2-12-15,0-2-13 0,-3 2-9 0,-6 1-10 16,5-4 0-16,-13 9-2 0,3-2 0 0,-8 3 14 16,-8 1 12-16,-8-1 7 0,4 3 7 0,-2-1 2 15,-6 0 3-15,-5 1 3 0,2 0 2 16,2-2-18-16,-2 3-9 0,0-2-5 0,-6 0-1 15,1 2-4-15,-1-1 1 0,6 0-2 0,-6-4 2 16,0 3 5-16,2-3-1 0,-1 1-1 0,-1-4-4 16,-2 1-1-16,-1-1-2 0,-4-1-1 0,-1 0 1 15,-1 1 0-15,-2 1-2 0,-1-1 2 0,-3 1-1 16,2 0 1-16,-4 3-3 0,2-1 0 0,-2 2-5 16,-2-2-2-16,1 1-2 0,-1 2-1 0,2 2-2 15,0 0-2-15,2 0 1 0,0 2-1 0,9 0 0 0,-4-1-1 16,-11 2 2-16,3 1-1 0,6 0-1 0,-4 0 0 15,2 4-1-15,-10-1 0 0,2 6-1 0,-2-1 1 16,8 0 0-16,-7 5-2 0,2 0 0 0,-2-1 3 16,1 3-2-16,-1 2-1 0,4 1 2 0,2 3-1 15,4 4 1-15,-8-1 0 0,3 1 1 0,-4 0-3 16,3 2 1-16,4 1 1 0,-7-3 1 0,11 0 0 16,-5-2 1-16,10-1 5 0,5-2-1 0,2-2 3 15,4 0-1-15,4-3 2 0,5-5-3 0,7 3-1 16,0 1-1-16,4-2-4 0,10 0 1 0,1 2-1 0,8 0 0 15,17 3-1-15,-6 0 1 0,5-4-1 0,12 5 1 16,3-1 0-16,9 1 0 0,7 1-1 16,4-3 0-16,-1 2 1 0,11 1 0 0,-4 1 1 0,7 0-1 15,-2-1-1-15,1 0-2 0,1 2-2 0,-4 3 1 16,2-2 0-16,-2 0-1 0,1 3-2 0,-5-2 4 16,2 1 0-16,-9-1-1 0,1-2 4 0,0-2 0 15,-4-1 0-15,5-4 2 0,-4 1 2 0,-9-4 1 16,7-4-1-16,8-4 5 0,0 1 1 15,-4-2 1-15,-2-4-1 0,5-2-1 0,10-5 0 16,1-6 1-16,0 3 1 0,-11-2-3 0,11-5 4 16,1-1 0-16,-6-4 1 0,0 0 0 0,-7 0 1 15,0 0-1-15,-4-2 0 0,-6 1-1 0,-4 2-5 16,-2-1 1-16,-10 4-2 0,2-3-1 0,-6-1 1 16,2 3 0-16,-4-1-1 0,0 0 0 0,-4 0-1 15,-3-1 2-15,-1-4-1 0,0 2 1 0,-2 1 6 16,-2-4 2-16,-2 0 2 0,-1-1 3 0,0 4 2 0,-5-1 0 15,4-1 10-15,-3-2 4 0,-2 5-2 0,-1 1 2 16,-4 1 4-16,0-2 6 0,-7 5-2 0,2-2 2 16,-4 6-9-16,-5-4-2 0,-1 0-3 0,-3 1-6 15,-5 3-6-15,-5-3-5 0,1 4-2 0,-6-1-1 16,-7-3 3-16,-7 5 4 0,4-2 0 0,-17 4 2 16,3-4 4-16,-6 6 2 0,-3-3 3 0,-5 5-4 15,0-1-2-15,-3 1-5 0,0 2-5 0,3-4 1 16,-3 3-6-16,12 0-4 0,10 0-4 0,-11 0-40 15,4 3-33-15,10-5-47 0,6 6-44 0,2 0-103 0,0-2 184 16,7 1-140-16,-4 0-47 0</inkml:trace>
  <inkml:trace contextRef="#ctx0" brushRef="#br0" timeOffset="102539.08">12508 12004 97 0,'6'-10'52'0,"-3"-1"-19"16,4-1-13-16,-4 1 22 0,2-2-8 0,-2 2 19 16,-4 0 15-16,-3 0 43 0,1 2 8 0,-2-1-3 15,-2 4 8-15,-4-2 2 0,-2 1 13 0,-4 2-8 16,1-2-8-16,0 5-35 0,-6-5 0 0,2 3-5 16,-2 2-9-16,1 1-8 0,-4 0-23 0,2-3-6 15,-2 1-7-15,-3-3-5 0,2 1-6 0,-3 0 3 16,-1-4-2-16,0 1 1 0,3 0 3 0,-4-1 2 15,1 5 3-15,1-3-1 0,1 1 2 16,-1 1-4-16,1 2-1 0,0 2-1 0,4 0-7 0,-2 2-5 0,-6-1-4 16,2 0-2-16,3 5-5 0,-2 0 0 0,2 0-1 15,-6 2-4-15,4 2 1 0,-2-2 0 0,9 6-2 16,-5 1 1-16,1-1 0 0,3 3-2 0,-1 2 1 16,3-1 2-16,-1 4-2 0,1-1-1 0,0-3 1 15,2 4-1-15,0 0-1 0,1 0 1 0,-1-1 1 16,1 1-1-16,1 0 0 0,-1 1-1 0,0 2 0 15,4-3 0-15,-2 1 3 0,1 1-2 16,1-1 1-16,1 0-1 0,2-2 3 0,1-1 1 16,1-3 0-16,1 0 2 0,4-5-3 0,1 2-1 15,-1-1-2-15,2-3 4 0,2-1-3 0,0 0 1 0,2 0 0 16,2-1-1-16,-1 1 2 0,-1-2 1 0,2 4 2 16,0-1-1-16,0 1 1 0,1 1 0 0,-3 2 0 15,2 0 1-15,1 1-1 0,-1 1 0 0,2 1 0 16,-2 0 0-16,3 3-2 0,-2 0 1 0,5 2 1 15,-3-1 0-15,1 3-1 0,2-3 0 0,-1 3 0 16,3 0 1-16,4 0-1 0,-1 0 1 0,1-5-3 16,2-1 0-16,2 1 3 0,1-3 0 0,-2-3 2 15,2-3-1-15,2 0 5 0,2-1 1 0,-3-2 2 16,1 0 0-16,1-1-1 0,5 1 0 0,4-2 0 16,-3 1 1-16,1-1-5 0,1 1-1 0,1-2-1 15,1-2 1-15,-1 3 0 0,-4-2 0 0,0-1-3 16,-5 0 1-16,-2 0 1 0,0 0 0 0,-2 1 1 15,-4 0-2-15,2-1 0 0,-3 3 1 0,2-2 1 16,-2 0-2-16,2 1 1 0,0 1-2 0,-2-2 1 16,4 0-1-16,-3 0 2 0,1 2-2 0,-2-3 0 0,4 1-1 15,1-1 1-15,-3-1 1 0,0 0 0 16,1-1-1-16,1-2 0 0,4-1 0 0,-1 2 2 0,-4 0 0 16,3-2 0-16,-2-2 2 0,0 3-1 0,-1-3 4 15,2 1 1-15,-3-1 1 0,2 0 2 0,-3-1 1 16,2-3 0-16,0 3 0 0,1-2-2 15,1 1-2-15,-1-2 1 0,0 1-1 0,4 1-2 16,-6-3 0-16,3 4-2 0,1-3 2 0,-3-1-1 16,-1-1 2-16,1-1 2 0,-4 1 3 0,0-4 4 15,2 4 1-15,-4-2 3 0,3-5-1 0,0-2 4 16,2 1-2-16,-4-1-3 0,2 0-2 0,0 2-5 0,0-7 0 16,-1 1-4-16,1 1 2 0,-4 5-5 0,2 0 3 15,-2-2-1-15,1 2-1 0,-3 1 0 0,-1 4 1 16,-1 1 0-16,-1 1 1 0,-2-1-1 0,-2 4 5 15,1-1 2-15,-3 2 0 0,0-1 5 0,-1 2 2 16,-1 0 1-16,0 0-2 0,1-1 1 0,-2 3-4 16,2-2-2-16,0 0-1 0,0 1-5 0,-1-2-1 15,2 1-2-15,0-4-2 0,0 0 0 0,0 1-1 16,0-4 0-16,0-3 1 0,-2-1-1 0,2 3 1 16,-2-3 0-16,-2-1 2 0,-1-1-1 0,-4 2 1 15,3-2 2-15,-4 3-2 0,-3 1 2 16,-2-2-1-16,-1 4 0 0,-4-1-1 0,-5 4 0 0,1-3-1 15,-4 3 0-15,-6 0 1 0,-2 1-1 0,0-1 0 16,-6 2-4-16,1 3 3 0,0 1-2 16,-3-1 0-16,7 5-2 0,0-1-3 0,2 2-50 15,4 2-37-15,3-2-61 0,3 0-141 0,4 0 220 0,15 1-148 0,-10-4-136 16</inkml:trace>
  <inkml:trace contextRef="#ctx0" brushRef="#br0" timeOffset="103859.5">21541 14443 774 0,'-7'1'332'0,"0"1"-232"15,5-2-88-15,0 0 6 0,2-3-141 16,3-3 102-16,-1 3-82 0,1-1-50 0</inkml:trace>
  <inkml:trace contextRef="#ctx0" brushRef="#br0" timeOffset="104592.42">21592 14286 667 0,'-5'-2'457'0,"-1"-2"-252"0,5 0-131 0,-2 0 41 16,-1 0-34-16,2-3-20 0,-1-1-13 0,-1 2-5 15,3 1-15-15,-2-2-6 0,-2-2-8 0,1 1-3 16,0 0-2-16,-3 0 2 0,2 1 3 0,-3-2 2 16,-3 1 0-16,2 1 5 0,-1 0 2 0,1 2-2 15,-2-2 2-15,-1 1-5 0,0 1 0 0,1 0-3 16,0-1 2-16,-1 1-3 0,-3 0-3 0,0 1 0 15,1-1-1-15,2 3-1 0,-2 1-5 0,1-3 0 16,1 4-4-16,3 0 0 0,1 2-1 0,-4 0-1 16,3 0 2-16,0-1-3 0,-1 2 2 0,0 3 1 0,-2 1 0 15,-3 1-2-15,2-1 2 0,1 1 0 0,-1 3-1 16,-3-1 1-16,3 1-1 0,0 0-1 0,-2 1 2 16,1 0-1-16,0 0 1 0,-3 2-1 0,1 3-1 15,0-3 2-15,2 3 0 0,1-2 0 0,4 1-2 16,-5 1 0-16,8-1-1 0,-5-2-1 0,8-1 0 15,0 2-1-15,0-3-2 0,0 0 3 0,0-2 1 16,3 1 0-16,1 3 0 0,1-1-1 0,-1-3 1 16,3 5 2-16,-1-3 0 0,0 3-1 0,-2-2 0 15,0 2 1-15,-1-2-2 0,3 0 3 16,-2 0 0-16,0 1-2 0,3-1 0 0,1 0 2 16,-4 0-4-16,5-2 0 0,5 3 3 0,-3-2-3 15,2-1 2-15,0 0 0 0,1-2 0 0,4 1 1 16,1-2 1-16,1-1 0 0,0 1 1 0,6-3 2 15,-2 2-2-15,7-2 0 0,-3 2-1 0,7-3 0 16,1 0 0-16,4 0 0 0,-2-1 0 0,-3 0 0 0,-6-1 0 0,6 3 0 16,0 0 1-16,-8-1 0 0,-4 2 1 0,-1 1-1 15,1 0 0-15,-5 1 1 0,3 2 0 16,-6-4 0-16,-1 1-1 0,1-1 1 0,-4 0 1 16,-2 1-2-16,0-3 3 0,2-1 0 0,-4 1 1 15,0-3 3-15,4-1 6 0,-1 0 0 0,3-5-1 16,1 1 3-16,3-5-2 0,-1 1 1 0,5-7-2 15,3 2-3-15,0-2-2 0,2-1-1 0,0-1 0 16,-3-3 2-16,1 1 1 0,-1-2 1 0,2 3 2 16,-5-2 2-16,-3 1-2 0,-4 3 1 0,1-4 6 15,2 2 1-15,-2 4 1 0,-6-1 1 0,-2-2 1 0,0 1 5 16,-3-1 0-16,0-1 1 0,-3 4-8 0,-2-2 1 16,-3 0-1-16,0 1-1 0,-3-1-4 0,-5 4-4 15,-2-1-2-15,-2 3-2 0,-5-1-4 0,-3 4-29 16,1 0-22-16,-6 2-26 0,2 0-40 0,-1-2 78 15,2 2-61-15,10-3-26 0</inkml:trace>
  <inkml:trace contextRef="#ctx0" brushRef="#br0" timeOffset="105674.42">8932 12024 1262 0,'-7'11'490'0,"1"-2"-354"0,1 1-103 0,6 3-2 16,-2-2-6-16,5 9-4 0,2 1 0 0,-2 2-11 15,0-1-2-15,3 11-3 0,0-2-3 0,-4 2-2 16,0 4-6-16,2-1-12 0,-3 0-16 0,1 1-14 16,-2-3-5-16,1-3-6 0,1 0-2 0,-2-5-1 0,-1-8 4 15,0-2 14-15,-1 0 14 0,1-4 10 0,-5-8 5 16,0-2 2-16,1-2 3 0,0-7 1 0,-2 1 1 16,-1-6-4-16,2-2 4 0,1-2 5 0,0-3 3 15,-3-5 5-15,-1-1 6 0,2 0 1 0,-1-3 4 16,0-1 1-16,-1-4 5 0,0 1 0 0,2-3-1 15,0 2 1-15,2 1 1 0,-1-4 5 0,4 7-1 16,-1 0 6-16,2 3 1 0,0 3 7 0,0 4 0 16,4 1 2-16,-3 3-2 0,1 5-2 0,5 0 9 15,-4 0-3-15,2 4-5 0,0 2-4 0,4 0-2 0,-2 1 3 16,4 0-5-16,0 1 0 0,1 1-13 0,5 1 0 16,0-1-2-16,4 1-3 0,-1 0-3 0,3 0-5 15,2 0 0-15,-2 0-2 0,2 0 3 0,-3 2-4 16,1 1-1-16,-2 2 1 0,-6 0 0 0,1 5 1 15,-1-2 0-15,-7 6 0 0,-1 3-2 0,-4 3 0 16,1-2 0-16,-8 10-3 0,0-4 1 0,-6 2-1 16,-3 2 1-16,0-3 0 0,-2-1-2 0,-2-2 2 15,2-7 3-15,-2 3 1 0,0-2 0 0,4-3-1 16,1-4-1-16,3-1 1 0,-2 0 0 0,7-5-2 16,-3 2-2-16,6-3 0 0,-1 0-4 0,2 0 3 15,2-1-2-15,1 0 0 0,6 3-1 16,-3 0 1-16,5 2 2 0,0 2-1 0,1 0 3 15,-2 2-2-15,2 2 2 0,-3 1 0 0,-3 5 4 16,1-4 1-16,-8 10-2 0,0-5 1 0,-7 4 2 16,2-1 0-16,-10 1-3 0,2 2 3 0,-4-4-1 15,-2 0 0-15,0-6-1 0,-5-4 0 0,6 3-2 0,-7-18-5 16,2-2-29-16,1-1-23 0,2-6-29 0,1-5-37 16,1-4-90-16,2-4 147 0,8-3-105 0,-3 0-35 15</inkml:trace>
  <inkml:trace contextRef="#ctx0" brushRef="#br0" timeOffset="106178.13">9842 12211 1081 0,'4'-3'483'0,"0"2"-306"0,-3-2-116 0,0 3 47 15,0-2-21-15,1 2-46 0,0 0-3 0,2-1-3 16,-3 1-4-16,3 5-6 0,0 0-5 0,-4 1-14 15,4 7 0-15,-3-2-4 0,-1 7-1 16,1 2 0-16,-1 4-1 0,0-1 0 0,0 4-5 16,-1 1-7-16,-2 0-20 0,1 2-10 0,-4-6-8 15,4 1-9-15,-1-5-30 0,-6 3-17 0,4-12-16 16,3 1-22-16,-5-3 94 0,3-3-57 0,3-3-11 16</inkml:trace>
  <inkml:trace contextRef="#ctx0" brushRef="#br0" timeOffset="106335.41">9679 12357 1047 0,'-12'3'478'0,"2"4"-279"0,2 4-121 0,5-2 39 15,-4 1-17-15,12 4-10 0,0-3-6 0,7 1-18 16,-2 0-1-16,20-5-3 0,-3 2-3 0,9-6-12 16,7-3-3-16,4-3-6 0,-2-2-17 0,1 1-41 15,-3-8-62-15,11-1 70 0,-2-3-51 0,-7 2-32 16</inkml:trace>
  <inkml:trace contextRef="#ctx0" brushRef="#br0" timeOffset="107030.27">11378 12850 1194 0,'-18'-1'489'0,"2"-2"-334"0,12 1-116 15,-4 1 13-15,15-1-14 0,-3 0-17 0,6 1-15 16,2 1 3-16,9 2 0 0,-1-1 5 0,4 0 1 16,3 0 1-16,0 0 2 0,3 1 0 0,-2-1 1 15,3-4-1-15,8 1 0 0,0 0-1 16,-4 1-5-16,5-1-1 0,2-4-1 0,6 0 4 15,3-1-2-15,0 1 0 0,-7 2-4 0,7 0 1 16,0-3 1-16,1 5 1 0,-6 2-2 0,-4 2-2 16,0 0-4-16,-7 4 1 0,-6 1-10 0,-9 4-107 15,-1-1-141-15,-9 1 206 0,-2 2-132 0,-7-2-127 16</inkml:trace>
  <inkml:trace contextRef="#ctx0" brushRef="#br0" timeOffset="107664.55">21915 14795 514 0,'12'-3'200'0,"-4"-1"-157"16,-3-2-23-16,0 1-11 0</inkml:trace>
  <inkml:trace contextRef="#ctx0" brushRef="#br0" timeOffset="108452.9">13419 12252 563 0,'1'-5'357'16,"0"3"-127"-16,3-3-119 0,-2 0 141 0,3-1-100 0,1 1-8 0,-2-3-32 0,2 4 8 16,-1-2-9-16,0 1-7 0,-1 0-11 0,0 5-26 15,0-2-10-15,-2 2-8 0,-2 1-11 0,-1 3-17 16,1 0-3-16,-5 5-5 0,0-3-6 16,-3 5-17-16,2 0-17 0,-5 8-16 0,0-1-16 0,-1 5-58 15,-2 1-27-15,2 1-35 0,0 2-54 16,1-3 147-16,4-4-105 0,1 1-63 0</inkml:trace>
  <inkml:trace contextRef="#ctx0" brushRef="#br0" timeOffset="108639.97">13319 12310 1004 0,'-10'-10'538'15,"-2"-1"-301"-15,8 9-160 0,0-2 112 0,1 0-140 16,3 4-22-16,5 0-6 0,2 0 2 0,6 2-4 15,1-1-5-15,7 1-2 0,1-1 2 0,0 2 1 0,13 0-3 0,6-1 0 16,1-1-12-16,-5-1-29 0,7 0-27 16,-3-2-30-16,6 0-193 0,-3-4 221 0,1 1-145 15,-8 2-81-15</inkml:trace>
  <inkml:trace contextRef="#ctx0" brushRef="#br0" timeOffset="108891.21">14100 12208 1428 0,'-7'1'543'16,"4"-2"-388"-16,3-4-108 0,-2 0 15 0,3 2-31 15,0-1 1-15,2 4 1 0,1 1-2 0,-1 1-12 16,-2 0-5-16,6 9-5 0,-2-1-2 0,0 4-2 15,-3 3-4-15,3 6-1 0,-3-2-4 0,-2 7-43 16,0 0-23-16,-1 2-26 0,-4 1-35 0,5-3-58 16,-12-1 122-16,8 4-128 0,-2 2-55 0</inkml:trace>
  <inkml:trace contextRef="#ctx0" brushRef="#br0" timeOffset="109358.56">14125 12175 668 0,'-13'4'401'0,"7"-4"-160"0,2-3-138 16,2 2 146-16,4-3-133 0,-2 1-14 16,7-2-37-16,0-5-2 0,2 1-7 0,0 2-7 0,4-3-6 15,2-1-15-15,-1-1-5 0,4-2-4 16,0 1-5-16,1 2-7 0,0-1 0 0,0 2-4 0,2 1 0 15,-1 5-2-15,0-3-1 0,-3 7 0 16,1 0 1-16,-4 4 2 0,-1 4-2 0,-5 4 1 16,-1 2 0-16,-3-1 1 0,-7 5-2 0,-5 6 2 15,0-1-2-15,-3 0 1 0,-3 1 0 0,-1 2 0 0,-4-1 0 16,-2 2-2-16,0 0 4 0,6-7-3 0,-2-1 2 16,0-1 1-16,4-4 0 0,1-2 0 0,4-3 1 15,2-3-1-15,2-4 0 0,2 1 2 0,3-6 0 16,3 1-2-16,2-4 1 0,5 1 0 0,4-4-2 15,-2 2 2-15,7-2-4 0,1 1 1 0,3 4-1 16,-2-2 0-16,2 6-1 0,0-2-1 0,0 6 0 16,-2 2 1-16,-2 4 0 0,-4-1 1 0,-1-2 0 15,-7 8 1-15,-2 0 1 0,1 2 0 0,-5-2 1 16,-5 2 1-16,-5-1 2 0,-4 6 5 0,-10-1 3 16,4-1 6-16,-4-1 7 0,-8 2 10 0,0-3 2 15,-2 1 3-15,1-1 3 0,-3-6 0 0,2-1-5 16,-1-4-6-16,3-3-7 0,4-5-12 0,-2 1-14 15,6-10-21-15,-1 2-27 0,7-1-142 16,-4 1 154-16,9 0-90 0,-1-3-71 0</inkml:trace>
  <inkml:trace contextRef="#ctx0" brushRef="#br0" timeOffset="110534.77">8544 12939 1015 0,'-3'5'383'0,"1"-1"-284"15,1-1-78-15,1 1 12 0,0-3-28 0,0 2-5 16,4-1 3-16,2 2 5 0,4-2 9 0,1-1 1 16,7-2 2-16,-2 1 2 0,5-4 5 0,5 1 1 15,6-1-1-15,-1-3-3 0,-3 1-9 0,6-2-5 0,12 5 0 16,-1-4-3-16,-4 2-3 0,5 3-2 0,2 0-1 0,7 1 1 16,2 2 0-16,3 0-1 0,-6 1-1 0,8 4 0 15,6-2 0-15,0 4 0 0,0-1 0 16,5-1-1-16,2 3-2 0,0-1 1 0,1 2 0 15,-2-3 2-15,1 1-2 0,2-1 0 0,5-1 2 16,3-1 0-16,-8 0 1 0,12-7-1 0,-4 2-1 16,10-2-1-16,3-3 2 0,0 2-1 0,-1-1 1 15,0-1 0-15,1 2 0 0,-3 3 0 0,1 0 2 16,-16 0-1-16,-7 1 1 0,13 4 0 0,0 0-1 16,-15 1-1-16,-3 0 2 0,-4 0-1 0,10 3 1 15,-4 2 1-15,3 0-1 0,-13-4-1 0,15 2 1 16,-6-1 0-16,8 1-1 0,-1-1 0 0,4-1 0 15,-2-1-2-15,2 0 1 0,-3-1 1 0,-2-2-1 16,4 1 3-16,-1-1 9 0,0-1 8 0,-3-2 6 16,-2 0 6-16,5 2 0 0,2-1 4 0,2-1 4 15,1-1-2-15,0-1-8 0,-2 1-7 0,-7 0-7 0,1-5-5 16,15 2-2-16,1-1-2 0,-17 3-6 0,5 0 2 16,-4 2-1-16,15 0 0 0,-4 1-2 0,1 2 3 15,-17 1 0-15,6 2 0 0,2 1-1 16,-4-1 0-16,0 4 1 0,-8 0 0 0,-1 2 0 15,0 0 0-15,-1-1-2 0,-5 2 3 0,-2-1 0 16,-9-2-1-16,2-2 1 0,-4 3 1 0,0-2 1 16,-16-1-2-16,2 0 3 0,-6-2-1 0,-6 0 0 15,-4-1-8-15,-4 1-14 0,-10-4-59 0,0-1-53 16,-9 0-127-16,-1 2 195 0,0-3-134 0,-20 1-73 0</inkml:trace>
  <inkml:trace contextRef="#ctx0" brushRef="#br0" timeOffset="111354.17">10195 15191 1097 0,'-4'2'443'0,"1"-1"-319"0,0 0-99 16,-1 0 16-16,2 1-23 0,0 4-11 0,0-4-6 15,1 3 1-15,1 3-1 0,0 1 2 0,0 3 1 16,1 5-1-16,0-3 0 0,0 1-3 0,1 12 2 16,0-4-2-16,1 7 0 0,-1 4 1 0,1 0-2 15,0 1-7-15,1 4-9 0,-1-3-11 0,1 0-32 16,0 1-9-16,2-6-20 0,-1-4-33 0,0-3 74 15,0 2-56-15,0-16-9 0</inkml:trace>
  <inkml:trace contextRef="#ctx0" brushRef="#br0" timeOffset="111919.6">10116 15333 150 0,'0'0'128'0,"1"-5"-42"0,4-3-44 15,-3 0 30-15,2 0-22 0,0-2-27 0,-2 1-2 0,2 3 3 16,1-2-1-16,-3 3-6 0,0 3 1 0,1 0 8 0,0 0 13 16,-2 1 4-16,2 1 10 0,-3 0 2 0,1 0 15 15,1 0-1-15,-1 1 3 0,1-1-2 0,1 2-1 16,-1-2 0-16,2 1-3 0,2-2-1 0,1 0-8 15,-1-2 2-15,6-4-3 0,-1 3-2 0,3-3-6 16,-1 1-5-16,4-1-6 0,3 0-5 0,1 2-10 16,1-1-5-16,0 5-6 0,0 0-1 0,-1 2-7 15,1 5 0-15,0 1 1 0,-4 4 1 16,-2-1 1-16,-8 5-3 0,1 8 5 0,2-3-2 16,-4-2 3-16,-5 5-3 0,-1 1 1 0,-1 1 0 15,-3 0-1-15,1 3 2 0,-4-7-3 0,1 0 2 16,-4 1 1-16,1-2 1 0,-4-3 2 0,0-3 17 15,1-2 4-15,-1-4 5 0,-3 1 5 0,0-5 3 16,2 0 1-16,1-4-2 0,-3-1-3 0,5-1-16 16,-4 1-3-16,7-3-10 0,0-1-4 0,3 0-7 15,4 2-2-15,2-1-4 0,4-1 0 0,-2 1 1 0,4 1-2 16,5-1 1-16,1 2 0 0,-4 1 0 0,3 1 2 16,3 0 2-16,2 4-1 0,4 5-3 0,1-3 3 15,-6 6-1-15,-1 6 1 0,3 0 2 0,-5 6 0 16,-2 2 1-16,-5 2 3 0,-3 3 3 0,-4 1-2 15,-1 2 4-15,-5-4 2 0,0 1 0 0,-8-6 1 16,-2 0 1-16,-2-3 10 0,-1-1 2 0,-6-13 3 16,4 2 0-16,-5-5 1 0,1-5-1 0,-3-3-2 15,2-2-2-15,3-7-15 0,-1-2-5 0,5-5-5 16,-3 0-13-16,5 2-23 0,6-6-31 0,1 1-148 16,-1-2 172-16,6 3-106 0,1 1-64 0</inkml:trace>
  <inkml:trace contextRef="#ctx0" brushRef="#br0" timeOffset="112563.9">11125 15358 1049 0,'3'3'458'16,"1"4"-278"-16,-2-7-104 0,0 0 49 0,-1-1-40 15,0 0-7-15,-1 0-1 0,1-2-1 0,-1 2-17 16,0-1-9-16,-2-2-11 0,1 0-7 0,-2 0-8 16,-2 0-2-16,-1-1-3 0,0 2 0 0,-3 1 0 15,-1 1 0-15,-2 2 0 0,-1-1-1 16,2 1-3-16,-2 3-5 0,-4 3-1 0,1 2-1 0,-2-2-5 15,2 4 1-15,1 3-3 0,-2 5 0 16,-2 7-2-16,0-2 1 0,8 2 0 0,-1 8-5 16,2 0 1-16,1 3-1 0,1 1-1 0,12 0-2 15,1 0-1-15,5 0-2 0,5-6 0 0,10-3 1 0,-3-2 1 16,17-12-15-16,0-1-24 0,5-11-105 16,0 4-102-16,10-17 195 0,2 2-139 0,-5-11-122 15</inkml:trace>
  <inkml:trace contextRef="#ctx0" brushRef="#br0" timeOffset="113074.06">11782 15322 1216 0,'-6'4'523'16,"4"-4"-327"-16,0 0-121 0,-3 0 34 15,1-1-17-15,0 1-10 0,-1 0 0 0,-5 2-15 16,3-2-7-16,-10 6-10 0,3-4-7 0,-2 4-13 15,-1 0-4-15,-6 2-5 0,1-1-2 0,1 4-6 16,-1 2-1-16,1 3-4 0,0 1 1 0,3-3-2 0,7 8-2 0,0 2-3 16,1 2-2-16,4-2-3 0,6 2-2 15,3 2 0-15,5 3-4 0,10 0-1 0,-3 1-1 0,11-10 4 16,9-5-17-16,1 3-25 0,9-11-40 0,1-6-33 16,7-8 88-16,0-4-66 0,2-9-31 0</inkml:trace>
  <inkml:trace contextRef="#ctx0" brushRef="#br0" timeOffset="113507.52">12222 15348 1149 0,'-2'-4'537'0,"2"-1"-384"0,0 1-109 15,0 1 14-15,-3-1-12 0,2 0-10 0,0 3-2 0,-3 0-1 16,2 5-5-16,0 0-6 0,-1 5-19 0,-2 7-13 15,-3 2-38-15,2 2-15 0,0 9-16 0,-3 2-21 16,0 1-112-16,-2 2 147 0,-1-1-88 0,1 2-44 16</inkml:trace>
  <inkml:trace contextRef="#ctx0" brushRef="#br0" timeOffset="113905.99">12137 15260 737 0,'-1'-11'347'0,"-2"3"-198"0,1-2-88 0,2 5 41 16,-3-3-17-16,3 2-15 0,1 4-6 0,-1-1-12 15,5 1 0-15,-3 2-4 0,4 3-5 0,3 0-5 16,1 3 2-16,1 0-1 0,2 0 1 0,1-4 2 16,2 4-4-16,4-4-1 0,-2-2-2 0,-3 1-10 0,5-5-3 15,3-4-2-15,-2-1-4 0,1 1-7 16,-1-3 0-16,-2 2-3 0,5 1-1 0,-1 2-1 0,-1-2 0 15,-5 8-2-15,-2 4 4 0,2-1-3 16,-4 5 3-16,-3 3 0 0,-7 5 5 0,1 2-2 16,-4 1 0-16,-4 1 1 0,-4 5-2 0,0 0 4 15,-9 1-2-15,3 0-1 0,-3 1-2 0,-1-1 2 16,0-2-1-16,1-2 1 0,0-4 12 0,1 0 4 16,3-5 1-16,-1-2 4 0,4-5 6 0,0 0 0 15,2-4 0-15,0 0-1 0,3-1-14 0,4-1-7 0,1-2-4 16,1 1-3-16,1-1-6 0,5-1-2 0,0 3 0 0,3-1 0 15,1 1-1-15,0 0 2 0,-2 3 0 16,-1 1 0-16,0 3-1 0,-2 0-2 0,-2 2-5 16,-4 6-11-16,0-1-8 0,-5 5-11 0,-1-3-15 15,-10 3-42-15,4 1-23 0,-10-6-27 0,1 1-54 16,-4-4 130-16,-2 0-89 0,-12-11-21 0</inkml:trace>
  <inkml:trace contextRef="#ctx0" brushRef="#br0" timeOffset="114717.3">11549 14156 1304 0,'5'-11'552'0,"-4"-1"-373"15,3-2-131-15,-2 2 25 0,0-2-35 16,1 0-9-16,0 1-17 0,-3 3-9 0,1-2 2 16,-4 2-2-16,0 2-1 0,-4 7-3 0,0-3-1 15,-4 6-2-15,0 0-2 0,-3 4-2 0,-1 5 2 16,-1 5 1-16,0-3 2 0,1 0 4 0,1 4 0 0,-3 5 3 15,3 0-2-15,2-2 2 0,1 2-1 0,2 0 0 16,-1 9-2-16,5 3-1 0,-3-1 0 0,5-1 0 16,1 7 0-16,2-1 0 0,0 2 0 0,5-1-2 15,3-6 2-15,1 3 0 0,5-5 1 0,0-3-1 16,5-3 0-16,-2-2 1 0,1-4-1 0,0-3 1 16,-3-1-37-16,1-2-17 0,-7-6-26 0,2 0-26 15,-3-3-98-15,0 0 144 0,-5-7-106 16,2-2-47-16</inkml:trace>
  <inkml:trace contextRef="#ctx0" brushRef="#br0" timeOffset="114843.35">11369 14388 931 0,'-26'17'438'0,"2"9"-257"0,0 2-117 0,2 3 45 16,3 4-24-16,-1 1-22 0,9 2-14 0,9-2-12 15,-5 2-2-15,22-8-7 0,-1 1-2 0,17-8-7 16,-1 5-2-16,26-26-6 0,-1 3-7 0,18-11 248 15,13-12-219-15,10-8 103 0,-2-6 99 0</inkml:trace>
  <inkml:trace contextRef="#ctx0" brushRef="#br0" timeOffset="116799.84">10669 8062 1156 0,'1'12'414'0,"0"-1"-322"0,3 7-78 15,1-2-2-15,1 5-11 0,4 4 0 0,7 2-1 16,-1 0 3-16,-1-1 0 0,5-2-3 0,9 2-8 16,-4 0-3-16,4-4-4 0,1-2-3 0,1-3-1 0,5 2-3 15,7-2 1-15,-2-1 1 0,-1-3 8 0,6-2 5 16,1 0 3-16,4-4 4 0,2-1 4 0,5-6 17 15,1 0 5-15,4-3 3 0,5-5 5 0,5 0 2 16,-3-1 3-16,6-1-1 0,-1-1-5 0,8 4-11 16,-1-2-4-16,2 1-6 0,-2 3-2 0,2-1-4 15,2-1-2-15,4 3-2 0,-4 0 2 0,-1-1-4 16,2 1 1-16,-2 3 0 0,0-1 0 0,-12-1 0 16,-1 3-1-16,7-4 0 0,1 2 0 0,-14 0 1 15,-1-4 0-15,-1 4 0 0,7-6 2 16,-8 0-2-16,3 1 3 0,-12 0 1 0,3-3-1 0,0 1-1 15,-5-3 1-15,-3 0 0 0,-2-3-1 0,3 4-3 16,-5-3-6-16,-5-1-7 0,-3-1-18 0,3 1-4 16,-16-9-6-16,5 3 0 0,-9 2-2 15,-3-6 6-15,-13 1 3 0,2-1 9 0,-7 0 25 16,-6 2 7-16,-4-2 8 0,-1 1 1 0,-8 1 10 16,-2-1 0-16,-4 2 2 0,0-1 1 0,1 3-6 0,-3 3-2 0,-9-3-3 15,0 3 1-15,5 0-9 0,-4 2-1 0,-1-3 0 16,-8-1-5-16,-3 1 0 0,1-2-1 0,3 3-3 15,-10-3 0-15,2 0 1 0,-4 1 0 0,2 0-1 16,-2 2-2-16,-1 0 2 0,1 1 0 16,-1 0 0-16,2 4 0 0,-1-1-1 0,-1 3-2 15,0 3 3-15,2-2 0 0,0 0-3 0,-4 7-2 16,1 1 2-16,-1 1-9 0,-1 1-3 0,1 1-6 16,1 1-3-16,4 2-4 0,4 2-1 0,-8 0-6 15,-2 0-2-15,12-3 11 0,-3 3 3 0,3-1 5 0,-9 0 4 16,3 1 2-16,-2-1 5 0,9 2 5 0,-12 1 0 15,1 0 2-15,-3 1 0 0,0 5 3 0,-3 3 8 16,-1 0 2-16,-2 6 1 0,1 1 2 0,2 7 5 16,-3 3 1-16,2 4 0 0,-2 6 0 0,4 11-8 15,-1-7 0-15,9 19-3 0,-2-5-1 0,9 8-7 16,-1-1-2-16,29 6-3 0,-1 1-9 0,24-2-51 16,14 4-60-16,30-8 96 0,3 4-63 0,4-10-37 15</inkml:trace>
  <inkml:trace contextRef="#ctx0" brushRef="#br0" timeOffset="119020.5">21916 14891 686 0,'0'-7'421'0,"0"-2"-205"0,0-1-130 16,-2 1 106-16,1 1-104 0,-5-1-32 0,2-1-1 15,-3 2-3-15,-3-1-1 0,-5 4-15 0,4-3-4 16,-14 3-6-16,2-1-4 0,-2 3-8 0,0-2-3 16,-6 5-4-16,0 0-2 0,-1-1-2 0,0 2-1 15,-1-1 0-15,3 0-2 0,2 1 3 0,1 0-3 0,-7-1 0 16,3 2 1-16,6-1-1 0,1 1 0 0,-1-1 1 16,-2 0 0-16,5 0 1 0,-4 0-1 0,9 2-1 15,-6-1-1-15,0 0 1 0,1 1 0 0,-2 3-1 16,-2 1-2-16,1 0 0 0,-1 4-1 0,-3 0 1 15,-2 3 1-15,2 1-2 0,-5 2-1 16,-1-1 1-16,1 0 3 0,-2 1-3 0,1 3 1 0,1-3 0 16,0 2-3-16,1 0 0 0,3 0-1 0,0-1 2 15,1 3-3-15,2-3 4 0,2-1-3 0,0 2 2 16,3-2 2-16,1-1-2 0,-1 4 1 0,0 0-5 16,6-2 1-16,2-1-3 0,2 4 4 0,1 0-6 15,7 4 0-15,-2-2 1 0,8-3-1 0,2 3 4 16,2 1-2-16,3-1 4 0,3 0-2 0,1-2 6 15,3 0 0-15,0 0 1 0,5 0 1 0,0-2 1 16,-1-2 4-16,4 0 0 0,-2-2 2 0,2 2 3 16,1-2 2-16,-2-3 0 0,1 3 1 0,4-1 1 15,-1-2-2-15,3-2-1 0,4 1 0 0,1-1-4 16,4 0-1-16,-2-1 0 0,3-3 0 0,-5 0-3 16,2-2-1-16,7-2-2 0,-1 0-1 0,-5-2-3 15,4-4 0-15,4-1-1 0,8-2-1 0,4-4 0 16,-2 2-1-16,-7 0 3 0,7-6-5 0,1 1 4 15,-2 0-1-15,-3 0 2 0,-4-2 1 0,2 0-1 16,-1 1 1-16,-2-2 3 0,-5 1 5 0,-1 0 0 16,-7-1 1-16,1-1 2 0,-5 2 7 0,-1-2 3 15,-8 5-3-15,0-5 4 0,-3 2 0 0,0-1 0 16,-5-3-2-16,-1 1 0 0,-2 4-6 0,-3-4-1 0,-4-3 3 16,2 1-1-16,-5 1-2 0,-1 3 0 0,-3-2 1 0,-2-3 0 15,-4-2 2-15,1 1 4 0,-1 2 2 16,-2-4 5-16,-1 0 6 0,-1 0 2 0,-1 1 3 15,-1 2-2-15,1 0-5 0,-1 1-2 0,-4-3-5 16,-2 8-8-16,0 0-7 0,-3 0-3 0,-4-2-3 16,-6 4-1-16,3-1 0 0,-9 3-5 0,1 2-3 15,-4-1 0-15,-1 0-1 0,-3 7-2 0,1-3 2 16,-1 3 0-16,1 1 2 0,-6-1 0 16,2 3 4-16,7 1 3 0,0 2-1 0,-4 4 2 0,1-1 1 15,4 1-1-15,7 3 0 0,0 0 1 0,-5-1 0 16,7 1-1-16,-3 1 1 0,7-1-3 0,-3 1 2 15,-1-1 0-15,4 2 0 0,2 2-1 0,0 1 0 16,-2 3 0-16,3-1 1 0,2 3-1 0,0 0-2 16,1 1 3-16,2-2-3 0,-1 2 2 0,4 0-2 15,-2-1-2-15,7-2 0 0,-5 4 0 0,5 0 0 16,2 1-1-16,2 0-1 0,-2-1 2 0,2 5 1 16,0-3 2-16,2 3 0 0,1 0 1 0,2-6 2 0,2 4-2 15,-3 1 2-15,6 2-1 0,0-4 1 16,1-1-1-16,-1 1 1 0,9 1 0 0,3-1-1 15,-1 1 2-15,7-6-1 0,2 4 1 0,1 1-1 16,5-2 0-16,5 0-1 0,8-3-1 0,-1 1-3 16,7-4-5-16,5-1-7 0,4-5-24 0,2-1-4 15,3-7-6-15,1-1 0 0,0-2-3 0,0-2 3 16,1-6 5-16,-1 0 7 0,-2-2 22 0,3-1 7 16,-4-2 6-16,2 3 2 0,1-4 1 0,-4 1 1 15,0 2-1-15,1-3 1 0,-11 3 1 0,2 2-1 0,3-4 1 16,-1-2 1-16,-11 4 2 0,-2-3 1 0,-5-2 6 15,6 0 20-15,-8-5 5 0,1 0 5 0,-7-2 0 16,-1-3 4-16,1-1 1 0,-5-2 0 0,-2 2 0 16,-8-3-7-16,1-2-4 0,-7 5-2 0,-2 0-2 15,-5-1-5-15,-1 2-2 0,-7 1-2 0,0-1-3 16,-7 0-10-16,2 1-3 0,-9 3 1 0,2-2 4 16,-6 4 5-16,-2 0-1 0,1 1-1 0,-5 3 1 15,5 5-3-15,-5 3-2 0,-9-1-3 0,2 1-1 16,2 4-6-16,-4 3 2 0,-1 1 1 0,-7 0-1 15,1 2 0-15,-4 0 3 0,7 2 0 0,-8 2-3 16,0 0 2-16,-1 2-1 0,-1 0-2 0,2 5 0 16,-2 1-1-16,0 5 0 0,3-1-1 0,0 8-2 15,0-1 0-15,-1 8-1 0,3 7 0 0,4 1-2 16,-3 0 0-16,6 15-2 0,2-2-3 0,9 2-26 16,-4 2-10-16,17-3-12 0,1-1-5 0,10-1-12 15,7-7-1-15,11-4-2 0,4 1 4 0,1-9 31 0,19-6 8 16,7 1 4-16,-1 0 4 0,5-5 11 15,7-5 3-15,3-2 0 0,11-3 3 0,7-8-2 16,-1 3 1-16,-11-8 9 0,12-6-67 0,0-2-44 16,-4-4-62-16,-1 0 132 0,-6-4-129 0,1-1-78 15</inkml:trace>
  <inkml:trace contextRef="#ctx0" brushRef="#br0" timeOffset="120193.45">12108 15523 402 0,'0'-1'286'0,"4"-1"-90"0,-3 0-95 0,-1 1 62 15,0 1-34-15,0 0-15 0,-1 0-3 16,-1 0-5-16,2 0-5 0,-2 2-26 0,2 1 3 15,-2 1-7-15,0 0-6 0,-3 0-4 0,3 2-9 16,-3 0-5-16,-1 1-4 0,-3 2-4 0,-1 1-13 16,1-1-4-16,-2 3-4 0,0-1-5 0,-4 3-7 15,1-1 0-15,-2 2-5 0,2-1 2 0,0-2-21 16,-3 2-17-16,8-1-21 0,-2 1-24 0,6-2-121 16,2-1 151-16,7 1-98 0,4-2-60 0</inkml:trace>
  <inkml:trace contextRef="#ctx0" brushRef="#br0" timeOffset="120700.05">12301 15576 445 0,'0'-3'336'0,"1"1"-105"16,4 0-109-16,-1-3 75 0,2 1-35 0,0 0-32 16,2-1-9-16,1 3-11 0,-2-2-14 0,2 2-28 0,-3 2-10 15,-1-1-4-15,1 1-5 0,-2 1-16 0,-3 0-2 16,-1 4-6-16,0 2 2 0,-3 6-5 0,0-4-3 15,-7 4-3-15,-5 4-5 0,2 1-3 0,-5 2-3 16,-8-2-4-16,1 4-1 0,-1-1-1 0,-1 3 1 16,-2-6 0-16,1-2 3 0,-2 1 2 15,6-10 1-15,-1 1 1 0,1-7-1 0,-1 1 0 16,10-7 0-16,0 0-3 0,5-6-15 0,2 0-13 16,7-1-22-16,0 1-34 0,4-2 60 0,5-1-43 0,1 0-19 15</inkml:trace>
  <inkml:trace contextRef="#ctx0" brushRef="#br0" timeOffset="121502.53">8239 8448 1300 0,'0'9'578'0,"7"0"-419"0,0-1-132 0,8-8 2 15,7-2-21-15,12 2-4 0,9-6-110 16,23-3-147-16,-8 2 209 0,5-3-130 0,15-2-124 16</inkml:trace>
  <inkml:trace contextRef="#ctx0" brushRef="#br0" timeOffset="121860.45">15488 9060 1630 0,'94'-10'617'0,"13"1"-530"16,32-2-104-16,-14-3-35 0,8-2-54 16</inkml:trace>
  <inkml:trace contextRef="#ctx0" brushRef="#br0" timeOffset="123172.15">9114 15994 575 0,'-11'3'324'0,"1"1"-150"0,-4-2-95 0,3 1 101 16,3 2-76-16,-5 0-3 0,0-2-4 0,2 3 12 15,-5-2-4-15,6 4-6 0,0-5-2 0,-1 3-15 16,3-4-7-16,-1 0-6 0,1 0-1 0,3 1-18 0,1-3-4 16,0-3 0-16,1 2-8 0,3 0-10 0,1-2-4 15,4 0-3-15,-4-3-2 0,7-3-4 0,-3 1-1 16,4-1-4-16,0-6 4 0,-2-1-3 0,2-3 1 15,-1-3 3-15,6-7-2 0,-4 3-2 0,1-8 1 16,1-2-3-16,2-1-3 0,1 1 1 0,0-4-1 16,0 0-4-16,3 3-1 0,-3-2 1 0,4 6-2 15,-1-2 0-15,-2 3 0 0,3 0 0 0,-3 10 1 16,1-2-1-16,-2 6 0 0,0 2 0 0,-3 5 0 16,0 0 1-16,-3 6-1 0,-3 4 0 0,0 5-1 15,2 1 1-15,-3 2 1 0,-2 5 0 0,1 2-1 0,-3 6 0 16,0 4 0-16,0-1 1 0,-1 2-1 0,0 5 0 15,0 1-1-15,-2 3-1 0,2 1 2 0,2 0-4 16,-1 2-2-16,4-2-5 0,-2-2-2 0,4-3-12 16,-2 2-3-16,-2-11-8 0,2 2-9 0,-2-3-30 15,1-2-15-15,1-7-15 0,-2-1-18 0,-2-4-47 16,3-1-24-16,-4-2-37 0,1-3-55 0,-1-3 185 16,-4-4-114-16,-3 3-21 0</inkml:trace>
  <inkml:trace contextRef="#ctx0" brushRef="#br0" timeOffset="123363.69">9056 15764 1187 0,'-20'10'521'0,"2"-2"-314"16,6 1-120-16,3-2 41 0,2 2-12 0,0-5-23 15,6 4 1-15,4-5-1 0,-1 3-1 0,3-4-11 0,9-1-6 0,10 0-1 16,-2-3-6-16,1-2-20 0,8 0-8 15,7 0-11-15,12-8-58 0,9-6-42 0,-2 2-46 16,3 0-67-16,8-2 127 0,1 1-107 0,1-2-42 16</inkml:trace>
  <inkml:trace contextRef="#ctx0" brushRef="#br0" timeOffset="124245.02">12923 15630 668 0,'-9'0'360'0,"-2"-2"-169"0,2 0-99 16,0 2 44-16,3 0-26 0,0 0-12 0,2 0-20 0,1 0-5 0,0 0-1 16,1 1-9-16,1 2-18 0,1-1-5 15,-1 4-5-15,1 4 3 0,0 3-4 0,0-1-1 0,0 4-7 16,0 4 3-16,0-3 0 0,0 5-2 16,-1-4-1-16,1 2-4 0,0 1-2 0,-1-3 0 15,-1-2 0-15,-1-3 4 0,1 0 5 0,-1-3 2 16,1 1 6-16,-2-6 5 0,0 0 2 0,-2-2 0 15,2 0 2-15,-1-3 1 0,-2-4-4 0,0-2 1 16,1-3-5-16,0-1-8 0,1-5-2 0,0-1-2 16,0 0-5-16,1 0-10 0,3-1-2 0,0-6-4 15,-1 1-2-15,1 3-3 0,0-3-1 0,4-3 0 0,0-3-2 16,5-3-2-16,-3 0 0 0,3 4 1 0,3-2-2 16,4-1 3-16,-2 1 0 0,1 1 2 0,5 1 4 15,-1 1 1-15,1 0 0 0,0 4 0 0,1 4 1 16,1-2 0-16,0 11 0 0,-1-2-1 0,0 4-4 15,-2 1 2-15,-1 6-2 0,-1 2-1 16,0 4 2-16,-5 2-2 0,0 10-1 0,1-2-1 0,-2 9 1 16,-1 3 0-16,-1 4 0 0,0 0 0 0,0-1 0 15,-6 0-2-15,2 5-11 0,0 1-1 0,-2-8-5 16,-2 2-5-16,2-4-4 0,-2 3-14 0,5-7-6 16,-2 3-1-16,2-10 5 0,-2-2-11 0,3-2-3 15,-1-3 0-15,-3-5-2 0,4-3-4 16,-3 0-3-16,1-4-8 0,2-2-11 0,-2-5-40 15,0 2-19-15,1-6-36 0,1 0-61 0,0 0 160 16,0-1-109-16,1-5-29 0</inkml:trace>
  <inkml:trace contextRef="#ctx0" brushRef="#br0" timeOffset="124452.85">12825 15747 1163 0,'-11'6'575'16,"6"-6"-359"-16,-2 0-133 0,6 0 23 0,1 0 1 15,2-3-10-15,2 3-3 0,3 0 1 0,4-1-12 16,1 0-10-16,4-1-6 0,5-1-9 16,9-5-19-16,1 5-7 0,8-6-7 0,5 0-7 15,2-1-40-15,3 0-21 0,-1-1-27 0,1 0-38 16,0 1 77-16,-3-3-61 0,-6 7-26 0</inkml:trace>
  <inkml:trace contextRef="#ctx0" brushRef="#br0" timeOffset="126119.42">10642 15018 1194 0,'-10'0'413'0,"-3"2"-290"0,0-2-92 0,-3 3 24 16,0 0-25-16,0-2-17 0,2 3-10 0,-7-1 1 15,2 1-2-15,-4 0 1 0,2 0 0 0,-3-4 1 16,-1 1-1-16,-1-1 2 0,0 0 6 0,3-2 15 15,-4-1 4-15,2-2 1 0,-1-3 3 0,1 4 0 16,0-1 0-16,2-2-3 0,-2-1-4 0,2 3-15 16,-1-1-5-16,0-3-3 0,-2 4-1 0,7-2-3 15,-6 3 0-15,-4-1-4 0,-3 1 0 0,2-2 0 16,-2 5 2-16,-5 1-3 0,-4 4 2 0,-6 2 0 16,2-1 2-16,6 5 2 0,-7 0-1 15,-1-1 2-15,3 2 0 0,-3-1 3 0,3 0 0 0,-1 1 1 16,-1-3 0-16,2 0-3 0,2 2 2 15,-1 0 0-15,3 1-2 0,0 0-1 0,-3 1-2 16,4 0-1-16,-11-1 0 0,4 1 1 0,-4 4-1 16,2-3-3-16,-3 5-1 0,-2-1 1 0,1 1-1 15,3 3-1-15,-5 2-5 0,2-1-6 0,7-5-3 0,1 6-2 0,-5 3-3 16,3-2-2-16,3-2 1 0,7 1 0 0,5-1 3 16,-6 3 1-16,7-3-1 0,-3 1 5 15,8-7 0-15,-4 3 2 0,2 1-1 0,0-2 2 16,2 0 1-16,5 0 3 0,-2-1 6 0,3 0-1 15,3 0 2-15,5-2-1 0,0 2 1 0,6 0-4 16,0-2 0-16,3 0-2 0,-1 1-2 0,7 0-4 16,0 1-2-16,2-2-7 0,2 1-3 0,5 1 0 15,0 0-3-15,3-1 3 0,3 0 1 0,1-2 5 16,1-1 4-16,-2-1 7 0,4-3 2 0,5 1 1 16,2 0 3-16,-6-3 2 0,6-1 1 0,0 0 2 0,9 0 5 15,1-1 5-15,0 0 3 0,-1 2 3 0,6-2 3 16,2 1 2-16,3-1 0 0,-3 1-2 0,1-2-2 15,1 2-3-15,0-3 0 0,1 4 0 0,2-3 7 16,-2 1 0-16,1-1 0 0,-1 0 0 0,0 2-2 16,2-1 2-16,-4-2-3 0,5 0-1 0,-3 1-6 15,4 1 0-15,6-2-2 0,-1 2 2 0,1-3 2 16,5 2-1-16,3-3 1 0,1 4-1 0,-9-4-1 16,0 1-3-16,8 1 1 0,1-1-3 0,-7 1-4 15,-4 0 3-15,2 1-2 0,8 0 2 0,1 1 0 16,0 1 3-16,-12-2 0 0,8 3 2 0,1-2-2 15,-3 3 1-15,4 1-1 0,-5-3-2 16,0 1-3-16,1 1-1 0,-2-3 0 0,1 0-1 16,1 0 2-16,-1-3-3 0,-4 1 0 0,5-2 3 15,-2 0 0-15,1-1-2 0,1 0 0 0,6 0 1 16,-2-4 0-16,1-1 1 0,4 1-2 0,-6-1 0 16,2-1-1-16,1-2 2 0,0 0 0 0,-12 1-1 0,2 2-1 0,9 1 1 15,-3-4 0-15,-5 2 0 0,-1 2 0 0,1-2 1 16,8 0-1-16,-1-2 0 0,1-1 2 15,-10 3-3-15,8-2 3 0,0-2-1 0,1 0 1 16,-1 3-2-16,-2-4 2 0,3 4-1 0,-1-3 0 16,-1-1 0-16,0 1 0 0,2 1 2 0,-5 0-4 15,3-3 2-15,-3 3 0 0,-3-1 4 0,-6 0-3 16,0 1 2-16,-4-1 1 0,-5-3 1 0,-3 5 2 16,-3-4 2-16,-6 2 4 0,-1-1 1 0,4 0 9 15,-2-2 0-15,-3 3 0 0,-1-2 1 0,-1-1-1 0,3 2 1 16,-3-2-3-16,1 1 0 0,-5 2-9 0,3-1-1 15,-2-1 0-15,-1 2-3 0,0-2-1 0,-1 0-1 16,0 0-3-16,-2 0-1 0,-1 0-1 0,1 1 0 16,-1-2 1-16,0 3-2 0,-1 0 0 0,-2-3 0 15,2 3 2-15,2-1-2 0,-3-1 2 0,-4 0-1 16,0-3 2-16,-2 2 1 0,-2-1 1 0,1-2 1 16,-5 0 1-16,-5-2 1 0,2 4 0 15,-1 0 0-15,-3-2 0 0,-9-3-3 0,5 2 0 0,-7 2-3 16,-1 0-1-16,-2 1-1 0,-9-4 3 0,-6 1-3 15,2 0 0-15,-3 5 0 0,-9-3 0 16,-1 0 0-16,-4 3 0 0,-2-3-1 0,-9 2-2 16,2 0-1-16,-4-1 1 0,-3 2 0 0,-4-2 1 0,3 1 2 15,-11 1-2-15,-1-1 4 0,-3 2 1 16,1 1 5-16,-16 0-1 0,5-3 5 0,-6 1 5 16,-5 0 2-16,-1-1 3 0,-3 0-1 0,-6 1 0 15,-3-2-1-15,-7 0-1 0,-1 2-3 0,15 2-8 0,-15 5-3 0,-27-5-8 16,1 5-15-16,14 0-20 0,-11 4-26 0,-5 1-40 15,-35 3 73-15,-16 7-52 0,4-3-26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departments in a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 Be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3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lambda expression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kisback.fandom.com/wiki/Froze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Concurrency</a:t>
            </a:r>
            <a:br>
              <a:rPr lang="en-US" altLang="en-US" sz="4000" dirty="0"/>
            </a:br>
            <a:r>
              <a:rPr lang="en-US" altLang="en-US" sz="3200" dirty="0"/>
              <a:t>Making code fast with threads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4" name="Graphic 3" descr="Alterations &amp; Tailoring outline">
            <a:extLst>
              <a:ext uri="{FF2B5EF4-FFF2-40B4-BE49-F238E27FC236}">
                <a16:creationId xmlns:a16="http://schemas.microsoft.com/office/drawing/2014/main" id="{8A75FE5D-582D-3457-0B47-DF9C662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1714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21E-B68B-309F-E04D-B155540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Objects and Execution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8704-B2C7-7D40-AB5B-C5B96DB6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78DB-A71E-9707-44EE-05182974E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FC92C2-C879-8AF2-C22E-5526AD101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0"/>
          <a:stretch/>
        </p:blipFill>
        <p:spPr bwMode="auto">
          <a:xfrm>
            <a:off x="657225" y="1143000"/>
            <a:ext cx="2009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AF322-DE9E-81BE-8135-3DA14E4B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85" y="3733800"/>
            <a:ext cx="2161629" cy="22098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173892-9A2C-A91D-2964-6F16FB946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8"/>
          <a:stretch/>
        </p:blipFill>
        <p:spPr bwMode="auto">
          <a:xfrm>
            <a:off x="4168094" y="1066800"/>
            <a:ext cx="219270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9817FE3B-1879-05EC-3BBA-0CAB57862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4222" y="312420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3A95E-2277-8457-EC72-90175F61AF1A}"/>
              </a:ext>
            </a:extLst>
          </p:cNvPr>
          <p:cNvCxnSpPr/>
          <p:nvPr/>
        </p:nvCxnSpPr>
        <p:spPr>
          <a:xfrm>
            <a:off x="7551422" y="409953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CA1F1-F71F-4725-FBAE-6B1F33D6E6EC}"/>
              </a:ext>
            </a:extLst>
          </p:cNvPr>
          <p:cNvSpPr txBox="1"/>
          <p:nvPr/>
        </p:nvSpPr>
        <p:spPr>
          <a:xfrm>
            <a:off x="6446525" y="446526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4590929-F217-BF57-0791-386AEA09B27A}"/>
              </a:ext>
            </a:extLst>
          </p:cNvPr>
          <p:cNvCxnSpPr>
            <a:cxnSpLocks/>
            <a:stCxn id="1028" idx="3"/>
            <a:endCxn id="8" idx="0"/>
          </p:cNvCxnSpPr>
          <p:nvPr/>
        </p:nvCxnSpPr>
        <p:spPr>
          <a:xfrm>
            <a:off x="2667000" y="2324100"/>
            <a:ext cx="12700" cy="1409700"/>
          </a:xfrm>
          <a:prstGeom prst="curvedConnector4">
            <a:avLst>
              <a:gd name="adj1" fmla="val 3900000"/>
              <a:gd name="adj2" fmla="val 681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DA8ACAF-2320-081C-34C8-8A57A69D80D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360795" y="2905125"/>
            <a:ext cx="1190627" cy="2190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0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00C-C574-8782-84E0-85DC2D6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1014-F2FD-7AF5-5D42-D7025C36D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C0E4-7966-40DA-49D5-214F43EBB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53C3-4D06-76A0-B96A-6BCA25B37751}"/>
              </a:ext>
            </a:extLst>
          </p:cNvPr>
          <p:cNvSpPr txBox="1"/>
          <p:nvPr/>
        </p:nvSpPr>
        <p:spPr>
          <a:xfrm>
            <a:off x="381000" y="2613130"/>
            <a:ext cx="495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9083-14B8-F0D5-12A3-57B305EAFEC6}"/>
              </a:ext>
            </a:extLst>
          </p:cNvPr>
          <p:cNvSpPr txBox="1"/>
          <p:nvPr/>
        </p:nvSpPr>
        <p:spPr>
          <a:xfrm>
            <a:off x="381000" y="4213568"/>
            <a:ext cx="4953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is done"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65437-2734-9F4F-4624-F42E8422CB34}"/>
              </a:ext>
            </a:extLst>
          </p:cNvPr>
          <p:cNvSpPr txBox="1"/>
          <p:nvPr/>
        </p:nvSpPr>
        <p:spPr>
          <a:xfrm>
            <a:off x="381000" y="1012692"/>
            <a:ext cx="4970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0C44-6477-AEE6-7AB4-4798F2FC5446}"/>
              </a:ext>
            </a:extLst>
          </p:cNvPr>
          <p:cNvSpPr txBox="1"/>
          <p:nvPr/>
        </p:nvSpPr>
        <p:spPr>
          <a:xfrm>
            <a:off x="5257800" y="241903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16FE8-E41F-5613-30CD-914D3DD5F4FA}"/>
              </a:ext>
            </a:extLst>
          </p:cNvPr>
          <p:cNvCxnSpPr>
            <a:cxnSpLocks/>
          </p:cNvCxnSpPr>
          <p:nvPr/>
        </p:nvCxnSpPr>
        <p:spPr>
          <a:xfrm flipH="1">
            <a:off x="2209800" y="5253391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316C7-8BF6-96FC-8B24-14C2A7CCCEC4}"/>
              </a:ext>
            </a:extLst>
          </p:cNvPr>
          <p:cNvCxnSpPr>
            <a:cxnSpLocks/>
          </p:cNvCxnSpPr>
          <p:nvPr/>
        </p:nvCxnSpPr>
        <p:spPr>
          <a:xfrm flipH="1">
            <a:off x="2209800" y="5454804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06FCC-F367-215C-688A-A648587ED3A9}"/>
              </a:ext>
            </a:extLst>
          </p:cNvPr>
          <p:cNvSpPr txBox="1"/>
          <p:nvPr/>
        </p:nvSpPr>
        <p:spPr>
          <a:xfrm>
            <a:off x="6477000" y="5044068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DFF004E5-3B14-DFDC-0D16-C63B218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3003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63E23-ED3B-F847-A8F2-BCD0C646C670}"/>
              </a:ext>
            </a:extLst>
          </p:cNvPr>
          <p:cNvSpPr txBox="1"/>
          <p:nvPr/>
        </p:nvSpPr>
        <p:spPr>
          <a:xfrm>
            <a:off x="1143000" y="2133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</a:t>
            </a:r>
          </a:p>
          <a:p>
            <a:pPr marL="230188"/>
            <a:r>
              <a:rPr lang="en-US" sz="2000" dirty="0">
                <a:latin typeface="+mn-lt"/>
              </a:rPr>
              <a:t>No execution thread.  start() hasn’t been called yet.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RUNNABLE</a:t>
            </a:r>
          </a:p>
          <a:p>
            <a:pPr marL="230188"/>
            <a:r>
              <a:rPr lang="en-US" sz="2000" dirty="0">
                <a:latin typeface="+mn-lt"/>
              </a:rPr>
              <a:t>Execution thread is running or waiting for the OS to run it.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WAITING</a:t>
            </a:r>
          </a:p>
          <a:p>
            <a:pPr marL="460375"/>
            <a:r>
              <a:rPr lang="en-US" sz="2000" dirty="0">
                <a:latin typeface="+mn-lt"/>
              </a:rPr>
              <a:t>Waiting for another thread to wake me.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TIMED_WAITING</a:t>
            </a:r>
          </a:p>
          <a:p>
            <a:pPr marL="460375"/>
            <a:r>
              <a:rPr lang="en-US" sz="2000" dirty="0">
                <a:latin typeface="+mn-lt"/>
              </a:rPr>
              <a:t>Waiting for a fixed amount of time to wake.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TERMINATED</a:t>
            </a:r>
          </a:p>
          <a:p>
            <a:pPr marL="230188"/>
            <a:r>
              <a:rPr lang="en-US" sz="2000" dirty="0">
                <a:latin typeface="+mn-lt"/>
              </a:rPr>
              <a:t>Execution thread is finished.</a:t>
            </a:r>
          </a:p>
        </p:txBody>
      </p:sp>
    </p:spTree>
    <p:extLst>
      <p:ext uri="{BB962C8B-B14F-4D97-AF65-F5344CB8AC3E}">
        <p14:creationId xmlns:p14="http://schemas.microsoft.com/office/powerpoint/2010/main" val="39278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A63470-D96D-EB56-3B0B-B5F5AF646E79}"/>
              </a:ext>
            </a:extLst>
          </p:cNvPr>
          <p:cNvGrpSpPr/>
          <p:nvPr/>
        </p:nvGrpSpPr>
        <p:grpSpPr>
          <a:xfrm>
            <a:off x="685800" y="2773029"/>
            <a:ext cx="2895600" cy="1646571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97" y="2765619"/>
                  <a:ext cx="2614526" cy="20085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CE2FEC-D08D-5EB2-31FB-E8752D14D97B}"/>
                </a:ext>
              </a:extLst>
            </p:cNvPr>
            <p:cNvSpPr txBox="1"/>
            <p:nvPr/>
          </p:nvSpPr>
          <p:spPr>
            <a:xfrm>
              <a:off x="778783" y="3263751"/>
              <a:ext cx="2324571" cy="48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peak Pro" panose="020F0502020204030204" pitchFamily="34" charset="0"/>
                </a:rPr>
                <a:t>name: “thread1”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69C439-90C9-8D07-1966-5F1C6B776B52}"/>
              </a:ext>
            </a:extLst>
          </p:cNvPr>
          <p:cNvSpPr txBox="1"/>
          <p:nvPr/>
        </p:nvSpPr>
        <p:spPr>
          <a:xfrm>
            <a:off x="914400" y="3465952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0055B-1A4E-55CE-2EFC-8E85CECEF678}"/>
              </a:ext>
            </a:extLst>
          </p:cNvPr>
          <p:cNvSpPr txBox="1"/>
          <p:nvPr/>
        </p:nvSpPr>
        <p:spPr>
          <a:xfrm>
            <a:off x="1334057" y="209696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Thread t1 = new Thread(“thread1”);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07B11B2-A22C-4894-14DC-D83154B4701B}"/>
              </a:ext>
            </a:extLst>
          </p:cNvPr>
          <p:cNvSpPr/>
          <p:nvPr/>
        </p:nvSpPr>
        <p:spPr>
          <a:xfrm>
            <a:off x="1287966" y="1622502"/>
            <a:ext cx="1676400" cy="1447800"/>
          </a:xfrm>
          <a:prstGeom prst="arc">
            <a:avLst>
              <a:gd name="adj1" fmla="val 8855863"/>
              <a:gd name="adj2" fmla="val 1634223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1BD5C5F-A414-236A-D6A8-CEF532403E2D}"/>
              </a:ext>
            </a:extLst>
          </p:cNvPr>
          <p:cNvSpPr/>
          <p:nvPr/>
        </p:nvSpPr>
        <p:spPr>
          <a:xfrm>
            <a:off x="2057400" y="3748668"/>
            <a:ext cx="4343400" cy="1415982"/>
          </a:xfrm>
          <a:prstGeom prst="arc">
            <a:avLst>
              <a:gd name="adj1" fmla="val 329535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F3DA9-3E15-B9EE-677E-9FFB6F8AD3B4}"/>
              </a:ext>
            </a:extLst>
          </p:cNvPr>
          <p:cNvSpPr txBox="1"/>
          <p:nvPr/>
        </p:nvSpPr>
        <p:spPr>
          <a:xfrm>
            <a:off x="914400" y="50292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t1.start();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39EC6-7915-C553-6567-1540A12A80FC}"/>
              </a:ext>
            </a:extLst>
          </p:cNvPr>
          <p:cNvSpPr txBox="1"/>
          <p:nvPr/>
        </p:nvSpPr>
        <p:spPr>
          <a:xfrm>
            <a:off x="5257800" y="2593538"/>
            <a:ext cx="3878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Graphic 21" descr="Processor outline">
            <a:extLst>
              <a:ext uri="{FF2B5EF4-FFF2-40B4-BE49-F238E27FC236}">
                <a16:creationId xmlns:a16="http://schemas.microsoft.com/office/drawing/2014/main" id="{6C0CF957-C72B-77CF-3580-64880BC8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52" y="4140956"/>
            <a:ext cx="1023694" cy="102369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23901B-CED8-9D37-27B4-7C974D1ED9A9}"/>
              </a:ext>
            </a:extLst>
          </p:cNvPr>
          <p:cNvCxnSpPr/>
          <p:nvPr/>
        </p:nvCxnSpPr>
        <p:spPr>
          <a:xfrm flipV="1">
            <a:off x="7048499" y="337836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47B00-90AA-847F-2EF8-B07613BEE56A}"/>
              </a:ext>
            </a:extLst>
          </p:cNvPr>
          <p:cNvSpPr txBox="1"/>
          <p:nvPr/>
        </p:nvSpPr>
        <p:spPr>
          <a:xfrm>
            <a:off x="914400" y="3465952"/>
            <a:ext cx="23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RUNNABLE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EE5AD-A0D7-15F5-6D77-533A119576D0}"/>
              </a:ext>
            </a:extLst>
          </p:cNvPr>
          <p:cNvSpPr txBox="1"/>
          <p:nvPr/>
        </p:nvSpPr>
        <p:spPr>
          <a:xfrm>
            <a:off x="914399" y="3465952"/>
            <a:ext cx="266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TERMINATED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8C7CE5-68EB-70EF-AEA9-EEEC960EC54F}"/>
              </a:ext>
            </a:extLst>
          </p:cNvPr>
          <p:cNvSpPr/>
          <p:nvPr/>
        </p:nvSpPr>
        <p:spPr>
          <a:xfrm flipH="1">
            <a:off x="3100218" y="2968538"/>
            <a:ext cx="3624432" cy="1415982"/>
          </a:xfrm>
          <a:prstGeom prst="arc">
            <a:avLst>
              <a:gd name="adj1" fmla="val 1139444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C0545-163C-3EDD-6783-41536164C208}"/>
              </a:ext>
            </a:extLst>
          </p:cNvPr>
          <p:cNvSpPr txBox="1"/>
          <p:nvPr/>
        </p:nvSpPr>
        <p:spPr>
          <a:xfrm>
            <a:off x="3344834" y="4451951"/>
            <a:ext cx="3257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run()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2000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  <p:bldP spid="18" grpId="0"/>
      <p:bldP spid="18" grpId="1"/>
      <p:bldP spid="20" grpId="0"/>
      <p:bldP spid="33" grpId="0"/>
      <p:bldP spid="33" grpId="1"/>
      <p:bldP spid="34" grpId="0"/>
      <p:bldP spid="35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438400"/>
            <a:ext cx="4419600" cy="3352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Wait for a thread to reach the TERMINATED state, then move on to the next instruction.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62200" y="3033132"/>
            <a:ext cx="2306444" cy="23008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75C-03EC-DF05-5150-D38C962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when should I use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2E2B1-FF13-1E9C-1C50-147C871D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want things running independently.</a:t>
            </a:r>
          </a:p>
          <a:p>
            <a:pPr lvl="1"/>
            <a:r>
              <a:rPr lang="en-US" dirty="0"/>
              <a:t>For example, if you want an animation running while a file downloads.</a:t>
            </a:r>
          </a:p>
          <a:p>
            <a:pPr lvl="1"/>
            <a:r>
              <a:rPr lang="en-US" dirty="0"/>
              <a:t>Games often require multiple threads for smooth play.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lot of work to do.</a:t>
            </a:r>
          </a:p>
          <a:p>
            <a:pPr lvl="1"/>
            <a:r>
              <a:rPr lang="en-US" dirty="0"/>
              <a:t>Divide up into parts and run one thread on each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9E5B-462B-0856-2C18-2CC7344A4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0261-0CB7-8A21-C175-E5CAC269B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6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sharing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5780049" y="1076609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8878"/>
              </p:ext>
            </p:extLst>
          </p:nvPr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00333E-AF7F-7537-615D-2905BE479964}"/>
              </a:ext>
            </a:extLst>
          </p:cNvPr>
          <p:cNvSpPr/>
          <p:nvPr/>
        </p:nvSpPr>
        <p:spPr>
          <a:xfrm>
            <a:off x="6629400" y="2557346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52C9003-609D-187A-556B-B03A73C3E2AB}"/>
              </a:ext>
            </a:extLst>
          </p:cNvPr>
          <p:cNvSpPr/>
          <p:nvPr/>
        </p:nvSpPr>
        <p:spPr>
          <a:xfrm>
            <a:off x="6629400" y="3473418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51B83B-308E-A0E1-BA63-955E84B3DF60}"/>
              </a:ext>
            </a:extLst>
          </p:cNvPr>
          <p:cNvSpPr/>
          <p:nvPr/>
        </p:nvSpPr>
        <p:spPr>
          <a:xfrm>
            <a:off x="6629400" y="4389490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1E1E6C7-C52D-21A6-6ED2-7041310B033B}"/>
              </a:ext>
            </a:extLst>
          </p:cNvPr>
          <p:cNvSpPr/>
          <p:nvPr/>
        </p:nvSpPr>
        <p:spPr>
          <a:xfrm>
            <a:off x="6629400" y="5305562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121786" y="1748974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108776" y="3363387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513778" cy="270510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267307" y="2438760"/>
            <a:ext cx="3347225" cy="56160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437578" cy="33612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>
            <a:off x="3249585" y="4042611"/>
            <a:ext cx="3364947" cy="78758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>
            <a:off x="5171378" y="5257800"/>
            <a:ext cx="1443154" cy="49028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jobs are unequal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4959040" y="982213"/>
            <a:ext cx="396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457200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204224" y="110784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069016" y="38756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432002" cy="1965804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352800" y="1828800"/>
            <a:ext cx="3124200" cy="200087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261906" cy="29504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 flipV="1">
            <a:off x="3209030" y="3962400"/>
            <a:ext cx="3224778" cy="57913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 flipV="1">
            <a:off x="5171378" y="4048098"/>
            <a:ext cx="1325620" cy="120970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13F9-C439-337E-5897-7990FE11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1617C-13E3-6D3C-CDC5-CF36FD2EE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BC7AB-27A5-39E7-7118-F60CC2D63358}"/>
              </a:ext>
            </a:extLst>
          </p:cNvPr>
          <p:cNvSpPr txBox="1"/>
          <p:nvPr/>
        </p:nvSpPr>
        <p:spPr>
          <a:xfrm>
            <a:off x="29718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pic>
        <p:nvPicPr>
          <p:cNvPr id="7" name="Graphic 6" descr="Confused face outline with solid fill">
            <a:extLst>
              <a:ext uri="{FF2B5EF4-FFF2-40B4-BE49-F238E27FC236}">
                <a16:creationId xmlns:a16="http://schemas.microsoft.com/office/drawing/2014/main" id="{22B4F59F-85A5-3A31-1C7E-CA5A12AD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2565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87A4FED-1F36-C7E7-540E-10078F5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behind the curtain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38FD7-EABC-443F-D4D1-03D06159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CC04-A1A0-5C70-357E-EC7C4071A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AE7A4-BA5A-BC6C-17DE-295F2F6E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F70DD-83D4-F553-4020-03647C602A66}"/>
              </a:ext>
            </a:extLst>
          </p:cNvPr>
          <p:cNvSpPr txBox="1"/>
          <p:nvPr/>
        </p:nvSpPr>
        <p:spPr>
          <a:xfrm>
            <a:off x="243840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k = i + j;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BFB54-93E8-65A2-92A5-B69032CC3B11}"/>
              </a:ext>
            </a:extLst>
          </p:cNvPr>
          <p:cNvSpPr txBox="1"/>
          <p:nvPr/>
        </p:nvSpPr>
        <p:spPr>
          <a:xfrm>
            <a:off x="54102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IADD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ISTORE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DD27-F5AE-E6B9-6DDE-9D876B319B0E}"/>
              </a:ext>
            </a:extLst>
          </p:cNvPr>
          <p:cNvCxnSpPr>
            <a:stCxn id="13" idx="0"/>
          </p:cNvCxnSpPr>
          <p:nvPr/>
        </p:nvCxnSpPr>
        <p:spPr>
          <a:xfrm flipV="1">
            <a:off x="3695700" y="1828800"/>
            <a:ext cx="2400300" cy="18288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4789B3E-E1D5-65EF-4117-AE41315C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306" y="3929306"/>
            <a:ext cx="1023694" cy="10236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FBC82-A5D2-E749-1D37-DA733B7E1AEA}"/>
              </a:ext>
            </a:extLst>
          </p:cNvPr>
          <p:cNvCxnSpPr/>
          <p:nvPr/>
        </p:nvCxnSpPr>
        <p:spPr>
          <a:xfrm flipV="1">
            <a:off x="6727153" y="316671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15BEF2-9F2B-6362-FD0F-DA6275702229}"/>
              </a:ext>
            </a:extLst>
          </p:cNvPr>
          <p:cNvGrpSpPr/>
          <p:nvPr/>
        </p:nvGrpSpPr>
        <p:grpSpPr>
          <a:xfrm>
            <a:off x="6858000" y="3170447"/>
            <a:ext cx="685800" cy="685800"/>
            <a:chOff x="456906" y="1371600"/>
            <a:chExt cx="3200400" cy="3200400"/>
          </a:xfrm>
        </p:grpSpPr>
        <p:pic>
          <p:nvPicPr>
            <p:cNvPr id="21" name="Graphic 20" descr="Traffic light outline">
              <a:extLst>
                <a:ext uri="{FF2B5EF4-FFF2-40B4-BE49-F238E27FC236}">
                  <a16:creationId xmlns:a16="http://schemas.microsoft.com/office/drawing/2014/main" id="{0D79A373-D41E-C26F-6E8C-007F6649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51D8F-4DA1-98ED-F638-95176B3F0C3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2FE-B1E2-5BE8-105C-E3AD6B2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3E2-D8FB-3420-5E8F-1E2D1191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 dirty="0"/>
              <a:t> ++;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9CF6-8D57-4E6B-7A23-C96C9A7A3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28249-CAE0-202F-421A-448A609D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1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83-FC6A-7743-87D8-505C411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2F7B6-C1C9-234E-1EAC-C49B3FBC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the simplest instruction is made up of smaller bytecode (or machine code) instructions.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code can be             by the operating system at any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B61-5A53-7EBF-B2E2-62E863DA2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385ED-F80C-98AB-E4D6-4CD28C701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Graphic 6" descr="Warning outline">
            <a:extLst>
              <a:ext uri="{FF2B5EF4-FFF2-40B4-BE49-F238E27FC236}">
                <a16:creationId xmlns:a16="http://schemas.microsoft.com/office/drawing/2014/main" id="{4912811C-A031-ED58-8771-D8C2B070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0"/>
            <a:ext cx="914400" cy="914400"/>
          </a:xfrm>
          <a:prstGeom prst="rect">
            <a:avLst/>
          </a:prstGeom>
        </p:spPr>
      </p:pic>
      <p:pic>
        <p:nvPicPr>
          <p:cNvPr id="9218" name="Picture 2" descr="Frozen | LittleBigPlanet: Quantum of Three Worlds Wiki | Fandom">
            <a:extLst>
              <a:ext uri="{FF2B5EF4-FFF2-40B4-BE49-F238E27FC236}">
                <a16:creationId xmlns:a16="http://schemas.microsoft.com/office/drawing/2014/main" id="{36B5AE3B-9137-FE38-8B39-6BD0C26B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1376516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99119-81A4-8767-0054-68C3905FCEE0}"/>
              </a:ext>
            </a:extLst>
          </p:cNvPr>
          <p:cNvSpPr txBox="1"/>
          <p:nvPr/>
        </p:nvSpPr>
        <p:spPr>
          <a:xfrm>
            <a:off x="2057400" y="573250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https://sackisback.fandom.com/wiki/Frozen</a:t>
            </a:r>
            <a:endParaRPr lang="en-US" sz="1800" dirty="0">
              <a:solidFill>
                <a:srgbClr val="0099CC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6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B9A8-0DDA-AB1F-9674-ED82CF4B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D97-224C-A93F-5A89-0815F88B6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E4E90-C0CF-5AB8-BBD3-060C981E4114}"/>
              </a:ext>
            </a:extLst>
          </p:cNvPr>
          <p:cNvSpPr txBox="1"/>
          <p:nvPr/>
        </p:nvSpPr>
        <p:spPr>
          <a:xfrm>
            <a:off x="26670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exercise: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Executing concurrent code </a:t>
            </a:r>
          </a:p>
        </p:txBody>
      </p:sp>
      <p:pic>
        <p:nvPicPr>
          <p:cNvPr id="8" name="Graphic 7" descr="Teacher outline">
            <a:extLst>
              <a:ext uri="{FF2B5EF4-FFF2-40B4-BE49-F238E27FC236}">
                <a16:creationId xmlns:a16="http://schemas.microsoft.com/office/drawing/2014/main" id="{D35B29E3-2CF2-58E0-7608-04BB1F7B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88" r="3165" b="16456"/>
          <a:stretch/>
        </p:blipFill>
        <p:spPr>
          <a:xfrm>
            <a:off x="403860" y="769749"/>
            <a:ext cx="7825740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5BD51-8793-7881-7EB7-5CE4B90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4116A-C7F3-F88D-3F14-DE7DADE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/>
              <a:t>++;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D48D4-220F-6A09-854F-7019CE0B1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41A43-1483-2517-3659-DC29243D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4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7BF7-7E61-8D49-3AA9-682E19F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33AEF-B825-06F8-469D-C5D1B247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 </a:t>
            </a:r>
            <a:r>
              <a:rPr lang="en-US" dirty="0"/>
              <a:t>occurs when the program can have different (incorrect) output, depending on when each thread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C4D16-7DCA-D015-4A49-519355EA4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FFEA-AF6D-E71C-06C6-0339D347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 descr="A black and white drawing of a race car&#10;&#10;Description automatically generated">
            <a:extLst>
              <a:ext uri="{FF2B5EF4-FFF2-40B4-BE49-F238E27FC236}">
                <a16:creationId xmlns:a16="http://schemas.microsoft.com/office/drawing/2014/main" id="{DFFF7201-66F4-5D67-65FE-C5F4D019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19500"/>
            <a:ext cx="5410200" cy="20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22C2-0DA0-1343-3FCA-8CD4570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fix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BFBED-71C0-614C-865D-52E4611D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r>
              <a:rPr lang="en-US" dirty="0"/>
              <a:t>It should be ok for different threads to work on different elements of work[] at the same time.</a:t>
            </a:r>
          </a:p>
          <a:p>
            <a:endParaRPr lang="en-US" dirty="0"/>
          </a:p>
          <a:p>
            <a:r>
              <a:rPr lang="en-US" dirty="0"/>
              <a:t>We need to make sure different threads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using/changing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nextJob</a:t>
            </a:r>
            <a:r>
              <a:rPr lang="en-US" dirty="0"/>
              <a:t> at the same time!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1F391-D21A-5639-9167-27E1A4139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36EF-AB3B-9C33-4042-6571526F9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5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6A2-59A2-70FF-368C-CF3F6A8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3273-8F97-505A-7E7A-66FAF224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object in Java has a monitor</a:t>
            </a:r>
            <a:r>
              <a:rPr lang="en-US" dirty="0"/>
              <a:t>, which acts as a lock/stoplight controlling access to some sections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C8B9-6685-3474-98FA-9C896C23A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C03-4125-3AFB-1CB6-8BACFD2A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EA2F0-65B5-DDFB-C376-CFC19C7C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1853093" cy="2590800"/>
          </a:xfrm>
          <a:prstGeom prst="rect">
            <a:avLst/>
          </a:prstGeom>
        </p:spPr>
      </p:pic>
      <p:pic>
        <p:nvPicPr>
          <p:cNvPr id="11" name="Graphic 10" descr="Lock outline">
            <a:extLst>
              <a:ext uri="{FF2B5EF4-FFF2-40B4-BE49-F238E27FC236}">
                <a16:creationId xmlns:a16="http://schemas.microsoft.com/office/drawing/2014/main" id="{3ED4F843-90B2-AEA0-3011-3AC6C5B0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87040"/>
            <a:ext cx="1295400" cy="1295400"/>
          </a:xfrm>
          <a:prstGeom prst="rect">
            <a:avLst/>
          </a:prstGeom>
        </p:spPr>
      </p:pic>
      <p:pic>
        <p:nvPicPr>
          <p:cNvPr id="13" name="Graphic 12" descr="Traffic light outline">
            <a:extLst>
              <a:ext uri="{FF2B5EF4-FFF2-40B4-BE49-F238E27FC236}">
                <a16:creationId xmlns:a16="http://schemas.microsoft.com/office/drawing/2014/main" id="{8AD6922C-119F-3C3C-F8DD-008F0707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000" y="306705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226E-9CFD-0927-49B8-0A17DA6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AD01-BE88-D025-2E51-BBA8EB64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When we use the Java keyword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US" dirty="0"/>
              <a:t>, we tell Java than only one thread can be running the code at a time.</a:t>
            </a:r>
          </a:p>
          <a:p>
            <a:endParaRPr lang="en-US" dirty="0"/>
          </a:p>
          <a:p>
            <a:r>
              <a:rPr lang="en-US" dirty="0"/>
              <a:t>If a thread is frozen while running a Synchronized method, all other threads are locked out until the frozen method wakes up and finishes.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D842-62D9-25B8-C1AF-D5665A702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5074-82FA-AD5D-AB5B-A5FD2A4A3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344-015D-6F7B-C8AB-648ABC76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F7A9-D159-31C7-1C9D-7290EBF9C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06B8-4231-27E5-99BE-1E150D61A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FEE31-2433-38C0-BC45-38DA3706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99475"/>
              </p:ext>
            </p:extLst>
          </p:nvPr>
        </p:nvGraphicFramePr>
        <p:xfrm>
          <a:off x="7620000" y="2682240"/>
          <a:ext cx="7620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∙∙∙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23DC3-185B-A68D-44C9-ADAE1EE248B1}"/>
              </a:ext>
            </a:extLst>
          </p:cNvPr>
          <p:cNvSpPr/>
          <p:nvPr/>
        </p:nvSpPr>
        <p:spPr>
          <a:xfrm>
            <a:off x="6096000" y="1143000"/>
            <a:ext cx="2667000" cy="5181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A752-3C2B-7893-DD27-FF0523E7364D}"/>
              </a:ext>
            </a:extLst>
          </p:cNvPr>
          <p:cNvSpPr txBox="1"/>
          <p:nvPr/>
        </p:nvSpPr>
        <p:spPr>
          <a:xfrm>
            <a:off x="6594320" y="2035909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work[];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A70F-01EE-FB1E-E4EA-66A04F072FE4}"/>
              </a:ext>
            </a:extLst>
          </p:cNvPr>
          <p:cNvSpPr txBox="1"/>
          <p:nvPr/>
        </p:nvSpPr>
        <p:spPr>
          <a:xfrm>
            <a:off x="6330640" y="5606564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6976A1-15BB-9840-8787-BD126D616C8B}"/>
              </a:ext>
            </a:extLst>
          </p:cNvPr>
          <p:cNvSpPr/>
          <p:nvPr/>
        </p:nvSpPr>
        <p:spPr>
          <a:xfrm>
            <a:off x="498320" y="1273909"/>
            <a:ext cx="39624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20FF0-3FC4-417A-50E3-77BCD5AA7C0D}"/>
              </a:ext>
            </a:extLst>
          </p:cNvPr>
          <p:cNvSpPr txBox="1"/>
          <p:nvPr/>
        </p:nvSpPr>
        <p:spPr>
          <a:xfrm>
            <a:off x="574520" y="1741735"/>
            <a:ext cx="373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myManager</a:t>
            </a:r>
            <a:r>
              <a:rPr lang="en-US" sz="14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931A8-28DC-D93A-16CC-3F852D10FDF3}"/>
              </a:ext>
            </a:extLst>
          </p:cNvPr>
          <p:cNvGrpSpPr/>
          <p:nvPr/>
        </p:nvGrpSpPr>
        <p:grpSpPr>
          <a:xfrm>
            <a:off x="498320" y="3037254"/>
            <a:ext cx="2321080" cy="925146"/>
            <a:chOff x="498320" y="3037254"/>
            <a:chExt cx="2321080" cy="9251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76FB20-B4E7-59DA-E9E4-77E69ADB58AB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B1A09-88BE-5916-AD2C-87298D893FE3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3F295-00F2-63B9-2547-CA22565B208D}"/>
              </a:ext>
            </a:extLst>
          </p:cNvPr>
          <p:cNvGrpSpPr/>
          <p:nvPr/>
        </p:nvGrpSpPr>
        <p:grpSpPr>
          <a:xfrm>
            <a:off x="498320" y="4098681"/>
            <a:ext cx="2321080" cy="925146"/>
            <a:chOff x="498320" y="3037254"/>
            <a:chExt cx="2321080" cy="9251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1E2FA-11CF-2AA4-4413-A99E53F553F3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8B765-8A63-EFEE-5E13-1EABA0A763B0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085497-FED8-30F6-5171-BD2A57D2F1A6}"/>
              </a:ext>
            </a:extLst>
          </p:cNvPr>
          <p:cNvGrpSpPr/>
          <p:nvPr/>
        </p:nvGrpSpPr>
        <p:grpSpPr>
          <a:xfrm>
            <a:off x="498320" y="5160109"/>
            <a:ext cx="2321080" cy="925146"/>
            <a:chOff x="498320" y="3037254"/>
            <a:chExt cx="2321080" cy="9251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A923D4-9965-5876-C831-56AD1E39DB34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BE4D8-18B5-1581-6C16-FB1DB5CAE322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2DBF2-BDDF-8780-2786-18F00E08DF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720" y="2035909"/>
            <a:ext cx="2133600" cy="36790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DEF87-B3DE-A179-D0FB-CE03C093802E}"/>
              </a:ext>
            </a:extLst>
          </p:cNvPr>
          <p:cNvCxnSpPr>
            <a:cxnSpLocks/>
          </p:cNvCxnSpPr>
          <p:nvPr/>
        </p:nvCxnSpPr>
        <p:spPr>
          <a:xfrm>
            <a:off x="2813361" y="3457842"/>
            <a:ext cx="3663641" cy="2257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F6416-F1F4-BBF8-AEB6-6C6C3E5313C4}"/>
              </a:ext>
            </a:extLst>
          </p:cNvPr>
          <p:cNvCxnSpPr>
            <a:cxnSpLocks/>
          </p:cNvCxnSpPr>
          <p:nvPr/>
        </p:nvCxnSpPr>
        <p:spPr>
          <a:xfrm>
            <a:off x="2813361" y="4561254"/>
            <a:ext cx="3511241" cy="11811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B6389-1896-36B8-70E5-AF1DC0CB21CE}"/>
              </a:ext>
            </a:extLst>
          </p:cNvPr>
          <p:cNvCxnSpPr>
            <a:cxnSpLocks/>
          </p:cNvCxnSpPr>
          <p:nvPr/>
        </p:nvCxnSpPr>
        <p:spPr>
          <a:xfrm>
            <a:off x="2819400" y="5606564"/>
            <a:ext cx="3657602" cy="2134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D6BD2B-3C1E-F4E3-B34E-DA51D5FE97A4}"/>
              </a:ext>
            </a:extLst>
          </p:cNvPr>
          <p:cNvGrpSpPr/>
          <p:nvPr/>
        </p:nvGrpSpPr>
        <p:grpSpPr>
          <a:xfrm>
            <a:off x="6828960" y="5006340"/>
            <a:ext cx="685800" cy="685800"/>
            <a:chOff x="456906" y="1371600"/>
            <a:chExt cx="3200400" cy="3200400"/>
          </a:xfrm>
        </p:grpSpPr>
        <p:pic>
          <p:nvPicPr>
            <p:cNvPr id="39" name="Graphic 38" descr="Traffic light outline">
              <a:extLst>
                <a:ext uri="{FF2B5EF4-FFF2-40B4-BE49-F238E27FC236}">
                  <a16:creationId xmlns:a16="http://schemas.microsoft.com/office/drawing/2014/main" id="{D8E74205-4113-EC6B-D56E-5128CA0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C7B99A-9E4C-F378-3474-0DE9BE41370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84737F-7255-921E-A4BD-F3A7FDC3D174}"/>
                  </a:ext>
                </a:extLst>
              </p14:cNvPr>
              <p14:cNvContentPartPr/>
              <p14:nvPr/>
            </p14:nvContentPartPr>
            <p14:xfrm>
              <a:off x="253800" y="2922120"/>
              <a:ext cx="7008840" cy="22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84737F-7255-921E-A4BD-F3A7FDC3D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40" y="2912760"/>
                <a:ext cx="702756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25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84-420D-B405-AB64-EF81904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to Synchronize?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00E7-3A28-A4A6-5D1C-5CDF5C16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We synchronize </a:t>
            </a:r>
            <a:r>
              <a:rPr lang="en-US" dirty="0" err="1"/>
              <a:t>getNextJob</a:t>
            </a:r>
            <a:r>
              <a:rPr lang="en-US" dirty="0"/>
              <a:t>() because many threads are using the same variable (communication!)</a:t>
            </a:r>
          </a:p>
          <a:p>
            <a:endParaRPr lang="en-US" dirty="0"/>
          </a:p>
          <a:p>
            <a:r>
              <a:rPr lang="en-US" dirty="0"/>
              <a:t>What happens if I synchronize </a:t>
            </a:r>
            <a:r>
              <a:rPr lang="en-US" dirty="0" err="1"/>
              <a:t>doWork</a:t>
            </a:r>
            <a:r>
              <a:rPr lang="en-US" dirty="0"/>
              <a:t>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43CB-8A16-CFF5-A909-8D9402792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D6BB-2807-46F6-7341-17156238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4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6-C392-3A6D-F7B2-6FACA9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 and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366-F819-CD4D-2A92-E4E06A20E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D6BA-2EF1-09AE-7886-FCACB57F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054C-3A2C-C597-6EAC-B24CD834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FE0B0-A6D3-25FE-F187-2D05985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1214"/>
              </p:ext>
            </p:extLst>
          </p:nvPr>
        </p:nvGraphicFramePr>
        <p:xfrm>
          <a:off x="7315200" y="1371600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0000013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CEF17-2A32-F751-5D5C-6BDEF68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68059"/>
              </p:ext>
            </p:extLst>
          </p:nvPr>
        </p:nvGraphicFramePr>
        <p:xfrm>
          <a:off x="6781800" y="1371600"/>
          <a:ext cx="5334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9BB4675E-13FF-44B6-33E6-3E9E727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1295400"/>
            <a:ext cx="1023694" cy="1023694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FEC5E5BE-7996-2EAE-31A1-2B4F4A64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2528969"/>
            <a:ext cx="1023694" cy="1023694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ED103CA-90C4-22E8-0A93-5FE0ACEA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762538"/>
            <a:ext cx="1023694" cy="1023694"/>
          </a:xfrm>
          <a:prstGeom prst="rect">
            <a:avLst/>
          </a:prstGeom>
        </p:spPr>
      </p:pic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5D107C6D-3D63-3200-A071-1D5156B1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4996106"/>
            <a:ext cx="1023694" cy="10236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F820F-2758-3615-C7D7-F91BB0EE04B8}"/>
              </a:ext>
            </a:extLst>
          </p:cNvPr>
          <p:cNvGrpSpPr/>
          <p:nvPr/>
        </p:nvGrpSpPr>
        <p:grpSpPr>
          <a:xfrm>
            <a:off x="4853941" y="1350047"/>
            <a:ext cx="708663" cy="914400"/>
            <a:chOff x="5333998" y="1295400"/>
            <a:chExt cx="533402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DE2F0F-3279-87CF-3C5C-5677AC532D4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CB8AE4-040F-9821-F0B8-184DEFD32D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4E5AA-D53A-5247-E761-CA417E4976F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4BF98D-B869-5564-3E9B-EBD08C755021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5F3C-C552-837D-9131-8E9452F5F2BD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378B0C-8D31-C3C1-CE09-E26516E661BA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064-113D-8CB0-04D6-B858404D7DA9}"/>
              </a:ext>
            </a:extLst>
          </p:cNvPr>
          <p:cNvGrpSpPr/>
          <p:nvPr/>
        </p:nvGrpSpPr>
        <p:grpSpPr>
          <a:xfrm>
            <a:off x="4853940" y="2583616"/>
            <a:ext cx="708660" cy="914400"/>
            <a:chOff x="5334000" y="1295400"/>
            <a:chExt cx="533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B22FA-B5CE-0DC0-918F-2B3F03454E17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C66A4-B353-DDB8-5FEA-03C9176403E6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EAE8C-E141-C5DE-A3E5-ED29558DDBB3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C8CCE2-549C-2B90-AED3-5F60BB497BE6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3E53E0-79A1-62BB-7E1A-37E320C8EA00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EFD05F-80C0-E43B-0DF0-83436938405E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074C-8DF0-A78A-9794-0A84A2BA888B}"/>
              </a:ext>
            </a:extLst>
          </p:cNvPr>
          <p:cNvGrpSpPr/>
          <p:nvPr/>
        </p:nvGrpSpPr>
        <p:grpSpPr>
          <a:xfrm>
            <a:off x="4856554" y="5050753"/>
            <a:ext cx="708660" cy="914400"/>
            <a:chOff x="5334000" y="1295400"/>
            <a:chExt cx="5334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0FD992-2DB4-1F0C-C1CA-7B7F9F95B24B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DAF36-FD67-541D-A6C3-A88E7E710132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F4894A-C85F-5C26-AC76-4D3D3FCB04C9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4D08CB-58B5-B945-A65F-714DE8CEEB90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CC42D-7FB4-F956-3F91-9AAC0D43C303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1F7DD2-C837-5675-7F56-12BAA45ADC43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71DB03-1E21-DE09-ABEE-CCA3791DD6AF}"/>
              </a:ext>
            </a:extLst>
          </p:cNvPr>
          <p:cNvSpPr txBox="1"/>
          <p:nvPr/>
        </p:nvSpPr>
        <p:spPr>
          <a:xfrm>
            <a:off x="6019800" y="2612756"/>
            <a:ext cx="868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200" u="none" strike="noStrike" dirty="0" err="1">
                <a:effectLst/>
                <a:latin typeface="Consolas" panose="020B0609020204030204" pitchFamily="49" charset="0"/>
              </a:rPr>
              <a:t>nextJob</a:t>
            </a:r>
            <a:r>
              <a:rPr lang="en-US" sz="1200" u="none" strike="noStrike" dirty="0">
                <a:effectLst/>
                <a:latin typeface="Consolas" panose="020B0609020204030204" pitchFamily="49" charset="0"/>
              </a:rPr>
              <a:t>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F801A9D-124B-D183-08CF-D5F3C8DBE4FA}"/>
              </a:ext>
            </a:extLst>
          </p:cNvPr>
          <p:cNvCxnSpPr>
            <a:cxnSpLocks/>
            <a:stCxn id="42" idx="0"/>
            <a:endCxn id="15" idx="3"/>
          </p:cNvCxnSpPr>
          <p:nvPr/>
        </p:nvCxnSpPr>
        <p:spPr>
          <a:xfrm rot="16200000" flipV="1">
            <a:off x="5567518" y="1726134"/>
            <a:ext cx="881709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76BFE-1207-5E61-2504-0813E1BE266F}"/>
              </a:ext>
            </a:extLst>
          </p:cNvPr>
          <p:cNvGrpSpPr/>
          <p:nvPr/>
        </p:nvGrpSpPr>
        <p:grpSpPr>
          <a:xfrm>
            <a:off x="4853941" y="3817185"/>
            <a:ext cx="708663" cy="914400"/>
            <a:chOff x="5333998" y="1295400"/>
            <a:chExt cx="533402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82FD6B-AF78-1B8E-CE2C-D5619CDE4D6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74E50C-746F-5DBB-0F12-34FD5458BF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32CAC-2976-D9C3-CA57-050B24C6F12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9D034A-BA3E-68AB-1F74-4E43AD7F7BA2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EFFBC-3CF1-03C4-7207-643A5DD65456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D084AB-9615-A9E1-8D27-E6FCBD63F789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7321FB4-664F-0CC8-2E20-D87F2C3C9861}"/>
              </a:ext>
            </a:extLst>
          </p:cNvPr>
          <p:cNvCxnSpPr>
            <a:cxnSpLocks/>
            <a:stCxn id="42" idx="2"/>
            <a:endCxn id="53" idx="3"/>
          </p:cNvCxnSpPr>
          <p:nvPr/>
        </p:nvCxnSpPr>
        <p:spPr>
          <a:xfrm rot="5400000">
            <a:off x="5354157" y="3098202"/>
            <a:ext cx="1308430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681669-D3B7-52FA-8FB2-B29E2B178BD1}"/>
                  </a:ext>
                </a:extLst>
              </p14:cNvPr>
              <p14:cNvContentPartPr/>
              <p14:nvPr/>
            </p14:nvContentPartPr>
            <p14:xfrm>
              <a:off x="3638520" y="946080"/>
              <a:ext cx="4662720" cy="460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681669-D3B7-52FA-8FB2-B29E2B178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160" y="936720"/>
                <a:ext cx="4681440" cy="46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5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do computers run many programs at the same time?</a:t>
            </a:r>
            <a:endParaRPr lang="en-US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872F1-EC70-2A0E-ED79-82694EE1A6F8}"/>
              </a:ext>
            </a:extLst>
          </p:cNvPr>
          <p:cNvSpPr txBox="1"/>
          <p:nvPr/>
        </p:nvSpPr>
        <p:spPr>
          <a:xfrm>
            <a:off x="609600" y="1927949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Multiple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268B-98AE-1576-35D4-AED9FFFD1432}"/>
              </a:ext>
            </a:extLst>
          </p:cNvPr>
          <p:cNvSpPr txBox="1"/>
          <p:nvPr/>
        </p:nvSpPr>
        <p:spPr>
          <a:xfrm>
            <a:off x="609600" y="38963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Pre-emptive multitasking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BD4EEC-7891-BAE3-8C4E-794D8165239E}"/>
              </a:ext>
            </a:extLst>
          </p:cNvPr>
          <p:cNvGrpSpPr/>
          <p:nvPr/>
        </p:nvGrpSpPr>
        <p:grpSpPr>
          <a:xfrm>
            <a:off x="3063048" y="3174824"/>
            <a:ext cx="2958431" cy="523220"/>
            <a:chOff x="3836463" y="3167390"/>
            <a:chExt cx="2958431" cy="523220"/>
          </a:xfrm>
        </p:grpSpPr>
        <p:pic>
          <p:nvPicPr>
            <p:cNvPr id="8" name="Graphic 7" descr="Processor outline">
              <a:extLst>
                <a:ext uri="{FF2B5EF4-FFF2-40B4-BE49-F238E27FC236}">
                  <a16:creationId xmlns:a16="http://schemas.microsoft.com/office/drawing/2014/main" id="{716A824F-948A-6E92-C54B-E108D1BDA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6463" y="3167390"/>
              <a:ext cx="523220" cy="523220"/>
            </a:xfrm>
            <a:prstGeom prst="rect">
              <a:avLst/>
            </a:prstGeom>
          </p:spPr>
        </p:pic>
        <p:pic>
          <p:nvPicPr>
            <p:cNvPr id="9" name="Graphic 8" descr="Processor outline">
              <a:extLst>
                <a:ext uri="{FF2B5EF4-FFF2-40B4-BE49-F238E27FC236}">
                  <a16:creationId xmlns:a16="http://schemas.microsoft.com/office/drawing/2014/main" id="{73002DF3-69E5-6C60-4A61-032ED92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8200" y="3167390"/>
              <a:ext cx="523220" cy="523220"/>
            </a:xfrm>
            <a:prstGeom prst="rect">
              <a:avLst/>
            </a:prstGeom>
          </p:spPr>
        </p:pic>
        <p:pic>
          <p:nvPicPr>
            <p:cNvPr id="10" name="Graphic 9" descr="Processor outline">
              <a:extLst>
                <a:ext uri="{FF2B5EF4-FFF2-40B4-BE49-F238E27FC236}">
                  <a16:creationId xmlns:a16="http://schemas.microsoft.com/office/drawing/2014/main" id="{A155887A-B0C2-0C82-BBBB-823AA492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937" y="3167390"/>
              <a:ext cx="523220" cy="523220"/>
            </a:xfrm>
            <a:prstGeom prst="rect">
              <a:avLst/>
            </a:prstGeom>
          </p:spPr>
        </p:pic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D4E77945-7626-465B-93CE-FC48A728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674" y="3167390"/>
              <a:ext cx="523220" cy="523220"/>
            </a:xfrm>
            <a:prstGeom prst="rect">
              <a:avLst/>
            </a:prstGeom>
          </p:spPr>
        </p:pic>
      </p:grpSp>
      <p:pic>
        <p:nvPicPr>
          <p:cNvPr id="14" name="Graphic 13" descr="Stopwatch outline">
            <a:extLst>
              <a:ext uri="{FF2B5EF4-FFF2-40B4-BE49-F238E27FC236}">
                <a16:creationId xmlns:a16="http://schemas.microsoft.com/office/drawing/2014/main" id="{1DC2DD34-4607-C90D-46EA-6D47535B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90" y="44196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5036-0D5A-990C-ACB2-9B9FA00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763-FBB5-CD3A-33E2-55DC609A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en-US" dirty="0"/>
              <a:t> keyword in java ensures that a variable is:</a:t>
            </a:r>
          </a:p>
          <a:p>
            <a:pPr lvl="1"/>
            <a:r>
              <a:rPr lang="en-US" dirty="0"/>
              <a:t>Not cached</a:t>
            </a:r>
          </a:p>
          <a:p>
            <a:pPr lvl="1"/>
            <a:r>
              <a:rPr lang="en-US" dirty="0"/>
              <a:t>Always accessed in a synchronized fashion</a:t>
            </a:r>
          </a:p>
          <a:p>
            <a:pPr lvl="1"/>
            <a:endParaRPr lang="en-US" dirty="0"/>
          </a:p>
          <a:p>
            <a:r>
              <a:rPr lang="en-US" dirty="0"/>
              <a:t>It can be used to replace a synchronized method, but take care, as it will slow down your code significantly.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2D06-D131-AA44-5A09-57951E1D3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8E72-6FBC-80A2-C763-56932CE85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D5A-87D1-C4CB-1680-C9632CC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31E5-AF04-1F30-12D3-F4D3609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Suppose I want to make a class called Clock that puts a working clock into a GUI.</a:t>
            </a:r>
          </a:p>
          <a:p>
            <a:endParaRPr lang="en-US" dirty="0"/>
          </a:p>
          <a:p>
            <a:r>
              <a:rPr lang="en-US" dirty="0"/>
              <a:t>I probably want to inherit from class Component, or maybe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I give the Clock its own execution thread?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5B4B-3F02-BB71-5809-332DE030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C4B-C29F-BC7B-A911-314A0DBD8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967259B4-4151-8DEC-81C5-4984D0D5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787-712D-D131-B18D-F33178F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552-2262-3EC9-4A55-4107993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The Runnable interface requires you to implement just one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give any class its own execution thread.</a:t>
            </a:r>
          </a:p>
          <a:p>
            <a:endParaRPr lang="en-US" dirty="0"/>
          </a:p>
          <a:p>
            <a:r>
              <a:rPr lang="en-US" dirty="0"/>
              <a:t>We can even use a lambda expression!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B309-4F78-8CE1-7C7D-E4B5FE9A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500C-91AC-93BE-C23E-B3FC2195C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D21F-512A-DED0-74AB-5A4B75FB34EA}"/>
              </a:ext>
            </a:extLst>
          </p:cNvPr>
          <p:cNvSpPr txBox="1"/>
          <p:nvPr/>
        </p:nvSpPr>
        <p:spPr>
          <a:xfrm>
            <a:off x="22860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9E1-E82E-6A2C-E2C4-0F82CC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FAC2-6CB9-CFA1-557F-067F622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Thread that is “linked” to a Runnable object, and will use that object’s run() method when start() is called: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B680-4C76-3C53-0B4F-DAE1CF277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5C2A-4281-E9CB-B1E0-6BF727AA2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C5370-289F-6A91-71DC-64A729309933}"/>
              </a:ext>
            </a:extLst>
          </p:cNvPr>
          <p:cNvSpPr txBox="1"/>
          <p:nvPr/>
        </p:nvSpPr>
        <p:spPr>
          <a:xfrm>
            <a:off x="838200" y="3013502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myClock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0520C-388B-3047-B6BF-7221CA32D871}"/>
              </a:ext>
            </a:extLst>
          </p:cNvPr>
          <p:cNvGrpSpPr/>
          <p:nvPr/>
        </p:nvGrpSpPr>
        <p:grpSpPr>
          <a:xfrm>
            <a:off x="2933700" y="4135220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3B4DA-0557-B900-5B8D-8734E1010C05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273C2B27-9B8E-C134-822B-872E6304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4210051"/>
            <a:ext cx="1143000" cy="1143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A2B14-6721-3E05-1107-DC60EA150DB8}"/>
              </a:ext>
            </a:extLst>
          </p:cNvPr>
          <p:cNvCxnSpPr>
            <a:stCxn id="10" idx="2"/>
          </p:cNvCxnSpPr>
          <p:nvPr/>
        </p:nvCxnSpPr>
        <p:spPr>
          <a:xfrm>
            <a:off x="3457908" y="4781551"/>
            <a:ext cx="14950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21D42-C9D4-18D4-2559-5973798B74D4}"/>
              </a:ext>
            </a:extLst>
          </p:cNvPr>
          <p:cNvSpPr txBox="1"/>
          <p:nvPr/>
        </p:nvSpPr>
        <p:spPr>
          <a:xfrm>
            <a:off x="5039123" y="5269468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peak Pro" panose="020F0502020204030204" pitchFamily="34" charset="0"/>
              </a:rPr>
              <a:t>run(){}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B8F94-CDB2-AAD2-3DDB-F5B903855E5C}"/>
              </a:ext>
            </a:extLst>
          </p:cNvPr>
          <p:cNvSpPr txBox="1"/>
          <p:nvPr/>
        </p:nvSpPr>
        <p:spPr>
          <a:xfrm>
            <a:off x="5039123" y="3922841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peak Pro" panose="020F0502020204030204" pitchFamily="34" charset="0"/>
              </a:rPr>
              <a:t>myClock</a:t>
            </a:r>
            <a:endParaRPr lang="en-US" sz="1800" b="1" dirty="0">
              <a:latin typeface="Speak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BC5-2236-2BB1-3DD1-2E2D406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58CD-037C-D7A5-C217-600BDB73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8054-0A8B-7E03-1E8F-579C7EDB5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F54A7-3181-F1F0-B035-D9EA30D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330922"/>
            <a:ext cx="876422" cy="352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93C67-336D-72CC-9C2E-71A4C66CD50D}"/>
              </a:ext>
            </a:extLst>
          </p:cNvPr>
          <p:cNvGrpSpPr/>
          <p:nvPr/>
        </p:nvGrpSpPr>
        <p:grpSpPr>
          <a:xfrm>
            <a:off x="6936616" y="144625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94D5C-27C0-C764-0470-189DCA16D70A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C45D-9A30-4370-3387-E2DE842D78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6334" y="2092584"/>
            <a:ext cx="1804490" cy="1320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E187A-E7BE-1C70-3A2B-200183959473}"/>
              </a:ext>
            </a:extLst>
          </p:cNvPr>
          <p:cNvGrpSpPr/>
          <p:nvPr/>
        </p:nvGrpSpPr>
        <p:grpSpPr>
          <a:xfrm>
            <a:off x="6936616" y="28608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9A7D5-F0A8-598F-6658-327443A5FE6E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t2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D84A9-EA5B-7719-8C19-B976F602FA12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flipH="1" flipV="1">
            <a:off x="5471282" y="3507159"/>
            <a:ext cx="198954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12F0-4ECC-7058-F5E2-AD97F733E100}"/>
              </a:ext>
            </a:extLst>
          </p:cNvPr>
          <p:cNvGrpSpPr/>
          <p:nvPr/>
        </p:nvGrpSpPr>
        <p:grpSpPr>
          <a:xfrm>
            <a:off x="6936616" y="43121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2BA5F-8553-6604-77F6-A70DAEA984D6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t3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A78E6-B373-8D64-3456-2E84CB06AC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656334" y="3600680"/>
            <a:ext cx="1804490" cy="13577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BE6D7F-10D0-8AA4-1058-2FDDCD72DAAA}"/>
              </a:ext>
            </a:extLst>
          </p:cNvPr>
          <p:cNvSpPr txBox="1"/>
          <p:nvPr/>
        </p:nvSpPr>
        <p:spPr>
          <a:xfrm>
            <a:off x="381000" y="2537663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50EB-8CB9-22A4-E5CA-EE680E3D7B4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>
            <a:off x="4191000" y="3507159"/>
            <a:ext cx="4038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2E7D5-367B-F27A-5B89-3E76664CCD33}"/>
              </a:ext>
            </a:extLst>
          </p:cNvPr>
          <p:cNvSpPr txBox="1"/>
          <p:nvPr/>
        </p:nvSpPr>
        <p:spPr>
          <a:xfrm>
            <a:off x="381000" y="126039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CounterButton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Runnable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1B293-6E97-8007-9142-C982063059FF}"/>
                  </a:ext>
                </a:extLst>
              </p14:cNvPr>
              <p14:cNvContentPartPr/>
              <p14:nvPr/>
            </p14:nvContentPartPr>
            <p14:xfrm>
              <a:off x="4329720" y="2710080"/>
              <a:ext cx="1629360" cy="247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1B293-6E97-8007-9142-C982063059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360" y="2700720"/>
                <a:ext cx="1648080" cy="24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06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601-9D69-7DED-E6C1-5C7F7DD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CE2D-B5AD-D86C-BE3B-8ADAC224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3200"/>
            <a:ext cx="8382000" cy="914400"/>
          </a:xfrm>
        </p:spPr>
        <p:txBody>
          <a:bodyPr/>
          <a:lstStyle/>
          <a:p>
            <a:pPr algn="ctr"/>
            <a:r>
              <a:rPr lang="en-US" sz="4400" dirty="0"/>
              <a:t>divide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8FEE-CC60-80F9-A3BE-EB08D7CB8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5519A-8DD7-6E47-21B2-CB3486C0A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451B-509F-B408-22F1-C37AB728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E06D-F344-F58F-7B7A-6E05F98F5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0DF16-785A-0F83-A7D5-B6463337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0185F-F0E5-CF53-1F91-D76BF439D66F}"/>
              </a:ext>
            </a:extLst>
          </p:cNvPr>
          <p:cNvSpPr txBox="1"/>
          <p:nvPr/>
        </p:nvSpPr>
        <p:spPr>
          <a:xfrm>
            <a:off x="381000" y="1295400"/>
            <a:ext cx="6477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/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 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scrambled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scramble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scrambled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C452A6-211E-9792-4511-812261A92E34}"/>
                  </a:ext>
                </a:extLst>
              </p14:cNvPr>
              <p14:cNvContentPartPr/>
              <p14:nvPr/>
            </p14:nvContentPartPr>
            <p14:xfrm>
              <a:off x="1879560" y="1085040"/>
              <a:ext cx="7098480" cy="509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C452A6-211E-9792-4511-812261A92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200" y="1075680"/>
                <a:ext cx="7117200" cy="51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8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4A9B-614B-2FFC-5236-18D2144F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79816-956A-A525-63EC-CB407B21B1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E704-79C6-F802-146E-00DB5D8DA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BC60-48B7-F4EE-C6A1-53EF9D21F66B}"/>
              </a:ext>
            </a:extLst>
          </p:cNvPr>
          <p:cNvSpPr txBox="1"/>
          <p:nvPr/>
        </p:nvSpPr>
        <p:spPr>
          <a:xfrm>
            <a:off x="762000" y="1182231"/>
            <a:ext cx="6629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/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pal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 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 </a:t>
            </a:r>
            <a:r>
              <a:rPr lang="en-US" sz="14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 </a:t>
            </a:r>
            <a:r>
              <a:rPr lang="en-US" sz="1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4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pal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 algn="l"/>
            <a:r>
              <a:rPr lang="en-US" sz="14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A3F7F-8ED7-C0A1-8939-5C58A125DBB7}"/>
                  </a:ext>
                </a:extLst>
              </p14:cNvPr>
              <p14:cNvContentPartPr/>
              <p14:nvPr/>
            </p14:nvContentPartPr>
            <p14:xfrm>
              <a:off x="2855160" y="1054800"/>
              <a:ext cx="5744160" cy="521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A3F7F-8ED7-C0A1-8939-5C58A125DB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5800" y="1045440"/>
                <a:ext cx="5762880" cy="52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A2CDBC-94B3-2074-8DED-AA7B5A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C1BA5-D1F6-C94B-FF12-AD34E79D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5" y="1143000"/>
            <a:ext cx="62154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BC0-DD0E-40A7-1DB0-B102956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163-1EA9-5A9C-B0E7-724BAAF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Memory 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Globals</a:t>
            </a:r>
            <a:r>
              <a:rPr lang="en-US" dirty="0"/>
              <a:t>/Statics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State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Program counter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Execution state:  Running, waiting, sleeping, etc.</a:t>
            </a:r>
          </a:p>
          <a:p>
            <a:pPr marL="341313" indent="0">
              <a:spcBef>
                <a:spcPts val="2400"/>
              </a:spcBef>
              <a:buNone/>
            </a:pPr>
            <a:r>
              <a:rPr lang="en-US" dirty="0"/>
              <a:t>Each program executes as a single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4586-9CD7-B1B7-D72D-C0AE36880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C7438-DD1B-2BCC-6F39-F4D109C28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6F2FF-82FE-A568-B0C9-F4D88C1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893BC-8EF0-842A-EAFA-A7A73432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thread </a:t>
            </a:r>
            <a:r>
              <a:rPr lang="en-US" sz="2800" dirty="0"/>
              <a:t>(sometimes called a lightweight process) is a sequence of instructions being executed.</a:t>
            </a:r>
          </a:p>
          <a:p>
            <a:endParaRPr lang="en-US" sz="2800" dirty="0"/>
          </a:p>
          <a:p>
            <a:r>
              <a:rPr lang="en-US" sz="2800" dirty="0"/>
              <a:t>Threads share memory space but have their own stack frames.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can have multiple threads.</a:t>
            </a:r>
          </a:p>
          <a:p>
            <a:endParaRPr lang="en-US" sz="2800" dirty="0"/>
          </a:p>
          <a:p>
            <a:r>
              <a:rPr lang="en-US" sz="2800" dirty="0"/>
              <a:t>So far, we’ve only seen one or two execution threads* running at a time, but no more…</a:t>
            </a:r>
          </a:p>
          <a:p>
            <a:endParaRPr lang="en-US" sz="2000" dirty="0"/>
          </a:p>
          <a:p>
            <a:r>
              <a:rPr lang="en-US" sz="2000" dirty="0"/>
              <a:t>* Remember the Event Dispatch Thread?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91407-517E-E5D3-9AED-C54C923C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61C00-7CE7-A712-92F1-2E75885FE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28-AAC8-53ED-066F-005AC02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6295-DD67-C3D3-113C-735A617F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and threads are a core part of the java language (no import required!)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9BEF-68BB-952A-B47F-1FB90B66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E63B-2B3E-DBD9-964A-777E6F0E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3E19-A8FD-FADA-76C5-7D6C8B6B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905000" cy="44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97801-E5D1-D9C5-8D05-A16C79693A84}"/>
              </a:ext>
            </a:extLst>
          </p:cNvPr>
          <p:cNvCxnSpPr/>
          <p:nvPr/>
        </p:nvCxnSpPr>
        <p:spPr>
          <a:xfrm flipH="1">
            <a:off x="5105400" y="4617204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C3153-3E5D-351B-EC84-6F975D2329A2}"/>
              </a:ext>
            </a:extLst>
          </p:cNvPr>
          <p:cNvCxnSpPr/>
          <p:nvPr/>
        </p:nvCxnSpPr>
        <p:spPr>
          <a:xfrm flipH="1">
            <a:off x="5105400" y="4900047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FC45E-8A82-2847-CD40-418D097FF944}"/>
              </a:ext>
            </a:extLst>
          </p:cNvPr>
          <p:cNvCxnSpPr/>
          <p:nvPr/>
        </p:nvCxnSpPr>
        <p:spPr>
          <a:xfrm flipH="1">
            <a:off x="5105400" y="5159298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1F0950A4-B271-3A90-37A2-D09DEE9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4442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74B-25E0-57DE-048B-460A814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1A51-6E1A-7CB2-D470-0DB64217D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3C64-8DB9-ED46-2366-EC3B9457C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9007B-E888-71DE-C713-A85172CD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62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C431A-70EE-03D5-396C-E8DDAB280584}"/>
              </a:ext>
            </a:extLst>
          </p:cNvPr>
          <p:cNvSpPr txBox="1"/>
          <p:nvPr/>
        </p:nvSpPr>
        <p:spPr>
          <a:xfrm>
            <a:off x="6096000" y="1139283"/>
            <a:ext cx="20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</a:t>
            </a:r>
          </a:p>
          <a:p>
            <a:r>
              <a:rPr lang="en-US" sz="2000" dirty="0">
                <a:latin typeface="+mn-lt"/>
              </a:rPr>
              <a:t>RUNNABLE</a:t>
            </a:r>
          </a:p>
          <a:p>
            <a:r>
              <a:rPr lang="en-US" sz="2000" dirty="0">
                <a:latin typeface="+mn-lt"/>
              </a:rPr>
              <a:t>BLOCKED</a:t>
            </a:r>
          </a:p>
          <a:p>
            <a:r>
              <a:rPr lang="en-US" sz="2000" dirty="0">
                <a:latin typeface="+mn-lt"/>
              </a:rPr>
              <a:t>WAITING</a:t>
            </a:r>
          </a:p>
          <a:p>
            <a:r>
              <a:rPr lang="en-US" sz="2000" dirty="0">
                <a:latin typeface="+mn-lt"/>
              </a:rPr>
              <a:t>TIMED_WAITING</a:t>
            </a:r>
          </a:p>
          <a:p>
            <a:r>
              <a:rPr lang="en-US" sz="2000" dirty="0">
                <a:latin typeface="+mn-lt"/>
              </a:rPr>
              <a:t>TERMINATED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14210-AED6-BFAE-945C-671F01A81D82}"/>
              </a:ext>
            </a:extLst>
          </p:cNvPr>
          <p:cNvCxnSpPr>
            <a:cxnSpLocks/>
          </p:cNvCxnSpPr>
          <p:nvPr/>
        </p:nvCxnSpPr>
        <p:spPr>
          <a:xfrm>
            <a:off x="1371600" y="4746702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2DBF9-2E78-D313-7D01-1E2DCB4FE29D}"/>
              </a:ext>
            </a:extLst>
          </p:cNvPr>
          <p:cNvCxnSpPr>
            <a:cxnSpLocks/>
          </p:cNvCxnSpPr>
          <p:nvPr/>
        </p:nvCxnSpPr>
        <p:spPr>
          <a:xfrm>
            <a:off x="1371600" y="5068230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7C44D-DBAB-EDB1-A16E-68E9A9FBFF56}"/>
              </a:ext>
            </a:extLst>
          </p:cNvPr>
          <p:cNvCxnSpPr>
            <a:cxnSpLocks/>
          </p:cNvCxnSpPr>
          <p:nvPr/>
        </p:nvCxnSpPr>
        <p:spPr>
          <a:xfrm>
            <a:off x="1371600" y="5387898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95400"/>
            <a:ext cx="4572000" cy="4495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An ordinary method.  Nothing special about it (almost).  Put your code here!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  <a:p>
            <a:pPr marL="457200" lvl="1" indent="0">
              <a:buNone/>
            </a:pPr>
            <a:r>
              <a:rPr lang="en-US" dirty="0"/>
              <a:t>Creates a </a:t>
            </a:r>
            <a:r>
              <a:rPr lang="en-US" u="sng" dirty="0"/>
              <a:t>new execution thread</a:t>
            </a:r>
            <a:r>
              <a:rPr lang="en-US" dirty="0"/>
              <a:t> and starts executing run() in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25030" y="1752600"/>
            <a:ext cx="2300868" cy="29941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C391B-6C09-ECE5-7FC5-0EBE4E151BBB}"/>
              </a:ext>
            </a:extLst>
          </p:cNvPr>
          <p:cNvCxnSpPr>
            <a:cxnSpLocks/>
          </p:cNvCxnSpPr>
          <p:nvPr/>
        </p:nvCxnSpPr>
        <p:spPr>
          <a:xfrm flipV="1">
            <a:off x="2438400" y="4148254"/>
            <a:ext cx="2170771" cy="9199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9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10244</TotalTime>
  <Words>1962</Words>
  <Application>Microsoft Office PowerPoint</Application>
  <PresentationFormat>On-screen Show (4:3)</PresentationFormat>
  <Paragraphs>471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Concurrency Making code fast with threads</vt:lpstr>
      <vt:lpstr>PowerPoint Presentation</vt:lpstr>
      <vt:lpstr>PowerPoint Presentation</vt:lpstr>
      <vt:lpstr>Execution Cores</vt:lpstr>
      <vt:lpstr>Processes</vt:lpstr>
      <vt:lpstr>Threads</vt:lpstr>
      <vt:lpstr>Threads in Java</vt:lpstr>
      <vt:lpstr>Class Thread</vt:lpstr>
      <vt:lpstr>Class Thread</vt:lpstr>
      <vt:lpstr>Thread Objects and Execution Threads</vt:lpstr>
      <vt:lpstr>Example</vt:lpstr>
      <vt:lpstr>Thread States</vt:lpstr>
      <vt:lpstr>Thread States</vt:lpstr>
      <vt:lpstr>join()</vt:lpstr>
      <vt:lpstr>Ok, so when should I use this?</vt:lpstr>
      <vt:lpstr>Threads for sharing work</vt:lpstr>
      <vt:lpstr>When jobs are unequal in size</vt:lpstr>
      <vt:lpstr>PowerPoint Presentation</vt:lpstr>
      <vt:lpstr>Looking behind the curtain</vt:lpstr>
      <vt:lpstr>Warnings</vt:lpstr>
      <vt:lpstr>PowerPoint Presentation</vt:lpstr>
      <vt:lpstr>PowerPoint Presentation</vt:lpstr>
      <vt:lpstr>Race Conditions</vt:lpstr>
      <vt:lpstr>So, how do we fix it?</vt:lpstr>
      <vt:lpstr>Java monitors</vt:lpstr>
      <vt:lpstr>Synchronize</vt:lpstr>
      <vt:lpstr>Example</vt:lpstr>
      <vt:lpstr>Which methods to Synchronize?</vt:lpstr>
      <vt:lpstr>Volatile Variables and Cache</vt:lpstr>
      <vt:lpstr>Volatile variables</vt:lpstr>
      <vt:lpstr>Multiple Inheritance</vt:lpstr>
      <vt:lpstr>Interface Runnable</vt:lpstr>
      <vt:lpstr>Using a Runnable</vt:lpstr>
      <vt:lpstr>Example</vt:lpstr>
      <vt:lpstr>Quiz Password:</vt:lpstr>
      <vt:lpstr>PowerPoint Presentation</vt:lpstr>
      <vt:lpstr>PowerPoint Presentation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2024-11-25T16:52:34Z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