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310" r:id="rId12"/>
    <p:sldId id="311" r:id="rId13"/>
    <p:sldId id="308" r:id="rId14"/>
    <p:sldId id="264" r:id="rId15"/>
    <p:sldId id="265" r:id="rId16"/>
    <p:sldId id="266" r:id="rId17"/>
    <p:sldId id="267" r:id="rId18"/>
    <p:sldId id="263" r:id="rId19"/>
    <p:sldId id="312" r:id="rId20"/>
    <p:sldId id="313" r:id="rId21"/>
    <p:sldId id="314" r:id="rId22"/>
    <p:sldId id="315" r:id="rId23"/>
    <p:sldId id="316" r:id="rId24"/>
    <p:sldId id="282" r:id="rId25"/>
    <p:sldId id="287" r:id="rId26"/>
    <p:sldId id="309" r:id="rId27"/>
    <p:sldId id="268" r:id="rId28"/>
    <p:sldId id="291" r:id="rId29"/>
    <p:sldId id="270" r:id="rId30"/>
    <p:sldId id="271" r:id="rId31"/>
    <p:sldId id="272" r:id="rId32"/>
    <p:sldId id="273" r:id="rId33"/>
    <p:sldId id="274" r:id="rId34"/>
    <p:sldId id="284" r:id="rId35"/>
    <p:sldId id="275" r:id="rId36"/>
    <p:sldId id="276" r:id="rId37"/>
    <p:sldId id="277" r:id="rId38"/>
    <p:sldId id="278" r:id="rId39"/>
    <p:sldId id="279" r:id="rId40"/>
    <p:sldId id="280" r:id="rId41"/>
    <p:sldId id="283" r:id="rId42"/>
    <p:sldId id="285" r:id="rId43"/>
    <p:sldId id="302" r:id="rId44"/>
    <p:sldId id="303" r:id="rId45"/>
    <p:sldId id="288" r:id="rId46"/>
    <p:sldId id="289" r:id="rId47"/>
    <p:sldId id="290" r:id="rId48"/>
    <p:sldId id="304" r:id="rId49"/>
    <p:sldId id="292" r:id="rId50"/>
    <p:sldId id="293" r:id="rId51"/>
    <p:sldId id="306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5" r:id="rId61"/>
    <p:sldId id="307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4FF"/>
    <a:srgbClr val="FF3399"/>
    <a:srgbClr val="56AC8C"/>
    <a:srgbClr val="996600"/>
    <a:srgbClr val="336600"/>
    <a:srgbClr val="00CC99"/>
    <a:srgbClr val="0099CC"/>
    <a:srgbClr val="33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BA81-E636-41AD-9744-D74114007388}" v="48" dt="2024-10-30T16:09:38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4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16E3BA81-E636-41AD-9744-D74114007388}"/>
    <pc:docChg chg="custSel addSld modSld">
      <pc:chgData name="Raymer, Michael L." userId="96c2fb1d-e79c-4ca3-9876-783e98fdd04a" providerId="ADAL" clId="{16E3BA81-E636-41AD-9744-D74114007388}" dt="2024-10-30T16:09:38.517" v="169"/>
      <pc:docMkLst>
        <pc:docMk/>
      </pc:docMkLst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3414482918" sldId="258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3414482918" sldId="258"/>
            <ac:inkMk id="5" creationId="{D4750EC3-21F0-1CD2-625D-388840C63EC4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2641740661" sldId="260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2641740661" sldId="260"/>
            <ac:inkMk id="35" creationId="{682D6C07-5760-75A9-19D9-BFE782A8C923}"/>
          </ac:inkMkLst>
        </pc:inkChg>
      </pc:sldChg>
      <pc:sldChg chg="addSp">
        <pc:chgData name="Raymer, Michael L." userId="96c2fb1d-e79c-4ca3-9876-783e98fdd04a" providerId="ADAL" clId="{16E3BA81-E636-41AD-9744-D74114007388}" dt="2024-10-25T15:23:05.527" v="51"/>
        <pc:sldMkLst>
          <pc:docMk/>
          <pc:sldMk cId="4226949370" sldId="261"/>
        </pc:sldMkLst>
        <pc:inkChg chg="add">
          <ac:chgData name="Raymer, Michael L." userId="96c2fb1d-e79c-4ca3-9876-783e98fdd04a" providerId="ADAL" clId="{16E3BA81-E636-41AD-9744-D74114007388}" dt="2024-10-25T15:23:05.527" v="51"/>
          <ac:inkMkLst>
            <pc:docMk/>
            <pc:sldMk cId="4226949370" sldId="261"/>
            <ac:inkMk id="6" creationId="{606E4EA4-C073-BA4C-A724-DDF0703D6579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1686711856" sldId="262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1686711856" sldId="262"/>
            <ac:inkMk id="35" creationId="{08B83755-13AA-8585-3ED9-5BC9DA6DB6AC}"/>
          </ac:inkMkLst>
        </pc:inkChg>
      </pc:sldChg>
      <pc:sldChg chg="addSp">
        <pc:chgData name="Raymer, Michael L." userId="96c2fb1d-e79c-4ca3-9876-783e98fdd04a" providerId="ADAL" clId="{16E3BA81-E636-41AD-9744-D74114007388}" dt="2024-10-30T16:02:50.509" v="168"/>
        <pc:sldMkLst>
          <pc:docMk/>
          <pc:sldMk cId="2281815750" sldId="272"/>
        </pc:sldMkLst>
        <pc:inkChg chg="add">
          <ac:chgData name="Raymer, Michael L." userId="96c2fb1d-e79c-4ca3-9876-783e98fdd04a" providerId="ADAL" clId="{16E3BA81-E636-41AD-9744-D74114007388}" dt="2024-10-30T16:02:50.509" v="168"/>
          <ac:inkMkLst>
            <pc:docMk/>
            <pc:sldMk cId="2281815750" sldId="272"/>
            <ac:inkMk id="6" creationId="{2CB2FB67-1E99-C865-504C-CCA244F849A4}"/>
          </ac:inkMkLst>
        </pc:inkChg>
      </pc:sldChg>
      <pc:sldChg chg="addSp modSp mod modAnim">
        <pc:chgData name="Raymer, Michael L." userId="96c2fb1d-e79c-4ca3-9876-783e98fdd04a" providerId="ADAL" clId="{16E3BA81-E636-41AD-9744-D74114007388}" dt="2024-10-30T16:02:50.509" v="168"/>
        <pc:sldMkLst>
          <pc:docMk/>
          <pc:sldMk cId="1310217889" sldId="274"/>
        </pc:sldMkLst>
        <pc:spChg chg="mod">
          <ac:chgData name="Raymer, Michael L." userId="96c2fb1d-e79c-4ca3-9876-783e98fdd04a" providerId="ADAL" clId="{16E3BA81-E636-41AD-9744-D74114007388}" dt="2024-10-30T15:03:59.619" v="149" actId="14100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16E3BA81-E636-41AD-9744-D74114007388}" dt="2024-10-30T15:04:13.513" v="161" actId="1036"/>
          <ac:spMkLst>
            <pc:docMk/>
            <pc:sldMk cId="1310217889" sldId="274"/>
            <ac:spMk id="6" creationId="{B9F1B35D-E78A-91EE-A6E3-2FF956CB13CF}"/>
          </ac:spMkLst>
        </pc:spChg>
        <pc:inkChg chg="add">
          <ac:chgData name="Raymer, Michael L." userId="96c2fb1d-e79c-4ca3-9876-783e98fdd04a" providerId="ADAL" clId="{16E3BA81-E636-41AD-9744-D74114007388}" dt="2024-10-30T16:02:50.509" v="168"/>
          <ac:inkMkLst>
            <pc:docMk/>
            <pc:sldMk cId="1310217889" sldId="274"/>
            <ac:inkMk id="8" creationId="{76787CB9-AD4E-808B-23A0-97895812F7C0}"/>
          </ac:inkMkLst>
        </pc:inkChg>
      </pc:sldChg>
      <pc:sldChg chg="addSp">
        <pc:chgData name="Raymer, Michael L." userId="96c2fb1d-e79c-4ca3-9876-783e98fdd04a" providerId="ADAL" clId="{16E3BA81-E636-41AD-9744-D74114007388}" dt="2024-10-30T16:02:50.509" v="168"/>
        <pc:sldMkLst>
          <pc:docMk/>
          <pc:sldMk cId="2160374840" sldId="275"/>
        </pc:sldMkLst>
        <pc:inkChg chg="add">
          <ac:chgData name="Raymer, Michael L." userId="96c2fb1d-e79c-4ca3-9876-783e98fdd04a" providerId="ADAL" clId="{16E3BA81-E636-41AD-9744-D74114007388}" dt="2024-10-30T16:02:50.509" v="168"/>
          <ac:inkMkLst>
            <pc:docMk/>
            <pc:sldMk cId="2160374840" sldId="275"/>
            <ac:inkMk id="7" creationId="{30D277BD-5CD0-08E7-9739-68F3F1FAF07D}"/>
          </ac:inkMkLst>
        </pc:inkChg>
      </pc:sldChg>
      <pc:sldChg chg="addSp">
        <pc:chgData name="Raymer, Michael L." userId="96c2fb1d-e79c-4ca3-9876-783e98fdd04a" providerId="ADAL" clId="{16E3BA81-E636-41AD-9744-D74114007388}" dt="2024-10-30T16:02:50.509" v="168"/>
        <pc:sldMkLst>
          <pc:docMk/>
          <pc:sldMk cId="290810320" sldId="276"/>
        </pc:sldMkLst>
        <pc:inkChg chg="add">
          <ac:chgData name="Raymer, Michael L." userId="96c2fb1d-e79c-4ca3-9876-783e98fdd04a" providerId="ADAL" clId="{16E3BA81-E636-41AD-9744-D74114007388}" dt="2024-10-30T16:02:50.509" v="168"/>
          <ac:inkMkLst>
            <pc:docMk/>
            <pc:sldMk cId="290810320" sldId="276"/>
            <ac:inkMk id="9" creationId="{3B5EE8AE-7F2F-DF31-B4A0-5FA089BBE50A}"/>
          </ac:inkMkLst>
        </pc:inkChg>
      </pc:sldChg>
      <pc:sldChg chg="addSp delSp mod">
        <pc:chgData name="Raymer, Michael L." userId="96c2fb1d-e79c-4ca3-9876-783e98fdd04a" providerId="ADAL" clId="{16E3BA81-E636-41AD-9744-D74114007388}" dt="2024-10-28T13:46:26.241" v="112" actId="478"/>
        <pc:sldMkLst>
          <pc:docMk/>
          <pc:sldMk cId="3924944135" sldId="282"/>
        </pc:sldMkLst>
        <pc:inkChg chg="add del">
          <ac:chgData name="Raymer, Michael L." userId="96c2fb1d-e79c-4ca3-9876-783e98fdd04a" providerId="ADAL" clId="{16E3BA81-E636-41AD-9744-D74114007388}" dt="2024-10-28T13:46:26.241" v="112" actId="478"/>
          <ac:inkMkLst>
            <pc:docMk/>
            <pc:sldMk cId="3924944135" sldId="282"/>
            <ac:inkMk id="5" creationId="{2D7DD604-0064-01DD-7117-102A31253548}"/>
          </ac:inkMkLst>
        </pc:inkChg>
      </pc:sldChg>
      <pc:sldChg chg="addSp">
        <pc:chgData name="Raymer, Michael L." userId="96c2fb1d-e79c-4ca3-9876-783e98fdd04a" providerId="ADAL" clId="{16E3BA81-E636-41AD-9744-D74114007388}" dt="2024-10-30T16:09:38.517" v="169"/>
        <pc:sldMkLst>
          <pc:docMk/>
          <pc:sldMk cId="3583595505" sldId="289"/>
        </pc:sldMkLst>
        <pc:inkChg chg="add">
          <ac:chgData name="Raymer, Michael L." userId="96c2fb1d-e79c-4ca3-9876-783e98fdd04a" providerId="ADAL" clId="{16E3BA81-E636-41AD-9744-D74114007388}" dt="2024-10-30T16:09:38.517" v="169"/>
          <ac:inkMkLst>
            <pc:docMk/>
            <pc:sldMk cId="3583595505" sldId="289"/>
            <ac:inkMk id="3" creationId="{7A6D3E79-8A86-B99C-CA96-2EE44DC71474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1T15:07:46.549" v="47" actId="1076"/>
        <pc:sldMkLst>
          <pc:docMk/>
          <pc:sldMk cId="2933023001" sldId="307"/>
        </pc:sldMkLst>
        <pc:spChg chg="mod">
          <ac:chgData name="Raymer, Michael L." userId="96c2fb1d-e79c-4ca3-9876-783e98fdd04a" providerId="ADAL" clId="{16E3BA81-E636-41AD-9744-D74114007388}" dt="2024-10-21T15:06:16.111" v="41" actId="20577"/>
          <ac:spMkLst>
            <pc:docMk/>
            <pc:sldMk cId="2933023001" sldId="307"/>
            <ac:spMk id="2" creationId="{42832437-C6C4-7E93-6A64-50AFF6AE32CB}"/>
          </ac:spMkLst>
        </pc:spChg>
        <pc:spChg chg="mod">
          <ac:chgData name="Raymer, Michael L." userId="96c2fb1d-e79c-4ca3-9876-783e98fdd04a" providerId="ADAL" clId="{16E3BA81-E636-41AD-9744-D74114007388}" dt="2024-10-21T15:06:53.132" v="44" actId="12789"/>
          <ac:spMkLst>
            <pc:docMk/>
            <pc:sldMk cId="2933023001" sldId="307"/>
            <ac:spMk id="3" creationId="{F94299F7-8892-4357-CD29-B99F646DECC6}"/>
          </ac:spMkLst>
        </pc:spChg>
        <pc:picChg chg="add mod">
          <ac:chgData name="Raymer, Michael L." userId="96c2fb1d-e79c-4ca3-9876-783e98fdd04a" providerId="ADAL" clId="{16E3BA81-E636-41AD-9744-D74114007388}" dt="2024-10-21T15:07:46.549" v="47" actId="1076"/>
          <ac:picMkLst>
            <pc:docMk/>
            <pc:sldMk cId="2933023001" sldId="307"/>
            <ac:picMk id="7" creationId="{FDE2DD70-2EE4-4595-7EE3-A1F8DCE392CE}"/>
          </ac:picMkLst>
        </pc:picChg>
      </pc:sldChg>
      <pc:sldChg chg="addSp new">
        <pc:chgData name="Raymer, Michael L." userId="96c2fb1d-e79c-4ca3-9876-783e98fdd04a" providerId="ADAL" clId="{16E3BA81-E636-41AD-9744-D74114007388}" dt="2024-10-23T16:12:16.869" v="50"/>
        <pc:sldMkLst>
          <pc:docMk/>
          <pc:sldMk cId="1874822604" sldId="308"/>
        </pc:sldMkLst>
        <pc:inkChg chg="add">
          <ac:chgData name="Raymer, Michael L." userId="96c2fb1d-e79c-4ca3-9876-783e98fdd04a" providerId="ADAL" clId="{16E3BA81-E636-41AD-9744-D74114007388}" dt="2024-10-23T16:12:16.869" v="50"/>
          <ac:inkMkLst>
            <pc:docMk/>
            <pc:sldMk cId="1874822604" sldId="308"/>
            <ac:inkMk id="5" creationId="{23E08FA1-5A91-225B-944D-78F93F112EDB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5T15:30:25.014" v="59"/>
        <pc:sldMkLst>
          <pc:docMk/>
          <pc:sldMk cId="4232163885" sldId="310"/>
        </pc:sldMkLst>
        <pc:spChg chg="add mod">
          <ac:chgData name="Raymer, Michael L." userId="96c2fb1d-e79c-4ca3-9876-783e98fdd04a" providerId="ADAL" clId="{16E3BA81-E636-41AD-9744-D74114007388}" dt="2024-10-25T15:23:44.985" v="58" actId="1076"/>
          <ac:spMkLst>
            <pc:docMk/>
            <pc:sldMk cId="4232163885" sldId="310"/>
            <ac:spMk id="6" creationId="{061D72EA-6782-40EF-E7A6-322EE258AE6A}"/>
          </ac:spMkLst>
        </pc:spChg>
        <pc:inkChg chg="add">
          <ac:chgData name="Raymer, Michael L." userId="96c2fb1d-e79c-4ca3-9876-783e98fdd04a" providerId="ADAL" clId="{16E3BA81-E636-41AD-9744-D74114007388}" dt="2024-10-25T15:30:25.014" v="59"/>
          <ac:inkMkLst>
            <pc:docMk/>
            <pc:sldMk cId="4232163885" sldId="310"/>
            <ac:inkMk id="7" creationId="{CB1E80FA-3023-1107-E757-E5844B274D4A}"/>
          </ac:inkMkLst>
        </pc:inkChg>
      </pc:sldChg>
      <pc:sldChg chg="addSp delSp modSp new mod">
        <pc:chgData name="Raymer, Michael L." userId="96c2fb1d-e79c-4ca3-9876-783e98fdd04a" providerId="ADAL" clId="{16E3BA81-E636-41AD-9744-D74114007388}" dt="2024-10-25T15:31:34.736" v="97"/>
        <pc:sldMkLst>
          <pc:docMk/>
          <pc:sldMk cId="212968757" sldId="311"/>
        </pc:sldMkLst>
        <pc:spChg chg="add mod">
          <ac:chgData name="Raymer, Michael L." userId="96c2fb1d-e79c-4ca3-9876-783e98fdd04a" providerId="ADAL" clId="{16E3BA81-E636-41AD-9744-D74114007388}" dt="2024-10-25T15:30:37.925" v="63" actId="14100"/>
          <ac:spMkLst>
            <pc:docMk/>
            <pc:sldMk cId="212968757" sldId="311"/>
            <ac:spMk id="6" creationId="{21686692-784A-11A6-374C-E26702D308C3}"/>
          </ac:spMkLst>
        </pc:spChg>
        <pc:grpChg chg="del 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23" creationId="{C2EE098A-C838-89DB-60C6-E815985C223A}"/>
          </ac:grpSpMkLst>
        </pc:grpChg>
        <pc:grpChg chg="del mod">
          <ac:chgData name="Raymer, Michael L." userId="96c2fb1d-e79c-4ca3-9876-783e98fdd04a" providerId="ADAL" clId="{16E3BA81-E636-41AD-9744-D74114007388}" dt="2024-10-25T15:31:14.918" v="93"/>
          <ac:grpSpMkLst>
            <pc:docMk/>
            <pc:sldMk cId="212968757" sldId="311"/>
            <ac:grpSpMk id="33" creationId="{81FA92CC-CF78-8934-733A-7DE1BCE8E748}"/>
          </ac:grpSpMkLst>
        </pc:grpChg>
        <pc:grpChg chg="del 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36" creationId="{F8D02F46-1009-8CDF-4BFD-9E10CAF67970}"/>
          </ac:grpSpMkLst>
        </pc:grpChg>
        <pc:grpChg chg="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39" creationId="{26DA4602-3C2B-3D46-07E9-E895E23E284A}"/>
          </ac:grpSpMkLst>
        </pc:grp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7" creationId="{00DCA99C-10F9-C575-AB0B-BE330EC6BAC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8" creationId="{CDD9845A-1CE4-5EF3-FE54-36C3A65EAC11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9" creationId="{5D48DE76-7BD6-F2A1-25E5-79FE5C03E172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0" creationId="{68DBFEDF-33DB-4B25-D387-16FFA80D164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1" creationId="{3AEC6843-8FCE-E85A-19CF-92667B2F2B32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2" creationId="{83D69FD6-A123-955A-6A03-6BA5409DE0D4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3" creationId="{37AB4640-19BF-0F35-FD65-F090DCA5A7A3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4" creationId="{1A760D9C-C876-B914-4FB4-AAC96A0D988C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5" creationId="{D8FEFA1A-8FF9-67F1-B21A-8F4FC3DEB84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6" creationId="{3F826C2F-3E8B-C60A-3E5B-99C769C104F8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7" creationId="{24069ED8-0489-54B1-9B26-EC81A70FFEE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8" creationId="{2A89705F-8572-5FF2-E0DC-9F4FD20D59FD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9" creationId="{2AEE690B-01A8-23DB-ED54-DDCD3343724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0" creationId="{EF594B0D-1B98-3EAC-7AC0-1FB67F810B28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1" creationId="{2975FF50-8CE6-B826-F15F-736A0FA76C76}"/>
          </ac:inkMkLst>
        </pc:inkChg>
        <pc:inkChg chg="add del mod">
          <ac:chgData name="Raymer, Michael L." userId="96c2fb1d-e79c-4ca3-9876-783e98fdd04a" providerId="ADAL" clId="{16E3BA81-E636-41AD-9744-D74114007388}" dt="2024-10-25T15:31:30.909" v="94"/>
          <ac:inkMkLst>
            <pc:docMk/>
            <pc:sldMk cId="212968757" sldId="311"/>
            <ac:inkMk id="22" creationId="{36BF20FB-B8D4-730B-9E77-4FE2CF6B0D3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4" creationId="{7FABF07C-6CE5-163F-337D-D5BA57725E45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5" creationId="{31C98F99-E7FC-C7A0-222F-C7CF535E8E4E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6" creationId="{F7D8FB9C-4D24-2F8A-B90E-C43E0D55DFBA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7" creationId="{35380189-C8BA-170C-28FA-530A2854556E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8" creationId="{5294C513-7E1A-7604-F804-D7193E9D089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9" creationId="{F2C06A60-A10B-7750-9CE0-1235FFA17884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0" creationId="{CD9E1E62-E329-2A6A-1B83-68FAD9BFE713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1" creationId="{787B3CF2-B37C-06D2-F703-0CC57388F8FF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2" creationId="{FF253A23-04A6-9566-079D-A9C0B64417E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4" creationId="{0868461B-A026-81DE-7074-BAF1FBC49271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5" creationId="{33E16745-C065-3067-C794-E3ED33BAC795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7" creationId="{5813D082-892D-A7B7-D309-D3EBE2BBCEFA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8" creationId="{940BE2EA-E2D1-7516-D3E6-4E92DA1B967A}"/>
          </ac:inkMkLst>
        </pc:inkChg>
      </pc:sldChg>
      <pc:sldChg chg="addSp new">
        <pc:chgData name="Raymer, Michael L." userId="96c2fb1d-e79c-4ca3-9876-783e98fdd04a" providerId="ADAL" clId="{16E3BA81-E636-41AD-9744-D74114007388}" dt="2024-10-25T15:45:18.627" v="99"/>
        <pc:sldMkLst>
          <pc:docMk/>
          <pc:sldMk cId="182682681" sldId="312"/>
        </pc:sldMkLst>
        <pc:inkChg chg="add">
          <ac:chgData name="Raymer, Michael L." userId="96c2fb1d-e79c-4ca3-9876-783e98fdd04a" providerId="ADAL" clId="{16E3BA81-E636-41AD-9744-D74114007388}" dt="2024-10-25T15:45:18.627" v="99"/>
          <ac:inkMkLst>
            <pc:docMk/>
            <pc:sldMk cId="182682681" sldId="312"/>
            <ac:inkMk id="5" creationId="{2BC20983-3BCE-4981-EBDA-2BFFDA99626C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5T15:51:08.106" v="107"/>
        <pc:sldMkLst>
          <pc:docMk/>
          <pc:sldMk cId="4012876696" sldId="313"/>
        </pc:sldMkLst>
        <pc:spChg chg="add mod">
          <ac:chgData name="Raymer, Michael L." userId="96c2fb1d-e79c-4ca3-9876-783e98fdd04a" providerId="ADAL" clId="{16E3BA81-E636-41AD-9744-D74114007388}" dt="2024-10-25T15:46:12.493" v="106" actId="1076"/>
          <ac:spMkLst>
            <pc:docMk/>
            <pc:sldMk cId="4012876696" sldId="313"/>
            <ac:spMk id="6" creationId="{1609DEC9-84A9-6195-681C-18866A535836}"/>
          </ac:spMkLst>
        </pc:spChg>
        <pc:inkChg chg="add">
          <ac:chgData name="Raymer, Michael L." userId="96c2fb1d-e79c-4ca3-9876-783e98fdd04a" providerId="ADAL" clId="{16E3BA81-E636-41AD-9744-D74114007388}" dt="2024-10-25T15:51:08.106" v="107"/>
          <ac:inkMkLst>
            <pc:docMk/>
            <pc:sldMk cId="4012876696" sldId="313"/>
            <ac:inkMk id="7" creationId="{B46BDEAF-10FC-2711-10F3-CAF437FA72B9}"/>
          </ac:inkMkLst>
        </pc:inkChg>
      </pc:sldChg>
      <pc:sldChg chg="addSp new">
        <pc:chgData name="Raymer, Michael L." userId="96c2fb1d-e79c-4ca3-9876-783e98fdd04a" providerId="ADAL" clId="{16E3BA81-E636-41AD-9744-D74114007388}" dt="2024-10-25T16:05:21.868" v="109"/>
        <pc:sldMkLst>
          <pc:docMk/>
          <pc:sldMk cId="3689797844" sldId="314"/>
        </pc:sldMkLst>
        <pc:inkChg chg="add">
          <ac:chgData name="Raymer, Michael L." userId="96c2fb1d-e79c-4ca3-9876-783e98fdd04a" providerId="ADAL" clId="{16E3BA81-E636-41AD-9744-D74114007388}" dt="2024-10-25T16:05:21.868" v="109"/>
          <ac:inkMkLst>
            <pc:docMk/>
            <pc:sldMk cId="3689797844" sldId="314"/>
            <ac:inkMk id="5" creationId="{C1D227BE-F67D-0C7C-54B1-87A6CB58410A}"/>
          </ac:inkMkLst>
        </pc:inkChg>
      </pc:sldChg>
      <pc:sldChg chg="addSp new">
        <pc:chgData name="Raymer, Michael L." userId="96c2fb1d-e79c-4ca3-9876-783e98fdd04a" providerId="ADAL" clId="{16E3BA81-E636-41AD-9744-D74114007388}" dt="2024-10-28T15:28:52.039" v="113"/>
        <pc:sldMkLst>
          <pc:docMk/>
          <pc:sldMk cId="476865022" sldId="315"/>
        </pc:sldMkLst>
        <pc:inkChg chg="add">
          <ac:chgData name="Raymer, Michael L." userId="96c2fb1d-e79c-4ca3-9876-783e98fdd04a" providerId="ADAL" clId="{16E3BA81-E636-41AD-9744-D74114007388}" dt="2024-10-25T16:13:03.307" v="111"/>
          <ac:inkMkLst>
            <pc:docMk/>
            <pc:sldMk cId="476865022" sldId="315"/>
            <ac:inkMk id="5" creationId="{8B4E7F5A-3A0D-AF10-C9C4-D0E2B43D56DD}"/>
          </ac:inkMkLst>
        </pc:inkChg>
        <pc:inkChg chg="add">
          <ac:chgData name="Raymer, Michael L." userId="96c2fb1d-e79c-4ca3-9876-783e98fdd04a" providerId="ADAL" clId="{16E3BA81-E636-41AD-9744-D74114007388}" dt="2024-10-28T15:28:52.039" v="113"/>
          <ac:inkMkLst>
            <pc:docMk/>
            <pc:sldMk cId="476865022" sldId="315"/>
            <ac:inkMk id="6" creationId="{01D01B13-A1BD-13A9-6C1A-1F2AB08FDA79}"/>
          </ac:inkMkLst>
        </pc:inkChg>
      </pc:sldChg>
      <pc:sldChg chg="addSp new">
        <pc:chgData name="Raymer, Michael L." userId="96c2fb1d-e79c-4ca3-9876-783e98fdd04a" providerId="ADAL" clId="{16E3BA81-E636-41AD-9744-D74114007388}" dt="2024-10-28T15:51:14.705" v="115"/>
        <pc:sldMkLst>
          <pc:docMk/>
          <pc:sldMk cId="2254687921" sldId="316"/>
        </pc:sldMkLst>
        <pc:inkChg chg="add">
          <ac:chgData name="Raymer, Michael L." userId="96c2fb1d-e79c-4ca3-9876-783e98fdd04a" providerId="ADAL" clId="{16E3BA81-E636-41AD-9744-D74114007388}" dt="2024-10-28T15:51:14.705" v="115"/>
          <ac:inkMkLst>
            <pc:docMk/>
            <pc:sldMk cId="2254687921" sldId="316"/>
            <ac:inkMk id="5" creationId="{AE07E76F-A82F-B858-88A2-5D8F9DCFC1BD}"/>
          </ac:inkMkLst>
        </pc:inkChg>
      </pc:sldChg>
    </pc:docChg>
  </pc:docChgLst>
  <pc:docChgLst>
    <pc:chgData name="Raymer, Michael L." userId="96c2fb1d-e79c-4ca3-9876-783e98fdd04a" providerId="ADAL" clId="{3294B92F-FB18-4934-867E-3708471D5244}"/>
    <pc:docChg chg="addSld modSld">
      <pc:chgData name="Raymer, Michael L." userId="96c2fb1d-e79c-4ca3-9876-783e98fdd04a" providerId="ADAL" clId="{3294B92F-FB18-4934-867E-3708471D5244}" dt="2024-10-24T12:56:55.115" v="0"/>
      <pc:docMkLst>
        <pc:docMk/>
      </pc:docMkLst>
      <pc:sldChg chg="add">
        <pc:chgData name="Raymer, Michael L." userId="96c2fb1d-e79c-4ca3-9876-783e98fdd04a" providerId="ADAL" clId="{3294B92F-FB18-4934-867E-3708471D5244}" dt="2024-10-24T12:56:55.115" v="0"/>
        <pc:sldMkLst>
          <pc:docMk/>
          <pc:sldMk cId="65343912" sldId="309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21T18:35:40.097" v="12772"/>
      <pc:docMkLst>
        <pc:docMk/>
      </pc:docMkLst>
      <pc:sldChg chg="addSp delSp modSp mod">
        <pc:chgData name="Raymer, Michael L." userId="96c2fb1d-e79c-4ca3-9876-783e98fdd04a" providerId="ADAL" clId="{228BB2D8-8609-4A39-8DCC-62D7AB5D9C22}" dt="2024-05-21T18:35:40.097" v="12772"/>
        <pc:sldMkLst>
          <pc:docMk/>
          <pc:sldMk cId="0" sldId="256"/>
        </pc:sldMkLst>
        <pc:spChg chg="del">
          <ac:chgData name="Raymer, Michael L." userId="96c2fb1d-e79c-4ca3-9876-783e98fdd04a" providerId="ADAL" clId="{228BB2D8-8609-4A39-8DCC-62D7AB5D9C22}" dt="2024-05-21T18:35:39.426" v="12771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28BB2D8-8609-4A39-8DCC-62D7AB5D9C22}" dt="2024-05-21T18:35:40.097" v="12772"/>
          <ac:spMkLst>
            <pc:docMk/>
            <pc:sldMk cId="0" sldId="256"/>
            <ac:spMk id="3" creationId="{2B2DDDEC-FE8C-EF43-096C-EF3512EB4D0D}"/>
          </ac:spMkLst>
        </pc:spChg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1:2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13129 3478 513 0,'-1'2'286'0,"-1"-1"-130"0,2 1-90 0,0 0 36 15,2 1-7-15,-1-2-2 0,2 0-26 0,3-1-5 16,-1 0 0-16,-1 0 2 0,0-3-2 0,1 1-3 16,-1-4-11-16,5 1 9 0,-2-1 0 0,3 0-1 15,-1 0 1-15,0-2-7 0,1 1-7 0,-2 1-1 16,3-2-2-16,-8 3-8 0,1-1-3 0,-1 2-4 15,0 1-1-15,-3 3-5 0,2-2 1 0,-4 0-2 16,0 4-3-16,0 1-6 0,-2 2-1 0,-1 3-3 16,0 1 1-16,1 0-3 0,-2 3 0 0,0 1-2 15,-1 0 3-15,2-1-2 0,2-1-1 0,0 5 1 16,-2-1-2-16,0-1 0 0,3 0 1 0,-1-2-1 0,-2 2-1 16,2 1 0-16,-1 0 1 0,0-1 0 0,0 1-1 15,4-1 0-15,0 3 0 0,2 0 0 0,2 0 0 16,-1 0 1-16,3 0-1 0,0-1-1 0,1 1 2 15,-2 0 0-15,3-8 0 0,-2 5-4 0,3-7-35 16,-2 4-24-16,6-12-30 0,-2-1-38 0,2-8 90 16,0-3-76-16,4-6-28 0</inkml:trace>
  <inkml:trace contextRef="#ctx0" brushRef="#br0" timeOffset="376.12">13281 3241 1081 0,'-6'-3'498'0,"1"1"-278"16,1-2-121-16,3 3 31 0,1 0-6 0,-1-4-1 15,2 2-7-15,-1 2-27 0,1-2-13 0,-1 2-15 0,0-4-9 16,0 1-12-16,0 0-8 0,0 1-13 0,-1 1-6 15,0-1-9-15,1 2-6 0,-2-4-12 0,4 2-53 16,0 2-30-16,1-1-38 0,1-1-53 0,4 3 124 16,-1-2-103-16,5 5-33 0</inkml:trace>
  <inkml:trace contextRef="#ctx0" brushRef="#br0" timeOffset="734.95">13524 3511 1183 0,'2'1'503'0,"0"-2"-298"16,0-3-104-16,2-1 16 0,2-1-18 0,-1-1-2 15,1-1-19-15,0 0-10 0,6 0-3 0,-3 1-29 16,1 3-26-16,-3-5-5 0,3 4-2 16,-2-1-2-16,2 1-17 0,-5 1-13 0,4 0-30 15,0 4-2-15,-3-3-56 0,1 3-32 0,-2 1-50 16,1 1-89-16,1 0 193 0,-3 4-129 0,-4-1-89 15</inkml:trace>
  <inkml:trace contextRef="#ctx0" brushRef="#br0" timeOffset="849.58">13514 3716 1110 0,'0'10'484'0,"2"-3"-293"0,2-1-110 0,4-2 27 15,3-2 0-15,3-3-8 0,1-2-7 0,2-6-27 16,3-2-14-16,1-7-12 0,0 3-24 0,-4-2-48 15,1-3-49-15,5-6 66 0,-3 0-46 0,-1 3-26 16</inkml:trace>
  <inkml:trace contextRef="#ctx0" brushRef="#br0" timeOffset="1333.66">14172 3400 1020 0,'-13'3'505'0,"-1"-1"-271"0,0 4-124 16,1-1 108-16,3-1-143 0,-3 1-1 0,1 2-2 0,-5-2-1 15,2 4-7-15,-1-1-13 0,4-1-33 0,1 2-3 16,-3 0-4-16,2 1 0 0,1 3-2 0,7 1 1 16,0-1-1-16,2 3-3 0,2-3 2 0,10 1-4 15,-2 1 1-15,11-3-1 0,-1-2-2 0,4-4 0 16,0-1-1-16,5-9 1 0,2 2-2 0,-2-8 1 15,2-6 3-15,-1-5 0 0,-2 2 2 0,-1-6 1 16,-3-2 0-16,-6 0 2 0,0 0 4 0,-4 1 1 16,-9 4-1-16,-2 0 4 0,-1-1 1 0,-3 4 1 15,-6 5 1-15,-1 3-3 0,-4-2-3 0,-6 6-3 16,1-2-1-16,-1 5-6 0,1 3-5 0,0-2-8 16,-2 3-6-16,2 1-4 0,5 3-32 0,-1 1-21 15,4 1-25-15,4 2 11 0,6 0 47 0,-5 0-52 16,19 7-10-16</inkml:trace>
  <inkml:trace contextRef="#ctx0" brushRef="#br0" timeOffset="1674.87">14619 3272 1356 0,'-11'0'599'0,"5"2"-359"16,-6 0-143-16,2 5 22 0,0-1-5 0,-2 3-7 0,0-1-10 16,-4 3-41-16,0 2-12 0,-4 2-11 0,5 1-8 15,-1-2-12-15,3 2-2 0,-2 3 2 16,0 0-1-16,6-3-1 0,3 2-4 0,2-3 1 0,2-1-1 16,6-2-2-16,0 1 0 0,7-10-4 0,7 0-1 15,1-2 1-15,9-2-1 0,-4-7 1 0,6-3-1 16,-2-3 1-16,2-3-1 0,-1-3 2 0,-4-3 1 15,0 0 2-15,-7-1-1 0,2 2 2 0,-7-1 3 16,4 0 1-16,-13 6-1 0,1 0 1 0,-5 4-4 16,-3 2-2-16,-6 2-4 0,0 1-6 0,-1 3-7 15,-7 3-11-15,0 2-15 0,0 0-9 0,1 2-9 16,0 1-11-16,2 3-13 0,-2 0-68 0,5 3-39 16,-1-1-61-16,8-2 171 0,3 2-152 0,1 1-68 15</inkml:trace>
  <inkml:trace contextRef="#ctx0" brushRef="#br0" timeOffset="2202.39">14979 3124 1488 0,'3'5'597'0,"0"-2"-380"0,-1-2-127 0,0 1 18 15,-1-2-25-15,4 3-1 0,-1-2-4 0,1-1 3 16,3-3-49-16,1 2-10 0,3-4-11 0,-1 0-3 16,7-1-1-16,-5 0-1 0,9-1-3 0,-5-1-14 15,3 0 12-15,2-1 1 0,-2 4 0 0,2-3-2 16,-4 1 0-16,-4 3-2 0,2-3 0 0,0 2-5 16,-4 2-2-16,-2-2-1 0,0 3-1 0,-3-1-2 15,-6 2-1-15,4-1-1 0,-7 2 1 0,-3 3 1 16,-1 0 2-16,-6 1-1 0,-1 3 2 0,-5 2 4 15,2 0 4-15,-4 2 2 0,0-3 4 0,-2 7 5 16,-1-3 2-16,1 1 0 0,-1 2 0 0,0-2 4 16,0 1-2-16,2-1-2 0,0 1 0 0,4-3-3 15,0-2-1-15,2 3 0 0,-2-5 0 0,6 1-3 16,0-1-3-16,2 0 1 0,3 0-2 0,-2 0 2 0,6-2-1 16,2-1-1-16,0 3-2 0,0-3-1 15,3 0 1-15,5-3 0 0,2 3-1 0,4-4-1 16,-1 1 1-16,3 2 3 0,4-5-1 0,2 0 1 15,0 0 0-15,1 0 0 0,0-1 4 0,1 0 1 16,-1-1 1-16,2 1 1 0,-5 2 9 0,3 1 1 16,-7 5 0-16,2 1 4 0,-6 5 6 0,2-4 2 15,-9 13 0-15,1-1 4 0,-6 4-1 0,-1 2 0 16,-8 2 0-16,1 0 0 0,-2-1-7 0,-5-3-5 0,-2 2 1 16,-2 0-4-16,0-6-8 0,2-2 0 0,-1-2-6 15,-2-5-30-15,3-9-26 0,-3 6-35 0,5-11-59 16,2-5 105-16,-3-3-78 0,1-8-37 0</inkml:trace>
  <inkml:trace contextRef="#ctx0" brushRef="#br0" timeOffset="4393.35">14144 2354 483 0</inkml:trace>
  <inkml:trace contextRef="#ctx0" brushRef="#br0" timeOffset="6361.59">13612 2759 436 0,'-24'1'322'0,"-3"2"-120"0,7-6-119 0,-1 2 92 0,2-1-91 15,-2-4-3-15,3-2 0 0,1-1-19 16,1 1-10-16,2-1-7 0,0 3-4 0,0-3-11 16,0 0-1-16,0 5-4 0,-1-3-4 0,1 6-2 15,-2-2-2-15,-1 5-2 0,-2-1-2 0,-1 6-3 16,-2 2-1-16,1 0-1 0,-2 2-1 0,-2 3-1 16,-1-1 0-16,1 0 1 0,1 2 1 0,3-3-4 0,1-4-1 0,-3 6 0 15,3-1-2-15,4-1 0 0,2 0-1 16,-2 3-1-16,0-1 0 0,2 5 0 0,-2-2 1 0,6-1-1 15,-3 2 0-15,0 0 0 0,2 1 1 16,0-3 0-16,0 0 2 0,1 0 0 0,0 1-1 16,0 0 1-16,0 1 1 0,1-1 1 0,-2 0 0 15,1 3-2-15,-2-1-1 0,0 0 2 0,1-5-2 16,0 2 0-16,-1-1-1 0,0-3 0 0,3 1-1 16,0-3 1-16,3 0-1 0,0 0-1 0,2-1-1 15,-3 1 2-15,7-3 1 0,0 1-2 0,1 1-1 0,-1 1 0 16,8 1 0-16,-3 0 2 0,2-1 0 0,0 3 1 15,-1 1-1-15,-1 0 1 0,2-3 2 0,0 4 1 16,-2 0 0-16,0 1-1 0,-2 0-1 0,3 0 2 16,-3-2 1-16,-2 2-2 0,-3-3 0 0,2-1 1 15,-3 0-1-15,-2-3 1 0,3 1 1 0,-2-6-3 16,-1 3 1-16,6-6-2 0,-1 2-1 0,0-4-2 16,2-3 2-16,6-3-3 0,-2 2 3 0,-1-1-1 15,7-2-2-15,0 2 1 0,2-1 2 0,0 3-1 16,0 3 0-16,1 1 1 0,1 4-3 0,1 9 1 15,0-3 3-15,-3 5 2 0,2 7-1 16,0 0 0-16,-2 4 0 0,0 1-1 0,2-3 3 0,-2 1 0 16,0-1-1-16,1 0-1 0,0-9 0 15,-1 3 2-15,2-11-3 0,-1 1 1 0,2-7-1 16,-1 4 0-16,2-13 0 0,-1 0-1 0,0-3 1 16,1-5 0-16,1-2 1 0,-1-1-1 0,1-2-7 15,0-2-11-15,-3 0-7 0,3 2-10 0,-3 1-2 0,-3 6-6 0,1 1-2 16,-1 1 1-16,-1 4 9 0,-2 8 8 0,-2 3 9 15,0 10 9-15,-2 13 1 0,1-6 8 0,-4 8 1 16,3 4 3-16,-2 0 3 0,2 5 1 16,0-3 1-16,4-1 0 0,-2-1 1 0,4-2-3 15,-1-7 1-15,4-1-2 0,-3 1-1 0,11-15-3 16,-7 4 2-16,3-11 3 0,0 2-3 0,5-12 2 16,-3 4 0-16,1-8-1 0,-1-3 0 0,-4-2 0 15,18-19 0-15,-21 19-7 0,-1 3-4 16,2-2-1-16,-5 4 0 0,-2 3-5 0,-1 1 2 15,2 2-1-15,-3 0 3 0,-2 4 3 0,-1 4 2 0,-1 1 2 16,-2 7 1-16,1-1 3 0,-1 5-2 0,-1 5 3 16,0-1 0-16,0 5 1 0,1-2-1 0,0 3 1 15,1 1 0-15,1 0-2 0,3-3 1 0,3-7-4 16,-2 4 1-16,5-9-1 0,0 2 0 0,2-6 0 16,2-1 1-16,1-6-1 0,2 0 1 0,4-4 0 15,1-4 0-15,2-6 1 0,-4 2-2 0,6-5 1 16,0-4-1-16,0 2 0 0,-3 0 1 0,-4 1 0 15,-3 3-1-15,3 3-1 0,5 0 2 0,-11 3-1 16,3 5 0-16,-2 1 0 0,4-2 0 0,-3 7-2 16,3 0 2-16,-6 1 0 0,5 8 3 15,0 1 1-15,0 5 0 0,0 4 2 0,4 5 0 16,-1 2-1-16,3 6 2 0,-4-1-1 0,0-3-4 16,2 3 0-16,-4-7-2 0,6 1 1 0,-5-8 0 15,-3 3 2-15,6-13 1 0,-2 1 4 0,-1-8 8 16,-1-2 3-16,3-8 0 0,-3-4 1 0,-3 1 1 0,5-15-3 0,3-4-1 15,1-1-4-15,-1 3-8 0,2-5-1 0,0 1-1 16,5-2-1-16,1 5-1 0,-1-3 1 0,-6 8-2 16,3-1 1-16,0-2-1 0,-3 5 0 0,-2 5-1 15,0 5-1-15,-2-1 1 0,-1 10-1 0,-1 4 2 16,-3 6-1-16,1 2 0 0,-1 6 0 0,3 0 1 16,-3 4-1-16,2-1 1 0,-1 0 1 15,2-1-1-15,4-3 0 0,-3 4 1 0,5-8 0 16,-1-1 0-16,0-3 14 0,2-4 7 0,-4-4 5 15,3-1 2-15,-6-2 3 0,-4-6 2 0,1-6 0 16,0 0 3-16,-1 4-15 0,-2-6-6 0,0 0-5 0,0 1-3 16,2-2-2-16,0-1-1 0,-2 4-2 0,0 1-1 15,-1 0-1-15,0 1 0 0,2 3-1 0,-3 2 0 16,0 3 0-16,1 2 0 0,-1 3 1 0,-1 2-1 16,1-1 2-16,-3 1-2 0,2 2 2 0,-2-1-1 15,0-1 1-15,0-2-2 0,0-1 2 0,-1-1 1 16,2-2 1-16,-2-3 0 0,1 0-2 0,1-6 1 15,0 0 2-15,-3-4 1 0,0-1 2 0,-1 2 3 16,-2-4-1-16,0-7 2 0,1 1 1 0,-3 4-2 16,-1-3 1-16,-3-3-1 0,3 1-5 0,-3-1-2 15,-1-2 0-15,1 11-3 0,-5 1 1 0,2-1 1 16,-1 8-1-16,-1 3 1 0,-3 4 0 0,0 4 0 16,-3 4 3-16,4 0 1 0,-3 3 2 15,1 1 2-15,1 1-5 0,-2 1 4 0,2-2 0 16,1 2-2-16,2-4-1 0,-3 0-1 0,3-1-3 15,1 0 0-15,-2-2 0 0,3-1-3 0,-1-1 1 0,2-3 2 16,-2-3-3-16,1 0-1 0,1 1 2 0,-1-3-1 0,-3-5 1 16,1 1-1-16,-1-1 1 0,1 1-1 0,1-1 1 15,-2-2-1-15,-1-4-1 0,1 1 1 16,-1 1-1-16,-4-4-3 0,1 0-4 0,-6-2 0 16,0-2-2-16,-1 5-1 0,0-1 1 0,-3 2 0 0,4 4 0 15,-4 9 3-15,2-6 5 0,0 15-2 0,0 0 4 16,-3 6 3-16,2 0 2 0,-4 11-2 15,3-3 2-15,-1 3 0 0,0 4-2 0,2 1 2 16,-2-3 1-16,0-2-5 0,-2-1 1 0,1-1-2 16,-1-2 0-16,3-2 3 0,0-3-1 0,-6-2 0 15,2 1-3-15,6 0 1 0,-1-3 0 0,2-2 0 0,-3-1 0 16,2-6 0-16,-2 2 0 0,5-4-1 0,-3-6 2 16,1-1 0-16,0-4-1 0,-5-5 1 0,-1 1-2 15,1-3 1-15,-3-3 0 0,1 0 2 0,1 2-2 16,-5-1 0-16,8 0 0 0,-2 3 0 0,3 3 1 15,0-1-1-15,4 14 1 0,-2-6 2 0,0 4 1 16,1 9-1-16,3 1 3 0,-2 0 1 0,3 4 1 16,-1 2-3-16,-3 4 1 0,0 0-2 0,8 1-1 15,-3 3 1-15,-6-3-3 0,3 5 0 0,-2-2-1 16,1 1 2-16,2-7-1 0,-2 5 1 0,-2-2 1 16,5 0-2-16,-1-3 2 0,0 1 0 0,-1-2 1 15,1-1-2-15,2-3 0 0,1-3 0 0,-2 0 0 16,3-3 0-16,-1-1 0 0,0-4 0 0,1 2 1 15,2-5 0-15,-2 5 1 0,0-3 4 0,-2-2 0 16,2 4 0-16,0-1 0 0,0 0 1 0,-3 2-2 16,0 0 0-16,3 1-1 0,0-1-2 0,-3 2-2 0,-3-1 1 15,1 2 0-15,4 0-2 0,-1 0 1 0,1 3-2 16,-5-2 2-16,1 3-2 0,0 1 1 0,3 1 1 16,-1 2 0-16,-1 1 1 0,1 0-2 0,2 3 2 15,2-1-1-15,-1 1 0 0,2 1-2 0,2-2 0 16,1 2-1-16,0-1-18 0,2 1-22 0,0 0-34 15,2 2-216-15,-2-1 238 0,6 6-135 0,0-2-112 16</inkml:trace>
  <inkml:trace contextRef="#ctx0" brushRef="#br0" timeOffset="11893.12">13010 3743 648 0,'2'-2'334'0,"-2"0"-158"0,-1 0-94 0,0 1 28 16,1 0-8-16,-1 0-8 0,1 1-12 0,-1-2-31 16,0 0-11-16,2 2-11 0,2-2-5 0,-1 1-7 15,1 0-3-15,-2-1-1 0,1 1 2 0,1-1 2 16,-3-1 0-16,1 1 1 0,-1 1-2 0,-1 0 1 16,1 1 1-16,-1 0-1 0,-2-1-2 0,-1 1-7 0,-1 1 0 15,-2 0 3-15,1 0 1 0,-1 1-1 0,-1 0 1 16,1 1-2-16,-1-2 3 0,0 1-3 0,-1-1 0 15,5 0-3-15,-3-1-1 0,2 0-1 0,0-3-1 0,1 0 2 16,1-2-1-16,1 0 1 0,-1-3 0 16,0-2 4-16,2 1-1 0,0-2 2 0,1-3 0 15,0 2 2-15,0-2 2 0,-2 0-1 0,2-1-1 16,0 0-3-16,-2 0 0 0,0 1-2 0,0 1-3 16,2-3 0-16,-1 2-4 0,0 2 2 0,0-2-1 15,-1 5 0-15,0-2-1 0,1 3 0 0,1 0 1 16,0-1 0-16,0 3-1 0,0 0 0 0,-1 1-1 0,1-2 0 15,0 2 0-15,0-1 0 0,0-1 0 0,0 2 0 16,-1-1 0-16,2 1 0 0,-1 2 0 0,1-4 0 16,-1 1 1-16,0 2-1 0,0-1-1 0,-1-2 1 15,1 0 0-15,0 0-1 0,1-2 0 0,2 2 1 16,-2 1-1-16,1 2-1 0,0-1 1 0,0 0 0 16,2 1-2-16,0-1 1 0,-1 2 0 0,0 2 2 15,1-1-2-15,1 1 1 0,-1 0 1 0,-1 1 1 16,0 0 1-16,1 3 1 0,-1 0-2 0,-1 3-1 15,0-1 3-15,-1 1 0 0,1 2-3 16,-1 0 3-16,-1 1-2 0,0-1-1 0,-1 2 2 0,-1-1 2 16,0-2-3-16,1 1 0 0,-2 3 1 15,1-3-2-15,-2 2 3 0,-1-1-2 0,-1 0 0 16,2 1 1-16,-2 0-2 0,1 2 2 0,-2-3 1 16,0 1-1-16,1 0-1 0,1 0 1 0,0-2 0 15,-1-1-1-15,0 2 1 0,1-1 0 0,0-1-1 0,0-2 0 0,-1 1 1 16,1-1-1-16,0 4-1 0,0-4 0 0,-2 0 1 15,0 1-1-15,0 2 1 0,0 0-1 16,-1-1 0-16,2 4 0 0,-2-5 0 0,0 4 0 16,3 2 0-16,-3 0-2 0,4 0-1 0,0 3 1 15,2-1-1-15,-1-2 1 0,1 3 0 0,2-4-2 16,0-1 1-16,1-3 7 0,-1 1 3 0,5-4 3 16,0 0 3-16,3-2 8 0,1-2 3 0,2-3 5 15,0-1-1-15,4 0 1 0,-1-4-1 0,0-1-2 16,1-1-3-16,-3 3-7 0,-1-2-2 0,2-3-2 15,0 2 1-15,-2 0-5 0,-1 1-2 0,0-1-5 0,-1 5-60 16,-2-3-59-16,0-1-115 0,-1 10 182 0,-5 6-158 16,-1-6-97-16</inkml:trace>
  <inkml:trace contextRef="#ctx0" brushRef="#br0" timeOffset="17052.5">19251 3104 836 0,'0'6'346'16,"-4"-1"-194"-16,-1 3-84 0,-2 4 89 0,-5 9-87 15,2-3-2-15,-3 5 0 0,-5 4-1 0,2 0-5 16,-3 4-10-16,1 2-11 0,2 6-16 15,-3-1-3-15,5 4-5 0,-1-2-2 0,9 1-5 0,-7 3-1 16,9-10-2-16,2 4 3 0,0-8-1 16,1 1 1-16,4-10-2 0,3 1 0 0,1-5 1 15,0-5-2-15,5-3 1 0,0-3-4 0,2-5-50 0,3-3-44 16,-2-7-68-16,-2-1 122 0,2 1-90 0,2-6-52 0</inkml:trace>
  <inkml:trace contextRef="#ctx0" brushRef="#br0" timeOffset="17201.7">19172 3010 1414 0,'-7'-11'525'16,"1"-3"-362"-16,8-2-103 0,7 2 1 0,-6-1-12 16,5 3 1-16,2 4-8 0,2 0-11 15,-3-2-27-15,2 3-38 0,0 3-33 0,-1 2-41 0,8 0 79 16,0 2-58-16,0-1-32 0</inkml:trace>
  <inkml:trace contextRef="#ctx0" brushRef="#br0" timeOffset="17455.97">19593 3255 1094 0,'-4'5'464'0,"4"0"-274"0,3-1-99 0,1-2 22 15,4 0-10-15,0 0 2 0,9-2-13 0,-4 0-12 16,5-2-17-16,0-3-10 0,2-2-25 0,-1 3-18 16,1-3-31-16,1 0-32 0,-1 3-124 0,-2-2 143 15,0 6-87-15,-3-1-71 0</inkml:trace>
  <inkml:trace contextRef="#ctx0" brushRef="#br0" timeOffset="17613.3">19590 3465 1337 0,'-15'10'512'0,"-2"-2"-335"0,16-6-116 16,0 2 27-16,10-2-10 0,-3 3 3 0,10-4-3 0,-1-1-2 15,5-2-33-15,5-3-12 0,6-2 4 0,-1-2-29 16,-3 0-24-16,6-2-31 0,8-2-136 0,0 1 153 15,-3 1-99-15,4 1-60 0</inkml:trace>
  <inkml:trace contextRef="#ctx0" brushRef="#br0" timeOffset="18003.08">20743 3048 990 0,'-1'-11'519'0,"2"-1"-290"0,0-1-127 16,4 1 18-16,-2-6 15 0,1 6-5 15,2-3-14-15,-2 1-11 0,2-1-23 0,-3-1-9 0,2 3-8 16,-2 4-3-16,-3 2-19 0,-1-2-9 0,-3 4-5 16,-2 5-6-16,-8 5-11 0,2-1-4 15,-10 14-5-15,0-2-4 0,-5 13-2 0,-1-5-1 16,-1 20 1-16,-5-3 0 0,4 8 1 0,-2 6 1 15,1 3 1-15,3 1 0 0,6-7 3 0,7 0 1 0,1 7-1 16,6-1 1-16,2-9 1 0,11-3 0 0,4-4-2 16,6 0 2-16,10-12-1 0,-3 4 1 0,7-18 0 0,6-5 3 15,0 2-1-15,5-13 3 0,-4-5 2 16,1-6 17-16,1-3 8 0,-4-6 7 0,-8-1 6 16,-7-3 10-16,2-1 7 0,-17-1 2 0,3 2 3 15,-13 1-17-15,2-2-7 0,-19 7-10 0,3 1-7 16,-8 8-17-16,-6 4-5 0,-2 6-9 0,0-1-14 15,1 10-66-15,0 4-53 0,0 7-82 16,0-6-170-16,7 2 283 0,3 11-197 0,2-10-171 0</inkml:trace>
  <inkml:trace contextRef="#ctx0" brushRef="#br0" timeOffset="20469.97">16530 8750 894 0,'-3'-4'446'15,"0"1"-225"-15,1 1-120 0,0 1 62 0,1 0-53 0,-2 0-11 0,1-1 2 16,1-1-7-16,0 2-34 0,0 0-6 0,1 1-9 16,-1-3 1-16,1 2-7 0,1-1 0 0,-1 1-11 15,0-2 2-15,0 1-1 0,0-1-2 0,-1 2 1 16,0 0-5-16,0-2-1 0,-1 3 0 0,-1 0-1 15,1 2-4-15,-1-1-3 0,0-1-1 0,-2 1-2 16,1-1-3-16,1 1 2 0,-5 1-2 16,1-2-3-16,2 3 1 0,-2 0-1 0,2 2-1 15,-2-2 2-15,-1 4-3 0,2-2 0 0,-1 3 0 16,0-1 0-16,0-1-2 0,0 1 1 0,0 0-2 16,1 0 0-16,0 1 0 0,3 0 0 0,-3 0-1 0,-2 3 1 15,-2 0 0-15,1 0 1 0,5 0 0 0,-6 2 0 16,-1-2-1-16,1 2 1 0,2 0 2 0,0 1-3 15,2-1 3-15,-5-1 1 0,1 0-1 0,3 1 2 16,0 1-1-16,-1-1 0 0,-2-1 1 0,2 0-1 16,2 0 1-16,1-2-5 0,-1 1 2 0,1 0-2 15,-1-2 2-15,3 2-2 0,0 0 0 0,-1-3 1 16,1 3-1-16,0 0 2 0,1-1 0 0,-1-2 0 16,2 3-1-16,-1 2 1 0,0-5-1 0,0 5-1 15,0-4 1-15,-1 1 2 0,0 4-1 0,1-3 0 16,0 0 0-16,-1-1 1 0,0 2 2 0,2 0 0 15,-1-1 0-15,1-1-2 0,1 0 0 0,0-1 1 16,0-1 0-16,1-1 1 0,1 0-4 0,0-1 2 16,2-1-2-16,-1 1 3 0,0 0 0 0,0 0-1 15,3 1-1-15,-1 0 2 0,0-1 1 0,1 2-3 16,0 1 0-16,2-3 0 0,-2 1 1 0,2 0-1 16,2 0 0-16,-2 1 0 0,-1-2-2 0,4-1 1 0,-2-1 1 15,2 5-1-15,-2-4 1 0,-1-2-1 0,2 4 1 16,2-2 1-16,-2 2 2 0,0-1 0 0,1 0 1 15,-2-2 4-15,0 5 1 0,-1-6 1 0,-1 3 1 16,0-3 0-16,2 2 2 0,0 0 0 16,-2 0 0-16,-1-2-3 0,3 1-1 0,-2-3 0 0,1 3-1 15,-1-3-2-15,-2 0-1 0,2-1 0 16,0 0 0-16,1-2-2 0,1 1 0 0,-1 1 0 16,0-4 2-16,0 2-1 0,-1 0-1 0,1-3 0 15,0 3 1-15,-3 1 0 0,1-2-2 0,-1 0 1 16,1-2 1-16,-2 2-3 0,0-1 1 0,0 0 0 0,2 0-1 15,-2-2 0-15,0 1 2 0,0 0-3 0,1 1 1 16,1-2-1-16,-2 2 1 0,2 1-1 0,-2-4 0 16,2 3 0-16,-1-2-1 0,2-1 2 0,-4 1-3 15,3-1 2-15,-2-1 0 0,0 3 0 0,1-2 0 16,-1 0 1-16,-1 2-3 0,1 0 2 0,0-1 0 16,-1 1 0-16,0-2-2 0,1-1 1 0,-2 2 0 15,2-3-1-15,-1 2 3 0,-1 0-2 0,0 0 0 16,-1 1 0-16,4 1 2 0,-4-1-1 0,2 1 1 15,-1-1-1-15,0 1-2 0,-1-1 3 0,1 2-2 16,0-2 3-16,-3 3-3 0,1-2 2 0,1-1-1 16,-1 3 1-16,0 0 1 0,0-2-1 15,0 0 0-15,0-2-2 0,1 1 2 0,-1 0 1 0,-1 1-2 16,1 2 1-16,-2-2 1 0,1-1-1 0,-1 3 1 16,0 1-1-16,0-3 0 0,-1 2-2 0,0-1 2 15,-1 1 0-15,1 0-2 0,0 1 2 0,-1 1-2 0,1-4 2 16,-1 3-1-16,1 1 0 0,1-1 0 0,-1-2 0 15,0 3 0-15,-2-2-1 0,1-1 1 0,2 3-2 16,-2-2 1-16,1 2 2 0,0-1-2 0,-1 0-1 16,0-1 0-16,2 3 1 0,-3-3 0 0,2 2 1 15,-1 1-1-15,0-2-1 0,0 1 0 0,-2 1 1 16,1 0-1-16,1 0 2 0,-1-1-2 0,2 1 2 16,-2-2-2-16,1 2 2 0,2-2-1 0,0 2-1 15,-1 0 3-15,1-1-1 0,0 1 1 16,-1-1-1-16,2 0 3 0,-3 1-3 0,2 0 3 15,-1-1-1-15,1 1-1 0,-1 0-1 0,1 0-1 0,0 0 3 16,-1 0-3-16,0 0 2 0,1 0-2 0,-1-1 0 16,0 1-1-16,-2 0 0 0,2-1 2 0,0 1-2 15,-1 1 0-15,1 0 0 0,0-1 1 0,-1 2-1 16,1 0 0-16,-1 1 1 0,0 1-1 0,2-1 0 16,-2 1 0-16,0 1 0 0,-1 0 0 0,0-2 0 15,1 1 0-15,0 0 0 0,0 0 0 0,0-1 1 16,0 0 0-16,0 2-1 0,-1-2 1 0,3 2-1 15,2-2 0-15,-5 0 0 0,1 2 0 0,1 0 0 16,1-2-1-16,-3-1 1 0,3 3 0 0,-2 1 0 16,-1-2 0-16,1 2 0 0,1-2 0 0,-1 1 0 15,3 0 0-15,-2 1 0 0,2-2 0 0,-2 0 1 16,0 1-1-16,2-5 0 0,-1 2-1 0,1 0 1 16,1-2 0-16,-3 3 0 0,1 0-1 0,1-2 1 15,-7 2-2-15,6 3 3 0,0-2-1 0,-1 2 0 16,-1-2 0-16,2-1 0 0,0 2 1 0,2 0-1 15,0 2 3-15,-3-2-3 0,-1-1 1 0,-4 1-1 0,4 3 3 16,1 1-1-16,-1-3 1 0,0 2 0 0,-5-2-2 16,2 1 3-16,2 1-2 0,2 0 3 0,-2-4-3 15,0 2 0-15,-2-2 1 0,5 1-2 0,0 1 2 16,-2-3-2-16,2 2 0 0,0-2 0 0,0 0 0 16,2 1-1-16,-5-1 1 0,3-1-2 0,0 1 0 15,0 0 1-15,0-1-8 0,-1 1-13 0,2-1-22 16,-1 2-79-16,1-1-76 0,-4 0-122 0,2 0 231 15,-2-3-217-15,-3 0-109 0</inkml:trace>
  <inkml:trace contextRef="#ctx0" brushRef="#br0" timeOffset="23999.55">17587 4640 1368 0,'-14'2'537'16,"-4"3"-348"-16,3 0-114 0,-2 0 7 0,2 0-1 15,-1 2-3-15,1-3-9 0,-1 2-9 0,2 0-31 16,-1 0-10-16,3 0-5 0,-3 1-5 16,1-1-6-16,0 1-2 0,5 0 0 0,-2 3-2 15,1-5-1-15,0 3 0 0,3 0-4 0,2-1 0 16,5 0-2-16,-1 0 0 0,1-3-1 0,3 2-2 15,9-2 0-15,-1 0 0 0,5-1 4 0,2 4-1 0,1 0 2 16,5 3 0-16,2 3 2 0,0 1 2 16,-1 1 2-16,1 6 1 0,-4 1 0 0,-8 0 3 15,5 1 2-15,-17 6-1 0,2-1 4 0,-6 0 9 16,0 1 5-16,-14 0 5 0,0-1 8 0,-4-1 9 16,-3-1 3-16,-1-7 2 0,-3 0 2 0,3-2-7 0,4-12-6 0,-3 2-6 15,0 0-5-15,3-5-11 0,4-2-5 16,-3 0-3-16,6-3-5 0,-1-3-3 0,0 3 0 15,2-5-3-15,3 3-35 0,0-2-18 0,6 2-20 16,3 1-25-16,0 2-100 0,2-1-95 0,7 3 199 16,3 2-151-16,10 0-86 0</inkml:trace>
  <inkml:trace contextRef="#ctx0" brushRef="#br0" timeOffset="24296.12">17922 4834 1247 0,'0'-6'557'0,"2"-3"-332"16,1 1-135-16,-2 1 40 0,1-3-25 0,-2 8-8 0,-1 0-13 0,-1 4-32 15,-4 4-12-15,-1 7-12 0,1 1-9 0,-2 0-17 16,-4 16-2-16,-2 11-1 0,-3-3 0 0,3 0 1 15,-4 9-1-15,1 2 1 0,-2 9-1 0,1 3-11 16,-1-1-8-16,6-15-14 0,0 2-37 16,1 2-13-16,1-9-15 0,5-10-18 0,3-12-59 15,0-1-22-15,5-13-45 0,0-4 146 0,5-16-106 16,0 2-45-16</inkml:trace>
  <inkml:trace contextRef="#ctx0" brushRef="#br0" timeOffset="24438.97">17750 5188 415 0,'-6'-34'304'0,"1"0"-120"0,-6 1-121 16,-2 1 54-16,-2 2-38 0,2 2-17 0,-1 3-24 0,1 5 3 0,-1 2 30 15,-3-1 11-15,6 7 9 0,0 4 8 0,1 1 3 16,-1 3 3-16,4 6-7 0,0-2-11 16,3 4-32-16,3 4-11 0,0 0-9 0,2 4-12 0,6 0-6 15,4 1-13-15,0 1-4 0,5 0 1 16,8 0 0-16,0-4-29 0,2 2-26 0,11-7-28 16,-2-1-36-16,2-3 83 0,2 0-67 0,3-8-30 15</inkml:trace>
  <inkml:trace contextRef="#ctx0" brushRef="#br0" timeOffset="24754.23">18316 4831 1097 0,'-15'5'564'0,"6"-1"-318"0,-6 0-133 15,1-2 129-15,3 3-132 0,0 0-24 0,-4 1-4 16,1-1-4-16,-4 2-5 0,2-2-6 0,-2 2-23 16,2 0-7-16,-1-3-7 0,0 4-7 0,2-2-5 15,2 0-4-15,2-1-3 0,-1 1-1 0,3-2-5 16,2 1-2-16,3-2-3 0,0-1 0 0,1 2-6 15,3-3 0-15,4-1 1 0,0 1-2 0,2-1 1 16,9 0-1-16,8 0 1 0,-4 0 1 0,2-1 3 16,5 0-1-16,0 1 1 0,4 3 2 0,-3 1-2 15,3 0 1-15,-11 3 0 0,-2 4 2 0,1 2 0 16,-6 3 2-16,-4 4-1 0,-8 3 2 16,-1 0 2-16,-7 5 2 0,-6-2 0 0,-2 2 1 15,0 0 5-15,-8-3 1 0,2-1 2 0,-1-4 2 16,-3 2-1-16,3-10-1 0,1 3-1 0,0-7-3 15,1-2-2-15,5-6-4 0,0 1-5 0,2-1-10 0,9-10-12 0,2 0-56 16,-1-1-37-16,4 0-50 0,5-3-71 0,1 1 157 16,3-3-160-16,4-1-73 0</inkml:trace>
  <inkml:trace contextRef="#ctx0" brushRef="#br0" timeOffset="24933.42">18479 5223 1887 0,'-6'3'698'16,"2"0"-515"-16,-3-4-138 0,4-6 0 0,0 0-33 15,1 2 1-15,2 1-5 0,0-3-3 0,2 0-20 0,0-1-112 16,3 1 42-16,1-1 57 0,-1 6-70 0,-1-4-59 16</inkml:trace>
  <inkml:trace contextRef="#ctx0" brushRef="#br0" timeOffset="25861.46">18934 4888 884 0,'0'-6'407'0,"1"2"-225"0,-1-1-92 16,-1-3 34-16,1 4-27 0,0 0-5 0,-2 4-2 15,1 0-11-15,-2 0-12 0,-1 3-12 0,1 0-22 16,1 7-10-16,-3 3-4 0,0-2-3 0,-1 0-11 16,2 4-2-16,0 2-2 0,-2 2 0 0,2 1-1 15,-1-2 2-15,3-4 0 0,0 2 0 0,1 0-1 16,1-4-1-16,0-2 1 0,1-4 0 0,0 0 1 15,1-2 1-15,-1-2-1 0,1-2 3 0,-1 1 2 16,-1-1 2-16,2-1 2 0,-2-1-1 0,0 0 1 16,0 2-3-16,0 0 1 0,-3-2-3 0,3 1 0 15,-1-1-3-15,-1 2-2 0,2 0-1 0,-1-1-1 16,0 1 1-16,0-1-2 0,1 1 2 0,0 1-3 0,0-1 3 16,0 0 0-16,0 1 3 0,1-1-2 0,-1 0 2 15,0 3-1-15,-1-2 2 0,0-1 0 0,-3 2 3 16,0-2 11-16,0 3 2 0,-2 0 3 0,2-1 2 15,-4-2 3-15,1 1-2 0,1 0 3 0,-2-1-4 16,1 3-13-16,1-2 1 0,-1 2-7 0,2 0 2 16,-1 0-3-16,-2 2-2 0,3 2-1 0,0 0 0 15,1 2 1-15,0 0-3 0,3 4 0 0,-5 0-1 16,5 1-1-16,1 3 1 0,3-2 0 16,1 3 0-16,-1-3-1 0,6-1 1 0,3-1 0 0,1-1 2 15,1-1-1-15,3-4 2 0,1-4-1 0,4-2 2 16,3-5 0-16,0 0 1 0,2-3 0 0,4-8 2 15,-3-1 1-15,4-2 0 0,-8-1 2 0,1-4 2 16,1 1 1-16,-7-2 4 0,-3 2 0 0,-6-2 3 16,3 0 0-16,-11 5 0 0,4-3-1 0,-7 2 2 15,1 0-1-15,-10 1-4 0,1-1-1 0,-5 5-5 16,-2-1 1-16,-4 4-2 0,1 1-3 0,-3 2-4 16,-1 6-1-16,-3 2 1 0,3 1-2 0,2 0-2 15,5 7-4-15,-1 4-16 0,-1-3-17 0,3 0-22 16,6 4-31-16,5-3-42 0,0 2 91 0,6-2-70 15,-2 1-24-15</inkml:trace>
  <inkml:trace contextRef="#ctx0" brushRef="#br0" timeOffset="26155.04">19344 4952 1580 0,'-15'10'577'0,"3"0"-397"15,-4-1-107-15,6-4 28 0,-1 1-31 0,6-4-2 16,0 4-2-16,1-3-7 0,2-1-66 0,2-1 39 16,0 1-25-16,1 1-13 0,2 0 5 0,-1 3-1 15,4 0-1-15,-2-1 0 0,3 5 1 0,1-1-2 16,0-1 3-16,2 2 1 0,5-2-1 0,-2-2 0 16,4 0 2-16,-1-3 1 0,2-3-1 0,0 2 1 15,2-3 1-15,2-4 0 0,-1-3-1 16,0 0 4-16,-2 3 0 0,-6-6 3 0,4-4 12 15,-2 0 2-15,-4 2 0 0,-3-4 3 0,1 2-2 0,-4-5 1 16,3 0-1-16,0-1-4 0,-4 5-11 0,-2-2-9 16,3 0-11-16,-3 2-20 0,-1 0-18 0,1 3-65 15,-2 0-33-15,0 2-42 0,5 1-59 0,0 4 154 16,-4-2-122-16,11 3-24 0</inkml:trace>
  <inkml:trace contextRef="#ctx0" brushRef="#br0" timeOffset="26529.82">19757 4760 1234 0,'-3'-7'527'16,"2"-4"-326"-16,1-2-117 0,4 0 31 0,-1 1-5 15,1-3 4-15,3 3 3 0,-3 0-27 0,2 1-13 16,-1 4-13-16,1 0-11 0,-3 7-25 0,3-3-7 16,-2 11-4-16,-2-1-7 0,-2 10-9 0,1-4-1 15,-2 15 0-15,-1-1-1 0,0 7-27 0,-3 5-16 16,2 1-23-16,-1-2-22 0,0-4-32 0,2-2-37 0,-1 5-76 15,0-2-41-15,-1-9-6 0,1-1 10 0,0-8 25 16,-2 2 72-16,0-10 54 0,-1 3 66 0,2-11 99 16,-4-4 103-16,0 0 52 0,1-7 27 0,-1-3 16 15,-2-2-7-15,0-2-10 0,-1-2-23 0,-3-3-20 16,2 1-57-16,1-4-20 0,-3 2-20 0,8-2-16 16,-1 1-42-16,-1-3-8 0,8 6-6 0,3 0-3 15,3 0-1-15,-1 0-1 0,5 8-1 0,-2 0-2 16,6 2-1-16,0 2-3 0,7 1-1 0,-2 2 0 15,-3 0-1-15,8 2 0 0,6-2-2 16,1 1-8-16,-2 2-16 0,3-3-23 0,2 4-27 0,3-3-109 16,2 4-85-16,1-1 193 0,-7 3-150 0,1 5-109 15</inkml:trace>
  <inkml:trace contextRef="#ctx0" brushRef="#br0" timeOffset="26675.24">20091 4943 1183 0,'-4'11'552'15,"0"3"-309"-15,4-6-165 0,2 0 31 0,-1-1-30 16,6 0-13-16,-3 0-10 0,3-5-127 0,2 0-120 16,-2-2 145-16,9-4-97 0,-3-13-112 0</inkml:trace>
  <inkml:trace contextRef="#ctx0" brushRef="#br0" timeOffset="27314.87">20549 4896 528 0,'-17'2'304'0,"1"3"-164"16,4-2-22-16,2 1-48 0,-1 3 61 0,-2-1 0 0,3 0-27 0,-1 2-10 15,2 3-7-15,-1 4 0 0,-1 5-12 0,1-1-8 16,0 6-32-16,3 7-3 0,-1 2-9 16,0 7-2-16,0 1-5 0,3 1-11 0,2 2 1 15,0-1-2-15,2-6 3 0,1-9-4 0,2 2 4 16,3-11 1-16,0-4 5 0,3-12 7 0,0 2 3 15,4-18 0-15,-2-2 2 0,3-9 3 0,0 2 0 16,2-22-3-16,0 7-6 0,-3-8-5 0,3-6 0 16,-2 4-2-16,3-3-2 0,-6 7-3 0,3-1-2 0,0-6 0 15,1-2 0-15,1 9-2 0,1-4-3 0,-1 6-1 0,4-4 0 16,0 10-3-16,-1-6 2 0,-1 20-2 16,0 2-3-16,-1 2 2 0,-1 7 1 0,-1 5 0 15,-4 10 0-15,-2 3 1 0,0 6 2 0,-5 3 0 16,-3 13 2-16,0 0 2 0,-5 7 0 0,-4 0 2 15,-5 5 1-15,2 1 3 0,-8-2 0 0,1 0 1 16,-3-8 12-16,-1 4 4 0,2-17 5 0,1 3 3 16,0-10 5-16,2-5 0 0,-1-7 0 0,4 0-2 15,3-2-13-15,5-8-8 0,0-6-16 0,0 3-20 16,4-3-26-16,4-2-33 0,8-3-40 0,-1-4-193 16,10-5 236-16,-1 2-157 0,9 1-73 0</inkml:trace>
  <inkml:trace contextRef="#ctx0" brushRef="#br0" timeOffset="27625.94">20949 4852 1251 0,'-13'-5'405'16,"1"1"-304"-16,0-2-67 0,5 1 2 0,2-1-10 15,-2 1-2-15,4 3-2 0,-1 0 3 0,1 2-5 16,0 1-6-16,3 7-9 0,0 0-3 15,3 6-1-15,2 6 0 0,-1 1 2 0,0 2-2 16,-1 2 0-16,0-2 0 0,1-2 0 0,0 1 6 16,1-10 7-16,0 1 11 0,-3-5 25 0,4-3 11 15,-2-2 12-15,2-1 9 0,-1-4 21 0,-3-3 0 16,3-5 0-16,-3 1-5 0,1 1-19 0,-2-9-10 0,6-3-5 16,-3 2-8-16,3-1-14 0,-2-2-11 0,2-1-1 0,5-2-13 15,5 0-5-15,0 1-3 0,-3 4-6 16,3 2-1-16,-1 0-7 0,1 4 4 0,-2 4-9 15,-1 4 7-15,-1-1-1 0,-2 6-1 0,2 0-12 16,-2 4-42-16,1-2-28 0,1 3-37 0,1 1-50 16,1-2 118-16,1 2-97 0,-2-5-34 0</inkml:trace>
  <inkml:trace contextRef="#ctx0" brushRef="#br0" timeOffset="28229.39">21489 4557 1097 0,'0'-7'484'0,"3"7"-291"0,-2-2-113 0,5 3 37 16,1 1-9-16,1 9-2 0,-3-3-2 0,1 5-25 15,1 3-7-15,-3 4-11 0,0 2-10 0,-4 2-22 16,-3 3-3-16,-2 1-8 0,1 2-2 0,-3-3-6 16,2-1-3-16,-1 3 1 0,0-3-1 0,4-2-4 15,-1-6-15-15,1-1-19 0,4-2-69 0,6-6-38 16,-2 2-67-16,5-12 143 0,6-4-148 0,-1 1-68 15</inkml:trace>
  <inkml:trace contextRef="#ctx0" brushRef="#br0" timeOffset="28628.69">22142 4346 968 0,'5'-8'497'0,"-1"-1"-237"0,-2-3-136 0,-1 4 55 15,3 1-4-15,-4-1-6 0,-2 4-11 0,0 0-45 16,0-2-15-16,-2 5-16 0,-3 1-12 0,-1 2-27 16,1 0-8-16,-6 9-10 0,2 1-5 0,-3 10-14 15,-1 6-2-15,-1 11-2 0,0 1-1 0,0 1-3 0,6 12-2 16,2 11 2-16,-4 0-1 0,6-6 2 15,4 5-1-15,1-1 1 0,6 5-67 0,5-3-46 0,-2 4-55 16,5-21-100-16,6-2 191 0,-1-3-148 0,6-12-65 16</inkml:trace>
  <inkml:trace contextRef="#ctx0" brushRef="#br0" timeOffset="29185.22">22538 4686 1199 0,'5'-6'538'16,"1"1"-312"-16,2 2-130 0,-2 3 57 0,1 2-45 16,1 1 2-16,-4 2-5 0,0 5-8 0,-1 4-25 15,-2 0-12-15,-1 3-8 0,-3 4-7 0,-1 7-20 16,1-2-5-16,-4 6-6 0,2-2-2 0,-2 1-6 15,0 2 3-15,1-9-1 0,0 1 0 0,1-4 0 16,-1-5-1-16,3-3 0 0,0-3-3 0,-1-2 1 16,5-4-3-16,4-4-7 0,-1 0-12 0,3-3-12 15,3-3-16-15,3-3-19 0,5-2-68 0,8-8-41 16,-3 1-55-16,7-4-100 0,2-6 218 16,0 3-154-16,4-7-44 0</inkml:trace>
  <inkml:trace contextRef="#ctx0" brushRef="#br0" timeOffset="29354.91">22815 4371 1330 0,'-16'-6'663'15,"3"-2"-440"-15,4 1-147 0,2 4-1 0,0-3 1 16,-2 2 14-16,0 1-4 0,0 0-10 16,4 1-31-16,-3 0-7 0,1-1-9 0,3 2-8 15,2-2-8-15,1 3-62 0,2 0-34 0,1 0-44 16,5-1-52-16,5 1 123 0,-2 1-101 0,12-1-43 15</inkml:trace>
  <inkml:trace contextRef="#ctx0" brushRef="#br0" timeOffset="29680.43">23054 4150 1111 0,'0'-13'479'0,"2"2"-296"0,0 0-108 0,-1 5 17 16,3 2-1-16,-1-1 20 0,0-1 2 0,2 3-29 16,-3 1-11-16,2 2-6 0,1 3-6 0,1-1-9 15,1 1-10-15,-1 3-21 0,7 6-1 0,0 3-4 16,1 1 0-16,3 10 0 0,-1 1 0 15,3 7-2-15,2 7 2 0,-2 11 0 0,-6 7-2 0,1 0-1 16,-4 10 1-16,-3 3-3 0,-5 12-3 16,-1-3 3-16,-10 4-4 0,0-4 2 0,-3-2-1 15,0 6 1-15,-11-18 1 0,3 6-4 0,-5-15-40 16,-3-5-34-16,1-7-49 0,-1-3-78 0,1-10 141 0,7-12-108 0,3-2-96 16</inkml:trace>
  <inkml:trace contextRef="#ctx0" brushRef="#br0" timeOffset="32236.44">23122 4112 638 0,'6'-13'356'15,"-3"3"-156"-15,-1 3-105 0,-3 5 59 0,1 0-25 16,-5 6-14-16,0 1-8 0,-5 8-30 0,2-3-16 16,-8 17-11-16,-3-1-11 0,-3 9-8 0,-7 7 1 15,-4 13 4-15,-2 0-1 0,2-4 2 0,-13 11 4 0,-6 10 7 16,3 1 2-16,3 0-11 0,-5-3-5 0,3 2-7 16,-8 9-3-16,5-4-5 0,-1 5-5 0,11-19-6 15,1 2-8-15,-1-5-16 0,4-9-19 0,10-6-29 16,7-14-191-16,2 1 207 0,12-13-121 0,5-6-94 15</inkml:trace>
  <inkml:trace contextRef="#ctx0" brushRef="#br0" timeOffset="32794.71">22493 3894 837 0,'-5'0'469'0,"3"-2"-234"0,-1-1-125 0,-1 3 28 15,-3 3-7-15,2-1-13 0,-4 4-17 0,2 2-16 16,-1 5-39-16,-1 2-13 0,2 3-11 0,-7 4-7 16,7 4-8-16,-3-1-3 0,9 4-3 0,-4-3-1 15,4-1-4-15,-1 1-1 0,12-7 3 0,-4-3-1 16,9-6 1-16,-3-2 2 0,5-6-1 0,1 0 1 16,1-5 4-16,2-7 2 0,-4-5-2 0,4 0 2 15,-3 1 2-15,-6-5 0 0,-1-4 2 16,1 1 1-16,-4 2-1 0,-4-1 1 0,0 3 0 0,-4-2 2 15,-4 2-2-15,2-3 1 0,-3 8-5 0,-5 1-5 16,0 0-2-16,-2 4-4 0,0 0-3 0,-1 7-11 16,1 0-9-16,1 2-12 0,1 4-17 0,4 1-88 15,-3 1-87-15,9 3 170 0,0 0-121 0,4-4-95 16</inkml:trace>
  <inkml:trace contextRef="#ctx0" brushRef="#br0" timeOffset="33121.57">22751 3818 835 0,'-10'-5'408'16,"3"4"-211"-16,-1-2-108 0,3 4 37 0,-2 0-16 15,1 1-11-15,-2 2-7 0,0 2-30 0,3 1-13 16,0 4-12-16,1 0-8 0,-2-2-12 0,5 5-4 0,1 3-2 15,0 0-4-15,2-2-4 0,4 1-2 0,4-2 0 16,4 1-1-16,7-8-2 0,-2 6 4 0,1-11 0 16,5-2 3-16,0-1-1 0,2-6 3 0,-7-2 0 0,-2-4 1 15,1 1 1-15,-6-2 0 0,0-2 2 16,-7 1 1-16,2-1 3 0,-6 5-3 0,1-1 1 16,-3 2-1-16,0 0 2 0,-5 7-4 0,-2-4-2 15,3 4-3-15,-4 2-3 0,-2 1-3 0,1-1-6 16,1 1-11-16,-7 0-12 0,6 0-39 0,1 2-29 15,-3 0-46-15,3 0-97 0,3 1 168 0,-1 2-145 16,8 3-73-16</inkml:trace>
  <inkml:trace contextRef="#ctx0" brushRef="#br0" timeOffset="33570.17">23057 3709 1113 0,'3'-8'563'0,"2"3"-333"15,-1 2-134-15,1 2 15 0,0-3-3 0,2 3-5 0,-1-3-11 16,2 4-17-16,1-3-37 0,0 2-7 0,2-1-9 16,2 1-6-16,1-3-10 0,1 2 0 0,2-2-4 15,-1-2 3-15,-1 2 0 0,2-1 0 16,-2 4-1-16,-1-4 0 0,-4 1 2 0,0 2 1 15,-3 2 2-15,-1 0 0 0,-3 0 0 0,-6-3-1 16,0 3 1-16,0 0 0 0,0 1-2 0,-6 1-3 0,-6-2-2 16,3 1-1-16,2 3-1 0,-5-3 0 0,-2 3 0 0,-1 3-1 15,-1 0-1-15,-1 0 1 0,6 1 0 0,-2 1-2 16,1 3 0-16,2-2 0 0,2 2-2 0,3-3-1 16,1 0-1-16,4 1 0 0,1 0 0 15,5-1 1-15,-1 0 2 0,9-4-3 0,0 0 2 16,7-1 1-16,-4 0 4 0,11-2-1 0,-3-1-1 15,0-1 1-15,3-1 1 0,-2 1 1 0,1 0 0 16,-5 0 2-16,-1 1-1 0,-5 2 0 0,1 0 2 16,-3 1-1-16,-5 1-3 0,-4 3-7 0,0 0-3 15,-3 1-6-15,-3-1-4 0,-5 2-3 0,-2 7-16 16,-7 0-7-16,1 1-9 0,1-5-10 0,-7 3-74 16,3 1-50-16,-1-2-92 0,1-3 192 0,0-7-169 15,-1 2-86-15</inkml:trace>
  <inkml:trace contextRef="#ctx0" brushRef="#br0" timeOffset="34633.89">23042 3581 519 0,'-9'0'315'0,"1"0"-141"0,-1-3-85 15,-1 2 60-15,3-3-41 0,-1 2-12 0,0-3-16 16,2 1-12-16,-2-2-10 0,0 0-9 0,3 4-13 15,-2-2-4-15,-3 0-6 0,2-1-4 0,-3 2-10 16,3 0-4-16,-5 0-1 0,2 1-1 0,-5 0-3 16,0 1-1-16,1 2-1 0,-5-1-1 0,3 4 0 15,-6 1 0-15,-1 2-2 0,-1 0 0 16,5 0 0-16,-2 2-2 0,-4 4-1 0,2 0-4 16,2 1-7-16,1 2-6 0,2 2-5 0,-5 0-15 15,3 2-9-15,-2 1-4 0,7-4-4 0,-6 2-1 16,1-1 5-16,0-1 4 0,0-1 6 0,-2-1 13 15,2 1 7-15,-1-3 7 0,0 1 4 0,3 1 7 16,-3-2 4-16,5-1-2 0,0 3 3 0,7-1 2 16,-8 0 0-16,9 0 0 0,-3 0 1 0,3-1 2 15,3 2 2-15,-1 1 4 0,1-3 3 0,1 1 4 0,1-2 3 0,-1 1 6 16,2 2 2-16,0-3 1 0,1 0 2 16,0-1-1-16,0 1 3 0,2-1-3 0,-1 1-1 15,1-2-5-15,0-1 1 0,2 0-2 0,2-1-4 16,-1 1-2-16,4 0-5 0,-1 0 0 0,4-2-2 15,3 1-3-15,3 1 0 0,1-1-4 0,5-2 1 16,0 2 0-16,4-4 2 0,-1 3-3 0,2-6 2 16,-1 0-1-16,3 0 0 0,-4 0 3 0,0-2-2 15,0-2 0-15,-2 0 2 0,0 0 5 0,-2 1-2 16,2 0 4-16,-5 0 2 0,-1 0-2 0,5-1 6 16,0 1 0-16,-2 1-2 0,0 0-2 0,-3 1-3 0,4 0 2 15,0 0-5-15,0 0 2 0,-5 2-4 0,2-1 1 16,-5 2-2-16,2-2-3 0,-1 2 5 0,-1 1-4 15,-2 0 2-15,-1-1-2 0,-3 0 1 16,1 3-3-16,3-2 1 0,-2 0 3 0,2-1-3 0,-1-1 1 16,-1 1 2-16,3-3-2 0,0 0-1 0,0-1 0 15,-1 1 1-15,2 0-3 0,-2-3 2 0,0 0-2 16,2 0 1-16,-2 3-1 0,1 0 0 16,-3-1 3-16,-1 1-2 0,3-2 2 0,2 2-2 0,-5 0 1 15,1 0-1-15,-1-1 2 0,2-1-2 16,2 0 1-16,-2-1 0 0,-2 1 0 0,3 0 0 15,1-2 1-15,0-1-1 0,-1 1-1 0,1-4 2 16,-3 1-3-16,3-1 0 0,1 0 1 0,-1-3 1 16,-1 1-1-16,6-4 2 0,-4-4-1 0,-1 0 0 15,3 3 2-15,-2-8-2 0,0 1 0 0,-1-1 2 16,-1-2 1-16,-2 1-2 0,3 5 5 0,-2 2 1 16,-2 0-1-16,-1 2 1 0,1 1 0 0,-1 6 1 0,-2 1-2 0,2 3 1 15,-3-4-3-15,1 3-2 0,-2 3-2 16,3 0 2-16,-3-2-1 0,1 0 0 0,0 1-1 15,0 0 1-15,0-1 2 0,2-1 0 0,-2 2 4 16,1-3 3-16,-1 2 12 0,1-2 3 0,-2 1 3 16,0-3 4-16,-1-3 5 0,-1 3 4 0,-1-2-2 15,0-1-3-15,-3-1-10 0,2 0-3 0,-4 0-4 16,-1 0-2-16,-2 2-9 0,0-2-2 0,-6 2 0 16,1-2-3-16,-5 2-3 0,-1-1 0 0,-10 0 0 15,6 3 0-15,-3-2-1 0,1 5-2 0,-9-9-2 16,3 5 3-16,0 2-1 0,4-2 0 0,1 1 0 0,-4-2-4 15,3 0-8-15,-3-1-9 0,13 1-17 0,-2 4-71 16,0-3-58-16,6 2 122 0,4 1-92 0,5 4-75 16</inkml:trace>
  <inkml:trace contextRef="#ctx0" brushRef="#br0" timeOffset="46092.06">1905 4341 850 0,'-1'0'414'0,"-1"-1"-203"16,1-2-102-16,-3 2 25 0,4-1-3 0,-2 1-3 0,2-2-15 15,-1 1-14-15,-2-1-14 0,2 1-11 16,-2-1-24-16,-1 2-6 0,-1 0-5 0,-1 1-5 16,0 0-12-16,1 2-8 0,-4 4-1 0,1-1-5 15,-1 1-2-15,0 2-3 0,-1 2-1 0,-1 0-1 16,-2 2-2-16,-1 0 1 0,4 1-2 0,0 1 0 16,1 1-1-16,4 1 0 0,-2-1-3 0,4-3 0 15,2 1 2-15,1-2-2 0,3 0 0 0,4-3 0 16,-3-3 1-16,7 1-1 0,1-5 1 0,4 2 2 15,-3-2 1-15,1-1 2 0,1 0 3 0,-2 1 7 16,1-1 7-16,-4 5 2 0,2 1 5 0,-5 4 10 16,-1 1 1-16,-6 5 1 0,0-2 2 0,-1 1-5 0,-9 5-3 15,1 3-1-15,-3 0-4 0,-1-1-10 0,1 0 0 16,-3-4-4-16,-1 4-3 0,0-4-1 0,-1 2-4 16,4-10-4-16,0-1-24 0,2-2-20 0,2-4-22 15,2-3-30-15,2-7-112 0,2-1 152 0,3-3-103 16,6 0-55-16</inkml:trace>
  <inkml:trace contextRef="#ctx0" brushRef="#br0" timeOffset="46354.83">2203 4079 1184 0,'-4'-22'546'0,"2"7"-300"0,0 0-138 0,2 5 35 16,0-1-18-16,1 8-5 0,0 1-4 16,-2 3-44-16,1 1-22 0,-6 18-19 0,3 0-8 0,-4 6-16 15,0 9-2-15,-6 6-4 0,8 4 1 16,-5-2-1-16,2 11-1 0,2 13-3 0,-6-7-16 16,3-2-12-16,1 4-19 0,6-9-18 0,-6 6-36 15,5-14-21-15,-2 7-21 0,6-25-20 0,7-2-85 16,-1-2-55-16,3-9 197 0,-3-4-130 0,8-13-70 15</inkml:trace>
  <inkml:trace contextRef="#ctx0" brushRef="#br0" timeOffset="46523.86">2038 4460 607 0,'-16'-2'381'16,"-4"1"-131"-16,1 0-115 0,5 3 52 0,4 3-25 15,4 0-16-15,3 3-12 0,3 1-14 0,-3 1-15 16,8-2-41-16,3 1-4 0,5-1-6 0,4-1-5 15,0-6-5-15,7-2-8 0,1-1-5 0,4-5-2 16,1-5-8-16,6-2-37 0,-8 0-29 0,2-5-37 16,1 3-50-16,-3-2 95 0,2-1-74 0,-8 4-36 15</inkml:trace>
  <inkml:trace contextRef="#ctx0" brushRef="#br0" timeOffset="46738.05">2447 4330 1693 0,'-15'10'627'0,"4"1"-441"0,-6 1-123 16,1 4-4-16,6 0-2 0,3 5-1 0,1 1 4 16,1 2-13-16,4 4-12 0,0-1-11 0,6-4-10 15,0 0-5-15,8-9-5 0,0 0-2 0,8-6-4 16,-3 1 0-16,13-12-4 0,-3-4 1 0,3-9 1 16,2-5-1-16,-4-9 1 0,2 0 0 15,-6 0 4-15,-4-8 0 0,1-5 3 0,-1 2 1 16,-6 6 1-16,0 2-1 0,-5 4-1 0,0-3-20 15,-7 11-23-15,1-4-17 0,-4 9-23 0,0 6-91 16,0 1-67-16,0 5 161 0,0 6-129 0,-1 9-73 16</inkml:trace>
  <inkml:trace contextRef="#ctx0" brushRef="#br0" timeOffset="47695.86">3138 3879 1442 0,'-2'-15'628'0,"1"1"-379"15,-1 3-146-15,2-1 21 0,0-1 1 0,1 8-2 16,-1-2 2-16,0 3-52 0,0 1-15 0,0 3-12 16,0 0-12-16,0 4-17 0,-1 1-7 0,0 5-5 15,0 5-2-15,-2 3-3 0,0 6-1 0,-3 3-1 16,2 6 1-16,0-4 0 0,-3 12 0 0,2 4 0 15,-1-1 1-15,-1-3-3 0,4 2 0 0,-2-1-1 0,-1 1-3 16,1-6-2-16,0 2 0 0,0-14 1 0,-1-1-1 16,3 0 1-16,1-9 1 0,2-4 0 0,0-6 5 15,-1-2 2-15,1-4 0 0,1-5-1 0,-1-6 2 16,-1 3 2-16,-6-9-2 0,3 3 3 0,-4-3-1 16,3 1 1-16,-3-3 1 0,-1 2-1 0,-2 1 0 15,0 0-1-15,-3 5-1 0,1-2 1 0,1 2-3 16,-4 5-2-16,2 4-3 0,-3-2 0 15,5 5-1-15,1 4-1 0,1 2-1 0,-2 5 1 16,4 8-1-16,0-3 1 0,3 4 3 0,2 6-1 16,1-1 3-16,2 4-1 0,5-1 1 0,4-2 1 15,1-1 1-15,6-3 0 0,6-4-2 0,-2-8 2 16,4 1 0-16,2-10-1 0,4-1 0 0,0-12-2 16,1 2 1-16,-3-15 0 0,-2 2 0 0,4-3 2 15,-3-3 0-15,-8-4 1 0,3-1 0 0,-4 4 3 16,-4-1 0-16,-2 6 1 0,0-2 0 0,-4 7-1 0,-3 2 0 15,1-1 3-15,-2 4 2 0,-1 4-4 0,-2 0 1 16,-2 4-3-16,-3 2 1 0,-3 8-4 0,0-2 2 16,0 10-4-16,-2 3-3 0,-3 2 1 0,2 7 0 15,-1 2 0-15,1 5 2 0,-1 1 2 0,0 4-1 16,4-3 1-16,2 1 0 0,0 0 0 0,4-2-1 16,1-5-1-16,3-7-1 0,1 2 1 0,7-14-2 15,-2 5 0-15,0-12-1 0,1 1 3 0,2-13 1 16,-1 1-1-16,2-6 0 0,-1-5 0 0,4-1 2 15,-1-3 0-15,1 2 0 0,-1-2 1 0,3-2-1 16,1 0 1-16,-4 4 3 0,-1 2-3 0,2 3 0 0,-1-4 0 16,-2 6 1-16,3-2 0 0,-4 11-2 0,-1-1 4 15,1 1 0-15,-4 6 1 0,-1 2 1 0,-3 8 2 16,-1-1-1-16,-4 7-1 0,1 1 0 0,-3 8-2 16,1-2 1-16,-2 7-2 0,1-1 2 15,1 0-4-15,1 2 2 0,1-3-1 0,-4 1 1 16,0-6-1-16,1-2 0 0,3-7 0 0,1 3 0 0,-1-9 1 15,0-3 1-15,2-5 0 0,-2-2 2 0,7-1 1 16,-6-7-3-16,5-3 0 0,-3-2 1 0,2 1 0 16,-1-2-2-16,2-2 1 0,2-1-4 15,-1-3 0-15,2 2 1 0,-2 0-1 0,4-1 1 0,-1-1-1 16,-3 0 0-16,1 5 0 0,-1 4 3 16,2 0 2-16,-4 6 1 0,2 6 0 0,-2 3 4 15,1 1 1-15,-3 13 0 0,-1-2 1 0,2 6 1 16,-2 0-1-16,-3 9 0 0,1 0-2 0,-3 3-2 15,1 2-1-15,1-2-1 0,1 1-3 0,0-4 0 0,3-8-3 0,2 1-2 16,-1-1 0-16,2-6-2 0,0-4 0 16,2-3 2-16,0-4-8 0,1-8-4 0,-1 4-2 15,4-10-6-15,-1-5-18 0,1 0-10 0,0-9-11 16,0 0-16-16,0-4-42 0,1-1-23 0,-1-2-24 16,-1 0-31-16,4-2 123 0,-3-3-87 0,2 1-16 15</inkml:trace>
  <inkml:trace contextRef="#ctx0" brushRef="#br0" timeOffset="48053.25">4029 3723 732 0,'4'-12'464'0,"2"-5"-167"16,-3 3-141-16,4 3 75 0,-2 0-46 0,1 2-14 0,0 0-2 15,0 2-13-15,-1-2-15 0,0 4-45 0,-1 4-8 16,2 0-10-16,-1 3-8 0,0 7-10 0,-1 7-16 16,1 0-5-16,-2 9-6 0,0 6-6 0,-3 10-7 15,1 3-5-15,-1 9-2 0,-2 4-2 0,-2 5-8 16,-1 2-1-16,1 2-20 0,-3-3-14 0,3-1-45 15,-1-2-21-15,1-9-28 0,1 1-35 0,0-6-94 16,1-4-47-16,0-5-16 0,0-3 5 0,1-6 43 16,-1-12 26-16,-1-5 51 0,-1-1 50 0,1-6 115 15,-1-9 63-15,1-3 51 0,-1-6 55 16,-2-12 16-16,1 4 14 0,-4-3-8 0,-1-6 21 16,0-1-5-16,-3-5-3 0,-2-1-4 0,0-1-27 15,-2 1-14-15,2-3-15 0,3 6-12 0,1 2-25 16,-2-3-5-16,11 20-9 0,-1-7-8 0,5 10-13 15,-1-2-2-15,6 12-2 0,2-1-2 0,6 4-13 16,0 0-8-16,7-3-6 0,2 2-3 0,1-2-7 16,8-3-11-16,5-4-31 0,-3-2-46 0,2 1 29 0,-1-10-292 0</inkml:trace>
  <inkml:trace contextRef="#ctx0" brushRef="#br0" timeOffset="48769.27">5053 3875 591 0,'7'-4'327'0,"-3"-3"-142"0,5 2-89 15,0-2 38-15,-2 1-13 0,0 2-5 0,3-2-10 16,-1 1-11-16,2 1-6 0,-2 0-6 0,-1 1-4 16,1 0 0-16,-1 0-7 0,1-1 2 0,-4 3-2 15,2 0 1-15,-7 0-1 0,3-2-1 0,-3 2-14 16,0 1-4-16,-4 0-3 0,-1 3-5 0,0-1-14 0,-1 2-5 16,-2 3-4-16,-3 1-5 0,0 0-5 0,-2 2-2 15,-1 0 0-15,-4 5-3 0,-4 0-1 0,0-1 0 16,4 1-2-16,-2 2 0 0,-1 0-1 15,3 2-2-15,2-5-1 0,5 1 0 0,-4 0-2 16,6-2 0-16,4 0-1 0,2-5-3 0,-2 2 0 16,6-6-2-16,5 4 2 0,0-5 1 0,3 3 1 15,7-4 1-15,-3-1 1 0,7 1 3 0,2-1 5 16,2-1 2-16,-1 1 4 0,5 1 15 0,0-1 4 16,2 3 1-16,-4 2 6 0,-1-3 3 0,-5 9 1 0,-6 5 10 15,3-4 2-15,-9 1-14 0,-8 5-1 0,-3 1 0 16,-2 3-2-16,-13 1-3 0,3 1-4 0,-1-8-10 15,-7 3-5-15,4-1-3 0,-2-5-11 0,7-6-15 16,4-7-98-16,-4 0-81 0,9-6-177 0,1-3 281 16,5-7-246-16,-1 0-143 0</inkml:trace>
  <inkml:trace contextRef="#ctx0" brushRef="#br0" timeOffset="56253.5">5635 3894 1176 0,'0'0'541'0,"-2"0"-303"0,-2 0-136 0,1 1 28 16,2-1-2-16,3 1-6 0,1-1-7 0,2 0-36 15,3 0-15-15,4-1-12 0,2 0-7 0,-2-1-12 0,10-2-4 0,3-2-6 16,-3 1-2-16,2-1-11 0,1-1-1 15,1 2-2-15,1-2-2 0,0 4-3 0,-1-3 0 0,-6 5-16 16,4 1-56-16,-2 0-28 0,-2 2-38 16,1 1-49-16,-2 3 122 0,-3-3-107 0,1 4-34 15</inkml:trace>
  <inkml:trace contextRef="#ctx0" brushRef="#br0" timeOffset="56608.78">5688 3829 982 0,'11'-6'505'0,"6"1"-250"0,-6-1-141 0,1 1 46 16,0 0-6-16,-8 0-14 0,7 1-17 0,-4 2-47 15,-6 2-12-15,3 4-5 0,-2-2-10 16,-2 0-16-16,1 3-2 0,-1 3-4 0,-3 1 1 0,-1-1-4 16,0 1-3-16,-6-3-5 0,3 5 3 15,-2 0-2-15,-1-2-2 0,0 2-1 0,-2 2-6 16,-2-1 1-16,-1 3-3 0,1-2 0 0,1 0-6 16,-2 2 0-16,8-2-2 0,-2 0-1 0,5-2-3 0,-1 1-3 15,11-3-1-15,2 1-5 0,9-2-54 16,4-3-37-16,10-2-55 0,-2-1-107 0,12-4 192 15,4-3-138-15,-2-9-59 0</inkml:trace>
  <inkml:trace contextRef="#ctx0" brushRef="#br0" timeOffset="57011.34">6523 3722 1122 0,'6'-15'482'0,"-1"2"-230"16,-2 1-125-16,-4 4 70 0,1 2-68 0,-6-3 2 16,1 2 16-16,-3 6-42 0,0 0-16 15,1-1-37-15,-2 2-11 0,0 3-5 0,0-1-5 16,3 8-13-16,0-4-26 0,-2 2 19 0,-1 3-3 15,3 5-2-15,-2 0 1 0,3 0-2 0,-1 3-2 16,1-1 1-16,1 1-3 0,4-1-1 0,6 0-1 16,-3-2 0-16,6 0-2 0,0-8 0 0,7 0-1 15,-1 1 1-15,6-13 1 0,0 4 1 0,2-6 1 16,1 1 2-16,2-5 2 0,-2-3 1 0,-5-2 7 16,-1 0 2-16,-4 2 3 0,-4-3 3 0,-6-2 5 15,-4 1 0-15,-2 2 0 0,-3 1 0 0,1 3-5 0,-7 2-1 16,-6-2-7-16,7 1-5 0,-3 5-12 0,-3-2-10 15,2 2-12-15,2 0-49 0,2 2-28 0,-3-2-34 16,6 7-44-16,2-1 116 0,0 3-93 0,2 3-26 16</inkml:trace>
  <inkml:trace contextRef="#ctx0" brushRef="#br0" timeOffset="57335.46">6917 3521 1460 0,'1'-4'699'0,"-1"0"-429"0,0 2-108 15,0-1-12-15,0 1-84 0,0 1 63 0,0 1-55 16,-1 1-15-16,1 2-15 0,-3 3-9 0,-3 1-11 16,3 1-6-16,-7 5-3 0,1 3-6 0,-1 3-8 15,0-1 0-15,1 10 0 0,0-4 1 0,1 2-4 16,3 4 2-16,3-3-2 0,0-3-1 0,1-2 2 15,7-8-1-15,4 1-1 0,-3-3-2 16,3-5 1-16,3-5 0 0,-2-4-1 0,5-2 2 16,0-10-1-16,1 2 0 0,-5-3 1 0,2 0 3 15,0-4 0-15,-1 1 1 0,-2 0 3 0,-6 1-1 16,0 2-2-16,-3-1-1 0,-2 1-3 0,-6 2-23 16,3 2-11-16,-5 1-14 0,1 0-21 0,1 0-74 15,-3 1-40-15,5 2-68 0,0 1 163 0,4-5-146 16,-4 1-65-16</inkml:trace>
  <inkml:trace contextRef="#ctx0" brushRef="#br0" timeOffset="57842.62">7255 3434 647 0,'-3'0'378'16,"3"-4"-145"-16,0 0-103 0,4 0 56 0,-3 2-23 15,1-3-7-15,-1 1-10 0,1-3-15 0,-1 3-16 0,0-1-22 16,-1 1-9-16,3 2-2 0,-3-4-6 0,2 4-14 16,1 0-6-16,0 2-4 0,1-2-1 0,0 1-13 15,1 2-5-15,-3 2-1 0,4 1-2 0,0 0-10 16,-2 0-2-16,4 1-3 0,0 5-2 0,3 1-2 16,-2-3-1-16,-2 2-5 0,2 4-3 15,1 1 1-15,-2 3-1 0,-3 0 1 0,1 1-1 16,-3-1-1-16,0 3 2 0,-1-3-1 0,-5 2 1 15,2-2 3-15,-7 3-2 0,1 0 0 0,-5-4 3 16,1 3-1-16,-6-3-1 0,4-1 4 0,-3-1 1 16,-1-5-1-16,1-2-1 0,-1-1 1 0,3-1-2 0,2-5-2 0,0-2 0 15,1-1-6-15,2 1-2 0,3-4-2 16,2 0-3-16,4 0 0 0,7-1 1 0,-4 0 0 16,7 1 3-16,2 0 2 0,5 2 0 0,2-2 2 0,2 5 1 15,1 0 1-15,-1-2-2 0,4 3-10 16,0 1-35-16,1 3-226 0,-1-3 230 0,3 1-120 15,-6-3-112-15</inkml:trace>
  <inkml:trace contextRef="#ctx0" brushRef="#br0" timeOffset="75291.48">20411 10227 1256 0,'4'0'561'0,"-1"0"-334"0,0 0-136 0,-3 1 31 15,1 0-25-15,0 2-9 0,-2-2-7 0,1 0-34 16,-1 0-15-16,0 2-17 0,0-3-9 0,0 0-12 16,2 0-3-16,5 0-5 0,2-3-50 0,8-3-28 15,-4 3-41-15,3-6-56 0,5 2 129 0,2-3-102 16,1-1-40-16</inkml:trace>
  <inkml:trace contextRef="#ctx0" brushRef="#br0" timeOffset="75469.64">20704 10261 849 0,'-3'5'405'0,"2"-3"-194"15,1-1-93-15,2-3 98 0,1 1-103 0,2-5-27 16,1 0 3-16,-1 1-4 0,2-2-19 0,-2-1-16 16,4-1-41-16,1 0-21 0,-1 0-26 0,1 1-29 15,2 0-139-15,-1 0 163 0,2 4-100 0,-1-3-73 16</inkml:trace>
  <inkml:trace contextRef="#ctx0" brushRef="#br0" timeOffset="75606.32">20910 10253 995 0,'1'6'441'0,"-3"-1"-267"0,-1-3-103 0,0-1 40 16,2 1-19-16,2-1-13 0,6-1-3 0,-3-3-13 15,-1 0-12-15,5-3-8 0,1 1-10 0,1-1-63 16,-2-3-46-16,1-3-63 0,4 1-138 0,2 0 208 15,0 0-143-15,6 2-70 0</inkml:trace>
  <inkml:trace contextRef="#ctx0" brushRef="#br0" timeOffset="75775.92">21221 10260 1395 0,'-12'14'563'0,"5"-2"-364"0,-1-6-112 16,0 1 15-16,4-2-11 0,3-2-9 0,0-3-8 0,1 0-9 15,1-7-10-15,2 1-13 0,4-5-24 0,-2 3-6 16,4-10-7-16,0 5-5 0,2-3-45 0,2 0-31 16,-2 1-41-16,2 0-62 0,-3 2-133 0,-3 5 219 0,-2 1-201 15,1 0-138-15</inkml:trace>
  <inkml:trace contextRef="#ctx0" brushRef="#br0" timeOffset="77220.08">21851 7739 1066 0,'10'-12'425'0,"3"1"-275"16,-9 2-86-16,2 0 13 0,-1 3-11 0,2 0-5 15,-2 2 0-15,0 4-6 0,-4-1-3 0,3 0-11 16,-2 3-16-16,-2 1-1 0,0 3-6 0,-1 2 0 16,-3 11-2-16,1-5 0 0,4 11-9 0,-6 7 3 15,-1-3-2-15,1 10-2 0,-2 5 0 0,0 10-3 16,-1-2-1-16,-2 9-1 0,2 4 1 0,2 11-2 16,-2-4 2-16,3 19-1 0,-1-4 1 0,2 7-2 15,3 0 2-15,2 12 0 0,-1-2-1 0,0-2 3 16,5 6-2-16,-2 1 2 0,-2-4 1 0,1-13-2 0,-2-6 0 15,0 11-1-15,1 1 1 0,-1-14 1 0,2-8 0 16,-2 1-3-16,1 12 3 0,-1-4 5 0,-1 2 4 16,-3-12 3-16,-1 9 5 0,-3 2 1 15,-2 0 2-15,1-1 2 0,-2 0-3 0,0 0-3 16,-1-3-4-16,0 2-3 0,0 1-5 0,0-2-1 16,-3 2-4-16,2 1 0 0,0-2 1 0,-1 2-1 15,3 0-1-15,-2 5 2 0,2-7-3 0,0 3 0 16,4-3 2-16,-2-1-1 0,2 1 0 0,2-3-1 15,0-1 0-15,0-4-1 0,0-10 2 0,3-6 0 0,0 10-2 16,1 2 1-16,-1-17-1 0,2 1 1 0,-1-4 0 16,1 3 0-16,0-4 0 0,0 3 1 0,1-17 0 15,-1 1 0-15,0-1 0 0,0-7 2 0,2-4 1 16,-1-9 4-16,0-1 1 0,2-6 1 0,3-3 2 16,1-7 3-16,-3 0 0 0,6-9-1 0,0 3 0 15,3-4-5-15,-1 1 1 0,7-3-4 0,-3 0 1 16,6 1-3-16,4 1-1 0,1 2-1 0,2 0-1 15,1 3 0-15,4 3 0 0,-1-5 0 0,1 5-1 16,-5-1 0-16,0 0-1 0,6 2 1 16,-2-2-1-16,-4-4 0 0,1 5 0 0,2 0 0 0,10-2 0 15,-1-2 0-15,1 1 0 0,-7 0 1 0,8 0 1 16,-1 1 0-16,-1-1 0 0,-1 3-2 0,-8-4 1 16,4 4-1-16,-4 0 2 0,-3 3-2 0,-4-1 2 15,0 1 1-15,-5 3 1 0,1 0 3 0,-7 3 2 16,2 0 3-16,-11 1-1 0,3 0 2 0,-5 4 1 15,-4-1 0-15,-4-2-1 0,-1 1-1 0,-1-2-3 16,-2-1 0-16,1-3-4 0,-1-1-3 0,0-3-2 0,2-5-3 16,0-6-4-16,-1 0-3 0,3-2-1 0,-1-6-1 15,3-5-2-15,1-8 1 0,2-9 0 16,0 2 2-16,3-3 1 0,3-16 2 0,-1 0 0 16,3-9 2-16,3-5 3 0,1-10 2 0,2-3 0 15,2-9 0-15,4-4 1 0,-2-6 0 0,2 0 2 16,-2-7-1-16,2-2 0 0,-1-3-8 0,1 3-5 15,-11-1-7-15,2 0-4 0,-2-2 0 0,-2 1-1 16,-5-2-1-16,-2-2 3 0,-2 21 8 0,-8-9 3 0,1-17 9 16,1 0 2-16,-1 20 1 0,0-5 1 0,-3 1 1 0,1-16-3 15,4 6 1-15,-1-4 1 0,-2 21-2 0,2-12 0 16,-2-1 0-16,5 3 1 0,-2 3 0 0,3 7 0 16,-4 1 0-16,6 5 1 0,-1 6 0 15,-3 4 1-15,-1 2 1 0,1 6-2 0,3 4-1 16,-4 6 0-16,0-1 1 0,5 7 0 0,0 1-1 15,1 6-1-15,0-2 2 0,3 10-1 0,0-2 0 16,5 4 2-16,-1 3 1 0,8 3-3 0,-7 2 3 16,2 6 0-16,1 4-2 0,1 1 1 0,1-1 0 15,-3 7 0-15,-3 4-1 0,-2-1 2 0,4 2 0 16,-4 5 0-16,0-2 2 0,-5 0-1 0,1 6 2 16,0-2-1-16,0 3-1 0,-2 1 1 0,-1-1-2 15,-3 2 1-15,4 1-2 0,-1 1 0 0,-4 0 1 16,-2-1-1-16,1 1 0 0,-8-1 0 0,3 1 1 15,-3 0 0-15,0 0 0 0,-1 1 1 0,-2 2-1 16,1-2 1-16,-3 3-1 0,0 1 3 0,-2 0-1 16,-5 1 0-16,-5-1 2 0,0 2 1 0,2-1 3 0,-5 2-2 15,-10 1 4-15,-1 1-1 0,5-2 1 0,-3 2-1 16,3 3-2-16,-5-3-2 0,5-1-3 0,-4 0-1 16,19-3-6-16,3 0-57 0,-4 0-51 0,13-4-76 15,3 1 140-15,17 1-128 0,-1-1-76 0</inkml:trace>
  <inkml:trace contextRef="#ctx0" brushRef="#br0" timeOffset="77921.28">22044 10128 996 0,'0'-3'524'0,"0"-2"-268"0,1 4-150 0,0 0 44 0,-1 1-16 0,0-1 1 15,0-1-9-15,0 2-40 0,0 0-57 16,1 2 33-16,0-2-6 0,4 2-8 0,-2-2-6 15,2 1-14-15,2 0-6 0,0-1-1 0,2 0-5 16,-1-2-4-16,4-3-6 0,-3 0-2 0,4-1 0 16,8-4 2-16,-9 3-5 0,-4 5 1 15,1-4 0-15,-2 4 2 0,1 0 2 0,-7 1-2 16,3 1 2-16,-4-1 0 0,0 1 1 0,-2 6 1 16,-1 0 0-16,-1-1-3 0,-1 9 0 0,-1-1 1 15,0 1-4-15,0 3 1 0,0-1 0 0,-1 2-1 0,0 4 0 16,1 2 3-16,-2-1 0 0,4-1 0 0,-3 4 4 15,-1 1-2-15,2 1 1 0,0-4 2 0,-1 4 1 16,2-4-2-16,-2-1 0 0,1-3-1 0,0-2-2 16,2-2-1-16,1-2-2 0,0 0-1 0,2-10-6 15,0 5-5-15,1-8-8 0,2-1-10 0,4-4-51 16,-3 0-36-16,3-10-48 0,-1 1-78 0,4-5 163 16,2-3-123-16,-1-1-41 0</inkml:trace>
  <inkml:trace contextRef="#ctx0" brushRef="#br0" timeOffset="78360.95">22268 10371 760 0,'0'-2'368'0,"1"0"-206"16,-1-1-82-16,-1-3 25 0,1 1-8 0,0 2 1 15,1-4 23-15,-1-1 7 0,0 1 0 0,0-1-25 16,3 0 3-16,-3-1-6 0,3-1-8 0,0-1-6 16,0 3-17-16,3-2-6 0,-1 1-4 0,-1-2-3 15,1 2-11-15,3 1-5 0,0 1-2 0,-1 1-3 16,-1 4-7-16,-1-1-4 0,1 8-3 16,0 4-6-16,-3 3-3 0,1-1-1 0,-4 12-2 15,0-2-4-15,1 7-3 0,-2 3-1 0,-4 5-1 16,1-3 0-16,-2 0 1 0,3-1-2 0,0 2 1 15,-4 3 0-15,-1-9 0 0,3-4 2 0,-4-3 1 0,1 0 4 16,-1-10 0-16,-1 6 4 0,1-10 2 0,1-5 9 16,-4 1 3-16,5-4 5 0,0-5 3 0,0-3 7 15,-1-1 2-15,3-5-1 0,1 1 1 0,3-5-6 16,0 2-2-16,2-3-4 0,6 1-4 0,2 2-6 16,-2-1-1-16,9 2-2 0,-2 3-3 0,1 1-3 15,2 0-2-15,1 7-2 0,-2 1-1 0,1 2-4 16,-2 2-2-16,-1 4-3 0,1-1-5 0,-2 3-14 15,-3 1-16-15,3 0-87 0,2 0-62 0,-4 1-106 16,1-2 210-16,15 7-526 0</inkml:trace>
  <inkml:trace contextRef="#ctx0" brushRef="#br0" timeOffset="78872.27">22799 10320 1575 0,'-4'4'699'0,"-2"3"-427"16,4-2-175-16,2 0 65 0,-1-2-67 0,0 2-13 15,3-2-12-15,0-1-17 0,4 0-25 0,-5-1-8 16,7-1-6-16,-4 0-17 0,7-2-74 0,-3 0-46 15,8-7-64-15,3 2-116 0,0-5 213 0,4-1-161 16,0-3-62-16</inkml:trace>
  <inkml:trace contextRef="#ctx0" brushRef="#br0" timeOffset="79036.92">23240 10299 1776 0,'-5'10'682'0,"-2"-6"-502"0,6 2-135 15,0-5 11-15,1-1-7 0,1-2 0 16,3 1 0-16,2-3-6 0,-4 2-4 0,6-5-6 16,-5 2-4-16,0-4-40 0,5 0-24 0,3-1-23 15,-3-1-21-15,-2 3-21 0,1-6-27 0,1 3-120 0,1-1-133 16,0 2 273-16,-2 1-169 0,0 1-73 0</inkml:trace>
  <inkml:trace contextRef="#ctx0" brushRef="#br0" timeOffset="79172.14">23312 10223 1314 0,'-17'8'522'0,"11"-3"-372"0,-3 3-108 0,10-4 26 16,-1 1-23-16,9-3-5 0,-7-1 4 0,3 0 1 15,5-1-6-15,2-3-6 0,1 1-3 0,-4-3-21 0,5-3-24 16,-1 0-77-16,5 0-56 0,-4-1-107 16,1-1 188-16,3 2-139 0,2-3-115 0</inkml:trace>
  <inkml:trace contextRef="#ctx0" brushRef="#br0" timeOffset="79330.78">23853 10186 1389 0,'-8'9'756'0,"-1"1"-367"0,1-1-242 0,1-1 116 16,4-4-129-16,1 4-34 0,-2-4-31 0,4-3-17 0,0 2-19 16,-1-2-17-16,3-1-11 0,-2-1-3 0,4-3-5 15,-2-1-47-15,1-2-39 0,0 2-51 0,1-2-84 16,3-5 160-16,1 2-122 0,0-2-51 0</inkml:trace>
  <inkml:trace contextRef="#ctx0" brushRef="#br0" timeOffset="80975.42">23970 7989 572 0,'-3'-6'162'0,"3"0"-127"0,0 0-35 15,0 2-15-15,2 1 46 0,1 0 39 0,0 0 4 16,1 0 30-16,0 2 30 0,-1-2 7 16,2 2-3-16,-1-2-5 0,2 2-11 0,-3 0-9 15,3 0-10-15,-2 1-8 0,1 1-17 0,0 0-4 16,-1 4-6-16,3 0-1 0,-4 4-12 0,2-2-5 16,-3 8-8-16,1 1-5 0,-2 4-13 0,0 5-6 15,-1 7-4-15,0-4-5 0,-1 1-5 0,-1 6-1 0,-1 8 1 16,0 3-3-16,1-6 0 0,-1 4 0 0,1 5-1 0,-2 10 0 15,3 6-2-15,-1-1 1 0,0-1-1 16,0 13-1-16,1 3-2 0,-2 2 1 0,2 2-2 16,1 2-3-16,-1 3 2 0,1 0-2 0,2 3-1 15,1-9-1-15,-1 2 3 0,0-1-2 0,1-3 3 16,1-2 3-16,0 0 2 0,-1-7 0 0,2 0 2 16,-1 0 2-16,1 1 0 0,-2-1-1 0,0-2 1 15,-1-1 3-15,0 0-1 0,2-2-1 0,-4 0-1 16,0-10 0-16,0-3-1 0,0 7 2 0,0-1 2 15,0-8-3-15,0-1-1 0,-2-1 3 0,1 6-2 16,-3-3 1-16,1 2 2 0,-2-10-1 0,-1 8 0 16,-2-2 0-16,-1-1 2 0,1 2-2 0,-1-3 2 15,-1 1-1-15,0-1-1 0,0 1 0 0,0-4-3 16,1 1 3-16,3-5-2 0,-3 2 0 0,2-2 1 16,-2 0 0-16,5 0 0 0,-1-2 1 0,0 1-2 15,0 1 1-15,-1-1-2 0,2-1 1 0,-1-1-1 16,1-2 1-16,2 2-2 0,-2-2 0 0,1-5 2 0,3 0-2 15,-2 6 2-15,1-4-2 0,0-3 1 0,1-1-1 16,0-2 1-16,0 4 1 0,-1-8 2 16,-1 4 5-16,2-7 1 0,-1-1 5 0,1 1 2 15,0-2 1-15,0-4 0 0,0-2 1 0,-1 0-2 0,1-4-3 16,0 0-1-16,0-4-4 0,0 0-2 16,1 0 0-16,-1 0-1 0,0 1-2 0,0-2 3 15,-1 3-3-15,0 0-1 0,0 2 0 0,0 0-1 16,0 4 0-16,-1-1-1 0,2 1 2 0,0 3-1 15,-1-1-2-15,-1 0 0 0,2 0 3 0,-2 0-1 0,0 2-2 16,2 2 4-16,-2-5-3 0,1 3 0 0,0 2 0 0,0-1 3 16,1 0-2-16,-2 2 3 0,2-4 1 0,0 1 2 15,0-2 0-15,0 2 1 0,0-2 2 0,0 0-1 16,2 0 0-16,-1-1-1 0,1-3 1 0,0 1-6 16,-1-1 2-16,4-5-2 0,-2 1 0 15,3-3-2-15,-1 1 0 0,4-5-1 0,-2 0-1 16,7-4 2-16,0-2-1 0,7-5 3 0,0 0 0 0,-1 0 2 15,9-2-3-15,9-2 2 16,-4 0 2-16,-2 2-1 0,3 2 0 0,0 2-2 0,2 2 1 16,-5 6-3-16,4-2 4 0,-9 4-2 0,3 1-1 15,2 2 0-15,-3 3 1 0,3 2-1 0,0 1 0 16,2-1 1-16,-1 2-2 0,-3 1 0 0,-3 0 2 16,1 0 0-16,-6-2 0 0,-1 0 0 0,-6-2 4 15,-1 2 1-15,-6-7 1 0,-1 2-2 0,0-2 1 16,0 0-2-16,-6-5-2 0,0 1 3 0,-1-8-8 15,-2 0-2-15,-4-2-3 0,3-6 0 0,-4 3-2 0,1-12 0 16,-1-6-8-16,0-1-3 0,1 3-2 0,1-9-1 16,0 0-5-16,-1-9-6 0,3-3-4 0,0-1-2 15,1 7 4-15,2-10-4 0,-2-2 2 0,2-1 3 16,2-1 3-16,-1-4 5 0,-1 2 4 16,0-5 4-16,0-3 3 0,-1 0 8 0,-1 2 2 15,2-2 1-15,-1-1 2 0,2 2 5 0,2-1 3 0,0 1-2 16,-3 1 3-16,3 6 1 0,3-5-1 15,-4 9 0-15,3-4 1 0,-3 4-2 0,1 5-2 16,-3-7 1-16,4 5-3 0,-5 7-1 0,-1-3-1 0,2-9 2 16,-3 2 0-16,0 5-2 0,1 1-1 0,1-3-1 15,-5-10-1-15,-1-5 0 0,1 2-2 0,-5 4-2 0,4-7-6 16,-4-4-3-16,-1 2 0 0,1-1 0 0,4 4-4 16,-4 0-3-16,6 4 2 0,1 4-1 0,1 3 0 15,1-1 2-15,-2 5-1 0,3 1 0 0,-1 4 5 16,2 0 4-16,-2 2-1 0,1-1 2 15,-3 5 7-15,3 0 2 0,-1-1 1 0,-2 4 0 16,-3-2 2-16,0 1 0 0,1-2-1 0,-2 2 1 16,0 5-1-16,1-2 0 0,-1-4 0 0,0-2 0 15,2 8-1-15,0 0 0 0,1 0 0 0,-1-5 1 16,2 5-1-16,-2-2 0 0,4 5 1 0,-2-1-1 16,1-1 2-16,1 2-1 0,1-1 0 0,-1 2 0 15,1 0-1-15,1 2 2 0,-3-1 1 0,3 0-3 16,0 0 2-16,0-1-1 0,0 2-1 0,2 1 0 15,-1-2 1-15,2 2-1 0,0 1 0 0,0 2 2 16,1 4-2-16,-2-1 0 0,1 0 2 0,0 4-1 0,-1 3 0 16,1-2 1-16,-2-1 1 0,1 1-2 0,1 1 3 15,-2 3 1-15,-1-2 6 0,0 2 1 0,0-3 1 16,-5 4-1-16,4 2 4 0,-2 0 2 0,0 1 0 16,-2 3 0-16,2 1-4 0,-3 0-3 0,3 2-1 15,-1 2 0-15,0 2-2 0,-1-1-4 0,-1-1-1 16,2 3 0-16,0 0-3 0,-1 1 2 0,2 2 0 15,-2-1 0-15,1-2 1 0,2 4 3 16,-4-3 1-16,3 2 1 0,-3-1 6 0,1 0 1 16,-2 0 0-16,1 2 6 0,0-2 2 0,-4 0 2 0,-3 0 9 15,0 1 1-15,0 0 0 0,-5-1-1 0,-4-1 2 0,-10 0 2 16,-12 1-4-16,6 0 0 0,0 0-13 0,-6 0-3 16,-2 1-5-16,2 1-4 0,8-1-14 0,13 1-150 15,0 1-206-15,13-1 292 0,10 6-185 0,6-10-177 16</inkml:trace>
  <inkml:trace contextRef="#ctx0" brushRef="#br0" timeOffset="83514.88">22496 7395 1244 0,'2'-14'433'0,"-2"-1"-331"0,0 4-75 0,1 1 0 16,-1 1-6-16,-2 3 8 0,0-1 2 0,-5 4 0 15,1 0 5-15,-3 3-1 0,-1-5 1 0,-2 8-3 16,-1-1 0-16,-3 2-4 0,0 2 0 0,-3 0-2 15,-3 1-2-15,-2 1-8 0,-3 1-4 0,-7 2-4 16,4-2-2-16,1 1-5 0,-1 9-3 0,-8 0 1 16,3 0 0-16,4-1-3 0,2 3 1 0,2 1-2 0,-9 9-1 15,-2-1 0-15,2-2 1 0,0 1-4 0,-3 9 0 16,0-1 1-16,-1 4-1 0,5 4 0 0,2 4 1 16,2 1 0-16,7 6-1 0,0 2-1 0,5 2-12 15,-2 0-4-15,11-1-8 0,-5 2-5 0,2-1-16 16,2 1-6-16,5-6-5 0,1 1 1 0,0-3 13 15,0 0 5-15,1-5 8 0,3-3 7 0,0-5 19 16,1-10 3-16,0 4 9 0,-1-2 1 0,1-7 2 16,1-3-1-16,0-1-1 0,0 1-26 0,-1-3-27 15,-1 1-27-15,0-5-34 0,-2 3-53 0,0 1-10 16,-1 2-7-16,-4 3-12 0,-1 4 99 0,1-3-60 16,-2 7 21-16,-4 2 63 0,0 6 66 15,-6-3 43-15,0 4 33 0,-2 9-35 0,-2 4 116 16,0-1 11-16,1 12-74 0,0 0 62 0,0 5-39 15,3 3-20-15,6 4-18 0,0-1-16 0,3 0-31 16,2 3-8-16,4-6-5 0,-1 0-5 0,3-11-5 0,3-4 0 0,2 6-1 16,1-3 1-16,1-11-3 0,2-2 0 0,1-2 0 15,2 6 1-15,-1-11-1 0,1 3 0 0,0-10 0 16,0 3 0-16,0-2 4 0,0-4-2 0,1 2 2 16,-3-7 0-16,2 4 0 0,-2-4-1 0,-1 2 2 15,3-1 2-15,-1 1 5 0,-2-1 6 0,-1 1 2 16,1 3 14-16,0-1 5 0,-1 9 1 15,2-2 2-15,-3 7 3 0,2-2-3 0,-2 13-5 16,2-1-2-16,2 7-7 0,-1 4-4 0,1 6-1 0,-1 0 0 16,-2-8-4-16,-1 3-4 0,3 10 0 15,2-1 0-15,-5-9-5 0,2-3-2 0,-3 1-1 0,3 5 0 16,-3-2-2-16,3-1 1 0,-5-16-1 0,-1 7 20 16,0-2 4-16,-1-8 7 0,1-4 2 0,-3-8 8 15,3-1-2-15,-1-7 1 0,0-4-1 0,2-8-22 16,0-1-5-16,7-9-9 0,-2 0-2 0,4-4-8 15,-2 1 2-15,8-3-4 0,0-2 1 0,3 1 0 16,0-2-2-16,0 3 1 0,0 1-1 0,2 5 0 16,1 3-1-16,0 10-1 0,0 0 2 0,-4-2 2 15,2 13 0-15,5 5 2 0,-2 2 0 0,-4-3 1 16,2 4 0-16,0-3 2 0,1 9 3 0,-1 0 3 16,1 1 4-16,-3-8 5 0,3 5 6 0,-1-2 0 15,0 1 2-15,-1-6-1 0,2-6-2 0,1-1-2 16,-3-6-4-16,3-1-5 0,3-12-6 0,1 3 0 15,10-14-4-15,-1 3 0 0,3-9 0 0,2 4-2 16,3-13-3-16,-2 2 3 0,2-5-2 16,-2-1-1-16,-1 0 0 0,1 0 0 0,1 1 0 15,1 1 1-15,2 7 0 0,-2 0 0 0,-3 3 1 0,-4 13 1 0,4 3 1 16,1 0 0-16,-10 4 0 0,-3 5 0 0,-1 2 1 16,9 4-1-16,4 2 0 0,-4 0 0 15,3-4 0-15,3 1-1 0,1-1 1 0,3-1-1 16,-1-4-1-16,0-4 1 0,-4-2-1 0,-3-5-2 0,0-3-1 15,-2-9-1-15,2 3 0 0,1-12 0 0,-3-1 0 16,1-7-1-16,-1 1 4 0,-5-15-3 16,2 5 4-16,0-6 1 0,-5-6 0 0,-1-1 1 15,-1 1 0-15,-4-4 3 0,3 2 0 0,-2 2-1 0,0-1 1 16,-4 6 1-16,3 5-2 0,4 2 1 16,-2-2-1-16,-3 8 2 0,1 7-2 0,-1 2 0 0,1 3 1 15,-7 9 1-15,4-3 1 0,-5 6-1 0,-2 2 6 16,2 0-3-16,-3 3 2 0,1 0 1 0,2 1 1 15,1-2 0-15,-2 1 1 0,1-4-3 0,2-1-1 16,0 1 0-16,3-9-3 0,-1 2 0 0,1-9-3 16,0 7 1-16,8-11-2 0,-3 1 1 0,5-4-1 15,1 0 1-15,-5-3 0 0,2-1-1 0,-1 6 2 16,-6-3-3-16,3-5-3 0,1 2-1 16,-12 3 1-16,4-1-2 0,-1-1 1 0,0-3 0 0,-3-2 1 15,1-1 1-15,-5 5 2 0,1-10 1 0,0-1-1 16,-2-3 0-16,1-7 0 0,0-8-1 0,-1 1 0 15,2-10 1-15,0-1 0 0,-2-6-1 0,2 1 2 16,-1-5-1-16,1 3 3 0,-2 6 0 0,2-3-1 16,-1 8 0-16,-2-1 0 0,2 5-5 0,-1 3-3 15,-4 2-3-15,2 2-2 0,-1 0-2 0,-3 2 0 16,-2 2-2-16,0-2 1 0,0 10 7 0,-3 0-1 0,-2-7 3 16,0 0 1-16,-3 8 3 0,3-3 0 0,-3-4 1 15,-1-4-1-15,1-4 0 0,-1 1 1 0,2-1-1 16,-2-3 3-16,-1-3-2 0,2-1 0 0,-1 0 2 15,-1-2-1-15,0-1 1 0,-1 2-1 0,1-3 0 16,-1 1-3-16,0 1 1 0,3 0-6 0,-1-1-1 16,2 3-3-16,-1 0-2 0,1 5-3 0,2 3 0 15,2 4-8-15,-3 3-3 0,2 3 1 16,-2 1 1-16,2 7 1 0,-1 2 0 0,1-2 2 16,-1-1 4-16,1 8 9 0,-4-3 1 0,6 0 5 15,-1 2 1-15,-3 0 3 0,4 7 3 0,-7-3 2 0,4-2 3 16,0 3 3-16,2-2 2 0,-4 8 1 0,3-3 2 15,0-2-3-15,4 7 0 0,0-1-2 0,0 3-5 16,-3 0-3-16,5 0-1 0,0 1 0 0,-2 0-2 16,-1 1 1-16,-4-3-1 0,4 6 2 0,-4-2-2 15,2 1 3-15,2 4-2 0,-2-2-2 0,1 1 0 16,2 3 0-16,0-2 0 0,-2 0 0 0,2 3 2 0,-4-4-3 16,0-1 1-16,1 1 1 0,-4-1 2 0,3 1 0 15,-4-1-1-15,-1-4 1 0,0-3-1 16,0 1 2-16,-2 3 0 0,-2-8 3 0,2 0 2 15,-1 0 4-15,0-3-2 0,-1-1 1 0,-3 1 1 16,2-4 2-16,1-2 0 0,1 4 0 0,-3-1 1 16,3 2-2-16,-1 3 1 0,2 3-1 0,-1-1 0 15,0 11-3-15,-1-3-2 0,-1 5-5 0,1 0-4 16,-4 6-2-16,0 0-2 0,-2 3-2 0,-2 3 1 16,-7 3-1-16,1 1 1 0,3 0 3 0,-6 5-1 0,-4-1 3 15,2 0 1-15,-1 0 1 0,4-1 0 0,0 1 2 16,-2-1-1-16,1-2 1 0,0 1 2 0,4-3-1 15,-3-2 1-15,0-2 1 0,1-3 2 0,-5-1-3 16,0-3 2-16,2-1 0 0,-3-3-1 0,2-3-1 16,4 1 0-16,-7-1 0 0,11 3-2 0,-1-2 2 15,3 1-3-15,-1 0 0 0,4 1-1 0,0 2 0 16,2-1-2-16,-1 1 0 0,4-1 0 16,-2 3 0-16,4-1 0 0,0 3-1 0,0 0 1 15,-3 1-2-15,6-1 2 0,1-2 0 0,-2 4-1 16,2-2 0-16,-1 0 0 0,4 1 0 0,-3-2 1 0,4-1 0 15,0 0 0-15,0 0 2 0,2 0 3 0,-9-4 2 16,7 1 3-16,-2 0 0 0,-1-1 1 0,-2-2 2 16,-3 0 0-16,0-1-3 0,-3 5-1 0,3-1-1 15,-4-2-3-15,-3 5-2 0,3 0 1 0,-4 1-4 16,2 2 2-16,-4 1-2 0,1-1 2 0,-1 1-2 16,-1 2 0-16,0 1 3 0,0 0 2 0,-1-2 2 15,-1 0 3-15,7 0 0 0,-3-2 3 0,2 1 0 16,0-5-1-16,-3-2 0 0,-1 0-1 0,9 2-4 15,-7-5-3-15,1-1-1 0,-2 1-2 0,3 0 1 16,0-1-2-16,3 6 0 0,-1-1-29 0,-1 0-12 16,0 4-16-16,0 2-21 0,2 9-112 0,-1 1 139 15,2 4-91-15,5 7-51 0</inkml:trace>
  <inkml:trace contextRef="#ctx0" brushRef="#br0" timeOffset="86983.09">9507 5286 884 0,'-8'-1'443'0,"6"1"-215"0,-4-2-119 0,3 1 54 15,1 1-14-15,-3 0-6 0,0-4-6 0,-1 4-31 16,2 0-17-16,-2 0-13 0,2 0-9 0,-6 2-25 15,5-2-5-15,-4 2-7 0,0 1-4 0,-2 0-10 16,-1 0-2-16,-4 2-3 0,1 2-2 0,1-2-3 16,-4 2 0-16,1 4-1 0,0-1 1 0,1-3-3 0,1 2 0 15,-2 5-3-15,1-1 0 0,3 0 0 0,0 0 0 16,2-3 0-16,0 2-1 0,5 0-1 0,-3 2 0 16,6-4 1-16,2-1-2 0,-2-1 1 0,6 1-2 15,1-3 0-15,5-4 2 0,0 1-1 0,4-3 0 16,2-4 0-16,10-1 1 0,-5 0-2 15,18 1 0-15,-7-1 0 0,3 4 1 0,3-4 2 16,-3 6-3-16,2 3 2 0,-5 2 2 0,-4 3 0 16,-7 7 5-16,1-1-2 0,-7 5 2 0,-4 5 0 0,-6 4 3 15,-1 1 1-15,-3-2-1 0,-8 4 1 0,-4 1 0 16,0 0 3-16,-1-3 4 0,-3-2 7 0,1-5 2 0,-2 0 14 16,2-11-1-16,-3 4 2 0,3-13 0 0,-3-1 2 15,4-1-5-15,-3-6-8 0,2-1-3 0,-2-3-14 16,-1 0 0-16,2 0-6 0,3 0-3 0,2 1-20 15,-2 0-20-15,5 3-34 0,1 1-48 0,2-1 88 16,3 2-62-16,2 6-29 0</inkml:trace>
  <inkml:trace contextRef="#ctx0" brushRef="#br0" timeOffset="89348.82">8691 9139 619 0,'-5'-6'364'0,"2"0"-144"0,1-1-100 16,0 1 49-16,0 0-21 0,-1 0-8 0,1 1-13 15,-1 1-7-15,1-1-8 0,-1 1-8 0,2 3-16 16,-1 0-4-16,0 0-3 0,0 1-4 0,2 0-11 16,0 1-1-16,0-1-3 0,-1 1-4 0,1 1-13 0,1-2-4 15,0 2-2-15,1-2-4 0,0 0-7 16,2 0-7-16,0 1-5 0,4-3-2 0,3-2-3 15,-2 1-1-15,3-4-4 0,5-4 0 0,1 2-4 16,3-4 2-16,2-3-2 0,3 3 1 0,1-1-1 16,4 0-1-16,-3-1 1 0,-2 4-2 0,2-1 4 15,-3 3-4-15,-1 1 2 0,-5 4-1 0,-1-3 1 16,-5 6 0-16,-1 1 2 0,0 0 4 0,-6 4-2 16,1 2 3-16,-5 1 0 0,2-2 2 0,-6 5-3 0,-1 4 4 15,2-2 1-15,-2 0-1 0,-3 2 6 0,-4-1 3 0,4 5 4 16,-3-1-2-16,0 0 3 0,2-2-2 0,1 3 0 15,-4 0-2-15,4 1-7 0,1 0-1 16,-2 0-4-16,4 3-2 0,-3 0-1 0,1-2-2 16,-1 4-3-16,2-2 1 0,2 2-1 0,-3 0-2 15,2-2-1-15,-2 1 1 0,1-3 1 0,2 2 1 16,0-3-2-16,0-3 0 0,-5-3-4 0,6 1-6 16,-2-7-35-16,0 0-26 0,1-6-30 0,0 1-36 15,-3-4-43-15,3-9-69 0,5-4 154 0,-4-3-117 16,1 1-7-16</inkml:trace>
  <inkml:trace contextRef="#ctx0" brushRef="#br0" timeOffset="89781.45">9227 9013 999 0,'-5'0'473'16,"3"-2"-251"-16,1-1-122 0,0 1 41 0,0-2-8 15,0 0-1-15,1-1-3 0,0-1-27 0,0 2-10 16,1-4-8-16,0-1-7 0,2 0-13 0,-1 0-4 16,6-3-4-16,0 1-5 0,2 0-11 0,2 1-5 15,4 0-5-15,0 3-3 0,1 2-8 0,4 2-2 16,-2 4-2-16,4 2-2 0,-4 1-6 0,-2 9-1 0,0 7 2 15,3-1-2-15,-3 3 2 0,-2 6 0 0,0 6-2 16,-4 5 3-16,-4 9 0 0,3 0-1 0,-9-6 1 16,-4 6 0-16,-2 2 0 0,-7-4 0 0,-3-3 1 15,-4-2 1-15,1-2 1 0,-3-3 2 0,-2-3 6 16,-1-10 16-16,1 3 4 0,0-18 0 0,0 3 4 16,1-10-4-16,-2 3-1 0,12-12-2 0,-3-1-8 15,5-3-17-15,3-2-4 0,4-7-3 0,2 1-4 16,8-3 1-16,1-5-2 0,11 2 0 0,-1-1 1 15,-1 2-1-15,11 1-1 0,5 2 1 0,0 0-1 16,-2 5-2-16,2 4 3 0,-5 5-2 0,6-2-22 16,-4 10-17-16,3 0-31 0,-10 5-48 0,0 2 88 15,0 2-63-15,-3 2-31 0</inkml:trace>
  <inkml:trace contextRef="#ctx0" brushRef="#br0" timeOffset="93568.24">9262 9825 378 0,'3'1'313'16,"1"1"-74"-16,-1 1-109 0,-1 0 82 0,-1-1-57 0,-1 0-17 15,0 4-16-15,-1-3-15 0,0 2-45 0,0 1-14 16,-2-2-12-16,0 4-6 0,0 1-6 0,1 0-4 16,0-2-8-16,-1 6 1 0,2-4-4 0,0 5 1 15,-1-3-3-15,2 2 0 0,0 0-1 0,0 0-3 16,0 4 2-16,0-2-2 0,0 0-1 0,2 3-1 16,0 0 0-16,-2 1 1 0,2-2-1 0,-1 2-1 15,1 0 0-15,-2 1-2 0,0 0 0 0,0-3-2 16,0 3 0-16,0 0-1 0,0 0 0 15,-1 0-1-15,1 2 0 0,0-6 4 0,0 1-2 0,-1 6 4 16,1-1-2-16,0-2 0 0,0 1 2 0,0 0-1 0,0 1 1 16,0 3-2-16,0-1 2 0,2-2 0 0,-1-1 0 15,0 4 0-15,1-2-1 0,0 3-2 0,0-2-13 16,0 2-1-16,0-1-2 0,-1-2-5 16,-1 3 0-16,2-3-1 0,-2 1 1 0,1-1 2 0,0 2 13 15,-1-3 2-15,-1 2 0 0,1 1 5 0,0-1 1 16,-1 1 1-16,1-1-2 0,-1 0 1 15,0-5 2-15,0 1-2 0,0 6 1 0,0-4 0 16,0-1 0-16,0 1 0 0,-2-1 1 0,2 3-1 16,-1 1-1-16,1-1 2 0,0 0 0 0,-1 4-1 15,1-1 0-15,-1 4 0 0,1 0 0 0,0 1 2 16,0 1-1-16,1-3 0 0,0 0-1 0,0-2 1 16,1-1-1-16,0-2 0 0,0-1 1 0,1-2-1 15,-2 0 0-15,1-2 0 0,0 1 0 0,-1 0 0 16,1 0 1-16,-1 5 0 0,0-1 0 0,1 1 0 15,0 3-1-15,-1 2 1 0,0-1-2 0,0-4 1 0,0 1 1 16,1 5-1-16,-1-3 1 0,0-3 1 0,1-1-1 16,-1-1 1-16,0 6 1 0,0-2-2 0,0 0 2 15,1 2-1-15,-1 5 0 0,1-2-2 0,2 7 1 16,-1-2-1-16,1 0 0 0,2 4 0 0,-2-5 0 16,1 1 0-16,2-4-3 0,-1 0 4 0,3 3-1 15,-4-2-1-15,3 2 0 0,-1-2 1 0,0 8 0 16,0-5 0-16,-1 0 2 0,-1 0-1 0,0-5 0 15,1 5 1-15,0-5 2 0,-1-3-2 0,1-1 0 16,-2 1 1-16,1-6 0 0,0 2-3 0,0 6 2 16,-2-4 1-16,2-1 1 0,-2 2 0 0,-1-2 1 0,2 5-1 15,-3 0-1-15,1 1 3 0,0-10-3 0,3 5 1 16,-2 1-3-16,0-5 1 0,-2 2-1 0,1 0 0 16,3-3 1-16,-4 2-1 0,2 0 0 0,-2 1-1 15,-1 0 3-15,-2 0-2 0,3 0-1 16,-1 1 1-16,0-2 0 0,-1 4-1 0,-1-3 1 0,1 0 2 15,-1 2-1-15,2-4-1 0,1 3 2 16,-3-3 0-16,2-3 1 0,1-3 1 0,0-1-2 16,0-1 2-16,0-5-1 0,1 3 2 0,-1-2 1 15,1-3 2-15,2-1 2 0,-2-1 2 0,1 2 5 16,-2-2 0-16,0-1 2 0,4 0-3 0,-3 1 1 16,1-2-1-16,3 1-2 0,-2-1-3 0,1 3-5 15,3-2-3-15,-2 1 1 0,0 2 0 0,5-1-1 16,-8 0-1-16,4 1-3 0,2 0 2 0,2-1-2 15,-2-1 1-15,3 0-2 0,-3-1 1 0,3-1-4 16,2 0 3-16,4 0 0 0,-5-1-1 0,0 0 2 0,4-1-2 16,1 0 1-16,3 2 0 0,-5-3 1 0,2 0 0 15,0 0 0-15,5 4-1 0,3-3 1 0,-3 1-1 16,0 1 1-16,6-2 0 0,2 3-2 0,2-2 2 16,-2 1-1-16,0 1 1 0,-1 1 0 0,1 0 0 15,1-1 0-15,-2 3 0 0,-4 0 0 0,4 1-1 16,0-3 0-16,5 0 1 0,-4 1 0 0,8-5 0 15,-2 3 0-15,4-3-1 0,0 0 1 0,0-1-1 16,1 2-1-16,1-2-2 0,-1 0 3 0,0 0-2 16,2 1 2-16,-8-2 1 0,7 0-1 0,6 0 1 15,0 1-1-15,-6-1 1 0,2 1 0 0,-1 3 2 0,5-2-2 16,-3 3-1-16,2 0 1 0,-4-4 0 0,7 2 1 16,-2 1-1-16,5-4 0 0,-5 2 0 0,4-1-1 15,2-1 2-15,-4 2-1 0,4-2 0 0,2-1-1 16,-2 0 0-16,7-4 1 0,-5 2-1 0,-1-2 0 15,6 0 0-15,-10 1 1 0,7-2-2 0,-3 2 2 16,-1 1 0-16,-1-3-1 0,3 4 1 0,-1 1 0 16,2-1 0-16,1 3-2 0,-2-2 3 15,-11 2-1-15,6 0 0 0,6 1 0 0,-3-1 0 16,-3 0 1-16,-2-2-1 0,-2 0 0 0,8 1 0 16,-3 0 0-16,0 2 1 0,-5-3-1 0,7-1 0 15,-1 1 0-15,2-3 0 0,-1 2 2 0,-3-1-2 16,2 0 0-16,-5 2 0 0,1-1 0 0,1-1 0 15,-2 0 1-15,0 0-2 0,1 2 0 0,-2 0 1 16,3-1 0-16,-8 4 0 0,3 1 1 0,-4 2-1 16,-2 1 1-16,4-3-1 0,-3 1 2 0,-5 0 1 0,2-2-3 15,7 4 2-15,-1-1-1 0,-6-2-1 0,-2 4 0 16,0 0 1-16,3 0-1 0,0 6 0 0,1-2 1 16,-4-2-1-16,5 1 0 0,1-1 0 0,2 0 0 15,-2-1 2-15,-1 4-1 0,2-3-2 0,-5 1 1 16,-1-2 0-16,-1 3 1 0,-1 1 1 0,0-2-2 15,2 1 0-15,2 1-1 0,-3-2 3 0,8 2-2 16,-3 1 0-16,-3-2 0 0,4 2 1 0,-6 1-1 16,3 1 0-16,-2-1 1 0,-4 1 0 0,0-4-1 15,3 3 0-15,-5-1 1 0,6-4-1 0,4 2 1 16,0-1-1-16,-5-4-1 0,4 1 1 0,-4 0 0 0,8 0-1 16,-4-3 1-16,1 1 0 0,-5-3-1 0,11-2 0 15,-4 1 1-15,4-1 0 0,1-3-1 0,0 0 1 16,1 1 0-16,0 0 0 0,0 0 0 0,-4-2 0 15,4 1 2-15,2 1-2 0,0 1 0 0,3-2 0 16,-4 0 1-16,-1-2-1 0,1 1 1 0,-1 1 0 16,-5 0-1-16,2-2 0 0,0 1 0 15,-4 1 1-15,6 0 1 0,-1-2-2 0,1 3 0 16,-3-2 0-16,-3 3-1 0,6 2 1 0,3-2 0 16,-11 2 0-16,1 2-1 0,6-3 1 0,4 0 1 15,5-1 0-15,0 0 0 0,-8-1-1 0,6 1 0 16,2 0 1-16,-3 0-1 0,1 0 0 0,1 0 1 15,-2 0-1-15,4 0 0 0,-2 0 0 0,4 2 2 16,-1-3-2-16,-2 1 0 0,5 0 0 0,0-1 0 16,-1 1 0-16,5-5 0 0,-3 3 0 0,-2-1 0 15,4-3 0-15,-4 2 0 0,3-3 0 0,-2 4 1 16,-2-3 0-16,3 5-2 0,-2-2 0 0,-6-1 1 0,-3 4 0 16,12 0 0-16,-2-2 1 0,-7 2-1 0,-1 0 1 15,0 0 1-15,7 2 0 0,-1-1-2 0,2-1 1 16,-11 0 0-16,8-1-1 0,-1-1-1 0,-1 0 1 15,2-1 0-15,0 0 0 0,0-2 2 0,2 2-2 16,-1-3 0-16,2 1 1 0,-5 1 1 0,3-5-3 16,-2 3 2-16,-2 3-1 0,3-5 1 0,-9 7 0 15,3-2-1-15,-5 1 2 0,-4 3-1 16,1-1 0-16,1 0 0 0,-7 0 0 0,0 0-1 0,4 1 0 16,1-1 0-16,-6 0-2 0,-3 1 2 0,1 2 0 0,3-1-1 15,-2 2 0-15,0 0 1 0,-4-5 1 0,4 1-1 16,4 1 2-16,-3-2-2 0,3-1-1 0,-4 0 1 15,2-1 2-15,-1 2-1 0,-1 1-1 0,-2 1 2 16,-2-1 4-16,-1 1 4 0,0 2 4 0,2-2 0 16,-3 0 1-16,7-1 0 0,-4-1 1 0,2-3 2 15,2 1-5-15,-2-1-3 0,-1 3-2 0,3-5-1 16,-3 3 0-16,-3 0-2 0,3-2 0 16,-9 3-2-16,1 2-2 0,3-2 0 0,2-5 2 15,-8 6-3-15,1-3 0 0,1 0 0 0,3 1 2 16,0 1-2-16,1-3 4 0,-5 3-1 0,1 2-1 15,0-1 2-15,-2 1-2 0,-3 0 2 0,-6 1 1 16,-1 1-1-16,-5-1 0 0,1 1 1 0,-2 2 1 16,-1-2 0-16,-5 4 0 0,2-3-2 0,0 0 1 15,1 2 0-15,-3-4-3 0,-1 3 2 0,-1-4-3 16,1 1 2-16,1-1-2 0,-1-1 0 0,1 1-1 16,1-1 0-16,1-1 1 0,0-1 0 0,0 3 0 0,-4 0-1 15,2-4 0-15,0 3 1 0,0-2 1 0,-1 1-2 16,-2 1 3-16,1-3-3 0,0-1 0 0,1 0 1 15,1 1 0-15,-3-3-1 0,1 1 0 0,2-2 0 16,0-4-2-16,-1-2-1 0,1-2 3 0,0-3-3 16,0-5 0-16,3-3 0 0,-3 0 2 0,1-7-1 15,3 2 1-15,0-1 1 0,-1-1 0 0,0 1-1 16,1 0 1-16,-2 1 0 0,1 0 0 0,-2 1 0 16,0-2 0-16,0 6 1 0,1-1-1 0,-2-6 0 15,0 5 2-15,0 2-2 0,0 2 1 0,-2 0-1 0,0-2 0 16,-4 4 0-16,3-1 1 0,1 6-1 0,-4-5 0 15,1 0 0-15,0 0-2 0,2-1 2 0,1 2-1 16,-2-2-1-16,2 1 0 0,1-2 2 0,2 4 1 16,-1-1-1-16,0 1 0 0,2-1 0 15,-1 2 0-15,3 0 1 0,-3 1-1 0,3 3-1 0,-3-1 0 16,5 2 1-16,-1 0-1 0,-1 1-2 16,1 2 1-16,1 1 0 0,-1 1-2 0,-1 0-1 15,1 0 1-15,-1 2-2 0,1 1-2 0,-1 0 0 0,0 0 0 16,-1 4 2-16,-1-3-1 0,3 2 1 15,-4 0 0-15,1 1 2 0,-1-2 2 0,1 2 2 16,-1-1 0-16,1 2-2 0,1 0 2 0,-2-1-2 16,1-1 1-16,0 2-2 0,-1-3-2 0,0-2-1 15,2 2 0-15,-2-3 0 0,0-1 0 0,0 0 1 16,-1-2-1-16,0 1 3 0,0-1 2 0,-1 1 1 16,0-2 0-16,-2 2 0 0,2 1 1 0,-2 1-1 15,1 0 3-15,0 2-1 0,-1 2-2 0,1 0 2 0,1 0-1 16,-3 0-1-16,0-1-2 0,3 4 4 0,-1-1-2 15,2 0-2-15,-2-1 2 0,2 0 0 0,-1 1-1 16,0 1 2-16,1-2 0 0,0-2-2 0,-1 1 0 16,-2 2 0-16,2 0 0 0,0-3 0 0,0 1 0 15,1-2-1-15,-2 2 2 0,2 1 2 0,0 0-1 16,0 0 0-16,0 0 0 0,0-1 1 0,0 3 0 16,-1-2-1-16,1 3-1 0,-1-2 1 0,0 2-1 15,1 1 0-15,-2 0 1 0,2 1-1 0,0 4-1 16,3 0 0-16,-1 1-1 0,3 3-1 0,0 0 2 15,0 1-2-15,1 3 1 0,0-1 0 0,1 4 0 0,2 1 0 16,1 4 1-16,-1-1 1 0,2-2 0 0,0 5 0 16,0 0 0-16,1-1 0 0,1-2 0 0,-1 2 0 15,0-2 1-15,0-1-1 0,-1 1 0 0,2-5 0 16,0 2 2-16,-4-6-2 0,2 2 0 0,-1-3 0 16,1-1 2-16,0-4-1 0,-3-1 1 0,1 0-1 15,1-2 0-15,-4 0 1 0,1 0 0 0,1-3 3 16,-2 1-1-16,-6-1 0 0,10 0-1 0,-8-2 3 15,-1-4-2-15,1 2 2 0,0-1-1 0,-1 2-1 16,0-3-1-16,-1 0 0 0,-1-2 1 16,-1-1-1-16,2 3 1 0,-1-2-1 0,0-1 1 15,-6-1-1-15,4 4 0 0,-2-2 0 0,-5 0-2 16,4 0 1-16,-3 2-1 0,2-2 1 0,-6-2-1 16,5 2 1-16,-1-1-1 0,0 1 0 0,-2-2 2 15,2 0-2-15,-1-1 1 0,0 2-2 0,1 0 0 16,1-1 0-16,-1 0 1 0,1-1-1 0,1 3 0 0,1 2-1 0,-1-3 0 15,1 0 1-15,0 2 0 0,1 1-1 16,1 2 0-16,-1-2 0 0,1 2 1 0,0-2 0 16,2 2 0-16,0 1 0 0,-2-1 0 0,2 0-1 15,1 0 0-15,0-1 0 0,-1 1 0 0,1-1 0 16,0 2 1-16,-1 0 0 0,1-2 0 0,0 1 0 16,0 3 0-16,1-1 0 0,0 0 0 0,-1-1 0 15,0 0 0-15,1 1-1 0,-1-1 2 0,0 1-1 16,0-2 0-16,-2 1 0 0,2 0 0 0,1 3 1 15,0-1-1-15,0 0 1 0,0 1-2 0,-1 0 2 16,1 0 1-16,0 0 2 0,0 0-3 0,-1 0 1 0,0 0 1 16,1 0-1-16,0 0 3 0,0 1-2 0,-1 0 1 15,0 3-2-15,-1-2 1 0,-2 1 0 0,1 2 2 16,0-2-1-16,-1 2-2 0,-1 1 1 0,-1-1-1 16,0 1 4-16,-1-1-2 0,1 2 0 0,-6-1 6 15,3-1 5-15,-9 2 3 0,7-3 5 0,-6 2 8 16,1-1 1-16,-4 2 0 0,2-3 3 0,2 4-6 15,-2 0-2-15,1-2-2 0,0 3-6 0,2-2-8 16,4-1-3-16,0 4-1 0,-2 1-3 0,3-3-2 16,5 2-2-16,1 0 0 0,-1 0-4 0,5 1 2 15,-1-1 0-15,3-3-7 0,3 1-53 16,-1-1-35-16,4-1-59 0,-2-4-118 0,0-3 201 16,-4 0-143-16,-1-4-63 0</inkml:trace>
  <inkml:trace contextRef="#ctx0" brushRef="#br0" timeOffset="101454.9">5041 3571 615 0,'-10'-1'307'16,"1"-4"-147"-16,-2 1-79 0,5 2 28 0,0-4-11 0,-4-2 12 15,1 2 2-15,0 0-31 0,1 2-13 0,-1-2-10 0,-2-2-6 16,-4-1-8-16,3 1-6 0,4-1-13 0,-9-1-4 16,3-2-5-16,-4 2-2 0,-1-3-4 0,-3 1-4 15,4 1-1-15,-7 0 0 0,1 2-2 0,0 0 0 16,-2 0 0-16,0 5-1 0,3 3 2 16,-5-1 3-16,2-2-3 0,-4 3 1 0,0 1 1 15,-3 0-1-15,0 0 1 0,-14-1-2 0,0 0 1 0,2 1-4 16,-6 0 1-16,3 0-1 0,-1 2-1 15,5 0 2-15,7 0-2 0,-8 1 0 0,1-1 0 16,4 1 0-16,1 0 0 0,2-5 0 0,-5 1 1 16,5 0-1-16,-3 1 0 0,11-3 0 0,-1 2 2 15,-2-2-2-15,6 3 0 0,2 0 0 0,-1-2 0 16,1 1 0-16,0 0-1 0,-6 0 0 0,6-2 1 16,-1 1 0-16,-6-3 0 0,1 2 0 0,0-3 0 15,-1 3 1-15,3-1 0 0,1-1 1 0,-5 1-1 16,5-2 0-16,-1 4-1 0,1-2 1 0,-4 0-1 15,1 1 0-15,3 1 0 0,-7-1 1 0,8 0-1 0,-8 0 0 16,-3-1 0-16,2-1-1 0,5 1 1 0,-3-2 0 16,2 2 0-16,0 1-2 0,7-1 2 0,-1 1 0 15,4 1-2-15,0 2 1 0,0 1-2 0,1 0 1 16,1 2-2-16,0 1 2 0,-1 0-1 0,1 0 0 16,-5 1 1-16,-1 0 2 0,2 2 0 0,-5 2-1 15,-1-1-1-15,-1 3-1 0,-1 0 1 0,5 2 1 16,-1 2-2-16,0 1-1 0,2-1 3 15,-3 1 0-15,4 0 1 0,2-3 2 0,-1 1-3 0,-6 2 1 16,-2-1 0-16,7-1 1 0,-4-1-1 0,3 1-1 0,-6 0-1 16,2 1 2-16,-2 0 0 0,8 0 0 0,-2-2 0 15,2 2-1-15,0 0 0 0,2 2 0 0,2 0 1 16,-1 1 0-16,2 0-1 0,0 0 0 0,1 1 0 16,0 0 1-16,0-1-1 0,-4-2 0 15,2 2 1-15,2 0 0 0,-9 1-1 0,1-2 1 16,-3 1 0-16,1 1 0 0,-3 2-1 0,3 1 1 15,-3-1-3-15,3 1 0 0,5-2 0 0,1-1 1 16,5-1-2-16,7 0 0 0,-4 4-1 0,-2-5 0 16,8-1-1-16,-1 1 0 0,1 2 2 0,0 3-2 15,0-2 1-15,-2 1 0 0,3-4 1 0,2 5 2 16,0 0 0-16,2-1 0 0,1-2 0 0,-1 2 1 16,1 1 0-16,1 0 0 0,0 4 1 0,0-3-1 15,1 0 1-15,1 0 0 0,-1 0 2 0,0 1-1 16,1-2 0-16,4-1-1 0,-3-2 2 0,3-2 1 15,3 2-1-15,-1-3 1 0,0 2-3 0,3-3 0 16,0 1 1-16,4-1 0 0,2 3-2 0,-4-5 1 0,10 5 0 16,9 3-1-16,-1-2 1 0,-2 0 0 0,5 1 0 15,-2 2 0-15,3 2 2 0,-2 3-1 0,3-1-1 16,-7-5 0-16,3 7-1 0,0 0 2 16,1-1 0-16,2 5 1 0,7-5-2 0,-3 1 1 15,5 1 0-15,-1-4 0 0,4-1 2 0,0 1-2 16,-8-6-1-16,5 1 0 0,-1-3 1 0,2 0 0 15,5-2-1-15,-2 1 1 0,-2-1 0 0,10-3 0 0,-8 1-1 16,3-2 2-16,-3-1-1 0,-9-1 1 0,2-4 1 16,2 4-1-16,-10-3-1 0,8-2 0 0,2-1 1 15,-3-2-2-15,1 4 3 0,-3-3-2 0,0 1-1 0,4-2 0 16,-8-1 0-16,2 0 2 0,-7 1 1 0,5 3-1 16,0-4-1-16,-1 0 1 0,4 2-1 0,-5 0 2 15,3 0-2-15,-1 1 0 0,-1 1 0 0,-2-2 0 16,1 2 1-16,-7-3-2 0,-1 0 2 0,1 0-1 15,-1 1 2-15,-3-3-3 0,0-1 0 16,0 0 2-16,1-2-1 0,3-1 1 0,-1 0 1 16,-4-1 0-16,7 1-1 0,3-4 2 0,-3 3 0 15,-2-2 1-15,1 0 2 0,0 0 0 0,2-3 0 16,-2 0-1-16,1-3 1 0,-5 6 0 0,2-1-1 16,-1-1-3-16,0 3 0 0,0-2-2 0,2 3 0 15,-2 0 1-15,0 1-1 0,0 1 2 0,3 0-1 16,-2-2-1-16,0 3 0 0,4 1 0 0,-3 0 1 15,1-3 0-15,-5 0-2 0,1 0 2 0,2 0 2 16,-4-1 2-16,3 0 0 0,-5-1 0 0,1-1 4 16,2 2-2-16,-3-1 1 0,-2 1 0 0,-2 0-3 0,0 2-1 15,0-3 0-15,3 0 1 0,-6 3-4 0,3-1-1 16,0 3 1-16,5-4-2 0,-1 1 1 0,-1 1 1 16,-4 2-1-16,2-3 2 0,2 1 0 0,-1-3 1 15,-5 0-1-15,2 0 2 0,0-1 0 0,1-1 1 16,-1-2-2-16,3-1 3 0,-4 1 0 0,4-4 0 15,2 1 2-15,-3-3-3 0,2 2 1 0,-4-5-2 16,4 1 2-16,-3 4-5 0,1-4 0 0,1-1-2 16,-3 2 0-16,-1 1 0 0,1 0-2 0,0 2 0 15,-1-1 0-15,-3 2 2 0,2 5-1 0,0-1 1 16,3-2-2-16,-2 4 2 0,-1 2 0 0,-2-3 0 0,5 1-2 16,-1-2-1-16,0 0 3 0,1 4-2 15,-5-5 1-15,4 1 1 0,-1 0 0 0,2 1 0 0,-2-2 2 16,-1 1-1-16,1-1 1 0,-2-2 1 15,2-1 0-15,-3 0 0 0,-6 0-1 0,7 0 1 0,-5-2 0 16,1 1 1-16,2-1-2 0,-1-1 2 16,-4 1 1-16,3-1 0 0,-5-1 2 0,1 1 0 15,0 2 1-15,-2 2-1 0,0-5 2 0,-1 1 2 16,1 3-2-16,0-1-2 0,2 1 1 0,-2-5-1 16,-3 0 0-16,2-1-1 0,1 6-4 0,-2-3 1 15,-4-1-2-15,2 2 1 0,3 1 1 0,-4-1-2 16,2 2 2-16,-4-3 1 0,3 0 0 0,-2 1 5 15,2 0 0-15,-4-1 3 0,2 2-1 0,-7-2 2 16,5 2 3-16,-9-2-1 0,1 3 2 0,-1-4-1 16,-1 4 3-16,0-3-3 0,-3 0 5 0,0-1 4 15,2 1-3-15,0-3 3 0,1 2-1 0,1 3-2 0,-2 1-2 16,-3-1-1-16,0-2-3 0,6 6-7 0,-4 3-1 16,-1 2-4-16,-2-2-4 0,2 3-9 0,-1-2-28 15,7 2-39-15,-2 1 59 0,2 1-35 0,5-1-21 16</inkml:trace>
  <inkml:trace contextRef="#ctx0" brushRef="#br0" timeOffset="102534.75">7288 3181 882 0,'-6'-8'424'0,"4"4"-227"0,0 1-108 15,1 1 31-15,-1-1 0 0,1 0-3 0,0 1-7 16,0 0-29-16,0 0-9 0,-3-1-5 0,1 0-4 16,-1 1-9-16,0-1-4 0,-3 0-3 0,0-1-3 15,2 0-9-15,-3 2-3 0,0-1-1 0,-1-1-5 16,0 2-9-16,-1 1-1 0,-3-2 0 0,-6 1-4 15,-7 2-3-15,3 0-1 0,-2 0-3 0,-7 4-1 16,0-2-1-16,-1 3-1 0,1 2-1 0,-2 1 1 16,1-2-2-16,1 3 0 0,-1 0-1 0,4 3 1 15,-4-3 0-15,-3 4-2 0,1-4 2 0,5 4-1 16,-4 0 1-16,4 3-1 0,-1-2 0 0,1 2-2 16,6 1 1-16,5 0 2 0,-2 5-3 0,1 0 1 15,5 1 0-15,-2-1-1 0,2 2 0 0,2-4 2 0,-2 5-2 16,2 4 1-16,-1-1 2 0,4-3-1 0,2 3 0 15,-4-3 1-15,0 1 0 0,3-2 0 0,-1 0 0 16,1-5-1-16,4 0 1 0,-5-2-2 0,6-1 1 16,0 2 0-16,6 0-1 0,-3-2 2 15,3 1-1-15,8-1-1 0,-3 3 0 0,1-1 2 16,2 4-2-16,3-2 2 0,-3 1-2 0,5 1 2 16,-2 1 0-16,-2-1 0 0,4 0 0 0,1 0 1 15,1-3 1-15,-5 2-2 0,1-4 2 0,1-1-1 0,6 0 1 16,0 2-1-16,-4-3 1 0,5-1-1 0,1-3 1 0,8 0 5 15,5-3-1-15,-3 2 3 0,2-4 1 16,5-3 4-16,1-2-1 0,3-1 2 0,-4 0 0 16,3-2-1-16,3-2-2 0,-3-1 2 0,2 2-3 15,-2-3-2-15,-2 2 1 0,5 1-2 0,-4-3-2 16,-2 2 1-16,-3 0 0 0,-7-1-4 0,-2-1 2 16,1 3-1-16,-2-2 1 0,0 0 0 0,-1-1 1 15,-3-1 1-15,5-1 0 0,-4-1 0 0,7 1 3 16,-9 0 5-16,-4-2 5 0,1-4 11 0,1 2 4 15,-3-2-1-15,-5 0 4 0,3-3 3 0,-5-4 2 16,2-4-5-16,-1 1-4 0,0 0-11 0,1-5-2 16,-1 1-5-16,0-1-1 0,-2 1-1 0,0-3-6 15,-1 3 0-15,-2 0-1 0,-2 0 0 0,-3-2-3 16,0 0 4-16,-2-2 0 0,-3-1-2 0,-1 1 2 16,-1 0 0-16,-4 3-2 0,-1-3 1 0,-1 3 2 15,-3 1-1-15,-2 0-3 0,1 2 0 0,-5 0-1 16,-2 0-1-16,-5 1 0 0,4 1-1 0,-1 4-1 15,1 4-1-15,0-2 0 0,-4 2-2 0,7 4 0 0,4 3 0 16,1-1-1-16,-4 3-1 0,2 5 1 0,0-3-1 16,4 4-3-16,-4 4-16 0,-1-1-21 15,3 5-26-15,-2 0-43 0,-2 6 82 0,3-1-60 16,-2 4-25-16</inkml:trace>
  <inkml:trace contextRef="#ctx0" brushRef="#br0" timeOffset="105234.98">9563 10514 674 0,'-8'-6'351'15,"2"2"-199"-15,0 2-88 0,4-3 63 0,-4 2-49 16,3-2-7-16,-1 0-8 0,4-1-14 0,-3 0-4 16,0 0-4-16,1 1-7 0,-1-2-6 0,-1 3-5 15,1-3 1-15,-3 3 4 0,0-3 4 0,-2 1 9 16,2-1 1-16,-3-1 1 0,-1 4 5 0,1-3-8 15,-2 2-4-15,-3-1-4 0,-2 3-6 0,0 0-8 16,-3-1-4-16,0 2-3 0,2 0-4 0,-6-2-3 16,4 1 0-16,-2 3-3 0,1-4 1 0,4 3-2 0,2 1 1 15,-2 0 0-15,-2-1-1 0,4 2 0 0,0 0-2 16,3-2 2-16,-2 5 0 0,0-2-2 0,-1 2 0 16,1-3-1-16,-1 0 2 0,-1 2 1 0,-2-2 0 15,2 7 0-15,-8-7 0 0,3 4 0 0,-2 0 2 16,-5 1 1-16,1-3-1 0,-1 1 1 0,2 0-1 15,-4-2 0-15,6 1 0 0,-4-1 0 0,6-1-2 16,1 2 0-16,1 1 0 0,-1-2-1 0,3 3 0 16,0 1 0-16,3 0 0 0,-1 0-2 0,2 3 2 15,-1 0-3-15,3 1 2 0,0-3-1 0,-1 3 0 0,-3-3 1 16,3 3-1-16,0 2 3 0,4-2 0 0,-5 1-3 16,0 1 2-16,0-1 0 0,-1 0 0 0,3 3-2 15,-2 1-1-15,-1-1 0 0,1 2-1 0,0 2 2 16,2-2-1-16,1 3 0 0,-1-3-1 0,2 3 1 15,0-1 0-15,2 2 0 0,-1-4 0 0,4 4 1 16,-2-2 0-16,3 3-3 0,2 1 2 0,0 0-1 16,1 2 2-16,1-2-2 0,2 1 0 15,-2-3 2-15,5-1 0 0,1 3 0 0,-2-4 0 16,2-2 2-16,0-3 0 0,1 0-1 0,0 3 3 16,1-3-1-16,1-1 2 0,-6-2 2 0,5 2 1 15,0-1 0-15,-2 0 2 0,2-1 0 0,3-2 1 16,-3 1 2-16,4-2-1 0,-2 2-1 0,4-3 0 15,-2 1 1-15,2-1-3 0,4 2 0 0,-5-2-2 16,4 1-1-16,3 1-2 0,0 0 0 0,1-1 0 16,1 3-1-16,1 0 0 0,-2-3 0 0,5 0 1 15,1 0-1-15,1-3 1 0,1 0-1 0,-5 0 1 0,2-1-1 16,3 1 1-16,0-1 0 0,-4 0-1 0,-2 3 1 16,-2 0 1-16,1 1 1 0,-2 2 1 0,2-2 1 15,-3 1-1-15,1 3 1 0,-2-2 1 0,1 1 0 16,0 0 3-16,-1-1 1 0,2-2 0 0,-1 0 2 15,1 1 3-15,1-5 3 0,0 1 2 0,0-2 0 16,3-1-2-16,-1-1 2 0,1 0 0 0,-2-3-2 16,2 0-2-16,-2-1 1 0,2-3-3 0,0-1-1 15,-1 0 0-15,-5-1-4 0,3-3-1 0,2-3 0 16,-1 2-1-16,-4 0-3 0,0 0 1 0,-1 3-1 0,5-5 0 16,-2 7 0-16,-1-3 0 0,1 5 0 0,-1-4-1 15,-3 2 0-15,1 0 0 0,-3-1 0 0,0 1 0 16,-1-1 0-16,-4 1 1 0,-2 0-1 0,1-1-1 15,-2 0 1-15,1 1 1 0,-3-2-1 0,1-1 0 16,-3 0-1-16,5-5 0 0,-1 3 1 0,-5-3 3 16,3 1 0-16,0-3 1 0,-1 0 1 0,-1 1 3 15,-3-2 1-15,0 3-1 0,0-5 0 0,2 4-2 16,-2 0 0-16,-4-2 0 0,3 1-1 16,0 1-3-16,-1 1 0 0,1-1-1 0,-4 0-2 15,1 1 1-15,0 0 0 0,1 0 1 0,-1 1 2 16,-2-1 3-16,0 2 2 0,1-1 2 0,0-3 1 15,-1 2 0-15,1-2 0 0,-4-1 0 0,0-3-2 0,1 1-2 16,-4-2 0-16,-2 0 2 0,1 2 1 16,-2-1 1-16,2 3 2 0,0-1-1 0,0 7 3 15,-3-2 1-15,3 3-4 0,1 2-1 0,-2 0 0 16,0 4 0-16,-1 0-4 0,-2 3 1 0,4 0-2 0,-4 3-3 0,-4 0 2 16,0 0 0-16,1 2-4 0,-2 0-2 15,0-2-2-15,-5 0-34 0,0-1-25 0,-1-1-37 16,7-3-49-16,-4-4 102 0,0-6-79 0,1-1-33 15</inkml:trace>
  <inkml:trace contextRef="#ctx0" brushRef="#br0" timeOffset="117682.87">2374 12906 1164 0,'0'-1'539'0,"0"-1"-303"15,-4 2-141-15,1 2 38 0,-3 0-30 0,3-1-11 0,-3 2-20 16,1-1-12-16,0-1-14 0,0 1-6 15,0 1-13-15,0-2-3 0,-1 4-4 0,0-1 0 16,0-1-4-16,0 1 0 0,-3 1 4 0,-1 3-2 16,0-1-1-16,-1-1-2 0,0 2 0 0,-2 0-3 15,-3 2-1-15,1 1-1 0,-1-2-5 0,-2 2-1 16,2-1-1-16,-3 1-1 0,4-3-2 0,0 4 0 16,-2 0-1-16,5 0-1 0,0 0-1 0,4-5-3 15,-2 5-3-15,2-1-1 0,4-3-3 0,0 0 0 16,0 0-2-16,3-3 1 0,6 1 1 0,-1 2 0 15,-1-4 4-15,7 4 0 0,-1-3 3 0,1 0 1 16,3 0 3-16,5 0-3 0,-4-2 1 0,1 0 4 0,-1-1-3 16,5 1 2-16,-1 0 0 0,2-2 0 0,-2 2 1 15,-1 1 1-15,3 1 1 0,0 2 0 0,1-3 4 16,-7 4-3-16,1 2 4 0,0 2 2 0,-3 2 1 16,-2 3 6-16,-5-1 10 0,0 2 7 0,-4 2 6 15,-1-2 7-15,-4 0 14 0,1 2 6 0,-7-6 2 16,0 1 1-16,-1-2-4 0,-1-1-4 15,-4-4-7-15,1-2-6 0,-2-1-16 0,0-3-6 0,0 0-4 16,0-2-9-16,2 1-6 0,0-1-4 16,1 0 0-16,2 0-1 0,3 0-3 0,1 0-1 0,1 1-10 15,3 0-12-15,0-1-16 0,3 2-21 0,1-1-29 0,0 0-110 16,7 0-69-16,-2 0 184 0,6-1-141 0,-1-1-99 16</inkml:trace>
  <inkml:trace contextRef="#ctx0" brushRef="#br0" timeOffset="119110.38">2185 14102 880 0,'-9'-7'445'0,"-1"-1"-233"16,6 0-123-16,-6 2 57 0,1-2-18 0,1 0-4 15,0-1-5-15,-3 3-11 0,1-1-6 0,-3 2-9 16,-6-1-4-16,2 3-16 0,-1-3-4 0,-4 5-6 15,0-2-2-15,-1 5-13 0,-2-1-4 0,3 10-3 16,2 0-6-16,-3 5-14 0,2-3-4 0,3 14-4 16,-1-1-7-16,3 0-2 0,-1 5-2 0,4-3-2 15,-3 2 1-15,7-2-1 0,-2-5-1 0,3 5-1 16,0 2 1-16,1-6-1 0,3-2 0 0,-1-1-1 0,1 4 1 16,4 0-2-16,-1 1 2 0,1-4 0 0,-1-1-1 15,1 1 1-15,1 0 1 0,0 0 1 16,-1-4 0-16,-1 1 1 0,0-2-1 0,0 0 2 0,1-1-1 15,0 2 0-15,1-3 0 0,1 1-1 16,-2 0-1-16,1 0 1 0,0 0 0 0,-1 1 1 16,-2-2-1-16,2 2 0 0,0-1 0 0,-3 2 0 15,3-2 3-15,0 2-3 0,0-2-1 0,1 1 1 16,1-2 0-16,-2-1-1 0,1 3-2 0,4 1 0 16,-3-4-1-16,2 3 2 0,2-1 0 0,-1 3-1 15,4 2 1-15,0-1-1 0,-1-4 1 0,1 3 1 16,0-2-1-16,0-1 0 0,2 1-1 0,-1-1 3 15,0 0-1-15,2-1 0 0,-2 2 1 0,0-3 0 16,1 3 2-16,-3-3-1 0,0 0 0 0,0 1-1 16,1-1 0-16,-1-1 1 0,1-1-1 0,-2-1-1 15,1 3 0-15,1-6 1 0,0 1-1 0,0-1-3 16,1-2 0-16,5-2-2 0,-1 2 0 0,-2-4 2 0,5 0-2 16,-2-2-1-16,2 0 1 0,2 0 4 0,-5-2-1 15,1 3 2-15,4-4 1 0,2 1-2 0,-1 0 1 16,-1 2 1-16,2 0 0 0,-1-1 0 0,-2 1 1 15,0-2-1-15,0 1 0 0,-3-2 0 0,0 0 1 16,1 2 0-16,-2-1 1 0,1 0-1 16,0 2-1-16,0-2 1 0,1 1 1 0,-1 1-1 15,5-1-1-15,-1 0 0 0,1-1-1 0,1 1 0 16,-4-2 1-16,4 1 0 0,-1 1 0 0,0 0 0 16,0-1 0-16,-2-1 3 0,-2 1-2 0,-2-3 1 0,4 3-1 15,-3-1 0-15,0-2-2 0,-3 2 1 0,0 0 1 0,1-4-1 16,-2 0 0-16,2 1 0 0,-3 1 0 0,1-2 0 15,0 0 0-15,-1 0 0 0,-2 2 2 0,1 0-3 16,1 1 1-16,-1 0 2 0,2 0-2 0,-3 0 1 16,1 0 0-16,4-1 0 0,1 0-1 0,-4-1 2 15,1 2-2-15,1-2 0 0,0 2 0 0,0-1 0 16,-3 1 1-16,2-3-1 0,-3 1-1 0,4 1 0 16,-2-1 1-16,2 2 0 0,-1-3 0 15,-1 1 1-15,2 2-2 0,0-3 2 0,0 2-1 16,-2-1 0-16,-1-2 1 0,1 0-1 0,0 1 0 15,-4-3-2-15,1 0 3 0,-3 1-1 0,2-1 1 16,0 2-1-16,-3-3 1 0,1-3 1 0,-4-1 0 16,3 3 0-16,-2-5 0 0,-1 2 0 0,0-1 5 15,0-1 1-15,-3 0 0 0,0-2-1 0,1 2 0 16,-2-2 1-16,4-1-1 0,-3 0 0 0,0 0-4 16,2 0-2-16,-1 0 0 0,1 0 1 0,1 4 0 0,0 1-1 15,0 0 1-15,0-2-1 0,1 4 2 0,1 2-2 0,-1 2-1 16,2-1 1-16,-1 2-1 0,0-1 1 15,2 5 1-15,-2-5-2 0,0 3 0 0,-2-2 0 16,2 0 1-16,-2-2-1 0,0 1 0 0,0-3 0 16,-1 2 0-16,1-1 0 0,0-1 1 0,0-1 0 15,0 0 2-15,0 0-2 0,2 3 1 0,-2-5-2 16,-2-1 1-16,1 0-1 0,-1 3 0 0,1-6 1 16,-4 2-1-16,1-1 0 0,0-1 1 0,0 2 0 15,3 2-1-15,-2 0 1 0,2 4 1 0,-5-5 0 16,4 3-1-16,1 1-1 0,-1 0 2 0,-2 2 0 0,0-4 1 15,-2 2-1-15,1-2 1 0,1 8-1 0,-4-4 2 16,0 1 0-16,0 0-1 0,0 2-1 0,0-2 0 16,-1 1 2-16,-1-1-1 0,1-1-2 0,1 1-1 15,-1 2 1-15,1-2 0 0,-3 0 2 0,5 2-3 16,-2 1 0-16,1 0-1 0,-4-1 2 0,4 1 0 16,0 1-1-16,-1-1 1 0,2-1-1 0,-5 2 2 15,1-1-1-15,-1 1 1 0,3 2 0 0,-4-2 1 16,-1 3 0-16,-2-4-1 0,0 2 2 0,1 0-2 15,-1-3 2-15,-1 3-1 0,-3-2 1 0,0 1-1 16,0-1 1-16,1 3-2 0,-1-1 0 16,-2 2 1-16,0 1-1 0,1 1 1 0,-4 2-2 0,-2 2 1 15,0 1 0-15,-6 3 0 0,1 0-2 16,2 2 1-16,-6-1 0 0,3 0 0 0,3 2 0 16,-1 0-1-16,6-4-1 0,0 2 1 0,2-4-13 15,-1 1-9-15,3-4-10 0,1 1-17 0,3-3-61 16,3-1-39-16,-1-1-50 0,10 0-93 0,-2 0 197 0,9-5-140 15,1-2-102-15</inkml:trace>
  <inkml:trace contextRef="#ctx0" brushRef="#br0" timeOffset="120057">2558 14615 156 0,'-10'3'94'0,"2"-1"-28"0,2 2-1 15,0-1 32-15,0 1 3 0,0 2 11 0,1-4 28 16,1 3 3-16,-2-1 3 0,2-1-1 0,3 3-9 15,1-3-7-15,-5 0-7 0,2-1-3 0,0 0-13 16,0-2-6-16,2 1-10 0,0-1-3 0,-4 0-22 0,3 0-9 0,2-1-1 16,0 0-6-16,2 1-19 0,0-3-2 0,0 1 0 15,1 0-4-15,0-1-1 0,0-1-2 0,1 2-7 16,3 1-3-16,-2-1 1 0,5 0-3 16,-2 2-2-16,2 0 0 0,2 0-1 0,0 0 0 15,3 2-2-15,-3-2-1 0,1 1 0 0,1-1 0 16,1-1 1-16,-1 1 0 0,0-1-1 0,-1 0 0 15,0-4 1-15,2 2 6 0,-2 0 1 0,2-3 0 16,0 1 1-16,0 0 4 0,1-1-1 16,-2-1 1-16,3 0 0 0,-3 3-5 0,-1-2 0 0,7 2 0 15,-2 1-2-15,-3-2-2 0,3 3 1 0,-4 0-1 0,6 0 1 16,-3 2 0-16,1 0 0 0,-6 0-1 0,4 0 2 16,-2 0 0-16,0 1 1 0,2 1-1 0,-6-2 1 15,3 0-2-15,-1 1 1 0,3-1-2 0,-3 0 1 16,-1 0-2-16,1-1-1 0,-1-2 0 0,3 3-3 15,-3-1 3-15,1-3-1 0,-2-1 0 0,1 0 4 16,1 1 4-16,-2 1 2 0,1-1 1 0,0-2 5 16,0 4 1-16,-1-1 1 0,1 2 4 0,-2 0-7 15,1 1-3-15,2 0 0 0,-2-1 1 0,0 1-5 16,0 0-3-16,2 0-2 0,0 2-2 0,0 0-1 16,0 0 3-16,-3 1-3 0,6 0 0 0,-5 0-1 15,2 1 1-15,-1-1 0 0,-1 0 0 16,0 0-1-16,-1-2 0 0,0 2-2 0,-2-3 0 15,2 0 1-15,1-1-1 0,-3 0 0 0,3-3 0 16,-1 2 1-16,-1-3-1 0,2 0 0 0,1 1 1 16,-4 0 0-16,3 0 1 0,-1 0 1 0,0 1-2 15,0 0 0-15,1 3 0 0,-3-1 0 0,0 0 2 0,2 1 0 0,0-3 5 16,1 3 0-16,-3 1 1 0,3-1 2 16,-1 3 1-16,2-3 6 0,0 4-1 0,-1-1 1 0,1 0-5 15,-1 0 3-15,3 1 0 0,-1-2-1 0,0-2-1 16,0 1-5-16,0-1-2 0,0 0-1 0,1 2 1 15,-3-2-3-15,0-2-1 0,0 2 0 16,0-3 0-16,-3 1 1 0,0-1 0 0,-1 2 0 16,2-2-1-16,-3 0-1 0,-2-2-1 0,-3 1-8 15,1 2-15-15,2-1-70 0,-3-1-46 0,-4 0-66 16,0-1-129-16,0 4 233 0,-2-2-174 0,-5-5-135 16</inkml:trace>
  <inkml:trace contextRef="#ctx0" brushRef="#br0" timeOffset="120597.71">3753 14334 980 0,'-2'3'448'0,"0"0"-246"0,0 1-109 0,-2-2 50 16,2 2-34-16,1-1 1 0,0 1-3 0,1-1-4 16,0 1-23-16,0 0-9 0,0-2-9 0,2 4-7 15,0-4-13-15,1 1-6 0,3-3-3 16,1 1-4-16,-2-1-5 0,4 1-2 0,0-3 0 16,1-2-2-16,0 0-1 0,0-2-3 0,3-1 0 15,1 0 0-15,0-2-6 0,1 2-1 0,-3-1-1 0,4 1-1 16,0-1 0-16,1 1 0 0,-1 4 0 0,-1-1 0 15,-4 0 3-15,4 4 1 0,-2 1 0 0,-1 6 6 16,-3 0-2-16,-2 3 5 0,0-1-1 0,-2 8 3 16,-1 0-1-16,-2 2 3 0,0 1 1 0,-2 2 6 15,0 0 2-15,-4 5-3 0,-1 0 2 0,-2 0 0 16,2-2 2-16,-5 4-6 0,0 0 0 0,0-3-9 16,0 0-4-16,-2-1-1 0,1-2-3 0,2-1-7 15,5-9-4-15,-5 0-7 0,5-1-20 0,-3-2-28 16,6-6-31-16,2-4-53 0,0-6 99 0,10-9-72 15,-7 4-33-15</inkml:trace>
  <inkml:trace contextRef="#ctx0" brushRef="#br0" timeOffset="122034.68">4163 13822 986 0,'-2'-7'494'0,"0"2"-262"15,0 1-124-15,2-2 76 0,0 2-16 0,-1 1-30 16,1-1-9-16,1 2-15 0,-1 1 3 0,1 1-11 16,1 0-10-16,-1 2-29 0,1 4-4 0,0 0-7 15,1 3-5-15,0 2-5 0,0 6-18 0,1 0-2 16,-1 3-6-16,0 2-2 0,2 6-8 0,-1-3 0 16,2 11-6-16,0 1 1 0,-1 5-1 0,0-3-2 15,0 15 1-15,1-1-1 0,-1 7-1 16,-1 3 1-16,2 3 2 0,-1-2-2 0,-2 2 0 0,1 0 1 15,0-2-2-15,-2 1 1 0,1-11 1 0,-3-7-3 0,-2 8 1 16,0 2 1-16,2-11 0 0,-2-3 0 0,-1-2 0 16,-1 2 0-16,0-5-1 0,1 4 5 0,1-12-3 15,-3 0 0-15,2-1 0 0,1-5-1 0,-1-2-1 16,2-6 0-16,-1 3 1 0,1-6-2 0,0 1 0 16,1-4 0-16,-1 1 0 0,0-7-2 0,1 3 3 15,0-2 0-15,-1 0-1 0,1-3 0 0,0 1 3 16,0-1 0-16,0 2 1 0,0-4 3 15,0 3-2-15,0 0 1 0,0-2-1 0,0 0 4 16,1 0 0-16,-1-1-3 0,0 0 0 0,0 3-1 0,1-2 1 16,0 0-2-16,0-1 1 0,2 0-2 0,1 1-2 15,1 1 0-15,2-2-1 0,3 2 0 0,2-2 0 16,1 3 0-16,4 0 0 0,2-1 0 0,6 0-3 16,-1-2 1-16,2 0 2 0,4-1-1 0,4 0 0 15,-2-2-1-15,11-2 0 0,-1-1-1 0,6-2 3 16,-2 3 0-16,11-5-1 0,-1 2 0 0,4 0 1 15,2 0 0-15,-4-1-1 0,0 3 1 0,-6 1 1 16,-4-1-1-16,5-1 1 0,-3 3-1 0,-10-2 1 16,0 4 0-16,-1 1 0 0,0-2 1 0,-7 3-1 15,3-1 2-15,-11 2-2 0,3 2 4 0,-1-1-3 16,-5 3 2-16,-2-2 0 0,-1 4 0 0,0 0 0 16,-1 0 0-16,1 1 0 0,-2-1-2 0,0 0 4 15,-3 4-5-15,2-1 3 0,-3 1 0 0,2-2-2 16,0 3-1-16,-3-1 3 0,-4 0-2 0,1-1-2 15,0-2 1-15,2 2 0 0,-2-4-1 0,-2 1 0 16,1-3-1-16,1 1 0 0,-1-1 2 0,-3-3-1 0,2-1 0 16,-1 0-1-16,0-2 1 0,-3-1 0 0,0-1 1 15,0 0-1-15,-1-2 0 0,2 1 1 0,-3 1-1 16,0-2 2-16,0 2 0 0,0-2 0 0,0 2-1 16,-1-1 2-16,-1 1 0 0,1 1-1 0,1-1 0 15,-1 0 0-15,-2-1-2 0,1 1 0 0,-1-3 0 16,1-1-1-16,0 2-1 0,-3-5 0 0,0-2 1 15,1 0-3-15,0-5 2 0,-4-4-1 0,3 2-2 16,0 0 3-16,0-4-2 0,-1-8 1 16,-1 1 0-16,0 1 1 0,2-3 0 0,-3 0 1 0,-2-10 1 15,-1-2-2-15,0 0 2 0,-1 1 0 0,2-7-2 16,-6-1 2-16,6-3 0 0,-2-1-2 0,-1-4 1 16,0 1 2-16,-1-2-2 0,0-1 0 0,1-2 1 15,-1 1 0-15,0-3 0 0,2 6 0 0,5 4 0 16,-3-6 0-16,4 14 1 0,-1 0 0 0,3 7-1 15,0-2 2-15,1 10-1 0,0-1 2 0,0 3-2 16,0 4 0-16,0 3-1 0,0-2 2 0,1 5 1 16,0 3-3-16,-3-3 0 0,3 2 1 0,0 2-2 15,-2 0 1-15,1 1-2 0,0-1-2 0,2 2-3 0,-1-2 3 16,0 4-4-16,1-1 0 0,0 0 2 16,1 0-2-16,-1 2 3 0,1 1-2 0,-1-1 1 15,0 3 0-15,0 0-1 0,0 2 3 0,1-1-2 16,-1 2 2-16,1 2-1 0,0 0 3 15,0 0 1-15,-1 2-1 0,-2 1 2 0,3 0 1 0,-1 0 0 16,-2 1-1-16,1 0 1 0,-2 0 0 16,0 1 1-16,-4-1 0 0,2 1 1 0,-1 0-1 0,-3-1-1 0,-1 1 3 15,-1-1-1-15,0 1-1 0,0-1 1 0,-4 0 1 16,-1-1-1-16,-8 0-1 0,4 0 2 0,-5-1-2 16,-6 0 3-16,0-3 0 0,-7 3-2 0,1-2 0 15,-7-1 1-15,1 2 0 0,-2-2 0 0,-5 3-1 16,-1 4 0-16,0-2 0 0,-5 13-2 0,0-5 3 15,6 4-4-15,-7 2 0 0,13 0-1 0,-1 3 1 16,5-1-4-16,4 1 0 0,2-1-2 0,2 0-1 16,5-1-8-16,3 1-11 0,3-8-15 0,5 4-19 15,0-5-23-15,11-6-32 0,-2-3-118 0,1 0-122 16,6-4 252-16,2-3-174 0,-1-6-76 0</inkml:trace>
  <inkml:trace contextRef="#ctx0" brushRef="#br0" timeOffset="122567.88">4500 13947 1048 0,'-10'-5'456'0,"5"-4"-264"0,2 0-91 16,-2 0 50-16,2-1-40 0,0 2 2 0,1 1 1 15,-4-1 1-15,1 3-10 0,0-1-5 0,-1 1-29 16,0 3-5-16,0 2-5 0,-3 1-10 0,-1 4-6 15,5 0-17-15,0 2-4 0,1 4-5 0,-2 1-2 16,-1 1-10-16,3 0-2 0,-9 1-4 0,8 0 0 16,-1 0-1-16,-3 0 0 0,6 0-1 0,-2 0-2 15,3-3-4-15,3 1 0 0,6-3-1 16,-2 2-3-16,1-3 0 0,1-3-1 0,6-1 0 0,0-1-2 16,-1-1 6-16,-2-5-2 0,5 1 4 0,0 0 2 15,0-1 1-15,-2 1 2 0,-1 1 1 0,-1-1 5 16,0 5 0-16,4 0 5 0,-10 1-2 0,1 5 5 15,-2-1 2-15,-2 3-1 0,-2 4 0 0,-3 1 6 16,0-1 0-16,-4 4 1 0,0 0 1 0,0-2-2 16,-3 1-2-16,1-7-2 0,1 2 0 0,1-7-9 15,-1 4-2-15,2-9-4 0,0 1-2 0,0-3-19 16,1-2-16-16,4-2-23 0,-4-1-26 0,2 1-38 0,4-7-41 16,2 1 105-16,6 2-86 0,-1 1-15 0</inkml:trace>
  <inkml:trace contextRef="#ctx0" brushRef="#br0" timeOffset="123001.98">4596 13883 1084 0,'-3'-8'522'0,"0"2"-291"0,1-3-135 0,1 1 82 16,0 1-100-16,1 1 4 0,0 0-2 0,3 4-4 15,-3 0-22-15,3 2-7 0,1 3-7 16,-3 2-5-16,2 5-5 0,0-3-5 0,1 10-2 16,-1-3-4-16,2 8-7 0,0 2-4 0,0 5-4 15,3 1 1-15,-2-3-4 0,1 4-4 0,2 5-26 16,-1-4-9-16,2-3-9 0,-1-2-13 0,-2-5-14 0,2 0-37 16,-1-10-13-16,0 3-11 0,-4-8 8 0,3-5-30 15,-4 0-5-15,-1-4 2 0,-2-3 10 0,-2-5 34 16,-3 2 16-16,-1-5 17 0,-2 0 24 0,-4 0 68 15,2 0 28-15,-3 1 23 0,0-1 17 0,-2 4 29 16,2-2 11-16,-1 2 8 0,0 2 4 0,1-1-5 16,0 1-2-16,3 3-3 0,0 0-2 0,1 0-5 15,3 3-7-15,0 0-9 0,3 1-9 0,-1 0-24 16,4 1-11-16,1 4-8 0,1 0-12 0,1-1-19 16,3 2-7-16,0-3 0 0,3 2-3 0,4-3-1 15,-1 3-1-15,3-5-1 0,0-2 2 0,2-2-1 16,0-3 0-16,2 1 0 0,-1-3-43 0,2-2-32 15,-3-3-29-15,2 1-37 0,-2 2 94 0,1-1-83 16,-3 1-36-16</inkml:trace>
  <inkml:trace contextRef="#ctx0" brushRef="#br0" timeOffset="123162.08">4815 14019 1165 0,'-4'3'584'0,"-1"-3"-354"0,2 2-139 0,-2 0 17 16,5 2-8-16,0-1-9 0,0 1-10 0,0 1-12 15,3 5-32-15,3-2-9 0,1 5-8 0,2 0-5 16,-1 1-7-16,-2-1-4 0,4 1-3 0,2-1-3 16,-2-4-36-16,1 2-18 0,1-9-19 15,-3-1-16-15,1-3-60 0,0-6-31 0,0-5-31 16,-4-3-39-16,2-5 157 0,-4-4-99 0,2-1-17 16</inkml:trace>
  <inkml:trace contextRef="#ctx0" brushRef="#br0" timeOffset="124413.6">5008 13753 658 0,'0'-9'398'16,"-1"0"-181"-16,2 0-120 0,2 3 103 0,2-1-99 16,-1-2-1-16,2 2-5 0,-1 1-4 0,1 1-12 15,-1 0-1-15,-1 2-6 0,2 0-3 0,-1-1-2 16,-1 3-1-16,-2 3 1 0,2 1-2 0,-1-1-12 16,-1 2-5-16,2 8-2 0,-2-1-4 0,2 4-16 15,0 0-4-15,1 3-5 0,0 7-4 0,2 8-4 16,-2 0 0-16,1-4-5 0,3 5-2 0,-2 0 0 15,2 0-1-15,0-4 0 0,1-2-1 16,-1-3-1-16,-1-2-1 0,2-5-2 0,-4-5 0 16,2 1-3-16,-5-10-3 0,2 5 0 0,-2-8 0 15,-1 0 4-15,-3-3-2 0,-2-3 1 0,0-1 4 16,-1-3 1-16,-1 0 2 0,-2-3 2 0,0 0 0 16,0 0 0-16,0 2 0 0,-1 0 0 0,1 2-1 0,0 0 1 0,0-2 0 15,-1 4 0-15,3-1-2 0,-1 0 1 16,1 2 3-16,-1 1-1 0,1 2 2 0,0-1 0 15,1 3 0-15,1 6 0 0,-3-3 0 0,4 6 0 16,0 2-4-16,0 2 1 0,0 0-2 0,2 4 0 16,0 0 0-16,3 0 0 0,-1 2 0 0,2-6 0 15,1 1 3-15,0-2 0 0,1 2 1 0,-1-8-3 16,1 1 1-16,0-5 1 0,2-2-1 0,2-2-1 16,0-4-1-16,-1 2 0 0,3-4 0 0,3-3 2 15,0 0-1-15,-3 1 0 0,1-1 1 0,-1-2-1 0,1 0-1 16,2-4 3-16,-2 1-2 0,-4 1 1 0,-3 0 0 15,5 2 0-15,-4 1 1 0,1 2 1 0,-3 0 0 16,-3 1 1-16,2 1 1 0,-2-1-1 0,-2 2 3 16,1 0-1-16,-1-1 0 0,-3 2 1 0,-3 0 1 15,1 1-1-15,-2 4-1 0,3 1 0 0,-3 1-3 16,-2 0 0-16,7 7 0 0,-1-1-4 0,2 4-2 16,1 4 1-16,3 0-2 0,1 0-1 0,3 1 1 15,-4 2-1-15,4-1-7 0,-1 1-7 0,4-5-4 16,-4-1-4-16,2-1-4 0,-1-5-4 0,3-5-1 15,1 1 1-15,-1-3 6 0,-1-7 8 16,0 0 6-16,-1-5 4 0,-4-2 5 0,0 2 5 0,3-3 2 16,-6-1 5-16,0-1 2 0,-1 2 7 15,0 0 1-15,-2 0 2 0,2 1 1 0,-3 1 2 16,-1-1 1-16,4 4-3 0,-2 1 1 0,-1 4-2 0,3-3 1 16,0 7-1-16,-1-2 1 0,2 6-6 15,-1 1-1-15,-1 6 0 0,1 0-2 0,1-3-7 0,4 10-3 0,-2 1-1 16,-1 1-1-16,2-2 2 0,1 2 0 0,0 3-2 15,2-2-1-15,-2 3 1 0,0-1 1 0,0-4-2 16,1-6 0-16,-1 4-3 0,-2-9 1 16,1 2 0-16,-3-8 1 0,0 0-1 0,-1-7 1 15,0-4 3-15,0-1 4 0,0 1 4 0,-1-9 1 16,-1-1 0-16,1 2 6 0,-1-2 0 0,2 1 0 16,-1 0-1-16,1 0-3 0,0 2 0 0,0 3-1 15,3 0 0-15,1 1-4 0,-1 3 0 0,2 7 1 16,-2-2 1-16,1 3 2 0,2 8-3 0,1 4 5 15,-2 2-1-15,1 2-3 0,-1 3 1 0,-1 1-2 0,4 6 0 16,0 2-2-16,-1 1-1 0,-2-4-4 0,3 4-16 16,-1 1-12-16,2-1-16 0,0-4-17 0,-3-7-57 15,-2 1-24-15,0-6-25 0,1-6-32 0,-5-11-148 16,0 0 236-16,0-14-145 0,-1 2-55 0</inkml:trace>
  <inkml:trace contextRef="#ctx0" brushRef="#br0" timeOffset="124779.82">5601 13514 909 0,'1'6'637'0,"-2"3"-271"0,-2-1-211 16,0-1 184-16,1 1-182 0,2 2-50 0,-1-1-6 16,2 3-10-16,3-1-10 0,-1 3-29 0,1 1-7 15,3 8-8-15,1-1-5 0,-1 3-13 0,2 6-6 16,3 2-2-16,-4 1-3 0,2 3-4 15,2 2-1-15,-3 0 0 0,2 0-3 0,-3-6 0 0,-3-2 0 0,-2-1-2 16,3 2-2-16,-3-5 0 0,-1-5-1 0,-4-3-1 16,2 1 0-16,-1-8-1 0,0 2-1 15,-3-5 1-15,0-5-3 0,-5-2 1 0,5-2-1 16,-4-2 2-16,-5-8 2 0,0 1-1 0,-3-5 2 0,2 0 1 16,-5-5 5-16,2 0 5 0,2-3 2 0,0 1 3 15,2 3 3-15,0-3 3 0,5 3 1 0,-1-1 0 16,5 5 1-16,1 2 1 0,3 1-1 15,0 1 2-15,3 2-3 0,6 4 1 0,9 2 0 16,-2-3 1-16,0 2-5 0,9 3-3 0,2-2 0 0,4-2-5 16,-1-1-6-16,3 1-26 0,-14-2-52 0,15-3 64 15,-6 1-33-15,0-2-21 0</inkml:trace>
  <inkml:trace contextRef="#ctx0" brushRef="#br0" timeOffset="125754.26">4543 14403 987 0,'2'-1'427'0,"3"-1"-249"15,3 1-93-15,-1-1 38 0,-1 1-34 0,3 1-4 16,-1 0-5-16,4 1-1 0,1 4-12 0,-2-2-5 16,4 3-21-16,6-1-2 0,-3 3-6 0,8 1-2 15,2-2-6-15,6-2-11 0,1 1-3 0,4-2-3 16,3-1-1-16,1-3-1 0,2 0-3 0,5-2-1 15,1 0 2-15,1-5 0 0,-3 1 0 0,5-6-5 16,-2 2-28-16,1 1-193 0,-2-4 190 0,-4-3-94 16,-3 2-94-16</inkml:trace>
  <inkml:trace contextRef="#ctx0" brushRef="#br0" timeOffset="158878.6">886 7930 678 0,'-3'8'368'0,"-3"3"-161"16,1-2-96-16,-1-1 29 0,2 3-3 16,1 0-7-16,-2 2 0 0,2 2-13 0,-3-2-15 15,6 0-36-15,1 6-9 0,0 0-12 0,2 3-9 16,1 2-5-16,2 5-15 0,0-3-2 0,2 6-1 15,-1-1-3-15,2-3-1 0,0 1-3 0,1-6-15 16,-1 2-18-16,0-7-64 0,0 2-41 0,-3-12-61 16,2 1 136-16,-2-8-145 0,-2-4-62 0</inkml:trace>
  <inkml:trace contextRef="#ctx0" brushRef="#br0" timeOffset="159206.34">986 7909 1177 0,'5'6'513'16,"-3"0"-289"-16,5 3-125 0,-2-1 30 15,4 0-8-15,1 3-6 0,1-2-16 0,-1 5-19 0,1-2-36 16,1-1-10-16,0-2-7 0,-4 0-6 0,0 0-11 16,-1-4-3-16,2 0 1 0,-2-1 0 0,-1-1-1 15,0-2 0-15,-4-1 1 0,1-2-1 16,0-5 1-16,-2 3 1 0,-1-4-2 0,0-2-3 0,0-1 2 15,0-2-1-15,0-4-3 0,1 1-1 16,-2 0 0-16,1-3-1 0,5 4-1 0,2-2 1 16,-4 0 0-16,9 2-3 0,-4 2 1 0,3 4-2 15,2-3 1-15,0 9-2 0,-2-1 0 0,2 5 1 16,-1 5 1-16,-1 9 0 0,1-3 1 0,-1 2 1 0,0 11-1 16,-1 4 3-16,2 0 2 0,-2-3-4 0,-1 3-13 15,1-5-17-15,-2 5-57 0,0-13-31 0,0 5-35 16,-4-12-49-16,2-7 125 0,-1-1-110 0,0-6-25 15</inkml:trace>
  <inkml:trace contextRef="#ctx0" brushRef="#br0" timeOffset="159594.73">1393 7627 1193 0,'-1'-8'533'0,"-1"-2"-306"16,-1-2-132-16,3 1 45 0,0 2-46 0,0 1-14 16,1-1-15-16,1 6-22 0,-1 0-17 0,3 7-22 15,1-3-3-15,1 14-3 0,2 1-1 0,3 6 3 16,-1-1 1-16,5 16 0 0,1-3 2 0,-1 3 0 16,3 7-3-16,-5-2-6 0,5-1-13 0,-5-3-9 15,-2-9-9-15,2 2-9 0,-2-1 1 16,-3-7 2-16,0-7 2 0,2-5 8 0,-9 0 15 0,-1-9 9 15,1 2 9-15,-4-8 7 0,0-2 5 0,-2-4 6 16,-2-2 6-16,-6-2 4 0,0-5 15 16,0-1 6-16,-6-2 7 0,1 5 8 0,-4-4 10 15,1 1-2-15,1 3-5 0,3 0-2 0,2 2-10 16,-1 1-5-16,9 5-4 0,-3-2-4 0,6 2-12 16,3 2-5-16,1 2-2 0,3 1-3 0,6 0-9 15,2 2-1-15,10-2-4 0,0-1-4 0,-1 3-3 0,11-3-23 0,7-5-157 16,1 2 155-16,-2-1-85 0,2-2-63 0</inkml:trace>
  <inkml:trace contextRef="#ctx0" brushRef="#br0" timeOffset="160140.79">2602 7471 1045 0,'-25'3'443'0,"5"-6"-279"0,-1 1-99 0,5-6 37 15,-3 2-38-15,5-4-1 0,-1 1 3 0,2-3-4 16,0-1-15-16,-2-1-7 0,1 2-4 0,1 1 1 16,2 0 0-16,1 3 3 0,1 1-2 0,2 3-3 15,1 4 1-15,2 1 0 0,-3 2-4 0,5-1-13 16,-3 3-1-16,2 3-4 0,0 1 0 0,1 4-3 15,-1-2-1-15,2 5-4 0,1 2-1 0,0 2 0 16,2 2-1-16,4-1-2 0,2 1-2 16,-2-1 0-16,4-1-1 0,3-5 0 0,4-3 1 0,-2 0 0 15,9-9-1-15,-2 2 1 0,-1-6 1 0,3 0 2 16,-8-9 1-16,4 3 4 0,-3-6 6 16,-7-2 3-16,1-1 3 0,1 0 1 0,-4 1 3 0,-2 1 1 0,0-1 7 15,-2 1-1-15,2 2-5 0,-5 3 0 0,1 3-1 16,-2 0-2-16,-1 6-3 0,0-4-3 0,1 9-11 15,1 5 0-15,-1 0-2 0,1 4-3 0,1 1-13 16,3 5-46-16,-1-1-31 0,1 2-38 16,2-5-46-16,3-2 115 0,1 0-101 0,2-6-34 0</inkml:trace>
  <inkml:trace contextRef="#ctx0" brushRef="#br0" timeOffset="160471.54">2769 7337 839 0,'-2'-4'418'16,"-3"2"-201"-16,5 2-113 0,0 0 49 0,1 1-24 15,1-1-3-15,0 4-10 0,-1-1-15 0,1 2-27 16,-1 0-9-16,1 1-5 0,2 1-6 0,-3 1-12 16,1-1-4-16,-1 1-4 0,1 0-1 0,0 3-10 15,0 1-2-15,-2 1-2 0,1 2-1 0,0-3-8 0,-1 3 0 16,2 3-3-16,-2-2-1 0,1-2-3 15,1 0 0-15,0-4-1 0,1 2 0 0,-1-7-1 16,0 3 2-16,0-7 0 0,1-1 6 0,0 0 5 16,-1-4 0-16,-2-2 5 0,0-5 8 0,1 0 2 15,-1-3 3-15,-1-3 2 0,0-2-1 0,-2-1-3 16,0-3-1-16,1 1-4 0,1-2-7 0,-1-1-3 16,2 3-4-16,1-1-1 0,1 2-7 0,0 0 0 15,3 6-3-15,-2-2 0 0,3 6-17 16,-1 2-21-16,5 1-25 0,-2 5-38 0,-2 1-43 0,2 6-66 0,6 4 139 15,1-1-111-15,-3 1-23 0</inkml:trace>
  <inkml:trace contextRef="#ctx0" brushRef="#br0" timeOffset="160786.69">2998 7205 1329 0,'-9'0'613'0,"3"2"-364"0,1 0-160 15,4-1 14-15,2 7-1 0,4 4-7 16,-4-2-26-16,3 3-47 0,1 3-8 0,-3 4-3 0,8 7-1 16,0 0-3-16,-3 0 0 0,1-7-5 0,-3 5 1 15,6 1 0-15,-3-5 2 0,2-3 0 0,-2-6 1 16,-6 0-1-16,3-4 0 0,-1 0 1 0,-2-11 3 16,1-2 5-16,-3-5 6 0,-2-1 4 0,0-8 14 15,0 2 4-15,-4-7 2 0,0 0 2 0,1-2-2 16,-1 2-3-16,0-4-6 0,2 0-6 0,3 3-18 15,1-3 1-15,3 4-6 0,0 2-4 0,3 2 0 16,2 8-4-16,2 2 0 0,1-1-1 0,-5 6 1 16,3 4-1-16,2 0 0 0,2 4-36 0,3 3-28 15,-2 1-36-15,-1-3-53 0,5 0 112 0,-2-1-87 16,1-2-38-16</inkml:trace>
  <inkml:trace contextRef="#ctx0" brushRef="#br0" timeOffset="161083.09">3332 6965 1263 0,'-2'-5'659'0,"0"2"-376"0,-1 1-168 0,1 0 19 16,4-2 18-16,-1 0-6 0,2-1-22 0,-1 0-20 16,3 0-26-16,-2 2-7 0,1-2-6 0,1 3-7 15,-5 2-17-15,3-1-5 0,-3 3-6 0,3 2-6 16,-3 6-12-16,0-1-2 0,1 11-3 0,-1 0-1 15,2 7-3-15,0 8-1 0,2 2-2 0,-2 3 0 16,6 7 1-16,1 5 0 0,2 1-1 16,0-2 0-16,-1-6-2 0,1-2 2 0,3 5-2 0,1-1-1 15,-3-12-4-15,0-3-1 0,4-8-1 0,-1 2-3 16,0-14 0-16,0 5-3 0,0-12 2 0,2-6-2 16,0-2 2-16,-2-7-3 0,2-3-6 0,-4-4-30 15,4-3-19-15,-4-3-25 0,-1-3-35 0,-3 1-179 16,0-3 229-16,-5 7-144 0,1 0-82 0</inkml:trace>
  <inkml:trace contextRef="#ctx0" brushRef="#br0" timeOffset="161296.01">3246 6994 1098 0,'-2'-11'590'0,"-2"2"-296"16,10-5-174-16,-1 0 109 0,6-1-131 0,4 0-2 16,5 0-10-16,1 0-20 0,-2 2-42 0,4-2-6 0,4 0-7 15,2 2-1-15,-4 0-7 0,0 2-10 0,-7-1-14 0,2 1-75 16,-4 6-46-16,2-3-63 0,-5 6 146 16,-1 2-153-16,-1 0-76 0</inkml:trace>
  <inkml:trace contextRef="#ctx0" brushRef="#br0" timeOffset="161500.14">3570 6992 1532 0,'-12'6'801'0,"-1"1"-485"16,4-3-198-16,5-3 7 0,2 3-27 0,0 1-3 15,4 2-2-15,-2-2-11 0,2 1-62 0,4 5-11 16,2 0-18-16,1 0-19 0,-1 0-26 0,2 0-101 15,1 0-68-15,1 2-154 0,4 0 271 0,-3-8-252 16,1 3-119-16</inkml:trace>
  <inkml:trace contextRef="#ctx0" brushRef="#br0" timeOffset="161786.31">3778 7045 1022 0,'3'-8'630'15,"-2"-3"-266"-15,0 2-203 0,-2-1 180 0,0-1-174 16,1 3-21-16,0 2-7 0,-3-1-37 0,0 0-17 16,0 7-17-16,-1-3-15 0,-2 4-22 0,2 1-8 15,-4 8-4-15,3-2-4 0,-3 5-10 0,0 3-3 16,4 0-1-16,-3 2 1 0,5 3-2 0,1 0-2 16,1-2-1-16,2-2-1 0,0 0 1 0,7-7 0 0,4-2-4 15,0 0-1-15,1-6 1 0,4-3 1 0,2-8-1 16,5-2 2-16,1-8-1 0,3 0 3 0,-13-2 1 15,4-3 2-15,-1-1 1 0,-7 1 2 0,-1 3 3 16,-9 2 1-16,-1 0 4 0,-2 4-2 0,-2 3 2 16,-10 3-1-16,4-1 0 0,-11 8-1 0,2-2-3 15,-2 2-15-15,2 2-20 0,2 0-26 0,-1 0-34 16,7 0-148-16,2 0 183 0,8 0-116 0,0 0-79 16</inkml:trace>
  <inkml:trace contextRef="#ctx0" brushRef="#br0" timeOffset="162384.79">4057 6666 769 0,'-10'-7'399'0,"5"-2"-151"16,2-1-114-16,-3 0 104 0,0 5-39 15,-1-3 2-15,2 3-31 0,-1 3-4 0,1-2-14 16,-3 4-17-16,-1-1-10 0,0 2-31 0,4 2-12 16,-4 0-11-16,2 2-13 0,4 0-23 0,-3 1-8 0,5-1-7 15,-1 3-6-15,3-4-10 0,-1 1-1 16,7-3-2-16,0 2 0 0,0-4-1 0,4 0-2 16,6-1 0-16,-3-3-1 0,4-3-1 0,2-1 2 15,2-6 0-15,-5 1 1 0,3 1 1 0,-6-1-1 0,3-1 1 16,2-1 0-16,-5 3 1 0,-1 3 1 0,-2 2-1 0,4 1-1 15,-3 3 1-15,1-3 2 0,-6 6-1 0,-3 0 1 16,0 1 3-16,-2 2-3 0,-2 3 0 16,-3 1 2-16,1 0-2 0,-1 2 0 0,-2 1 1 15,3 4-3-15,0-3-1 0,0 3 1 0,1-2-1 16,0 0 0-16,-1 3 0 0,2-5 0 0,2 3-1 16,0-3 1-16,2 0 0 0,1-1 0 0,0 0 0 15,2 0-1-15,2 0 0 0,2 1-1 0,-2-4 2 16,0 2-1-16,1 0 2 0,5 0-3 0,-4 2 1 15,-1-2 1-15,-1 1 0 0,-3 0 1 0,3 3 0 16,1 2-1-16,-3-1-1 0,-3 2 2 0,5 1 1 16,-4 1-2-16,4 1 1 0,0 5 0 0,-2-4-1 15,-7-1 2-15,4 0 0 0,-2-3-1 0,-2 2 2 16,0-2 2-16,-4-3 0 0,0 0 6 0,-2-2 17 16,2 1 2-16,-3-3 5 0,-1 0 3 0,-5-2 5 15,-2-1-1-15,-6-2-1 0,3 0-5 0,-2-2-17 16,-6 2-3-16,4-1-5 0,0 1-5 0,4-2-10 0,4 0-15 15,1 3-60-15,0-2-47 0,3 1-62 0,3-1-91 16,5 2 192-16,-2-4-192 0,6-3-94 0</inkml:trace>
  <inkml:trace contextRef="#ctx0" brushRef="#br0" timeOffset="162679.43">4586 6464 1758 0,'-7'-4'772'0,"2"-2"-475"0,0 2-191 15,3 3 6-15,0-2-1 0,2-1 0 0,0 1-21 16,0 0-62-16,1 1-14 0,2-2-5 0,0 2-4 16,2-1-3-16,-1 1-1 0,2-3-1 0,-2 1-7 15,1 1-15-15,-1 0-19 0,-2 1-26 0,1 0-96 16,2-1-55-16,-3 1-83 0,1 3 199 0,1 4-202 16,-2 1-84-16</inkml:trace>
  <inkml:trace contextRef="#ctx0" brushRef="#br0" timeOffset="162835">4664 6729 1790 0,'0'23'696'16,"0"2"-417"-16,0 1-150 0,1-3 59 0,-1 0-58 15,4-2-8-15,0 1-11 0,-2 2-29 0,2-4-22 16,0 0-14-16,0-2-42 0,-2 2-35 0,2-3-60 16,-1-2-97-16,-3-4 144 0,-1 1-96 0,-3-3-50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1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1414 207 8618 0 0,'-86'55'4983'0'0,"10"-8"-3852"0"0,53-31-824 0 0,-103 72 535 0 0,-134 122-1 0 0,120-83-767 0 0,-51 50-23 0 0,16 13-96 0 0,140-141 8 0 0,2 2 0 0 0,-43 87 1 0 0,50-82-1 0 0,2 1 1 0 0,-23 82 0 0 0,-14 124-70 0 0,48-190 44 0 0,3-1 0 0 0,3 1 0 0 0,3 1 1 0 0,4-1-1 0 0,14 116 0 0 0,-4-121-45 0 0,3-1-1 0 0,36 105 1 0 0,-37-139 70 0 0,1-2 1 0 0,2 0-1 0 0,2 0 1 0 0,0-2-1 0 0,2 0 0 0 0,1-1 1 0 0,28 29-1 0 0,-18-26-1 0 0,1-2 0 0 0,1-2 0 0 0,2 0 0 0 0,0-3 0 0 0,55 30-1 0 0,-19-18-27 0 0,2-4-1 0 0,77 24 0 0 0,-94-41 57 0 0,0-2 0 0 0,0-3 0 0 0,79 4 0 0 0,36 7 20 0 0,-138-16-1 0 0,0 3 1 0 0,-1 0-1 0 0,39 17 1 0 0,-26-5 3 0 0,-1 3-1 0 0,78 53 1 0 0,69 72 37 0 0,-124-94-45 0 0,0-1-7 0 0,146 113-23 0 0,-150-121 21 0 0,103 54-1 0 0,-126-78 39 0 0,1-2 0 0 0,0-2 0 0 0,52 15 0 0 0,-27-16 45 0 0,1-3 1 0 0,90 7-1 0 0,-110-18-44 0 0,1-2 0 0 0,-1-2 0 0 0,0-2 1 0 0,65-13-1 0 0,153-48 117 0 0,-66-4-31 0 0,-57 17-60 0 0,-86 33-45 0 0,0 3 0 0 0,1 3 0 0 0,1 1 0 0 0,90-5 0 0 0,-80 17-1 0 0,-1 3-1 0 0,95 16 0 0 0,129 40 66 0 0,-269-54-71 0 0,44 9 16 0 0,70 7 0 0 0,-108-21-17 0 0,-1-1 0 0 0,0-1 0 0 0,0-1 1 0 0,0-1-1 0 0,31-10 0 0 0,-42 10-1 0 0,-1-1 1 0 0,1-1-1 0 0,-1-1 0 0 0,0 0 0 0 0,-1 0 0 0 0,0-1 0 0 0,0-1 1 0 0,-1-1-1 0 0,20-18 0 0 0,2-6 37 0 0,47-63 0 0 0,-20 16 27 0 0,-3-2 0 0 0,-4-3-1 0 0,-4-2 1 0 0,63-152 0 0 0,-66 122-13 0 0,59-228 0 0 0,-75 186-100 0 0,-6-2 1 0 0,4-178 0 0 0,-28 309 38 0 0,-1-138-7 0 0,-2 147 78 0 0,0 0 1 0 0,-2 0-1 0 0,0 1 0 0 0,-2-1 0 0 0,-11-28 0 0 0,17 48-43 0 0,-1 0 0 0 0,0 0 1 0 0,0 1-1 0 0,0-1 0 0 0,-1 0 0 0 0,1 1 1 0 0,0-1-1 0 0,-1 1 0 0 0,1-1 1 0 0,-1 1-1 0 0,1 0 0 0 0,-1 0 1 0 0,1 0-1 0 0,-1 0 0 0 0,0 0 0 0 0,0 0 1 0 0,0 0-1 0 0,0 0 0 0 0,1 0 1 0 0,-1 1-1 0 0,0-1 0 0 0,0 1 0 0 0,0 0 1 0 0,0 0-1 0 0,0-1 0 0 0,0 1 1 0 0,0 0-1 0 0,0 1 0 0 0,-4-1 1 0 0,0 1 64 0 0,1 0 1 0 0,-1 1-1 0 0,0-1 1 0 0,1 1-1 0 0,-1 0 1 0 0,1 1-1 0 0,0-1 1 0 0,0 1-1 0 0,-6 4 1 0 0,3-2 62 0 0,0 0-1 0 0,-1 0 0 0 0,0-1 1 0 0,0 0-1 0 0,0-1 1 0 0,0 0-1 0 0,-1 0 1 0 0,-11 1-1 0 0,17-4-110 0 0,0 0 0 0 0,0 0 0 0 0,1 0-1 0 0,-1-1 1 0 0,0 0 0 0 0,0 0 0 0 0,1 0 0 0 0,-1 0-1 0 0,1 0 1 0 0,-1-1 0 0 0,1 1 0 0 0,-1-1 0 0 0,1 0-1 0 0,0 0 1 0 0,0 0 0 0 0,0-1 0 0 0,0 1-1 0 0,0-1 1 0 0,1 1 0 0 0,-1-1 0 0 0,1 0 0 0 0,-4-5-1 0 0,-1-3-9 0 0,0 0-1 0 0,0 0 1 0 0,1 0-1 0 0,1-1 0 0 0,-6-16 1 0 0,-49-171 20 0 0,-22-61-164 0 0,61 206-25 0 0,-2 0-1 0 0,-51-86 1 0 0,36 82-119 0 0,-80-97 1 0 0,88 123 186 0 0,-1 0 1 0 0,-1 2-1 0 0,-72-50 0 0 0,44 43 102 0 0,-1 3 0 0 0,-1 2 0 0 0,-2 3 0 0 0,-2 3 1 0 0,0 3-1 0 0,-1 3 0 0 0,-1 2 0 0 0,-128-14 0 0 0,42 14 117 0 0,-334-55 524 0 0,28-61 159 0 0,248 68-530 0 0,156 50-247 0 0,-2 3-1 0 0,1 3 0 0 0,-2 2 1 0 0,-112-1-1 0 0,99 12-42 0 0,0 2 0 0 0,1 4 0 0 0,-116 29 1 0 0,59-3-321 0 0,-134 54 0 0 0,-93 33-3691 0 0,284-100 1853 0 0,56-17 1667 0 0,1 0 0 0 0,-1-1 0 0 0,0-1 0 0 0,0 0 0 0 0,-1-1 0 0 0,-29 0 0 0 0,30-4-405 0 0,0-1-1 0 0,-16-5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2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52 6905 0 0,'-34'-21'4965'0'0,"27"16"-4264"0"0,0 1-1 0 0,0-1 0 0 0,0 1 1 0 0,0 1-1 0 0,-16-6 1 0 0,23 9-661 0 0,-1 0 1 0 0,0 0-1 0 0,0 0 1 0 0,0 1-1 0 0,1-1 1 0 0,-1 0-1 0 0,0 0 1 0 0,0 1-1 0 0,1-1 0 0 0,-1 1 1 0 0,0-1-1 0 0,1 0 1 0 0,-1 1-1 0 0,0-1 1 0 0,1 1-1 0 0,-1 0 1 0 0,1-1-1 0 0,-1 1 1 0 0,1-1-1 0 0,-1 1 1 0 0,1 0-1 0 0,-1-1 1 0 0,1 1-1 0 0,0 0 1 0 0,-1 0-1 0 0,1-1 0 0 0,0 1 1 0 0,0 0-1 0 0,-1 1 1 0 0,-5 25 173 0 0,-2 136-31 0 0,4 26-143 0 0,12 5-1 0 0,0-69-6 0 0,6 79-84 0 0,-14-203 48 0 0,0-1 1 0 0,0 1-1 0 0,0-1 0 0 0,0 0 1 0 0,0 1-1 0 0,0-1 0 0 0,0 1 1 0 0,0-1-1 0 0,0 0 0 0 0,0 1 1 0 0,0-1-1 0 0,0 1 0 0 0,0-1 1 0 0,1 0-1 0 0,-1 1 0 0 0,0-1 1 0 0,0 0-1 0 0,0 1 0 0 0,1-1 1 0 0,-1 0-1 0 0,0 1 0 0 0,0-1 1 0 0,1 0-1 0 0,-1 0 0 0 0,0 1 1 0 0,0-1-1 0 0,1 0 0 0 0,0 1 0 0 0,6-8-58 0 0,3-16 1 0 0,-7 14 57 0 0,-2-1-1 0 0,1 1 1 0 0,-1 0-1 0 0,0-1 1 0 0,-2-19-1 0 0,2-2 3 0 0,1-48 7 0 0,-2 29-9 0 0,11-71 1 0 0,-2 65-2 0 0,-5 23-7 0 0,2 0 1 0 0,12-40-1 0 0,-16 67 8 0 0,1 1-1 0 0,-1-1 0 0 0,2 1 1 0 0,-1 0-1 0 0,7-8 1 0 0,-10 12 3 0 0,1 1 0 0 0,-1-1 0 0 0,1 1 0 0 0,-1-1 0 0 0,0 1 0 0 0,1 0 0 0 0,-1-1 0 0 0,1 1 0 0 0,-1 0 0 0 0,1 0 0 0 0,-1-1 0 0 0,1 1 0 0 0,0 0 0 0 0,-1 0 0 0 0,1 0 0 0 0,-1 0 0 0 0,1 0 0 0 0,-1-1 0 0 0,1 1 0 0 0,0 0 1 0 0,-1 0-1 0 0,1 1 0 0 0,-1-1 0 0 0,1 0 0 0 0,-1 0 0 0 0,1 0 0 0 0,0 0 0 0 0,-1 0 0 0 0,1 1 0 0 0,-1-1 0 0 0,1 0 0 0 0,-1 0 0 0 0,1 1 0 0 0,0-1 0 0 0,13 13 9 0 0,-7-1 5 0 0,-1 0-1 0 0,-1 0 1 0 0,1 1-1 0 0,-2 0 1 0 0,0-1-1 0 0,4 24 1 0 0,-1-6 7 0 0,26 113 31 0 0,-19-71-40 0 0,4-2 1 0 0,27 70 0 0 0,-44-136-9 0 0,1 1 0 0 0,0-1 1 0 0,0 0-1 0 0,0 0 1 0 0,1 0-1 0 0,0 0 0 0 0,-1 0 1 0 0,1-1-1 0 0,1 1 0 0 0,-1-1 1 0 0,0 1-1 0 0,8 4 0 0 0,-10-8 2 0 0,0 1-1 0 0,0-1 0 0 0,1 1 0 0 0,-1-1 0 0 0,0 1 0 0 0,1-1 1 0 0,-1 0-1 0 0,0 1 0 0 0,1-1 0 0 0,-1 0 0 0 0,1 0 1 0 0,-1 0-1 0 0,0 0 0 0 0,1-1 0 0 0,-1 1 0 0 0,3-1 0 0 0,-1 0 4 0 0,-1 0-1 0 0,0 0 0 0 0,0 0 0 0 0,0-1 0 0 0,0 1 0 0 0,0-1 1 0 0,0 1-1 0 0,0-1 0 0 0,0 0 0 0 0,0 0 0 0 0,-1 0 0 0 0,2-2 0 0 0,15-25 65 0 0,-1 0-1 0 0,-2-2 0 0 0,22-60 0 0 0,-29 70-54 0 0,24-56 18 0 0,-15 36 8 0 0,26-84 0 0 0,-34 85-20 0 0,5-16 15 0 0,8-72 1 0 0,-10 62-20 0 0,-7 48 24 0 0,3-35 0 0 0,-8 53-41 0 0,0 1 0 0 0,0-1 0 0 0,0 0 0 0 0,-1 0 0 0 0,1 0 0 0 0,0 0 0 0 0,0 0 0 0 0,0 0 0 0 0,0 0 0 0 0,0 0 0 0 0,0 0 0 0 0,0 0 0 0 0,0 0 0 0 0,-1 0 0 0 0,1 0 0 0 0,0-1 0 0 0,0 1 0 0 0,0 0 0 0 0,0 0 0 0 0,0 0 0 0 0,0 0 0 0 0,0 0 0 0 0,0 0 0 0 0,0 0 0 0 0,0 0 0 0 0,-1 0 0 0 0,1 0 0 0 0,0 0 0 0 0,0 0 0 0 0,0 0 1 0 0,0 0-1 0 0,0-1 0 0 0,0 1 0 0 0,0 0 0 0 0,0 0 0 0 0,0 0 0 0 0,0 0 0 0 0,0 0 0 0 0,0 0 0 0 0,0 0 0 0 0,0 0 0 0 0,0 0 0 0 0,0-1 0 0 0,0 1 0 0 0,0 0 0 0 0,0 0 0 0 0,0 0 0 0 0,0 0 0 0 0,0 0 0 0 0,0 0 0 0 0,0 0 0 0 0,0 0 0 0 0,0-1 0 0 0,0 1 0 0 0,0 0 0 0 0,-8 13 137 0 0,-7 22 66 0 0,-4 10 197 0 0,-33 57 1 0 0,-3 7-72 0 0,48-92-310 0 0,0-1 0 0 0,2 0 1 0 0,0 1-1 0 0,1 0 0 0 0,0 1 0 0 0,-1 26 1 0 0,4-31-14 0 0,1 1 0 0 0,0-1 0 0 0,1 0 1 0 0,0 0-1 0 0,1 0 0 0 0,0 0 0 0 0,9 25 1 0 0,-9-33-16 0 0,0-1-1 0 0,0 1 1 0 0,0 0 0 0 0,1-1 0 0 0,-1 0 0 0 0,1 1-1 0 0,1-1 1 0 0,-1 0 0 0 0,0-1 0 0 0,1 1 0 0 0,0-1-1 0 0,0 1 1 0 0,0-1 0 0 0,0 0 0 0 0,0-1 0 0 0,1 1-1 0 0,-1-1 1 0 0,1 1 0 0 0,0-2 0 0 0,0 1 0 0 0,0 0-1 0 0,-1-1 1 0 0,10 1 0 0 0,1 0-318 0 0,1-1 1 0 0,-1-1-1 0 0,0-1 0 0 0,1 0 1 0 0,-1-1-1 0 0,0-1 0 0 0,0 0 1 0 0,26-10-1 0 0,-17 4-975 0 0,0-1 0 0 0,0-2 0 0 0,-1 0-1 0 0,30-22 1 0 0,-22 9-689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2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192 195 4873 0 0,'0'-11'2200'0'0,"-1"0"0"0"0,-4-19-1 0 0,5 27-1914 0 0,-1 0-1 0 0,1 1 0 0 0,-1-1 0 0 0,0 0 0 0 0,0 0 0 0 0,0 0 0 0 0,-1 1 0 0 0,1-1 0 0 0,-1 0 1 0 0,1 1-1 0 0,-1 0 0 0 0,0-1 0 0 0,0 1 0 0 0,-4-4 0 0 0,6 6-231 0 0,-1-1-1 0 0,0 1 1 0 0,1 0 0 0 0,-1 0-1 0 0,0 0 1 0 0,1 0 0 0 0,-1 0-1 0 0,1 0 1 0 0,-1 0 0 0 0,0 0-1 0 0,1 0 1 0 0,-1 0 0 0 0,0 0-1 0 0,1 0 1 0 0,-1 0 0 0 0,0 0-1 0 0,1 0 1 0 0,-1 1 0 0 0,1-1-1 0 0,-1 0 1 0 0,0 1 0 0 0,1-1-1 0 0,-1 0 1 0 0,1 1 0 0 0,-1-1-1 0 0,1 0 1 0 0,-1 1-1 0 0,1-1 1 0 0,-1 1 0 0 0,1-1-1 0 0,0 1 1 0 0,-1-1 0 0 0,1 2-1 0 0,-14 21 573 0 0,13-21-535 0 0,-15 32 185 0 0,3 1 1 0 0,0 0 0 0 0,-8 43 0 0 0,-16 114-136 0 0,31-153-123 0 0,-3 4-26 0 0,3 0 0 0 0,1 1 1 0 0,3-1-1 0 0,2 45 0 0 0,0-87 8 0 0,0 0 0 0 0,0-1 0 0 0,0 1 0 0 0,0 0 1 0 0,0 0-1 0 0,0 0 0 0 0,0 0 0 0 0,0-1 0 0 0,0 1 0 0 0,1 0 1 0 0,-1 0-1 0 0,0 0 0 0 0,1-1 0 0 0,-1 1 0 0 0,0 0 0 0 0,1 0 1 0 0,-1-1-1 0 0,1 1 0 0 0,-1 0 0 0 0,1-1 0 0 0,0 1 0 0 0,-1-1 1 0 0,1 1-1 0 0,-1-1 0 0 0,2 2 0 0 0,-1-2-1 0 0,0-1 1 0 0,0 1-1 0 0,0 0 0 0 0,0 0 1 0 0,0 0-1 0 0,0-1 0 0 0,0 1 0 0 0,0-1 1 0 0,0 1-1 0 0,-1-1 0 0 0,1 1 1 0 0,0-1-1 0 0,0 1 0 0 0,-1-1 1 0 0,1 0-1 0 0,0 1 0 0 0,0-1 1 0 0,0-1-1 0 0,7-7-12 0 0,-1-1 0 0 0,10-17 0 0 0,90-189 81 0 0,-20 37-7 0 0,-52 112-40 0 0,-10 16 3 0 0,2 2-1 0 0,2 2 1 0 0,38-48-1 0 0,-26 53 4 0 0,-39 40-19 0 0,1 0 0 0 0,0-1 0 0 0,-1 1 0 0 0,1 0 1 0 0,0 0-1 0 0,0 1 0 0 0,1-1 0 0 0,-1 1 1 0 0,0-1-1 0 0,0 1 0 0 0,1 0 0 0 0,-1 0 1 0 0,6 0-1 0 0,-8 1 0 0 0,1 1 0 0 0,-1-1 0 0 0,1 1 0 0 0,0-1 1 0 0,-1 1-1 0 0,1 0 0 0 0,-1 0 0 0 0,1 0 0 0 0,-1 0 0 0 0,0 0 0 0 0,1 0 1 0 0,-1 0-1 0 0,0 0 0 0 0,0 1 0 0 0,0-1 0 0 0,0 0 0 0 0,0 1 0 0 0,0-1 1 0 0,0 1-1 0 0,0-1 0 0 0,0 1 0 0 0,-1-1 0 0 0,1 1 0 0 0,-1-1 0 0 0,1 4 1 0 0,2 4 27 0 0,-1 0 1 0 0,-1 0-1 0 0,2 12 1 0 0,2 130 180 0 0,1 16-156 0 0,-2-132-561 0 0,0-1 0 0 0,16 58 0 0 0,-18-88 242 0 0,0 1 0 0 0,0-1 0 0 0,0 0-1 0 0,1 0 1 0 0,0 0 0 0 0,-1 0 0 0 0,1 0 0 0 0,1 0 0 0 0,-1-1 0 0 0,0 1-1 0 0,1-1 1 0 0,0 0 0 0 0,0 0 0 0 0,0 0 0 0 0,0-1 0 0 0,0 1 0 0 0,0-1-1 0 0,6 2 1 0 0,10-4-1574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3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72 8042 0 0,'3'-6'951'0'0,"0"1"1"0"0,0-1 0 0 0,1 1-1 0 0,0 0 1 0 0,0 0-1 0 0,0 0 1 0 0,1 1 0 0 0,0-1-1 0 0,8-5 1 0 0,-11 8-771 0 0,1 0 0 0 0,0 0 0 0 0,0 1 0 0 0,1-1 0 0 0,-1 1 0 0 0,0 0 0 0 0,1 0 0 0 0,-1 0 0 0 0,0 0 0 0 0,1 1 0 0 0,-1-1 0 0 0,1 1 1 0 0,-1 0-1 0 0,1 0 0 0 0,-1 0 0 0 0,1 0 0 0 0,-1 1 0 0 0,6 1 0 0 0,0 1-91 0 0,0 0 0 0 0,0 1 0 0 0,0 0 0 0 0,-1 0 1 0 0,0 1-1 0 0,0 1 0 0 0,0-1 0 0 0,-1 1 0 0 0,10 9 0 0 0,-7-4-48 0 0,0 1-1 0 0,-1 0 0 0 0,0 0 0 0 0,0 1 1 0 0,7 16-1 0 0,2 12-11 0 0,-2 1 1 0 0,21 84-1 0 0,-23-57 8 0 0,-4 1 0 0 0,4 120-1 0 0,-10-118-26 0 0,-3-17-8 0 0,-2-33 9 0 0,7 43 0 0 0,-6-64-12 0 0,0 1 3 0 0,1 0 0 0 0,0 0 0 0 0,-1 0 0 0 0,0 0 0 0 0,0 0 0 0 0,1 0 0 0 0,-1 0 0 0 0,0 0 0 0 0,0 0 0 0 0,-1 0 0 0 0,1 0 0 0 0,0 0 0 0 0,-1 0 0 0 0,1 0 0 0 0,-1 0 0 0 0,0-1 0 0 0,1 1 0 0 0,-3 3 0 0 0,3-5-1 0 0,-1 0-1 0 0,1 0 0 0 0,0 0 1 0 0,-1 0-1 0 0,1 0 1 0 0,-1 0-1 0 0,1 0 1 0 0,0 0-1 0 0,-1 0 0 0 0,1 0 1 0 0,0 0-1 0 0,-1 0 1 0 0,1-1-1 0 0,0 1 1 0 0,0 0-1 0 0,-1 0 0 0 0,1 0 1 0 0,0-1-1 0 0,0 1 1 0 0,-1 0-1 0 0,1 0 1 0 0,0-1-1 0 0,0 1 0 0 0,-1 0 1 0 0,1-1-1 0 0,0 1 1 0 0,0 0-1 0 0,0-1 1 0 0,0 1-1 0 0,0 0 0 0 0,-1-1 1 0 0,1 1-1 0 0,-8-17 12 0 0,6 12-8 0 0,-48-93 114 0 0,42 84-88 0 0,-18-26 1 0 0,-6-8 7 0 0,27 39-31 0 0,0 0 0 0 0,-1 0 0 0 0,0 0 1 0 0,-1 0-1 0 0,0 1 0 0 0,0 0 0 0 0,-11-8 1 0 0,16 14-2 0 0,0 0 0 0 0,-1 0 0 0 0,1 1 0 0 0,-1-1 0 0 0,0 1 1 0 0,1-1-1 0 0,-1 1 0 0 0,0 0 0 0 0,0 0 0 0 0,0 0 1 0 0,0 0-1 0 0,0 0 0 0 0,0 1 0 0 0,0 0 0 0 0,0-1 0 0 0,0 1 1 0 0,0 0-1 0 0,-1 1 0 0 0,1-1 0 0 0,0 0 0 0 0,0 1 0 0 0,0 0 1 0 0,0-1-1 0 0,0 1 0 0 0,1 0 0 0 0,-1 1 0 0 0,0-1 1 0 0,0 1-1 0 0,-4 2 0 0 0,1 1 22 0 0,0 1 0 0 0,0 0-1 0 0,1 0 1 0 0,0 1 0 0 0,0 0 0 0 0,0 0-1 0 0,1 0 1 0 0,0 0 0 0 0,-3 8 0 0 0,-4 9 117 0 0,-11 40 0 0 0,16-37-16 0 0,1 2 0 0 0,1-1 0 0 0,1 1 1 0 0,1-1-1 0 0,2 1 0 0 0,6 53 0 0 0,-4-69-88 0 0,1 0 1 0 0,0 0-1 0 0,1 0 0 0 0,0 0 1 0 0,1-1-1 0 0,0 1 0 0 0,1-2 1 0 0,1 1-1 0 0,0 0 0 0 0,0-1 1 0 0,10 10-1 0 0,-14-16-41 0 0,1-1-1 0 0,-1 1 1 0 0,1-1-1 0 0,1 0 1 0 0,-1 0-1 0 0,0 0 1 0 0,1-1-1 0 0,0 0 1 0 0,0 0-1 0 0,0 0 1 0 0,0 0-1 0 0,0-1 1 0 0,1 0-1 0 0,-1 0 1 0 0,1 0 0 0 0,-1-1-1 0 0,1 1 1 0 0,10-1-1 0 0,1 0-112 0 0,1-2 0 0 0,-1 0 0 0 0,0-1-1 0 0,32-8 1 0 0,-35 6-254 0 0,-1 0 1 0 0,0-1-1 0 0,0 0 0 0 0,-1-1 0 0 0,0-1 0 0 0,0 0 0 0 0,0 0 1 0 0,-1-1-1 0 0,16-14 0 0 0,-4 1-1486 0 0,-1-2 1 0 0,37-51 0 0 0,-23 27-1283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3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8 184 7386 0 0,'-7'31'8439'0'0,"8"-31"-8217"0"0,1 1 1 0 0,0-1 0 0 0,-1 0-1 0 0,1 0 1 0 0,-1 0-1 0 0,1-1 1 0 0,0 1 0 0 0,-1 0-1 0 0,1-1 1 0 0,-1 1-1 0 0,1-1 1 0 0,1 0 0 0 0,8-6 109 0 0,-1 0 1 0 0,1-1 0 0 0,-1 0 0 0 0,-1-1 0 0 0,11-11 0 0 0,12-11 44 0 0,-5 7-282 0 0,39-27 0 0 0,-56 45-409 0 0,0-1 1 0 0,0 1 0 0 0,1 1-1 0 0,0 0 1 0 0,0 1 0 0 0,0 0-1 0 0,1 0 1 0 0,13-1 0 0 0,9 5-900 0 0,-7 9-730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2336 0 0,'-5'7'749'0'0,"2"-1"-304"0"0,-1 0 0 0 0,0 0 0 0 0,0-1-1 0 0,0 0 1 0 0,-1 1 0 0 0,0-1 0 0 0,-5 4 0 0 0,4-4 553 0 0,5-4-801 0 0,0 0 1 0 0,0 0-1 0 0,0 0 0 0 0,0 0 0 0 0,0 0 0 0 0,0 0 0 0 0,-1 0 0 0 0,1-1 1 0 0,0 1-1 0 0,0 0 0 0 0,-1-1 0 0 0,1 1 0 0 0,0-1 0 0 0,0 0 0 0 0,-1 1 0 0 0,1-1 1 0 0,-1 0-1 0 0,1 0 0 0 0,0 0 0 0 0,-1 0 0 0 0,1 0 0 0 0,-1 0 0 0 0,1 0 1 0 0,-2-1-1 0 0,-2-7 2241 0 0,5 12-1375 0 0,0 3-1169 0 0,1 11 135 0 0,2-1 0 0 0,0 1 1 0 0,1-1-1 0 0,1 0 0 0 0,8 21 0 0 0,10 35 15 0 0,-15-33-3 0 0,-1 1 0 0 0,-2 0 1 0 0,-1 50-1 0 0,-4-83-29 0 0,-1 0 0 0 0,0 0 1 0 0,-1 0-1 0 0,1-1 0 0 0,-1 1 0 0 0,-1 0 0 0 0,0-1 0 0 0,-4 9 1 0 0,-18 10-43 0 0,23-23 23 0 0,2-3 21 0 0,-1 0-1 0 0,1 1 1 0 0,0-1 0 0 0,-1 0-1 0 0,1 0 1 0 0,0 1-1 0 0,-1-1 1 0 0,1 0 0 0 0,0 1-1 0 0,-1-1 1 0 0,1 0-1 0 0,0 1 1 0 0,0-1 0 0 0,-1 0-1 0 0,1 1 1 0 0,0-1 0 0 0,0 0-1 0 0,0 1 1 0 0,-1-1-1 0 0,1 1 1 0 0,0-1 0 0 0,0 1-1 0 0,0-1 1 0 0,0 0-1 0 0,0 1 1 0 0,0-1 0 0 0,0 1-1 0 0,0-1 1 0 0,0 1-1 0 0,0-1 1 0 0,0 0 0 0 0,0 1-1 0 0,0-1 1 0 0,0 1 0 0 0,1-1-1 0 0,-1 1 1 0 0,0-1-1 0 0,0 0 1 0 0,0 1 0 0 0,1-1-1 0 0,-1 0 1 0 0,0 1-1 0 0,0-1 1 0 0,1 1 0 0 0,-2-1 2 0 0,0-1 1 0 0,1 1 0 0 0,-1 0 0 0 0,0-1 0 0 0,0 1 0 0 0,0-1 0 0 0,0 1-1 0 0,1-1 1 0 0,-1 0 0 0 0,0 1 0 0 0,1-1 0 0 0,-1 0 0 0 0,0 1 0 0 0,1-1-1 0 0,-1 0 1 0 0,1 0 0 0 0,-1 0 0 0 0,1 1 0 0 0,-1-1 0 0 0,1 0 0 0 0,0 0-1 0 0,-1 0 1 0 0,1 0 0 0 0,0-1 0 0 0,-1-1-1 0 0,1 0 1 0 0,0 1-1 0 0,0-1 0 0 0,0 0 0 0 0,1 0 1 0 0,-1 1-1 0 0,1-1 0 0 0,1-4 1 0 0,2-4-3 0 0,0 1 0 0 0,1 0 0 0 0,8-12 0 0 0,23-38 50 0 0,-35 57-61 0 0,1 0-1 0 0,-1-1 1 0 0,0 1 0 0 0,0 0-1 0 0,-1 0 1 0 0,2-6 0 0 0,-2 6-2 0 0,0 0 0 0 0,1 0 1 0 0,0 0-1 0 0,-1 0 0 0 0,1 1 1 0 0,0-1-1 0 0,0 0 0 0 0,2-3 0 0 0,8-5-24 0 0,-10 11 24 0 0,0 0-1 0 0,0 0 0 0 0,-1 0 1 0 0,1 0-1 0 0,0 0 0 0 0,-1 1 1 0 0,1-1-1 0 0,0 0 0 0 0,-1 0 1 0 0,1 1-1 0 0,0-1 0 0 0,-1 1 1 0 0,1-1-1 0 0,-1 0 0 0 0,1 1 1 0 0,0-1-1 0 0,-1 1 0 0 0,1-1 1 0 0,-1 1-1 0 0,1 1 0 0 0,38 18-3536 0 0,-36-17 2593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5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539 206 5473 0 0,'-29'-110'7354'0'0,"17"60"-5366"0"0,12 46-1860 0 0,-1 1 0 0 0,-1 0 0 0 0,1 0 0 0 0,0 0 0 0 0,-1 0 0 0 0,0 0 0 0 0,1 1-1 0 0,-1-1 1 0 0,-3-3 0 0 0,4 5-82 0 0,0 0 0 0 0,0 0 0 0 0,0 0 0 0 0,0 0 0 0 0,0 0 0 0 0,-1 0 0 0 0,1 1-1 0 0,0-1 1 0 0,-1 0 0 0 0,1 1 0 0 0,0-1 0 0 0,-1 1 0 0 0,1-1 0 0 0,0 1 0 0 0,-1 0 0 0 0,1-1-1 0 0,-1 1 1 0 0,1 0 0 0 0,-1 0 0 0 0,1 0 0 0 0,-1 0 0 0 0,1 0 0 0 0,-3 1 0 0 0,-4 2 41 0 0,0 0 0 0 0,0 0 0 0 0,0 0 1 0 0,1 1-1 0 0,-1 1 0 0 0,1-1 0 0 0,0 1 1 0 0,1 1-1 0 0,-10 7 0 0 0,-5 10 3 0 0,-25 32-1 0 0,4-4-5 0 0,-6 4-26 0 0,3 1 1 0 0,-65 110 0 0 0,98-143-62 0 0,-11 25 0 0 0,19-41-9 0 0,2 0 0 0 0,-1 1 0 0 0,1-1 0 0 0,0 1 0 0 0,1 0 0 0 0,0-1 0 0 0,0 1 0 0 0,0 9 0 0 0,1-17 11 0 0,1 1-1 0 0,-1 0 1 0 0,0 0 0 0 0,0 0-1 0 0,1 0 1 0 0,-1 0 0 0 0,0-1-1 0 0,1 1 1 0 0,-1 0-1 0 0,1 0 1 0 0,-1-1 0 0 0,1 1-1 0 0,-1 0 1 0 0,1-1-1 0 0,0 1 1 0 0,-1 0 0 0 0,1-1-1 0 0,0 1 1 0 0,-1-1 0 0 0,1 1-1 0 0,0-1 1 0 0,0 0-1 0 0,0 1 1 0 0,-1-1 0 0 0,1 0-1 0 0,0 1 1 0 0,0-1-1 0 0,0 0 1 0 0,0 0 0 0 0,0 0-1 0 0,-1 0 1 0 0,1 0 0 0 0,0 0-1 0 0,0 0 1 0 0,0 0-1 0 0,0 0 1 0 0,0 0 0 0 0,0 0-1 0 0,-1 0 1 0 0,1-1-1 0 0,0 1 1 0 0,1-1 0 0 0,7-1-13 0 0,0-1 0 0 0,0 0 0 0 0,9-5 0 0 0,-12 6 12 0 0,232-105 53 0 0,-227 103-39 0 0,1 0 0 0 0,-1 0 0 0 0,1 2 0 0 0,20-4 0 0 0,-29 6-1 0 0,0-1 0 0 0,0 1 0 0 0,0 0 0 0 0,0 0 0 0 0,0 0 0 0 0,1 0 0 0 0,-1 1 0 0 0,0-1 0 0 0,0 1 0 0 0,0 0 0 0 0,0-1 0 0 0,0 1 0 0 0,0 1 0 0 0,0-1 0 0 0,0 0 0 0 0,-1 1 0 0 0,1 0 0 0 0,0-1 0 0 0,-1 1 0 0 0,0 0 0 0 0,1 0 0 0 0,1 3 0 0 0,0 1 23 0 0,-1 1 1 0 0,0 0-1 0 0,0-1 0 0 0,0 1 0 0 0,-1 0 1 0 0,0 0-1 0 0,-1 1 0 0 0,0-1 0 0 0,0 0 1 0 0,0 0-1 0 0,-1 1 0 0 0,0-1 0 0 0,0 0 1 0 0,-1 1-1 0 0,-2 7 0 0 0,-2 15 80 0 0,-3 0 1 0 0,-13 37-1 0 0,10-35-10 0 0,-2-1-1 0 0,-1 1 1 0 0,-1-2 0 0 0,-2 0 0 0 0,-40 53 0 0 0,52-78-80 0 0,1 1 0 0 0,-2-2 1 0 0,1 1-1 0 0,0-1 0 0 0,-1 0 0 0 0,-7 4 1 0 0,10-6-18 0 0,0 0 0 0 0,0 0-1 0 0,0-1 1 0 0,0 0 0 0 0,-1 1 0 0 0,1-1 0 0 0,0 0 0 0 0,-1-1 0 0 0,1 1 0 0 0,-1-1-1 0 0,1 1 1 0 0,-1-1 0 0 0,1 0 0 0 0,-5-1 0 0 0,7 1-15 0 0,-1-1-1 0 0,0 0 1 0 0,1 0 0 0 0,-1 0-1 0 0,0 0 1 0 0,1 0-1 0 0,-1 0 1 0 0,1 0 0 0 0,-1 0-1 0 0,1 0 1 0 0,0-1 0 0 0,0 1-1 0 0,-1-1 1 0 0,1 1 0 0 0,0-1-1 0 0,0 1 1 0 0,0-1-1 0 0,1 0 1 0 0,-1 1 0 0 0,0-1-1 0 0,1 0 1 0 0,-1 0 0 0 0,1 1-1 0 0,-1-1 1 0 0,1 0 0 0 0,0-3-1 0 0,-1-4-204 0 0,0 0 1 0 0,1 0-1 0 0,1 0 0 0 0,1-12 0 0 0,-1 13-134 0 0,0 1-1 0 0,0-1 1 0 0,1 0-1 0 0,0 0 1 0 0,1 1-1 0 0,0-1 1 0 0,0 1-1 0 0,1 0 1 0 0,-1 0-1 0 0,2 0 1 0 0,-1 0-1 0 0,1 1 1 0 0,8-10-1 0 0,15-13-1673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0 570 10018 0 0,'4'8'1589'0'0,"-3"-6"-1150"0"0,-1 0 1 0 0,1 0 0 0 0,0 0-1 0 0,0 0 1 0 0,0-1 0 0 0,1 1-1 0 0,-1 0 1 0 0,3 3 0 0 0,-3-5-351 0 0,0 1 1 0 0,0-1 0 0 0,0 1-1 0 0,0-1 1 0 0,0 1-1 0 0,0-1 1 0 0,0 0 0 0 0,0 0-1 0 0,0 1 1 0 0,0-1 0 0 0,0 0-1 0 0,1 0 1 0 0,-1 0 0 0 0,0 0-1 0 0,0 0 1 0 0,0-1 0 0 0,0 1-1 0 0,0 0 1 0 0,0 0-1 0 0,0-1 1 0 0,2 0 0 0 0,6-2 214 0 0,-1-1 0 0 0,1 0 1 0 0,-1 0-1 0 0,0-1 0 0 0,-1 0 1 0 0,14-11-1 0 0,41-43 357 0 0,-57 53-592 0 0,7-6-30 0 0,-1-2 1 0 0,0 0-1 0 0,0 0 0 0 0,-2-1 0 0 0,0 0 0 0 0,0 0 0 0 0,-2-1 0 0 0,0 0 1 0 0,0-1-1 0 0,-2 0 0 0 0,0 0 0 0 0,-1 0 0 0 0,-1 0 0 0 0,0-1 0 0 0,-1 1 1 0 0,-1-1-1 0 0,-1 1 0 0 0,-1-1 0 0 0,-4-29 0 0 0,4 44-34 0 0,1-5 16 0 0,-1 0-1 0 0,-1 0 1 0 0,0 0-1 0 0,0 0 1 0 0,0 0 0 0 0,-1 0-1 0 0,0 1 1 0 0,-1-1-1 0 0,0 1 1 0 0,0 0 0 0 0,-9-12-1 0 0,5 9 7 0 0,7 8-23 0 0,0 1-1 0 0,0-1 1 0 0,0 0-1 0 0,0 1 1 0 0,0 0-1 0 0,0-1 1 0 0,0 1-1 0 0,0 0 1 0 0,0-1-1 0 0,-1 1 0 0 0,1 0 1 0 0,-1 0-1 0 0,1 0 1 0 0,-1 0-1 0 0,1 1 1 0 0,-1-1-1 0 0,1 0 1 0 0,-1 0-1 0 0,0 1 1 0 0,1-1-1 0 0,-1 1 1 0 0,0 0-1 0 0,0-1 0 0 0,1 1 1 0 0,-1 0-1 0 0,0 0 1 0 0,-2 0-1 0 0,-3 2-3 0 0,1 1 0 0 0,-1-1 0 0 0,1 1 0 0 0,0 0 0 0 0,0 0 0 0 0,0 1 0 0 0,0 0 0 0 0,1 0 0 0 0,-1 0 0 0 0,1 1 0 0 0,0 0 0 0 0,0 0 0 0 0,1 0 0 0 0,-1 0 0 0 0,1 1 0 0 0,0 0 0 0 0,1 0 0 0 0,0 0 0 0 0,-4 8 0 0 0,-2 10-13 0 0,0 1 0 0 0,2-1 1 0 0,-7 44-1 0 0,12-56 12 0 0,-9 61-7 0 0,3 1-1 0 0,4 0 0 0 0,9 144 1 0 0,0-163 0 0 0,24 103 1 0 0,-20-125-2 0 0,1-1-1 0 0,1 1 1 0 0,2-2 0 0 0,21 37-1 0 0,-27-54-2 0 0,2-1-1 0 0,-1 0 0 0 0,2 0 1 0 0,16 16-1 0 0,-23-26-4 0 0,0 0 0 0 0,1 1 1 0 0,-1-2-1 0 0,1 1 0 0 0,0 0 0 0 0,0-1 0 0 0,0 0 1 0 0,0 0-1 0 0,1 0 0 0 0,-1 0 0 0 0,1-1 0 0 0,-1 0 0 0 0,1 0 1 0 0,-1 0-1 0 0,1 0 0 0 0,-1-1 0 0 0,1 1 0 0 0,8-2 0 0 0,-6 0-77 0 0,-1 0-1 0 0,1-1 1 0 0,-1 0-1 0 0,0 0 0 0 0,0-1 1 0 0,0 0-1 0 0,0 0 1 0 0,0 0-1 0 0,0-1 0 0 0,-1 1 1 0 0,0-1-1 0 0,0-1 1 0 0,8-7-1 0 0,4-7-432 0 0,-1-1 0 0 0,17-29 0 0 0,-18 27 12 0 0,27-42-1956 0 0,57-118 1 0 0,-57 85 169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76 8738 0 0,'-3'-40'5396'0'0,"3"37"-5217"0"0,0 1 0 0 0,0 0 0 0 0,1-1 0 0 0,-1 1 0 0 0,1 0 0 0 0,-1-1 0 0 0,1 1 0 0 0,0 0 0 0 0,-1 0 0 0 0,1 0 0 0 0,1-1 0 0 0,-1 1 0 0 0,2-3 0 0 0,-3 86 2269 0 0,-86 412-1815 0 0,38-254-2736 0 0,35-160-257 0 0,12-67 1321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6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144 145 5073 0 0,'-20'6'1690'0'0,"0"1"-1"0"0,0 1 0 0 0,1 1 1 0 0,-33 21-1 0 0,39-20 166 0 0,27-18-185 0 0,8-5-1205 0 0,11-1-97 0 0,0 1 0 0 0,2 1 0 0 0,-1 3 0 0 0,49-8 0 0 0,-69 14-287 0 0,-6 1-42 0 0,0 1 0 0 0,1 0 0 0 0,-1 0 0 0 0,1 1 0 0 0,0 0 0 0 0,10 1 0 0 0,-17 0-25 0 0,0-1-1 0 0,0 0 0 0 0,0 1 1 0 0,-1-1-1 0 0,1 1 1 0 0,0 0-1 0 0,0-1 0 0 0,0 1 1 0 0,-1 0-1 0 0,1 0 1 0 0,0 0-1 0 0,-1 0 1 0 0,1 1-1 0 0,-1-1 0 0 0,1 0 1 0 0,-1 1-1 0 0,1-1 1 0 0,-1 1-1 0 0,0-1 1 0 0,0 1-1 0 0,0-1 0 0 0,0 1 1 0 0,0 0-1 0 0,0 0 1 0 0,-1 0-1 0 0,1-1 0 0 0,0 1 1 0 0,-1 0-1 0 0,1 0 1 0 0,-1 0-1 0 0,0 0 1 0 0,0 2-1 0 0,0 10 37 0 0,-1 0 0 0 0,-1 0 1 0 0,0 0-1 0 0,-1-1 0 0 0,0 1 0 0 0,-1-1 0 0 0,-1 0 0 0 0,0 0 1 0 0,-1 0-1 0 0,0 0 0 0 0,-1-1 0 0 0,0 0 0 0 0,-1-1 0 0 0,-1 0 1 0 0,-9 11-1 0 0,3-5-20 0 0,2-2-5 0 0,1-1 1 0 0,-2-1-1 0 0,1 0 0 0 0,-28 19 0 0 0,1-7-1 0 0,-56 37-5 0 0,95-61-25 0 0,0 0 1 0 0,-1 0 0 0 0,1 0 0 0 0,0 0 0 0 0,0 0 0 0 0,0 0 0 0 0,0 0 0 0 0,1 1 0 0 0,-1-1 0 0 0,0 0 0 0 0,0 1 0 0 0,1-1 0 0 0,-1 0 0 0 0,1 1 0 0 0,-1-1 0 0 0,1 1 0 0 0,-1-1 0 0 0,1 0 0 0 0,0 1 0 0 0,0 2 0 0 0,0-2-4 0 0,0 1 0 0 0,1-1-1 0 0,-1 1 1 0 0,1-1 0 0 0,0 1 0 0 0,0-1 0 0 0,0 0-1 0 0,0 1 1 0 0,0-1 0 0 0,1 0 0 0 0,1 3 0 0 0,3 3-19 0 0,1-1 1 0 0,1 1 0 0 0,-1-1 0 0 0,16 11-1 0 0,-3-4 11 0 0,1-2 0 0 0,0-1-1 0 0,0 0 1 0 0,1-2-1 0 0,0 0 1 0 0,1-1-1 0 0,0-2 1 0 0,0 0-1 0 0,0-1 1 0 0,30 1-1 0 0,-34-6 33 0 0,0-1 0 0 0,0-1-1 0 0,0 0 1 0 0,0-2 0 0 0,-1 0-1 0 0,29-11 1 0 0,-28 8 51 0 0,0-2-1 0 0,-1 0 1 0 0,0-1-1 0 0,-1-1 1 0 0,28-22-1 0 0,71-75 398 0 0,49-77 142 0 0,-142 155-499 0 0,-1-2 1 0 0,-2 0-1 0 0,0-1 0 0 0,20-51 1 0 0,-36 73-65 0 0,0 0 0 0 0,0-1 1 0 0,-2 1-1 0 0,1-1 0 0 0,-1 0 1 0 0,-1 1-1 0 0,0-17 0 0 0,-1 26-35 0 0,0-1 0 0 0,0 1 0 0 0,0-1 0 0 0,0 1 0 0 0,-1 0 0 0 0,1-1 0 0 0,-1 1-1 0 0,0 0 1 0 0,1-1 0 0 0,-1 1 0 0 0,0 0 0 0 0,-1 0 0 0 0,1-1 0 0 0,0 1 0 0 0,-1 0 0 0 0,1 0 0 0 0,-1 1-1 0 0,1-1 1 0 0,-1 0 0 0 0,0 0 0 0 0,0 1 0 0 0,0-1 0 0 0,0 1 0 0 0,0 0 0 0 0,0-1 0 0 0,0 1-1 0 0,0 0 1 0 0,-1 0 0 0 0,1 0 0 0 0,0 1 0 0 0,-1-1 0 0 0,1 0 0 0 0,0 1 0 0 0,-1 0 0 0 0,1 0 0 0 0,-1-1-1 0 0,1 1 1 0 0,-1 1 0 0 0,1-1 0 0 0,-3 0 0 0 0,-2 1-1 0 0,1 0 1 0 0,-1 1-1 0 0,0 0 0 0 0,1-1 0 0 0,0 2 1 0 0,-1-1-1 0 0,1 1 0 0 0,0 0 0 0 0,0 0 1 0 0,1 1-1 0 0,-11 8 0 0 0,-2 3 0 0 0,-32 37 0 0 0,21-20-1 0 0,3-2-5 0 0,2 0-1 0 0,1 2 1 0 0,2 1-1 0 0,-25 50 1 0 0,28-50-1 0 0,0 1-5 0 0,2 2 1 0 0,2 0-1 0 0,-20 74 0 0 0,20-44-18 0 0,-8 90-1 0 0,20-139 9 0 0,2 0 1 0 0,0 1-1 0 0,1-1 0 0 0,0 0 0 0 0,2 0 0 0 0,0 0 0 0 0,6 21 1 0 0,-8-34 10 0 0,1-1 0 0 0,-1 1-1 0 0,1-1 1 0 0,-1 0 0 0 0,1 1 0 0 0,0-1 0 0 0,0 0 0 0 0,0 0 0 0 0,1 0 0 0 0,-1 0 0 0 0,1-1 0 0 0,0 1 0 0 0,-1-1 0 0 0,1 1 0 0 0,0-1 0 0 0,1 0 0 0 0,2 2 0 0 0,0-2-13 0 0,-1 0 1 0 0,1 0-1 0 0,-1-1 1 0 0,1 0 0 0 0,-1 0-1 0 0,1 0 1 0 0,0 0-1 0 0,-1-1 1 0 0,1 0 0 0 0,7-1-1 0 0,4-1-118 0 0,-1-2 0 0 0,0 1 0 0 0,1-2 0 0 0,-2 0 0 0 0,1-1 0 0 0,28-16 0 0 0,-2-3-990 0 0,-1-2 0 0 0,-1-2 0 0 0,61-56 0 0 0,58-69-2165 0 0,-80 70 559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11178 0 0,'4'-2'1157'0'0,"0"-1"-1"0"0,0 1 1 0 0,1 0 0 0 0,-1 0-1 0 0,0 0 1 0 0,10-2-1 0 0,-11 3-999 0 0,0 1-1 0 0,0 0 1 0 0,0 0-1 0 0,0 0 0 0 0,1 0 1 0 0,-1 1-1 0 0,0-1 1 0 0,0 1-1 0 0,0 0 1 0 0,0-1-1 0 0,0 1 0 0 0,0 1 1 0 0,0-1-1 0 0,0 0 1 0 0,0 1-1 0 0,-1 0 1 0 0,6 3-1 0 0,-1 0-91 0 0,1 0 0 0 0,-1-1-1 0 0,1 1 1 0 0,0-2 0 0 0,0 1-1 0 0,1-1 1 0 0,-1-1 0 0 0,1 1 0 0 0,-1-1-1 0 0,1-1 1 0 0,10 1 0 0 0,0-2-956 0 0,-1 0 0 0 0,1-1 1 0 0,-1-2-1 0 0,27-5 0 0 0,-36 7 181 0 0,1 0-1 0 0,1 0 1 0 0,12 1-1 0 0,-1 1-1737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12539 0 0,'6'0'5073'0'0,"4"0"-3465"0"0,-6-2-1136 0 0,17-3 272 0 0,-12-2-304 0 0,4-2-328 0 0,14 2 17 0 0,-9 0-97 0 0,3-1-217 0 0,6 1-999 0 0,-4-2 408 0 0,2 2 480 0 0,4-4-656 0 0,0 2-328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405 497 11130 0 0,'-5'-2'595'0'0,"1"0"0"0"0,-1-1-1 0 0,1 0 1 0 0,0 0-1 0 0,0 0 1 0 0,0 0-1 0 0,1 0 1 0 0,-1-1 0 0 0,-5-7-1 0 0,1-1-353 0 0,0-1 0 0 0,-6-14 0 0 0,-3-5 643 0 0,15 28-816 0 0,-1 0-1 0 0,1 1 1 0 0,-1-1 0 0 0,1 1 0 0 0,-1 0 0 0 0,0-1 0 0 0,0 2 0 0 0,0-1 0 0 0,-1 0 0 0 0,1 0 0 0 0,-1 1 0 0 0,1 0 0 0 0,-1 0-1 0 0,0 0 1 0 0,0 0 0 0 0,0 1 0 0 0,0-1 0 0 0,0 1 0 0 0,0 0 0 0 0,-7-1 0 0 0,4 2-22 0 0,0 0 0 0 0,0 1 0 0 0,0-1 0 0 0,1 1 0 0 0,-1 1 1 0 0,0-1-1 0 0,1 1 0 0 0,-1 0 0 0 0,1 1 0 0 0,0 0 0 0 0,0 0 0 0 0,-7 4 0 0 0,5-2-17 0 0,-1 1 0 0 0,1 0 0 0 0,0 0-1 0 0,1 1 1 0 0,0 0 0 0 0,0 0-1 0 0,-10 14 1 0 0,2 2-8 0 0,-18 37-1 0 0,32-58-20 0 0,-2 4-4 0 0,-1 1-1 0 0,1 0 1 0 0,1 0-1 0 0,-1 0 1 0 0,1 0 0 0 0,0 0-1 0 0,1 0 1 0 0,0 0-1 0 0,0 1 1 0 0,0-1 0 0 0,1 1-1 0 0,0-1 1 0 0,1 0-1 0 0,0 1 1 0 0,2 11-1 0 0,4 4-16 0 0,1-2-1 0 0,0 1 0 0 0,1-1 1 0 0,2 0-1 0 0,0-1 0 0 0,23 32 0 0 0,-27-43 12 0 0,0-1 0 0 0,0 0 0 0 0,1 0 0 0 0,0-1 0 0 0,1 0 0 0 0,-1 0 0 0 0,1-1-1 0 0,10 6 1 0 0,8 2-29 0 0,44 16 0 0 0,-60-26 30 0 0,-1 0 0 0 0,1-1 0 0 0,1 0 0 0 0,-1-1 1 0 0,0-1-1 0 0,1 1 0 0 0,-1-2 0 0 0,1 0 0 0 0,-1 0 0 0 0,1-1 0 0 0,-1 0 0 0 0,0-1 0 0 0,1 0 1 0 0,-1-1-1 0 0,0-1 0 0 0,0 1 0 0 0,13-8 0 0 0,4-5 14 0 0,-2-1-1 0 0,0-1 1 0 0,-1-1-1 0 0,-1-1 1 0 0,-1-1-1 0 0,-1-1 1 0 0,-1-1-1 0 0,-1-1 1 0 0,-1-1-1 0 0,-1-1 1 0 0,-1 0-1 0 0,17-37 1 0 0,-27 46-14 0 0,0 0 1 0 0,-2 0 0 0 0,0-1 0 0 0,0 0-1 0 0,-2 0 1 0 0,0-1 0 0 0,0-23-1 0 0,-3 27-94 0 0,0 1 1 0 0,-1-1-1 0 0,-1 0 0 0 0,0 1 0 0 0,-1-1 0 0 0,0 1 0 0 0,-1 0 1 0 0,-1 0-1 0 0,-10-20 0 0 0,4 14-438 0 0,-1 1 1 0 0,0 0-1 0 0,-2 1 1 0 0,-15-16-1 0 0,-70-61-2125 0 0,91 87 2414 0 0,-48-40-2092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8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8682 0 0,'4'0'1284'0'0,"-4"0"-1040"0"0,1 0 0 0 0,0 0 0 0 0,0 0 0 0 0,0 0 0 0 0,0 0-1 0 0,0 0 1 0 0,0 0 0 0 0,-1 0 0 0 0,1 0 0 0 0,0 0 0 0 0,0-1-1 0 0,0 1 1 0 0,0 0 0 0 0,0-1 0 0 0,-1 1 0 0 0,1-1 0 0 0,0 1-1 0 0,0 0 1 0 0,-1-1 0 0 0,1 0 0 0 0,0 1 0 0 0,-1-1 0 0 0,1 1-1 0 0,-1-1 1 0 0,2-1 0 0 0,0 1-46 0 0,-1 0 0 0 0,1 0 1 0 0,0 0-1 0 0,0 0 0 0 0,0 0 0 0 0,0 1 0 0 0,-1-1 0 0 0,1 1 1 0 0,0-1-1 0 0,4 1 0 0 0,1-2-104 0 0,4 0-190 0 0,-1 0-1 0 0,1 0 1 0 0,0 1 0 0 0,0 0 0 0 0,0 1-1 0 0,0 1 1 0 0,13 1 0 0 0,-12-1-868 0 0,1 0 1 0 0,-1 0-1 0 0,1-2 1 0 0,25-3-1 0 0,-30 1-313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10850 0 0,'0'1'398'0'0,"1"0"0"0"0,-1 0-1 0 0,1 0 1 0 0,0 0 0 0 0,-1 0-1 0 0,1 0 1 0 0,0 0 0 0 0,0 0-1 0 0,0 0 1 0 0,0 0-1 0 0,0 0 1 0 0,0 0 0 0 0,0-1-1 0 0,2 2 1 0 0,19 4 2219 0 0,-10-6-2414 0 0,0 0 0 0 0,19-3 1 0 0,-5 0 640 0 0,65-6-482 0 0,-59 3-1840 0 0,0-2 1 0 0,39-13 0 0 0,-43 10-240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84 570 7242 0 0,'-5'-1'1878'0'0,"-26"-4"1597"0"0,30 5-3405 0 0,0-1 1 0 0,0 1 0 0 0,0 0-1 0 0,0 0 1 0 0,-1-1 0 0 0,1 1-1 0 0,0-1 1 0 0,0 1 0 0 0,0-1-1 0 0,0 1 1 0 0,0-1 0 0 0,1 0-1 0 0,-1 0 1 0 0,0 1 0 0 0,0-1 0 0 0,0 0-1 0 0,1 0 1 0 0,-1 0 0 0 0,0 0-1 0 0,1 0 1 0 0,-2-1 0 0 0,2 0 3 0 0,0 1 0 0 0,1-1-1 0 0,-1 1 1 0 0,0-1 0 0 0,0 1 0 0 0,1-1 0 0 0,-1 1 0 0 0,1-1 0 0 0,-1 1 0 0 0,1-1 0 0 0,0 1 0 0 0,-1-1 0 0 0,1 1 0 0 0,0 0 0 0 0,0 0-1 0 0,0-1 1 0 0,0 1 0 0 0,0 0 0 0 0,0 0 0 0 0,0 0 0 0 0,1 0 0 0 0,-1 0 0 0 0,3-1 0 0 0,-1 0-3 0 0,0 0-1 0 0,0 0 1 0 0,1 0 0 0 0,-1 0 0 0 0,1 1 0 0 0,-1-1-1 0 0,1 1 1 0 0,6-1 0 0 0,-9 2-59 0 0,0 0-1 0 0,1-1 1 0 0,-1 1 0 0 0,0 0-1 0 0,1 1 1 0 0,-1-1 0 0 0,0 0 0 0 0,1 0-1 0 0,-1 0 1 0 0,0 1 0 0 0,1-1-1 0 0,-1 1 1 0 0,0-1 0 0 0,0 1 0 0 0,0-1-1 0 0,1 1 1 0 0,-1 0 0 0 0,0 0-1 0 0,0-1 1 0 0,0 1 0 0 0,0 0-1 0 0,0 0 1 0 0,0 0 0 0 0,-1 0 0 0 0,1 0-1 0 0,0 0 1 0 0,0 0 0 0 0,-1 1-1 0 0,1-1 1 0 0,0 0 0 0 0,-1 0 0 0 0,0 1-1 0 0,1-1 1 0 0,-1 0 0 0 0,1 2-1 0 0,0 6 15 0 0,0 0 0 0 0,-1 0 0 0 0,1-1 0 0 0,-3 15 0 0 0,1-8 2 0 0,-1 66 41 0 0,-13 145-26 0 0,-1-81-42 0 0,10-74 3 0 0,-27 125-1 0 0,15-119-3 0 0,10-56-17 0 0,8-20 16 0 0,0-1-1 0 0,-1 0 1 0 0,1 0-1 0 0,0 0 1 0 0,0 0 0 0 0,0 1-1 0 0,0-1 1 0 0,-1 0-1 0 0,1 0 1 0 0,0 0-1 0 0,0 0 1 0 0,0 0-1 0 0,0 0 1 0 0,-1 0-1 0 0,1 1 1 0 0,0-1-1 0 0,0 0 1 0 0,-1 0-1 0 0,1 0 1 0 0,0 0-1 0 0,0 0 1 0 0,0 0-1 0 0,-1 0 1 0 0,1 0-1 0 0,0 0 1 0 0,0 0 0 0 0,0 0-1 0 0,-1 0 1 0 0,1-1-1 0 0,0 1 1 0 0,0 0-1 0 0,-1 0 1 0 0,1 0-1 0 0,0 0 1 0 0,0 0-1 0 0,0 0 1 0 0,0 0-1 0 0,-1 0 1 0 0,1-1-1 0 0,0 1 1 0 0,0 0-1 0 0,0 0 1 0 0,-2-3-8 0 0,1 1 1 0 0,-1-1-1 0 0,1 1 0 0 0,0-1 1 0 0,0 0-1 0 0,0 1 1 0 0,1-1-1 0 0,-1 0 0 0 0,1 1 1 0 0,-1-6-1 0 0,-2-85-82 0 0,5 0 1 0 0,23-163-1 0 0,-13 186 88 0 0,2 0 0 0 0,32-90 0 0 0,5 30-3 0 0,-31 81 1 0 0,-18 42-1 0 0,1 0-1 0 0,0 0 1 0 0,0 0-1 0 0,1 0 1 0 0,0 0 0 0 0,0 1-1 0 0,1-1 1 0 0,0 1 0 0 0,0 0-1 0 0,0 1 1 0 0,1-1 0 0 0,7-5-1 0 0,-11 10 3 0 0,-1 0 1 0 0,1 0-1 0 0,-1 1 0 0 0,1-1 0 0 0,0 0 0 0 0,-1 1 1 0 0,1-1-1 0 0,0 1 0 0 0,-1 0 0 0 0,1-1 0 0 0,0 1 1 0 0,0 0-1 0 0,-1 0 0 0 0,1 0 0 0 0,0 0 0 0 0,0 0 1 0 0,-1 1-1 0 0,1-1 0 0 0,0 1 0 0 0,-1-1 0 0 0,1 1 1 0 0,0-1-1 0 0,-1 1 0 0 0,1 0 0 0 0,-1 0 0 0 0,1 0 1 0 0,-1 0-1 0 0,1 0 0 0 0,-1 0 0 0 0,0 0 0 0 0,0 0 1 0 0,1 0-1 0 0,-1 1 0 0 0,1 1 0 0 0,4 5-11 0 0,0 0-1 0 0,0 1 1 0 0,-1-1-1 0 0,6 15 1 0 0,4 16 25 0 0,-2 0 0 0 0,-1 0 1 0 0,11 76-1 0 0,-16-76 90 0 0,0-1-1 0 0,3 1 1 0 0,1-1-1 0 0,25 55 0 0 0,-33-87-80 0 0,0-1 0 0 0,0 1 0 0 0,1-1 0 0 0,0 0 0 0 0,0 0 0 0 0,6 6 0 0 0,-9-10-14 0 0,0 0 0 0 0,0 0-1 0 0,1 0 1 0 0,-1 0-1 0 0,0 0 1 0 0,0 0 0 0 0,1 0-1 0 0,-1-1 1 0 0,0 1 0 0 0,1-1-1 0 0,-1 1 1 0 0,1-1 0 0 0,-1 1-1 0 0,1-1 1 0 0,-1 0-1 0 0,1 1 1 0 0,-1-1 0 0 0,1 0-1 0 0,-1 0 1 0 0,1 0 0 0 0,-1-1-1 0 0,1 1 1 0 0,-1 0 0 0 0,1 0-1 0 0,-1-1 1 0 0,1 1 0 0 0,-1-1-1 0 0,1 1 1 0 0,-1-1-1 0 0,0 0 1 0 0,1 1 0 0 0,-1-1-1 0 0,0 0 1 0 0,0 0 0 0 0,2-1-1 0 0,2-4 12 0 0,0 0 0 0 0,0 0 0 0 0,0-1-1 0 0,0 0 1 0 0,-1 1 0 0 0,-1-1-1 0 0,6-14 1 0 0,17-55 58 0 0,-25 74-72 0 0,125-491 268 0 0,-124 484-260 0 0,0-1 7 0 0,0 1 0 0 0,0-1 0 0 0,-1 0 0 0 0,0-1 0 0 0,-1 1 0 0 0,-1-14 0 0 0,1 23-16 0 0,0 0 1 0 0,0 0 0 0 0,0 1 0 0 0,0-1 0 0 0,0 0 0 0 0,0 0-1 0 0,-1 1 1 0 0,1-1 0 0 0,0 0 0 0 0,-1 1 0 0 0,1-1 0 0 0,0 0 0 0 0,-1 1-1 0 0,1-1 1 0 0,0 0 0 0 0,-1 1 0 0 0,1-1 0 0 0,-1 1 0 0 0,1-1 0 0 0,-1 1-1 0 0,0-1 1 0 0,1 1 0 0 0,-1-1 0 0 0,-1 0 0 0 0,1 1-1 0 0,1 0 0 0 0,-1 0 0 0 0,0 0 0 0 0,0 1 0 0 0,0-1 0 0 0,1 0 0 0 0,-1 0 0 0 0,0 0 0 0 0,0 1 0 0 0,0-1 0 0 0,1 0 0 0 0,-1 1 1 0 0,0-1-1 0 0,1 1 0 0 0,-1-1 0 0 0,0 1 0 0 0,1-1 0 0 0,-2 1 0 0 0,-2 4 5 0 0,0-1 0 0 0,0 1 0 0 0,0 0 0 0 0,-4 7 0 0 0,-7 16 63 0 0,0 0-1 0 0,2 2 1 0 0,1-1 0 0 0,2 2 0 0 0,-10 44 0 0 0,11-28 97 0 0,2 1-1 0 0,-2 94 0 0 0,9-117-114 0 0,2 1 1 0 0,5 28-1 0 0,-5-43-45 0 0,0 0 0 0 0,1 0 0 0 0,0-1 0 0 0,1 1 1 0 0,0-1-1 0 0,1 0 0 0 0,9 15 0 0 0,-12-23-5 0 0,-1 0 0 0 0,1 0 1 0 0,-1 0-1 0 0,1 0 0 0 0,0-1 0 0 0,0 1 1 0 0,0-1-1 0 0,0 1 0 0 0,0-1 0 0 0,0 0 1 0 0,0 0-1 0 0,0 0 0 0 0,0 0 0 0 0,1 0 1 0 0,-1 0-1 0 0,0 0 0 0 0,4 0 0 0 0,-1-1 1 0 0,-1 0-1 0 0,1 0 0 0 0,-1 0 0 0 0,1-1 0 0 0,-1 1 0 0 0,0-1 1 0 0,1 0-1 0 0,-1 0 0 0 0,4-2 0 0 0,7-4-11 0 0,-1 0-1 0 0,0-1 1 0 0,0 0 0 0 0,15-13-1 0 0,-6 2-78 0 0,-2-1-1 0 0,0-1 0 0 0,-2-1 0 0 0,0-1 1 0 0,-1 0-1 0 0,16-30 0 0 0,-12 17-292 0 0,-1-2 0 0 0,27-70 1 0 0,17-87-1238 0 0,-51 151 1223 0 0,31-122-710 0 0,-56 255 2376 0 0,7-9-667 0 0,-2 93 291 0 0,6-137-666 0 0,3 0-1 0 0,12 65 1 0 0,-14-98-216 0 0,11 39 205 0 0,-11-40-195 0 0,0 0 1 0 0,0 0-1 0 0,0 0 1 0 0,0-1-1 0 0,0 1 0 0 0,0 0 1 0 0,0-1-1 0 0,0 1 1 0 0,1-1-1 0 0,-1 1 1 0 0,1-1-1 0 0,-1 0 1 0 0,1 0-1 0 0,-1 1 0 0 0,1-1 1 0 0,0 0-1 0 0,-1 0 1 0 0,1-1-1 0 0,3 2 1 0 0,-4-2-5 0 0,1 0 0 0 0,-1 0 0 0 0,1-1 0 0 0,-1 1 1 0 0,0-1-1 0 0,1 1 0 0 0,-1-1 0 0 0,1 1 0 0 0,-1-1 1 0 0,0 0-1 0 0,0 0 0 0 0,1 1 0 0 0,-1-1 0 0 0,0 0 1 0 0,0 0-1 0 0,0 0 0 0 0,0-1 0 0 0,0 1 0 0 0,0 0 1 0 0,-1 0-1 0 0,1 0 0 0 0,0-1 0 0 0,0 1 0 0 0,0-3 0 0 0,18-38 225 0 0,-18 40-228 0 0,16-51 246 0 0,19-101 0 0 0,-23 88-191 0 0,-8 46-51 0 0,3-17 29 0 0,14-41 0 0 0,-19 63-36 0 0,-3 12-8 0 0,1 1 0 0 0,-1 0 0 0 0,0-1 0 0 0,1 1 0 0 0,0 0 0 0 0,0-1 0 0 0,-1 1 0 0 0,1 0 1 0 0,1 0-1 0 0,-1 0 0 0 0,0-1 0 0 0,0 1 0 0 0,1 0 0 0 0,2-2 0 0 0,-4 4-2 0 0,0 0 0 0 0,0 0-1 0 0,1-1 1 0 0,-1 1 0 0 0,0 0 0 0 0,1 0 0 0 0,-1 0 0 0 0,0 0 0 0 0,1 0 0 0 0,-1 0-1 0 0,0 0 1 0 0,1 0 0 0 0,-1 0 0 0 0,0 0 0 0 0,1 0 0 0 0,-1 0 0 0 0,0 0-1 0 0,1 0 1 0 0,-1 0 0 0 0,0 0 0 0 0,1 0 0 0 0,-1 0 0 0 0,0 0 0 0 0,1 0 0 0 0,-1 1-1 0 0,0-1 1 0 0,1 0 0 0 0,-1 0 0 0 0,0 0 0 0 0,0 1 0 0 0,1-1 0 0 0,-1 0-1 0 0,0 0 1 0 0,0 1 0 0 0,0-1 0 0 0,1 0 0 0 0,-1 0 0 0 0,0 1 0 0 0,0-1 0 0 0,0 0-1 0 0,0 1 1 0 0,1-1 0 0 0,-1 0 0 0 0,0 1 0 0 0,0-1 0 0 0,5 19 52 0 0,-4-16-41 0 0,19 84 224 0 0,-7-27-132 0 0,3-1 1 0 0,2-1 0 0 0,34 77-1 0 0,-48-127-94 0 0,0 0 0 0 0,1 0 0 0 0,0-1-1 0 0,0 1 1 0 0,1-1 0 0 0,-1 0 0 0 0,12 10 0 0 0,-15-16-6 0 0,0 1 0 0 0,0-1 0 0 0,-1 0 0 0 0,1 0 0 0 0,0 0 1 0 0,0 0-1 0 0,0 0 0 0 0,0 0 0 0 0,0-1 0 0 0,0 1 0 0 0,0-1 0 0 0,0 1 1 0 0,0-1-1 0 0,1 0 0 0 0,-1 0 0 0 0,0 1 0 0 0,0-2 0 0 0,0 1 0 0 0,0 0 1 0 0,0 0-1 0 0,1-1 0 0 0,-1 1 0 0 0,0-1 0 0 0,0 0 0 0 0,0 1 0 0 0,0-1 1 0 0,0 0-1 0 0,0 0 0 0 0,-1 0 0 0 0,1-1 0 0 0,0 1 0 0 0,0 0 0 0 0,-1-1 1 0 0,3-2-1 0 0,5-5 19 0 0,-2 0 0 0 0,1-1 0 0 0,-1 0 0 0 0,-1 0 0 0 0,0-1-1 0 0,0 1 1 0 0,6-20 0 0 0,23-81 73 0 0,-35 111-97 0 0,43-235-1644 0 0,-15 61-2692 0 0,-17 124 1881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5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7930 0 0,'4'-45'6808'0'0,"11"84"-3690"0"0,-1 7-2496 0 0,13 84 0 0 0,-11-48-515 0 0,20 108-161 0 0,2 8-1869 0 0,-30-162 570 0 0,18 46-1 0 0,-26-81 1262 0 0,1 0 0 0 0,-1 0 0 0 0,1 0 0 0 0,-1 0 0 0 0,1-1 0 0 0,-1 1 0 0 0,1 0 0 0 0,0 0 0 0 0,-1-1 0 0 0,1 1 0 0 0,0 0 0 0 0,0-1 0 0 0,1 2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5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36 16884 0 0,'-1'-2'59'0'0,"0"0"0"0"0,0 0 0 0 0,0 0 0 0 0,1 0 0 0 0,-1 0 0 0 0,0-1 0 0 0,1 1 0 0 0,0 0 1 0 0,0 0-1 0 0,0-1 0 0 0,0-3 0 0 0,0 4 180 0 0,0 2-219 0 0,0 0-1 0 0,-1 0 1 0 0,1 0 0 0 0,0 0 0 0 0,0 0-1 0 0,0 1 1 0 0,0-1 0 0 0,0 0 0 0 0,0 0-1 0 0,0 0 1 0 0,-1 0 0 0 0,1 0 0 0 0,0 0-1 0 0,0 0 1 0 0,0 0 0 0 0,0 0 0 0 0,0 0 0 0 0,-1 0-1 0 0,1 0 1 0 0,0 0 0 0 0,0 0 0 0 0,0 0-1 0 0,0 0 1 0 0,0 0 0 0 0,0-1 0 0 0,-1 1-1 0 0,1 0 1 0 0,0 0 0 0 0,0 0 0 0 0,0 0-1 0 0,0 0 1 0 0,0 0 0 0 0,0 0 0 0 0,0 0-1 0 0,0 0 1 0 0,-1 0 0 0 0,1-1 0 0 0,0 1-1 0 0,0 0 1 0 0,0 0 0 0 0,0 0 0 0 0,0 0 0 0 0,0 0-1 0 0,0 0 1 0 0,0-1 0 0 0,0 1 0 0 0,0 0-1 0 0,0 0 1 0 0,0 0 0 0 0,0 0 0 0 0,0 0-1 0 0,0 0 1 0 0,0-1 0 0 0,0 1 0 0 0,0 0-1 0 0,0 0 1 0 0,0 0 0 0 0,0 0 0 0 0,0 0-1 0 0,0-1 1 0 0,-5 17 655 0 0,5 23-576 0 0,2 1 0 0 0,14 70-1 0 0,-4-21-140 0 0,-7-45-15 0 0,30 323-931 0 0,-29-1-3955 0 0,-6-353 4476 0 0,-1-1-1 0 0,0 0 1 0 0,-1 0 0 0 0,0 0 0 0 0,-1-1 0 0 0,-8 20 0 0 0,11-30 437 0 0,0-1 1 0 0,0 0-1 0 0,0 0 0 0 0,-1 0 1 0 0,1 1-1 0 0,0-1 1 0 0,0 0-1 0 0,0 0 1 0 0,-1 0-1 0 0,1 0 1 0 0,0 0-1 0 0,0 0 1 0 0,-1 1-1 0 0,1-1 1 0 0,0 0-1 0 0,0 0 1 0 0,-1 0-1 0 0,1 0 0 0 0,0 0 1 0 0,-1 0-1 0 0,1 0 1 0 0,0 0-1 0 0,0 0 1 0 0,-1 0-1 0 0,1 0 1 0 0,0 0-1 0 0,0 0 1 0 0,-1-1-1 0 0,1 1 1 0 0,0 0-1 0 0,0 0 0 0 0,-1 0 1 0 0,1 0-1 0 0,0 0 1 0 0,0 0-1 0 0,-1-1 1 0 0,1 1-1 0 0,0 0 1 0 0,0 0-1 0 0,0 0 1 0 0,-1-1-1 0 0,1 1 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7298 0 0,'-12'15'1620'0'0,"-1"0"0"0"0,-10 19 1 0 0,17-23-1303 0 0,0 0 1 0 0,0 0 0 0 0,1 1 0 0 0,0-1-1 0 0,1 1 1 0 0,1 0 0 0 0,-3 19-1 0 0,2-10-73 0 0,1 0-1 0 0,2 0 0 0 0,0 0 1 0 0,1 0-1 0 0,1 1 0 0 0,1-1 1 0 0,1 0-1 0 0,1-1 0 0 0,10 33 1 0 0,-8-37-170 0 0,1 0 0 0 0,1 0 0 0 0,0-1 0 0 0,1 0 0 0 0,0 0 0 0 0,1-1 0 0 0,1-1 0 0 0,0 0 0 0 0,15 14 0 0 0,-7-10-1 0 0,1-1 0 0 0,32 20 0 0 0,-42-30-99 0 0,1-1-1 0 0,0 0 1 0 0,0-1 0 0 0,0 1-1 0 0,1-2 1 0 0,-1 0 0 0 0,17 2-1 0 0,-25-5 18 0 0,8 3-158 0 0,1-1 1 0 0,0-1-1 0 0,-1 0 0 0 0,1-1 0 0 0,0 0 1 0 0,0-1-1 0 0,0 0 0 0 0,0-1 1 0 0,-1 0-1 0 0,23-7 0 0 0,-2-7-843 0 0,1-1 1 0 0,-2-1-1 0 0,0-2 0 0 0,44-38 0 0 0,-23 18-635 0 0</inkml:trace>
  <inkml:trace contextRef="#ctx0" brushRef="#br0" timeOffset="1">1214 75 9626 0 0,'-56'31'6659'0'0,"26"-12"-5594"0"0,1 1 0 0 0,-30 27 0 0 0,18-13-471 0 0,-62 59 575 0 0,83-71-969 0 0,0 1 0 0 0,2 0 0 0 0,-17 28 0 0 0,30-44-183 0 0,1 1 0 0 0,0-1 1 0 0,1 1-1 0 0,0-1 0 0 0,0 1 0 0 0,1 0 0 0 0,0 0 1 0 0,0 0-1 0 0,0 1 0 0 0,1-1 0 0 0,1 0 0 0 0,-1 1 1 0 0,1-1-1 0 0,1 0 0 0 0,2 16 0 0 0,-2-20-17 0 0,-1-1-1 0 0,1 0 1 0 0,0 0 0 0 0,0 1-1 0 0,0-1 1 0 0,1 0 0 0 0,-1 0 0 0 0,1 0-1 0 0,0 0 1 0 0,0 0 0 0 0,0-1-1 0 0,0 1 1 0 0,0 0 0 0 0,0-1-1 0 0,1 0 1 0 0,-1 1 0 0 0,1-1-1 0 0,0 0 1 0 0,-1 0 0 0 0,1-1-1 0 0,0 1 1 0 0,0 0 0 0 0,0-1-1 0 0,1 0 1 0 0,-1 0 0 0 0,0 0-1 0 0,0 0 1 0 0,5 0 0 0 0,9 0-5 0 0,-1 0 0 0 0,1-2 0 0 0,0 0 1 0 0,-1-1-1 0 0,1 0 0 0 0,-1-2 0 0 0,0 0 0 0 0,0 0 1 0 0,0-2-1 0 0,-1 0 0 0 0,0 0 0 0 0,0-2 0 0 0,0 0 1 0 0,18-13-1 0 0,-5-1 14 0 0,0-1 1 0 0,29-32-1 0 0,-45 43-4 0 0,-2-1 1 0 0,0 1-1 0 0,0-2 0 0 0,-1 1 1 0 0,-1-1-1 0 0,0-1 0 0 0,7-18 0 0 0,-13 25-1 0 0,1-1 0 0 0,-1 1-1 0 0,-1-1 1 0 0,0 1 0 0 0,0-1-1 0 0,-1-14 1 0 0,0 19-6 0 0,0 1 0 0 0,0-1 1 0 0,-1 0-1 0 0,0 1 0 0 0,1-1 1 0 0,-1 1-1 0 0,-1-1 0 0 0,1 1 1 0 0,0-1-1 0 0,-1 1 0 0 0,0 0 1 0 0,0 0-1 0 0,0-1 0 0 0,0 1 1 0 0,0 1-1 0 0,0-1 0 0 0,-1 0 0 0 0,-4-3 1 0 0,0 1-7 0 0,1 1 0 0 0,-1 1 0 0 0,0-1 0 0 0,0 1 0 0 0,-1 1 0 0 0,1-1 0 0 0,-1 1 0 0 0,1 0 0 0 0,-13-1 0 0 0,-6 2-111 0 0,-42 2-1 0 0,47-1 25 0 0,-1 2-273 0 0,0 1-1 0 0,0 0 0 0 0,0 2 1 0 0,1 1-1 0 0,-1 0 0 0 0,-33 16 1 0 0,49-19 17 0 0,1 0 0 0 0,-1 0 0 0 0,1 1 0 0 0,-1 0 1 0 0,1 0-1 0 0,0 0 0 0 0,0 0 0 0 0,1 1 0 0 0,-1 0 0 0 0,1 0 0 0 0,-6 10 1 0 0,3 2-1864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89 6785 0 0,'3'-9'956'0'0,"-1"1"0"0"0,1-1-1 0 0,1 1 1 0 0,-1 0-1 0 0,9-13 1 0 0,-11 19-853 0 0,1-1 0 0 0,0 1 0 0 0,-1 0 0 0 0,1 0 0 0 0,0 0 0 0 0,0 0 0 0 0,0 1 0 0 0,0-1 0 0 0,0 1 0 0 0,4-3 0 0 0,-5 4-59 0 0,0-1 0 0 0,0 1-1 0 0,0 0 1 0 0,1-1 0 0 0,-1 1-1 0 0,0 0 1 0 0,0 0 0 0 0,0 0-1 0 0,0 0 1 0 0,1 0 0 0 0,-1 0-1 0 0,0 0 1 0 0,0 0 0 0 0,0 1 0 0 0,1-1-1 0 0,-1 0 1 0 0,0 1 0 0 0,0-1-1 0 0,0 1 1 0 0,0-1 0 0 0,0 1-1 0 0,0-1 1 0 0,0 1 0 0 0,1 1-1 0 0,3 2 20 0 0,-1 0 0 0 0,0 0 0 0 0,1 1 0 0 0,-1-1 0 0 0,-1 1 0 0 0,1 0 0 0 0,-1 0 0 0 0,0 1 0 0 0,3 7 0 0 0,19 57 77 0 0,-19-49-115 0 0,7 22-9 0 0,-3 1 0 0 0,-2-1-1 0 0,5 77 1 0 0,1 406 86 0 0,-27-174 335 0 0,12-338-397 0 0,-1 55 352 0 0,2-68-379 0 0,0-1-1 0 0,0 1 1 0 0,0-1 0 0 0,0 1-1 0 0,0-1 1 0 0,0 0 0 0 0,0 1 0 0 0,0-1-1 0 0,0 1 1 0 0,0-1 0 0 0,0 1-1 0 0,0-1 1 0 0,0 0 0 0 0,0 1 0 0 0,0-1-1 0 0,0 1 1 0 0,0-1 0 0 0,0 0-1 0 0,1 1 1 0 0,-1-1 0 0 0,0 1-1 0 0,0-1 1 0 0,1 0 0 0 0,-1 1 0 0 0,0-1-1 0 0,0 0 1 0 0,1 1 0 0 0,-1-1-1 0 0,0 0 1 0 0,1 0 0 0 0,-1 1 0 0 0,7-14 132 0 0,1-29-32 0 0,-6 3-44 0 0,0 13-29 0 0,-1 1 0 0 0,-4-33 1 0 0,-1 17 2 0 0,2 22-12 0 0,0 0 0 0 0,-1 0 0 0 0,-8-25-1 0 0,2 16-8 0 0,0-1 8 0 0,-1 1 0 0 0,-17-35 0 0 0,23 56-21 0 0,0 0-1 0 0,0 1 1 0 0,-1-1-1 0 0,1 1 1 0 0,-1-1-1 0 0,-1 1 1 0 0,1 1-1 0 0,-1-1 1 0 0,0 1-1 0 0,-1 0 1 0 0,1 1-1 0 0,-1-1 1 0 0,-12-5-1 0 0,15 8 13 0 0,0 1-1 0 0,-1 0 0 0 0,1 0 1 0 0,-1 0-1 0 0,1 1 1 0 0,-1-1-1 0 0,1 1 1 0 0,-1 0-1 0 0,1 0 1 0 0,-1 1-1 0 0,1-1 0 0 0,-1 1 1 0 0,1 0-1 0 0,0 0 1 0 0,-1 1-1 0 0,1-1 1 0 0,0 1-1 0 0,0 0 1 0 0,0 0-1 0 0,0 1 0 0 0,0-1 1 0 0,0 1-1 0 0,-4 4 1 0 0,-2 1 66 0 0,1 1-1 0 0,0 0 1 0 0,0 1 0 0 0,1 0-1 0 0,1 0 1 0 0,-13 21 0 0 0,10-10 62 0 0,1 0 1 0 0,0 1-1 0 0,2 0 1 0 0,-9 37 0 0 0,9-19 97 0 0,-4 73 1 0 0,10-89-213 0 0,1-1 0 0 0,0 1 1 0 0,2-1-1 0 0,1 0 1 0 0,1 0-1 0 0,1 0 0 0 0,1 0 1 0 0,1-1-1 0 0,1 1 1 0 0,0-2-1 0 0,2 1 0 0 0,24 38 1 0 0,-31-56-34 0 0,-1-1 0 0 0,1 0 0 0 0,0 1 0 0 0,0-1 0 0 0,0 0 0 0 0,0-1 0 0 0,0 1 0 0 0,1 0 0 0 0,-1-1 0 0 0,1 0 0 0 0,0 0 0 0 0,4 2 0 0 0,1-1 2 0 0,0-1 0 0 0,1 0-1 0 0,17 2 1 0 0,-21-3-1 0 0,5 0 2 0 0,-1 0 0 0 0,1-1 0 0 0,-1-1 0 0 0,0 1 1 0 0,1-1-1 0 0,-1-1 0 0 0,0 0 0 0 0,0-1 0 0 0,19-7 0 0 0,-16 4 2 0 0,0 0 0 0 0,0-2 0 0 0,-1 1 0 0 0,1-2-1 0 0,-2 0 1 0 0,14-12 0 0 0,5-11 8 0 0,-2 0 1 0 0,-2-2 0 0 0,40-64-1 0 0,68-145 93 0 0,-80 140-64 0 0,-10 23 12 0 0,48-95 210 0 0,-91 173-251 0 0,0 0 0 0 0,0 1 0 0 0,0-1 0 0 0,-1 0 0 0 0,1 0 0 0 0,0 1 0 0 0,-1-1 0 0 0,0 0 1 0 0,1 0-1 0 0,-1 0 0 0 0,0 0 0 0 0,0 0 0 0 0,0 0 0 0 0,0 0 0 0 0,0 0 0 0 0,-1-3 0 0 0,0 4-6 0 0,0 0-1 0 0,0 0 0 0 0,0 1 1 0 0,0-1-1 0 0,0 0 0 0 0,0 0 1 0 0,0 0-1 0 0,0 1 0 0 0,0-1 0 0 0,0 1 1 0 0,0-1-1 0 0,0 1 0 0 0,0-1 1 0 0,-1 1-1 0 0,1 0 0 0 0,0-1 1 0 0,0 1-1 0 0,-1 0 0 0 0,1 0 1 0 0,0 0-1 0 0,0 0 0 0 0,-1 0 0 0 0,1 0 1 0 0,0 0-1 0 0,0 1 0 0 0,0-1 1 0 0,-2 1-1 0 0,-9 2 13 0 0,0 1 0 0 0,1 0 0 0 0,-1 0 0 0 0,1 1 0 0 0,0 1 0 0 0,0 0 0 0 0,1 0 1 0 0,0 1-1 0 0,-17 16 0 0 0,19-15-3 0 0,0 0 0 0 0,0 1 1 0 0,1 0-1 0 0,0 0 0 0 0,0 1 1 0 0,1-1-1 0 0,1 2 0 0 0,0-1 1 0 0,0 1-1 0 0,1-1 1 0 0,0 1-1 0 0,1 0 0 0 0,0 1 1 0 0,-2 18-1 0 0,4-17-14 0 0,0 0 0 0 0,1 0 0 0 0,0 1 0 0 0,1-1 0 0 0,0 0 0 0 0,1 0 0 0 0,0 0 0 0 0,2 0 1 0 0,-1 0-1 0 0,1-1 0 0 0,1 1 0 0 0,10 18 0 0 0,-10-21-25 0 0,0-1 1 0 0,1 0 0 0 0,1 0 0 0 0,-1-1-1 0 0,1 0 1 0 0,0 0 0 0 0,1 0-1 0 0,0-1 1 0 0,0 0 0 0 0,1-1 0 0 0,0 0-1 0 0,0 0 1 0 0,13 6 0 0 0,-5-5-231 0 0,0-1 1 0 0,0-1-1 0 0,1 0 1 0 0,0-1-1 0 0,0-1 1 0 0,0-1 0 0 0,0 0-1 0 0,0-2 1 0 0,0 0-1 0 0,0-1 1 0 0,0 0-1 0 0,1-2 1 0 0,-2 0-1 0 0,29-9 1 0 0,42-22-1194 0 0,3 1-585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74 5121 0 0,'-12'-12'4372'0'0,"9"9"-3847"0"0,0 1 0 0 0,0 0-1 0 0,0-1 1 0 0,0 1 0 0 0,1-1 0 0 0,0 0 0 0 0,-1 0-1 0 0,1 0 1 0 0,0 0 0 0 0,0 0 0 0 0,1 0 0 0 0,-1-1-1 0 0,1 1 1 0 0,-1 0 0 0 0,1-1 0 0 0,0 0 0 0 0,0 1-1 0 0,0-5 1 0 0,14 34 513 0 0,47 155-1511 0 0,40 209 0 0 0,-88-334-2463 0 0,7 112-1 0 0,-20-150 1849 0 0,-6-8-201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7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7258 0 0,'-9'10'1036'0'0,"1"1"1"0"0,1-1 0 0 0,0 2 0 0 0,0-1 0 0 0,-6 17 0 0 0,6-11-339 0 0,2 0-1 0 0,0 0 1 0 0,-5 27 0 0 0,7-18-254 0 0,1 0 0 0 0,1-1 0 0 0,2 1 0 0 0,0 0-1 0 0,8 41 1 0 0,-8-59-377 0 0,1 0 0 0 0,0 0-1 0 0,1 0 1 0 0,0 0 0 0 0,0 0-1 0 0,0-1 1 0 0,1 0 0 0 0,0 1-1 0 0,7 8 1 0 0,-8-13-47 0 0,0 0 1 0 0,0 0-1 0 0,0 0 1 0 0,0 0-1 0 0,1-1 1 0 0,-1 1-1 0 0,0-1 1 0 0,1 0-1 0 0,0 0 1 0 0,0 0-1 0 0,-1 0 0 0 0,1-1 1 0 0,0 0-1 0 0,0 0 1 0 0,0 0-1 0 0,1 0 1 0 0,-1 0-1 0 0,0-1 1 0 0,0 0-1 0 0,6 0 1 0 0,-1-1-6 0 0,0-1 0 0 0,0 0 0 0 0,0 0 0 0 0,0-1 0 0 0,0 0 0 0 0,-1 0 0 0 0,1-1 0 0 0,-1 0 0 0 0,0-1 1 0 0,14-9-1 0 0,6-8 67 0 0,37-37 1 0 0,-40 34-69 0 0,123-133-1201 0 0,-118 115 7 0 0,-26 37 943 0 0,0-1-1 0 0,0 1 1 0 0,0 0-1 0 0,1 0 1 0 0,0 0 0 0 0,0 1-1 0 0,1 0 1 0 0,9-8-1 0 0,12-2-1281 0 0,-2-2-550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155 823 8578 0 0,'-6'6'1057'0'0,"0"0"1"0"0,0-1-1 0 0,0 0 1 0 0,-14 9 0 0 0,13-10-923 0 0,1 0 1 0 0,0 1 0 0 0,0-1-1 0 0,0 2 1 0 0,1-1 0 0 0,-8 8-1 0 0,7-2-14 0 0,-1 0-1 0 0,1 0 1 0 0,1 0 0 0 0,0 1-1 0 0,0 0 1 0 0,2 0 0 0 0,-1 0-1 0 0,-1 16 1 0 0,-8 104 194 0 0,12-119-274 0 0,0 45 62 0 0,2 0 1 0 0,12 81-1 0 0,32 113 33 0 0,-38-220-123 0 0,63 292 872 0 0,-59-274-485 0 0,-6-27 39 0 0,0 0 0 0 0,-1 1-1 0 0,-1-1 1 0 0,-2 1 0 0 0,-2 42 0 0 0,1-64-389 0 0,0-1 1 0 0,0 1-1 0 0,-1 0 1 0 0,1 0-1 0 0,0-1 1 0 0,-1 1 0 0 0,0 0-1 0 0,1-1 1 0 0,-1 1-1 0 0,0-1 1 0 0,0 1-1 0 0,0-1 1 0 0,0 1-1 0 0,0-1 1 0 0,0 1 0 0 0,0-1-1 0 0,0 0 1 0 0,0 0-1 0 0,-1 0 1 0 0,-1 2-1 0 0,15-26-15 0 0,8 4-84 0 0,1 1-1 0 0,1 1 1 0 0,0 1 0 0 0,43-23-1 0 0,-24 20 32 0 0,1 1-1 0 0,1 3 0 0 0,79-18 0 0 0,140-12 0 0 0,-149 29 8 0 0,237-36-40 0 0,124-19 23 0 0,207-58 27 0 0,207-33 45 0 0,-493 106-21 0 0,1 25 19 0 0,-359 31-14 0 0,0 1 0 0 0,52 8 0 0 0,-70-5 1 0 0,0 0 0 0 0,0 1 0 0 0,-1 0-1 0 0,0 2 1 0 0,0 0 0 0 0,23 14 0 0 0,-35-17-6 0 0,0 0 0 0 0,0 1 0 0 0,-1-1 0 0 0,1 1 0 0 0,-1 1 0 0 0,0-1 0 0 0,-1 1 0 0 0,1 0 0 0 0,6 13 0 0 0,-5-9 16 0 0,-1 1 0 0 0,-1 0 0 0 0,0 0 1 0 0,0 0-1 0 0,2 16 0 0 0,1 34 150 0 0,-7-56-170 0 0,0-1-1 0 0,0 1 1 0 0,0-1-1 0 0,0 1 1 0 0,-1-1 0 0 0,0 0-1 0 0,0 1 1 0 0,0-1-1 0 0,0 0 1 0 0,-1 0 0 0 0,-2 6-1 0 0,3-12-22 0 0,0 0 0 0 0,0-1 1 0 0,0 1-1 0 0,0 0 0 0 0,0-1 0 0 0,1 1 0 0 0,-1 0 0 0 0,1-1 0 0 0,0 1 0 0 0,0-4 0 0 0,-2-37-14 0 0,3 34 32 0 0,-1 0 1 0 0,0 0-1 0 0,-1-1 1 0 0,0 1-1 0 0,-1 0 1 0 0,1 0-1 0 0,-2 0 0 0 0,1 0 1 0 0,-1 0-1 0 0,-1 0 1 0 0,-6-12-1 0 0,-40-49-341 0 0,-15-25 58 0 0,-296-641-43 0 0,338 681 315 0 0,3-1 0 0 0,-16-68 1 0 0,29 92-4 0 0,1 0 0 0 0,2-1-1 0 0,1 0 1 0 0,1 0 0 0 0,5-49 0 0 0,9 0 48 0 0,3-26 40 0 0,-15 102-77 0 0,4-35 98 0 0,-3 39-92 0 0,-1 0-1 0 0,1 0 0 0 0,-1 0 1 0 0,1 0-1 0 0,0 0 0 0 0,0 0 1 0 0,0 0-1 0 0,0 0 0 0 0,0 1 1 0 0,1-1-1 0 0,-1 0 0 0 0,0 1 1 0 0,1-1-1 0 0,-1 1 0 0 0,3-3 1 0 0,-21 13 221 0 0,-13 7-219 0 0,15-7 4 0 0,14-9-18 0 0,-1 1-1 0 0,0 0 1 0 0,1 0 0 0 0,-1 0 0 0 0,1 0 0 0 0,-1 0-1 0 0,1 0 1 0 0,-1 1 0 0 0,-1 2 0 0 0,2-4 1 0 0,1 1-1 0 0,-1-1 1 0 0,1 1 0 0 0,-1-1-1 0 0,0 0 1 0 0,1 1 0 0 0,-1-1-1 0 0,1 0 1 0 0,-1 1 0 0 0,0-1 0 0 0,1 0-1 0 0,-1 0 1 0 0,0 0 0 0 0,1 0-1 0 0,-1 0 1 0 0,0 1 0 0 0,1-1 0 0 0,-1 0-1 0 0,0 0 1 0 0,1-1 0 0 0,-1 1-1 0 0,0 0 1 0 0,1 0 0 0 0,-1 0 0 0 0,0 0-1 0 0,1-1 1 0 0,-1 1 0 0 0,0 0-1 0 0,0-1 1 0 0,-22-13 113 0 0,12 7-70 0 0,3 4-28 0 0,1 1 0 0 0,-1 0 1 0 0,0 0-1 0 0,0 1 0 0 0,0 0 0 0 0,0 1 1 0 0,0 0-1 0 0,-13 1 0 0 0,-1-1 10 0 0,3 2-8 0 0,0 0-1 0 0,-24 6 1 0 0,5 0-4 0 0,-458 81-171 0 0,200-31 141 0 0,-381 87 93 0 0,556-113-88 0 0,-663 164 3 0 0,-12-61-59 0 0,746-130-1 0 0,1-2-1 0 0,-1-3 1 0 0,-82-9 0 0 0,123 8 13 0 0,0-1 0 0 0,0 0 0 0 0,0 0 1 0 0,0-1-1 0 0,-8-3 0 0 0,14 4-68 0 0,0 1 0 0 0,0-1 0 0 0,0 0 0 0 0,0 0 0 0 0,0 0 0 0 0,0-1 0 0 0,0 1 0 0 0,1-1-1 0 0,0 1 1 0 0,-1-1 0 0 0,1 0 0 0 0,0 0 0 0 0,0 0 0 0 0,0 0 0 0 0,1 0 0 0 0,-3-5 0 0 0,4 7 32 0 0,-1 0 0 0 0,1-1 0 0 0,-1 1 0 0 0,1 0 0 0 0,0-1 0 0 0,0 1 0 0 0,-1 0 0 0 0,1-1 0 0 0,0 1 0 0 0,0 0 0 0 0,0-1 0 0 0,0 1 0 0 0,1 0 0 0 0,-1-1 0 0 0,0 1 0 0 0,0 0 0 0 0,1 0 0 0 0,-1-1 0 0 0,1 1 0 0 0,-1 0 0 0 0,2-2 0 0 0,2-1-182 0 0,-1 0 0 0 0,1 1 0 0 0,-1 0 0 0 0,1 0 0 0 0,7-4 0 0 0,-7 4-20 0 0,25-15-1791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9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8642 0 0,'1'-5'2078'0'0,"0"0"906"0"0,1 7-1364 0 0,4 10-402 0 0,0 0-951 0 0,0 1 0 0 0,-1 0 0 0 0,0 0-1 0 0,-1 1 1 0 0,-1-1 0 0 0,4 28 0 0 0,2 6 7 0 0,89 516 305 0 0,-52-111-2072 0 0,-46-440 973 0 0,0-1 0 0 0,1 1 0 0 0,1-1 0 0 0,0 0 0 0 0,7 20 0 0 0,-5-23-648 0 0,3-8-327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13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20 194 3057 0 0,'-1'1'190'0'0,"1"-1"1"0"0,-1 0 0 0 0,1 1 0 0 0,-1-1 0 0 0,1 0-1 0 0,-1 0 1 0 0,1 0 0 0 0,-1 1 0 0 0,1-1 0 0 0,-1 0-1 0 0,1 0 1 0 0,-1 0 0 0 0,1 0 0 0 0,-1 0 0 0 0,0 0-1 0 0,1 0 1 0 0,-1 0 0 0 0,1 0 0 0 0,-1 0 0 0 0,1 0-1 0 0,-1 0 1 0 0,1 0 0 0 0,-1 0 0 0 0,0-1 0 0 0,1 1-1 0 0,-1 0 1 0 0,1 0 0 0 0,-1-1 0 0 0,1 1 0 0 0,0 0-1 0 0,-1-1 1 0 0,1 1 0 0 0,-1 0 0 0 0,1-1 0 0 0,-1 1-1 0 0,1-1 1 0 0,0 1 0 0 0,-1-1 0 0 0,3-24 3947 0 0,0 17-3423 0 0,0 0-1 0 0,0 1 1 0 0,6-15-1 0 0,-7 20-659 0 0,1-1 0 0 0,-1 1-1 0 0,0-1 1 0 0,1 1 0 0 0,0 0 0 0 0,-1 0-1 0 0,1 0 1 0 0,0 0 0 0 0,0 0-1 0 0,0 0 1 0 0,1 0 0 0 0,-1 1-1 0 0,0-1 1 0 0,5-2 0 0 0,14-3-7 0 0,-1 0 0 0 0,1 1 0 0 0,42-5 0 0 0,31-11 0 0 0,-49 7-34 0 0,-37 12 6 0 0,-1-1-1 0 0,1 2 1 0 0,0-1-1 0 0,0 1 1 0 0,0 0-1 0 0,0 1 1 0 0,0 0-1 0 0,0 0 1 0 0,13 1-1 0 0,-20 1-5 0 0,1-1-1 0 0,-1 1 1 0 0,1 0 0 0 0,-1 0-1 0 0,0 0 1 0 0,0 0 0 0 0,1 0-1 0 0,-1 0 1 0 0,0 1 0 0 0,0-1 0 0 0,0 0-1 0 0,0 1 1 0 0,0-1 0 0 0,0 0-1 0 0,-1 1 1 0 0,1-1 0 0 0,0 1-1 0 0,-1-1 1 0 0,1 1 0 0 0,-1 0-1 0 0,0-1 1 0 0,1 1 0 0 0,-1-1-1 0 0,0 1 1 0 0,0 2 0 0 0,1 3 54 0 0,0 0 0 0 0,-1 0 1 0 0,0 1-1 0 0,0-1 0 0 0,-2 8 1 0 0,-11 40 408 0 0,-3-1 1 0 0,-22 52 0 0 0,2 9 34 0 0,32-103-443 0 0,0 0 0 0 0,-3 23-1 0 0,1-1-3 0 0,5-33-102 0 0,1 0 1 0 0,0 0-1 0 0,0 0 1 0 0,0 1-1 0 0,0-1 1 0 0,0 0-1 0 0,1 0 1 0 0,-1 0-1 0 0,0 0 1 0 0,0 0-1 0 0,1 0 1 0 0,-1 0-1 0 0,0 0 1 0 0,1 0-1 0 0,-1-1 1 0 0,1 1-1 0 0,-1 0 1 0 0,1 0-1 0 0,0 0 1 0 0,-1 0-1 0 0,1-1 0 0 0,0 1 1 0 0,0 0-1 0 0,-1-1 1 0 0,1 1-1 0 0,0 0 1 0 0,0-1-1 0 0,0 1 1 0 0,0-1-1 0 0,0 1 1 0 0,0-1-1 0 0,0 0 1 0 0,0 1-1 0 0,0-1 1 0 0,0 0-1 0 0,0 0 1 0 0,0 0-1 0 0,0 0 1 0 0,1 0-1 0 0,8 2-1020 0 0,0-1 0 0 0,-1-1 1 0 0,13 0-1 0 0,-15 0 224 0 0,5 0-1677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1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217 449 7538 0 0,'-16'11'1302'0'0,"1"0"1"0"0,0 1-1 0 0,1 1 1 0 0,-18 20 0 0 0,-44 62 1404 0 0,70-86-2427 0 0,-1 0-1 0 0,2 0 1 0 0,-1 1 0 0 0,1 0-1 0 0,1-1 1 0 0,0 2 0 0 0,0-1-1 0 0,-4 19 1 0 0,8-29-268 0 0,0 1-1 0 0,0-1 1 0 0,0 0 0 0 0,0 1 0 0 0,0-1 0 0 0,1 1 0 0 0,-1-1 0 0 0,0 0-1 0 0,0 1 1 0 0,0-1 0 0 0,0 1 0 0 0,0-1 0 0 0,0 0 0 0 0,1 1 0 0 0,-1-1-1 0 0,0 0 1 0 0,0 1 0 0 0,1-1 0 0 0,-1 0 0 0 0,0 0 0 0 0,0 1 0 0 0,1-1-1 0 0,-1 0 1 0 0,0 0 0 0 0,1 1 0 0 0,-1-1 0 0 0,0 0 0 0 0,1 0 0 0 0,-1 0-1 0 0,1 1 1 0 0,-1-1 0 0 0,0 0 0 0 0,1 0 0 0 0,-1 0 0 0 0,0 0 0 0 0,1 0-1 0 0,-1 0 1 0 0,1 0 0 0 0,-1 0 0 0 0,0 0 0 0 0,1 0 0 0 0,-1 0 0 0 0,1 0-1 0 0,-1 0 1 0 0,0 0 0 0 0,1-1 0 0 0,-1 1 0 0 0,0 0 0 0 0,1 0 0 0 0,-1 0-1 0 0,1-1 1 0 0,18-7 151 0 0,16-20 176 0 0,-3-1-1 0 0,0-2 1 0 0,-2-1 0 0 0,35-47 0 0 0,-9 11 298 0 0,-5 10 135 0 0,71-62 0 0 0,115-62 99 0 0,-209 165-1393 0 0,1 1 1 0 0,0 1-1 0 0,37-12 1 0 0,-40 16-676 0 0,-9 4 231 0 0,-5-2-293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33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23 410 1120 0 0,'-3'-2'283'0'0,"1"0"0"0"0,1-1 0 0 0,-1 1 0 0 0,0-1-1 0 0,0 1 1 0 0,1-1 0 0 0,0 1 0 0 0,-1-1 0 0 0,1 0 0 0 0,0 1-1 0 0,0-1 1 0 0,1 0 0 0 0,-1 0 0 0 0,0 0 0 0 0,1-5 0 0 0,-1-53 2439 0 0,1 42-1643 0 0,0 17-1011 0 0,2-22 1714 0 0,-2 23-1734 0 0,0 0 0 0 0,0 1 0 0 0,0-1 0 0 0,1 0 0 0 0,-1 1 0 0 0,0-1 0 0 0,0 0 0 0 0,0 1 1 0 0,1-1-1 0 0,-1 0 0 0 0,0 1 0 0 0,1-1 0 0 0,-1 1 0 0 0,1-1 0 0 0,-1 1 0 0 0,1-1 1 0 0,-1 1-1 0 0,1-1 0 0 0,-1 1 0 0 0,1-1 0 0 0,-1 1 0 0 0,1 0 0 0 0,0-1 0 0 0,-1 1 0 0 0,1 0 1 0 0,-1-1-1 0 0,1 1 0 0 0,0 0 0 0 0,-1 0 0 0 0,2-1 0 0 0,3 1 194 0 0,-4 0-216 0 0,0 0 0 0 0,-1 0 0 0 0,1 0 0 0 0,0 0 0 0 0,0 0 0 0 0,-1 0 0 0 0,1 0 0 0 0,0 0 0 0 0,-1 0 0 0 0,1 0 0 0 0,0 0 0 0 0,0 0 0 0 0,-1 1 0 0 0,1-1 0 0 0,0 0 0 0 0,-1 1 0 0 0,1-1 0 0 0,0 0 0 0 0,-1 1 0 0 0,1-1 0 0 0,0 1 0 0 0,-1-1 1 0 0,1 1-1 0 0,-1-1 0 0 0,1 1 0 0 0,-1-1 0 0 0,1 1 0 0 0,-1-1 0 0 0,0 1 0 0 0,1 0 0 0 0,-1-1 0 0 0,1 1 0 0 0,-1 0 0 0 0,0 0 0 0 0,0-1 0 0 0,0 1 0 0 0,1 0 0 0 0,-1 2-7 0 0,1-1 0 0 0,0 0 1 0 0,-1 0-1 0 0,1 1 0 0 0,0-1 0 0 0,0 0 1 0 0,0 0-1 0 0,1 0 0 0 0,-1 0 0 0 0,1 0 1 0 0,-1-1-1 0 0,1 1 0 0 0,-1 0 0 0 0,1-1 0 0 0,0 1 1 0 0,0-1-1 0 0,0 1 0 0 0,0-1 0 0 0,0 0 1 0 0,0 0-1 0 0,0 0 0 0 0,0 0 0 0 0,0 0 1 0 0,0 0-1 0 0,1-1 0 0 0,-1 1 0 0 0,0-1 1 0 0,1 0-1 0 0,-1 1 0 0 0,0-1 0 0 0,1 0 0 0 0,-1 0 1 0 0,0-1-1 0 0,1 1 0 0 0,-1 0 0 0 0,0-1 1 0 0,0 1-1 0 0,1-1 0 0 0,-1 0 0 0 0,0 0 1 0 0,0 0-1 0 0,0 0 0 0 0,0 0 0 0 0,3-2 1 0 0,44-31 287 0 0,60-29 1 0 0,-90 53-269 0 0,0 2 1 0 0,1 0 0 0 0,-1 1 0 0 0,2 1-1 0 0,-1 0 1 0 0,38-4 0 0 0,-47 10-33 0 0,0 1 0 0 0,0-1-1 0 0,0 2 1 0 0,0 0 0 0 0,0 0 0 0 0,0 1 0 0 0,0 0-1 0 0,-1 1 1 0 0,0 0 0 0 0,13 7 0 0 0,-15-8-1 0 0,0 1 1 0 0,-1-2 0 0 0,1 1-1 0 0,0-1 1 0 0,0-1-1 0 0,0 1 1 0 0,1-1-1 0 0,-1 0 1 0 0,0-1 0 0 0,0 0-1 0 0,16-2 1 0 0,-12-1 1 0 0,0 0 1 0 0,-1 0 0 0 0,1-1-1 0 0,-1 0 1 0 0,0-1 0 0 0,0-1-1 0 0,15-9 1 0 0,-3 1-5 0 0,0 2 1 0 0,1 0-1 0 0,0 2 0 0 0,1 0 1 0 0,0 2-1 0 0,1 1 0 0 0,47-7 1 0 0,-17 8 1 0 0,0 2-1 0 0,91 7 1 0 0,-82 1 10 0 0,-1-2 0 0 0,1-3 0 0 0,109-17 0 0 0,113-13 30 0 0,-258 29-51 0 0,-12 1 14 0 0,0 1-1 0 0,1 0 1 0 0,-1 1 0 0 0,0 1-1 0 0,0 1 1 0 0,0 0 0 0 0,31 12-1 0 0,-11-3 3 0 0,0-2 0 0 0,1-1 0 0 0,45 4 0 0 0,210 34 59 0 0,-277-42-65 0 0,0 0 0 0 0,0 2-1 0 0,-1 0 1 0 0,24 14 0 0 0,-21-10 8 0 0,40 15 1 0 0,-29-18 6 0 0,0-1 0 0 0,1-2 0 0 0,0-1 0 0 0,0-2 0 0 0,47-1 0 0 0,33 3 1 0 0,-83 0 2 0 0,47 13 1 0 0,-49-10-8 0 0,7 4-4 0 0,-1 1 0 0 0,0 2 0 0 0,57 34 0 0 0,3 1 24 0 0,-68-39-28 0 0,0-2 1 0 0,32 8 0 0 0,26 9 25 0 0,-51-11 7 0 0,50 31 1 0 0,7 4-19 0 0,-74-43-15 0 0,0-1 0 0 0,0-1-1 0 0,0 0 1 0 0,1-1 0 0 0,0 0 0 0 0,22 2-1 0 0,-3-5-15 0 0,56-4 0 0 0,-62 2 17 0 0,0 2 1 0 0,0 1 0 0 0,37 5-1 0 0,-43-1-3 0 0,-1 1 0 0 0,0 0 0 0 0,24 12 1 0 0,-23-9-2 0 0,0-1 1 0 0,39 10 0 0 0,143 18-30 0 0,-138-22 31 0 0,0 3 0 0 0,-1 2 0 0 0,66 30 0 0 0,-57-21 2 0 0,-59-24 0 0 0,0 0 1 0 0,0-1-1 0 0,28 2 1 0 0,-28-4 4 0 0,0 1-1 0 0,-1 0 1 0 0,1 1 0 0 0,17 6 0 0 0,16 12 50 0 0,-28-12-47 0 0,34 11 0 0 0,-45-18-18 0 0,0 0-1 0 0,0 0 1 0 0,1-1-1 0 0,-1 0 1 0 0,1-1-1 0 0,-1 0 1 0 0,14-1-1 0 0,30-4 8 0 0,-26 3 4 0 0,46-10 0 0 0,-55 9-12 0 0,1 1 0 0 0,-1 0 0 0 0,24 1 0 0 0,-26 1 1 0 0,-1 0 0 0 0,1-1-1 0 0,0-1 1 0 0,-1 0-1 0 0,17-6 1 0 0,52-22 10 0 0,-73 26-8 0 0,-1 0 1 0 0,2 1-1 0 0,-1 1 0 0 0,0-1 0 0 0,1 2 1 0 0,-1-1-1 0 0,1 2 0 0 0,11-1 0 0 0,7 3 9 0 0,47 9 1 0 0,-51-6 5 0 0,19-1-3 0 0,-30-3-18 0 0,-1 0 0 0 0,23 5 1 0 0,-12 0 16 0 0,0-1 0 0 0,0-2 0 0 0,49 1 0 0 0,-30 0 32 0 0,-34-3-23 0 0,1 0-1 0 0,0 0 0 0 0,0-1 1 0 0,0-1-1 0 0,14-1 0 0 0,1-4-8 0 0,-18 4-3 0 0,1 0 0 0 0,-1 0 0 0 0,1 1 1 0 0,11 0-1 0 0,163 7 47 0 0,-167-6-29 0 0,1 0 1 0 0,-1 2 0 0 0,0 0-1 0 0,0 1 1 0 0,-1 0 0 0 0,1 1-1 0 0,-1 0 1 0 0,1 2 0 0 0,-1 0-1 0 0,17 9 1 0 0,-22-9 4 0 0,1 0 1 0 0,1-1-1 0 0,-1 0 0 0 0,1-1 1 0 0,0-1-1 0 0,0 1 1 0 0,0-2-1 0 0,0 1 0 0 0,23 0 1 0 0,-32-3-104 0 0,0 0-1 0 0,-1 0 1 0 0,1-1-1 0 0,0 1 1 0 0,0-1 0 0 0,-1 0-1 0 0,1 1 1 0 0,-1-1 0 0 0,1 0-1 0 0,0 0 1 0 0,-1 0 0 0 0,1 0-1 0 0,-1 0 1 0 0,0 0 0 0 0,1-1-1 0 0,-1 1 1 0 0,0 0-1 0 0,0-1 1 0 0,0 1 0 0 0,0-1-1 0 0,0 1 1 0 0,1-4 0 0 0,2-3-695 0 0,-1 0 0 0 0,0 0 0 0 0,2-14 0 0 0,0 4-181 0 0,0-3-1095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3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54 5433 0 0,'-29'-8'4085'0'0,"22"4"-3583"0"0,0 1-1 0 0,-1-1 1 0 0,1 0-1 0 0,1 0 0 0 0,-1-1 1 0 0,-6-5-1 0 0,-4 3 1134 0 0,9 8 712 0 0,11 0-2298 0 0,0 1 0 0 0,0-1 0 0 0,0 1 0 0 0,0-1-1 0 0,1 0 1 0 0,-1 0 0 0 0,0-1 0 0 0,1 1 0 0 0,-1-1 0 0 0,7 0-1 0 0,37-3 91 0 0,-26 1-88 0 0,28-3 9 0 0,-14 1 54 0 0,68 2-1 0 0,-101 2-102 0 0,0 0 1 0 0,1 0-1 0 0,-1 1 1 0 0,0-1-1 0 0,0 1 0 0 0,0-1 1 0 0,0 1-1 0 0,0-1 1 0 0,0 1-1 0 0,0 0 0 0 0,0 0 1 0 0,0 0-1 0 0,-1 0 1 0 0,1 1-1 0 0,0-1 1 0 0,0 0-1 0 0,-1 1 0 0 0,1-1 1 0 0,-1 1-1 0 0,2 2 1 0 0,-1-2 5 0 0,-1 1 1 0 0,0 0 0 0 0,0-1 0 0 0,-1 1-1 0 0,1 0 1 0 0,0-1 0 0 0,-1 1-1 0 0,0 0 1 0 0,1 0 0 0 0,-1 0 0 0 0,0-1-1 0 0,-1 1 1 0 0,0 4 0 0 0,-1 6 49 0 0,-2-1 1 0 0,1 0-1 0 0,-2 0 0 0 0,1 0 1 0 0,-11 17-1 0 0,-42 89 423 0 0,15-28-164 0 0,20-45-124 0 0,-32 45 0 0 0,41-68-157 0 0,12-19-72 0 0,-1 1 0 0 0,0 0-1 0 0,-1 0 1 0 0,1-1-1 0 0,-1 0 1 0 0,1 1 0 0 0,-1-1-1 0 0,0 0 1 0 0,0 0 0 0 0,-4 2-1 0 0,5-6-896 0 0,4-4 494 0 0,3-5 142 0 0,-5 9 239 0 0,6-14-608 0 0,3-5-239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53:43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4308 4678 845 0,'2'-10'415'0,"0"-2"-185"16,-2-1-114-16,-3 5 60 0,4 1-50 0,0 3-5 15,0-3-8-15,-1 7-15 0,-3 0-11 0,2 10-34 16,0 3-8-16,2 7-6 0,1 6-8 0,-2-5-11 16,2 21-6-16,0 8 0 0,2-1-4 0,-1-1-1 15,-3 7-4-15,1 0-1 0,-3 9-2 0,0-1 0 16,0 2 1-16,0-13-2 0,1 2-3 0,-1 0-5 16,2-5-5-16,0-9-10 0,0-10-24 0,1-1-11 15,1-13-15-15,3-4-23 0,0-12-99 0,1 0-108 16,5-21 212-16,2 6-142 0,6-12-98 0</inkml:trace>
  <inkml:trace contextRef="#ctx0" brushRef="#br0" timeOffset="213.91">4611 4876 1332 0,'-1'-2'556'0,"0"-1"-341"16,-4 0-133-16,2-1 13 0,-1 6-16 0,-1 4-7 15,3 2-16-15,-5 1-14 0,2 12-18 16,-1-1-10-16,2 9-11 0,1 2-3 0,-1 3-4 16,1 0-8-16,0 2-21 0,-1 5-12 0,3-6-13 15,1 2-20-15,-1-7-15 0,3-11-23 0,2 1-63 16,-1 3-27-16,3-12-34 0,-1-4 150 0,3-5-110 0,-2-4-66 16</inkml:trace>
  <inkml:trace contextRef="#ctx0" brushRef="#br0" timeOffset="541.32">4909 4775 1244 0,'0'-9'564'0,"1"3"-334"0,-2-1-143 0,0 5 21 16,-6 0-6-16,-3 7-7 0,6-1-18 0,-6-1-40 16,-2 6-9-16,-4-1-7 0,1 4-6 0,-2 8-5 15,1-2-3-15,-1 0-6 0,-3 4 2 0,1-1-2 16,2 5 0-16,1-4-1 0,3-1-1 0,0 1 0 15,6-4-1-15,2 0 0 0,3-6-2 0,-2 3 2 16,8-7 0-16,0 1-2 0,5-4 0 0,-1 0 1 16,7-5 0-16,2-2 2 0,0-1-1 15,5-4 2-15,0 0-1 0,3 3 1 0,-5-4 1 0,-1 4 0 0,1 0 1 16,-1 3-2-16,-3 4 1 0,-5 0-1 0,-1 4 2 16,-2 2 4-16,-5 7 0 0,3-1 5 0,-9 3 0 15,-4 0 8-15,5 4-1 0,-8 0 4 0,3 0-1 16,-7-1 0-16,1 1-1 0,0-1-4 0,4-7-1 15,-4 0-8-15,2-4 1 0,-2-3-6 0,0-5-5 16,2-3-30-16,1-2-13 0,3-7-17 0,-1 1-21 16,8-4-76-16,-8-1-50 0,11 0-83 0,-1-1 188 15,2-2-160-15,1 2-74 0</inkml:trace>
  <inkml:trace contextRef="#ctx0" brushRef="#br0" timeOffset="842.76">5177 4322 1392 0,'24'-34'600'0,"-4"6"-374"0,1 1-141 0,-6 5 19 16,-1 1-7-16,0 7-2 0,-2 0-6 0,-7 3-42 0,-1 10-12 16,-1 6-10-16,-1 1-5 0,-1 3-15 15,-1 8-1-15,-5 2-1 0,0 14 0 0,-5 14-1 16,3-5-2-16,-1 8 1 0,-4 14-1 0,1-5 1 15,1 14-1-15,1-2 0 0,1 2-11 0,2 0-7 16,-1-2 1-16,3-7-1 0,1-9-15 0,1 3-4 16,2-9-4-16,-1-12-7 0,2-11-8 0,0 3 0 15,-1-19-10-15,0 1-5 0,0-4-11 0,1-4 0 16,-2-3-22-16,1 0-11 0,-4-4-36 0,1-2-14 16,-2 2-21-16,1-4-39 0,-3 0 143 0,2-3-104 0,-2-4-41 15</inkml:trace>
  <inkml:trace contextRef="#ctx0" brushRef="#br0" timeOffset="991.71">5075 4917 608 0,'-9'-24'419'0,"3"0"-140"16,0 8-123-16,4 0 73 0,0 7-37 0,3 1-13 16,1 3-29-16,2 1-10 0,1 4-14 0,3-1-13 15,4 1-33-15,-3 0-8 0,6-1-12 0,-1 1-9 16,9-1-16-16,0-2-6 0,11-5-6 0,-6 1-6 16,3-1-44-16,6-4-29 0,-5 0-36 0,2 0-54 15,-7-1-89-15,-1 1 164 0,-1 1-160 0,1-3-106 16</inkml:trace>
  <inkml:trace contextRef="#ctx0" brushRef="#br0" timeOffset="1461.66">5759 4464 1377 0,'-10'10'582'0,"3"3"-358"0,2-8-139 0,-2 0 54 16,-1 0-59-16,3-2-2 0,-3-1 0 0,4 1-6 15,4-3-15-15,-4 1-19 0,6-4-9 0,0 0-7 16,6-3-17-16,1-3-3 0,1 0 1 0,4 1-2 16,-1-5 1-16,1-2-1 0,0-3 0 15,-1 0 1-15,0-2 0 0,0 1-1 0,-1-3 0 16,1 7 1-16,-2-6-1 0,0 2 3 0,0 2-3 16,-2 3 0-16,1-1-1 0,-2 1 1 0,-2 0 1 15,-1 4-1-15,1 3 0 0,-2 4-1 0,-1 3 1 16,-2 5 1-16,0 1-1 0,0 3-1 0,-1 6 1 0,-2 10 2 15,1-1-1-15,-1-1-1 0,0 7 1 0,-1 4-1 16,2 7 1-16,-1 4-2 0,0 1 0 0,3-8 0 0,0-2-2 16,-1 5 0-16,2-8-1 0,3-2-4 15,-3-12-7-15,1-1-5 0,0-7-4 0,0-2-7 16,-3-3-13-16,2-1-8 0,-2-4-6 0,-1-1-4 16,-3-2-17-16,2 1-3 0,-3-1-7 0,-2 1-2 15,1-3-6-15,-3 0 4 0,0 2 5 0,-2-1 8 16,0 3 25-16,-1 0 10 0,0 2 13 0,2 0 15 15,-1 1 27-15,-1 1 15 0,2 4 31 0,1 1 10 16,0 0 7-16,2 2 10 0,3 1 5 0,-3 6 10 16,5 5-3-16,0-1-3 0,5-3-25 0,3-1-1 15,1 1-6-15,4-3-5 0,6-9-8 0,5-7-14 16,3 0-6-16,3-11-5 0,1-6-14 0,6-10-76 16,-1 4-74-16,12-4-150 0,-2-1 227 0,2-2-194 15,0-1-117-15</inkml:trace>
  <inkml:trace contextRef="#ctx0" brushRef="#br0" timeOffset="2391.25">5071 5648 102 0,'0'-10'142'16,"0"2"-15"-16,0-3-53 0,-3 0 32 0,3 0-6 15,0-1-5-15,0 0-14 0,0 2 4 0,0-1-1 16,2 0 3-16,-2 2 0 0,0 1 3 0,1 1 1 15,-1-3 1-15,0 4-11 0,-1 1-3 0,-2 1 5 16,2-1-4-16,0-1-14 0,-1 3-4 0,1-3-2 0,-2 5 0 16,0 1-7-16,0-1-6 0,1 2-14 0,0 2-7 15,-1 1-5-15,0 5-4 0,1 2-6 0,1 2-9 16,0 1 0-16,0 4-2 0,1 5-1 0,0 6 2 16,1-1-1-16,0 7 0 0,1-1 1 0,-1 4 0 15,1 1 0-15,3 1 2 0,-4-3-1 0,1-3 1 16,0 2 0-16,-1-10-2 0,2 3 1 0,-1-6 1 15,-1-3-1-15,0-4 0 0,1 0-1 0,-1-4 1 16,0-2-1-16,-1-3 1 0,0 2-2 16,0-3 1-16,0-3-3 0,0 0-3 0,-2-1-1 15,0-2-5-15,1-2 1 0,0 0-1 0,0-4 2 16,-3 0 0-16,2-2 1 0,-1 1 2 0,1-1 5 16,-1 0 2-16,1 1 1 0,0 1 1 0,1 2 2 15,-1-1 0-15,1 7-1 0,-2 1 3 0,2 3 4 16,1 0 1-16,-1 11 2 0,0 0 1 0,1 5 0 15,0 4-1-15,0 2 0 0,2 3-1 0,-1 2-5 16,2 2-1-16,0 2 0 0,0-5-2 0,1-2-1 0,-2 0-1 16,0-2 3-16,-1-2-4 0,1-6 3 0,-1-6 0 15,0-2-2-15,-1 1 3 0,0-9 0 0,0 3 1 16,2-5-2-16,-4-2 1 0,1 0 0 0,-2-2-1 16,0-1-1-16,-2-2-1 0,2 1-1 0,0-3-1 15,-1 0 0-15,2 1-12 0,-1 0-7 0,3 4-8 16,0-4-13-16,1 5-46 0,-1-1-24 0,4 4-34 15,-1-1-45-15,0 4 123 0,0-1-93 0,1 1-23 16</inkml:trace>
  <inkml:trace contextRef="#ctx0" brushRef="#br0" timeOffset="2716.35">4901 6461 599 0,'-11'3'310'0,"1"1"-135"16,0 0-76-16,8 2 36 0,-4-1-7 0,5 1-11 15,0-1-7-15,-1 0 2 0,0-1-12 16,4 2-26-16,-2-3-7 0,-2 1-6 0,1 1 0 16,-2-3-6-16,2 0-4 0,2 3-11 0,-1-2-2 15,2 0-2-15,-1 0-4 0,0 0-3 0,0 3-6 16,3 1-5-16,-3 2-1 0,0-3-5 0,4 4-3 15,-2 1-1-15,5 3-2 0,-3 0 0 0,4 0-4 16,-1 0 2-16,3 0-3 0,0 0 1 0,2-2 0 16,0-2-2-16,3-4 1 0,0 0 0 0,4-5 3 15,1-2-3-15,3-9 3 0,1-1-1 0,-3 2 0 0,4-18-6 16,5-4-117-16,-1 1-125 0,0 0 198 0,0-6-130 16,-2 2-85-16</inkml:trace>
  <inkml:trace contextRef="#ctx0" brushRef="#br0" timeOffset="5058.68">4546 7497 1083 0,'-4'-6'493'0,"0"-5"-287"0,0 3-122 0,1-4 59 15,-1 0-30-15,0 3-6 0,-1-1-8 0,0-2-17 16,-1 3-12-16,1 4-11 0,-3-3-10 0,2 3-24 0,-1 2-8 0,-7 2-6 15,0 1-8-15,2 2-7 0,-5 4-1 16,-5 1-3-16,-7 8-8 0,-11 8-3 0,3-3-1 16,0 4 3-16,-6 10 1 0,-2 0 4 0,0 5 0 15,1 2 1-15,0 1 8 0,1 0 3 0,0 1 1 16,2 1 0-16,0-1 4 0,3 2 1 0,2 1 0 16,0 1 3-16,5-2 1 0,-2 1 1 0,7 1-4 15,0-1 2-15,3-1-4 0,3-2-2 0,5 0-1 16,-3-2-2-16,5-5 0 0,2-3-2 0,1 6-1 15,0 2 0-15,2-9 2 0,1 1 0 0,0-1-1 0,-1 4 0 16,6-2-2-16,-1 3 3 0,-1-9 0 0,0 4 0 16,4 2 0-16,0-3-1 0,-1 0 0 0,1 1 2 15,-3 0 0-15,3 0 1 0,-1 4-1 0,-2 0 0 16,-2-1 0-16,-1 5 0 0,2-3 0 0,0 6 0 16,-1-2 0-16,0 1-1 0,1 1 1 0,4 3-2 15,-1-2 0-15,4 7-1 0,0-1 0 0,-1-3 0 16,2 6-1-16,3-2-1 0,0 0-1 0,-3-8 2 15,6 0-3-15,1 5-2 0,-1-1-2 16,2-6 1-16,1-1 0 0,0-2-2 0,1 2-2 16,0-6-1-16,0 4 2 0,0-11 1 0,-1 2-2 15,1-2 0-15,0-2-2 0,1-4 1 0,-2-3 0 16,1 0 3-16,-2-4-1 0,4-2 3 0,-4-2 5 16,2-1-1-16,0-2 2 0,-1-1 2 0,2 2 1 15,-2-2 0-15,7 4 1 0,-1-2-2 0,0 4 2 16,4 4 0-16,0 5 0 0,1 2 3 0,2 3-1 15,-2 6 2-15,-1 5-1 0,-1-1-1 0,-2-1-1 0,-2 3 2 0,5 7 0 16,-2-2-3-16,-4-2 1 0,1-1 1 16,1 0-2-16,3 2 1 0,0-3 1 0,1 3-1 15,-2-11-1-15,1 2 0 0,1-2 1 0,-1-5-1 16,1-2 0-16,-3-3 0 0,-1-1 0 0,-1-4-2 16,-2-4 2-16,-4 0 0 0,1-1 1 0,-3-5 0 15,1 4 0-15,0-2 0 0,-2 0 0 0,3-1-1 16,-2 5 0-16,5-3 0 0,-3 1-1 0,4 10 0 15,0-3 1-15,0 3 6 0,4 7 6 0,1 7 3 16,2-2 4-16,-3 1 3 0,4 6 1 0,7 7 1 16,0 1-1-16,-3-3-5 0,2 1-4 0,6 0-3 0,1 6-4 15,1-3-4-15,1 4-1 0,-8-14-2 0,9-1-1 16,1 3-7-16,-4-9-2 0,5-4-1 0,-1-7 0 16,0 0 0-16,3-7 0 0,-1-1 1 0,-7-4 2 15,5-1 6-15,-11-6 0 0,0 2 1 0,-1-3 1 16,0 1 1-16,-2-2-1 0,-1 0 0 0,5 0 0 15,-1 0 0-15,7 1-1 0,-4-1 1 0,1 1-1 16,5 2 0-16,-1 3 0 0,2 1 0 0,-8-2 1 16,2 8-2-16,6 6 2 0,1-5 0 0,-2 3-1 15,1 3 1-15,0 2 1 0,8 6-1 16,3 0 0-16,-2 1 1 0,-6-7-1 0,6 6-1 16,-1-2 1-16,-1-4-1 0,5-1-1 0,-4-4 1 15,1-1-2-15,2-2 1 0,-2-6 0 0,-3-2 0 16,4 1 1-16,-13-9-2 0,5-1 1 0,-3-5-1 15,-1 1 3-15,1-5-1 0,1 1 1 0,-5-5 1 16,3 1-1-16,-2-1-1 0,-1-1 1 0,-1 1 2 16,-4-3-2-16,3 2 1 0,-4 1-2 0,-2 1 1 0,2 2 0 15,6 4 0-15,0 1 0 0,0 2 0 0,1 5 0 16,3 2-1-16,1 4 2 0,4 8-2 0,2-1 1 16,-9 0 0-16,5-2 1 0,0 3-1 0,-1-2 0 15,2-4 2-15,4-3-2 0,-2-2 0 0,4-4-1 16,-2-4-10-16,-4-9-4 0,3 3-1 0,-9-16-2 15,3 4-1-15,-5-8-1 0,-1 0 2 0,1-9 0 16,-2-1 9-16,2-2 6 0,0-4-1 0,-3-2 3 16,0 0 0-16,-5 5 2 0,-1-1 0 0,1-7-2 15,1 1 1-15,-8 7 0 0,1 2 0 0,0 0-1 0,2-7-1 16,-1 6 1-16,0-3 0 0,-2 16 3 0,2 1 2 16,1-3 3-16,0 12 4 0,0 5 4 0,5 8 0 15,-3 0 1-15,3 7 1 0,-3 0-2 0,-1 1-3 16,2 1-2-16,-3 0-4 0,0 0-5 0,-1-5-11 15,-3 1-7-15,2-13-5 0,-1 3-6 0,1-7-8 16,-2-8-2-16,-1-7-1 0,1-3 2 0,-3-6 12 16,0-6 5-16,-1-3 6 0,-1-1 4 15,-3 5 12-15,-1-4 2 0,1-10 2 0,-1 1 4 0,-1 8-1 16,-2-3 1-16,-2 2-1 0,2-10 1 16,-2 1-2-16,0-1 0 0,-3 10 0 0,2-7-3 15,1 1 2-15,-2 1 2 0,-1 6 5 0,3 9 14 16,-2-1 5-16,2 9 5 0,0 5 1 0,0 10 2 0,0-1 0 15,-1 15-4-15,2-1-3 0,-2 4-15 16,-1 0-6-16,0 7-7 0,0-2-1 0,-1-3-22 16,-1 1-10-16,5-7-10 0,-6-1-12 0,0-7-21 15,0-5-2-15,-1-10-2 0,-2 1 1 0,1 3 19 0,-5-13 8 0,-6-6 14 16,6 0 12-16,-3 3 23 0,-3-3 4 16,-3-1 4-16,-2-10 5 0,-1-3 3 0,0 2 4 15,1 5-3-15,-5-8 5 0,1-2-2 0,-2 1 2 16,0-2-1-16,-3 2-1 0,2 0-2 0,-3 1-3 15,-4 3 0-15,4 6 3 0,-3-2 6 0,1 20 3 16,0-5 5-16,-1 11 5 0,-1-3 3 0,6 21 0 16,-2-5-1-16,0 10-8 0,0 5-7 15,-1 0-7-15,1 2-5 0,3 3-10 0,5-3-7 0,-6-3-14 16,0-1-6-16,4 0-8 0,1-9-6 0,-2-2-3 0,-2-6-7 16,-1-8 0-16,-2 2 2 0,5-3 12 0,-2-3 9 15,-3-1 5-15,4-3 7 0,1 2 4 0,-3-3 7 16,2-1 0-16,0-2 3 0,-2 2 3 0,0-4-1 15,0 0 4-15,-2-2 0 0,-4 1 0 0,-1 2 1 16,1 1 1-16,-5 2-3 0,4-1 1 0,-3 4-4 16,0 0-1-16,6 5-1 0,-1 1 3 0,2 3-1 15,2 5 4-15,2 9 2 0,-2-2 0 0,6 5 3 16,-1 11 0-16,-2 1 2 0,0 0-2 0,4 5-3 16,0 3-3-16,-5-1-2 0,-1 3-2 0,-3-2-1 15,0 1-2-15,6-5 0 0,-5 1-1 16,-3-1-1-16,6-4-1 0,0 0 0 0,0-3-1 15,1-1 0-15,0-2 1 0,0-2 0 0,-1-2 0 16,-1 0 2-16,-2-3 0 0,-5-1 0 0,-1 0 1 16,1 1 2-16,-4-1-2 0,4 0 0 0,-6 0 1 15,1-1 0-15,5 2-1 0,-2 2 1 0,1-5-3 16,0 2 1-16,-3 0-1 0,-1-2-2 0,6 3-1 0,-1-3-3 0,-5 0-1 16,3-1 1-16,3 3 1 0,3-1-1 0,1 2 1 15,-4 1 2-15,4 3-2 0,0-1 4 0,3 6-2 16,-1 2 1-16,-2 1 2 0,3 6-1 0,1 1 1 15,-3 3 0-15,-3 3 1 0,2 2 0 0,-3-2 0 16,2 4 0-16,-3-2 0 0,1-1 0 16,-2 3-2-16,2-4 1 0,4 0 1 0,2 1 0 15,-3-2 2-15,2-2 2 0,0-1-2 0,2-4 0 16,-3 1 0-16,2-3 0 0,0-2 1 0,-4-2-1 16,4-3-1-16,2 0-1 0,-2-4 0 0,-1-4 2 15,2 1 1-15,3 1-2 0,2-5 1 0,0 1-2 0,-2-2 3 16,1-3-2-16,1 0 0 0,2 3 0 0,-3-3-1 15,0 0 4-15,3 0-3 0,-1 1 4 0,-1 5-2 16,1 1 4-16,0 4 1 0,0 4-1 0,-5 2 3 16,2 1-1-16,-1 6 1 0,-1 0-3 0,1 5 1 15,-1-4-1-15,-1 3-3 0,-1 0 2 0,8 0-3 16,-4 1-2-16,0-1 0 0,1-1 1 0,5-2-1 16,-1 0 0-16,-3-1 5 0,1 0 1 0,0-2 1 15,1 1 1-15,-1-2 3 0,-3 0 5 0,-2 2 5 16,-2-2 2-16,3 3-4 0,-6 5 8 15,1-3 2-15,-4 6 2 0,-1 0-1 0,-1 7-3 16,1 1-3-16,-1 3-1 0,1 3-3 0,2 2-9 16,0 1-2-16,5-1-4 0,-2 2-2 0,4-2-43 0,-2 0-35 15,9-10-55-15,-1 1-104 0,4-8 172 16,3-4-120-16,4-10-57 0</inkml:trace>
  <inkml:trace contextRef="#ctx0" brushRef="#br0" timeOffset="5794.09">4091 8598 581 0,'0'-21'234'0,"1"0"-125"15,0 1-35-15,1 1 26 0,0 0 3 0,-1 3 0 16,1 2 20-16,-1-2-4 0,-1 3-6 0,0 1-4 15,0 5-5-15,-1 1-7 0,-1 2-7 0,1 3-8 16,1 6-16-16,-1-2-4 0,1 10-7 16,-1 1-5-16,1 6-20 0,-1-2-4 0,3 18-6 15,0 0-1-15,2 8-8 0,1 10-3 0,1 1-1 16,1 1-3-16,0-3 0 0,-1-4-1 0,1 7 1 16,1 2-3-16,-1-11-1 0,-1-2 2 0,1-3 0 0,-2 1 2 15,2-8-2-15,-2 5 2 0,0-17-1 0,-2-1 2 16,1-2 0-16,-2-8-1 0,-1-7-1 0,-1-6 0 15,0 1 2-15,-1-9-2 0,-3-1-2 0,0-12 2 16,1 1 0-16,-3-6-1 0,1-3 0 0,-1-2-1 16,0-2-1-16,3-2 0 0,1-2-1 0,1 3-1 15,0-3 2-15,5 3-1 0,2 0 4 0,3 3 3 16,2-1 0-16,1 6 1 0,1 3 2 0,-2 2 1 16,5 18-1-16,6 4 7 0,-5 0-1 0,1 10-1 15,3 10 3-15,-1 4-1 0,1 9 1 0,-3 11-2 16,3-3 1-16,-6 3-4 0,0 6-13 0,-2-4-12 15,-1 2-10-15,-1-8-11 0,-3-9-44 0,1 2-27 16,-2-16-33-16,-2-4-37 0,1-15 110 0,-3 2-82 16,2-14-21-16</inkml:trace>
  <inkml:trace contextRef="#ctx0" brushRef="#br0" timeOffset="6120.44">4529 8883 1480 0,'-6'11'595'0,"-1"-1"-410"0,3 1-125 16,3-2 25-16,1 0-17 0,0 1-10 0,5-1-3 16,3 0-8-16,-3-1-6 0,9-3-10 15,-3 4-6-15,5-5-17 0,-1 2-1 0,4-8-5 16,0 1 1-16,2-3-1 0,2-3-1 0,8-4 1 16,-6-1-1-16,0 1 0 0,0-4 0 0,-5-5 3 15,3 1 0-15,-1 1-1 0,-10 0 1 0,-6 0 2 0,8-1 4 16,-11 3 0-16,3-4 1 0,-3 9-1 0,-7-4 5 15,-3 2-2-15,-1 1 2 0,5 3-2 0,-14 6-3 16,0-3-1-16,-2 4 0 0,-3 4-3 0,2 9-5 16,0-3-1-16,-6 8-1 0,3 1 0 0,3 9-2 15,0-1 2-15,6 8-3 0,-2-2 4 0,7 2 0 16,-4 2 0-16,10 4-2 0,-1 0 0 0,3-5-2 16,3 1 0-16,4-5-4 0,2-2-15 0,0-1-15 15,4-14-22-15,6-5-70 0,-1 1-36 0,1-8-42 16,3-8-70-16,-1-7 171 0,8-10-169 0,6-16-61 15</inkml:trace>
  <inkml:trace contextRef="#ctx0" brushRef="#br0" timeOffset="6398.73">5061 8676 1288 0,'2'-8'573'0,"-4"6"-360"0,-2-2-139 0,0 4 40 0,-3 1-27 16,1 3-18-16,0-1-10 0,0 2-20 0,-2 3-6 15,0 1-2-15,2-1-3 0,1 0-6 0,0 4-1 0,-2 1 9 16,2 0-1-16,-1 0-2 0,2 1 1 0,-3 0-2 15,0 4-2-15,0-1-6 0,0-1-2 0,-1-5-11 16,4 0-2-16,-3 0 0 0,3-4-3 0,3-2-2 16,-1-5-2-16,2 1-1 0,2-2-1 0,3-3 1 15,1-5-1-15,2 3 1 0,2-5-1 16,-2-2 4-16,4 1-2 0,0-2 4 0,-1 4 0 0,1-2-1 16,-2 4 6-16,1 0 2 0,0 6 6 15,0 1 1-15,0 3 10 0,0 6 0 0,-1 5 1 16,2 3 1-16,-3-2-5 0,0 7-2 0,1-1-3 15,0 3-2-15,-2-2-8 0,0-3-2 0,-2-3-2 0,1-3-31 16,-1-7-25-16,-1 3-31 0,-1-5-45 0,-2-8 92 16,-1-1-74-16,-1-7-32 0</inkml:trace>
  <inkml:trace contextRef="#ctx0" brushRef="#br0" timeOffset="6840.39">5394 8190 1165 0,'-4'-10'520'0,"2"-4"-310"0,0 4-113 0,4 3 65 16,-1-3-71-16,0 0-7 0,3 4 2 0,-3-2-1 15,0 6-11-15,-1 1-3 0,0 1-19 0,1 0-9 16,0 4-8-16,-1 2-2 0,0 5-5 0,5 4-1 15,0 8-5-15,1-1-7 0,-1 0-9 0,5 12-2 0,-1 7 0 16,3 0-2-16,-3-5-1 0,1 4-1 0,1-1 1 16,1 5-1-16,0-8-1 0,0 5-3 0,-2-12-3 15,0-1-1-15,1 1 2 0,-2-7 0 0,-3-4-1 16,1-7 3-16,-3-1 0 0,0-6 3 0,-1-3 3 16,-3-9 1-16,-1 2 1 0,-5-10 2 0,2 2 0 15,-4-5 3-15,1 2 4 0,-3-4 3 0,-1 3 4 16,-4 2 4-16,1-1 0 0,-4 3 0 0,2 0 0 15,-1 6-4-15,-3 1-3 0,2 7-2 16,-2 0 0-16,4 1-3 0,5 12 2 0,0 8 3 0,-1-2-1 16,2 3 3-16,5 7 0 0,1 5-1 0,3 6-3 15,1 5-3-15,0 0-3 0,3-11-5 0,5 5-1 16,1 0-3-16,4-8-4 0,2-8-5 0,2-10-38 16,1 1-27-16,4-11-35 0,1-3-66 0,1-13 124 15,-1 0-93-15,-7-16-37 0</inkml:trace>
  <inkml:trace contextRef="#ctx0" brushRef="#br0" timeOffset="7290.99">6023 8279 1359 0,'-1'-5'600'0,"-1"4"-352"0,-1 1-128 15,-2 1 43-15,3 0-29 0,0 2-16 0,0-1-35 16,-2 2-18-16,2-1-17 0,-1-1-17 0,2 0-26 15,-2 2-16-15,2-3-20 0,1 1-25 0,0-1-108 16,0 0-76-16,0 3 176 0,5-1-137 0,-4 2-106 16</inkml:trace>
  <inkml:trace contextRef="#ctx0" brushRef="#br0" timeOffset="7399.81">6030 8514 1690 0,'0'9'656'0,"-1"-4"-474"15,1-1-137-15,-4-5 8 0,2-2-28 0,2-1-9 16,0-3-29-16,3-1-143 0,0 1 138 16,7-7-81-16,-4 1-74 0</inkml:trace>
  <inkml:trace contextRef="#ctx0" brushRef="#br0" timeOffset="9785.89">4752 9847 1242 0,'10'2'490'15,"-13"-3"-347"-15,3 4-102 0,-6 1 7 0,1-3-9 16,-2 3-4-16,0 4 3 0,2-2-15 0,-1 3-3 16,3 2-4-16,-5-1-2 0,4-1-3 0,-3 4 0 0,1 9 7 15,-3-6 0-15,2 3 0 0,-1 3 0 0,1 0-1 0,-1 3 0 16,2 0-4-16,-2 2-3 0,2-8-7 0,2 3-1 15,0-1-1-15,-1-4-1 0,3 0 0 16,1-5 1-16,1 0-1 0,0-3 0 0,2-3 0 0,7-1-2 16,-4-2-1-16,6-2 2 0,2-1 1 15,3 0 0-15,-1 0 0 0,6-1 0 0,-1 1 2 16,0 1 4-16,2-1 3 0,-3 6 1 0,-1 0 2 16,-5 3 6-16,-1 3 2 0,-5 4 1 0,2 1 0 15,-5-2-1-15,1 7 0 0,-6 6-1 0,1-1-2 16,0-2-6-16,-1 4-1 0,-1-5-1 0,-3 3-3 15,-4-9 1-15,-1 5-7 0,2-12-17 0,0-3-57 16,-1-2-39-16,3-5-54 0,-3-2-93 0,-1-9 181 16,9 0-142-16,-1-7-48 0</inkml:trace>
  <inkml:trace contextRef="#ctx0" brushRef="#br0" timeOffset="9931.81">4991 9957 1289 0,'-8'35'537'0,"1"1"-357"0,0 7-123 0,0-3 80 0,3 6-113 16,1-2-7-16,3 0-2 0,1 1-8 0,1-2-25 15,3-2-30-15,1-7-121 0,3 4-115 16,1-14 215-16,2 3-157 0,0-9-131 0</inkml:trace>
  <inkml:trace contextRef="#ctx0" brushRef="#br0" timeOffset="10478.16">5246 9927 1520 0,'17'8'603'15,"-4"-3"-402"-15,-9-5-129 0,4-2 34 0,-5 2-42 16,7-2-18-16,-5-4 0 0,7-1 0 0,-6-1-6 15,1 3-24-15,1-4-2 0,-3 0-4 0,5-1-3 16,-1 5-1-16,1-4-1 0,-5 3-1 0,0 4 0 16,-2-1 2-16,-1 3-1 0,-1 3 0 0,-1 4 1 15,-2-3-1-15,-1 7 1 0,-1 2 1 0,0 5-3 16,-1-1 0-16,-1 4-1 0,-3-1 1 0,1 6-3 16,2-1 1-16,-4 5 0 0,1-4-2 0,0 1 0 15,2 2 0-15,4-4-1 0,-1 1 0 0,3 0-1 16,2-4 0-16,-1-3-2 0,0-1 1 0,4 0 3 0,0-9-3 15,3 1-1-15,3 1 0 0,-5-7 1 0,8-1 0 16,0-3 2-16,0-1-1 0,3-6-1 0,0 2 1 16,0-5 0-16,-2-7 1 0,1-2 0 15,1-3 0-15,-1-2 0 0,2-3-1 0,-2-2 2 16,0-1 0-16,-1 2 0 0,-1 4 0 0,1-3 2 0,-3 9-1 16,1-2 0-16,-3 3 1 0,0 3 0 0,-4 5 0 15,3-3 1-15,-2 3 0 0,0 1 0 16,-3 2-1-16,3 0 0 0,-3 1 2 0,0-1 0 15,-3 1 1-15,2 0-2 0,-2 2 2 0,-3-4-2 0,-1 4 5 16,-1-1-1-16,-1 0 0 0,0 1 2 0,1 2 8 0,-3 1 11 16,1 5 2-16,0 0 4 0,1 1-4 0,3 8 4 15,-2 1 0-15,3 5-3 0,2 6-7 0,3 4-12 16,2-1-1-16,5 9-4 0,0-7-1 16,6 3-11-16,0-2-15 0,6-13-18 0,-2 3-24 15,5-14-90-15,-2 3-54 0,2-19-87 0,4 3 195 16,-4-18-193-16,3-7-83 0</inkml:trace>
  <inkml:trace contextRef="#ctx0" brushRef="#br0" timeOffset="11086.34">6074 9696 1347 0,'3'-1'599'0,"-3"1"-361"0,0-1-145 0,0 1 35 16,0 0-21-16,-1-1-12 0,1 1-11 0,1 0-33 15,0-3-12-15,0 2-12 0,0 0-9 0,-1-1-12 0,2 1-6 16,0 0-39-16,0-1-25 0,-2 0-34 0,2 0-43 16,0 1-53-16,-1 2 126 0,-1 3-107 0,2-3-25 15</inkml:trace>
  <inkml:trace contextRef="#ctx0" brushRef="#br0" timeOffset="11251.04">6101 9856 1241 0,'4'-2'572'16,"0"0"-335"-16,-3 1-155 0,-1-2 68 0,-3 0-82 16,3-1-14-16,2 1-12 0,-1 3-5 0,1-2-12 0,2-3-61 15,2 1-59-15,0 0-82 0,7-6 134 0,-8 0-125 16,4-1-78-16</inkml:trace>
  <inkml:trace contextRef="#ctx0" brushRef="#br0" timeOffset="15307.92">11311 1864 1142 0,'-1'-8'562'0,"1"3"-341"0,0-3-135 0,1 7 6 15,-4 1-8-15,0 0-7 0,-3 7-12 0,2 6-13 16,-6 11-35-16,2 3-9 0,-3 9-5 0,1 9 0 16,-1 15 0-16,-1-3 0 0,-2 21-2 0,-1-6-11 15,4 5-44-15,-4 2-26 0,3-11-37 0,0-1-52 16,2-8 115-16,4-9-97 0,3-10-32 0</inkml:trace>
  <inkml:trace contextRef="#ctx0" brushRef="#br0" timeOffset="15524.59">11579 2222 1350 0,'-1'19'613'0,"-12"-7"-379"0,5 2-151 0,-6-1 100 15,1 0-134-15,1 1-5 0,-1 1-2 0,1-1-5 0,6 1-7 16,-1 2-36-16,-2 2-30 0,4-6-37 0,2 4-42 15,2-4-60-15,2 1 122 0,4-3-94 16,-3 2-35-16</inkml:trace>
  <inkml:trace contextRef="#ctx0" brushRef="#br0" timeOffset="15867.87">11947 2124 950 0,'3'-8'597'16,"-2"-2"-292"-16,1 0-167 0,-2 1 117 16,-2 1-118-16,-1 0-11 0,-2 3-4 0,-3 1-12 0,-2 2-34 15,-1 1-19-15,-2 2-16 0,-2 6-12 0,-2 5-16 16,2 1-4-16,-4 7-4 0,0 2-3 16,0 4-3-16,0-1 1 0,3 3-2 0,-2 0 0 15,5-2-1-15,-2-2 0 0,14-4-1 0,0 1 1 16,3-6 1-16,6-2-1 0,4-3 1 0,3-2-2 15,2 0 2-15,2-7 0 0,2-3 3 0,-2-1-1 16,1 0 0-16,-1-5 1 0,1 3 0 0,-1-1 1 16,-1 2-1-16,1-3 2 0,-9 7-2 0,0 4 1 15,2 0 1-15,-8 4-1 0,-2 5-1 0,-5 3 2 16,-2 4-2-16,-5 3 2 0,-2 1 0 0,-3 1 2 16,0 1-3-16,-4 1 0 0,4-6 4 0,0-2-3 15,0-1-3-15,7-14-11 0,-2 1-9 0,1-7-36 16,3 0-21-16,4-16-32 0,2 4-44 0,3-9 99 15,2-3-77-15,9 4-21 0</inkml:trace>
  <inkml:trace contextRef="#ctx0" brushRef="#br0" timeOffset="16256.42">12239 1623 1401 0,'0'1'646'0,"0"5"-437"0,3-3-142 0,-4 10-10 16,1 12 3-16,1 1-2 0,-1 11-7 0,0 7-13 16,-4 11-23-16,2 2-4 0,0 9-3 0,0 4 1 15,-3 3-13-15,-1 0-14 0,-2 4-17 0,2-3-16 16,2-6-35-16,-5 3 0 0,6-19-2 0,-6-2-1 16,6-10 12-16,0 4 15 0,-1-31 8 0,0 7 20 15,0-15 28-15,1-10 2 0,-1-8-2 0,0 0 0 16,0-4-1-16,0-6-3 0,-3-3 9 0,0-4-4 15,0 2 4-15,-2 1-1 0,0 0 2 0,-2-4 1 16,-1-1-1-16,0-1 3 0,2 5-3 0,0-3 4 16,0 2 7-16,2-2 5 0,-1 10 8 0,4 6 19 15,-1-2 9-15,3 12 4 0,0-2 4 0,2 7 3 16,0 2-1-16,2 1-5 0,3 0-8 0,6-2-18 16,-3 2-8-16,15 2-5 0,-1-2-2 0,5-3-8 15,0 2-1-15,11-4-4 0,-3-1-4 0,6-2-81 16,0-4-77-16,-5-3 129 0,2 1-86 0,-6 1-55 15</inkml:trace>
  <inkml:trace contextRef="#ctx0" brushRef="#br0" timeOffset="16551.12">12707 2013 1787 0,'-27'7'700'16,"13"-2"-483"-16,-1 1-139 0,1-2-5 0,1 3 6 15,4-3 3-15,1 2 2 0,-2-2-28 0,5-3-16 0,5 0-11 16,-2-1-11-16,3-1-11 0,5-2-4 0,2-4 1 16,1-4-1-16,10-4-3 0,-4 2 1 0,3-4-1 15,2-1 0-15,0 1 0 0,0-1 0 0,-5 2-2 16,2 6-6-16,-3 0-1 0,-3 3-4 0,-1 6-3 16,-2 3 0-16,-3 1 0 0,2 7-2 0,-3 7 0 15,-4 7 6-15,0-4 4 0,-7 18 3 0,1-4 3 16,-2 9-1-16,0 0 3 0,-3 9 0 0,3-5 2 15,-6 1-5-15,3 2-6 0,3-5-8 0,-1 0-8 16,0-8-9-16,4-10-16 0,0 6-45 0,-2-2-28 16,5-8-28-16,0-4-37 0,-1-4-62 0,2-1 157 15,-6-8-115-15,3 4-16 0</inkml:trace>
  <inkml:trace contextRef="#ctx0" brushRef="#br0" timeOffset="16695.64">12414 2582 1537 0,'-6'8'635'0,"1"-1"-401"15,-2-1-139-15,15-1 37 0,-3 0-31 0,8-4-29 16,5 1-2-16,9-5-7 0,0-1-8 0,-3-1-28 16,16-8-9-16,-1-1-6 0,1-1-16 0,1 1-40 0,-3-3-50 15,-2 4-87-15,4-7 139 0,-8 4-91 0,2-2-60 16</inkml:trace>
  <inkml:trace contextRef="#ctx0" brushRef="#br0" timeOffset="17033.84">13352 2360 1447 0,'-13'-1'697'0,"3"-1"-387"0,1 1-182 16,-1 2 96-16,7-1-126 0,-3-2-7 0,4 1-16 15,0 0-10-15,3-1-17 0,-1-1-15 0,2-1-55 16,2-1-34-16,5-1-48 0,-2 1-81 0,1 0-121 16,0-4 220-16,3 5-202 0,-1-9-160 0</inkml:trace>
  <inkml:trace contextRef="#ctx0" brushRef="#br0" timeOffset="17464.88">14069 2265 1551 0,'3'-3'634'16,"0"-1"-427"-16,-6-3-124 0,0-1 68 0,3 1-95 16,-3-2-2-16,0-1 12 0,-1 3 3 15,0-5 0-15,-4 2-12 0,1-3-27 0,-3-1-9 0,-9-2-5 16,7 1-1-16,0 1-5 0,-9-1-3 0,0 2 0 15,-1-2 0-15,1 2-3 0,3 5-2 0,2 1 0 0,-7 3-3 16,3 5-3-16,0-1 0 0,4 3-2 0,0 9-3 16,-1-1 0-16,3 6 0 0,1 4-2 0,5 3 1 15,0 0 1-15,5 6 3 0,3 0-2 0,3-6 2 16,3 3 0-16,4-3 2 0,4-6 0 0,4-8-1 16,-2 4 2-16,10-16-3 0,-2 0 1 15,2-4 1-15,1-2 2 0,0-9 0 0,1 3 0 0,-5-1 3 16,0-4 2-16,0 2 5 0,-4 3 4 15,-3 0 7-15,-10 5 1 0,0 2 12 0,-2 1 1 16,3 3-1-16,-10 5-1 0,-4 4-4 0,-1 5-5 16,-4 10-5-16,2-3-3 0,1 5-12 0,0 3-2 15,-2 1-13-15,5 3-15 0,6-2-20 0,3-5-80 16,4 2-64-16,5-6-100 0,7-5 204 0,8-5-197 16,-2-2-91-16</inkml:trace>
  <inkml:trace contextRef="#ctx0" brushRef="#br0" timeOffset="17881.53">14374 1914 1357 0,'12'-20'548'0,"0"1"-337"0,1-1-117 16,5-1 16-16,1 3 2 0,-2-3 1 0,5 2-4 15,-2-2-12-15,1 6-33 0,-1-4-6 0,-4 6-5 16,-1-1-9-16,-1 3-11 0,1 1-2 0,-5 8-7 15,3 0-3-15,-7 6-8 0,0 5-3 0,-5 13-7 16,0 0 1-16,-1-1-4 0,-5 18 0 0,-3 9 1 16,-1 0 0-16,-1 1 0 0,-1 4 0 0,-1 1 1 0,-2 6-1 15,5-3-1-15,-4 6-1 0,8-21-3 0,-1 3-5 16,-1-3-1-16,5-10-1 0,-5-5 0 0,7-9 1 16,-1-2-2-16,-1-9 4 0,0-2 1 0,-1-7 4 15,3-1 2-15,0-7 1 0,0-1 0 0,-3-4 1 16,0 0 3-16,-6-5-2 0,0-1 1 15,0 1 2-15,-3 0 1 0,-3-1-2 0,-1 0 1 16,-3 1 1-16,2 2-2 0,-1 1 2 0,0 4-1 16,4 0 1-16,-1 12 0 0,-3 1 4 0,2 1 0 15,2 5 0-15,0 9 3 0,2 4 1 0,-3 8 3 16,7 8-1-16,-4-2 0 0,6 4-3 0,4 2 1 16,1 2-4-16,2 1-2 0,9-9-2 0,7-10-6 15,1 1-4-15,10-13-9 0,7-8-15 0,7-13-71 16,0 1-56-16,6-21-97 0,-2 4 183 0,2-10-170 15,0 2-90-15</inkml:trace>
  <inkml:trace contextRef="#ctx0" brushRef="#br0" timeOffset="18512.88">15081 1898 780 0,'-4'-33'391'0,"-3"-5"-231"0,1 0-87 16,1 8 56-16,2-1-57 0,1 2 13 0,-4-1 21 15,4 11 1-15,0-4 3 0,0 9-17 0,2 6-2 16,0-1-6-16,4 8-7 0,-2 1-9 0,2 8-11 15,-3-3-1-15,1 10 0 0,2 4-2 0,-1 8-10 16,-2-3-5-16,-1 17-7 0,0-2-1 0,-5 7-11 16,6 0-2-16,-6 13-4 0,-2-2-2 0,1 4-4 15,0 4-3-15,-1-5 1 0,2 0-2 0,1-3 0 16,0-5 0-16,-1-12-1 0,3-1 1 0,-2-10-3 0,2-15-2 0,2 3 0 16,0-2-1-16,0-7-2 0,3-2 2 15,-2-5-2-15,2-6-1 0,-1-7-1 0,0 3 3 16,-1-4 1-16,-1-8-2 0,-2-1 3 0,2-2-1 15,-1 3 1-15,-4-6 1 0,4 2 2 0,-3-1-2 16,2-1 1-16,-7 5 2 0,4-2 0 0,-11 5-1 16,5-1 2-16,2 12 1 0,-7-7 2 0,-3 15 2 15,-1-1 2-15,1 7 6 0,3 6 4 0,0 10 2 16,2-1-2-16,-4-3 0 0,8 14 0 0,2 5-1 16,0-1 0-16,3 1-8 0,4 0-4 0,2-4-1 0,7 2 1 15,9-7-5-15,-4 4-4 0,9-19-20 0,11-4-87 16,-2-1-80-16,12-12-146 0,1-9 251 0,1-8-226 15,0-1-128-15</inkml:trace>
  <inkml:trace contextRef="#ctx0" brushRef="#br0" timeOffset="18979.73">15606 2032 868 0,'-1'-1'535'0,"-1"1"-211"0,2 7-185 0,0-1 167 15,0 5-210-15,0 12 11 0,0-3 5 0,-2 11-7 16,-2 5-16-16,-1 6-32 0,-1 1-12 0,0 8-5 16,-1-4-6-16,-2 1-17 0,2 0-9 0,-3-4-8 15,0-5-5-15,2-8-21 0,-1 5-10 0,1-23-12 16,4 6-10-16,1-18-27 0,-1 8-1 0,8-30 2 16,-4 4 5-16,0-11 15 0,4-9 11 0,-1-3 9 15,0-3 8-15,-1 2 29 0,0-9 3 0,-1-5 4 16,0 1 0-16,-1 6 1 0,0-4 0 0,0 4 2 0,-1-7 1 15,0 9-2-15,-1-3 6 0,2 15 5 0,1-3 18 16,1 1 9-16,3 7 8 0,-1 3 10 0,-1 9 12 16,2 1 3-16,-2 6-1 0,4 3-5 0,0 6-15 15,-1-1-7-15,7 5-7 0,-1 0-11 0,7 2-13 16,0 0 0-16,9-1-3 0,0 1 2 0,5 1-20 16,3 1-12-16,-3-2-14 0,4-1-18 0,-5-2-104 15,0 1-104-15,-1-6 191 0,1 0-141 16,-10-3-61-16</inkml:trace>
  <inkml:trace contextRef="#ctx0" brushRef="#br0" timeOffset="19135.3">15631 2094 1463 0,'-22'30'569'0,"10"0"-394"0,-3 2-112 0,8-8 7 15,2 3-2-15,5-7-2 0,3 1 1 0,4-8-11 16,6-4-14-16,7-7-13 0,1-2-8 0,-1 0-17 0,7-16-1 0,9-2-53 15,-4-1-51-15,3-2-74 0,0-5-145 16,3-3 238-16,5-5-210 0,0 1-132 0</inkml:trace>
  <inkml:trace contextRef="#ctx0" brushRef="#br0" timeOffset="19304.86">16096 2008 1609 0,'-8'16'614'15,"-4"1"-436"-15,2-4-122 0,5 2 26 0,-1 8-36 16,0-2-1-16,2 0 1 0,-2 5 0 0,2-2-4 0,3 3-19 16,2 3-32-16,-1 0-36 0,5-9-61 0,4 1 80 15,1 0-55-15,2-3-28 0</inkml:trace>
  <inkml:trace contextRef="#ctx0" brushRef="#br0" timeOffset="19613.48">16427 2124 1686 0,'-25'39'624'0,"0"-3"-446"16,7 2-117-16,0-1 9 0,4 3-18 0,-5 2 3 16,6-2-1-16,4-6 0 0,6-4-20 15,-4 3-9-15,11-19-8 0,0 5-7 0,8-11-8 16,-3 1 0-16,6-20 0 0,-2 2-1 0,2-11 1 15,3-8 0-15,-4-4-1 0,0-4 0 0,-3-10 3 16,0 0 1-16,-3-2-1 0,1 1 0 0,-4 4 1 0,0 5-2 0,-2-7-1 16,4 2 1-16,-4 8-2 0,0 3-1 0,3 5-1 15,0-3-2-15,4 11 0 0,-1-5-2 0,1 14-1 16,1 1-3-16,0 3 0 0,1 6-5 0,2 4-7 16,3 5-23-16,-1-1-12 0,2 5-17 0,4-2-26 15,3 3-104-15,-1 1-69 0,10-4 183 0,1 2-137 16,3-4-86-16</inkml:trace>
  <inkml:trace contextRef="#ctx0" brushRef="#br0" timeOffset="19909.32">17073 1909 1480 0,'0'-10'679'0,"-4"-1"-414"0,-2 5-159 0,-2 1 74 0,-3 0-54 16,-5-1-14-16,2 2-5 0,1 3-29 0,-6-1-9 16,1 3-13-16,0 0-10 0,-1 2-9 0,1 4-20 15,-1-1-6-15,2 2-5 0,0 2-4 0,4 3-3 16,-1-2-1-16,2 4 0 0,-2-3 0 0,7 2-4 15,-3 2 2-15,6-4 0 0,3 3-1 0,0-3 0 16,4 0-2-16,4-3-1 0,4 1 1 0,2-4 2 16,4-2 1-16,-1-3-1 0,0 1 1 0,0-2 2 15,3 0 1-15,1 1 1 0,-2 1 0 0,-3 0-1 16,-1 1 1-16,0 4 1 0,-3 3 4 0,-8 7 1 16,4-2 3-16,-10 4 2 0,-3 7 5 0,-2-1 0 15,-7 6 0-15,-1 1 0 0,0-2-1 0,-4-1-2 16,0-1-2-16,1-3-3 0,4-5-12 0,0 3-13 15,7-10-16-15,-6 0-19 0,9-9-90 0,0 6-64 16,5-14-97-16,2-1 208 0,7-6-198 16,6-7-93-16</inkml:trace>
  <inkml:trace contextRef="#ctx0" brushRef="#br0" timeOffset="20263.4">17363 1542 1691 0,'-9'0'673'0,"7"1"-457"16,-3 2-135-16,5 5 9 0,0-3 1 0,-1 9 4 16,1 1 6-16,2 11-21 0,0 5-16 0,0 11-10 15,0 0-13-15,1-4-16 0,0 17-7 0,0 15-4 16,-3-4-2-16,1-4-7 0,-1 7-6 0,0-6-10 0,0 9-26 16,2-7-16-16,-1 6-7 0,2-25-10 0,1-1-9 15,-4-3 0-15,3-12 4 0,0-4 6 0,-4-13 23 16,1-3 13-16,-4-10 9 0,-4-3 8 0,1-11 10 15,1 2 3-15,-7-12 0 0,-1 1 2 0,-5-6 11 16,4-1 5-16,-14-5 2 0,5 1 5 0,-6-3 6 16,-4-3 1-16,5-1 3 0,-2 0 4 0,3 0 6 15,3 1-2-15,7 8-1 0,0-1-2 0,4 4-6 16,8 16-2-16,0 0 2 0,1-2-4 0,5 10-11 16,4 5-1-16,5 0-4 0,8 1 1 0,14 4-3 15,-7 0-1-15,11-2-2 0,12 0-3 0,-1 0-5 16,9-2-21-16,1-2-42 0,9-6 53 15,3 0-27-15,3-4-19 0</inkml:trace>
  <inkml:trace contextRef="#ctx0" brushRef="#br0" timeOffset="20664.41">18482 1451 1164 0,'-13'-4'546'0,"-1"3"-298"16,-4 5-129-16,-3 0 67 0,0 4-75 15,1 3-4-15,-1 5-4 0,1 0-3 0,0 15-15 16,0 2-16-16,1 16-25 0,0-6-6 0,0 37-5 15,0-8-6-15,5 18-8 0,1 11-3 0,4 2-4 16,3-2-3-16,0-8-9 0,14-6-19 0,1 5-84 16,2 1-40-16,1-20-63 0,7-9-151 0,8-7 252 0,0-4-234 15,6-22-119-15</inkml:trace>
  <inkml:trace contextRef="#ctx0" brushRef="#br0" timeOffset="21066.71">18547 2063 1141 0,'-11'-8'488'0,"4"-4"-296"0,-3 0-109 0,3 1 25 0,1-1 5 15,4 6 2-15,1-1 2 0,1-1-27 0,1 2-11 16,7 4-11-16,2-1-8 0,5 1-15 16,5 1-5-16,6 1-2 0,-2 0-3 0,1 1-7 0,5 2-6 0,5-4 0 15,-1 1-3-15,-3 0-9 0,0-3-2 0,0 0-1 16,6 0 0-16,1-3 1 0,0 2 0 0,-2 1-3 16,-3-3 1-16,1 3 0 0,-2-2-2 0,-7 1-1 15,-5 3 0-15,1 0-1 0,-12 1 0 16,-20 20 3-1,5-11-1-15,3-3 1 16,2-4 2-16,0-1 3 0,1 1 7 0,-19 37 2 0,-4 1-1 0,-12 20-1 0,5 1 1 0,-8 0 0 16,-2 1-4-16,11 18-2 0,13-37-13 0,7-10-13 0,1 0-60 15,2 0-45-15,5-10-77 0,4-8 144 0,5-10-107 0,1-4-93 16</inkml:trace>
  <inkml:trace contextRef="#ctx0" brushRef="#br0" timeOffset="21452.19">19378 1272 1024 0,'-3'-9'490'0,"1"4"-246"15,-2 0-127-15,-2 2 51 0,3 2-16 0,-1 1-9 16,2 4-11-16,0 0-16 0,0 3-26 0,1 3-10 16,3 3-8-16,3 2-5 0,-1-3-17 0,10 6-2 0,8 3 3 15,1 1-1-15,1-2-13 0,10 4-2 0,-4 2-1 16,9 6-1-16,2 7-4 0,1-3-2 0,-10 1-9 15,-3 11-5-15,0 1-4 0,-5 6-8 0,-7 8-4 16,-16 7-6-16,2 0 1 0,-14 11-3 0,-6 1-3 16,-15 3 2-16,-1 1-5 0,-12-1-4 0,-2-5-15 15,6-8-97-15,-7 3-90 0,16-24 171 0,-1 7-123 16,8-19-106-16</inkml:trace>
  <inkml:trace contextRef="#ctx0" brushRef="#br0" timeOffset="21761.06">20214 1502 1844 0,'-11'0'685'0,"9"1"-521"16,-1 0-130-16,0-1-16 0,3 2-3 15,3 1 5-15,0-1-1 0,0 2-6 0,4-2-9 0,2-1-59 16,-2 3-57-16,2-1-92 0,1-2 156 0,2 6-110 0,-1-3-100 15</inkml:trace>
  <inkml:trace contextRef="#ctx0" brushRef="#br0" timeOffset="21962.6">20250 2153 1976 0,'-4'8'667'0,"-1"3"-469"16,0 0-129-16,4-5 22 0,-1 4-23 0,2 6-12 15,1-1 1-15,0 6-1 0,3 7-2 0,1 4-24 16,-1 0-10-16,2 6-7 0,-1 2-11 0,-3 4-36 16,3 1-34-16,-6 0-45 0,-3 1-75 0,0-2 136 15,0 0-100-15,-3-3-43 0</inkml:trace>
  <inkml:trace contextRef="#ctx0" brushRef="#br0" timeOffset="30771.89">13254 8235 988 0,'-7'3'444'0,"-1"3"-286"16,2-1-94-16,1 8 1 0,1-1 2 0,-5 0-4 0,5 4 0 15,-1 5-2-15,0-1-6 0,0-1-26 16,2 4-9-16,-1 1-7 0,5 3-3 0,-1-1-3 16,1 4-6-16,0-1 2 0,2 3 0 0,4 1 0 15,-4 3 0-15,2-1 1 0,1 4 1 0,0 1 0 16,-2 0 1-16,0 2-1 0,-4 2-2 0,4 5 0 16,-3 2 2-16,-1-2-1 0,0 13-3 0,-2-7 3 15,-2 2-1-15,0 3 0 0,2 2 0 0,-2-2 1 16,0-9-1-16,1 5-2 0,-4 4 3 0,2 0 0 15,4-6 4-15,-5 0 6 0,-2-1 3 0,-2 7 16 16,-1-5 3-16,1 1 6 0,4-7 2 0,-4 3 8 16,-2-1-3-16,3-1-5 0,-2-4-2 0,0-8-12 15,3 2-4-15,-2-10-3 0,5-1-2 0,0-7-9 16,-1 1-1-16,6-11-3 0,-1 4-2 0,1-5-4 16,0 1-1-16,2-4-1 0,-2-3-3 0,3-3-1 15,0 3 0-15,1-3 1 0,-1-1 0 0,3-1 2 16,-2 0-1-16,0-3 0 0,1 1 0 0,-2-1 2 0,2 0-3 15,1 0 0-15,1-2 0 0,0 1 2 0,1 1 1 16,-2-4 0-16,3 3-2 0,-3-3 2 16,3 0 0-16,2 1 0 0,-2 0 1 0,-3-1-1 15,4 0-2-15,2-1 1 0,1 3 0 0,2-1-2 0,-1 0 3 16,2-1-1-16,3 1-2 0,0 1 3 16,3 2 0-16,2 0 0 0,3 1 0 0,-2 0 1 15,12 0-2-15,-3 2 1 0,3 0 1 0,6 0-1 16,-3 1 0-16,1-1 0 0,-5 1 0 0,1 0-1 0,7 4 1 15,1-2 0-15,-6 0-1 0,5 2 1 0,2-2-1 0,8 1 2 16,3 1 0-16,1 0 0 0,-9-2-1 16,15 2 0-16,0-1 1 0,2 1-1 0,2-1 0 15,-2-1-1-15,3 2-1 0,3-1 2 0,4 0 0 16,1-2-1-16,-5-2 0 0,8 0 1 0,-4 2 1 16,10-2 0-16,-3-1 1 0,3 1-2 0,-2 0 1 15,-4 1 0-15,3 0 0 0,1 1-1 0,3 0-1 16,-8 3 1-16,1 0 0 0,-5-2 0 0,3 4 0 15,-10-2 1-15,0 1 0 0,7 3-1 0,-4 0 1 16,-9-2 0-16,-1 1-1 0,-1 3 0 0,8-3 2 16,-8 0-2-16,0 2 1 0,-10-2-1 0,5 0 2 15,0 0-2-15,-1-1 1 0,-2 0 0 0,-6-1 2 16,-3 1-1-16,-2-2-2 0,0 2 4 0,0-2-1 16,-3 0 0-16,-2 2-2 0,-5-1 4 0,-3-1-2 15,4 1 1-15,-15 0 1 0,1-1-3 0,-7 0 5 16,-5-1 1-16,-3-1 2 0,2 0 0 0,-2-1 1 15,-2 1 2-15,-2-1-2 0,-2 0 4 0,3 0-6 0,-6-1-1 16,3-1 1-16,-3 2-4 0,-2-2-2 0,2-2 0 16,-4 1 0-16,1-3-3 0,-3-4 0 0,1 3 0 15,-1-2-3-15,-4-6-1 0,2 1 1 0,1-4 0 16,1-1 0-16,1-3 1 0,-3 0 0 16,5-4-1-16,-1-3 1 0,2 3 2 0,-1-1 0 15,2-4-1-15,1 0 0 0,-1-2 1 0,2 3 0 16,-2-3-2-16,2 0 2 0,-2-4 1 0,0-1-1 15,2 2 0-15,-1-2 0 0,0-2 0 0,0 0 0 16,2-2-1-16,-1 0 1 0,1 6-2 0,2-5 2 0,-1-7-1 16,-2 2 0-16,3 6 1 0,-1-4 0 0,0 0 0 0,1-8 0 15,-1 3-1-15,0-3 0 0,-1 8 0 0,0-5 0 16,-1-4-1-16,0 4 2 0,-1 1-1 0,0-1-1 16,-1 0 3-16,1 1-1 0,-2-3 1 15,-1 4 0-15,1 0-1 0,-2 2 0 0,0-1 0 16,1-1 1-16,-2 2-1 0,2-2 1 0,-2 2-1 15,-1 1 0-15,2-2 0 0,2 2 2 0,-2 1-2 16,4-2-1-16,0 3 1 0,-3 0 0 0,2 0 0 16,4 6 0-16,0 1 0 0,-3-5-1 0,6 1 1 15,-4 5 0-15,4 3-1 0,0 0 0 0,0-2-1 16,0 0 0-16,0 1 1 0,1 5 1 0,1 0 0 16,0-2-1-16,3 3 1 0,-3 3-2 0,0 2 2 15,2 1 0-15,-2 3 0 0,0 4 1 0,-2 1-1 16,0 0 3-16,-2 5-1 0,1-2 2 0,-5 2-3 15,3-1 3-15,1 5-2 0,-3-1-1 0,0 1 0 16,0 1 0-16,-4 2-2 0,5 0 1 0,2 3 1 16,-4 0-1-16,0-1 0 0,-2 1 0 0,4 2 1 0,-3-3-2 15,4 3 2-15,-3-2-1 0,-2-1-1 0,4 1 1 16,-3-1 0-16,1 3 1 0,-1-3-2 0,1 1 3 16,-3 0-1-16,-2-1 1 0,0 1 0 0,0-2-2 15,0 2 2-15,-4-3-1 0,0 2 2 0,1-3-2 16,-2 3 1-16,0-1 0 0,-1-1 0 0,-2-1 1 15,-1 1-2-15,1-1 1 0,-1 2-1 16,-4-2 0-16,-2 1-1 0,-5-1 0 0,-2 3 1 0,-4 0-1 16,2 0 1-16,-6 1 0 0,-4-1-1 15,2 1 1-15,1-2 0 0,6 0 1 0,3-3-3 0,-12 4 2 16,3-2-1-16,7-2 1 0,-3 2 1 0,0-1-1 0,-7 1 1 16,-2 1-1-16,1-1 1 0,10-1-1 0,-8 0-1 15,1-1-1-15,2 1 1 0,-2-1-1 16,-5 1-2-16,5-1-1 0,-6 0 0 0,3 0 0 15,-2 1 0-15,-1-1 0 0,3 0-2 0,-1 0 2 0,3 2 2 16,0-2 0-16,-7 5 0 0,5-2 1 16,-3 2 0-16,-3 1 1 0,6 2-1 0,-1-1 0 15,5-2 1-15,4-1-1 0,-2 2 1 0,-3-2 0 16,7 0 0-16,0-2 0 0,-3-2 0 0,-1 1 1 16,-5-2 0-16,4 1 1 0,6-5-2 0,-5 1 2 15,2-1-2-15,4-1 1 0,1-2 4 0,-1 3-2 16,-1-1 1-16,2 1-2 0,0 0 3 0,-1 3 0 15,0 0 1-15,-1 2 1 0,1 3-4 0,0 2 3 16,3-1-1-16,1 6-1 0,-1-1-1 0,1 1 0 16,1 1 2-16,6 4-3 0,-4-2 1 0,0 1 0 15,2 0 0-15,-4-1-1 0,4 0 1 0,4 1 0 0,1-3-1 16,-4-2-1-16,4 0 1 0,2 0-2 0,7-2 0 16,-1-1 0-16,1 0-2 0,6-3 0 0,-3 1-2 15,5 0-1-15,0-2-6 0,0-2-1 0,3 2-13 16,1-2-15-16,1 0-50 0,1-1-37 0,0-1-48 15,3 2-94-15,-2 0 184 0,1 0-135 16,-2 5-41-16</inkml:trace>
  <inkml:trace contextRef="#ctx0" brushRef="#br0" timeOffset="31713.23">13686 8639 1027 0,'-1'-6'468'16,"1"2"-257"-16,0 0-116 0,0 4 40 0,1 3-23 15,3 0-3-15,-4 5-12 0,0 2-13 0,1 3-34 16,-1 0-8-16,2 6-9 0,1-3-8 0,-2 3-13 16,2 2-3-16,0 0-3 0,-1-2-4 0,-1-1-2 15,-1 0-10-15,0-3-16 0,0 2-14 0,0-3-21 0,0-4-30 16,0-1-115-16,0 2 152 0,3-5-104 0,-2-2-42 16</inkml:trace>
  <inkml:trace contextRef="#ctx0" brushRef="#br0" timeOffset="32540.62">13745 8342 973 0,'-7'-7'456'0,"-1"1"-256"0,6 0-109 0,-4-2 64 15,1 0-31-15,2 2-24 0,0-1 0 0,1 0-12 0,1 3-10 16,0 0-15-16,-1 0-12 0,2 4-23 0,2 4-9 15,0 2-3-15,0 3-8 0,1 6-1 16,2 10-7-16,0 2 0 0,1 8 1 0,2 8-1 0,-1 8 2 16,1-3 0-16,1 10-1 0,1-3 0 15,-3-1 2-15,2 3-1 0,-1-13-1 0,-1 1 2 16,-1-6-2-16,-1-6 1 0,-1-9 2 0,-2 1-1 16,0-10 4-16,0-5 0 0,-2-2 2 0,0-2-1 15,-3-4 2-15,1-2-1 0,-2-7 0 0,0 1-2 16,0 1-2-16,0-6-2 0,-1-1-1 0,0-7-1 15,-1-3-1-15,0 0 2 0,2 2-2 0,-1-7 2 16,-2 1-2-16,2 0 0 0,-3 0 3 0,1 2-2 16,1 0-1-16,-3 2 1 0,1 1 2 0,-1 7 0 15,1-3 1-15,-4 10-3 0,3 1 0 0,-1 6 2 16,-1-2 1-16,-2 16-1 0,1-2 3 0,1 7 7 16,0 5 1-16,-3 4 5 0,2 4-2 0,1-3 4 0,0 4-2 15,6 5 4-15,-5 0-4 0,2-5-8 0,5 0 0 16,7-5-3-16,-1-2-2 0,10-8-4 0,-2 4 0 15,1-14-2-15,8-6 0 0,1 0-3 0,1-6-3 16,1-6-9-16,4-9-22 0,-4 3-11 0,2-9-17 16,-1 1-22-16,0-1-95 0,-1-1-64 0,-2 1 165 15,-1 4-121-15,-6 2-77 0</inkml:trace>
  <inkml:trace contextRef="#ctx0" brushRef="#br0" timeOffset="32906.64">14130 8598 1479 0,'-18'-6'679'0,"2"1"-402"0,-5 4-181 15,3 1 60-15,-2 0-72 0,2 4-14 0,-4 3-24 16,0-3-9-16,0 10-10 0,-1 1-9 0,5 6-12 16,-2-2-2-16,3 14-4 0,1-4-1 15,5 8-2-15,2 5-1 0,6-3 0 0,-2 1 2 16,3-3 0-16,3-9-2 0,8-3 0 0,-1 1-2 15,-1-10-1-15,7-9 1 0,1-4 1 0,7-6-1 16,7-16-2-16,-2 5 4 0,-6-9 2 0,7-10-1 16,-4 3 3-16,0-10 0 0,-2 3 0 0,-5 2 0 15,-3 0 1-15,0 3 2 0,-2 6 0 0,-8 7 3 16,6 1 1-16,-6 8 2 0,1 5 4 0,-5 9 3 16,2-1 0-16,-2 16-2 0,-1-2 1 0,-1 6-3 15,-1 1-1-15,3 4-5 0,-3 3-1 0,2-1-5 16,1-1-1-16,1-1-3 0,5-1-11 0,-4-3-11 0,7-5-21 15,0-2-53-15,0-2-30 0,2-6-34 0,1-4-46 16,0-6-71-16,2-7 173 0,-1-13-124 0,0 4-13 16</inkml:trace>
  <inkml:trace contextRef="#ctx0" brushRef="#br0" timeOffset="33275.08">14380 8329 1170 0,'4'-2'545'0,"-1"1"-338"16,1-1-124-16,-3 5 18 0,3-1-9 0,-1 1-5 0,3 7 6 16,0 7-2-16,-1-3-6 0,0 1-28 0,3 6-7 15,2 2-8-15,0 4-9 0,3 2-7 0,-5-1-10 16,3 1-4-16,0 2-2 0,1 2-2 0,-3 0-2 16,-1-1-2-16,-1 1-2 0,1 0 0 0,-3-3-5 15,0 1-2-15,-4-10-5 0,2 3-5 16,-3-5-12-16,0 0-6 0,-8-11-8 0,2 2-9 15,0-5-7-15,-4-3 2 0,1-2 3 0,-3-5 6 16,0 1 12-16,1-6 6 0,-4-1 10 0,-1-2 13 16,-1 1 13-16,-2-2 8 0,-1 1 3 0,-2-1 7 15,-1 2 0-15,-1-2 4 0,7 3-3 0,-2-1 5 16,2 1 2-16,3-1 0 0,5 2 2 0,0 4 5 16,2-3-2-16,3 2 1 0,2 3-2 0,3 2-4 15,0-2-6-15,8 4-5 0,-3 0-7 0,8-1-10 16,0 1 0-16,10-4-3 0,-2-1 1 0,8 1-4 15,4-4 2-15,3-1-11 0,-1-2-18 0,-1-2-65 16,4 2-32-16,-5 0-40 0,2-2-51 0,-8 3-86 0,-4-3 183 16,4-2-186-16,-1 4-69 0</inkml:trace>
  <inkml:trace contextRef="#ctx0" brushRef="#br0" timeOffset="33573.39">14880 8516 1308 0,'-7'15'693'0,"-2"-3"-394"16,-5-2-199-16,-2 1 150 0,2-1-177 0,0 0-10 0,-3-2-8 15,3 3-4-15,-4-4-12 0,2 4-3 0,3 4-7 16,-3-2-6-16,1 1-13 0,3 1-4 0,1 2-1 16,1-2-1-16,2 1-1 0,3-3 0 0,2 0-1 15,-1 2 0-15,4-4-3 0,1-3 0 0,2-1-3 0,3-4-2 16,4-6-2-16,-2 2 0 0,6-10 1 0,3-7 1 16,0 1 1-16,4-8-1 0,0-2 2 0,0-1 4 15,1 2 2-15,-1-2-1 0,-3 5 3 0,-2 6 9 16,0-2 10-16,-7 16 4 0,3-2 7 0,-6 9 7 15,-1-3-1-15,-4 17 1 0,-2-4 0 0,-2 10-10 16,-3 3-7-16,1 1-7 0,-2-1-6 0,3 1-21 16,1-1-19-16,2-6-24 0,2 0-29 0,-1-4-37 15,8-8-54-15,3-1 114 0,-2-2-91 16,-1-6-18-16</inkml:trace>
  <inkml:trace contextRef="#ctx0" brushRef="#br0" timeOffset="33819.83">15186 8588 1601 0,'0'-3'633'0,"-1"-2"-355"0,1 2-154 0,0-2 57 16,0 1-42-16,0 1-38 0,0-2-4 0,-1 2-18 15,0 0-18-15,1-2-37 0,-1 3-10 0,-2 0-7 16,2 1-2-16,1 0-20 0,-1 0-11 0,0 1-19 16,0-1-14-16,0 3-57 0,1 2-38 0,2 2-48 15,-2 1-72-15,3 2 178 0,1 4-125 0,-1 11-33 16</inkml:trace>
  <inkml:trace contextRef="#ctx0" brushRef="#br0" timeOffset="33943.18">15237 8785 1648 0,'-1'-5'740'0,"-4"-2"-455"16,2-1-184-16,-3 1 80 0,0-1-85 0,3-1-46 16,-2 1-5-16,2 3-8 0,1-3-27 0,-1 3-129 15,0 0-105-15,5 4 177 0,2-1-126 0,-1-1-117 16</inkml:trace>
  <inkml:trace contextRef="#ctx0" brushRef="#br0" timeOffset="34572.01">15697 8457 246 0,'-4'0'171'16,"1"-6"-38"-16,1 4-50 0,-2-2 63 0,1-2-19 0,-1-1 8 0,0 2 10 0,1 1-9 15,2-6-7-15,-3 6 12 0,0-1-5 0,0-2-19 16,1 4-6-16,-1 0-5 0,1-3 3 16,-3 5-10-16,1 0-7 0,3 1-24 0,-3-2 1 15,1 2-7-15,-1 0-5 0,1 1-5 0,0 3-13 0,-1 1-2 16,1-1-3-16,3 2-4 0,-2 1-10 15,0 1-2-15,5-1-4 0,-2 0-2 0,5 0-7 16,-2-2-1-16,5-1-2 0,0 0-2 0,4-3 0 16,0 0-1-16,4-3 0 0,1 0-2 0,5-5 2 15,2-2 0-15,2 0 0 0,0-4 1 0,-2 1 1 0,4 2-1 16,-1-4-1-16,1-1 2 0,-5 4 1 0,-2-3-1 16,0 4-1-16,0-1 1 0,-6 4 0 0,1-4 2 15,-5 6 1-15,-1 5 3 0,1 0 1 0,-5 2 2 16,-2 6 2-16,-4 9-2 0,-1-4 2 0,-4 8 0 15,-3 3 0-15,-1 9 1 0,-3-2-1 0,-1 11-3 16,-1-3 2-16,1 0 0 0,1 5-1 0,1-5 0 16,0 1 0-16,1-7-4 0,1-4-1 0,-1-4 3 15,3-1-2-15,1-5-2 0,-1-12-2 0,5 2-9 16,-4-1-17-16,5-1-27 0,1-7-33 0,4 0-54 0,3-8 99 16,8-6-71-16,-3 4-35 0</inkml:trace>
  <inkml:trace contextRef="#ctx0" brushRef="#br0" timeOffset="35395.11">13609 10009 962 0,'0'-8'449'16,"-1"-2"-246"-16,-1-3-114 0,5 5 55 0,-3 1-39 16,1-2 0-16,1 8-4 0,-2 2-10 0,0 3-33 15,0 6-7-15,0 7-8 0,-1 1-5 0,-1-1-25 0,-4 13-5 16,3 8 0-16,2-3-2 0,-4 0-4 15,3 6 0-15,-1-6 0 0,-2 3-1 0,4-6-1 16,1 4 2-16,0-19-2 0,-2 1-3 0,2-1 1 16,0-9-2-16,0-5 0 0,4-11 0 0,-2-2-1 15,2-8 1-15,1-4-2 0,-1-12 4 0,0 0 1 16,2-6 1-16,0 2 1 0,-1-7-1 0,0 0 3 16,2 1-2-16,-3-1 1 0,2 4-1 0,1-2 3 15,0 6-4-15,-1-1 0 0,0 7 0 0,0 4 2 16,-1 9 0-16,2-2 7 0,-4 7 4 0,-2 12 2 0,5 4 8 15,-2 3 0-15,-2 4 4 0,3 6 0 0,-2 2-3 16,2 9 1-16,2 11-5 0,1-4-2 0,-1-1-5 16,3 6-1-16,-2-2-3 0,2 2-2 0,2-6 0 15,0-8-5-15,1-2 0 0,0-7-2 0,-1-6 0 16,2-10-2-16,0 2 2 0,-1-13 2 0,0 0-2 16,0-7 5-16,2 2-2 0,0-6 1 0,0 0 1 15,-2-4 2-15,2 2-1 0,-7-3-1 0,7 2 3 16,-5 3-2-16,-3-2 2 0,-5 3-1 0,4 0 2 15,-3 3-1-15,-2 6-1 0,1-2 5 0,-6 0-1 16,0 2-2-16,-1 2 1 0,-2 0 1 0,-5 1 1 16,-3 3 0-16,0 0 0 0,0 8-4 0,-1 5 1 15,2 1 1-15,0 10-1 0,3 5 1 0,1 5-2 16,2 3-2-16,4 4-1 0,1 3-1 0,5 5 0 16,-1-2-1-16,9 6-2 0,-3-6-2 0,8-2-3 15,-3 4-1-15,10-21-8 0,0 6-10 0,0-12-33 16,4-9-18-16,2-11-24 0,-2 0-29 0,-1-3-37 0,-3-9-52 15,4-6 132-15,-2 0-93 0,-3-2-4 0</inkml:trace>
  <inkml:trace contextRef="#ctx0" brushRef="#br0" timeOffset="35596.11">14164 9863 1358 0,'-13'13'570'16,"9"-4"-367"-16,-6 1-128 0,7-2 29 0,2 2-13 15,2 2-7-15,2-4 1 0,0 3-12 0,4 0-7 16,2 2-5-16,3-3-6 0,-4 0-15 0,6-3-3 0,-1 1-3 16,2 2-7-16,1-2-11 0,-3-1-3 0,1-3-7 15,6 2-9-15,2 0-12 0,-1 1-12 0,-1-4-17 16,4 0-47-16,0 1-26 0,2-2-29 0,-6-1-32 0,1-1-118 16,-2-2 197-16,-2-1-131 0,-4-3-44 15</inkml:trace>
  <inkml:trace contextRef="#ctx0" brushRef="#br0" timeOffset="35749.01">14422 9842 756 0,'-14'-11'507'0,"5"4"-225"0,-2-2-157 0,0 2 151 0,-2 1-96 15,2-1-50-15,2 4-6 0,2 2-5 0,-3 2 1 16,0 7-12-16,2-4-11 0,0 9-34 0,-2 8-8 16,1 2-10-16,0 7-8 0,2 7-9 0,-2 6-13 15,1 3-7-15,1 7-3 0,2-4-3 0,4-1-33 16,-2 1-22-16,5-16-26 0,0 0-37 0,6-12-179 15,-2 4 223-15,9-29-144 0,-4 4-87 0</inkml:trace>
  <inkml:trace contextRef="#ctx0" brushRef="#br0" timeOffset="36151.78">14615 9551 1511 0,'-7'4'654'0,"0"-3"-398"16,6 4-155-16,-2 0 60 0,2 0-60 0,1 5-8 16,1 3-6-16,1 1-14 0,-2 3-30 0,3 3-10 15,1 3-10-15,-2 3-7 0,2-2-10 0,-1 6-4 0,4 5 1 16,-3-2-4-16,1-1-5 0,0 2-8 0,-1-3-14 0,3 1-32 16,1-4-14-16,-1 1-13 0,-2-12-23 0,0-1-12 15,0 1-8-15,-2-8-6 0,0-3 1 16,-3-7 17-16,-1-1 12 0,-3-6 13 0,1 3 24 0,-5-7 14 15,0 0 13-15,-4-5 15 0,0-1 12 16,1 6 26-16,-2-3 12 0,-7 2 10 0,2-1 12 16,2 1 33-16,-3 4 9 0,1 2 9 0,0 0 6 15,0-1-2-15,5 1-3 0,6-1-6 0,-1 0-6 16,1 3-24-16,8-1-5 0,6 2 0 0,-2-4-4 16,3 2-11-16,1 3-1 0,5-3-5 0,3-1-5 15,4-1-7-15,0-1-4 0,-1 1-11 0,5-5-1 16,5 2 0-16,-2-1-10 0,-1-1-21 0,1-1-112 15,1-1-96-15,-4 1 181 0,-3 6-130 0,-4 3-120 16</inkml:trace>
  <inkml:trace contextRef="#ctx0" brushRef="#br0" timeOffset="36380.89">15100 9770 1828 0,'-10'5'753'0,"-3"2"-496"0,7-5-170 16,0 1 47-16,3-2-63 0,-1-1-9 0,3 0-8 16,0-1-12-16,-2 0-22 0,3-3-7 0,0 2-9 15,0-2-11-15,0 1-23 0,1 1-27 0,1-3-30 0,-1 1-110 16,2 3-79-16,-1-1 193 0,6 2-154 0,-2 2-109 15</inkml:trace>
  <inkml:trace contextRef="#ctx0" brushRef="#br0" timeOffset="36522.43">15127 9976 1948 0,'-14'8'763'0,"6"-5"-556"0,-3-1-157 16,4-2 15-16,0-3-38 0,2-3-14 0,3 2-31 15,-3-1-31-15,3 1-52 0,1 0-96 0,2-4 147 16,8-2-102-16,-4 1-59 0</inkml:trace>
  <inkml:trace contextRef="#ctx0" brushRef="#br0" timeOffset="-154714.15">18099 3017 787 0,'0'-2'454'0,"-6"0"-202"0,1 1-139 16,-6 1 128-16,1-1-113 0,0 2-11 16,0 2 0-16,-1 3-18 0,-1-3-14 0,-3 6-17 15,2 1-10-15,1 2-18 0,-2-2-10 0,0 11-6 16,2-3-2-16,-1 4-10 0,1 5-2 0,2 8 2 16,-2-3-3-16,3-2-4 0,2 4 0 0,2 4-3 15,-2 1-1-15,5-1-2 0,1-6 1 0,2 0-2 0,5 3 2 16,4-2-3-16,-3 2 0 0,5-9 1 0,5-4-24 15,-1 2-20-15,3-6-22 0,3-1-30 0,4-10-158 16,-1 1 195-16,4-6-125 0,0-2-76 0</inkml:trace>
  <inkml:trace contextRef="#ctx0" brushRef="#br0" timeOffset="-154296.62">18526 3220 987 0,'-2'-23'432'0,"0"2"-254"0,-1 6-106 0,-2-1 18 0,-1 1 11 16,0-1 2-16,2 5-20 0,-3 3-8 0,-2 2-7 15,-2 0-3-15,-2 8-7 0,1-2-4 0,1 4-21 16,-5 3 2-16,1 1-4 0,0 3-2 0,-1 6 0 16,1 3-10-16,-1-3-1 0,2 9-4 15,3-2-3-15,-1 0-8 0,1 3-1 0,6-7-5 16,0-2-1-16,4-4-4 0,-2 1 0 0,9-12-3 16,0 1 1-16,7-7-1 0,1-4 1 0,4-9 0 15,-2 2 0-15,2-1 8 0,0-6-3 0,1 0 3 16,0-4 2-16,-3 6 2 0,-2 1 3 0,-1 1 5 0,3 4 9 15,-7 8 2-15,2-5 7 0,-5 11 4 0,-2 8 2 16,1-2 1-16,-4 10-3 0,-1 4-3 0,-2 4-8 16,-1 2-3-16,0 6-7 0,0-2-6 0,0 1-29 15,-1 0-24-15,2-3-35 0,2-3-46 0,0-5 92 16,0 1-70-16,4-19-32 0</inkml:trace>
  <inkml:trace contextRef="#ctx0" brushRef="#br0" timeOffset="-153928.15">18594 2773 854 0,'-7'-7'439'0,"3"-1"-225"16,-4 2-116-16,5 2 22 0,0 4 2 0,3-1-2 16,1 3 4-16,4 2-13 0,-1-2-10 0,3 1-25 15,4 4 4-15,0 0-6 0,3 2-6 0,-1 2-8 16,4-2-14-16,2 1-9 0,1 1-1 0,3 1-5 16,0 0-8-16,-1 0-1 0,3 4-4 0,1 2 0 15,-1 4-1-15,-1-2 2 0,-4 14-3 0,-1-3 1 16,-4 8-2-16,-2 3-1 0,-6 8 1 15,0 1-2-15,-8 4-1 0,-5 3 0 0,-7-2-1 0,0 2 2 16,-2-5-1-16,-3-10-1 0,-7-2 0 16,2 5-1-16,1-12-2 0,-1-9-3 0,3-4-2 0,-2-4-41 15,7-14-27-15,-4 5-30 0,10-13-46 0,1-15 97 16,5 2-80-16,4-13-32 0</inkml:trace>
  <inkml:trace contextRef="#ctx0" brushRef="#br0" timeOffset="-153704.78">19233 2859 1784 0,'-18'13'730'16,"8"-2"-508"-16,-3-2-165 0,10 3 69 0,0-1-87 15,-1-5-13-15,4 2 2 0,-2-2 3 0,3-2-6 16,6-2-9-16,-2 0-7 0,2-2-49 0,4-2-31 16,1-1-36-16,0-3-47 0,0 1-63 0,1-5-121 0,4 2 224 15,0 1-163-15,-3 0-28 0</inkml:trace>
  <inkml:trace contextRef="#ctx0" brushRef="#br0" timeOffset="-153512.06">19394 3185 1616 0,'-7'32'660'0,"-4"-3"-426"0,6-1-144 0,-5 1 38 15,4-3-49-15,4 1 7 0,-1 0 3 0,1 3-13 16,-1-3-32-16,2-2-6 0,-1-4-14 0,2 4-30 16,-2-6-38-16,1 2-53 0,0-6-88 0,0 1 139 15,-1-10-95-15,0 1-47 0</inkml:trace>
  <inkml:trace contextRef="#ctx0" brushRef="#br0" timeOffset="-144165.89">14299 5943 1110 0,'-3'4'543'16,"2"-4"-318"-16,-3-4-150 0,2-1 103 0,-2-1-138 15,4 1-25-15,0-1-19 0,0-4-32 0,2-1-53 16,-1-2 65-16,3-1-52 0,-1-6-27 0</inkml:trace>
  <inkml:trace contextRef="#ctx0" brushRef="#br0" timeOffset="-14941.11">13436 4932 729 0,'-5'-4'368'0,"-1"-2"-224"0,-1 0-77 15,0-3 11-15,2-1-1 0,-2-1 14 0,4 1 0 16,-3 0 2-16,4 2-20 0,0 1-2 16,0 0-7-16,1 4-10 0,0-2-4 0,1 5-10 15,-2-1-1-15,2 1-2 0,2 4-3 0,-2 4-9 16,0-2-1-16,1 5-2 0,0 1-2 0,0 5-1 16,-1-1-1-16,1 5-1 0,0 3-3 0,1-2-1 15,-1 4-3-15,0 1-2 0,2 0-1 0,-2-1-3 16,1 1 0-16,0-1-1 0,-1-1 0 0,0-2-2 0,2-7 0 0,-1 2 0 15,1-1 2-15,-1-3-3 0,3-6 1 16,-3-1 1-16,2-1-1 0,-1-6 1 0,1 3 1 16,-2-2-1-16,-1-7 0 0,-1 1 2 0,0-3 0 0,0-1-1 15,-1-4 2-15,-1 0-2 0,-1-4 1 16,-3 2-1-16,-1 1 0 0,1-2 0 0,-4 6 0 16,-1-1 1-16,-2 7-2 0,1-3 2 0,-3 11-4 15,2-3 2-15,0 6-2 0,-2 4 2 0,4 3-2 16,-1 1-1-16,3 5 0 0,3 1 0 0,3 1 0 15,0 1 1-15,1-2 1 0,7-1-2 0,2 2 0 16,1-1 1-16,2-5 0 0,1-1-1 0,2-7 1 0,4-2-1 16,3-8-2-16,-2 2 3 0,2-6-11 0,1-6-57 15,-1-2-35-15,1-3-41 0,0-3-75 0,0 1 151 16,-4-3-123-16,-1-4-45 0</inkml:trace>
  <inkml:trace contextRef="#ctx0" brushRef="#br0" timeOffset="-14606.77">13709 5072 1062 0,'-3'-7'493'0,"3"-1"-274"0,-1 1-123 0,1 2 27 16,0-1-2-16,-2 2-11 0,2-1-6 0,-3 3-42 16,0 0-14-16,-1 2-12 0,1 0-6 0,-1 0-17 15,2 1 0-15,-4 3-1 0,-2 2-2 0,2 2-2 16,-1-1-1-16,0 3-1 0,1-2-1 0,-2 2-3 15,2 0 0-15,0 0-2 0,3-4 0 0,-2 1 0 0,5-5-1 16,3-4-1-16,-2 2-1 0,2-3 2 0,2-6-2 16,2-2 1-16,2-1 0 0,1-4 1 0,-1 0-1 15,-1 10 1-15,2 0 1 0,0-1 3 0,0 8 3 16,-2 6 3-16,-1 6 5 0,-2 0-1 0,-2 6 4 16,1 2 1-16,-3 1-2 0,1 2-1 0,-1-2-3 15,0-1-4-15,1-2-21 0,1 3-22 0,1-12-32 16,-2 0-30-16,4-5-165 0,0-5 201 0,4-6-128 15,-1-3-84-15</inkml:trace>
  <inkml:trace contextRef="#ctx0" brushRef="#br0" timeOffset="-14221.6">13861 4732 1118 0,'1'-5'518'0,"-1"0"-291"0,0 0-133 16,2 1 31-16,1-1-10 0,0 2-9 0,-1 1-10 0,0 0-41 16,2 2-14-16,2 2-8 0,1 2-9 0,-1 4-12 15,2 2-2-15,1 2-2 0,2 8-2 16,1 10-2-16,0-5 2 0,1 5-3 0,2 3 0 16,-2 0-14-16,2 5-3 0,-1-4-1 0,-1-5-38 15,0 1-2-15,-2-6-2 0,-3-5-1 0,-3-7-6 16,3 3 13-16,-2-13 2 0,-3-1 1 0,-3-4 37 15,2-1 5-15,-8-6-2 0,2 2 2 0,-1-2 7 16,-7-4 1-16,-4 0 1 0,0 1 1 0,1 1 1 0,-2 2-5 0,-4 0 5 16,1-1 1-16,-1 2 1 0,1 4-1 0,2-1 2 15,0 4 6-15,3 1 0 0,-2-3 4 16,9 6-3-16,-1 1 0 0,1-2 0 0,4 3-1 0,3 4-1 16,3-1-9-16,3 0 2 0,1 1-3 0,4-2 0 15,7-3-2-15,0 2 0 0,4-5-1 16,7 0-1-16,-1-3-40 0,2-2-29 0,-1-9-35 15,4 4-47-15,-4-3 107 0,2 1-90 0,-6-4-35 16</inkml:trace>
  <inkml:trace contextRef="#ctx0" brushRef="#br0" timeOffset="-13941.18">14280 4807 828 0,'-3'1'469'0,"0"-1"-224"0,-1 1-132 15,1 0 118-15,-1-1-142 0,0 2-6 0,-2 4-1 16,1-3-1-16,-3 5-11 0,-1 3-9 0,0 3-24 15,-1-2-6-15,-1 8-7 0,0 0-5 0,1 1-5 16,-1 1-1-16,4-1-3 0,1 0-3 0,2-5-8 16,3-1-1-16,3-9-2 0,0 0-1 0,1-3 3 15,5-11-3-15,5-4 1 0,-4 0 0 0,2-5 4 16,4-2-1-16,-3-4 2 0,4-3 1 0,-1-1-2 16,0-3 2-16,-4 8-1 0,0 0 3 15,0 1 5-15,-2 5 5 0,-1 8 3 0,-3 6 10 0,1 0 4 16,-2 9 0-16,-3 4 1 0,-1 9-2 15,1-3-4-15,-3 12-6 0,1-3-3 0,-2 2-13 16,0 1-11-16,3-2-18 0,0-1-22 0,2-3-87 16,2-5-55-16,3-4-131 0,-1-3 228 0,2-7-211 15,1-3-100-15</inkml:trace>
  <inkml:trace contextRef="#ctx0" brushRef="#br0" timeOffset="-13385.27">14573 4724 1038 0,'-9'0'552'0,"2"0"-273"0,3 0-162 16,1 1 92-16,-1-1-81 0,4 0-15 0,3 0-13 15,-1 0-40-15,-1 0-19 0,-1-1-11 0,1-2-8 16,4-1-14-16,-3 2-4 0,0 0-6 0,-2-3-16 16,2 2-71-16,2 0-39 0,1 3-52 0,-4-1-104 15,0 1 196-15,5 5-155 0,1 2-118 0</inkml:trace>
  <inkml:trace contextRef="#ctx0" brushRef="#br0" timeOffset="-13246.22">14607 4964 1467 0,'-4'-7'538'0,"-2"-7"-378"16,6 3-107-16,0-1 6 0,-3 0-23 0,4 1-1 15,-1 0-1-15,1 2-20 0,-1 0-44 0,0 4-58 16,4 2-55-16,-1 1 106 0,6 0-82 0,-4 0-36 15</inkml:trace>
  <inkml:trace contextRef="#ctx0" brushRef="#br0" timeOffset="-12877.44">14981 4747 1773 0,'-11'0'552'0,"-2"2"-432"16,1 0-90-16,0 0-3 0,1-1-27 0,1 0 17 16,1-1 4-16,0 0 1 0,2-1-7 0,2-2-6 15,-3-1-5-15,4 1-2 0,0-3 0 0,0 2-1 16,-2-2 2-16,-1 2-1 0,-1-3 0 0,0 2 0 16,1-1-1-16,-1 1 1 0,4 0-2 0,-3 1 0 15,2 2 0-15,1-2-2 0,3 4 0 16,0 0-1-16,1 2 0 0,0 1 0 0,3 2 0 15,-1 1 1-15,2 0 2 0,0 7 1 0,4-2 3 16,-2 2 3-16,1-1 0 0,2 1 1 0,-3-2 2 0,5 4 4 16,-1-6 1-16,0 3 4 0,-2-6 5 0,2 0 8 15,0 0 5-15,2-1 4 0,-1-3 3 0,-3 1 5 16,1 0-1-16,-1 1 0 0,2 2-4 0,-5 3-6 16,-1-2-5-16,-2 6-4 0,2-2-6 0,-3 6-11 15,1-2-21-15,-3 3-41 0,1-2-63 0,3 0 89 16,0 1-56-16,2-6-33 0</inkml:trace>
  <inkml:trace contextRef="#ctx0" brushRef="#br0" timeOffset="-12033.57">13366 5648 1052 0,'-4'13'515'16,"-2"1"-353"-16,2 3-104 0,-1 0 6 0,0 4-12 0,0 5 3 15,1 6 2-15,0-2 0 0,1-4-18 0,1 5-9 16,0 1-10-16,2 0-8 0,-1-4-2 0,1-5-7 15,1-3-1-15,-1-3 0 0,1-5-2 16,1-7 0-16,-1 0 1 0,4-13 1 0,-2 2 0 16,2-9 0-16,-1 2 2 0,0-13-3 0,1 3 4 15,1-5-3-15,1-4 0 0,0 1 0 0,-1 0 0 16,2 0-1-16,1 2 0 0,0 3 0 0,0 1-1 16,-2 3 2-16,1 8-2 0,2 1-1 0,-1 0 0 15,-1 7 1-15,-1 4 4 0,0 5 1 0,1 7 2 16,1 9 1-16,1-3 2 0,-4 6 0 0,4 5 0 15,0 0-2-15,-1 5 0 0,2 1-1 0,-1-5-3 16,-2-1-1-16,2 0 1 0,0-5 0 0,-3-9 4 16,1 4 2-16,-1-17 0 0,2 0 2 0,-3-7 2 15,7 1 4-15,-5-14-3 0,1 5-1 0,1-7-1 16,-2-1-1-16,0-1-2 0,-1 0 0 0,-1 3-5 0,0 2-2 16,1-3 2-16,1-1-1 0,-3 6-1 0,1 1-1 15,1 4 0-15,-1-4 10 0,-2 5 2 0,0-3 5 16,-1 7 2-16,-2 1 8 0,1 0 3 0,-2 1 5 15,-1 2 2-15,-1 3-3 0,-1 0-1 0,-2 1-2 16,-2 2-2-16,0 7-3 0,-1-2-4 16,-3 9-5-16,2-2 0 0,-2 4-8 0,1 1 1 15,3 2-4-15,-1 1 0 0,1-3-6 0,3-1-1 16,3-1-1-16,-1-3-4 0,3-1-35 0,2-5-23 16,6-5-33-16,1-2-41 0,-2 0-51 0,9-7-103 0,3-6 191 15,-1-1-143-15,0-3-21 0</inkml:trace>
  <inkml:trace contextRef="#ctx0" brushRef="#br0" timeOffset="-11700.09">13949 5625 1207 0,'0'-4'537'16,"-3"1"-295"-16,-4 3-125 0,0 0 51 0,0 0-43 15,0 0-12-15,2 0-4 0,-2 1-13 0,0 0-19 16,-1 1-35-16,2 2-8 0,0 0-9 0,-1-1-2 15,-2 3-5-15,2-2 0 0,0 3-7 0,-1 2-1 16,0 0 0-16,1 2-4 0,1-3-1 0,2 5-5 16,1-2 1-16,1 2-1 0,2-2-2 0,4-1-1 15,-2 0-1-15,7-4 2 0,-2 2-2 0,3-5 1 16,0 3 1-16,2-8-1 0,-1 1 2 0,3-2 2 16,-2-3-1-16,3 2 0 0,-3-1 0 0,-2-1 2 0,-1 4-2 15,3 2 7-15,-3 0 3 0,0 2 1 0,-2 4 3 16,-2 2 2-16,4 3 1 0,-3 4-1 0,1 1 2 15,-5-3-5-15,2 3-5 0,0 1-1 0,-3-1-6 16,-1-5-19-16,2-1-66 0,-1-3-42 16,3-5-58-16,-1-6-99 0,10-11 196 0,-7-1-155 15,8-11-54-15</inkml:trace>
  <inkml:trace contextRef="#ctx0" brushRef="#br0" timeOffset="-11314.25">14245 5318 1392 0,'-7'10'591'16,"-2"-1"-344"-16,0 1-133 0,5-6 60 0,1 1-68 0,2-3-3 15,0 0 4-15,1 0-7 0,2-2-24 0,2-1-34 16,1-1-8-16,2-1-9 0,0-2-5 0,3 2-6 16,-1 0-2-16,3 4-6 0,-2 1 0 15,2 3-2-15,0 5-1 0,-1 5 0 0,1 2 2 16,-2 1 0-16,-3 9-1 0,0 3 3 0,1 1-2 15,-2-1-1-15,-2 3-1 0,-1 0 0 0,-1 1-3 16,-2-3-1-16,2 3-1 0,-4-14 0 0,-1 1 0 16,1 0 1-16,-1-8 0 0,-3-4-2 0,2-7 0 15,-3-1 2-15,0-2-2 0,1-3 0 0,-3-6-1 16,-1 0 0-16,0-4 2 0,-1 0 2 0,-1-2 0 16,0-1 0-16,0 3 1 0,-1 1 2 0,0 1 1 15,2-3-2-15,2 11-1 0,-1-3-1 0,1 6 1 16,1 1-1-16,3 6 1 0,0 1-1 0,1 1 0 0,4 9-2 15,2 1 1-15,1 1 0 0,3 1-1 0,0 1 1 16,4 0-2-16,1 2 1 0,4-3-1 0,-2 1-15 16,0-8-25-16,4-2-99 0,0-2-70 0,1-6-161 15,0-4 275-15,-4-11-251 0,0 1-131 0</inkml:trace>
  <inkml:trace contextRef="#ctx0" brushRef="#br0" timeOffset="-11031.56">14640 5510 1579 0,'-6'-4'677'0,"-2"2"-427"16,5 2-146-16,-2 2 33 0,3 0-18 15,0 3-15-15,-1 0-8 0,3-1-39 0,-1-1-17 16,-2 1-12-16,3-2-13 0,0 1-7 0,0-2-47 16,0-1-28-16,0 0-31 0,1 1-44 0,4-1-225 15,0 4 278-15,3-2-178 0,2 3-108 0</inkml:trace>
  <inkml:trace contextRef="#ctx0" brushRef="#br0" timeOffset="-10891.11">14637 5741 1777 0,'-11'6'692'0,"7"-5"-494"16,-3-1-144-16,5 1-11 0,-1-1-4 0,0 1 0 15,3-1-5-15,3-1-92 0,-1 1-62 0,4-1-84 16,0-2 152-16,3-2-147 0,0 0-87 0</inkml:trace>
  <inkml:trace contextRef="#ctx0" brushRef="#br0" timeOffset="10468.76">15455 12191 1154 0,'-9'10'544'0,"-2"2"-303"0,6-2-133 16,-1-2 51-16,6-3-26 0,4 3-6 0,4-5-13 16,3 4-7-16,1-2-8 0,0 1-11 0,6-4-27 15,2 1-11-15,5-3-11 0,-4 0-14 0,-2 0-16 0,5-5-5 0,5-1-16 16,2-2-19-16,-5 2-27 0,3-3-35 0,-4 1-50 16,5-5 101-16,-6 1-78 0,4 1-29 0</inkml:trace>
  <inkml:trace contextRef="#ctx0" brushRef="#br0" timeOffset="52848.04">11468 13725 881 0,'-8'-4'397'0,"0"-2"-240"0,0 1-97 0,2 0 34 16,2 1-20-16,1 6-17 0,0-1-12 0,2 6-8 15,0 2-7-15,0 3-7 0,1 3-6 0,0 1-8 16,2 5-2-16,0 6-3 0,-1 1 0 16,3-1-3-16,0 5 1 0,2 4 0 0,-1 7 0 0,3 5 0 15,-3 0-1-15,2-8 0 0,-2 4 3 16,1 4-2-16,-3-6 1 0,2-5-1 0,-3-7 0 16,-1-1-1-16,-1-8 2 0,0-3 2 0,-1-7-2 15,1 1 3-15,-3-9-4 0,-1 1 0 0,0-6 1 0,1 1-1 16,-3-16-2-16,0 4-5 0,3-7 3 15,-1-5-3-15,2-3 1 0,-2-3 3 0,3 3 0 0,1-6 0 0,0-6 5 16,1 1 7-16,1 5 1 0,2-2 7 0,-1 4 4 16,3-1 6-16,0 10 3 0,1-6 2 0,1 16-6 15,1 0-1-15,2 4-1 0,2 5-3 16,-1 4-4-16,3 8-4 0,1-1-3 0,-1 8 0 0,5 2-1 16,2 9-1-16,-2-1-2 0,4 8-1 15,-1 2-1-15,1-1-4 0,2 2 3 0,-6-4-3 16,-3 1 1-16,0-7-2 0,-1 1 1 0,-2-17 0 15,0 3 2-15,-3-7 4 0,0-6 5 0,-2-6 6 16,2 0 2-16,-1-4 3 0,-4-8 1 0,4-4 3 16,0-2 0-16,-2 2-5 0,2-5-4 0,0 2-7 0,4-5 0 15,0 3-4-15,2-3 0 0,-2 8-4 0,3-1 0 16,0 1-2-16,1 1 1 0,-3 0 1 0,0 1-1 16,0 1 1-16,-2-1 0 0,-3 3 3 0,-3-1 3 15,0-1 8-15,-11 4 4 0,4 1 2 0,-6 2 7 16,0-1 2-16,-8 8-1 0,2-1 0 0,-6 6-2 15,1 5-6-15,0 7-6 0,-3 2-1 0,1 7-7 16,0 7-3-16,2 5-4 0,1-1 2 0,2 0-5 16,6 7 0-16,1 8-1 0,-1-3 1 0,4-5-1 15,4 3-1-15,1-8 2 0,2 6-10 16,7-14-9-16,-2 4-13 0,3-23-25 0,6-7-93 0,2 0-58 16,5-14-92-16,7-5 203 0,5-19-199 0,1-1-93 15</inkml:trace>
  <inkml:trace contextRef="#ctx0" brushRef="#br0" timeOffset="53139.71">12474 13743 812 0,'-12'8'599'0,"0"-2"-240"15,1 1-221-15,-2 3 172 0,0-7-194 0,0 1-27 16,-1-2-12-16,1-5-17 0,1 2 0 0,0-1-27 16,-2-2-2-16,0-1-4 0,1 0-4 0,0 0-4 15,-1 5-8-15,2 0-2 0,1 3-4 0,3 3-2 16,0 8 0-16,-1-1-3 0,2 11-1 15,2-3 1-15,4 4-1 0,-4 3 1 0,5-3-1 16,0 2 0-16,5-5-3 0,2-3 1 0,2-8 1 16,3 2 0-16,2-11 3 0,2-4 1 0,2-7 1 15,-1-1 2-15,1-1 2 0,0-6 0 0,4-4 1 16,-1-1 0-16,-5 2-4 0,3-1 0 0,-2 3 2 0,1-1 0 16,-2 6 1-16,0-4 1 0,-5 14 2 0,0 4 3 15,-1 2 2-15,-2 11-2 0,-3 0 0 0,1 6-2 16,-2 1-1-16,-2 2-4 0,2-3-7 0,-2 1-47 15,0-2-31-15,4-3-37 0,0 3-42 0,-1-6 107 16,-1-1-93-16,3 1-33 0</inkml:trace>
  <inkml:trace contextRef="#ctx0" brushRef="#br0" timeOffset="53598.77">12878 13399 723 0,'0'-6'401'0,"2"1"-176"16,-1-1-115-16,3 1 68 0,-1-1-10 0,0 2-9 16,-1 1-8-16,0 0-23 0,2 1-6 0,-2 2-11 15,-2 4-10-15,0 4-24 0,1-1-10 0,0 12-13 16,1-1-6-16,0 10-21 0,-2-2-4 0,3 16-7 15,0-2-2-15,-1 6-7 0,-1 7 0 16,-1 0-1-16,0-2-4 0,0-3 3 0,0-12-2 0,1 2 3 16,-1 0-4-16,-1-12 2 0,1-10-2 0,3-5-1 0,-3-5 4 15,-3-8 0-15,3 2 5 0,-4-9 0 0,1-7 10 16,-2-3 3-16,0-5 2 0,-2-2 4 0,0-4 3 16,1-2 1-16,-1-3-1 0,-2 1-2 0,-1 1-2 15,2 2-2-15,-3 0 1 0,-1 7-4 0,-2 5 0 16,2-3-4-16,-2 18-2 0,2-5-1 0,-3 14-5 15,0-4-2-15,3 23-2 0,3-3 0 0,-1 13-4 16,2 9-1-16,2 2-2 0,0 5 0 0,4-3 0 16,3 3 0-16,10 8-1 0,-6 0-1 0,3-11 1 15,9 1-1-15,3-8 1 0,2-2-8 16,4-18-6-16,2 9-8 0,-5-25-17 0,8-12-73 16,-4-2-57-16,2-17-74 0,-1-4 169 0,-6-10-163 15,-1-2-84-15</inkml:trace>
  <inkml:trace contextRef="#ctx0" brushRef="#br0" timeOffset="54031.87">13566 13560 790 0,'-18'0'448'0,"-2"2"-191"0,8-1-119 15,0 0 54-15,3 3-16 0,0-3-12 0,4-1-35 16,4 1-9-16,2 1 1 0,1-1-14 0,1 1-36 16,5-1-13-16,1-1-10 0,5 3-10 0,7 0-6 15,-3 0-8-15,-3-1-16 0,5 1-2 0,0-1-2 16,-1 0-2-16,0-1-9 0,-2 0-71 15,-2 1-50-15,2 1-63 0,-2-3 140 0,0 2-143 16,-1 1-79-16</inkml:trace>
  <inkml:trace contextRef="#ctx0" brushRef="#br0" timeOffset="54172.37">13583 13795 1410 0,'5'14'600'0,"-2"-3"-398"0,6-2-142 15,3 1 22-15,-1-1-24 0,7-4-19 0,0 0-14 16,2-2-59-16,2 1-62 0,4-5-103 16,-3 1 157-16,1-5-133 0,1-1-85 0</inkml:trace>
  <inkml:trace contextRef="#ctx0" brushRef="#br0" timeOffset="54636.45">14236 13391 1209 0,'-7'7'639'0,"-2"6"-308"16,-2 1-214-16,3 1 206 0,-1 5-253 0,2 5-39 0,3-1-4 15,-2 10 0-15,2 4-5 0,1 0-16 16,0 3-2-16,2-2-2 0,0 3 0 0,-1-5-3 16,2 3-5-16,0-13-4 0,0 1-3 0,0-7-2 0,0-3-1 15,0-7 0-15,1-4-1 0,1-6 3 16,-1-4 5-16,-1-9 3 0,0-2 6 0,1 0 4 0,-1-9 5 0,2-4 4 15,-2-1 7-15,0-2-1 0,1 1 2 0,1-2 3 16,2-5 2-16,3 1 3 0,-1-2-1 0,2 7-5 16,3-2-1-16,0 0 0 0,2 3-3 0,3 2-1 15,3 5-5-15,-1 0-5 0,3 4 2 0,1 6 0 16,2 10-1-16,0-5 4 0,1 18-1 16,-3-1-1-16,-2 10 2 0,1-1 1 0,-10 10-4 0,4 3 0 15,-6 3-2-15,-4 2-6 0,-5 4-3 0,3-3-6 16,-3-2-13-16,-3-5-15 0,0 2-34 15,-1-1-25-15,4-7-30 0,-1-6-30 0,-2-8-41 0,3 0 117 16,5-11-87-16,-2 4-9 0</inkml:trace>
  <inkml:trace contextRef="#ctx0" brushRef="#br0" timeOffset="55019.78">14634 13468 1110 0,'-8'6'557'0,"0"2"-329"0,-2-2-147 0,6-4 28 16,3 0-21-16,1 0-14 0,-1-1-6 0,2 2-3 16,-1-2-3-16,2 3-17 0,1-2 0 0,1 4 0 15,0 0-4-15,1 4-5 0,0 2-10 0,0-2-3 16,-1 4-3-16,-1 4-2 0,-1 3-2 0,1 0-4 16,-3 3 0-16,0-2 0 0,1 1-2 0,-1 4 0 15,-5-8-2-15,3 2-1 0,-1-5 0 0,0 2 0 16,-1-9-1-16,1 2 0 0,-3-6-3 15,4-2 1-15,1-2-4 0,0-2 1 0,0 0-1 0,1-6-2 0,2-6-2 16,-1 1 2-16,4 1 0 0,-2-5-1 16,1-3 2-16,3-2-1 0,0-3 1 0,-1 0 2 0,2 5 5 15,1-6 9-15,0 0 6 0,2 1 3 0,2 1 4 16,2 3 8-16,3 1 5 0,1 1-1 0,2 6 1 16,3 6-2-16,-1-2-1 0,1 18-2 0,2-4-2 15,-2 11-8-15,1-4-2 0,-5 19-4 0,0-4-2 16,-4 5-14-16,-1 3-14 0,-2-2-31 0,-1 2-45 15,-4-2 69-15,-2-3-45 0,4-9-24 0</inkml:trace>
  <inkml:trace contextRef="#ctx0" brushRef="#br0" timeOffset="82029.85">11296 12229 1235 0,'-15'9'589'16,"9"-2"-382"-16,-4 0-134 0,6 0 9 0,0 5-13 15,-1 1-7-15,3 4-2 0,2 1-6 0,2 6-31 16,-2 2-6-16,2 5-4 0,2 4-4 0,4 3-3 16,-1-3-2-16,-2 6-2 0,7-1 2 0,-5 3-1 15,4-5 0-15,-4-4-1 0,2-2 1 0,-2-5 1 16,-1-4-1-16,0-9 3 0,-5-2-1 0,4-3 4 16,-5-16-1-16,-1-8 4 0,-4 2 0 0,1-6 3 15,-4-7 1-15,5-1-1 0,-5-5 1 0,1-1-3 16,1-1 1-16,3 4-4 0,0-4 0 0,1 3-3 15,-1-1-2-15,3 1 0 0,1-2-2 0,1 1 0 16,-1 2 0-16,4 2 0 0,1 4 1 0,1 1 1 16,-1 3 2-16,1 4 1 0,3 11 3 15,0-3 0-15,2 11 2 0,0 3 0 0,0 8 0 16,0-2 0-16,4 14-1 0,-2-3-1 0,2 3-3 16,-1 6 0-16,-1 0 0 0,2-1-3 0,-3-4 1 0,-2-4-2 0,0 2 3 15,0 0-2-15,-1-5 0 0,-3-2 2 0,-2-5-2 16,-2 3-10-16,-1-4-23 0,0 1-24 0,-2-5-34 15,-1-2-160-15,1-4 193 0,-1 1-122 0,-1-10-85 16</inkml:trace>
  <inkml:trace contextRef="#ctx0" brushRef="#br0" timeOffset="82387.87">11773 12246 1400 0,'-8'9'520'16,"2"-2"-378"-16,5-1-98 0,-1-4 4 0,3 1-10 16,2 1 3-16,-1-3-2 0,-2 0-3 0,1 2-4 15,1-2 0-15,0 6-1 0,2-2 0 0,-4 2 6 16,0 1 1-16,0 4 2 0,0-1 1 0,-2 0-3 16,-2 2-3-16,0-1-3 0,1 1-2 0,-1 0-11 15,1-1-1-15,1-3-4 0,0-1-1 0,-1 0-3 16,0-6-2-16,1-2 1 0,-1 0 1 0,3 0-3 15,0-5 2-15,1-4 0 0,0-5 6 0,3-8-2 16,2 4 5-16,2-6-1 0,-2-5 8 16,1 0 3-16,-1-4 5 0,4 4 3 0,0 3 8 15,2 0 3-15,-2 6-1 0,2 4 1 0,3 8-5 0,-1-2 0 16,0 13-7-16,1 3-3 0,0 9-10 16,1-3-3-16,-1 20-4 0,0-1-2 0,1 5-5 15,-2 8-1-15,-1-6-1 0,1 4-4 0,-3-5-18 0,-1-10-26 0,2 0-127 16,-2-1-102-16,-2-11 209 0,1-5-157 0,-7-9-89 15</inkml:trace>
  <inkml:trace contextRef="#ctx0" brushRef="#br0" timeOffset="82809.23">12410 12331 1783 0,'-8'-1'730'16,"-5"3"-474"-16,11-11-170 0,-3 3 32 0,4-2-44 0,-1-1-5 0,5 2-16 16,0-1-13-16,1 4-30 0,3 1-9 15,4-1-20-15,-1 0-34 0,2 2-150 0,2 1-166 16,2 0 289-16,-2 0-203 0,-1 1-118 0</inkml:trace>
  <inkml:trace contextRef="#ctx0" brushRef="#br0" timeOffset="83444.27">12739 12039 1762 0,'-7'1'623'0,"5"-2"-476"0,-2 1-113 0,0-3-2 15,4 1-20-15,0 2 2 0,-1 5 3 0,0 3 2 16,0 8-3-16,1-5 2 0,1 8-11 0,-2 9-1 15,1 1 0-15,0 8-2 0,3 4-1 0,-3-4 1 16,-1 0-1-16,0 1 0 0,0-8 3 0,1-10-1 16,-3 4-1-16,4-21 0 0,-7 0 2 0,3-10 0 15,2 2 2-15,-2-22-2 0,0 4 0 0,4-8 0 16,1-6 1-16,0 1 1 0,1-1-1 0,3 3-1 0,5 5-1 16,-3-3 1-16,6 0 1 0,-7 7 3 0,4 2-2 15,-1 1 2-15,4-1 4 0,-3 4 1 0,-2-2 1 16,3 11 0-16,-1 3 2 0,1 1-2 0,0 7 1 15,1 4 1-15,1 8-6 0,1 0 0 0,-1 4-1 16,0 4 0-16,2 5-4 0,0-2 1 16,-1 5-3-16,2-3-1 0,0-1 0 0,-1 3 0 0,2-4-1 15,-1 1 2-15,-2-5-3 0,3 1 3 0,-8-7-2 16,1-1 1-16,-2-4 2 0,-2-7 1 0,-1-2 0 16,0-1-1-16,-4-4 2 0,7-2-2 0,-4-4 1 15,-1 0 2-15,2 1-4 0,-2-2 1 0,-1-2-2 0,3 3 1 16,-6 0 0-16,1-2 0 0,-1 0 0 0,0 0 0 15,-3-1 0-15,0 1-2 0,-1-2 2 0,1-6 0 16,-4-1-3-16,0-1 0 0,1-1 1 0,0-3-3 16,2-1 2-16,-6 3-1 0,6 0-1 0,-4 5 3 15,5-2 3-15,-3 13-3 0,-1-2 1 0,-3 10 3 16,4 2 0-16,-1 10 1 0,1 1-2 16,-1 8-1-16,0 5-1 0,5 6 0 0,1 1 0 0,1 0-1 15,6 0-3-15,0 3 1 0,2 3-1 16,2-6 1-16,1-4-1 0,1-2 1 0,7 2 0 15,3-3-1-15,-2 0 0 0,3-11-1 0,0-5 1 16,2 0 0-16,3-8 0 0,-1-1-4 0,1-8-10 16,0 0-12-16,-1-5-3 0,0 1-11 0,-2 0-60 15,4-1-41-15,-1 4-44 0,-2-1-55 0,-2 4 156 16,1-4-117-16,-4 0-40 0</inkml:trace>
  <inkml:trace contextRef="#ctx0" brushRef="#br0" timeOffset="83660.53">13596 11992 1332 0,'-13'1'606'0,"7"0"-359"0,1 4-146 0,5-4 68 15,-1 2-50-15,3 3-31 0,3-2 1 0,2 5-5 16,2 0-7-16,0 3-14 0,-1-1-7 0,7 4-9 16,-2 0-5-16,3 1-14 0,-1 3-4 0,1-1-5 15,1-1-1-15,-1 1-11 0,0-2-6 0,1-3-6 16,-3 1-15-16,1-4-19 0,-4-5-20 0,3-1-75 15,-3-3-38-15,0-1-36 0,-3-6-61 0,-3-1 164 0,2-7-168 16,-5-9-54-16</inkml:trace>
  <inkml:trace contextRef="#ctx0" brushRef="#br0" timeOffset="83784.48">13761 11934 910 0,'-12'-10'572'0,"-1"-1"-247"0,4 6-191 16,-1 0 122-16,4 10-123 0,0-1-17 0,2 8-32 15,1 4-8-15,2 6-10 0,-3 3-11 0,2 7-22 16,2 4-7-16,0 6-8 0,0 0-6 0,0-2-7 15,1 3-6-15,2 2-94 0,0-1-64 16,-1-7-137-16,3-5 226 0,3-7-158 0,1-5-146 16</inkml:trace>
  <inkml:trace contextRef="#ctx0" brushRef="#br0" timeOffset="84003.78">14023 11658 1569 0,'-15'10'755'0,"1"4"-483"16,3 1-183-16,0-7 44 0,6-2-45 16,-1 1-14-16,3-1 2 0,4 1-3 0,0 1 0 15,1-2-21-15,4 4-8 0,2-1-9 0,1 2-9 16,-1 0-9-16,4 3-11 0,-1 0-1 0,3 1-3 16,0 2 0-16,-2-3-22 0,-2 2-15 0,7-1-21 15,-4-2-21-15,0-3-69 0,-1 3-47 0,1-8-21 16,0 1-21-16,0-1-149 0,-3-4 250 0,-5-1-157 15,3-1-43-15</inkml:trace>
  <inkml:trace contextRef="#ctx0" brushRef="#br0" timeOffset="84185.11">13915 11912 762 0,'-16'15'485'0,"0"3"-192"0,2-1-161 0,5 7 126 15,-3-5-82-15,10 1-20 0,1 0-16 0,3-4-33 16,1 3-12-16,12-12-11 0,-2 2-7 0,8-9-27 15,2-2-11-15,3-12-8 0,-1 1-6 0,2-1-11 16,-2-7-4-16,7-2-55 0,1-1-45 0,-7-2-61 16,1 4-107-16,-2 1 189 0,2-5-177 0,-3-2-107 15</inkml:trace>
  <inkml:trace contextRef="#ctx0" brushRef="#br0" timeOffset="84761.4">14681 11900 1283 0,'-5'-11'593'0,"0"-3"-331"0,3 2-139 0,-1-1 41 16,3 1-20-16,-4 1-16 0,4 0-18 0,0 0-8 15,2 4-11-15,0-1-11 0,2 6-31 0,3 0-9 16,-1 2-7-16,2-1-8 0,2 1-12 0,1 0-3 16,1 0-5-16,1 0 0 0,-2-2-3 0,3 0-2 0,1-2-26 15,2-1-26-15,-4 1-34 0,2 0-46 0,-3-3-62 16,1 1 132-16,-5-3-105 0,2 0-36 0</inkml:trace>
  <inkml:trace contextRef="#ctx0" brushRef="#br0" timeOffset="84898.32">14662 12002 1529 0,'0'11'624'0,"0"-1"-411"15,3-2-143-15,7-5 23 0,1-1-15 0,2 1-21 16,0-3-11-16,1-2-2 0,2-3-9 0,5-4-71 15,3-4-74-15,-1 1-102 0,-1-4 162 0,6-5-154 16,-2 2-93-16</inkml:trace>
  <inkml:trace contextRef="#ctx0" brushRef="#br0" timeOffset="85475.98">15269 11616 894 0,'1'-1'333'15,"-4"-8"-254"-15,-3 1-63 0,-3-7 9 0,2 2 8 16,-7-5 12-16,2 1 9 0,-1-1 30 0,0 0 11 16,-3 4 9-16,1-1 12 0,2 4 5 0,-1 3-4 15,4 7-5-15,-1 0-4 0,4 7-14 0,-1 6-10 16,4 9-7-16,-2 3-12 0,2-2-20 0,0 12-9 0,3 9-5 15,-1 2-6-15,2-1-15 0,1 6-2 0,1-1-4 0,2 10 1 16,1-2-2-16,1 4 0 0,-3-17-1 16,3 1-2-16,-2 0 0 0,0-7 0 0,2-6 0 15,-3-11-2-15,2 0 1 0,-2-8 1 0,0-4-1 16,-1-9 1-16,2 2 3 0,-3-17-2 0,1 3 1 16,-1-4 0-16,0-3 0 0,3-6-1 0,-1 0 2 15,1-2-2-15,3-1-1 0,1 2 0 0,0-1 1 16,3 2 1-16,2 0-1 0,1 5-1 0,0 1 2 15,-1 4 0-15,3 8 1 0,5 3 3 0,-1 0-2 16,-3 4 3-16,3 7 0 0,0 2 2 0,3 4 3 16,-1 7 0-16,0-4-1 0,-5 0-2 0,1 3 2 15,1-2-2-15,-2 2-2 0,-1-6-1 0,1-4-2 16,-2-2-2-16,1-4 3 0,-1-5 0 0,1-10-1 16,-1 1 2-16,-3-16 1 0,1 4 1 0,-3-7-2 15,2 0 4-15,-4-3-4 0,-2 1 0 0,-2 0 2 16,-1 3 1-16,-4 4 1 0,-1 0-1 0,-1 4 1 0,-6 8-1 15,-2 3 2-15,1 0-1 0,-2 6-3 0,0 5-1 16,-2 3-3-16,1 9 0 0,-2 13-2 0,1-5 0 16,4 7-1-16,0 10 0 0,-1 0 0 15,2 8 0-15,3 2-1 0,2 1-2 0,3 0 2 16,1 1-4-16,4-5-22 0,4-3-92 0,0-4-48 16,5-4-49-16,1-10-93 0,7-11 206 0,-3 4-177 15,4-22-55-15</inkml:trace>
  <inkml:trace contextRef="#ctx0" brushRef="#br0" timeOffset="85817.48">16021 11773 1519 0,'-10'13'628'16,"-1"-2"-411"-16,3-1-136 0,2-7 36 0,1 1-22 15,-1-2-25-15,2 1-4 0,-4-1-7 0,-2-2-3 16,2-1-12-16,-1 0-7 0,1-2-6 0,-4 1-5 15,0-1-9-15,2 2 1 0,-7 0-1 0,6 3-2 16,-1 1-2-16,-1 5-3 0,0 6-2 0,-1-3 1 16,3 1-2-16,5 4-2 0,3 1-2 0,-1 1-1 15,5-1-2-15,-1 2 1 0,8-6 0 0,2-2-2 16,1 1 0-16,4-5 0 0,0-3 0 0,-3-4 1 16,7 0 2-16,-5-5-2 0,1 0 2 0,1-1 13 15,-5 0 5-15,2 0 8 0,-1 2 11 0,0 4 17 16,-3 0 2-16,-4 9 4 0,-2-1 3 0,-2 8-9 15,1-1-7-15,-3 12-8 0,1-4-10 0,0 5-18 16,-1 3-3-16,2-1-4 0,1-3-6 0,3-1-5 16,-1-4-9-16,3-4-45 0,-1 0-29 0,3-6-34 0,1-5-49 15,2-8-76-15,1-9 161 0,6-20-125 0,-1 7-28 16</inkml:trace>
  <inkml:trace contextRef="#ctx0" brushRef="#br0" timeOffset="86215.2">16350 11183 1006 0,'8'-2'667'0,"-8"1"-320"0,1-3-194 0,-1 2 187 0,1 1-171 16,4 2-9-16,-2 0-14 0,2 2-28 0,1 6-7 16,-4 1-15-16,6 4-12 0,0 5-12 0,-3 11-30 15,1 0-10-15,-1 10-7 0,3 7-7 0,-9 6-7 16,4 1-2-16,-3 7-2 0,1 0-1 0,-3 4-3 15,-1 2-2-15,-2-5-3 0,-3 1-2 16,7-4-3-16,-4 2-1 0,5-15-3 0,-5-1 0 0,2-9 0 16,0-8 0-16,2-7 1 0,1-5 2 15,-3-6 0-15,1-8 0 0,2-3 2 0,0 0 2 16,2-5-1-16,-2-5 2 0,2-2-1 0,-2-2 4 16,-4-8-1-16,4 2 2 0,-4-1 0 0,-4-8 2 15,3 2-1-15,-4-2 1 0,-4-3 3 0,-1-1-3 16,0 3 2-16,-5-1 1 0,-2 5 2 0,5 9 1 15,-5-1 2-15,1 10-2 0,0 8-1 0,1 9 1 16,2 0-1-16,4 21 0 0,-1 0-1 0,4 8-2 16,-3 1 0-16,13 12-1 0,-4-2-2 0,4 0 1 15,5 3-1-15,3-8-2 0,2-1 1 0,0-7-1 0,6-15 0 16,8-8-1-16,1-1-2 0,-1-7-4 0,6-14-16 16,-4-5-27-16,9-8-167 0,-2-16 274 0,2 3-87 15,-3-3-37-15,-5-10-11 0</inkml:trace>
  <inkml:trace contextRef="#ctx0" brushRef="#br0" timeOffset="88502.51">12948 5112 385 0</inkml:trace>
  <inkml:trace contextRef="#ctx0" brushRef="#br0" timeOffset="89170.35">13109 4828 501 0,'-4'-16'391'0,"-5"4"-113"16,1 4-145-16,-3 2 83 0,-3 7-37 0,1 11-16 16,-1-2-27-16,0 1-49 0,1 10-9 0,-1 4-10 0,-3 8-3 15,2 14-7-15,-1-5-9 0,4 1-19 0,-1 15-4 16,1 1-5-16,2 5-5 0,3 4-2 0,2 1-6 15,-1 0-1-15,5 5 0 0,1 0-1 0,-1 2 0 16,1 0 0-16,0 4-1 0,0-6 1 0,1-3-1 16,-1 4 0-16,2-14-1 0,-1 4-1 0,2-10-1 15,0 0 2-15,-2-11-1 0,1-1 0 0,0-6 1 16,-2-4-1-16,0-6 2 0,1-4 0 0,-1-5-1 16,2-7-2-16,2-5 0 0,-1 0 1 15,3-4-2-15,2-4 0 0,4-1-1 0,4-7 0 16,11-9-1-16,-4 4 2 0,7-4 0 0,8-7-2 15,3-1 0-15,6-6 0 0,2 1 1 0,11 4-3 16,2-1 3-16,5 1-1 0,3 5 1 0,4 9-1 16,0-4 2-16,8 14 0 0,6-3-1 0,1 5 0 15,-6 2 2-15,12 0-2 0,2 2 0 0,4-1 0 16,3 1 1-16,-6 1-2 0,2-2 0 0,0-1 1 16,-2 0 0-16,-4-4 0 0,-7 2-1 0,-13 0 1 0,-9-6-1 0,15 0 0 15,-3 2 1-15,-19-2 1 0,0-1 2 16,-3 2 0-16,5-7 1 0,-11 1 2 0,8 1 2 15,-20 0 2-15,4-5 1 0,-1 3 3 0,-6-5-3 16,-7 4 3-16,-5 1 5 0,0-2 1 0,-8 1 0 16,-9-1 1-16,-7 0 1 0,2 0-2 0,-19-6 0 15,4-1-1-15,-7-3-8 0,0 0 0 0,-7-15-3 16,0 4-3-16,1-7-4 0,-2-7 2 0,3-11-3 16,1 4 0-16,6-5 0 0,1-6-2 0,6 7 1 15,1-3-1-15,3 9 2 0,9 9-5 0,2-8 2 16,3 0-1-16,-2 13-1 0,7-1 2 0,2 1-3 0,5-3 2 15,4 3-2-15,-3-3 3 0,2 11 0 0,6-2-1 16,-1-2 2-16,3 5 0 0,1 0 2 0,-2 4 0 16,0 1 0-16,3 3 1 0,-3 1-1 0,-9 5 6 15,5-2-1-15,-16 4-1 0,3-1 2 0,-7 4 13 16,-1-2 3-16,-8 2 2 0,-2 1 3 0,-8 0 0 16,-2 1 3-16,-11 5 1 0,2 0 1 0,0 1-12 15,-15 4-4-15,-15 8-2 0,-4 1-1 0,3 1-3 16,-11 9-3-16,-7 4 0 0,-21 6-3 0,-19 11 1 15,4-2-1-15,11 2-1 0,-21 0-1 16,0 4 1-16,-1-2-1 0,3-4-2 0,-2 1-33 16,2-1-20-16,1-7-30 0,5-4-44 0,-1-4-202 15,0 2 251-15,0-5-161 0,10-3-98 0</inkml:trace>
  <inkml:trace contextRef="#ctx0" brushRef="#br0" timeOffset="91752.06">6633 9429 1084 0,'5'4'470'15,"-5"-1"-272"-15,-2-1-111 0,0 1 39 0,0 4-12 16,-1-2 3-16,5 3 2 0,-5 2-7 0,2-1-29 16,6 4-6-16,-1 6 3 0,0 0-6 0,-4-1-21 15,5 4-5-15,0 6-7 0,1 6 1 0,-4 10-6 16,1-3-3-16,1 0-10 0,-4 9-4 16,5 4-3-16,-4 4-3 0,3 1 0 0,-5-4-5 15,1 1-1-15,0 2-5 0,-2-8-17 0,5-6-115 16,-3 2-97-16,7-11 180 0,2 3-128 0,1-17-121 15</inkml:trace>
  <inkml:trace contextRef="#ctx0" brushRef="#br0" timeOffset="101121.55">14782 5658 792 0,'-2'0'350'0,"2"-4"-195"0,0-2-83 16,-2 0 18-16,3-1-9 0,3-1 1 0,-1 0-1 15,2-2-17-15,2 1-13 0,0 3-12 0,-2-2-11 16,2 5-8-16,4-3-3 0,-1 2-2 0,-1 0-9 16,2 2 1-16,1 2-1 0,2-1 2 15,5 1 0-15,-3 1 0 0,-1 0-2 0,3 3-1 16,2-2 1-16,-1 0-1 0,1 1 0 0,-3-1 1 15,0-1-2-15,2 0 0 0,1 0-1 0,-2-2-1 16,-1-1 2-16,2-3-1 0,3 2 1 0,-4-3-1 16,3 1 2-16,-1 0-3 0,-2-2 3 0,3 1 1 15,0 2 0-15,0 3 1 0,-3-4 4 0,2 3 1 16,1 0 1-16,-6 0 3 0,5 2-1 0,-6-2 2 0,2 4-2 0,-1-2 0 16,1 1 0-16,-6 0-5 0,3 1 1 0,0 1-1 15,1 1-2-15,-3-1-2 0,0-1 3 0,-1 1-4 16,1 2 1-16,1-1 3 0,1-2 1 15,0 1 5-15,-1-1 6 0,1 0 0 0,-1 0 1 16,3 3 1-16,-2-2-1 0,2-1-2 0,0 3-3 16,1 2-5-16,-1-1-3 0,1 2-2 0,-1-1-1 15,-1 2 0-15,2 2-1 0,-2 0-1 0,-1 2 0 16,1-1 1-16,1 3-3 0,-2-1 2 0,0 3-2 16,2 0 2-16,-4-3-2 0,2-1 0 0,0 4 1 15,-1 1-1-15,-2-1 2 0,-1-2-1 0,1 0 1 0,1 2-3 16,-5 0 1-16,2 1 1 0,0-3-2 0,0-2-1 15,2 2 2-15,-4 0 0 0,1 1-1 0,-1-3 1 16,2 2 0-16,-1-1 1 0,0-1 0 0,1 0 0 16,-1 1-1-16,0-3-1 0,1 1 0 0,-1-2 1 15,1 1 0-15,-2-1-1 0,1 2 0 0,-1 0 0 16,1 0 2-16,-1 1-2 0,0 2 1 0,0 2 0 16,0 2 0-16,0-2 0 0,-1 0 1 0,0 0 0 15,-1-1-2-15,1 5 0 0,-1-3 1 0,-2-3-1 16,3 2 1-16,-2 2-1 0,-1-1-1 0,1-1 2 15,1 1 0-15,-3-3 0 0,0 0 1 0,0 3 0 16,0-1-1-16,-1 0 1 0,0-1 0 0,-2 0 0 16,1 0 0-16,-3-2 0 0,2 1-1 15,0 2 1-15,0-3-1 0,-1-1 0 0,0 3 0 16,2-1-1-16,-1 2 0 0,0-1 0 0,0-1 0 16,-2-1 0-16,0 0 1 0,2 3-1 0,-3-2 0 15,1-1 1-15,-1 2-2 0,3-2 2 0,-1 2 0 0,-3-1-1 0,2 3-1 16,-1-4 1-16,-1 2 0 0,0-3 0 15,2 0 1-15,-4 3-1 0,4-2 0 0,-2-1-1 16,3 3 3-16,-2-4-1 0,0 2-1 0,0 0 1 16,-1 2-2-16,1 0 1 0,-2 0-1 0,0-2 1 15,1-1 0-15,0 6-1 0,0-2 1 0,-2-2-1 16,0 3 1-16,4-1-1 0,-3-1 2 0,2 1-2 16,-3 0 0-16,3-2 0 0,-1 2 1 0,-1 0-1 15,2 0 2-15,-2-1-2 0,1 0 0 0,-2 3 0 16,1-3 0-16,0-1 2 0,0 0-2 0,1 2 1 15,-1-2-1-15,0 1 0 0,3-4 0 0,-7 0 2 0,4 3-1 16,-2 1-1-16,-1-1 2 0,3-1-2 0,-4 0 4 16,-2 0-1-16,6 0 2 0,-2 2 0 0,-1-3 3 15,0-2 3-15,0 0 0 0,-1-1 2 0,5 1 3 16,-4-1 3-16,2 0 0 0,0-1 1 0,2 1 4 16,-2-2 2-16,0 1-1 0,2 2 0 0,-4-1-1 15,1 2-1-15,1-2-2 0,-2 1 1 0,2-2-6 16,2-1-3-16,-1 1 2 0,-1-2-2 0,3-1-3 15,-1-2 0-15,3 3-1 0,-1-2-2 0,0-1 1 16,1 0 2-16,2 0-4 0,-2 0 0 16,2-1 4-16,-2-1-4 0,2 4 0 0,-1-5-1 0,1 1 3 15,0-1-3-15,-1 0-1 0,1 2 1 0,-1 0-2 16,0-1 0-16,1 0 3 0,-2 3-2 0,2-2-2 16,-3 2 1-16,1 0 0 0,1-1-2 15,-1 1 1-15,-1-2 0 0,1-1-2 0,1 0-35 16,0 0-29-16,1-2-34 0,-1 0-43 0,1 0-51 0,1-4-101 0,4-1 189 15,-2-1-147-15,2 2-17 0</inkml:trace>
  <inkml:trace contextRef="#ctx0" brushRef="#br0" timeOffset="101764.8">15505 7641 812 0,'-6'5'423'0,"-3"4"-210"0,2-3-118 15,1-2 68-15,2 1-67 0,-1-1-12 0,3 0-12 16,2-1-1-16,-3 1-6 0,2-2-11 0,1 2-20 16,0-2-5-16,0 2-3 0,2-3 0 0,-2 3-2 15,1-2 0-15,-2 0 0 0,2 0 5 0,1 0 2 16,-1 0 0-16,3 0-1 0,-3 0-2 0,-1 0-2 16,2 0-4-16,-1-1-2 0,0 5-4 0,2-3-3 15,-3 3-1-15,-2-2 0 0,-2 3-1 0,3-1 0 16,0 3-2-16,2 2-1 0,-5 0-2 0,-1-1 0 15,3 5-2-15,-1-2 2 0,3 2-4 16,-4 1 1-16,1-1 0 0,-2 2-1 0,2-3 0 0,1-1-2 0,2 5 1 16,0-1-1-16,0-2 0 0,3-1 0 0,-3-3 0 15,1 2-1-15,4-1 1 0,-1 2 3 0,-3-7-2 16,0 1 2-16,3 1 4 0,1 0-2 0,3 1 1 16,-4-5 1-16,-2 2-1 0,4 1 1 0,-2-2 0 15,3 1-2-15,-4-2 1 0,-1 1 1 0,2-1 1 16,-3-1-2-16,1-1 3 0,0-2 0 0,-1 1 2 15,1-1 3-15,-1 0 0 0,1-2 0 0,-1-1 1 16,2 2 4-16,-1-3-2 0,3 1-1 0,-2-2 1 16,-1 1-5-16,2 1 0 0,0-2-2 15,0 1 2-15,2 0-5 0,-2 1 1 0,2-1-1 0,3 1-1 16,1 1 1-16,-2-1-1 0,2-1 3 0,0 0-2 16,0 3 0-16,1-2-1 0,-1 0 1 0,0 1-1 15,-1-1 1-15,1 2-1 0,-1-4-3 0,-1 4 0 16,0-3 1-16,0 2 1 0,1-1-3 0,-3-2-6 15,1 0-23-15,0-4-37 0,-1 3-49 0,1-5 86 16,-1 1-58-16,-2-7-32 0</inkml:trace>
  <inkml:trace contextRef="#ctx0" brushRef="#br0" timeOffset="105873.42">6467 8396 545 0,'-1'-3'261'0,"-1"4"-138"0,-1 1-67 0,-1-2 13 0,2 6 4 0,0 2 14 15,0-1-3-15,1 2-21 0,0-1-9 0,1 0-3 16,0 0-2-16,1-1-7 0,2 2-1 0,0-5-14 16,3-2 4-16,-1 1-2 0,3-1 0 15,0-2 0-15,2-4 3 0,1 1 0 0,1-1-1 0,3-3-4 16,2 1-5-16,-1 1-3 0,4-1-4 15,0 2-1-15,0 0-5 0,2-1-1 0,-2 4-5 0,-3 1 2 16,3 0 0-16,-3 2-1 0,2 0-2 16,-4 1 0-16,0 1 0 0,1 1 0 0,-4 0 1 15,3 1-2-15,-4-2 0 0,3 3-1 0,1-2 0 16,1 2 2-16,-3-3-1 0,3 1 0 0,2-1 2 0,4-2 0 16,4-1-2-16,-1 0 1 0,1 0 0 0,6-1 0 15,-2-2 2-15,4-1-1 0,-2-1 1 0,0-1-1 16,-2 1 1-16,-3-3 2 0,2 2 2 0,-5-1-3 15,2 1 0-15,1 0-1 0,0 0 0 0,2 1 1 16,0 1-2-16,4-1-2 0,1 0-1 0,-2 0 3 16,2 2-1-16,-2-3-1 0,3 2 1 0,-9-1 0 15,-1-1 0-15,4 2 1 0,-6-2 1 0,4-1 1 16,-5 1 0-16,2-2 2 0,6-1 0 0,2-3 4 16,0 2 0-16,-3 1 0 0,8-2 0 15,-2 1 0-15,1 1-2 0,0-1-1 0,-3 0-1 0,-1 0-1 16,-4-1-2-16,1-2 0 0,-1 0 1 0,-1 1-3 15,1-3 1-15,2 0 1 0,2 1-2 0,-2 0 1 16,10 3 0-16,-5-3 0 0,0-1-2 0,2 3 3 16,-6-4-3-16,3 4 1 0,-2-2 0 0,-6 0 0 15,3-3-1-15,0 3 0 0,-5 2 2 0,0 0-1 0,5 0-1 16,-1-3-1-16,-2 3 2 0,0 2-1 0,3 0 0 16,-1-3 0-16,0 0-2 0,2 1 1 0,-3 2 1 15,-2-2 1-15,-1-1-1 0,-4 1-1 0,1 1 0 16,-1-1 0-16,1 1 3 0,-4 0-2 0,0-1-1 15,2 2 2-15,-1-2-2 0,2 2 0 0,0-2 2 16,1 4-2-16,-1-2-1 0,4 2 2 16,0-2-1-16,0 2 0 0,0-1 2 0,0 2 0 15,-4-2-1-15,2-1 2 0,-3 1 0 0,-3-3 0 16,2 3-1-16,-4 1-1 0,0-6 0 0,3-1 0 16,2 3 2-16,-5 0 0 0,3-1-1 0,1-1 1 0,0-3 4 15,2 1 0-15,0 1 0 0,-3 0 1 0,5-2-2 16,0-1 1-16,2 2 0 0,0 0 0 0,3-1-5 15,0 1 1-15,2 0 1 0,-2 2-1 0,-3-1 0 16,3-1 0-16,-8 0-3 0,1-1 2 0,-2 1 1 16,0-2-1-16,0 1-1 0,0-3 1 0,1 2-1 15,2-1 1-15,1-4-1 0,2 2 0 0,1-1 0 16,2-2-1-16,3-1 1 0,-3 0-1 0,0 2 2 16,-2 1-2-16,5-2 0 0,0-1 1 0,-4 3 0 15,-3 0 0-15,-1 5 1 0,2-6-2 0,-1 3 1 16,1-1 0-16,-7 5 0 0,4-3-1 0,-2 0 2 15,-1 0-1-15,2-2 1 0,-1 2 1 0,1-1-1 16,1 1 2-16,5-3 0 0,-1 2-1 0,0-1 2 16,3 0-2-16,-6-1 2 0,2 0-3 0,3 2 2 15,-9-1-1-15,3 1-1 0,-3-1 1 0,-2 0-1 16,2 1 0-16,0 2-2 0,-5 1 3 0,0 3-2 0,0-2 1 16,2 0-1-16,-4 2-1 0,-2 1 1 0,-2 1 2 15,3-3-2-15,0 0-1 0,0 0 1 0,-1 3-1 16,1 0 1-16,0-1-1 0,-1 0 1 0,0 2-1 15,0 0 0-15,1 0 2 0,-1 0-1 0,11-12 2 16,-10 13-2-16,1-3 0 0,1 1-1 16,-1-1-1-16,1 2 1 0,1 1 0 0,-1-1 0 15,2 0 0-15,-1 1 0 0,-1 0 0 16,1-2 0-16,3 2 2 0,-2-1-1 0,0 0-1 16,2 0 1-16,-3 2-1 0,1-2 0 0,4-1-1 15,-3 0 0-15,1 1 1 0,-2 1-1 0,2-2 0 0,3-3 0 16,2 2 1-16,0-1 0 0,-2 0 0 0,6-1 2 15,2 1-2-15,0-1 0 0,2 3 0 0,-1 1 0 16,1-3 0-16,2 4 0 0,-8-4 1 0,3 3 0 16,-3 2-1-16,-3-2 2 0,-3-1 1 0,1 2 0 15,-5 0 1-15,5 3-2 0,0 0 1 0,-2 2-1 16,0-3 1-16,1 2-3 0,1 1 3 0,-2 0-1 16,2 1-1-16,2 1 2 0,0 0-1 0,-4-1 0 15,4-1-1-15,4 2 3 0,-2-2-3 0,-1 1 2 16,0-3-2-16,-3 1 0 0,2-3 1 0,-5 4 0 15,4-1 2-15,-9 0-4 0,3 0 3 0,-3 2 4 16,0 1 3-16,-2-1 2 0,-3 3 2 0,1-1 0 16,-3 1 2-16,-1 2 1 0,0 0-2 0,1 0-3 15,0 3-5-15,0 0 0 0,2-2-3 0,-2 3 0 16,1-3-3-16,1 2 0 0,0-1 1 0,1 0 0 16,-1-2-1-16,3-1 1 0,0-2 1 0,1-3 0 15,4-1 2-15,0-1-1 0,-2-2 1 0,2-3-10 0,3-1-38 16,0 1-27-16,-1-1-33 0,-2 0-38 0,-2 1-59 15,2-2 128-15,-3 1-108 0,2-2-18 0</inkml:trace>
  <inkml:trace contextRef="#ctx0" brushRef="#br0" timeOffset="106524.9">12351 5571 506 0,'-10'-4'291'0,"5"3"-130"15,-1 1-79-15,0-1 25 0,3 0 17 0,-2-1 2 16,-1 0-5-16,3-3-7 0,0 4-21 0,-1-1-7 16,4 1-7-16,0 1-10 0,0-2-23 0,0 0-5 15,3 5-10-15,-2-3-3 0,2 1-12 0,-1-1-4 16,2 1-4-16,-1-1-1 0,3 4-3 0,0-3-1 15,1 4 0-15,1-1-1 0,0 1-2 0,2 0 0 16,1 1 2-16,1 0 0 0,-3-1 0 0,1 0-2 0,2 0 0 16,1-1 0-16,-1 0 2 0,-1 0-1 0,-1-1-1 0,3 1 1 15,-2-1-1-15,3 0 4 0,-7-1 0 16,2 1 1-16,0 1 0 0,0-2 2 0,-2-2 3 16,-1 1 0-16,-1 1 4 0,1-1-1 0,-2 2 0 15,1 2-1-15,-1-3 4 0,-3 4-5 0,3 1 1 16,-2 1-2-16,0 1-1 0,-2 0-2 0,2 2 0 15,-3-2 2-15,0 2-3 0,0 1 1 0,-4-2-1 16,3-1 1-16,-3 2 2 0,-1 3 5 0,-1-1 1 16,2-3-1-16,0 3 0 0,-2-3 1 0,-1 6 0 15,-1-1 0-15,1-1-4 0,-1 1-5 0,-3 2 2 16,0 1 0-16,-3 4-1 0,1-1 1 0,-2 0 0 16,2 1-2-16,-2-1 4 0,2 0 0 0,0-2-1 15,1 1-2-15,1-2 0 0,1-3-1 0,2-2 0 16,0 1 0-16,5-7-3 0,-2 2 1 0,5-2-48 15,-1-2-65-15,4-3-169 0,4 1 224 0,1-5-168 16,4-1-113-16</inkml:trace>
  <inkml:trace contextRef="#ctx0" brushRef="#br0" timeOffset="109247.66">6457 9546 428 0,'-5'-1'279'0,"2"1"-101"0,0-1-90 16,1 3 62-16,0-2-11 0,1 0-17 0,1-2-10 16,-2 2-20-16,2-1-4 0,1-3-7 0,-2-2-4 15,1 1-13-15,1-1-7 0,1-3-4 0,0 1-5 16,2-2-10-16,-1-1-7 0,2-2 3 0,1 3-7 16,-3-2-6-16,2 0-6 0,0 2-4 0,1 0-1 15,0 3-3-15,1 0 0 0,-3 2-5 0,4 3-1 16,1 0-1-16,0 2 3 0,2 0 0 0,1 4 0 15,0 1 0-15,2 3 0 0,1 1-1 0,-1 4-1 16,2 2 3-16,-1 2-3 0,0 2 2 0,-3-1-1 16,4 1 0-16,-6 2-2 0,2 2 0 0,-2-1 4 15,-1-4-2-15,-4 3 0 0,4-1 0 0,-4 5 0 16,3-1 2-16,-1 1 0 0,-4-1-1 0,3-2-1 0,-6 4-1 16,3 2 3-16,-3 2-1 0,1-6 2 0,-1 2-3 15,-2 0 1-15,1 5 3 0,-3-2-3 0,2 1 2 16,-1-6-1-16,-4 1 8 0,1 1 3 0,-3-4 6 15,2-1 0-15,1-3 1 0,-2 1 2 0,1-1-1 16,1-3 0-16,-1-1-9 0,1 2-3 0,0-5-3 16,-2 1-2-16,-1-2-2 0,2-1 0 15,-3-2-1-15,-1 3 1 0,1-3 1 0,1 1-1 16,-4-1-2-16,3-1 3 0,-1-2-3 0,0 2 2 16,1-1-1-16,1 1 0 0,-1-3 0 0,3-1 0 0,1 0 1 15,-3 0-1-15,2 1 1 0,1-3-1 0,-1 3 1 0,1-2 0 16,-2 2-1-16,0 0 1 0,2-2-3 15,-2-1 4-15,0 1-1 0,1-3-3 0,1-1 0 16,-1 0 1-16,1 1-1 0,1-1 1 0,0 0 0 16,0-1-2-16,2 1 1 0,0 0 1 0,-3 2-1 15,2-3 0-15,0 1-1 0,1-1-1 0,1 0 1 16,-1 0-2-16,-1 1 2 0,3-2-2 0,0 1 2 16,1-3-1-16,-1 0 0 0,1 2 1 0,0-3-1 15,0 3 2-15,1-4-1 0,1-1 0 0,-1-1 0 16,3 0 0-16,-2-1 0 0,2-2 0 0,3-4 1 15,1-3-1-15,-1 1 1 0,1-1 0 0,4-1 1 16,1 1-2-16,1-1 1 0,1 3 0 0,3 2-1 16,-1 0-1-16,4 5 1 0,-1 3-1 0,3-1 1 15,0 4 1-15,-4 0 0 0,3 3 0 0,0 3 2 16,0-2 2-16,-4 3-4 0,4 0 3 0,-7 2 1 16,3 3 1-16,1-1 1 0,-4-1 3 0,2 0 2 15,-2 0 1-15,2 4 3 0,-3-1 2 0,0-2-2 16,1 3 1-16,0 1 0 0,3 1-2 0,-5-3-1 0,3 2 1 15,0 1-3-15,4 2-1 0,2 1-1 0,0 0 0 16,0 0 0-16,0 1 1 0,1 3 1 16,-1-2-2-16,3-1-1 0,-7 2 4 0,1-1-1 15,-4 0 1-15,1-2 2 0,-4 0 10 0,1 0 2 0,-5-5 1 16,-1 2 3-16,0-5 0 0,0 3 1 16,-2-6-1-16,0 3 0 0,-2-5-10 0,0 0-2 15,0-1-2-15,-1 0-1 0,0-3-3 0,-2 0 0 16,0-4-3-16,0 2-19 0,1-1-30 0,-1-2-41 0,0-3-266 15,2-1 285-15,1 0-178 0,1-2-111 0</inkml:trace>
  <inkml:trace contextRef="#ctx0" brushRef="#br0" timeOffset="118777.19">15529 9748 727 0,'-1'-1'375'0,"-2"-4"-195"0,-3 1-92 0,6 3 37 16,0 0-17-16,-1 1-1 0,1 0-5 0,0 1-4 15,-1-1-5-15,-2 2-31 0,1 6-10 16,-1-1-11-16,-2 4-9 0,-1 3-8 0,1 4 0 16,-1 0-3-16,2 6 1 0,-4 2-1 0,1-1-2 15,1 0 0-15,-2 1-1 0,0-1 0 0,1-5 2 16,-2 4 0-16,3-7 1 0,1 0 1 0,-2-5 3 15,3-3 2-15,-2-3-1 0,4-1-2 0,-2-3-5 16,1-3-2-16,3-5-3 0,-2-3 1 0,2 2-5 0,0-10-5 16,7-5 1-16,-2 1 0 0,1 0-1 0,3-4-1 0,-1 0-1 15,5-5 1-15,0 3 2 0,1-3 3 0,-2 6 1 16,1-1 6-16,1 0 0 0,-2 3 3 16,0 7 0-16,0 5 2 0,1 1-1 0,-2 8-1 15,-2 6-2-15,0 13-3 0,0-3-1 0,-4 20-1 16,1-6 0-16,-3 10-3 0,2 1 1 0,-4 0-4 15,1 2-1-15,-1-2-14 0,0-3-18 0,1-7-22 16,0-1-32-16,1-7-26 0,0-14-42 0,2-3 95 16,1 1-80-16,-2-6-12 0</inkml:trace>
  <inkml:trace contextRef="#ctx0" brushRef="#br0" timeOffset="119060.46">15794 9880 1488 0,'1'13'608'0,"-1"2"-386"0,-1 1-130 0,-4 2 42 0,5-3-54 15,0 3-6-15,-1-3-3 0,3 3-10 0,0-4-16 16,0 3-11-16,3-6-20 0,4-1-7 0,-3-3-2 16,7-2-4-16,0-5 1 0,-1-5-1 0,6 1 1 15,-2-8-1-15,1-5 2 0,-2-4 1 16,4 2 0-16,-5-11 2 0,3 4 0 0,-4 0 0 15,-1-2 0-15,-4 9 2 0,-1-1-2 0,-3 2 4 16,-2 6-2-16,1 2 1 0,-3 1-2 0,-1 5-1 16,-3 2-6-16,0 2-8 0,0 1-8 0,0 0-16 0,0 5-15 0,1 1-68 15,0 0-42-15,1-1-56 0,2 1-112 0,2-3 222 16,3 0-199-16,7-6-96 0</inkml:trace>
  <inkml:trace contextRef="#ctx0" brushRef="#br0" timeOffset="119319.06">16156 9650 899 0,'2'-8'654'16,"3"0"-316"-16,-3 4-195 0,1-1 80 0,0 2-68 0,1 0-4 16,0 2-15-16,1-2-9 0,-3 6-36 0,0 2-14 15,1 1-18-15,1 2-12 0,-1 8-9 0,-1 6-17 16,-1-1-4-16,2 6-6 0,-2 1-2 0,-1 5-5 15,-1 2 2-15,-5 33-1 0,6-39-13 16,-3 3-10-16,3-7-8 0,0-2-15 0,1-7-39 16,1-1-17-16,1-11-23 0,1 4-27 0,1-8-89 15,1-8-81-15,0-7 208 0,1-1-144 0,0 1-37 16</inkml:trace>
  <inkml:trace contextRef="#ctx0" brushRef="#br0" timeOffset="119505.13">16441 9470 1266 0,'-8'8'719'15,"2"-2"-355"-15,4 7-214 0,0 1 164 0,3 6-175 16,1 4-15-16,2 8-10 0,-2-1-10 0,1 1-36 0,0 5-15 0,0 12-10 16,2-1-11-16,-4-5-18 0,1 3-4 0,1-3-8 15,-1 5-57-15,0-5-50 0,0 4-73 0,3-15-129 16,5 0 227-16,-3-3-164 0,7-6-74 0</inkml:trace>
  <inkml:trace contextRef="#ctx0" brushRef="#br0" timeOffset="-39777.62">13771 3244 840 0,'-1'-8'391'0,"-1"-3"-202"15,2 3-96-15,2 1 48 0,-1 2-40 0,-1-3 8 16,0 4 7-16,-1-1-5 0,-2 1-29 0,2 1-9 15,-3-1-7-15,1 2-3 0,-1 0-8 0,-1 1-5 16,-2 0-6-16,3-1-4 0,-3 2-6 0,0 2-3 16,-1-4-3-16,1 2-5 0,-1 0-7 0,1 3-3 0,-6 0 0 15,2-1-4-15,2-1-4 0,-3 6-1 0,-1 2 0 16,-3-3-1-16,-6 3 1 0,2 0-1 0,-3-1-2 16,-4 6 0-16,0-2 0 0,-3 3 0 0,3 2-1 15,1 5 0-15,1-2 0 0,4 5-1 0,3-3 0 16,5 3 1-16,-3-1 0 0,13-4 0 0,-2 2 0 15,5-5 2-15,0 3 3 0,10-3 2 0,-1-2 5 16,7-5 10-16,3 0 3 0,7-2 2 0,-1-2 2 16,1-1 0-16,6-5-1 0,0-2 1 0,2-1-4 15,-3 3-11-15,-3-4 0 0,-2 0-4 0,1-2 0 16,-6 0-1-16,2-1 0 0,-5 0-5 0,-1 1-5 16,-4 0-14-16,0 0-23 0,-3 1-28 0,-5 0-154 15,1-1 177-15,-6 4-107 0,0-4-79 0</inkml:trace>
  <inkml:trace contextRef="#ctx0" brushRef="#br0" timeOffset="-39240.76">13605 3793 1101 0,'-4'-2'534'0,"-2"1"-281"0,4-1-143 16,2 1 29-16,1 0-7 0,0 0-3 0,2 0-11 16,-3 1-46-16,2 0-16 0,1 0-10 0,-3 0-5 15,0 2-6-15,1-1-4 0,0 2-12 0,-5 6-5 16,3-1-2-16,-3 3-4 0,1 2-1 0,2 7-5 15,0 0-1-15,1 4 0 0,0 2 0 0,0 3 1 16,0 0-1-16,0 6 0 0,4-2 0 0,-4-1 1 16,0 1 0-16,5-2 0 0,-5 1 0 0,2-3-2 15,-2-3 1-15,4-3 2 0,-5 1-1 0,0-3 0 16,0-2 0-16,0-3 0 0,0-1 0 0,1-2 1 0,-1-3 0 16,-1 1-1-16,2-3-2 0,0-3-5 0,0-1-9 15,0 0-10-15,0-4-41 0,2-4-23 0,-1 0-29 16,-1-2-39-16,-1-4-180 0,2 0 242 15,0-2-151-15,5-3-77 0</inkml:trace>
  <inkml:trace contextRef="#ctx0" brushRef="#br0" timeOffset="-38929.69">13408 4255 823 0,'-6'-1'408'0,"0"0"-197"0,3 0-108 0,-1 1 43 16,2 0-9-16,1 0-14 0,0 0-9 0,1 1-15 16,0 1-21-16,1 1-5 0,1 3-5 0,0-2-3 15,3 4-8-15,-2 0-1 0,4 4-6 0,-1 1-2 16,2 3-12-16,2 3-5 0,1-4-3 0,1 5-4 16,1-1-9-16,2-1-1 0,1-3-1 0,0-1-1 15,-2-3-3-15,2-5 0 0,3 1 8 0,-2-2 2 16,-2-5 2-16,0-3 4 0,-1-1 6 0,5-5 10 15,-2-5 2-15,0 2 3 0,-3-6-7 0,2-1 3 16,-1 0-2-16,-2-2-4 0,-1 1-7 0,-1 2-9 16,-3-2-4-16,0 6-4 0,-1 2-2 0,-3 2-9 15,1 0-14-15,-4 8-26 0,2-3-37 0,-3 5-231 16,0 0 252-16,1 8-142 0,0-1-119 0</inkml:trace>
  <inkml:trace contextRef="#ctx0" brushRef="#br0" timeOffset="-20374.79">18497 4872 831 0,'2'0'501'0,"0"1"-251"16,0 1-148-16,-3-4 130 0,1 1-144 15,-1-3-3-15,0 3 13 0,-1 0 6 0,-1-1 3 0,0 1-27 16,-2 1-4-16,0 0-10 0,1 0-9 15,-1 0-6-15,-1 0-8 0,0 0-5 0,0 1-1 16,0 1-1-16,-2-1-7 0,0 0-5 0,-1 0-1 16,-1 3-3-16,-2-4-9 0,1 3 0 0,-3-1-3 15,-1 0-1-15,-4 3-1 0,3-2-2 0,-4 5 0 16,-1-1-2-16,-2 2 0 0,-1 4-2 0,-3 1 1 16,2 0 0-16,4 1-1 0,-5 1-1 0,1 4 0 15,1 1 0-15,4-1 1 0,1 1 0 0,4 2 0 0,1 7 0 16,8 3 0-16,-4 0 1 0,10-5 0 0,6 5 4 15,1 2 3-15,8-3 5 0,11-3 4 0,2-7 12 16,-2 2 3-16,11-8 5 0,-1 1-1 0,2-6 3 16,1-3-3-16,-5-1-3 0,-1-5-4 0,-2 1-10 15,6-1-3-15,-11 0-4 0,3-1 0 0,-7 0-6 16,3 0 2-16,-8 3-3 0,0-1 0 0,-4 0-1 16,0-2 1-16,-3-1-1 0,-3 1-3 0,0-1-2 15,-4 0-12-15,0-2-33 0,0-2-18 0,0 2-20 16,-1-3-26-16,3 1-39 0,-1-3-200 15,1-5 251-15,1 2-158 0,-3-1-56 0</inkml:trace>
  <inkml:trace contextRef="#ctx0" brushRef="#br0" timeOffset="-19997.88">18898 5125 1012 0,'-12'2'550'0,"-3"0"-267"0,2 1-154 0,3-1 127 16,0 0-137-16,4 0-17 0,3-2-2 0,3-1 0 15,0 0-13-15,3 0-36 0,3-1-9 0,5-1-7 0,3-3-1 16,5-4-6-16,-1 1-1 0,2 3-8 0,6-2 0 16,1-2-3-16,1 1-2 0,-1 3-4 0,-1 1-5 15,1 1 0-15,-3 1 0 0,-3-3-1 0,-3 2-4 16,-2 1 0-16,-3 0-5 0,0-1-10 0,-5 3-38 16,2-2-18-16,-4 3-25 0,0 0-31 0,-5 3-107 15,4-1-103-15,-6 6 227 0,-1 0-163 0,-4 1-92 16</inkml:trace>
  <inkml:trace contextRef="#ctx0" brushRef="#br0" timeOffset="-19856.52">18949 5304 979 0,'-3'6'522'0,"2"-2"-245"0,0-1-141 16,2-1 94-16,5 2-71 0,4-1-13 0,-2-1-2 15,10 2-5-15,0 2-12 0,0-2-35 0,2 1-11 16,2-2-13-16,0 2-13 0,0-1-23 15,1-1-10-15,-4-1-22 0,0 1-37 0,-2-1-51 0,-3-1-71 0,6-2 120 16,0-1-86-16,-6-3-43 0</inkml:trace>
  <inkml:trace contextRef="#ctx0" brushRef="#br0" timeOffset="-19284.81">20357 4997 1172 0,'0'-15'533'0,"-1"4"-306"0,-1 1-105 15,-2-2 62-15,1 1-40 0,-2-2-8 0,-1 4-11 16,0-2-9-16,-3 0-13 0,0 1-13 0,-3 4-25 16,0 1-9-16,-2 4-10 0,-1 1-7 0,-2 1-13 15,0 1-4-15,-6 8-4 0,0-1-2 0,1 4-6 16,-4 3-1-16,1 4-1 0,1-1 0 0,1 3-4 16,1 2 1-16,3 4-1 0,0-1 1 0,3-4-3 0,3 4 0 15,3 2 0-15,-1-2-2 0,6 1 2 16,3-4 0-16,4 0 0 0,5 4 2 0,11-4 2 15,-2 2 1-15,2-10 1 0,8 2 5 0,1-1-1 16,4-5 0-16,3-4 1 0,0-6-2 0,0 2 0 16,3-6-3-16,-3-3 0 0,1-5-13 0,-1 1-11 15,-8-3-12-15,1 1-19 0,-4-1-81 0,0-1-59 16,-10 1-85-16,8 0 185 0,-5 1-177 0,-1-2-84 16</inkml:trace>
  <inkml:trace contextRef="#ctx0" brushRef="#br0" timeOffset="-19056.64">20641 5406 1630 0,'-11'16'691'0,"5"-6"-411"0,3 2-155 15,-2-2 54-15,4 1-61 0,1-4 1 0,-2-3-5 0,2 0-12 16,0-3-22-16,2 3-14 0,2-4-25 0,0-3-4 16,0-1-10-16,5 0-5 0,-1-3-9 0,-1-3-28 15,0 0-17-15,-1-3-26 0,0 2-35 0,-2-1-187 16,0-1 220-16,3 0-136 0,-2 0-90 0</inkml:trace>
  <inkml:trace contextRef="#ctx0" brushRef="#br0" timeOffset="-18337.61">21039 5093 1598 0,'-16'-3'668'0,"3"1"-436"0,-2 1-151 15,9 2 32-15,-3 2-33 0,3 0-4 0,0 4 1 16,-3 3-21-16,3 3-16 0,-1 4-10 0,4 5-7 16,-5 7-10-16,2-1-5 0,0 12-4 0,-3-4-3 15,1 4 0-15,2 1 1 0,-2-8-2 0,2 3 0 16,2-7 2-16,2-5-2 0,3-5 0 0,-1-3 2 15,2-7-2-15,1-3 3 0,0-5 1 0,0-1 2 16,0-3-2-16,1-6 1 0,-3-8 4 0,3 3-2 16,-1-2 0-16,1-5-2 0,1-2 1 0,1-6-3 15,-1-1-1-15,1 0 1 0,2 1-3 0,0-4 0 16,4 0 0-16,2 1 0 0,1 1-1 0,3 3 0 16,0-2 1-16,5 4-2 0,-5 3 2 0,3 4 0 15,-1 0 1-15,-4 11 1 0,-1-2 2 0,-2 10 6 16,0-4 2-16,-3 16 4 0,1 0 1 0,-2 7 2 15,-1 6 1-15,-3 12-2 0,4 34 14 0,-9-27-23 16,0 0-1-16,0 0-2 0,-1-2-4 0,0-9-1 16,1-4 2-16,1-3 1 0,2-11-2 15,0 3 3-15,2-12-3 0,1-4 5 0,0 0 0 16,2-4-2-16,1-6 0 0,2-3-1 0,0 0 3 16,2-4-2-16,1 2 1 0,3-4-5 0,-1-2 1 15,3 0-1-15,-2 1 2 0,0-1-1 0,2-1-2 16,3-3 0-16,-3 1 1 0,0-1 1 0,0-1-2 15,-2 1 3-15,2-4-2 0,-2 2 0 0,-2-1 2 16,-5 6-1-16,1-5 0 0,-2 5 3 0,-6 6-1 0,1 1-1 16,-2-1-1-16,-2 5 1 0,-2 3-2 0,-4 4 0 0,-4 2 1 15,-4 8-2-15,2-4-1 0,-2 9 1 16,-5 8-1-16,2 0 1 0,-2 7-1 0,1 2 1 16,3 8 1-16,-1 2 1 0,3 4 2 0,5 1 0 15,5-2 1-15,-2 1 1 0,10-9 0 0,3 1 2 16,7-9-3-16,-4 2 1 0,18-17-3 0,-4 1-1 15,4-6-6-15,7-5-8 0,0-5-13 16,-1 0-15-16,-3-3-18 0,-3-4-23 0,5-3-98 0,-1-5-63 16,-6 4-129-16,0-4 258 0,-3-2-181 0,5-4-134 15</inkml:trace>
  <inkml:trace contextRef="#ctx0" brushRef="#br0" timeOffset="-18086.68">21727 5104 1380 0,'-7'0'699'0,"2"-1"-409"0,0 0-174 15,-2 1 83-15,6 0-93 0,2 0-10 0,4 7 22 0,5 0 9 16,-3-1 4-16,6 6-40 0,6 5-10 0,1 0-10 16,6 4-10-16,-3-1-11 0,0 1-24 0,4 3-6 15,-1-1-5-15,1-2-5 0,-5 0-5 0,2-2-2 16,0 1-2-16,-2-5-6 0,1 1-28 0,-3-3-16 15,-3-5-17-15,2 0-20 0,-3-1-82 0,0 0-47 16,-5-6-55-16,1 1-77 0,-1-4 225 0,-2-2-158 16,-3-5-42-16</inkml:trace>
  <inkml:trace contextRef="#ctx0" brushRef="#br0" timeOffset="-17905.5">22159 5045 879 0,'-3'-18'580'0,"-2"14"-211"0,2-7-195 15,-4 11 159-15,0-3-117 0,-1 12-26 0,-1-2-12 16,-1 6-45-16,-2 6-19 0,-2 7-17 0,-3 4-16 16,0 4-28-16,-3 7-8 0,1 3-7 0,-1 0-11 15,0-2-12-15,6 0-7 0,-5 0-5 0,5 0-6 16,3-6-18-16,2-6-16 0,0-5-25 0,4 2-96 16,9-13-59-16,-4 5-86 0,4-14 204 0,14-5-205 15,-4 0-90-15</inkml:trace>
  <inkml:trace contextRef="#ctx0" brushRef="#br0" timeOffset="-17481.89">22591 4689 1946 0,'1'-7'720'15,"1"2"-501"-15,-1 0-133 0,0 3 23 0,3-3-26 16,-3 3-1-16,2 2 2 0,-1 1-14 0,-2 3-17 15,0 7-11-15,-1 9-15 0,-1-1-5 16,0 11-9-16,-4 7-3 0,-3 12-9 0,3-1-1 16,-6 19 2-16,-1-4-2 0,-1 7-33 0,-1 2-1 15,0-2-32-15,-1-1-36 0,3-5-32 0,-1-6-21 16,8-12-20-16,-3-1-15 0,2-12 7 0,6-18-23 0,1-5 6 16,1 0 35-16,4-10 34 0,-2-8 23 0,1-4 20 0,1-7 38 15,2-12 30-15,-1 3 39 0,-1-3 36 0,-2-7 26 16,0-1 10-16,-2-4 5 0,-3 0 2 15,-2-4-11-15,-1 2-8 0,-5-2-12 0,-3-3-9 16,-1 4-22-16,1-3-2 0,-7 10 2 0,3 0 9 16,-1 10 23-16,0-6 5 0,0 27 5 0,-1-4 7 15,1 10 17-15,0 8-3 0,4 6-5 0,-1 0-9 16,4 4-25-16,5 5-1 0,6 1-2 0,0-2-2 16,3 0-18-16,16-6-2 0,4 4-2 0,-2 0-3 15,2-6-6-15,6-1-4 0,0-4-4 0,8-2-7 16,-2-5-8-16,0 2-10 0,-4-6-16 0,8-2-45 15,3 1-28-15,-2-3-35 0,-2-3-45 0,4 0-235 16,0 1 301-16,1-1-187 0,2-4-102 0</inkml:trace>
  <inkml:trace contextRef="#ctx0" brushRef="#br0" timeOffset="-17289.6">23063 4748 1704 0,'-7'3'653'0,"0"1"-432"0,0-2-132 0,4 0 16 16,3 1-18-16,4 0 9 0,-2-1-3 15,3 0-19-15,1-1-19 0,3 0-25 0,1 0-8 0,1-4-23 16,-1 2-24-16,3-3-91 0,1 0-60 16,1 2-100-16,1-1 198 0,-4-2-154 0,-3 5-74 0</inkml:trace>
  <inkml:trace contextRef="#ctx0" brushRef="#br0" timeOffset="-17010.12">23296 5324 1271 0,'1'6'629'0,"2"3"-339"0,1 0-153 15,0-1 26-15,3 0-4 0,-1 6 3 0,-1 1 12 16,1 5-14-16,-1-1-15 0,-3 2-44 0,-1 5 5 16,-1 3-9-16,-1 2-14 0,-2 3-9 0,-4 4-23 15,-1 0-5-15,-3 3-6 0,-3-1-4 0,-4 0-20 16,0 3-2-16,-6-7-3 0,-2-1-11 0,-1-6-37 16,-1 1-29-16,2-11-47 0,0-1-74 0,5-8 135 15,4-6-100-15,5-15-42 0</inkml:trace>
  <inkml:trace contextRef="#ctx0" brushRef="#br1" timeOffset="3202.74">13605 3873 249 0,'0'-1'189'16,"0"-6"-46"-16,3 4-51 0,-2-2 57 0,3 2-35 0,-1 1-6 16,1-1-4-16,-1-2 14 0,-1 3-6 0,1 1-5 0,0 0-20 15,-2-3 6-15,2 3-1 0,-1 0-5 0,-4 1-2 16,3-2-22-16,-1 2-6 0,0 0-8 0,-3 0-3 15,1 3-15-15,-2-2-3 0,7-1-8 0,-6 3-3 16,0 2-7-16,-1-3 0 0,1 6-2 16,0 0 0-16,0-2-4 0,-5 7 0 0,4-1 0 15,0 1-2-15,2-2 1 0,0 1-3 0,-5 2 0 16,7 3 1-16,0-4 1 0,-3 3-1 0,1 1-1 0,1 1 2 16,1 1-1-16,0-1 2 0,1 0-3 0,0 1 3 15,-1-1-2-15,1 0 0 0,2-1 0 0,-3-2 2 16,0 3-2-16,1-5 1 0,3-1 2 0,-4 0-4 15,3-1 2-15,-1-1 0 0,-2 1 1 0,4-2-1 16,-1 0 2-16,0-5-2 0,1 1-1 0,0 0 3 16,-2 0 1-16,5-2-4 0,-1-3 4 0,3 1-3 15,-1 1 1-15,3-3-1 0,-4 1 1 0,2 0-1 16,0-1 0-16,3 1-1 0,1 0 0 0,-5-3 0 16,2 3-1-16,2 0 1 0,3 0 0 0,1 1-1 15,-1-1 1-15,-2 0 1 0,4 0-1 0,1 0 0 16,-1 0 0-16,-1 0 0 0,3 0-1 0,-1 0 0 15,1 0 1-15,-1 0-1 0,0-1 2 0,1 0-2 16,0 1 1-16,1 0 0 0,-2-2 1 16,-2 0 1-16,0 0-3 0,2 0 0 0,-2-3 2 0,-1 3 1 15,0-2 1-15,-2-2 0 0,1 1 6 0,1-1-1 16,0 5 2-16,-2-4 3 0,2 2-1 0,-1 0 0 0,0-5 1 16,4 3 0-16,-4 2-5 0,-1-5-1 0,3 1 0 15,3 1-2-15,0-2-1 0,1-1 1 0,0 1-5 16,3-2 1-16,-1 4 1 0,1-4 0 0,-3 3 0 15,-1-1-2-15,2-2 1 0,-3 3-1 0,-2-1 0 16,-3 3 1-16,3-3-1 0,-2 3-1 0,3-2 0 16,-2 1 0-16,-2 1 1 0,3 2-1 0,-2-2 1 15,2 2-1-15,-2 0-1 0,0-3 2 0,2 1 0 16,-3 0 0-16,2 0-1 0,0 0 0 0,0 3 1 16,-2-2 1-16,-1-1-2 0,7 1 1 0,-2 3 0 15,-3-3 0-15,3 1-1 0,2-1 0 0,0-2 0 16,0 2 0-16,2 0 2 0,-7 0-2 0,3-2-1 15,0 3 1-15,-3 1 0 0,1 0 0 0,0-2 1 16,1 2-1-16,0 1 0 0,1-1 0 0,1 1 1 16,-2-2 1-16,1-2-2 0,-2 2 0 0,4 0 0 15,-3-1 0-15,3 0 0 0,1 2 0 0,0-1 0 16,3 2-1-16,2-1 1 0,2 0 1 0,-3 1 2 16,2 0-2-16,-1 1 2 0,1-1-1 0,-4-1 2 15,-4 4-1-15,5 1 0 0,-1-1 0 0,-1 0-2 16,-1 3 2-16,1 0-1 0,1 0-1 0,3-1-1 15,0 2 0-15,-2-1 1 0,4 1 0 0,1 0 0 16,-1 1 0-16,2-3-1 0,1 3 2 0,-1 1-2 16,2-3 1-16,-1 2 0 0,0-2-1 0,-2 1 1 15,0 0-1-15,-2 3 1 0,0-1-1 0,-1-2 1 16,-2 1 0-16,0 1-1 0,-2 2 1 0,-2-3 1 16,0 7-1-16,1-6 0 0,-5 1 2 0,-3 2-2 0,4 3 0 15,0 0 0-15,-1-3-1 0,-1 1 0 0,-1-1 0 16,3 3 0-16,-1 0 0 0,2 0 1 0,-4-2 0 15,-1 0 1-15,0 3-1 0,-1-4 0 0,2 0-1 16,-6 0 2-16,5 0-1 0,-2-1-1 0,0 1 1 16,3 0 0-16,-4 0 0 0,2 0-1 0,-2-1 0 15,3-1 0-15,-3 1 0 0,1 0 0 0,-2-1 0 16,1-1 0-16,-1 0 1 0,-1-1 0 0,-1 4 0 16,2-3 2-16,-3 0-2 0,2 2 0 0,0-1 1 15,-2-1 1-15,-1-1-2 0,1 3-1 16,1-5 1-16,-1 5-1 0,1-2 2 0,-2-1 1 0,0 0-2 15,2 0-1-15,1 1 1 0,-3-3 2 0,0 1-3 16,1-1 0-16,-1-1 0 0,1 0 0 0,-1-2 0 16,0 1 1-16,0 0-1 0,0 0 0 0,-1-2 1 15,2 2 1-15,-2-2-1 0,0 2-1 0,2 0 1 16,-1 0 0-16,1 1 0 0,-2-3 0 0,0 1 0 16,2 0-1-16,0 0 0 0,1-1 0 0,-3 1 1 15,1 0-1-15,1 1 1 0,0 0-1 0,1 1-1 0,-1 1 1 16,1 1 1-16,-1 0-1 0,2 0-1 15,0-1 1-15,-2 2 0 0,2 1 0 0,-4 2 0 16,1-2 1-16,2 2-1 0,-3 1 0 0,1 0 1 16,0 0-1-16,0-1 0 0,0 1 0 0,2 0 0 15,-3-1 0-15,1-1-1 0,0 0 1 0,0 1 0 16,0-1 0-16,2-2 0 0,-2 3 1 0,-1-2 0 16,5 3 0-16,-4-3 0 0,4 1-1 0,-2-1 1 15,-3 2-1-15,1-1 0 0,5 0 1 0,-6-1-1 16,1-1 0-16,1 3 0 0,-2-3 1 0,0 1-1 0,3 0 2 15,0 2-2-15,-4-2 0 0,3 0 0 0,0 1 0 16,1-1 0-16,-1 5-1 0,1-2 1 0,-3-1-1 16,1 2 1-16,2 1 0 0,-4 0 0 0,1 0 1 15,0 2-1-15,0-2 3 0,-1 1-2 0,0 1-1 16,2-1 0-16,-2 0 0 0,0-2 0 0,0 0 2 16,0 2-2-16,1-1 0 0,-1-1 1 0,-1 3-1 15,1-3 3-15,-1 2-1 0,0-2-1 0,0 2 0 16,-1 1 0-16,0-1 1 0,0 4-2 0,0-5 3 15,0 0-3-15,-1 3 2 0,-1 0 0 0,1 3-1 16,1-5 0-16,-1 0 0 0,1 0 1 0,-1 3-2 16,-1-1 0-16,-1 0 0 0,3 1-1 0,0 2 0 15,-2-1 1-15,1 3 0 0,-1-3 0 0,0 3 0 16,1 0 1-16,-2-1-1 0,1 2 1 0,-2 1 1 16,2-3-2-16,-2 9-1 0,1 0 1 0,-1 1 0 15,0 1-1-15,0 1 1 0,1-1 0 0,-2-2 0 16,0 0 0-16,-2 1 0 0,4-5 0 0,-2-2 0 15,1-2 0-15,-2 0 0 0,2-1 0 0,1-2 0 16,-1-3 0-16,0 4 1 0,1-2-1 0,-4 0 1 16,4 1 0-16,0-2 0 0,-3 2-1 0,-1 1 0 15,1-1 2-15,0 0-2 0,-1 0 1 0,4 0-1 16,-1 2 0-16,-3-2 0 0,3-1 0 0,0 2 0 16,0-2 0-16,-1 3 0 0,-2-4 0 0,-1 1 2 15,4-1-2-15,-5 1-1 0,-1 1 0 0,3 0 1 16,3 3 0-16,0-2 0 0,-2 1 0 0,1 2 0 15,-4 0 0-15,4 0 2 0,1-4 0 0,-3 1-2 0,0 2 0 16,-1 1 0-16,0-3 1 0,3 1-1 0,-1-1 0 16,-2 0 0-16,2 0 0 0,-1 0 3 0,-1-1-2 15,2-1 0-15,-2 2-1 0,0-1 1 0,2-2 0 16,-1 3 1-16,0-2-1 0,0 0 0 0,1-2-1 16,0 0 1-16,-1-1 1 0,1-1-1 0,0 4 0 15,1-6 1-15,-1 1-2 0,0 6 0 16,1-5 1-16,-2 0 0 0,2 1 1 0,-4 1 0 0,2 0 0 15,0 3 0-15,-2-3-1 0,-1 1 2 0,-1-2-1 16,3 1 0-16,-2 1-1 0,0 2-1 16,2-1 2-16,-3-5 0 0,2 4-1 0,0-1 1 0,-1 4 0 15,0 0-2-15,-1-2 1 0,1 1 1 0,-1 1-2 16,2-1 0-16,-1 1 0 0,3 0 0 0,0 0 0 16,-2-3 1-16,4 3 0 0,-2-3 0 0,2 1 1 15,0 0 1-15,1 1-2 0,-2-2 1 0,3-2-1 16,1 0 1-16,2 1-2 0,1 0 1 0,-1-3-1 15,0-2 1-15,0 0 1 0,0-1-1 0,0-1-1 16,0-3 0-16,-2 2 0 0,-2-2-2 0,4 0-7 0,-3-4-16 16,0-2-50-16,2 1-27 0,-4-1-42 0,4-4-63 15,0 0 139-15,-2-9-143 0,-1-4-60 16</inkml:trace>
  <inkml:trace contextRef="#ctx0" brushRef="#br1" timeOffset="3603.2">16156 7516 1142 0,'-4'0'505'0,"0"0"-304"0,2-1-117 16,-1 1 32-16,2-1-7 0,0-1-5 0,-1 1-8 15,-1 0-27-15,3 2-13 0,-1 4-6 0,-1-1-8 16,1-1-20-16,1 5-3 0,1 1-3 0,-2 0 1 16,0 2-1-16,-1-1 0 0,1-1 0 0,-2 2 2 15,1-2 3-15,0 1 1 0,0 0-1 0,2 0 2 16,-1-1 2-16,1 1-1 0,1-3 0 0,3 0 3 15,-2 3 1-15,6-1 0 0,1 1 3 0,1-2-1 16,0 1 2-16,3 6 0 0,0-3 1 0,4 3-6 16,1-1-1-16,0-1-2 0,1-1-3 0,0-2-4 15,0-3-3-15,3-2-2 0,-4 0-4 0,-1-3-2 0,-3-4-2 16,-1-2-12-16,-1-3-21 0,0 1-29 0,-5-5-44 16,3-5-73-16,2-7 129 0,2-8-90 15,0 2-46-15</inkml:trace>
  <inkml:trace contextRef="#ctx0" brushRef="#br1" timeOffset="127608.62">19798 8750 1062 0,'-9'-9'421'0,"2"4"-252"0,-5-1-89 15,1 6 42-15,-1-2-21 0,3 2-22 0,-3-1 8 16,-2-1-8-16,1-2-5 0,1 0-5 0,2 0-14 15,-4-2-8-15,3-2-4 0,1 2-5 0,1-2-11 16,-1 1 0-16,0-1-5 0,1 1-4 0,-2 1-3 16,4 0-3-16,-8 5-2 0,-1-3-3 0,-1 7-5 15,3-3-2-15,-8 9-1 0,2 0-2 0,-1 8-4 16,1 2 1-16,4 7-1 0,-1 3 1 0,5-5 0 16,4 6 0-16,5 2 1 0,-2 0 1 0,3-5-1 15,5-3 0-15,4-6 0 0,3 0-2 0,10-11-1 16,-4 5 3-16,8-11-1 0,4-10 1 0,0 0 5 15,5-5-3-15,-2-3 2 0,-1-6 1 16,1-1 1-16,-6-3 0 0,-3 2 2 0,-2 1 6 0,-1-1 2 16,-5 4 3-16,-2 4 5 0,-3 7 9 15,1-3 4-15,-7 16-1 0,2-1 2 0,-5 11-3 16,0 0-2-16,-2 18-3 0,0-3-3 0,-1 8-11 16,1 6-1-16,-1-1-2 0,1 0-4 0,1-5-4 0,3-6-11 0,6-4-57 15,-1 1-39-15,0-9-52 0,6-10-83 0,1-1 168 16,2-11-167-16,2-18-86 0</inkml:trace>
  <inkml:trace contextRef="#ctx0" brushRef="#br1" timeOffset="128054.71">20270 8289 1362 0,'2'-21'576'0,"-2"-1"-367"0,3 1-132 0,0 5 28 16,-1-2-6-16,4 4-12 0,-2 6-1 0,1 4-23 15,0 0-10-15,-2 8-11 0,3 9-8 0,-3 9-16 16,2-2-6-16,-2 24-6 0,1-8-3 0,2 16 0 16,-3-1-2-16,3 5 0 0,-1-2-1 0,1 1-15 15,1-1-5-15,3-8-2 0,-1 0 0 0,0-10-2 16,0-14 1-16,-3 1 0 0,2 0 2 0,-1-9 16 15,-4-9 4-15,-2-4 3 0,-1-2 1 0,-1-11 1 16,-1 2 0-16,-4-3 0 0,-3-7 4 0,1 1-1 16,-6-3 2-16,-1 0-2 0,-2 1 5 0,-2 0-1 15,-3 0-1-15,2 3 0 0,-1 2-5 0,1 1 2 16,-1 3-4-16,1 2 0 0,1 10-1 0,2-4 3 16,-1 18 1-16,0-3 2 0,3 12 2 0,-3-2 0 15,10 19 1-15,-1-2-1 0,3 5 0 0,6 5-3 16,5-3-2-16,-1 1-4 0,4-5 1 0,6-9-1 0,4-4-3 15,-1 2-2-15,0-11-1 0,3-9-7 0,1-3-5 16,5-7-25-16,3-13-22 0,-2 5-20 0,-1-10-25 16,6-9-123-16,0 0 166 0,2-7-106 0,4-2-56 15</inkml:trace>
  <inkml:trace contextRef="#ctx0" brushRef="#br1" timeOffset="128442.92">20867 8082 1267 0,'1'-8'630'16,"-1"3"-382"-16,-2-3-145 0,-2 4 20 0,1 2 10 15,0 2-5-15,-1 3-11 0,1 4-14 0,1 10-24 16,-3-2-10-16,3 9-12 0,0 5-12 0,1 10-17 16,0 2-5-16,1 8-5 0,1 4-4 0,1 3-9 15,0 2-1-15,4-4-1 0,-2 1-2 0,3-4-1 16,-1 0-3-16,1-18 0 0,1 2-1 0,1-10-2 15,-2-6 0-15,2-3-2 0,-2-5 1 0,-1-5 1 16,-6-11 1-16,0-6 2 0,0 3 1 0,0-2 2 16,-3-9 1-16,-5-1 1 0,1-3 2 0,-3-4 0 15,3 2-1-15,-4 3 0 0,-2-4 1 0,-5 0-3 16,2 0 2-16,-2 3 1 0,0 4-3 0,1 2 1 16,0 3 1-16,2 7-2 0,-1 7-1 0,1 0 3 15,-1 20 0-15,1-2 0 0,3 11 1 0,-2-4 0 16,5 17 0-16,0-4 1 0,3 8 0 0,4 0 0 15,4 0-2-15,1-3-2 0,5-1-1 0,5-1-2 16,4-10-11-16,1 1-16 0,0-8-20 0,6-15-20 0,8-5-88 16,0 2-55-16,-3-10-125 0,6-7 231 0,1-4-165 15,5-7-117-15</inkml:trace>
  <inkml:trace contextRef="#ctx0" brushRef="#br1" timeOffset="128750.93">21405 8209 1065 0,'-11'-10'497'0,"1"0"-279"15,-1 0-108-15,3 2 18 0,4 0 3 0,-2 1 4 0,-2 0 27 16,2-1 2-16,0 2-12 0,-2 3-45 0,2-1-9 16,-1 3-12-16,1 1-17 0,-2 0-15 0,1 10-27 15,1 1-9-15,-2 4-4 0,0 6-6 0,1 9-6 16,-2-2 0-16,2 17 0 0,-1 0 0 0,2 4-2 15,-2-1 0-15,4 7-1 0,0-3 1 0,3-3 0 16,1-2 1-16,1-8-2 0,3-2 0 0,-1-6 0 16,5-13-2-16,2-2 0 0,2 0-2 0,-1-7-2 15,3-4 1-15,1-5 0 0,4-1-1 0,4-10 1 16,-1 2-1-16,-4-1-1 0,3-3-14 0,0-2-9 16,-2 0-9-16,2 0-13 0,-3-1-36 0,1 1-17 15,1-3-23-15,0-1-24 0,0 0-68 0,1 1-51 16,-2-2-86-16,1-1 225 0,1-1-183 0,0 1-75 15</inkml:trace>
  <inkml:trace contextRef="#ctx0" brushRef="#br1" timeOffset="129050.21">21839 8403 769 0,'2'-1'506'0,"3"0"-206"15,-3-1-169-15,-1 1 93 0,-2 1-66 0,0-2-29 16,0 1-4-16,1-1-10 0,0 0-10 0,0-1-24 16,-2-1 7-16,-2 0-7 0,-3 0-5 0,1 1-10 15,-4-1-14-15,1-2-7 0,-3 3-6 0,-3-2-5 16,0 3-14-16,1 0-4 0,-3 1-5 0,2 2 0 15,-3 6-9-15,0-3 1 0,3 8-2 0,-1-1 0 16,-1 7 0-16,2-2 1 0,0 6 2 0,3-1 0 16,2 2 1-16,3 4-2 0,3-7-1 0,2 1 0 15,2-4-1-15,9-9 0 0,3 1-1 0,0-4 0 16,2-5 0-16,4-2 0 0,1-8 1 0,3 1 2 16,3-6 0-16,0 0-1 0,-2 1-1 0,-1 1 2 15,0-5 1-15,-1 7 1 0,-5 4 2 0,-5 2 4 16,0 2-1-16,-6 3 3 0,-4 4 1 0,-2 6 0 15,0 1-1-15,-8 7-4 0,2-1 0 0,1 1-6 16,-2 1-1-16,3-4-2 0,1 3-7 0,1-5-34 16,2-2-17-16,3 0-22 0,3-3-31 0,0-4-126 15,2 0-127-15,6-2 253 0,-1-2-185 0,0-1-64 16</inkml:trace>
  <inkml:trace contextRef="#ctx0" brushRef="#br1" timeOffset="129729.47">22323 8286 753 0,'2'-7'753'0,"3"2"-333"0,-5-1-265 0,-2 1 157 16,0 1-171-16,-7-2-13 0,3 1-13 0,-1 1-4 15,-1 2-34-15,-3-2-9 0,-3 1-5 16,-1 0-7-16,-2 0-11 0,2 1-23 0,-4 1-7 16,1 0-6-16,2 1-2 0,-1 4-4 0,0-2-3 15,2 4-3-15,0 1 1 0,4 2-3 0,-4-1 0 16,10 5 0-16,-4-3-1 0,5 2-1 0,2 2-1 16,3 0 1-16,2 0 1 0,0-1 0 0,7-3 1 0,2 1 0 15,2 0 0-15,0-2 3 0,1-4 0 0,3 0 2 0,4 1 0 16,-1 1-1-16,1-2 1 0,-4 2 1 0,-2 4 2 15,2-2 0-15,-4 4 2 0,-4 2-2 0,-6 3 3 16,2 1 4-16,-6 3 0 0,-2 0 1 16,-8-3-2-16,0 2 1 0,-3-3-1 0,-1 1 1 15,-1-8-3-15,-3 1-3 0,3-7-1 0,0 0-6 16,5-5-28-16,-4 0-18 0,9-10-25 0,-3-2-27 16,6-4-110-16,1-9-81 0,2-2 197 0,3-2-153 15,0 3-51-15</inkml:trace>
  <inkml:trace contextRef="#ctx0" brushRef="#br1" timeOffset="129931.08">22505 7957 1624 0,'-6'-1'686'16,"-3"1"-431"-16,8 0-161 0,-3 0 50 0,4 8-39 16,0-4-2-16,0 15-9 0,0-3-15 0,0 8-28 15,1 7-5-15,0 5-6 0,0 3-9 0,0-5-19 0,2 5-6 16,0 6-2-16,-1 1-4 0,1-8 0 0,2-1-13 15,-1-3-9-15,1 4-37 0,0-5-19 0,2 2-20 16,-1-13-29-16,1-1-77 0,-3 0-40 0,2-6-26 16,-3-5-40-16,-3-8 191 0,0-2-132 0,-4-4-18 15</inkml:trace>
  <inkml:trace contextRef="#ctx0" brushRef="#br1" timeOffset="130081.67">22461 8490 707 0,'-21'-24'401'0,"-6"-1"-172"16,2 0-122-16,-2 0 52 0,-2-2-27 0,6 4-22 15,1 1-12-15,7 2-20 0,3 2-9 0,7 6-6 16,-1 1-3-16,6 4 2 0,11 7 0 0,3 0 15 15,1 1-2-15,3 2-13 0,6 4-7 0,3-1-4 0,8 0-2 16,6-2-6-16,0 1-4 0,-5-4-17 0,13 0-4 16,-2-1-4-16,2-2-11 0,-6 0-25 0,-1-1-126 15,1 0-94-15,-5 1 188 0,0-1-139 16,-7-1-125-16</inkml:trace>
  <inkml:trace contextRef="#ctx0" brushRef="#br1" timeOffset="130267.43">23063 7844 1499 0,'2'-9'594'0,"0"-1"-374"16,-1-1-123-16,6 6 23 0,-1-2-8 0,1 7 9 15,0-1-8-15,-4 13-19 0,0 2-16 0,0 11-27 16,0 6-10-16,-3 17-11 0,0-2-12 0,-4 10-33 15,0 11-23-15,-4 0-30 0,2 0-39 0,-2-5-67 0,1-3-214 16,2 15 289-16,-1-4-186 0,2-12-67 0</inkml:trace>
  <inkml:trace contextRef="#ctx0" brushRef="#br1" timeOffset="130630.13">23688 8223 1558 0,'4'-2'579'16,"-6"-6"-409"-16,-4 1-116 0,-6 2 18 0,2-5-30 0,-3-1 0 0,0 0-1 16,-2-1-14-16,1 1-8 0,0 1-4 0,-3-2-4 15,1-1-1-15,0 4-3 0,0 0-3 0,-1 2-4 16,1 2 0-16,0 6 0 0,0 2 1 0,1 6 3 15,1 5 2-15,1 10 2 0,1-2 2 0,3 7 5 16,0 7 1-16,6-1 1 0,-1 1-1 16,2-2-4-16,10-8 0 0,5 1 0 0,-1 1-1 15,4-8-1-15,5-7-1 0,1-4-1 0,6-5 6 16,6-8 3-16,-4 4 1 0,-5-15 2 0,5-1 2 16,-3-3 0-16,-3-4-2 0,-4 0 1 0,-6-4-3 15,-3 0-3-15,-3 3-1 0,-3-4-2 0,-12-1-20 16,4 3-18-16,-11-1-22 0,2 1-28 0,-3 0-118 15,-2-2-105-15,1 8 215 0,-2-1-165 0,4 5-112 16</inkml:trace>
  <inkml:trace contextRef="#ctx0" brushRef="#br1" timeOffset="131197.31">23253 7454 1336 0,'7'-7'589'0,"-9"4"-360"0,2-1-145 0,-5 2 18 0,-10 7-2 16,-7 2 15-16,2 2-2 0,-6 1-41 0,-3 5-4 15,0 4 0-15,-13 11 1 0,0 12-7 0,1-7-9 16,1 9-17-16,-10 12-8 0,1 5-7 0,-4 7-5 15,3 13-6-15,6 0-7 0,-1 2-1 0,6 10 1 16,12-4-5-16,10 0 0 0,-2 2-4 0,27-16-22 16,-2 1-17-16,18-10-68 0,-4 2-40 0,34-19-60 15,-7 1-125-15,8-13 229 0,14-7-169 0,-11-13-46 16</inkml:trace>
  <inkml:trace contextRef="#ctx0" brushRef="#br1" timeOffset="131577.44">23801 7486 1474 0,'-8'-2'527'0,"7"1"-326"0,4-1-110 0,8 1 27 15,5 1-16-15,6 8 13 0,0-3 2 0,9 7-10 16,3 8-13-16,3 9-18 0,-3 1-5 0,4 9-8 15,-5 10-9-15,-4 14-21 0,4-5-6 0,-29 29-6 16,3-2-4-16,-16 14-14 0,4-3-3 16,-29 20-5-16,3-7-14 0,-13 1-63 0,-4 2-39 0,2-16-59 15,-2-3-108-15,-3-16 203 0,0-13-152 16,3-22-58-16</inkml:trace>
  <inkml:trace contextRef="#ctx0" brushRef="#br1" timeOffset="149995.66">15587 9906 853 0,'-7'4'391'0,"-1"-3"-223"0,2 0-100 0,2-1 27 15,2 1-1-15,1 0-11 0,1-1-10 0,0 0-20 16,0 0-5-16,0 0-5 0,3 0-7 0,3-1-10 16,-3-1-2-16,7 2-2 0,-3-1-5 0,3 2-5 15,0-1 0-15,2 3-3 0,-1-1 1 0,3 4-2 16,-2 0 3-16,2 1-2 0,0-1 1 15,0-1 1-15,0 1-3 0,6 1 2 0,-1 1-2 0,-2-1-2 16,3-1-1-16,0 0 1 0,1 3-1 0,3-2-4 16,0 1 3-16,-3-4-2 0,7 1 2 15,-5-1-2-15,4-1 1 0,0 0 0 0,2-4 0 16,-1-1 3-16,2-2-2 0,-1 3 0 0,3-1-1 16,-1-1 3-16,2 0-5 0,2 0 4 0,-5 3-2 15,3 0 2-15,-7 4 0 0,5 0 1 0,-5 1 4 16,-7 5-1-16,0 5 2 0,-2-3 1 0,0 3 0 15,-1 4 0-15,0 0-2 0,0-1-1 0,-4-1-3 0,4-1-1 0,5 2-1 16,-1 0-2-16,-1-3-1 0,3-2-1 16,2-2 2-16,5 2 2 0,5-7 3 0,-2 3 1 15,-2-7 5-15,5 1 1 0,1 1 3 0,0-3-1 16,-1-1 0-16,-2 0-3 0,2 1-2 0,-1 0-2 16,2 2-3-16,3 2-1 0,-2-2-2 0,1 4 0 15,0 0 0-15,-2 2 1 0,3 1 1 0,-8 6-1 16,3-3 0-16,-5 1 0 0,-1 3-2 0,4-2 1 15,0 2-1-15,5-1 0 0,2 1-1 0,4-1-1 16,-1 1 0-16,-2-4 1 0,2 2 2 0,4 3 0 16,1-2 0-16,-8-3 2 0,-2 0-1 0,2 0 1 0,8 2 1 15,4-2-2-15,-5-1 1 0,-10 0-1 0,7 0 1 16,1 3-1-16,-5-3-1 0,1 0-1 0,-7 1 1 16,-3 0 1-16,2 0-1 0,2 1-2 0,-2-2 0 15,-2 0 1-15,7 0-2 0,-1-1 2 0,-1-1 0 16,1 0-1-16,-3-5 0 0,2 2 3 0,0-1 9 15,-5-2 2-15,-2-3 2 0,2 2 0 0,-1-3 1 16,-1 0 1-16,5 0 0 0,-3-2-2 0,-3 1-7 16,1-3-2-16,5 0-2 0,-2 0-1 0,-4 1-2 15,-4-2 3-15,-2 0-3 0,2 0 2 16,-5 3 1-16,1-1 0 0,-6 2 0 0,-2 0 2 16,2 1 0-16,-4 0-9 0,-2 1-13 0,-1-1-51 15,-3 0-35-15,-1-3-28 0,1 0-38 0,1-5 104 16,-2 2-98-16,7-16-25 0</inkml:trace>
  <inkml:trace contextRef="#ctx0" brushRef="#br1" timeOffset="150331.91">19214 10483 940 0,'-11'0'414'16,"1"-3"-250"-16,6 1-92 0,1 2 21 0,1-4-1 15,1 1-7-15,4 0 2 0,-2-2-1 0,6 2 0 16,-1 1 0-16,0-2-7 0,2 3-4 0,4 1-6 16,-3-1-6-16,2 2-17 0,1 0-4 0,-1 6-6 15,3-3-4-15,-3 2-13 0,0 2-4 0,2 0 0 16,0 3-3-16,-2-2-2 0,1-1-3 0,-2 1 0 0,3 1 1 16,-2 2-1-16,0 0 1 0,-3-1-1 0,1 0 2 15,-1 2 0-15,-3-1 0 0,0 4 1 0,-5-1 5 16,0 0 3-16,-3 1 2 0,-3 2 3 0,-4 4 4 15,0-1 1-15,-8 4 0 0,2 2-2 16,-5 1-4-16,2 1-4 0,-2 3-4 0,2 1-2 0,0-3-9 16,2-1-2-16,6-4-1 0,-2-3-25 0,4-3-33 15,10-11-43-15,2 1-274 0,2-3 304 0,2-5-191 16,8-2-116-16</inkml:trace>
  <inkml:trace contextRef="#ctx0" brushRef="#br1" timeOffset="151493.87">20102 10110 1230 0,'-13'-4'466'0,"-5"3"-287"0,-2 0-108 0,6 4 56 16,-2 6-68-16,3 3-10 0,-3 0-1 0,-1 5 1 15,-1 3-4-15,6 8-21 0,-6 1-8 0,5 7-2 16,0 5-4-16,3 6-7 0,1 2 2 0,4 14-4 15,0 0 0-15,2 8 0 0,0-1 2 0,0 17-3 16,2-9 2-16,0 9 0 0,1 2-2 0,-1 2 2 16,0-2-1-16,-1-12 1 0,-1-3-1 0,-2 7 3 15,1 2-4-15,-2-14 3 0,-1-7 0 0,-1-2 0 0,-2 4 0 16,0-10 0-16,0 5 0 0,1-18 1 0,0 2 9 16,2 0 2-16,-1-8 1 0,1-6 0 0,3-7 2 15,1 1-1-15,-1-8-1 0,5-1 0 0,2-5-10 16,1-1-2-16,3-2-1 0,3-2 1 0,6-4-3 15,-2 0-1-15,15-8 1 0,0 3-1 0,6-7-1 16,-1-1 1-16,18 1-1 0,-5-2-1 0,9-3 0 16,2 1 1-16,9 1 0 0,-1 0-1 0,-6 2 3 15,8 1-1-15,12-2 0 0,2 4 1 16,-3 3 1-16,-2 0 0 0,1 5-1 0,9 1 3 16,-1 6-2-16,1-1 1 0,-15 6 1 0,2 2-1 15,-2 0 0-15,-5 2 2 0,-10 3-1 0,-11-2 3 16,3 2 0-16,-14-2 1 0,-5 2 3 0,-10-2 1 15,-3 0 2-15,-10 2-1 0,1-4 2 0,-5-1 0 16,0 2 1-16,-2-7-1 0,-1 1-4 0,0-1-1 16,0-5-1-16,0-2-2 0,0 0-1 0,0-2-4 15,0-4-1-15,0-5-1 0,0-1 2 0,0 0-2 0,1-11-2 16,2-6 0-16,-1-1 1 0,1-2-1 0,0-5-2 16,2-6-1-16,1-12-7 0,3-15-1 0,0 6-1 15,1-8-2-15,5-18-6 0,1 1-2 0,1-14 0 16,8 2 0-16,-1-10 6 0,0 0 0 0,5-2 4 15,3 5 0-15,-2 3 7 0,3-3 2 16,-1 15 3-16,-1-2-1 0,2 14 3 0,0-3 1 0,0 21-1 16,-1-5 1-16,3 15-1 0,0 7 2 0,-5 4-2 15,3 1 0-15,-5 10 2 0,-8 6 0 0,2-1 0 16,1 0 2-16,-9 5-1 0,-2 5 1 0,-2 0 2 0,-1 0 0 16,-2 6 1-16,0-2 0 0,-1 1 2 0,-6 1 0 15,0-1 4-15,-1 1-1 0,-4 0 0 0,-7-1 1 16,1-1-2-16,-8 1 1 0,-6 0 1 0,-9 0-1 15,0 1-1-15,-12 1-1 0,-3 0 2 0,-15 2-1 16,3 2 1-16,-28 5-3 0,2 0-1 0,-10 4-1 16,1 0 0-16,-23 8-1 0,6 0-1 0,-7 4-3 15,0 4-1-15,1-3 0 0,2 2 1 0,16-2-2 16,7-4-9-16,-12 4-11 0,0-4-9 0,20-2-8 16,7-1-15-16,11 0-21 0,-7-1-75 0,17-3-48 15,-4 3-95-15,18-8 204 0,2-1-177 16,1 3-82-16</inkml:trace>
  <inkml:trace contextRef="#ctx0" brushRef="#br1" timeOffset="152015.22">20171 10178 1026 0,'-3'-11'467'0,"1"7"-275"0,-2 0-118 15,3 2 75-15,1 2-99 0,-1 0 2 0,1 4 1 0,-1 3 3 16,1 5-9-16,0-3-6 0,1 4-15 0,0 6-4 15,1 2-4-15,2 1-4 0,1 1-3 0,2 2-4 16,0 0-1-16,2 3-1 0,-1-3-1 0,2 1-2 16,1-2 2-16,-2 0-1 0,2 1 1 0,0-2-2 15,1-1 1-15,-1 4-2 0,1-4 3 0,-2 0 0 16,2 1 0-16,-6-7 0 0,1 2 2 16,-2-5 4-16,-2-4-1 0,-2-4 2 0,0 1-1 0,-1-4-1 15,-2-8 0-15,-2-7 2 0,-2 0-2 16,1-3-1-16,-3-7 0 0,-3-1 1 0,-1-6 2 15,-3-2 0-15,1 1 1 0,0 7 0 0,-2-2 0 0,0-1 1 16,0 4 0-16,0 4-4 0,0 8 2 16,0-1-3-16,-1 8 0 0,-1 3-2 0,3 7-1 15,-1 1-2-15,1 7-1 0,2 5 1 0,2 5-3 16,0-3 0-16,6 11 0 0,2-2-2 0,0-1 0 16,1 0-2-16,4-1 0 0,5-1 0 0,3-3 1 15,4-5-1-15,6-6 2 0,-5-1 1 0,5-4 1 0,2-10 0 0,4-2-6 16,-1-2-8-16,-3-4-13 0,0-2-17 0,-1-3-21 15,5-4-64-15,0-4-39 0,0 1-56 0,-3 0 146 16,5-3-141-16,-3-1-53 0</inkml:trace>
  <inkml:trace contextRef="#ctx0" brushRef="#br1" timeOffset="152281.54">20511 10365 1113 0,'-16'7'533'0,"0"0"-294"0,6 1-140 15,-6 0 68-15,0-3-58 0,5 2-9 0,1-3-9 16,-2 3-12-16,4-2-22 0,2-1-9 0,0 4-5 15,-1-3-6-15,2-2-13 0,2 3-5 0,2-1-6 0,-2 2-3 16,-1 0-4-16,0 0-1 0,2 2-4 0,1 0-1 16,1 1 0-16,0 2-1 0,2-2-1 0,5-3 0 15,1-1 1-15,3-4-3 0,2-2 0 0,3-5 1 16,1 2 2-16,2-10-2 0,-2-1 2 0,0-1 0 16,0 0 1-16,-6-5-1 0,2 4 1 0,-2 2 0 15,-3-2 2-15,-1 7 1 0,-3 3-1 0,0 5 3 16,-3 3-1-16,-2 10 2 0,1-1-2 0,-5 0 0 15,0 8-4-15,-3 4 2 0,3-2-6 16,1 1-22-16,0-1-23 0,4-5-38 0,-1 2-141 0,6-9 179 16,0 5-120-16,12-9-68 0</inkml:trace>
  <inkml:trace contextRef="#ctx0" brushRef="#br1" timeOffset="152657.81">20726 10115 1214 0,'-7'-6'518'0,"-2"3"-331"0,5 3-114 0,-1 3 28 16,0 1-9-16,5 4-10 0,-1-1 4 0,1 6-26 15,0 7-7-15,0-1-7 0,1 5-4 0,1 3-6 16,1 6-14-16,0 2-4 0,-1 2-7 16,1 0-2-16,0 0-3 0,1 2 1 0,-1-7-4 15,0 2-4-15,-1-9-17 0,1 3-8 0,-2-10-9 16,-1-1-8-16,0-7-31 0,-2-3-9 0,-2-7-11 0,1 0-3 15,-3-5 0-15,1-7 5 0,-1-4 7 16,0-1 6-16,0 2 31 0,0-3 6 0,-2-7 12 16,0 2 9-16,-1 0 17 0,2 1 1 0,0 0 1 0,-3-1 17 15,1 1 6-15,-1-2 10 0,5 8 9 0,-4 4 21 16,4-2 4-16,-1 7 8 0,1 3 2 0,2 4-9 16,0 1-5-16,2 6-6 0,1 3-12 0,7 2-19 15,-4-1-4-15,10 9-8 0,-2-4-2 0,3 0-6 16,1 0-1-16,7-5-1 0,-2 1 0 0,3-2-29 15,2-6-21-15,2-4-18 0,-1 0-24 0,-1 0-23 16,1-7-32-16,1-1-112 0,0 3 164 0,-4-4-95 16,-2 0-32-16</inkml:trace>
  <inkml:trace contextRef="#ctx0" brushRef="#br1" timeOffset="152920.96">21008 10358 451 0,'-1'-4'427'0,"-7"1"-108"0,4 1-153 16,-4-1 114-16,-7 1-54 0,3 1-61 0,0 0-22 15,-5 1-17-15,-1 0-15 0,0 1-37 16,-2-1-9-16,3 4-12 0,0 2-4 0,1 3-16 0,-1 2-4 15,2 1-4-15,0-1-4 0,2 4-8 0,2 3-3 16,3 2-2-16,1-4-1 0,0-1-4 0,6 0-3 0,3-3 0 16,0 4 0-16,3-5 0 0,5-6 0 0,2 0-2 15,4-3-2-15,8-7 3 0,-2 2-1 16,3-1 2-16,0-6 0 0,0 0 0 0,1-2 0 0,-4-1 0 16,-4 2 3-16,-3 2-2 0,-6-2 3 15,-6 2 2-15,0 7 1 0,-1-3 1 0,-7 11 0 16,1-1 2-16,-5 7-1 0,2-2 0 0,-7 9-1 15,0-2-4-15,-2 0 0 0,-2 3-11 0,4 0-19 16,1-4-29-16,3-1-123 0,7-3-139 0,5-4 244 16,5-4-174-16,2 0-94 0</inkml:trace>
  <inkml:trace contextRef="#ctx0" brushRef="#br1" timeOffset="153121.9">21119 10378 1227 0,'-14'16'563'0,"5"-5"-335"0,-2 1-143 15,4-4 43-15,5-5-40 0,1 1-19 0,0 0-4 16,2-3-26-16,0 0-10 0,4-1-6 0,0-2-6 0,2-4-2 16,-2 2-4-16,1-3-3 0,0-1-40 15,2 1-35-15,-2-3-45 0,-1 1-62 0,1 4 124 16,-2-4-98-16,-1 4-43 0</inkml:trace>
  <inkml:trace contextRef="#ctx0" brushRef="#br1" timeOffset="153277.84">21056 10719 1539 0,'-13'5'644'0,"6"-3"-432"0,3-2-148 15,1-2 7-15,3 0-11 0,0-1-8 0,4-5-13 16,2 0-28-16,-1 0-31 0,3-3-40 15,0 2-65-15,5-2 97 0,-1 0-61 0,6 3-35 16</inkml:trace>
  <inkml:trace contextRef="#ctx0" brushRef="#br1" timeOffset="153496.07">21323 10360 1461 0,'-3'7'618'0,"-2"-3"-408"0,3 0-141 0,-2 0 30 16,-3 0-23-16,5 3-20 0,2 2-5 0,-1 1-15 15,0 2-8-15,-2 2-7 0,3 0-4 0,-3-2-10 16,1 5-3-16,1 2 1 0,-1-1-8 0,-3 0-12 16,3-1-16-16,0 2-23 0,-1 0-78 0,4-4-50 15,-1 3-79-15,1-7 175 0,1 1-174 0,1 0-76 16</inkml:trace>
  <inkml:trace contextRef="#ctx0" brushRef="#br1" timeOffset="153766.59">21548 10497 1427 0,'-11'-7'664'0,"0"3"-383"16,4 1-174-16,-3 1 75 0,3-1-75 0,0 0-9 0,4 3-2 16,-2-1-17-16,1 1-25 0,2 1-5 0,-1 3-4 15,0 1-4-15,1 3-6 0,1-2-6 0,3 5-15 16,0 4-3-16,0-2-3 0,3 4-2 0,-1-2-4 15,6 2-1-15,1 1-2 0,-2-2 2 0,3-2-1 16,3-2-1-16,0-1-1 0,3-3 0 16,3-5 1-16,-1-4-1 0,1 1 2 0,1-11-2 0,-2 2 1 15,-2-6 2-15,3 2 1 0,-10-6-1 16,2 0 2-16,-6 1 1 0,-3-2 1 0,-6 0 0 0,2 0 2 16,-2 2 0-16,-9 3 0 0,0 0 3 15,-3 1-1-15,2 3 1 0,-2 3-1 0,0 3 0 0,-5 0-1 16,-2 7-3-16,2-2 0 0,-3 3-10 0,-3 9-66 15,0-4-49-15,-3 7-68 0,0-1-104 0,-6 9 206 16,0-3-160-16,-1 6-66 0</inkml:trace>
  <inkml:trace contextRef="#ctx0" brushRef="#br1" timeOffset="154486.34">20104 11502 1241 0,'-18'-6'529'0,"10"5"-346"0,-7 0-121 15,4 2 36-15,7 0-30 0,-3 6-16 16,3-1-9-16,0 0-2 0,-1 10-9 0,-3 8-6 15,3-2-5-15,2 0-8 0,0 9-5 0,0-4 0 0,-2 8-4 16,2-2-2-16,1 3 1 0,2-12-2 0,0-2-1 16,0 0-2-16,1-6-1 0,4-5-1 0,-1-11-1 15,-1-2-1-15,-1-7 2 0,-1-10-2 0,7-3 1 16,-6-3 2-16,2-8 0 0,-6 1 0 0,2-5 2 16,5 3 1-16,-3 0-1 0,6 2 1 0,-6 2 0 15,0-2 0-15,5 9 0 0,1-3 1 0,0 8-1 16,0 2 0-16,0 8-1 0,-2 0 1 0,0 1 0 0,-2 13 1 15,3 6 1-15,-3-1-2 0,1 4 2 16,-2 7 0-16,3 2 0 0,-3 7-2 0,2 3-1 16,1 2 1-16,2-9-2 0,0 5 2 0,0-2-1 15,1-5-1-15,1-5-1 0,2-10 3 0,0 2 0 16,-1-9 2-16,1-6 1 0,0-8 0 0,1 1 2 16,-2-9-1-16,0 0 3 0,0-4 0 0,0 1-1 15,-4-4-3-15,2 1 0 0,-2 1 1 0,-2-3 0 16,0 6 1-16,-2-1 0 0,-2 2 0 0,0 4 0 15,-2 3 3-15,0-1 0 0,0 6 1 0,-4 5-3 0,0 2-1 16,-2 1 0-16,2 5-2 0,-2 3-1 0,1 7 0 0,-2 7-2 16,0 8 0-16,-1-4 0 0,3 4 0 15,1 6-1-15,0-1 1 0,3 2-2 0,2-3 0 16,3-9-2-16,0 2-2 0,5-8-4 0,3-5-11 16,6-14-42-16,-2 5-29 0,8-18-45 0,-1 1-96 15,6-10 166-15,-3 3-117 0,7-18-45 0</inkml:trace>
  <inkml:trace contextRef="#ctx0" brushRef="#br1" timeOffset="154645.14">20476 11408 1465 0,'-21'24'586'16,"2"3"-402"-16,3-2-125 0,6 1 34 15,7 3-47-15,1-1 3 0,8-2-1 0,4 2-6 0,6-2-12 16,-3 1-4-16,8-10-4 0,-1 2-6 0,2-7-14 15,4-2-17-15,2-9-19 0,-3-1-24 0,-1-5-94 16,3-5-69-16,-3-7 158 0,-1 1-124 0,-3-1-56 0</inkml:trace>
  <inkml:trace contextRef="#ctx0" brushRef="#br1" timeOffset="154845.57">20701 11417 1073 0,'-9'9'469'0,"-2"5"-275"0,2 0-110 15,-1 7 34-15,0-3-15 0,0 7-10 0,-2 1-2 16,0 7-9-16,-1-4-9 0,0 4-19 0,-2 3-7 16,3-1-6-16,-2 0-7 0,3-6-16 0,0-8-8 0,3-2-8 15,-2 2-12-15,4-6-22 0,2-8-22 0,-3-4-23 16,4-4-106-16,3-9-106 0,0 3 207 0,4-7-151 16,6-10-108-16</inkml:trace>
  <inkml:trace contextRef="#ctx0" brushRef="#br1" timeOffset="155047.54">20795 11246 1552 0,'-9'4'630'0,"0"-3"-407"0,-1 5-143 0,-2-3 35 16,6 1-46-16,1-1-4 0,1 6-5 0,1 3-10 16,0 7-8-16,0-3-8 0,3 6-10 0,2 9-3 15,0 1-5-15,3 4-1 0,0 4-7 0,3 1-4 16,0 1-4-16,1 1-9 0,-1-6-13 0,1-3-47 15,0 3-22-15,0-16-58 0,1 3-54 0,-2-9-57 16,-1 1-76-16,-3-13 203 0,1 4-160 0,-2-8-57 16</inkml:trace>
  <inkml:trace contextRef="#ctx0" brushRef="#br1" timeOffset="155183.04">20726 11570 294 0,'-19'-23'305'0,"2"1"-84"0,0-2-85 0,-2 0 86 0,2 1-36 15,5 5-16-15,1 4-16 0,1 1-7 16,4 6-14-16,2 5-11 0,4 6-28 0,1 0-10 15,3 6-14-15,1 1-15 0,5 3-29 0,0 1-7 16,6-1-6-16,-3 0-2 0,6-3-7 0,-3 2-4 16,7-5-24-16,-1 0-32 0,4-5-186 0,0-3 200 15,4-2-110-15,-3-1-99 0</inkml:trace>
  <inkml:trace contextRef="#ctx0" brushRef="#br1" timeOffset="155334.41">21038 11377 1544 0,'-24'18'645'16,"0"-3"-414"0,3 2-149-16,6-3 29 0,-1 0-18 0,3-3-24 0,1 3-10 0,5-2-15 15,1-3-9-15,4-1-16 0,2 0-4 0,1-5-2 0,0 0-5 16,2 1-25-16,3-4-26 0,3-2-102 0,-2 0-72 16,0-3 164-16,2 1-127 0,7 0-70 0</inkml:trace>
  <inkml:trace contextRef="#ctx0" brushRef="#br1" timeOffset="155494.46">20900 11708 1519 0,'-9'9'611'0,"3"1"-414"0,-2-5-143 16,3-2 16-16,4 2-22 0,1-5-18 0,1 0-7 0,1-4-8 16,6-1-7-16,0 1-2 0,1-1-17 0,2-4-34 15,0-2-46-15,2 0 73 0,7-2-45 0,0 1-32 16</inkml:trace>
  <inkml:trace contextRef="#ctx0" brushRef="#br1" timeOffset="155841.18">21064 11515 1077 0,'-9'0'537'0,"0"-3"-323"16,-3 0-134-16,9 4 39 0,1-1-36 0,2 3-13 0,2-1 7 15,1 5 0-15,1-3-4 0,-1 6-19 0,1 3-5 16,0-1-8-16,-4 5-4 0,1-1-9 16,-1 3-12-16,-1 0-3 0,-3-2-3 0,0-1-1 0,-1-2-3 15,3 2 0-15,-3-9-2 0,-1 2 2 0,3-6-3 16,0 3 0-16,1-12-3 0,-1 2 0 16,1-7 0-16,2-6-1 0,5-1 1 0,0-2-4 0,-1-1 3 15,3 0-2-15,1-2 3 0,2-1 0 16,1 4-1-16,-5 2 1 0,3 4-1 0,1-3 2 15,0 7 0-15,0-3 2 0,-3 9-1 0,0 4 3 16,1-1 1-16,-4 4 1 0,0 6 1 0,-2 5-1 16,0 3 1-16,-2 6 0 0,1 1-2 0,-1 0-4 15,0 2-8-15,0 0-17 0,0-4-22 0,0-2-105 16,1 0-72-16,1-13 164 0,3 2-127 0,0-9-103 16</inkml:trace>
  <inkml:trace contextRef="#ctx0" brushRef="#br1" timeOffset="156049.44">21261 11490 1185 0,'-5'3'602'0,"-6"6"-317"16,0-1-171-16,-1 7 84 0,-2-1-63 0,3 2-21 15,1-1-10-15,3 5-24 0,-1-3-14 0,2 3-7 16,2-1-6-16,2-1-14 0,-1 0-5 0,4-5-8 16,0 0-3-16,2-5-15 0,0 0-1 0,5-8-5 15,0 1-1-15,4-6-1 0,0-5 0 0,2-5 0 16,2-3 0-16,-1 3 0 0,5-9 0 0,-1-2 0 15,0-2 0-15,-2 5 2 0,2-1-2 0,-5 3-5 0,4-3-16 16,-7 6-9-16,1-4-11 0,-5 10-11 0,-1-1-49 16,-2-2-27-16,-3 4-28 0,1 3-31 0,-4-2 118 15,2 1-87-15,-2 0-18 0</inkml:trace>
  <inkml:trace contextRef="#ctx0" brushRef="#br1" timeOffset="156252.04">21451 11265 1460 0,'-9'4'577'0,"2"0"-354"0,3 0-127 16,4 0 49-16,-2-1-23 0,5 4-36 0,-3 2-5 15,5 2-7-15,-1 3-9 0,-1 4-7 0,1 5-20 16,-2 0-6-16,-2 6-8 0,0 1-4 0,0 2-9 16,0-2-4-16,-2 2-1 0,-2-4-2 0,5-5-26 15,-2 5-19-15,7-17-23 0,-7 2-22 0,2-6-82 16,0-1-44-16,2-11-62 0,4 0-102 0,1-9 245 15,-2-5-167-15,4-4-41 0</inkml:trace>
  <inkml:trace contextRef="#ctx0" brushRef="#br1" timeOffset="156410.4">21622 11118 1253 0,'0'-6'631'0,"-2"6"-323"16,-1 6-176-16,-1 9 68 0,0 2-23 0,-1 7-17 15,-1 9-22-15,0 13-44 0,-2-6-12 0,1 23-14 16,-2-3-10-16,0 5-26 0,0 3-3 0,3-1-20 15,1-5-16-15,2-9-148 0,3-5-124 0,8-13 220 16,-2-7-155-16,5-7-95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4:59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4018 869 0,'-5'-6'387'0,"3"-2"-199"0,1-1-94 16,-1 1 32-16,2-1-23 0,1-1 6 0,-2-2 16 15,1 2-6-15,0-1-43 0,0 0-8 0,-1 0-4 0,-2-2-3 16,-2 3-7-16,1-1-3 0,-1 5-16 0,-2-2-4 16,-2 2-3-16,0 0-4 0,-1 2-2 0,-2 1-2 15,0 1 2-15,-3 0-1 0,1 2 0 0,-3 0 3 16,-1 0-2-16,-1 2 2 0,-1-2-1 0,-4 0-1 15,2 2-2-15,-11-2-2 0,2 0-2 16,-1 0-4-16,0 0 0 0,-3-1-3 0,-2 1-2 0,1 2-3 16,3 1-1-16,0 1-1 0,-1 4 1 0,5-4-3 15,-3 6 0-15,-6 4-1 0,0-1 0 0,5-1 0 16,-3 3 1-16,-1 3-1 0,-4 1-1 16,2 3 1-16,-2-1 0 0,8-2 1 0,-3 5 0 15,-1-1 0-15,3-1 0 0,-3-1 0 0,-1-3 0 16,2 2 0-16,-4-2 1 0,2 1-1 0,4-2 0 15,-6 1 1-15,9-3-2 0,-4 3 1 0,6 0-3 16,-1 0 1-16,3-1-1 0,1 1 0 0,-2-1-2 16,2 4 1-16,-2 3-1 0,3 0 1 0,0-1-1 15,-2 4 0-15,3 3 1 0,-2-1 1 0,5-4 1 0,0 1-1 16,-1 8 1-16,-3-2 0 0,8-3 2 0,-2 0-2 16,0-1 1-16,-1 6 1 0,2 1-2 0,-1 0 2 15,1-2-1-15,3 4-1 0,-2-2 2 0,2 2 0 16,-4-3-1-16,6 0-2 0,-2 1 2 0,1-5-1 15,5 2 1-15,-5-1 1 0,3-2-1 0,-1 2-1 16,3-1 0-16,0 0 0 0,-1-2 1 0,3-1-1 16,-2 2 2-16,0-5-2 0,4 1-1 0,-2 3 1 15,4-2 1-15,-2-6-1 0,5 3-1 0,1 5-2 16,-1-3 0-16,5 2 0 0,0-2 1 0,2 2 0 0,-1 7 0 16,2 1-2-16,-1 0 4 0,3-2-1 0,2 7-1 15,-1-2 2-15,3 4 1 0,3 5-1 0,-4-4 1 16,2 1 1-16,-1 1 0 0,0-2 1 0,0-1 1 15,-2 0-1-15,2-4-1 0,-1 0 0 0,0-5 0 16,1 2 0-16,-1-5 0 0,-1 0-1 0,0-5 0 16,0 0 1-16,-2-5 0 0,1-2 0 0,-2-4 1 15,2-2 1-15,-2-2-2 0,2 1 0 16,-4-4 1-16,1-2-1 0,3 1-1 0,-2-1 1 16,1-1 0-16,0-1-2 0,-1-1 0 0,2 3 1 15,1-2 1-15,0-1 0 0,-1 3 1 0,3 0-1 16,-1 2 0-16,3 2 2 0,3 2 2 0,-4 2-2 15,2 1 0-15,0 3 1 0,0 4-1 0,0 5 0 16,2-3 1-16,0 9-2 0,0-1-2 0,3 0 1 16,-3 2 0-16,7-1 0 0,0 0 0 0,3-6 0 15,1 1-1-15,4-6 0 0,0 0 1 0,0-4-1 16,3-6 0-16,-2 0 1 0,1-1 0 0,-4-4 0 0,-9-3 0 0,6-1 0 16,-3 1 2-16,1-2 0 0,-6-1 0 15,3-1-1-15,-1-3 1 0,6-1-1 0,0 0 3 16,-3 1-2-16,3 1-2 0,2-1 1 0,-1 3 1 15,-3 0-2-15,0 4 0 0,1 4 2 0,-5 2-2 16,3 4 1-16,-1 4 1 0,-3-1-1 0,4 8-1 16,1 3 2-16,4 2-1 0,-3-2-1 0,9 3 0 15,-4-2-1-15,7 0 1 0,4-1 0 0,-3-8-1 16,1-1 0-16,-2-4 1 0,-4-9 0 0,11-5-2 16,-1 0 2-16,-10-6-2 0,4-4 0 0,1-1 1 0,7-6 1 15,1-9-1-15,-1 4 0 0,-8-2 0 0,5-2 0 16,0 0 1-16,-2-2 0 0,0 2 0 0,0 2 0 15,-2 2-1-15,2 4 1 0,-1 3 1 0,-1 4 1 16,-1 1 0-16,-2 5-2 0,-1 3 0 0,-4 6 1 16,2-2 1-16,-4 11-1 0,2 0 0 0,-1 5-1 15,0-2 2-15,3 9-2 0,0-6 0 0,2 5 0 16,1-1 0-16,0 0 0 0,-1-2 0 0,-4-4 0 16,2-3-2-16,4-3 2 0,0 2 1 15,-6-5-1-15,3-5 0 0,2-3 0 0,5-3 0 16,2-9 1-16,-1 3 1 0,-7-8-2 0,3-2 0 15,1-1 2-15,-5-7-2 0,0 1 1 0,-3 0 0 16,-1 0 0-16,-1-1 0 0,-2 1-1 0,1 2 2 16,0-1-2-16,0 9 1 0,3-3 0 0,-7 1-1 15,4 2 1-15,-5 7 0 0,1-1-1 0,-4 2 0 16,-6 2 0-16,1 3 2 0,11-4 0 16,-14 7-1-16,1 0-1 0,-1 0 2 0,0 1-1 0,1 0-1 15,3-3 0-15,-1 1 0 0,-1-2 0 0,0-3 0 16,3-1 1-16,5-5-1 0,7-9-1 0,-4 4-1 15,-2-10 0-15,5-4-1 0,1 0 0 0,-1-9 2 16,2-1 1-16,-4 0 0 0,-4-1 4 0,2 4-1 16,-7 1 3-16,-1 3 5 0,1-2 4 0,-9 4 1 15,0 1 2-15,-4-2 4 0,2 2 0 0,-4-1 2 16,0 2 1-16,-1-3-2 0,-1 1-4 0,0-1-4 16,-1-2-1-16,1 6-4 0,-2-11-2 0,-2-5-3 15,2-1 0-15,0 4-3 0,-1-6-1 0,0-1 3 0,0-5-2 16,-1 3-1-16,2-2 2 0,-3 11 1 0,-1-3-2 15,2 0 1-15,-2 4 0 0,-1-2 1 0,1 5-3 16,-2-1 3-16,1 2 0 0,-1 1 0 0,1 2 0 16,-3-1-1-16,-1 3 0 0,-2 1 1 15,0 5 0-15,1-3-1 0,-2 4-2 0,1 0-1 0,-1 1 2 16,0 1-1-16,-1-1 0 0,2 3 0 16,-5-2 1-16,0 1 0 0,1 1 0 0,0-1 0 15,0 5-1-15,0 0 0 0,0-1 1 0,-3-1-2 16,7 1 1-16,-3 3-1 0,2-3 0 0,-4-4 1 15,2-2 0-15,-2 1 0 0,3 1-1 0,-3-5 1 16,0-2 1-16,-1 0-2 0,-1-2 1 0,-1-2-1 16,-1 0 1-16,2-3-1 0,-1-3 1 0,-4-3 1 15,2 3-1-15,-5-4 2 0,0-1-2 0,-6 1 1 16,3-1 1-16,-9 5-1 0,1-1 1 0,2 4-2 16,-5 2-1-16,5 6-1 0,-2 1 0 0,5 7 0 15,0 4-3-15,1 7 2 0,-4 0-2 0,8 5 1 0,-4 10-2 16,-4 6 3-16,1-3-2 0,3 4 0 0,0 2 2 15,2-1-2-15,1 3 1 0,6-3 0 0,-5 2 3 16,12-4-2-16,-1-3 2 0,1 1 1 0,4-2 0 16,0-4-1-16,2-9 2 0,-1 1 0 0,1-11 0 15,2-5 0-15,-2-7 0 0,1 1-1 0,-2-13 1 16,1 2 2-16,-2-3 2 0,3 0-1 0,-8 0 3 16,0 1-1-16,-5-1 1 0,-2 4 0 15,-7 0 1-15,-1 4-2 0,-2 7-2 0,-5 2 2 0,0 12-2 16,0 2-2-16,5 3-2 0,1 19 1 0,-3 5-2 15,0 0-1-15,3 3-11 0,2 6-21 0,-1-3-27 0,-5 4-123 16,-3-3-127-16,1 2 235 0,8-4-170 0,-4-5-141 16</inkml:trace>
  <inkml:trace contextRef="#ctx0" brushRef="#br0" timeOffset="1676.07">4988 4098 1094 0,'-13'1'481'0,"0"0"-281"15,0 1-113-15,2 0 23 0,-1 1-3 0,2-3 2 16,-2 0 2-16,5 1-39 0,-3-1-17 0,0-4 0 15,-1 1-8-15,1 0-16 0,0-3-1 0,1 2 1 0,-2-3 0 16,-2-2-4-16,1 1 2 0,-3 1-11 0,0-1 1 16,2-1-2-16,-5-1 0 0,3-1-3 0,-3-1 1 15,2 2 3-15,2-3 0 0,-1 1 1 0,-1-1 2 16,2 1 1-16,-4-2-2 0,1 2 0 0,-1-1-1 16,-1 0-1-16,-1 0-3 0,1-1-1 0,-5 2-5 15,4 1 1-15,-4 1-1 0,1 0 0 16,3 5-4-16,-6 3-2 0,-6-3 1 0,1 3-2 15,5 0 1-15,-5 0-2 0,1 2 0 0,-4 0 0 16,4 0-1-16,-3 0 1 0,9 0-1 0,-6 1-2 16,0 2-3-16,2-1-2 0,0 2-1 0,-5-1-4 15,-1 1 1-15,-4 1-2 0,0 0 1 0,0 4 4 16,2-1-1-16,-4 2 1 0,2 0-2 0,4 3 3 16,0 0 1-16,8 3-2 0,-5-1 0 0,2 1 0 15,3 1 1-15,-6 2 0 0,2 1 2 0,0 1 1 16,-1-2 1-16,2 1-3 0,2 1 3 0,1-3-2 0,7-1-1 15,1 6 0-15,-1-4-1 0,4-2 0 0,4 2 0 16,2-2 0-16,-2 4 0 0,3-1 0 0,-2 0-1 16,3-4-1-16,0 4 0 0,0 0 0 0,1 0-1 15,0-1 2-15,1 3-1 0,2-1-1 0,-2 2 3 16,3 2 1-16,0 1-2 0,0-1 1 0,1 4 0 16,1-1-2-16,0 1 2 0,0 0 1 0,2-3-2 15,0 3 1-15,4-3 0 0,0 1 1 0,4-2-1 16,2-2-1-16,3-1 0 0,5-1 0 15,5 1 1-15,2-3 0 0,-2-4 0 0,12-4 1 0,4 5-1 16,-1-3 3-16,-1-2 1 0,2-2 1 0,1 0-1 16,4 1 2-16,1-3-2 0,-1 2 3 0,-1-3-1 0,5-2 0 15,-1 0-1-15,3-1 1 0,-3-1 0 0,-1 0 1 16,1-2 0-16,-5 0 0 0,0-1 2 0,1-3-2 16,-1 1 3-16,4 0-1 0,-4 0-1 0,0-4 1 15,2 3 0-15,-7 0 1 0,2 0-1 0,-3 3 0 16,-4-2 0-16,-2 0 1 0,2 3 0 0,-6 0 0 15,-1 2-1-15,6 1 0 0,3 2 0 16,-9-2 2-16,3 2-3 0,1 2 0 0,2-3 3 16,-2 3-2-16,1 0 1 0,-8-4 0 0,7 2 0 15,-3 0-1-15,-2-1 1 0,-4-3-1 0,1 0-1 16,1 0 0-16,-3 0 1 0,4 0-1 0,-7-3 0 16,7-1 1-16,3 1 0 0,-1-2 1 0,-1-1 2 15,0-2 3-15,-7-3 1 0,6 2 1 0,-7-2 0 16,0 0 4-16,-5-2-4 0,4 2 2 0,-5-4 0 15,1 2-5-15,4 2-3 0,-6 0 0 0,1 1 0 0,-1 3-4 16,2 2 2-16,-1-3-3 0,0 5 0 0,-2 1 1 16,-1 2 0-16,4 1 0 0,2 8 0 0,-2-3 0 15,0 1 0-15,4 3 1 0,0 2-1 0,4 1 0 16,1-3 0-16,1 0 0 0,-2-1 0 0,1-1 1 16,-2-5 0-16,-1-1 0 0,0-3 1 0,-5-2-1 15,0-1-1-15,-2-6 1 0,1 1 1 0,3-4-2 16,0 2 0-16,-2-1-1 0,0 0 1 0,4 0-1 15,-3 1-1-15,4 1 1 0,-4 2-1 0,-3 0 0 16,1 2 1-16,-2-1 0 0,-4 4-3 0,5 1 4 16,-1-1-1-16,-4 0 1 0,3 2 0 0,-1 0 0 0,2-2 1 15,0 0 0-15,0 1 1 0,-1-5-2 0,-1 1 2 16,2-2-2-16,-1 0 2 0,3-4-1 0,-3-4 2 16,2 0 0-16,-1-4 2 0,-2 0-1 0,2-5 2 15,-1 1 2-15,0-2-2 0,0-2-2 0,-5 1 2 16,2-2-2-16,-2 2-2 0,3-1 3 0,-1 3-4 15,-3 1 1-15,-1 1-1 0,3 3 2 16,0 0-1-16,-1 3 1 0,-4-1 0 0,-1 3-2 16,1 1 3-16,0 2 0 0,-3 0 1 0,-4-2 1 15,2 4 1-15,0 1-1 0,3-2 1 0,-8-1 3 16,-7-2 3-16,2 1-1 0,-4 0 0 0,2-3-1 16,-4 0-2-16,-7-1 1 0,2-1 0 0,1-1-5 15,3 1-3-15,2 0 1 0,0 1-1 0,-5 1-1 16,4-1 1-16,-5 7-1 0,2-4-1 0,-2 5 3 15,-2-2-2-15,-5 0-1 0,2 2 0 0,-2 1 2 16,-1 2 0-16,-3-1 0 0,1 3-1 0,4-1 0 0,2 1 0 16,-4 0 3-16,-2-2-1 0,5 1-1 0,4 0 2 15,0-2 2-15,-4 0 0 0,2-1-1 0,-2 1 0 16,1-1-2-16,1 1 1 0,1 0 0 0,-3-1-3 16,2 2-1-16,2-1 0 0,-1 2-1 0,3 0 1 15,0 0-1-15,4 3 1 0,-1 0 1 0,4 1 2 16,-3 1 2-16,3 2 4 0,-1-1 1 0,-1 2 0 15,0 1 5-15,0 2 2 0,-5-1 3 0,3 3-2 16,2 1 2-16,-3 0-3 0,1 2 1 16,-4-1-4-16,1 1-1 0,4-1-4 0,-3-1-4 0,1 0-2 15,-2-2-4-15,5-1-15 0,5-2-18 0,-3 0-25 0,4 1-147 16,3-3 165-16,-1 2-105 0,4 4-61 0</inkml:trace>
  <inkml:trace contextRef="#ctx0" brushRef="#br0" timeOffset="9393.94">20618 3829 473 0,'-6'-2'317'0,"-3"0"-105"0,5 0-103 0,-3 1 69 16,1-2-13-16,-3 2-12 0,0-3-9 0,1 3-42 16,4-1-15-16,-4-2-2 0,-1 1-9 0,0 1-25 15,3-1-5-15,0-1-4 0,2-1-2 16,-5 1-5-16,-1-1-2 0,1 2-9 0,1-2-2 15,-1 0-5-15,-5 1-3 0,1-2-5 0,-3 2-4 16,1-2 0-16,0 2-1 0,-4-1 0 0,-4 4-1 16,3-1 0-16,-5 5-1 0,-1 0 2 0,-1 2-2 15,-2 1 0-15,-4 1-2 0,3 0-2 0,-5 2-3 16,-1-3 0-16,-5 1 0 0,1 0-1 0,4-3 2 0,-2 0-3 16,0 1 2-16,-2 2 3 0,7-5 2 0,4 0 0 15,1-1-1-15,-5-1 0 0,1-3-5 0,0 1 1 16,1-2-4-16,-3-4-4 0,0 4-1 0,-2-4-3 15,3 2-1-15,1 2-1 0,-3 1 1 0,6 0 1 16,1 3 5-16,1 1 0 0,-1 2 2 0,1 4 2 16,0-3 3-16,1 3 0 0,0-1 3 0,-1 2 1 15,2-2-3-15,-2-1 4 0,1 1 0 0,1-4 0 16,-1 2 0-16,2 0 0 0,0-4-1 0,2 1 0 16,-3 0 2-16,8 1 0 0,1-2-2 0,-2 1 1 15,0-1 0-15,4 1 0 0,0-1 0 0,2-1 0 0,-3 1-1 16,1-2 0-16,-1 1 1 0,3 1-1 0,-3 0 1 15,0 0 1-15,0 0-1 0,-4-2 0 0,2 2 0 16,0 2 0-16,-2-1-1 0,2-1 1 0,-3 1 0 16,0 0 0-16,-1 1 0 0,4 3 0 0,0-4 0 15,-4 2 1-15,5-4-1 0,0 1 1 0,3 1-1 16,1-1 0-16,1-3-2 0,-2 0 1 0,3-2 2 16,1 2-2-16,-1 2 1 0,0-5 0 0,1 1 1 15,1 1 0-15,-2-1 2 0,-1 1-1 0,2-1-2 16,1 1 1-16,-3 1 1 0,-2 3-2 15,-2 0 0-15,1-1 2 0,-1 4-2 0,-2 0 0 16,0 1 0-16,-2 2 0 0,-4-1 0 0,-1 1 1 16,1 3-1-16,-4-3 0 0,2 0-1 0,-1 2 1 15,-4-1 2-15,7 2-4 0,0 0 2 0,3 0-1 16,-2 0 1-16,6-2-1 0,0 2 1 0,2-1-1 16,1-2 0-16,2 2 1 0,0-2-3 0,3-1 3 0,3 2-2 15,-3 0-2-15,-1-1 1 0,4 3 0 0,-1-2 2 16,-1 3 0-16,-1 1 1 0,-1 5-3 0,-1-3 2 15,3 3 0-15,-5 2 1 0,1 0-2 0,2 2 0 16,1 1-2-16,-2-3 2 0,0 1 0 0,1-1 1 16,-2 1-1-16,3-3 0 0,2 1-1 0,-3-3-2 15,1-1-1-15,5 2-1 0,0 0-1 0,7-4-2 16,-5 0 1-16,6 0-1 0,-1 1 2 0,2-3-2 16,2 1 2-16,4-2 2 0,-1 0 1 0,2 0 2 15,5 1-2-15,-5-1 3 0,5-1 0 0,1 3 1 16,2 1 1-16,-5-3-2 0,2 2 2 0,-2-1-2 0,5 3 2 15,0-1-1-15,0 2-1 0,0-2 2 0,2 2 0 16,3 3 0-16,0 0 0 0,3 0 1 0,-4-3 0 16,3 4-1-16,-2-3 2 0,2-1-2 0,-3-5 0 15,0 3 1-15,-3-7-2 0,2 2 1 0,1-4 0 16,-1 0 3-16,3-4-2 0,-2 0 0 0,3 1 2 16,2-1 0-16,5 0 0 0,-2 1-2 0,0 0 3 15,2 1-3-15,-1 2 0 0,3 2 1 0,-8-3-1 16,-2 3 0-16,5 0 0 0,-2-1 0 15,-3 1-1-15,-3 0 1 0,2 0-1 0,2 2 0 16,4 0 1-16,0 0-1 0,0 0 1 0,2 0-1 16,0 0 1-16,0 0 0 0,1-1 0 0,-5 0 0 15,3-4-1-15,-6-1 0 0,0 0 1 0,0-1 0 16,2 0 1-16,-5-6-2 0,2 2 2 0,0-2-1 16,1 1 2-16,-1 2-3 0,5-3 0 0,-1 3 0 15,2 2 0-15,1 3 1 0,-2-3-2 0,1 2-4 16,-2 0-2-16,2 1-2 0,-2 1 1 0,-6-1 1 0,2 1 0 0,2 1-2 15,2 0 1-15,-3 1 5 0,-2 1 1 16,4-2 4-16,5 1 5 0,3-4 4 0,-3 3 4 16,-3-3 4-16,2-4 7 0,3 1 2 0,-4-4-2 15,-3 0-1-15,0-3-3 0,-1-1-4 0,-1-1-4 16,1-1-3-16,-2 1-6 0,1-1-3 0,-1 4 1 16,0-2-1-16,-1 4-2 0,0-2 1 0,-2 6-1 15,-3-2 1-15,2 2 0 0,-4 0-1 0,-2 1 1 16,3 1 0-16,-6 1 0 0,4 3-1 0,1-4 0 15,1 4-2-15,-2-1 2 0,2 0-1 0,-2 0 0 0,6 0 0 16,0-2 1-16,-1 0 1 0,-1 3 0 0,5-5 0 16,-3 2-1-16,5 0 3 0,-2 0-3 0,-3 0 2 15,2 0-1-15,-2-1-1 0,-3-1 0 0,-1 3 2 16,1-2-2-16,-2 1 0 0,-1 3 1 0,-1 1-2 16,0-3 1-16,0 4 0 0,-1 0 0 0,-1-2-4 15,-1 4 3-15,-1 2-2 0,-1-3 1 0,2-1 1 16,-2 2-1-16,1 0 0 0,0 1 1 0,-1-2 1 15,0-1-4-15,4-2-13 0,-2 2-3 0,0 0-3 16,1-4-2-16,1 0-2 0,3 0-2 16,-1-1 0-16,2 0 2 0,-3 0 15 0,2 0 2 15,0-1 3-15,-2-1 3 0,1 2 2 0,-4 0 2 16,0-1 0-16,-2 0 0 0,3 1 1 0,-5 1 1 16,1 1 1-16,-3 1-2 0,2-2-1 0,-1 3 2 15,0-1 0-15,1 1-2 0,-2-1 0 0,1-1 0 16,0-1 1-16,3-1-1 0,-1 0 1 0,1-3-1 15,0-2 2-15,1-2 0 0,1-1-1 0,-2 0 1 0,0-5-2 16,5-3 1-16,0 1 1 0,-4 1 1 0,3-3-2 16,-1-1-1-16,4-1 1 0,-1 0 1 0,0 0 1 15,-5 2-3-15,3-2 2 0,0-1-1 0,-2 1 1 16,0 0-1-16,-4 1 2 0,0-1-2 0,0 0 2 16,-2 2 1-16,-1-1 0 0,0 0-1 0,-2 3 0 15,0-3 3-15,-2 1-2 0,1 1 1 0,-3 1-2 16,2-2 1-16,-2 2 2 0,0-1 1 0,0 1 2 15,0-1 3-15,-1 1 2 0,0 0 2 0,-1-2 0 16,1 2 2-16,0 0-3 0,-2 2-1 0,-1-1 2 16,2 0-5-16,-1 2-2 0,0 2-1 0,1-2-2 0,0 1-1 15,-1 0-1-15,-1 0 0 0,2 0-3 0,-3 1 2 16,2 0 0-16,-2 4-1 0,-1-2-1 0,2 0 0 16,-2 1-1-16,0 0 1 0,-1-3 0 0,2 5-1 15,-1-3 0-15,1 0 0 0,-1 3 0 0,1-1 3 16,0-1 6-16,-1 4-1 0,0 2 3 0,-2-1 1 15,0 2 2-15,-2 0 1 0,1 0 0 0,-2 0-3 16,-1-2-4-16,0-1-3 0,-1 0-1 0,0 0-1 16,2-2 0-16,0 1-2 0,-5 0 0 15,-1-1 0-15,2 0 1 0,-3-1-1 0,-2 3 1 16,-1-2-2-16,-2 2-1 0,-3 2 0 0,-3-1 0 16,-1 0 0-16,-2 2-2 0,0 0-4 0,-2 0 1 15,0 0 2-15,1 0-1 0,2 1 0 0,1 1 0 16,2 0 1-16,3 1 0 0,0-1 4 0,1 0 1 15,1 0-1-15,-5-2 0 0,6 0 1 0,0-1 2 16,-1-1-1-16,4-1 1 0,-4 1-1 0,5 0-1 0,4-2 0 16,-4-1 1-16,-3 2 1 0,4 0-1 0,-2-1 2 15,-1 1 0-15,-1 0 3 0,-3 2 2 0,0-3 2 16,4 4 0-16,-6-1 5 0,2 1-2 0,-1 0 0 16,-2 0 0-16,3 0 0 0,0 0-1 0,0 0-2 15,0 1-1-15,0-1-2 0,1 1 1 0,2-1 0 16,2 0 1-16,2 0-2 0,-2 0 1 0,5 3-3 15,-3-2 0-15,5 1 0 0,-1 1-2 0,-2 2-2 16,2-3 0-16,0 2-1 0,0 1-2 0,1-1-17 16,-2 2-18-16,3-1-30 0,3 1-37 0,-1-2 75 15,0 2-59-15,3-2-24 0</inkml:trace>
  <inkml:trace contextRef="#ctx0" brushRef="#br0" timeOffset="46164.25">14661 5134 176 0,'0'-2'138'0,"0"0"-46"0,-2-2-50 16,-1 2 25-16,-2 0-15 0,1 0-21 0,0 2-17 0,-3 1-3 16,3 1-6-16,0 2-8 0</inkml:trace>
  <inkml:trace contextRef="#ctx0" brushRef="#br0" timeOffset="47631.82">6523 8073 368 0,'-3'-3'218'0,"1"-2"-69"0,2 0-64 16,-2 0 33-16,2 1 9 0,0-1-5 15,0-2-9-15,0 0-7 0,0 2-11 0,-1-3-4 16,1 3-5-16,0-1-1 0,0 1-15 0,0 0-6 0,0 2 9 16,1 1-6-16,0-1-19 0,-1 2-4 0,0 0-5 0,0 0-6 15,0 2-5-15,1 1-2 0,-1 3-14 0,0 3-1 16,0-2-3-16,0 5-1 0,0 1-3 0,0 3 0 16,0 2 0-16,1 2-1 0,-1 4 0 15,0 0-3-15,0 2 3 0,1 2-2 0,-1 1 0 16,1 0 1-16,-1 1 0 0,0-1-2 0,0 1 3 15,0 0 0-15,2 0 0 0,-1-3 2 0,0-1 4 16,0-2-1-16,0-6 2 0,1 4 5 0,-1-3 0 16,-1-3 2-16,1-4-1 0,-1 1 0 0,1-1-1 15,-1-2 0-15,0 0 0 0,2-5-5 0,-1 3 1 16,-1-1-3-16,1-2 2 0,0-1-3 0,0-1 0 16,1 1 1-16,-2-2-2 0,0 0 2 0,1 0-1 15,-1 0 0-15,0 0 0 0,0 2 1 0,0 0-2 16,-1 0 1-16,-2 1-1 0,2 4-2 0,-1-5 2 15,-1 4-1-15,1-3-2 0,0 1 0 0,-1-1-18 16,0 0-18-16,3 0-25 0,-3-2-26 0,1 3-34 0,1-5-42 16,-1-1 102-16,2 1-86 0,-4-3-9 0</inkml:trace>
  <inkml:trace contextRef="#ctx0" brushRef="#br0" timeOffset="48004.64">6388 8589 816 0,'-4'3'346'16,"3"-4"-178"-16,-2-1-85 0,1-1 63 0,1 2-28 0,-1-3-6 0,2 4-15 0,-1-3 4 16,0 0-13-16,1-1-8 0,-1 2-8 0,1-1-21 15,1 1-8-15,0-2-4 0,0 2-4 16,1 2-13-16,-1 0-4 0,4 2-5 0,-2 3-1 0,1 1-4 15,0-2 0-15,3 9 0 0,-2-3-2 0,2 5-1 16,-1 2-2-16,-1 2 0 0,2-1 0 16,0 3 0-16,-2 0 0 0,1-1-1 0,0 0 1 15,-1-2-2-15,0-4 0 0,2 1 7 0,-2 1 6 16,1-5 1-16,-1-1 2 0,1-5 4 0,-2 0 11 16,3-5 6-16,-2 3 6 0,1-5-3 0,3-6 6 15,0 0 0-15,0-4 3 0,0-1-1 0,3-1-6 16,3-3-5-16,-1-2-4 0,2 2-3 0,-4-2-12 15,1-1-2-15,1 4-6 0,1-2-1 0,0 0-5 16,-4 2 1-16,6 0-4 0,-4 1-12 0,2 2-91 16,1-1-74-16,1 3-199 0,1-1 292 0,-3-1-244 15,2 3-148-15</inkml:trace>
  <inkml:trace contextRef="#ctx0" brushRef="#br0" timeOffset="53202.01">8079 9469 636 0,'-4'-6'293'0,"0"1"-159"15,4 0-76-15,-5 1 25 0,5-2-24 0,-1 2-5 0,1 3-2 16,0 0-8-16,0-1-20 0,2 2-4 0,-2-2-2 0,0 7 1 15,1 4-1-15,0-3-1 0,-2 6-4 0,1 6 0 16,-1 2-4-16,0 6 0 0,0 7-4 0,-3 8-17 16,0-1-13-16,1 8-10 0,1 6-12 0,-5 14-16 15,1-5 2-15,3 18-5 0,-2-3 6 0,2 4 7 16,-1 5 8-16,-2-3 6 0,0 1 10 0,3-7 6 16,-3-2-4-16,4-8-7 0,1 1-31 0,-1-10-20 15,3-2-20-15,1-9 71 0,0-2-58 16,2-8-19-16</inkml:trace>
  <inkml:trace contextRef="#ctx0" brushRef="#br0" timeOffset="53464.05">7808 10771 771 0,'-6'9'324'16,"1"-5"-166"-16,2 0-82 0,-1 0 40 0,3 0-5 0,-1-1-7 16,3-1-17-16,2 2 6 0,2 1-7 0,0 0-5 15,3-1 0-15,3-3-9 0,1 0-3 0,2 1-8 16,4 0-5-16,3-2-22 0,-1 0-5 0,11-4-9 16,-5-1-6-16,4 1-60 0,0-1-39 0,-4-8-61 15,4 3-143-15,1-4 218 0,-5-4-150 0,-1-3-72 16</inkml:trace>
  <inkml:trace contextRef="#ctx0" brushRef="#br0" timeOffset="54304.64">8300 8828 296 0,'0'2'152'0,"1"0"-55"0,1-6-27 0,0 1 17 15,5-7 0-15,-1 0-2 0,2-1 10 16,-1-1-5-16,1-6-16 0,1 2-10 0,0-2-15 16,0 1-5-16,1 0-2 0,-4 0-3 0,0 3-6 15,-1 0-3-15,3 3-2 0,-3-1-2 0,-1 3-4 0,-1 2-5 0,3-1-1 16,-2 1-5-16,4 1-4 0,-3 1-2 15,0-3-1-15,6 2-2 0,2-1 0 0,-2-1-1 0,-3 0-1 16,11 0 1-16,-4-2-1 0,3-1 0 0,4-4 1 16,-4 3 3-16,3-1-1 0,6 0 5 15,0-5 1-15,-1 1 9 0,-1 1 0 0,5 2 2 16,-4-1 1-16,4 2 0 0,-1-2 2 0,5 7-5 0,-3 0-2 16,-3 5-5-16,2 2 0 0,-6 1 1 15,2 0 0-15,-4 2 3 0,-6 2 5 0,0 5 7 16,-1 1 4-16,0 0 2 0,-2 3-1 0,-2-1-1 0,3 5 5 15,-3 1-5-15,0-1-3 0,-1 1-4 0,0-3 4 16,1 1 0-16,0-1 1 0,-2 1 0 0,1-3-2 16,0 1-1-16,-1-2 1 0,-1-2-2 0,1-3-4 15,-1 1-2-15,1-4-1 0,-1-1-1 0,-1-2-2 16,1-1 3-16,-3-1-5 0,3-2 0 0,-2-1 0 16,0 1-1-16,1-3-8 0,-2 0-26 0,1 2-128 15,-1-2 129-15,-3-1-68 0,-5-3-67 0</inkml:trace>
  <inkml:trace contextRef="#ctx0" brushRef="#br0" timeOffset="55209.24">9368 8725 742 0,'0'-5'365'0,"-2"2"-180"0,-4 0-93 0,4 2 35 15,-4-4-16-15,3 1-11 0,1-2-11 0,-1 3-17 16,-1 0-14-16,0-1-21 0,-2 2-10 0,0-1 0 16,-1 2-4-16,2 1-10 0,-2 0-1 0,0-1 2 0,-3 1 2 15,-1 2 1-15,1-1 1 0,1 3-4 0,-4 0 2 16,-1-1 0-16,1 2 2 0,-5 1-1 0,2-1-4 16,-2 2 0-16,-2-3 0 0,1 2 1 0,-2-2-1 15,1 1 2-15,0 2-3 0,0-1 1 0,-1 2-1 16,0-2-2-16,2 5 0 0,0-2-2 0,3 4-4 15,-2 2-1-15,4-2-2 0,-3 1-1 0,6-2 0 16,2 2 0-16,1-1-2 0,-2 2 1 0,3-5 1 16,3 1 0-16,-2-1 0 0,2 1 0 0,0-1-1 15,-1 0 1-15,0-1 0 0,0 3 0 0,0 0 0 16,1 0 0-16,-1 3 1 0,-1 1-1 0,2 1 0 16,-2 2 0-16,0 2-2 0,0 3 1 0,1-1-1 15,0 1-1-15,1 0 0 0,1 2-2 0,-2-2 4 16,5 1-5-16,0-1 4 0,1-1-2 15,0 0 1-15,6-3-2 0,1-2 3 0,1 0 2 0,2-4-2 16,1-1 1-16,2-2 2 0,-2-2 0 0,6-1 1 0,5-4 3 16,-3 2 0-16,0-4 0 0,4-2 1 0,-4 0 1 15,6 0 1-15,0-3 3 0,-1-2-1 0,-5 2-1 16,4-1-1-16,0 0 0 0,2 0 0 0,-2-2-2 16,2 0-1-16,-1-2-1 0,0 0 0 0,4-4 0 15,-1 2 1-15,0-1-1 0,-1-2-1 0,3 3 1 16,-4-2 1-16,2 0-1 0,-7 1 0 0,0 0 1 15,-1 0 4-15,-1 0 3 0,-3 0 5 0,0-1 2 16,-2 0 6-16,-1 1 2 0,-1-2 3 0,0 1 2 16,-3 1-5-16,-1-1 0 0,-1-2 4 15,0-2-2-15,0 3-3 0,-4 0-1 0,2-4-1 0,-2 1 2 16,-2-3 0-16,1 0-2 0,-1 4-7 0,-1-4 0 16,0-1-4-16,0 5-1 0,0-4 0 0,-1 2-4 15,-2-1-1-15,1 0-1 0,-3 0 1 0,1 0-2 16,0-2 3-16,-3 5-2 0,0 0-2 0,-2 0 1 15,2-2 1-15,-4 6 1 0,1 0-2 0,-1-1 1 16,-1 0-2-16,1 1 0 0,-4 0 1 0,0 1 4 16,-1-2-1-16,0 3 0 0,-3 0 1 0,3 3 2 0,-5 1-2 15,-2 3 2-15,2-1-2 0,1 3-2 16,-1 0-3-16,1 1 0 0,0 2 0 0,2 2-3 16,0-1 1-16,6-2-2 0,-2 5 0 0,2-2-1 15,3 2 1-15,2-2 0 0,0 1-25 0,-1-1-14 16,2 1-25-16,1-1-32 0,2-2-134 0,0 0 174 15,3-2-116-15,0 2-67 0</inkml:trace>
  <inkml:trace contextRef="#ctx0" brushRef="#br0" timeOffset="56051.67">9569 8775 251 0,'-3'0'159'0,"2"0"-47"0,-2 0-44 0,2 1 42 15,0 1-2-15,1 0 1 0,-4-2 4 0,3 1-15 0,-1-1-9 16,-2-1 5-16,0 1-8 0,2-2-19 0,-2-1-7 16,4 0-5-16,-4-1 3 0,4-2-4 0,-2 0-2 15,2-1-12-15,2-4 2 0,2 2-2 0,-2-4-3 16,1 0-3-16,5-4-9 0,-2 1-4 15,3-2-3-15,1-4-6 0,2 5-6 0,0-3 0 16,4-1-4-16,-1 2 0 0,4-2-2 0,-1 1 1 16,6 0 0-16,0 1-1 0,4-4-1 0,3 1 1 15,4 1 0-15,-4 0-1 0,1 2 2 0,-7 5-2 0,4-4-1 16,1 3 2-16,-5 5 0 0,-7 1 0 0,-1 2 0 0,4-1 0 16,0 2 0-16,0 0 0 0,-1 4 0 0,2-2 2 15,0 1 0-15,2 0-1 0,5-1 1 0,-3 4 7 16,4 0 4-16,1 1 3 0,-1 1-2 0,-3 1 6 15,2 2 0-15,-5 1 2 0,-3 2-1 16,1 1-3-16,-3-1-2 0,-4 4-4 0,1-2 2 0,-4 0-3 16,1 1 1-16,-3-4-2 0,0 1 1 0,-5-2 1 15,0-3-1-15,-3-1 1 0,0 2 0 16,1-1-1-16,-3-4-1 0,0-3-1 0,0 3-15 16,0-4-29-16,-2-1-34 0,1 0-54 0,1-5 94 15,0 2-67-15,0 0-40 0</inkml:trace>
  <inkml:trace contextRef="#ctx0" brushRef="#br0" timeOffset="57166.09">10641 8632 353 0,'0'-9'303'0,"0"5"-66"0,-2-3-114 16,0 3 93-16,-2-1-30 0,1 1-17 0,0 0-16 16,-4 1-38-16,0 0-13 0,0 1-9 0,-2-3-10 15,0 4-26-15,-1-4-9 0,-1 1-2 0,-2 3-5 16,1-2-11-16,1 0-6 0,0-3-3 0,-4 2-1 15,1 1-5-15,-1-1 1 0,4 1-7 0,-5 0 0 16,2-1-1-16,1 4 0 0,-1 0 0 0,2 3-2 16,-4-2 0-16,0 2-1 0,2 2 1 0,-3 1-4 15,2-1 1-15,0 2 0 0,-2 1-1 0,-1 0-1 16,5 1 0-16,-1 1-1 0,-4-1 0 0,5 2 0 16,-1 1 1-16,0 0-1 0,1 3 1 0,0-1 0 15,0 4-1-15,0 1 2 0,-1-2-1 0,3 1 1 0,2-1-2 16,-4 2-1-16,0 1 0 0,3-2 0 0,0-3-1 15,0 1 1-15,1 2-1 0,1 0 0 0,-3 0 2 16,7-3-3-16,-2 3 1 0,-1 0 0 0,2 1-1 16,3 4-1-16,1-2 2 0,0-1-3 0,1 2 1 15,0 2 2-15,6-2-3 0,-1 0 2 0,2-2 0 16,-3-2 1-16,3 0-1 0,1 0 2 0,-1-1-1 16,1-5-1-16,-2 2 3 0,1-2 1 0,1-1 1 15,1 3-1-15,-2-6 3 0,1 1 0 0,2 1 3 16,-1 0 1-16,0-1 0 0,1-1 0 0,1 2 0 0,2-4 1 15,2 1 0-15,0 1 0 0,0-6-2 0,4 1 1 16,2-1 0-16,0-1-1 0,3 0-1 0,-1-1 0 16,0 2-2-16,2-1 1 0,-2-1-1 0,1 0-2 15,-2 0 2-15,-2 0 0 0,0 0 0 0,1-1 2 16,-2-2-1-16,0 2 0 0,2 1 1 0,-2-1 0 16,0-1 0-16,-2 0 0 0,3 1-1 0,-3-2 3 15,0 1 2-15,1-2 3 0,1 2 3 16,-4-3-1-16,-3 3 1 0,4-1 3 0,1-2 4 15,-2 2-4-15,-1 2-1 0,-1-1-3 0,0-4 0 16,3 0 2-16,2 1-1 0,-6-3-4 0,1 2-1 16,-2-3 0-16,1 0-2 0,0 1 1 0,-1 1-1 15,-2-2-2-15,1 2-1 0,-1 2 0 0,-2-5-1 16,2 2 0-16,-2-2-1 0,1-2 0 0,-3 0-1 16,2 0 1-16,-2-5-1 0,1 1 2 0,-1 0 0 15,0-1 0-15,0-1 4 0,0 0 6 0,-2 1 1 16,0 0 2-16,1-1 1 0,-1 1 0 0,-1 3-1 0,-2-2-3 15,2 0 0-15,0 0-4 0,0 1-4 0,-1 0-1 16,0 1-2-16,-1-5-1 0,0 2 1 0,1-2 2 16,-1 5-2-16,-1-4-1 0,-1 0 1 0,-2 2-1 15,2-2 1-15,-2 3 1 0,-1-1 1 0,0 0-2 16,-2 0-1-16,-1-2 1 0,1 1 0 0,-2 1-1 16,-3-2 1-16,0 1-2 0,-2 1 0 0,-3 0-1 15,2 2 3-15,2 4-2 0,-1-1 0 0,-1 2 1 16,2 4-2-16,-4 2-1 0,3 1 1 0,-4 2 0 15,-1 3-2-15,0-1 0 0,0 1 0 0,1 5-1 16,-4-2 1-16,4 2 0 0,5 0 0 0,1 1-2 0,-2-2-20 16,3 3-17-16,0 0-16 0,5-2-17 0,-3-1-77 15,0 0-50-15,3-2-77 0,0-1 175 0,4-2-158 16,0-1-68-16</inkml:trace>
  <inkml:trace contextRef="#ctx0" brushRef="#br0" timeOffset="57771.1">10591 7980 680 0,'-4'-4'369'0,"0"1"-169"0,2-3-112 16,-1-3 54-16,1 2-22 0,0-3-2 16,2 1-1-16,0 1-19 0,-1-2-13 0,1 3-9 15,-1-2-6-15,1 3-16 0,-2 1-8 0,4 3-7 16,-4-3-2-16,0 3-13 0,1 1-3 0,-1 3-4 15,-1 2-4-15,0 10-8 0,-1 0 0 0,2 11-5 16,0 2 1-16,-1-2 1 0,3 14-2 0,-1 7-2 16,1 0 2-16,3-3-1 0,-1 5 0 0,3-2 3 0,2 5-2 15,1-4 0-15,-1 2 1 0,0-15 2 0,2-2-3 16,-2 0 0-16,1-11 1 0,-1-2-1 0,-1-12-4 16,0 1-1-16,-2-8-5 0,2-1-6 0,-3-8-6 15,-1 1-7-15,2-6-5 0,-3-5-5 0,-1-1-8 16,0 1-4-16,-5-2-2 0,2-4-1 0,-3 3-14 15,0-2-8-15,-3 4-12 0,-1 0-14 0,0 3-61 16,-1 1-28-16,1 2-28 0,-2 1 129 16,2 3-97-16,1 4-33 0,-1 1 139 0,2 1-58 15,0 3 71-15,1 2 74 0,2 5 14 0,-2 3 113 16,4 6 29-16,-2-2-64 0,2 4 51 0,1 5 9 16,0-1-12-16,1 3-17 0,1-2-11 0,1 1-8 15,-1 0-1-15,3-3-4 0,1-2-1 0,2-6-7 16,-2 1 2-16,4-7 0 0,0-1-1 0,0-2-20 15,1-1-9-15,4-8-7 0,-2 1-7 0,3-6-21 16,3-2-8-16,1-8-8 0,2 0-6 0,3-6-38 16,3-4-36-16,1 3-52 0,2-3-84 0,-4 3 147 0,-2 5-108 0,2-4-97 15</inkml:trace>
  <inkml:trace contextRef="#ctx0" brushRef="#br0" timeOffset="196520.71">7259 15680 42 0,'2'11'142'16,"1"1"23"-16,-3-5-67 0,0 1 58 0,2-1 4 15,-2-1-1-15,0-3 0 0,-3-3-15 0,1 2-6 16,0-2-9-16,0 1-7 0,-3-1-15 0,2 0-8 16,0 0-2-16,2 0-6 0,-1 1-23 0,0 0-12 15,1-2-7-15,-1 1-8 0,4 0-14 0,-2 0-6 16,6-2-5-16,-4 0-3 0,2-3-5 0,4 2 0 16,1-2-1-16,2-2 0 0,-3-1-5 0,4-2 1 0,1-7 0 15,1 0-1-15,1 1 2 0,-1-5-1 0,1 0-1 16,6-7 3-16,2-5 2 0,-2 0 1 0,3 0 0 15,2-7 4-15,0 0 3 0,3-6-1 0,-2 1 1 16,-4-4 1-16,2 0-3 0,-5-1 0 0,0 3-1 16,-1 0-3-16,-3-1 0 0,-3 4-3 0,2 0 0 15,-1 3 0-15,-1 2 3 0,-4 5-2 0,0-1 1 16,-4 5 1-16,1 4 0 0,-3 4 5 0,0 1 12 16,-3 3 10-16,0 3 1 0,0 4 1 0,-1-1 3 15,0 3-1-15,-1 3 0 0,0 1-3 0,-1-2-11 16,1 5-14-16,-1 0-1 0,1-1-2 0,1 1-2 15,0 0-6-15,0 1 0 0,1-2-1 0,1 3-2 16,-1-1 1-16,2 1 0 0,-1-1 1 0,2-2-1 16,1 1 2-16,-1 1-1 0,2-1-5 0,1-2-41 15,-1-1-22-15,1 0-31 0,1-2-39 0,-2 1 93 16,2 0-80-16,-3 1-28 0</inkml:trace>
  <inkml:trace contextRef="#ctx0" brushRef="#br0" timeOffset="196903.1">7703 14668 570 0,'-11'1'294'15,"0"-2"-138"-15,0 1-78 0,4-1 57 0,0 0-9 16,0 1-2-16,2-3 8 0,-3 1-16 0,6 0-8 0,0-1 7 15,-2-1-9-15,3 1-28 0,1 0-11 0,2 2-12 0,-1-3-8 16,3 1-10-16,-2 1-8 0,5-3-18 0,-1 1-1 16,1 0-4-16,2-4-1 0,-2-1 1 15,5-2-3-15,1 0 2 0,-2-2-1 0,0-5 0 16,1-2 0-16,1 2 0 0,-1-6-1 0,0 4-1 16,0-3 0-16,-1-1 1 0,0 9-1 0,-1-1 1 15,0 5 13-15,-1 2 6 0,-1 6 6 0,1 3 8 16,-2 8 6-16,0 6 1 0,1 10 2 0,0 1 1 15,0-1-12-15,-1 12-5 0,2 10-3 0,-1-2-5 16,0-2-7-16,0 2-1 0,0-1-1 0,0 4-1 16,2-3-13-16,0 2-36 0,0-16-62 0,6 0 82 15,-4-4-45-15,3-8-30 0</inkml:trace>
  <inkml:trace contextRef="#ctx0" brushRef="#br0" timeOffset="206395.26">9251 12377 435 0,'-2'0'389'0,"0"0"-132"16,-2 0-133-16,2 1 55 0,-2 0-18 0,-1 0 1 0,2 0-15 15,0-1-7-15,-1 1-33 0,1 1 5 0,-1-2-11 16,1 0-14-16,-1 0-7 0,0 1-16 15,0-1-5-15,0 1-6 0,0-1-8 0,-1 0-14 16,1 0-2-16,-1 0 0 0,1 0-2 0,-2 0-4 16,1 1-1-16,-2 1-3 0,0 0 0 0,1 2-3 15,-1-1 0-15,-2 4-4 0,2-3 0 0,-2 1-3 16,0 2-1-16,1 0 0 0,-2-1-1 0,3 0-1 0,0 4 0 0,-4-1 0 16,1 2-2-16,5-3-1 0,-3 3-1 0,0-2 1 15,2 6-1-15,0-3-2 0,-2-1 1 16,6 0-1-16,0 2-1 0,-5 2-1 0,4 1 1 15,3-1-1-15,-2 2 1 0,1-1 0 0,0 3 0 16,-3-1 1-16,2-1 2 0,1 0-1 0,1 3-1 16,-5-3 1-16,2 1-1 0,0 0 1 0,0-1 0 0,0 0-2 15,2-1 1-15,-3-1 1 0,2-4 3 16,2 2-2-16,0-3 0 0,1-1 1 0,0 0-1 16,0-2 2-16,1 0-1 0,4-3-1 0,2 4-2 15,-7-1 0-15,1 0 1 0,2 0-1 0,0 0 1 0,3 0-1 16,-3 2 0-16,-2 1 0 0,3-2 1 0,1 1 1 15,0-1-1-15,1 1 1 0,2-2-1 0,-1 2 2 16,0-1 2-16,-2 0 1 0,1 0-1 0,0-2 0 16,2 1 1-16,-1 0-1 0,1-1 1 0,-1-1-1 15,1 0-1-15,2 0-1 0,0-1 2 0,0-1-1 16,1 1-1-16,-1-3 2 0,0 1-3 0,3 0 1 16,-3-2-1-16,1 0 1 0,0-1-1 0,-1 0 0 15,-1 0 0-15,2-1 1 0,0 1 1 0,-2-3-1 16,0 2 1-16,-1-1 0 0,3 1 0 0,-1-4 1 15,-1 2 0-15,-2 0-2 0,2 0 1 16,-2 0 1-16,2 1-1 0,-2 0 0 0,2-1-2 16,-3 1 2-16,0 0 0 0,5-1 1 0,-5-1-1 15,0 0 2-15,1-3-2 0,1 1 3 0,-4-2-2 16,5 2-1-16,-5-5 0 0,1 3 1 0,4-2 0 16,-4 0-2-16,1-2 0 0,-2 2 0 0,4 0 1 0,-2 3-1 0,-1 0 0 15,1-2-1-15,-3-1-1 0,2 6 2 0,-2-2-1 16,2 0 0-16,-4-1 2 0,1-1 0 0,-2 1-1 15,0-1 6-15,2 2 1 0,-2-2 1 16,0-1 4-16,-2-3 2 0,1 1-1 0,-2-3 2 16,0 2 0-16,-1-2-3 0,-1-3-1 0,-1 1-2 15,-1-1-3-15,0 0-3 0,0 0 1 0,-1 0-2 16,-2-3 1-16,1 2-2 0,2 0 3 0,-5 5-3 16,2-2 4-16,-2 1 4 0,0 4-2 0,-3-2 1 15,0 3 0-15,1 1-1 0,-1 2 0 0,-2 1 2 16,1-2-1-16,1 2-5 0,-1 4-1 0,1 2-2 0,-1-4-1 15,2 2 1-15,-1-1-2 0,3 0 0 0,0 0-2 16,1 0-1-16,2-2 0 0,1 2 2 0,2 0-17 16,-1-1-15-16,2 2-25 0,2 0-35 0,1-2-156 15,-1 2-189-15,4 2 327 0,0 0-232 0,0-2-178 16</inkml:trace>
  <inkml:trace contextRef="#ctx0" brushRef="#br0" timeOffset="207917.19">9108 12527 887 0,'-4'1'456'0,"2"-1"-227"16,0 0-123-16,0 0 74 0,-1 0-63 0,2 0-8 15,1-1-10-15,0 1-4 0,-1 0-22 0,1 0-9 16,1-1-6-16,-2 1-3 0,1 0-4 0,-1 0 1 16,1-2-1-16,-1 1 1 0,0-3 0 0,0 2-1 15,1-1-1-15,0 0 2 0,0 0-7 0,0-2-2 0,-2-1 3 16,2 1-5-16,0 0-7 0,-3 0-4 0,2 1-5 16,-2-3-3-16,-1 0-4 0,-1 2 0 0,5-1-8 15,-3-1 0-15,0 1-3 0,-1-2-1 0,-5 1 0 16,4 0 0-16,3 0-2 0,-5 1-1 0,2-1 0 15,-2 1 1-15,2 0 0 0,-1-1-1 0,4-2-1 16,-2 5 1-16,-1-3 1 0,-2-1-2 0,2 1 2 16,-2-2-1-16,1 1 1 0,-2 2-1 0,2 0 1 15,-1-1-2-15,2 1 2 0,-4 2 0 0,2-2 0 16,0 2 0-16,2-1 1 0,0 3-2 16,-3-1 2-16,-1-1-1 0,5 2-2 0,2 0 3 0,-3-1-1 15,-1 1-2-15,1-1 1 0,-1 1-1 0,0-1-1 16,1 0 1-16,-2 0 1 0,2 0-2 0,-1-1 0 15,0-1-1-15,0 0 2 0,1-1 1 0,-1 1-2 16,0-2 1-16,-1 4 1 0,0-2 0 0,2 3 1 16,-2 0 1-16,1 2 0 0,-1-1 1 0,0 1 1 15,2 1 0-15,-2-1-1 0,1 0 1 0,-1 0-2 16,2 0-2-16,0 0 1 0,0 0 0 0,0-1-2 16,1 0-1-16,-2-4 0 0,3 4-1 0,-3-3 0 0,2 0 1 15,-1 2-1-15,0-1-1 0,2 0 1 0,-2-1 0 16,1 2 0-16,0-1 0 0,-2 1 1 15,1-2 0-15,1 1 0 0,0 2 1 0,-2-2-2 16,2 0 0-16,1 1 0 0,-3 1 2 0,3 1 0 16,-4-1-2-16,4 1 0 0,-3-1 0 0,1 1 2 15,-4-2-1-15,4 1 0 0,1-1 0 0,-1 1-1 16,-4 0 1-16,1-1 0 0,3 2 0 0,0-2-1 0,2 2 0 16,-3 0 0-16,-1 0 0 0,6 1 0 0,-4-1 0 15,2 0 1-15,-2 1-3 0,2 1 3 0,-1-2-1 16,-3 0 0-16,2 0 0 0,-1 0 0 0,3 0 0 15,-2 1 0-15,-2 0 2 0,1 2-2 0,-3-2 1 16,6 1 1-16,-2 0-2 0,-3 0 0 0,0 1 1 16,0-2-1-16,4 1 0 0,-2-1-2 0,2 3 2 15,-4-1 0-15,3-2 0 0,-4 2 1 0,2 0 0 16,-3 0 1-16,1-1-1 0,-1 3 1 0,0-5 0 16,1 2 0-16,1 1-2 0,-1 1 0 0,2-2 0 15,0 3-1-15,0-2 1 0,2-2 0 0,-3 4-1 16,2-2 0-16,-1 0 0 0,3 2 2 0,-3-1-1 15,0-2 0-15,2 3 0 0,-1 1 0 0,2-3-1 16,-2 4 2-16,2-2-1 0,0-1 0 0,0-1 1 16,0 3 1-16,1-3-2 0,-2 0 3 0,2 1 0 15,-1-1-3-15,1-2 3 0,0 1 0 0,0 2-1 16,0-3 3-16,0 1 0 0,0-1-2 0,-1 0 0 16,2 1 3-16,1 1-2 0,-1 0 1 0,0-1 0 0,2 2-3 15,-2-1 2-15,0 1-1 0,1 2-2 16,-1-1 1-16,-1 2-1 0,2-1 0 0,-4 3 0 15,2-1 1-15,3 1-1 0,-3 1 2 0,0-3-3 16,1 2 1-16,0 0 0 0,-1-4 0 0,2 3-1 16,-4-2-1-16,1-3 0 0,-1-2 0 0,1 2 1 15,4-3-2-15,-3-1-1 0,-2-2-17 0,2-1-9 16,0-1-18-16,0 1-20 0,2-3-99 0,-3-1-57 16,4 0-94-16,1 0 211 0,7 1-201 0,1-3-93 15</inkml:trace>
  <inkml:trace contextRef="#ctx0" brushRef="#br0" timeOffset="208676.52">8144 12218 541 0,'-9'5'256'0,"3"-2"-146"0,-1 0-65 0,4 1 35 16,-2-4-32-16,5 1-11 0,1-4-4 0,2 3 2 16,-3-3-2-16,-1-3 3 0,2 0 4 0,2 1 17 15,-1-2 13-15,1 0 10 0,-3 0 15 0,-1 0 21 16,1 1 7-16,1-1 1 0,1 0 0 0,-4 1-14 0,0 1-4 15,-2-2 5-15,4 1-7 0,1 0-24 0,-1 2-5 16,-1 2-5-16,-2-2 1 0,0 2-5 0,1-1-6 16,2 3-15-16,-2 0-2 0,0 1-4 0,0 1-7 15,0 2-3-15,0 1-10 0,2 1-4 0,-2 0-3 16,-2 2-2-16,3 1-4 0,-2 0-2 16,-1 0-1-16,1 4-2 0,4-1 0 0,-1-1 2 0,0 1-2 15,0 0 0-15,0-1-1 0,2 3 0 0,-2-5 2 16,1 1-2-16,-1 1 0 0,0 0 0 15,0 1-1-15,1-1 1 0,-1 0 2 0,1 0-2 0,3 0-1 16,-4 1 1-16,3-3 0 0,0 0 0 0,-1-1 0 16,-2 1 0-16,3-2-1 0,-1 0 1 0,0 1 0 0,1-2 1 15,-3 2-1-15,2-2 0 0,1 0 0 16,2-1 0-16,-3-1 1 0,1-2 0 0,-3 0 0 0,0-2 1 16,1 3-1-16,1-2 1 0,0-1-2 15,-2 0 4-15,0 0 0 0,2 0 0 0,2 0 1 16,-1 0 2-16,-2 0 0 0,0 0 1 0,-1 0 2 15,2 0 0-15,-2 0-3 0,0 0 1 0,3 0 1 16,-2 0-1-16,3 0 0 0,-1 3 1 0,2-2-1 16,0 1-1-16,0 3 1 0,0-1-1 0,1 2 0 15,-1 0-1-15,1 2-1 0,0-4 0 0,0 4-2 16,0-1 4-16,1-1-1 0,0 0 2 0,-2-1 6 16,2 0-2-16,-2 0 2 0,1-1 1 0,-2-2 4 15,2 0-1-15,-3-1 1 0,0 0 2 0,1-1-4 16,-1 0 2-16,-1-1-2 0,-1 0 0 0,2-1 0 15,-2-2-4-15,2 1 1 0,-2 1-4 0,0-1-1 16,2 2-1-16,-1-1-2 0,0-1 0 0,0 2-5 0,-2 1 2 16,1 0-2-16,0 0 0 0,-1 0 0 0,0 0-1 15,0 1 0-15,0 1-27 0,0 3-17 0,1-1-30 16,-1 3-42-16,1-3-213 0,-1 1 254 0,1 1-158 16,1-4-106-16</inkml:trace>
  <inkml:trace contextRef="#ctx0" brushRef="#br0" timeOffset="209490.87">7818 12655 870 0,'-3'1'427'0,"1"-2"-222"0,-1 2-108 0,2-1 55 16,0 0-18-16,2 0-11 0,0 2-6 0,-1-2-25 0,3 6-13 15,3 6-8-15,1-1-12 0,-1 1-24 0,2 6-6 16,2 6-5-16,0 3-6 0,1 9-3 0,1-2-1 16,-4-8-8-16,1 7 0 0,0-1 0 0,-1-5 0 15,-1-6-2-15,-4-6 4 0,-1-3 0 0,-1-6 0 16,-1-5 0-16,-2-10 0 0,-1 0-1 0,-4-9 0 15,2-3 2-15,-2-8-4 0,1 1 2 0,0-6-3 16,0 1 1-16,2-2 1 0,-2 0 2 16,3 4-2-16,-1-1-2 0,2 4 2 0,0 2-2 15,2 4 2-15,-1 2-1 0,1 4-2 0,1 10 0 0,4 2 4 16,-2 3 3-16,2 4 1 0,1 8 0 0,3 7-1 0,4 7-1 16,6 13 3-16,-3-3-1 0,3 4-4 0,3 7 0 15,1-1-3-15,2 4 0 0,-5-6 2 0,-4-8 0 16,3 3-4-16,-6-11 2 0,-1-5 2 0,-4-11 13 15,-2 4 6-15,-2-20 1 0,0 2 4 0,-3-9 4 16,-1 0 4-16,-2-15 0 0,-2 3 0 0,-1-6-13 16,-2-3-3-16,0-1-3 0,-3-1-2 15,0-1-5-15,0 2-1 0,4 1-2 0,-1 2-3 16,-1 5-1-16,3 4-3 0,4 1-2 0,-4 2 0 16,5 5-4-16,0 5 2 0,4 3-2 0,-2 5 2 15,5 9 0-15,1-1 0 0,0 9 2 0,6 6 1 16,-2 3 2-16,2 5-2 0,-2 2 1 0,2-1-1 15,-1 1 1-15,-1-2 0 0,-2-5 2 0,-2-7-3 16,1 2 2-16,-6-17 0 0,2 3 2 0,-3-10-1 16,1 3 0-16,-4-16 1 0,0-1-1 0,-4-5 4 15,-1-6 0-15,-1-1 0 0,1-2 1 0,-2-1 4 16,-1 0 0-16,2 4 0 0,-1 2 1 0,2 3-1 0,3 9-1 16,1 1 2-16,-2 1-1 0,0 6-2 0,3 5 0 15,2 3-1-15,3 8-1 0,3 10-1 0,-3-4 1 16,4 11-4-16,2 6 0 0,3-1-4 0,-1 11 0 15,2-4 2-15,-1-4-3 0,0 2-13 0,0-5-18 16,-2-9-21-16,0-5-94 0,0-2-53 0,-3-14-78 16,0 4 186-16,-5-8-194 0,1-3-84 0</inkml:trace>
  <inkml:trace contextRef="#ctx0" brushRef="#br0" timeOffset="209901.33">7392 12287 1521 0,'-1'-7'634'0,"-1"-3"-377"16,-1 5-136-16,3-8 35 0,-3 2-19 0,3 0-18 16,2-1-4-16,1 3-13 0,-2-2-18 0,1 4-40 0,0 3-11 15,2 1-8-15,-1 1-5 0,1 3-10 0,0 3-3 16,2 4-2-16,2 8-1 0,3 7-1 0,-1-6 1 15,2 11 0-15,6 4-1 0,-4 2-3 0,4 7 1 16,-3-4 1-16,3 1 0 0,-4-3 1 0,0-2-2 16,-2-6-1-16,-7-4-11 0,4-1-10 0,-6-7-8 15,2-4-13-15,-3-6-48 0,1 1-25 0,-2-10-31 16,0-1-40-16,0-7 119 0,0 2-87 0,-2-11-22 16</inkml:trace>
  <inkml:trace contextRef="#ctx0" brushRef="#br0" timeOffset="210519.09">7738 12090 917 0,'-4'-5'489'16,"-3"2"-232"-16,6-5-137 0,-1 2 90 0,1 0-80 15,-2 0-1-15,1-2-4 0,-1 2-8 0,2 1-35 16,-1 0-9-16,-1 3 5 0,0-3-4 0,2 2-15 15,0 3-2-15,-1 0-2 0,0 0 0 16,0 0-5-16,-2 1-4 0,0-1-16 0,-3 6-2 16,-1-2-4-16,-2 3-5 0,2 0-2 0,-2 4-8 15,0 2-3-15,2 1 0 0,-1 1-1 0,4 2-5 16,-1-2 0-16,1 3-1 0,-1-2-1 0,4 2 0 16,0-1-1-16,2-1-2 0,1 2 0 0,-1-5-1 15,2 2 0-15,6-2-2 0,1-1 3 0,-3-6-2 16,4-1 2-16,4-1 3 0,-7-4-3 0,8 1 4 0,-3-3-1 0,2-6 2 15,-2 2 0-15,3 1 2 0,-3-5 0 0,-1 0 0 16,3 1 5-16,-2-1-1 0,1-1 1 16,-3 6 1-16,1-3 1 0,0 4-2 0,-2 2 2 15,0 2-1-15,0 6-1 0,-1-2-1 0,-1 5 3 16,0-1-2-16,-2 8-1 0,2-3 3 0,-4 8-4 16,2-2 3-16,-2-1-2 0,-1 3 0 0,-1 0-3 15,0 0 1-15,-1-3 1 0,0-3 0 0,-1 3 1 16,-1 0-2-16,0-3 3 0,-2-1 0 0,-2-5 0 15,1 1 1-15,0 2-1 0,0-8-1 0,-3-2 2 16,1 0 3-16,1-3-3 0,-1 0 1 0,0-2 1 0,2-4 3 16,-1-5-2-16,0 2 3 0,1-3-2 0,2-6-2 15,0 1 2-15,1-4 0 0,-1 0-2 0,2-4-2 16,0-1-1-16,1-3 0 0,1 0-1 0,4 2-1 16,-4-3 0-16,3 4-2 0,1-1 0 0,-1 2-1 15,3 1 2-15,-4 3-1 0,2 1-1 0,-1 4 3 16,-1 0-3-16,-2 8 4 0,1-2-2 0,-1 2 2 15,1 8-3-15,-2 1 0 0,0 0-2 16,-2 1-6-16,1 3-14 0,1 0-26 0,-2 3-146 16,2 1-149-16,-1-1 265 0,3-6-187 0,-1-1-161 15</inkml:trace>
  <inkml:trace contextRef="#ctx0" brushRef="#br0" timeOffset="211850.17">10290 12712 926 0,'0'-3'441'0,"0"3"-222"0,0-1-113 0,-2 1 47 16,0 0-29-16,2 1-4 0,1 1-11 16,-1 2-15-16,0 2-38 0,-3-1-12 0,3 9-12 15,0-2-8-15,2 3-13 0,-2 5-2 0,1 0-2 16,2 1-2-16,-1 0-2 0,5-1-2 0,-3-3 1 15,-1 3 1-15,3-6-1 0,-1-4-1 0,0-4 1 0,2-2 2 16,-4-7-2-16,0 1 2 0,1-9-1 0,-1-8 1 16,-2 0 2-16,2-6 3 0,1 0 0 0,-5-8 6 15,1 1 6-15,0-3 0 0,0 6 2 0,0 2 5 16,0 1 3-16,0 4-1 0,-1 3 2 0,2 9-2 16,2-1-4-16,3 10 0 0,-5-1-1 0,3 7-4 15,1 0-2-15,0 16-6 0,3-3-1 0,1 7-4 16,-1 6-1-16,0 6-1 0,2-2-1 0,-1-2-2 15,-1-1-3-15,5 3 3 0,-2 0-1 0,-4-7-2 16,1-5 1-16,3-6-1 0,-3 1 0 0,0-13 0 16,0 5 4-16,-5-11 2 0,0-9 0 0,2-2 4 15,-4-6 0-15,-1-3 4 0,0-7 7 0,-3-2 2 16,1-5 1-16,-1 3-2 0,1 2 1 0,-2-1-1 16,2 2-1-16,-1 4-3 0,2 5-6 0,1 0-3 15,0 9-5-15,1 1 0 0,0 7-1 16,1-5 0-16,3 17-2 0,0-2 1 0,1 7-2 15,0 6 2-15,2 4 1 0,1 2 0 0,0-1-1 0,-1 2-1 0,6 4 0 16,-3 2-1-16,0-5 2 0,0 0 0 0,-1-3-2 16,1-2 2-16,-4-6 0 0,3 2-1 0,-5-11 1 15,-2-5 4-15,1 0 0 0,-2-7 2 0,-2-6 1 16,-3-6 2-16,0-2 0 0,-1-5 2 0,-2-2 0 16,-1-2 2-16,1-2-3 0,-2 1-1 0,2-1 0 15,-1 6-3-15,0-2 0 0,3 8-2 16,3-3-1-16,-2 6-5 0,1 3-1 0,4 3 3 15,-1 4-2-15,3 3 2 0,0 3-1 0,5 7 0 16,-3 4 2-16,3-2 1 0,-1 13-2 0,5 5 1 16,0-3 0-16,-2 2 0 0,1 3 0 0,-1-2-2 0,2 1 0 15,0-2 1-15,2 1 2 0,-4-11-2 0,-5-1 3 16,5-1 5-16,-4-6 3 0,1-3 5 0,-7-5 3 16,2 0 0-16,-3-4 1 0,-4-3-1 0,0-4-1 15,0 2-5-15,-2-4-5 0,0 1-3 0,3-1-5 16,-3-2 1-16,3 5-5 0,1 1-14 0,2 0-101 15,0 3-89-15,-2 1 267 0,0 1-96 0,1 2-47 16,-9-2-9-16</inkml:trace>
  <inkml:trace contextRef="#ctx0" brushRef="#br0" timeOffset="212949.22">10538 12449 1031 0,'-3'1'466'0,"2"4"-272"16,1 0-112-16,0-2 40 0,1 2-20 0,0-3-10 15,3-2-2-15,-2 0-15 0,1 0-5 16,3-5-9-16,-3 0-4 0,2-2-6 0,0-2 0 16,0-1 1-16,0 0-2 0,0-3 2 0,-1-1-1 15,-1-3 1-15,-2 2-1 0,1-1-5 0,-4 0-2 0,0-1 7 16,-2 0 0-16,-1 1-11 0,1 4-1 0,-2-1-2 0,-3-3-2 16,-1 3-3-16,0 0-1 0,2 1-11 0,-3 0 1 15,-2 0-2-15,0 2-1 0,1 0-1 0,2 2-4 16,0-1-2-16,0 4-1 0,-2-1-1 15,3 0-4-15,-1 1-1 0,1-2-1 0,1 1-3 16,-2 0 1-16,1 1 1 0,1-1-2 0,3 0 0 16,-4-1 1-16,2 1-1 0,-5-2 0 0,5 1 2 15,-4-2 0-15,-2 2-1 0,-1 1 1 0,0-1-1 16,1 1 0-16,0 3-1 0,2-1 2 0,-4 0-1 16,4 3 0-16,2 0 0 0,0 0 0 0,-2 0 0 15,2 1-1-15,1 0 1 0,1 1-1 0,-1-1 0 16,1 0 1-16,0 0 1 0,0 0-2 0,2-1 0 15,-2-1 1-15,1 0-1 0,1-1 2 0,-3 0-2 16,3 0 0-16,-2-1-2 0,2 0 2 0,-2-1-1 16,2 1 1-16,-1-2 0 0,0 1-1 0,0-1 1 15,1 1 0-15,-1-1 1 0,1 1 0 0,0 0 0 0,2 3 1 16,-3-1-1-16,0-3 0 0,1 3-1 0,0 0 2 16,0-1-2-16,0 1 0 0,-4-2 0 0,2 0 0 15,1 0 1-15,-2-1-1 0,0 3 0 0,-2-3 0 16,1 2 0-16,-3-2 0 0,5 2 1 0,-2 1 0 15,-1-1-1-15,1 4 0 0,0-1 0 0,2 1 1 16,-5 0-1-16,2 4 0 0,0-1-1 0,1 5 0 16,-2-2 1-16,3 1-2 0,-2-1 2 15,4 1-1-15,0 0 1 0,-1 1 0 0,2-1 0 16,-2-1 0-16,2-1 0 0,-1 1 1 0,2-1-2 0,0 1 1 16,-1-1 1-16,1-2 0 0,0 2 0 0,-1-1 0 0,-1 1-1 15,1 0 1-15,-1 0 2 0,1-1-3 16,-2 3 0-16,0-1 1 0,-1 0-1 0,1 1 0 0,-1 3 1 15,0-1-2-15,-1 2 0 0,1-1 0 16,-1 2 1-16,0 0 0 0,2-1 0 0,-1 0-2 16,1-1 2-16,1 1 0 0,1-3 0 0,-1 1 1 15,1-1-1-15,1-1 0 0,0 0 0 0,0-1 1 16,1-1-1-16,1 1-1 0,0-2-1 0,-1-2 2 16,3 1-3-16,0-3 1 0,0 2-2 0,0-1-1 15,1-2-12-15,2 1-9 0,-2-4-21 0,2 1-117 16,1-7-78-16,0 3 180 0,3-7-136 0,-2-6-113 15</inkml:trace>
  <inkml:trace contextRef="#ctx0" brushRef="#br0" timeOffset="213327.98">9493 12002 960 0,'-8'1'501'0,"3"-2"-244"16,1 2-143-16,0 0 66 0,1 0-33 0,1 2-23 16,1 0-13-16,1-1-34 0,-1 4-13 0,0-2-13 15,1 4-7-15,1-2-18 0,2 3-4 0,3 4-1 16,-4-3-3-16,2 5-4 0,3-1-4 0,-1-1-2 0,-1 4 2 15,-2 2-2-15,3-1 1 0,-5-4 0 0,2 3 13 16,-1-2-1-16,-2 0 4 0,1-2 1 0,2-2 3 16,0-2 0-16,-1-1 4 0,3-4-1 0,-2-2-4 15,1 2 0-15,5-7-4 0,0 1 2 0,4 0-5 16,-4-1 0-16,11-1-6 0,-3 0-2 16,5 0-7-16,3 0-3 0,-2-1-18 0,2 4-41 15,-1-2-295-15,1 0 297 0,-3 0-155 0,-8-2-144 16</inkml:trace>
  <inkml:trace contextRef="#ctx0" brushRef="#br0" timeOffset="213899.67">9102 11550 766 0,'-9'1'437'0,"2"-1"-190"0,3 6-119 16,-3-2 66-16,2 2-40 0,0-5-14 0,1 5-17 16,1 1-8-16,3 0-10 0,-1 4-10 0,1 1-26 15,0-2-8-15,4 8-8 0,0 1-9 0,1 4-16 16,2 4-3-16,-2 4-5 0,5-2-4 0,-2-1-8 0,2 2-3 15,-1 1-1-15,1 1-1 0,-2-7-9 0,0-3-14 16,0-4-15-16,-2-2-59 0,-2-8-31 16,1 4-36-16,-3-9-39 0,1-3 120 0,-2 0-104 15,-1-3-22-15</inkml:trace>
  <inkml:trace contextRef="#ctx0" brushRef="#br0" timeOffset="214413.2">9200 11549 1185 0,'-4'-1'565'0,"3"-1"-302"0,1 0-143 0,-3-2 73 16,3 2-69-16,2-1-5 0,-1-2 0 16,3 1-14-16,-2 0-37 0,4-1-11 0,-2 2-14 0,4-1-8 15,0 2-8-15,0-1-4 0,1 1-12 0,1 3 1 16,1 0-5-16,2 2 0 0,0 4-1 0,1 2-1 16,0-2 2-16,2 7-3 0,-1-2 2 0,-2 7 0 15,1-1 3-15,-1 3-2 0,-3 0 1 0,-7 2-2 16,5 0 3-16,-9 3-2 0,1-2 2 0,-4 0-2 15,0 1-1-15,-3 0 0 0,0-1-1 0,-1-3 2 16,-2 0-2-16,-2-3 2 0,0-2-4 0,0-3 2 0,-3-7-1 16,1-3-2-16,-2 2 0 0,4-5-2 15,0-4 1-15,1-2-2 0,0-3 0 0,5-8-3 16,-4 4 2-16,5-1 1 0,1-4 0 0,1 1 0 16,1-1 1-16,2 3 1 0,3 1 4 0,-1 3 3 15,2 2 2-15,3 0-1 0,3 4 9 0,-2 0 3 16,6 2 1-16,-2 2 3 0,4 1 6 0,0 0 0 15,2 6-1-15,1-1 2 0,0 2-6 0,0 3 0 16,-6 0-1-16,4-1-4 0,-5 1-6 0,-6-5 2 0,4 1 0 16,-3 1 1-16,-4-5-3 0,1 0 1 0,0-1-3 15,-2-4 2-15,-2-1-4 0,0 2-2 0,0-4-6 16,-2-1-33-16,0-1-29 0,-3-2-47 0,1-1-71 16,1 0 129-16,0-1-96 0,0-1-43 0</inkml:trace>
  <inkml:trace contextRef="#ctx0" brushRef="#br0" timeOffset="-213817.47">11536 12764 787 0,'-4'-12'344'0,"-2"0"-194"0,3-2-78 0,-2 1 28 15,1-2 1-15,3-1 6 0,-1 1 3 0,1-1-6 16,0 2-11-16,-2 2-1 0,2-1 0 0,1 3 0 16,-1 5-7-16,-1-2-5 0,-2 6-8 0,0 1-6 15,1 6-9-15,0 1-7 0,-1 11-10 0,0-2-5 16,2 8-18-16,0 5-2 0,2 4-3 16,0-1 0-16,0-2-4 0,2 0-2 0,0-1 1 15,0 2-3-15,3-5-1 0,-1-9 0 0,1-6 1 0,2 1 2 16,1-8 2-16,-1 1 3 0,0-9-4 0,2-9 6 15,1-2-1-15,-2-6-1 0,-1-3 3 0,0-9 0 16,2 2-2-16,-2-5 0 0,1 4 1 0,-1-1-2 16,-1-2 2-16,-2 11 0 0,0-2-2 0,1 10 1 15,-2-5-1-15,-3 10 3 0,-1 0 0 0,1 7-1 16,-1 4 0-16,0 4-2 0,-1 5-3 0,1 5 0 16,1 8-2-16,0 7-4 0,0-1-2 0,0 0 0 15,3 7 0-15,4 2 0 0,-2-1 0 0,0-5 1 16,4-3-1-16,-1-8 0 0,-1 2 1 0,2-13 1 15,0 4-2-15,-3-13 2 0,2-10 2 0,-1 0 0 16,1-10 1-16,1-6 2 0,-4-10 3 0,1 0 0 16,-1-8 4-16,-1 1-1 0,-2 2 3 0,0-3 2 15,-2 13-1-15,1-4-1 0,-2 7-2 0,1 0 0 16,0 13-4-16,1 0-1 0,1 3 0 0,-1 6-3 16,5 6 2-16,-5 5-2 0,3 0 0 0,-2 15 0 0,6 5 0 15,-2-1 1-15,-1 3-5 0,3 6 1 0,0 4-1 16,3 7 0-16,3 2-1 0,0 0-1 0,-1-9 0 15,2 2 0-15,0-1 1 0,0-8-1 0,-1-7 0 16,-3-12 0-16,1 1 3 0,-2-11 1 0,-2-3 1 16,-3-11 4-16,0-2-1 0,-4-6 7 0,-1-2-3 15,-4-7 8-15,2 1-1 0,-4-2 1 0,0 0 2 16,-1 2-3-16,1 0-2 0,0 9-2 0,1-3 0 16,2 7-6-16,-2 2-2 0,3 5 0 15,1 1-3-15,0 3 0 0,1 5 0 0,0 5 0 16,2 2-1-16,1 2 0 0,1 6 0 0,2 4 0 0,1 7-1 15,4 8-1-15,-1 1 1 0,0-4 0 0,2 3 1 16,0 0-3-16,-1-2 0 0,0-8 1 0,-1-4 0 16,0-1-1-16,-1-10 0 0,-3-2 0 0,-1-7-7 15,-1 1-7-15,-4-6-20 0,0-1-27 0,-3-7-163 16,1 1 282-16,-6-10-93 0,1 1-37 0,-3-13-3 16</inkml:trace>
  <inkml:trace contextRef="#ctx0" brushRef="#br0" timeOffset="-212732.95">11907 12349 934 0,'1'-14'454'0,"1"3"-243"0,0 0-117 16,-1 4 60-16,0-1-22 0,1 4-9 0,0 2-5 15,-2 0-21-15,1-1-7 0,-1 1-11 0,0-1-5 16,0-1-22-16,0 2-3 0,0-2-7 0,0-1-1 16,0-2-5-16,0 1-3 0,-1-6-2 0,-1 6-1 15,2-2-5-15,-2-3-2 0,-1-2 2 0,0 1 0 16,-1 1-5-16,1 0 0 0,-1 0 2 0,-3-5 2 15,-1 2-1-15,1 0 2 0,-2-2-4 0,0 0 2 16,-1-1-2-16,0-1 1 0,-2 2-3 0,1-1-3 16,0 0-1-16,-1 1-1 0,2 1-1 0,-3 1-4 15,1-2 1-15,0 3-4 0,0-4 0 0,0 4-1 16,0-1-1-16,2 2-2 0,-1 0 0 0,-1-1 0 16,2 1-1-16,-1 2 0 0,2-2 1 0,-2 2-2 15,1-2 0-15,0 4 2 0,0-1 0 0,3 1-1 0,-2 2-1 16,-1-2 2-16,-1 2 1 0,3 0-3 0,-1 0 3 15,0-2-1-15,-4 2-2 0,2-3 1 0,-1 0 1 16,2 0-2-16,-1 0 1 0,1 3 0 0,2-1-1 16,-1 0 0-16,1 1 0 0,-1 0 0 0,2 2 0 15,-3-1 0-15,2 2 0 0,0-1 0 16,2 2 1-16,-2-1 0 0,1 1-1 0,1 1 1 16,-2 0-1-16,1 0 1 0,2-1-1 0,-3 1 1 15,6-2-1-15,-6 2 1 0,3-1 0 0,-1 0-1 0,1 0 1 16,-1 0-1-16,1 0 0 0,-5 1 0 0,2-1 0 0,-1-1 2 15,1 0 0-15,0 1 0 0,-3-1-2 16,0 1 1-16,3 1-1 0,-4 1 0 0,0 0 1 16,2 2-2-16,-4 0-1 0,7 2 1 0,-2 1 1 15,0 0-2-15,1 0 3 0,0-1-1 0,-1 1-2 16,2-2 2-16,-1 2 0 0,2-1 0 0,0-1 0 16,0 0 1-16,0 1-1 0,1-3 0 0,-1 2 0 15,1-1-1-15,-1-1 1 0,1 0 0 0,-2 1 0 16,3-1 1-16,-3-1 0 0,-1 1-1 0,-1 0 1 15,3 0 1-15,-2 1-2 0,0 0 3 0,-2 3-3 16,2-1 0-16,-2 1 0 0,1-2 0 0,-1 2 1 16,0 2 0-16,-1-1 0 0,0 0-1 0,2 3 0 15,-4-1 1-15,2 3 0 0,1-1 1 0,1 1-2 16,-1 1 1-16,1 0-1 0,-3-2 2 0,3 1 1 16,3 1 0-16,-2-3 1 0,-2 0 0 0,4-2 2 15,-2 0 0-15,3 1 0 0,0-3-2 0,-4 0-1 16,1 0-1-16,0-2 1 0,3 2-2 0,-3-1-1 0,8-3 0 15,-3 0-3-15,0 1-2 0,2-1-19 16,1-1-25-16,2 0-41 0,2 0-229 0,3-3 258 16,-3 2-162-16,-5-6-96 0</inkml:trace>
  <inkml:trace contextRef="#ctx0" brushRef="#br0" timeOffset="-212225.85">10250 11560 1046 0,'-6'6'485'0,"-2"-3"-273"16,3 4-118-16,-2-1 53 0,1-1-10 0,3-1-11 15,1 3-1-15,2 0-16 0,0 0-12 0,0 1-13 16,0-1-11-16,2 0-28 0,0 3-7 0,2 4-9 15,-1-2-7-15,0 2-12 0,1 1-3 0,0 0 0 0,2 4-2 16,0-1-3-16,1 2 1 0,0-7-2 0,-2 1 1 16,4-1-1-16,-2-4-6 0,-1-1-19 0,-1-8-84 15,2 1-51-15,-1-3-90 0,-1-8 181 16,-2-7-180-16,-2 1-96 0</inkml:trace>
  <inkml:trace contextRef="#ctx0" brushRef="#br0" timeOffset="-211712.18">10458 11421 820 0,'-10'-10'407'0,"10"6"-210"0,-4-2-109 0,1 2 55 16,3 0-15-16,0 1-7 0,0 0-7 0,-1 3-24 15,0-1-10-15,1 1-8 0,0 0-8 0,1 0-23 16,2 1-8-16,-1-1 2 0,0 3-3 0,1 1-6 0,0-2-4 16,0-1-1-16,0 0 4 0,3-1-1 0,-2 0 2 15,2-1-3-15,0-2 3 0,0-2 1 0,1-1 1 16,2 0 2-16,-3-3-3 0,3 2 0 0,-3-4-2 16,3 3-1-16,-1-2-5 0,-1 2-5 0,1-2-1 15,0 0 0-15,0 6-6 0,0-3 1 0,0 5-3 16,-1-5 0-16,0 4-1 0,1 1 1 0,-1 3 0 15,-1-1-1-15,0 0 2 0,-2 0-1 0,0 1 2 16,0 2-4-16,-2 0 3 0,-2-3-1 0,1 0 0 16,0 3 2-16,1-1-2 0,-2-1 0 0,0-1 0 0,-2 3 2 15,1-1 0-15,0 2 2 0,-2-3 0 0,1 4 3 16,-1-2 2-16,1 2 1 0,-1 1 2 0,0 3 1 16,-2-2 0-16,2 5-1 0,-1 5 0 0,-1 3-4 15,0-1 2-15,-1 14-3 0,1-5-2 0,-1 7 1 16,-1 1 0-16,5 0-3 0,-1 1 0 0,0 0-2 15,0-1-1-15,3-6-1 0,0 0 2 16,0-6-3-16,0-5-2 0,2-1 2 0,-1-1-1 16,1-7-2-16,-1-3-1 0,2-6 1 0,1-1-8 15,0-9-21-15,0 2-31 0,0-4-48 0,2-9 82 16,0-2-52-16,0-4-29 0</inkml:trace>
  <inkml:trace contextRef="#ctx0" brushRef="#br0" timeOffset="-210035.3">13646 5549 317 0,'7'-3'253'15,"-1"1"-62"-15,2-1-90 0,1 0 68 0,0-2-12 16,-1 1-10-16,1 1-13 0,1 1-26 0,-1-1-1 15,1 2-3-15,0 1-2 0,2 1-10 0,-1-1-3 16,2 3-4-16,2 1-2 0,1-1-4 0,0 1-6 16,7 3-9-16,-1-3-5 0,6 0-15 0,3-1-2 15,7-3-2-15,-1-2-5 0,-3 1-8 0,6-10-3 0,9-7 8 16,0 1-1-16,-5 1-1 0,3-7-2 16,3 0-3-16,2-1-2 0,1 5-5 0,2-5 1 0,-16 12-11 15,0 2 0-15,1-1 0 0,-12 8 2 0,-3 1 2 16,-8 4 12-16,0 1 3 0,-6 4 1 0,0 1 4 15,-6 4 3-15,0-2-1 0,-4 4 0 0,-1-3-3 16,-1-1-7-16,0 1-4 0,-2-1-1 0,-2-1-3 16,2-6-1-16,-1 3 1 0,0-3-4 0,0 1 3 15,1 0-3-15,-1-4 1 0,0-4-4 0,0 2 1 16,0 1-4-16,2-3 0 0,-1 1-2 16,-1 1-1-16,2 0-3 0,0 2 0 0,2 0 0 0,-1 0-13 15,-2 2-18-15,0-1-28 0,1 2-40 0,2-1-278 16,1 1 306-16,1 0-175 0,3 6-137 0</inkml:trace>
  <inkml:trace contextRef="#ctx0" brushRef="#br0" timeOffset="-208999.65">13979 5959 901 0,'-11'5'420'0,"1"2"-229"0,1-1-98 0,-2 2 55 15,2-1-8-15,1 3 2 0,0 0 7 0,0-4-26 0,-2 3-7 16,1 0-1-16,1-3-11 0,0 3-31 0,1-3-11 15,0-1-9-15,-2 4-4 0,2 1-5 0,-1-2-9 16,4-2-12-16,-3 5-6 0,2-1-3 0,0-1-2 16,2 0-3-16,3-4-6 0,0 1-2 0,3-1-1 15,1-2 0-15,3-7 1 0,1 2 0 0,4-12 0 16,3 2 2-16,-1-6 2 0,1 0 1 16,5-9 3-16,0 0-1 0,1 1 5 0,1-4 4 15,-2 4-1-15,-1-4 2 0,-3 6-1 0,-4 2-1 0,0 0 2 16,-1 3 1-16,-2 2-5 0,-3 5-2 0,-1 4 1 0,4 6 1 15,-2 7-1-15,-2-3 0 0,1 8-2 0,-6 6 0 16,2 3 2-16,-3 5-1 0,1 4-2 16,-6 1-3-16,1 3 1 0,-2 3-1 0,-5-3 0 0,6 4-1 15,-6-3-2-15,-2-1 0 0,1-3 0 16,1-4 1-16,-3 2-3 0,9-13-1 0,0 4 1 16,0-12 0-16,2 3-1 0,3-16 0 0,2 4-2 15,5-9 0-15,-1-3-1 0,8-6 2 0,-5 1-1 16,2-1 0-16,2-1 0 0,7-6-1 0,-4 0 2 15,0 2 0-15,-1 1 2 0,-3 3-2 0,6-5 1 16,-3 5-1-16,3-3 2 0,-8 12-2 0,0 4 0 16,0-1 0-16,-1 7 0 0,-4 6 1 0,-4 12 1 15,0 0-1-15,-4 10-1 0,1 6 2 0,-7 4-2 16,1 3 2-16,-1 7-2 0,0 1 0 0,-1 1-2 16,1 0 2-16,-1-1 0 0,0-4 0 0,6-5 2 15,-3-4-1-15,5-9 0 0,-1-2-2 0,3-9 2 16,2-10 0-16,-1-4 1 0,4-2-2 0,-2-1 1 0,2-11 1 15,-1-3 0-15,0-1 2 0,-1-1-3 0,2-2 2 16,2 0-1-16,-2-3 0 0,2-1-2 0,-2 0 1 16,4 5 1-16,-2-1-1 0,0-3-1 0,2 3 0 15,-1 5 0-15,0 5 0 0,-1-2 1 16,-3 7-1-16,1 2 1 0,0 10 0 0,-1-2 1 0,-4 17-2 16,-1 1 3-16,-1 4-1 0,1 2-2 15,-6 12 2-15,2-1-1 0,-2 1 1 0,-1 2 0 16,0-5-1-16,3-3 3 0,-1-3 1 0,3-7 3 0,2-6 2 15,-2-3 0-15,3-2 1 0,0-11 0 0,3-7 3 16,-1 1 0-16,2-4-4 0,0-7 0 0,1-6-5 0,2 0 0 16,4-9 0-16,-1 2-1 0,1 4-2 0,-1-4 1 15,1-3 0-15,0 5-1 0,-1 2 1 0,-1 5 2 16,0 1-1-16,-5 6 1 0,-1 3-2 0,-2 10 1 16,1-2 1-16,-4 15-2 0,-2 0 3 0,0 8-3 15,-2-2-1-15,1 12-1 0,-2-4 0 0,4 2-7 16,-1 1-16-16,3-7-19 0,0-1-28 0,3-5-134 15,3-6-115-15,6-7 236 0,0-2-176 16,-2-2-87-16</inkml:trace>
  <inkml:trace contextRef="#ctx0" brushRef="#br0" timeOffset="-208504.16">14558 5984 1210 0,'-4'-8'561'16,"2"2"-309"-16,2 0-137 0,0 3 51 0,0-2-9 0,0 4-3 16,0-1-5-16,0 2-40 0,-1 3-16 0,-1 4-10 15,0 1-14-15,-2 1-29 0,0 2-8 0,4 2-7 0,-4 6-6 16,0 0-3-16,-1 1-2 0,-1 0-9 0,-1 4-2 16,-1 2 3-16,-3-1-3 0,4-1-1 0,-2-3 1 15,1 6-2-15,1-5-1 0,4-5 2 0,2-3-1 16,1 0-3-16,5-11 2 0,2 5 0 0,4-8 0 15,0 0 1-15,5-11 0 0,1 3 0 0,2-5 3 16,1-5 1-16,4 0-2 0,-5-1 2 0,1 0-1 16,2 0 0-16,-3 3 0 0,0 0 1 0,-3 3-1 15,-7 8 0-15,2-2 5 0,-1 0 1 16,-3 3 2-16,-3 4-1 0,-2 1 1 0,-2 6 2 16,-4 2-1-16,2-2-2 0,-4 2-1 0,0 3-5 15,-1 0 0-15,-1 1-4 0,3-5-3 0,-1 0-26 16,2 0-15-16,-1-4-14 0,3-3-21 0,1-3-82 15,0 0-51-15,2-10-88 0,0 4 194 0,4-5-169 16,-2-2-78-16</inkml:trace>
  <inkml:trace contextRef="#ctx0" brushRef="#br0" timeOffset="-208334.72">14798 5897 1753 0,'-7'5'705'15,"3"5"-446"-15,-3-2-139 0,0-4 8 16,5 9-4-16,-1-1 1 0,2 8-10 0,0-3-21 0,1 11-20 16,2-1-17-16,2 12-30 0,0 6-8 0,2 6-6 15,-2-3-15-15,0 0-28 0,2 0-47 0,3 6 61 16,-5-1-37-16,-1-15-24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54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888 283 24575,'-4'0'0,"0"1"0,0-1 0,1 1 0,-1 1 0,1-1 0,-7 4 0,-4 1 0,-30 12 0,1 1 0,1 2 0,-67 46 0,52-31 0,-3-3 0,-64 28 0,108-55 0,2 2 0,0 0 0,-23 17 0,28-19 0,-16 9 0,16-11 0,2 0 0,-14 10 0,19-11 0,-1-1 0,0 1 0,1-1 0,0 1 0,0 0 0,0 0 0,0 0 0,0 0 0,0 0 0,-1 7 0,-26 89 0,-18 120 0,34-153 0,-9 68 0,7-37 0,12-71 0,-1 28 0,3-30 0,-7 42 0,-5-8 0,3-17 0,2 1 0,-5 71 0,14 106 0,0-213 0,0 0 0,0-1 0,0 1 0,1-1 0,-1 1 0,1-1 0,1 1 0,-1-1 0,5 7 0,3 3 0,20 22 0,-11-14 0,-4-6 0,2 0 0,21 17 0,22 22 0,-7 2 0,61 71 0,-25-32 0,-31-36 0,-23-24 0,2-3 0,1-1 0,1-2 0,1-1 0,67 35 0,-76-49 0,62 21 0,35 2 0,-5 0 0,58 15 0,-122-42 0,80 4 0,61-9 0,-149-7 0,218 8 0,-137 6 0,104 7 0,-180-21 0,-1-2 0,57-9 0,-38 2 0,-38 6 0,72-16 0,-101 16 0,1-1 0,-1 1 0,0-2 0,1 1 0,-2-1 0,1 0 0,-1 0 0,10-10 0,11-9 0,-25 22 0,109-89 0,-89 70 0,0 0 0,31-42 0,-27 31 0,2 1 0,48-42 0,-22 23 0,-33 33 0,-1 0 0,2 2 0,1 0 0,46-22 0,2-1 0,-65 34 0,12-5 0,-1-2 0,0 0 0,-2-1 0,26-22 0,0-9 0,82-93 0,-118 128 0,0 1 0,-1-1 0,1 0 0,-1 0 0,4-14 0,11-45 0,-16 50 0,3-8 0,-2 0 0,1-46 0,-7-51 0,0 101 0,0 0 0,-2-1 0,-1 2 0,-13-40 0,1 17 0,-27-48 0,34 74 0,-1 1 0,0 0 0,-1 1 0,-20-21 0,-40-51 0,7 9 0,42 52 0,0-2 0,-32-51 0,-247-370 0,226 344 0,63 87 0,6 9 0,0 0 0,1 0 0,1 0 0,-1-1 0,1 0 0,-3-13 0,-53-147 0,45 126 0,-33-67 0,46 105 0,0 1 0,-1 0 0,0 0 0,0 1 0,0-1 0,0 0 0,-1 1 0,0 1 0,0-1 0,0 0 0,-11-5 0,6 4 0,0 1 0,0 0 0,-1 0 0,0 1 0,-20-3 0,-157-8 0,-2 14 0,79 1 0,93 0 0,-1 1 0,0 1 0,-28 8 0,28-6 0,-1-1 0,-36 3 0,1-3 0,2 3 0,-54 14 0,47-10 0,-33 6 0,-108 24 0,182-37 0,-2-1 0,2-2 0,-1 0 0,-31-2 0,4 0 0,-186 1 0,227 0 0,0 0 0,0 1 0,0 0 0,0 0 0,1 1 0,-1 0 0,0-1 0,1 2 0,-6 3 0,-6 4 0,-23 17 0,-6 4 0,25-18 0,15-9 0,-1 1 0,1-1 0,-2-1 0,1 0 0,-9 4 0,10-6 23,0 2 0,0-1-1,-8 6 1,-2 0-1479,9-5-5370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9:4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37:30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6196 4132 812 0,'1'-16'374'0,"-1"3"-200"16,-1-1-86-16,-4 4 37 0,-1 0-8 0,3 2 5 15,-2 3 2-15,1-2-31 0,-4 2-12 0,2-2-3 16,0 4-14-16,0 1-19 0,0-1-6 0,1 3-4 0,-6-3-3 15,3 3-4-15,1 1-2 0,-5 1-13 0,0 2-1 16,-3-1-4-16,-3 1-1 0,4 6-1 0,-6 1-3 16,-2 4 0-16,1 3-1 0,-5 4 1 0,-3 3-1 15,2 1-1-15,-9 6 0 0,4 1 0 0,-9 8-1 16,4-5-2-16,-11 11-1 0,8-2 1 0,-1 7-1 16,-5 4-2-16,9 2 1 0,-7 2-1 0,12-8 2 15,-1 5-1-15,6 14 0 0,-10-5-2 0,7-8 1 16,3 3 1-16,-3-1-2 0,-1 12 2 0,7 0-1 15,-4 1 3-15,5-16 0 0,3 13-1 16,0 4 2-16,4-3-1 0,0 3 1 0,5 1-2 16,0-3 0-16,2 7-1 0,4-1 0 0,2 1-2 0,0 4-1 15,4 0 1-15,2-1 0 0,3 2 0 0,-1-2 1 16,7 4-2-16,0-1 1 0,6 1 2 0,-3-5 0 16,14 6-1-16,-1-1 0 0,5-3 1 15,7 1-1-15,0-6 0 0,-2-1 0 0,1-11 1 0,-2-5-2 0,13 4 1 16,3 1 1-16,-11-13-1 0,9-3 2 0,1-3 1 15,12 6-3-15,8-11 0 0,-1 3 4 0,1-11-1 16,10 2-2-16,1-2 2 0,7-5 1 0,2-1-3 16,10-8 4-16,-1 2-1 0,2-6-1 0,3 2 1 15,6-10 1-15,-2 2 1 0,4-10-2 0,0 1 2 16,2-3 0-16,0 1 0 0,-3-10 0 16,0-3 0-16,0-2 0 0,0-3-1 0,-5-5 0 0,1-3-1 15,-5-4 1-15,2-4 2 0,-2-7 0 16,-1-2 2-16,-19 7-1 0,0-14 0 0,10-13 3 0,1 2 2 15,-17 2-3-15,-4-8 0 0,-2-2 1 0,8-14 3 16,-7-10 0-16,3 2 2 0,-21 9-1 0,2-17 2 16,0 3 3-16,-10-5 2 0,-7 3 0 0,-12 3 5 15,-4-3 3-15,-9 2 4 0,-5 2 2 0,-10 3 1 16,1-2 0-16,-13 1-4 0,-1 2 2 0,-9-4-9 16,3 5-2-16,-15-7-2 0,-1-1-5 0,-5 4-3 15,-6-4-1-15,-5-1-2 0,0 2-3 0,-6 0 2 16,-1 3-2-16,-12 1-2 0,4 4 1 0,5 9-2 15,-10 10 3-15,-14-11 5 0,-2 0 1 0,5 17 0 16,-2 1 2-16,-5 5 1 0,-17-9 0 0,-7 9-2 16,1-4-2-16,9 17-6 0,-24-1 0 0,1 1 1 15,-7 5-2-15,1 7-1 0,-10 14 0 0,2-3 0 16,-4 13-1-16,-10 6 1 0,7 13-4 0,-2-5-1 16,-3 22-2-16,3 1 0 0,12 9-6 0,-9-2-5 15,27 19-17-15,-1 0-20 0,12 5-71 16,14 4-61-16,21 6-151 0,3-1 246 0,10-6-168 0,32 4-83 0</inkml:trace>
  <inkml:trace contextRef="#ctx0" brushRef="#br0" timeOffset="833.44">5996 4817 796 0,'-3'-4'384'0,"4"0"-200"15,-4-1-97-15,2 1 39 0,1 0-27 0,-4 0 8 16,0 0-2-16,1 2-26 0,-4 1-15 0,-1-2-13 0,-2 3-6 15,-6 1-10-15,1 1-6 0,3 1-13 0,-6 3-4 16,0-1-3-16,1 4 0 0,2 0-5 0,2 2-4 16,-6 0 0-16,4 1 0 0,1 1-1 0,-1-2-2 15,3 0-3-15,-3 0-2 0,4-2-2 0,4 2-5 16,3-1 2-16,8-1-2 0,2-5 1 0,5 3 1 16,2 0 5-16,9-1 0 0,-2 0 3 0,1-2 5 15,2 1 0-15,0 3 1 0,-4 0 3 16,1-2 1-16,-8 5-1 0,-1 5 5 0,2 0 2 0,-5 0 1 15,-6 4 2-15,-2 2-1 0,-3 3 2 0,-6 4-2 16,2 0 2-16,-4-7-5 0,-3 4 0 16,0 1 1-16,-2-3-2 0,0-5 1 0,2-3-4 15,3-2 0-15,1-2-6 0,-1-5-13 0,3-8-69 16,-1 1-52-16,13-10-90 0,-2-1 166 0,9-5-157 16,-11-1-88-16</inkml:trace>
  <inkml:trace contextRef="#ctx0" brushRef="#br0" timeOffset="1019.7">6128 4909 1496 0,'16'3'561'0,"-13"2"-417"0,3 1-106 15,-2 0-11-15,-3-1-3 0,-1 13 1 16,-1-4 5-16,-2 5-5 0,2 3-9 0,0 5-5 15,-2-2-4-15,-5-1-7 0,6 3-8 0,-5-1-38 16,5 4-22-16,-5-6-32 0,2-2-32 0,2-4-51 0,0 3 115 16,0-10-95-16,0 4-13 0</inkml:trace>
  <inkml:trace contextRef="#ctx0" brushRef="#br0" timeOffset="1406.12">6375 4834 1258 0,'-7'6'531'16,"6"-2"-319"-16,-3 2-110 0,3-3 49 0,1-1-57 16,0 1 3-16,1 1 2 0,4 0-5 0,4-1-17 15,-3 1-10-15,3-2-28 0,2-2-1 0,0 0-8 16,2-1-5-16,1-5-7 0,1 0-4 0,-1-2 0 16,1-3-3-16,0 2 0 0,0 1-6 15,1-3 2-15,-4 7-2 0,-1-3 2 0,-3 5 1 16,0-1-2-16,-8 4 0 0,0 2 0 0,-6 5 0 15,-4 3-1-15,-15 23 5 0,10-13-10 16,-3 6 1-16,2-1-1 0,-1 1 0 0,3-3 1 0,2-3-2 16,-1 5-1-16,0-4 2 0,3-1-2 0,3-2 1 15,0 2 0-15,1 1-3 0,4-1 1 0,-1 2 1 0,2-8 0 16,4 6-3-16,2 0 1 0,1-4 0 0,5-3-2 16,-1-3 4-16,2 1-1 0,3-4-1 15,2-1 1-15,4-4 3 0,-2 0 0 0,8-4-1 16,-2 1 1-16,2-2 3 0,1-1-1 0,-7-3 0 15,4 2 0-15,2-3-3 0,-8 2-13 0,-1-4-16 16,0-1-21-16,-3-1-99 0,2-1-60 0,-3-3 152 16,1 1-121-16,-5 0-58 0</inkml:trace>
  <inkml:trace contextRef="#ctx0" brushRef="#br0" timeOffset="1926.99">6916 4835 1005 0,'-1'4'470'16,"1"-2"-267"-16,-2 1-119 0,0 3 39 15,-1-2-28-15,2 0-15 0,-1 1-10 0,-1-1-28 0,2-2-16 0,-3 0-10 16,4 0-11-16,0-2-19 0,3-1-13 0,-1 0-10 16,1-3-24-16,-2 2-7 0,2 0-2 0,3 1 0 15,-1-3 2-15,-1 0 10 0,0 1 11 0,0-3 12 16,-1 1 36-16,5 1 17 0,-5 0 12 15,0-2 9-15,-2 0 23 0,3 1 7 0,-4 0 4 16,3-1 4-16,-1 2 0 0,-2-3-7 0,2 0-5 16,2-1-7-16,1-1-11 0,1-1-4 0,1 2-1 15,1 0-3-15,2-4-5 0,0 1-2 0,-4 1-4 16,3 0 3-16,-1 1-10 0,-2 1-2 0,-5-1 7 16,0-1-3-16,-2 7-3 0,-5 0 0 0,-3 1-1 0,-5 3-1 15,-7 10-2-15,0-6-1 0,-2 11-10 0,-9 8-1 16,2-2-1-16,-4 10-2 0,3 3 1 0,0 7-2 15,-4-3 0-15,5 6 0 0,8 0 1 0,9-1-2 16,-7 2-2-16,21-7-2 0,-1 1 0 0,10-9-5 16,3 5 2-16,15-19-4 0,-2 0 0 0,11-7-46 15,4-9-37-15,4-9-48 0,0 0-51 0,-3-3-143 16,11-9 235-16,9-4-217 0,-6-3-141 0</inkml:trace>
  <inkml:trace contextRef="#ctx0" brushRef="#br0" timeOffset="2176.09">7396 4774 1356 0,'-4'2'551'16,"0"-2"-318"-16,2 0-130 0,1 0 32 0,1 0-31 15,2-1 4-15,0 0-11 0,4-1-16 0,2-2-16 16,2 1-34-16,1-3-7 0,3 0-8 0,0 0-3 16,2 1-12-16,-1-4-9 0,2 5-22 0,0-1-25 15,-4 1-95-15,4 1-62 0,-4 3-147 0,-2 0 255 16,1 3-236-16,-3 0-112 0</inkml:trace>
  <inkml:trace contextRef="#ctx0" brushRef="#br0" timeOffset="2353.54">7413 4915 1366 0,'-2'11'555'0,"2"-6"-364"0,3 1-118 0,6-6 17 15,-1-3-6-15,10-3 0 0,-2-1 3 0,6-3-28 16,-2 4-15-16,6-12-16 0,2 4-25 0,2-3-101 16,1 1-66-16,1 0-123 0,1 1 215 0,-1-3-199 15,2 4-111-15</inkml:trace>
  <inkml:trace contextRef="#ctx0" brushRef="#br0" timeOffset="2631.18">8048 4788 1310 0,'-5'0'619'15,"-3"-5"-357"-15,6 3-159 0,-2-1 106 0,-1-3-106 16,4 3-15-16,-5 0-3 0,4-1-12 0,1 4-17 0,1 2-11 15,-4-1-12-15,1 0-20 0,0 3-5 0,-1 3-3 16,4 2-2-16,1 3-3 0,-1 0 2 0,3 1-3 16,7 6 1-16,-2-3-2 0,6 3 0 0,3-2 1 15,4-5 0-15,2 4 1 0,4-5 0 0,3-3 1 16,-1-8 1-16,4 5 3 0,-1-13 2 0,1 2 4 16,-2-4 5-16,-3-3 2 0,-10-3 2 0,3 2 4 15,-8-3 8-15,-5 2-2 0,-10 0 0 0,-3 0-3 16,-10 1-4-16,-7 0-2 0,-5 5-4 0,-1-2-6 15,-2 2-20-15,-4 6-19 0,-10 1-111 0,-4-2-89 16,5 4 177-16,-5 2-130 0,1 0-74 0</inkml:trace>
  <inkml:trace contextRef="#ctx0" brushRef="#br0" timeOffset="3386.44">5875 5866 1314 0,'-3'-17'505'15,"0"8"-334"-15,5 0-97 0,-2 4 30 0,2 1-36 16,0 1-2-16,0 8 1 0,-2 5-2 0,0 2-9 16,0 0-26-16,0 8-10 0,1 7-8 0,-1 6-3 15,-5 11-5-15,3-5 2 0,-1 6-3 0,-4 4 1 16,3 5 0-16,-3-1 1 0,-1-4-1 0,2-3-2 16,1-1 3-16,1-4-1 0,-2-6 0 0,0-6 2 15,-3-7-3-15,1-4 1 0,7-5-1 0,-5-8-3 16,-1 2-1-16,7-12-3 0,-2 1-1 0,4-6-5 15,1 1 2-15,7-5-4 0,-7-6 1 0,10-2 3 16,0-3 1-16,-1-7-1 0,3 4 1 0,0 3 5 0,0-2-2 16,3-5 2-16,2 4 0 0,-6 4 2 0,2 4 0 15,0 3 2-15,0 1 1 0,-1 9-1 0,0-4 2 16,-3 11-1-16,5 5 3 0,1 3-3 0,1 8 1 16,1 0 0-16,1 4-3 0,0 1 1 0,2 2 0 15,2 2 1-15,-1-6-3 0,-1 1 2 0,-3-11 0 16,2 1 1-16,-3-9 3 0,1 3 4 0,-3-16 1 15,0 1 2-15,-4-5 10 0,1-3 7 16,-1-5 3-16,-3 3 6 0,-1-1 7 0,-5-4-1 16,-1 4-2-16,-2-1 0 0,-1 3-7 0,-7 6-6 0,-2 1-1 15,-1-3-6-15,2 5-10 0,-3 5-3 0,-2 1-3 0,-1 3-3 16,-2 6-3-16,0-1-1 0,3 5-4 0,0 8-3 16,1 3 0-16,-1 5 0 0,4 2 0 0,2 6 0 15,0 1 1-15,5 4-2 0,2-3-9 0,9-1-51 16,-7 2-26-16,17-10-34 0,-4-1-29 0,8-9-104 15,2 4-51-15,3-22 186 0,2 3-155 0,3-10-54 16</inkml:trace>
  <inkml:trace contextRef="#ctx0" brushRef="#br0" timeOffset="3694.36">6754 6173 309 0,'28'-28'431'0,"-6"-1"-94"0,-6 9-172 16,-7 4 99-16,-1 3-61 0,-3-3 2 16,-5 4-12-16,0-3-11 0,-3 8-50 0,-1 2-2 15,-1-1-15-15,-4 2-15 0,2 3-11 0,-3 1-29 16,0 0-10-16,1 2-11 0,-3 4-6 0,-3-1-14 15,3 1-5-15,-1 6-3 0,-3-4-5 0,2 4-2 16,-1 2-3-16,4 0 0 0,1-1-1 0,1 4-2 16,1-2 0-16,5-4-3 0,1 2 1 0,2-2-3 15,1-3 1-15,7-2-2 0,-3-1 2 0,4-3 1 0,-2-4 0 16,6-2 0-16,-1-1 2 0,0-1 1 0,-1-4 0 16,0 1 2-16,1-5 0 0,5 0 0 0,-1 1 3 15,-3 4 1-15,0-2 3 0,1 2 3 0,-1 2 0 16,-1 3 1-16,-1 6 2 0,-2-1 0 0,-1 4 0 15,-3 4 1-15,-2 8-4 0,1-3 0 0,-3 6-2 16,-1 0-1-16,0 2-4 0,-1 0-4 0,2-1-12 16,-1 0-15-16,4-6-58 0,0 2-39 0,0-10-48 15,4 3-58-15,-1-3-107 0,3-13 217 0,0-11-208 16,2 6-104-16</inkml:trace>
  <inkml:trace contextRef="#ctx0" brushRef="#br0" timeOffset="4082.58">7301 5662 1098 0,'2'-11'617'15,"2"-3"-296"-15,3 4-177 0,0-2 133 16,-1-2-146-16,1 5-5 0,1-2 1 0,0 2-19 16,-2 3-40-16,-1 0-9 0,-1 0-15 0,0 2-10 15,-2 1-10-15,2 0-4 0,-4 3-10 0,1 5-2 16,1 1-3-16,-1 4-1 0,0 7-2 0,-3 10 0 15,0 4 1-15,-3 9-1 0,0 5 0 0,-4 3 1 16,-1 1 0-16,0 5 0 0,2-3-1 0,0-4-2 16,-3-1 4-16,4-15-4 0,-1 1 1 0,4-6 1 15,-2 1 0-15,3-17 0 0,-2 2 2 0,1-6 0 16,1-4-1-16,3-3 2 0,-4-1-1 0,2-4 0 0,-1-6 0 16,-1-2 2-16,0-1 1 0,2 0 2 0,-3-3 2 15,0 3 1-15,0-6 4 0,-3 2-1 0,1-1 0 16,0 6-1-16,-1-2-2 0,1 2-2 0,0 2-2 15,-3 4-3-15,0 5-2 0,2 2-2 0,-1 4-1 16,0 7 0-16,2 8-3 0,-4-3 2 0,3 15-2 16,0-2 1-16,7 3-3 0,-7 3 0 0,15-5-2 15,-1 3-2-15,6-2-5 0,6-5-5 0,1-6 0 16,3-1-3-16,3-9-21 0,1-4-9 0,0-8-16 16,2-2-17-16,-6-2-21 0,1-10-36 0,6-6-178 15,1 1 229-15,-3-1-134 0,1-1-68 0</inkml:trace>
  <inkml:trace contextRef="#ctx0" brushRef="#br0" timeOffset="4326.62">7743 5933 1365 0,'-14'15'726'0,"-3"-4"-436"0,3-5-172 16,7-2 22-16,-1-2-16 0,7 1-2 0,1-3 0 15,0 0-3-15,2 0-48 0,4-9-15 16,2 2-14-16,4-6-11 0,3 3-12 0,2-6-11 16,-1-1-4-16,4-1-4 0,1-2-9 0,2 1-39 15,-1 3-18-15,-2-1-26 0,0 0-25 0,-2 5-114 16,0-2-87-16,-7 9 210 0,0-2-159 0,-10 6-86 16</inkml:trace>
  <inkml:trace contextRef="#ctx0" brushRef="#br0" timeOffset="4445.96">7733 6051 1048 0,'-9'12'552'0,"-2"-3"-246"0,2 1-173 0,8-3 194 16,6-1-219-16,3-6-26 0,6 0 2 0,1-5 1 15,3-4-8-15,8-4-32 0,-3 2-14 0,11-11-14 16,-3 2-24-16,8-5-116 0,-3 1-82 0,10-5 160 16,-2-2-115-16,-1-3-109 0</inkml:trace>
  <inkml:trace contextRef="#ctx0" brushRef="#br0" timeOffset="5169.63">6298 7019 936 0,'-4'-2'518'0,"4"1"-225"0,0-5-143 16,-4 3 56-16,3-4-23 0,0 4-17 0,-5 2-38 15,4-1-17-15,-6 2-21 0,-3 2-18 0,-2 13-36 16,2-4-12-16,-6 23-8 0,-1-4-6 0,-1 18-10 15,-3-6-1-15,0 23-10 0,0-5-7 0,3 7-34 16,-3 2-20-16,7-6-21 0,-2 1-26 0,4-11-26 16,8-8-36-16,0-2 104 0,1 1-77 0,0-13 8 0</inkml:trace>
  <inkml:trace contextRef="#ctx0" brushRef="#br0" timeOffset="5319.62">5920 7448 1022 0,'-10'-17'500'15,"-1"1"-254"-15,5 2-126 0,2-1 45 16,4 6-31-16,-1-3-8 0,3 6-24 0,4 1-12 16,3 4-15-16,0 1-14 0,0 0-29 0,5 1-7 0,3 3-5 15,-1 0-5-15,1 0-8 0,2 1-1 0,3-2-6 16,12 0-59-16,11 0-32 0,-8 0-36 0,2-4-41 16,6-5 112-16,3 2-102 0,-1-5-36 0</inkml:trace>
  <inkml:trace contextRef="#ctx0" brushRef="#br0" timeOffset="5635.36">6549 7322 1481 0,'-11'-1'650'0,"-4"1"-399"0,-4-4-160 0,7 2 54 15,-2-1-56-15,5 1-11 0,-6-4-11 0,2-3-14 16,2 2-23-16,1-1-5 0,2 3-4 0,-5-1-5 16,0 3-6-16,1-3-4 0,0 9-6 0,1 9-3 15,-2-3-5-15,1 9-2 0,2 2 0 0,2 5-3 16,1 0-1-16,3 1 0 0,6-4 0 0,3-2-2 15,0 3 1-15,9-12-1 0,-2 4 0 0,9-10 1 16,-2 3 2-16,-2-12 0 0,1 1 2 0,2-4 7 16,-2-5 4-16,-1-1 4 0,1-1 5 0,-7 3 15 15,3-2 7-15,-4 7 5 0,1-1 6 0,-4 0 0 0,-6 9-2 16,0 0 2-16,0 2-3 0,-1 2-16 0,-2 2-4 16,0 1-6-16,-4 4-4 0,1 4-5 0,0-1 0 15,1-3-4-15,2 4-8 0,-2-2-10 0,4 1-17 16,0-2-17-16,6-5-60 0,-3 0-31 0,6-4-43 15,0-2-50-15,3-5 145 0,-1 0-114 16,3-11-24-16</inkml:trace>
  <inkml:trace contextRef="#ctx0" brushRef="#br0" timeOffset="5786.94">6864 7350 1588 0,'-3'11'626'0,"0"2"-422"0,0 4-128 15,-1-2 20-15,1 4-31 0,1-5-8 16,0 6-2-16,-1-2-12 0,3-5-20 0,-1 2-29 16,1-4-109-16,2 1-66 0,2-8-150 0,0 4 246 15,5-10-223-15,-2-2-123 0</inkml:trace>
  <inkml:trace contextRef="#ctx0" brushRef="#br0" timeOffset="6096.79">7382 6695 1265 0,'0'8'631'0,"-2"-2"-340"0,0 0-170 15,2 5 107-15,-1 3-116 0,1-2 1 16,-2 17-2-16,2-5-9 0,-4 10-35 0,2 9-13 16,-1 9-8-16,-3-1-11 0,0 9-17 0,-3 5-5 0,1 1-11 15,-2-2-23-15,1-6-31 0,3-6-32 0,0 4-196 16,2 1 223-16,3-12-144 0,1-7-83 0</inkml:trace>
  <inkml:trace contextRef="#ctx0" brushRef="#br0" timeOffset="6476.21">7709 7164 1104 0,'-6'10'525'0,"6"-3"-296"0,-3-2-130 0,8-4 92 16,1-1-113-16,6 0-14 0,-5 0 3 0,3-6-7 16,2 0-6-16,-1-3-33 0,1 2-25 15,0-7-27-15,1 3-36 0,-5-7-131 0,2 2 158 0,-2-2-97 16,1 1-75-16</inkml:trace>
  <inkml:trace contextRef="#ctx0" brushRef="#br0" timeOffset="6636.67">7676 7370 1410 0,'3'0'534'0,"-3"-1"-368"0,16-8-108 0,-1 2 2 16,2-5-17-16,2-1 4 0,0-6-1 0,2 1-28 0,2-4-112 15,-1-1-72-15,5-6 131 0,0 2-98 16,-4 2-62-16</inkml:trace>
  <inkml:trace contextRef="#ctx0" brushRef="#br0" timeOffset="19379.72">14611 4013 674 0,'0'1'349'0,"-7"-1"-155"0,5-1-92 0,2 1 21 16,-1 0 3-16,2 1 10 0,-1 1 0 0,-2-1-50 15,2 3-11-15,1-2-9 0,-3 3-6 0,0 4-5 16,-1-1-1-16,-8 3-8 0,7 5-1 0,-4 2-4 15,1 7-5-15,3 4-5 0,-5 7-10 0,-3-1-4 16,5 8-6-16,2 2-4 0,-9 12-5 0,5-4 0 16,-2 21-2-16,-3-4 0 0,2 14 0 0,0-4 0 15,-4 24 0-15,0-6 0 0,4 10 1 0,-3 7 2 16,-3 0-2-16,2-1 0 0,1 4 2 0,-1 0-1 16,1-3 1-16,-2 2 0 0,2-20-1 0,2 5-2 0,0 9 3 15,-1 1 0-15,0-20-1 0,3-1 0 0,0-4 1 16,1 15 3-16,0-12-1 0,-1 3 6 0,2-21-1 15,1 9 6-15,0-2 4 0,1-6 0 0,3-2 0 16,0-13 1-16,0-2 0 0,3-5-3 0,5-5-2 16,-2-8-5-16,2 3-1 0,3-15-5 0,0-1 0 15,7-5-2-15,-4 1-3 0,5-11 1 16,-1 0-2-16,4-6-1 0,3-1 0 0,2-2 1 16,-2-1-1-16,-1-1 1 0,2-10 0 0,6 1 0 15,-4 0 1-15,2 1 0 0,0-4 0 0,0-2 1 0,6 2 0 16,0 4-1-16,2-1 2 0,-6 6-2 0,9-3 1 15,-4-3-1-15,1 7 0 0,6 1 0 0,8 0-3 16,-2-2 1-16,8 2 1 0,2-1 1 0,6 1 0 16,3 2 0-16,3-3 0 0,7 3-2 0,-1-2 2 15,0 1 1-15,0 1-2 0,1-1 1 0,3 1-1 16,-1 0 2-16,-6 3-1 0,-4-2 1 0,-4 3 1 16,0 2-1-16,-10-1 2 0,-1 1-1 0,-11 0 1 15,-14 2-1-15,2 2 6 0,0-1-2 0,-9-1 1 16,-5 3-1-16,-3 0 2 0,2 2 2 0,-8 1 0 15,4-1 0-15,-8-3-3 0,2 4 0 0,-1 1 2 16,-2-2-1-16,-1-3-1 0,0 0-2 0,-3-2-1 16,1-2 1-16,-1-2 0 0,0-3-2 0,-2-1-2 15,0 0 2-15,0-4-3 0,1-3-1 0,0 3 0 16,0-15-3-16,-3 4 0 0,3-9 0 16,-1 3 0-16,2-15-2 0,0 1 1 0,-2-12 0 15,2-2-1-15,1-10 0 0,-1 0 0 0,1 4 2 0,2-11 1 0,-1-16-1 16,1 3 1-16,0 6 1 0,3-3 1 0,3-2 0 15,1-15-1-15,4 0 0 0,-3-3 0 0,5 13 2 16,2-14 0-16,3-1 0 0,3-1 0 0,-2 0 0 16,3 1 0-16,0-1 1 0,2 1 0 0,-1-3 0 15,-1 1-1-15,-3 1 0 0,2-1 0 0,-3 0 1 16,-1 4 1-16,-1-4-2 0,-6 6 0 0,1 0-2 16,-4 3-2-16,2 2 0 0,-8 7-4 0,-1 0 1 15,-5 8-7-15,-1 5 1 0,-3 11-2 16,-2 1 3-16,1 13 2 0,-7 5 1 0,0 1 4 15,0 0 0-15,3 11 5 0,0-1 2 0,-2 1 0 0,-4 0 1 16,4 9 0-16,0-3 1 0,-2 6-3 0,0 0 2 16,-1-2-3-16,-1 5 1 0,4 1-1 0,5 3 0 15,-6-1-1-15,9 4-1 0,-2-1 2 0,2 2-1 16,1 1 1-16,-2 0 0 0,1 0 0 0,1 0 1 16,-2 0 1-16,1 0-1 0,0 0 3 0,-1 2 4 15,0-1 1-15,-1 2 2 0,1 0 0 0,-2-1 1 16,0 1 0-16,1 1-1 0,-1 1-1 0,0-1-2 15,2 3-4-15,-7-4 1 0,4 2 0 0,0 0 0 16,-3-2 0-16,0 1 2 0,1 0 1 0,-2-3-2 16,-2-2 2-16,7 2 1 0,-14-2 0 0,3-2 0 15,-4-1-1-15,-5-1 0 0,-7 0-2 0,1 2 1 16,-10-3-2-16,-1 2 0 0,-8-2 4 0,4 2-1 16,-22 0-1-16,4 0 0 0,-5 5-1 0,-1-2 2 15,-20 6-2-15,3-1-1 0,2 11-4 0,-2 1-1 16,3 4 0-16,1 3-3 0,0 3-3 0,10 4-7 15,16 4-20-15,1-3-28 0,7-4-34 0,31-4-54 0,4 4 105 16,1 1-79-16,16-9-29 0</inkml:trace>
  <inkml:trace contextRef="#ctx0" brushRef="#br0" timeOffset="20014.43">14328 4879 577 0,'-16'20'237'0,"-2"0"-150"15,6-2-52-15,1 0 3 0,1 3 0 0,4 0 0 16,0-3 1-16,4-4-11 0,2 4-11 0,0-5-7 15,4 0-4-15,3-4-6 0,-2-2-3 0,6-1 0 16,-1 0 1-16,4-4-6 0,-3-1-2 0,3-1-2 16,0-1 0-16,0 0 0 0,-1 0 3 0,-1-2 0 15,-1 2 0-15,-3-3 40 0,-3 2 18 0,-2 0 16 16,0-1 12-16,-3-1 34 0,-3 1 12 0,-1 1 8 16,-2-4 6-16,3 3-30 0,-1-2-12 0,-3 0-6 15,3 1-10-15,-2-1-31 0,3 0-13 0,2-1-5 0,0-1-5 16,4 1-5-16,-2-1 2 0,8 3-5 0,7-2 4 15,0 1 2-15,7 0 2 0,4 1 0 0,7 2 7 16,1 0 0-16,6-1 3 0,2 1 2 0,9-2-1 16,-3 2-2-16,18-1-2 0,-4 2-1 0,8 1-7 15,-1-2 0-15,19 5-4 0,-2-3 3 0,4 1-1 16,5 2-2-16,7-4 0 0,2-1-3 0,-10 0-1 16,7-5-1-16,19-4-3 0,0 1-5 0,-13 1-5 15,2-2 1-15,-6-1-2 0,16-3 3 0,-7 4-1 16,5 0-1-16,-31 2-1 0,-1 3-30 0,4-2-27 15,-12 4-36-15,-5 3-53 0,-27 4 103 16,-6 1-80-16,-13 5-35 0</inkml:trace>
  <inkml:trace contextRef="#ctx0" brushRef="#br0" timeOffset="20494.52">14094 6234 1033 0,'-31'16'417'0,"16"-6"-273"0,-3 1-86 0,8-1 15 16,4-1 1-16,8 0 2 0,3 2 4 0,0-2-12 0,13-2-12 15,11 3-4-15,0-2-4 0,3-1-12 0,8 0 3 16,13 2-2-16,13-4 12 0,19-1 0 0,-4 2 2 16,-1-5-2-16,21-1 0 0,2 1-4 0,3-5-5 15,-1 0-4-15,6 2-11 0,1 0-2 0,2 1 1 16,-5 1-2-16,1 8 1 0,-1-2-2 0,0 5-1 16,-10-3-1-16,-10 3-1 0,5 2-1 15,-17-2-2-15,2 3-3 0,-19-6-4 0,1 2-2 0,-25 1-6 16,3 0-13-16,-10 0-76 0,-17-1-67 15,-7 0-137-15,-3-1 222 0,-4-1-155 0,-30-4-87 0</inkml:trace>
  <inkml:trace contextRef="#ctx0" brushRef="#br0" timeOffset="21603.62">15300 4255 153 0,'-3'-6'158'0,"2"-2"-20"0,1 3-52 0,-1-3 46 16,1 1-3-16,1 4-12 0,0 0-1 0,1 1-2 15,-1-1 0-15,0 2-19 0,1 0-6 0,-4 1-13 16,1 0-3-16,-2-1-24 0,1 0-5 0,0 1-6 15,1 1-4-15,-1-1-12 0,1 0-1 0,1 0 5 16,0 0 0-16,-1 0 1 0,1 0 0 0,-2 1 3 0,0-3 8 16,0 0 0-16,1 0 1 0,-1 1-2 0,-2-3 6 15,3 2 1-15,-1-3-2 0,0 3 0 0,0-1-3 16,1 0-2-16,-2-1-2 0,2 3-3 0,0-1-6 16,0 2-1-16,1-3-1 0,0 0-3 0,0 2-3 15,0 1 1-15,-1-1-2 0,0-2-2 0,0 2 0 16,0-3 0-16,-2 2-1 0,1 1-2 0,1-1-1 15,-1 0-2-15,0 1 0 0,0 0 1 0,0 1-3 16,-1-2-1-16,1-1 1 0,-1 0 3 16,0 3-3-16,2-2 3 0,-1-1 2 0,0 1 4 15,0 0 1-15,-1 0 1 0,0-1-2 0,0 3 0 16,-2-3 1-16,0 1-2 0,-1-2-2 0,0 1-2 16,-1 0-2-16,1 1-1 0,1 2-2 0,-4-7-1 15,2 2 0-15,-3 0-1 0,2 3-1 0,0 0-1 16,1 1 1-16,-3 1-1 0,-4-2-2 0,6 4 1 15,-2-1 0-15,1 7 0 0,0-2 0 0,-1-1-2 16,2 5-1-16,-5-3 1 0,5 4 0 0,0 0 0 0,0 2 0 0,-1 0-2 16,-1 1-1-16,1-1 2 0,6 4-1 15,1 1-1-15,-3 4-1 0,5 2-1 0,-3-1-1 16,3-3 2-16,6 2-2 0,-4 2 1 0,4-3 0 16,4-2 0-16,5-6 1 0,-3 1 0 0,5-4 2 15,3-2-1-15,2-5 4 0,0 2-1 0,2-11 0 16,-1 1 2-16,1-5 0 0,-1 3 1 0,0-10 0 15,0 0 1-15,-2-3 0 0,-1-1 4 0,-1-2-1 16,-1 2 3-16,-3 1 4 0,-5 2 1 0,-1-2 2 16,-2 2 2-16,0 0-2 0,-6 6 1 0,-1 1-1 0,1-1-2 15,-2 4-2-15,-2-2 2 0,2 9-4 0,-4 1 1 16,-1 0 0-16,0 6-2 0,2 5 1 0,-5 8-3 16,5-1 1-16,-3 8-4 0,1 1 1 0,3 6 0 15,1 3 0-15,1 2-1 0,-1 2 1 0,3 0 0 16,-1 0-2-16,2 0 2 0,-1-1-1 0,1-4 1 15,-1 1 4-15,3-10 4 0,-2 3 3 0,-1-4 6 16,1-4 1-16,-2-3 1 0,0 2 0 0,0-5-2 16,-1-3-3-16,-1 4-1 0,0 0-4 0,-2-5-6 15,2 1-1-15,-1-3 0 0,-2 2-1 0,1-2-1 16,0 2-1-16,-1-5-10 0,1 0-66 0,-1-1-50 16,2 1-93-16,0-3 162 0,-5-6-148 15,1-3-87-15</inkml:trace>
  <inkml:trace contextRef="#ctx0" brushRef="#br0" timeOffset="22471.31">15011 5942 670 0,'-6'6'345'0,"2"2"-162"15,-1 0-93-15,1 0 46 0,0 0 0 0,4-4-3 16,-1-1 2-16,-2-3-19 0,1 4-6 0,3-5-6 16,4-2-4-16,-2-2-11 0,1-2-3 0,2-5-3 15,2 1-3-15,6-4-9 0,-3-5-4 0,7-8-5 16,-3 2-3-16,2 0-14 0,7-8-5 0,8-10 1 15,-2 0-5-15,-1 3-11 0,6-3-4 0,5 2-2 0,5-11 0 16,6 4-4-16,-1-4-1 0,-9 13-6 0,4-3 0 16,1 1-4-16,-8 3 3 0,-5 5-2 0,-6 12-2 15,-1-2 1-15,-7 10 0 0,-4 4 3 0,-9 10-3 16,4 0 3-16,-13 13-2 0,-1 0 0 0,-6 8 1 16,0-2-5-16,-7 9-10 0,2-5-15 0,-1 0-43 15,1-2-25-15,4-8-33 0,1 4-44 0,3-7 107 16,5-6-90-16,4-6-21 0</inkml:trace>
  <inkml:trace contextRef="#ctx0" brushRef="#br0" timeOffset="23241.7">14859 7244 505 0,'-3'9'334'0,"0"-4"-143"15,2 0-93-15,-2-3 66 0,-1 2-22 0,2 1-6 16,0-1-4-16,0 0-27 0,1-2 5 0,1 1-7 15,1 0-2-15,0 2-4 0,4-5-10 0,3 2-4 16,0-2-3-16,2-3-1 0,7-5-7 0,-3-2-2 16,7-4-5-16,1-9-7 0,4-6-10 0,-1 1-3 15,7-14-8-15,-1 4-2 0,5-7-12 0,-3-2-3 16,7 4-5-16,-1-4-2 0,2 4-6 16,2 1-3-16,-3 6 1 0,-2-1-1 0,-4 9-1 0,-9 8-1 0,-2-2 4 15,4 3-2-15,-11 7-4 0,-5 4-8 0,-4 2-12 16,-2 3-66-16,-5 10-49 0,1-4-61 0,-9 7-144 15,-4 11 240-15,-3-2-171 0,-5 10-66 0</inkml:trace>
  <inkml:trace contextRef="#ctx0" brushRef="#br0" timeOffset="24599.35">14416 5352 358 0,'4'-1'241'16,"-2"-2"-66"-16,3 1-77 0,0-2 49 0,1 2-4 16,-4 1 3-16,2 0-11 0,3 1-12 0,-5-1-22 15,4 1-5-15,-5 1-11 0,2 4-7 0,-3 2-27 16,4-4-8-16,-1 11-8 0,-5-2-6 0,2 5-17 16,-1 3-4-16,0 3-3 0,-1-2-2 0,2 0-1 15,0 1-1-15,2 4 1 0,2-2-2 0,-4-4 2 16,4 0-1-16,6-2 1 0,-5 1-3 0,3-6-1 15,0 4-1-15,-5-12-1 0,-1 0 0 16,9-1-1-16,-10-5 1 0,1-1-1 0,0-7 5 16,-2-1 0-16,0-2 2 0,0 0 0 0,0-7 2 15,0 3-1-15,-1-5 1 0,-2-1 0 0,3 2-1 16,0-2-1-16,-2-5 0 0,0 2-2 0,2 3-2 16,-1-2 1-16,5 3-2 0,-3 1 1 0,-2 0 4 15,6 7 1-15,-3 3 0 0,1-1 3 0,0 3 1 0,-1 8 1 0,0 1 5 16,0 1 0-16,0 2-3 0,3 6-1 0,-1-2 0 15,1 8 0-15,0 4-1 0,-1-3 1 0,0 2-5 16,1 0-2-16,1 1-1 0,0 2 1 0,0-5-1 16,3-4 1-16,-3 0-1 0,4-6 2 15,-1-2 0-15,-1-5 5 0,0-1 2 0,-2-8-2 16,2 0 1-16,-2-2 4 0,-1-1 0 0,0-6-1 16,1 1-1-16,-1-2-3 0,0-1 0 0,-2-3 1 15,-1 3-1-15,2 0-3 0,-3 0 1 0,0 3-1 16,-1 1 0-16,0 2 1 0,0 3-2 0,0 2 3 15,-1 0-1-15,-1 3 0 0,-1 2 0 0,1 3 0 0,-2 1 5 16,-2 9 1-16,1-2 1 0,-1 3-1 0,-2 4 2 16,3 4-1-16,-2 4 1 0,1 2-1 0,4 1-5 15,-3 1-1-15,3 2-2 0,1-6-1 0,5-1-4 16,-3 0 2-16,10-11-2 0,-3 1 0 0,3-5-2 16,0-2-11-16,7-7-12 0,-1 1-24 0,0-6-81 15,3-4-51-15,-1-3-108 0,0 1 203 0,-2-8-194 16,-2-1-89-16</inkml:trace>
  <inkml:trace contextRef="#ctx0" brushRef="#br0" timeOffset="24854.66">14807 5234 1074 0,'0'1'507'16,"0"-1"-276"-16,0 2-132 0,1-2 26 0,1 2-1 15,0 0-5-15,2 0-11 0,-3 0-49 0,5 4-15 0,4 4-8 16,0-6-8-16,-2 1-16 0,4 2-1 0,0-1-2 16,6 0-3-16,1 0-3 0,-1-1 3 15,0-3-3-15,-3 1 0 0,5 0-2 0,-2 1-6 0,-2-3-9 16,-3 0-22-16,0-1-11 0,-2-1-18 0,-1-2-21 16,-1 0-77-16,-1-1-55 0,-1-4 146 15,0 5-106-15,-1-5-63 0</inkml:trace>
  <inkml:trace contextRef="#ctx0" brushRef="#br0" timeOffset="25020.62">15024 5191 965 0,'-5'-2'531'0,"-3"0"-246"0,3 2-164 0,1 0 68 16,1 0-49-16,-1 0-7 0,2 1-3 0,-2 6-46 15,-2-1-23-15,1 5-16 0,-1 1-8 0,-1 6-20 16,-2-4-5-16,-5 13-6 0,6-3-3 0,-2 4-16 15,-1 3-17-15,4-1-18 0,-3-3-28 0,5 0-112 16,2-2-116-16,5-7 222 0,-1 1-163 0,2-5-71 16</inkml:trace>
  <inkml:trace contextRef="#ctx0" brushRef="#br0" timeOffset="25242.88">15125 5078 1140 0,'-4'-2'544'0,"-1"2"-321"16,1 0-132-16,2-2 2 0,2 4 0 0,1 1 0 15,0 1-7-15,4 4-22 0,-2-2-15 0,1 2-25 16,1 4-7-16,-2 1-4 0,3 2-3 0,-1-1-1 16,1 5-6-16,-2 0-1 0,2 2 0 0,0 0-10 15,-1 1-35-15,-1-2-16 0,0 2-16 0,-1-2-17 16,-2-7-50-16,1 4-31 0,-2-2-44 0,0-2-64 15,-3-6 190-15,-1 1-111 0,1-10-29 16</inkml:trace>
  <inkml:trace contextRef="#ctx0" brushRef="#br0" timeOffset="25369.34">15076 5246 712 0,'-6'-11'382'0,"-5"-5"-201"16,3-1-97-16,3 3 40 0,-3 1-10 0,2 2-7 0,4-1 12 16,2 1-6-16,-4-4-4 0,8 11-16 0,2-2-8 15,3 2-14-15,3 1-13 0,2-3-11 0,3 2-24 16,3 3-5-16,2-4-4 0,2 0-30 0,4 0-179 15,-3 1 169-15,7 3-86 0,-4-1-84 0</inkml:trace>
  <inkml:trace contextRef="#ctx0" brushRef="#br0" timeOffset="26051.6">14399 6574 1148 0,'-2'0'449'0,"-2"1"-304"0,-1 6-91 16,-2-1 8-16,3 3-15 0,1 3-6 0,2 7-3 15,-5 0-3-15,6 15-12 0,0-1-8 16,2 4-10-16,-1 0-1 0,0 5-2 0,1-2 0 16,1 6 0-16,-2-6-1 0,3 0 0 0,-4-4 2 15,0-6 0-15,0 0-1 0,-1-9 2 0,0 3 0 16,-1-6 1-16,-1-9 3 0,-5-4 20 0,2 2 5 16,2-4 6-16,-1-4 6 0,-2-3 3 0,-2-6 7 15,-1-7 1-15,1 3-2 0,3-5-19 0,-3-7-3 16,0-1-7-16,2-3-7 0,3 1-4 0,1-8-8 15,-1 0-4-15,3-2 1 0,1-5-2 0,5 3-1 16,-2-1 0-16,8 5 0 0,-3-4 1 0,4 9 3 16,0-4 0-16,0 20-1 0,1-2 2 0,0 9 1 15,-2 6 1-15,-2 11 1 0,2 3-2 0,-3 2-1 0,-3 16 2 16,-3 8 0-16,1-1 0 0,-3 1 0 0,-4 5 0 16,-3 0-2-16,-2 6 4 0,-4-4-1 0,1 4 1 15,0-18 1-15,0 2 1 0,1-2 0 0,1-10 1 16,-2-8 0-16,3-7-4 0,0-2-2 0,1-5-1 15,3-5-3-15,0-11-3 0,-1 2-5 16,7-10-9-16,0 3-15 0,4-5-69 0,-1 0-41 16,6-2-60-16,-2 1-144 0,5-2 243 0,0 2-174 15,2-2-63-15</inkml:trace>
  <inkml:trace contextRef="#ctx0" brushRef="#br0" timeOffset="26536.37">14556 6762 567 0,'-11'9'321'16,"3"4"-138"-16,2 1-95 0,2 2 60 0,2 3-34 0,2 3-8 0,-4-2 1 16,4 1-28-16,4 3-17 0,-3-3 0 0,-3-1-5 15,3-4-13-15,0-2 1 0,-1-7-1 0,3 3 9 16,0-7-4-16,-3 1 4 0,2-3-2 0,2-1 9 15,-2-2-1-15,1 1-2 0,0-5-3 0,-2-3-7 16,-2-6-2-16,0-3-4 0,1 1-8 0,-3-8-11 16,2 2-3-16,2 0-6 0,2-1-2 0,-1-1-5 15,-1 2-3-15,2 1-2 0,-1 0 1 0,3 6-1 16,-4-3-1-16,5 8 0 0,-4 0 1 0,2 6 2 16,1 5 0-16,1 6 1 0,0 1-2 0,0 1 1 0,-3 3 1 15,1 6-2-15,2 0 1 0,-1-2-3 0,-1 1 1 16,3 0 0-16,-3-1 2 0,3-1-1 0,-1 1 0 15,0-7-1-15,-1-3 2 0,1 0-1 0,-3-5 2 16,1-4 0-16,0-4 0 0,-1-1 1 0,1-5 1 16,-1-2-1-16,-1-3 0 0,-1 2 2 0,1-4-2 15,0 0 0-15,-1 2 0 0,0-1 1 0,-1 5 0 16,0-1 3-16,0 5 3 0,0 2 0 16,0 2 2-16,-1 1 1 0,-2 4 2 0,2 2-1 15,-1 7 1-15,0-2-2 0,0 2-5 0,1 9 0 0,-2 4-3 16,2-1 0-16,1 1-5 0,0 3 2 0,1-3-2 0,2 4-1 15,-1-4-1-15,0 2 1 0,4-6-1 16,-1-4-7-16,2-1-9 0,-1-2-11 0,3-5-15 16,1-6-66-16,2 0-41 0,-1-8-51 0,1-3-83 15,-1-8 187-15,1 2-141 0,-2-7-44 0</inkml:trace>
  <inkml:trace contextRef="#ctx0" brushRef="#br0" timeOffset="26818.77">14815 6639 1136 0,'-1'1'503'0,"-3"-1"-274"15,0 0-115-15,2 0 39 0,0 0-27 0,2 0-7 16,-1 0-8-16,1 1-18 0,1 2-18 0,2 3-29 16,-1-4-9-16,2 6-7 0,1 3-1 0,1 1-6 15,1 3-1-15,1 10-2 0,-2-4-5 0,1-2-2 0,4 7-4 16,-2-3 0-16,2 0-3 0,-1-1-1 0,0-6-1 15,1-4-3-15,1-1 5 0,0-8 1 0,-1 1 5 16,-3-5 6-16,0-9 7 0,3 2 5 16,-2-9 5-16,-1-5 2 0,0-4 2 0,-3-2-3 0,3-6-4 15,-1 3-5-15,-1-1-8 0,-4-1-7 16,1 6-20-16,1 0-37 0,-4 3-154 0,1-3 302 16,3 14-123-16,3-1-21 0,-5 3 4 0</inkml:trace>
  <inkml:trace contextRef="#ctx0" brushRef="#br0" timeOffset="34161.28">8225 5975 577 0,'-9'5'307'16,"2"1"-156"-16,2 0-80 0,-1-2 12 0,2 3 15 15,-1-2-1-15,1-3-8 0,1 0-17 0,0 0-23 16,3-1-6-16,0-1-5 0,2 0-6 0,-1-1-14 16,6 1-1-16,0-2 2 0,-2-1 1 0,0-1-5 15,1 0-1-15,3-1-3 0,0 0 0 0,1-4-2 16,-1 0 0-16,3 1-3 0,5 1-1 0,-1-1 0 16,4-1-2-16,2-4 0 0,5 2 0 0,0 0 0 15,4-4-2-15,2 2 1 0,0-3-2 0,1-1 1 16,-1 1 0-16,1 1 0 0,-2 0 0 0,4-2-1 15,-4 4 1-15,0-1-1 0,0 0 0 16,1 2 1-16,5 1 1 0,-5 0 0 0,1 1 0 16,2 2-2-16,-3-1 0 0,-3 0 2 0,-3 2 0 0,-7 1-2 0,3-2-1 15,1 0 1-15,-4 2 0 0,0-1 2 0,-2-1-1 16,5-1 1-16,-2 1 0 0,1-1 1 16,-5 3 0-16,4-1-1 0,1-1 0 0,-1 1-1 0,3 2 0 15,0 0-1-15,0 1 1 0,3 1-1 0,-1-2 0 16,3 1 0-16,-3-1 4 0,6-3-3 0,0 1 1 15,4-3-1-15,-4 2 0 0,15-6 1 16,-4 1 1-16,6 1-3 0,5-2 0 0,4 0 0 16,-4 0 0-16,-3-1 1 0,-2 3-1 0,9-1 0 15,5 2 0-15,-13-3 0 0,1 3 0 0,-2 0 0 0,8 0 1 16,1 2 0-16,2 0 1 0,-10 7 0 0,4-5 1 16,1 3-1-16,0 3-1 0,1-2 1 0,-4 2-2 15,2 1 1-15,-2-1 0 0,1-2 0 0,-1 1-1 16,4 1 0-16,-2-2 0 0,-1-2 0 0,4 1 0 15,1-1 0-15,1-2-2 0,0 2 1 0,1-3 1 16,-5-1 0-16,8 2 0 0,-1-1 0 0,-6-1 0 16,3 0 1-16,-7 3-1 0,2-3 0 0,-7 2 1 15,-12 1-1-15,11-1 0 0,-2 0 0 0,-3 3 1 16,-1 0 0-16,-3-2 1 0,9 3-1 0,-2 0-1 16,2-1 2-16,-7 2-2 0,6-2 0 0,-3-1 0 15,4 0 0-15,1-2 0 0,1 3 0 0,-2-4 0 16,1 1 0-16,-1 0 1 0,-3 0-1 0,2-1 3 15,-10-1-3-15,5 0 1 0,-3 2-1 0,0-1 2 16,2 3-1-16,-1-2 0 0,-2 2 6 16,4 1 1-16,-5 2 2 0,-1-1 1 0,2-1 2 0,-7 1-2 15,-2 2 0-15,-1-1 1 0,-4 0-4 0,-2 1-5 0,1 1 0 16,0-2 0-16,-4 2-1 0,-2 0 2 0,-2 0 1 16,4 3-1-16,-5-1-1 0,2 0 4 0,-6-2-3 15,2 2 2-15,0 0-1 0,-2 1-2 16,2 0 0-16,-5-3 0 0,12 1 3 0,-8 0-4 15,1-1-2-15,1 2 2 0,5-1-2 16,-4-1 0-16,3 0 0 0,0 0 0 0,-2 0-1 16,4 0-1-16,-3-1-1 0,-2 0 2 0,3 0 1 15,2 3 0-15,-3 1 0 0,3 0 0 0,-2 2 0 16,2 0 2-16,-3-1 2 0,-3 1-4 0,0 2 1 16,-1-3 2-16,-1 1 0 0,-4 0 0 0,2-1 1 0,-1 3 0 15,-4-1 1-15,1 0 0 0,0 0 0 0,-2 0 1 16,2-1-4-16,-2-1 1 0,0 0 1 0,4 0-4 15,0 1-1-15,1-2-9 0,0 1-3 0,6 0-15 16,-2-1-5-16,8 5-8 0,0-5-11 0,7 3-23 16,-4-1-12-16,8-3-9 0,1 3-14 0,0-1-75 15,2-3 127-15,-7 1-78 0,4 2-33 0</inkml:trace>
  <inkml:trace contextRef="#ctx0" brushRef="#br0" timeOffset="34619.78">13978 4876 992 0,'-6'0'401'0,"3"1"-250"16,0-1-73-16,1 2 11 0,-2 3-5 15,0-3 4-15,3 0-5 0,0 4-12 0,3 6-9 16,-2-2-7-16,0-3-26 0,3 6-5 0,-1-1-6 0,7 5 2 15,0 0-2-15,-1 1 0 0,2-3-3 0,1 1-2 16,0 2 1-16,3-1-2 0,0-3 0 0,1-2-3 16,0 4-2-16,1-5 0 0,-1 0 0 0,0-4 1 15,2 1-2-15,-5-2 0 0,1 0 2 0,-1 0-2 16,-1-2 2-16,-6 3 0 0,-1-1 2 0,-4 4 1 16,-3 1 1-16,-7 6 0 0,-2-1-2 0,-6 6 3 15,-5 3-1-15,-8 1-2 0,0-1-3 0,4 0-2 0,-10-1 0 16,-3 5-16-16,1-3-10 0,4-4-20 15,2 0-26-15,5-4-38 0,0 1 75 0,11-5-57 16,-5 2-22-16</inkml:trace>
  <inkml:trace contextRef="#ctx0" brushRef="#br0" timeOffset="36593.5">8167 7200 465 0,'-9'10'285'15,"2"0"-104"-15,1-6-95 0,6-4 26 0,0 1 21 16,-2-1-10-16,1-2-36 0,1 1-13 0,1-2-11 0,1-3-8 16,4-4-11-16,-3 1-4 0,3-3-19 0,2 2-3 15,2-1-2-15,2 1-5 0,2-1 0 0,-1-2-5 16,0 3 2-16,3-1-4 0,1 0-3 0,5 0 1 16,-3-1 0-16,9 0-2 0,-3 1 2 0,7 1-2 15,-1-1 1-15,5 0-1 0,2-1 1 0,1-4-1 16,3 2-1-16,1-2 0 0,0-2-1 0,5-2 3 15,-1-1-1-15,8 1 0 0,-4-2 1 0,-5 6 1 16,-3-4-1-16,7-2-1 0,1 0 1 0,-8 3-1 16,-5-1 0-16,1 4 1 0,7-4-1 0,6 5-1 15,-2 0 1-15,-7 2 1 0,11 2 0 0,-1-2-1 16,1 2 0-16,-3-4 1 0,6 4 0 16,-3-1 0-16,6 1-1 0,1 0 0 0,-5-3 0 0,2 0 2 15,-4-1-1-15,7 3-1 0,-1-2-2 0,-6-2 2 16,7 1 0-16,-5-2-1 0,4-1 1 0,3 1 0 15,0 1 0-15,-2-1 0 0,-9 1 2 0,8-2-3 0,5-3 0 16,-1 0 0-16,-8 4 1 0,1-3 0 0,-2 0 0 16,11-2-1-16,-4 1 1 0,-1-1 2 0,-5 5-1 15,7-3 0-15,-3-1-1 0,3 2 1 0,0 3 0 16,-1 1 0-16,2 3-1 0,-3 2 1 0,-6 0-1 16,-5 3 1-16,6 1-1 0,-7 0 0 0,-3-2 0 15,-2 1 1-15,-5 0-1 0,7 1 0 0,1 1 0 16,-1-1 1-16,0 0-1 0,3 1-1 0,-1-2 1 15,3-1 0-15,-4-3 0 0,3-1 0 0,2 0 0 16,-10 1 0-16,8-2 0 0,2-7 0 16,3 4 0-16,-9 2-1 0,0-4 1 0,-2 1 0 0,6-3 2 15,-2 4-2-15,-1-3 0 0,-2 5 2 0,5-2-2 16,2 1 0-16,2-1 2 0,-3 2-2 0,-5 1 0 16,1 0 0-16,-4 1 0 0,-1 3 0 0,-3 2 0 15,-3-2 2-15,-4 8-2 0,3-1 2 0,-6 3 9 16,1 0 4-16,-13 5 0 0,4-4 2 0,-5 5 3 15,-7-3 0-15,5-1 2 0,-12-1 2 0,3 3-6 16,-2-2-2-16,0-2-2 0,-3 4 1 0,0-4-2 16,-2-1-3-16,-1 0 1 0,4 1 1 0,-2-1-6 15,1 0 2-15,0-2-1 0,2-2-2 0,3 2-1 16,-1 1-5-16,1-2-18 0,4-2-49 0,1-1-28 16,3 0-46-16,0 1-84 0,5-3 157 0,-2 1-121 15,2-1-38-15</inkml:trace>
  <inkml:trace contextRef="#ctx0" brushRef="#br0" timeOffset="37066.06">13553 5522 639 0,'-9'-1'291'0,"-1"-5"-140"16,-1 3-68-16,5 1 20 0,3 2 2 0,-1-1 3 16,2-2-13-16,4 3-15 0,1-2-12 0,2 2-29 15,1 0-6-15,5 0-7 0,-4-2-9 0,4 2-7 0,-2 0-2 16,9 2-2-16,-6-2 1 0,5 5-3 16,-3-1-3-16,1 0-1 0,3 1 3 0,1 1-2 15,1 0 1-15,-7-4-2 0,7 4 0 0,-3-2 2 16,0 1 4-16,-3-2 5 0,0 0 5 0,3 2 4 15,-4 0 4-15,-2 2 4 0,-3 2 18 0,0 0 6 16,-3 3 1-16,-4 4 0 0,-7 10 3 0,1-6-2 16,-15 21-2-16,4-2-2 0,-9 6-13 0,0 0-6 15,-8 6-2-15,-2-3-7 0,-5 7-5 0,-3-7-2 16,1-1-3-16,3-2-3 0,1-7-14 0,13-7-27 0,0-5-156 16,1 2 161-16,12-14-97 0,11-9-62 0</inkml:trace>
  <inkml:trace contextRef="#ctx0" brushRef="#br0" timeOffset="50740.75">5524 10600 1016 0,'-4'-13'384'0,"1"2"-268"16,-2-3-51-16,2 3 24 0,-2-3-21 16,2 3 8-16,-4 3 3 0,-2-2 12 0,-5 4-2 15,1-3-2-15,-2 7-33 0,-6 0-8 0,-1 3-6 16,-2 2-9-16,-13 2-4 0,-5 9-12 0,3-2-8 15,-14 4-7-15,5 7-7 0,-9 6-17 0,0-2-3 16,1 16-4-16,-3-2 1 0,2 8-1 0,-1 0 6 16,0 12 4-16,2-1 3 0,2 7 18 0,3 2 6 15,4 3 3-15,5 0 5 0,2 5 5 0,3 1 4 16,5 7-1-16,-3-3 3 0,6-11-1 0,4 8-3 0,0 12-2 16,-2 1-5-16,9-13-4 0,4 1-4 0,2-1-1 15,4 16-5-15,9-5-1 0,-2 4-3 0,4-18 0 16,11 12 0-16,-1 0-1 0,7-2-1 0,6-1 0 15,6-6 2-15,1 2-1 0,9-2 2 0,3-2 1 16,7-6-1-16,-1 1 2 0,16-12-3 0,-1 4 2 16,7-8-2-16,-2 1 1 0,12-10 0 0,4 2-3 15,6-9 4-15,2-1-2 0,1-5 0 16,2-3-1-16,8-3 3 0,2-5-2 0,0-3 1 16,1-2-1-16,-15-3 2 0,6-7 0 0,12 1 0 15,1 1 0-15,-16-5 0 0,1-2 2 0,2-1 1 0,14-1 4 16,-1-1 1-16,2 2 1 0,-18-4 4 0,10-2 7 15,3-2 2-15,-4-1 2 0,3-6 0 0,-13-5 5 16,1-1 1-16,-2-5 1 0,4-6 1 0,-3-10-1 16,-6 4 0-16,-6-16-3 0,1 1-1 0,3-9-3 15,-1 1-2-15,-12-13-2 0,-1 1-1 0,-7-7-7 16,1-8 1-16,-4-5-1 0,-4-2 2 0,-10 11-3 16,-12-11-3-16,4-11 5 0,-2-4-2 0,-8 13 1 15,-8-2-1-15,-15 0 0 0,-4-13 1 0,-21 3 1 16,7-4 2-16,-18 22-2 0,-12-9 3 0,-2-2 3 15,-7 6-1-15,-6 0 1 0,-10 12 4 0,1-2-1 16,-9 5 1-16,-5 6-2 0,-11 0-1 0,3 5-3 16,-21 4 1-16,6 1-1 0,-10 2-8 0,0 0 0 15,-12 4-4-15,2 0 2 0,-7 3-3 0,-2 1-2 16,-4 1 0-16,1 5-3 0,-7 9-1 16,-4 1-3-16,-1 7 1 0,-3 3-2 0,22 8 0 0,-4 14-2 0,-21 7-2 15,-1 3-3-15,25 3 0 0,2 10-4 0,-2 2-6 16,-11 9-17-16,13 12-15 0,-10-4-21 0,38 3-40 15,-10 2 82-15,1 3-55 0,18 2-17 0</inkml:trace>
  <inkml:trace contextRef="#ctx0" brushRef="#br0" timeOffset="51308.58">5116 10877 1151 0,'-20'13'485'0,"-1"-2"-300"0,1 1-110 15,2 3 32-15,1-1-20 0,0 0-2 0,4 2-4 16,0 1-8-16,1 0-12 0,1-1-6 0,0-3-4 15,2 4-7-15,5 1-9 0,-4-2-4 0,7 1-5 16,-3-1-2-16,4 0-12 0,0 1-3 0,4-6-6 16,0 0-1-16,2-2-3 0,1-3-3 0,6-3-1 15,-1-1-3-15,0-1 5 0,5-2-2 0,7-1 3 16,-3-1 1-16,1-1 1 0,0 1 0 0,-1 2 4 0,-2-1 4 16,-2 4 0-16,3-1 4 0,-12 7 1 0,-5 6 2 15,0-2 0-15,-5 7 0 0,-8 1 0 0,-3 7-1 16,-3 2-2-16,-4 3-1 0,0-2-1 0,0-2-2 15,-2 1 0-15,1-1 0 0,3-7-2 0,4-5-12 16,-4-2-8-16,7-14-19 0,1 3-15 0,2-9-70 16,1 3-44-16,7-14-74 0,1 3 159 0,4-8-150 15,6-1-67-15</inkml:trace>
  <inkml:trace contextRef="#ctx0" brushRef="#br0" timeOffset="51569.6">5404 10969 1121 0,'-9'2'663'15,"2"4"-310"-15,1-1-211 0,2 5 148 0,3 1-162 16,1 3-26-16,-3 0-22 0,2 4-6 0,0 1-13 16,-2 1-10-16,0 4-25 0,1 1-9 0,0 1-8 15,0 2-4-15,2 0-23 0,-3 0-14 0,7 2-18 16,-1-2-19-16,2-4-80 0,2 0-45 0,1-5-70 16,1-2 168-16,-3-4-124 0,7-13-53 0</inkml:trace>
  <inkml:trace contextRef="#ctx0" brushRef="#br0" timeOffset="52095.03">5496 11008 1381 0,'-10'7'539'0,"3"-1"-386"16,-1 0-103-16,6 0 27 0,2-1-7 0,0-3-5 0,3 2 9 0,2-2 13 15,4 1-1-15,5-3-3 0,-1 1-6 0,-2-2-22 16,6-3-8-16,4-1-5 0,3 1-7 0,-2 1-15 15,2-2-6-15,-2 1-4 0,7-1-3 0,-3 0-1 16,3 1-2-16,-7 3 0 0,-2-2-1 0,-1 0 2 16,-1 1 2-16,-5 2-1 0,-7 1 2 15,0-1 2-15,-6 2 0 0,0 5-2 0,-7 1 1 0,0-2 1 16,-5 8-2-16,1-3 0 0,-6 5-3 16,4 1-1-16,-8-1-2 0,5 1 0 0,0 0 2 15,-3 1-4-15,3-6 0 0,-2 4-1 0,7-5 0 16,0 0-1-16,6-1-1 0,-3 0 0 0,4-4 0 0,4-1-2 15,2 6 1-15,2-4 0 0,1 0 0 0,3 0 0 0,0-4 1 16,4 2 0-16,7 0-2 0,-4 0 2 16,6-4 2-16,1 2-1 0,-1-3-2 0,7 2 4 15,1 0-1-15,0-5 0 0,0 0 3 0,0-1-2 16,-1-5 0-16,3-2 1 0,1 1 0 0,0-7-1 16,2 1 2-16,-5 0 0 0,3-3 0 0,-10-2 0 15,3-1 1-15,-5 0 2 0,-8 0 3 0,-7 2 2 16,-5-2-1-16,-6 1 4 0,-8 2 0 0,-8 7 0 15,-1 0 1-15,-3 1-3 0,-2 13-2 0,-4 4 0 16,0-1 1-16,1 5-1 0,4 7 1 0,4 0 0 0,-3 9-3 16,6 2 1-16,-3 0-1 0,12-4-4 0,2 4-4 15,3 4-4-15,6-4-3 0,6-1-4 0,11-8-20 16,1 0-27-16,10-4-27 0,10-11-38 0,19-9-176 16,-10 1 227-16,26-28-145 0,-9 6-90 0</inkml:trace>
  <inkml:trace contextRef="#ctx0" brushRef="#br0" timeOffset="52360.48">6670 10864 1108 0,'7'0'611'0,"-1"0"-298"0,-2 2-180 0,-2-2 111 0,3 2-90 0,2 1-4 16,2 3-14-16,-7-2-33 0,5 2-12 0,0-2-11 15,0-1-14-15,0 2-11 0,0 0-10 0,-4-3-30 16,5 2-5-16,-1-3-7 0,0 0-4 16,0 2-13-16,1 0-47 0,0 0-25 0,2 1-35 0,-1-4-53 15,-4 2 117-15,3 0-97 0,-3 7-32 16</inkml:trace>
  <inkml:trace contextRef="#ctx0" brushRef="#br0" timeOffset="52488.48">6593 11126 1480 0,'-3'6'676'16,"3"-5"-463"-16,0 4-141 0,0-7 3 0,10 1 6 16,-4-3 1-16,4 0-3 0,5-1-2 0,1-3-27 15,1-1-9-15,2-1-11 0,1 1-20 0,-1-2-63 16,3-1-37-16,-4 0-45 0,2 1-62 0,2 3 134 15,-4-1-110-15,2 4-38 0</inkml:trace>
  <inkml:trace contextRef="#ctx0" brushRef="#br0" timeOffset="52945.08">7148 10762 1173 0,'-11'3'491'0,"1"-2"-321"0,5 3-105 0,-2-2 22 0,9 0-14 0,-4-2 10 16,0 1 1-16,5 0-10 0,0 1-4 0,6-2-3 16,1 0 7-16,4-3-3 0,-4 0-2 0,9-2-14 15,2-1 4-15,2-1-2 0,3 1-4 0,3 0-5 16,4 4-13-16,-1-1-7 0,4 3-3 0,0 2-6 15,-1 7-7-15,1-1-1 0,-7 14-3 0,-3 1 0 16,-6 7-1-16,4-1-1 0,-22 16-1 0,3-3-3 16,-13 6-3-16,-7 3-1 0,-12 2 0 0,4-1 0 15,-11-2 2-15,-4 0 3 0,0-5 2 0,1 1 9 16,3-8 11-16,6-11 8 0,-10-3 21 0,4 3 5 16,3-12 4-16,-1-6 3 0,1-1 1 0,-5-8-2 15,3-8-9-15,-3 2-8 0,12-5-20 0,1-4-8 16,4-2-5-16,6-4-6 0,8 0-2 0,7 0-4 15,4-1 1-15,9 1 0 0,7 1-1 0,8 1 0 16,-4 1-1-16,14 7 0 0,-5 0 0 0,4 2-7 16,1 0-10-16,-4 8-15 0,5 0-21 0,-3 0-86 15,3 1-59-15,4 0-101 0,4 0 205 0,0 0-198 16,5 0-93-16</inkml:trace>
  <inkml:trace contextRef="#ctx0" brushRef="#br0" timeOffset="53792.5">5472 11795 1379 0,'-8'-1'484'0,"3"-4"-343"0,-1 3-89 0,5 1 26 15,-2 1-17-15,3-5-19 0,0 3-1 0,0 1-1 16,0 1-2-16,2 0-5 0,-1 1-15 15,1-1-9-15,1 2-5 0,1 3-4 0,0 5 0 0,1-2 0 16,0 14 0-16,0-2 0 0,-1 6 2 16,2 3 1-16,-3 12-1 0,0-2 1 0,1 8 0 15,-2 0 1-15,1-3 0 0,-3 0 1 0,1-2-1 0,-2-12 0 16,-1 3 2-16,2 1-1 0,-2-14-1 0,-1-4 1 0,1-3-1 16,0-2-3-16,2-8 0 0,-1 2 3 0,-1-8 0 15,-1-7 1-15,3 2 1 0,-1-7 1 0,0-5 2 16,2-2 0-16,0-3 1 0,4-2-2 0,0-4-3 15,3 3-2-15,-1-3 0 0,3 1-1 16,0 0-2-16,2 1 2 0,-1-2 0 0,1 10 0 16,1 2-1-16,0 5 3 0,1-4 0 0,0 21 1 15,1 0 0-15,2 10 0 0,-1 6 0 0,5 7 0 16,-5-1 1-16,1 2-2 0,-3 3 0 0,2 4-1 16,1-1 1-16,-4-6-2 0,-3 0 1 0,-2-6 2 0,3 2-1 15,-1-12 2-15,1 6 4 0,-2-14 0 0,-3-4 12 16,4 1 4-16,-1-9 2 0,3-1 0 0,-1-12 5 15,-2 3-1-15,1-5-3 0,0-1-1 0,-1-6-11 16,1 1 0-16,-3-1-3 0,0-1-2 0,-1 3-5 16,1 0 0-16,-4 2 1 0,0 0-1 0,1 6 1 15,-2 1-1-15,-1 9 0 0,0 0 3 0,-2 3-1 16,0 8 0-16,-1 3-2 0,-3 4 1 0,2 0-2 16,-1 8-3-16,-3 5 1 0,-1 0-2 0,3 1-1 15,-3 5 0-15,1-2 0 0,1 9-3 0,-1-2 2 16,1 0 0-16,3-5-1 0,0-3-4 0,3 2-2 15,0-5-1-15,6-5-5 0,2-7-20 0,2-1-12 16,5-7-11-16,2-6-14 0,9-6-42 0,-4 1-19 16,7-15-28-16,3 4-30 0,7-6 120 15,-4 2-81-15,8-5-14 0</inkml:trace>
  <inkml:trace contextRef="#ctx0" brushRef="#br0" timeOffset="54083.35">6401 11819 1189 0,'-13'0'633'0,"-1"-1"-350"0,-2 1-182 15,5 1 136-15,-4-1-158 0,-2-3-5 0,2 2-6 0,1-1-6 16,-1 2-17-16,1 0-2 0,-4 0-5 16,1 2-8-16,0 5-11 0,2 1-4 0,1 8-5 15,1-1-1-15,-1 0-4 0,1 3-2 0,5 1-3 16,-1 0 0-16,9-1-5 0,0 1-1 0,3-6-2 16,2 1 0-16,2-1 0 0,11-10-2 0,3-1 1 15,-2-1 2-15,-2-3 2 0,4-4 1 0,1-3 2 0,0-4 5 16,-2-4 4-16,0 3 4 0,-4-1 4 0,2 1 7 15,-2-1 6-15,-2 1 2 0,-2 3 5 0,-2 5 7 16,0 0 4-16,-4 3 0 0,-1 5-1 0,-3 9-3 16,-1 1-6-16,-1 8-3 0,-1 2-3 0,-2 5-13 15,0 1-5-15,-2 0-5 0,1-1-3 0,2-2-14 16,-2 0-11-16,7-10-16 0,-2 4-16 0,4-9-48 16,3-3-29-16,0-7-34 0,-1-3-44 0,2 0-56 15,3-13 163-15,2-9-150 0,0 3-60 0</inkml:trace>
  <inkml:trace contextRef="#ctx0" brushRef="#br0" timeOffset="54476.03">6775 11560 1464 0,'-14'3'603'15,"4"1"-385"-15,6-2-130 0,0 3 40 0,0 0-47 0,2-2 1 0,4 5 5 16,0-2-7-16,-1-1-24 0,0 3-10 0,-1 0-12 15,3 2-3-15,6 7-6 0,-2-3-5 0,0 3-6 16,2 6-2-16,1 1-3 0,2 5-2 0,0 5 1 16,-2 0-3-16,-2-1-1 0,0 6 0 0,0-4 0 15,-3-1-2-15,2 3-1 0,-2-8-1 16,0-4 0-16,0-5-1 0,1 0-1 0,-1-12 1 0,-2 3-3 16,1-7-1-16,-1-2 0 0,-1-7 1 15,-1 1-2-15,-1-7 6 0,-1-3 0 0,-2-4 0 0,-1 0 4 16,-1 0 4-16,-5-1 1 0,-4-3 6 15,1-1 2-15,-1 4 0 0,-3 1 2 0,-1 2 2 0,-2-1 0 16,-3 5 2-16,0-2-1 0,-2 9-5 0,1 5 3 16,-1-1-4-16,-1 6-1 0,3 4-2 0,-2 8-4 15,3 1-2-15,6 5-1 0,4 3-3 0,2 3-1 16,-1 1-1-16,11 2 0 0,0-4-1 0,7 1-3 16,0 1 1-16,16-9 0 0,1 1 0 0,6-11-9 15,6-2-19-15,3-12-26 0,1 0-33 0,5-11-154 16,1-9 191-16,6-9-119 0,1 1-85 0</inkml:trace>
  <inkml:trace contextRef="#ctx0" brushRef="#br0" timeOffset="56923.13">11175 10368 1247 0,'4'5'426'0,"-5"-5"-333"0,2 0-64 0,1-1 6 0,3 1 19 16,0 1 7-16,1 1 11 0,-3-2 13 0,2 1 6 15,2 1 1-15,0 0-5 0,0 3-5 0,-2 3-20 16,-4-4-8-16,1 6-7 0,-2 2-6 0,-2 4-10 16,-1-1-5-16,-2 14-4 0,-1-3-7 15,-2 10-9-15,3-1 0 0,-1 18-5 0,0-1-1 16,1 11 0-16,-2 6-2 0,1 9-1 0,-2 3 2 16,-1 5 1-16,1 10-2 0,1 6 1 0,-2 0 1 15,0-12 1-15,-1 9-1 0,-1 11 2 0,-1 0-1 16,2-13-1-16,0-1 2 0,1 2-1 0,-2 14 2 15,1-5-1-15,-1 2 1 0,5-14-2 0,-3 10 2 16,1 1 0-16,0-5 0 0,3-3 1 0,-1-5 0 16,2 1-1-16,-2-6 1 0,4-6 1 0,-1-7-3 15,1 2 0-15,2-12 0 0,0 1 1 0,0-10-3 16,0 1 1-16,1-9 0 0,0 1 1 0,0-6 2 16,-1-5-1-16,1-1-1 0,-1-4 0 0,0-2 2 15,-1-5-1-15,-2 1 0 0,1-2-1 0,-2-3 1 0,2-2-2 16,0-1 2-16,-2 3-2 0,3-5-1 0,0-1 0 15,1 0-2-15,0 1-1 0,2-4-2 0,0 2 1 16,3-1-2-16,1-3 0 0,0 1 0 0,3-1-1 16,0 0-1-16,2-2 3 0,1-1-1 15,0 0 1-15,4 0 2 0,0-2-1 0,1 1 1 16,5 0-1-16,0-1 4 0,5 1-4 0,-1 0 2 16,2-3-2-16,4 1 2 0,1 1-2 0,3-4 1 15,1 0-2-15,2-1 0 0,-7-1 2 0,6-6-2 0,16-2 2 16,-2 0-1-16,-6 1 2 0,8-5 0 0,0 1 2 0,10-6-2 15,5 1 0-15,-2 1 2 0,-1 2-1 0,7-1 1 16,3-3-1-16,5 2 1 0,0 3 0 0,7 0 1 16,1 4 1-16,-1-1-1 0,-6 2 1 15,3 5 1-15,3 2-2 0,-2 2 2 0,1 4-1 16,-11 4 0-16,6-2 1 0,-8 10-2 0,5-2 2 16,-6-3-3-16,-2 3 4 0,-10 1-3 0,1-2 0 15,-5 1 2-15,-6-2-2 0,-6-3 1 0,-1 2 0 16,-11 1 2-16,-7-8-3 0,0 1 4 0,1 0 0 15,-9-2-1-15,-2-2 1 0,-5-2 1 0,1 0 15 16,-8-1 2-16,4 0 4 0,-10-4-2 0,-5-4 1 16,2 2 2-16,-5-4-1 0,-1 2 1 0,-8-7-15 15,1 0-3-15,0 1-3 0,-1 1 0 0,-2-4-4 16,0 1-1-16,1-9-1 0,0 2-1 0,1-2-4 16,-1 0 0-16,3-10-2 0,-2 2 0 0,4-2-2 15,0-4 1-15,-1-6 0 0,4 0-1 0,0-5 3 16,2-6-1-16,-7-10 1 0,6 3 3 0,0 5 1 0,-4-13-1 15,2-11 1-15,-2-1 0 0,1 6 0 0,4-4 0 16,1 0 1-16,-3-23-2 0,6-5 0 0,-1 2 2 16,3 4-1-16,4-13 1 0,-2 0 0 0,4-4 0 15,2 1 0-15,4 3 0 0,1 0 2 16,4 8-2-16,-1 4 1 0,-1 6 1 0,1-4 1 0,0 11-3 16,-4 1 3-16,0 5-1 0,-1 1 1 15,-2 8 0-15,-2-4 0 0,-1 6 2 0,-2 3-2 16,-9 1 1-16,6 0-2 0,-8 5 1 0,-3-1-1 15,-4 1-2-15,0 2 0 0,0 9-1 0,-1 3-1 0,-2-4 1 16,0 5 0-16,2 6-1 0,2 7 2 0,-1 2 1 0,0 0 0 16,1 6 1-16,-1-1 2 0,5 13-2 15,-3-2 1-15,2-2-2 0,1 5 0 0,2 4 0 16,-3 5-1-16,3 2-2 0,0 1-1 0,5 4-1 16,-2-1-1-16,1 2 0 0,4 1-2 0,-1 0-2 15,4 3 3-15,-2-3 1 0,-4 0-1 0,2-1 1 16,3 2 3-16,-4 1 2 0,0 0-2 0,-2-1 5 15,3 2 1-15,-2-2 1 0,-1 2 1 0,-2-2 1 16,1 1-1-16,-9 0 0 0,0 0 2 0,-1-1-2 16,-3 2 0-16,-3-1 0 0,-2 2-1 0,-8-1 1 15,-2 3-1-15,1 0 1 0,2-2-2 0,-14 3 3 16,0-2-3-16,-5-1 1 0,-5 1 0 0,-3 3-3 16,1-6 3-16,-8 3-2 0,0-2 0 0,-6-2 0 15,6 2 1-15,-6-4-2 0,4 1-1 0,3-5 1 16,-4 2 0-16,3-6-2 0,-2 1 1 0,9 0-2 15,3-4 0-15,6 4-1 0,2-2-1 0,3 1 0 0,18 4-2 16,-1-1-6-16,2-1-24 0,9 3-28 0,8 0-30 16,7 2-42-16,3 4 94 0,13 8-72 0,-5-5-32 15</inkml:trace>
  <inkml:trace contextRef="#ctx0" brushRef="#br0" timeOffset="57379.16">11231 11553 593 0,'-7'-3'452'0,"-5"-2"-267"16,-3 2-137-16,4-1 78 0,0 0-109 0,-2 3 3 16,-1-2-2-16,0 0 7 0,2 3 0 0,4 1 11 15,-4 0 3-15,4 1 3 0,0 1 1 0,4-1-3 16,1 0-2-16,2 0 2 0,1 0 3 0,3 1 1 15,0-2 4-15,9 0-2 0,0-1 2 0,7 2 6 16,-1 0 0-16,17-1-5 0,0 3-2 0,5-1-5 16,10 0-4-16,5-3 0 0,3 2-1 0,13 1-10 15,3-2-2-15,7 3-2 0,0-2-4 0,-5 0-5 0,13 4-3 16,9 3-2-16,0-1-1 0,-13 2-5 0,2-2 2 16,5 2 0-16,7 0 0 0,-6 1-2 0,-1 1 3 15,-20-4-2-15,5 1 1 0,1-1 2 0,-15-1 0 16,-7-1 0-16,-9-3 0 0,-2 2 3 0,-9-4-12 15,-7-1-18-15,-13-6-91 0,3 2-71 0,-23-11 142 16,-2 0-105-16,-16-2-97 0</inkml:trace>
  <inkml:trace contextRef="#ctx0" brushRef="#br0" timeOffset="57930.33">12402 10576 818 0,'2'-8'510'0,"-2"1"-264"0,0 2-147 0,0-1 164 15,-2 0-187-15,-2 1-12 0,-1 0-11 16,-1-1 2-16,0 1 1 0,-7-4-2 0,1 0-13 16,-2 2-5-16,-5-4-5 0,-1 2-6 0,-3-3-11 15,0 1-3-15,-2 7-1 0,-5-4-2 0,-4 6 0 16,4-2 2-16,-4 10-2 0,1-1-1 0,2 7-1 16,-1 4-1-16,7 5-2 0,1 0-3 0,6 0-3 0,8 3-5 15,2 8-3-15,0 0 1 0,5-3-3 0,3 1 0 16,8-5-1-16,6 5-1 0,10-7 0 0,-3 5 3 15,12-14 4-15,7-4 0 0,2-1 4 0,6-8 4 16,-6-6 8-16,4-4 17 0,1 0 3 0,-7-10 3 0,-2 0 5 16,-5 0 12-16,0 1 8 0,-8 0-3 15,1 3 2-15,-8 1 2 0,3 0 6 0,-16 8 2 16,5-1-1-16,-7 5-7 0,-4 2-6 0,-5 9-4 16,-1-1-4-16,-3 11-11 0,-3 4-9 0,0 12-4 15,-4-3-3-15,2 0-6 0,0 10 0 0,1 6-1 16,-1-1-3-16,1-4-5 0,4 0 0 0,4-4-1 0,0 6-4 15,5-8-5-15,-2 4-10 0,4-10-15 0,3 0-34 16,1-5-13-16,1-2-15 0,1-1-19 0,1-6-72 16,1 0-48-16,-2-4-94 0,3 1 215 0,-2 0-162 15,2 0-77-15</inkml:trace>
  <inkml:trace contextRef="#ctx0" brushRef="#br0" timeOffset="58536.98">11173 12798 1065 0,'4'-2'436'0,"0"2"-294"0,-3 0-80 16,-1 0 44-16,0-1-26 0,2 0-12 0,4-4 5 16,1 4 6-16,-1-2 5 0,1 1-2 0,-1-6-14 15,4 4-11-15,2-3-8 0,1 3-7 0,-2 0-14 16,1-5-5-16,3 6-5 0,-2-5-1 0,7 7-8 15,-2-2 1-15,8 3-2 0,0-2-1 0,10 2-6 16,4 3 0-16,19 3-1 0,-2-1 0 0,-6 2 0 16,13 2-1-16,15-4 1 0,2 3 0 0,-4-3 0 15,-1-3 0-15,2 2 0 0,10-2 1 0,8-2 2 16,1 0 3-16,-16 0-2 0,3 0 7 0,-4 0 4 16,-3 0 2-16,-11 0 5 0,-11 1 8 0,-2 1 3 15,-16 1 0-15,0 2 6 0,-15 1 8 16,4 0 6-16,-18 2 2 0,3-2 1 0,-8 4 0 0,0 0-3 15,-9-2-3-15,-2-2-3 0,-2-1-15 0,-2-1-7 16,0-1-7-16,0-1-7 0,1-3-15 0,0-3-13 16,3-1-14-16,-1-2-21 0,3 2-23 0,3-8-35 0,3-7-287 15,1 1 310-15,3-2-185 0,2-5-102 0</inkml:trace>
  <inkml:trace contextRef="#ctx0" brushRef="#br0" timeOffset="61562.4">12198 12133 455 0,'-4'-1'254'0,"3"1"-115"0,2 0-62 0,-1 1 43 15,-3-1-33-15,1 0-6 0,0 3-1 0,-1-3 2 16,8 4-2-16,-5-2-5 0,-1 0-19 0,1 2-2 0,1-1 11 16,1-1-2-16,6 2-9 0,-5-3 1 0,-1-1 0 15,5 0 9-15,1-3-2 0,-1 2 5 0,5-1-13 16,-2 0 2-16,0-1-3 0,2-1-6 0,3 3-5 16,-3 0-14-16,4 0-3 0,-4 1-8 0,1 1-3 15,2 1-11-15,-1 0 1 0,4 2-2 0,0-1 0 16,3-1 0-16,-3 2-2 0,8 4 1 0,-3-2 0 15,3-1 1-15,2 3-2 0,3 1 0 0,-4-1 1 16,2 2 0-16,2-2 1 0,-5-4-2 0,2 2 0 16,-5 0 1-16,-3-2-1 0,5-2 2 15,2 3-2-15,-6-5 2 0,3 0-1 0,1 0-1 0,9 2 2 16,2-2 3-16,-1 0 0 0,-3-1 1 0,8 1 0 16,-2 2-2-16,1 3 2 0,-3-3 1 0,-2-2-3 15,2 4-1-15,-3 0 1 0,1 0-1 0,-2 0-2 16,-1-1 2-16,5 2-2 0,3 3 1 0,-3-3-1 15,1 2 1-15,1 2-2 0,-1-2 0 0,0 0 1 16,-4-1 1-16,0-4-1 0,-2 0 0 0,-5 1 2 16,1-3-3-16,7 0 3 0,-1-3 0 0,-2 2 0 15,2-1-1-15,0 1 0 0,6-3 0 0,1-1-1 16,2 0 3-16,-7 1-2 0,5-3-1 0,-1 0 2 16,-1-2-2-16,1 1 1 0,-1 1 0 0,-1 2 1 15,1-1-2-15,-1 0 0 0,-4 1 0 0,2 4-1 16,-1-1 1-16,-6 0 2 0,-2 2-2 0,2-2 1 15,-9 2 0-15,3 1 0 0,-4 3 1 0,-2-3 2 16,-1 4-1-16,1-2 1 0,-4-1 6 0,0 3 3 16,-1-1 2-16,-1-1 2 0,-1 0 1 0,-2 0-1 0,2-2 1 15,0-1 0-15,-2 2-5 0,-1-2-2 0,2 0-1 16,1-1 3-16,0 1-1 0,1-1 2 0,-3-1-1 16,7 2 1-16,-3 0 0 0,1 0-2 0,0-1 2 15,0 1-7-15,1-3 2 0,0 2-3 0,1 4-1 16,-4-3-2-16,2 0-1 0,-10-4 0 0,5 5-2 15,-1 0 0-15,-1 2 1 0,1-2-2 0,-1-1 2 16,-5-1-1-16,7 2-1 0,-3 0-2 0,1-1-13 16,1-2-43-16,-5-2-27 0,-1-2-31 15,2-2-46-15,0 3-66 0,0-5 145 0,1 0-150 16,-3 0-64-16</inkml:trace>
  <inkml:trace contextRef="#ctx0" brushRef="#br0" timeOffset="61990.88">14783 12034 843 0,'1'-2'400'0,"1"-2"-230"0,3 2-97 16,0-1 75-16,0-1-88 0,3 1-1 0,0 0 5 15,4 1 15-15,3 0 1 0,0 1 2 0,-2 0-17 16,7-1 2-16,-4 2-3 0,4 0-4 0,-1 2-5 15,-1 0-9-15,-2 1-4 0,1 0-1 0,0 2-4 16,-2 1-4-16,-2-1-2 0,1 4-2 0,-1-1-3 16,-1 2-2-16,2-1-2 0,-8 4-2 0,0 1 1 15,-6 6 2-15,-2 0 0 0,-9 14-1 0,0-3 1 16,-10 7-3-16,-6 8-1 0,-9 2-2 0,2 0-2 16,3-3-8-16,-7-4-2 0,3 2-22 0,-4-3-24 15,9-6-36-15,6-8-53 0,10-3-95 0,2-7 162 16,14-21-114-16,-3 8-52 0</inkml:trace>
  <inkml:trace contextRef="#ctx0" brushRef="#br0" timeOffset="62376.65">15825 10513 717 0,'3'-12'191'0,"6"2"-208"15,-2 3-128-15</inkml:trace>
  <inkml:trace contextRef="#ctx0" brushRef="#br0" timeOffset="63945.1">15661 10373 1046 0,'-7'2'411'0,"-1"-3"-269"16,2-2-84-16,2 3 15 0,1-3-7 0,-1 1-8 15,3-1 0-15,-1 0 7 0,0 1-5 0,1 0-17 16,0 0-6-16,1 0-5 0,0 1-6 0,0 2-6 16,1 0-3-16,0 6-13 0,1 0 6 0,0 0-2 15,0 5 3-15,-2 3 0 0,-1 3 4 0,1 2 1 16,-2 3 0-16,1 6-1 0,-6 5-6 0,3 0 2 16,-3 16-2-16,1-2-3 0,-1 15-2 0,-1-6-1 15,0 24 0-15,-1-4 0 0,-2 11-3 0,0 6 0 16,1 2 1-16,-2 0 0 0,0 1 1 15,-2 2 0-15,4-3 0 0,-3-2-2 0,5-14 4 0,-4-6-2 0,-1 10-1 16,3-2 1-16,2-14-2 0,-1-4 2 0,1-2 0 16,0 10 0-16,4-7 1 0,-1 3 1 0,3-10-2 15,-2 1-1-15,1 3 5 0,0-5-4 0,0 2 0 16,-4-4 1-16,3 0 0 0,-3-3-1 0,-2 0 2 16,-2-3 2-16,0 1-3 0,-2 2-1 0,0 0 3 15,0-5-1-15,-1 1-2 0,3 2 1 0,1-1-2 16,2-2-1-16,0-2 0 0,1-1 0 15,2-1 0-15,1 1 0 0,1-2 1 0,1-1 0 16,0-3 1-16,0-5 0 0,-1-3 0 0,3 4 2 16,-1-1 0-16,0-9 1 0,1-1 0 0,0-3 1 0,0 1 1 15,0-9 2-15,1 3-1 0,0-7-2 0,-1-1 0 16,0-3-2-16,0-2-1 0,0 2 2 0,-1-7 0 16,1 2-2-16,0-2-1 0,0 0 2 0,0-2 1 15,0 0 2-15,-1-1-1 0,-2 1 0 0,2 1 3 16,-3 0-1-16,0 4 3 0,-1-1-1 0,-2 2 0 15,0 3-2-15,0 4-1 0,-1 1-2 0,1-1-3 16,-3 4 0-16,2 4-2 0,-1 2 0 0,0-4 1 16,1 4-1-16,-1 0-2 0,2 0 2 0,1 2-3 15,1 0 2-15,1-5-2 0,2 0-1 0,0 1-1 16,2 0 4-16,3 0 1 0,-1-5 0 0,1-2 2 16,0-2 0-16,-1-2 0 0,4-1 1 0,-3-2 0 15,1-2-1-15,1-1 1 0,1-4-2 0,1 3 1 16,2-8-1-16,0 1 2 0,1-1 0 0,1 0 0 15,2-5-1-15,1 2 0 0,0-2-1 16,2 2-1-16,2-1 1 0,-2 1 0 0,-1 1 0 0,1 2-1 0,9 3 1 16,-2-1-1-16,-1 1 0 0,5 6 0 0,-2-1 1 15,4-1-3-15,4 3 1 0,0 1 1 0,-2 3-3 16,9-2 2-16,46 8-1 0,-37-8 1 16,11 3 1-16,-2 2 0 0,8-3 0 0,2 1 0 15,11 3-1-15,-6-4 2 0,7 1-1 0,-2 2 0 16,1 1 1-16,2-3 1 0,-6 5-1 15,6-1 1-15,-14-3 0 0,1 3 0 0,-6 2 0 0,-4-1 2 16,-4 1 0-16,-8 0 1 0,-8 3 0 16,-4-4 1-16,-5 2 1 0,-11-1 0 0,-2 1 3 15,2 1 2-15,-7-3-2 0,-4 0 0 0,-2-3 2 0,-1 2 3 16,-4-3-2-16,2 1 2 0,-5-5-1 0,0 0 1 16,0-2 2-16,-2 0 1 0,1-1-2 0,0-3-3 15,-3-1 1-15,3 0-3 0,-2-1-1 0,0-2-5 16,0 2 0-16,1-1-2 0,0-1 1 0,-1 3-1 15,1-1 1-15,-1 1-2 0,0-1 0 0,-1 3 2 16,-2-1-2-16,2 0 0 0,-3 0 0 0,0-2-1 16,0 2-1-16,-1-4 1 0,2 1-1 0,0 0 0 15,0-5 0-15,-2-5-1 0,4 3 0 0,-1-5-1 16,0-1 0-16,3-3 2 0,-4-5 0 0,2-8 0 16,1 3 0-16,5-1 3 0,-7-13-3 0,8 3 3 15,-2-7-2-15,1-5 0 0,3-5 2 0,2 0 0 16,2-6-1-16,5 1 2 0,4-2 2 0,-5-1-1 15,9 0 1-15,1 0 0 0,1 0-1 0,0 1 1 16,1-6-2-16,-1 0-2 0,2 1 1 0,0-1 0 16,4-1 0-16,-2-1 0 0,-3 11-1 0,-1-5 1 0,1-13 1 15,-2 1 2-15,-3 9-1 0,-7-6-1 0,-1 0-1 16,-3-17 2-16,-7-2-4 0,2 0 1 0,-3 16-2 16,-4-9 0-16,0 2-1 0,-4 6 1 0,-1 4-1 15,1 12 0-15,4 4 1 0,-5 8 0 0,1 6 0 16,1 6-1-16,0 0 1 0,-1 11 0 0,0-5-2 15,0 6 1-15,-1 0-1 0,1 2 1 0,2 0-2 16,-1 2 2-16,1-1-2 0,3-1 0 16,-1 5-1-16,3-1 1 0,1 0 1 0,-1-1 1 15,2 1 1-15,0 3-1 0,0-4-1 0,1-1 1 16,1-2 0-16,0 7 0 0,3-2-1 0,0-2-1 0,-1 0 0 16,4 3 1-16,-1-2 1 0,1 6 0 0,-1 3 1 15,-2-4 0-15,0 7 1 0,-1-1-1 0,-1 4 2 16,0-1 0-16,-2 4 0 0,0 2 1 0,-1 0-3 15,1 1 2-15,-1 3 0 0,1 1 0 0,-1 0-2 16,0 0-1-16,-1-2-3 0,1 2 0 0,0 0 2 16,1 0-1-16,0 0-2 0,-1-3 1 0,1 2 1 15,0-1 2-15,0-1 1 0,2 1 0 0,-1-2-1 0,5 2 1 16,-3 0 0-16,0-1 0 0,-1-1 0 16,0 2 0-16,2 1-1 0,-1-1 1 0,-3 0 0 15,0-2-3-15,0 3 1 0,0 1 0 0,0 1-1 16,0 0 2-16,-2 0-2 0,-1 3 2 15,1-1-1-15,-1 3 2 0,-2-2 0 0,1 3 0 0,-2-3 3 16,-1 1-2-16,1 4 2 0,-4-3 1 0,2-1 1 16,-6 2 0-16,0 3-1 0,-5-6 3 15,-3 2 1-15,-3-1 0 0,-4 0 0 0,-4-2 0 16,-5-3-1-16,-2 0 2 0,-2-1 0 0,5 0 0 0,-7-4-2 0,-4 1 2 16,-3 0 2-16,9 0-3 0,-1 0 1 0,-1-2-1 15,-9 1-1-15,-2-2 0 0,2 2-2 0,6-2-2 16,-4 2-1-16,-1-2 0 0,0 0-2 0,9 1 1 15,5-2-3-15,0 3-2 0,7-3-5 0,2-1-5 16,4 0-21-16,1 1-9 0,1 2-10 0,2-2-10 16,0 1-22-16,1-2-13 0,3 5-11 0,-2 0-11 15,2 3-82-15,3-1-89 0,3 3 205 16,-3 4-137-16,4 0-49 0</inkml:trace>
  <inkml:trace contextRef="#ctx0" brushRef="#br0" timeOffset="64628.67">15580 11659 579 0,'-9'0'243'0,"-2"0"-152"0,2-1-51 16,1 0 17-16,5 0-3 0,-4 1 18 0,0-1 7 15,1-1 3-15,2-1-3 0,0 1 1 0,3 0 12 16,0-1-3-16,-2-1-1 0,2-1-16 0,3 2 10 16,0-1 0-16,2 1-1 0,0-2-5 0,0-2-7 15,1 4-7-15,0-1-3 0,3-1-4 0,2 1-14 16,-3-1-6-16,9 4-6 0,-2 1-5 0,5-1-7 16,-1 0-1-16,10 1-5 0,1 3-2 0,9-1-4 15,2 1-1-15,7-1 0 0,1 1 0 0,7 0-1 16,5 0-3-16,7 0 1 0,5 2 2 0,-15-1-1 0,9-3-2 15,6 2 0-15,1 0 0 0,-8-1 1 0,-5 1 1 16,-1-1 0-16,1-3 0 0,-6 1 1 16,5 0 0-16,-22 2 2 0,1-1 2 0,-1 1 0 15,-11 4 0-15,-2-1 1 0,-10 4 10 0,-1-1 4 16,-4 2 2-16,-1 2 1 0,-1-1-1 0,-2 0-1 16,1-3-1-16,-3 4 0 0,2-3-12 0,2 1-5 0,0-5-8 15,-2 2-16-15,3-4-78 0,0 1-60 16,3-4-135-16,-4-5 220 0,0-13-195 0,2-2-110 15</inkml:trace>
  <inkml:trace contextRef="#ctx0" brushRef="#br0" timeOffset="65305.73">15979 10690 1155 0,'-10'-2'487'0,"3"2"-313"0,1 0-106 0,-1 0 32 15,4 4-8-15,3 2-1 0,0-1 1 16,-5 3-14-16,5 3-7 0,1 8-8 0,-2-4-9 15,1 1-22-15,-4 9-8 0,-1 6-5 0,0 0-6 16,4 0-9-16,-6 3-1 0,2 2-2 0,0 7-6 16,1 4-8-16,-1-1-8 0,0-9-10 0,3 4-27 15,0 1-13-15,-1-4-19 0,1-11-25 0,2-4-121 16,0-2 169-16,2-8-99 0,-2-6-51 0</inkml:trace>
  <inkml:trace contextRef="#ctx0" brushRef="#br0" timeOffset="65725.39">16171 10729 1382 0,'-7'0'164'0,"4"1"-77"16,-1-1-27-16,3 0-10 0,1 0 8 0,-1 0-7 0,-2 1 85 16,2-2-42-16,4 1-17 0,-2-1 4 0,6-4 1 15,0 2-4-15,3-2-13 0,0 0-4 16,9-3-7-16,1 4-8 0,5-5-18 0,5 0-6 0,-1 3-5 15,3-1-4-15,1 3-5 0,1 2-2 0,-2 2-2 16,-1 0-1-16,-9 2 1 0,-1 7-2 0,2 5 1 16,-3-1 0-16,-5 0-2 0,-3 7 1 0,-5 6-1 0,1 1 2 15,-11 8-1-15,3 1 1 0,-5-2-1 0,-6 7 2 16,-1-2 2-16,-4 1-2 0,-4-4 2 0,-2 2 1 16,-1-1 2-16,-3-4 0 0,4-2 1 0,-8-10 3 15,2 7 1-15,0-17 6 0,0 5 4 0,3-8 8 16,1 1 3-16,3-9-1 0,-4-2 4 0,10-2-2 15,2-3 0-15,4-1-6 0,0-2-3 16,2-1-12-16,9-1-1 0,3 0 0 0,1 0 0 16,1 1-3-16,5 1-2 0,5 1 3 0,5-1-1 15,7 4 1-15,-4 1-1 0,0 2-2 0,7 4-3 16,0 0 1-16,0 4-2 0,-2 2-1 0,-5 5-1 16,5-2 2-16,-3 4-2 0,-3-1-1 0,-3 0-15 15,-1 1-16-15,-3-1-20 0,-2 1-31 0,-5-6-181 16,1 4 205-16,-8-5-123 0,0-2-89 0</inkml:trace>
  <inkml:trace contextRef="#ctx0" brushRef="#br0" timeOffset="66803.67">15370 12817 724 0,'-12'1'356'0,"-2"3"-182"0,-1-1-86 16,2 0 40-16,0-1-11 0,2 1-29 0,3 2 1 0,1-3 5 16,0 1-3-16,2 0-23 0,3-2-6 0,1 0-5 15,1 2 2-15,5-2-4 0,-2-1-3 0,5 2-14 16,8-2-1-16,2 1-3 0,6-1-5 0,1 0-2 0,11-4-10 16,-1 1-3-16,7-4-2 0,4-2-4 0,9 2-2 15,-5-3-4-15,18-1 1 0,3-1-2 16,3-2 1-16,1 2 1 0,15 1-3 0,-2-1 3 15,-3 2-1-15,3 1 2 0,-12 3-1 0,0 0 1 16,-2 6 1-16,-13 2 0 0,-3 4 3 0,-2 0 1 16,-10 1 4-16,-15 5 3 0,4 3 10 0,0-2 4 15,-10 0 2-15,-8 1 1 0,-5 0 2 0,-4 2 3 16,-2-3-4-16,2 2 0 0,-9-4-11 0,1 0 2 16,0-1 1-16,0-2-1 0,-3-1 1 0,3-3-4 15,-5 0-2-15,3-3-2 0,3 1 1 0,1-3-6 16,-2 0-5-16,3-2-4 0,2-3-3 0,0-1-3 15,1 3 2-15,2-3-4 0,-3-1 0 0,2 0-3 16,1 0-10-16,-1-1-6 0,0 2-13 0,1 1-20 0,-2-1-23 16,1 1-127-16,1-1-150 0,-2 3 265 0,1 1-178 15,1 1-89-15</inkml:trace>
  <inkml:trace contextRef="#ctx0" brushRef="#br0" timeOffset="67723.86">15721 12575 1087 0,'-4'8'423'0,"1"-7"-296"0,1 0-81 0,-1 2 18 16,2-3-6-16,-1 0 2 0,1 0 4 0,1 1 1 0,-1 0-3 0,0 0 4 16,-1-1-6-16,2 0-13 0,-1 0-3 0,1 0-3 15,0 0 2-15,0 0-1 0,0 0-1 16,1-3-13-16,2 3 4 0,-1-3-1 0,3 1-3 0,1-3 0 15,4-4-4-15,1 0-4 0,4-1 1 16,2-8 0-16,11-3-2 0,-5-1 2 0,9-4 0 16,2-4 1-16,6-6 1 0,-2-1 2 0,11-6-3 15,2 4-1-15,3-3-3 0,2-1-3 0,5 3-2 16,-4 2-2-16,-2 5-2 0,-1 2-2 0,-10 11-1 16,-3-2 3-16,-11 5-3 0,-14 12 1 0,0-2 12 15,-1 3 5-15,-8 3 0 0,-5 2 1 0,-1 2 3 0,-4 5 2 16,-5 5 4-16,0-3 0 0,-3 3-7 0,0 6 0 15,-2-3-2-15,0 3 0 0,0-3-2 0,2-1-3 16,-2-1-3-16,3-2-2 0,4-1-3 0,3-5-5 16,-4-2 0-16,6-1-3 0,0-2 0 0,2-2-3 15,1 0 1-15,0-3 0 0,2 1-3 0,-1-2 1 16,3 1-1-16,0 0 1 0,-2 0 2 0,0-1-4 16,1 0-9-16,0 0-11 0,-1 2-13 0,-3-1-16 15,2 0-24-15,-3 2-102 0,3-4-77 0,-2 3 178 16,-1 0-129-16,4-5-60 0</inkml:trace>
  <inkml:trace contextRef="#ctx0" brushRef="#br0" timeOffset="69141.42">15954 13488 752 0,'-4'0'344'0,"-3"2"-214"0,5-3-85 0,2 1 36 16,-1-1-17-16,1 0-8 0,0-1 0 0,-1 0 7 16,0 1 4-16,0 0-3 0,1-1-1 0,-7-1-6 15,3 1-1-15,4-3-3 0,-1 4 0 0,-3 0-4 16,3-2-1-16,1 1-1 0,-7 0-2 0,7-1-1 16,-7 2-5-16,-4-2-1 0,3 0-5 0,-3-2-7 15,-2 1 0-15,-1-1-2 0,0 1-4 0,0 0-4 0,0 1-2 16,-3 1-1-16,0-1 2 0,1 2-3 0,0 1-2 15,-1-2-2-15,-1 2 3 0,-1-2-3 0,0 2 0 16,3 0-2-16,-1 0-2 0,-1-1 2 0,0 1-1 16,3 0-2-16,-1 0 0 0,-1 0 0 0,2 0-2 15,-1-1 2-15,-2 0 0 0,2 1-1 0,-4 0 1 16,-1 0 1-16,1 0 0 0,0 0 2 0,-4-1 0 16,-1 0 0-16,3 1 0 0,-2-1 1 0,2 1-2 15,-3 0 1-15,5 0 0 0,2 1-1 0,-3 1 1 16,1-1 1-16,0 0-2 0,2-1 0 0,2 0-1 0,-4 0 0 15,4 0-1-15,-3 0 1 0,2 0-4 0,-5 0 1 16,6-1 0-16,-3 1 1 0,-2 0-1 0,-2-2 2 16,-1-1-1-16,-2 2-1 0,4-2 0 0,3 1 1 15,-7 0-1-15,5 0-1 0,2 0 1 0,-1 1-1 16,4-1 0-16,-3 1 0 0,2 1 0 0,0 1 0 16,-1-1 1-16,2 0-1 0,-3 0 1 0,1 3-2 15,0-2 1-15,1 1-1 0,0-2 1 16,0 2 0-16,2 0 0 0,-6 1-1 0,-3-2 0 15,8 1 1-15,-5-2 0 0,2 1 0 0,-3-1-2 16,2-1 0-16,-2 0 1 0,8 0 0 0,1-2 0 16,-2 2 0-16,3-1 0 0,0-1 2 0,2 2 3 15,0-1 1-15,0 0-1 0,0-1 1 0,3 2 1 16,-2-1 0-16,1 1-1 0,2 1 0 0,-4-1-4 16,2 1 2-16,-2 0-2 0,-1 1 1 0,0 0 0 15,-1-1 1-15,-1 0 0 0,1 1-2 0,-3 0 3 16,2 1-2-16,-4-1-1 0,4 2 0 0,0-1 0 0,3 0 0 15,-2-1-1-15,-5-1 0 0,6 0-1 0,1-1 1 16,3 0 0-16,-5-1 0 0,-3-2-1 0,1 1 1 16,3-1 0-16,-1 1 1 0,0 1 2 0,0-1 0 15,-4 1 1-15,4 1-1 0,0-2 1 0,-2 2-3 16,-1 1 2-16,1 0-2 0,0-1 0 0,0 4-1 16,1 0 0-16,0-2 0 0,0 2 0 0,2 0 0 15,-2 1 0-15,2 2 0 0,0-3 0 0,1-1 0 16,-1 0-1-16,2 0 2 0,0-1 1 0,3 0 2 15,-2 2-2-15,2-3 1 0,3 0 0 0,-1-2 0 16,2 2 2-16,1-1-4 0,1 0 1 0,-2-1-2 0,3-2 1 16,-1-3 2-16,1 2-2 0,1 2-1 0,-1-2 0 15,1-2 2-15,2 3-2 0,-1 2 1 0,-3-2 0 16,6 3 1-16,-5-1 0 0,-1 0-1 0,1 1 2 16,-1 1 0-16,0 1 0 0,-2-2 0 15,2 2 1-15,-3 0-3 0,2 4-6 0,1-5-9 0,-1 5-33 16,0-1-17-16,-1-2-23 0,1 4-31 15,1-2-136-15,0 0-87 0,4-2 232 0,-1 1-173 16,2-2-59-16</inkml:trace>
  <inkml:trace contextRef="#ctx0" brushRef="#br0" timeOffset="70021.03">13968 13046 932 0,'-4'8'415'16,"-1"-3"-244"-16,-1 0-105 0,0 0 31 0,1 1-5 15,-3-1-11-15,1-1-12 0,2 1-3 0,1 0-6 0,-2 2 3 16,-1-2-8-16,1-1-8 0,0 2-17 0,-2-3-1 16,1 2-3-16,-1-1-2 0,-1 1-2 0,0 0-5 15,-1 0-1-15,1 0-1 0,0-2-1 0,-1 4-1 16,0-2 0-16,2-1-4 0,-1 3 0 0,-1-4-4 15,1 3-1-15,1 3-1 0,-1-4 0 0,0 3-1 16,0 1-1-16,-1 0-1 0,3 2 3 0,-1 3-3 16,-1-2 0-16,3-1 0 0,1 2 1 15,-2-2-1-15,3-1-2 0,-2 1 2 0,2-1-1 0,1-2 0 16,-3-1 1-16,3-2-2 0,-2 4 4 16,3-3 1-16,0 2 4 0,2-6 0 0,0 4 3 15,0-2 2-15,0-1 1 0,3 1 1 0,-2-3 1 16,-1-1-2-16,0 0 0 0,0 0-2 0,0 1-4 15,0-1 2-15,-2-1-1 0,-2 0-2 0,1 0-3 16,3 1 4-16,-2 0-5 0,-1 0 3 0,0 0 0 16,2 1-2-16,-4 1-3 0,2-2 4 0,0 1-1 0,-2 1-2 0,1 3 2 15,1-4-1-15,-1 1-1 0,4 0 2 0,-2-1 1 16,1 2-1-16,0-2-2 0,0 0 1 16,1 0-2-16,0 0 3 0,-1-1-1 0,1 0-1 15,0 1 1-15,0 0 2 0,0-1 2 0,0 0-1 16,-3-3 3-16,5 3-1 0,-1 0 0 0,1-1 2 15,-2 1-2-15,0-1 0 0,0 0 0 0,0 1 0 16,1 0-1-16,-2 0-2 0,-1-1 2 0,-1 1-3 16,3 1 3-16,0-1-3 0,0 3 1 0,-1-2-1 15,0 3 0-15,0 0 1 0,-7-1-2 0,4 3 2 16,-1-2-2-16,-2 0 1 0,1 3-2 0,2 0-1 0,-3-1 0 16,5 3 0-16,0 0 0 0,4-2-1 0,-2-2-1 15,-2 1-1-15,2-3 2 0,2 0 0 0,-1 0 1 16,4 0 0-16,-3-2 2 0,1 0-1 0,2 0 2 15,1 1 1-15,-1-1 0 0,0 1 0 0,4 0-2 16,-2-2 2-16,8 1-3 0,-9 0 4 0,6 2-4 16,1-2 2-16,-3 1-2 0,4 1 0 0,0-1 1 15,-3 1 0-15,-1 2-1 0,5-2 0 0,-5-1 0 16,1 2 0-16,3 5 2 0,-2 0-2 0,-1 0 0 16,1 3 0-16,-1-2 2 0,3 2 0 0,-2 4-1 15,1-2 1-15,-3 0 0 0,0-1 0 0,0 0 0 16,-2 2 0-16,-1-2 1 0,-1-1 0 15,-1-1-1-15,0-2 1 0,-3-2-2 0,0-4 0 16,0 2-9-16,-1-2-19 0,3-1-25 0,-2-2-148 16,-2 0 164-16,0 0-94 0,0-1-76 0</inkml:trace>
  <inkml:trace contextRef="#ctx0" brushRef="#br0" timeOffset="72596.45">5803 12919 1101 0,'-15'-11'438'0,"1"4"-290"0,9-5-78 15,-2-1 20-15,4-2-10 0,1 1-4 0,2 0 9 16,4 0 1-16,1 1-5 0,-1 0-7 0,-2 0-26 0,-2 8-8 15,5 2-7-15,-4-2-8 0,1 5-13 16,-2 5-4-16,0 8-4 0,0 10-1 0,-3 15-1 16,3-8-2-16,0 18-1 0,-1 11 1 0,-1 2 0 15,1 12 0-15,5-4 0 0,1 2 0 0,2 0-2 16,2-6 2-16,0-9 0 0,9-11-4 0,2 3 0 16,-1-15 0-16,1-6-1 0,1-15-19 0,1 3-11 15,-3-12-24-15,2-2-29 0,-6-10-116 0,0 0 155 16,-6-13-102-16,-1 3-60 0</inkml:trace>
  <inkml:trace contextRef="#ctx0" brushRef="#br0" timeOffset="73111.7">5610 13203 1381 0,'3'2'520'0,"5"-3"-388"16,0-1-99-16,7-3 7 0,-3 1-8 0,17-6-1 0,-6 0 2 15,7-2-1-15,3-4-2 0,2 1-5 16,2 3-4-16,-7-3-12 0,2 4-3 0,2-2-20 0,3 3-14 16,-4 4-12-16,-2 1-14 0,-2 4-19 0,3-2-42 15,0 7-18-15,0 0-12 0,-11 4 8 0,4 2-11 16,-3-1 12-16,-6 4 12 0,-4-3 18 0,-4 4 44 16,-3-3 26-16,-2-3 22 0,0-2 24 0,-5-3 65 15,0-2 18-15,-2-1 11 0,-6-2 10 0,6-6 22 16,-4 2 1-16,2-6-1 0,-3 4-7 0,2-3-24 15,-1 0-8-15,1-1-10 0,2 1-6 0,-5 1-13 16,2 1-5-16,-3 6-7 0,2-2-6 0,-2 1-18 0,2 7-5 16,-4 9 0-16,-2-5-3 0,4 5-11 0,-3 5-3 15,2 5-3-15,-2 3-1 0,-1 7-3 0,-1-1 1 16,6-5-2-16,2 3-2 0,1 3-1 0,4-8-2 16,3-3 0-16,5-7-4 0,2 1 1 15,5-6-2-15,7-8 0 0,6-6 1 0,-1 0 3 16,4-13-1-16,2 3 2 0,-2-4 4 0,1-2 1 0,-10 3 3 15,5-1 0-15,-12 3 1 0,-2 2 1 16,1 4 2-16,-4 2 2 0,-4 5 4 0,0 3-1 16,-2 6 1-16,-4 2 0 0,5 2 0 0,-5 10 0 0,-5 1-1 15,3 1-2-15,1 2-5 0,-3 0-1 0,4-2-3 0,-1 5 0 16,4-4-8-16,-1 1-10 0,5-10-11 0,-1-1-34 16,3-2-18-16,-1-6-23 0,5-5-30 0,3-7-127 15,-1-2 180-15,5-7-112 0,3-6-52 0</inkml:trace>
  <inkml:trace contextRef="#ctx0" brushRef="#br0" timeOffset="73244.78">6526 13113 1125 0,'-10'30'635'0,"1"0"-299"0,0 3-211 16,-1-5 221-16,-3-1-261 0,8-4-53 0,0 2 1 15,1 0 2-15,3-3-8 0,1-4-7 0,4-5-19 16,-1 2-18-16,5-5-21 0,2-3-25 0,3-7-120 15,-2 2-104-15,8-10 210 0,0 4-157 0,0-8-121 16</inkml:trace>
  <inkml:trace contextRef="#ctx0" brushRef="#br0" timeOffset="73556.32">6965 12801 899 0,'4'-14'335'0,"2"0"-273"0,-2-2-106 0,-1 3 24 16,3-5-62-16,-1 0-4 0,4-1 16 0,-1-2 24 15,-1-2 21-15,0 0 27 0,2 3 84 0,0-2 23 16,0 3 17-16,0 0 15 0,-1 5 10 0,-1 0-2 0,-1 4 14 16,1 1-11-16,-4 1-40 0,0 5-10 0,-2 2-8 0,-2 1-11 15,-3 11-12-15,1-3-11 0,0 8-24 16,-6 12-5-16,-1-2-5 0,-2 13-5 0,0 3-7 15,0 5-2-15,-2 4-4 0,-1 5-1 0,3-1-2 0,1-1-18 16,2 2-18-16,4-4-18 0,0-3-15 16,4-4-67-16,-2 0-41 0,6-16-64 0,-1 3 148 15,4-11-137-15,0-7-53 0</inkml:trace>
  <inkml:trace contextRef="#ctx0" brushRef="#br0" timeOffset="73725.57">6411 12821 2025 0,'-24'5'730'0,"13"-3"-587"0,-5 0-134 0,11-3-22 16,6-2-10-16,7-4-24 0,0 3-27 0,1-2-25 15,8-6-56-15,7-7 111 0,0 5-81 0,-1-4-33 0</inkml:trace>
  <inkml:trace contextRef="#ctx0" brushRef="#br0" timeOffset="75807.92">6723 13624 1000 0,'-3'4'437'0,"-4"-2"-282"16,7 4-104-16,0-3 41 0,-5 4-37 0,6-2-30 15,0 2 3-15,0 4-4 0,-1-1 0 0,0 1-6 16,-3-2-3-16,4 3-4 0,1-1 1 0,-3 0 4 16,1 0 3-16,0 1 4 0,0 1 1 0,4-2 1 0,0 4 0 15,-9 1 4-15,5 3-3 0,1 0-7 0,-1 1-5 16,0-1-3-16,-1 8-2 0,-1 4-1 0,-2-1-1 16,5-1-4-16,-3 4 1 0,-2 2 0 0,2 3-2 15,1 0-1-15,1 2 1 0,-5-2-3 0,2 2 1 16,3-1 0-16,0 1 0 0,-1 0 1 0,0-3-1 15,0 2 0-15,-1-3 2 0,5 4 3 0,-3-4-2 16,0-1-1-16,-3-2 0 0,2 1-1 0,1-5 0 16,2 1 3-16,-1-2-4 0,1-2 0 0,1-3-1 15,-3 0 0-15,5-4 1 0,-1-2-1 0,2 4 1 16,-2-2-2-16,1-5 2 0,1 1-1 0,1 3 0 0,3 2-1 16,-3-4 1-16,3 2 1 0,-1-2-2 0,4 2 2 15,-4 0-1-15,2-3 0 0,0 3 0 0,0-2 2 16,4 2-2-16,-2-1 1 0,0 0-1 0,1 2 0 15,0 0-1-15,3-2-1 0,2 1 1 16,3 1-4-16,-2-1 3 0,11 0-3 0,-1 0 0 16,3-2 1-16,4 0 0 0,1 0 0 0,-1-2 0 15,3 2 1-15,-3-3 0 0,8 1-1 0,-1-1 3 16,-7-1 0-16,7-2-2 0,11 4 1 0,-1-1 0 16,-3-2 0-16,1 2 0 0,-5-2 2 0,15 4-1 15,2-1 0-15,0 0 2 0,-7 0-1 0,5 1 1 16,2-1 0-16,3 2 1 0,-2-3-1 0,3 2 1 15,-3 0-2-15,0-2 1 0,-1 0 0 0,-1-2-1 16,3 1 1-16,-2-3-2 0,7 2 1 0,-5-2 0 16,-1 1 0-16,1-6-1 0,-3 4-1 0,3-2 3 15,-2 0-2-15,1 0 0 0,-5-2 1 0,-11 1 0 0,5-2-1 16,8 5 0-16,-1-4 0 0,-7 0 1 0,-2 2-1 16,2-1 0-16,13 2 0 0,-6-1-2 0,2 0 1 15,-11-1 2-15,8 1-1 0,1-2-3 0,-2-1 1 16,2-3 0-16,2 2 0 0,-1-1 1 0,3-2 0 15,-1-2-1-15,3-2 0 0,-1 2 3 0,2-1 0 16,3 0 0-16,-2-2 1 0,0 0 1 0,-1 0-1 16,1 0 0-16,6-3 1 0,-1 2 2 15,-1-5-1-15,-2 3-1 0,0-2 1 0,4-3 1 16,-3 1-1-16,4 2 2 0,-15 0-2 0,6 4-2 0,0 0 2 16,2-2 0-16,-9 3-2 0,-3 3 1 0,0 1 1 0,10-1-1 15,-2 3 0-15,-2-3 2 0,-9 2-3 0,7 1 1 16,3 0-1-16,-5 0 0 0,4 0 1 0,-1 2-1 15,-5 0-1-15,6 0 0 0,-2 0 1 0,-1-1 0 16,1 0 2-16,-2 0-2 0,4 1 0 0,0 0 0 16,-3-2 1-16,5 2 0 0,-3-1-1 0,5 0 2 15,-2-1-2-15,1 0 0 0,2 0 1 16,-4-1-1-16,2 0 1 0,-4 0-1 0,2-2 0 16,-8 2 1-16,-2 0-1 0,12 1 0 0,-5-2 0 15,-8 1 0-15,4 0 1 0,-4-1-1 0,11-1 0 16,-3-1-1-16,-1 1 1 0,-6-3 1 0,5 2 1 15,0-2-2-15,1 1 1 0,-5 1-1 0,-3 0 1 16,1-1 1-16,-7 1 0 0,-2 0-1 0,2 2 1 16,-3-3 1-16,0 6-1 0,0-3 0 0,-4 2 2 15,3 0-1-15,-7 6-2 0,1-5 2 0,-4 2-2 16,-2-2 2-16,0 0-1 0,-1 3 1 0,-3-3-2 0,0 1-1 16,8-1 0-16,0 1 1 0,-6 1 1 0,4-1-2 15,2-2 0-15,2 1 2 0,-1-1-2 0,1 0 3 16,-6 0-1-16,2-4-1 0,1 0 1 0,-3 1 0 15,-1-1 1-15,4-2 0 0,-2-1 0 0,1-2 1 16,-4 0 1-16,3 1 4 0,1 0 0 0,-1-2 1 16,-2-3 1-16,-5 0 1 0,2 2 4 0,-3-5-2 15,3 1 1-15,-5-4-2 0,-4 1 3 0,-1-4-2 16,1 1 1-16,-2-3 0 0,-3-2-2 0,-3-3 1 16,-2 0 0-16,1 5-1 0,-8-4-2 0,1-2 2 15,0-1 1-15,-1 6 0 0,-2 0 1 0,-1 1 1 0,0-1 0 16,-1 4 0-16,1-1 1 0,-1 4-2 0,0 1-2 15,0-1-2-15,-1 3-2 0,2 0-2 16,0 0-2-16,-1-2-2 0,2 0-2 0,2 2-1 16,0-2 0-16,-1-1 0 0,1-1-1 0,0-1 1 0,0 0-1 15,1 3 2-15,1-6-1 0,0 3 0 0,-2-4 0 16,2 1 2-16,-2 0-2 0,1-1 2 16,-1 1-1-16,-1 0 0 0,0-1 0 0,0 3 1 15,-2 3 0-15,0 3-2 0,1-3 2 0,-1 3-1 16,0 3 1-16,1 1-1 0,-1 1 2 0,0-1-3 15,-1 2 0-15,1-1 1 0,0 5-1 0,-2-4 0 16,1 1 1-16,-1 0-1 0,2-2-2 0,1 2 2 16,0 0 1-16,1 2-1 0,-1-3 0 0,1-1 0 15,1 1 0-15,1-3-2 0,-1 2 2 0,0 0 1 16,0-1-1-16,0 3 0 0,0 3 0 0,0-2 0 16,-1 4 1-16,1 0 0 0,-1 0-1 0,1 2 0 0,0 0 0 15,-1 6 0-15,1-3 0 0,1 2-2 0,-1 4 0 16,1 0 0-16,2 4 0 0,1 4-2 0,-1 0 2 15,4 1 0-15,2 3-1 0,-2 1 0 0,4 2 1 16,2 0 2-16,1-3-1 0,0 5 0 16,2-4 1-16,0-4 0 0,1 0 2 0,-1-3 0 0,1-2-1 15,2 0-1-15,-3-1 4 0,2-2 1 0,-4-3-1 16,1-1 2-16,0-2 2 0,0 4 1 0,-7-6 0 16,1-1 2-16,-4-1 3 0,-1-1-1 0,-1 1 0 15,-1-3-1-15,-2 1 0 0,-2-2 0 0,-4-3-2 16,3 0 2-16,-1 3-4 0,-4-4-1 0,-2 0-2 0,-1-2 3 15,-2-1-4-15,1 0 0 0,2 2-1 0,-5-2-1 16,3-2-1-16,1 1 0 0,2 1 0 0,2-1-1 16,-2 1 0-16,2 0 0 0,1 1 0 0,-1 2 0 15,4 0 0-15,-3 2 1 0,1-3-1 0,0 5 0 16,0-2 0-16,0 2 0 0,0 0 1 0,0 1 1 16,0-2-1-16,1 6-1 0,-2-1 5 0,1 0 3 15,-1 0 2-15,1 1 3 0,-2-1 2 16,2 1 1-16,0-1 3 0,-2 1 6 0,1 0-3 15,0 0-2-15,0 1-1 0,-1 2-2 0,0 2-1 16,0 1-3-16,-2 0 0 0,0-1-7 0,-2 3 0 16,2 1-3-16,-3 1-2 0,1 2-2 0,-2 3-32 15,2 0-24-15,0 6-32 0,-2-1-35 0,-2 4 86 16,0-2-71-16,-17 10-30 0</inkml:trace>
  <inkml:trace contextRef="#ctx0" brushRef="#br0" timeOffset="93965.31">9502 8128 816 0,'-9'-7'356'15,"7"1"-195"-15,-1 2-81 0,3-3 19 0,2 5-8 16,-2 0-8-16,0-3-12 0,2 3-11 0,3 0-10 15,-5 1-18-15,1 0-2 0,-1 4 0 0,-1-2 0 16,-1 2 4-16,0 4 3 0,0 1 2 0,2 3-1 16,-2 0-6-16,2 2-6 0,-2 0-1 0,1 4-1 15,0-1-7-15,-2 1-4 0,3 3-1 0,-3 2-2 16,-1 3-4-16,-1 0 3 0,1 5-3 0,1 3-3 16,-1 2 0-16,0 4 0 0,-1 3-1 0,3 0-1 15,-1 2 2-15,1 1-2 0,0-1 0 0,2 1 1 16,-3-1 0-16,1-4-1 0,2-1-1 0,0-1 1 15,1 1 0-15,4-7-1 0,-5 1 0 0,1-3 1 16,2-1 0-16,-2 5 0 0,1-4 1 0,-2-4 1 16,0 4-1-16,0-3 1 0,3 4 0 0,-5-7 1 15,2-1-2-15,0 1 1 0,-5 0 1 0,-1-2-1 16,1 1 0-16,-2-5 1 0,-3 0-1 0,4-1-2 16,-2-1 2-16,1 2-1 0,4-2-1 0,-5-2 1 15,3 2 0-15,0 3-2 0,2-3-2 0,2 1 1 16,0-1 1-16,1-3 0 0,0 0 0 0,0 0 0 15,0-6-1-15,2 3 1 0,-1-5 0 0,1 2 2 16,1-1-2-16,-2-1 0 0,0-3 1 0,1 0 1 16,1 0 4-16,-3-2 1 0,3 0 2 0,-3 0 0 0,4-3 5 15,0 0 1-15,0 1 0 0,2-1-2 0,2 0-1 16,-1 0 0-16,3-3-2 0,1 1-1 0,-3 1-4 16,7 4-1-16,0-3-2 0,3 3 2 0,3-1-2 15,1 2-1-15,2 2-1 0,5-1 0 0,1 0-1 16,4-1 1-16,-3 1 0 0,14 2 0 0,-7 0 0 15,5 0 0-15,1 2 2 0,-2 3-2 0,0-3 2 16,-1 3-1-16,-6 1 1 0,-2-1 0 0,3 1-2 16,-6-4 3-16,1 3-1 0,-1-1 0 0,5-1 0 15,-7-2-1-15,-2 3 0 0,1-2 2 16,2-1 0-16,-3-1-3 0,-4 1 1 0,2 1 2 0,-3 3-2 16,1 1 2-16,0-2-1 0,-4-2-1 0,1 2 1 15,-2 4 1-15,0-3-1 0,1-1 0 0,-2-2 2 16,-1 1-2-16,3-2 1 0,-2 3 0 0,-2-2 1 15,1-2 0-15,-3 1-2 0,2 0 2 0,-3-2 0 16,-1 2 1-16,3-2-1 0,-4-2 1 0,-2 1-2 16,1-1 1-16,0-1 1 0,-4-1 0 0,2 0-1 0,-2-1 0 15,-4-1 2-15,3 1 0 0,-1-3 0 16,-2 3 2-16,-2-4 0 0,2 3 1 0,-3-1-2 16,0-1 2-16,-4 0-3 0,2-1-1 0,0 1 1 15,2-1-4-15,-1 2-1 0,1-4-1 0,-2 2 0 16,5 0 0-16,-1-4 0 0,-1 1 0 0,0 0-1 15,2-2 1-15,0 3 0 0,-1-6 0 0,-1 0-1 16,-1 0 0-16,2-3 0 0,0-2-1 0,-4 2 2 16,2-9-1-16,0 2 0 0,-3-1-1 0,2-4 1 15,-2-1-1-15,1 0-1 0,-1 3 2 0,2-4-4 0,-1-11 1 16,2 5 0-16,-1-1 1 0,4-2-1 0,-1-3 0 16,2-7 2-16,2-1 0 0,-1 1 1 0,3 5 1 15,0-7 0-15,2 1 3 0,0 0 0 0,2 6 0 16,0 0 3-16,-1-2-2 0,1 7 3 0,-3-1-1 15,1 7-2-15,-1-2 0 0,1 4 0 0,0 0-1 16,-5 4-2-16,4-2 2 0,-3 1-2 0,2 3 0 16,-2-2 0-16,-3 1-1 0,-1-2 0 0,1 3 0 15,0 0 1-15,0 0-1 0,1 2 0 0,3 1-1 16,-3 4 1-16,2-5 0 0,4 4 0 0,-5-5 1 16,4 8-1-16,-3-3 0 0,-3-3 0 0,1 0 2 15,0 4-2-15,0-1 1 0,1 1-1 0,-1 0 1 16,2 2 0-16,3 2-1 0,0 1 0 0,-4-1 1 15,2 0-1-15,-3 1 0 0,4 0 2 0,0-1-2 16,-3 0 0-16,4-2 0 0,-4 1 0 0,2 0-2 16,1 1 2-16,1-3-1 0,-2 2 1 0,0-1-1 15,0 0 1-15,-2 0 0 0,1 2 1 0,2 0 1 0,-2 2-2 16,0 1 0-16,0 0 0 0,1 4 0 0,0 3-1 16,-3-2 0-16,4 3 1 0,-3 3-1 15,0-1 2-15,0-1 0 0,-2 3 1 0,0 0 1 16,2 2-2-16,1 2 0 0,-3-3 1 0,-2 0 0 15,1 3-2-15,-2 0 0 0,3-1-1 0,0-2 1 16,-1 1 0-16,1-1 0 0,0 0-2 0,0 0 2 16,4-1 1-16,-1 2-1 0,-2-2 2 0,0 0-1 15,2 0 1-15,-3 0 1 0,0 0 1 0,-2 0 0 16,-1-3-1-16,1 3 1 0,-2-1-1 0,0 1-1 0,-4 2 1 16,4 0-1-16,2 0 1 0,-2 1-2 0,-1-1 0 15,-3 0 0-15,3 0 1 0,-1-1 1 0,-2 0-3 0,-4-1 1 16,2 0 1-16,0 1-1 0,-1-1 1 15,-1 2 2-15,-2-1-2 0,1 0 0 0,-3-1 2 16,1 1-1-16,-4-1 0 0,0 2 0 0,-1-2-2 16,2 0 1-16,-3 0-1 0,2-3 0 0,0 3 1 15,1-3-1-15,0 2-1 0,0-5 1 0,0 4 1 16,0-2-2-16,0 0 1 0,-2 2-1 16,1 0 1-16,3 0 0 0,-3 2-1 0,1 4 0 0,-2-4-1 15,-1 2 0-15,2 3 0 0,-1 0 1 0,-3 1-3 16,-1 1 2-16,0-1 2 0,1 0-1 0,-2 1-1 15,1 1 1-15,0-2 1 0,2 0 0 0,-1-1 0 16,1 1 0-16,2 0-1 0,2-1-1 0,-1-4 1 16,-1 2 0-16,1-3-1 0,4-3 1 0,-3 3 1 15,0-4 0-15,-4-2-1 0,0 0 0 0,1 0 2 16,3 1-1-16,-4 1-2 0,0 2 0 0,3-2-1 16,2 2 1-16,2-2 1 0,1 3-1 0,3 0 1 0,1 1 0 15,1-1 0-15,-1 1 1 0,3 0 0 16,1 0-1-16,0 2 0 0,0-1 0 0,1-1-2 0,0 1 2 15,1 1 0-15,-1-2-1 0,2 0 1 16,0 0 0-16,-2-2 1 0,1 0 0 0,1 0 0 16,-2 0 0-16,1-1-1 0,-2-2 1 0,1 0-1 15,-1-1 1-15,1 2 0 0,0-1 0 0,0 1-1 16,0-1 0-16,1 2 0 0,0 1 0 0,0 0 0 16,1 1 0-16,0 1-2 0,-1 0 1 0,2 1 0 15,-1-1-1-15,2 1 2 0,0 0-1 0,-3 1-2 0,4 3 2 16,-1-5 1-16,0 1 0 0,1 2 0 0,0-2 0 0,0 1 0 15,-2-1-1-15,2 0 2 0,-2-2-1 16,-2 0 2-16,2 1-2 0,0-1 0 0,1 0 1 16,-1-1-1-16,1 0-1 0,1 2 1 0,0 0-2 15,0 0 1-15,-2-1 0 0,4 1 0 0,-4 0 0 16,2 0 1-16,0 1-1 0,0-1-1 0,0 3 2 16,0 1-3-16,0 1 2 0,-1 3-1 0,1 1-1 15,-2 5-1-15,1 1 3 0,1 7 0 0,1-1 0 16,0 1 0-16,-2 5 0 0,-2 3 1 0,3 2 1 15,0-1 0-15,-5 0-1 0,4 3 1 0,-6 2-1 16,0 2 2-16,3 2-1 0,-4-6 0 0,-3 1 1 16,4 1 0-16,-6-3-1 0,-8-6 0 0,8-1 1 15,-3-3 0-15,0-6-1 0,3-2-1 0,3-8-2 16,-4 4-3-16,11-12-8 0,3 0-7 0,1-8-65 16,3 4-48-16,6-12-79 0,-1 2 154 0,11-8-142 15,3-3-77-15</inkml:trace>
  <inkml:trace contextRef="#ctx0" brushRef="#br0" timeOffset="94686.73">9446 8375 229 0,'-1'-1'188'0,"-5"0"-49"16,1 0-71-16,5 1 41 0,-2 0-10 0,2-1-6 15,0 1-5-15,0-2-19 0,0 2-2 0,2 0 0 16,0-2 3-16,3 2 10 0,-3 0-1 0,2 2-3 15,-1-2-2-15,5 1-2 0,1-1-4 16,0 0-1-16,1 0-2 0,1 0-10 0,2-3-6 16,2 1-2-16,2 0-6 0,-4 0-9 0,5-1-2 0,2-3-4 15,2 4-4-15,-5-1-9 0,4-1-1 0,1 2-2 0,7-1-1 16,11 2-3-16,-6-1 1 0,-2 2-1 0,9 2-1 16,-1-2 0-16,3 1 0 0,-1 2-4 0,1-2 4 15,-5 0 0-15,3 0 1 0,2 2 0 0,1-1 5 16,-1-1 0-16,2 1 1 0,-1-1 1 0,-3 4 1 15,3-2 1-15,-11 3-1 0,2 1-1 0,-8 1-1 16,-4 2 2-16,-3 0-3 0,-2 0 3 0,-6-2-17 16,-3 2-10-16,-3-1-16 0,-2 0-20 15,-2-4-30-15,-3-1-43 0,-4-2 81 0,-1-1-64 16,2-2-12-16</inkml:trace>
  <inkml:trace contextRef="#ctx0" brushRef="#br0" timeOffset="95211.83">9550 8843 353 0,'-9'5'287'0,"2"-2"-77"16,0 2-94-16,2-4 74 0,0 2-44 0,3-1-20 16,1 3-6-16,1-6-10 0,-1 0-10 0,1-3-20 15,2 3-3-15,4-2-4 0,-3-3-2 0,1 0-15 16,3 0-4-16,4 2 0 0,0-1-7 0,-1-1-14 16,19 4 14-16,-8 1-30 15,3 6-3-15,-1-3-4 0,4 7-3 0,10 2-2 16,-1 1-1-16,8 3-1 0,-1-1 1 0,-2 7 1 15,4-7-3-15,-2 4 2 0,0-3 0 0,-3-2 0 16,2 1 1-16,0-3 0 0,1-1 0 0,0-5-1 16,1 2 1-16,-2-7 1 0,1 1 0 0,-1-3 6 15,-3-2 0-15,-4-4 1 0,-3-1 1 0,0 2 1 16,-2-2 1-16,-7 2-2 0,1-2 2 0,-5 3-6 0,-4 1-6 16,-1 3-35-16,2-1-27 0,-7 0-37 0,-2 3-57 15,-2 2-130-15,-3 5 202 0,-9 3-141 0,4 0-57 16</inkml:trace>
  <inkml:trace contextRef="#ctx0" brushRef="#br0" timeOffset="96566.05">10136 7786 902 0,'0'-2'412'0,"0"2"-233"15,-1-1-102-15,1 0 25 0,0-1-4 0,-1-3 0 16,1 5-2-16,0 0-30 0,0-1-11 0,0-1 2 15,0 0-5-15,1 0-11 0,0 0 0 0,0 2-2 0,-1-2 1 16,1 0-2-16,-1 0-2 0,0 0-10 0,-3-2 1 16,2 4-1-16,-1-3-4 0,0 0-3 0,-1 1-7 15,-1-1-1-15,2 2-2 0,1 1-1 0,-2 0-2 16,1 0-3-16,0 0 1 0,-1 4-1 0,-1-2 1 16,2-1-2-16,-2 3 0 0,-1-1 1 0,1 0-3 15,0 2 4-15,-1 1-3 0,1-2 0 0,-1 3 0 16,1 0 0-16,-1-1 0 0,0 1 0 0,1 1 1 15,-2-2-2-15,1 2 0 0,-1 0 0 0,0-1 0 16,2 0 0-16,1 1 1 0,-4-1-1 16,5 1 0-16,-2 0 1 0,1-1 0 0,0 1 2 0,-1-1 1 15,1-1 1-15,1-1-1 0,1 1 2 16,-3 2 2-16,-1-3-2 0,0-1-2 0,4 4 0 16,0-3-1-16,-3 2 1 0,0-1-1 0,1 1-1 15,0-1-1-15,6 0 1 0,-3 0 1 0,-3-1-1 16,2 1 0-16,3-2-2 0,0 2 3 0,-1-2-2 0,-1 0 1 15,-3 0 0-15,5-1 1 0,-1 0 0 0,-1 0-2 0,0 0 2 16,0-1 0-16,1 0-2 0,1 2 1 0,2-2-1 16,-4 0 0-16,0 0 0 0,1 0 3 0,2 1-4 15,0-2 1-15,-2 1 2 0,1 0-1 0,3 0 0 16,-2 1 1-16,4-1-1 0,-4-1 0 16,1 1 0-16,0 0-1 0,0-1 1 0,-2 0-1 15,0 1-1-15,4 0 1 0,-3 0 0 0,2 1 0 16,-2 0 1-16,0-1-1 0,2 1 1 0,0 0 1 15,1 2 0-15,-3-2 0 0,0 0-1 0,3 3 0 16,-3-3-1-16,3 2 1 0,-1-4 0 0,-1 1 0 16,0 2 2-16,1-1 1 0,-1-2-1 0,-1-1 4 0,1 0 2 15,1 2 2-15,-1 0 0 0,1-1-1 0,-1-1 0 16,1-2 1-16,-1 2-1 0,-1 0-2 0,2-1-2 16,-1 0-3-16,2 0 0 0,-3-2 1 0,1 1-2 15,2 1 1-15,-2-3-1 0,1-1-1 0,-3 1 1 16,1-2 2-16,2 1 1 0,-2 3-1 0,0-3 4 15,0 1 1-15,1-2 0 0,-2 2 1 0,1 1 0 16,-2-2-1-16,2 1-2 0,-1 0 1 0,0 0-3 16,-1 1-1-16,1-2-2 0,-1 0 1 0,2 2-1 15,-2-1-1-15,-1 1 1 0,1-3-1 0,-1 2 0 16,1 0-1-16,-1 0 2 0,0 1-2 16,0-1 0-16,0 2 2 0,0 0-1 0,0 0 0 15,0 0 1-15,0 0-2 0,-1 1 1 0,1-2-1 16,0 2 2-16,-2-2-2 0,2 2-1 0,-2-3 0 15,1 2 1-15,1 0-1 0,0 0 0 0,0 1 1 16,0 0-1-16,-1-2 1 0,1 2 2 0,-1-1-1 0,-1 1-1 16,1 0 3-16,-1 0-2 0,-2 0 0 0,3 1 1 0,-1 0 0 15,0 0 0-15,-3 0 0 0,3 1 0 0,-2-1-1 16,1 0 1-16,-2 0 0 0,1 0-1 16,-2-1-1-16,1 0 2 0,0 0-1 0,0-2 0 15,3 3 2-15,-3-1 3 0,1 0-1 0,0 1 3 0,0 1 0 16,-1 1 0-16,0 0 2 0,0 1-2 15,-2 0 0-15,-1 3-3 0,1-3 1 0,-1 5-3 16,0-1 0-16,1 3 0 0,-1 1-2 0,0 3 1 16,0-1-2-16,2-1 1 0,0 1-1 0,-2 3-1 15,3-2 1-15,0-1-1 0,2 0-8 0,1-3-13 0,2 2-45 16,0-4-30-16,0 3-42 0,5-4-59 0,2-4 131 16,1-1-107-16,2-1-33 0</inkml:trace>
  <inkml:trace contextRef="#ctx0" brushRef="#br0" timeOffset="97758.1">8251 8713 553 0,'-5'-3'285'16,"2"2"-134"-16,-2 0-78 0,2 1 34 0,0 0-6 16,3 0-8-16,-2 3-3 0,1 2-19 0,0-1-11 15,0 6-7-15,1-1-8 0,0 2-7 0,0 3-1 16,0 3-4-16,2 2-2 0,-2-3-7 0,1 2-3 0,1 3-1 15,1-3 1-15,-1 1-7 0,0-2-2 0,1-3 0 16,-2-1 0-16,2-3-3 0,-1 1 3 0,0-6-4 16,-1 0 2-16,0 0-3 0,-1-3 1 0,1 1-1 15,0-2 1-15,-1-1 2 0,0 1-1 0,0-2 0 16,0 0-1-16,0 0 0 0,-2-6 0 0,0 1-2 16,1-1-3-16,0-1-1 0,0-1 0 0,0 0-3 15,-1-3 0-15,2 1 1 0,0-6-1 0,2 3-1 16,-1-1 2-16,3 3-4 0,-2-4 0 0,2 0 2 15,0 1-1-15,0 4-2 0,0 3-1 0,2-2 4 16,0 5 0-16,-1-4 1 0,1 8 2 0,0-1 0 16,0-1 3-16,1 3 2 0,1 0 1 0,1 4-1 15,-1-1 1-15,2 0-1 0,-1 2 0 0,1-2-2 16,0 4 0-16,-1-2-2 0,0-1 3 0,-1 0 1 16,1 0-2-16,-3 1 1 0,1-2 0 0,-3 2 3 15,3-2-1-15,-3-1 0 0,-1 2 0 0,0 1-1 16,-1-2 1-16,-1-2-1 0,-1-1-2 0,0 0 1 0,0 0-3 15,1 4 1-15,3-4 0 0,-4-2-1 0,3 3-1 16,-2-3 0-16,5 2 2 0,-1-3-3 0,0-2 5 16,-2-1-3-16,5-1 0 0,-4-1-1 0,3 1 1 15,-4 0 0-15,2-3-2 0,0 1 1 16,-3-2 0-16,0 0 0 0,-2-2 0 0,5 4 1 16,-1-3 1-16,-1 0-1 0,0 2 1 0,0-1 3 15,-3 2-3-15,3 2 0 0,0 2 3 0,-4-5-2 16,0 3 0-16,-1 1 1 0,0 4 1 0,0 1-1 15,1 1-1-15,-3 0 3 0,0 0-1 0,1 5 3 0,0 5 3 16,0 0 1-16,1-2-2 0,0 4 2 0,2 2-2 0,1 3 0 16,3 2-2-16,1-2-2 0,-1 0-4 15,5-3-1-15,-2 3-1 0,1-4-1 0,4-4 1 16,-1-5 1-16,1 2 0 0,4-6 0 0,-2-2 0 16,4 0 0-16,-2-2 2 0,0 1-1 0,-3-1 0 15,0-2-24-15,1 0-16 0,-5-2-20 0,1 2-23 16,-3-1-109-16,1-1 141 0,-5 4-96 0,1-5-52 15</inkml:trace>
  <inkml:trace contextRef="#ctx0" brushRef="#br0" timeOffset="98007.17">8677 8642 755 0,'-7'-14'427'0,"4"7"-194"0,-3-2-128 0,6 6 86 15,-2 0-67-15,1 0-21 0,1 1-11 0,0 1-22 16,0 3-12-16,3 3-11 0,2 0-8 0,-2 1-15 0,6 5-3 16,2 1-3-16,-1 0-1 0,1-1-9 15,1 2-1-15,2 0-1 0,4 1 0 0,0-3-1 16,1 1 1-16,-2-2 1 0,5-1-8 0,-1-2-3 16,0 0-5-16,0-2-9 0,-6-2-25 0,4 0-14 0,-5-3-15 15,-4 0-19-15,-1-3-56 0,-4-2-33 0,-2-1-40 16,-3-2 134-16,0-1-118 0,-3 0-45 0</inkml:trace>
  <inkml:trace contextRef="#ctx0" brushRef="#br0" timeOffset="98130.73">8822 8538 748 0,'-3'4'438'16,"-2"2"-219"-16,1 0-117 0,-3-1 42 0,3 13-9 16,-2-3-17-16,0 7-12 0,-2 4-13 0,1 4-29 15,0-1-11-15,0 10-12 0,1-3-8 16,0 0-14-16,-3-3-7 0,4 0-5 0,-1-6-8 0,1 0-34 15,0-2-20-15,2-6-28 0,0-2-37 16,0-4 81-16,1 1-68 0,6-13-25 0</inkml:trace>
  <inkml:trace contextRef="#ctx0" brushRef="#br0" timeOffset="98623.17">9054 8494 695 0,'0'0'357'16,"-4"-1"-154"-16,1 2-88 0,-4 5 64 0,2-3-25 15,-1 4-39-15,1 4-6 0,-2 1-15 0,5 5-15 16,-1 5-12-16,3 5-29 0,-1-3-8 0,2 7-7 15,3 0-7-15,4-1-12 0,-8-1 1 16,6 1-1-16,1-1-2 0,-3-6-2 0,5 4-2 16,-2-9-2-16,0 2 3 0,-5-6-1 0,7 1-1 15,-9-10 1-15,3 2 0 0,-1-4 3 0,-2-3 0 16,-1-3 0-16,-3-2 2 0,1 0 0 0,-2-5-1 0,-3-3 0 16,-1 0 1-16,-1-2-2 0,-2 0 2 0,3 4 0 0,-3-7-2 15,-2 3-3-15,0-2-1 0,-3 3-3 0,4 0-1 16,0 0 1-16,-4-1 0 0,3 1 0 0,2 3 2 15,2-1 1-15,4 5 2 0,0-2 3 0,-1 6 7 16,3-3 4-16,1 5 2 0,1 0 1 0,2 1 6 16,-2 0 5-16,2 1 3 0,1-1 3 0,3 2 4 15,-1-1 0-15,8-1 3 0,-2 0 4 0,3 0 5 16,5 0-3-16,4-4-2 0,1 3-3 16,-1-2-10-16,1-6-4 0,4 2-2 0,2 0-6 15,-5 0-10-15,-1-1-7 0,3 1-22 0,1-3-132 16,3 2 306-16,0 0-156 0,-7-5 10 0,-1 1 27 15</inkml:trace>
  <inkml:trace contextRef="#ctx0" brushRef="#br0" timeOffset="121567.43">10260 8634 732 0,'-4'2'369'0,"3"0"-189"0,-1 0-100 15,2-1 35-15,1 0-19 0,-1-1-13 0,2-1-18 0,2 0-7 0,2-6-7 16,3 4-7-16,-6-3-13 0,6 0-5 0,0-3-4 15,1 2-5-15,0-3 0 0,1 2-2 0,-1 3-2 16,-4-2 5-16,6 4-2 0,-3 2 3 16,0 0 3-16,-2 3 6 0,-1 1-1 0,-2 3 1 15,2 0 1-15,2 2-2 0,-2 0 2 0,-2 0-3 16,0 1-3-16,2-2-4 0,0 3 1 0,-2-3-4 16,2 1 1-16,-1-3-1 0,1 1-1 0,5-3-1 15,-3-1 2-15,0 0-2 0,3 1 2 0,-2-3 0 16,0 1-1-16,-3-1-3 0,0 0-2 0,-1 2 2 15,1-1 0-15,-1 1-4 0,0 1-1 0,-1 1-2 0,2 0 0 16,-2 1 0-16,1-1 0 0,0 4-3 0,1-2 1 16,1 1 1-16,0 2-1 0,-2 0 0 0,2-2 0 15,-1 4-2-15,1-3 2 0,0-1 0 0,-3 1-1 16,0 1-1-16,0-2 0 0,1-1 0 0,0 3 2 16,-2-1 1-16,1-2-3 0,2 1 1 0,-2 1 1 15,1 1-1-15,-2 0 2 0,1-1-1 0,0-1-1 16,-3 1 0-16,5 3 1 0,-1-1 0 0,-3-5-2 15,3 4 2-15,-1 0-3 0,-1-1 0 0,2-1 0 16,-1 2 0-16,0-2 1 0,0-2-1 0,2 4 1 16,1-2-1-16,-3-2 1 0,3 1 1 15,-1-1 0-15,0 1-1 0,4 1-1 0,-3 1 1 16,0 0 0-16,3 2 0 0,-3-4 2 0,-4 3-1 16,5 2 0-16,-10-2-1 0,6 1 1 0,-4 0 0 15,-2-3 1-15,5 6-1 0,-3 1 0 0,1-3-2 16,0 3 3-16,4 1-1 0,-6-2 0 0,2 0-1 0,-1 0 0 0,-2 1 0 15,4-2 1-15,-2 0 0 0,0-2-2 0,-1 1 2 16,1 1 1-16,0 1 0 0,0 0 0 0,-1-1-2 16,-4-1 0-16,4 2 2 0,1-1-1 15,0-2 1-15,-2 1-2 0,0 0-1 0,1 1 1 16,-3-1 1-16,1 2-1 0,1-1 1 0,0 3-2 16,-2-2-1-16,1-1 0 0,0 1 1 0,-1-1 0 15,4 3 1-15,0-5-1 0,-1 2-1 0,1 1 1 16,0-2 1-16,0 0 0 0,2 0-1 0,-2 0 1 15,0-2 0-15,-1 1 0 0,-3 0-1 0,2-1 1 16,-3-1 2-16,2 1-1 0,1-1-1 0,0 0-1 0,-1 2 0 16,2-3 1-16,1 2 1 0,-4-2 0 0,3 2-2 15,0-1 1-15,-1 0-1 0,0 2 1 0,-3-4-1 16,3 0 1-16,-2 1 0 0,1-3-1 0,0 3 0 16,-1-1 0-16,1 1 0 0,-2-1 1 0,2 2 0 15,0 0 0-15,2 0-1 0,-2 2 0 0,-2-4 1 16,3 2-1-16,0-4 0 0,0 2 0 0,-3-2 1 15,3 1-1-15,-2-1 2 0,1 2 0 0,1-2-2 16,1 1 1-16,-1 3 0 0,0-2 0 0,1 0 0 16,-2 1-1-16,2 0 0 0,-1-2 0 15,-1 2 0-15,0 1 1 0,0-3 0 0,0 2 0 16,1 0 0-16,0 1 0 0,-3 3-1 0,1-3 1 16,2 0 0-16,-3 0-1 0,1 0 1 0,0 2-1 15,0-1 0-15,1 2 1 0,-1-5-1 0,1 3 0 16,0 2 0-16,0 3 1 0,0-3-1 0,0 0 0 15,1 0 1-15,-1 0-1 0,-1 2 0 0,1-3 1 0,0 0-2 0,0 1 0 16,-1 0 1-16,2-1 0 0,1-1 0 0,-2 0 0 16,1 1-1-16,1 1 1 0,0 0 0 0,1-1 2 15,-1 1-1-15,-1 0 0 0,1-1-1 0,0 0 0 16,-1 3 0-16,1-3 0 0,-1 2 0 16,1 1 0-16,0-3-1 0,0 2 0 0,-1-2 1 15,1 0 0-15,-2-1 0 0,2 0 0 0,-1 0 0 16,0-1 0-16,0 1 0 0,0-1 2 0,2 1-2 15,-1-1 1-15,0 1 4 0,0-1 1 0,0 0-1 16,0 2 3-16,1-3 0 0,-1 3-2 0,-1 0 1 16,1 0 1-16,1 1-6 0,0-1 0 0,0-1 1 0,0 1-2 15,2 1-1-15,-1 0 0 0,1-3 0 0,1 2 1 16,0-1-1-16,-1-1 0 0,0 0 0 0,1 0 0 16,0-1 0-16,0 1 1 0,0 0 0 0,-1-1-1 15,1 2 2-15,-1 0-1 0,-1 1 1 0,0-2 1 16,0 2 0-16,0-2-1 0,-1 1-1 0,-1 2 3 15,1-3 2-15,0 0 2 0,0 1 1 0,0 0 1 16,-1 2 1-16,1-1 0 0,0 0 2 0,0-1 0 16,0-1-4-16,0 1 1 0,1 0-2 0,-1-2-1 15,1-2-2-15,1 3 1 0,1-1-2 0,0-1 0 16,0 0-1-16,0 3-2 0,1-4 0 0,0 2 0 16,0-2 0-16,0 0-1 0,0 1 1 0,2 0-2 15,-2-3 1-15,2 1 0 0,0 4 0 16,1-1 0-16,0 2 0 0,-2-3 0 0,2-1 0 0,-1 3 0 15,0-2 0-15,0-2 0 0,0 1 2 0,1-2 1 16,-1 0 2-16,2 1 2 0,0-1 0 16,0-1 2-16,-2 1-1 0,4 3 3 0,-2-4 1 0,-2 3-1 0,5-1 1 15,-1 0-1-15,-2 2 2 0,2-2-3 0,1 1 2 16,-3-1-2-16,5-1-2 0,-1 3-1 16,-8-5-4-16,6 1 2 0,-2 2-3 0,-3-3 2 0,5 0-1 15,-2-1-1-15,-5 0 1 0,8 1-1 16,-4-1 1-16,-3-1-1 0,3 0 1 0,-3 0 0 0,-2-2 0 15,3 3-1-15,-5-1 2 0,6 2-1 16,-6 1 0-16,3-1 1 0,-3 1 1 0,3 2-2 16,1 0 0-16,-4-1 0 0,2 0-2 0,0 2-5 0,-2-3-7 15,2 2-13-15,-1-2-13 0,-2-2-44 16,0 0-26-16,1 1-38 0,0-1-49 0,-2 0-78 0,5 0 175 16,4 0-123-16,-3-2-27 0</inkml:trace>
  <inkml:trace contextRef="#ctx0" brushRef="#br0" timeOffset="122410.15">10868 10764 917 0,'-9'6'435'16,"-2"-3"-237"-16,8 1-111 0,0 0 38 0,-5-3-18 0,2 1 2 16,6 1-4-16,0-1-25 0,2 1-8 0,0-2-9 15,-8-1 3-15,7 1-8 0,3 1-3 0,-2-1-13 16,-1 1 5-16,-4-2-4 0,4 2-4 15,0-2-1-15,4 1-7 0,-5-1-3 0,0 0 0 16,3 0-3-16,-3 0-7 0,2 0-1 0,0 0-3 16,1 2-1-16,-1-1-5 0,4 1 1 0,-6 0-3 15,7 2-1-15,0-1-3 0,-1 0 1 0,-2 2 0 0,2-3-1 16,-2 2 0-16,4 1 0 0,1-1-2 16,-5 2 2-16,-1-3 1 0,2 0 0 0,1 3 4 15,0-1 2-15,-2-1 1 0,0-1 2 0,-2 0 1 0,1 2 1 16,0-2 0-16,1 1 1 0,-3-3-5 0,0 3-1 15,0 1 0-15,1-1-3 0,0-2 1 0,0-1-1 16,0 1-2-16,0-1-1 0,1 0 2 0,-2 0 0 16,3-1 0-16,-4-3 1 0,3 2 0 0,-2 1 0 15,0-1 1-15,-1 1-1 0,1-1 0 0,-1-1 0 16,0 3 0-16,1 0-2 0,-1-1 1 0,0 1-1 16,2-1 1-16,-2 3 0 0,1-1 0 0,0 1-1 0,-1 2-1 15,1-2 0-15,-1 2 0 0,1-1-1 16,0-1 1-16,-1 1-2 0,0 0 2 0,0-2-1 15,0 2 1-15,0-1-1 0,1 3 0 0,-2-4-1 16,1 2 0-16,0-1 1 0,0 0-1 0,-1 2-1 16,1-2 0-16,0-3 0 0,-1 2 2 15,1 1 0-15,0-1-2 0,0-2 0 0,-1 0 0 16,1-1 3-16,0 1-2 0,-1 0 0 0,0 0 2 16,-2 0 0-16,0 0 0 0,2 2 0 0,0 0 1 0,-2 2-1 0,-1-2 4 15,3 1 0-15,-2 2-2 0,2-3 2 0,-2 1 2 16,0 0 1-16,1 2-2 0,-1-2 1 0,0 2-3 15,-1 0 0-15,1 2 0 0,-1-1-1 0,0 1-2 16,-1 0-1-16,-1 0 0 0,-1 0 1 0,4 2-1 16,0-3 1-16,-2 1-2 0,2-2 1 0,1 1 1 15,0 1-2-15,2-2 1 0,-4-3-1 0,0 0 2 16,3 2-1-16,-2-2 2 0,0-1 0 0,1 0-2 16,1-1 3-16,2 0-1 0,-2 0-1 0,1 0-2 15,1 0 0-15,0-1-2 0,0 0 0 16,-1 1 0-16,-1 0-2 0,1 0 3 0,1 2-2 0,0 0-15 15,1 4-20-15,-2-3-21 0,1 2-30 0,5 1-160 16,-2 0 194-16,3-1-123 0,4 0-79 0</inkml:trace>
  <inkml:trace contextRef="#ctx0" brushRef="#br0" timeOffset="126115.27">8200 9375 830 0,'-3'-5'365'16,"-2"-2"-159"-16,0-1-95 0,2 1 42 0,1-1-5 15,-3 2-12-15,2 0-13 0,0 0-16 0,1 3-16 16,0 3-37-16,1-1-10 0,0 8-14 0,-3 0-7 16,5 5-16-16,-1 0-2 0,1 8-5 0,-1 2 0 15,2 6 0-15,1 4 0 0,4 7 2 16,0 0-1-16,-1-1 0 0,4 7 0 0,-1-7 0 15,1 1-6-15,-2-5-5 0,-2-12-9 0,2 0-3 16,0-1 0-16,-4-4-1 0,2-7 0 0,-4-5-1 0,1-1 9 16,-3-5 4-16,0 1 9 0,-1-10 1 0,-3-3 4 15,-2-1 2-15,-1-6 2 0,1-1 1 0,-3-9 2 16,-1-2-1-16,-1-2 1 0,1-3-1 0,0 1-4 16,1-2 0-16,2-2-2 0,0 2-2 0,6-2-1 15,-2 2-1-15,6 4 1 0,-1 1 3 0,4 1 4 16,3 4 0-16,-1 7 0 0,2-3 2 0,-3 9 0 0,2 11-1 15,2 5 1-15,1 1-2 0,-3 6-1 16,1 7 0-16,-3 5 1 0,1 9 0 0,-2 7 2 16,1-1 0-16,-6-1-1 0,-2 6 0 0,0 1 1 15,-3 0-1-15,-1-4 1 0,-1-7 0 0,-1 1 1 16,0-7 0-16,0-6-2 0,0-12 0 0,-1 5-3 16,2-17-2-16,-3-3-2 0,3-5-15 0,-1-1-23 15,3-11-17-15,-1 3-35 0,4-3 64 16,1-1-47-16,3 0-19 0</inkml:trace>
  <inkml:trace contextRef="#ctx0" brushRef="#br0" timeOffset="126646.53">8473 9406 651 0,'-11'-2'330'0,"0"1"-162"16,0 0-92-16,1-2 45 0,3 4-39 0,-1 4 10 16,1-2-4-16,-2 0-23 0,3 5-10 0,3-1-9 0,-3 3-5 15,4 2-8-15,-2-1-5 0,3 1-13 0,1 5-6 16,1 0-2-16,1 4-4 0,0-2-1 0,3-2-2 16,-1 0-3-16,2-2 3 0,0-4-3 0,-1-5 11 15,-1-2 5-15,2-7 4 0,-3 1 3 0,1-6 7 16,-2 2 8-16,-2-9 0 0,0 2 2 0,0-4-4 15,0-1-4-15,-2-1-5 0,1 0-2 0,-2-2-8 16,1 1-4-16,-2 3-1 0,3-1-4 0,-1 3-3 16,1 0-2-16,1 1 1 0,0-2-1 0,3 5 1 15,3-1-1-15,-2 3-1 0,1 1 1 0,0 5 0 16,2-3 1-16,4 7 0 0,0 5 1 0,-6-2-1 16,6 6 1-16,-2-3 2 0,1 0-1 0,4 4 0 15,-5-3-1-15,3-2 0 0,-3-4 1 0,4 2 1 16,-4-6-2-16,2 2 2 0,-2-3 7 0,-1-2 3 15,-7-4 3-15,1 1 1 0,0-3 2 0,-2-2 1 16,0 0 2-16,-2 0-2 0,2 0-5 0,-2 0-4 16,-2 2-2-16,-1-3-1 0,2 4-3 0,-2 4-1 0,3 0 0 15,1 2 0-15,-3-1-3 0,2 4 0 0,-2 1-1 16,3 6-1-16,-2 4-1 0,-1-3 1 0,2 10-2 16,-1 4 0-16,-1 0-2 0,4 6 1 0,0-2 1 15,3 0 1-15,-1 5-3 0,2-7 1 0,4 2 0 16,2-7-1-16,0 1-18 0,6-8-24 0,0-1-23 15,0-5-116-15,3 2 145 0,2-11-91 0,-1-5-66 16</inkml:trace>
  <inkml:trace contextRef="#ctx0" brushRef="#br0" timeOffset="126974.58">8779 9287 823 0,'-5'8'396'0,"-2"-3"-223"0,1 1-103 16,3 2 52-16,-1 0-24 0,0-2-22 0,3 2-6 16,1 2-8-16,-1-2-6 0,2 2-6 15,2 0-5-15,-1-2-14 0,4 1-3 0,-2-1-2 0,1-1-1 16,1 0-4-16,3-2 4 0,-2-2 3 15,3-2 5-15,-1-1 2 0,1-5 8 0,1 3 0 16,-1-9 0-16,3 2 1 0,-1-2-5 0,-2-1-3 16,-2-4-4-16,2 4-3 0,0-1-6 0,-2 2 1 15,5 0 0-15,-3-1 1 0,-3 2-2 0,3 1 0 0,-2 0 3 16,1-2 0-16,0 2-3 0,-7 1-3 0,3-5-2 16,1 0-4-16,-1-6-1 0,0 3-1 0,0 1-5 15,2-6-27-15,-1 0-38 0,0-1-66 0,1-3-125 16,-1 2 193-16,-1 3-126 0,-1-3-66 0</inkml:trace>
  <inkml:trace contextRef="#ctx0" brushRef="#br0" timeOffset="132480.91">9795 9527 380 0,'-1'5'274'0,"-3"-4"-79"0,0 1-85 15,0 0 56-15,2 1-24 0,1-3-7 0,0 2-7 16,0-2-11-16,0 1-9 0,0-2-9 0,1-1-5 15,1-1-1-15,-1 1-2 0,0-1-14 0,0-1-5 16,0 0-8-16,0-3-4 0,1 6-21 0,0-3 2 16,-1-2-14-16,3 2-6 0,-2 1-7 0,1-2-2 0,4 2 0 15,-1 1-2-15,0-4-1 0,3 4-9 0,0-1 9 16,-1-4 0-16,5 1-3 0,-1 2-1 0,0 0-1 16,-1-3-1-16,1 0-1 0,0 3 1 0,-1-2-3 15,2 2 0-15,-3-3 1 0,-1 2 0 0,1-2 0 16,1 2 0-16,-2-1 1 0,3 0-1 0,3-2 1 15,-1 0 0-15,-1 2 0 0,1-3 0 16,-2 0 1-16,0 1 2 0,1-1 1 0,-3 1 2 16,-1 0-1-16,-2 2 3 0,1 2 0 0,-2 0 1 15,0 0 0-15,-1 1-1 0,-1 0-3 0,-1 3 1 16,0 0 1-16,0 0-2 0,-1 2-1 0,4 0-1 0,-3-1-1 16,0 3-1-16,1-1 2 0,0-3-1 0,0 1-1 15,-1-1-1-15,0-1 1 0,3-1-1 0,0-3 2 16,1 0-1-16,-1-2-1 0,2 2 1 0,1-5-2 15,0 2 1-15,0-2-1 0,-1 1 3 0,-1 1-3 16,2 0 2-16,-3-1-1 0,0 2 1 0,-1 3 0 16,0-2 0-16,-1 5 0 0,2-3-1 0,-3 3 0 15,1 1 0-15,-1 0 0 0,0 1-2 0,1-1 2 16,-1 2-2-16,-1 0 0 0,0 2 0 0,0-1 0 16,0 0 0-16,0 2 0 0,2-1-22 15,0-1-21-15,-1 2-33 0,1-2-54 0,1-2 97 0,3 0-68 16,0-1-34-16</inkml:trace>
  <inkml:trace contextRef="#ctx0" brushRef="#br0" timeOffset="144586.96">8839 8112 582 0,'-5'5'356'0,"0"1"-149"0,0-4-114 15,2 1 61-15,0-2-23 0,0 2-9 0,2-3-11 16,1 0-25-16,-2-3-11 0,2 0-8 16,0 1-8-16,0-3-18 0,0 1-3 0,1-2-5 15,0-1 0-15,2 1-5 0,-2 0-2 0,1 1-2 16,3 2-3-16,-2 1-6 0,0-2-2 0,0 6-4 16,2 0 0-16,0 2-3 0,0-1-1 0,2 2 1 15,-2-2-1-15,0 2-1 0,5 2-1 0,1 1 0 16,0 1 1-16,-1-3-2 0,1 3 1 0,0-2-1 0,5 3 0 15,-4-7 0-15,0 3 1 0,-3-3 1 0,1 0 5 16,1-1 1-16,-4 0 1 0,4 1 3 0,-3-2 0 16,1 1 1-16,1 0 0 0,-3-1 0 0,0 3-3 15,1-2-1-15,-3 1-2 0,1 2 0 0,-3-3 0 16,0-1-1-16,1 3-1 0,-1 2 1 0,0-3-1 16,-3 1 0-16,3 1 0 0,-3-3 0 0,1 4-2 15,0-4 1-15,-1 3 1 0,-1-5 0 0,1 3 8 16,-5 0 7-16,2-2 10 0,1 5 2 0,-2-4 3 15,2 2 1-15,-3 1 3 0,0 1-2 0,-2 3-6 16,2-2-7-16,-4 3-9 0,-2 0-1 0,0 1-5 16,-2 0-2-16,2 2-3 0,-2 0-1 15,0-1-2-15,0 1 0 0,0-3-1 0,3 4-37 16,-1-3-26-16,0-2-38 0,2 1-63 0,6-3 118 0,-3 1-90 16,1-14-40-16</inkml:trace>
  <inkml:trace contextRef="#ctx0" brushRef="#br0" timeOffset="174027.3">11041 13003 753 0,'-4'6'354'0,"0"-1"-201"0,1 1-89 0,1-3 30 0,0 0-16 15,-2 1-2-15,3 0-5 0,0 2-19 0,1-3-4 16,-1-1-5-16,0 1 0 0,1 0-2 0,0-1 0 15,0-1-7-15,0 0 8 0,-1-1 3 0,0 0-1 16,0 1 1-16,-1-2-4 0,-1 1-1 0,0-1-2 16,1 0-3-16,-3-1-5 0,1-1-2 0,-3 1-4 15,2 1-1-15,-2 1-3 0,1-1-2 0,-2 1-1 16,-1 2-1-16,0-1-2 0,0 3-1 0,3-1 2 16,-5-1-2-16,1 0 1 0,0-1 0 0,2-1-2 15,2 1-1-15,-1 1-2 0,-4-2-3 0,-1-2 1 16,3 2 2-16,4-1-3 0,-6 1-1 0,-1 0 0 0,-4-1-1 15,3 1 0-15,1 0 1 0,-3-2-4 0,1-1 1 16,-1 2-1-16,-1-2 0 0,1 0 0 0,3 0 0 16,-4-2-1-16,4 4 0 0,-1-2 0 0,1 1 0 15,-2-3 1-15,3 0-1 0,0 2-1 16,-1-3 1-16,2 2-1 0,1-3-2 0,1 3 1 16,-1-4 0-16,0 0 0 0,0-2 0 0,-1 0 0 0,3-1 2 15,-2-1 0-15,-1 2 2 0,0-2 1 16,2 1-1-16,2 1 1 0,-7-3-1 0,7 3 4 15,-4-1-2-15,1 0-1 0,-2-2 1 0,4 2-1 16,-2-1 0-16,-1 1-1 0,2 1 0 0,-2-5-2 16,2 3 0-16,1-1 0 0,2 0 0 0,-6-2-1 15,2 1-1-15,-1 0 1 0,3-2 1 0,-3 2 0 16,1 0 1-16,-3-5-2 0,2 2 1 0,2 1 0 16,2-1 1-16,-3 1-1 0,1 0-1 0,-1-2 1 15,1 2 1-15,1 1 1 0,-1-3-1 0,-1 2 1 16,1 0-1-16,0 1 0 0,0-1 1 0,1 3 0 0,1 2-2 0,-2-3 0 15,0-1 0-15,2 3 0 0,-1 0 0 16,2-1 0-16,-3 0 1 0,1-1-1 0,1 0 0 16,-2 1 0-16,1-4 0 0,1 2 0 0,-2-3 0 15,1 1-1-15,1-2 0 0,-2-2 0 0,2 1 1 16,1-1 0-16,-2 2-1 0,2 1 1 0,0-2-2 16,-1 1 2-16,-1-1 1 0,3 0-1 0,-2 2 1 15,1 0-1-15,-1-3 1 0,0 2 0 0,0 1-1 16,1-1 0-16,1 2 1 0,-1-3-1 0,3 2 0 15,-6-3 0-15,2 4 0 0,0-2 0 0,4 2 0 0,-1-4-1 16,0 2-1-16,1 0 2 0,-5 1-1 0,6-2 0 16,4-1 0-16,-5 0-1 0,-1-1 2 0,0-1 0 15,3 1 1-15,2 0-1 0,-2 1-1 0,-1 0 1 16,0-3-1-16,-2 3 1 0,2 1 0 0,1-1 0 16,-4-1 0-16,-1 0 0 0,5 1 2 0,0 0-1 15,-2 0 0-15,0 3-1 0,-3-2 0 16,3 2 0-16,1 1 0 0,-1-3-1 0,0 3 1 15,-1 1 0-15,3-3 0 0,-1-2 0 0,3 2 0 16,-6 0 0-16,4 0 0 0,2 3-1 0,-2-8 1 16,-2 4-2-16,2-3 2 0,-3 4 0 0,2-3-1 15,1 2 0-15,0-2 1 0,1 1 0 0,0 2 0 16,-3-2 0-16,3 5 0 0,2-1 0 0,-1 3 0 16,1-2 0-16,-1 2 0 0,-2-2 1 0,2 1-2 15,4 3 1-15,-4-6-1 0,3 2 0 0,-1-1 1 16,-1 0 1-16,0 0-1 0,0-2 0 0,-1-1 0 15,-2 3 0-15,0-4 1 0,0 1 0 0,0 3-1 0,1-1 0 16,1-2 0-16,-1 0 0 0,3 2-2 0,-1 3 2 16,-2 1 0-16,-1-3-1 0,4 2 0 0,0-2 1 15,-3 2 0-15,1 1 0 0,-2 2 0 0,3-1 0 16,-1-1-1-16,3 2 1 0,-7-3 0 0,2 3 0 16,1-3 0-16,1-1 0 0,-2 1 0 0,4 1 0 15,-1 0 1-15,-5-1-2 0,7 2 1 0,-1 3-1 16,-4-4 1-16,0 5 0 0,0-1 1 0,0 0-1 15,1 1 0-15,1 0 1 0,-1 1-1 0,-1-2 0 16,2 6 0-16,-2 0 0 0,1-1-1 0,1 1 0 16,-1 2 0-16,1-1-2 0,3 1 3 0,-4-1-1 0,1-2-1 15,0 1 1-15,1 0 0 0,0 1 0 0,0-3 0 16,-3 1 1-16,3 0 0 0,-1 1 0 0,0 2 0 16,1-1 1-16,-2 1-1 0,0-1 0 0,-1 1 0 15,1 2 1-15,2 0-1 0,-2-1-1 0,1-3 1 16,-1 4-1-16,0-4 1 0,1 2 0 0,1 0 0 15,-1-2 0-15,0-2 0 0,-1 3 0 0,1-1 1 16,-1-1 0-16,0-3 0 0,1 4-1 0,-2-3 1 16,0 1 1-16,0 1 0 0,0 2 0 0,-2-2 0 15,2 5 0-15,-1 0 0 0,0-6 1 0,-1 7-2 16,0 1-1-16,1-3 0 0,0 1 0 16,0 1 1-16,-1 3-1 0,1-4-1 0,0 3-2 15,1-3 3-15,0 3-2 0,0 3 1 0,0-3-1 16,0 0 0-16,0-1 0 0,1 3 1 0,2-3-1 15,-2 2 0-15,0-4 0 0,0 1-2 0,1 0 3 16,0 1 0-16,4-1 0 0,-4 2-1 0,3 2 1 16,2 0 1-16,1 1-1 0,0-1 2 0,-2-1 0 0,4 1-2 15,2 2 1-15,0-4 0 0,-2 2 0 0,2-2 0 16,-1 0 1-16,4 4-1 0,-1-3 0 0,0 1 2 16,-5-2-1-16,4 1 0 0,1 1 1 0,-3-2 0 15,-5-2 0-15,2-1 1 0,-1 1 1 0,-2-1-2 16,0 0 3-16,-4 0 1 0,-1-1 3 0,0-2 0 15,0 3 0-15,-4 0 0 0,1 0 0 0,-5 0-1 16,4 0 1-16,-4-2-9 0,-1 2-1 0,-1 0-3 16,2 0-4-16,-1-2-3 0,1 2-2 0,-2-1-7 15,0-1-4-15,1 2 5 0,1 0-2 0,0-1 0 0,-2-1 1 16,1-1 3-16,0-1 3 0,3-1 7 0,-3-1 0 16,2 2 1-16,2-2 2 0,-2 0 1 0,3 0 2 15,-2-3-1-15,3 2 0 0,-1-2-2 0,1 1 1 16,0-2 0-16,2 1 0 0,-1-2 0 0,-1-1 1 15,2 3 0-15,0 1 0 0,0 2 1 0,-1-2 2 16,1 1 2-16,-1 1-2 0,-1 3 2 0,1 3 0 16,0 0 0-16,-1 1 0 0,-1 0 1 15,2 0-1-15,-2 6-2 0,-1 2 3 0,0-2 0 0,0 1 1 16,1 1-1-16,0 5 4 0,-2 2 0 16,0 1 2-16,0 2 2 0,2-3-2 0,-2 2 1 15,1 3 1-15,-2-4 0 0,1-1-1 0,0-4-4 16,1 4 0-16,0-5-3 0,1-2 1 0,1-3-4 0,-1 3 2 15,4-6-3-15,0 2-20 0,1-3-105 16,0 0-108-16,4-1 186 0,3 1-127 0,-2-2-118 16</inkml:trace>
  <inkml:trace contextRef="#ctx0" brushRef="#br0" timeOffset="-104617.58">10718 12005 539 0,'-1'-4'388'0,"1"1"-175"16,-3 1-119-16,1-4 37 0,-2 4-28 0,4-1-6 15,1 0-15-15,-1-1-8 0,5 4-33 0,-3-1-11 16,2 1-8-16,2 0-5 0,1 2-6 0,-2 0-5 16,5 2-1-16,0 0-2 0,-2-2 1 0,5 4 0 15,0-3 0-15,5 0-2 0,-1 1 1 0,1 1 1 16,-4-2-1-16,3 5-2 0,0 0 3 0,-2 1 11 16,-3 2 4-16,0 3 2 0,-3 0 4 0,-3 7 9 15,-1 2 3-15,-5 7 2 0,0 0-2 0,-1-4-9 0,-8 9-4 16,-3 1 0-16,0 1-4 0,1-6-8 0,-3-2-3 15,0-4-1-15,-5 1-62 0,6-10-67 16,-2 4 101-16,4-18-68 0,-4-6-65 0</inkml:trace>
  <inkml:trace contextRef="#ctx0" brushRef="#br0" timeOffset="-103614.53">5077 9168 481 0,'-5'-26'317'0,"-1"4"-120"16,0-1-102-16,-1 1 65 0,2 2-39 0,-2 3-11 15,3 3-12-15,-3 2-12 0,3 5-22 0,-2-4-5 16,3 10-7-16,-3 1-5 0,2 9-15 0,0 5-9 16,0 8-4-16,2 0-5 0,2 11-11 0,-1 7 3 15,2 4-2-15,2 3 0 0,-1-6 1 0,5 3-1 0,1 12 1 16,-1-2 0-16,-1-6 2 0,1-2-2 0,-2-9 3 0,2 1-2 15,-4-15 2-15,1 11-3 0,-3-24-2 16,1-10-1-16,-1-1 1 0,-1-12-2 0,1-7-1 16,-1-11 0-16,0 0-4 0,0-12 2 0,-1 2 2 15,0-1 1-15,1-4 0 0,-2 2-2 0,0-4 1 16,2 2 0-16,-1 0 1 0,2-2-1 0,1 3 0 16,1 2-2-16,2 4-1 0,1 8 2 0,1 2-1 15,-1 6-1-15,3 14-3 0,2 5 2 16,0-1 0-16,-1 8 0 0,3 7-1 0,2 4 2 0,3 7 1 15,4 11-1-15,0-2 3 0,-4 3 0 0,4 4 5 16,-2 2 0-16,-1 0 2 0,-2-9 0 0,-2-1 2 16,1 1 1-16,-2-11-1 0,2-5 2 0,-8-8 10 15,5 2 3-15,-7-16 2 0,4 5 2 0,-3-15 2 16,-3 3 1-16,-1-16-1 0,1 1-3 0,-2-6-10 16,0-5-4-16,0 5-2 0,-1-3-2 0,1 2-2 15,-2 4-1-15,1 2-1 0,-1 0 0 0,0 8-1 0,0 3-1 16,-1 2-3-16,-1 1-2 0,1 6-1 0,0 6-2 15,1 6-3-15,0 10 1 0,0 15-3 16,0-5 1-16,4 11 0 0,0 11 2 0,-1 0 2 0,3 7 1 16,-1-2 2-16,3 1 2 0,1 1 0 15,0-4-6-15,2-9-12 0,3-10-39 0,-1 5-4 16,7-24-10-16,-1 5-10 0,1-15-11 0,2 2-2 16,-5-20 0-16,2 3 8 0,0-6 20 0,-5-9-5 15,3 0 5-15,-6-4 5 0,-5 0-9 16,3-2-15-16,-4 4-20 0,-2 0-26 0,-2 3-25 0,-7 2 104 0,0 1-94 15,4 1-61-15</inkml:trace>
  <inkml:trace contextRef="#ctx0" brushRef="#br0" timeOffset="-103300.89">5680 8869 468 0,'1'21'402'0,"2"2"-119"15,0 5-152-15,0 1 84 0,2 6-45 0,-2-2-32 16,5 3-40-16,-3 0-7 0,5 1-9 0,2-5-8 16,-2-5-22-16,1 4-5 0,-2-19-6 0,4 6-5 15,-1-9-4-15,-3-7 0 0,1-2-1 0,-3-2-1 16,-1-3 1-16,-1-8-5 0,2-3 3 0,-3-3-3 15,-1 0-11-15,-2-7-4 0,-1-1-4 0,0-2 3 16,0-1-3-16,-1 0 1 0,0 7-2 0,1-1-1 16,-1 3 0-16,1 3-3 0,0 3 1 0,0 6-5 15,0-1 1-15,0 5 0 0,2 4-2 0,1 6 0 16,-2 1 0-16,2 6-1 0,1 5 1 0,3 3 1 16,-2 0 0-16,3 7 0 0,-1-1 0 0,1 0 0 15,2 3 2-15,-1-8 0 0,0-3 0 0,0-3 3 16,1-8 0-16,0-8 1 0,1-2 0 0,-4-5 3 15,0-13-2-15,1-3 0 0,-1 1 2 0,1-2-2 16,-5-2 0-16,0 0 0 0,0-3 1 0,-1 0-3 0,1 0 1 16,-1 6 0-16,-2-6-19 0,0 2-20 15,1-1-27-15,1 4-32 0,-1 0-146 0,0 2 183 0,0 2-118 16,-1 6-78-16</inkml:trace>
  <inkml:trace contextRef="#ctx0" brushRef="#br0" timeOffset="-103007.11">6281 8703 881 0,'0'-21'440'0,"3"1"-226"0,-1 0-117 16,0 3 35-16,-2 4-5 0,1 2-1 0,0-2-6 16,-3 4-41-16,1 2-11 0,-2 3-10 0,1 6-11 15,-1 7-12-15,2-3-9 0,-1 11-18 0,-1 12-7 16,-1 0-1-16,0 11-1 0,0 6-1 0,2 10-5 16,0 0-11-16,-1 8-13 0,0-1-20 0,1-4-85 15,1 6-22-15,4-12-50 0,2 4 133 0,1-17-148 16,1 7-53-16</inkml:trace>
  <inkml:trace contextRef="#ctx0" brushRef="#br0" timeOffset="-102806.84">6534 8434 967 0,'4'-10'483'0,"-4"6"-263"0,-2 1-127 16,-2 7 60-16,0 2-43 0,0 11-23 0,-1-5-9 15,0 20-20-15,-1-6-11 0,1 10-12 0,0 6-9 16,1 6-7-16,1-2-5 0,1 0-14 0,1 5-14 16,1-5-12-16,1 4-21 0,1-9-22 0,2-9-24 0,0-2-72 15,2 1-57-15,-3-7 146 0,2-9-106 0,-1-2-37 0</inkml:trace>
  <inkml:trace contextRef="#ctx0" brushRef="#br0" timeOffset="-102398.24">6360 8668 1033 0,'-5'26'436'0,"5"6"-267"0,-1 7-36 0,1-2-18 16,4 0-29-16,1 1-48 0,0-4 17 0,4 5-11 16,4-4-7-16,-2 1-4 0,1-16-20 0,5-2-8 15,-1-3-11-15,4-9-12 0,0-5-9 0,1-10-27 16,0-3-8-16,1-6-12 0,-1-4-14 0,0-3-32 15,1 0 5-15,-2-5-8 0,-1-1 6 0,0 1 22 16,0-1 12-16,-4 7 9 0,-4-3 13 0,0 2 49 16,-3 5 13-16,-2 1 30 0,2 4 19 0,-8 5 43 15,1 0 9-15,-2 2 12 0,1 2 11 0,-4 3-4 0,-1 5-4 16,-3 3 1-16,1 0-10 0,1-1-36 0,-1 6-6 16,1 1-9-16,-2 3-1 0,0 2-8 0,0-2-4 15,-3 3-14-15,5 6 2 0,-4-1-4 0,1 4-4 16,9 0-1-16,-1 0-10 0,-1 3-1 0,8-3 0 15,0 1-4-15,7-12-4 0,-2 7 0 0,1-19-3 16,2 4-1-16,2-8 0 0,-1 0 1 0,8-17-3 16,-3 3 2-16,-4-8 0 0,5-3 1 15,-6-3 1-15,0-1 0 0,-3 1 3 0,-7 0-2 0,-4-3-2 16,2 3-2-16,-5 3-7 0,-2 4-6 0,-3 6-6 0,-1 1-21 16,-8 8-13-16,3-3-13 0,0 7-14 15,-3 3-48-15,2 1-25 0,0 3-37 0,-2 3-87 0,6 3 189 16,4-3-117-16,1 7-34 0</inkml:trace>
  <inkml:trace contextRef="#ctx0" brushRef="#br0" timeOffset="-101804.59">7038 8274 1564 0,'3'-7'610'0,"-2"5"-411"16,-5 6-136-16,-2 1 33 0,4 4-44 0,-3 5 1 15,2 1-4-15,0 8-9 0,1 2-10 0,0 3-7 16,2 3-7-16,0 3-5 0,2-2-8 0,5 4-1 16,-1-2 1-16,5-1 0 0,-4-1-1 0,4-1-13 15,-1 0 0-15,7-4-4 0,-2 1-7 0,-3-5-10 16,3-1-3-16,-5-6-1 0,1 1-2 0,0-3 14 0,-6-6 0 16,-4-4 1-16,3 3 11 0,-2-6 8 0,-2-1 1 15,1 1 3-15,0-5 0 0,-2-2 0 0,-2 1 3 16,4 2 0-16,-9-8-1 0,7 3 0 0,-7-2 1 15,3-1-1-15,-3 0 2 0,-1 0 0 16,-1-3-2-16,-2-2 2 0,0 2-2 0,-2-3 3 0,-6 0-1 16,1 2 2-16,-1 1 5 0,0-2 5 15,-1 10-2-15,3-2 0 0,-1 6 4 0,1 4-3 0,4 12 0 16,-1-3 0-16,5 10-6 0,1 9-2 16,5 5-1-16,1 1 0 0,2-2-2 0,5 3-1 0,9 5 1 15,-2 1-2-15,2-5 0 0,6-4 1 0,2-5 0 0,6-2 4 16,9-10 0-16,-1 5 3 0,-8-15-2 0,7-2 2 15,-1-4 2-15,-1-5 0 0,-3-5 0 0,-5-3-1 16,-3-4 0-16,0-5-1 0,-2 1 3 0,-5-6-1 16,2 2 0-16,-4-9-2 0,-1 2 0 15,-2-1-1-15,1 0-1 0,-5 0-1 0,2 0-1 16,-3-1 0-16,-1 3 0 0,-1 6-3 0,0-2 2 16,0 4-1-16,-2 7 0 0,0-3 0 0,0 1 1 15,-1 6-3-15,0 1 1 0,-1 3 2 0,-3 0-2 16,-1 6-1-16,1-3 1 0,-1 7-3 0,-5 5 1 15,1 0-1-15,-3 5-2 0,1 5-1 0,-1 3 2 16,0-1-3-16,-1 5 1 0,3 3 2 0,2 3 1 16,0 0 0-16,2 1 2 0,4-3 1 0,3-1 1 15,1 6 2-15,9-10 0 0,-1-1-1 0,10-5-2 16,-5 1 2-16,19-16-2 0,-2 3-4 0,9-10-131 16,6-11-172-16,9-4 249 0,0-2-156 0,-5-1-100 0</inkml:trace>
  <inkml:trace contextRef="#ctx0" brushRef="#br0" timeOffset="-100755.73">7695 8651 719 0,'-5'-5'335'0,"-2"4"-179"0,7 1-82 15,-2-1 21-15,3 1-7 0,-3-2-4 0,2 1-18 16,1 0-14-16,0 1-11 0,1-1-7 0,1-5-20 16,0 1-4-16,1-5-6 0,3 1-3 0,0 1-1 15,4-6 0-15,0-4 0 0,1 1 0 0,-3-1 0 16,3 0 0-16,1-3 0 0,3-1 3 0,1-3 0 16,0 1 2-16,-2-1 3 0,4 1-2 0,1 1 3 15,-1 0-2-15,2 2 0 0,2 4-1 16,-4 0 0-16,3 4-2 0,-1 4-2 0,-1 2 1 15,1-2-2-15,-8 4 1 0,4 0-1 0,-4 3 0 16,4 1-1-16,-5 0 0 0,0-2 1 0,-1 0-1 0,2 1 0 16,0 1-1-16,-1-1 2 0,1-3 0 0,-1 3 3 15,-1 2 2-15,1-1 4 0,-2 1 3 0,-1-2 0 0,0-2 3 16,1 1-1-16,-1 1 0 0,-1-2-3 0,0-2 1 16,0 0-5-16,1 3-1 0,0-1-1 0,0 4-4 15,-1-3 1-15,-1 2 0 0,2-1 0 0,1 4-2 16,0-1 0-16,0-1-1 0,0 0 0 0,-2 0 3 15,6 3-2-15,-3-1 0 0,-3 0-1 16,0-2 2-16,2 4 0 0,-2-1 1 0,2 0-3 16,-2-2 0-16,-4 1 3 0,5 0-2 0,1 0 1 0,-3-2-2 15,-1 0 2-15,1 0 0 0,-3-1-1 16,5 1-1-16,-4 0 1 0,3 1-1 0,-2-1 0 16,3 0 0-16,-3 2 0 0,2 0-1 0,-3 1 1 0,4 1 0 15,0 0-2-15,-2 0 4 0,0 2-2 0,-1-1 0 16,3 2 1-16,1 0 0 0,0 1-1 0,-4 1 3 15,1-1-2-15,0 1 0 0,0 2 1 0,2 1-1 16,-3-2 2-16,2 0-3 0,-1 0 4 0,1-2 4 16,-2 0 4-16,4-6 0 0,0 0 2 0,1-3 8 15,2-2 1-15,3-5 0 0,-1-2-1 0,6-2-4 16,1-6-2-16,2-1-2 0,3 0-2 0,-3 1-7 16,-2 1-2-16,2-4 2 0,3 3-14 0,-10 1-27 15,-2 3-32-15,2 5-50 0,0 2 90 0,1 4-63 16,-2-1-37-16</inkml:trace>
  <inkml:trace contextRef="#ctx0" brushRef="#br0" timeOffset="-69724.66">11573 13220 299 0,'-3'6'179'16,"0"-3"-63"-16,0-1-65 0,-1-1 42 0,1-1-26 16,1-4-26-16,-1 1-4 0,0-4-9 0,2 2-5 15,-2-4-5-15,1 2 2 0,-2 1-2 0,2-1 2 16,-1 0 10-16,0 1 2 0,-1 4 4 0,3-1 3 16,-2 4 9-16,0 3 1 0,-1 0 2 15,-2 2 4-15,0 6-4 0,0-1 0 0,-1 2-4 0,-2-2 2 16,3 1-9-16,-3-2-4 0,-1 2-2 15,2-2-2-15,0-3-12 0,0-3-2 0,2 3-2 0,-5-6-4 16,1-2-5-16,0 1 1 0,2-2-4 0,1-2 0 16,-5-1-1-16,1-4 0 0,0-3-2 0,0 2 0 15,-1 0 1-15,-1-2-1 0,3 2 2 0,-8-2-2 16,4 0 2-16,-1 5-1 0,-3-1-1 0,4 3 1 16,-1 0 0-16,1 3-1 0,-3-2-1 0,6 4 1 15,-1-1 0-15,-1-1-1 0,1-2 2 0,1 2-2 16,-1-2 0-16,-1 1 1 0,5 0 1 0,-2-2 0 15,-1-3-2-15,-1 1 0 0,0 2 1 0,1-2-1 16,-1-2 0-16,1-4 0 0,-7 1-1 0,4 1 0 16,-1 0 1-16,4 0 1 0,-2-1-1 0,-1-1 2 15,1 3-2-15,5 2 0 0,-4 0 0 0,-5-2 0 16,1 4 0-16,1-1 0 0,0-2 1 0,0 3-1 16,-6-3-1-16,0 0 2 0,3 0-1 0,4 0 2 15,-4 2-3-15,4-4 1 0,-2 3 0 0,5-2-1 16,1-1 1-16,-2-1-1 0,2 2 1 0,-1-2 0 0,1 1-1 15,-2-3-1-15,2 2 1 0,0 1 1 0,-1-2 0 16,0 1 0-16,0-1 1 0,1 1-2 0,0 3 2 16,2-3 1-16,-1 3 0 0,0 0 0 0,0-1-2 15,0 1 0-15,1 2 2 0,-1-3 2 0,1-1-4 16,-2 2 0-16,0-2 1 0,0 0-1 0,4 1 0 16,1 1-1-16,-1-2 1 0,3-2-2 15,-5 1 2-15,5-2 0 0,-1 3 0 0,-4-5-1 16,5 0 1-16,-8-1 0 0,2-1-1 0,0 0-1 15,-2 0 1-15,2 2 0 0,-3 0 0 0,2-1 1 16,-1 0 0-16,3 1 4 0,1 2-2 0,-4-2 1 0,5-1 0 16,2 0 1-16,0 0-1 0,-2-1 1 0,-1-2-1 15,2 1-1-15,1-2-1 0,-2 0-1 0,-1-1 1 16,1-1 0-16,0 2 1 0,-1 0-2 0,0 0 0 16,1-1 1-16,-3 1 1 0,0 0-1 0,2 3-1 15,-3-3 2-15,0-1-3 0,3 1 0 0,-2 1 2 16,1-1-1-16,3 2-1 0,-2-2 1 0,1 1 1 15,3 3 0-15,-1-4 0 0,-1 0-1 0,2 4 1 16,-1-2-1-16,0-2 1 0,2 1 0 0,-2-1-1 16,3 4-1-16,-1-1 1 0,1-3 0 0,1 1 0 15,0 0 0-15,-1 1 0 0,1-3-1 0,0 0 0 16,-1 0 1-16,0 2-1 0,1-5 1 0,-2-2 0 16,2 1 1-16,-2 1-2 0,0-1 2 0,2-1 2 15,0 5-2-15,-2-3 1 0,1 3-2 0,-1 2 0 16,2 2 1-16,-1-2 2 0,0 0-3 15,0 0 0-15,-3-1 1 0,2-2-1 0,0 1 0 16,-1-2 0-16,0 1 0 0,1-2 0 0,0 4 1 0,-1 0-1 0,1-2-2 16,0 1 3-16,0 1 0 0,0 3-1 0,0 0 1 15,0-1-4-15,2 2 2 0,0-1 1 0,-2 4-1 16,0-5-2-16,2 2 1 0,-2 1 1 16,2-3-1-16,-1-3 2 0,-1 3 0 0,1-3 0 0,1 2 2 15,-1-3 0-15,1 1 0 0,0-1-2 0,-2-1 1 16,2-1 0-16,0 2 0 0,-1-1-1 0,0 2 0 15,-1 3-2-15,1 2 2 0,1 0-2 16,0 4 0-16,0 2-1 0,0 1 1 0,-2 2 1 16,2 1 0-16,0-1 1 0,-4 2-3 0,4 2 2 15,2-1 1-15,-4 1 0 0,4 2 0 0,0-3-3 0,-2 0 1 16,3-2 0-16,0 3 1 0,-2-4-1 0,3-1 1 16,1 3-1-16,0-2 1 0,0-3-1 0,0 0 3 15,0-1-1-15,0 1 0 0,1 3 2 0,-4-3-1 16,3 0 1-16,-3 4-1 0,0 0 1 0,0 1-1 15,1 2 3-15,-3-1-1 0,0 0-1 0,0 3 3 16,0-1-2-16,-2 2-1 0,0-1 2 0,1 2-1 16,-1-1-2-16,0 1-1 0,0-1 0 0,0 0-1 15,1 0 0-15,0 0 0 0,0 1-1 0,0-1-2 16,0 1 3-16,1-2-2 0,0 2-2 0,0 0 2 16,0 0-2-16,0 0 2 0,0-2-1 0,2 2 0 15,-1 0 1-15,1-1 2 0,1-1 0 0,0 0 0 16,-1 0 1-16,1 0 0 0,1 2 1 0,-2-3 2 15,1 4-3-15,2 0 1 0,-1 3 5 0,-1-2-2 16,4 2-3-16,-3 1 2 0,2 0-1 0,-1 0 0 16,2 1 1-16,1 0 0 0,-3-2-1 0,3 1-1 0,-2-2 3 15,1 2 0-15,-1-1 0 0,-1-2 0 0,-1-2 2 16,-1 1 4-16,-3 0-2 0,1-1 1 0,-2 1 1 16,-4-2 0-16,2 0-1 0,-2 1 1 0,-3-1-1 15,-1-1-4-15,0-2 1 0,1 0 1 16,-1 1 0-16,-2 0-3 0,-1 1 0 0,1 1 0 15,2-1-1-15,-2 2-2 0,0 1-1 0,3 5-1 16,-2-1-3-16,6 6-30 0,-3-4-31 0,8 8-66 0,-1-1 101 16,3-1-82-16,5 1-53 0</inkml:trace>
  <inkml:trace contextRef="#ctx0" brushRef="#br0" timeOffset="-64680.91">7205 11907 666 0,'-10'0'264'0,"4"0"-174"15,-2-1-58-15,10 0 2 0,-7-2 0 0,10 0-3 16,-1-1-3-16,4 0-11 0,-3-2-4 0,3 2-2 0,1-1-3 0,-2-1 4 16,4 3 0-16,-4-4-2 0,-1 3-1 0,1-1 3 15,4 2-4-15,-2 0-1 0,1-1 1 16,-2 3-2-16,3 1-3 0,3 0 1 0,-1 2-1 15,1 2-2-15,-2-2 2 0,1 1-1 0,2-2 0 16,0 1 0-16,2 0-1 0,-3 0-1 0,4-2 2 16,-2 0 0-16,5-1 4 0,-1 1 6 0,-1-6 1 15,-2 1 6-15,3-1 3 0,-1-2 4 0,1-2-4 16,-2-1 2-16,-2-1-2 0,4-1-5 0,-4-5-1 16,3 2-3-16,-5 0-3 0,0-3-2 0,-1-1-2 15,2-1 0-15,-3 3-3 0,-1 2 0 0,4-2 0 0,-2-2-2 16,2-1-1-16,1 1 2 0,-1 6 0 0,4-5-1 15,-1-2 1-15,0 2 0 0,5 0-1 0,3 2 0 16,-3-1 0-16,3-1 0 0,2-3-2 0,-6 0 0 16,4 2 1-16,-2-4-2 0,-2 0 3 0,-4 0-3 15,3 1 2-15,-4 0 0 0,-3 1 2 0,5 1 0 16,-6 0-1-16,2 0 0 0,1-1-1 0,-2 0 3 16,3 0-1-16,-2 1 0 0,3 0-1 0,-3 2 1 15,0 2 0-15,3-4 1 0,-1 2-1 0,-2 3 0 16,2 1-2-16,2 1 1 0,-1-3 0 15,2 1 1-15,1 0 0 0,-1 4-1 0,-2-4 1 16,-2 2 0-16,-1 0-1 0,-1 0 0 0,-1-1 0 16,2 4-1-16,-7-2 2 0,0 0-1 0,2 2 0 15,1-2 1-15,-2 2-2 0,-1-1 0 0,0 1 1 16,0-1 0-16,1 0-1 0,0 2-1 0,0-1 1 16,-1-1 0-16,1 2 1 0,2-2 1 0,-1 0-1 15,2 1 0-15,1-2-1 0,1-2 2 0,-2 4-1 0,2 0-1 0,3-6 0 16,1 2 0-16,-1 0 0 0,2 0 0 0,-2-3 0 15,4-2-1-15,2-4-1 0,-1 1 3 16,3 4-2-16,-5-5 2 0,-1 0-1 0,2 4 3 16,-3-1-1-16,-1 2 1 0,-1 2 3 0,-5 2-3 15,-1-1 3-15,0 2 0 0,0 1 3 0,0 1-2 16,0 0 1-16,0 1 2 0,0-3-1 0,1 4 0 16,-2-2 0-16,3 1-5 0,-1 1 1 0,1 0-2 15,1-1 1-15,-4 1-2 0,2 1-2 0,2-5 1 16,3 6 0-16,-3-2 2 0,-1 1 0 0,0-3-1 0,1 1 1 15,-2-3 1-15,1 2 2 0,-3 1-3 0,-1-2 18 16,0 0 2-16,-2 1-1 0,1 1 1 0,-3 0 1 16,1 0-2-16,-2 2 2 0,-3 0 1 0,1 2-16 15,1 2-2-15,-2 0 2 0,-2 0-3 0,-2 3-24 16,1-1-17-16,1 3-26 0,0 0-32 0,2 0 67 16,-3 2-55-16,-6-2-24 0</inkml:trace>
  <inkml:trace contextRef="#ctx0" brushRef="#br0" timeOffset="-64346.6">9196 9874 904 0,'-5'0'391'0,"3"-3"-250"0,-1 0-93 0,3-6 23 15,0 1-11-15,0-1-2 0,3 2-9 0,0 0-18 0,2 1-6 0,2-3-4 16,-1 1-1-16,2 1-14 0,0 1-2 0,-2-2 0 16,4 1 0-16,0 3-2 0,0-1 1 0,-2 2-1 15,2 4 0-15,1 1-1 0,0 5-1 0,-1 0 0 16,1 3 0-16,3 1-2 0,1 2 1 0,-1-2 1 16,0 0 0-16,-1 0 1 0,1 0 0 0,0-1 3 15,0-1 8-15,-5-3 3 0,0-1-1 16,4 0 5-16,-7 0 0 0,2-3 2 0,-1 0 2 15,-1-1-2-15,-1 0-2 0,-1 3-3 0,-3 2-28 16,0 2-38-16,-1-4-72 0,2 13 100 0,-10 4-78 16,-3-1-99-16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46:2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13040 11441 103 0,'3'-3'106'0,"-2"-1"-5"0,1 3-33 15,-2-3 48-15,0 1 3 0,1-1-1 16,-1 2-1-16,0 0-2 0,0 0-5 0,0-3-7 16,0 0-7-16,0 3-19 0,-2-5-3 0,2 4-6 15,0-4-4-15,-2 0-15 0,-1 1-4 0,-1-1-6 16,1 2-5-16,2 1-9 0,-4-1-6 0,-5-2 0 16,1 2-2-16,3 5-5 0,-1-3-3 0,-2 2 1 0,-3 2-1 15,-2 4-4-15,2-1 0 0,-2 4 0 0,-1 0-3 16,-1 3 1-16,-2 2-1 0,1 0 0 0,-2-4-1 15,1 6 4-15,3-1-2 0,-3 0-3 0,-3 0 1 16,2-5 0-16,0 9 0 0,-5-2 1 0,0 6 0 16,-2-5-2-16,-2 7 0 0,2-4 1 0,2 8-1 15,-4-4 1-15,1-1-1 0,5 1 0 0,2-4 0 16,4 1-1-16,-5 0 0 0,1 3 1 0,5-4 0 16,0 1 0-16,2 0 0 0,-2 4-1 0,2 0 0 15,-2-1 1-15,4-3 0 0,-3 4-2 0,4 1 1 16,-2-1-1-16,3 0 1 0,-2 1 0 0,0 2 0 15,1 1 1-15,1 5-2 0,1-1 0 0,-1 1-1 16,-1 6 2-16,2-1 1 0,3 1-3 0,0 0 2 16,3-2-3-16,-3-1 2 0,6 3 0 15,-2-4 1-15,-2 3-3 0,3-1 1 0,3 1 0 16,1 2 0-16,-1 1-1 0,3-1 3 0,-2-5-1 0,2 0-1 0,5 7 2 16,-4 0 0-16,-2-10 1 0,4 2-1 0,0 3 0 15,2 5 0-15,0 1 0 0,1 0 1 0,-1-4-3 16,1 4 1-16,0 1 2 0,0 0 1 15,-1 1 1-15,3-3 1 0,2-2 0 0,-1-1 3 0,3 1 3 16,1-4 1-16,1 1 1 0,4-5-1 16,2 1 0-16,5-1 0 0,-4 2 1 0,6-4-3 15,0 0 0-15,-1-1-2 0,2 0 1 0,-2-3-1 16,0 3 1-16,-2-4-1 0,-3 1-1 0,5-1 2 16,-2-2-3-16,-4-3 1 0,5-4-3 0,9 4 0 15,-6 0 1-15,2-4-2 0,1-3 1 0,0-1-1 0,3 5 1 16,-1-4-1-16,1 0 2 0,-8 1 0 0,10 0-1 15,-2-2 1-15,1 3 0 0,1 0 1 0,2-1-2 16,-1-2 0-16,2 1 1 0,0-4-1 0,-4 0 0 16,-2-1 0-16,-3-5-2 0,2 2 0 0,1-3 0 15,-2-1 1-15,8-2-1 0,-7-2 0 0,1-3-1 16,3-4 1-16,-3 0-1 0,1-1 1 0,-7-2 1 16,-2 1-1-16,1-7 5 0,1 3 4 0,-2 1 0 15,-5-3 2-15,1 0 2 0,5-3 1 0,-1-5-2 16,-3 2 2-16,0 0-5 0,-2-5 0 0,0 2-4 15,0-2 0-15,-1 3-3 0,-4-1 0 0,0-3 1 16,-4 2 0-16,2 0-2 0,0 3-1 0,1-2 2 16,1 1 0-16,-2 1 0 0,3-4 0 15,-1 2-1-15,0-3-1 0,0-1 1 0,0 2 1 0,0-3 2 16,1 2-1-16,-4-4 6 0,0 3 7 16,1-1 4-16,3-3 4 0,-4 3-2 0,-2 4 3 0,-4-3-2 0,3-5 2 15,0-2-3-15,-4 3-4 0,-6 1 0 0,0 0-3 16,4-6 3-16,0-1-2 0,-3-1 0 0,0 6-2 15,0-4-2-15,5 3-2 0,-2-1-3 0,-2 2-1 16,2 1-3-16,-4-2 1 0,1 2 1 16,-1-2-3-16,1 3 0 0,-2-2-1 0,2-2 0 0,0 0 3 15,-1 0 0-15,-1 1-1 0,-2-3-1 16,0 2 1-16,-1-2 1 0,1 3 0 0,-4-4-1 16,0 3 0-16,-2-1 2 0,-1 2 0 0,1 2 1 15,-4-3-1-15,2 8 2 0,-4-3-3 0,0-3 4 16,-1 1-3-16,1 3-3 0,-2 0 2 0,1 3-2 0,-2-9 2 15,-2 3 0-15,2 1-1 0,-2 6-1 0,-2-5 3 16,0 2 0-16,-2-1-1 0,-2 0 2 0,1 4-2 16,1 0 0-16,-1-2 1 0,2 1 0 0,-5-1 0 15,4 0-2-15,-2-1 1 0,0 2-1 0,0-1 1 16,-1 1 1-16,1 0-3 0,-2 1 1 0,-2 2 1 16,3 1 1-16,-4 0-3 0,4 1-1 0,-7 3 2 15,1 1-1-15,-8 1 1 0,3 3 0 0,5 3-2 16,-4 2-1-16,-2 1 2 0,-5-1-1 0,9 4 1 15,4 1-1-15,-5-1-2 0,-1 1 1 0,-1 3-2 16,0-1 1-16,-2-1 0 0,-3 1 0 0,-2 1 0 16,0 2 1-16,2 0 0 0,-4 1 0 0,1-1 1 15,3 0-1-15,-2-1 1 0,4 2 1 0,-2 0-2 16,-8 1-1-16,1 0 0 0,2 2-1 0,-3-1 0 16,-1 3 0-16,3 4-1 0,-6-2 1 0,10 3-1 15,0 4 1-15,-1-1 0 0,1 0 0 0,2 3 1 16,-3-1 0-16,2 1 0 0,5-3 0 0,2 0-1 0,-4 3 0 15,1-1 0-15,6-1-1 0,5 0 2 0,3 1-1 16,-1 0-1-16,4 0-16 0,-2 0-7 0,5-5-10 16,4 2-42-16,0-5-22 0,1 0-36 15,3-1-52-15,3-5 118 0,4 5-82 0,2-4-25 16</inkml:trace>
  <inkml:trace contextRef="#ctx0" brushRef="#br0" timeOffset="547.8">12819 11628 962 0,'-3'0'466'0,"-1"0"-312"15,-2 0-103-15,3 0 12 0,-1 2-7 0,0-2-11 16,1 2 1-16,-3 0 1 0,1-1-9 0,0 2-1 16,-1 0-6-16,-2 0 0 0,2 3-10 0,1 0-3 15,-2 6-6-15,-4-4-1 0,1 4-7 0,2-1 1 16,-7 2-2-16,4 3-1 0,-5-3 1 0,0 2-3 15,3-1 2-15,3 2-2 0,-1 0 0 0,2-2-1 16,-1-1-1-16,5-1 1 0,-1-1-1 0,5-1-3 0,0-1 1 16,0-1-1-16,1-3 1 0,4 1-3 0,9-2 2 15,-5-2-3-15,8-4 1 0,-3 0 3 0,2-1-1 16,5-2 1-16,1-3 1 0,-1 1 2 0,-1-1 0 16,-2 4 1-16,3-2 1 0,-3 3 1 0,-4 1 2 15,-1 2 0-15,-2 2 3 0,-7 8-1 0,1-3 1 16,-3 3 2-16,0 1-1 0,-3 8-3 0,-3-5 2 15,0 4 1-15,-3 0 1 0,0-2 1 0,1 2 0 16,-3 0 2-16,0-3 1 0,1-5 0 16,-1 2-1-16,2-2-2 0,1-3-3 0,2-1-2 15,1 0-2-15,-1-4-1 0,4 1-3 0,1-1-11 0,0 2-55 16,1-3-36-16,2 0-62 0,3-1 122 0,2-2-118 16,2-2-66-16</inkml:trace>
  <inkml:trace contextRef="#ctx0" brushRef="#br0" timeOffset="750.26">12872 11748 524 0,'-2'-3'322'16,"-1"1"-167"-16,1 1-91 0,2-1 66 0,0 1-52 15,0 0-3-15,2 2-4 0,0 0 0 0,1 3-14 16,2 1-8-16,-1 2-6 0,0 2-10 0,2-1-16 0,-1 3-7 0,2 4-3 15,-3 0-2-15,2-1 0 0,0 1 0 16,-3 2-2-16,2 1 3 0,-1 0-2 0,0 1-2 16,-2-7-12-16,3 3-46 0,-2-3-37 0,1-4-60 15,0-1 115-15,0-5-111 0,-2 0-58 0</inkml:trace>
  <inkml:trace contextRef="#ctx0" brushRef="#br0" timeOffset="1399.09">13035 11690 872 0,'1'0'434'16,"4"-2"-227"-16,-5-1-121 0,2 2 35 0,1-2-21 0,2 1-19 0,0 2-17 16,2-1-11-16,0 2-8 0,-2 1-7 0,5 2-14 15,-2-1-2-15,3 2-6 0,-4 1-1 0,2 1-8 16,-1-2 1-16,-3 3-2 0,2-2-1 0,-4 1 1 15,0 1 0-15,0 1 2 0,2-2-2 0,-3 1 1 16,3-4-1-16,-5 2 3 0,0-2 0 0,2 0-2 16,-5-3 1-16,3 1-2 0,-2-2 2 0,-3 0-2 15,1 0 0-15,0 0-2 0,0 0-2 0,-1 0 2 16,-4-1-2-16,0 1-1 0,0 0 0 16,3 2-1-16,-3 0 0 0,-1 4-2 0,1 0 2 15,5 2-1-15,-1 5-1 0,0-3 0 0,-1 2 1 16,-2 2 1-16,4 1-2 0,2-1 2 0,-1 0 0 0,1-1 0 15,2-1 3-15,3 0-1 0,0-1 2 16,4-3-1-16,-2-2 3 0,3-1 1 0,-2-1-2 0,1-2 1 0,2-2 1 16,0 0 1-16,0-3-1 0,-1-1 0 0,4 2-1 15,-2-4-1-15,5-1 0 0,-2 0-1 0,-2 1-2 16,2 1 1-16,-1-1-1 0,0 0-1 0,2 0 0 16,-1 2 1-16,-2-2 0 0,1 3 1 15,0 0-2-15,-2-2 0 0,2 3 2 0,-3-2-2 16,1 0 2-16,-1-2-2 0,1 3 1 0,-4-1-2 15,2 1 4-15,-1-2 0 0,-1 2-1 0,1-3 1 16,-1-2 0-16,1 4-1 0,-1-5 1 0,-2-2 1 16,2 3-1-16,-2-2 0 0,-3-4-2 0,1 1 2 15,-1 3 0-15,0-1 1 0,-1 3 0 0,0 0 0 0,-3-1-1 16,-1 6 1-16,0-2 1 0,0 3-1 0,-4 3 0 16,2 0-3-16,-3 4 1 0,2 5-2 0,-2 3 1 15,1-2 0-15,0 8-1 0,0-1-1 0,2 2 0 16,-3 0 0-16,4 1 0 0,-1-3 0 0,2-2-2 15,1 5 1-15,4-2-1 0,0-3 2 0,4 2-1 16,1-3 0-16,3-5-1 0,1 6 1 0,0-5 1 16,3-5-14-16,5 0-59 0,2 1-31 0,-3-5-41 15,4-1-67-15,1-1 145 0,9-5-152 0,3-3-71 16</inkml:trace>
  <inkml:trace contextRef="#ctx0" brushRef="#br0" timeOffset="1638.65">13669 11785 947 0,'-12'0'436'0,"3"0"-252"16,3 2-105-16,9 0 38 0,-9-2-17 0,6 0-14 0,2 0-6 15,1-3-21-15,1 3-10 0,6-3-11 0,-2-2-10 16,-1 1-14-16,2 0-4 0,1-5-4 0,0 1-1 16,4 3-14-16,-3-4-13 0,-2 3-13 15,4 1-16-15,-5-2-17 0,2 6-24 0,1 0-115 16,-1 0 145-16,-1 1-90 0,-2 2-36 0</inkml:trace>
  <inkml:trace contextRef="#ctx0" brushRef="#br0" timeOffset="1799.33">13721 11916 966 0,'-7'1'446'15,"4"1"-267"-15,3 1-115 0,-1-2 59 0,2 1-66 16,4-1-10-16,0-3-2 0,2 2-7 0,-2 0-14 16,3-2-4-16,-1-4-9 0,4 2-64 0,1-5-53 15,-1 0-111-15,-1 5 169 0,1-5-147 0,0 2-90 16</inkml:trace>
  <inkml:trace contextRef="#ctx0" brushRef="#br0" timeOffset="2317.94">13946 11768 789 0,'-3'-5'372'0,"-2"2"-205"0,3-4-89 16,4 4 39-16,-2 1-10 0,5-2-2 15,-4-2-10-15,1 1-26 0,3 1-11 0,3-3-8 16,1 4-11-16,-5-4-23 0,4 2-5 0,1-1-2 0,4 3 0 15,-2-3-6-15,0 1 2 0,1 4-1 0,-1 0-2 16,1 1 0-16,-2 2 2 0,1 4-1 0,-2 4 1 16,2 0 0-16,-2 5-1 0,-1 1 1 0,-3 4 1 15,6 0 2-15,-8 2-3 0,2 0-1 0,-5 0 0 16,2 2 3-16,-5-1-2 0,1 1 2 0,-3-5-2 16,-1 3 1-16,-3-1-1 0,1 1 3 0,2-3-1 0,-8-4-3 15,0 2 5-15,1 0-1 0,-3-4 2 16,0-2 4-16,0-2 7 0,-5-4 4 0,5-2 2 15,-2 2 4-15,5-7-1 0,-1-4 4 0,3 1-3 16,3-4-5-16,2-1-3 0,6-4 2 0,0-1-2 16,5 0-1-16,3 0-1 0,6 1-3 0,-1 1 4 15,6 1 0-15,2 5-2 0,0 3-5 16,2-1-1-16,0 9-2 0,0-2 0 0,-3 5-1 0,2-1 1 16,-6 6-2-16,0-1-11 0,0 6-56 0,-3 1-42 15,-3-1-82-15,1 0 140 0,-4-2-103 0,2-9-60 0</inkml:trace>
  <inkml:trace contextRef="#ctx0" brushRef="#br0" timeOffset="3678.69">12859 12514 608 0,'-2'-7'295'0,"1"-1"-138"16,1 0-82-16,-1 0 42 0,2 1-43 0,-1 1 2 0,2-2-10 0,0 5-9 15,0-1-6-15,-1 4-20 0,2-1-7 0,-3 1-3 16,1 5-2-16,2 7-6 0,-2-5-1 0,1 10-4 16,-1-3-3-16,2 5-2 0,-1 2 3 0,-1 1-3 15,-1 2 0-15,0-3 0 0,0 5 0 0,0 0 1 16,1 2 1-16,-1-1-2 0,0 1 1 15,0-2 0-15,-1-2-1 0,1 1 2 0,-1-7-2 0,-2 3 1 16,0-1 1-16,1-3-2 0,0-3 1 0,0-2-1 0,-2 0 1 16,2-4-1-16,0 2 1 0,0-2-3 0,1-4-2 15,-2-2 0-15,2-1-3 0,-1-1 2 16,2 0-2-16,0-2-3 0,-1-2 2 0,2-2-1 16,-1-3 2-16,1 1 1 0,0-2-1 0,2-2 1 0,-3-2 0 15,2 0 2-15,1 1-1 0,-1-4 0 0,2 3 1 16,0-3-2-16,-1 1 0 0,2-1 0 15,1 1 2-15,0-3-1 0,-4 1 0 0,5 4-1 16,-3 0 2-16,2 4-1 0,0-3 1 0,1 2 0 16,-3 4 1-16,4 3 0 0,0-1 0 0,-2 2 0 15,1 3 1-15,0 0 2 0,0 5 0 0,1 2-2 16,-1-2-1-16,2 9 2 0,0 0 0 0,1 3 0 16,-1-1-2-16,0 3 2 0,1 1-2 0,4 2 1 15,-3-2 2-15,-2-1-3 0,1 1 2 0,-1-1 1 16,3 1 0-16,-7-9-2 0,5 2 0 0,-10-4 3 15,4-2 1-15,-2-2 0 0,1-1 0 0,-1-1 2 0,3-3-3 16,-2-3 4-16,0 0 0 0,3 0-3 0,0-5 0 16,2-1 0-16,0-2-2 0,0-2-1 0,-1 0 4 15,-5 0-3-15,4-6 0 0,0 2 0 0,-2-1 0 16,-2-2-1-16,0 1 0 0,-2-2 1 0,5 2-1 16,-2 2 0-16,-1-1 0 0,-2 3 1 0,2 0 0 15,2 6 0-15,-4-3 1 0,0 2 2 0,2 7-1 16,-1-1 2-16,-4 3 3 0,2-2 0 0,-3 9-1 15,1-3 3-15,0 9-2 0,-3 2 1 16,2 6 0-16,-1-1-1 0,3 1-2 0,-1 7-1 0,3 0 0 16,-2 0-1-16,1-3 0 0,1-2-2 0,0-1 0 0,2 2-1 15,0-4-3-15,1 1 2 0,0-11-2 0,1 2 0 16,6 3-13-16,-1-9-15 0,3-5-27 0,2-5-134 16,2-1 154-16,3-5-89 0,0-2-72 0</inkml:trace>
  <inkml:trace contextRef="#ctx0" brushRef="#br0" timeOffset="4036.62">13589 12628 1088 0,'-15'1'401'0,"3"-2"-271"0,-1 0-88 16,2-1 24-16,-3-1-15 0,4-2-22 0,0 1 1 16,2-3-2-16,0 3-4 0,3 2-1 0,-4-2-5 15,0-1-1-15,3 3-4 0,0 2-5 0,0 0-4 16,0 1-1-16,-1 1 0 0,-1 3-1 0,0 6-1 15,1-3 0-15,-3 9 1 0,2-5 1 0,0 4-1 16,-1 1 1-16,3 1 0 0,2 1 0 0,-1-1 1 16,2 1-3-16,3-6-2 0,0 1 1 0,1-1 0 0,5-10-1 15,3-3 0-15,-4 1 0 0,6-3 0 0,1-5 2 16,2-2 0-16,1-4-1 0,6-5 0 0,-1 3 0 16,-7-4 1-16,6-2 0 0,-1-3 2 0,-1 0-3 15,-4 2 2-15,1 6 3 0,-6-1 6 0,1 8 5 16,-1 6 5-16,-5 9 9 0,1-1 2 0,-6 20 0 15,2-1 2-15,-6 6-1 0,0 0-4 0,-4 9-6 16,4-1-5-16,-1-2-8 0,-2 1-3 16,2-9-2-16,1 0-3 0,8-5-32 0,2-6-18 0,1-10-17 15,1 1-28-15,0-5-39 0,5-12-86 0,4-4 144 16,-2 0-101-16,-2-4-14 0</inkml:trace>
  <inkml:trace contextRef="#ctx0" brushRef="#br0" timeOffset="4513.32">13821 12418 858 0,'1'-5'437'0,"-1"3"-232"0,0 0-120 0,-1 2 65 15,1 1-39-15,-1 1-19 0,0 0-10 0,1 4-18 16,0 1-7-16,0 1-8 0,0 6-7 0,0 2-15 16,0-1-5-16,0 7-8 0,1 1-2 0,0 3-8 15,-1 2 1-15,3 1-2 0,-1 3 0 0,1-1 0 16,0 4-2-16,2-2 2 0,-1-1 0 0,0-6 0 0,1-4-3 0,2 1 1 16,-2-2-1-16,1-2-2 0,-1-7-1 0,-2-3 0 15,2 0-3-15,-2-9 3 0,1 2-1 16,-3-3 0-16,1-6-1 0,-1-1 3 0,1-3-1 15,-2-2 3-15,-1-4 0 0,0 1 0 0,-2-4 2 16,-1 3 0-16,-2 0 2 0,-1-2 1 0,-4 5-1 16,2-1 0-16,-1 7 3 0,-2-4-2 15,-1 6-1-15,1 0 2 0,-1 3-1 0,0 3 0 0,0 4 0 16,-1 2 2-16,1 3 4 0,-1 2 2 0,3 4 4 16,-2-2 1-16,2 0 4 0,6 4 1 0,-3 1 9 15,-1-1 2-15,3-2-6 0,1 2-2 0,2-3 0 0,3 5-3 16,4-5-3-16,-3 2-3 0,4-6-9 0,7-1-2 15,0-1-2-15,3-2 1 0,4-4-1 0,2-9-2 16,-1 2-13-16,6-7-23 0,0-3-27 0,4-1-187 16,-3-1 204-16,-4-3-118 0,8 3-97 0</inkml:trace>
  <inkml:trace contextRef="#ctx0" brushRef="#br0" timeOffset="7326.6">16445 11679 608 0,'-5'0'303'0,"1"0"-156"15,1-3-75-15,3 1 56 0,-3-2-49 0,1 2-1 16,-1 0 3-16,3 1 0 0,0-1-2 0,-1 1-18 16,2 1-9-16,-1 0-3 0,0 0-7 0,3 1-16 15,-3 0-2-15,3-1-3 0,-3 2 1 0,0-1-4 0,0 1 1 16,2 5-5-16,-2 3 0 0,2 0-2 15,-2 5-1-15,-3-1-3 0,2 7-4 0,-2 3-1 16,-2-1-1-16,1 5-1 0,2 3-1 0,-1 1 1 16,4 5-1-16,3 3 1 0,-3 7 0 0,2-3 0 15,1 10-1-15,1-1 1 0,-2 2 1 0,-2 0 0 16,-1 2 0-16,2 2-2 0,-2-4 0 0,0 0 0 16,2 6 0-16,-1-4 1 0,-1-6-1 0,5 0-1 0,-3 8-1 15,1-3 2-15,0-2 2 0,-1-6-1 0,-2-1-1 16,2 9 0-16,-2 1 0 0,-1 1 2 0,-1-11-1 15,0 9 0-15,0-2 0 0,-2-1-1 0,2 0 2 16,-1-1-1-16,-2-3 1 0,3-1 0 0,-1 3-1 16,-2-4 2-16,2 0-1 0,-1-1 1 0,-1 0 0 15,0-5 1-15,0 0-2 0,3-4-1 0,-3 0 3 16,-2-3-3-16,1 1 1 0,2 0-1 0,1-2-1 16,-2 0 0-16,3-1 1 0,-1 4 1 0,0-4-2 15,3-3 1-15,-2-1-2 0,2 4 1 0,-1 0 1 16,1-3-2-16,0-2 1 0,-2-4 0 0,7 6 1 15,-4-7-1-15,1 4 1 0,-1-9 0 0,1 1 0 16,-1-2 2-16,3-1-2 0,-1-4-1 0,-3-6 2 16,2 3 0-16,-2-5 2 0,0-3 1 0,4 0-2 15,-1-2 1-15,3-4 0 0,-1-1 1 0,4 0-1 16,-3-2-1-16,6-1-2 0,0-1-1 0,-2 0 3 16,5 1-3-16,0 1 0 0,3 2 0 0,-1-3 0 15,5 3 0-15,4-4-1 0,1 6-1 0,-1-3 1 16,5 1-2-16,7-1 2 0,0-1 0 0,-3 3 0 15,3 3 1-15,-2 1 0 0,3-4 2 0,-1 5 0 16,2-1 1-16,-11 3-1 0,4 0 2 0,-3 0 0 16,0 3-3-16,0-1 3 0,3 5-2 0,-5-1 1 15,4 2 0-15,0 2-1 0,-5 3 0 0,4-1 1 16,-8 3 0-16,2-2-1 0,-4 0 2 0,1 0 2 16,1-2-2-16,-3-2 3 0,6-1-2 0,-2-3 2 15,3 0-2-15,3-1 1 0,-3 0-1 0,6-5-1 0,3 1 0 16,2-1 1-16,-5 0-1 0,2-1-1 0,-1-2 0 15,4-2 2-15,-5-3-3 0,2 2 2 0,-8-2-1 16,2 4 0-16,0-3 3 0,-5 3-1 0,-1 1 0 16,-3 1 1-16,-1 2 2 0,-5 0-1 0,-1 1-1 15,-4-2 1-15,1 1-2 0,-4-1 0 0,-1 1 0 16,-4-5-1-16,1 0 0 0,-2-6-1 0,0 4-1 16,-3-5-1-16,2 1 1 0,-5-8-2 0,0-1 0 15,1-2-3-15,-2-4 0 0,-1 1-1 16,0-5 2-16,-1 3-1 0,1-5-2 0,-2-9-2 0,2 0 2 15,-1 1 0-15,1-6-1 0,1 2 0 0,-3-13-1 16,0-13 0-16,0 4 2 0,3 0 3 0,0-8-1 16,0 1 1-16,0-8 0 0,3 4 2 0,1-3 0 15,1 6 1-15,0 4 1 0,1 6-1 0,-1 0 0 16,0-1 1-16,-1 5 1 0,-2-1-1 0,2 2-1 16,0 4 3-16,-3-8-2 0,1 4 0 0,-3-5 1 15,0 2 1-15,-4-2-3 0,2-1 2 0,-2-2-1 16,-2-3-1-16,0 0 0 0,2-1 0 0,2 10-1 15,3 4 0-15,-2-7 2 0,0 0-2 0,3 15 1 16,0 5 1-16,-3 1-2 0,2-1 2 0,3 9 1 0,-2-3 0 16,1 11-3-16,1 1 3 0,0 3-2 15,4 5 0-15,-5-4 1 0,5 3-2 0,-5 2 0 16,4-1 0-16,-1 0-2 0,2 1 0 0,-3-2 2 16,2 1-1-16,0 0 1 0,-2-3 0 0,3 3 1 15,1-7-3-15,-1 2 1 0,0-2 0 0,5 0-1 16,-2-1 1-16,2 1-2 0,-2 4 2 0,6 5-3 0,-5 0 3 15,0 0-1-15,2 3 1 0,-3 4 0 0,2 0 0 16,1 2 0-16,-6 4-1 0,0-3 2 0,0 1-1 16,4 4 2-16,-4-1-1 0,0 1 1 0,2-1 0 15,-1 4 0-15,1-2 2 0,0 3 0 0,-2-1 0 16,-2 0-1-16,4 2 1 0,-4-1 1 0,0 0 0 16,-1-2 0-16,-1 2 3 0,3-1-1 0,1 2 0 15,0 1 2-15,0-3 1 0,-6 5-1 0,5 0 0 16,-2 1 1-16,-1 1-1 0,-5-1 1 0,-1 1-1 15,1 0 0-15,-7-2-2 0,-1 3 4 0,-1 0 1 16,-3-3-1-16,-1 2-1 0,-3 2 3 0,-4 2 3 16,-5 1-1-16,4 0 3 0,-2-3-6 0,-6 2-1 15,-2 0 2-15,-3-3-1 0,-8 0-3 0,-2-2-6 16,1 2 1-16,-7-1-1 0,5 2-1 0,0-2-1 16,2-1 0-16,6 0-1 0,3 0-1 0,3-5 1 15,0 3-1-15,4-6-3 0,4 0-5 0,4-3-25 16,-4 2-14-16,17-2-22 0,-4-4-26 0,8 2-162 15,6-2 194-15,5 3-120 0,0-3-72 0</inkml:trace>
  <inkml:trace contextRef="#ctx0" brushRef="#br0" timeOffset="8034.67">16471 12423 410 0,'-6'0'234'0,"-3"1"-93"0,4 0-63 0,0 1 46 16,1 0-20-16,0 0-4 0,0-1-2 0,4 0-4 16,0 0-10-16,0 0-3 0,8 2-5 0,-3-2-2 15,6 0-7-15,-1 1 1 0,6-2-3 0,-3 0-3 16,9-1-14-16,-1-1-7 0,6 0-7 0,1-1-8 16,-3 0-10-16,16 2-5 0,4-1-1 0,-1-2-3 15,-3 3-5-15,5 0-1 0,0 0 2 0,11-1 1 16,-1-4-3-16,-1 2 1 0,-3 0 0 0,9-2-1 15,-2-1 0-15,4-1 2 0,-7-1 0 0,2-1-2 16,-1 0 1-16,-6-1 1 0,1 2 0 0,-5 0 6 16,1 0 2-16,-8 5-2 0,0-1 2 0,-7-2 3 15,2 4 1-15,-13 3-1 0,-1-3 1 0,-5 3-2 16,-3 0 0-16,-5 0-11 0,-1 0-9 0,-6 4-73 16,-4-2-61-16,-7-2 112 0,5 4-82 0,-4 0-51 0</inkml:trace>
  <inkml:trace contextRef="#ctx0" brushRef="#br0" timeOffset="8737.31">16718 11807 582 0,'-6'1'299'0,"1"1"-149"0,2-2-61 15,0 3 36-15,3-3-7 0,-1 0-10 0,1-2-6 16,1-1-4-16,2 0-9 0,1 0-10 0,2 0-18 16,0 0-6-16,0 0-8 0,3 0-8 0,1-1-14 15,-1 2-7-15,-3-1-3 0,4 3-2 0,0-3-5 16,1 3-1-16,-1-2 0 0,1 2-2 0,1 0-4 15,3 0 2-15,0 2-1 0,-2-2 0 0,-1 0 0 0,0-2 0 16,4 4-1-16,0 1 1 0,-5-3-1 0,2 0 2 16,-2 0-2-16,2 0 1 0,-2 0-1 15,2 0 1-15,-3-3 0 0,-2 0-1 0,2-1 1 0,-3-1-1 16,1 3-1-16,-2 0 1 0,1-3 0 0,-1 4 1 16,-2 1-1-16,1-1 1 0,0 3 0 0,-3 0 0 15,2-2 2-15,-2 0-1 0,0 2-1 0,-1-2-2 16,1 0 3-16,1-1-2 0,-2 0 1 0,1-1 0 15,-2-1 1-15,1 2-3 0,1-1 3 16,0 2 1-16,0-2-3 0,-1 1 4 0,-1 1-2 0,1-4 4 16,0 4 1-16,-1-2 5 0,0-1-1 0,0-1 2 0,0 4 3 15,0 4-2-15,-1-4 2 0,-1 5-4 0,-3 2 3 16,2 2-1-16,-3 2-1 0,0 5 0 0,-3 5 1 16,0-2 1-16,-1 5 1 0,-2 5-1 0,-2 4-2 15,2 1 0-15,-4 2-3 0,3 0 0 0,0-2-3 16,-2 3-1-16,7-10-3 0,-4 4 1 15,6-9-4-15,0-2-9 0,2-6-13 0,0-4-18 0,1-4-26 16,3-10-41-16,7-7 76 0,0-2-58 16,0-3-19-16</inkml:trace>
  <inkml:trace contextRef="#ctx0" brushRef="#br0" timeOffset="9535.14">16506 13214 466 0,'-1'1'231'0,"-4"0"-108"16,3 0-54-16,0 0 20 0,1 0-5 0,-2-1 3 15,1 0 12-15,1 1 0 0,-1-1-5 16,2 3-30-16,-1-2 0 0,0 1-12 0,1 1-4 16,0 2-7-16,0-2-10 0,0 1-6 0,0 0 0 0,1 1-5 15,3 2-5-15,0-3 2 0,3 4-1 16,-1-3 2-16,3 3-2 0,-2-1 1 0,8-2-3 16,-1 0 1-16,1-3 2 0,4 0-1 0,3-2-1 15,5 0-2-15,2-4 0 0,6-3-2 0,-1-1 1 16,-1-1-1-16,0 2-2 0,0-3-4 0,8-2 2 15,-4 0 0-15,-7 2-4 0,4-1 2 0,-1-1 0 0,10 4-1 16,0-1 0-16,0-1 2 0,-5 8-1 0,1-1 0 16,0-2-1-16,-2 5 1 0,0 0-2 0,-10 3 2 15,2 5-2-15,-6 0 2 0,-1 2 1 0,-1 1 0 16,1 2 6-16,-3-1 0 0,0 1 4 0,-1 2 1 16,1-3 1-16,1-1-1 0,-1-1-1 0,2 0 2 15,0-3 3-15,-1-1-1 0,2 1 1 0,-3-3 0 16,-1-2 1-16,2-4 10 0,0 1 2 0,-3 0-2 15,0-4-6-15,1 1-4 0,-1 0 0 0,2 0-3 16,0-1-1-16,-4 3-10 0,3-1-3 0,-2 1 0 16,1 0 0-16,-2 0 1 0,-3 1 0 15,0-2-1-15,0 1 0 0,-3 2-1 0,-2 1-21 0,0-1-20 16,-3 0-26-16,-1 0-32 0,-2 1 67 0,1 2-54 16,-4 1-24-16</inkml:trace>
  <inkml:trace contextRef="#ctx0" brushRef="#br0" timeOffset="10250.92">16586 12625 665 0,'-5'2'319'0,"-2"2"-179"15,3-2-83-15,0-2 44 0,2-2-45 0,2-2-3 16,1 0-4-16,0 1-3 0,3-2-17 0,-3-3-1 15,3 2-4-15,2 1-3 0,-1 0 1 0,1-1 0 16,0 2 1-16,1 0 2 0,-2 0 7 16,2 3 3-16,-3-2 0 0,0 1 3 0,-1-1-3 0,-2 2-1 0,1 4 3 15,-1-2-1-15,-1 0-10 0,2 4-3 0,0 4-2 16,-1 1-3-16,0 3-3 0,1 0-1 0,-2 5-7 16,1 3-2-16,1 2 0 0,-2 3-1 0,0-4-1 15,2 3 0-15,-1 0-1 0,0-3 0 0,1-3 0 16,-1-4 1-16,-1 0 0 0,1-9 1 0,0 3 1 15,-1-5 3-15,1 1 1 0,-1-7-1 0,0-4 2 16,0 0 1-16,0-4 1 0,-2-3 1 0,1-3-2 16,-1-3-1-16,1 0-2 0,1-2 0 0,-1 1-2 15,1 1-1-15,1-4-3 0,2 0 0 0,1 2 0 16,1 2-1-16,1 0 0 0,0 3 1 0,1-4 1 16,1 10 1-16,1-2 0 0,0 5 0 0,3 7 2 15,-3-3-1-15,3 6 4 0,-2 3-3 0,3 9 5 16,-2-2-1-16,0 7 1 0,-1 3 1 0,-1 4 1 15,1 0 1-15,-2 7-3 0,-4-4 5 0,2-3-4 16,-1 5 1-16,1-12-3 0,-4-2 1 0,-2-3-3 16,1-8-4-16,0-4-14 0,2-3-31 0,-4-1-46 15,1-12-91-15,9-8 138 0,-1 3-94 0,0-3-45 16</inkml:trace>
  <inkml:trace contextRef="#ctx0" brushRef="#br0" timeOffset="11279.95">16646 13433 590 0,'-6'5'282'15,"-2"-1"-158"-15,3 1-73 0,-2 0 41 0,1-1-41 16,0 3-7-16,1-1 2 0,1 3-4 0,1-3-15 15,0-1-4-15,2 0-6 0,-2 4-6 16,3-2-2-16,0 1-2 0,-1 1-4 0,1-3 0 16,0 5 2-16,1-2 1 0,-1 5 3 0,0-1 4 15,0 1 1-15,0 3 1 0,0-1 1 0,0 5 7 16,-1-2 0-16,0 1 1 0,0-3 0 0,1-1-3 16,-1 1 0-16,2-8-2 0,0 2 0 0,0-5-5 15,-1 0 2-15,3-6 0 0,0 0-2 0,-1-3 2 16,1-5-2-16,0-5 0 0,0-1 0 0,0-1-5 0,2-10-4 0,2-2-4 15,-1-2 0-15,0 1-1 0,3-1-1 0,1 0 1 16,1-6-1-16,4 2 0 0,-2-1 1 0,-1 9 1 16,6-1 1-16,-2 0-2 0,2 5 1 15,-5 8-1-15,2 6 3 0,0 2-1 0,-3 7 2 16,-8 1-1-16,5 13 2 0,-2-4 2 0,-3 8 2 16,-1-2 2-16,-2 4 8 0,1 0 7 0,1 1 1 15,1-1 6-15,-5-3 13 0,0-2 4 0,-3-2 3 16,1-1 1-16,-3-8 1 0,-1 0-3 0,0-3-2 15,1 1-4-15,-1-3-16 0,-3-2-4 0,2-4-5 16,-2 2-1-16,2 0-10 0,-2-4-3 0,1 1-2 0,-1 0 0 16,2-2-3-16,-1-1 1 0,2 3-1 0,0-1-1 15,2 3-1-15,1-1 0 0,-3 2 0 0,1 3-40 16,3 0-23-16,0 5-32 0,0 2-43 0,-1 6 96 16,0-4-80-16,0 10-31 0</inkml:trace>
  <inkml:trace contextRef="#ctx0" brushRef="#br0" timeOffset="14916.71">17340 12681 235 0,'-1'-4'182'0,"-1"-1"-46"16,2 3-66-16,1-2 59 0,-1-2-16 0,2 4-7 15,-2-2-5-15,2 1-8 0,1 1-2 0,-3 0-10 16,-2 1-2-16,2 0-17 0,0 0-6 16,-1 0-5-16,1 1-5 0,-1 0-9 0,1 0-3 15,0 0-1-15,0 1-1 0,0 0-4 0,4 1-4 16,-1 1-5-16,1 1-2 0,1-2-8 0,-2 0-3 0,3 1-4 15,-1 0 0-15,-3-3-2 0,3 0 1 0,0 2 0 0,2-1-1 16,2 0 0-16,-2 0 0 0,1 0 1 0,3-1 0 16,1 4 1-16,0-3-2 0,2 0 1 15,0-2 0-15,0 0-1 0,3-2 0 0,0 6 0 16,1-6 0-16,1 2 0 0,2-1 0 0,-1-1 0 16,4-1 3-16,-1 4 2 0,0-7 0 0,-1-4 2 15,1 5 2-15,-1-3 3 0,-3 1-2 0,3-2 4 16,-4 3-2-16,0 0 3 0,0 0-2 0,0 2 0 15,-2 0-1-15,-1 0 0 0,1 2 2 0,1 1 0 16,-4-1-1-16,0 1-1 0,-1-1 1 0,4 2 7 16,-1 1 3-16,-1 0 1 0,0 0 1 0,2 2 2 15,0 0 1-15,2 4-2 0,1 1 0 0,2 0-5 16,-3-2-4-16,3 2-3 0,-3 1-2 0,-1-1-2 16,2-1 1-16,-2 0-3 0,0-1 3 0,-4-4-2 15,4 5 1-15,-1-7 3 0,1 0-1 0,-1 0 3 16,-1-5-1-16,-2 1 2 0,-1-2-3 0,0 1 2 15,-3-1-5-15,0 1 1 0,-2 0 0 0,0-1-6 0,-1 3 2 16,-3 0-2-16,0 2 5 0,-2 2-1 0,1-1 2 16,-2 0-2-16,-1 1 1 0,-1 1-8 0,0 1-9 15,1-1-11-15,-2 0-58 0,0 3-34 16,1 0-45-16,0-3-88 0,0-2 163 0,1-1-121 16,0-2-40-16</inkml:trace>
  <inkml:trace contextRef="#ctx0" brushRef="#br0" timeOffset="15288.22">18343 12394 245 0,'-5'0'273'0,"-1"1"-40"0,1-1-106 16,0 1 57-16,3 1-18 0,-1-2-9 15,2 0-36-15,0 2-16 0,1-1-12 0,0 0-9 16,1 2-19-16,1-3-4 0,0 1 5 0,1-1-5 16,-3 1-11-16,3 0-4 0,1 2-6 0,-2-1 0 15,3 1-5-15,-1-1-2 0,2 0-12 0,-1 0-4 16,3 1-2-16,-2-1-3 0,3-1 2 0,2 1-7 16,0 1 0-16,0-1-4 0,1 2 2 0,4-1-3 15,-2 0 1-15,2 1 0 0,-2 0 0 0,-1 2 0 16,2-2 3-16,-7 5 0 0,3 0-1 0,-4 2 5 15,1 0 2-15,-8 4-1 0,0 1 2 0,-6 1 2 16,0 2-2-16,-4 3 0 0,-1-3-1 0,-1-1-1 0,-3 0-3 16,-2 1 1-16,0-2-1 0,2-2-4 0,-1-3 0 15,3-1-1-15,0 1-16 0,4-5-24 0,-2 2-32 16,8-9-50-16,3 0 89 0,1-4-63 0,4-6-31 16</inkml:trace>
  <inkml:trace contextRef="#ctx0" brushRef="#br0" timeOffset="16997.84">18816 11375 960 0,'-5'-1'442'0,"-2"-4"-270"16,2 4-100-16,0-1 9 0,3 1-10 15,-1-2 3-15,-2 0 9 0,0-2-7 0,0-1-8 16,0 3-26-16,2-4-3 0,-3 5-4 0,0 1-6 15,3-1-5-15,1 2-10 0,0 1-4 0,1 1-1 16,-4 0-4-16,5 3-4 0,-2-4 0 0,2 7-1 16,-3-2 0-16,1 2 0 0,-1 0 0 0,1 8-1 15,2-1 0-15,-2 4 0 0,1 2-1 0,0 6 1 16,-3 2-2-16,2-3 1 0,2 10-1 0,2 17-1 16,-2-1 2-16,0-2 1 0,4 10 0 0,-5 1 1 0,5 18 0 15,-2 11 1-15,0-5 0 0,3-8 2 0,-2 10-2 16,-3 0 0-16,7 1 1 0,-1 0-2 0,0-6 3 15,1 1-1-15,-3-5 0 0,-2-4 1 0,0-3-1 16,2 3 1-16,-4-7 0 0,0 0 1 0,-3-6-4 16,1 0 2-16,-3-6 0 0,1 5 0 0,0-6 0 15,1-1-1-15,3 3 0 0,-4-3-1 16,4 1 2-16,1 2-1 0,3-3-1 0,-3-1 1 0,4-6 0 16,0-6 1-16,-4 9-2 0,4 0 0 15,0-11 0-15,-3 3 0 0,2 0 1 0,2 6-1 0,-1-1 0 16,1 2 0-16,-3-14 1 0,3 6 2 15,-2-3 0-15,-2-6 0 0,0 0 0 0,-2-8 2 16,1 2-1-16,-1-4-1 0,0-2 1 0,-3-3-2 16,1 1 1-16,2-4-2 0,-2-4 1 0,1 0 0 15,-1 0-1-15,0-1-1 0,0-2 0 0,1 1 1 16,0-1-1-16,1 0 0 0,0 1 0 0,0-2-2 16,0 1 2-16,1-1 0 0,-1 1 0 0,1-3 0 0,-1 2 0 15,2-2 2-15,-2 0-2 0,0 0 2 0,1 0-1 16,0-1 1-16,0 0 0 0,0-2-1 0,0 1 2 15,2-1-1-15,2-2 1 0,-1 0 0 0,1-3 0 16,1 0-2-16,4-5 3 0,0-1-4 0,2-2 1 16,0-2-1-16,4 2 0 0,-1-3 0 0,8 2-2 15,-1-1 1-15,4 1 0 0,-1 3 1 0,6-3-3 16,-1 3 2-16,6 1 1 0,0-1-1 0,2 3 1 16,0-2-2-16,-7 3 1 0,7 4 1 0,7-3 1 15,1 2 0-15,-8-1-1 0,5 3 0 0,-7 2 2 0,8 0 2 16,-2 5-2-16,2-4 1 0,-13 5-2 0,2 2 2 15,0 0-1-15,-1 3 1 0,-1-2-1 0,-2 2 0 16,-3 0-1-16,2 0 1 0,-2-4 0 0,1 2 9 16,-1-2 4-16,2 1 1 0,-4-1 0 0,-2-3 2 15,1-1 3-15,-1-1-2 0,4 1-1 0,-7-3-8 16,1 1-2-16,0-2-4 0,-1-2 2 0,1 0-1 16,-6-3-2-16,1 4 1 0,-2-3 1 15,-3 0 0-15,-1 1-2 0,1-2 1 0,-1 1 0 0,0 1-3 16,-4-2 2-16,2 0-1 0,0 1 1 15,-1 0-3-15,2 0 3 0,-2 2-2 0,-2-1 0 16,3 2 1-16,-2-1 0 0,2-1-1 0,-1 4 0 16,1-2 0-16,0 1 0 0,-1 0 1 0,3 1-1 15,-1-2 1-15,-2-2-2 0,1 3 0 0,-2-3 2 16,1 3 0-16,-2-1-1 0,4 1 0 0,-6-3-1 16,3 2 2-16,-5-1 1 0,3-2-2 0,-2 1 0 15,-1-2 1-15,-1-1 0 0,1-1-1 0,-1 1 2 0,-4-4-2 0,3-1-1 16,-2-2 3-16,-1-3-3 0,-1-1 0 15,-3-4-1-15,-3-10-2 0,-1-13-1 0,2 7 1 16,-3-7 0-16,-1-9-3 0,1-3 2 0,0-7 0 16,1-3 1-16,2-4 1 0,0 4-1 0,3-5 3 15,2-1-1-15,-1-3 0 0,3 2 1 0,1-3-2 16,0 3 3-16,1 1-1 0,0-3 0 0,1 2 0 16,0-1 0-16,0 3 0 0,1 2 0 0,0 1 1 15,0-1-1-15,0 3 0 0,1 2 0 16,-1-3 0-16,0 4 0 0,0 8 2 0,-1 4-1 0,-2-10 0 15,0 1 0-15,0 7 3 0,-1 3-3 0,0 2 2 0,-1-11-3 16,-2 6 0-16,0-3 1 0,2 11 0 0,-2-4 1 16,1 5-1-16,0 2 0 0,3 3-1 0,-2 6 1 15,0 0-1-15,2 6 0 0,-2 0 1 0,1 1-1 16,1 3-1-16,1 3-2 0,-3-1 0 0,4 3 1 16,-2 0-1-16,1 2-1 0,-2-1 0 0,4 2 0 15,-2-2 0-15,2-3 1 0,1 4 2 0,-1 1 0 16,5-2-1-16,1 0 0 0,0 0-1 15,0 0 3-15,-1 4 0 0,1 0 0 0,-1-2-1 0,-2 3-1 16,0-1 3-16,0 5 0 0,-2 0 1 16,2 0-1-16,-3 4-1 0,0-4 0 0,0 2 3 15,0 4 1-15,-4-3-3 0,2 3 2 0,1-2-3 16,-1 0 0-16,-2 3 2 0,0-1 1 0,2 0-4 16,-1 0 1-16,0 2 0 0,-1-2 1 0,-1 2 0 15,2 0 0-15,1-2-2 0,-2 2 1 0,-1 1 1 16,0-1-1-16,-1 1 0 0,0 0-2 0,-1 1 2 0,-2 0 0 15,-1-1 0-15,-2 3 0 0,1-3 1 0,-2 0 0 16,-3-2 1-16,-2 2 0 0,-6 0-1 0,4 0 2 16,-5 2-1-16,-1 1-1 0,-3 1-1 0,-1 2 0 15,0-2 0-15,-5 5 0 0,0-1 0 0,-2 2 0 16,-5-3 0-16,-5 3 0 0,3-2 1 0,-9 0 0 16,4 1 2-16,0-4-2 0,-3 1 0 0,11-5-1 15,-7 2 4-15,7-2-4 0,3-2 2 0,-5-5-2 16,2 2 0-16,-1-4 0 0,-1 1 1 0,3-3-1 15,3 1-1-15,-1 0 1 0,15 2-2 0,-4-1 1 16,1 1-1-16,8 1-1 0,4 4-3 0,2 1-2 0,0 0-30 16,3 3-25-16,-1 0-29 0,8 6-38 0,-2 3 89 15,4 2-71-15,0 3-28 0</inkml:trace>
  <inkml:trace contextRef="#ctx0" brushRef="#br0" timeOffset="17506.43">18794 12203 976 0,'-8'2'427'0,"1"1"-266"0,0-2-100 0,5 3 32 15,-2-3-20-15,2 0-25 0,1 2 5 0,2-2-2 16,2 0-2-16,2-1 0 0,-4 0-2 0,11 0-1 15,-1 0-2-15,7 2-3 0,1-2-6 0,7-4-4 16,2 4-3-16,-3-2-13 0,18-2-2 0,1-2 0 16,3 1-3-16,-3-2-4 0,3-1-1 0,0 3-1 0,12-6 1 15,0 3-1-15,-1-1 2 0,-4-1-3 0,7 0-1 16,3 2 2-16,4-1-1 0,-2-3 2 0,0 4-3 16,-2-2 2-16,2 3-1 0,-5 1 0 0,-5 4 2 15,2-4-1-15,-10 9 0 0,0 0-2 0,-7 3 5 16,-2 0-1-16,-13 5-1 0,3-1 4 0,-7 1 0 15,-5 1 1-15,-5 1-1 0,3 0-4 0,-10-1-35 16,-1 3-23-16,-7-9-38 0,-1 5-54 16,0-2-97-16,-7-7 169 0,-3-12-160 0,0 0-106 0</inkml:trace>
  <inkml:trace contextRef="#ctx0" brushRef="#br0" timeOffset="18094.24">19349 11611 533 0,'0'-5'312'0,"0"-2"-122"0,2-3-92 15,0 0 59-15,-1 1-44 0,1-1 1 0,3 1 1 16,-2-2-15-16,0 0-28 0,0 4-8 0,-1 0-5 0,-1-2 1 16,-1 2-7-16,1 1 0 0,-1 1-13 0,-2 0 4 15,1 1-3-15,-3-1-1 0,1 1-5 0,-3-1-7 16,0 1-4-16,-2-1-4 0,-1 1-3 0,-2 1-6 15,-1-2-2-15,-1 1-1 0,0 3-3 0,-1 1-3 16,-1-1 0-16,-4 5-3 0,5 1-2 0,-4 2 0 16,3 3-3-16,1 7 0 0,-3-4 0 0,0 7-1 15,2 2 0-15,1 1 0 0,0 2 1 0,1-2 1 16,5 4 0-16,3 1-1 0,-1 1 1 0,4-4 1 16,5-2-1-16,4 0-1 0,6-4 1 0,4-8-2 15,1 4 1-15,1-14 3 0,4-5-3 0,3-2 3 16,1-10 1-16,-2-2 2 0,1-4 2 0,3 0 1 15,-1-3 1-15,-3 0 1 0,0 1 6 0,-2 3 3 16,-2-1 2-16,1 7 3 0,-6 3 20 0,-1-3 7 16,-9 13 4-16,0 2 3 0,-6 7 3 15,5-1 1-15,-15 15 1 0,2-3-1 0,-3 7-15 16,-1 6-6-16,0 2-5 0,1 1 0 0,0-5-10 0,3 5-4 0,0 2-3 16,0 1-3-16,2-5-5 0,2-1-1 15,0-4 0-15,0 2-3 0,2-8 0 0,-1 3 0 16,3-11-2-16,0-2 1 0,0 0-3 0,2-5-8 15,1-3-12-15,1-3-74 0,1-1-55 0,0-3-85 16,1-2 172-16,-2-5-167 0,0 2-87 0</inkml:trace>
  <inkml:trace contextRef="#ctx0" brushRef="#br0" timeOffset="18983.3">18759 13116 134 0,'-7'0'50'16,"1"0"-35"-16,2 0 0 0,0 0 7 0,3 0 20 15,0 0 10-15,0 0 6 0,-3 0 7 0,2 0 26 16,1 2 3-16,1 0 1 0,-4 0 3 0,1 3-5 16,1-3-1-16,0 3 1 0,1 0 3 0,-1-2-17 0,1 0-2 15,0 3 1-15,2 1-6 0,-1-2-17 16,0 1-8-16,0-2-5 0,0 0-3 0,1 1-3 16,0 0-6-16,4 0-10 0,2-3 1 0,0 0-3 15,5 1 0-15,1-1-1 0,1-2-4 0,3 2 0 16,-2-2-1-16,2-2 0 0,3-3 0 0,-1 3 2 15,3-4-1-15,2 4 0 0,1-4 3 0,0-1-1 16,7 0-2-16,-2-1 4 0,2 0 2 0,1-2 1 16,-2 1 1-16,-1-3-1 0,0 3-2 0,-5 0-2 15,1 2 1-15,-3-1-4 0,-4 2-5 0,-2 4-2 0,5 2 6 16,-2 0 0-16,-4-1 1 0,1 4 2 0,-1 2 1 16,4 1 2-16,2 0-3 0,0 0 2 0,1 2-7 15,2-1 0-15,0 3-2 0,2-4-3 0,1 2 0 16,2 1 0-16,0 0 4 0,-3 0-1 0,0-2 1 15,5-1 11-15,-3 1 5 0,6-3 4 0,-2 1-1 16,4-5 8-16,-2 1-1 0,9-5 0 0,-7 0 2 16,1-2-5-16,1-3-2 0,0 2-5 0,-3-2 0 15,-6 2-6-15,-7-2-4 0,0 0 2 0,5 3-2 16,-6 1-6-16,-7 0 2 0,0 3 1 0,2-2 1 16,-2 7-2-16,1-1 3 0,-4 2-2 0,0 1-1 15,0-1 0-15,-1 0-4 0,0 2 0 0,0 1-1 16,-1-2-5-16,-1 3-6 0,-6-4-14 0,4 3-47 15,1-2-27-15,-5-1-32 0,-1-2-40 0,2 0 104 16,-2 0-90-16,-3-2-25 0</inkml:trace>
  <inkml:trace contextRef="#ctx0" brushRef="#br0" timeOffset="19655.52">18925 12453 446 0,'0'0'280'0,"0"0"-122"0,0-1-92 0,0 2 79 16,0 0-64-16,3 4-19 0,-2-2-12 0,-1 2-7 16,1 1-5-16,0 2-3 0,0-1-7 0,0 2-10 15,0 1-1-15,0 1-3 0,1 0-2 0,0-1-5 0,-2-1 0 16,3 3 7-16,-2-1 2 0,0-3-2 0,-1 1 3 15,0-2 0-15,0 0 3 0,0-3-2 16,0 3 1-16,0-6-5 0,-1 0-2 0,1 2-1 0,0-3 0 16,0 0-1-16,1-3-2 0,0-1 1 0,0-2-1 15,2-3 1-15,-1-3-1 0,1 1 0 0,0-6-3 16,2 2 1-16,0-3 6 0,1 1 3 0,3-1 1 16,-2 1 2-16,2 0 8 0,3 1 2 0,-1 3 3 15,0 0 2-15,-1 1-4 0,1 4-1 16,0 4-1-16,0 0-1 0,-3 1-5 0,-1 6-4 0,1 2 3 15,0 2-1-15,-1 2-1 0,-1 2-2 0,2 1 1 0,-2 5-1 16,-3 5 0-16,2-1 1 0,-1-3-6 0,-1 3 3 16,-1 0-4-16,-2 0 1 0,1-4-1 0,-2-6-1 15,1 2-3-15,0-6-3 0,1-2-7 0,-1-5-46 16,0 0-30-16,0-10-43 0,0 1-83 0,7-3 146 16,-3-1-110-16,11-5-43 0</inkml:trace>
  <inkml:trace contextRef="#ctx0" brushRef="#br0" timeOffset="20462.32">19302 12995 316 0,'0'0'216'0,"0"-1"-65"0,0 0-69 0,0-1 43 15,0-1-12-15,0 2 5 0,0-2-6 0,0 2-25 16,0 0-5-16,0-1-9 0,0 0-1 0,0 1-4 16,0 1-6-16,0-1-16 0,0 0 5 15,0-2-1-15,1 3-3 0,3 0-2 0,-3 0-6 16,1 0-3-16,0 0 1 0,1-2-3 0,0 0-6 15,-1 0-2-15,0-2-3 0,0 0-1 0,5-4-3 16,-4 2 0-16,7-6-4 0,-1 0 0 0,2-2-3 16,3-5 1-16,5 0 1 0,-1-3 0 0,-3 4 0 0,7-5-1 0,4-4 9 15,0-1 2-15,-2 3 1 0,2-2-1 0,-1-1 3 16,7-2 3-16,-3 0-1 0,2-2 2 0,-5 5-7 16,2-4 4-16,2 3-3 0,-1-3 0 15,-2 3-2-15,-3 4-3 0,1 0 1 0,-3 4-1 16,-1 3-2-16,-8 6-6 0,4 1 3 0,-6 6-1 15,-3 1 1-15,-5 3 1 0,1 1-1 0,-7 6 0 16,0 0-2-16,-3 1 2 0,0 2-2 0,-6 2-2 16,3-1-3-16,0-1-5 0,-1-1 1 0,1-2 0 15,0-1-1-15,4 0-1 0,3-4-1 0,2-1-1 16,-3 0 0-16,2-1 1 0,1 0-1 0,4-5 0 0,-1 3 0 16,5-4-3-16,-3 1 3 0,-2-1-1 0,5-2 1 15,0 0-4-15,0 0-16 0,-3 1-22 0,0 0-106 16,-2 0-102-16,0 1 191 0,-3 4-138 0,-9 2-122 15</inkml:trace>
  <inkml:trace contextRef="#ctx0" brushRef="#br0" timeOffset="21313.27">18983 13434 512 0,'-3'-3'263'0,"-1"0"-127"16,3-2-70-16,-2 0 37 0,0 1-22 0,1 0-17 0,0 1 0 16,0-1-4-16,1 2-6 0,0 0-17 0,1 2-4 15,0 0-5-15,0 1-2 0,0 1-3 0,0 3-4 0,1 2 2 16,0 1-1-16,0 0-4 0,-1 2-2 0,2 1-1 16,-1 3 1-16,0 2-4 0,0 0-3 0,2 1-2 15,-2 0-2-15,1 1-2 0,0 1 3 0,-1-5 2 16,-1 1-3-16,0 1 0 0,0-5 2 0,0-3-1 15,0-2 1-15,-2 0 2 0,2-5-4 0,0 1 0 16,-1-4 8-16,1-2 1 0,-2-4 1 0,2 2 0 16,-1-6 3-16,-2-2 1 0,3-5 3 15,-1 1-1-15,0-2-6 0,1-3-2 0,0-1-1 16,1 0-3-16,-1 2-1 0,3 1-2 0,3-3 2 16,-1-1 0-16,0 4 0 0,4 2 3 0,2 3 3 0,2-3 7 15,7 7-1-15,-1-4 2 0,-2 11-3 0,2-1 0 16,4 2 1-16,-1 4-3 0,-1 4-1 0,-4 4-6 15,-1 3 1-15,-2 3 1 0,-6 0 0 0,1 7 6 16,-2-1 0-16,-5 3 3 0,-2-2-1 0,0 1 18 16,-2 0 4-16,-8-5 2 0,3 1 6 0,-3-3 10 15,-3-3-2-15,0-5 0 0,-1 2 1 0,0-4-16 16,-2-5-5-16,-11-6-5 0,8 4-7 0,-2-6-15 16,-5-2-1-16,5 2-3 0,-1-6-4 0,7 2-14 15,-5 0-19-15,12 2-15 0,1 0-106 0,1 0-107 16,5 3 196-16,3 0-143 0,4 1-115 0</inkml:trace>
  <inkml:trace contextRef="#ctx0" brushRef="#br0" timeOffset="22335.27">19373 13896 785 0,'1'0'394'0,"-1"0"-203"0,0 2-111 0,-2-1 46 15,-1 2-16-15,-2-2-5 0,1 3-10 0,-2-1-30 0,0 3-7 0,-2-1 2 16,-1 0-4-16,2 0-15 0,-1 1-5 0,1-1-5 15,-3-2 0-15,2 0-9 0,0 0 1 0,2-1-10 16,-2 0 0-16,-1-2-3 0,1 0 1 0,-2-3-1 16,1 2-3-16,-1-2 0 0,-1-1-2 15,-4-2 0-15,-1-1-2 0,1 3 1 0,-2 0-1 16,2 2 1-16,-6 0-1 0,1-1 1 0,0 5 0 0,-1 0-1 16,1 2 0-16,0-1 0 0,-2 3-2 15,0-2 1-15,5 0-1 0,-1 1-1 0,0-2 0 16,2 0 0-16,2 0 1 0,0-2-1 0,0 0 1 15,0-1 0-15,0 0-1 0,2 0 1 0,0-1 2 0,-3-3 2 16,3 2 1-16,-2-1 1 0,1-2 0 0,0 2 0 16,-2-2 0-16,0 0-1 0,-2 1 0 0,1-1-3 15,-3 0-1-15,1 0-1 0,4 3 0 0,-2-1 0 16,-1 0-1-16,5 2 1 0,-1-1 1 0,1 1-1 16,2 1-1-16,-2-1 1 0,0 0 1 0,1 0-2 15,-1 0 0-15,-1 1 0 0,0 0 0 0,0-1 0 16,0 1 1-16,1 0-1 0,-3 0 0 0,4 0 1 15,0 0 0-15,-1 1-1 0,0-1 0 0,2-1 0 16,1 1-1-16,0-1 0 0,-2-3 1 0,4 2 0 16,-3-1-2-16,3 0 2 0,-3 0 0 0,-2-1 0 15,1 1 0-15,0-1 1 0,2 2 1 0,-1 0-2 16,-1 1 0-16,2-1 2 0,0 2-2 0,-1 1 1 16,0 0-1-16,0 0-1 0,-1 1 0 15,-1 0 1-15,3 2-1 0,-2 0-1 0,0-1 0 0,3 0 0 16,3 0 0-16,-4 1 0 0,3-1-1 15,0 0 2-15,1-1-1 0,1 0 1 0,2 2 1 0,0-2-1 0,-2 0 1 16,2-1 0-16,2 1 0 0,-3-1 0 0,0-1 0 16,1 1 1-16,0-1-1 0,-1 2 4 0,0-2-1 15,2 0-1-15,0 1 0 0,0-1-1 0,1 0 1 16,1-1-2-16,-1 1 0 0,1 0-2 0,0-4 1 16,2 3 1-16,-1 0 0 0,-1-1-1 0,2 1 1 15,1-3-57-15,-2 2-34 0,2-1-49 0,3 2-116 16,-1-2 188-16,4 1-135 0,-10-4-60 0</inkml:trace>
  <inkml:trace contextRef="#ctx0" brushRef="#br0" timeOffset="22903.24">18208 13665 1488 0,'-10'10'35'0,"0"-9"-4"0,1 3 6 0,0-1-7 15,6 0-5-15,-1 0-3 0,-12 5 34 16,4-2-10-16,0 1-6 0,3 1-7 0,1-2-11 0,1 0-4 0,0-1-4 16,-1 1 0-16,5-1-10 0,0 0-1 0,-2-2 1 15,2 1 2-15,2 0 1 0,0-1 4 0,0-1 4 16,-2 1 5-16,0 0 2 0,2-1 1 0,-1 1 2 16,-3-2-1-16,1 3 1 0,-2-1-1 15,0 1-4-15,0 1-6 0,2 0 1 0,-2 1-1 0,1 3-1 16,2 3-3-16,-3-2-3 0,5 4-3 0,-1 0 0 15,1 2 0-15,-2 1-1 0,3-1-3 16,0 0 0-16,2-2 1 0,-1 1 2 0,-1-2 2 16,1 2 3-16,0-4 2 0,0-6-1 0,1 4 7 15,-1-1 0-15,1-4 0 0,1-1 1 0,-2-3 0 0,2 0 1 16,2 1 1-16,-1 1 2 0,-2-5-5 0,4-1 2 16,0 2-2-16,2-2-2 0,0 1 1 0,3 0-5 15,-1-1-3-15,3 3-1 0,-1-1-1 0,3 2-2 16,-2 0 0-16,2 0 0 0,0 6-2 0,-1 0 2 15,-2-3 0-15,-3 5 0 0,4 1-1 0,-7 1 2 16,4 2 0-16,-2-2-1 0,0 0 1 0,-3-1-2 16,2 1 2-16,2-3-8 0,-5 2-22 0,2-3-35 15,-2-1-56-15,6 3 91 0,-4-5-62 0,0 3-33 16</inkml:trace>
  <inkml:trace contextRef="#ctx0" brushRef="#br0" timeOffset="24002.22">12870 13515 751 0,'-3'-1'359'0,"-1"1"-193"0,1-5-88 0,1 3 48 16,0-1-33-16,1-2-20 0,-2 3-2 0,2 0-5 15,0 2-6-15,1-2-25 0,1-1-8 0,0 3-7 16,0 0-3-16,2 0-11 0,-1 3-2 0,2 2 2 0,1 2-3 16,0 6 0-16,0-2 1 0,-2 3 0 0,4 3-1 15,-1 3-1-15,0 2 3 0,-1 2-2 0,0 2 1 16,-2-1 1-16,0 3 0 0,-2 0-2 0,-1 1-12 16,0-1-4-16,-1-5-12 0,1 2-6 0,-2-5-24 15,2 2-14-15,0-12-14 0,0 1-16 0,0-5-32 16,0-5-3-16,1-3 4 0,-1-3 3 0,0-2 22 15,0-6 10-15,0-6 13 0,0 1 19 0,0 0 36 16,-1-4 0-16,-2 4-11 0,-1-4 29 0,-1 1-14 16,0-2-8-16</inkml:trace>
  <inkml:trace contextRef="#ctx0" brushRef="#br0" timeOffset="24433.84">12844 13591 302 0,'-8'-5'261'0,"3"4"-79"16,0 1-88-16,1 6 61 0,-1-1-26 0,3 1-39 15,-1 0-12-15,1-1-11 0,2 1-8 0,2 0-13 16,-1-2-6-16,4 1-7 0,1-1-1 0,3-1-8 15,0 0 0-15,7-2-5 0,-1-2-2 0,-3 0-8 0,10-1-3 0,5-3 3 16,1 4-3-16,-1-1-2 0,4 1-7 0,-4-3-8 16,4 4-11-16,-1-1-2 0,2-2-2 15,-10 7-6-15,0-4-1 0,-2 1 1 0,-2 5 8 16,-4-1 6-16,-2-4 9 0,-1 4 3 0,-3-5 4 16,0 2 2-16,-2-3 0 0,-1-2 1 0,-1-2 1 15,-1-4 2-15,-2-3 13 0,3 4 4 0,-4-7 5 16,0-2 5-16,0 1 14 0,-2-2 5 0,-4 3 2 15,2 1 1-15,-2 4-3 0,-1 0-3 0,-1 3-2 16,-1 4-5-16,1-1-12 0,-2 7-3 0,0 6-3 16,-1-3-3-16,0 4-8 0,0 2 0 0,0 5-4 0,0 4 2 15,0 4-2-15,0-2 0 0,6-1-3 0,1 5-1 16,-2-2 0-16,3-2-1 0,2-1 0 0,1-6-2 16,4-1-2-16,-1-4 0 0,5-4 1 0,2-7 1 15,0 2-1-15,4-12 0 0,1 1 0 0,0-5 1 16,2 0 3-16,-1-3-1 0,-2-1-1 0,0 2 1 15,-1-1 1-15,-2 3 1 0,-2 2 0 0,-1 6 1 16,-2 1 1-16,-2 7 2 0,-3-1 3 0,1 5 1 16,-3 9-2-16,-2 3 2 0,1-2-1 0,-2 3 0 15,0 1-2-15,1-2-1 0,1 4-5 0,-1-3-1 16,0 1 1-16,3-6-2 0,1-2-35 0,2 1-22 16,1-5-21-16,1-5-32 0,3-6 75 15,2-2-64-15,1-6-26 0</inkml:trace>
  <inkml:trace contextRef="#ctx0" brushRef="#br0" timeOffset="24620.08">13627 13583 1414 0,'-13'21'539'0,"-5"-7"-404"0,10 0-111 15,2-6-1-15,-4 1-16 0,10 0-1 16,0 4-1-16,2-1-2 0,1-2 2 0,-3 2-4 15,2 1 0-15,-2 0-35 0,2 1-23 0,5-2-29 16,-3-2-31-16,6 1 80 0,2 0-71 0,-2 0-28 16</inkml:trace>
  <inkml:trace contextRef="#ctx0" brushRef="#br0" timeOffset="24920.64">13864 13347 817 0,'-1'-3'370'0,"0"-4"-206"0,1-2-99 16,0 2 68-16,-1-2-81 0,2-2 18 15,0-1 6-15,3 0 8 0,-2-2-1 0,-1 6-8 0,0-2-4 16,1 3-7-16,-1 1-6 0,-1 2-18 0,1 3-6 15,0 2-7-15,-1 3-5 0,3 5-11 0,-3-3-4 16,1 14-1-16,2-3-3 0,-1 13 0 16,1-6 0-16,-2 14-2 0,2-2 0 0,0 4-4 15,-1 3-11-15,3-5-15 0,-1 4-15 0,-2-7-20 0,3-8-23 0,-1 1-89 16,1 0-65-16,-1-8 164 0,-2-8-118 0,4-1-47 16</inkml:trace>
  <inkml:trace contextRef="#ctx0" brushRef="#br0" timeOffset="25058.14">13602 13337 1556 0,'-21'12'576'0,"10"-6"-431"0,7 0-123 16,-1 3 16-16,5-4-54 0,8-3-26 0,-4-2-42 0,16 0 63 15,8-7-34-15,-4 5-24 0</inkml:trace>
  <inkml:trace contextRef="#ctx0" brushRef="#br0" timeOffset="27103.9">13808 13923 703 0,'-2'-4'335'0,"-2"1"-172"0,-2 3-92 0,-1 0 32 16,3 1-25-16,-2 3-3 0,2 8-10 0,-1-5-12 15,0 9-31-15,0 1-5 0,1-1-4 0,0 4-1 16,2-2-8-16,0 1-3 0,-2-1 0 0,3 0 1 15,1-1-2-15,0-3 0 0,0 3-1 0,0-3 1 16,5-1-2-16,-2 1 3 0,1 0-1 0,2 3 0 16,-2-2 0-16,2 3 1 0,-1-1 2 0,-2 5-1 15,2 1 2-15,-2 3-2 0,-1 1-1 0,-1 8-2 16,1-6-1-16,-1 14-3 0,-1-4-2 0,0 5-9 16,0-1-4-16,0 2-7 0,-1 4-1 0,1-1-2 15,0 0 1-15,0-2 1 0,0 1 1 0,1 0 7 16,1-2 4-16,0-2 4 0,-1-2 3 0,3-6 4 15,-3-6 0-15,3 2-2 0,-2 1 2 0,2-8 0 16,-1-3 2-16,-1-4 1 0,2 2-1 0,3-5 0 0,-3 3 0 16,2-9 0-16,2-2-1 0,1 3-1 15,0-5-1-15,6 3 0 0,-1-6 3 0,2 0 2 16,3 1 2-16,3-2 2 0,4 0 2 0,-3 0 2 16,5-2-2-16,1 2 2 0,2 2 2 0,-2-2-2 15,2 8-4-15,0 0 0 0,2 1 2 0,0 3 0 16,3 0 1-16,-1 0-3 0,4 3-1 0,2-1-1 15,-1 3 2-15,1 0-1 0,-4-3-2 0,-3 4-1 0,6 1 0 16,-1-2 1-16,-5 1 0 0,-2-3 0 0,5 0-1 0,6 1-1 16,5 2 0-16,-3-3 2 0,0-4 0 15,4 4 0-15,2-1 1 0,0-1 0 0,3-1 1 16,1-2 0-16,2-1 1 0,4-1-1 0,-1 1 0 16,-2-4-2-16,3 1 0 0,-6 0 0 0,6 2-1 15,1 2 0-15,-7-4 0 0,3 1-3 0,1 1 2 16,0 1 1-16,4-2-1 0,-2 0-2 0,0-3 2 15,-12-1 1-15,8 1-2 0,5-2 3 16,-1 1-2-16,-11-3 0 0,6 0 2 0,-8 0 0 0,12 2 2 16,-10-2-1-16,1 0 1 0,-3 0 1 0,1 0 10 15,1-3 1-15,2 2 4 0,-3 0 5 0,-2-1 1 16,2 0 1-16,-7-2 1 0,2 1 1 0,4-2-6 16,-4-1-5-16,6-1-3 0,-2-1-4 0,-3 0-2 15,3 0 0-15,-6 1-2 0,-2-2-1 0,-4-1-1 16,3 3 2-16,-1 1-3 0,0-1 2 0,0-1-1 15,3 2-1-15,-4-1 0 0,3 1-1 0,-4 2 1 0,-4 2-1 16,4-3 1-16,1 2-2 0,-8 0 1 0,3 1 0 16,1 1 0-16,5-7 0 0,1-1-1 0,1 1 0 15,-3 4 2-15,2-6-1 0,1 0 0 16,-3 1-1-16,0 0 1 0,-5 3-1 0,2-1 1 16,-7-2 1-16,1 3-2 0,-1 1 2 0,-1 1 2 0,-3 4-1 15,1-2 1-15,-1 2 0 0,-1 1-1 16,2 5-1-16,-2-1 1 0,-1 0-1 0,1 3-1 15,-3 2-1-15,0-1 0 0,1 0 3 0,-2-1-2 16,-2 1 0-16,1 1 0 0,-3-2 0 0,1 0 1 0,0-1-1 16,1 1 0-16,-2-2 0 0,-1-1-1 0,1-2 1 0,3 2 0 15,-3-5 0-15,0 1 0 0,0-2 0 16,-1-3 0-16,2 0-1 0,-3-1 2 0,4-3-2 16,-2-2 0-16,3 0 1 0,1 0-1 0,2 1-1 15,1-3 1-15,1 1 0 0,0 3-2 0,1 0 3 16,-1 0-1-16,1-1 0 0,-4 1-1 0,2-1 2 15,-1 3-1-15,1-3 0 0,0 1 0 0,-3 0-2 16,4 1 2-16,-2-1 1 0,-2-3-1 0,2 5-1 16,-3-3 2-16,-4 1 1 0,5 0 1 0,-3-3-3 15,-2 2 0-15,0 4 2 0,0-1-1 0,1-2 1 16,2 0-2-16,0 0 0 0,-4-2 1 0,3 1 3 16,0-4 1-16,-2 0-2 0,1-2 2 0,0 0-1 15,-2-2 2-15,1 1-2 0,0-2-1 0,-2 0 1 16,3 0-2-16,-1-1 2 0,0 1-2 0,-2-2 1 15,-1-1 1-15,-1 2-1 0,-1-1 1 0,0 0 4 16,0 2 1-16,-3-4-1 0,1 2 4 0,-2 3 0 0,-2 0-1 16,1-4 0-16,0 0 0 0,-3 2-2 0,1 1-2 15,-1 4-1-15,0-7 0 0,-3 2 0 0,2-1-1 16,-2 5 2-16,-1-4-1 0,2 1-1 0,-3-1-1 16,1 1 0-16,0 3 1 0,-1-3-1 0,0 4-1 15,-2-1-3-15,4 3 2 0,-3 1-1 0,2 2 1 16,-1 2 0-16,3 1-2 0,0 2 1 0,1 1-1 15,-1-2 1-15,2 4 0 0,-1 0 0 16,0 0-2-16,1 0 1 0,-2-3 1 0,2 3 1 16,0 1 0-16,2 0 2 0,-2-1 2 0,0 1-1 0,0 0 1 15,0-1-1-15,0 1 1 0,0 0-2 0,1-1 1 0,-1-1-2 16,1-2 0-16,0 1 2 0,-1-2 2 0,-1-5 4 16,1 2 1-16,0-3 2 0,-5-2 0 15,2-3 2-15,-2-1 0 0,0-2 0 0,4 1-2 0,-2 5 0 16,-2-3-3-16,5 3 3 0,-2 3 2 15,3 6-1-15,0 1 2 0,-2 2-2 0,-1 1 0 16,2 3-2-16,0 0-2 0,0 3-3 0,2 0-2 16,-2 2-3-16,5 2-1 0,-1-1 0 0,0 0-2 15,1 1 0-15,-2-4 0 0,4 2 0 0,-2-1 1 16,-1-4-1-16,1 1 0 0,2-2 0 0,-1 3 0 16,3-2 0-16,0 0 0 0,-2 1 1 0,1 2-1 15,2 1 0-15,-1 1 1 0,2 5-2 0,-2-1 1 16,0 0 0-16,1 4 0 0,1-1 0 0,-1 1 0 15,0-1-1-15,-1-1 1 0,0-3 1 0,1 3 0 16,-1-1 1-16,-2-6-2 0,0 3 3 0,-3-4 0 16,2 2 3-16,-5-6-1 0,3 2 0 0,-4-4 1 15,0 0 0-15,-1-4 1 0,-3 1-1 0,2-2 0 0,-3-3-3 16,-2 0 0-16,0-3 1 0,1 1-2 0,-2-2-1 16,-1 2 2-16,0-4-2 0,-2 1-1 0,1 0 0 15,3 4-2-15,-4-1-1 0,0 0-2 16,2 1 1-16,0 2-3 0,0-2 2 0,-1 1-1 0,0-1 2 15,0 2-2-15,3-2 2 0,-1 1 3 16,0-4-1-16,1 1 1 0,-2 3 1 0,3-2 0 0,-3 4 1 16,2-3 2-16,-1 2 0 0,0 4 1 0,1 0-1 15,-1-1 4-15,1 4 2 0,2-1 2 16,-3 3 2-16,0 1 1 0,2 0 0 0,-6 6 0 0,2 2 2 16,0 3-2-16,-5 0-2 0,3 2-1 0,-4 2-2 0,-2 4-1 15,-3 1-1-15,2 1-1 0,3-2 0 0,-4-4-5 16,1 0-5-16,4-4-17 0,2-6-28 15,4-11 238-15,1 1-175 0,5-15 66 0,3-18 82 16</inkml:trace>
  <inkml:trace contextRef="#ctx0" brushRef="#br0" timeOffset="50783.42">16639 7189 224 0,'2'3'118'0,"2"4"-38"0,-2 5-24 16,0-3 24-16,0 14-20 0,0-2 8 0,-1 2 16 15,1 2 6-15,-1 7-8 0,0-2-7 16,-1 1-7-16,1 1-4 0,-1-4-3 0,2 1-3 0,-2-4-14 16,1-9-9-16,1 3 4 0,1 1-2 0,-2-8-3 15,0-3 5-15,2-2 3 0,-3-2 7 16,0-4-4-16,1 2 2 0,-2-4-9 0,0-4 0 15,0 0-6-15,-1-3-5 0,-3-4-6 0,2 1-7 16,0 0-2-16,-1-3-2 0,1-3-1 0,0-1-6 16,-2-1-1-16,3-1 0 0,0-2 0 0,2-2-2 15,0-2 0-15,3-1-3 0,2 1-1 0,2-1-2 16,0 0 5-16,8 3-2 0,-2 3 0 0,1 3 3 16,4 2 2-16,4 11 0 0,-6-5 5 0,2 6 3 0,-5 5 2 15,3 13 10-15,2-4 2 0,-2 3 1 0,-5 6 2 16,-4-1 3-16,5 8 2 0,-4 1-3 0,3 3-2 15,-4-6-8-15,-4 4 4 0,-1-2 0 0,1 0 1 16,0-5 0-16,-3-4-2 0,0 2 0 0,0-7 0 16,0-1-1-16,-1-5-6 0,0 0-2 0,2-5-4 15,-1 2-1-15,2-5-4 0,-1 0-1 0,2-4 0 16,-3-1-2-16,8-1 0 0,-4-2-1 0,2-1-1 16,1 0 0-16,0-2 2 0,2 0-1 0,-1 0 0 15,3 2 0-15,-3-2 0 0,1 2 0 0,0 0 0 16,0 0 0-16,0 4 0 0,-1-1 0 0,0 1 1 0,-1-3-1 15,-2 2 0-15,0-1 0 0,-2 1 3 0,2-2-3 16,-1-1 2-16,-2-1-1 0,2 0 0 0,-1-1 1 16,1 2 2-16,1-3-1 0,-2 1 0 0,-1-2 2 15,3 2-1-15,-5-3 0 0,2 1-1 0,-2 0 1 16,-1-1 0-16,-1 3 0 0,1-1-1 0,-3 5 2 16,1 2-1-16,-3 1 1 0,2 3 1 0,-3 4-1 15,0 3-1-15,0 6 1 0,-3 4 2 0,2-3 2 16,0 12 2-16,-1 4 3 0,-1 1 0 0,3-1 3 15,1 3-1-15,1 3 0 0,2 5-2 16,3 0-3-16,0 1-2 0,5-9-5 0,2 3 0 0,1-1-1 16,1-6-1-16,4-8-2 0,4-8 0 15,1 0-3-15,4-9-8 0,2-6-21 0,4-14-94 16,-1 2-69-16,3-17 148 0,3 4-109 0,0-5-97 16</inkml:trace>
  <inkml:trace contextRef="#ctx0" brushRef="#br0" timeOffset="51212.67">17382 7096 1022 0,'-9'10'485'16,"2"3"-261"-16,4 1-130 0,0-4 34 0,3 4-25 15,-4-1-8-15,4 4-23 0,0 1-19 0,3 3-15 16,-1 3-7-16,-1-1-16 0,5 3-4 0,-4-3-3 15,6 3-2-15,-3-5-3 0,1-6-1 0,0 2 2 16,0-4-3-16,0-4-1 0,1-5 0 0,1 0-1 0,-1-4 1 16,2-7 0-16,0 2 1 0,-2-8 0 0,0-3 0 15,2 1 1-15,-2-6 1 0,1 0 0 0,-4-1-1 16,0-1-1-16,0 1 2 0,-2 4-1 0,-1 2 3 16,0-3-2-16,0 9-2 0,-1-1 2 0,0 6 1 15,0-2 0-15,0 7 3 0,0 2 3 0,1 5 3 16,0 3 5-16,2 4 1 0,1 1 1 0,-1 3 3 15,3 3 2-15,0 0-4 0,0-1-1 0,2 0-3 16,-2-8-2-16,3-1 0 0,0-1 0 0,-1-3-3 16,0-7-1-16,2-5 1 0,1-4 5 0,3-8 1 15,-2 1 2-15,-2-6 0 0,0-3 6 0,2 1-2 16,-2-7-1-16,-5-1-1 0,-4 2-4 0,3-1-4 16,-4 1-3-16,3 7 0 0,-2-1-9 15,-2-1-2-15,-2 10-8 0,3-1-12 0,0 6-62 16,0-1-43-16,-3 9-64 0,-2-4-149 0,-1 7 242 15,2 5-167-15,1 0-67 0</inkml:trace>
  <inkml:trace contextRef="#ctx0" brushRef="#br0" timeOffset="51656.64">18135 6666 566 0,'-3'-15'319'0,"-4"4"-162"16,2-2-85-16,0 5 25 0,-3 4-16 0,2 0-2 15,0 4-4-15,2 4 2 0,-1 8-13 0,0-1-8 16,-1 6-5-16,1 8-2 0,5 10-5 0,-1-1-5 15,1 11-6-15,1 4-9 0,2 6-12 0,1 0-1 16,-3 3-1-16,2 1 0 0,-1-5-1 0,-2 3-1 16,0-12-1-16,3 1-6 0,-3-13-23 0,2-5-20 15,-1-11-28-15,3-3-36 0,-3-6-52 0,5-19 106 0,3-11-109 16,-4 0-65-16</inkml:trace>
  <inkml:trace contextRef="#ctx0" brushRef="#br0" timeOffset="51846.14">18419 6386 1380 0,'-5'11'583'0,"-2"4"-367"0,2 1-136 0,-1 2 42 16,3-2-40-16,0 3-6 0,0 8-4 16,0-3-14-16,1 1-24 0,0 2-7 0,2-1-4 0,1 11-9 15,3 4-8-15,-2-1 0 0,6 1-6 0,0 4-14 16,1 4-21-16,-1 4-22 0,4-1-19 0,-1-5-60 15,0 0-19-15,0-4-24 0,-5-9-32 0,2-7-113 16,1 0 211-16,-7-17-125 0,2 2-34 0</inkml:trace>
  <inkml:trace contextRef="#ctx0" brushRef="#br0" timeOffset="52046.9">18094 6869 970 0,'-12'28'438'0,"4"-2"-255"0,2 4-109 0,-3-2 35 16,10-3-23-16,2 1-9 0,8-4-14 0,-4 3-11 15,13-14-10-15,-3 3-6 0,7-8-16 0,4-4-8 16,2-6-7-16,-2 0-1 0,1-6-16 16,2-3-21-16,2-1-26 0,-1-3-34 0,-6 1-40 0,0 0-106 0,8 0 169 15,-1-2-123-15,-3 2-33 0</inkml:trace>
  <inkml:trace contextRef="#ctx0" brushRef="#br0" timeOffset="52294.25">18718 6851 705 0,'-4'-8'521'0,"-2"3"-176"16,0 2-195-16,-1 0 99 0,-1 3-74 0,-3-2-37 15,1 2-50-15,-1-2-19 0,-3 2-18 0,2 4-11 16,-1-1-16-16,-2 3-5 0,0 6-1 0,1-1-2 16,1 5 0-16,1 3 1 0,3 5 0 0,2-2-2 15,-1-1-2-15,7 2-1 0,1 4 0 0,0-1-1 16,2-4-5-16,3-2-2 0,-1-5 0 0,4 1-3 15,6-9-1-15,-2 4 0 0,4-11-2 0,1-7 0 16,1 0 0-16,5-6 0 0,-4-8 0 0,-2-4 3 16,1 0 1-16,-5-7 0 0,-4 5 3 0,-3-1 1 15,0-4 3-15,-8 9-2 0,-2 1 1 0,-4 7-6 16,-1-4-2-16,-6 9-9 0,1-1-15 0,-1 7-44 16,-2 4-26-16,1 3-28 0,-2-2-30 0,2 5 94 15,-1 3-81-15,4-2-19 0</inkml:trace>
  <inkml:trace contextRef="#ctx0" brushRef="#br0" timeOffset="52991.21">18989 6204 751 0,'5'3'482'0,"-2"-2"-204"15,0 1-154-15,-3-2 124 0,1 0-125 0,4 1-13 0,-4-1 6 16,0 0-2-16,-1 0-6 0,0 0-39 16,2-2-10-16,0 2-14 0,0-2-13 0,0-1-9 0,2 2-13 15,1-2-3-15,1 2-3 0,2 2 1 16,-1 5-1-16,0-2 1 0,5 10-2 0,-3 1-1 16,1 7-1-16,1-2 1 0,-1 15 0 15,1-2 0-15,0 8-1 0,-3 3 0 0,0 2 0 16,0 3 1-16,-1-2 0 0,1 2-1 0,-2-3-1 0,1-1 0 15,-3-8 1-15,6-7-1 0,-6-2 1 0,-1-1-1 16,0-7 0-16,-2-9 2 0,3 0 0 0,-4-4 0 16,-3-9 0-16,0 2 1 0,3-6 0 0,0-6-2 15,-3 1 2-15,1-8-1 0,-4-4-1 0,2 1-1 16,-1 0-1-16,-2-3-2 0,0 2-3 0,-1-1-13 16,3 2-5-16,-5 2-6 0,3 4-1 0,-5 1-1 15,3-3-1-15,-4 7 2 0,1 3 2 0,-4 5 13 16,3 3 5-16,-1 9 7 0,2 1 0 0,4 6 6 15,-1 6 4-15,1 7-1 0,2-4 3 0,0 1 3 0,5 4 3 16,3 7 2-16,0-3 2 0,2-1-3 0,4-1-1 16,5-2 1-16,1 2 1 0,3-8-5 0,0 5 1 15,5-17-6-15,0-3-1 0,3-2-1 0,-1-8 1 16,-4-4 0-16,3-12-2 0,3 1 1 16,-5-8-1-16,0-2 2 0,1-3-1 0,-1-2 1 15,0-7-1-15,1 4 0 0,-2 0 1 0,1-1-1 16,-1 4 1-16,0 0-1 0,-3-3 3 0,1 7-1 15,-1 2 0-15,-3-2 1 0,-2 4-2 0,-6 6 2 0,2-1 2 16,-1 0 1-16,-4 7 0 0,-2 2 0 0,-4 1 1 0,-2 4 0 16,-9 4 0-16,6-1 0 0,-8 6-3 0,-3 9 10 15,0 1 6-15,-4 8 8 0,4 4 5 0,-1 6 6 16,1 1 4-16,3 5-2 0,3 0 1 16,3 2-8-16,2-1-6 0,2 1-7 0,6-4-7 15,3-5-5-15,1 3-2 0,11-13-2 0,1-1 0 16,9-9-5-16,-3 3-3 0,18-22-3 0,-7 2-13 15,5-12-70-15,4-8-51 0,-1-8-82 0,0-3 160 16,-8 1-121-16,-4-9-66 0</inkml:trace>
  <inkml:trace contextRef="#ctx0" brushRef="#br0" timeOffset="53594.64">18341 7452 511 0,'-8'3'319'16,"3"0"-123"-16,3-1-90 0,-2 0 51 0,1-1-26 15,1-1-10-15,1 0-8 0,0 0-5 0,0-1-7 16,1-1-4-16,-3-1-13 0,3 0-5 15,1-2-4-15,1 0-4 0,-2 0-14 0,0 1-5 0,0-1-3 16,1 1-5-16,-1 1-16 0,1 0-1 0,0 3-5 0,-1 3-2 16,1 2-6-16,1 0-3 0,0 3-7 0,-1 10 1 15,2-1-1-15,-2 5-2 0,1 3 0 0,0 5-2 16,0 1 0-16,-1 2 1 0,2 5 1 16,-1-2-3-16,0 0-4 0,0 1-4 0,1-4-4 0,-2-4-10 15,1 3-10-15,0-16-13 0,-2 0-16 0,0-7-66 16,0 0-36-16,2-8-58 0,-2-2 147 15,2-5-138-15,1-3-62 0</inkml:trace>
  <inkml:trace contextRef="#ctx0" brushRef="#br0" timeOffset="53793.85">18287 7716 1031 0,'-7'21'483'0,"3"-1"-260"16,-1 0-115-16,6 0 47 0,1 0-23 0,1-4-9 15,-1 3-6-15,5-7-13 0,-1 1-8 0,1-3-26 16,0-4-9-16,2 0-9 0,-1-1-9 0,0 0-18 0,2-5-9 16,3-3-2-16,1-1-8 0,-2 2-2 0,1-7-2 15,1 3-1-15,3-7-24 0,2-2-24 0,-2 1-32 16,-3 4-50-16,3-1 95 0,-2-1-72 0,1 1-32 16</inkml:trace>
  <inkml:trace contextRef="#ctx0" brushRef="#br0" timeOffset="55536.63">18118 8350 861 0,'-6'8'481'0,"1"4"-247"15,-1 1-142-15,0-2 106 0,2 1-126 0,-2 0-8 0,5-1-4 0,0-3-10 16,1 3-22-16,0-4-7 0,2 1-4 16,-1 1-5-16,2 0-6 0,0-1 2 0,1 3-3 15,3 2-1-15,-3 0 0 0,-1-1 2 0,-1 6-1 16,1-2 0-16,0 3 0 0,-1 1-1 0,-1 9 0 16,-1-6 1-16,0-1 0 0,-4 2-2 0,4 4 0 15,-1 3 1-15,0-3 0 0,-1-2-1 0,0-2 0 0,1 7-2 16,1 0 0-16,2 2 1 0,-1-6-1 0,-1 6 0 15,1-1 0-15,0 2-1 0,2 5 0 0,-3 0 0 16,2-1-1-16,0 5 1 0,-1-4-1 0,5 2 0 16,-3 2 1-16,2-8 1 0,3 5 0 0,-4-4 0 15,3-1 2-15,-3-1-3 0,2 2 2 0,-1-3-2 16,0-1 1-16,-4 0 0 0,3 0 0 0,0-1 1 16,-1-2-1-16,0-1 2 0,-2-1-2 0,-1-2 3 15,-4-4-4-15,4 4 0 0,0-2 1 0,-1-4-1 16,1 0 1-16,0-2-1 0,-1 3 0 0,3-1 0 15,2 0 1-15,-5-4 1 0,-1 2-2 16,3 1 1-16,-2 0 0 0,0-2 0 0,1 1 1 16,-3 0-1-16,3-1 0 0,0 2 1 0,0-4-1 0,-2 3 1 15,1-5-1-15,0 2 0 0,0 0 1 16,0 0 0-16,0-2-1 0,0-1 1 0,-1 1-2 16,-1 1 1-16,3 1 0 0,-3 0-1 0,0-1 1 15,0 2 0-15,-2 2 0 0,1-2-1 0,2 0 1 0,0 1-1 0,-2 3 0 16,2-1 0-16,1-3 0 0,1 0 1 15,1 0-1-15,1 1 0 0,-1-4 1 0,0 2 1 16,0-6 0-16,0 1 3 0,2 0 0 0,-2-2 1 16,3 0 1-16,-2-3 3 0,1-1-2 0,1-2 1 0,3 0 1 15,-4-2 1-15,1 1 3 0,2-3-1 16,-5-2 1-16,2 2 3 0,-1-1 4 0,2-1-2 16,-2 0 0-16,2 0-3 0,0 0-2 0,7 4-2 15,-4-3-2-15,1 1-5 0,1 2-3 0,1-1 1 16,-1 2-3-16,2 0 1 0,-1 2 1 0,0-2-2 15,2 0 0-15,1 0-1 0,0 1 1 0,3-1 0 0,1 1 0 16,6-1 0-16,-2-1-2 0,0 1 2 0,9-2 0 16,-2-1 0-16,5 0 0 0,1 0-1 0,1-2 0 15,-1-2 1-15,4-2 0 0,-1 0 0 0,-4-1 1 16,4 2 2-16,-5-4 3 0,1 0 2 0,0 4 8 16,-2-2 4-16,-1 6 2 0,0 0 4 0,-1 3 7 15,-3 3 3-15,-5 4 0 0,5 0 3 16,-7 4-1-16,-2 1-2 0,-2 0-1 0,-1-1-3 0,-3 0-6 15,-2 1-6-15,4-1-4 0,-3-1-2 0,0 0-7 16,1-2-1-16,-1 1 0 0,1-1 0 16,-3-4-2-16,3 1 2 0,-4-1 1 0,-1-3 0 0,-2 0 1 15,0-3-2-15,2 1-1 0,-4-2 2 0,0-2 1 16,-1 0 0-16,0 1 0 0,-1-2 0 0,0-1 1 16,-2 1-1-16,0-2 1 0,-2 2-3 15,1 0 0-15,-1-2-3 0,-4-1 0 0,3 2-2 16,-2-4 0-16,-1 1 0 0,2-1-1 0,0 2 0 0,-1-4 0 0,-1-2-1 15,0-1 1-15,2 3-2 0,-1-3 0 0,4 1 0 16,-7-5-1-16,4-1-1 0,1 1 0 0,-2-2 1 16,1-7-1-16,-1 2 0 0,-2-5-1 0,-1-1 1 15,4-5-1-15,-4 0 1 0,2-2 0 0,-2-3 2 16,3-1-1-16,-3-4 1 0,4-1 0 16,-1 3 1-16,3-6 1 0,-4 2 0 0,4 0 0 0,0 0 0 15,2 5 0-15,-2-3 0 0,3 8 0 16,0-3 0-16,-2 6 0 0,3 2 1 0,0 3-1 15,-1 0 0-15,1 5 1 0,-2 1-1 0,2-5 1 16,-1 0-1-16,0 8 0 0,1-4 0 0,-1 3 0 0,0-5 1 16,1 4 0-16,0-3-1 0,-4 4 1 0,4-5-1 15,-3 0 0-15,0-3 0 0,-2 0 0 0,0-2-1 16,-2-3 0-16,-1 2 0 0,2-2 0 0,-4 2-1 16,1-1-1-16,1 1-2 0,1 1 1 0,-1 2-1 15,1 0 0-15,2 6 0 0,0 1-2 0,2 3 2 16,1 3 1-16,1 2 0 0,1 2 1 0,0 5 0 15,2 1 1-15,-1-1-2 0,0 3 4 0,1 0-1 16,-2 3-1-16,5-4 2 0,-4 1-2 0,0 1 2 16,2 0-1-16,1 1-1 0,0-2 2 0,3-3-2 15,-2 0 2-15,1 0-2 0,0-4 2 0,0 3-1 16,0-2 2-16,1 1 1 0,-3-1-1 0,2 2 1 16,-2 3 0-16,1 1-1 0,-3 2 0 0,0-1 3 15,-3 7-3-15,1-3 1 0,-1 3 0 16,0 0 1-16,-2 3-2 0,-2 3 0 0,2 1 2 15,0 0-3-15,-1 2-1 0,1 3 1 0,-1-4-1 16,-1 1 1-16,1-2 1 0,-1-2 0 0,2 0-1 0,-3 1 2 0,0-3-1 16,-1-1 1-16,1 5 2 0,-2-3-2 0,-2 2 1 15,-3 1 1-15,-4-1 0 0,2-1 0 0,-1 3 0 16,-7-2 0-16,0-2-1 0,-2 1 0 0,-4 0 0 16,-2 4 0-16,0-3-4 0,-5 0 1 0,0 1 0 15,3 1 0-15,-3 3 0 0,6-2 0 16,-2 0-1-16,5-1 1 0,-2 1 0 0,8-4 0 15,-2 1-1-15,4-2 1 0,2-3-2 0,1-1-1 16,-1-1 1-16,5-1-3 0,-1-3 2 0,2-3-6 16,3 1-5-16,-1 1-16 0,3-2-17 0,2 1-22 0,-2 2-87 15,5 1-48-15,0 0-95 0,3 4 201 0,9 8-191 16,-6-5-81-16</inkml:trace>
  <inkml:trace contextRef="#ctx0" brushRef="#br0" timeOffset="55971.52">18167 9103 844 0,'0'1'400'0,"1"-1"-215"0,1 0-89 16,0 0 65-16,0 0-67 0,4-2 0 0,1-1 0 16,-2 0 4-16,2 1-8 0,1-1-11 0,0-1-25 15,0 1-2-15,-3 0-6 0,2 1-8 0,2-2-3 16,-1 3-8-16,0-2-1 0,-3 2 1 0,2-2-3 15,1 2-3-15,1-3 0 0,2 4-1 16,-2-1-1-16,2-5-3 0,1 4-1 0,4-1-1 16,-2 0-1-16,3-2-3 0,0 0-1 0,5-2-1 15,1 1-1-15,-2 4-1 0,6-4-3 0,3 3-1 0,-1-1 1 16,-2 1-1-16,-1 3 0 0,0-1 1 0,1 1 0 16,-1 2-2-16,-1 1 4 0,-6 2-1 0,2 0 0 15,1 2 1-15,-4 3 0 0,0-2-1 0,-4 2 1 16,0-2 0-16,-2 1 1 0,-2-1-1 0,-4-3-15 15,2-2-21-15,-3 0-25 0,1-2-34 0,-3-6-153 16,1 3 189-16,0-14-123 0,-2-2-80 0</inkml:trace>
  <inkml:trace contextRef="#ctx0" brushRef="#br0" timeOffset="56560.52">18482 8449 803 0,'0'0'400'0,"-2"-2"-209"0,1 2-106 16,-2-2 58-16,1-1-28 0,2 3-12 0,-2-3-5 16,0 2-12-16,1 0-8 0,-1 0-8 0,1 0-6 15,-2 1-17-15,1-4-7 0,-1 3 1 0,1-1-5 16,-2 1-12-16,2-1-3 0,0 2-1 0,-2-1-2 15,-2 2-2-15,2 0 0 0,-1 0-5 0,0 3-2 16,-3 1 0-16,-1 0-2 0,0 3-2 0,1 3-2 16,-1 0-2-16,-1 3 0 0,2 2 1 0,-3 3 4 15,3-2-1-15,2 4 0 0,0 1 2 0,1-1 4 16,-1 2 0-16,6 3-1 0,-2-2-2 0,4-2-2 16,2 3 0-16,2-2 0 0,1-3 0 0,1-1-4 0,5-9 1 15,2-2 1-15,2-1 0 0,-3-1-1 16,4-8 0-16,-1-3 2 0,4-2-2 0,1-10 1 15,0 3 0-15,-5-1-1 0,-1-2 2 0,4-3 1 16,-5 0 1-16,-4 1 1 0,-7 2 3 0,2 3 2 16,-6 0 0-16,-2 2 1 0,-3 4 2 0,-4 1 1 15,0 2-1-15,-5 2-1 0,1 4 3 0,-3-1-1 16,-2 7 0-16,0-2-2 0,-1 3-2 0,-1 2-2 16,4 3-3-16,-1 1 0 0,3 3-9 0,1-1-12 15,3 0-20-15,-1-1-29 0,3 0-38 0,6-2-53 0,1-2 108 16,1 0-84-16,1-1-30 0</inkml:trace>
  <inkml:trace contextRef="#ctx0" brushRef="#br0" timeOffset="57079.75">18288 9560 595 0,'-6'-1'339'0,"-3"1"-143"0,3 0-91 0,3 1 44 15,2 3-17-15,-1 0-9 0,1-2-9 0,-2 2-8 16,4 0-5-16,2-1-5 0,3 5-19 0,-1-4-7 15,2 2-3-15,2-2-5 0,2 2-12 0,4-2-5 16,3 0-5-16,0-2-5 0,-2 0-7 0,9-1-2 0,6-2 1 16,-2-1-3-16,0 0-6 0,4-3-1 0,2 3-3 0,5-1 0 15,3 1-4-15,0-1 0 0,-7 3-5 16,3 3 2-16,2 1 0 0,-5 1-3 0,-2 1-2 16,-3 0-19-16,-1 2-23 0,-5 0-18 0,-5 0-30 0,-3-3-187 15,-1 2 213-15,-10-5-131 0,-2 1-86 16</inkml:trace>
  <inkml:trace contextRef="#ctx0" brushRef="#br0" timeOffset="57971">18741 9854 958 0,'-4'0'496'15,"4"-3"-289"-15,0 0-116 0,0 2 28 0,-5-1 1 16,5 1-6-16,-2-1-7 0,2 2-11 0,-4 3-17 16,-1-2-10-16,1 1-6 0,0 4-7 0,1 0-5 15,-1 2 0-15,-2 5-3 0,-2-1 3 0,-1 0-1 16,6 4-1-16,-7 5-4 0,1-1-3 0,-2 2-12 16,0 1-2-16,0 2-5 0,1-1-3 0,1 6-9 15,0-2 0-15,1-3-3 0,1 2-3 0,1-4-5 16,3-6-7-16,-1 0-75 0,1-1-60 0,1-5-98 15,1-4 179-15,0-7-130 0,-1-5-116 0</inkml:trace>
  <inkml:trace contextRef="#ctx0" brushRef="#br0" timeOffset="60914.21">4281 9387 900 0,'-5'-4'447'16,"-2"3"-231"-16,3-2-121 0,-1 6 38 0,1-3-2 15,2 3-14-15,0 0-16 0,1 3-36 0,-2-1-4 16,3 5-7-16,0 0-8 0,1 1-12 16,1 4-2-16,1-3 2 0,2 2-1 0,0 0-6 0,2-4-6 0,6 1 1 15,-3 0 4-15,-1-4-4 0,4-3 0 0,-2 2 2 16,3-4 5-16,0 0 1 0,1-1 4 0,-3-4 0 15,3-2 2-15,1-4-4 0,0-3-1 0,2-4-2 16,-4-4-7-16,4-2-1 0,-1-2-4 0,4 0-4 16,1-7-6-16,-2 2 1 0,8-4-2 0,-1 3-3 15,5 2-3-15,-1-2-15 0,4 3-28 0,0-1-40 16,5 4 65-16,1 2-42 0,1-14-23 0</inkml:trace>
  <inkml:trace contextRef="#ctx0" brushRef="#br0" timeOffset="76999.7">18409 9436 570 0,'-1'1'325'16,"1"-1"-132"-16,0-1-95 0,0 1 55 0,0 0-10 15,-1 2-8-15,0-2-7 0,-1 0-27 0,0 0-9 16,-2 0-12-16,2 3-11 0,-1-2-18 15,0 0-7-15,-2-1-6 0,2 3-5 0,0 0-9 0,-1 1-4 16,1-1-3-16,1-1-1 0,-2-1-4 0,2 0-1 0,-1-1 2 16,0 1-3-16,-1-1-2 0,1-1 2 0,-1-2 0 15,-3 0 2-15,0 1 0 0,1-1 1 0,0 1-2 16,-3-2 3-16,3 2 0 0,-1 2 0 0,0 0-1 16,-2 0 0-16,-2 0-1 0,-1 2-1 0,1 0-1 15,2 1-1-15,-6-2-2 0,0 3-1 0,-1-1-1 16,2 0-1-16,2-1-1 0,-8 1 1 0,3 0-1 15,-3-1-2-15,1-1 2 0,2 1-2 0,-1 0 1 16,-1 0-1-16,2 2 1 0,2-2-2 0,-3 1 0 16,4 1 2-16,1-2-2 0,-4 2 1 15,2 0-1-15,0-2 1 0,2 0-1 0,0 2-1 0,0 1 2 16,-2 0-1-16,1 1 0 0,4-3 0 0,-3 3 0 16,2 0-1-16,-1-2 0 0,-2-2 2 0,1 2-2 15,3-1 1-15,-2 0 0 0,-3 1 1 0,3-2 0 16,-3 2 1-16,-4-1-2 0,4 1 0 0,-2 0 2 15,-3 0 0-15,1 3-2 0,0-3 0 0,-2 3-1 16,3 0 0-16,-1 4 1 0,-2-2-1 0,4-1 1 16,0 2-1-16,-4 1 0 0,2 0-2 0,0-2 2 0,3 0 1 15,-3-1-1-15,-1 4 1 0,5 1-2 16,-3-2 1-16,3-4 0 0,-6 4 1 0,3 2 0 16,0-2-2-16,2-3 1 0,-2 1 1 0,-5-2-1 15,4 1 1-15,0-2 0 0,2 0-1 0,-2 0 1 16,2 0 0-16,-1-2 0 0,2 3 0 0,1-2 0 15,-2 3-1-15,2 2 1 0,0-1 0 0,-2 0-1 16,1 3-3-16,-2-1 1 0,0 2 2 0,1 0-1 16,1 2-1-16,-1-2 1 0,1 0 0 0,-1 1 1 0,-2 2 2 15,1 0-1-15,3-1-1 0,-2-1 1 0,0 1 0 16,-5 2 1-16,2 1-2 0,-1-2 1 0,3-2 0 0,-3 5 0 16,0-1 0-16,0-1 0 0,0 1 1 15,3-1-2-15,-1 1-1 0,-1-1-1 0,2-2 0 16,1 2-2-16,0 0 2 0,3-1-3 0,0 0 1 15,0 1 0-15,1-2 0 0,1 4-3 0,-1 0 2 16,0-4 1-16,-2 3-1 0,1 1-1 0,2-1 1 16,-4 2 1-16,1-2 1 0,-4 1 2 15,-1-3 0-15,7 2 1 0,-6-4 0 0,2 5 1 16,-5 0-3-16,4-3 3 0,3 1 0 0,-1-2-1 0,0 7-1 16,0-1-1-16,1 0 1 0,2-2 1 0,-1 5 0 15,0-1-1-15,0 4 0 0,0-2 1 0,0-3-1 16,2 4 1-16,0-3 1 0,2 0 0 0,-2-1-1 15,1-1 0-15,0-5-2 0,2 2 2 0,1 1 0 16,-2-2-1-16,7 0-1 0,-7 2-1 0,5-2 1 16,0 2 1-16,0-2-2 0,-1 1 2 0,5 1 0 15,-2-1 0-15,-3-2-1 0,5 2 2 0,-1-5 0 0,0 3-1 16,2 2 1-16,0 0-2 0,-1-5 1 0,1 4 0 16,1-1-1-16,-1 2 1 0,2-2 0 0,0 0 0 15,4-3 0-15,-3 0 2 0,4 2-2 16,-2-4 2-16,-1 0 0 0,3 0 0 0,0 0 0 15,-4-1 0-15,1 2 0 0,-3-3 0 0,3 2 0 16,-3-3 0-16,1 0-1 0,-2 1 1 0,2 1 1 16,-2-2-2-16,1-1 1 0,2 2-1 0,-1 0 0 15,0-1 1-15,-1 0-1 0,2 0 0 0,5 0-1 0,-2 0 2 16,-3-2-1-16,0 0 1 0,2 0 0 0,0 2-1 16,3 1 1-16,-4 1 0 0,0-1 0 0,0 2 0 15,0 0 0-15,2 2 1 0,-2 1-1 0,1-2 0 16,-2 3 1-16,0-3-1 0,0 1 1 0,-1-1 0 15,1 3 0-15,-1-7 0 0,-1 4 1 0,2-1-2 16,-2-3 1-16,0 2 0 0,0-2 0 0,0-2 1 16,-1 1-2-16,2 0 2 0,-2-3-2 0,1 2 0 15,0-1 0-15,1 0 0 0,-1 0 0 0,0-2-1 16,-1 1 1-16,0-2 0 0,0 2 0 0,1-2 0 16,-1 2-1-16,1-2 1 0,-1 0 0 0,0 2 1 15,2-1 0-15,-1 1 0 0,1 0 0 0,3 0 0 16,-3-1 0-16,4 2 0 0,-2 0 0 0,3 0 1 15,-1 0-1-15,2 1 1 0,-1-2 1 0,0 3-1 16,1-2 1-16,0 4-3 0,-1-5 1 0,0 3-1 16,1 0 2-16,-4-4-2 0,4 2 1 0,-2 0 0 15,1-2 0-15,-2-1 3 0,0 4 0 0,1-3 2 16,0 2 0-16,0-2 2 0,-1 2 0 0,0-1 1 0,-1-2-4 16,3 1 3-16,-1 2-2 0,-1-4-1 0,0 1-1 15,3 2-1-15,-2-3-1 0,1 2 1 16,1 0 1-16,-3 0-2 0,0-2 1 0,2 2 1 0,-2-2-2 15,-1-1 3-15,-3 0-26 0,3 1-26 0,-2-1-34 16,0-4-52-16,-1 2 97 0,0 0-74 16,-11-2-34-16</inkml:trace>
  <inkml:trace contextRef="#ctx0" brushRef="#br0" timeOffset="77773.13">16183 12108 548 0,'0'2'259'0,"-4"-2"-139"15,2 0-65-15,2 0 26 0,0 2-13 0,0-2-15 0,0 0-4 16,-1 2 1-16,1 0-4 0,1 0-13 0,-1-1-3 15,0 0 1-15,0 0 7 0,1 1-1 0,0 1 1 16,-1-1-4-16,1-1 6 0,-1 2 0 0,2-1 2 16,-2 0-2-16,2 0-4 0,-1 0-3 0,2 1-2 15,0-2-3-15,1 3-6 0,-1-3 0 16,1 0-3-16,1 1 0 0,-1 0-8 0,2-1 0 16,-1 2-2-16,1-2 1 0,3 1-2 0,-1 0-1 15,0 4-2-15,1-2-2 0,-1-1 2 0,1 3-1 16,4-2 0-16,0 3 0 0,-5-2-2 0,2 1 1 0,0-2-1 15,-2 1 1-15,3-1-1 0,-5 1 0 0,4-2-1 0,-4 1 3 16,2-2 0-16,0 1 3 0,-4-2 0 0,0-1 6 16,2 0 1-16,-5-1 3 0,2 0 1 0,0-2 1 15,-3-2 0-15,2 3-2 0,-2-2-2 0,1 0-3 16,0 0-1-16,-1-3-3 0,1 2-1 0,-2 0-2 16,1 1-1-16,-3-1 1 0,1 1 0 15,1-1-2-15,-2 3 0 0,1 0-1 0,0 0 0 16,1 0 1-16,3 0-2 0,-1 1-1 0,0 0 1 15,2 0 0-15,-5 1 0 0,1-1 0 0,1-1 0 16,-3 1-1-16,1 0 1 0,2 1 2 0,-1-3 2 16,2 2 1-16,1-1 1 0,0 0 1 0,0 0 3 15,-2-2 1-15,0 1-1 0,-1-1 0 0,1-1 2 16,0 0 0-16,1 0-1 0,-2 0 0 0,1 0 0 16,0-1 2-16,0 0-1 0,3 3 1 0,-3-3-4 15,-2 1 2-15,2 1-1 0,0 0 2 0,-1-2-1 16,-1 1 0-16,1-3 1 0,-2 1 0 0,-3-2-1 15,2-1-1-15,-3 1 0 0,3-2-2 0,-2 1-2 0,-1 0-2 16,-4-2 0-16,3 0-3 0,3 2 0 0,-2-1 1 16,-1 1-3-16,-1-2-23 0,0 2-32 0,2-2-38 15,3 7-64-15,-5-4 117 0,-2 3-85 0,4 3-40 16</inkml:trace>
  <inkml:trace contextRef="#ctx0" brushRef="#br0" timeOffset="152452.04">4417 10158 597 0,'-2'-5'351'0,"-4"5"-144"16,2 0-99-16,-4 0 70 0,4 0-54 0,-1 1-19 0,5 4-1 16,-4-5 0-16,2 1-12 0,0 0-27 0,2 0-7 15,0 0-4-15,1-1-3 0,0-1-3 16,-2-1-4-16,1 1-11 0,0 0 3 0,-1 0-4 15,1 1 1-15,3 0-1 0,-2 2-5 0,-1 0-3 16,4 4-3-16,2-2-2 0,-5 6-6 0,6-2-1 16,-6 4-5-16,2 0-1 0,1 1 0 0,0-1-3 15,2 2-1-15,-2-2 0 0,2-2 0 0,3-3 0 16,0-3 0-16,-1-1 6 0,4-6 11 0,-2-3 3 16,5-9 3-16,0 0-1 0,-1 1 2 0,6-8 0 0,3-7 2 15,1-1-4-15,-2 4-14 0,1-2-2 0,3 3-2 16,2-4-14-16,-1 4-23 0,0-2-32 0,-5 9-59 15,8 1 93-15,0-2-62 0,0 4-33 0</inkml:trace>
  <inkml:trace contextRef="#ctx0" brushRef="#br0" timeOffset="170877.84">17007 13902 236 0,'0'0'188'16,"-1"1"-48"-16,0-1-66 0,1 0 53 0,-2 1-19 15,1-1-8-15,0-1-7 0,1 1-4 0,-1 0-10 16,-1-1-3-16,0 1-6 0,0 0-3 0,2 0-16 0,-2 2-4 0,-2-1-1 16,2 1-4-16,0 0-14 0,0 1-1 15,-1 0-1-15,0-1-3 0,0 1-2 0,1 1 0 16,-1-3-6-16,0 0 0 0,0 0 0 0,0 0-2 16,-1 0-1-16,0-1-1 0,1 0-1 0,-1 0 0 15,0 0-1-15,-3-1-1 0,3 0 0 0,0 1 0 16,-3-1 1-16,1 0 3 0,0-1 1 0,0 2 0 15,0-2 2-15,1 1 1 0,-1 0-1 0,-3-2-2 16,3 1-1-16,0 1-4 0,-1-2 0 0,5 1-3 16,-7 1 0-16,5-1-3 0,-1-1-1 0,0 0 1 15,-3-1 0-15,4 2 0 0,-3-3-1 0,-1 0 0 0,1-1 0 16,-1 2 0-16,-1 0 1 0,0-1 0 0,3 1 0 16,-7-3-1-16,1 3 1 0,1-1-1 0,4 0 1 15,-4-1 0-15,1 1 0 0,0-1 2 0,0 1-1 16,1 0 2-16,-2 2 0 0,2-2-1 0,-1 1 1 15,-1-1 2-15,1 1-2 0,0 2-2 0,-2-2 0 16,2 0-1-16,2 1 0 0,-2-1 0 0,1 2-1 16,4-1-2-16,-3 0 0 0,0-1 2 0,3-1-1 15,-1 1 0-15,1-1 0 0,-1 1 0 0,-1-2 3 16,-1 0 2-16,3 0-2 0,-1 2 1 16,0 0 1-16,-1-2 0 0,1 2-1 0,-2-3 1 15,1 1-1-15,1 0 0 0,-3-1 0 0,1 0-1 0,-1 0 0 16,-1-2-1-16,-2-3 0 0,3 3-1 15,-2-1-1-15,3 0 0 0,-6 0-1 0,1 0 1 16,2-1 1-16,-5-1-1 0,5 4 0 0,-5-5 1 16,0 1 1-16,-2 1 0 0,4-1-2 0,-1 1 2 0,2 1-2 0,0-1 2 15,-3 0 0-15,5 2-1 0,-1-1-1 0,2 0 1 16,-4 1 1-16,2 2-2 0,0-2 0 0,1 0 0 16,-1 0 0-16,-1 1 0 0,1 0 1 15,0 2-2-15,1-2 1 0,0-3 0 0,1 3-1 16,-1-2-1-16,1-1 2 0,-1 1 0 0,2-3-1 15,-2 1 1-15,1-2-3 0,-1 2 2 0,6 1-1 16,-5-1 1-16,2 0-2 0,-1 1 2 0,4-2-1 16,-5-2-1-16,5 5 3 0,-4-3 0 0,-1-1 0 15,2 2 0-15,-1 0 2 0,3 4-2 0,-5-3 0 16,5 1 0-16,-3-1-1 0,2 3 1 0,-2 1 0 0,1-4 0 16,-2-1-1-16,-1 0 1 0,2 0 0 0,-1 0 0 15,2 1 0-15,-1-2 0 0,-1-1 0 0,2-1 0 16,0 1 1-16,2 0-1 0,1 1 2 0,-2-1-1 15,1-1 1-15,1 3-2 0,-1-2-1 0,-1 2 0 16,1 0 1-16,0 1-1 0,0-2 1 0,0 2-1 16,1 0 1-16,-1 0-1 0,1 2 1 0,1-1 1 15,0 0-1-15,0-2 0 0,-2 0 1 0,3 3-1 16,-1-2 0-16,0-4 0 0,1-1-2 0,-1 2 1 16,2-1 1-16,-1 1-2 0,1-1 0 15,-1-2-1-15,0 1 2 0,1 1 0 0,0 0 1 16,0-2 0-16,-1 2 0 0,1-1 0 0,0 0 0 15,0-1 0-15,1 2 0 0,0 1 1 0,-2-1-2 16,1 0 1-16,1 4 0 0,-2-5 1 0,1 3 0 16,-1 1 1-16,0-3-2 0,0-1 2 0,-1 1-1 15,0-3-1-15,1 3 0 0,-1-1 0 0,1 0 0 16,1-1 0-16,0 3-1 0,-3-4 1 0,4 6 0 0,-2 2 1 0,0-5 0 16,0 0-2-16,-1 4 0 0,1-1 1 0,-1 0-1 15,3 2 1-15,-1-2 0 0,0 0-1 0,0 1 0 16,-4 0 2-16,5 0-1 0,-3 1-1 15,4 0 1-15,-3-2-1 0,1 0 1 0,2 2 0 16,-4 0-1-16,3-2 0 0,0 1 1 0,1-1 0 16,-4-4-1-16,1 0 0 0,1 0 0 0,-2-5 1 15,7 4 0-15,-3-5 0 0,0-1 1 0,0 1-1 16,1-1-1-16,-1 5 1 0,4-2 0 0,2 0-2 16,-5-3 0-16,3 6 2 0,-1 2-1 0,-3-3 0 0,4 0 1 15,-4 1 1-15,0-2 0 0,2 7 0 0,-1-5-1 16,0 1 1-16,2 2 0 0,-3-1-1 0,4 0 0 15,0 2 0-15,-4-3 0 0,0 0-1 0,-1-1 1 16,1 3-1-16,0-4 0 0,1 2 0 0,0-3 0 16,-1 1 1-16,0-4-1 0,3 3 1 0,0 2 0 15,-2-3 0-15,1-2 0 0,0 2 0 0,2 2 0 16,0 1 0-16,0-2 0 0,1 0 0 0,-3 4 0 16,2-1-1-16,1-1 0 0,-1-1 0 0,0 0-1 15,-2 4 2-15,1-1 0 0,2-4 0 0,-1-2-1 16,0 0 1-16,6-18 0 0,-4 20 1 15,0-2-1-15,2 2 0 0,-2-2 0 0,-1 1 0 16,2 0 0-16,-2 0 0 0,0 2 1 16,0 0 0-16,0-1-1 0,-1 1 0 0,2 1 0 0,-1 1 0 15,1-3-1-15,0 1 1 0,1 1-1 16,0-2 1-16,0-1-2 0,1-1 1 0,1 0 0 0,-2 0 1 16,4 1-1-16,-2 0 1 0,0 4 0 0,-1-2-1 0,4-3 1 15,-1 1 1-15,-1 4 0 0,0-2-1 0,-1 1-1 16,4-3 0-16,-2 0 0 0,1 1 1 15,-4 0 0-15,5 2 0 0,0 0 0 0,0 1 1 0,-2-1-1 16,-3 1 1-16,4-1-1 0,-3 3 0 16,0-2 0-16,0 1 0 0,-3-2-1 0,6 2-1 0,-3 0 1 15,1-3 1-15,2 2 0 0,-2-1 0 16,2-1 0-16,0-1 0 0,-2 1-1 0,-1-3 1 16,3 0 0-16,-1 2 0 0,3-1 0 0,-2 3-2 15,0-2 3-15,-1 3 0 0,0 3-1 0,2-2 0 16,0 1 0-16,-3 2 0 0,1 1 0 0,1-2 0 0,3 1-1 15,3 2-1-15,-2-1 2 0,0 4-2 0,4-4 1 16,1 1 0-16,2 2-1 0,-1-3 1 0,-2 1 0 16,0 0-1-16,-1-1 1 0,-2-1 1 0,0 0 0 15,-3 0 0-15,2 0-1 0,-2 0 1 0,2-1-1 16,-4-1 1-16,0-2-1 0,2 3-1 0,-1 0 0 16,1-2 1-16,-1 0 0 0,1 0 0 0,-1 1 0 15,2 1 0-15,-3 0-1 0,2 1 1 0,-3 1 1 16,-2 4 0-16,3-2-2 0,0 0 0 0,-1 3 2 15,1 1 0-15,1-1 0 0,0-2 1 0,1-3-1 16,0 1 0-16,2 0 0 0,1 0 3 0,0-2-4 16,2 2 0-16,-2-2 0 0,2 1-1 0,0 1 2 15,-4 0 0-15,2 0 1 0,-2-2-1 0,1 1 1 16,1-1-2-16,-1 2 0 0,-2 0 1 0,4-2-1 16,-4 4-2-16,3-1 0 0,-2 2 2 15,-1 0 0-15,0 2-1 0,0-1 2 0,-1 3 1 0,-1 0-1 0,6-1 0 16,-3 0 1-16,1 3-1 0,3-2 0 0,-1 1 0 15,-2-2 0-15,1 2 0 0,3-3 0 0,-9 2 1 16,8 0-1-16,-8-3-1 0,1 1 1 0,0-3 1 16,5 1-1-16,-4 0 0 0,5-3 0 0,-1 1 0 15,-2-1 0-15,0 0 0 0,-1 0 0 16,0-2 0-16,-1 1 5 0,-1 1 3 0,-2 3 0 0,1-1 0 16,-3 0 3-16,2 0 2 0,-4 6-1 15,2 0 0-15,-2 1-6 0,0-1 0 0,-1 0-1 16,2 4-1-16,-1-1-1 0,-1 0-1 0,3 1 0 15,-2-2-1-15,1 1 1 0,0 0 0 0,0-2 1 0,3 0-2 16,1 0-5-16,0-1-13 0,4-1-16 0,-2-2-75 16,2 1-65-16,2-1 131 0,-1 0-100 0,4-4-81 15</inkml:trace>
  <inkml:trace contextRef="#ctx0" brushRef="#br0" timeOffset="171632.14">17502 8903 288 0,'-6'2'183'15,"2"0"-63"-15,1-1-50 0,0-2 19 0,0 1 17 16,1-2 7-16,0 0-2 0,1 2-15 0,0-1-21 16,1-1 0-16,0 2-4 0,0-2-6 0,3 1-12 15,-1 0-7-15,3-2-4 0,-1 1-1 0,2-2-8 16,-1 0-2-16,2 1-6 0,1 1-4 0,-1-1-7 15,0-1 1-15,2 0-2 0,1 1 0 0,1-2 3 16,-1 1-2-16,1 0 1 0,1 0 2 0,-2 0-2 16,0 0-1-16,3-1 0 0,-2 3-2 0,-2-2-2 15,1 2-1-15,-1 1-1 0,0-1 1 0,-1 2-1 16,1 0 1-16,-5 2-1 0,4 0 2 0,-4 1-1 16,-1 1 1-16,3 0 1 0,0-1-4 0,-3 1 2 15,1 0-1-15,0 1 0 0,-2-2 0 0,7 2 1 16,-7-1-1-16,-1-2 1 0,-2 0 6 0,3 1 1 15,-2-3 0-15,1 5 2 0,0-4-3 0,-2 0 2 16,0 3-1-16,1 0-2 0,0-1-7 0,-2 2 0 16,1-2-2-16,1 2-2 0,-3-1 1 0,3 0-3 0,0 2 1 15,0-1 2-15,1-1-1 0,1 3 0 0,0 1 1 0,-2-3 2 16,0 3 0-16,0-1 2 0,-1-1-1 16,-1 1-1-16,-2 3 2 0,1-4 0 0,0 3 0 15,-1 0-1-15,0 0 0 0,0 1 0 0,0 0 0 16,-3 2 0-16,1-3 0 0,-3 4 0 0,-1-3-2 15,3 0-1-15,-2 1 1 0,1 2-2 0,-2-3 1 16,5-1-1-16,-1 1-12 0,3 0-30 0,1 1-39 16,1-1 63-16,-1-3-38 0,-2 3-23 0</inkml:trace>
  <inkml:trace contextRef="#ctx0" brushRef="#br0" timeOffset="174518.25">4234 10982 944 0,'1'-5'408'0,"-1"-1"-234"16,1 0-88-16,1-1 25 0,1 1 0 15,1-2-9-15,3 2-6 0,-2-1 5 0,2 0-7 16,-1 4-19-16,0-2-7 0,2 4-7 0,-2-1-3 16,-1 2-8-16,0 0-5 0,5 2-17 0,-6 4-2 15,2-1-6-15,1 3-3 0,-3 2-3 0,4 0-6 16,2 1-2-16,-4 0 1 0,2-2-3 0,0-2 0 15,2 2-1-15,6-4-1 0,-2-2 3 0,2-3 0 16,-3 0-1-16,8-13-1 0,-1-2-2 0,9-7-1 16,-1-8-9-16,13-14-33 0,4 0-55 0,13-12 78 15,9-10-45-15,-1-30-26 0</inkml:trace>
  <inkml:trace contextRef="#ctx0" brushRef="#br0" timeOffset="183107.7">14106 12658 236 0,'-11'-4'194'0,"6"1"-52"0,-1 2-64 16,2-1 39-16,1 2-8 0,-2-1-18 0,1 2-11 15,0-1-11-15,4 1-7 0,-2-1-19 0,-1 1-5 16,1 4-5-16,2-2-5 0,0-2-12 0,2 1-2 0,1 4 2 16,-3-5 2-16,4 2-1 0,-1-3 1 0,2 0 2 15,-4-1 5-15,4-1-2 0,0 1 3 0,3-3-5 0,-2-1 2 16,-1 3 1-16,3-3-3 0,0 2-2 15,2 0-5-15,-3 0-2 0,-2-1 0 0,2 1-2 16,2 3-3-16,-3 0 0 0,2 2-2 0,-1 3 1 16,-1-1 0-16,4-1 0 0,-1 4 1 0,-1 0 0 15,-1-3-2-15,2 0 0 0,0-4-2 0,1-1-1 16,-1 1 3-16,0-3-1 0,0-1-1 0,1-1 0 16,-1 0 4-16,-2-1 0 0,4-3 3 0,-2 4 0 15,1-5-2-15,-2 0 3 0,2 0-1 0,2-2-1 16,3 1-3-16,-2-1 0 0,-2 0-2 0,4-2 1 15,1 3-1-15,-2-1 0 0,-2-1 1 0,3 2 2 16,-2-3-1-16,-1 3 1 0,-1-2-1 0,1 2-3 16,-2 0 4-16,2 0-2 0,-1 3-2 0,-3-5-1 15,1 1 2-15,-3 2-4 0,5 0 3 0,-6-4 0 16,3 3-1-16,0-2-1 0,-1-1 1 0,1 1-1 16,-2-3 1-16,2 0-1 0,0 1 0 0,-2 3 1 0,-1-2-1 15,-1-3 0-15,2 2 2 0,-1 2 0 0,0 1 1 16,-1-1 2-16,0-1 9 0,1-1-1 0,-2 1 2 15,0 1 0-15,3-4 0 0,-4 1-1 0,1-2-1 16,2-1-2-16,-3 0-6 0,1 0-1 16,1-1-2-16,0 1 1 0,-1-2 0 0,2 1 0 15,-2 0 0-15,-2 4-1 0,3-3 0 0,-1 1 1 16,-3 1 1-16,2 1 0 0,-2 0-2 0,0 3 1 16,-1-3-2-16,0-2 2 0,0 3-2 0,-1 0-1 15,0-2-1-15,1 1 1 0,-1 3-1 0,1-1 0 0,0-2 0 16,-1 2 1-16,1-2-1 0,-2 3 1 0,2-1-1 15,0-4 0-15,-1-1 0 0,1 2 2 0,1 2-2 0,0-4 0 16,0 3 1-16,0-3 0 0,0 0 0 0,0 3-1 16,1-2 0-16,-1 0 0 0,2-2 0 15,-1 1 0-15,0 0-1 0,1 2 1 0,-2-1-1 16,1-1 1-16,0 2 1 0,0 0-1 0,-1 2 0 16,2-1 1-16,-1 1 0 0,1-2-1 0,1 1 0 15,1-3-1-15,-1 0 0 0,1 3 0 0,-1-3 1 16,0 1 0-16,-1 3 0 0,2-6 0 0,-1 2 0 15,-1 4 0-15,2-3 1 0,-1 1 1 0,0 0-2 16,0-2-1-16,2 1 1 0,-2 3 1 0,2-6-1 16,-1 2 0-16,-1-3-1 0,2 0-1 0,0 1 2 15,0-1 0-15,0 1 0 0,2-2-1 0,-2 2 1 16,2 1 0-16,-2-1-1 0,2 2 1 0,1 0 0 16,-1-2 0-16,1 5 0 0,1-1 0 0,-2 1 1 15,2 1-1-15,1 0 1 0,0 0 0 0,-4 1-1 16,0 0 0-16,3 0-2 0,-2 1 3 0,0 1-1 0,-5-3 0 15,5-2 0-15,2 0 0 0,1 5 0 16,0-3 0-16,-3-3 0 0,0-1 0 0,1 2-1 0,2 0 3 16,-2 2-2-16,-3-5 0 0,1 1 0 15,2-1 1-15,-1 3-1 0,2-1 0 0,-1-1 0 16,-1 3 0-16,0-2 0 0,-1 3 1 0,1-2-1 16,-1 2-1-16,-1-2 2 0,0 0 1 0,0 1-2 15,3 0 0-15,-1 1 0 0,-1 1 0 0,0 0 2 16,0-1-2-16,-1 1 0 0,1 2-1 0,-1-1 1 15,0-2 0-15,0 0 0 0,-1 3 1 0,1 0-1 0,0-3-1 16,2 3 1-16,-3-1 1 0,2 3-1 0,-1 0 1 0,1-2 0 16,0 1-2-16,1-2 1 0,-1 3 1 0,1-4-1 15,1 0-1-15,1 1 1 0,-1 0 0 0,2 1 0 16,0-3 0-16,2 2 0 0,-1 0 1 16,2 2 0-16,-1-1 1 0,-1-3-1 0,2 3-1 15,0 0 0-15,-2 0 0 0,0 0 0 0,1-2 0 16,-1 0 0-16,0 2 0 0,-3-1 0 0,1-1 0 15,0 2 1-15,2-2-1 0,-1 1-1 0,-4 0 0 16,2 1 1-16,1 3 0 0,1-1 0 0,-1 0-1 16,-2 1-1-16,1-1 2 0,1 2 1 0,0 1 1 15,-2-2-2-15,1 4 0 0,2-3 0 0,-2-1 0 16,-1 2 0-16,0 0 0 0,2-3 0 0,0 2-1 16,-1-1 1-16,1 2 0 0,0 0 0 0,1-1 0 15,1 0 0-15,-2 0-1 0,1 1 1 0,2-1 0 16,-2-1 0-16,-1 1-1 0,3 0 1 0,0 0 0 15,1-1 0-15,1 4 0 0,-1-4 0 0,-1 4 0 0,0-2-1 16,2 1 0-16,4 1-1 0,-9-1 1 0,2 2 1 16,-3-6 0-16,7 5 0 0,-4-2-2 0,1-1 1 15,0 4 1-15,-4-6-1 0,7 3 1 0,-3 2-1 16,-2-2 0-16,0 3 0 0,5-2 1 0,-6 2 0 16,1-2 0-16,0 1 0 0,0 0-1 0,2 1 1 15,2 0 0-15,-2-2 0 0,-1 1 0 0,1 1 0 16,1-2-1-16,-2 2 1 0,2 1 0 15,-3-2 0-15,1 1 0 0,0 2 0 0,-2 0 1 16,0 2-1-16,2 0 1 0,-3 0-1 0,2 2 1 0,2-1-1 16,-1 2-1-16,0-1 1 0,1-2 0 0,1-2 0 0,3 2 1 15,-2 2-1-15,1-2 0 0,-3 0 0 0,6 0 1 16,-1 1-1-16,0 0-1 0,1-1 2 0,-4-2-1 16,4-2 1-16,-2-1 0 0,1-3 1 0,-1-2-1 15,-1 2 2-15,-1-3-1 0,0 3 0 16,2-1 1-16,-1-1-2 0,0-1 0 0,0 1 0 0,-1 3-1 15,1-2 0-15,-3 1 0 0,1 1 0 16,0-1-2-16,-1 6 1 0,3 0 0 0,-2-1 0 16,-2 0 1-16,2 3-1 0,4 0 1 0,2 0 0 15,-5 0 0-15,1 3 0 0,0-3 0 0,0 0 1 16,-2 0-1-16,3 0 0 0,1-2 1 0,-6 0-1 16,5 0 1-16,0-1 1 0,-1-2 1 0,2 1-2 15,3-3 2-15,-4 2 0 0,-1-1-2 0,4-3 1 16,-3 1 0-16,2-1 1 0,0 1-2 0,0 1 1 15,-1-1 1-15,-1 3-1 0,2 0-1 0,1 4 3 16,-2-2-4-16,0 4 1 0,1-1 0 0,1 3 1 16,1 0-1-16,-6 3 0 0,1 1 0 0,-2-2 0 0,0 3-1 15,1 0 0-15,0 2 0 0,-9-2 0 0,7-3 1 16,-1 1-1-16,-2-2 2 0,-1-3-2 0,1 0 2 16,0-1-1-16,-3-2 1 0,2 0 0 0,0-3-1 15,1-2 1-15,-1-1-1 0,0 3 2 0,1-4-1 16,-1 4 0-16,-1-2-2 0,3 0 1 0,-2 2-1 15,-2 0 0-15,-1 1 1 0,2 0-1 0,-2 3-1 16,2-2 0-16,-2 2 1 0,2 1 1 0,-1 0-1 16,1 0 0-16,0 0 0 0,1 0 2 0,-1 0-1 15,1-2 1-15,-1 1 0 0,0-2-2 0,2-2 3 16,0 2 4-16,-1-2 1 0,0-1 2 0,2 0 3 0,0 0-1 16,1-3 2-16,-1 1 0 0,-2 0 0 0,2 2-3 15,0-2-1-15,-1-1-3 0,-2 1-3 0,-1 5 0 16,2-1-1-16,-3 4 1 0,1 0-1 15,-4 0-5-15,1 2-8 0,-3 4-8 0,0-1-10 0,2 0-48 16,-3 0-34-16,2 1-52 0,0 0-103 16,3 1 185-16,1-2-126 0,3-2-47 0</inkml:trace>
  <inkml:trace contextRef="#ctx0" brushRef="#br0" timeOffset="183765.44">17513 8599 689 0,'-2'1'296'0,"2"1"-191"15,-2-1-67-15,1-1 19 0,1 0-11 0,3-2 15 16,-1 1-1-16,0 1-8 0,2-1 0 0,-1-1-1 0,1 0-2 15,2 0-5-15,-1 0-5 0,2 1-17 0,0 1-3 16,0 0-3-16,2 2-1 0,2-1-4 0,-2-1-1 16,1 0-3-16,0-1 1 0,3 1-4 0,-1 1-1 15,-1-2 2-15,1 1 0 0,-2-1 5 0,5 2 6 16,-2 0 4-16,-3-2-1 0,-1 0 8 0,-2 1 6 16,1-1 0-16,-2 0 0 0,1 1-3 0,-2-1-3 15,-1 2-2-15,1-1-3 0,-2 2-2 16,0-2-7-16,-5 0-2 0,6 5 1 0,0-3-2 0,-4 0-1 15,3 4 0-15,-3-2 1 0,1 0 0 16,-2 4 0-16,2 0 1 0,-3-3-4 0,1 2 1 16,0 0 0-16,1 1-1 0,-4-1-1 0,2-1-1 15,3-1 0-15,-1 1-3 0,0-1 3 0,-5-2-2 16,-1 0 1-16,3 2-2 0,2 1 0 0,-1-1-2 16,-4 1 3-16,4 1-2 0,0 0 1 0,2 2 3 15,-3-3-1-15,1 2 3 0,-1 0 6 0,0-3 4 0,2 2-1 0,-5 2 9 16,-2-2 0-16,3 1 0 0,-4 0 1 15,-1-1-2-15,0 2-2 0,-5 1-4 0,-1 0-1 16,3-3-6-16,1 0-1 0,0 0-2 0,2 1 0 16,-1-3-1-16,3-1-4 0,0-1 1 0,3 0-1 15,2-2-3-15,-2 1-65 0,2-2-46 0,3 0-79 16,-1 0 144-16,0 0-132 0,0-2-81 0</inkml:trace>
  <inkml:trace contextRef="#ctx0" brushRef="#br0" timeOffset="185890.04">4360 11487 943 0,'8'3'419'16,"-11"-1"-280"-16,3 0-104 0,-2 2 63 0,-1 0-94 0,5 0 2 0,-1 2 10 15,1-2 4-15,3 3 3 0,-3-1 2 16,1 5 3-16,-1 0 13 0,4 4 4 0,-2 0 5 15,4-7-1-15,1 3 10 0,-2-2 4 0,6-6 2 16,2-3 1-16,4-12-8 0,-2-1-3 0,5-7-6 16,3-8-6-16,4-7-13 0,1-2-3 0,14-14-7 15,-1 2-7-15,7-6-27 0,-2 0-51 0,12-6-84 16,1 4 122-16,1-11-97 0,1 1-63 0</inkml:trace>
  <inkml:trace contextRef="#ctx0" brushRef="#br0" timeOffset="186734.75">4484 12343 430 0,'-6'-6'193'16,"0"1"-82"-16,3-1-45 0,-1 1 21 0,2-2 0 15,1 2 20-15,-1-1 2 0,1 1-2 0,2 0-1 16,-2 0-2-16,0-1 3 0,-1 2-2 0,-2 0-4 16,4 2-7-16,0 1-6 0,-1 1-9 0,-3 0-7 15,4 2-16-15,-4 1-9 0,4 5-9 16,-2 0-6-16,1 3-13 0,0 2-3 0,-4 2-1 0,6 3-1 16,1 0-3-16,0 2 5 0,4-1 3 0,-2-3 4 15,-1 0 4-15,8-12 3 0,9-4 10 0,-2 0-1 16,2-4-4-16,6-13-3 0,9-9-4 0,19-16-3 15,24-22-5-15,-10 9-4 0,13-14-38 0,30-25 22 16,-2 1-8-16,19-16-9 0</inkml:trace>
  <inkml:trace contextRef="#ctx0" brushRef="#br0" timeOffset="190370.81">13927 11709 781 0,'-3'1'377'0,"-3"-1"-198"0,0 0-95 15,1-1 42-15,-1-1-25 0,1 2-27 0,1-2-1 16,1 2-10-16,-2 0-6 0,4 2-21 0,-3-2-7 0,3 4-5 16,-1 2-3-16,2-1-4 0,0 2-2 15,-1 5-1-15,1-1-3 0,0 1 1 0,0 1 0 16,0 3 0-16,0 0-1 0,0 0-1 0,1 2-1 0,1 2-2 15,-1 1 1-15,0-2-5 0,-1 0 1 0,1-2-2 0,0-1-1 16,0-6 0-16,0 2 0 0,1-7 1 0,0-2 0 16,0-1 0-16,0-4-2 0,1-6 1 15,2-4 1-15,-3-2-2 0,2-4 0 0,1-2-1 0,0-2 0 16,2 0 1-16,-1-2 0 0,0 0 0 16,-2 6 0-16,3-1 1 0,-4 8-1 0,2 0 1 15,-3 6 1-15,0-1 0 0,-2 14-1 0,0-1 1 16,-2 9-1-16,-1 5-1 0,-1 7 3 0,0 0-2 15,-2-2 1-15,2 6-1 0,-1 1 4 0,2 3 0 16,0-8 3-16,2-3-1 0,0-9-1 0,1 4 1 16,1-16-2-16,0 7 2 0,1-14-3 0,4-9 0 15,-1 0-1-15,2-9-1 0,-1-2-1 0,3-8 5 16,3 0 2-16,-1-4 0 0,-1 2 1 0,-1 4 6 16,2-1 2-16,-2 5 1 0,1 6 5 0,-6 7 9 15,1-1 2-15,-4 14 1 0,0 0 2 0,-2 9-1 16,0-2 1-16,-2 13-2 0,1-2-2 0,1 6-14 15,1 4-2-15,-1 2-5 0,1 1-2 0,1-4-5 0,1-4 0 16,3 1-4-16,-3 1 1 0,0-5-2 0,5-6 1 16,-3-4 0-16,3-1 2 0,1-9-3 0,-2 4 0 15,0-9 0-15,2-6 1 0,0-2 2 0,2-4-2 16,1-4 0-16,0-2-1 0,-1-1 2 0,3-3 0 16,-1 3 0-16,-2 2-1 0,1 0 0 15,-1 10 0-15,-3-1 0 0,-3 7 1 0,2-3 0 16,-6 17-2-16,1 0 0 0,-1 6 1 0,-3 7-1 15,-2 3 1-15,2 3-1 0,-2 1-10 0,0 1-16 16,2-2-19-16,-2 0-26 0,2-5-36 0,2-9-46 0,1-5 101 16,1-3-82-16,2-3-19 0</inkml:trace>
  <inkml:trace contextRef="#ctx0" brushRef="#br0" timeOffset="191158.53">13863 11393 625 0,'-2'-4'362'16,"1"0"-156"-16,0-2-102 0,-1 5 44 0,2-7-20 16,0 3-12-16,0 1-24 0,0-2-12 15,1 2-13-15,1-3-6 0,-1 4-23 0,2-1-7 0,3 0-3 16,-2-2-4-16,1 0-10 0,0-1-2 0,2 1 1 0,-1 0-4 16,3-2-2-16,-1 1-1 0,0 2-2 0,0 2-3 15,1 0 1-15,1 0 2 0,2 0-3 0,-1 1 3 16,0 2-1-16,2-1 0 0,-2 0-1 0,0 1 2 15,1 0 1-15,-1 4-4 0,-4-1 1 0,1 2 1 16,-1-1 2-16,-4 1 0 0,3 0-1 16,-2 2 0-16,-1-1 1 0,0 3 0 0,-2-2 1 15,-1 1-1-15,1-1 1 0,4 0-2 0,-6 1 3 16,-1-3-1-16,0 0-1 0,-5-4 1 0,6 3 0 16,1 0-1-16,-4 0-1 0,-5-2 1 0,5 2-1 15,-1 0-2-15,-1-1 1 0,3-1-1 0,-2 0 0 16,-1 1 0-16,4-1-2 0,-1-1 0 0,2-1 0 15,-1 1 0-15,2 0 0 0,-1 0 0 0,2-2 0 16,2 1-1-16,0 0 1 0,1-1 0 0,-1-1 2 16,2 1 2-16,1 1-2 0,0-1 0 0,2 0-1 15,-4-2 2-15,7 3-1 0,-4-1 1 0,1 1-2 16,-1 0 2-16,2 0 0 0,-2 0 3 0,-1 0 5 0,-2 4 5 16,-3 0 8-16,1 1 4 0,0 0 3 0,-2 3 0 15,0 0 1-15,0 3 6 0,0 4-4 0,-1-3-3 16,-1 1-7-16,-2 1-1 0,-2 0-1 0,-2 0-1 15,1-2-2-15,0 0-2 0,1-1-1 0,0-2 0 16,3-3-3-16,-5-3-3 0,3 0-1 0,0-2 1 16,2-2-1-16,-1-3-6 0,-2-2 0 0,3-1-4 15,-2-2-9-15,3 0-80 0,1 0-65 0,-7 0-141 16,11 3 226-16,-6 0-196 0,-1 2-118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51:22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6529 5483 761 0,'-4'-9'463'16,"-1"2"-270"-16,-3 4-122 0,-1-1 41 0,-2 0-46 0,-1 3-1 15,-3 4-9-15,1-2-3 0,1 6-21 16,-7 1-9-16,-1-3-6 0,-2 7-7 0,0 4-5 16,-8 0-2-16,-1 2 0 0,-4 3 0 0,-5 1 2 15,-1 4 0-15,0 3 0 0,-5 7-1 0,0-3 2 16,0 7 7-16,-1-2 5 0,1 7 3 0,-3-2 5 15,-2 3 6-15,0 0 2 0,0 5 0 0,0 0 1 0,-2 3-5 16,2 3-5-16,1 3-3 0,5-2-5 16,5-5-6-16,3 2-3 0,-11 8-1 0,4 1 0 15,6-9-4-15,-2 1 0 0,5 5-2 0,-7 8 0 16,7 5-1-16,-5-2-1 0,15-6 1 0,-5 11 0 16,1-2-3-16,1 1 2 0,4 1-2 0,0-2 3 15,1 1-2-15,2-2 1 0,3 3-2 0,3-8 1 16,-3 2 1-16,6-1-3 0,0-1 3 0,5 0-2 15,-1-1 1-15,6-1-1 0,-2-4 3 0,1 7 0 16,4-5 3-16,1 2 1 0,2 1 0 0,0-2 5 16,2 3 0-16,3 3 1 0,0 0-1 0,0-10-1 0,1 1-2 15,6 14 0-15,-4-4 0 0,2-4-4 0,1-2 0 16,1-2-2-16,5 15 1 0,4 0-2 16,-1 2 0-16,2-14 0 0,5 8-1 0,0 0 0 0,4-2-1 15,1-1 1-15,11-10-1 0,-6 1-1 0,8-7 1 16,0-2 0-16,2-5 0 0,2 2 1 0,-6-12-2 15,9 0 1-15,-1-6 1 0,-4 2 0 0,8-14-1 16,1 4-1-16,1-6 1 0,9-5 0 0,7 0 1 16,-4-2-2-16,-9-3 3 0,8-5-2 0,6 6 0 15,1-1 2-15,-7-3 0 0,-4 1 0 0,5 3 1 0,10 8 0 16,3 15-1-16,-3-8 2 0,-10 8 2 0,17 7-3 16,-1 1 1-16,-2 5 0 0,0 0-1 0,0-7 4 15,3 1-2-15,0-4 0 0,4-4-2 0,-10-15 6 16,4 3-2-16,-1-11 2 0,4-7 1 15,-1-11 0-15,-4 2 1 0,-1-24 0 0,-1 2 1 0,5-10 0 16,0 2 1-16,-4-16-4 0,0 0 2 0,0-6-2 16,4-4-1-16,1-5 1 0,-3 2-1 15,-13 5-2-15,-1 0-1 0,10-14 2 0,3 1-3 16,-12 12-1-16,-4 0 2 0,-2 4-1 0,9-5 0 16,-5 11 1-16,4-8 1 0,-13 25-2 0,3-2 1 15,-5-1 1-15,0 10-1 0,-3-1 0 0,-5 1 1 16,0-2-1-16,-8-1 1 0,2 0 0 0,-3-11 0 15,0 3 2-15,4-11-1 0,-6-3-1 0,-4-7 1 16,5 3 1-16,-16-15-2 0,7 1 1 0,-7-4 0 16,-10-5-1-16,-5-8 0 0,-1 1 0 0,-2-5 0 15,-6-5-1-15,-9-7-1 0,0 4 2 0,-2 8 1 0,-9-1-2 16,-4-18 1-16,-3 1 1 0,-4 13-1 0,0 3 2 16,-2-2 0-16,-10-15 1 0,-6 6 0 0,0-5 2 15,3 23 1-15,-13-10 4 0,3 0 0 0,-7 9 2 16,-1 4 1-16,-2 13 4 0,-3-4 1 0,-2 10-2 15,2-1-2-15,-1 8-4 0,1 1 2 0,0 6-5 16,-1-1-2-16,3-1-5 0,1 3 0 0,-1-4-3 16,-2 0 0-16,2 2 2 0,1-5-2 0,0-2 0 15,0 2 1-15,8 7-1 0,-2 0 0 0,-14-7 4 16,4 2-1-16,6 8 0 0,-4 0 1 0,-2 2-1 0,-20-3-1 16,-2 7 2-16,1-3-1 0,4 15-1 0,-23 0 2 15,4 0 0-15,-8 9 1 0,1 5 1 0,3 9 6 16,-6-1-2-16,3 9 1 0,6 6-2 0,5 2-2 15,1 3-2-15,4 1 0 0,-1 2-2 0,15 3-9 16,-2-2-12-16,20-2-18 0,-4-5-21 0,14-1-126 16,-5 3-124-16,26-13 231 0,-2 2-167 15,3-7-136-15</inkml:trace>
  <inkml:trace contextRef="#ctx0" brushRef="#br0" timeOffset="660.3">6239 6069 1146 0,'-25'-3'499'0,"-4"7"-314"0,-1 0-111 0,5 5 73 15,-4 0-75-15,3 0-2 0,1 3 1 0,3-2-3 0,6 0-9 0,-3 3-11 16,0-1-13-16,3-1-23 0,3 1-2 0,1-3-2 16,-3 2-1-16,4 1-2 0,-2-1 0 15,1-1 2-15,0-1 2 0,3 2 4 0,0 0-2 16,3 1 0-16,0-1-3 0,1-1-1 0,5 0-2 16,0 1-2-16,2-4-3 0,1-3-6 0,3-1 3 15,5 0 0-15,5-4 1 0,-4-1 0 0,12-10 1 16,-2 1-2-16,4 1 3 0,0-1 2 0,2-1-2 15,0 3 0-15,-3 3 3 0,0 5 3 0,-10 4 1 16,3 6 1-16,-4-1 1 0,-12 10 0 0,-4 10 3 16,-3-4 0-16,-3 1-3 0,-5 6-2 0,0 1 2 0,-7 0 0 15,-1 1-3-15,-1 2 3 0,11-15-5 0,-3 4-6 16,-2-5-11-16,6-5-19 0,3-4-18 0,5-8-70 16,-1-2-45-16,3-5-87 0,1-6 171 0,5-4-160 15,1 1-70-15</inkml:trace>
  <inkml:trace contextRef="#ctx0" brushRef="#br0" timeOffset="825.22">6280 6246 1546 0,'-10'12'612'0,"0"2"-359"16,-3-2-153-16,13-2 87 0,-3 3-102 0,3 2-17 0,0 1-3 15,-4 3-8-15,4 2-11 0,4 3-41 0,-4 1-17 16,3 1-23-16,4-2-23 0,-1-1-56 15,4 0-33-15,-1-10-46 0,1 4-59 0,-1-7 159 0,4-5-114 16,5 0-24-16</inkml:trace>
  <inkml:trace contextRef="#ctx0" brushRef="#br0" timeOffset="1292.02">6438 6173 1017 0,'0'-7'504'0,"0"2"-261"16,0 3-134-16,2 1 62 0,0 0-28 0,0 2-11 0,2 1-6 15,-1 2-27-15,1 0-14 0,4 2-14 0,1-2-9 16,1 2-21-16,0-1-8 0,5-2-6 16,4 4-6-16,1-5-11 0,2-1-3 0,0-1 1 15,-1 0-2-15,-1-1-1 0,-2-1 0 0,-2-2-1 16,1 0 1-16,-3 1 0 0,-6-1-1 0,0 1 1 0,-1 1 1 16,-7 0 2-16,0 0 0 0,2 2-1 0,-5 3-1 15,-3-1 3-15,-2 3-2 0,-4-1-1 0,2 6-4 16,2 1 0-16,-6 2-1 0,-1 0-1 0,3 4 1 15,-1 0-1-15,3 2 0 0,1-1-1 0,-1-1 0 16,2-1-2-16,8 0 0 0,-1 0 3 0,1-4-3 16,0 1 0-16,3-4-1 0,4 1 1 0,3-2 1 15,1-3 1-15,2 0 1 0,1-2-1 0,0 0 1 16,2-3-1-16,4-4 1 0,0 2 0 0,-5-4 1 16,4-3-1-16,0-2 0 0,2-2 0 0,2-7 0 15,1 1 3-15,-5 1-2 0,2-5 2 0,1-2-1 16,-1 1 1-16,-2 0 1 0,-4 3 2 0,-2-1 0 15,1 4 1-15,-8 3 4 0,-4 3 0 0,2-1 4 16,-12 7-3-16,1 3 0 0,-5 4-2 0,0-1 1 16,-7 12-4-16,1 0 0 0,-3 7-6 15,-1 5-1-15,1 5 0 0,3 0 0 0,0 3-1 16,3 6-2-16,6 3 0 0,1-4-1 0,4-3-1 0,7-3-1 0,7 0-6 16,-1-2-5-16,3-5-9 0,7-9-13 0,0-9-19 15,8-3-88-15,13-16-54 0,-6 5-109 0,9-8 218 16,8-15-200-16,-3-2-95 0</inkml:trace>
  <inkml:trace contextRef="#ctx0" brushRef="#br0" timeOffset="1556.8">7402 6049 1488 0,'-5'0'655'0,"3"0"-380"0,-1 0-149 16,0 0 34-16,11-1-27 0,-2-1-9 0,3 0-21 15,-1-1-14-15,4 1-23 0,1-1-13 0,4-2-32 16,-1 0-5-16,5-2-8 0,-2 1-4 0,2 0-19 16,3-2-20-16,-3 2-23 0,-1-1-29 0,-1 2-35 15,-7 0-45-15,1 2-210 0,-1 0 271 0,-1 0-171 16,-3 3-76-16</inkml:trace>
  <inkml:trace contextRef="#ctx0" brushRef="#br0" timeOffset="1692.56">7379 6178 1206 0,'-14'21'548'16,"7"-8"-319"-16,-1 3-135 0,5-6 49 16,3-2-30-16,5-2-10 0,1-1-4 0,2-1-32 0,6-7-17 0,6-4-13 15,2-1-11-15,-1-2-25 0,7-5-19 0,-3-1-33 16,9-5-142-16,4 0 158 0,-1-2-100 0,-4 6-60 15</inkml:trace>
  <inkml:trace contextRef="#ctx0" brushRef="#br0" timeOffset="2064.57">7820 6005 1303 0,'-3'-1'623'15,"2"1"-392"-15,-2 0-138 0,6-1 12 0,3-4 2 16,2 3-1-16,3-3 4 0,4-3-1 0,9-3-24 16,0-1-9-16,7-4-5 0,2 0-3 0,3-3-15 15,2 1-6-15,2-1-7 0,-2 5-5 0,-3 5-13 16,-1-4-4-16,-9 17-7 0,0-1-3 0,-7 9-3 16,1 0-1-16,-13 20-3 0,3-3-1 0,-9 9-1 15,-6 9-3-15,-6 3 1 0,-1 2-1 0,0-1 1 16,-14-3 1-16,0 6 2 0,-3 0 1 0,0-9 3 15,-1-6 4-15,-3-2 2 0,-8-2 14 0,0-6 6 16,0 4 2-16,12-18-1 0,-5 0 1 0,1 1-2 16,10-8-1-16,1-5-1 0,11-6-12 0,-2-5-8 15,6-3-1-15,1-1-2 0,7-6-2 0,0-2 1 16,5 0 0-16,7 1-1 0,0 2-2 0,1-3 1 16,8 10-3-16,2-2 3 0,3 7-2 0,1-2 0 15,7 10-5-15,-4 2-12 0,3 5-76 0,3 2-57 16,-2 0-102-16,3 1 186 0,-10 0-136 0,5 6-79 0</inkml:trace>
  <inkml:trace contextRef="#ctx0" brushRef="#br0" timeOffset="2869.74">6022 7468 1364 0,'-4'-13'516'0,"0"1"-346"0,-2-2-81 16,-2 0 27-16,5-1-17 0,0 2 3 0,3 7 3 15,-2-3-11-15,1 3-13 0,1 5-14 0,-1 4-31 16,1 2-10-16,0 3-11 0,0 11-8 0,0 1-9 16,0 1-1-16,0 17-3 0,0-1 3 0,2 12 0 15,-1-2 1-15,-4 11 1 0,1-8 1 0,0 5 0 16,-3 2-2-16,0-9 2 0,1 0-2 0,-4-10 1 0,3-10-1 15,1-2 0-15,-1 2 0 0,1-10-1 0,0-5 1 16,-1-3 0-16,1-6-4 0,-1-8-1 0,1 1 0 16,0-9 0-16,0-5-4 0,1-3 1 0,0-7 0 15,3 3-2-15,2-9 5 0,0-1-2 0,6-2 1 16,1-1 1-16,0-2 3 0,4 6 2 16,0-5 1-16,1 2 2 0,3 12 4 0,-3-7 6 15,3 23 1-15,0-2 2 0,2 11 8 0,0-3 1 16,3 22-1-16,0 0 1 0,-2 7-2 0,3 7-5 15,0 3-1-15,-1 0-1 0,-2-3-9 0,-5-10-2 0,3 7 0 16,1-3-3-16,-2-6 0 0,-2-8 0 0,-2-4-1 0,3-5 1 16,2-9 1-16,0 5 3 0,-3-13 0 0,-3-9 4 15,1 0 3-15,-2-9 1 0,-1 4 5 0,-3-6 13 16,-2 0 3-16,-1-1 2 0,-4-2 0 0,0 6-1 16,0 0-2-16,-1 5-1 0,0 1-4 15,-4 5-12-15,3-2-4 0,-1 13-7 0,-2 0 0 16,1 7-3-16,-3 4-1 0,1 8 0 0,-3-1-4 15,0 11-3-15,0 5 2 0,0 6 0 0,2 1 0 16,-1-2 2-16,6 8-2 0,-3 2 3 0,2 2-2 16,1-9-7-16,2 0-17 0,2-6-19 0,5 1-55 15,4-13-28-15,-3 5-34 0,5-18-44 0,6-6 124 16,1-1-104-16,3-14-17 0</inkml:trace>
  <inkml:trace contextRef="#ctx0" brushRef="#br0" timeOffset="3202.29">6874 7601 839 0,'0'-9'583'0,"-2"5"-207"0,-4 0-198 16,0 1 117-16,-4 1-95 0,1-1-26 0,-1 1-52 0,-1 1-18 16,-3 1-14-16,0-2-16 0,-1 1-32 0,0 1-9 15,4-1-7-15,-5 1-5 0,-1 0-5 0,0 1-3 16,-1 0-6-16,1 3-5 0,4-1 0 0,-8 2-2 16,2 1 0-16,3 2-2 0,2 1 2 0,3 2-2 15,5 2 0-15,2-1-1 0,0 0-1 0,9-3-3 16,2 2 1-16,7-1 1 0,-2-1-3 0,12-6 1 15,-1 1 1-15,1-4 1 0,5-1 2 0,-2-5 2 16,1 1 0-16,-6-1 1 0,-2-1-1 0,3 2 2 16,-4-2 0-16,-2 4 4 0,-4 2-1 0,-1 1 4 0,0 4 12 15,-7 5 2-15,4-4 6 0,-7 10 0 0,-1 1 0 16,-1 2 2-16,-1 5-3 0,-2-1-3 16,1-2-14-16,-1 3-3 0,1-3-5 0,1-2-5 0,3-5-27 15,-1 0-19-15,4-3-21 0,-2-2-26 16,1-7-110-16,1 2-88 0,4-8 202 0,-2-3-155 0,1-2-95 15</inkml:trace>
  <inkml:trace contextRef="#ctx0" brushRef="#br0" timeOffset="3606.62">7236 7325 1163 0,'-10'-7'512'0,"12"3"-303"0,-1-2-115 0,7 3 33 16,-5-2-1-16,8 5 4 0,-1-4 4 0,0-1-22 16,2 3-6-16,0 2-6 0,2 1-9 0,-3-1-20 0,0 4-6 15,-4 2 3-15,5 4-5 0,-3 3-18 0,-1 4-5 16,-3 6-6-16,-2 7-3 0,-2 14-7 0,0-3 2 16,-1 0-15-16,-1 6-2 0,-3 1-1 0,1-1-4 15,1-3-1-15,2-8-3 0,-1 1 0 0,1-8-6 16,-1-3 3-16,2-9-4 0,0 0-1 0,0-8 2 15,0-3 1-15,0-3 4 0,-3-1 0 0,2-4 1 16,0-4 2-16,-4-4 7 0,3 2 5 0,-6-8 1 16,0 3 3-16,0-6 5 0,-6-2 1 0,1-3 1 15,0 3 3-15,0 1-3 0,-2 3-3 0,-1 3 3 16,1-4-2-16,0 9-8 0,1 4 1 0,0 4-1 0,2 2 1 16,1 12-4-16,1-3 0 0,4 8-5 0,1 4-2 15,2 2 2-15,0 6-3 0,5 2-1 0,4-2-5 16,2-1-4-16,3 1-2 0,5-7-4 0,3-7-29 15,1 3-22-15,5-19-28 0,1 0-34 0,3-8-188 16,-1 1 236-16,-1-16-147 0,4 2-90 0</inkml:trace>
  <inkml:trace contextRef="#ctx0" brushRef="#br0" timeOffset="4170.02">8248 7712 1328 0,'-18'3'575'0,"4"-1"-360"16,-4-1-135-16,6 2 22 0,2 0-13 0,0-1 1 16,1-2-9-16,2 0-28 0,3 0-9 0,3 2-9 0,1-2-3 15,5-2-8-15,-2 0-1 0,6-4-11 0,4 2-3 16,0-1-1-16,5-2-1 0,1-2 1 0,14-1-7 15,-1-2-1-15,6-2 1 0,13 2-1 0,7-1-1 16,-3-2 1-16,17-1-1 0,6 0-1 0,8 2 0 16,-1 2-1-16,9 2-6 0,-3-3 0 0,9 2-3 15,3 0 0-15,1 3-1 0,-2 2-1 0,2-2 5 16,3 3 1-16,-3 5 1 0,-2-3 4 0,-14 3 3 16,-6-1 0-16,14 4 0 0,3 0 3 15,-22 3-3-15,3 1 1 0,-4-4 3 0,15 3-3 16,-2 0 1-16,4 3 0 0,-21-7 0 0,8-2 3 15,4 0 2-15,-6-1-1 0,2-5 0 0,-10-1 1 16,-2-1 0-16,1 0 1 0,-7-1-1 0,-5-2-2 16,0 0 1-16,-12 1-1 0,4 1 0 0,-12-2 3 15,4 1-2-15,-12 2 0 0,-1 1 0 0,-3-1-1 16,-9 2-1-16,-2 0 0 0,-5 0-1 0,5 4-8 16,-8-3-1-16,-1 0-4 0,-1 0-8 0,1 1-8 0,-4 1-12 15,1-2-43-15,0 0-22 0,-5 1-25 0,1-1-32 16,-2 2-49-16,4 0 129 0,0-3-97 0,-1 3-9 15</inkml:trace>
  <inkml:trace contextRef="#ctx0" brushRef="#br0" timeOffset="4465.25">11403 7265 1376 0,'5'-7'523'0,"14"-1"-335"0,0-1-105 0,7-1-4 16,3 1 7-16,3-2-41 0,8-2 34 0,3 2-22 15,-3-2-6-15,11-3-14 0,-2 2-9 0,-3 3-17 16,5-3-1-16,-18 10 0 0,1 0-1 16,-4 3 4-16,-8 3 4 0,-7 7 6 0,-1 2 7 0,-10 7 9 15,-3 7 3-15,-5 5 4 0,-2 4 3 0,-4-4-5 16,-9 15-5-16,-4 3-4 0,-1 1-6 0,5-8-10 15,-4 5-6-15,0-6-6 0,0 3-24 0,7-11-20 16,-3 5-23-16,11-15-36 0,1-3-157 16,-2 0 193-16,9-6-123 0,6-6-79 0</inkml:trace>
  <inkml:trace contextRef="#ctx0" brushRef="#br0" timeOffset="5369.73">12736 6116 1419 0,'-6'-6'523'0,"-1"0"-369"0,7 6-86 0,-5-2 33 16,5 0-9-16,-5 2-2 0,3 0 1 0,-2 7-4 0,-2 4-5 16,-1 13-13-16,-1-7-18 0,-6 12-30 0,-6 12-8 15,4 2-4-15,-6 11-2 0,1 11-2 0,-4 16-4 16,-6-2-2-16,4 19-1 0,0 6-2 0,-2 19 2 16,1-5 1-16,0 25-1 0,1-4 0 0,1 11 1 15,0 1 1-15,3 9 0 0,0 1 1 0,3 0 1 16,2 3 2-16,0-4 7 0,0-1 8 0,0-7 16 15,4-1 5-15,-1-8 0 0,1 2 2 0,0-26 9 16,3-9 3-16,0 10-3 0,2 0-6 0,0-23-16 16,5-8-3-16,0-9-3 0,4 3 0 0,5-22-12 15,-2 10-5-15,7-29-6 0,4-4-5 0,1-2-5 16,4-12-3-16,7-9-1 0,2-10-3 16,2-3 0-16,6-9-1 0,2-6 4 0,7-12 2 15,-2 2 5-15,12-11 1 0,-1 5 2 0,3-3 3 16,-2-4 2-16,2 8 0 0,0-2-1 0,2 5 1 15,-5 4 1-15,4 6-1 0,-2 2-1 0,-7 2 1 0,2 10-1 0,10 3 0 16,1 3 0-16,-8 2 1 0,0 5-1 0,5 2 0 16,7 6 0-16,4 7-1 0,1 0 1 15,-10-1 0-15,9 3 0 0,5 5-1 0,-3 1 0 16,-2-4 1-16,1-3 0 0,-3-1 0 0,2-4 0 16,-5-7 0-16,2-7 2 0,-4-4 2 0,-2-6 0 15,-1-8 1-15,-7-11 1 0,3 3 1 0,-12-18 0 16,2 0 0-16,-8-6-2 0,1 1 1 0,-13-10-1 15,3 2 0-15,-7-7-3 0,-1-2 2 0,-5-5-2 16,1 2-1-16,-5 6-2 0,-9-10-4 0,2-10-7 16,-2 0-3-16,-1 8-1 0,-3-3-3 0,-1-3-2 0,-2-14-1 15,2-6 1-15,1 2 1 0,-1 5 6 0,2-17 1 16,0-3 2-16,0-7 2 0,4 1 1 0,2-9 4 16,-2 3 2-16,5-5-1 0,1-1 0 0,3-1 3 15,-1 0 0-15,10 2-1 0,-3 0 1 0,2 7 1 16,1-4 1-16,-4 17 0 0,2-2 3 0,-7 12 1 15,-3 6-2-15,-5 12 4 0,-4 2 0 0,-6 11-2 16,-5 8 2-16,-5 7-1 0,-2-1-2 0,2 13-1 16,-12 4 0-16,-7-3 0 0,3 1-2 0,-1 8 2 15,-3 1-1-15,-2 1 0 0,-7-3 4 16,-3 0 0-16,1 0 2 0,2 3 0 0,-13-1 10 16,3-3 1-16,-6 0 0 0,-1 2 4 0,-5-3 1 0,-1 3-2 15,-3-1 2-15,-5 0 0 0,-1 3-5 16,2-2-1-16,-5 4-3 0,0-1-1 0,-7 6-6 15,4-1 0-15,-4 14-3 0,-1-7-5 0,-1 4-10 16,-5 4-9-16,-3 3-9 0,3 4-8 0,10-2-5 0,0 1-8 0,-22 0-29 16,4 4-12-16,15 3-4 0,-3-4-7 0,12 1-16 15,-14-2-114-15,16 2-112 0,-10 0 237 16,36 3-142-16,6-3-120 0</inkml:trace>
  <inkml:trace contextRef="#ctx0" brushRef="#br0" timeOffset="5778.59">12195 7689 1083 0,'-8'-4'503'15,"-8"0"-317"-15,17-2-122 0,7 0 77 0,2-3-63 16,7 0-1-16,3-1 2 0,9-3 9 0,4 1 2 15,5-2-7-15,6-2-9 0,10-2-25 0,-3 2-11 16,24-3-11-16,-5 0-6 0,9-1-11 0,-2-1-5 16,15 0-2-16,3 3-1 0,2 0 0 15,5-2 1-15,7 7 1 0,1 1-2 0,1 3 1 16,4 4 1-16,-5 5 1 0,-1 0 0 0,-14 3-1 0,-14 3-2 0,13 2-6 16,0 0-20-16,-16 2-33 0,-8-2-48 0,-3-2-78 15,3 3 135-15,-15-4-93 0,10 2-52 0</inkml:trace>
  <inkml:trace contextRef="#ctx0" brushRef="#br0" timeOffset="6436.5">12877 6521 1325 0,'-7'3'502'16,"-2"4"-353"-16,13-7-100 0,-2 0 12 0,8-2-13 0,4-3 4 15,7-1-1-15,0-2-2 0,0 1-10 0,12 0-12 0,4-7-1 16,2 3-5-16,-4 1-10 0,6-1-6 0,-4 1-1 15,8-2-1-15,-6 1 0 0,2-1 2 0,-7 4-4 16,3 2 4-16,-4-2-1 0,0 1 2 0,-6 2 0 16,-7 6 5-16,1-1 1 0,-10 3 5 0,-2 6 0 15,-13 3 4-15,2-2-1 0,-15 10 1 0,1-1 2 16,-5 3-2-16,-2 0 1 0,-5 1-4 0,-1 0 0 16,4 0-3-16,0-1-1 0,4-3-2 0,0 1-2 15,5-3-4-15,3-4-1 0,6-2-3 0,0 2 0 16,3-5-2-16,7-1 0 0,4 2-2 15,0-1 2-15,4 0-1 0,3-2-1 0,2-1 1 0,7 0 0 16,8 0-1-16,-3-1 2 0,2-1 0 0,6 2 0 16,-2-2 0-16,4 3 0 0,-7 4 3 0,-8-1 2 15,1 1 4-15,-10 5 2 0,-5 2 4 0,-10 3 11 16,1 1 4-16,-24 6 2 0,1-3 6 0,-10 7 5 16,1-3 3-16,-18 3-3 0,3-2 0 0,-10-2-8 15,3 0-4-15,5-5-5 0,-1 0-6 0,4-7-40 16,3-5-31-16,5-3-42 0,4-3-61 0,7 1-96 15,11-5 174-15,1-10-166 0,-1 3-119 0</inkml:trace>
  <inkml:trace contextRef="#ctx0" brushRef="#br0" timeOffset="6978.63">12190 8481 744 0,'-2'-3'460'0,"2"-1"-203"0,-1 0-152 0,-2-2 145 15,6 1-125-15,-3 1-15 0,-2-1-8 0,5 2-6 16,-3 0-7-16,3 3-5 0,-3-2-4 0,3 4-18 15,-1-2-6-15,5 3-11 0,0 0-5 0,-1 2-13 16,4 1-1-16,7 2-5 0,2 1-3 0,-2-2-5 0,10 3-3 16,10 2 0-16,3-1 1 0,4-2 1 0,7 0 0 15,8-3 2-15,13 0 5 0,25-2-2 16,-10 0 0-16,9-4-2 0,17 0-2 0,1 1-3 16,13-1-1-16,-4 3-1 0,7-3-6 0,-2 0 0 0,1 3 1 15,-2 1-1-15,3 3 0 0,-7-3 0 16,-1 4 0-16,-6-2 0 0,-5 5 1 0,6 0 0 15,-24-2 0-15,3 0 1 0,-16-2-4 0,-7 0-11 16,-13-6-35-16,-2 2-46 0,-16-7 73 0,-10-3-46 16,-12-5-25-16</inkml:trace>
  <inkml:trace contextRef="#ctx0" brushRef="#br0" timeOffset="7487.77">12388 7753 912 0,'-1'-1'363'0,"1"0"-219"0,2 0-71 15,5-3 22-15,0 0-9 0,-2 3 13 16,3-2 7-16,-3 1-1 0,3 2-4 0,-2 3-20 15,-2 4-8-15,3 5-9 0,-2 0-8 0,0-3-20 0,0 11-8 0,-3-1-6 16,3 1-5-16,-3-1-8 0,-2 0 0 0,0-2 0 16,-2 1 2-16,-2-7-2 0,1 3 1 15,1-7-1-15,-3-3 1 0,4 0-1 0,-2-4-2 16,2-5 2-16,2-7-6 0,0 0 0 0,4-6 1 16,1-1-1-16,5-9 1 0,-2 4 1 0,6-3-1 15,1 2 1-15,1 1-1 0,1-1 2 0,4 7-5 16,-1 0 3-16,2 8 6 0,2 1 2 0,-7 10 2 15,1-1 5-15,-1 4 3 0,-10 14-1 0,8 9 2 16,-4-4 0-16,-5 4-8 0,1 5-4 0,-1-2-12 0,1 7-76 16,-1-5-57-16,3 3-93 0,-4-14 171 0,6-1-160 15,-3 2-94-15</inkml:trace>
  <inkml:trace contextRef="#ctx0" brushRef="#br0" timeOffset="8120.62">12374 8832 1086 0,'-2'-4'537'0,"0"0"-317"0,2 4-143 16,0-3 107-16,0-1-130 0,0 6-4 0,2 1 6 15,0-2 0-15,0 4-11 0,-1-1-5 0,1 3-7 0,3 7-8 16,-1 4-7-16,1-3-6 0,-3 3-6 0,1 12-1 16,2-1 1-16,-3 4-2 0,1-1-1 0,-3 0 1 15,0-1 2-15,0 0-1 0,0-5 3 0,-3-6 1 16,1 3 3-16,-2-13-1 0,0 2 0 0,-1-9-5 15,2 5 1-15,-2-15-1 0,-1 2-3 0,2-9 2 16,-1-6-1-16,3-2 1 0,0-3 2 0,0-7 4 16,2-2-1-16,2-1 1 0,1-1 0 0,1 5-2 15,2-5-1-15,5-4 4 0,-2-1-1 0,2 7 2 16,2-3 3-16,5 5 4 0,3-4 1 0,5 10 0 16,0-8 2-16,-3 21-6 0,3 0 3 0,-2 3-3 15,-1 10 0-15,-6 2-3 0,0 16 1 0,-3-2 0 16,-4 11-1-16,-7 2 2 0,-5 8-2 15,3-1 0-15,-14 3-2 0,2 0 3 0,-8-6-2 0,-1 4 2 16,-4-13 0-16,2 5 2 0,-2-12 0 0,1-3-2 16,-2-6-1-16,3-4-5 0,2-4-8 0,1-9-6 15,4-6-21-15,-1-2-38 0,4 2-48 0,11-14-76 0,4 2 136 16,0 0-97-16,2 1-41 0</inkml:trace>
  <inkml:trace contextRef="#ctx0" brushRef="#br0" timeOffset="9686.09">13359 8028 522 0,'-5'12'545'0,"-1"1"-261"0,1-2-187 16,2-4 141-16,2-2-168 0,1 3-3 0,2-1-6 16,0 0 5-16,5-1-4 0,5-1-1 0,-1 0-4 15,6 0-7-15,5 3-5 0,9-2-12 0,1-3-4 16,8 1-7-16,-2 0-6 0,8 1-6 0,0 3-3 16,5-4-3-16,1 2-1 0,6 0-1 0,-5 2 1 15,15-2-3-15,-1 2 1 0,8-1-1 0,8 1-1 16,12 1 1-16,-3-4-1 0,-12 1 1 0,11-3-4 0,25-2 2 15,-3-1 0-15,-12-1 0 0,4-5 0 0,1 0 1 16,17-2 1-16,0-1-1 0,5-1 3 0,-26 4 0 16,8-1 0-16,2-1 2 0,-10 3-2 0,-11 5 1 15,-11 1 5-15,0 1 0 0,-15 4 0 0,-9 3 2 16,-16 4 5-16,5-1 2 0,-28 4-1 0,7 0 1 16,-16 3 0-16,1-2-5 0,-20-1-12 0,2-3-9 15,-4 1-52-15,-9-2-32 0,1-4-42 16,-1-1-74-16,-4-6 140 0,4-1-108 0,2-3-33 15</inkml:trace>
  <inkml:trace contextRef="#ctx0" brushRef="#br0" timeOffset="10011.44">15880 7935 729 0,'1'1'595'0,"1"1"-302"0,-2-4-183 16,3 0 110-16,3 0-123 0,0-4-1 0,4 1-5 15,-2-1 3-15,4 4-20 0,0-4-7 0,1-2-12 0,2 2-10 16,2 0-7-16,4 0-18 0,0 1-7 16,2-2-5-16,2 4-1 0,3 2-7 0,1 1 1 15,2 3-1-15,2 6 0 0,-1 6 0 0,1-3 0 16,-6 15 0-16,0-3 0 0,-9 8 6 0,5-1-1 15,-24 6 1-15,9 1 4 0,-12 2 8 0,-6 0 3 16,-4-1 4-16,-3-2 1 0,3-2-3 0,-7-7 1 0,2 5-1 16,-6-3-6-16,5-6-14 0,2 0-24 0,1-5-34 15,-1 2-148-15,6-9 165 0,-1 4-105 0,7-11-66 16</inkml:trace>
  <inkml:trace contextRef="#ctx0" brushRef="#br0" timeOffset="11212.82">16866 6400 1466 0,'-10'-7'549'0,"-1"1"-392"0,9 3-106 16,0 3 15-16,-2 0-10 0,4 1 5 15,-3 1 3-15,2 7 1 0,3 5-15 0,2-3-8 16,-4 15-6-16,0-3-8 0,1 14-19 0,0-4-2 16,-1 21-5-16,0-3-1 0,-8 10-1 0,6 7 0 15,-3 10-1-15,-1 2-1 0,0-8 2 0,-7 16-3 0,-5 17-2 16,1-1 1-16,-1-5 0 0,-4 7 0 0,-1 1 2 0,-1 19-1 16,-1 4 1-16,0 1-1 0,6-19 4 0,0 17-1 15,-2-3 0-15,3 2 1 0,3-1 1 16,-1-2 0-16,4-4-1 0,0 1 2 0,0-4 0 15,1-3 2-15,1 1 2 0,0-5 0 0,-2-7 1 16,4-5 4-16,-3 1 1 0,5-9-1 0,0 0 0 16,-2-10-1-16,3 1-2 0,2-9-1 0,3 3-3 15,0-10-2-15,0-6 0 0,2-8-1 0,0-1-2 16,2-9 2-16,2-12-2 0,2-2 0 0,-2 2 0 16,2-10 0-16,1-6-1 0,3-3 0 0,4-4 0 15,6-8-2-15,-2 1 3 0,5-5 1 0,12-10-1 16,0 0 0-16,8-6 0 0,4 1 2 0,5-5-2 15,1-1 1-15,7 0-1 0,0 2 0 0,10 1 1 16,-6-2-1-16,7 9 0 0,-3-2 0 0,1 6 2 16,3-1-1-16,-3 9-1 0,6-1 0 0,-9 5 0 15,4 3-1-15,0 6 1 0,-2 4 0 0,6 4-2 16,-2 4 2-16,-3 1 0 0,0 3-1 0,-10-1 2 0,0 4-1 16,2 6 1-16,7-4-1 0,-16-2 3 0,1 2 0 15,0 0-2-15,8 4 2 0,-3-1-1 0,0 2 2 16,-8-9-2-16,6 4 1 0,0-2-1 15,-1 0-1-15,-5-5 2 0,-5-3 1 0,1-2 0 0,-5-5 2 16,-1 0 2-16,-9-5 3 0,-3 0 2 16,-7-6 2-16,0-1 2 0,-7-1 3 0,3 0 3 0,-12-7 0 15,1 0 0-15,-4-7-2 0,-2-2-2 16,-2-11-2-16,-1 3-2 0,-3-9-7 0,-1-6-2 16,-2-4-3-16,1-3-1 0,-1 4-2 0,-2-9 0 0,-2-10-3 15,1-1 0-15,2 2 1 0,-1-3-2 0,-2-5-1 16,-3-13-1-16,3-6 0 0,-1 0-1 0,0 5 2 15,-1-16 0-15,-2 1 1 0,-1-8 1 0,0-2 0 16,3 0 3-16,-2 0-1 0,4-3 0 0,1-2 1 16,1 1 0-16,-1 1 0 0,4-2 0 0,1 0 0 15,0 4 0-15,-2-4-2 0,4 2-2 0,-2-2-2 16,3 3-5-16,2 1-1 0,0-2 0 0,-2 2 1 16,2 13-1-16,-2-1 2 0,0-9 3 0,-1 1 0 15,-1 13 6-15,1 5 0 0,-2 4 1 0,-1-10 0 16,-1 14 0-16,2-7 0 0,-3 22 1 0,-3-4 0 15,1 0 0-15,-3 8 0 0,-1 5 1 0,0 9-2 16,-1 1 0-16,-1 8 1 0,1 6-2 0,0 4 0 16,1 4-2-16,0 5 0 0,2 1 1 0,1 5-4 15,-1 0 1-15,4 4-3 0,1 1 1 0,5 6-6 16,-4-3 3-16,6 3-3 0,0 0-1 0,0 3 5 16,4 0-1-16,1-1 4 0,0 1 0 0,-2-1 8 0,1 1 1 15,4 0 4-15,0 1 0 0,-2-1 0 0,1 1 0 16,0-1 0-16,2 1 0 0,-4-3-2 0,3 1 1 15,-3 3-1-15,-3-5 4 0,1 2 1 0,-2 1 2 16,-2-3-1-16,-9-2 2 0,2 3 0 0,-7-3-1 16,-7 0-1-16,-7-2-4 0,1 0 1 0,-23 2-3 15,2-1 0-15,-10 5-2 0,1-6-2 0,-19 6-1 16,-1-2 0-16,-15 5 0 0,-2 3-1 16,-7-4 0-16,0 3 0 0,-6-3-1 0,-5 1-1 15,6-2-5-15,-1-1-2 0,15-3-7 0,1 1-2 0,-6 4-18 16,4 2-10-16,17-4-19 0,3 6-17 0,7-2-24 15,-3 6-113-15,22-3-99 0,-7 2 221 0,26 5-152 16,2-3-116-16</inkml:trace>
  <inkml:trace contextRef="#ctx0" brushRef="#br0" timeOffset="11663.2">17099 7495 872 0,'-8'9'355'0,"0"-5"-230"16,1-1-72-16,2-3 12 0,0 0 2 0,4-6 1 16,-3 3 3-16,3-5-2 0,0 2 1 0,1-6-2 15,3 1 1-15,1-4 7 0,0 0 6 0,0-1 7 16,3 0 2-16,2 0-1 0,2 1 0 15,8 2-7-15,-3-2-4 0,-1 4-20 0,15 5-4 0,1 0-4 16,2 1-6-16,2 1-15 0,1 4-6 0,6 2-4 0,16 3-5 16,13 1-2-16,-8-1-2 0,8 1-7 0,15 0 0 15,4 1-1-15,9-2-2 0,1 0-6 0,1-5-33 16,-2 1-16-16,2-3-11 0,-4-1-14 0,-2-5-62 16,-3 0-49-16,-11-8-108 0,-2 1 197 0,-9-6-143 15,2 2-74-15</inkml:trace>
  <inkml:trace contextRef="#ctx0" brushRef="#br0" timeOffset="12026.28">16434 8970 1250 0,'-13'9'591'0,"0"-2"-387"0,5-4-83 0,14 1-77 0,4-3 38 16,1 0-1-16,7-1-11 0,6-1 8 0,12-4 4 0,19 2 11 15,23-6-4-15,-11 0-5 0,16 0-24 0,28-4-11 16,1 1-10-16,14-1-11 0,8-1-11 0,0-4-77 16,1 1-51-16,5-1-100 0,2 2-135 0,-15 0 253 15,4-1-184-15,-10 2-84 0</inkml:trace>
  <inkml:trace contextRef="#ctx0" brushRef="#br0" timeOffset="12671.48">17439 6625 837 0,'-6'4'528'0,"0"3"-236"16,3-4-164-16,1 1 139 0,1 0-141 0,0-1-34 16,2 0-3-16,3 3-2 0,-1-2-12 0,3-1-29 15,0 1-6-15,3-3-6 0,5 1-7 16,5-1-6-16,-2 0-4 0,4-1-8 0,7 0-1 15,0-2-3-15,6 2 0 0,-5-2-1 0,1 2 0 16,2-5-2-16,-3 4 2 0,0 1 1 0,-8-1 0 16,1 0 1-16,-7 1-2 0,2 2 5 0,-6 1 2 15,-1 0 3-15,-11 2 1 0,1 1 0 0,-6 4 8 16,-4 2 2-16,-6 7 4 0,0-3-3 0,0 2-1 0,-7 6-1 16,-4 3-2-16,1 0-2 0,2-3-7 0,-2-1-4 15,4-3-7-15,-3 6-46 0,7-8-32 0,-4 2-40 16,11-2-59-16,2-3 122 0,0 1-99 0,6-3-40 15</inkml:trace>
  <inkml:trace contextRef="#ctx0" brushRef="#br0" timeOffset="13220.17">16990 7823 486 0,'0'-8'270'0,"1"0"-109"0,1-2-76 0,1 2 49 0,2 0 5 15,-2-1 6-15,2 1 2 0,-2 3-16 16,0-3 1-16,0 8 0 0,-1-1-1 0,-2 1-18 16,0 0-8-16,-2 7-10 0,-2-2-8 0,1 10-23 15,-4 0-12-15,0 8-14 0,0-2-8 0,1 2-14 0,-1 4-7 0,-2 1 1 16,3 3-2-16,-3-7-3 0,3-1 1 0,-1-6 0 15,3 3-2-15,2-9 1 0,-1 3 0 0,3-10 0 16,0-2 1-16,2-2 0 0,3-3-2 0,0-7 1 16,3-6 1-16,0 0 1 0,3-7 2 15,1 0 0-15,3-5 4 0,-1 0 0 0,1-2 1 16,2 4 1-16,0 1 4 0,1 0 0 0,-1 7-3 16,1-3 3-16,-1 10 1 0,1-4 0 0,2 15 1 15,-3 0 0-15,-3 7-3 0,0 7-1 0,-8 8-3 16,4 0 0-16,-4-1-6 0,-4 9-6 0,-1 1-49 15,2 0-42-15,-2-2-62 0,3-4-94 0,-1-6 179 0,7-1-170 16,3-14-98-16</inkml:trace>
  <inkml:trace contextRef="#ctx0" brushRef="#br0" timeOffset="13951.39">16895 9234 915 0,'-7'-8'466'0,"3"2"-262"0,-2-3-105 16,5 2 94-16,2-2-93 0,-3 2-12 0,3-1-7 15,0 1-5-15,3 2-6 0,-4 0-3 0,2 2-24 16,1 6-7-16,-2 4-6 0,4 1-5 15,-2 1-11-15,0 6-4 0,-3 4 0 0,2 7-4 16,-2 11-3-16,0-4 1 0,4 0-2 0,-4 10-1 16,0 0 1-16,1 3 2 0,-3-4-1 0,2-5-1 15,0-2 2-15,-4-5 1 0,4-3 2 0,-3-13 2 16,0 4-1-16,-4-14-3 0,7 2 1 0,-2-8 2 16,-3 0 0-16,1-10-1 0,-3-3 0 0,2-4-1 15,2-5 3-15,4-5 1 0,-5-1 1 0,3-4 1 16,1-3-1-16,-1-4 0 0,3 5-1 0,0 1-1 0,2 0-2 15,1-6-1-15,2 2 1 0,-1 3 0 0,5 3 1 16,1 3 1-16,3-1 6 0,1 7-2 0,-1-3 2 0,-1 11 0 16,2 7 3-16,1 0-1 0,-1 9-2 15,-3 2 1-15,-2 12-5 0,1 0 3 0,-4 9-3 16,-4 5 0-16,-3 8 1 0,1-3 0 0,-10 5 0 16,-1 0 0-16,-3-5 9 0,-1 7 2 0,-6-17 4 15,1 4 4-15,-2-8 0 0,0-6-1 16,-4-7-2-16,6-1-1 0,0-6-12 0,0-6-8 0,7-6-8 15,-2 1-14-15,2-2-19 0,8-7-34 0,6-4-172 16,-2 0 193-16,7 1-118 0,6-1-69 0</inkml:trace>
  <inkml:trace contextRef="#ctx0" brushRef="#br0" timeOffset="18209.75">15351 9578 718 0,'-5'-1'349'0,"-2"1"-183"15,2 1-89-15,0-1 47 0,1 1-34 0,0 0 3 16,-2-2 0-16,2 0-2 0,0 0-7 0,-1 0-3 16,3 0-4-16,-1-2-2 0,0 1-8 0,2 1-5 15,-1-6-5-15,0 4-10 0,-1-1-13 0,-1 2-8 0,0 0-1 16,-1-1-4-16,-1 1-7 0,0 3-3 0,-1 2-2 15,-2 2 1-15,-2 0-3 0,-1 0 0 0,3 1 0 16,-7 6-1-16,1-2 2 0,-2 5-1 0,-3 0 1 16,0 2 0-16,0-1 0 0,-5 1 1 0,7-1 1 15,-8 1 3-15,3 0 1 0,-2-1 0 0,2 0 3 16,2-2 3-16,-3 2 2 0,3-6 0 0,-2 3 2 16,8-3-2-16,1-2-1 0,5-3-1 0,-1 3-2 15,3-2-1-15,5-2-1 0,2-2-3 0,1 2 0 16,1-3-4-16,6 0-1 0,5 4 2 15,-2-2-3-15,3-1-2 0,4 2-1 0,-3 1 0 0,8 1 1 16,2 3-2-16,-1-1 2 0,-6-3-1 0,2 4 7 16,-1 1 3-16,-1 2 3 0,3 0 2 0,-9 0 10 15,1-1 4-15,0 4 1 0,-1 0 2 0,-2 1-3 16,0-3 0-16,-3 0 0 0,0 0-1 0,-1-1-10 16,0 2-3-16,-1-6-2 0,-2 1-4 0,0-3-2 15,0-1-5-15,0 1-1 0,-1-2-4 0,0-3-1 0,0 0-4 16,1-1-29-16,-2 2-20 0,1-2-27 0,-2-2-34 15,2 1-50-15,0-2 109 0,2-1-89 16,-2-1-21-16</inkml:trace>
  <inkml:trace contextRef="#ctx0" brushRef="#br0" timeOffset="19184.34">12977 9543 787 0,'-6'5'361'0,"1"-2"-216"0,1 1-86 15,0-1 45-15,1 1-9 0,1-1-3 0,-1-3 5 16,3 1 10-16,0-1 0 0,0 0-4 0,3 0-6 15,-2 0-16-15,0-1-3 0,2 1-8 0,1-1-4 16,0-3-12-16,0 3-2 0,3-7-3 16,2 2-2-16,3-1-4 0,0-3-4 0,9-1 0 0,-2-2-3 15,5-3-2-15,7 0-3 0,4-8-2 16,0 3-1-16,-2-2-6 0,7-7-3 0,13-3-1 16,1 0-1-16,-5 1-8 0,7 1 1 0,-3-1 0 0,7-7-3 15,1 0 0-15,2 1 1 0,-14 5-2 0,1 1 0 16,1-1 0-16,-5 4 0 0,-5 5-1 0,-9 8 3 15,0 0 2-15,-10 6 4 0,-8 2 6 0,-8 5 1 16,0-1 1-16,-11 5-1 0,3 3 1 0,-9 4-3 16,-1-2-2-16,-4 7-6 0,2 1-5 0,-4-2-1 15,-2 4-1-15,4-5-2 0,-2-1-1 0,1 0 0 0,10-9-2 16,-1 2-14-16,2 1-3 0,3-4-12 0,3 0-8 16,3-3-17-16,3-5-53 0,6-1-40 0,-2 1-50 15,1-8-65-15,8-1 173 0,-4 1-130 16,5-2-40-16</inkml:trace>
  <inkml:trace contextRef="#ctx0" brushRef="#br0" timeOffset="19867.59">6086 8758 1152 0,'-7'-5'413'15,"0"0"-311"-15,-5 1-68 0,2-2 7 0,-1 1 7 16,4-1 5-16,-1-1 10 0,4 3 5 0,1-2 15 15,-2 0-1-15,3 1-4 0,1 2-5 0,0 0-19 16,1 3-8-16,0 0-7 0,1 5-9 0,1 6-19 16,-1-2-4-16,1 13-4 0,-1 1-3 0,-1 12 0 15,2-5 0-15,-7 22 0 0,1-5-2 0,-4 11-3 16,-3 7 1-16,0 2-2 0,-2 0 2 0,-2 4 0 16,1 2 0-16,3-10 0 0,1-2 1 0,1-8 3 0,9-16 0 15,1 0 0-15,3 2 0 0,2-15 3 0,6-8 0 16,3 0 2-16,6-4 0 0,8-8 0 0,-1 3 0 15,6-5 1-15,6-5-3 0,-4-3 0 0,8-4-3 16,-5-2-6-16,-4-4-33 0,2 0-15 0,-10-5-15 16,-3-2-20-16,-6-1-125 0,3 0 155 0,-10-4-104 15,-1-3-47-15</inkml:trace>
  <inkml:trace contextRef="#ctx0" brushRef="#br0" timeOffset="20339.75">5652 9348 1428 0,'-5'11'561'0,"10"-3"-392"15,-4 0-116-15,21-6 36 0,-7-1-39 0,13-1-8 16,-1 0 5-16,17-6 2 0,-4 0-3 0,8-4-10 16,1-3-7-16,7-2-11 0,4-1-17 15,-1-4-46-15,4-1-16 0,-3-1-14 0,2-1-12 16,-6 3-10-16,-8 3-10 0,12-4-6 0,-1 2 7 15,-10 4 34-15,3 5 14 0,-8-2 13 0,4 2 13 16,-13 1 13-16,10 0 12 0,-22 7 19 0,-7-1 35 16,2-5 11-16,-8 7 9 0,-6 1 12 0,-7 0 20 15,-3 1 6-15,-6 1 7 0,-1 1-2 0,-6 0-23 16,1 2-10-16,-8-3-10 0,3 0-10 0,-3 0-22 16,0-1-7-16,-2 0-11 0,-2-1-5 0,1 0-10 15,-1 0-2-15,5 4 0 0,-2 2-3 0,3 5 0 16,2 0-1-16,2 2 2 0,3 2 0 0,1 2 2 0,5 1 2 15,1 3-2-15,1-1 1 0,2-3 2 0,5 2-2 16,2-3-1-16,3 2-1 0,9-4-4 0,-4 2-1 16,11-10 2-16,5-4-2 0,1 1 1 0,8-7 0 15,4-2-1-15,1-9 4 0,1 2 2 0,2-4 0 16,-6 2 0-16,-2 2 7 0,1-4 6 0,-14 10 4 16,1-3 9-16,-7 8 17 0,2-2 3 0,-13 12 1 15,4-1 4-15,-11 9-3 0,-2 4-5 0,-6 3-6 16,-1 1-6-16,0 1-18 0,-3 1-4 0,-1 4-3 15,-1 2-10-15,6-8-14 0,2 0-18 0,2-2-17 0,2-2-57 16,4-6-27-16,-1 3-29 0,5-8-44 0,8-8 126 16,-1-1-98-16,7-8-15 0</inkml:trace>
  <inkml:trace contextRef="#ctx0" brushRef="#br0" timeOffset="20563.75">7208 9082 1709 0,'-15'23'774'0,"5"-8"-551"16,-6 1-157-16,8-3 11 0,-3 0-4 15,4 3-5-15,-5-1 2 0,2 3-1 0,-2 3-15 16,-1-1-5-16,4 4-11 0,2-2-10 0,2 1-49 16,-1 1-24-16,3-1-24 0,-1 0-21 0,7-5-68 15,-3 1-32-15,5-5-41 0,4 2-59 0,6-5 182 16,-2 2-119-16,17-11-22 0</inkml:trace>
  <inkml:trace contextRef="#ctx0" brushRef="#br0" timeOffset="20780.39">7798 8535 1132 0,'1'-14'500'16,"-1"2"-300"-16,2-2-107 0,0 2 38 0,3 4-21 15,-2 1-4-15,1 2 10 0,-1 2 1 0,-2 1-5 16,1 1-3-16,-1 1-24 0,-1 4-9 0,-2 13-9 16,-1-3-7-16,1 3-25 0,-5 10-8 0,0 7-7 0,-2 14-6 15,-4 20-5-15,1-7-2 0,2 13-5 0,-6 18-27 16,1 0-18-16,-2 15-24 0,0-2-22 0,5 3-87 16,-2-1-105-16,0-4-31 0,8-17-1 0,6-18 176 15,2 1-164-15,8-24-26 0</inkml:trace>
  <inkml:trace contextRef="#ctx0" brushRef="#br0" timeOffset="20998.41">6896 8557 1895 0,'-48'30'722'0,"19"-21"-545"0,-3 8-146 0,7-15-5 16,12-2-22-16,5-3-13 0,1-2-8 0,8-6-75 16,4-3-79-16,9-7-166 0,5-2 258 0,-3 3-167 0,15-9-99 0</inkml:trace>
  <inkml:trace contextRef="#ctx0" brushRef="#br0" timeOffset="22634.78">7994 9314 1056 0,'10'-2'510'0,"4"-1"-303"0,-1 0-137 0,-1-2 98 16,3 0-110-16,5 2-7 0,-5-1-10 0,2 2-2 15,-1 1-1-15,4 2-5 0,0 0-4 0,-2 0-11 16,-1 1-3-16,0 2-3 0,5 1-6 0,0 3-3 16,0 0-2-16,0 0 0 0,6 6-1 0,0 0 0 15,4 4 0-15,-2-2 0 0,0 5 0 0,3-1 1 16,-2 2 0-16,2 0 0 0,0 0 0 0,-4-2 0 15,4 2-1-15,-1 0-1 0,2 0 2 0,-2-1 0 16,-2 4-1-16,-2 1 1 0,-2 1 4 0,-2 2 1 16,-3 2 2-16,0 1 1 0,-5 2 1 0,0 1-1 15,-3 0 1-15,0 3 0 0,-3-6-2 0,-3 2-5 0,-1 7 1 16,0-3-1-16,0-1-1 0,-1-2 0 0,-1 2 0 16,2 4-1-16,3 5-2 0,-3-2 2 0,0-7 1 15,1 8-2-15,0-1-1 0,2 3 1 0,2 0-1 16,-1-1 1-16,-4 0-1 0,4 0 1 0,4 4 0 15,-3-2 1-15,2 1 0 0,1 0-1 0,-3-2-1 16,5 0 1-16,-1 1 1 0,3-1-1 0,-2 0-1 16,4-1 0-16,1 2-1 0,5 1 0 0,0-1 0 15,-3-5 1-15,7-1 0 0,6 5 0 0,-3-1 0 16,1-6 0-16,-1-3 0 0,5-1 1 0,7 4 0 16,6-3-2-16,-3 2 0 0,0-6-1 0,12 0 2 15,0 0-3-15,3-3 2 0,0-3-1 0,8 4 3 16,0-7-3-16,3 1 2 0,2-1-1 0,-1-7-1 15,5 6 3-15,3-5-1 0,6 1 1 0,-1-6-2 16,-2 3 2-16,7-6-1 0,1 2 0 0,7-1 0 16,-5-2 1-16,3-4-1 0,5 2-1 0,-1-2 1 15,6 0 0-15,1-1 0 0,-3-1 2 0,-14 1 1 0,5-4-3 16,17 2 0-16,-3 1 2 0,-12 0 1 16,3 0-1-16,-3-1 0 0,13 1-1 0,-1 5 0 15,3-1 2-15,-19-1-2 0,11 1 1 0,-3 0-1 16,-1 2 0-16,0 2 0 0,-3-1 1 0,-2 1-1 15,-3 1 0-15,2-2 2 0,-1 1-2 0,-2 0 1 16,-4 1 0-16,3 1-1 0,0-1 0 0,1-2 1 16,-3 3-1-16,0-1-2 0,-1 0 1 0,3-1 1 15,-2-2 0-15,1 0 0 0,-5-2 0 0,1 0 0 16,0 1 1-16,2 0 1 0,-15-3 1 0,-5 2-3 0,11-1 0 16,-3 1 2-16,-9 0-1 0,-7-2 0 0,3 2 0 0,6-4 1 15,-2 1-2-15,3 1 2 0,-15-4 1 0,14 1-2 16,-4-1 0-16,-3 0 1 0,2-1 0 15,-6-1-2-15,0-1 0 0,-3 1 2 0,-4 1-1 16,-5-3 1-16,4-1 0 0,-12 2-1 0,1-2 0 16,-3-1 3-16,0 1 0 0,-7-7-2 0,4 3 0 15,-6 0-1-15,-4-3 3 0,0 1 0 0,-3-1 1 16,-5 3-1-16,-2-2 0 0,1-4 2 16,0 1 1-16,-5 1 0 0,-3-2 0 0,1-1 0 0,1-3 0 15,-3-7 1-15,1 3 1 0,-4 1-3 0,1-3 0 16,2-1 0-16,-1-2-1 0,-2-1 0 0,0-5 0 15,2 4-2-15,-2-4 1 0,1-6 0 0,0 1-2 16,1-2 2-16,0-2-3 0,2 1-1 0,0 1 0 16,0-2 0-16,0 3 0 0,3 0-2 0,-1 3 2 15,0 0-2-15,-2 3 2 0,1 0 0 0,1 4 0 16,-3 4 2-16,1-1-2 0,-1 3 1 0,-4 4 1 0,0 3 0 16,1 0 2-16,-1-1-2 0,-3 0 1 0,-1 4-1 15,1-1 1-15,0-3-2 0,-1-1 0 0,0 2 0 16,0 0-1-16,1-1-1 0,1 0 0 15,0 1 0-15,-1-3 0 0,0 2 1 0,2 1-1 16,-1 0 1-16,-1 3 0 0,0-1-1 0,1 0 2 16,-1 1-2-16,0 1 1 0,0 2-2 0,-1-1 1 15,-1 3-3-15,4-1-1 0,-2 3 2 0,0 2-3 16,3 1 2-16,0-1-1 0,1 3-2 0,1 1 1 16,-1-1 1-16,0 1 1 0,0 0 0 0,4 2 0 0,-2-1 1 15,0 0 2-15,-1 1 1 0,1-1 0 0,2 1-1 16,-1 0 1-16,-5-2-1 0,0 0 2 0,6 0-1 15,-4 0 1-15,1 1-1 0,0-1 2 0,-6-1 1 16,2 0-2-16,5 0 1 0,-7 0-2 0,1 2 1 16,-1-1-4-16,1 1 2 0,2 1-3 0,2 3-1 15,-1-1-2-15,0 1 3 0,-2 8-3 0,2-2 1 16,0 4-1-16,1 4 2 0,2 3 0 0,-1 0 0 16,2 5 3-16,1 1-1 0,1 1-1 0,-2-2 3 15,3-1 2-15,-3-4-1 0,2 0 1 0,1-1 3 16,-5-3 0-16,3-5 2 0,-1-5 1 0,-1 1 5 15,-2-8 1-15,0 4 4 0,-1-9 1 0,-3-2 2 16,0-3 1-16,0-5-1 0,-3-5 0 0,-1-2-6 16,-3 1-1-16,-1-4-3 0,3 1 0 0,-8-3-2 15,5 2-4-15,-3 1 3 0,-3 3-2 0,3 0-1 16,0 1 1-16,-3 5-1 0,-1-2-2 0,4 5 3 16,-5-3 4-16,3 7-2 0,1-3 2 0,-7 3 3 15,5 2-1-15,0 1 0 0,-2 1 3 0,3 2-5 16,0 0-3-16,-2 3 5 0,1 0 2 0,4 1 2 15,0 1 4-15,-2 0 5 0,0 3 6 0,-1 1 5 0,2-1 2 16,-2 3-3-16,-4 1-3 0,-1 0-4 0,0 2-4 16,-2 0-7-16,-2 2-64 0,-1-1-51 15,-3 0-74-15,1 2-157 0,-11 1 247 0,6-2-169 16,-12-5-83-16</inkml:trace>
  <inkml:trace contextRef="#ctx0" brushRef="#br0" timeOffset="31310.44">20788 3808 806 0,'3'-7'361'0,"0"-4"-192"0,-1 2-82 0,0-2 26 15,2 2 1-15,-3 4-8 0,1-3-8 0,-1 5-11 16,0-1-9-16,-1 1-25 0,-1 2-8 0,-1 1-9 16,-1 4-7-16,0-1-7 0,1 2-3 15,-2 5 2-15,-1-1-2 0,3 1-4 0,-1 4-3 0,2 5 1 16,0 0 0-16,-1 0-7 0,2 3 0 0,3 0-4 0,0 7 0 15,1 2-1-15,1-1 2 0,-2-6-2 16,4 3 0-16,-1 0-1 0,2-2 1 0,0-3 0 0,2-6-1 16,-4-1 5-16,2-4-2 0,2-2 4 15,-3-9 7-15,-2 3 4 0,-1-11 1 0,3 0 1 16,-5-7 6-16,3 3-2 0,-3-13 1 0,-2 1-1 16,1-1-6-16,-1-5-2 0,-2-3-1 0,0 1-1 15,0-1-5-15,-1-1-1 0,1 2-3 0,-2 1 0 16,1 2-3-16,3 5-1 0,1-2 0 0,-1 1-2 15,2 7 1-15,2 2-2 0,-1 1 0 0,5 3-2 16,-5 6-1-16,2-2 1 0,5 12 1 0,-3 1 3 16,1 1-1-16,2 9 2 0,3 3 5 0,-2 5 12 15,4 2 1-15,-5 4 4 0,2-2 0 0,1 4 3 16,-2-1 2-16,-2-2-3 0,-2-2-2 0,2-2-5 16,1 1-2-16,-2-10-5 0,-3 4 1 0,0-5-3 15,-1-3 0-15,-2-4 0 0,3-2-3 0,-5-3-39 16,0-2-24-16,1 0-32 0,-1-3-45 0,0-1-57 0,0-5-134 15,3-4 219-15,-1 2-159 0,3 1-29 0</inkml:trace>
  <inkml:trace contextRef="#ctx0" brushRef="#br0" timeOffset="31712.56">21207 3733 782 0,'0'-1'407'0,"0"-3"-206"0,0 6-112 0,0 0 78 15,0 0-49-15,2 2-3 0,-2 1 0 0,2 0-8 16,-1 2-13-16,0 1-12 0,-1 3-12 0,0 1-28 16,-1 0-8-16,0 2-7 0,2 2-4 15,0-2-7-15,-1 1-2 0,1-5-3 0,1 1-2 0,0-2-2 16,2-3 0-16,-2-3 0 0,0 0 2 15,1-3-2-15,1-2 2 0,1-5 1 0,-2 2 3 16,1-3 1-16,-2-4-3 0,5-4 5 0,-3-2-1 16,0 0 1-16,1-2 0 0,-1-3 1 0,4-3-1 15,3-5 0-15,-1 1 2 0,1 4-3 0,3-3 10 16,2 0 1-16,4 4 3 0,-1 2 1 0,0 6 6 16,0 1 2-16,0 5 1 0,-5 9 1 0,0 10-3 15,1-2-1-15,-7 25-5 0,2-6-3 0,0 9-7 16,-1 3-2-16,0 7-4 0,1 0-4 0,-5-3-65 15,1 0-52-15,-1-7-87 0,0 0 149 0,-1-9-133 16,1-5-84-16</inkml:trace>
  <inkml:trace contextRef="#ctx0" brushRef="#br0" timeOffset="33360.65">21430 4264 541 0,'-4'-1'309'16,"4"0"-120"-16,-3-1-86 0,2 0 50 0,0-2-8 16,-2 3-10-16,0-1-11 0,0 1-7 0,3 0-20 15,0 0-8-15,1 1-8 0,-2 0-9 0,1 1-10 16,3 0-4-16,-1 2-6 0,1 0-5 0,-3 5-10 15,1 0-4-15,1 4-3 0,2 0-2 0,-1 0-10 0,5 5-3 16,-2 3-2-16,4 1-2 0,0-3-4 16,1 4-1-16,0 3-3 0,4 1-1 0,1 2 1 15,-1-1 1-15,0-7-2 0,-1 7 2 0,0-3 2 16,0-2-2-16,-2 3 3 0,-3-1 0 0,-3 2 0 16,-1 2 0-16,-1 3 1 0,-5-1 1 0,0 1 0 15,-5 0-3-15,-1 1 1 0,-1-2 0 0,-1-1-1 16,0 0-1-16,-1-1-1 0,3-4-3 0,-2 1 0 15,4-8 0-15,0 0-6 0,1-3-20 0,1-7-11 16,2 1-11-16,1-4-12 0,0 1-15 0,2-6-21 0,4-6-81 16,-2-1-64-16,2 2 171 0,2-9-110 0,1 0-48 15</inkml:trace>
  <inkml:trace contextRef="#ctx0" brushRef="#br0" timeOffset="33668.92">21412 4944 943 0,'-8'-2'431'0,"5"1"-243"0,0-1-103 0,-4 2 41 15,7-1 4-15,-4 1-1 0,4 0-5 0,-2 3-19 16,0 0-7-16,-3 6-8 0,3 1-9 0,-2 4-23 16,-1 5-7-16,4 7-8 0,-2-2-5 0,-1-1-10 15,7 7-6-15,-2 1-4 0,2-1-2 0,3-3-8 16,0-2-3-16,10-6-2 0,0 0 2 0,9-16-3 0,-2 7 0 16,7-13-1-16,3-12 0 0,5 1 0 15,-1-12-12-15,2-3-24 0,1-3-134 0,-2-2 325 16,0-4-163-16,-2 2 11 0,-8 6 30 0</inkml:trace>
  <inkml:trace contextRef="#ctx0" brushRef="#br0" timeOffset="35073.74">21480 5698 862 0,'-5'11'347'0,"4"1"-218"16,-1 1-73-16,0 0 13 0,2 2 1 15,1-1-4-15,0 3-6 0,-1 4-7 0,0-2-16 16,0 1-8-16,-2 3-2 0,3 2-1 0,-2 0-4 15,0 2 3-15,1 5-2 0,-3 0-2 0,2 3 0 16,0 0 1-16,-1 10-4 0,0 1-6 0,1 6-7 16,0 3-2-16,1 8-2 0,-4-3 4 0,4-1-1 0,-2-1-3 0,4 17-1 15,-2-3 3-15,0-8 1 0,1 2-2 16,-1-3 1-16,5 11 1 0,1 0-1 0,1 2-1 16,-2-14 2-16,3 8-2 0,-2-2 1 0,1-2 7 15,0-2 1-15,1-1 4 0,-1-1 1 0,0-5 6 16,3 4 0-16,-1-3 4 0,2 1 5 0,1-4-7 15,1 1 0-15,-1-3-1 0,0 1-1 0,-1-8-3 16,0-2-1-16,1-1-4 0,-3-2-4 16,1 0 1-16,0-6-1 0,-1 1-3 0,0-3 2 0,-1-8-1 15,-3 3 1-15,0-8 0 0,-3-6 1 0,0-2 2 16,1 0 0-16,-3-7-1 0,0-1-3 0,1 0 1 0,-1-3-3 16,1-1-2-16,-1 0-3 0,0-2-1 0,3 0 0 15,-1 1-1-15,1-3 0 0,1 0 1 0,2 1 0 16,0 1 0-16,0 0 1 0,2 1 1 0,0 1-1 15,1 0 0-15,-1 0-1 0,6 4-1 0,0 0 1 16,-2-2 0-16,3 3 0 0,3-1 0 0,2-1-2 16,1 2 0-16,4-1 2 0,-1-2 0 0,0-2-1 15,4 0 0-15,5-1-1 0,0-1 0 0,-4-2 1 16,10-7 1-16,8 2-2 0,-1-3 0 0,-3 1 2 16,6-3 1-16,2-1 0 0,9-4 0 0,7-2 2 15,-4 3-1-15,-2-3 1 0,8 2 2 16,2-1-4-16,2 1 2 0,-4 4 0 0,1 3 0 15,-4 0 0-15,-5 5 0 0,-2 6 1 0,-7 0 1 16,2 0 1-16,-14 2-1 0,5 2 5 0,-10 3 11 16,2 0 2-16,-7-1 1 0,0-1 0 0,-6 2 1 15,0-1 2-15,-3-2 0 0,0 2-2 0,-4-3-9 0,-3 1-3 0,0 1 4 16,1-3 0-16,-5 0-3 0,-1-1 0 0,-3 1-2 16,1-1 2-16,-6-3-1 0,3-2 1 0,-3 0-6 15,-4-4 2-15,2 0-1 0,-3-3-1 16,-3-3-1-16,-3-4-5 0,1-2-2 0,-2-1-1 15,-1-8 0-15,0-6-4 0,-2-2-1 0,1-7 0 16,-1-5-1-16,1-9-1 0,-1 3-1 0,0-14-7 16,0 0 0-16,0-10-7 0,-2 3-1 0,0-14-5 15,-1 0 1-15,-2-5-2 0,0-5 3 0,1-2 3 16,3 3 3-16,-2 11 10 0,3 4 1 0,-6-13 5 16,3 1 0-16,5 15 5 0,-3 3 2 0,-1 4 1 0,1-10-1 15,4 10 0-15,-2-7 0 0,4 24 0 0,-2-6 2 16,1 0-1-16,1 9-3 0,-2-4-1 0,-2 9-3 15,0 2 0-15,-2 3 0 0,-1 1-1 0,-2 4-1 16,2 1 2-16,-1 7-1 0,2-1 2 0,-1 3 2 16,1 0-1-16,6 6-1 0,-3 1-2 0,5 3-2 15,2 3 1-15,1 3-2 0,0 2 0 0,2 3-2 16,2 4 1-16,-1-1-1 0,1 3 1 0,0 0 3 16,0 1-3-16,0 2 3 0,0-2 2 0,1 3 1 15,0-1 2-15,0 0-2 0,-1 0 4 16,1 0 2-16,-1 1 2 0,1-1 0 0,-1 1 3 0,-1-1-1 15,-1 3 1-15,-2-2 1 0,-2 0-2 16,0 0 1-16,-2 1 0 0,-1-1 0 0,-8 1-2 16,5 0 3-16,-13 1-4 0,3 2 4 0,-11-1 2 15,3-1-3-15,-19 4-2 0,5 2 2 0,-5 1-1 16,-8 3-2-16,1 0 3 0,-4-2-3 0,-3 4-5 16,-1 1 2-16,-3 4 1 0,0-1-3 0,8-3 1 0,-1 1-1 0,-11 0-2 15,0 2 1-15,14-2 1 0,-3-6 0 0,7 5-2 16,-1-3-2-16,11 1-6 0,-8 0-13 15,23-6-27-15,0 1-102 0,4 2-97 0,8-6 188 16,5 0-137-16,11-3-114 0</inkml:trace>
  <inkml:trace contextRef="#ctx0" brushRef="#br0" timeOffset="35573.51">21480 6547 586 0,'-18'-4'377'0,"7"1"-164"16,-1-2-117-16,12 2 94 0,-4-2-73 0,4 1-9 0,7-4 101 15,3 5-109-15,1-2 0 16,1-1-1-16,9 1-4 0,0-2-7 0,-1 1-23 0,12-2-8 0,16-2-3 15,0 2-4-15,-2-2-19 0,10 0-5 0,-2-3-3 16,15 0-6-16,6-2-2 0,1 1-1 16,-9 0-6-16,8 4-1 0,3-1-2 0,4 5 0 0,-3 4-1 15,0 3 1-15,-1 1-1 0,-4 8-1 0,-4 1 2 16,-10-3 1-16,6 1 0 0,-19-4-1 16,5 0-2-16,-9-5-2 0,0 0-8 0,-7-10-9 15,-4-1-9-15,0-4-36 0,-3-4-18 0,-6-2-26 16,0 0-37-16,-4-2 89 0,-5-2-67 0,-7-2-16 15</inkml:trace>
  <inkml:trace contextRef="#ctx0" brushRef="#br0" timeOffset="36088.31">22261 5623 580 0,'-14'-8'324'0,"1"4"-158"0,0 1-82 0,2 2 43 15,-4-1-5-15,2 2-4 0,0 0-3 0,2 2-30 16,-4 2 3-16,0 2-7 0,0-1-6 0,-1 0-5 16,-1 6-12-16,1 2-4 0,-2 0 0 0,3 1-4 15,-3 4-3-15,-1 0 0 0,3 4-4 0,3 3-5 16,2 3-9-16,-2-4-3 0,12 12-4 15,-3-1-5-15,4-2-12 0,4 3-3 0,6-3-2 0,1-2-2 16,4-2-3-16,2-6-1 0,6-5-4 16,-2-3 0-16,3-2 3 0,4-11 0 0,6-4 2 15,-1 1 1-15,-2-4 3 0,2-8 2 0,-4 1 2 0,3-4 3 16,-8-3 4-16,4-1 1 0,-14 6 0 0,-1-2 8 16,-3-3 0-16,-5 2 1 0,-8 2 3 0,-8 2 1 15,0 4-2-15,-8 0 0 0,-6 7 3 0,-6-1-3 16,1 3-2-16,-6 16-4 0,1-5-3 0,1 5-5 15,-2 1-2-15,8 7-3 0,-4-1-3 0,7 3-12 16,0-1-24-16,11-5-36 0,-1 3-57 0,11-3 100 16,4-5-65-16,8-6-32 0</inkml:trace>
  <inkml:trace contextRef="#ctx0" brushRef="#br0" timeOffset="36699.6">21667 7366 867 0,'12'-7'408'0,"1"2"-230"0,8-1-107 16,7 2 37-16,-3 1-14 0,20-5-4 0,-4 1-1 15,8-5-17-15,-1 2-5 0,10-9 0 16,2 3 1-16,6-5-4 0,4-2-2 0,7-4 0 16,0-2-3-16,-7 6-12 0,11-5-3 0,12-2-2 15,-6-1-4-15,-13 3-9 0,2 3-5 0,-9 0-3 0,6 2-2 16,-21 6-4-16,7-3-1 0,-23 10-3 0,-5 1 3 16,2 0-3-16,-11 5 2 0,-3-1 0 0,-9 4-3 15,-1-1-11-15,-6 1-19 0,-5 0-21 0,-1-2-90 16,-2 0-62-16,-5-1-125 0,-1 0 226 0,-3-8-213 15,-1 3-100-15</inkml:trace>
  <inkml:trace contextRef="#ctx0" brushRef="#br0" timeOffset="37213.56">22127 6972 1232 0,'-5'3'494'0,"1"-2"-317"16,-3 4-101-16,7-4 29 0,0 0-17 16,0-2 4-16,4-3 4 0,1-4-4 0,1-1-9 0,5-4-15 15,1-4-6-15,6-4-10 0,1-1-9 0,-2 0-17 0,7-5-9 16,2-2-2-16,1 0-3 0,-3 4-6 15,-1-1-3-15,0 3-1 0,3-2-14 0,-6 6-17 16,2-2-21-16,-6 7-35 0,-1-1-217 0,3 2 242 16,-3 4-142-16,1 3-108 0</inkml:trace>
  <inkml:trace contextRef="#ctx0" brushRef="#br0" timeOffset="37623.64">22214 7891 1430 0,'5'-5'587'0,"3"-2"-379"15,-5 0-121-15,3-1 27 0,4-4-21 0,2-2-1 0,-2 2-6 16,7-2-6-16,5-8-3 0,-2 2-11 0,2 1-25 16,3-2-8-16,2-1-9 0,4-1-10 0,3-5-10 15,-2 1-22-15,0-2-37 0,8-5-202 0,2 1 215 16,2-6-117-16,3-1-105 0</inkml:trace>
  <inkml:trace contextRef="#ctx0" brushRef="#br0" timeOffset="56151.59">21644 7594 457 0,'0'-3'244'0,"0"-1"-110"0,0 1-67 0,1-2 26 15,0 1-4-15,0 0 10 0,2-2-4 0,-1 1-24 16,-1 3-6-16,0-1-6 0,-1 0-7 0,2 3-7 15,1-1-6-15,-3 1-15 0,1 1-6 0,-1 0-6 16,1 1-2-16,-1 3-3 0,0 1-2 0,2-1-1 16,0 3-2-16,-1 2-1 0,0-1 1 0,0 2 1 15,1 0-1-15,2 1 1 0,-3 0-2 0,-1 0 1 16,0 1-1-16,0-2 3 0,1 1-2 0,-1-1-1 16,1-1-1-16,-1 0 1 0,0 1 1 0,1 0-1 15,1-2 0-15,0 0-1 0,0-1 1 0,0-1-1 0,1 0 6 16,0-1 0-16,2-2 1 0,-2 0 2 0,0-2-2 0,2 2 3 15,-1-4 1-15,1 2 1 0,-2-3-6 16,-1 1 3-16,1-1-1 0,1-2-2 0,-2 1 1 16,0-3 2-16,-1 2-4 0,0-1 1 0,2 1 1 15,-3-2-1-15,1 2 1 0,-4-3-1 0,1 2-1 16,0-1-1-16,-1 0 3 0,-3-2-4 0,2 0 1 16,-1 1-3-16,1-2 1 0,-2-2 0 0,2 0 2 15,0-1-3-15,-2-2-1 0,3 1 3 0,0-1-1 16,-1 1 0-16,2-2-2 0,0 1 0 0,0-1-1 15,2 2 1-15,0-2 0 0,0 1-3 0,0 0 0 16,2 1 0-16,0 0 3 0,2 2-1 0,0-1 0 16,0 1-1-16,2 1 0 0,-2 1 1 0,2 2 0 15,-1-1 1-15,-1 3-3 0,2 0 3 0,0-2 1 16,-1 2 5-16,1 2-3 0,0-2 5 0,1 2 0 16,-2-2 1-16,4 1 0 0,-2-3 2 0,-1 4 0 15,1-2-3-15,3 1 4 0,-4-1-5 0,1 0 2 0,4 4-2 16,-3-3 2-16,0 0-3 0,-1 3-1 0,0-1 1 15,-5 0-3-15,8 3 1 0,-7 3 0 16,0-2 1-16,1 4-1 0,-1 0 0 0,1 1-1 16,-1 3 0-16,1 2 0 0,-4 1 1 0,1-1-1 0,-1 3 0 15,0 0-1-15,0 0 0 0,1 1 0 0,1-1 0 16,0-3 0-16,1-4 3 0,-1 4 3 16,-3-7 3-16,1 2 1 0,-1-6 10 0,-1 1 2 15,-1-1 2-15,-2 0 1 0,-4-2-1 0,4-4-3 16,-1 3-2-16,0-3 0 0,-2 2-8 0,1-4-2 0,-4 2-4 15,1-1-1-15,4 1 0 0,-3 0-2 0,-1-3 0 0,2 1-2 16,0 0 1-16,-2 0 0 0,2 2-2 16,-1-1 0-16,1 2 1 0,1 2-1 0,-1 0 1 0,1 2-1 15,-2 1-1-15,3 3 0 0,-1 1 3 16,3-1 0-16,-3 0-3 0,4 3 0 0,1-1 1 16,1-3-2-16,1 3-11 0,3-4-25 0,0 0-34 15,3 2 56-15,3-3-35 0,-1-9-19 0</inkml:trace>
  <inkml:trace contextRef="#ctx0" brushRef="#br0" timeOffset="56999.25">21623 6741 366 0,'0'-7'252'0,"-1"-1"-73"0,1 1-83 0,0 0 33 16,0-1-7-16,0 0-3 0,0 0-23 0,0 3-13 16,0 2-14-16,0-1-10 0,0 1-19 15,0 2-6-15,0 1-5 0,0 1-4 0,0 1-12 0,0 0-6 0,0 4-3 16,0-2-1-16,1 3-1 0,0 0 0 0,0 1-1 16,0 3 4-16,-1 4 2 0,0-1 2 0,0-6 0 15,1 7 3-15,-1 0-1 0,0-3 0 0,0 0 2 16,0-4-3-16,0 1-1 0,0 1 1 0,0-2 0 15,0-3 5-15,0-1 4 0,0-1-1 0,0-3 1 16,0 0 4-16,0 0-1 0,1-5-1 0,-1 1 0 16,0-3-6-16,1-3-1 0,2-3 0 15,-2-1-2-15,3-3-4 0,-2-4 0 0,2-1 0 16,1 0-2-16,0 1 0 0,-1 0-2 0,4-2-3 16,-1-3 1-16,1 6-1 0,1 1-1 0,1 2 0 0,1-3 0 15,1 7 2-15,1-4 0 0,-4 10 3 0,3 1 2 16,-1 3 2-16,0 3 5 0,-3 5-1 0,-1 4 7 15,1 1 0-15,-2 4 1 0,-2 4-2 0,-1 3 1 16,-1-1 0-16,3 6-4 0,-4-3 1 0,2 1-4 16,-3 2-2-16,-1-9-2 0,2 1 0 0,2-3-3 15,-3-8-19-15,1-3-36 0,5-4-59 0,-4 0-150 16,7-12 203-16,-2-4-157 0,-6 2-171 0</inkml:trace>
  <inkml:trace contextRef="#ctx0" brushRef="#br0" timeOffset="63829.25">22543 7688 263 0,'-2'-3'157'0,"2"-4"-60"0,0 0-46 0,0-1 38 16,1-1-11-16,3 6-10 0,-3-4-2 0,1 1-10 15,-1 1-10-15,0 2-6 0,1 1-7 0,-1 2-15 16,0 0-5-16,-1-5-3 0,2 3-2 0,-2 1-6 16,1 1 1-16,0-2-2 0,0 2 1 0,0-1-1 15,1 1 0-15,-1 0-1 0,3 0-1 0,-3 0 2 16,0-1 0-16,-1 1-1 0,1-3 0 15,-1 0 2-15,0 2 4 0,0-1 10 0,-3-2 20 0,2 3 9 16,-2-4 5-16,0 3 8 0,1-1 15 16,-2 0 6-16,1 2-1 0,0-1-2 0,-2 1-10 15,3 1-4-15,-1 0-4 0,0 0-4 0,-1 0-13 0,3 3-3 0,-3-1 2 16,2 2-2-16,-1-3-7 0,1 3-4 0,0-1 0 16,1 2-1-16,-1 1-3 0,-2 0-4 0,3 1-6 15,-1 0-3-15,0 0-2 0,1 3 0 0,0 1-3 16,-2-2 8-16,1-3-3 0,0 1 4 0,-1-2 1 15,-1 1 4-15,1 0 2 0,-1-2-1 0,-1 0 2 16,1-2-8-16,0 4 2 0,-4-6-4 16,2 4 0-16,1 0-5 0,-2 0-1 0,2-1-1 0,0 2-3 15,-1-1 3-15,2 4 1 0,1 0-3 16,-3-3 1-16,2 1 2 0,1 0-2 0,-3 2 1 16,0-3 2-16,-1 1-3 0,2-1-2 0,-3 1 4 0,4 2-1 15,1-3-2-15,-2 1 3 0,0-1-1 0,-1 0 2 16,2 0 2-16,1 0 2 0,-4-1-2 0,4-2 3 15,-3 0 1-15,1 1 0 0,1-2-1 0,-1 1 0 16,-4-1-2-16,5 1-2 0,0-1 1 0,-4 2-3 16,0 0 0-16,2-1-1 0,-1 0-1 0,1 3-1 15,2-2-1-15,-3 1 0 0,2 1-1 0,-1-2 2 16,0 3-2-16,0-1 0 0,0 0 0 0,0-2 1 16,0 1-1-16,-1 2 0 0,1-1 0 0,2 2-1 15,-1-2 0-15,-1 1 1 0,0 1-1 0,2-2 0 16,0 2 1-16,0-4 0 0,0 1 0 0,-2 2 0 15,3-2-1-15,-1-2 0 0,0 4 2 16,0-2 0-16,1 2-1 0,-2-2 3 0,2 2 2 16,-1-3 0-16,0 3 2 0,2-2 1 0,-1 0-1 15,-1 0 1-15,0 0-1 0,0 2 0 0,-1-2-1 16,1-1-1-16,-1 2-1 0,1 1 0 0,-3-2-2 0,3 1 1 16,-2 2-3-16,1-2 2 0,1 0 0 0,-2-1-1 0,-1 2-1 15,1-1 0-15,0 0 2 0,1-1-1 0,-1 3 0 16,1-1-2-16,-1 1 1 0,1 1 1 0,-2-3-2 15,2-2 0-15,0 5 0 0,0-5 1 0,-1 2 0 16,1-3 1-16,-1 1-2 0,2 1 1 0,3 1 0 16,-4 0 0-16,-1-3-1 0,2 1 1 0,-3-2 0 15,2 5 1-15,-1-3-2 0,-2 4 0 0,1-4-1 16,1 1 1-16,-2 2 2 0,-2-2-1 0,3 4-1 16,-1-2-1-16,-2-3 2 0,1 1 0 15,-1 0 1-15,1-1 0 0,1 0-2 0,0 0-1 16,-1 0 1-16,1-2 2 0,0 0-2 0,1 0 0 0,-4 1 0 15,3-1 0-15,0-1 2 0,1 4 0 0,-1-3 0 16,0 1-2-16,1 0 0 0,1 3 0 0,0-1 0 16,-2-1-1-16,2-1 0 0,-1 3 1 0,2-1 0 15,-2 1 0-15,2-2 0 0,-2 0 1 0,1 0 0 16,1 1 0-16,2-1-1 0,-2-1 0 0,1 0-2 16,1 0 2-16,-1 0 0 0,1-2-1 0,0 1 1 15,-1-1 1-15,1 0-1 0,0 0 3 0,-1 0-1 16,1 0-2-16,-2 0 1 0,0 1 0 0,1 0-1 15,-1 1 0-15,1 1 0 0,-2-1-2 0,0 2 2 16,-1 0 0-16,3-1 0 0,-2 1 0 0,1 2 0 16,-2-2 0-16,4 2 0 0,-2-2 1 0,0-1-1 15,1 1 0-15,-3-3 0 0,2 3 0 0,2-2 1 16,-3 2-2-16,-2-2 1 0,2 1 0 0,2 2 0 16,0-2 0-16,0 5 1 0,0-4-1 0,-2 1 0 15,3-3 0-15,-3 2 2 0,0 1-2 0,-1-1 0 16,-5 0 2-16,4 0-2 0,0-1 1 0,-2-2 0 0,1 5 0 15,1-3-1-15,-4-1 0 0,5 0 1 0,3 2-1 16,-6-3 1-16,0 2 0 0,1 1-1 0,-3-2 0 16,1 0 1-16,2 0 0 0,-3-1-1 0,0 0 0 15,1 0 0-15,1 0 1 0,0 2 0 0,-1-1-1 16,1-1 1-16,1 1-1 0,0 0 0 0,1-1 2 16,-2 1-2-16,1 0 0 0,0-2 0 0,0 0 0 15,2 0-1-15,-3 0 3 0,1 0-2 0,-1 1 1 16,0-1 0-16,2 1-1 0,-1 1 0 15,1 0 0-15,0-1 1 0,-2 2-2 0,-1-2 0 16,0 2 1-16,3-1 0 0,0 0 0 0,-5 1-1 0,0 0 2 16,1 0-2-16,0 2 2 0,5-2-1 0,-5-1 0 15,-5-2 1-15,3 1 0 0,2 0 0 0,1 1-1 16,-1-2 2-16,-1-2-2 0,-3 0 1 0,3 1 0 16,3 0-1-16,-3 0 0 0,0-1-1 0,-3-1 1 15,5 2 0-15,0 0 0 0,-2 0-1 0,2 2 1 16,-1-1-1-16,-1 0 0 0,1 4 1 0,-2-1-2 15,1 1 2-15,2 1 0 0,-1 0-1 0,1-1 1 16,2 0 0-16,-3 1-1 0,1-2 0 0,3 2 2 16,-2-3-1-16,2 1-1 0,-1-1 2 0,1-1-2 15,-1 1 1-15,3-2 0 0,-2 1 2 0,0-1-3 0,2 0 1 16,-2 0 0-16,-1 0 0 0,1-1 0 16,-1 1 0-16,-2 1 0 0,0 0-1 0,-1 0 1 15,-3 0 0-15,-2 3 0 0,3-1 0 0,-4 2 2 16,3-3-2-16,-1 2 0 0,0 2 0 0,1-3 0 15,2 0-1-15,1-1 1 0,-2 2-1 0,3 0 1 16,0-2-1-16,-1 1 0 0,4-1 2 0,-2 1 0 0,0-1-1 16,0 3 0-16,1-5 2 0,2 1-2 0,0 0 0 15,-2 0 2-15,2-1-1 0,-1-1-1 0,0 0 0 16,0 0 1-16,1 0-2 0,-2 1 0 0,1-3 1 16,-2 1-2-16,3 1 1 0,-1 0 1 0,0 1-1 15,-2 0 0-15,0 0 1 0,-2 1 0 0,1 1-1 16,1 2 1-16,-2-3 0 0,0 3 0 0,1-2 0 15,2-1-1-15,1 3 1 0,-5-2-1 0,2 1 1 16,2-2 0-16,-2 0-1 0,2 2 0 0,0-3 1 16,-4 2 0-16,6-4 0 0,-2 2 0 0,0-1 0 15,2-1 1-15,0-1 0 0,-1 0 0 0,-1 0-1 16,1 3 0-16,0-2 0 0,0 2 0 0,-2-1 0 16,0 2 0-16,0 2 0 0,-1-2-1 0,-1-1-1 15,0 3 2-15,0-1 0 0,2 4-1 0,-1-3 0 16,0-2 1-16,3 4 0 0,-3-2 0 0,2 1 0 15,2 0 0-15,-2-3 0 0,0-1 0 0,1 3 0 16,0-1 1-16,1-2-1 0,1 1 1 0,1 0-1 16,-1-1 0-16,2 3 0 0,-3-2 0 0,3-1 0 0,-3 0-2 15,-1 0 2-15,2 0 0 0,-3 0-1 0,0-1 1 16,-1 0 0-16,3 1-1 0,-3 0 0 16,0-2 1-16,1 4 0 0,-2-1-2 0,2 0 2 0,-2 1-1 15,-2-1 0-15,1 1 1 0,0 2 0 16,-3-3 1-16,2-1-1 0,1 1 0 0,1 0 0 15,1-1 0-15,1 0 0 0,0 0 0 0,2 0 1 16,-2-1-1-16,2 1 0 0,-1-1-1 0,2 0 1 16,0 1-1-16,0-2 0 0,0 0 0 0,1 2 0 15,1 0 1-15,0 0 0 0,0-2 0 0,-1 0-1 0,2 1 0 16,0-1 1-16,0 0 0 0,2 0-1 0,-1 2 0 0,0-1 1 16,1 1-1-16,-2 0 1 0,2 0 0 15,-1 0 0-15,-1 0 0 0,1 0-1 0,-2 0 0 16,2 0-1-16,-1 1 2 0,0 0 0 0,-1-1 0 15,0 1 0-15,1 2 0 0,-2-1 0 0,0-1 0 16,-2-1 1-16,1 1-1 0,0 0 0 0,0 1-1 16,1 1 1-16,-2-2 0 0,2 0 0 0,-2 0-1 15,5 1-1-15,-1 0 2 0,0 2 0 0,0-3 0 16,1 0-1-16,1 0-1 0,0-1-1 0,1 3 2 16,-1-3 1-16,1 0-1 0,0 2 0 0,0 0 1 15,0-1-2-15,0 0 2 0,-3 1 0 0,3-1 0 16,0 2-4-16,-1-2-3 0,0 2-7 0,1-1-25 15,0 0-10-15,0 0-16 0,2 2-19 0,-1-1-89 16,-1-2-76-16,6 2 170 0,-2-2-122 0,2 0-75 16</inkml:trace>
  <inkml:trace contextRef="#ctx0" brushRef="#br0" timeOffset="64744.59">19389 8517 486 0,'0'-1'282'0,"-2"-1"-109"15,-1-3-78-15,1 2 45 0,-3 0-18 16,3 1-7-16,-1 2-6 0,-2-1-13 0,2 0-9 0,-1 0-18 16,0-1-5-16,0 1-6 0,2 1-4 15,-2 0-11-15,3-2-4 0,-1 0 4 0,-1 0-4 16,2 1-9-16,-1-2-3 0,0 1-4 0,0-1-1 15,0 3-5-15,0 0-3 0,2 1-6 0,-2 2-3 16,-2-2 2-16,2 5-3 0,-1-2 1 0,0 3-2 16,-1 0-2-16,0 0 2 0,-1 0-1 0,1 2 0 15,0-2-2-15,-1 3 3 0,0 0-1 0,0-1-1 16,1 1 3-16,-2-3-3 0,1 1-1 0,-1 0 3 16,2 0-1-16,-2 0-2 0,2 0 1 0,-3 0 1 15,4 1-2-15,-1 1 2 0,0-1-1 0,0 0-1 0,2-2-1 0,-1 1 1 16,1 0 0-16,0-3 0 0,0 1 0 15,1-1-1-15,-1 0 1 0,0-3 1 0,1 2 1 16,1-2 0-16,-1 1-1 0,1-2 1 0,1 0 0 16,-3 0 1-16,2-1-1 0,0 1-1 0,0-1 1 15,0 0-2-15,0 1 2 0,-3 0-2 0,3 1 2 16,1 0-1-16,-2 0 0 0,0-1 0 0,0 0 1 16,-3 0-1-16,4 0 1 0,-1-1-2 0,2 2 0 15,-2-2-1-15,1 3 1 0,1-1-1 0,2-1 1 16,-2 1 0-16,-1-2-1 0,2 2 1 0,-2-2 1 15,1 1 1-15,-1 1 0 0,0-2 1 0,0 2-2 0,1-1 1 16,0 0 0-16,-1 0 0 0,1 2-1 0,-1-2 0 16,2 2-1-16,0-2 2 0,-2 0 1 0,2 1-2 15,-2 0 4-15,0-1-2 0,1 2 0 0,1-1 3 16,-1 0 0-16,1 0-1 0,3 0-1 0,-2-1 2 16,2 3 0-16,0 0 0 0,-1-3 2 15,2 3-2-15,2-1 1 0,2 0-2 0,-3-2 3 0,4 4 0 16,0-3-1-16,0-1-2 0,3 2 2 15,-3-3-1-15,0 0 0 0,1 5 0 0,0-1 0 16,-2-2-1-16,0 3 1 0,-3-2-1 0,2 1-1 16,-1 3 0-16,0 0 2 0,-3-2-1 0,1 2 0 15,0 1 1-15,1 0-1 0,-2-1 2 0,1 0 0 16,-3-1 2-16,1 0-1 0,-1-1 1 0,1 0 0 16,-1-2 0-16,-3-2-1 0,2 2 1 0,-1 1 1 15,1-2 1-15,-2-1-2 0,1 0 1 0,-1-1 2 16,0 0 1-16,3 0 1 0,-3-1 1 0,0-2-2 15,0-1 0-15,-1 2-1 0,0 0-2 0,0-1-1 0,-1-3-3 16,-1 4-1-16,3-1-2 0,-1 2 1 0,1 1-2 16,-3-4 1-16,2 3-2 0,-1 1-4 0,1 2-12 15,0-1-19-15,-2 4-91 0,0-1-83 0,2 5 159 16,1 0-116-16,-4 7-99 0</inkml:trace>
  <inkml:trace contextRef="#ctx0" brushRef="#br0" timeOffset="103982.57">17266 9731 571 0,'4'0'341'16,"-4"1"-136"-16,1-1-103 0,3 0 67 0,-2 1-39 16,1-1-12-16,-2 4-10 0,-1-4-7 0,0 2-29 15,-1 2-9-15,1-3 4 0,-4 2-3 0,0-1-14 16,-1-1-1-16,2 0-1 0,-1 3-2 0,-4-1-5 16,1-2 0-16,-4 0-15 0,3 3 0 0,4-2-6 15,-4 0-3-15,-1-2-4 0,-2 0-6 0,-2-2 0 16,2 1-3-16,1 1 1 0,-2-1-4 15,-5-1 1-15,2 1 0 0,1 0 1 0,-2-2-2 16,1 3 1-16,-4-2 0 0,3 0 0 0,-3 0-2 16,0 1 3-16,4-1-2 0,-5-1 1 0,1 2 0 15,2-1 0-15,-2 2-2 0,1 0 2 0,3 0 1 0,1 5-3 0,-7-3 0 16,1 1 0-16,3 2 1 0,0-3-1 0,2-1 0 16,-3 3 0-16,-1-4 0 0,-2 1 0 0,7 0 0 15,-3 3 0-15,3-2 0 0,-3-1 0 16,0 0 0-16,0 1 1 0,3 2-1 0,-2-1 1 15,3 0 0-15,-2 1-1 0,-2 0 0 0,2 0 0 16,-2 1 1-16,1-1-1 0,-1 2 1 0,-4-2-1 16,2 3 0-16,-2-2 0 0,0 1 2 0,-3-3-2 15,2 4 0-15,-3-3 1 0,-2 2-1 0,2-4 0 16,0-1-2-16,3 1 2 0,1-3-1 0,1 0 0 16,-3-2 1-16,6-1-2 0,2 0 1 0,0 1 2 0,-2-1-1 15,3 3-1-15,0-1 1 0,3 0 0 0,-1 1 0 16,-1 0 0-16,2 1 0 0,0-2 0 0,1 1 0 15,-1-1-1-15,-1 1 1 0,-2-1-1 0,4 1-1 16,2 0 1-16,-1-3 0 0,-4 3-1 0,0-1 0 16,4 1 2-16,-2 0 0 0,1 0 0 0,-6 0 2 15,3 1-2-15,-4-1 0 0,5-1 1 0,-1 1-1 16,-3 0 0-16,-2 0-1 0,2 0 1 0,4-1-1 16,1 2 0-16,-1 1 0 0,-1-1-1 0,3 1-1 15,1 1 2-15,1 2 0 0,-3-1-1 0,2-1 0 16,-1 0-1-16,2 0 0 0,0 2 2 0,-1-2 1 15,2 0-1-15,-1-1 0 0,1-1 0 16,1 0 1-16,-2 0 0 0,1-2 1 0,-3-1-1 16,4 1 0-16,-4-3 1 0,2 3 0 0,-1 0-1 15,1-4 0-15,-5 3 0 0,2 1 0 0,4-3 1 16,-3 3-1-16,1-1 0 0,-2-1-1 0,1 1 0 16,2 0-1-16,1-3 1 0,0 1 0 0,-2 0-1 0,6 3 2 0,-4-1 0 15,2-4 0-15,-1 3 1 0,3 2-2 0,-4 1 1 16,0 1-2-16,-2-4 1 0,-1 1-1 0,3 4 1 15,-3 1 0-15,-1 0-1 0,2 1 1 0,0 0-2 16,0 4 2-16,-1 3 0 0,-1-3 0 16,0-1-1-16,1 3-1 0,-1-1 3 0,2-1 0 15,1 2 0-15,-1-4 0 0,1 2 0 0,1-3 0 16,-1 3-2-16,2-4 2 0,-1 1-1 0,3-2 1 16,-3-1-2-16,2 0 2 0,0-2-2 0,1 0 1 15,-1 0 1-15,3 1 0 0,-2-1 0 0,0-1 0 0,1 1 2 16,0 1-2-16,-1 0 2 0,2 0-1 0,-1 3-1 15,0-1-2-15,0 2 2 0,0 0-2 0,1 2 1 16,-1-1 0-16,-1 1-1 0,2 0 1 0,-1-2 1 16,-2 0 0-16,2 0 0 0,-1 0-1 0,1 1 1 15,0-2 3-15,2 1-3 0,-1-4 0 0,0 0 0 16,1 1 1-16,-2-4-1 0,2 2 3 0,0-4-3 16,-1-3 0-16,1 0 0 0,-1 3 1 0,2-1 1 15,-1 2-2-15,-2-1 1 0,2 0 0 0,0 0 0 16,-1 3 1-16,1 0 1 0,-1 0 0 0,0 2-1 15,1 0 0-15,1 1-2 0,-2 0 1 0,1 1 0 16,0 3-1-16,-1-2-2 0,2 2-6 0,-2 0-17 16,0-1-17-16,2 3-21 0,3-3-85 15,-1 2-85-15,2 0 168 0,4 0-127 0,-1-2-91 16</inkml:trace>
  <inkml:trace contextRef="#ctx0" brushRef="#br0" timeOffset="110349.72">18174 8121 604 0,'2'1'223'0,"-2"-2"-163"0,2-1-43 16,-3 1-2-16,6 1 14 0,-2-2 6 0,2-1 0 16,1-3-2-16,-2 1 0 0,0 0 4 0,6 0 3 15,-2-3 1-15,-1-1-10 0,1 0 0 0,6 1-1 16,-2-1 1-16,-1 2 0 0,1-2-4 0,0-1-3 16,1 5-3-16,-1-1-7 0,-1 4-4 0,3 0-2 15,-2-2-3-15,0 1-4 0,-1 3 0 0,1 0-1 0,4-1 1 16,1 0-1-16,0 1 0 0,-2-2 0 0,3 1 3 15,2 1-2-15,-1-1 0 0,4 0 0 0,-1 1 0 16,0 0 1-16,3 0 1 0,-5-4 0 0,4 2-3 16,-1-1 4-16,-5-5-1 0,5 4 1 0,-3-4 2 15,-1-1 0-15,2 0-2 0,-1 2 3 0,0-2 0 16,1 1 0-16,1 0-2 0,-3 0 0 0,1 0 0 16,0 0-1-16,-2 2 0 0,2 0-3 0,-3 1 2 15,1 1-3-15,2 0 2 0,4 2-2 0,-7 1 2 16,2-1-1-16,1 2 1 0,2-1 0 0,-1 1-2 15,2-1 1-15,-8 0-1 0,1-1 2 0,1-1-2 16,-1-1 2-16,0 2 0 0,-2-3 3 0,-1 0 6 16,2 1 3-16,1-2 2 0,-2 2 1 15,2-2 1-15,-1 3-2 0,0-2 1 0,2 2-2 16,-2 0-2-16,3 3-6 0,-1-3 1 0,2 3-3 16,1 0 2-16,1 1-2 0,2 0-1 0,-2 1-2 15,2 0 0-15,1-1-2 0,1 4 0 0,-4-3 2 0,-2-2-2 0,4-1 1 16,-3 0 1-16,2 1 0 0,-5-3 2 0,1-1 8 15,3-4 6-15,-1 1 2 0,1 0 2 0,-4-1-2 16,4 0 1-16,1-3 2 0,0 1-3 0,-1-1-7 16,2 0-5-16,1 2-4 0,0-2 0 15,-2 2-1-15,1-2 1 0,-1 1-1 0,-2 1-2 16,1-2 1-16,-2 3-1 0,-2-3 2 0,2 3-3 16,1-1 0-16,-5 1 0 0,3 0-1 0,-2 1 2 15,1 1-1-15,0 1 1 0,-2-1 0 0,3 1-1 16,-2 0 2-16,-2 0 0 0,3-3-1 0,2 4-1 15,1-4 0-15,-4 2 1 0,2 0 0 0,-1-2-1 0,4-1 0 16,0 1 1-16,1 1 1 0,-10-2-1 0,7 0-1 16,1 0 0-16,-3 0 0 0,2 3 2 0,-2-2 0 15,-3 2-1-15,6 0 0 0,0 3-1 0,-5-1-1 16,1 0 2-16,0 4-1 0,-2-2 0 0,-1 2-1 16,1 0 1-16,-2 1-1 0,1 0 1 0,3 0 1 15,-3 1-1-15,3 3 1 0,-1-3 3 0,-1 0 13 16,5 1-3-16,4-3 8 0,-2 2 0 0,-2-1 0 15,1-2 0-15,-1-3 0 0,5 2-2 0,-2-4-10 16,1 2 0-16,-4 0-4 0,1-3 0 0,3 3 0 16,-1-3 1-16,0 2-2 0,-1-3 0 15,-1 0-1-15,-1 0-1 0,1 2 0 0,-2 0-1 16,0 2 0-16,-3-1 0 0,0 1 0 0,-1 2 0 16,0 1 2-16,-3 0 2 0,0-1 3 0,-2 1 7 15,2-1-1-15,-7 2 1 0,1 0 0 0,-1-1 1 16,-3 1-1-16,1 1-1 0,-1-1-5 0,-1 1-4 0,-3 1 1 0,1-2-2 15,0 3-3-15,0-1-13 0,-4-2-16 0,-1 1-20 16,3-1-83-16,-3 0-66 0,2 0 142 0,-2-1-110 16,3 1-84-16</inkml:trace>
  <inkml:trace contextRef="#ctx0" brushRef="#br0" timeOffset="111075.61">21227 7052 824 0,'-6'1'403'0,"1"3"-251"16,0-2-105-16,-1-2 11 0,5 1-14 0,-1 0-9 15,0 1-7-15,2 0-7 0,0 2 1 0,-2-4-6 16,2 2 4-16,0 0 2 0,2-1-1 0,-1-1 1 16,2 3-4-16,0-3-4 0,3 2-3 15,-1-1-3-15,0 1-6 0,0-1 3 0,2 2 4 16,-2 1 4-16,1-2 4 0,-1 1 3 0,1-2-2 0,-1 3 4 15,2-2 3-15,-1 0-5 0,1 0-3 0,1-1-3 16,1 2-5-16,-1-1 0 0,1-2 0 0,0 2-2 16,0-2-1-16,-1 1 0 0,3-1 4 0,0 1-2 15,0-1 0-15,1 0 1 0,-2 0 0 0,0 2 0 16,-1 1-2-16,1-2 1 0,-5 1-3 0,2 5-1 16,-3-1 2-16,-1 3-2 0,-3 0 0 0,-1 4 2 15,0-2 2-15,-3 2 7 0,-2 3 5 0,-3-2 7 16,-4-1-4-16,2 3 2 0,-5-1-2 0,0-1-1 15,0 1-1-15,0-2-8 0,3 1-4 0,-1 0-7 16,0-2 3-16,7 2-3 0,0-2 2 0,1 1-1 16,-2 2 0-16,2 0-1 0,-1-2 2 0,0 1-2 15,1-2-1-15,2 1 1 0,-3 2 1 0,4-1-1 16,-1-3 0-16,-1 0 0 0,2 2 0 0,-1 0 0 16,-1 0 3-16,2 1-2 0,-2-1 0 0,0-1 1 15,1 2 1-15,-1 0 2 0,1-6-7 0,-1 2-19 16,2-4-30-16,1-2-44 0,1-5 74 0,1-2-50 15,0-5-28-15</inkml:trace>
  <inkml:trace contextRef="#ctx0" brushRef="#br0" timeOffset="120200.04">17156 11497 962 0,'0'0'462'0,"-9"4"-306"15,0-2-108-15,2 3 6 0,-1 4-7 0,1 1-13 16,4 2-5-16,-1 0-5 0,0 4-17 0,2 0-1 16,0 2-2-16,1 0 0 0,-1-2-3 0,-1 1 3 15,1-1-1-15,1 3 0 0,-2-3-2 0,1 0 1 16,-2-3-1-16,1 3-1 0,0-1 2 0,-1 0-1 16,0-3-1-16,0-2 4 0,-1-1 16 0,2 1 6 15,0-3 5-15,0-3 3 0,1-4 2 0,2-2 2 0,1-5 3 16,3 5-6-16,-2-7-16 0,3 1-6 0,2-4-4 15,2 0-17-15,4-1-29 0,-1-1-48 0,1 3-101 16,-1-5 146-16,-1 2-89 0,2 1-49 16</inkml:trace>
  <inkml:trace contextRef="#ctx0" brushRef="#br0" timeOffset="122301.32">17049 11207 825 0,'-6'5'311'0,"0"2"-239"0,2-8-62 16,0-3-1-16,1-2-8 0,2-4-1 0,1-4-2 15,0-3 2-15,1-1 2 0,1-4-1 0,1-1 1 16,-1-6-1-16,-1 0 3 0,1-4 4 0,0 0 7 15,1-1 18-15,0-1 4 0,0 1 4 0,-1-1 6 16,3 7 4-16,-2 1-2 0,0 11-3 0,0 0-6 16,1 10-16-16,0 7-4 0,1 14-4 15,-1 3-6-15,-1-2-2 0,-2 22-2 0,-1 12 2 16,3 0 1-16,-2 5 0 0,-1 8 2 0,-1 3 1 0,0 14 10 16,1 10 0-16,0-2 2 0,2-11-2 0,1 6 1 15,-2-2-1-15,4-4-1 0,-1-12-1 0,-2-18-8 16,0 0 0-16,1-20 1 0,-1-7 0 0,-1-21 0 15,0 2 0-15,-1-31-1 0,1 0 0 0,1-11-2 16,0 0-1-16,1-22-1 0,-1 2-3 0,0-5-5 16,2-6-3-16,1 2-4 0,-2 0-2 0,-1 8 1 15,1 11-2-15,1 0-1 0,-2 2 0 0,-1 10 0 16,0 17 4-16,-1 15-1 0,0 8 2 0,-4 32 0 16,1-10 2-16,-1 25 0 0,0 14 8 0,1 6 7 15,-1 14 5-15,1 3 4 0,0 8 14 0,1 1 3 16,-1 2 1-16,1-9 1 0,2-5-4 0,0-5-3 15,0-11-4-15,6-12-3 0,2-17-12 0,-1 4-2 16,7-30 0-16,-1 0-2 0,1-14 2 0,1 2 0 16,4-27-1-16,-3 4 3 0,-1-13-2 0,1-9 0 15,-3-2-2-15,1-2 0 0,-1 4-4 0,-5-4-3 0,-4-8-17 16,2 2-10-16,-2 7-9 0,-4 1-5 0,1 1-3 16,-4-1-1-16,-4 11-3 0,2-4 4 0,-2 23 18 15,6 9 5-15,-11-2 9 0,8 20 6 0,-10 9 4 16,7 20 5-16,-3 0 5 0,-1 16 0 0,3 1 2 15,-2 7 9-15,2 1 0 0,7 5 0 0,2-7-1 16,4-10-7-16,-1 8 0 0,12-25-2 16,-3 4-2-16,3-15-3 0,1 3-1 0,2-25 0 15,-1 6 0-15,1-12 5 0,-1-8 0 0,3-8 1 16,-4-1-1-16,-1 1-1 0,0-11 1 0,2-9-3 16,0 3 3-16,-3 0-4 0,-2-4-1 0,-3 0-1 0,2-6 4 15,-6 3-3-15,2-3 2 0,-7 10 1 0,-1-8-1 16,-1 3-2-16,-4 0 0 0,1 3 0 0,-3 2-2 15,1 2 1-15,-1 3-3 0,2 10 2 0,0 9-2 16,-2 0 1-16,3 13-1 0,-2 5 0 0,2 16 1 16,-1-4 1-16,-1 17-2 0,-2-2 0 0,1 4 1 15,-1 2 3-15,-1 1-2 0,1-2 1 0,-2-1 3 16,0-1 0-16,-4-7 2 0,2-2 1 0,2-2 1 16,-5-14-1-16,-4 2-1 0,-1-1 2 0,0-6-3 15,-1-4-1-15,0-5-1 0,-6-1-2 0,-1-6-1 16,1 2 0-16,4-5-1 0,-2 1 0 0,1-1-2 15,2-2-1-15,3 2 1 0,5 0 0 0,-3 1-3 16,6 3 1-16,3 4 0 0,0 7-4 16,0-2 3-16,3 21-4 0,-1 0 1 0,3 11-2 15,-1-3 1-15,4 22-1 0,-2-7 3 0,2 8 1 0,1 2 1 16,4-7 0-16,-2 1 1 0,3-5 2 0,-1-7 1 16,1-8 0-16,0 0-1 0,1-6 0 0,-3-13 2 0,1-4 2 15,0 0 1-15,-2-5 2 0,1-8-1 0,-2-1 0 16,-1-9 2-16,-1-9 0 0,0 4 0 0,1-4-1 15,-1-3-3-15,0 3 1 0,0-4 6 0,1 8 4 16,-1 9 1-16,1 2 2 0,-1 10-2 0,0 10 1 16,0 19 3-16,1-6-3 0,1 28-5 0,-2-4-5 15,1 8 0-15,1 3 0 0,0 2 0 0,1-2-1 16,4-6-9-16,0-4-17 0,3-9-24 0,-2-4-26 16,7-10-120-16,0-10-131 0,1-10 237 0,0-1-174 15,0-2-81-15</inkml:trace>
  <inkml:trace contextRef="#ctx0" brushRef="#br0" timeOffset="124279.64">16908 12343 565 0,'-10'0'228'15,"6"1"-149"-15,-5-1-44 0,3 2 24 0,0-1 13 16,2-1 8-16,1 1 14 0,-2-2 3 0,-1 1 2 0,3-3 17 15,2 2-2-15,1 0-21 0,0-3-10 0,-5 2-10 16,5 0-6-16,0 0-12 0,1-2-4 0,-1 4-22 16,-1 2-3-16,1-1-2 0,1 2-4 0,5 1 0 15,-2 1-8-15,0 0 0 0,3 1-4 0,1 0 0 16,0 0-5-16,1-1 0 0,-1 1-2 0,0-3 0 16,2 1-1-16,-1 0 2 0,2-4-1 0,0 0 1 15,5-2 0-15,0-2-1 0,0-1 0 0,3 1 0 16,2-3 0-16,1-1-1 0,4 2 0 0,-1-2-1 15,-4 2 1-15,3 3-1 0,5 0 2 0,0 2 0 16,-4 0-1-16,0 2 2 0,-3 1 0 0,2 3-1 16,-2 1-1-16,3-2 1 0,-10 5-1 0,3-3-1 15,0 1 1-15,-1 0 1 0,2 0-1 0,-2-2 0 16,1 3 0-16,1-4 0 0,2 0 3 0,1-2-1 16,0 0 1-16,8-1-3 0,-3-1 0 0,5 0 4 15,-1 0 1-15,3 0-2 0,-1-2 1 0,3 1-2 16,-5 0 1-16,4-4 0 0,-2 2 2 0,1-1-2 15,1-1-1-15,7 1 1 0,1 1-1 0,-7-1 1 0,2 4 0 16,2 0-1-16,3-1-1 0,-7 1 0 16,-6 0 0-16,2 0-1 0,1 0 2 0,3-3 0 15,-1 0-1-15,-1-1 0 0,7 0-1 0,0 0 1 16,3-1 1-16,-1-1-1 0,0-1-1 0,1-1 1 16,-1-1 1-16,-1-2-2 0,2 1 1 0,-2-3 1 15,7 1-3-15,-4-3 1 0,3 6 0 0,1-4 1 16,-2 3-1-16,2 3 1 0,-3-2 0 0,-3 2-1 15,0 4 1-15,0 0 1 0,-8-2-2 0,5 4 0 0,5 1 0 16,-1 0 0-16,-4 0 2 0,0 0-2 0,-3 1 1 16,7 1-1-16,-2 3-1 0,0-1 1 0,-6 1 2 15,9 0-1-15,-2 1-1 0,3-2 2 0,-1 2-3 16,-1-5 3-16,0 3 0 0,-2-3-1 0,-1 0-2 16,-2-1 1-16,-1 3 1 0,-2-3 0 0,1 1 2 15,5-1-3-15,-4 0 0 0,4 0 1 0,-2-1 2 16,0-3-2-16,1 1 3 0,-3-4-2 0,2 1-2 15,-6-3 4-15,1 0-1 0,1-4-1 0,2 4 1 16,-7-1 0-16,3-2-1 0,5 0 0 0,-1-1 2 16,-5 2-3-16,0 1 2 0,-3-1 1 0,5-5-1 15,-6 2 2-15,3 0 0 0,-9-3 0 0,1-3 1 16,4 0 0-16,-3 1-2 0,3-1 0 0,-2-1 1 16,-1-1-3-16,2 1 2 0,0-5-2 0,2 4 1 15,-2 0 0-15,1-2 1 0,-2 0-1 0,-4-2 1 16,3 0 0-16,-5 2-2 0,2 1 3 0,-3-1-1 15,1 0-2-15,-2 3 1 0,0-2-1 0,1 2 0 16,-3 0 0-16,1 0 1 0,-1-1-1 0,-2 3 0 0,-1 3-1 16,2-7 2-16,2 3 0 0,-4 1 1 0,0 0-2 15,3-2 0-15,-1-2 1 0,0-2-2 0,1-1 4 16,1 1-4-16,-2-2 2 0,-1-3 0 0,1 1 0 16,-3-1 0-16,3-3-1 0,1 0 2 0,-4 0 0 15,-3-2 0-15,2-5 2 0,2 2-2 16,-3-5 2-16,3 3 0 0,-4 0 0 0,2-2-1 15,2 5-3-15,-1-3 2 0,-1 5-3 0,0-1 2 16,2 1-2-16,-3 1 0 0,0 1 0 0,-2 1 1 16,0 0 0-16,-1 0-1 0,1 6 2 0,-3-4-2 0,1-4 2 15,2 0-2-15,-3 3 0 0,3-1 0 0,-2-1-1 16,1-5 0-16,1 2 0 0,1-2 1 0,-1 3-1 0,0-2 1 16,1 3-1-16,1-3 1 0,0 4 2 0,0 1-3 15,0-2 0-15,0 4 1 0,0 0-1 16,-1 4 0-16,-2-4 1 0,0 5-1 0,-2 1 0 15,-1 2 1-15,0-2 1 0,-4 3-2 0,5 2 0 16,-3 1 0-16,0-1 2 0,-2-2 0 0,-2-1 0 16,3-1 0-16,-1 1-1 0,0-2 2 0,-2-2-1 15,-1 3 1-15,-1 0-3 0,4-3 1 0,0-1-1 16,-1 3 1-16,1 0-1 0,0 2-1 0,0-2 1 16,1 4 0-16,1-4 0 0,-1 9 0 0,-1-2 0 15,1 1 0-15,1-1 0 0,-4 1 0 0,2 0 0 16,3 4 0-16,-3-2 0 0,-1-2 0 0,3 2-1 15,-2 1 1-15,4-1 0 0,1-2-1 0,-6 1 1 16,1-1 2-16,-4-5-3 0,5 5 3 0,2-3-2 16,-5-1 2-16,1 1-2 0,1 0 1 0,4 1-1 0,-2 1-1 15,2 0 1-15,-3-2 0 0,-1 5 0 0,0 1 0 16,0 0 0-16,0 1-1 0,-2 3 1 0,1 0 0 16,0 1 1-16,-1 2-1 0,1 1-2 0,-2 0 1 15,2 4 0-15,-1-1 1 0,0-1 0 0,0 2-1 16,-2-2 0-16,3 3 0 0,0-1 1 15,-2-1 0-15,1 1-1 0,1-2-1 0,1 1 2 16,4-2-2-16,0 2 0 0,0-5 2 0,0 3 1 16,-4 0-1-16,5-3 1 0,-1 3-1 0,-3-2 0 15,1 3 0-15,-3-2 0 0,1 4 0 0,6 1-1 0,-4-4-1 16,1 3 2-16,-3 1 0 0,2-1 0 0,-2 1-1 0,3 0-1 16,-6 0-2-16,0 0 2 0,5 5 0 0,-2 0-3 15,-2-3 3-15,2 3-1 0,-3-3 1 16,6 5-1-16,0 1 1 0,-2-3 0 0,2 2-1 15,4 1 3-15,-1 0-4 0,5 3 2 0,0 2-2 16,-2-3 1-16,0-1 2 0,2 1-2 0,1-1 2 16,-2 1-1-16,0 0 2 0,2-1 0 0,0-1 0 15,1 1 1-15,0 0-1 0,-1-1 1 0,-1 1-1 16,-1-1 2-16,-2-4-2 0,-1 1 0 0,-1 2 2 16,0-3 0-16,-3 0-1 0,0-1 1 0,0 0 1 15,-2 0-2-15,1 1 3 0,-1-3-1 0,-1 1-2 16,0 1 0-16,1-2 0 0,-1 0-1 0,0 0 1 15,0 0 1-15,0 0-1 0,0-1 2 0,0 1 2 16,-1-1-1-16,0 1 0 0,-1-1 0 0,0-2 3 16,-1 1-2-16,-1-1 0 0,0-2-1 0,-1-1 0 15,0 1 1-15,-2-6-2 0,-2 1 0 0,1-1-1 16,-1-3 0-16,-6 0 1 0,5 1-2 0,-1 0 1 0,-3 2-1 16,-2-2 0-16,4 0 1 0,-1 1 0 0,2 0-1 15,1 2-1-15,-5-4 0 0,4 2-1 0,0-1 1 16,5 5 0-16,-6-2-1 0,3-2-1 0,3 0 1 15,-4 1 1-15,6 3-2 0,-1-2-2 0,0-1 2 16,2 0 2-16,3 0 0 0,-2 5-2 16,4-3 1-16,3-1-2 0,-2 1 3 0,1 2 0 15,-3-2-1-15,0 1-2 0,1 4 1 0,-2-4 1 16,2 6-2-16,-2 1 0 0,0 0-1 0,3 5 1 16,-3 0 1-16,0 2-2 0,1 0 4 0,-5 2-3 0,0 4 3 15,1-4-2-15,-5 3 3 0,3 0-1 0,-2 0 0 0,-1 2 1 16,-2 2-2-16,1-1 1 0,-3-2 0 15,0 6 2-15,-2-3-2 0,-1 2 1 0,-1 2-1 0,1-1 0 16,1 1 2-16,-1-1 0 0,1-3 0 0,1-1-1 16,0 2 3-16,4-8-4 0,-1 2 1 0,3-5 2 15,-6 3-1-15,10-5-2 16,0-2-41-16,2-2-41 0,1 0-59 0,0-2-90 16,5 0 168-16,1 1-125 0,2-1-57 0</inkml:trace>
  <inkml:trace contextRef="#ctx0" brushRef="#br0" timeOffset="126126.4">8065 6070 754 0,'2'-9'360'0,"-4"3"-192"0,1-2-85 0,-4-5 68 15,2 3-38-15,2 0-1 0,0-1-4 0,2-1-9 0,-1-2-4 16,1 1-14-16,1-1-11 0,0 4-28 0,-2-1-6 16,4 1-6-16,-3 1-7 0,1 6-6 0,-2 6-8 15,-1-2-3-15,-1 9-1 0,1 7-2 0,-9 14-1 16,1-3-1-16,-4 13 1 0,-2 1 1 15,-3 6-1-15,0 4 1 0,-4 2-3 0,0-3 2 16,4-5 0-16,-2 4 2 0,8-17-2 0,0 3-1 0,2-11-2 16,5-8 1-16,1-9 0 0,4 1-1 15,0-8 0-15,7-10-2 0,2-11 1 0,2 3 0 16,2-4 2-16,4-10-1 0,3-2 1 0,5-8 0 16,4-7-1-16,0 0 2 0,-1 9 1 0,-1-5-1 15,0 2 1-15,-4 3-2 0,-8 8 1 0,-1 11 0 16,-3 2 5-16,-9 13-3 0,-1 6 1 0,-7 21 7 15,1-7 5-15,-13 32 3 0,2-4 9 0,-5 9 8 16,0 0 2-16,-9 8 2 0,4-2 2 0,-2 1-3 16,2-4-4-16,5-10-1 0,1-2-9 0,5-12-6 15,8-6-3-15,4-16-2 0,2-1-2 0,1-7-3 0,18-23-1 16,4-10 1-16,-1 2-2 0,1-3-4 0,9-9 0 16,-1 0-1-16,1-7 2 0,-4 1-3 0,3-2 3 15,-9 15-3-15,0 1-1 0,-2 0 2 0,-4 9-2 16,-3 6 0-16,-5 18-3 0,-1 1 1 0,-6 12-2 15,-1 15 0-15,-5 11 4 0,0-3 0 0,-5 20 1 16,-1-2 3-16,1 5 5 0,-1 1 1 0,1-7 1 16,1 1 1-16,1-7-3 0,2-2 0 15,6-12-3-15,1 1-4 0,-1-7-14 0,5-17-20 0,7-5-89 16,-2-3-71-16,5-5 146 0,0-13-109 0,0-6-60 0</inkml:trace>
  <inkml:trace contextRef="#ctx0" brushRef="#br0" timeOffset="126702.25">8528 6637 927 0,'-11'-9'446'15,"0"1"-226"-15,1-2-119 0,-1-1 45 0,4 1-22 16,-3 1-3-16,3 2-4 0,0 2-14 0,-1 0-25 16,2-1-3-16,0 6-3 0,3-3-1 0,-1 3-16 15,2-1-3-15,1 0-6 0,-1-3-4 0,3 3-14 16,1-3-3-16,7 2-4 0,-3 0-4 0,1-4-5 16,5 2 0-16,2-3-2 0,0 1-1 0,0 1-2 0,2 1-4 15,-1-4 2-15,2-1-1 0,-1 3 1 0,0 1-3 16,-1 2 2-16,1-1-2 0,-4 2 1 0,2-1 2 15,-4 5-2-15,0 1 3 0,-2 2-3 0,-3 0 3 16,-1 1 0-16,-4 4-1 0,2 2 2 0,-5-1-1 16,0 0 0-16,-6 5-1 0,2 0 3 0,-9 2-3 15,4 0 0-15,-1 1-1 0,0-1-1 0,-1-1-1 16,2 3 0-16,-1-6 0 0,4 0-2 0,5-1-1 16,-2-1 1-16,3-3-1 0,4-4 0 0,1-1-2 15,0-2 0-15,5 1 0 0,1-5 0 0,4 1 1 0,2-5 0 16,6 0-1-16,-2-1 3 0,0 1 0 0,3-1 0 15,1 1 0-15,-1 1 0 0,-1 2 1 0,-2 3-1 16,-2 1 2-16,1 4-2 0,-3 3 0 0,-3 3 1 16,0 0 1-16,-1 3 2 0,-3 2 0 0,-6 4 11 15,2-5 3-15,-7 9 4 0,-1-4 4 0,-1 0 8 16,-3 0 4-16,-2 0 2 0,-2-2 2 16,-1-1-5-16,-1-4-1 0,-1-2-2 0,-1 0-3 15,2-1-9-15,-1-5-5 0,-5-3-2 0,2 1-3 16,3-2-4-16,-2-2-5 0,4 0-11 0,-5-3-84 15,-2-2-73-15,2 0-140 0,1 6 233 0,-9-6-206 16,2-8-125-16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6:05:2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4748 6471 2778 0,'-20'50'5'0,"-23"62"4"15,-1 10-9-15,1 13 0 0,-1 2-1 16,-2 7 1-16,1 6 1 16,-4 12-2-16,-2 1-2 15,1 4-3-15,4-2 1 16,14 1 1-16,6-3-1 16,12-3 2-16,8 0-5 15,11-8 6-15,7 2 2 0,10-7 2 16,6-2 13-16,16 1 7 15,9-4-1-15,7-1-1 16,-2-3-7-16,0-8-5 16,-4-8 1-16,10 3 7 15,7 2 2-15,11-7 2 16,1 5 1-16,2-9-6 16,1-7-3-16,11-3-10 15,3-4-2-15,9-6-2 16,0-2 2-16,6-2 0 15,7-3-3-15,7-6 6 16,7-6-5-16,7-13 3 16,0-6 1-16,10-10-1 15,-2-10-1-15,-8-8 1 16,13-6 1-16,4-14 3 16,-3-5 4-16,9-13 5 0,-6-6-5 15,-9-14 2-15,4-7 0 16,2-15 2-16,-8-8 2 15,8-13-3-15,-7-11-3 16,-12-13-6-16,2-8 1 16,-8-14 1-16,-1-3 2 0,-10-15 8 15,-9-7-3-15,-7-7 6 16,-13-4 3-16,-5-5 1 16,-5-4 0-16,-18-8-4 15,-4-4-5-15,-8-10-4 16,-2-4 2-16,-9-5-1 15,-5-5-1-15,-9 0 2 16,-8 0-2-16,-18 0 4 16,-7-1 1-16,-15 2-1 15,-11-1-1-15,-7 1-2 16,-5 6 1-16,-12 5 5 16,-4 6 7-16,-5 7 0 15,-4 5 5-15,-9 15 1 16,-5 5-1-16,-10 18-3 15,-4 7-2-15,-14 10-10 16,-8 6-5-16,-11 11-8 0,-6 2-5 16,-6 15-9-16,-2 9 4 15,-14 3 7-15,-6 15 3 16,-1 5 12-16,-10 2 3 16,0 19 4-16,-3-2 3 15,-19 15-5-15,3 6-4 16,-15 13-6-16,-3 13-2 15,-17 24-5-15,-8 15 3 16,-12 27 2-16,-1 16 5 0,2 25 1 16,10 10-3-1,26 16-7-15,15 6-4 0,66-13-22 16,18-5-61-16,71-26-257 16,31-16 216-16</inkml:trace>
  <inkml:trace contextRef="#ctx0" brushRef="#br0" timeOffset="680.03">5608 6135 2099 0,'-4'-14'715'15,"-2"3"-487"-15,-5 4-33 16,-4 6-42-16,-3 9-71 16,-6 6-34-16,-6 11-31 15,-5 4-11-15,-9 12-7 16,-1 3 1-16,5 4-1 0,4 3-1 16,12-8 0-1,8-5-5-15,17-10-1 0,10-6 0 16,26-15-4-16,6-6-2 15,12-13 7-15,1-2-2 16,-13 4 11-16,-10 7 9 16,-15 18 14-16,-13 11 9 15,-16 22 10-15,-7 6 4 16,-21 11-6-16,-3-2-13 0,2-11-14 16,8-6-18-16,15-22-44 15,9-11-51-15,14-17-182 16,8-15-343-16,18-22 371 15</inkml:trace>
  <inkml:trace contextRef="#ctx0" brushRef="#br0" timeOffset="866.82">5761 6240 2534 0,'6'10'674'0,"-6"12"-550"15,2 10-7-15,-5 14-14 16,3 8-47-16,0 7-57 16,0 3-32-16,1-10-98 0,-2-6-96 15,1-17 125-15</inkml:trace>
  <inkml:trace contextRef="#ctx0" brushRef="#br0" timeOffset="1378.41">6030 6125 2087 0,'-5'21'759'15,"2"7"-458"-15,3 2-97 16,0 2-39-16,9-6-85 16,6-7-28-16,12-16-31 15,11-6-4-15,12-23-3 16,0-4-3-16,1-7-4 15,-8-3-2-15,-12 13 0 16,-3 5 0-16,-18 15 2 16,-5 9 0-16,-14 18-3 15,-8 9 2-15,-9 13-6 16,1 5 2-16,-3 4-2 16,6-2 0-16,5-5 0 15,-2-4-1-15,14-8 0 16,-2-5-1-16,9-10-3 15,3-2 1-15,8-9-1 16,4-4 2-16,10-2 0 0,3-4 1 16,4-3 0-16,3-4 1 15,6-10 4-15,6-4-1 16,10-10 0-16,9-6-1 16,-1-8 1-16,-5 0 2 15,-18-5 1-15,-16 4 5 16,-23 8 3-16,-13 6-1 15,-32 19 0-15,-14 12-2 0,-14 31-2 16,0 20 0-16,7 30 0 16,15 12-4-16,29 0-7 15,19-5-5-15,48-29-43 16,26-26-79-16,46-36 77 16</inkml:trace>
  <inkml:trace contextRef="#ctx0" brushRef="#br0" timeOffset="1733.08">7116 6166 2486 0,'4'19'674'0,"17"-15"-548"16,7-8-21-16,5-17-56 16,6-2-24-16,5-12-66 15,4 2-67-15,-7 4-361 16,-3 3 279-16</inkml:trace>
  <inkml:trace contextRef="#ctx0" brushRef="#br0" timeOffset="1898.91">7216 6381 2450 0,'-3'10'712'0,"3"-6"-542"16,19-9-50-16,10-11-15 16,11-11-87-16,3-10-67 15,9-12-249-15,8-4 191 16</inkml:trace>
  <inkml:trace contextRef="#ctx0" brushRef="#br0" timeOffset="2302.21">7721 6001 2485 0,'5'-15'739'16,"7"-1"-544"-16,3-2-43 15,-3-1-38-15,-1 6-79 16,-3 3-15-16,-7 8-9 16,-3 6-3-16,-11 12-3 15,-3 8-4-15,-3 19-2 16,2 10-4-16,8 14 1 16,5 2 1-16,15-12-1 15,13-12-2-15,16-26-11 16,6-15-18-16,6-27-99 15,4-12-50-15,4-20-142 16,-2-5-90-16,-13-2-180 16,-10 1-350-16,-29-1 604 0,-8 3 376 15,-15 13 853-15,-9 11-85 16,-9 32-314-16,-5 14-166 16,6 36-174-16,2 16-58 15,16 34-34-15,9 11-55 16,10 3-405-16,10 1 281 15</inkml:trace>
  <inkml:trace contextRef="#ctx0" brushRef="#br0" timeOffset="3446.37">5724 7542 962 0,'0'-6'480'16,"-1"4"-240"-16,-3-2-133 0,-1 1 48 0,-1 2-6 15,1 0-7-15,0 0-24 0,-2 1-11 0,4 0-15 0,-5 2-14 16,5 7-17-16,0-2-11 0,-1 4-30 0,0 9-8 15,0-1-7-15,-2 8-2 0,1 6-2 0,-1 9 1 16,1-4-2-16,-1 11 0 0,2 8 1 0,-2 4-1 16,2 0-1-16,-1 6-5 0,0-3-6 0,0-5-9 15,0 12 1-15,2-20-4 0,-1 0-3 0,3-8 1 16,-2 3 3-16,3-21 4 0,0 2 5 0,0-8 9 16,0-8 2-16,1-7 3 0,1-3 2 0,-2-2 1 15,2-14-1-15,1-6 0 0,-1 1 2 0,1-4-2 16,-1-5 0-16,3 3-2 0,-1-10 3 0,3-3-3 15,-1 0 2-15,2 3 0 0,1-5-2 0,2 2 1 16,1-4-1-16,2 1 1 0,3 9-1 0,-2-4 1 16,4 8 2-16,1 9 2 0,-4 5 3 0,2 0 4 15,-5 18-1-15,2 1 3 0,-3 10 5 16,0-2-1-16,-1 17-1 0,-2-2 0 0,3 10-4 16,-1 6-2-16,1 3-1 0,0-4-2 0,4-1-4 15,0-1-1-15,-2-5-3 0,2-5 0 0,-1-4 0 0,4-16-1 0,7-5-1 16,0 4 1-16,-6-8 0 0,7-6 1 0,2-5 2 15,3-7 3-15,-5-7 2 0,5 2 1 0,-14-6 1 16,3-6 3-16,-1 2 3 0,-8-6 1 0,-1 1 0 16,-8 5 3-16,2-3 0 0,-4 7 1 0,1 3 1 15,-8 3-1-15,2 1-4 0,-1 11-1 16,-6-3-2-16,-1 7-5 0,3 0-3 0,-13 11-5 16,4 2 0-16,4 11-7 0,-8 2 2 0,1 9-1 15,2 3-4-15,1-2 3 0,8 12 0 0,1 4 1 16,-2 0-7-16,4-5-12 0,4 1-20 0,5-8-24 0,5 5-96 15,9-14-56-15,-4 5-98 0,10-20 215 0,10-6-211 16,0 1-91-16</inkml:trace>
  <inkml:trace contextRef="#ctx0" brushRef="#br0" timeOffset="3793.41">6717 7961 1054 0,'17'-22'579'0,"-18"12"-270"0,1-4-173 0,-2 6 101 15,-5 1-54-15,0 5-26 0,-3-3-19 0,1 4-28 16,-1 0-16-16,-1 0-13 0,-2 0-10 0,3 1-22 15,0 0-10-15,-3-2-2 0,0 2-6 0,0 0-12 16,2-1-4-16,-2 0 0 0,1 2-4 0,-3 1 0 16,1 0-1-16,4 1-5 0,-1 0-1 0,-1 0-1 15,2-1-1-15,1 0-2 0,3 2-2 0,1-2-4 16,2 0-1-16,1-1-1 0,4 5-1 0,-2-2 0 16,7 4 0-16,0 1 1 0,1 4 2 15,-1 0 2-15,5 7 0 0,-1 1 3 0,0 1 0 0,1 3 1 16,1 0-1-16,0-1 1 0,-2-3 0 0,2-7 0 0,0 3 1 15,0-2 2-15,-3-5 0 0,0-3 3 0,1-3 1 16,1-3 3-16,-3-4 2 0,1 1 2 0,-4-5-3 16,3-5 4-16,3-1-1 0,-3-5-1 0,2 1 0 15,-3 1-2-15,1 0-2 0,0 1 0 16,-2 3 0-16,2 5-3 0,-1 3-1 0,-3 4 0 16,0 3-1-16,-1 8-2 0,3-2-2 0,-3 10-5 15,3-1-9-15,-2 0-47 0,0 3-30 0,4-7-41 16,2 3-63-16,2-9 132 0,2-5-104 0,5-10-36 15</inkml:trace>
  <inkml:trace contextRef="#ctx0" brushRef="#br0" timeOffset="4306.26">7493 6953 770 0,'10'-29'500'16,"-5"5"-201"-16,1 1-164 0,-9 11 163 0,1 0-127 15,-1 4-22-15,2 1-10 0,-6 7-17 0,2 0-11 16,-1 8-10-16,-2 0-10 0,3 5-25 15,-2-1-8-15,1 15-9 0,0-3-6 0,3 7-12 0,0 4-4 16,1 5-3-16,-1 2-5 0,3-4-9 0,0 7-1 0,2 9-3 16,1 0-3-16,-2-4-2 0,2 4-4 0,0-1-7 15,1 9-14-15,2-2-5 0,0 3-6 0,1-13-6 16,0 4-24-16,1 0 2 0,2-6 3 0,-2-2 7 16,2-8 14-16,0-1 5 0,-1-7 5 0,2-2 7 15,-2-6 26-15,-1-4 2 0,1-4 2 0,-4-4-1 16,1-6 10-16,0 1 3 0,-5-6 2 0,-1-1 1 15,5-4 3-15,-4 0 0 0,-5-7-1 0,4 1 1 16,-2-5-3-16,0-1-1 0,-9-1-2 0,4-3-1 16,-5 0-3-16,-8 0-1 0,-1-5 0 15,-4 3 0-15,1 3-4 0,-3 0-4 0,5 5 3 0,-7 2 6 16,5 13-1-16,-1-6 3 0,9 17-1 0,-4 6 6 16,0 4 1-16,2 10 0 0,3 7-1 0,7 5-3 15,1 0-1-15,5 6-1 0,7-3-3 0,12-7-6 16,-1 5 0-16,14-22-3 0,0 4-1 0,17-11-15 15,-7 1-27-15,16-18-43 0,-7-3-62 0,4-9 107 16,7-7-73-16,-9-12-37 0</inkml:trace>
  <inkml:trace contextRef="#ctx0" brushRef="#br0" timeOffset="4727.83">5892 9343 1276 0,'-7'-12'576'0,"1"0"-375"16,-2 0-121-16,5 0 8 0,4-1 3 0,-2 5-1 15,4-3 14-15,-1 4-3 0,0-1 1 0,1 6-26 16,-2 2-8-16,1 4-10 0,0 4-10 15,0 7-10-15,-1 14-18 0,1 2-4 0,-2 12-4 0,-2 11-3 16,1 12-11-16,1-1-9 0,-5 18-11 0,3-1-12 16,2 0-39-16,-3 2-18 0,5-14-25 15,-1-1-29-15,3-9-72 0,4-10-38 0,1-13-67 16,-2-4 195-16,1-17-158 0,0-8-61 0</inkml:trace>
  <inkml:trace contextRef="#ctx0" brushRef="#br0" timeOffset="4898.76">5630 9732 1069 0,'-32'-24'496'0,"10"5"-276"0,5 4-120 0,7 6 48 16,-2-2-13-16,10 12-15 0,-3-1-10 0,5 2-26 15,0 0-14-15,7 7-9 0,0-2-10 0,6 4-16 16,3-2-3-16,14-3-2 0,0 1 0 0,-1 0-6 16,18-5 0-16,3-2-18 0,-1 0-17 0,-1-6-29 15,-2-1-22-15,3 1-32 0,10-1-162 0,3-1 195 16,-4-1-131-16,-4 6-57 0</inkml:trace>
  <inkml:trace contextRef="#ctx0" brushRef="#br0" timeOffset="5226.32">6427 9613 1433 0,'-8'-11'622'0,"-2"5"-386"0,-3-10-153 15,2 4 79-15,2 3-102 0,-1-3-3 0,0 1 0 16,-4 1 0-16,-2 3-9 0,1-4-6 0,5 13-13 15,-3 7-8-15,-1-2-5 0,3 10-6 0,0 6-4 16,5 7-6-16,-1 2 0 0,2 5-1 0,3 0-3 16,4 2-3-16,0 0 0 0,6-4-2 0,-2-5 0 15,10-7-3-15,-1 0 2 0,9-19 0 0,-4 4-1 16,2-9 4-16,0 1 3 0,-1-14 4 16,-1 2 3-16,-1-4 15 0,-6-3 3 0,-3-2 5 15,3 2 8-15,-5 0 5 0,-4 3 4 0,0 1 7 16,2 1 1-16,-4 2-5 0,0 5-1 0,-2 5-4 0,-3 1-4 15,1 5-6-15,-1-2-5 0,0 9-9 0,-1 4-5 16,1-2-4-16,1 6-2 0,2-1-4 0,0 2-9 16,1 2-12-16,2-1-12 0,3-2-15 0,0-7-44 15,2 3-23-15,2-5-33 0,-2-3-44 0,3-7 119 16,-1 1-87-16,1-12-19 0</inkml:trace>
  <inkml:trace contextRef="#ctx0" brushRef="#br0" timeOffset="5400.85">6828 9585 2010 0,'-10'20'800'16,"2"0"-557"-16,-1 7-169 0,0 1-1 0,1 0-8 16,2 6-5-16,2 1-2 0,-1-3-40 0,-2 4-22 15,7-15-30-15,0 3-32 0,2-8-132 0,1-6-101 16,6-7 218-16,0-3-166 0,1-3-76 0</inkml:trace>
  <inkml:trace contextRef="#ctx0" brushRef="#br0" timeOffset="5695.86">7344 9030 1487 0,'2'-21'657'0,"1"3"-396"0,0 0-153 0,4 4 59 16,0 0-26-16,1 1-14 0,-3 1-3 0,1 8-14 16,-3 1-13-16,0 4-12 0,-2 6-13 0,-1 13-28 15,0-5-5-15,-4 20-9 0,3 4-4 0,-7 13-14 16,3-5-3-16,-5 23-5 0,1-4-5 0,0 5-26 15,-1 7-14-15,0-6-16 0,0 0-21 0,4-11-23 16,2-14-29-16,0 5-105 0,1 0-86 0,0-15 224 16,3-7-145-16,4-6-60 0</inkml:trace>
  <inkml:trace contextRef="#ctx0" brushRef="#br0" timeOffset="5886.66">6809 9200 2029 0,'-22'26'886'0,"7"-9"-660"0,-5 3-172 0,13-14-17 16,3 3-9-16,4 1 1 0,3-5-1 0,3-3-4 16,4-4-57-16,2-3-50 0,2-3-74 0,6-3-116 15,5-5 202-15,-3-3-145 0,7-22-66 0</inkml:trace>
  <inkml:trace contextRef="#ctx0" brushRef="#br0" timeOffset="6595.12">7844 7751 1165 0,'-5'3'513'15,"-1"-3"-314"-15,1 2-134 0,4-2 39 0,0 0-28 16,1 0-9-16,0-2-8 0,2-1-3 0,0 1-2 0,5-1-6 16,4-2-6-16,-3 1-1 0,8-2-16 0,8 2-6 15,-1-2-7-15,10 0-3 0,0-2-4 0,7-2-1 16,1 5 0-16,2-4-3 0,1 1-1 0,7-3 2 16,0 1-2-16,8 0 0 0,7-2-1 0,6 1 1 15,-2-1-1-15,20-3 1 0,2 1 0 0,6 1 0 16,-4-2 0-16,8-3-1 0,2 5 1 0,5-3 0 15,-2 1 0-15,-1 2 0 0,2-1 0 0,-16 2-1 16,6 5 0-16,11-3 1 0,0 0-1 0,-14 3 1 16,1-1-1-16,1 3 0 0,11-2-1 15,-4 3 1-15,3-1 1 0,-16 2 0 0,5-1 0 16,0-1 0-16,-7 0 0 0,-2 4 3 0,-9-3 1 16,-1 0-2-16,-8 2 1 0,-6-1 0 0,-9-1 1 15,3 2 2-15,-20-6-1 0,4 3 1 0,-9 0 3 16,2 0 3-16,-14 2 0 0,2-3 1 0,-5 2 4 15,-6 0 2-15,-6 3 0 0,0-3-1 0,-5-2-12 16,-6 2-8-16,-4-1-15 0,-1 1-16 0,1 0-20 0,-5 4-30 0,-4-4-126 16,0 1 153-16,3 4-95 0,-2 0-46 0</inkml:trace>
  <inkml:trace contextRef="#ctx0" brushRef="#br0" timeOffset="6868.37">11112 6995 1395 0,'0'1'511'0,"0"-1"-333"0,1 0-111 0,2 0 87 16,5 0-79-16,-2-2-12 0,4 2-3 0,8 0 2 16,-1-2-3-16,6 2-9 0,-1 0-12 0,5 0-23 15,4-1-6-15,2 1-2 0,4 0-2 0,-3 2-4 16,1-1 1-16,5 2-1 0,4 2 1 0,0 4-1 15,-2-2 1-15,0 12 0 0,-3 0 0 0,-3 5 2 16,-4 8 0-16,-12 5 2 0,-1 2 2 0,-13 6 6 16,-7 4 4-16,-11 1 1 0,-3 1 5 0,2-6 0 15,-14-2 1-15,-3 6 0 0,-2-2-1 0,3-5-12 16,-2-7-17-16,7-1-35 0,-2 1-193 0,12-10 197 16,-4 5-120-16,16-12-80 0</inkml:trace>
  <inkml:trace contextRef="#ctx0" brushRef="#br0" timeOffset="8492.4">12241 6085 1018 0,'7'-8'443'16,"-1"-5"-268"-16,-1 1-99 0,0 0 39 0,0 1-7 15,-4 3-5-15,-1-1-2 0,0 1-16 0,-3 3-11 16,3 4-12-16,-5 1-12 0,0 0-26 0,3 8-7 0,-7 3-7 16,2 0-5-16,1 3-6 0,-5 4 0 0,-5 4-2 15,5 10 0-15,-5 11-2 0,-3-4 1 0,7 6 0 16,-2 14 1-16,3 2 1 0,2 10-2 16,3 4 2-16,6 12 0 0,-1-4 0 0,6 11 0 15,6 4-5-15,1 6-11 0,-1 1-12 0,3 5-7 16,2-2 1-16,0 1-2 0,1 0 2 0,-4-4-2 0,-1 1 5 15,-1 0 13-15,1-4 13 0,-3 2 7 0,-2 2-1 16,-5-2 1-16,-2 2 1 0,0 2 1 16,-4 0 3-16,0-14-2 0,-4-1 0 0,-2 12 0 0,-1 4 1 15,1-18 0-15,-3 0 1 0,-3-1-1 0,-2 14 0 16,-1-2 1-16,-1 3 2 0,3-17 2 0,-2 9 4 16,1 0 2-16,3-2 2 0,3-5 4 0,1-6 1 15,0-4 2-15,4-6-3 0,2-2-1 0,4-10-5 16,-2 0-6-16,8-12-4 0,-1 1-1 0,5-9-6 15,-2 3 0-15,8-14-3 0,1 3 1 0,0-7-1 16,5-2 3-16,-1-2 1 0,2 0-1 0,0-4 2 16,1-1-1-16,-3-1 1 0,3-2 0 0,-4-1 0 0,0-3-1 15,4 0 1-15,-2-3 0 0,-4-1 0 16,3 0 0-16,1-2-1 0,2 1 1 0,3-3 0 16,-2 0 1-16,-2 0-1 0,7 2 0 0,0-2 0 15,3 4 0-15,1 3 0 0,-3-1 0 0,3 0 0 16,-1 2-1-16,2 1 1 0,-1 0 1 0,-1 1-1 15,4-1 0-15,-1-1 0 0,10 2 0 0,-5 1-1 16,15-2-1-16,-7 1 0 0,9 0-1 0,2 2 1 16,10-6-1-16,3 3 3 0,4-4-2 0,5 1 2 15,3 1-1-15,2-3 1 0,-5-2 0 0,5-1 0 0,14 2 0 16,1 2 0-16,-12-4 1 0,5 0 0 0,-1-2 0 16,13 3 0-16,-3 2 1 0,3-2 1 0,-18 2-2 15,4-1-1-15,-1 2 2 0,-7 3 0 0,-9 2 0 16,-6 0 1-16,0-2-1 0,-11 3 3 0,-5-1 0 15,-14-2 3-15,5 1 2 0,-23-5 5 0,4 0 12 16,-11-4 15-16,-1 3 7 0,-19-10-1 0,6 1 6 16,-8-5 3-16,-3-1-1 0,-7-6-4 0,3 2-10 15,-2-2-15-15,-3 0-7 0,2-5 0 0,-7-1-5 16,5 1-8-16,1-1 0 0,0-2-2 0,-4-7 0 16,-2-7-4-16,1 1 0 0,3-3-1 0,-3-8 0 15,-2-1-1-15,1-5 0 0,0 1-1 0,-1-6 1 16,1-2 1-16,-2 1 0 0,-4-5 0 0,1-2 0 15,3 0 0-15,-4-7 0 0,3-4 0 0,3 0 0 16,-3-1-2-16,12-8 1 0,-1 3-1 0,5-6 1 16,-1 2 0-16,10-9-2 0,-1 5 1 0,3-7 1 15,2 0 0-15,4-4-2 0,-1 1 3 0,2 12 0 0,1-4 0 16,1-13 0-16,-1-1 0 0,-1 16-4 0,1-1-2 16,-4-1-3-16,3-16-8 0,-6 1-2 15,2 3-1-15,-3 12-5 0,-5-14 0 0,1 0 0 16,-3 4 3-16,-2 3 4 0,-2 4 7 0,-1 2 1 15,-2 4 4-15,0 3 3 0,-2 6 3 0,-1 3 1 16,-2 6 0-16,-2 1 2 0,0 6-1 0,0-2 3 16,-8 5-4-16,2 3 2 0,1-1-2 0,0 0 2 15,1 1-1-15,-1-2-2 0,1 2 0 0,4 0 0 16,3-1-1-16,1 0 0 0,2 11 0 0,5-4-1 0,-1-8 0 16,1 2 0-16,3 7 0 0,2 1 0 0,1-2 1 15,0-6-2-15,2 2 1 0,1-1 0 0,1 14-1 16,1-7 1-16,0 1 1 0,0 5 0 0,0 4 0 15,0 6 1-15,0 3 1 0,0 5 1 0,0 2 3 16,0 9 1-16,-1-2 1 0,-4 11 0 0,2 0-1 16,-3 6 1-16,-1-4 0 0,-5 9-2 0,1 2-1 15,-3 5-1-15,-3 4 0 0,1 3 0 0,-4-1 0 16,-7 4 2-16,0 3-1 0,-12 3 0 0,2-2 1 16,2-3 1-16,-13-1 1 0,-12 2-2 0,-1 5 2 15,0-4-3-15,-4-3 1 0,-9 1 0 0,-12 4 0 16,-12 1-1-16,0 2-1 0,11-6 0 0,-11 2-1 15,5-2-2-15,4 0 2 0,1-2 0 0,2-4-4 16,4 3-11-16,4-4-10 0,9 2-14 0,7-7-27 16,-8 4-10-16,21-2-15 0,-2 0-19 0,7 0-72 15,3-2-60-15,8 0 159 0,2 0-103 0,7 0-58 16</inkml:trace>
  <inkml:trace contextRef="#ctx0" brushRef="#br0" timeOffset="8848.48">12157 7316 1067 0,'-1'15'481'16,"12"-4"-288"-16,2-5-111 0,10-5 72 0,1 0-77 15,2 0-9-15,17-8 9 0,14-7 17 16,0 2 0-16,1-2-20 0,12-6-9 0,0-3-6 0,18-4-8 15,11-3-11-15,-2 1-4 0,-2 8-21 0,14-1-2 16,-1 0-5-16,12 7 0 0,-2 3-1 0,3 7-16 16,-3 0-12-16,1 5-16 0,-5 1-15 0,-10 4-63 15,4-2-44-15,-14 4-79 0,3-1 158 0,-17-1-142 16,6 0-62-16</inkml:trace>
  <inkml:trace contextRef="#ctx0" brushRef="#br0" timeOffset="9526.1">12817 6373 503 0,'-4'-6'297'0,"-2"0"-116"15,4 1-95-15,2-3 95 0,-1 0-102 0,1-1 25 16,0 2 7-16,2-2 3 0,1 1-2 0,3-3-10 16,-1 1-5-16,5 0-7 0,-1 1-7 0,0 2-29 15,8-2-7-15,5 0-9 0,0-1-5 0,1 3-13 16,5 0-6-16,5 1-4 0,6 1-3 0,4 4-2 15,-1-3 1-15,-8 3 0 0,4 4-2 0,-1 0 1 16,-8 2-1-16,-4 1 0 0,-4 1 1 0,-1 1 0 16,-6 1 1-16,-3-1-2 0,-7 0 6 0,2 1 2 15,-8-1-2-15,-1 1 2 0,-5 0 3 0,-1-1 0 16,-5 4-3-16,-1-5 2 0,-1 1-3 0,-4 2-2 16,0-1 0-16,0 0-1 0,2-4-5 0,-1 1 1 15,3-1-2-15,2-1 0 0,2 1 0 0,2-1-2 0,1 2 0 16,5-2-1-16,2 3 1 0,2-2-1 0,6 4 0 15,4 3 0-15,11 5-2 0,-2-3 2 0,2 3 0 16,3 6 0-16,1 0 1 0,1 5 0 0,-3-3 0 16,-3 2 3-16,-1 4 2 0,-4 0 0 0,-5-1 7 15,-5-2 16-15,2-1 6 0,-17 0 2 16,-15 25 48-16,10-28-38 0,-17-3-3 16,6-3-2-16,-10-1-17 0,-3-5-5 0,-3-4-7 15,1-1-12-15,-1-4-75 0,1-5-55 0,6-2-78 16,-2 1 154-16,7-2-119 0,16 2-67 0</inkml:trace>
  <inkml:trace contextRef="#ctx0" brushRef="#br0" timeOffset="10002.58">12266 9330 990 0,'-10'9'404'0,"4"-5"-269"0,6-1-81 16,4-4 30-16,-1 1 1 0,7-10 1 0,-3 3 4 16,4-5 12-16,1 1-1 0,1-9-4 0,-1 1-6 15,4-4-13-15,3 0-6 0,7-1-10 16,0 2-4-16,8 0-16 0,6 1-5 0,10 7-5 0,0 2-5 15,-3 1-10-15,9 12-4 0,20 6 0 16,3-3-4-16,-8 8-4 0,9 6 1 0,3 2-1 0,18 3-6 16,13 7-13-16,0-2-7 0,-23-3-10 0,15-2-17 15,0 0-15-15,-3-2-20 0,-5-9-16 0,-17-4-79 16,-2-5-87-16,-7-5 188 0,-4-10-126 0,-9-6-83 16</inkml:trace>
  <inkml:trace contextRef="#ctx0" brushRef="#br0" timeOffset="12067.94">16309 5568 830 0,'8'-14'394'0,"-2"4"-209"0,-1-2-98 0,2 1 41 16,1 2 4-16,-3-1-5 0,3 3 1 0,-2 0-21 16,1 0-11-16,1 5-8 0,-2-2-8 15,-5 1-21-15,3 3-8 0,-1 4-6 0,0-1-9 16,-2 0-13-16,3 7-5 0,-1 7-3 0,-4-1-3 15,1 5-7-15,0 5-3 0,-3 3-2 0,-3 20 0 16,-4 18 1-16,0-8-1 0,-5 9-2 0,2 31-13 16,0 0-9-16,0 23-11 0,4 11-10 0,-4 10-26 15,1 2-9-15,4 18-1 0,2 2-2 0,0-1 15 16,0 3 10-16,2-4 9 0,-2-2 14 0,1-8 25 16,-1 6 10-16,-3-19 3 0,2 3 0 0,1-10-1 15,-3-9 1-15,3-5 0 0,1 2 0 0,0-23-1 0,5-3 0 16,1 11-1-16,1 0 0 0,1-16 3 0,1-2-1 15,0 0 0-15,-1 12 5 0,-1-6 1 0,1 3 1 16,0-15-1-16,-3 9 1 0,-1-1 4 0,1-4 2 16,-2-4 2-16,1-4 10 0,0 2 1 0,-1-6 3 15,-2-2 4-15,1-3 6 0,1-5-1 0,-1 0-3 16,2-5-5-16,0-4-9 0,0-1-5 0,3-7-4 16,1-1-3-16,3-4-7 0,-1 0-2 0,4 1-2 15,-1-4 2-15,-1 0-1 0,2-2 1 0,1-1-1 16,2 0-1-16,-5-5 2 0,1-5-2 0,-1 2 1 15,0-3 1-15,2-2-3 0,-5-4 0 0,7 2 0 0,-5-5-3 16,-1-5-4-16,2 3-1 0,2-10 0 0,3-1-4 16,0-3 1-16,-1-6-2 0,4-5 1 15,6-6 3-15,1 2 0 0,4-8 2 0,3 0 1 0,11-7 2 16,1 1-1-16,5-3 3 0,7 0-2 0,7 1 4 16,-1-3 0-16,6 8 0 0,1-3 0 15,7 9 0-15,-6-3 2 0,6 19-2 0,-5-5 2 16,0 8 0-16,1 5 1 0,-6 7 0 0,4 5-1 15,-16-3 1-15,0 9 1 0,5 4 1 0,-2 1-2 16,-7-2-1-16,1 4 0 0,-1 0 1 0,6 3 1 16,-2-3 1-16,1 3 2 0,-8-10 1 0,4 0 4 15,0 2 1-15,-4-7 0 0,-8-5-1 0,-4-6 0 16,-1-1-1-16,-9-5-2 0,-1-7-1 0,-8-6-1 16,2 1-1-16,-8-13-1 0,1 3 2 0,-4-9 0 15,1 0-3-15,-8-10 1 0,-1 1-1 0,-1-9-4 16,-3-4 2-16,0-3-1 0,-1 0 0 0,-1-4-2 15,-1-1 1-15,0 0 0 0,-1-2 0 0,1 10 1 0,0-5-1 16,-5-8 0-16,3-2-2 0,2 8 1 0,-1-5-3 16,-4-7 2-16,3-11-4 0,-3-9 2 0,0 1 1 15,7 3 0-15,-2-22 0 0,0-2 2 0,5-7 1 16,5-5 0-16,6-10 1 0,3 3 0 0,7-9 2 16,2 2-1-16,3 0-1 0,2 0 2 15,4 4-3-15,-3 3 2 0,3 4-2 0,-5 0 2 0,1 4-2 16,0-3 0-16,1 9 3 0,-2-3-3 15,0 5 2-15,3-4-2 0,-1 5 3 0,0 3-3 0,-3-1 1 16,3 3 2-16,-6 18-2 0,-2-1 1 0,0-11 1 16,2 2 2-16,-4 16-3 0,-2 4 1 0,-1 7 1 0,-4-11-2 15,-5 15 2-15,4-7 1 0,-8 23 0 0,-6 0-8 16,1 1-1-16,-8 5-2 0,-1 5 0 0,-2 10-3 16,1 0-3-16,-2 9-1 0,0 3-2 0,-3 4 7 15,2 3 2-15,-1 13-1 0,-1-4 1 0,-4 5 3 16,1 2 1-16,-11 6-1 0,9 0 2 0,-9 3 4 15,-4 0 5-15,-2 1 4 0,2 0 6 0,2-1 2 16,-3-2 4-16,-8-1 9 0,-4-2 3 16,9-1 1-16,-3-5 0 0,-8-2-1 0,-12-6 1 15,-7-8-4-15,1 4-3 0,7 0-6 0,-25-8-4 16,0 0-6-16,-3 0-4 0,3 0-3 0,-9 0-5 16,1 1-2-16,-4-2 0 0,6 5-7 0,8 0-19 15,-4 1-11-15,9 8-9 0,-3-3-8 0,10 9-19 16,1-2-9-16,12 11-17 0,-5-5-13 0,5 8-50 15,8 2-32-15,8 4-80 0,4 0 182 0,12 2-151 16,2 1-70-16</inkml:trace>
  <inkml:trace contextRef="#ctx0" brushRef="#br0" timeOffset="12377.4">16306 7294 1267 0,'-5'3'530'0,"16"9"-339"0,1-1-120 0,4 1 23 15,-2 0-2-15,17 3-4 0,0-2 1 0,10-2-13 16,3-2-8-16,19-5-12 0,0 1-3 0,13-6-15 16,13-7-6-16,18-5-3 0,-1-3-5 0,-7 2-9 15,8-13-13-15,20-4-65 0,1 1-43 16,-12 2-56-16,-4-2-102 0,-3 4 187 0,15-3-185 0,-10 10-99 16</inkml:trace>
  <inkml:trace contextRef="#ctx0" brushRef="#br0" timeOffset="13007.13">16960 6198 1072 0,'2'-2'458'16,"16"-6"-289"-16,-5 1-104 0,9-4 15 0,0 0-9 0,12-1-4 0,0-1-1 0,5-1-22 15,4-1-7-15,-4 2-7 0,-1-1-8 0,0 2-4 16,-5 1-3-16,-8 3-3 0,0 0 1 0,-7 3-2 16,-9 5 0-16,-4 1 7 0,3 0 2 0,-8 2-3 15,-4 3 1-15,-5 2 0 0,-8 2-1 0,-11 1 1 16,3 0-1-16,-8 0-8 0,-9 5 1 15,2 0 0-15,-8-1 2 0,4-3 2 0,0 0 0 16,0 2-2-16,4-2 1 0,3 2 2 0,7-4-1 16,-2 0 2-16,8-1-4 0,0 2-2 0,4-1 0 15,0 1 0-15,17-3-2 0,-5-1-3 0,2 2-2 16,7-3-1-16,5 1 0 0,2 1-1 0,5-2 1 16,0 3 0-16,6 3-1 0,-3 1 3 0,5-3 0 0,4 7-1 0,5 2 0 15,0 0 2-15,-2 0-4 0,4 2 2 0,-4 2 0 16,8 4 2-16,-2 1 1 0,1 1 2 0,-11-3 0 15,-6 5 4-15,2-1 1 0,-8 0 3 0,-8 0 4 16,-10-6 11-16,-5 2 2 0,-11-4 1 16,-5-2 3-16,-3-5 1 0,-2-1-1 0,-6-9-5 15,-1 1-5-15,3-6-15 0,0 0-12 0,5-12-20 16,-2 1-30-16,4-7-115 0,4-6-86 0,5-2 187 16,4 0-142-16,3 1-74 0</inkml:trace>
  <inkml:trace contextRef="#ctx0" brushRef="#br0" timeOffset="14450.84">19369 5944 914 0,'3'-11'408'0,"1"0"-256"0,4 2-84 0,2 4 57 16,2-6-29-16,3 0-6 0,1 0 9 0,-3 3-3 16,1 5 6-16,1-2-7 0,-4 3-10 0,-2 0-10 15,-4 13-25-15,3 0-9 0,-6 7-7 0,-1 7-9 16,-1 9-12-16,-2 4-4 0,-1 10-3 0,-4 14 0 15,2 10-5-15,-2-5 0 0,-1 28-1 0,2-6-1 16,0 20-18-16,-1-5-6 0,3 21-5 0,1-4-5 16,-1 5 1-16,2 9-2 0,2-4 2 15,1 2 0-15,-1-19 17 0,5-3-1 0,1 17 4 0,1 0 4 16,2-20 2-16,1-1 0 0,-1-2-1 0,5 16 2 16,1-4 0-16,1 3 7 0,-6-21 2 0,1 18 2 15,1-2-1-15,-3-1 3 0,-1 0 4 0,-5 1 2 16,-1-6 4-16,-1 2 2 0,0-2 0 0,-1-1-1 15,0-2 2-15,1-3-3 0,-1 0-1 0,1-7-2 16,0 3-2-16,2-8-6 0,2-1 5 0,1-7 1 16,1-4-2-16,1-6 3 0,2 0-1 0,1-8 0 15,2-6-2-15,1-2 1 0,0-1-3 0,-3-12-3 0,4-7 0 16,2 3-2-16,-2 0 0 0,-1-9-2 0,2-6 0 16,-1-1 0-16,5 1 0 0,-1-8-1 15,0 3 0-15,-4-7 0 0,5-1 1 0,-2-1 0 16,-2-3 0-16,1 1 0 0,-4-4 0 0,0 0 0 15,0-2 0-15,-3-2 0 0,-3-1 0 0,1 0-1 16,-4-2 0-16,2 0-1 0,-1 0 2 0,-2-2-1 16,5 1-3-16,-4 0 3 0,4 1-1 15,0-2 1-15,5 1 0 0,-4 1 1 0,2 1 0 0,3 1 0 16,2 0 1-16,0 1-1 0,1 1 1 0,0 2-1 0,5 4-1 16,3-1 0-16,-2-2-1 0,1 5 1 0,5 1 1 15,7 1-2-15,9 3 1 0,-4-1 0 0,3-3 0 16,8 3-1-16,1 1 1 0,3-3 0 0,8 0-2 15,1-2 1-15,1 0 0 0,5-1 0 0,-5-4 1 16,1-1 1-16,5 1 0 0,-10-6 0 0,0 1 3 16,-5-1 2-16,0-2 1 0,-13 1 0 0,2-1 1 15,-4 1 0-15,-6 0 0 0,-8-3 2 0,0 3 0 16,-8-1-3-16,-7 1-2 0,0-1 5 0,-1 1 0 16,-5-1 3-16,-5 2-2 0,1 1-1 0,-3-4 1 15,-2 3-1-15,1-1 1 0,-3-2-5 0,-2-1 1 16,0-1-5-16,-4-4 1 0,0-1-2 0,-1-2-1 15,-1-2-2-15,-1-2 0 0,1-2-1 0,0-6-1 16,0 1 1-16,0-6-2 0,3-8 0 0,-2-11 1 16,1 5 3-16,-2-25-1 0,1 4 1 0,2-15 1 15,-2 3 1-15,-4-19-2 0,-1 4 1 0,1-9 3 16,1-5 0-16,1 0-1 0,0-4 0 0,1 18 2 0,2-9-2 16,1-18 1-16,2 3 2 0,1 13-4 0,2-4 0 15,-1-1 2-15,0-15-2 0,4-2-1 16,-2-2 1-16,2 20 0 0,-1-18 0 0,0 3-1 15,1-1 0-15,1 3 0 0,0 1 0 0,0 4 0 16,0 1-1-16,0 3-1 0,2 6-4 0,0 1 1 16,3 3-4-16,-2 1-2 0,0 8-3 0,1-1 0 15,-2 5 0-15,-1 0 1 0,0 7 2 0,-1-2 3 16,-3 10 0-16,-1 0 4 0,1 4 3 0,-2 5 1 16,-4 1 0-16,1 0 1 0,1 12 1 0,-1 1-1 0,-2-4 0 15,-1 1-1-15,1 7 1 0,1 4 0 0,1 0 0 0,-3-3 0 16,3 3 0-16,-2-1 1 0,5 8 0 15,-2-5 1-15,1 3-1 0,0 1 0 0,2 2 0 16,-1 1-1-16,1 2 0 0,0 1 2 0,0 3 1 16,1 5-2-16,1-2 1 0,-2 5-1 0,3-2 3 15,0 7 2-15,0-3 0 0,1 6-2 0,-1 0 3 16,1 2 1-16,0-1 0 0,0 7-1 0,0 1-1 16,0-2-1-16,0 4 0 0,1-2-2 15,-1 2 1-15,1-1-2 0,0-1 0 0,-1 1 4 16,0-1 2-16,0-1 0 0,0 1 1 0,-3 0 1 0,-4-1 0 15,-6-1 1-15,3 1 1 0,-6 0-3 0,-8 3 0 16,-2-1 0-16,-7 2-1 0,-12 2-1 0,-7 5 0 16,1 2-2-16,-13 3-1 0,1 6 0 0,-16 5-3 15,2 0 0-15,-5 8-1 0,4 5 1 0,-2-4-1 16,-3 4-1-16,1-2-2 0,1-2 1 0,10 2 1 16,-2-3-2-16,14-5-2 0,0 1 0 0,8-3-11 15,12-1-4-15,5-5-4 0,2 1-4 0,7-4-3 0,8-9-4 16,-2 3-11-16,1-3-3 0,2-4 2 0,3-3-2 15,0 0-8-15,0-2-50 0,1 0-29 16,-2-2-49-16,2-1 129 0,4 5-114 0,0 0-53 0</inkml:trace>
  <inkml:trace contextRef="#ctx0" brushRef="#br0" timeOffset="14774">19383 7057 1164 0,'-18'0'477'0,"7"6"-325"0,-2 0-103 16,3 2 21-16,7 1-7 0,6 2 5 0,1-1-1 15,2 0-10-15,12 0-4 0,16 1 2 0,1 1-4 16,0-5-14-16,17 0-5 0,1-4-7 0,21-3-4 16,16-8-6-16,-3 4 1 0,-4-5-5 0,11-6 1 15,8 2-2-15,3-2-9 0,0-4-7 0,-10 2-35 16,-2 1-17-16,-3 1-22 0,-9 1-20 0,-8 5-77 16,-7-5-77-16,-10 9 168 0,-6 5-119 0,-15 0-60 15</inkml:trace>
  <inkml:trace contextRef="#ctx0" brushRef="#br0" timeOffset="15250.2">20174 6508 805 0,'-15'-5'322'0,"7"-2"-222"0,-1 0-62 16,4-2 23-16,3-1 2 0,2-1 5 0,-1 1 5 16,1 1-1-16,4-2-2 0,4 0 11 0,-3 1-3 0,2 2-17 15,1 0-3-15,0-1-4 0,2 0 5 16,-1 5-2-16,0-4-2 0,0 4-14 0,3 2-2 16,0-3-4-16,0 4-5 0,-1-1-2 0,5 2-12 15,-2-1-2-15,1 2-2 0,4 4-1 0,3-4-5 16,-2 1-1-16,4 0 0 0,3 4 0 0,-4 1 5 15,2-2 1-15,-5 8 4 0,-1-6 5 0,-4 11 12 16,3 0 7-16,-10 8 0 0,-3-3 3 0,-5 5-2 16,-3 4-1-16,-4 2-5 0,-1 3-3 0,-3-6-11 0,-2 5-5 15,-4-3-22-15,-1 2-25 0,9-4-34 0,-4-6-44 16,6-1-70-16,7-2 128 0,8-13-97 0,-5 6-41 16</inkml:trace>
  <inkml:trace contextRef="#ctx0" brushRef="#br0" timeOffset="16744.12">22552 5709 1162 0,'2'-3'596'0,"1"1"-411"0,-2-1-130 0,0 2 12 15,-1 1-14-15,0 1 4 0,-2 5-3 0,-1-1 3 16,-2 5-12-16,-2 9-6 0,0 0-6 15,-4 9-7-15,1 6-6 0,-4 9-14 0,3 2-3 16,-1 8-3-16,1 9 0 0,0 14 0 0,1-7 0 16,6 25-4-16,-3-2 1 0,4 13 2 0,-1 0 0 15,2 16-2-15,1-3-2 0,2 5 1 0,1 7 0 16,-1 1 1-16,1 2 0 0,0-3 0 0,2 5 1 16,5-2 2-16,2-3-1 0,-5-16 1 0,9-5 0 0,0 17 0 15,0-4 0-15,2-16 1 0,-2-3 1 0,1-1-2 0,3 19 2 16,1-1 0-16,-2-2 1 0,-2-15 1 15,1 14-1-15,-2 0-1 0,0-4-4 0,-4 0-1 16,-4-3-9-16,1-2-5 0,-6-2-6 0,-1 0-5 16,-3-5-5-16,-1 2 1 0,-9-3 2 0,3 1 5 15,-2-4 5-15,-1 0 7 0,-3-3 3 0,1 0 7 16,2-2 11-16,1-3 5 0,1-3 1 0,1-2 4 16,1-2 4-16,4-3 3 0,4 0 1 0,0-3 0 15,0-12-6-15,6-5-4 0,2 8-1 0,1 0-4 16,1-13-3-16,2-4-3 0,4-1-1 0,6 5-3 15,6-6-2-15,-2 4 1 0,0-17-2 0,5 1 1 16,0 2-1-16,-1-8-1 0,-2 0 1 0,-5-8-2 16,1-1 3-16,-5-2-3 0,1-4 0 0,-4-4-1 15,3 1 0-15,-4-11-1 0,-1-1 0 0,3-3 1 16,-3-3 1-16,-1-15-1 0,1 7 1 0,0-7 3 16,-1-4 0-16,4-2 1 0,-2 2-1 0,-3 0 1 0,4 3 0 15,6-4 0-15,-1 0 1 0,-3 2-1 16,3 3 0-16,-1-1 0 0,7-3 0 0,4 2 0 15,-2-1 1-15,0 4 0 0,5 0 0 0,0-1-1 16,5 4 1-16,5 2-1 0,0 1 0 0,-1 1 1 0,4 3 0 16,-2 0-1-16,-4 4 1 0,4 2 0 15,-7 1-1-15,-3 2 2 0,1 4-1 0,-2 0 0 16,-3 3 0-16,1 3 0 0,-3-1 2 0,3 1-1 0,-2 2-1 16,-1-1 2-16,-5 1-2 0,0 2 2 15,-4-1-1-15,0 0 2 0,-5-1-1 0,0 0-1 0,-4-2 5 16,1 0 0-16,-2-2 2 0,-2-2-1 0,-2 1 1 15,1-2 2-15,-3-4 0 0,0 1 3 0,0-1-3 0,-1-3 3 16,-2-1-2-16,0-4 1 0,1-3 1 16,-1-8-3-16,0 3 0 0,-1-9-3 0,0-2-2 0,-4-6-3 15,4 1-2-15,0-8 0 0,-1-3 0 16,-1-8-1-16,0 4 1 0,2-18-2 0,1 5 1 16,2-9 1-16,-2 1 1 0,3-15-2 0,-2 5 2 15,3-5-2-15,0-3 1 0,-1-2 0 0,0-3 0 16,-1 13 1-16,1-7-2 0,0-8 0 0,1-1 0 15,-2 10 2-15,1 1-2 0,0-3 3 0,-1-13-2 16,2 2 1-16,-2-1 0 0,0 8 1 0,0-15-2 16,-1 0-1-16,-2-2 1 0,0-1 0 0,-2-1 0 15,-3-1 0-15,0 1 0 0,-3-2-1 0,-3 3 2 16,2 0 0-16,-3 4-2 0,-1 0 0 0,-3 3 0 16,2-3-2-16,-8 7 0 0,3-2-2 0,-3 8 3 15,-3-1-2-15,0 2 1 0,-2 3-1 0,0 2 2 16,1 4 1-16,3 0 0 0,-2 0 1 0,4 11 0 0,3 3 1 15,-2-9 0-15,3-1-1 0,0 11 1 0,5 2-1 16,1-3 0-16,0-6 0 0,2 0-1 0,0-2-1 16,2 12 1-16,0-11 0 0,0 4 0 0,1-1 0 15,-1 4-1-15,-2 1 1 0,2 2 0 0,-1 3 0 16,-3 2 1-16,0 5-1 0,1-1 0 0,1 7 0 16,-5-1-1-16,-1 5 0 0,0-3 1 15,0 8-1-15,6-2-1 0,-5 3 0 0,0 3 0 16,2 1 2-16,1 2-1 0,7 2-1 0,-2 0 0 15,4 3 1-15,-3 2-1 0,4 3 2 0,7 5-2 0,2-2 2 16,-5 0-2-16,1 4 3 0,4 1 2 0,-2 4 0 0,-1-2 5 16,-4 5-3-16,1-1 4 0,-2 5-1 0,1 2 3 15,-1 1 0-15,0 2-1 0,-6 3-2 0,-1 3 0 16,-2 1 0-16,-3 3 0 0,-3 4 0 0,-6 0-2 16,2 0 0-16,-4 1 0 0,-1 3 0 15,-5 0 2-15,3-1 0 0,-7-3-1 0,1 0 1 16,-3-4 0-16,-2 0 1 0,-8-6-2 0,4 0 0 15,-4-3-1-15,-3-3-2 0,-3 1-1 0,1-2-1 16,4 1-1-16,-1 0-3 0,-6-2-7 0,-4 0-6 16,7 2-9-16,1-2-6 0,-2 4-7 0,-5 3-28 15,-2 6-10-15,-2-3-14 0,10 4-8 0,-14 8-36 16,5 1-12-16,-4 1-22 0,6 2-35 0,5 4 131 16,1 3-80-16,5 3-12 0</inkml:trace>
  <inkml:trace contextRef="#ctx0" brushRef="#br0" timeOffset="17140.62">22145 7049 1246 0,'-2'10'502'0,"1"-6"-355"0,1 4-111 0,0-6 34 15,0 2-24-15,11-4-4 0,0 2 5 16,9 0 13-16,4 0 2 0,10-3 1 0,3 1 0 0,9-1-13 16,9-1-7-16,15-2-6 0,6-1-7 15,-10-1-15-15,20-2-5 0,14-3-5 0,0 0-15 16,-1-2-37-16,0 0-49 0,-3 0-76 0,10-3 131 16,-5 0-90-16,6-1-55 0</inkml:trace>
  <inkml:trace contextRef="#ctx0" brushRef="#br0" timeOffset="17664.46">23132 5943 794 0,'13'-14'360'15,"-1"4"-240"-15,2 0-70 0,-4 1 3 0,1 0 11 16,0 1 8-16,1 0 9 0,-5 1 5 0,0 4-2 15,-3-4-1-15,-2 6-7 0,-1-2-6 0,-11 2-13 16,0 1-4-16,-3 0-11 0,-6 4-8 0,-8 4-19 16,3-3-4-16,-11 13-3 0,-2-1-3 15,4 5-3-15,-3-4-2 0,-1 14-1 0,-2-2-1 0,-1 3 1 16,1 4-3-16,-1-3 1 0,5 1-1 16,-1-3 0-16,14-7-1 0,2 0-7 0,0 2-1 0,11-10-2 15,9-6-1-15,10-5-1 0,6-2-1 16,17-10 1-16,-5 4 2 0,5-10 6 0,9-7 6 15,1 1 4-15,1-4 7 0,2-1 3 0,0-2 11 16,2 1 1-16,0-1 3 0,-4 7 6 0,-4 2 8 16,1 0 4-16,-5 7 6 0,-3 6 6 0,-12 6 8 15,1-1 5-15,-13 18 2 0,0-2 4 0,-9 11 0 16,3-1-6-16,-16 18-7 0,2-4-7 0,-1 5-16 16,-7 7-6-16,0 1-8 0,-1-3-10 0,2-4-16 0,-1-6-12 0,1 3-42 15,2-2-22-15,-1-8-32 0,5-6-37 0,2-3-54 16,3-3 126-16,4-7-99 0,0 3-16 15</inkml:trace>
  <inkml:trace contextRef="#ctx0" brushRef="#br0" timeOffset="18620.12">16177 9225 1110 0,'-5'2'450'0,"0"2"-307"0,1-1-99 16,-3-1 16-16,6 1-5 0,-1 0-6 0,3 0 8 15,0 0 4-15,6 1 6 0,2-3 7 0,8 5 5 16,4 0-2-16,13-1-2 0,0 1-2 0,0-1-16 16,21-2-1-16,21 0 1 0,2-1-6 0,-3-4-14 15,18-3-5-15,11-1-5 0,25-4-5 0,27-7-16 16,-6 3-25-16,0-2-34 0,26 2-116 0,-2-1-100 16,10 1 202-16,-14 5-154 0,0-1-125 15</inkml:trace>
  <inkml:trace contextRef="#ctx0" brushRef="#br0" timeOffset="19232.97">20066 9119 1170 0,'-5'5'568'0,"-4"0"-335"0,2 3-150 15,2 1 93-15,-2-3-110 0,0 4-7 0,-3-1 7 16,-3 0 1-16,9-1-13 0,-6-1-6 0,0-1-5 0,0-1-6 16,5-2-9-16,-3 0-4 0,7-1-14 0,4-2-8 15,1 1-3-15,7-1-3 0,4-3-1 0,9-3 0 16,1 2-2-16,9-4 2 0,9-2 1 0,11 3 4 15,3-5 1-15,11-1 1 0,12 1-1 0,15 5 2 16,-5-4 3-16,26 7-6 0,-3 0-15 0,11 2-84 16,-2 2-62-16,14 5-142 0,-3 1 230 0,5 0-203 15,5 4-118-15</inkml:trace>
  <inkml:trace contextRef="#ctx0" brushRef="#br0" timeOffset="19649.53">22567 9403 1211 0,'17'1'462'16,"16"0"-272"-16,1-2-103 0,14 0 37 0,6-2-6 0,11 2 0 16,3 1 3-16,10 0-6 0,12-2-7 0,6 0-18 15,-6 2-11-15,23-1-13 0,-5 0-12 0,3-1-53 16,4-2-27-16,-5 1-32 0,-1 0-44 0,-3-3-249 16,-7-2 276-16,-9-4-165 0,-5 2-118 0</inkml:trace>
  <inkml:trace contextRef="#ctx0" brushRef="#br0" timeOffset="20369.05">12518 7538 691 0,'3'0'377'16,"1"-2"-183"-16,-1 1-96 0,-1-2 53 15,3-1-28-15,-3 1-11 0,1 0 9 0,0 1-1 16,0-2-3-16,-1 2-28 0,0 2-6 0,-1 2-12 16,3 2-10-16,-3 1-9 0,0 8-14 0,0 0-6 15,-1 6-3-15,1 7-6 0,-1 2-11 0,-1 1-1 16,-2 7-5-16,2-2-2 0,0-3-2 0,1 4 0 16,2-10-2-16,-2-1-1 0,2-7-2 0,3-4 0 15,1-7 1-15,2-1 0 0,-2-10 1 0,2-6 1 16,0-10 0-16,2 1 6 0,-2 0 5 0,-1-12 3 0,5 0 7 15,-3-3 4-15,-2 4 2 0,1 1 1 0,-1 2 0 16,2-5-3-16,0 8-4 0,1-3-3 0,-3 13-8 16,3 0-3-16,1-1-2 0,4 8-1 0,1 7 1 15,-3 12-1-15,2 2 1 0,1 7-1 0,-1 9 0 16,-2 8-26-16,1 0-27 0,-2 10-22 0,0-2-30 16,-1-1 70-16,0 3-60 0,0-14-25 0</inkml:trace>
  <inkml:trace contextRef="#ctx0" brushRef="#br0" timeOffset="21070.86">12338 9625 936 0,'-7'0'441'0,"-1"0"-244"16,3 3-109-16,1-1 40 0,1 2-14 0,2 1 2 15,0 0-5-15,0 1-25 0,1 0-9 0,1 2-12 0,0 2-9 16,2 2-12-16,1-1-7 0,0 2-19 0,-1 4-4 15,2 0-2-15,-1 3-4 0,2-2 0 0,-3 4-2 16,2-2-2-16,-1 1 1 0,1 1-2 0,-2-6-2 16,1 3 1-16,-4-11-2 0,0 5 0 0,1-3-1 15,-1 0 0-15,-1-10-4 0,-1 3-1 0,0-3-1 16,2-1 0-16,-2-2 1 0,2-4-2 0,0-4 1 16,3-1 0-16,-1 0 1 0,1-4 2 0,0 2 2 15,2-4-1-15,1-7 1 0,0 2 2 16,-1 1-2-16,2-5 1 0,1 0 1 0,3-8 2 15,3-4 3-15,-2 3 2 0,4 3 2 0,2-1 2 16,1 2 0-16,3 4-1 0,1 6 2 0,1 10-1 16,-2-2-3-16,1 12-2 0,-1 4-3 0,-6 9 0 15,3-2 2-15,-15 13-1 0,4 0-3 0,-3 5 0 16,-3-1 2-16,-1 5 0 0,-5 0 1 0,-8 0 2 16,4 0 0-16,-9-4 0 0,3 2 6 0,-2-7 2 0,-8-7 8 0,-1 2 13 15,-2-4 3-15,7-3-2 0,1-7 1 0,-1-3-1 16,-3-4-3-16,5-11-4 0,-2 4-9 15,7-7-15-15,-1-4-5 0,-2-2-12 0,5-5-22 16,3 1-24-16,7-1-111 0,-1 0-121 0,4-1 218 16,8-4-156-16,8 2-129 0</inkml:trace>
  <inkml:trace contextRef="#ctx0" brushRef="#br0" timeOffset="21819.25">16409 7633 1017 0,'-10'0'449'15,"2"-1"-265"-15,2 1-101 0,3-1 32 0,0 1-15 0,3 1-3 0,-1 1-7 16,1 6-20-16,0 2-16 0,0 9-13 0,0-2-12 16,0 1-18-16,-5 12-4 0,5 3-3 0,-3-2-1 15,1 1-4-15,1 1 0 0,3-1-3 0,-3 2-1 16,1-7 0-16,1 4 1 0,-2-15-1 0,3 2-1 15,1-2 2-15,-3-9 2 0,0-6 1 0,6-9 6 16,-1 0 5-16,3-8 4 0,2-4 6 0,0-8 14 16,-2 0 6-16,2-5 1 0,2 2 4 0,-3-2-1 15,2-2-2-15,1 6-6 0,-1-1-2 0,1 5-12 16,1 0-2-16,0 7-4 0,-2 2-1 0,1 2-1 0,-4 12 1 16,3 4 2-16,0 0 1 0,-4 6 0 0,-1 6-3 15,0 4-2-15,-1 4-1 0,0 11-9 0,-1-3-8 16,-2-1-18-16,0 4-76 0,0 2-63 0,-1-2-119 15,2-5 208-15,2-7-191 0,-3 0-100 16</inkml:trace>
  <inkml:trace contextRef="#ctx0" brushRef="#br0" timeOffset="22470.48">16356 9598 456 0,'2'-6'363'0,"0"2"-136"0,0-2-120 15,-1 0 132-15,2 1-92 0,1 0-34 0,0-1-4 16,1 3 0-16,-2-1-1 0,3 5-10 0,-2-1-8 15,1 5-26-15,-1 3 0 0,-1 1-7 0,1 3-7 16,1 5-9-16,1 11-12 0,-3-3-5 0,2 11-4 16,-1-1-4-16,-2 6-15 0,5 3-6 15,-4 1-2-15,-1-3-2 0,-1-2-21 0,1 2-2 16,-1-11-6-16,1 3-1 0,1-9 6 0,-3-5 5 16,1-8 2-16,-1 2 2 0,0-8 16 0,0-6 4 15,-2-4 4-15,2 0 1 0,-4-2 4 0,4-7-3 0,-5-8 3 16,2 1 0-16,-1 0 2 0,2-7 0 0,2 1 1 0,-1-9 0 15,1-2-3-15,0-1 2 0,3 3-1 0,2-6 2 16,-1 2 1-16,2-3 0 0,2 2-2 16,6 2 5-16,-3-1 1 0,4 4 1 0,1 6-2 15,0 6 2-15,3-2 0 0,-3 16-2 0,2-2 1 16,-4 10 0-16,2-2 2 0,-4 18-5 0,1-3 0 16,-4 7-3-16,-2 5 0 0,-2 2 0 0,-3 2 1 15,0-1-3-15,-7 0-2 0,-3 0 4 0,-1 1 1 16,1-4-1-16,-6-2 2 0,1-5 0 0,-2 0 3 15,-2-8 1-15,2 3 0 0,0-12-2 0,2-3-5 16,0-4-5-16,2-5-17 0,2-1-30 0,4-13-218 16,1-3 220-16,4-4-119 0,8-13-107 0</inkml:trace>
  <inkml:trace contextRef="#ctx0" brushRef="#br0" timeOffset="23136.05">19849 7557 324 0,'-1'-6'226'0,"-1"-3"-66"16,-1 0-61-16,-2 0 61 0,3 0-14 0,-2 0-43 15,-1 4 17-15,0-2-4 0,0 4 1 0,3-1-4 16,-4 3-7-16,1-2-2 0,1 3-4 16,-2 5-4-16,-2 5-22 0,3-5-5 0,-3 13-13 15,-1 1-6-15,2 5-23 0,-1 0-6 0,-1 7-7 16,4 0-4-16,-1-1-4 0,3 0-4 0,0-2-1 16,2-2-1-16,0-6 1 0,2-3-1 0,3-5 0 15,-3-3 1-15,1-2 0 0,1-7 0 0,1-5 7 16,-1-2 1-16,0-3 1 0,2-6 5 0,-2-6 3 0,2-2 10 15,-1-8 0-15,0 0 3 0,1 5-4 0,0-5-1 16,1 4-1-16,-1 1-5 0,2 3-5 0,3 3-8 16,-2 0-2-16,3 4 0 0,1 6-1 0,0 11 2 15,0-5 2-15,1 23-2 0,0-1 2 0,-1 13 1 16,0-1 0-16,-2 20-4 0,3-4-6 0,-4 5-48 16,0 4-34-16,-3 2-52 0,1 0-84 0,-1-7 156 15,1-6-119-15,-7-3-100 0</inkml:trace>
  <inkml:trace contextRef="#ctx0" brushRef="#br0" timeOffset="23804.28">19913 9535 881 0,'-4'-10'424'0,"3"0"-235"0,-4 5-105 15,2 0 41-15,1 1-34 0,-2 3-13 0,3-4-16 16,1 12-6-16,0 6-4 0,-1-2-5 15,1 3-23-15,0 8-3 0,-1 5-4 0,0 9-2 16,0 10-4-16,0-3-1 0,-3-2-7 0,3 9 0 16,0 0 1-16,-1-1-2 0,1-2 0 0,1-11-3 15,0 1 0-15,2-8 0 0,0-5 0 0,1-9-1 16,-1 1 0-16,0-14 0 0,0-2 2 0,-1-6 3 16,0 0 2-16,-1-14-1 0,0 3 2 0,0-9 2 15,-2-4-1-15,1-7-2 0,0 4 1 0,0 2-1 0,1-3-4 16,0-5 1-16,1 1-2 0,0 3 0 0,2 3-1 15,3 1 2-15,4-6-2 0,4 4-3 0,-3 1 3 16,3 8 0-16,5 0 0 0,1 2-3 0,1 3 2 16,0 5-2-16,-1 7 4 0,1 3 1 0,0 4 1 15,1 2-1-15,-4 9 4 0,1 1 0 0,-1 7 1 16,-4 2 2-16,-4 2 0 0,2 0 1 0,-11 2 0 16,0 1 1-16,-4-3 0 0,1 0 4 0,-10-9 0 15,0 4 0-15,-5-3 5 0,-2-4 3 0,0-3 1 16,0-1-2-16,-1-3-1 0,8-5-7 0,-7-2-25 15,-1-4-26-15,9-3-51 0,-1-5-67 0,4-1 115 0,3-6-104 16,4-7-66-16</inkml:trace>
  <inkml:trace contextRef="#ctx0" brushRef="#br0" timeOffset="24499.93">22446 7408 512 0,'-7'6'311'0,"7"4"-128"0,-4-4-96 0,5 4 93 15,2 1-69-15,-1 0-13 0,1 3 2 0,0 0-11 16,0 1-9-16,0 3-13 0,-1 1-7 0,0-1-21 15,-1 3-9-15,1-2-5 0,-2 2-7 0,0-3-7 16,1-5-5-16,-1 4 1 0,0-2 0 0,1-5-1 16,0-1-2-16,-1-3-1 0,2-1 3 0,-1-2-1 15,0 1 5-15,2-6 1 0,-1-4 11 0,-1-1 2 16,3-4 8-16,0-2 4 0,1-4 3 0,-2-3 2 16,2-1-2-16,0-1-4 0,3-3-9 0,-1 3-2 15,5-5-5-15,-2 0-2 0,2-1 1 0,2 2 2 16,2 2 1-16,0 1 7 0,2 2 5 0,-1 3 1 15,-1 7 0-15,3 1-1 0,-5 2-3 0,-2 12-4 0,1 7 1 16,2 0-7-16,-8 3-6 0,1 9-1 0,-6 2 0 16,-1 13-2-16,-2 10-4 0,1-3-10 0,-6-6-22 15,-1 6-86-15,0 1-70 0,4-3 139 0,4-6-105 16,7-9-91-16</inkml:trace>
  <inkml:trace contextRef="#ctx0" brushRef="#br0" timeOffset="25276.02">22939 9781 496 0,'-9'-6'298'0,"2"0"-117"0,0-2-89 0,3 2 68 15,-1 1-16-15,2 0-5 0,2 4-4 0,0-2-17 16,1 0-4-16,-1 3-7 0,1 0-9 0,0 5-22 16,0-1-9-16,-2 8-9 0,2-2-6 0,-2 7-21 15,2 5-5-15,0 8-5 0,0 1-5 0,0-3-6 0,2 5-3 16,2 7-3-16,-2 1-2 0,0-4-4 0,3-1-7 16,-3 0-5-16,2 3-27 0,-1-3-8 0,2 4-5 15,-3-12-4-15,0-2-1 0,1 2 5 16,-1-6 5-16,0-4 8 0,-2-8 28 0,1 0 8 0,-1-4 5 15,0-5 11-15,0-8 14 0,-1 2 2 16,1-16 3-16,0 3 4 0,0-7 7 0,0 0 2 16,0-9 0-16,0 0 0 0,-2-4-13 0,1-2-2 15,1-6-3-15,0 0-7 0,-1-2-6 0,1-6-4 16,1 2-2-16,2-1-5 0,0 6 1 0,6 5-1 0,0-6 1 16,1 2 1-16,2 9 1 0,0 4 3 0,1 2 1 0,3 1 5 15,0 10-1-15,1-4 1 0,-5 14 0 0,1 7 4 16,0-2-3-16,-1 12 0 0,-2 7-2 0,-4 9 1 15,-1-1-1-15,-1 12 0 0,-4 3-3 0,-4 5 2 16,0-1 0-16,-9 2-1 0,2 0 4 0,-2-3 5 16,-3 3 2-16,1-12 3 0,-2-2 1 15,3-7 0-15,1-7-2 0,0-8-3 0,0-4-2 16,2-7-38-16,0-9-28 0,0-13-29 0,0 5-56 16,1-2-113-16,5-8 177 0,-3-7-156 0,1 0-118 15</inkml:trace>
  <inkml:trace contextRef="#ctx0" brushRef="#br0" timeOffset="26248.55">13436 8461 1108 0,'-9'7'469'0,"0"3"-351"16,-1-3-93-16,2 0-8 0,4 3 1 0,1-2 3 15,1 0 13-15,4-1 2 0,-1 1 3 0,7-5-6 16,8-1-2-16,-1-1-6 0,10 1-3 0,10-4-5 16,3-5-10-16,2 0-2 0,9-3-2 0,-1-1-1 15,6-2-2-15,0-3 2 0,8 3-2 0,0-1 0 16,3 2 0-16,0-3 0 0,4 2 0 16,1 2-1-16,3 2 0 0,-1 2 1 0,1 1 2 15,-6 0-1-15,-7 2 6 0,-5 4-1 0,8-2 3 16,1 2 3-16,-15 0 0 0,-3 1 0 0,1-2-1 0,6 2 2 15,1 0-1-15,0 0 3 0,-9 3-2 0,3-4 6 16,2 0 3-16,-3 1-2 0,1-1 1 0,0 0 3 16,-4 1-4-16,2 0-1 0,-3-1-1 0,-4 1-6 15,2 0-2-15,-5 0 0 0,0-1-2 0,-7 5-4 16,2-5 2-16,-6 1-1 0,1 2-3 0,-5-2 0 16,2 0 1-16,-8 0-2 0,2 4 2 0,-4-2 0 15,-2 2-1-15,-3-4 0 0,1 1 2 0,-4 0 1 16,-2 0-3-16,0 5 3 0,0-4 0 0,-2-2-1 15,0 5 1-15,1-3-2 0,0 3 1 0,0-2-2 16,1 0 3-16,-4-1-2 0,1-3 0 0,0 2 2 16,1-1 0-16,-1 0 2 0,0-1 0 0,-2 0 0 15,2 0-1-15,0 0 0 0,-3-1-11 0,-1 0-13 16,1 1-22-16,-1 1-26 0,-3-1-175 16,2 0 194-16,-4 0-114 0,-1 0-85 0</inkml:trace>
  <inkml:trace contextRef="#ctx0" brushRef="#br0" timeOffset="26697.66">15684 8241 864 0,'-7'0'329'0,"-2"0"-209"16,0 0-60-16,4-1 17 0,-1 1-6 0,4 0 18 15,-3 1 4-15,5-1 2 0,0-3-1 0,1 1-6 16,2 1-5-16,3 0-4 0,0-1-7 0,4-1-15 15,0 0-2-15,3 3-6 0,0-3-6 0,-2 3-17 0,3-2-5 16,6 3-5-16,-1-1-2 0,-1 1-7 0,0 1-4 16,3 0-2-16,3 5 1 0,1 1-3 15,0-2 1-15,-4 2 0 0,1 3 0 0,1 0-1 16,-3 1 1-16,-2 2 0 0,-6 3 0 0,-1 1 1 16,-5 2 3-16,-2-3 1 0,-5 4 7 0,0 0 3 15,-14 0 0-15,3 0 4 0,-1 2 3 0,-1-3 0 16,-3 1-4-16,-5-2-1 0,-2-2-6 0,1 0-4 15,-2 4-6-15,5-4-17 0,-4-7-63 0,-1 3-41 16,4-4-63-16,3 1 132 0,5 0-105 0,6-1-54 0</inkml:trace>
  <inkml:trace contextRef="#ctx0" brushRef="#br0" timeOffset="28504.97">20415 8310 631 0,'-11'-3'281'0,"2"2"-168"0,0 1-67 0,5 1 30 15,0 0-23-15,3 0 1 0,-1 0 7 0,5 0 5 16,3-1 2-16,3 0 3 0,3 0 2 0,8-2 2 16,2 0-4-16,-1 1-10 0,9-3-1 0,12-3 0 15,0 2-2-15,0 0-11 0,6-3-5 0,4 4-3 0,11-4 1 16,9 0-6-16,-2 0-4 0,-10 3-9 0,15-2-1 16,1 4-1-16,-2-4-1 0,6 1-1 0,-8-2-4 15,5 3-2-15,1-2 0 0,2 3 0 0,-6-1-3 16,2-1 0-16,-15 1-3 0,-1 0 0 0,-5 4 2 15,0-2 0-15,-28 1-1 0,5 1 0 0,-16-1 2 16,-7 2-1-16,-9-1 0 0,-4 1-1 0,-12 1-10 16,-6 1-8-16,-3 5-9 0,-1-4-9 15,0 1-11-15,-5 1-14 0,-3-1-38 0,1 1-21 16,8-1-23-16,-1-4-52 0,9 0 125 0,-4 0-109 16,12 0-44-16</inkml:trace>
  <inkml:trace contextRef="#ctx0" brushRef="#br0" timeOffset="28951.57">21903 8041 791 0,'-12'-3'290'0,"2"0"-196"15,0-2-54-15,2 2 29 0,-1-2-25 0,5 1-9 0,1 0 14 16,3-2 2-16,0 1 1 0,2 0-1 0,4-1-9 15,1-1-6-15,4 1 1 0,1 2 1 0,-1 1 6 16,1-2 4-16,3 1 1 0,3-1 4 0,-1 5 3 16,0-2 3-16,5 7-5 0,-4-1-3 0,5 2-14 15,1 6-5-15,0 1-2 0,-3 1-3 0,1 3-2 16,-1 0-1-16,-2 0 1 0,0 2-1 0,-3-4-2 16,-6 2-5-16,3-2 5 0,0 5 0 0,-5-8-1 15,-3 2-1-15,-1 2-1 0,-4-2 3 0,-9-2-2 16,5 3 2-16,-11-4-8 0,-5 0-2 0,4 2-8 15,-8-2-14-15,2 0-22 0,-1-2-108 0,3 0-130 16,0-3 210-16,8 3-145 0,5-8-127 0</inkml:trace>
  <inkml:trace contextRef="#ctx0" brushRef="#br0" timeOffset="29979.14">23074 8671 518 0,'2'0'296'0,"-2"-1"-139"0,-1-1-85 16,1 1 63-16,-1-1-10 0,0 2-17 0,-2-1 0 16,3 2-3-16,-3-1 19 0,3-1-1 0,-1 1 2 15,0-1-18-15,1-1 3 0,2-3-9 0,0-1-7 16,7-6-8-16,6-7-20 0,5 0-8 0,8-6-7 15,7-13-7-15,14-8-13 0,-4 3-3 0,18-21-8 16,-2 8-3-16,12-8-29 0,-6-2-26 16,5 2-37-16,-5 1-52 0,-8 10 94 0,-1 3-71 15,-16 21-33-15</inkml:trace>
  <inkml:trace contextRef="#ctx0" brushRef="#br0" timeOffset="30700.3">23257 10762 509 0</inkml:trace>
  <inkml:trace contextRef="#ctx0" brushRef="#br0" timeOffset="31570.34">23420 10554 868 0,'2'-3'417'0,"2"1"-265"16,1 0-91-16,-3 2 8 0,2-1 13 0,-1 0 6 16,-1-1 0-16,-1 2-4 0,-2-2-10 0,-4 1-4 15,1-1-6-15,-2 2-4 0,-3 0-16 0,0 0-6 16,-4 0-6-16,-3 0-3 0,0 1-8 0,0 1-3 15,0 0-3-15,-4 0-1 0,0-1-6 0,-1 1 0 16,-1 0-3-16,0-2 0 0,0 1-3 0,-6-1 2 16,2 1-2-16,0 1 1 0,4-2-1 0,0 1-1 0,-3-1 2 15,1 1-1-15,4 2-1 0,0-2-1 0,-1 1 2 16,-4-2-1-16,-1 0 0 0,2 1 1 0,0-1-2 16,-8 0 0-16,0 0 2 0,-3-2-1 0,0 0-1 15,0 2 1-15,-1-2 0 0,1 0-1 0,0 2 2 16,5-3-2-16,-2 1 1 0,-2 2-1 0,4-2 1 15,2 1-1-15,-2 0 0 0,1 1-1 0,-3-1 0 16,0 0 1-16,2 0 1 0,1 2 0 0,-2 0-1 16,2 0 1-16,4 2-1 0,-3-1 2 0,1 2 0 15,3 0-2-15,3-2 1 0,-1 2-1 0,-3-3 0 16,-1 1 0-16,1 0 1 0,4 0-1 0,-9-2 1 16,1 4-1-16,0-4 0 0,0 0 1 0,1 1 1 15,0-1-2-15,-2 0 0 0,4-1 1 0,4 0 0 16,1-2 2-16,2 1 0 0,2 0 0 0,3 0 4 15,0-1 1-15,4 0-1 0,0 0 1 0,2-2-1 16,-1 2 0-16,4 1-3 0,-2-4 2 0,3 2-1 16,-1 0-1-16,1 0 0 0,1 2 1 0,0 0 0 0,-3 1-2 15,5 1 3-15,-5 0 0 0,2 1-3 0,-1 1 1 16,2 1-2-16,-4-1 0 0,4 1 0 16,-1 0-1-16,-2-1-1 0,5 1-3 0,-1 0-3 15,0-1-2-15,1 0-2 0,5 0-6 0,-3 1-6 16,5-2-8-16,4-1-9 0,-1-2-40 0,5-1-23 15,2-2-32-15,0 0-38 0,-1 0 112 0,4-2-87 16,-5 5-23-16</inkml:trace>
  <inkml:trace contextRef="#ctx0" brushRef="#br0" timeOffset="32023.99">21654 10326 874 0,'0'2'420'16,"-1"0"-227"-16,1-1-107 0,0-1 63 0,0 0-43 15,0 0-2-15,0 1 0 0,1-1-3 0,0 1-14 16,1-2-7-16,-1 1-7 0,-1 0-8 0,0 0-16 16,0 0-5-16,0 0-7 0,0 1-5 0,-4 0-9 15,2 2-5-15,-4 0-3 0,1 2-1 0,-2-1-4 16,-3 1-2-16,-1 4 0 0,0-1-1 0,0-2-2 16,-1 3 1-16,-3 2-1 0,1-1 1 0,1 0-2 15,0 0 0-15,1 0-2 0,-3-1 2 0,5 3-4 16,-3-1 1-16,8-1 0 0,0 1-1 0,-4-1-3 15,6-1 0-15,0 1 1 0,3 0 0 0,0-1 2 16,-1-1 1-16,3 1 0 0,2-3 4 0,4 3 1 16,2-1 1-16,-4-2 2 0,4 1-1 0,0 0 3 15,0 1-3-15,0-2 4 0,-3 1-1 0,0-1 2 16,2 0-2-16,0 0 0 0,0 2-2 0,-1-4-1 16,4 1-1-16,-1 2-4 0,-1-3-8 0,5 0-11 0,6 0-38 15,1-2-27-15,1 0-40 0,5-2-55 0,2-2-116 0,13 1 200 16,6-5-139-16,0 2-47 0</inkml:trace>
  <inkml:trace contextRef="#ctx0" brushRef="#br0" timeOffset="34880.37">16815 10358 733 0,'17'3'301'16,"-10"-3"-167"-16,0 0-73 0,1 0 62 16,-5-1-29-16,2 1-3 0,-2 0-9 0,0 0 15 15,-2 0-2-15,-1 0-10 0,0-2-8 0,-3 2-22 16,1 0-8-16,-1 0-11 0,-4 2-10 0,0-1-17 16,1 0-3-16,-5 1-2 0,-2 0-1 0,-2 0 0 15,1 2-1-15,-6-2-1 0,2 1 3 0,-1-1-2 16,-2 3 1-16,2-2-1 0,-4-1 3 0,2 4-4 15,0-2 2-15,-1-3 0 0,0 5 0 0,2-5 0 0,-1 2-2 0,-4-1 2 16,1 4 0-16,6-6 0 0,-2 5 0 16,-3 0-2-16,-7-3 0 0,-8 0 1 0,6 1 1 15,2 0-2-15,-8-1 1 0,-4-1 0 0,1 1 0 16,3 2 2-16,0-2 2 0,2 1 1 0,0-2-1 16,1 3 2-16,1-4-2 0,0 1 2 0,-1-1-1 15,1-3 1-15,2 0 1 0,1 2 2 0,1-4 1 16,0-1 1-16,4 4 6 0,2-1 1 0,3 3 1 15,-1-5-2-15,5 4-1 0,3 0-3 0,-3 1-2 16,-2 0-2-16,6 0-5 0,-1 0-4 0,0-2 0 0,-2 4-1 16,-2 0-1-16,1 0-1 0,1 1-1 0,-3 3 2 15,-1-3-2-15,-2 4 2 0,-1 3-1 0,-1-2 0 16,1 2 0-16,0 0 1 0,2 2 0 0,1-4 0 16,2 5 1-16,7-6-1 0,-4 1 0 0,5-1 0 15,-1-1 0-15,6-2 0 0,-1-1-1 0,3-2-1 16,1 0-1-16,2 0 0 0,0-1 0 0,1-3-1 15,1 0 1-15,2-2 2 0,3 2-2 0,-1-2 3 16,1 0 0-16,0-1-1 0,0 1 0 0,0 2-1 16,0-1-7-16,-2 1-12 0,0-1-25 15,-2-1-10-15,1 1-14 0,-1 2-11 0,0-3-46 16,-1 1-22-16,2 0-31 0,-3 1-58 0,0 2 162 16,0 0-99-16,-1 1-25 0</inkml:trace>
  <inkml:trace contextRef="#ctx0" brushRef="#br0" timeOffset="35337.5">15399 10260 852 0,'2'-1'348'0,"-1"0"-220"0,-5 0-59 15,5 0 33-15,-2-1-28 0,-3 2 3 0,4 0 5 0,-5 0 13 16,2 0 0-16,-2 1-1 0,5-1-24 0,-3 0 3 16,1 0-7-16,2 0-4 0,0 0-4 0,-1 0-10 15,1 0-5-15,-1 1-4 0,-4 1-4 0,1 1-6 16,-2-1-1-16,-4 1-4 0,0 1-1 0,-1 2-9 15,-2-2 1-15,-2 5-3 0,0 0-1 0,-2 1-4 16,-2 2-2-16,-1 1-1 0,-1 0-1 0,-1 3 3 16,0 0 0-16,1 3 1 0,1-1-1 15,2-3 0-15,3-1-1 0,2 5-1 0,1 0 0 0,2-5-4 16,6 1-1-16,1-1-1 0,3 1 3 16,11 1 3-16,-4 0 2 0,9-4 1 0,9 1 6 15,-1-1 2-15,9-2 0 0,5-3 2 0,7 2-5 16,-6-3 0-16,10-1-2 0,-5-3-2 0,-4 1-3 0,4-1-11 15,-16-1-12-15,3 1-23 0,-10-2-108 0,4 1-155 16,-11-1 238-16,0-2-159 0,-5-2-141 16</inkml:trace>
  <inkml:trace contextRef="#ctx0" brushRef="#br0" timeOffset="36049.61">12981 10493 1413 0,'17'-9'617'16,"-2"0"-388"-16,11-4-144 0,2-5 41 0,-2 0-20 15,10-7-16-15,0-3-7 0,4-3-18 0,1-1-5 16,4-9-11-16,0 1-8 0,3 0-17 0,0-2-3 16,7 3-4-16,-5-1-4 0,2 3-9 0,-3 3-8 15,-5 4-9-15,-1 3-12 0,-7 3-13 0,-8 10-16 0,1 3-69 16,0 1-50-16,-9 3-84 0,-5 10 177 0,-4 2-125 15,-5 11-95-15</inkml:trace>
  <inkml:trace contextRef="#ctx0" brushRef="#br0" timeOffset="38117.33">6730 10334 732 0,'3'-1'467'0,"-5"0"-225"0,1 1-129 16,1 0 137-16,-1 0-132 0,0 1-14 0,-3 3-16 15,1 0 0-15,0 1-3 0,3 5-2 16,-5 0-17-16,0 1-10 0,-2 4-7 0,3 1-8 16,-5 1-15-16,4 0-6 0,-6 4-5 0,0 0-4 15,4 3-7-15,0-2 1 0,-1 11-1 0,-4-2-1 16,3 5-1-16,2 2 1 0,-2 5-1 0,0 1-2 16,1-3 1-16,2 5-1 0,-6 8 0 0,3 2 1 15,1-7 1-15,-2 4-2 0,1 1 2 0,-4 10 1 16,-2 2-2-16,0 0 2 0,4-6-2 0,-4 7 0 15,1 1 0-15,0 1 2 0,2 0-2 0,1-1 0 16,0-5 0-16,0 4 0 0,1-5 0 0,0-2 0 16,1 1 1-16,1-4-2 0,1 2 1 0,-1-6 0 15,2 1 1-15,-4-2-2 0,2-1 0 0,0-3 0 16,1 1 1-16,-2-10-1 0,0 2 0 0,-2-2 0 16,1-3 1-16,6 0 1 0,-2-2 0 0,1-6-1 15,-1-5-1-15,4 3 0 0,-2-2-2 0,7-4-2 0,-3-4-1 16,3-1-2-16,0-2-3 0,10-3 2 0,-4 2 0 15,5-4-1-15,4-3 1 0,2 1 2 0,6-4 0 16,3 0 0-16,8-2 3 0,-2 1-1 0,9-2 1 16,7-1 1-16,4-1 1 0,-1 0-1 0,9-1 1 15,0 1 0-15,11 0 0 0,-5-1 1 0,14 3-3 16,-8-2 0-16,5 2 1 0,4 0 1 16,8 1 0-16,0 0-1 0,-2 0-1 0,6 0 1 15,3 2 1-15,6-1 0 0,-13 1 0 0,-1 2-3 0,21-1 1 16,-2 1 0-16,-9 0 0 0,1-2 2 0,2-1-2 0,20 2 0 15,7-3-1-15,1 2 2 0,-13 1 2 0,24-2-1 16,0 0-1-16,5 1 1 0,3 0 1 16,1-2 0-16,2 2 0 0,3-2 1 0,-1-2-1 15,6 2 1-15,-4 0 1 0,6 1-2 0,-1-2 1 16,1 1-1-16,2 0 1 0,4 4-1 0,-3-3-1 16,3 3 0-16,-1-1 1 0,4 0 0 0,2 1-1 15,-2 0 1-15,3 0 1 0,3 0 0 0,2 0-1 16,-26-1 3-16,5-1-3 0,30 0 2 0,-5 0 1 15,-20 1 2-15,2-2-5 0,0-1 2 0,29 2 0 16,-2 0 0-16,4-1 2 0,-32 2-3 0,25 6-1 16,1-4 1-16,-5 7 2 0,-1 0-1 0,-1 1 0 15,-5 1 0-15,0 4 0 0,-4 1-1 0,2 1-1 16,-2-2 1-16,-2 8-2 0,-3-4 0 0,-1 1 0 16,2 1 1-16,-2 2-2 0,1-1 2 0,-7-4 1 15,2 1 1-15,1-2 3 0,-3 1 0 0,-24-3 1 0,2-3-1 16,18 1 2-16,-1 2 1 0,-19-3 1 0,-3-1-2 15,-4-3 0-15,28 3-1 0,-7-3-1 0,-3 1 1 16,-22-3-2-16,20-1-2 0,-3 1 0 0,-2-2-1 16,4-3 0-16,-10 0 1 0,-1-2-1 0,1-1 0 15,0-1 1-15,-9 0-1 0,3-1-1 0,-4 0 1 16,-3 0-1-16,-7-2 1 0,3 0 1 16,-8-3-2-16,1 3 0 0,-6-4-2 0,1 2 4 0,-6-4-2 15,0 2 0-15,-5-1 0 0,-4-1 1 16,-10 0 2-16,0 1 0 0,-12 0 1 0,-12-2-1 0,7 2 1 15,-3-3-1-15,-12 3 1 0,-4-2 0 0,-3 3 0 0,1-4 2 16,-12 3-1-16,5-1 3 0,-17 2-1 0,-1 0 5 16,-2-1 1-16,-5 0 0 0,-4-1 0 0,-6-2 0 15,0 2 0-15,-4-2-2 0,0 1 0 0,-2-2-5 16,0 0-2-16,-1-4-1 0,2 2-2 16,-1 0-1-16,0-1-1 0,1 0-3 0,0-3-3 15,-1 1-2-15,1 0 0 0,0-4 0 0,-3 2 1 16,3 0-1-16,-2-2 1 0,2-1 3 0,-2 1 2 15,1 2 3-15,0-2-1 0,2-2 1 0,0-1 1 16,0 1 0-16,0 0 1 0,0-1 1 0,2-6 2 16,3-2 0-16,-1 0 1 0,0 1 0 0,0-3 2 15,-1-1 0-15,2-1 1 0,-3 1-1 0,-1 1 1 16,0 2-2-16,-1 4 2 0,-3-1-1 0,-1 4-1 16,0 0 1-16,-4 3-2 0,2-2 2 0,-4 4-2 15,1-2 0-15,-1 7-2 0,1-3 1 0,-1 3-2 16,2 3-1-16,0 1-1 0,1 1-1 0,1 2-2 15,1-2-2-15,4 1 1 0,-1 3-3 0,2 1 3 0,3 2-3 16,2 0 2-16,-1-1-2 0,1 4 2 0,2-1 1 16,1-1-1-16,0 2 1 0,1-2 1 0,0 1 2 15,-1 0 0-15,1 1 0 0,0-3 0 0,-2 1 2 16,1 1-1-16,-1 0 1 0,-2 1 0 0,1 0-2 16,-3-1 0-16,-1 1 3 0,2 0-1 0,-4 0 0 15,1-1 0-15,-1-2 1 0,-1 2 0 16,-3 1 0-16,1 3 0 0,0-3-3 0,-3 2 0 15,2 0-2-15,-1 2 2 0,0-1-1 0,0 0-2 16,1 1-1-16,0 1 2 0,0-2 1 0,2 3 0 0,0 0-1 16,-1-1 0-16,1 3-2 0,2 0 3 0,0 0-2 0,2 2-1 15,2 3-1-15,-2 0 1 0,5 5 2 0,2 2-3 16,-1-5 2-16,5 8-1 0,-1-2 1 16,3-3 2-16,2 3 0 0,1-7-1 0,1-1 1 15,0-4 1-15,1 2 1 0,-6-5 0 0,4-4 0 16,-3 0-1-16,-2-1 1 0,-5-3-1 0,2 0-3 15,-7-4 1-15,2 0 0 0,-3-1 1 0,0-1 0 0,-3 0 0 16,-2-3 1-16,-5-2 1 0,0 0 0 16,4 2 2-16,-9-1-2 0,3-3 0 0,-7-1 2 15,5 3-1-15,-1-1-2 0,1-2 1 0,-4 2 2 16,3-3-1-16,-1 2 0 0,0-2-1 0,0 1-1 16,0 0 0-16,-2 0 0 0,3 3 1 0,-1 0 0 15,-1 1-1-15,2 4 0 0,-2 3 2 0,-1 3 5 16,2-1 1-16,-6 3 1 0,0 2 2 0,-3 6 5 15,1-3 4-15,-3 9 0 0,-4-3 1 0,-3 4 3 16,-1 3-1-16,-2 1-1 0,0 1-4 0,4-2-3 0,1-2-5 16,-2 2-8-16,1-2-21 0,8-1-35 0,5-4-45 15,5-1-78-15,3-4 132 0,11-6-91 0,-2 2-49 16</inkml:trace>
  <inkml:trace contextRef="#ctx0" brushRef="#br0" timeOffset="46176.36">4953 1761 1153 0,'-11'-6'533'0,"4"3"-306"0,-2 1-134 0,6-1 76 15,1 3-80-15,1 4 3 0,0 0-1 0,1 4-23 16,-2 5-14-16,4 6-14 0,1-2-10 16,-1 2-15-16,1 3-5 0,2 1-2 0,1 2-4 15,3-2-3-15,1 3-4 0,-3-7-12 0,0-1-32 16,2-1-20-16,-1-2-22 0,1-7-30 0,-4 0 75 15,2 0-65-15,0-5-17 0</inkml:trace>
  <inkml:trace contextRef="#ctx0" brushRef="#br0" timeOffset="46523.04">5237 1787 909 0,'-10'18'394'15,"-2"-1"-236"-15,0-1-90 0,3 1 19 0,0 1 5 0,2 1 1 16,1-2 3-16,4-1-23 0,1 0-9 0,0-1-5 16,1-1-6-16,0-2-13 0,3-3-2 0,1-2 0 15,1-3-2-15,-3 0-6 0,2-5-2 0,5-6 1 16,-2 1 1-16,1-2-6 0,0-5-2 0,2 0-1 0,-2-7-2 15,5-2-3-15,-1 0-1 0,-3-2-5 0,6-4-1 16,-6 2-2-16,3-5 0 0,1 2-2 0,2 5 1 16,-5-4 3-16,3 7-1 0,-2 5 1 0,-3 7 2 15,4-2 4-15,-3 18-3 0,-2-2 2 0,-3 11-2 16,2-3-1-16,-3 19-2 0,0-4 0 0,0 4-2 16,-3 7-3-16,0-4-5 0,0-1-12 0,0-3-16 15,0-8-24-15,3-4-91 0,0 2-70 0,-1-8 155 16,3-7-121-16,3-5-58 0</inkml:trace>
  <inkml:trace contextRef="#ctx0" brushRef="#br0" timeOffset="47073.03">5877 1558 1481 0,'-15'4'620'0,"1"1"-392"0,2 3-139 0,3-1 6 0,2 3 1 0,-2 2 3 16,0 0-2-16,0-1-34 0,2 2-18 0,-2 1-14 15,-1-2-7-15,-4-2-6 0,0 2-5 0,3-3-10 16,-1-1 4-16,-3 1-2 0,3 0-2 0,1-3 0 16,-2 0 1-16,2 0-2 0,-1-4 0 15,2 0 1-15,1-2-5 0,2-1 1 0,3-1-2 16,4-5-1-16,4-3-3 0,0 1 2 0,17-7-1 16,-4 3-2-16,5-4 3 0,1-2 1 0,7 6 0 15,-2 1 3-15,3 3 0 0,-5 3 0 0,-3 6 1 16,-1 1 0-16,-2 2 2 0,-8 7-2 0,0 7 1 15,1-2 1-15,-6 3 1 0,-2 3 0 0,-5-2-1 0,1 7 0 16,-5 4 1-16,0-1 1 0,-3-7 0 0,1 3 1 16,-3-3 0-16,0-1-1 0,-1-4 1 0,3-6 0 15,-3-1-1-15,2-5-1 0,2-2-1 0,1-6-1 16,-2 0-2-16,7-8-2 0,0-2 1 0,2-5-1 16,2 3-1-16,7-9 1 0,-3 2 0 0,4-3-1 15,2 1 2-15,3 1 0 0,-2 2 1 0,1 1-2 16,0 3 2-16,-1 0 0 0,2 2-1 0,-3 4 2 15,2-1 0-15,3-2-1 0,1 1 0 0,0 2 0 16,2 0 1-16,2 1 1 0,2-4-1 0,-2 1 2 16,3-1 1-16,-14 4-1 0,2-1 4 0,-2-1 1 15,-7 0-1-15,-5 1 0 0,-3 4 2 0,-4 1-1 16,0 0-1-16,-4 4 0 0,-9 3-4 0,3-1 0 16,-9 13-2-16,4-2-1 0,-1 7-2 15,-4-1 0-15,7 11-1 0,-1-1 2 0,5 6-1 16,5 0-1-16,2-2 0 0,4 3 1 0,4-3-9 15,4-1-12-15,9-9-14 0,0-1-16 0,-1-4-13 0,15-11-21 0,7-6-42 16,-2-4-26-16,-1-3-22 0,8-8-33 0,-5-3-62 16,6-5 172-16,-4-11-112 0,2 3-14 15</inkml:trace>
  <inkml:trace contextRef="#ctx0" brushRef="#br0" timeOffset="47366.83">6520 1399 962 0,'-7'19'446'0,"-2"3"-252"15,1 3-110-15,-1 3 38 0,3 1-7 0,0 2-3 16,1 2-4-16,0-3-35 0,3 0-7 0,1 4-2 16,0-1-8-16,1-5-21 0,0-3 0 0,2-8-2 0,1 4 7 15,3-12 3-15,-2 5 1 0,1-14 0 0,-1-4 9 16,3-2-1-16,-3-4-2 0,2-2 1 0,-2-10-2 16,2-1-4-16,-1-4-2 0,-3-4-4 0,3 0-7 15,-1 0-2-15,0 1-5 0,2-3-1 0,-1 1-9 16,-1 0-6-16,9 6-2 0,-3 0-3 0,3 2-4 15,1 0 0-15,0 9-2 0,-1-2-3 0,1 11-3 16,-3 1 1-16,-3 8-4 0,6 0-1 0,-7 2-8 16,0 9-13-16,5 2-37 0,-2 0-30 0,0-1-36 15,2 0-58-15,3 0-101 0,1 2 196 16,6-4-138-16,-1 1-41 0</inkml:trace>
  <inkml:trace contextRef="#ctx0" brushRef="#br0" timeOffset="47734.77">7085 1072 1269 0,'-7'-10'525'0,"-1"0"-310"0,-2 4-123 0,1 2 21 0,1 2-1 15,0-1 1-15,-1 3-2 0,4 4-13 0,-1 2-18 16,0 8-4-16,0 9-6 0,1-6-5 0,1 8-17 16,0 10 2-16,1-1-7 0,0 9-4 0,2 1-5 15,1 7-14-15,0 0-6 0,3 5-5 0,0 1-5 16,5 0-27-16,-3 2-11 0,6-7-18 0,-1-2-9 15,3-7-25-15,0 4-7 0,2-22-11 0,-2 5-3 16,-4-15 18-16,0-5 11 0,-4-9 15 16,3 4 6-16,-8-12 22 0,0-6 9 0,-8-7 8 0,3 0 7 15,-1 1 6-15,-4-4 1 0,-5-4 1 16,-2-5 3-16,2 5 6 0,-2 1 3 0,-3 2 3 0,-3-8 14 16,-3 2 4-16,-2-1 8 0,7 9 5 0,0 0 11 15,-2 0 4-15,6 4 2 0,-2 5 3 0,8 5-5 16,1 3-1-16,2 2-6 0,4 3-3 0,2 5-9 15,-1-1-5-15,9 4-4 0,2-4-3 0,5 2-9 16,-3 2-5-16,11-8-2 0,2-3-4 0,9-4-8 16,4-5-13-16,13-6-17 0,-5-1-25 0,-2-1-41 15,4-9-70-15,8-3 120 0,-1-1-85 0,-10 3-31 0</inkml:trace>
  <inkml:trace contextRef="#ctx0" brushRef="#br0" timeOffset="48502.54">7858 775 1364 0,'-5'-1'581'16,"2"-1"-357"-16,-1 1-132 0,-2-3 11 0,-1 2 3 0,-3 2 3 16,2 0-5-16,0 1-32 0,-4 2-17 0,-2 1-16 15,-2 5-9-15,-1 5-8 0,0-3-6 0,4 8-11 0,-7 8-1 16,-2 0-3-16,1 10 0 0,-1 11-1 15,4 7 0-15,3 2 0 0,-1 13 0 0,8 3 1 16,11 10 0-16,-2-1 2 0,20 3-3 0,-4-1 2 16,15-4 0-16,-7 4 1 0,14-20-1 0,1 2 0 15,4-13 0-15,6-7-2 0,0-12-7 0,-1 5-12 16,-6-14-16-16,-9-8-25 0,2 1-134 0,3 0 154 16,-10-6-99-16,-10-1-54 0</inkml:trace>
  <inkml:trace contextRef="#ctx0" brushRef="#br0" timeOffset="52807.27">8088 1417 755 0,'-13'-7'355'0,"5"1"-189"0,0 1-90 0,4-4 26 16,-2 4 2-16,2-6 1 0,1 1-5 0,0-1-21 15,3-1-9-15,6-1-6 0,-5-2-5 0,3 5-4 16,2-4 0-16,3 1-1 0,-5-1-2 0,4 3-7 0,-3 1-1 16,-2-1 4-16,5 1-1 0,-1 2-12 0,-4 1-2 15,-3-2-1-15,4 0-3 0,2 2-4 0,-1-1-1 16,5-1-8-16,0-1 2 0,-4 0-2 0,11 3-3 15,-2-3-2-15,4 1 3 0,-4 0-3 0,2 0-1 16,-3 0 0-16,3 4-5 0,-1-3 1 0,0 7-1 16,1 0 0-16,-1 2-1 0,-1 1 0 0,1 7 0 15,0 1-1-15,0 4 3 0,-1 2 0 0,-4 4-1 16,0-1 1-16,-2 6-1 0,-4 1 0 0,-2 3 0 16,-1-1 2-16,-2-2-3 0,-1 1 1 0,-2 2-1 15,0 1 1-15,-1-7-3 0,0 1 2 0,2-1 0 0,-2 3-2 16,-2-5 0-16,1 1 1 0,-1-6 0 0,1 7-2 15,-1-2 2-15,1-1 0 0,-2-2-1 0,1 1 0 16,-2 1 2-16,-1 1-3 0,0-1 0 0,-1-3 3 16,0 0 0-16,2 0-3 0,-4-2 2 0,0-2 0 15,1-1 2-15,-3 0 0 0,1-1 1 16,0-1-2-16,-5-4 1 0,1 0 1 0,1 0-1 0,-4-2 1 16,1-3-2-16,2 0 0 0,0-1-2 15,2-1 1-15,1-6-1 0,1 2-2 0,-3-4-1 16,8 2 0-16,0-3-1 0,-3-1-3 0,2-2 3 15,5 1-1-15,-2 0 0 0,6-1 1 0,4 1 0 16,-4-1 2-16,9 1-1 0,5-1 3 0,-4 2 0 16,-2-1 1-16,-1 2-1 0,1-2 0 0,6 2 1 15,-4 0-1-15,1 1-1 0,-1 0 0 0,2 3-1 16,6-2 0-16,-2 4 0 0,2 1-1 0,-4-1 1 16,3 4 0-16,0 0 0 0,-1 2-1 0,-2-2 1 0,2 5-1 0,6 1 1 15,-2-1 0-15,0 0 0 0,3 2 0 16,-2-2 0-16,5 3 0 0,1 3 0 0,0-1 1 15,-3-1 1-15,-2 2 3 0,-2 2 6 0,0 2 4 16,-3 1 3-16,0-2 2 0,-2-1 2 0,-4 3 4 16,-3-3 1-16,0-3 0 0,-1 0-4 0,-2-2-4 15,1 2-2-15,-4-6 0 0,0 2-1 0,-1-5-5 16,0 0-1-16,1 0-2 0,-1 0-2 0,-1-9-3 16,1 3-3-16,-1-4-20 0,0-2-14 0,-4-3-19 15,3 4-20-15,0-4-24 0,-1 1-30 0,2 2-119 16,-3-3-123-16,3 3 263 0,0 2-173 0,6 0-73 0</inkml:trace>
  <inkml:trace contextRef="#ctx0" brushRef="#br0" timeOffset="53072.33">8983 1642 1024 0,'2'6'440'0,"-5"-4"-258"0,2 4-73 16,4-1 45-16,0 3-44 0,5 4 11 0,-7-1 7 15,0 2-13-15,5 5-9 0,-2 3-10 0,-3 1-24 16,2 1-3-16,-6 0-4 0,0 1-12 0,3 1-15 16,-2 0-1-16,2-2-6 0,0 2-5 0,-3-5-11 15,3 0-2-15,-6-4-1 0,6 2-3 0,-2-6-9 16,-4-4-14-16,0-3-33 0,1 1-50 0,1-3-77 0,-3-2 305 15</inkml:trace>
  <inkml:trace contextRef="#ctx0" brushRef="#br0" timeOffset="55218.21">9425 1124 426 0,'0'-1'342'0,"0"-1"-108"15,3 2-118-15,2-2 77 0,-4 0-17 0,1 1-53 16,3 0-13-16,-3-4 6 0,1 1-10 0,3-2-20 15,-1 1-1-15,3-1-6 0,2-3-6 0,3-4-9 16,-3 2-5-16,5 0-21 0,1-3-4 0,2 1-7 16,0-4-6-16,2 4-6 0,0 1-9 0,-1 2 0 15,0 1-2-15,1 8 0 0,-1 3-3 0,0 0 2 0,-4 18-2 16,-1-2-1-16,-4 8 1 0,4 0-1 16,-16 15 0-16,2-1 0 0,-6 10 2 0,-8 4-2 15,5 1 3-15,-9-1 1 0,-2-3 0 0,0 1 1 16,1-10 1-16,-2 0 0 0,5-9 2 0,-4-13-1 0,-1-1 2 15,2-3-2-15,3-3 0 0,3-8-2 0,-3-3-2 16,2-4-2-16,2-11-1 0,0 3 0 0,5-1-3 0,1-8 0 16,0 2-1-16,4-3 3 0,2 0 1 15,3-1 5-15,2 1-2 0,-1-2 2 0,4-1 1 16,1 2 2-16,1-2 1 0,1-1-2 0,-4 0 1 16,4 2-2-16,0-1 2 0,3 4-4 0,-2 1 1 15,0 4-1-15,2 6-1 0,2 5 0 0,0 2-1 16,-2 1 0-16,-1 12-2 0,3 8 2 0,1 0-2 15,-2 0-7-15,0 6-7 0,3 1-13 0,3-1-65 16,6 0-39-16,-2 2-45 0,0-13-106 0,6-3 193 16,-1 0-145-16,2-9-47 0</inkml:trace>
  <inkml:trace contextRef="#ctx0" brushRef="#br0" timeOffset="55510.49">10156 1099 1272 0,'2'-5'550'0,"-2"-3"-334"0,0-1-116 16,0 1 26-16,-2 0-5 0,-1 1-7 0,0-2-4 15,1 5-37-15,-1 0-14 0,0 2-15 0,0 2-12 16,-4 7-8-16,-1 4-12 0,0 1-4 0,-3 8-4 16,-1 5-2-16,-2 12-2 0,-2-4 1 15,8 14-1-15,-5-6-1 0,6 1 1 0,-2 4 2 16,9-11-2-16,0 3 1 0,3-12-1 0,3-6 0 15,3-9 0-15,3-1 0 0,1-10 0 0,2-7 0 16,1-9 2-16,-1-3 0 0,1 0 1 0,-1-9 0 0,3-8 0 16,-3 0 3-16,-4 3-2 0,1-1 1 0,-5 0 1 15,-2-2 6-15,-7 5-2 0,2-3 0 0,-10 10 0 16,-1-1-6-16,-1 0-5 0,-3 7-12 0,-3 1-13 16,2 6-67-16,-3-1-39 0,2 8-45 0,2 0-80 15,3 9 171-15,-2-3-132 0,13 11-41 0</inkml:trace>
  <inkml:trace contextRef="#ctx0" brushRef="#br0" timeOffset="55944.77">10172 601 1103 0,'-3'-9'480'15,"0"1"-261"-15,-2 5-101 0,2-1 18 0,2 0-7 16,0 2-3-16,1 0-12 0,0 2-17 0,2 0-19 15,3 1-17-15,3 4-27 0,-1-1-6 0,14 8-3 16,-5-2 1-16,10 5-7 0,-3 0-1 0,11 4-4 16,-3 2-5-16,9 7-2 0,-1 1-2 0,1 6 0 15,-1-1-1-15,-6-3 1 0,0 16-1 0,4 7-1 16,3 0 2-16,-11-3 0 0,-1 6-1 0,-6 4-1 0,-1 8 1 16,-9 3 0-16,4-1 0 0,-16-13 0 0,-7 12 1 15,-3-3-1-15,-7-2 0 0,-3-3 0 0,-3-7 2 16,-6-3 1-16,1-2-2 0,1-6 0 0,-1-12-9 15,0 1-12-15,3-20-20 0,1 0-19 0,1-13-86 16,1 2-54-16,4-21-127 0,5 4 223 0,8-16-200 16,2-7-94-16</inkml:trace>
  <inkml:trace contextRef="#ctx0" brushRef="#br0" timeOffset="56232.71">10931 936 1502 0,'-3'-12'596'0,"-4"-1"-405"16,7 6-120-16,2-2 13 0,-2 1-12 0,5 2-3 15,-2 1-1-15,-2 1-10 0,2 2-14 0,-2 1-15 16,2-1-13-16,-3 2-18 0,3 2-14 0,0 0-14 16,-1 0-21-16,3 7-67 0,-3-2-37 0,0 8-50 15,4-2-114-15,0 6 212 0,-1-3-150 0,3 9-45 16</inkml:trace>
  <inkml:trace contextRef="#ctx0" brushRef="#br0" timeOffset="56543.93">11258 1476 1560 0,'0'-1'659'16,"-6"2"-422"-16,1-1-148 0,-1 8 15 16,5-4-7-16,-6 16-9 0,-1-6-11 0,1 7-31 15,1 5-11-15,-1 2-12 0,1 8-12 0,-2 4-19 16,-1 3-9-16,2-2-18 0,-2 3-29 0,1-4-40 0,3-5-60 15,-1 3 114-15,-2-4-85 0,3-10-26 0</inkml:trace>
  <inkml:trace contextRef="#ctx0" brushRef="#br0" timeOffset="102105.34">14984 2264 805 0</inkml:trace>
  <inkml:trace contextRef="#ctx0" brushRef="#br0" timeOffset="125717.77">20238 3860 1209 0,'0'-8'454'15,"0"-3"-321"-15,0 4-90 0,-1 2-3 0,-3 0 16 16,0 0 4-16,0-2-8 0,-4 4-4 0,1 1-1 0,-5 2-6 16,-5 3-7-16,3-2-5 0,-5 6-15 0,-6 6-4 15,-2 0-2-15,-6 6-3 0,-1 3-2 0,-3 8-3 16,1-2-2-16,-1 9 2 0,4 1-2 0,2 2-1 16,-1 0 0-16,12 2 0 0,-1-3 0 0,7-1 1 15,-3 3 0-15,10-9-2 0,1 1 0 0,4-3-2 16,2-3 1-16,7-5-1 0,1 1 2 0,7-7-1 15,4-4-1-15,10-5 1 0,1-1 2 0,-3-3 2 16,16-6 1-16,5-6-2 0,-2 1-22 16,-2-2-25-16,1-3-34 0,-3 0-44 0,4-2 92 15,-7-2-70-15,2 1-37 0</inkml:trace>
  <inkml:trace contextRef="#ctx0" brushRef="#br0" timeOffset="126056.13">20386 4005 958 0,'-2'3'378'0,"-4"2"-245"0,1-2-78 15,-4 3 9-15,1 4 10 0,4 3 3 0,-4 2-5 0,2 5-9 16,-1 5-13-16,-2 0-6 0,6 7-8 15,-1 0-6-15,4 0-14 0,-1 1-5 0,10-4-4 16,-1 2-2-16,8-4-4 0,4-4-1 0,3-8 3 16,2 0-1-16,-2-4 0 0,5-13 0 0,6-4 1 15,-1-1 1-15,-7-5-1 0,4-4 3 0,-1-5-1 0,1-7 1 16,1-8 0-16,0 3 2 0,-8-1-1 0,4-4 2 16,-2 0 0-16,-1 0 0 0,-4 1 0 0,-5 2 0 15,0 0-9-15,-5 2-15 0,-4 3-18 0,-2 4-65 16,-3 0-41-16,-1 6-73 0,-6 5 147 0,-2 9-149 15,0-3-64-15</inkml:trace>
  <inkml:trace contextRef="#ctx0" brushRef="#br0" timeOffset="126368.42">21068 3866 972 0,'-1'5'432'0,"-3"0"-253"0,-1 9-114 0,4-4 33 16,-2 15-40-16,-1-3-5 0,-3 4-9 15,0 6-10-15,7 1-11 0,-4-2-8 0,0-2-4 0,2-3-4 0,2 2-2 16,-1-3 0-16,6-3-3 0,-3-6-2 0,-1-3 3 16,4-1 5-16,0-10 6 0,-1 3 8 0,0-5 5 15,3-6 17-15,-2-2 8 0,1-5 5 0,1-2 4 16,0-6 2-16,-1 0-2 0,2-5-7 0,1-2-4 15,3 0-17-15,-1 1-7 0,3-3-4 0,2 2-6 16,0 3-8-16,2 0-3 0,-2 8 0 0,1 2 0 16,-2 4-2-16,2-2-2 0,-5 13-21 0,0 2-30 15,-3 6-139-15,-2 5 157 0,-4 3-91 0,-2 2-79 16</inkml:trace>
  <inkml:trace contextRef="#ctx0" brushRef="#br0" timeOffset="126853.76">20289 4683 1086 0,'-6'-4'460'0,"-1"4"-296"0,-1 1-107 16,1 4 16-16,2 1-4 0,-1-1-4 0,2 3-4 15,-1 5-20-15,1 1-9 0,3 10-7 0,0-1-3 16,1 9-10-16,0-2-3 0,3 12-4 0,2-3-3 16,2 4 0-16,1 4 0 0,0-2-1 0,0 1 2 15,1-2-1-15,1 1-1 0,1-1 0 16,-2-4 3-16,0-5-4 0,-3-8 1 0,0 2 3 0,1-1-3 15,-4-7 0-15,-2-5-1 0,-1-3 0 0,0 0-8 16,-4-5-4-16,1 3-5 0,-4-7-7 0,0-2-11 16,0-1-6-16,-2-1-7 0,-1-5-11 0,0-2-41 15,1 2-27-15,0-5-40 0,2 2-66 0,0-7 159 16,-1 2-111-16,5-8-38 0</inkml:trace>
  <inkml:trace contextRef="#ctx0" brushRef="#br0" timeOffset="127071.01">20198 5202 877 0,'-6'4'362'0,"-1"3"-190"0,0 2-90 15,1-1 41-15,4 1-17 0,1 5-7 0,1-2-1 16,0 5-10-16,2 1-5 0,4 3-13 0,0 0-8 16,4 4-5-16,-1-1-5 0,5-2-15 0,-2 1-4 15,8-5-5-15,-1-1 0 0,3-6-7 0,3-3 2 16,5-6-2-16,2-3-2 0,-1-7-2 0,4-6 1 15,-4-7 0-15,2 0-2 0,-3-1-3 0,-6-5-2 0,5-5-49 16,-4 0-41-16,-3 2-70 0,-2 2 115 0,-2 3-84 0,2-1-78 16</inkml:trace>
  <inkml:trace contextRef="#ctx0" brushRef="#br0" timeOffset="159634.73">17580 1490 354 0,'-1'-5'245'16,"0"1"-87"-16,-1-1-81 0,2 0 62 0,0 1-37 16,-2-1-4-16,2 2-5 0,0-1-9 0,0 2-17 15,2 1 1-15,1 1 8 0,0 0-1 0,-2 2-15 16,1 0-4-16,-1 2-3 0,1 0-3 0,-1 4-6 16,0-2-5-16,0 4-15 0,-1 5-6 0,0-1-2 15,0 4-2-15,-2 3-5 0,-1 8-3 0,0 0-2 16,-3 6 0-16,2 4-1 0,-2 2-1 0,0 2 0 15,-1 5-1-15,-1 1 0 0,2 0 1 0,-1 2-2 16,2 2 0-16,0-4 0 0,0 2 1 16,0 1 1-16,2-1-2 0,1-2 0 0,0 0 1 15,-1-1 0-15,3-1 0 0,0 0-1 0,-1-5 2 0,1-2-2 0,1 5 0 16,-2 1 1-16,1-7 1 0,0-1-1 0,1 1 0 16,-1 7 1-16,1-2 0 0,1 1 0 0,-1-6-1 15,-1 5 0-15,1-1 0 0,-2 0-1 0,1 1 1 16,-1-4 1-16,-1 1 0 0,2-2 0 15,-1 2-1-15,1-3 5 0,0 0 1 0,-2-4 4 16,1 0 2-16,-1-1 3 0,0-1 2 0,-2-4 0 16,1 0 4-16,-1-4-2 0,0 0-1 0,2 2-4 15,-2-4-2-15,1-2-4 0,2-2 0 0,0 2-2 16,0-2-2-16,1-3-1 0,0-3-2 0,0 3-2 16,0-1 3-16,0-3-2 0,0-1 1 0,0 1-2 0,0 0 2 15,0-1 0-15,0 1 2 0,0-3 1 0,-2 4 0 16,1-1 0-16,-1 0 0 0,1 1 3 0,-2-1-2 15,1 0 2-15,0 2-1 0,2-2-1 0,-1-1-1 16,0 0 1-16,1-2-1 0,1 2-2 0,1 0 0 16,0-3-3-16,4 3 0 0,-1 0 1 0,2-2-1 15,3 0 0-15,1-2-1 0,2 3-1 0,-2-3 1 16,2-2-1-16,5 2 0 0,1-2 2 0,-2 0-1 16,3 0 1-16,-1-1 0 0,5-2 0 0,1 1-1 15,1-1 1-15,-3 4 0 0,6-3-1 0,-1 1 1 16,1 3-1-16,1-2-1 0,-2 5 2 15,4-2 1-15,-1 0 0 0,3 3-1 0,1-1 0 0,1 1 0 16,4 0 0-16,-5 4 1 0,-2-2 1 0,4 1-1 16,-2 1-1-16,-2-3 2 0,-2 1 0 0,-7 1 0 15,3-3-1-15,1-1 0 0,1 0 0 0,-4-3 0 16,-2 0 0-16,1-2 2 0,-4 1-3 0,1-2 1 0,2-3 2 16,-3 0 0-16,-3 0-3 0,0 0 1 0,-1-1 3 15,1-2-3-15,-3-3 2 0,0 2 1 0,-9 0 0 16,5-1 1-16,-2-2 3 0,-2 0 1 0,-3-1 2 15,-1 0 9-15,-2 2 1 0,0-2 1 0,0 0 0 16,-4-2 0-16,2 1-4 0,-2-3 2 0,1-1-5 16,-5-1-7-16,4-1-2 0,-3-3-4 0,3 0 0 15,-1-1-2-15,-3-1 1 0,2-2-1 0,-3 0-2 16,4-1-1-16,-2-1 2 0,-1-3 0 16,1-1-1-16,0 3 2 0,3-1 0 0,-2-9-2 0,2 1 2 15,-1 0 0-15,2 0 0 0,2-1-2 0,-1-4 1 16,1-1 0-16,-2-2 0 0,3 6 1 0,0-5 0 15,3 2 0-15,-1-1-1 0,-1 0 1 0,3 1 1 16,1-1-1-16,0 2 0 0,0-2-1 0,-3 0 1 16,2 1 0-16,-2-3 0 0,2-1 0 0,-2-5 0 15,-2 4 0-15,0-6 0 0,-1 0 0 0,0-1 0 16,-1-1 2-16,-2-1-2 0,0 4 0 0,-2-1 0 16,2 2 3-16,-3 0-3 0,2 2 0 0,-2 6 1 15,-1 3-1-15,1-5 0 0,-1 0 1 0,0 8 0 16,2 1-1-16,-1-4 1 0,-2-3-1 0,4-2-2 15,-3 0 2-15,2 5 1 0,1-3-1 0,-1-3-1 16,2 2-1-16,1 1-1 0,1 2 2 0,-1 1-3 16,2 0 1-16,0 0-1 0,1 7 0 0,0-4 2 15,1 9-3-15,0-2 4 0,0 3-3 0,1 1 3 16,-1 3-1-16,2 3-1 0,-1 1 1 0,1 2 0 16,1 1 1-16,0 1-2 0,-1 1 3 15,2 2 0-15,-1 1-3 0,0-1 3 0,0 3-1 0,-2 0 1 0,3 0-1 16,-3-1 0-16,1 5 1 0,0-2 0 0,1 0 0 15,0 0 0-15,2-1 0 0,-1 1 0 0,-1 0 0 16,-1 1 1-16,0-2-1 0,-1 1 2 0,-2 1 1 16,0 2 1-16,0-2-2 0,0 0 2 15,-2 3-1-15,-2 0 2 0,2-1-1 0,-5 1 0 0,2 0-1 16,-1 1-1-16,-1 2 1 0,-2-1 1 0,1 0-2 16,-2-2-1-16,0 0 2 0,-3 0-2 15,-1 2 1-15,2-1 2 0,-1-2-2 0,-4 3-1 0,0-3 4 16,-1 4 2-16,1-1 3 0,-2-2 1 0,-4-1 2 15,-5-2 0-15,3 2 1 0,-7-2 0 0,-5 2-3 16,4-2-1-16,-7 2-4 0,2-1-2 0,-2 5-1 16,-2-1-3-16,6 2 0 0,1 3 0 0,3 2-1 15,0-1-2-15,2 5 1 0,3-3-1 0,3-3-2 16,0 2 3-16,8-5-2 0,-2 2-1 0,6-4-33 16,-2 0-16-16,8-3-21 0,2 1-24 0,0-2-131 15,4-1 168-15,2-1-112 0,2-2-59 0</inkml:trace>
  <inkml:trace contextRef="#ctx0" brushRef="#br0" timeOffset="160111.59">17568 2141 1052 0,'-7'4'434'0,"1"3"-287"0,-3-6-97 0,0 2 29 15,1 1-13-15,1-1 4 0,2 0 2 0,0 1-8 16,2-1-9-16,0 0 3 0,3 2-18 0,3 0-17 16,0-3-10-16,6 4-6 0,3-4-6 0,5 0 2 15,-1 2 0-15,11-4-14 0,1 1 14 0,2-1-3 16,2-1 1-16,9-2-1 0,-2 3 1 0,4-2-1 15,3 1 1-15,-1 1 0 0,1 0 0 0,-5 0 1 16,5 2 1-16,-1 3-2 0,2-1 2 0,-9 0 0 0,-1 2 1 16,-5 1-4-16,3-1-49 0,-10 1-42 0,3 1-63 15,-9-7 119-15,-2 4-112 0,3 1-65 16</inkml:trace>
  <inkml:trace contextRef="#ctx0" brushRef="#br0" timeOffset="160555.54">17506 3014 891 0,'-2'4'388'0,"2"0"-231"16,2-4-86-16,5 0 63 0,0-2-64 0,7-1 8 15,3 0 8-15,5-2 2 0,2 1-3 0,-3 0-20 0,11 1-9 16,8-1-5-16,-2 2-9 0,-1-1-13 0,4 3-3 16,0 0-3-16,9 2 0 0,2 5-6 0,-1-3 0 15,-6 4-6-15,2 3 1 0,0 1-5 0,2 2-16 16,-4-1-19-16,-7 2-73 0,-3-3-48 0,-4 0-109 15,-4-4 188-15,-7-12-179 0,2 4-87 0</inkml:trace>
  <inkml:trace contextRef="#ctx0" brushRef="#br0" timeOffset="161234.13">17674 1718 920 0,'6'0'398'0,"-5"-2"-231"0,1 0-92 16,-1-2 22-16,6 1-10 0,-2 1-1 0,1-3-12 16,1-2-13-16,-2 1-26 0,4 0-7 0,-1 2-7 15,2-2-7-15,0 2-5 0,0-3-4 0,2 7-1 16,-2 1-3-16,1 4 0 0,-1-4 1 0,0 11 0 16,1 1 2-16,-2 4-1 0,-1 3-1 0,-2-1 1 15,2 4 1-15,-1-3-1 0,-1 0 0 0,2 5-1 16,-2-6 0-16,-1-1 0 0,1-3 0 0,-1 2 1 0,-2 0 2 15,-2-4 0-15,2 1 1 0,-2-4 1 0,-6 3 1 16,1-1 1-16,-4-2 1 0,-2-1-1 0,-2 0 0 16,-1 0 0-16,-2-2-2 0,-2-2 0 0,0-3-1 15,0 2-1-15,-2-2-1 0,0-2-1 0,3-2-3 16,-1 0 0-16,6-1-1 0,1-1-2 0,-1-2-3 16,4-1-2-16,5 1-1 0,2-2 0 0,5 0 1 15,0-2-3-15,9 3-1 0,-6-2 2 0,6 2 4 16,1 4-1-16,6 0 7 0,-1 1 0 15,-1-1 4-15,0 3 4 0,-1 3 1 0,5 2 1 16,0 4 0-16,2-3 3 0,-9 4-7 0,2 1 0 16,1 0 0-16,-4 2-1 0,-2-6 0 0,-2 2-10 15,-1 1-19-15,-2-4-22 0,-4-4-30 0,0-2 57 16,-2 1-43-16,-2-6-21 0</inkml:trace>
  <inkml:trace contextRef="#ctx0" brushRef="#br0" timeOffset="161602.6">18038 1691 990 0,'1'0'458'0,"-1"0"-256"15,-1 2-117-15,-2-2 56 0,0 3-32 0,-2 1 2 16,1 0 3-16,-2 5-25 0,-3 1-17 0,1 4-9 15,2 0-6-15,-2-1-19 0,4 1-8 0,-1 10-2 16,1 0-4-16,2-6-8 0,1 4 1 0,1 0-4 0,1 2-2 16,6-1-4-16,-1 3-3 0,4-9-2 0,5-3-1 15,0-1 2-15,4-4-3 0,4-1 0 0,2-13 2 16,-1 1 0-16,5-9 3 0,-5-4-1 0,-3-3 2 16,4-2-1-16,-10-8 3 0,0-1-1 0,-8 2 4 15,0-1 1-15,-7 2 0 0,2-1 1 0,-6 4-1 16,-2 1 2-16,-1 6 0 0,-1-1 0 0,-4 3-4 15,-2 5-1-15,-2 4-3 0,1 0-1 0,3 3-1 16,-6 4-4-16,-1 2-2 0,1 1-18 0,6 1-24 16,-1 2-36-16,5 0-55 0,-1-1 100 15,6 0-70-15,-2 0-38 0</inkml:trace>
  <inkml:trace contextRef="#ctx0" brushRef="#br0" timeOffset="163533.9">17506 739 709 0,'-3'4'327'0,"1"-4"-180"0,0 1-80 16,1-1 22-16,-1 0-3 0,0 1-3 16,2 1 1-16,-1 0-33 0,1 2-11 0,3 4 1 15,-1-1-5-15,-1 1-16 0,2 4 0 0,-1 1-1 0,2 3 0 16,-1 4-3-16,0 0 2 0,1-3-12 0,-1 4 0 15,1 0 0-15,1 1-1 0,-1 0-1 0,1-4 0 16,-2-2 1-16,0 1-1 0,0-6 3 0,-1-4 1 16,0 0 2-16,-2-6 1 0,0-1-1 0,0-7 1 15,-1 0 4-15,0-8-2 0,-2-1-1 0,1-6 0 16,-1 1-1-16,0-5-3 0,0 1 2 0,-1 0-3 16,0-1-4-16,2-2-1 0,-1 1 0 0,2 7-2 0,1-3-2 15,1-2-3-15,-1 0 0 0,5 4 0 0,-2 3 0 16,0 5 3-16,4 0 3 0,-1 8 2 0,1-2 5 15,0 8 4-15,3 4 8 0,-1 4 4 16,5 3 2-16,1 2 0 0,1 5 2 0,-1 2-3 16,3 4-2-16,0 0-1 0,-2-1-6 0,1 0-1 15,0 2-4-15,-5-6-2 0,1-4-2 0,2 2 4 16,-5-14-2-16,-2 4 2 0,1-8 2 0,-3 0 1 16,-3-9-3-16,3 4-10 0,-6-6-72 0,0-3-52 15,-5 1-120-15,0-1 188 0,-2 3-135 0,-3-5-78 0</inkml:trace>
  <inkml:trace contextRef="#ctx0" brushRef="#br0" timeOffset="163944.94">17892 650 1097 0,'-7'4'473'0,"1"-4"-291"0,1 3-111 0,1 1 26 16,2 0-5-16,0 7-3 0,1-1-2 0,1 6-30 15,-1-4-14-15,2 7-8 0,0 0-7 0,2-3-17 16,1 4-5-16,1-2-3 0,-2-2 1 0,2-1-1 15,0-4-1-15,0-4 1 0,0 1 0 0,-1-2 0 0,-2-6 0 16,-1 0 2-16,2 0-3 0,-1-2 2 0,-2-2 0 16,0-5-1-16,1-2 1 0,-1-4-1 0,2 1 0 15,0-5-2-15,0-3 1 0,0 1-1 0,3-3-1 16,0-2 0-16,2-1 0 0,0-1-1 0,2 1-1 16,2 2 1-16,1 4-1 0,-1-3-1 0,4 8 3 15,-2 7 0-15,0 7 4 0,2-3 0 0,-3 15 2 16,2-1 0-16,-1 9 2 0,0-1 0 0,1 9-1 15,0-2 0-15,-3 1-4 0,0 4-5 16,2-4-21-16,-1 3-30 0,-2-6-48 0,0-7-72 0,10-4 127 16,-8 0-94-16,3-5-41 0</inkml:trace>
  <inkml:trace contextRef="#ctx0" brushRef="#br0" timeOffset="164429.09">17887 995 884 0,'-3'-13'426'0,"3"2"-226"16,-1 0-110-16,1 7 47 0,0-3-2 0,0 5-3 16,0-2-9-16,0 6-43 0,-2-2-10 0,2 12-9 15,0-3-10-15,0 2-33 0,2 6-5 0,0 2-3 16,1 1-2-16,0-1-4 0,2-2-1 0,0 3-1 16,1 1 2-16,0-3-1 0,1-3-1 0,1-3 0 0,-2 2-1 15,2-6-1-15,1 5-5 0,-5-11-8 0,2 1-24 16,-2 0-11-16,0-3-13 0,-2 1-18 0,-2-2-67 15,0 0-48-15,-2 0-87 0,-3 0 186 0,1-1-153 16,-1 2-72-16</inkml:trace>
  <inkml:trace contextRef="#ctx0" brushRef="#br0" timeOffset="164765.1">17830 1207 581 0,'-9'3'382'0,"8"0"-146"0,-2 1-116 16,1 0 120-16,2 0-128 0,0 2 2 0,4 10 104 15,1-5-128-15,0 0-7 16,0-1-24-16,4-1-5 0,1-1-9 0,1-2-3 16,2-1-3-16,1-5-6 0,0 3-2 0,3-7-2 15,0 0-4-15,-1-5-4 0,2 0-1 0,-3-4-5 0,2 0 0 16,-3 0-8-16,1-2 3 0,-6 3-33 16,1-1-26-16,-4 2-141 0,-2 2 156 0,-4 5-90 15,-3-2-80-15</inkml:trace>
  <inkml:trace contextRef="#ctx0" brushRef="#br0" timeOffset="-191604.97">14371 14964 543 0,'16'-24'205'0,"-2"8"-140"0,1 0-28 0,-4 2 16 15,3 2 14-15,-5 4 10 0,0 1 10 0,-2 3 31 16,-2 2 0-16,-4 1 0 0,0 0-5 0,0 1-3 15,-3 0-2-15,-2 1-2 0,0 0-3 0,0 0-27 0,-1-1-6 16,0-1 1-16,-1 0-6 0,2 1-22 16,-1-3-5-16,-2 0-8 0,-1-1-6 0,-2 0-4 15,1 0-3-15,-1 0-7 0,-3-1-3 0,0 1-1 16,-1 0 1-16,-1 2-1 0,-1 0-1 0,-3 1 0 16,-1 1-2-16,0 3 0 0,-2 4-2 0,1-2 0 15,-3 10-2-15,3-2-2 0,2 7-2 0,1-1 2 16,2 7-2-16,1 2 1 0,4 4 1 0,3 4 1 15,2 3 0-15,3-1 1 0,3 3 3 0,1 2-1 16,9-3 0-16,0-1 0 0,0-3 2 0,7-9 1 0,6 3 3 16,-3-1 1-16,-1-10-1 0,3-3 0 0,0-7 0 15,5-4 3-15,3-11-3 0,-2 3 0 0,0-9-7 16,1-9-31-16,1-1-20 0,2-4-19 0,-4-4-22 16,-6-5-77-16,2 2-55 0,-5-6 142 0,-6 2-115 15,6 2-53-15</inkml:trace>
  <inkml:trace contextRef="#ctx0" brushRef="#br0" timeOffset="-191282.12">14676 14999 792 0,'-6'-6'350'0,"0"-1"-214"0,1-1-74 15,1-3 38-15,0-2-35 0,2 2-9 0,1 2 3 16,0-4 5-16,0 3 22 0,0 2 2 0,-1 1-14 15,1 4 2-15,1 1 1 0,-2 0 4 16,1 8-5-16,0-2-3 0,1 7-19 0,0 5-2 0,2 0-5 16,1 9-7-16,1 3-6 0,2 3-4 0,1 3-2 15,2 3-2-15,1-6-3 0,3-2-7 0,0 0-3 16,3-7-2-16,0-7-1 0,5-8-5 16,-1 2 0-16,6-19-2 0,-2 0-1 0,3-10 3 15,-1 3 1-15,2-17-2 0,-3 5 3 0,-1-9-1 16,-2-1 0-16,-7 1 0 0,3 1 1 0,-6 4-2 0,-6 5 0 0,-2 0-7 15,-1 0-11-15,-2 8-13 0,-1 3-12 0,-3 3-14 16,-3 3-52-16,-5 8-24 0,2-3-27 0,0 7-24 16,0 8 107-16,-6 0-83 0,3 6-14 0</inkml:trace>
  <inkml:trace contextRef="#ctx0" brushRef="#br0" timeOffset="-190957.16">15118 14868 1039 0,'-6'6'442'0,"3"2"-286"0,0 4-100 0,0 2 30 16,1 0-18-16,2 6-10 0,0 2-4 0,2 2-4 16,0 0-7-16,3 0-9 0,-2-1-6 0,3-2-10 15,-1 2 0-15,3-9-1 0,-2-2 3 0,0-2 2 16,1-6 2-16,-2-4 2 0,1 0 2 0,-2-3 4 15,1-5 0-15,-4-4-1 0,1 2-1 0,0-1-4 16,-2-8 4-16,0-3 8 0,1 2 3 0,-1-2-6 16,0 0 2-16,-1 0 0 0,1-7 2 0,0 2-4 15,-1-1-3-15,1 5-10 0,3-3-4 0,0 0-2 16,0 1-5-16,2 4-2 0,-1 5-7 0,1-1-1 16,1 7-3-16,-1 7-4 0,0 7-29 0,-1-2-13 15,-1 16-19-15,2-1-22 0,0 2-111 0,0 5-121 16,0-2 228-16,2 1-162 0,-1-5-105 0</inkml:trace>
  <inkml:trace contextRef="#ctx0" brushRef="#br0" timeOffset="-190120.9">15480 14728 1318 0,'-13'11'511'15,"1"4"-350"-15,0-2-103 0,10 7 20 0,-2 1-17 16,-1 2-13-16,1 0 2 0,4 7-4 0,-4-3-4 15,4 1-15-15,-1 1-7 0,1-5-4 16,-1-1-7-16,4-2-8 0,1-7-1 0,-2-6 0 16,3-1 3-16,0-3 2 0,0-10 1 0,-1-10 1 15,4 0 3-15,-4-2 1 0,1-9 1 0,0 2 0 0,-1-6-4 16,-1-1 0-16,1-2 0 0,-1 9-2 0,-3-4 1 16,1 1 1-16,-1 1-1 0,0 4 3 0,0 5 7 15,0-2 2-15,0 6 3 0,3 2 3 0,0 9 4 16,-2-3 2-16,4 10 0 0,0 2-2 0,0 7-6 15,2-1-1-15,-2 9-6 0,0 1 1 0,5 5-8 16,-2 3-3-16,5-1-1 0,-2 0-1 0,0-4-1 16,2-5-3-16,1 2 0 0,0-2-1 0,0-6-1 15,-1-6 0-15,-1-4 1 0,3-4 1 0,0-9 1 16,-1 3 3-16,-3-10 1 0,0-7 2 0,0 1 0 16,-2-5 1-16,-2-2 2 0,-2-3-3 0,-2 1 0 15,1-1 0-15,-4 4 1 0,0-1-1 0,0-1-2 16,-2 4 2-16,-2 5-3 0,0 3 3 0,1 0 0 15,-2 10 0-15,1-1-1 0,-3 9 0 0,3-1 1 16,-4 15-4-16,1-2 1 0,1 10-3 0,-3 7 0 16,2 4-1-16,0 2-2 0,0 0 1 0,3 3-2 0,-2 3 2 15,1 1 1-15,1-6-2 0,2-1 0 0,2-1-2 16,1-2-1-16,5-10-3 0,-3 5 0 0,6-15 0 16,2-6-1-16,-1-3 2 0,3-10 0 0,0-4 2 15,2-8 2-15,0-1 3 0,0-8 1 0,0 0 0 16,-1-2 1-16,0 0 1 0,-4-2-3 0,2 1 2 15,-2 4 1-15,0-3-1 0,-4 9 0 16,-1-2 1-16,-3 5 0 0,1 5 0 0,-1 4 1 16,-2 2-1-16,1 6-1 0,-1 5-1 0,-1 6 0 15,1 5-1-15,0-3 0 0,-1 12-2 0,1 4 2 16,0 3-2-16,-1-1 1 0,1 3-1 0,0 0 1 0,0-1 1 16,1-1-4-16,0 3 1 0,1-13-1 0,4-3 0 15,-4-2-1-15,3-7 1 0,1-5-1 0,-1-6 3 16,1-6 0-16,-1-5 3 0,2-5 2 0,-3-6 5 15,1 0 2-15,-3-8 1 0,0 2 1 0,2-4 1 16,-1 2 1-16,2 0-3 0,-2-3-3 0,1 2-1 16,3-2-2-16,0 6-1 0,0-4-1 0,2 5-2 15,-2 3 3-15,3 6 1 0,-2 3 4 0,0 4-2 16,-2 13 1-16,3 5 3 0,0 4-1 0,-2 2-1 16,-1 8-1-16,0 4 1 0,1 10-3 0,0 9-1 15,1-3 1-15,-3-3-4 0,1 5 1 0,0 2-3 16,-1-3 0-16,3-3-3 0,-1-10-1 0,0 0-2 15,2-6-2-15,-2-5 0 0,1-10-1 16,1 1 1-16,-5-18-3 0,2 0-3 0,-4-8-15 16,1 2-7-16,-1-15-7 0,-1 2-9 0,-1-5-32 15,0-1-20-15,-1-4-19 0,-2 0-22 0,1 3-8 0,0-4-16 0,1-4-82 16,0-4-50-16,0 6 200 0,1-2-121 0,2-1-37 16</inkml:trace>
  <inkml:trace contextRef="#ctx0" brushRef="#br0" timeOffset="-189811.1">16221 14109 579 0,'5'-10'548'0,"-2"2"-145"15,-2 8-216-15,2 5 131 0,-2 1-95 0,-1 2-42 16,0 7-59-16,0-2-18 0,0 6-16 0,0 1-13 16,3 9-25-16,-3-6-7 0,4 16-7 0,0-4-6 15,3 8-7-15,2 4-2 0,-1 3-6 0,2 2-6 16,-3-6-5-16,4 0-5 0,0 8-26 16,-1 0-19-16,-2-10-21 0,1 1-16 0,-1-8-13 0,-1 4-34 15,-1-10-16-15,-1 5-12 0,0-16 7 0,-4-7-32 16,2 0-5-16,-2-8-6 0,-1-8 0 0,0-12 27 15,-3 1 17-15,-2-13 25 0,-2 1 39 0,-5-5 104 16,2-3 45-16,-11 2 35 0,4-1 31 0,-3 2 41 16,-2-2 10-16,2 5 2 0,-2-3-5 0,5 7-15 15,0 0-11-15,4 7 9 0,-1 3-6 0,3 4-19 16,2 8-12-16,3 0-9 0,2 4-10 0,2 3-43 16,4 3-7-16,5 1-26 0,-1 1-8 0,3-3-11 15,3 0-2-15,4 1-3 0,7-4-24 0,9-4-31 16,-4 2-38-16,5-8-59 0,9-9 110 0,1-1-82 15,7-10-36-15</inkml:trace>
  <inkml:trace contextRef="#ctx0" brushRef="#br0" timeOffset="-189486.44">16763 14777 1946 0,'-2'7'731'15,"-6"-3"-542"-15,5-2-148 0,1 4 16 0,1-5-43 16,2 1-1-16,1-2-4 0,-2 2-6 0,3-2-33 16,-2 0-20-16,0-2-30 0,0-1-37 0,2-2-177 15,1 1 221-15,1-5-142 0,3 2-85 0</inkml:trace>
  <inkml:trace contextRef="#ctx0" brushRef="#br0" timeOffset="-189024.72">17045 14590 1285 0,'1'-11'483'0,"1"11"-304"0,-1 0-85 0,1 4-36 16,1 7-3-16,-1 0-3 0,-1 8-37 0,1 5 21 15,-1 16-26-15,0-7-2 0,0 13-5 0,0 6 0 0,-1 5-7 16,0 2-7-16,-3 1-12 0,2-1-12 16,-1-9-27-16,-1 10-1 0,0-28-1 0,1 5 2 15,-1-11 4-15,0-11 10 0,-1-8 12 0,0-3 16 16,-3-14 40-16,1-6 9 0,-1-12 6 15,-2-2 8-15,1 0 6 0,2-17 4 0,-4-6 15 16,2 0 3-16,2 5-8 0,0-3-3 0,2 2 0 0,0-12 7 16,3-1 2-16,-2 2-1 0,7 7-7 0,5-5 11 15,0 1-2-15,5 0-1 0,1 7-3 0,2 11-12 16,3 4-7-16,1 10-6 0,-1 8-9 0,5 13-14 16,-3-3-5-16,1 18-5 0,2 4 0 0,-5 11-2 15,2-3 0-15,-9 27 1 0,-1-8-1 0,-11 7 1 16,-3 11-1-16,-11-4-4 0,0 0 1 0,-4-4-3 15,-9-6-2-15,2-16-4 0,0 2-6 0,3-6-8 0,1-22-9 16,-2-5-32-16,0-1-22 0,2-8-24 0,2-9-27 16,3-1-25-16,1-10 95 0,7-13-77 15,-3 5-5-15</inkml:trace>
  <inkml:trace contextRef="#ctx0" brushRef="#br0" timeOffset="-188332.12">17403 14575 1307 0,'-13'7'498'0,"4"1"-352"0,1 7-101 16,2-1 15-16,-1 2-16 0,0 0-17 0,2 7-11 16,0 0-3-16,1 2-5 0,3-2 0 0,-2 0-4 15,0 0-1-15,2-1 1 0,-2-4-1 0,3-5 2 16,-1 2 2-16,0-8 5 0,-2 3 1 0,0-6 9 15,1-1 1-15,2-4-1 0,3 0 4 0,-4-5-3 16,1-3-1-16,-2-6-4 0,3 2-4 0,0-1-8 0,3-8-1 16,0-5 1-16,-2-1-2 0,4 1 3 15,1-2 3-15,6-2 2 0,-3-4 12 0,3 0 1 0,-2-3 3 16,3 14-3-16,0 1 5 0,2-2-4 0,-1 12-1 16,1 4-5-16,0 9-5 0,1 5-3 0,-2 7 1 15,0 8 0-15,1 6-4 0,0 3 1 16,0 8 0-16,-2 2-1 0,1 0-3 0,-1 2 1 15,-1-8-4-15,6 2-1 0,-8-10 1 0,3 3 0 16,-1-21-2-16,-1 7 2 0,0-13 3 0,-3-4-2 16,-1-9 1-16,1 1 1 0,-1-1 2 0,-1-10-3 0,-1-4 1 15,2-1 0-15,-3 2-3 0,1-4 1 0,-3 2 1 0,1-5 1 16,-2 0-3-16,1 1 4 0,0 7-4 0,-2-4 4 16,1-1 0-16,1 5 1 0,-1 3 0 15,-2 5 7-15,1-2 2 0,-1 6 1 0,-1 3 1 16,-6 6-1-16,2-2 0 0,-1 7-2 0,0 3-1 15,-1 5-8-15,-1-2-1 0,-3 10-4 0,-1-1 2 16,3 6-3-16,-5 5-1 0,2 5 0 0,3-1 0 16,-2 3-1-16,5 5-1 0,0-2 0 0,3 3-2 15,3-6 2-15,4-4-1 0,8 3 1 0,-2-1-3 16,-1-8 0-16,10-4 1 0,1-7-2 0,4-5-18 16,5-10-11-16,-2 2-11 0,1-12-19 0,3-10-75 15,-1-2-51-15,5-11-90 0,-6-2 186 0,0-6-165 16,0-1-81-16</inkml:trace>
  <inkml:trace contextRef="#ctx0" brushRef="#br0" timeOffset="-188051.43">18024 14512 1259 0,'0'4'569'0,"0"-2"-338"15,0 0-141-15,0 0 38 0,0-1-15 0,3 7-13 16,-1 0-11-16,1 5-23 0,1-3-9 16,0 14-8-16,1-3-4 0,1 8-14 0,3 3 2 15,0 2-9-15,-1 0-2 0,3 0-11 0,0 3-1 16,-1-12-4-16,2 3-4 0,-4-6-2 0,5-17-3 0,1 1 7 16,-1-2 2-16,-1-7 2 0,3-6 0 0,-2-9 4 0,0-7 5 15,-2-14 0-15,0 6 2 0,0-5-3 16,-2-7-1-16,-2-3 0 0,-1 1-1 0,1 4-1 0,-3 3-7 15,2-2-12-15,-5 7-21 0,1 3-22 0,-1 7-84 16,-1-3-50-16,1 15-80 0,0-4 178 0,3 10-182 16,-2-3-76-16</inkml:trace>
  <inkml:trace contextRef="#ctx0" brushRef="#br0" timeOffset="-187737.46">18655 14760 1553 0,'-13'20'682'0,"2"1"-445"0,3 1-170 16,6-4 66-16,2-5-76 0,6-3-51 0,-3 1-7 0,10-11-16 16,-4 0-21-16,5-5-90 0,0 0-70 0,3-14 147 15,1 5-110-15,1-8-86 0</inkml:trace>
  <inkml:trace contextRef="#ctx0" brushRef="#br0" timeOffset="-187001.56">19167 14429 1384 0,'-8'-1'548'15,"0"1"-370"-15,5-2-116 0,3 2 15 0,-1 0-7 16,2 5-19-16,-1-2-2 0,-2 3-7 16,1 4-3-16,3 3-12 0,-2 3-3 0,0 9-3 0,1 0-4 15,-1 2-7-15,3 8-2 0,0 1-2 0,-2-1-3 16,-1 0 0-16,-3-8-2 0,3 3-1 0,2-2 1 16,-5-5-1-16,3-7-3 0,0-4 0 0,0-2-3 15,-1-8-1-15,1 4-1 0,0-9 2 0,-3-8-3 16,3 1 2-16,0-6 0 0,0-6 1 0,2-5 3 15,-1-1-1-15,3-5 2 0,-3 1-1 0,7-7 1 16,-4 2 0-16,7-2 2 0,-2 1 3 0,1 0 9 16,2 0 4-16,3 2 1 0,1 0 6 0,-2 7 7 15,2 2 3-15,-1 8 0 0,0 2-2 0,-2 4-4 0,-2 15-1 16,4 8 5-16,-1 1-2 0,-3 4-6 0,1 10-2 16,-2 5-1-16,3 6 0 0,-2 8-2 15,3-1-4-15,-4-5-4 0,3 0-2 0,-1 3-2 16,2-7 1-16,-2-3-2 0,2-10 0 0,1-1 2 15,-1-8 3-15,1-7-1 0,-2-5 1 0,-2-2 2 16,3-10-1-16,0 0 0 0,0-5 0 0,-2-1-3 16,-1-7-2-16,2 3 2 0,-2-5-4 0,2 3 2 15,0-2-1-15,-1 1 2 0,-3 0-1 0,0 3 1 16,-1-1-1-16,-1-2 1 0,-1 8 0 0,-4-5-3 0,-1 1 1 16,0-1 0-16,-1 2-1 0,-4 2 1 0,1 4 1 0,-5-3 1 15,-2 7-1-15,2-1 2 0,-3 9-1 16,-4 3-3-16,1 6 0 0,-3 7-3 0,0 6-1 15,-1 13-1-15,1 0-2 0,0 11-1 0,2 3-1 16,2 7 0-16,0-4 2 0,11 8 1 0,1-2-1 16,3-8-2-16,-1 4-1 0,12-18-2 0,1 4-2 15,5-11-29-15,4-11-16 0,5-11-20 0,-1-1-26 16,4-11-85-16,5-8-55 0,-2-10-120 0,0-1 235 16,-3 0-153-16,-7-3-69 0</inkml:trace>
  <inkml:trace contextRef="#ctx0" brushRef="#br0" timeOffset="-186765.75">19869 14284 1374 0,'-8'9'574'0,"5"-2"-380"0,0 1-128 0,0 3 33 16,5 2-7-16,2 1-9 0,3 0 4 0,0-2-7 0,8 4 0 15,2 5 4-15,2 0-6 0,-2-3-18 0,6 2-8 16,-1 1-10-16,3 2-8 0,0-1-11 15,2 2-4-15,-6-8-14 0,2 2-1 0,-1-1-4 0,-1-3-4 16,0-1-12-16,-7-5-44 0,3 2-25 16,-3-5-35-16,-3-1-41 0,-2-4 105 0,0 2-89 15,-3-6-28-15</inkml:trace>
  <inkml:trace contextRef="#ctx0" brushRef="#br0" timeOffset="-186598.54">20192 14241 1690 0,'-14'11'757'0,"0"4"-454"16,-1 6-202-16,2 2 38 0,-4 4-32 0,-3 1-30 16,7 9-26-16,-1 0-12 0,-3 6-10 0,1 2-7 15,0 3-9-15,0 0-2 0,-1 4-2 0,5 0-1 16,-2-4-29-16,-2 3-24 0,9-16-25 0,-3 1-40 16,5-9-206-16,4-10 244 0,6-13-152 0,1-2-101 15</inkml:trace>
  <inkml:trace contextRef="#ctx0" brushRef="#br0" timeOffset="-186350.75">20383 13963 1145 0,'4'0'514'0,"2"-4"-293"0,0 0-117 16,-1-3 29-16,6 1-1 0,0 1 26 0,-1-1 2 0,-3 1-31 0,2 3-12 15,-3-4-11-15,2 5-12 0,-4 1-14 0,-1-1-15 16,-5 1-30-16,0 8-10 0,-3-2-5 16,1 9-8-16,-2 8-3 0,-6 5-9 0,-1 3-1 15,1 11 0-15,1 2-6 0,-1 13-10 0,0-2-7 16,1 12-9-16,0-4-11 0,5 3-40 0,-3 2-19 16,6-4-33-16,0 5-32 0,2-11-217 0,2-2 283 15,4-13-170-15,0-1-95 0</inkml:trace>
  <inkml:trace contextRef="#ctx0" brushRef="#br0" timeOffset="-186166.46">20371 14547 571 0,'-17'-35'368'0,"1"2"-134"0,-2 4-105 0,-2 3 102 15,0 2-10-15,-1 3-9 0,0 6-4 16,1 9-22-16,0-3-12 0,2 16-5 0,1-2-20 16,2 7-41-16,-2 0-15 0,10 7-13 15,0 2-15-15,6 0-21 0,2 2-5 0,7-3-6 0,2-1-5 16,6-7-13-16,6-1-4 0,9-10-5 0,0-1-3 15,-2-4-4-15,18-17-9 0,5-9-54 0,0 3-42 16,-3-1-71-16,5-8-126 0,-3-1 221 0,7-2-199 16,-6-2-116-16</inkml:trace>
  <inkml:trace contextRef="#ctx0" brushRef="#br0" timeOffset="-185721.31">20991 14422 655 0,'-11'2'475'16,"-3"-2"-184"-16,5 1-158 0,-3-1 151 0,4 1-146 15,-5 1-4-15,6-1-5 0,1 1-5 0,0-1-22 16,4 1-10-16,1-3-6 0,3 1-9 16,3 0-22-16,3-2-8 0,8 0-7 0,-4-3-8 15,1-1-11-15,6 2-5 0,1-1-5 0,2 0-10 16,1-1-13-16,0-2-19 0,-3 3-21 0,2 0-85 16,1 1-67-16,-2 0-148 0,-2 1 252 0,-5 1-223 15,2 1-110-15</inkml:trace>
  <inkml:trace contextRef="#ctx0" brushRef="#br0" timeOffset="-185597.76">20975 14708 1797 0,'-5'12'782'0,"12"-6"-593"0,-5 2-154 16,10-7-13-16,6 1-10 0,-4-1-7 0,12 2-4 15,-2-3-16-15,6-6-99 0,-4-3-94 0,3-2 164 16,3 1-117-16,-7-5-108 0</inkml:trace>
  <inkml:trace contextRef="#ctx0" brushRef="#br0" timeOffset="-184801.64">21581 14252 1247 0,'-2'-7'552'0,"-2"1"-383"15,3-2-122-15,1 5 0 0,0 1-10 0,0 1 0 16,0 4-3-16,0 10-4 0,0-4-4 0,-3 9-12 16,0 8-1-16,-2 2-6 0,0 9-2 0,0 3-2 15,3 4-1-15,-2-1-1 0,3 4 1 0,-1-4 0 16,-1-4-1-16,3-2 2 0,-1-4 0 0,3-8-1 16,-2-7 5-16,2 2 3 0,2-14 0 0,0 0 4 15,3-8 7-15,-2-1 2 0,3-13-1 0,-2 2 3 16,1-5-1-16,1-6-3 0,-1-1-1 0,-2-3-3 15,2 6-8-15,-3-4-2 0,3-4 0 0,-2 1 0 16,1 2-6-16,1 0 3 0,0 2-1 0,3-4-1 16,2 4 2-16,-2-4 4 0,0 11 1 0,4 2 4 15,-1 0 4-15,0 7 1 0,-1 5 1 0,2 7 2 16,-2 2-3-16,3 10-3 0,5 2-1 0,-1 12-6 16,-1-3-1-16,5 10-3 0,-5-3-1 0,4 1-3 15,1 3 2-15,-9-12-1 0,5 2 1 0,-5-11 4 16,4 3-3-16,0-18 6 0,-1 3 2 0,-1-11 5 15,-1-6 1-15,3-4 2 0,-3 0 0 0,-3-2-2 0,-1-3 3 16,-2-3 0-16,1-3 2 0,-2 8-5 0,-4-4 0 16,-1 2 2-16,-2-5-1 0,-4 4 1 0,2 1-2 15,-4 5-4-15,-2 5-3 0,-2-4-1 16,1 7-1-16,-2 4-4 0,-1 6-4 0,-2 2-3 0,2 6-1 16,0 9 0-16,0 8-1 0,0-4 0 0,-1 19-1 15,1 1 1-15,2 4 3 0,-2 3 1 16,4 2-2-16,1-1 0 0,2-1-1 0,3 0-5 15,5-10-10-15,0-2-14 0,6-10-48 0,5-7-19 16,2-15-23-16,0 2-32 0,1-6-47 0,1-20-98 0,7-4 192 16,-3-1-121-16,-3-3-6 0</inkml:trace>
  <inkml:trace contextRef="#ctx0" brushRef="#br0" timeOffset="-184374.12">22336 14293 1341 0,'-10'17'540'0,"1"1"-373"0,1 4-114 16,0 1 30-16,5 3-2 0,-3-1 7 0,4 1 2 16,-3-4-10-16,5-1-1 0,4 4 5 0,0-2-5 15,-4-4-28-15,7-2-8 0,0-2-10 0,1 0-7 16,0-4-6-16,0 1-6 0,-2-6-10 0,1-3-4 16,2 3-2-16,1-5 0 0,-2-1-3 0,5-4-2 15,-4 1-3-15,1-3 3 0,4 0-4 0,-4-2 4 16,2 2 0-16,-1 0-2 0,-1-3 4 0,-2 5 1 15,2-2 3-15,-3 5 1 0,-2-2 0 0,2 4 3 16,-4 2 1-16,0 3 0 0,1 1 1 0,-3 3-1 16,0 1 2-16,0 0 0 0,-1 0 4 0,1 0 1 0,1-3 2 15,-1-2 9-15,-1 1 3 0,2-4 3 0,0-3 3 16,2 0 3-16,1-6 9 0,1-6 0 0,0 2 3 16,1-1-5-16,2-5 3 0,0-2-1 0,1-4-3 15,0 2-5-15,2 0-10 0,-1 1-4 16,1-2-3-16,2 0-3 0,-2 2-8 0,1 2 0 15,-2 3-2-15,0-1 0 0,-1 0-1 0,1 3 0 16,-2 3-3-16,0 0-1 0,-4 2-13 0,2-1-10 16,-5-3-15-16,3 0-15 0,-1 0-64 0,-4-3-40 15,2-1-53-15,-1 1-84 0,2-1 195 0,2 5-141 0,-4-7-100 16</inkml:trace>
  <inkml:trace contextRef="#ctx0" brushRef="#br0" timeOffset="-184003.77">23210 14015 1204 0,'0'-4'524'15,"0"0"-286"-15,-2 1-131 0,-1 3 71 0,-2-3-42 16,6 4-46-16,-3 6 4 0,0 1-11 0,2 5-11 15,-2 3-8-15,-1 13-20 0,0-2-7 0,-3 13-8 16,-2 5-6-16,-2 7-15 0,0 1-3 0,-3 9-8 16,0-3-14-16,0 0-61 0,-3 2 28 0,6-9-123 15,-1 1-22-15,2-11 130 0,0 3-110 0,8-26-36 16</inkml:trace>
  <inkml:trace contextRef="#ctx0" brushRef="#br0" timeOffset="-183801.22">23545 13841 1292 0,'0'-1'604'0,"0"-2"-348"0,-3 11-155 0,1 3 76 0,-2 9-71 16,-1-3-5-16,0 17-8 0,0-4-7 0,-1 9-24 16,-1 7-6-16,3 3-9 0,-3 1-6 0,1-5-17 15,2 7-6-15,0 4-4 0,-4 1-5 0,6-7-11 16,-3 0-1-16,2-5-6 0,1 6-29 15,0-12-15-15,-2 6-21 0,2-15-18 0,2-3-70 16,-2-3-35-16,1-8-36 0,1-6-58 0,0-10 185 16,0-1-127-16,2-11-24 0</inkml:trace>
  <inkml:trace contextRef="#ctx0" brushRef="#br0" timeOffset="-183572.93">23077 14086 1322 0,'0'5'594'0,"-1"1"-365"0,1 0-143 15,4 4 71-15,4 4-66 0,2 0-7 0,4 4-2 16,3-1-5-16,0 7-15 0,2 0-8 0,2-1-8 16,2 3-7-16,0 0-23 0,-1-1-10 0,2-1-17 15,-4 0-16-15,4-3-49 0,-3 0-23 0,-3-2-31 16,1-1-42-16,-2-4-67 0,-2-8 148 0,2 6-137 15,0-5-59-15</inkml:trace>
  <inkml:trace contextRef="#ctx0" brushRef="#br0" timeOffset="-183284.23">23616 14370 1336 0,'5'6'606'0,"-2"-5"-370"0,-2 2-152 0,0-3 75 16,-1 0-60-16,0 0-17 0,-1 0-10 0,0 0-8 15,0-1-6-15,-4 2-5 0,3 1-9 0,-4 2-15 16,2 0-5-16,-4 2-5 0,2 2-1 16,-3 10-5-16,-1-4-1 0,2 4-7 0,2 3-3 15,-2 0-2-15,4 5-2 0,1-3-6 0,4 1-28 16,2-6-8-16,4 1-7 0,3-3-5 0,7-9 1 16,-2 3 0-16,13-14 2 0,-6-1 5 0,-1-5 28 15,3 1 10-15,-4-12 9 0,0 0 5 0,-5-3 7 16,-7-1 2-16,-5-1-1 0,0 1 0 0,-3 2 1 15,-4 1 1-15,-6 5-2 0,1 1 0 0,1 2-4 0,-5 6-1 0,1 0-3 16,0 1-2-16,0 1-8 0,3 4-10 0,1 1-11 16,0 0-66-16,2 3-48 0,0 0-68 15,6 3 148-15,2 0-143 0,-1 1-73 0</inkml:trace>
  <inkml:trace contextRef="#ctx0" brushRef="#br0" timeOffset="-182879.46">23884 14398 1199 0,'-7'4'730'16,"-2"-1"-470"-16,2 0-190 0,3-3 65 0,1 1-87 0,1 0-3 15,2 3 0-15,-1-2 5 0,1 4-2 0,0 3 4 16,1 0-1-16,1 3-2 0,1 1-1 0,1 2-13 16,-1 1-6-16,0 1-6 0,2 1-2 0,1-2-11 15,0 0 0-15,2-6-3 0,0 2-1 0,2-5-4 16,-1 0-2-16,3-8 0 0,0 1-1 0,1-4 0 15,-1-4-1-15,-1 1 2 0,0-6-1 0,0 1 1 16,-2-2 2-16,-2 2 1 0,1-5 0 0,-1 6 1 16,-2-1-2-16,2 1 2 0,-2 3 3 0,0 0 0 15,-1 3 3-15,-1 1 3 0,1 4 6 16,-1 6 2-16,0-1 0 0,1 7 0 0,1 1-2 16,-1 0-1-16,3 5-5 0,2 1-3 0,0-3-6 0,1 3-1 15,0-4 1-15,0-4-2 0,3-5 3 16,-1 5 0-16,1-14-1 0,-4-2 2 0,1-6 0 15,0 2 0-15,-3-11 0 0,0 1 1 0,1-5-5 16,-4-4 0-16,-3 0 0 0,4 1-2 0,-1 4-1 0,-2 0-7 16,1-4-26-16,3 2-16 0,-6 3-19 0,2 1-22 15,1 3-30-15,-3-1-147 0,1 7 190 0,1-3-125 16,2 11-42-16</inkml:trace>
  <inkml:trace contextRef="#ctx0" brushRef="#br0" timeOffset="-182250.76">24415 13763 1039 0,'7'-16'510'15,"-2"5"-266"-15,0 4-131 0,-1-3 70 0,-2 3-35 16,1 3-3-16,-1 1-5 0,-1 0-11 0,-1 2-26 0,0 2-8 16,-3 4-4-16,0 0-9 0,0 2-30 0,-1 3-6 15,-1 2-8-15,-2 5-5 0,-3 9-8 0,1-3-3 16,0 3-11-16,-2 13-2 0,2-2-1 0,-2 10-5 16,-1 2 1-16,0 5-3 0,4 3-1 0,-2 3-2 15,2-5 0-15,3-3-5 0,-2 3-3 0,7-12-1 16,1 2-15-16,3-8-4 0,-4-2 4 0,5-11 0 15,0 3 0-15,-1-8 4 0,-1-6 2 16,2-2 4-16,-2-1 14 0,0-4 2 0,0-5-1 0,-3-3 0 16,0 0 1-16,2 1 0 0,-3-7 0 0,-3 0 0 0,0-4 1 15,-3-4 1-15,2 1 1 0,-2 1 0 0,-3-6 0 16,-1 0 3-16,-1 1-1 0,-1-2 0 0,-4 0-1 16,2 3 2-16,-4-2-1 0,-2 4 1 0,0 4 0 15,0-1 2-15,-3 7-2 0,2 4 0 0,3 7 0 16,-3-3 0-16,8 19 0 0,-1-2-1 0,2 5-1 15,2 1-2-15,6 7-1 0,1-2-1 0,2 0-2 16,2 0-1-16,10-5-2 0,-2 0 1 16,2-6-4-16,9-7-6 0,7 0-36 0,-2-5-19 15,0-2-23-15,4-5-31 0,-4-5-40 0,8-2 101 16,-4-9-85-16,3 3-10 0</inkml:trace>
  <inkml:trace contextRef="#ctx0" brushRef="#br0" timeOffset="-181908.57">24432 14422 1435 0,'-6'12'655'15,"1"-1"-453"-15,-1 2-155 0,2-5 10 0,2-1-18 16,0-1-10-16,1-1 20 0,4-1 6 0,-2 1 6 16,2 0-1-16,3-2 11 0,-1 0 0 0,3 0-2 15,2 2-6-15,2-5-23 0,0 3-6 0,6-2-7 16,2-1-6-16,7-6-11 0,-4 2-1 0,7-6-3 15,-6-6 0-15,0 3-1 0,4-3 0 0,-10-4-1 16,1 2 0-16,-6-1 3 0,1 0 1 0,-6 1 3 16,-2-1 1-16,-2 3 0 0,-4-1 3 15,-6 4-1-15,2-1 1 0,-5 1-3 0,-7 10-3 0,-5 2-1 16,0 0-2-16,2 3-3 0,-8 6-1 0,2 4-1 0,-2 8-1 16,2 6-2-16,-1-1 2 0,8 0-4 0,0 9-2 15,3-1 2-15,4 2-1 0,2 1-2 0,7-4-18 16,-2-1-5-16,7-3-9 0,4-6-8 0,8-4-31 15,-2-2-19-15,13-16-25 0,2 2-33 16,4-10-203-16,0 1 268 0,9-18-155 0,-4-1-94 16</inkml:trace>
  <inkml:trace contextRef="#ctx0" brushRef="#br0" timeOffset="-181690.18">24947 14183 1494 0,'8'-10'656'0,"1"4"-414"0,1 0-157 0,1 4 37 16,0-2-22-16,-4 3-14 0,4 0-8 0,-2 1-30 0,-3 2-9 0,1 0-2 16,-1 1-5-16,-6 0-17 0,3-1-10 15,-3 1-9-15,-1 3-28 0,-6 1-22 0,3-3-20 16,-3 0-33-16,-2 1-139 0,1-1 180 0,2 0-113 15,-2 3-61-15</inkml:trace>
  <inkml:trace contextRef="#ctx0" brushRef="#br0" timeOffset="-181553.53">24993 14532 1924 0,'-8'49'905'0,"0"11"-586"15,-2-1-222-15,1-8 5 0,-2 3 9 0,1-7-46 0,1 8-22 16,3-11-22-16,-3 7-25 0,8-24-34 0,-2-2-103 15,0-1-107-15,2-12 170 0,-2-3-118 0,1-18-108 16</inkml:trace>
  <inkml:trace contextRef="#ctx0" brushRef="#br0" timeOffset="-160222.25">17686 8248 882 0,'15'-3'363'0,"-5"1"-238"16,2-3-80-16,-6 2 6 0,9 1-5 0,-2-4-1 15,1 2 1-15,2 1-15 0,-3-2-8 0,3 3-7 16,0 0-3-16,3 2-4 0,-4-1-1 0,5 2-5 16,-3 2 1-16,1-2 0 0,0 3-3 0,2 0 9 15,-3-1 4-15,3 0 8 0,0-1 1 0,2-1 2 16,0-1 4-16,-3 1 1 0,2 2 4 0,1-4-1 15,3 1-1-15,-2 0-8 0,-3 0 1 0,0-2 0 0,0-2 3 16,0-4-4-16,1 0 0 0,-4 1-5 0,0-2 0 16,-3-5-1-16,-1 2-2 0,2 0 0 0,0 4-5 15,-5-3-1-15,1 3-1 0,-1-2-1 0,0 1-3 16,0 4 0-16,-3 0-2 0,1-3 2 0,0 2-2 16,0-2 2-16,-1 0-2 0,0 0-1 0,1-2 1 15,0-1 1-15,1-3-1 0,0 3 0 0,0-5 0 16,1-1-1-16,1-1 1 0,1 0 1 0,-2 1-1 15,0-1-2-15,1-1 2 0,2-2-1 16,-2 3-1-16,0 3 0 0,1-2 1 0,-2-1 0 0,1 2-1 16,1-1 0-16,-3 4-1 0,0-2 12 15,1-1 6-15,-5 2 2 0,1-2 0 0,1 2 4 16,-3 1 0-16,-1-1 6 0,-3 0-2 0,4 1-11 16,-1 0-6-16,0-1-2 0,2 0-1 0,-1 0-3 15,0-1-1-15,5-3-4 0,-1-1 1 0,-3-1 0 16,2-1 2-16,4 2-2 0,-4-3 0 0,-2 2 1 0,2 2 0 15,1-5-1-15,-1 2 1 0,1 3 0 0,-2 0-2 16,-1-2 2-16,2-1 1 0,-2-1-2 0,1 0 1 16,-3 4 0-16,-1-3-1 0,1 0 1 0,-1 1 0 15,0 3 1-15,-1-1-1 0,-1-1-1 0,0 2 1 16,1-3-2-16,1 0 0 0,-1 0 1 0,2-2 0 16,-1 1-1-16,1 0-1 0,1 0 2 15,1 4-1-15,-2-3 1 0,3 1 0 0,-2 0 0 0,2-3-1 16,-2 2 1-16,-1-1 1 0,1-1-2 0,-4-3 1 15,2 5 1-15,-2 0-1 0,1 6 1 0,-1-5 0 16,0 1-2-16,-1 1 1 0,1 3-1 0,0-2 0 0,1-5 1 16,0-1 0-16,0 0-1 0,1 1 0 0,2-2 1 15,-2 0 0-15,2-1-1 0,1 1 1 0,-2-1-1 16,0 0 1-16,1 0-1 0,0-2 0 0,-1 0 0 16,1 0 0-16,-1-2 1 0,0 0 1 0,-2 2-1 15,3 0-1-15,-4 6 3 0,0-5 0 0,0 3 0 16,-3 4 1-16,-1 0 0 0,-2-2 1 0,0 4 0 15,-2-2 2-15,0 1-2 0,0 3 1 0,-1 1-2 16,0 2 0-16,-1-8 0 0,-1 1-1 0,2 6-1 16,0-5 1-16,2-2-1 0,-3-3-1 15,0-5 2-15,0 2-2 0,2 2-1 0,-2 0 2 16,0-5-2-16,0 3 0 0,1 4 2 0,0 0-2 16,-3 0 1-16,-1 3 1 0,0 0 1 0,-1 0-2 15,1 2 2-15,-7-3-1 0,4 1 1 0,-3-1-1 16,2 2 2-16,-5-3-1 0,1 2-2 0,1 1 2 15,0-2-1-15,0 0 0 0,0-3-2 0,-3 3 1 16,5 1-1-16,-1-3 1 0,0 1 0 0,2 1 1 0,1 0-2 16,-1 1 1-16,-2 0 0 0,1 1-1 0,3 5 2 15,-1-1-1-15,-1-2-1 0,-4 3 0 0,1-2 1 16,3 5 0-16,-9-5 0 0,3 0-1 0,-7 1 1 16,0 2-1-16,0-2 2 0,2 3-1 0,-4 2 0 15,0-1-1-15,5 1 2 0,0 2-1 0,1-2-1 16,2 1 0-16,-2-1 0 0,2 0 1 0,3-3-1 15,-1 1 0-15,-3-4-1 0,3 1 1 0,-1-3 1 16,-1 0-1-16,2 2 1 0,-5-3-1 0,0 1 2 16,0-1-2-16,5 3 2 0,0 1-2 0,-4-4 0 15,2 3 0-15,1 0-1 0,4 0 1 0,0 2 0 0,-5-1 0 16,-3 1 0-16,2-1 0 0,3 3 2 0,-8-5-1 16,1 3-1-16,-3-3 0 0,-2 2 1 0,3-2-1 15,0 2 1-15,1 0-1 0,-1-2 1 0,3 3-1 16,0 0 1-16,3-4-1 0,0 0-1 0,3 1-1 15,-2-2 2-15,4 0 0 0,-3-2 0 0,-1 0 0 16,2 2 0-16,-3-2 0 0,1 0 0 0,1 4 1 16,-3-5-1-16,-3 0 0 0,2 1 0 0,2 3 1 15,3-1-1-15,-1 3 0 0,-3-6 1 16,3 2 0-16,0 3 0 0,3-3 0 0,-2-2-1 16,0 1-2-16,2-5 2 0,-3-1 0 0,4-1 0 15,-2-1 0-15,1 0 0 0,4 0 0 0,-5-3-1 16,0 1 1-16,1 0-1 0,0 4 0 0,-1-1 1 15,3 0 0-15,-1 1-1 0,-1 0 0 0,6 4 0 16,-2-2 1-16,6 2 0 0,-1-1 0 0,3 0-3 16,1 1 0-16,1-1 1 0,2 2 1 0,1 1 1 0,3 1-3 0,1-6 2 15,0 2-1-15,1 3 1 0,2-1 0 0,1 1 0 16,0-4-1-16,2 1 0 0,-1 0 2 16,-1 5-3-16,3-3 2 0,-2 2-1 0,2 0 0 15,1 0 2-15,1 2-2 0,0 0 0 0,2 0 1 16,0-2-1-16,-2 3 0 0,3-1-1 0,1 2 0 15,5 2 0-15,-2-4 0 0,-3 1 1 0,2-2-1 16,1 1 0-16,5-1 0 0,-5-2 1 0,1 0 2 16,-2-1 0-16,2 1 0 0,0 2 1 0,2-1-1 15,-1 4 2-15,-4 0-1 0,1 1 0 0,4 1-2 16,-2 1-1-16,-1 0 2 0,-1 3-1 0,1 3 1 0,4-3-3 16,2 6 2-16,-1-3 0 0,-1 4 1 0,2-1 0 15,-1 0 0-15,2 1-2 0,-1-4 1 0,-5 1 1 16,1 1 1-16,-2-4-1 0,-4 4 1 0,-3-2-1 15,3 2 2-15,-6 2 0 0,-1 0-1 0,0 1 3 16,-3-1 0-16,-2 1-1 0,1-1 1 0,0 1 2 16,-2 0-2-16,2 0 0 0,-2 0 1 0,1 0-3 15,2 0-1-15,1-3 0 0,0 1-1 0,-2 0-11 16,3-2-14-16,1-1-16 0,4 2-65 0,0-1-35 16,0-1-43-16,-3 3-89 0,2 2 177 15,3-1-135-15,-3 1-36 0</inkml:trace>
  <inkml:trace contextRef="#ctx0" brushRef="#br0" timeOffset="-159837.54">16921 2764 598 0,'-11'2'301'0,"2"-1"-127"0,5 1-82 15,-2-1 34-15,3 3 7 0,-2-3 2 0,4 1-14 16,-4-1-17-16,4-1-32 0,1 1-11 0,0-1-6 16,-1 1-9-16,2-1-20 0,1 0-5 0,4-1 0 15,-3 0 1-15,1 0-3 0,3 0-1 0,1-2-2 0,6 0 0 16,0-3-1-16,0 0 0 0,1 3-3 0,2-3 4 15,3 1 2-15,-1 1-1 0,-1 2 3 0,0-1 0 16,0 3-1-16,-1 0 1 0,-2 1 1 0,-1 6 2 16,-2-4 2-16,-6 8 1 0,1-3 1 0,-6 6 2 15,1 1 2-15,-12 7-3 0,1-1 0 0,-5 3-6 16,-5 4-2-16,0 0-4 0,-1 1-3 0,0-4-2 16,3-3-2-16,-1 7-47 0,0-1-50 0,3-6-83 15,4 2 133-15,6 1-91 0,3-1-89 0</inkml:trace>
  <inkml:trace contextRef="#ctx0" brushRef="#br0" timeOffset="-144107.46">18207 2743 607 0,'0'-5'276'0,"0"1"-154"16,0 4-66-16,0 0 25 0,1 0-11 0,2 0-3 16,-2 0-9-16,-2 1-10 0,5 2-13 0,-2-3-1 15,2 2-4-15,3 0-3 0,-2 1 4 0,1 0 0 16,1 1-1-16,3-1 4 0,-5-1 0 0,2 3 1 16,-2-2-3-16,4 0-2 0,-5 1-10 0,3-2 0 0,1-1 2 15,-1 0-2-15,0 0-3 0,0-1-3 0,2 0 0 16,-1-1 5-16,2-1 0 0,-1 0 1 0,-2 0-1 0,3 1 3 15,-1-2-2-15,1 1 2 0,0 1 0 16,0-2-3-16,-1 3 0 0,1-2 0 0,-2 2-3 16,3 0-1-16,-1 0 0 0,2 1-1 0,1-1 0 15,1 1-1-15,-1 2 0 0,3-4-3 0,0-1 3 16,0 2-3-16,-1-1 3 0,4 1-2 0,-2 0-1 16,-1-2-2-16,0 2 0 0,-1 0 0 0,0 1-1 15,-1-1 0-15,-1 0-4 0,0 1 2 0,-1 0-1 16,0 3 1-16,0-2-1 0,1 1 0 0,1 3 0 15,-2 0-1-15,1 0 2 0,-4-1-2 0,2 2 2 16,0 1 0-16,-2-2 1 0,1 1 1 0,-2-1 2 16,2-1 0-16,0 1 1 0,0-1 3 0,0-1 1 15,1 1-1-15,0-2 0 0,0 2-1 0,0-2-1 16,-1 0 1-16,1 3-3 0,0-2 0 0,1 2-4 16,0 0 1-16,-1 2-1 0,-1-3-1 0,0 3-1 15,-1-1 1-15,1 1 0 0,-1 1-1 0,-5-2 1 0,4 1-2 16,2 2 1-16,-3 2 1 0,1-2-1 0,-1 0-1 15,1 1-1-15,0-1 0 0,-1 4 2 0,0-1 0 16,-1-1 1-16,1 2-2 0,-2-1 1 0,0 1 0 16,-2 2 0-16,2 0 0 0,2 1-1 15,-1-1 1-15,-1 2-1 0,0-1 0 0,0 2 1 16,-3-1-1-16,5-1 1 0,-5 0 0 0,-1 0 1 16,-2-1-2-16,0-1 0 0,1 2 1 0,-1-2 0 15,1 3 1-15,-1-1-3 0,-1 0 1 0,2 2 0 16,2-1 0-16,-2-1 1 0,0 0-1 0,1-3-1 0,1 2-1 15,-1-1 0-15,0-2 1 0,2-1 0 0,-1 1-1 16,1 1 0-16,-1-1 0 0,2 0 0 0,-2-1 2 16,-1 3 0-16,1-2-2 0,-2 1 1 0,4 4 2 15,-3-4-1-15,0 0 1 0,-1-1 0 0,1 2-1 16,-1-3 0-16,1 3 0 0,0-3-1 0,-1-2 0 16,-1 0 0-16,1 3-1 0,1 1 0 0,-1-5 0 15,0 2 1-15,0 1 1 0,0-3-1 0,0 3 0 16,0 0 0-16,0-3 1 0,0 1-1 0,0 2 0 15,0-3 0-15,0 1-1 0,0 4 0 0,0-3 1 16,0 0 0-16,0 0-1 0,3 0 0 0,-3 4 0 16,1-1 0-16,1 0 0 0,-2 2 0 0,0-1 0 15,1 2 0-15,-1-1 0 0,-4 3 0 0,4 0 0 16,-1 1 1-16,1-3 0 0,1 2 1 0,-1 0-2 16,-1 0 1-16,2 4-1 0,2-4 2 0,-5-1-2 15,2 3 0-15,0-3 0 0,-1-1 1 0,2 3 0 16,-1-2-1-16,0 0 2 0,0-1-1 0,0 3-1 15,0-1 1-15,0-1-1 0,0 3 0 0,0-4 1 0,0 2-1 16,-1 2 0-16,1 2 1 0,0-7-1 16,0 5 2-16,-1 0-2 0,1-1 1 0,-1 0-1 15,1 1 1-15,0-6 0 0,0 4-1 0,-1 0 0 16,1-2 0-16,0 0 0 0,0-1-1 0,2 0 2 16,-2-3-1-16,0 1 0 0,2-2 1 0,0 1 1 0,-2-2 0 15,0 2-2-15,0-2 3 0,-2 0-3 0,0 2 0 16,2 1 2-16,-2 2-2 0,0-2 0 15,2 1 0-15,-2-2 0 0,2 1 0 0,0 0 0 16,-1 4 1-16,1-5-1 0,0-2 1 0,-3 3-1 0,4 1 1 16,-1-1 0-16,-1 1-1 0,2-2 0 0,-1-1 0 0,0 3 0 15,0-1 1-15,0 0-1 0,0-3 1 16,0 4-1-16,0-2 0 0,0 0 1 0,0 0-1 0,0 0 0 16,0 1-1-16,0 0 1 0,0 0-1 15,0-1 1-15,2 2 1 0,-2 0-1 0,1 0 1 16,-1-2-1-16,0 1 2 0,-1-1-2 0,1 2 0 15,-3-3 1-15,1 1-1 0,2 4 0 0,-1-3 0 16,1-1 1-16,0 0-1 0,0 1 0 0,0 0-1 16,2-1 0-16,-2-3 0 0,2 0 1 0,0 3 0 15,-1-2 0-15,1 0 0 0,0 0 1 0,-1-2-1 16,0 0 1-16,0-3-1 0,0 6 0 0,-1-7 0 16,0 2 0-16,0-1 2 0,-2-1-2 0,0 0 0 15,1 1 0-15,-1-3 0 0,1 3 1 0,0 0 0 16,-3 1 0-16,3-1-1 0,0 2 1 0,0-1 0 15,1-1 0-15,-2 2 1 0,-1-2-2 0,2-2 1 16,-1 0 0-16,2 3 0 0,-2-2-1 0,1 0 0 0,0 2 0 16,0-1 0-16,-3 0 0 0,4 0 1 0,-3 0-1 15,0-1 0-15,1 2 0 0,0 0 0 0,0-1 0 16,2 0 0-16,0 1 1 0,0 1-1 0,0 0 0 16,0-1 0-16,0 1 1 0,0 1 1 0,-1-1-1 15,2 2-2-15,-3-2 1 0,1 0 0 0,0 0 0 16,0 2 0-16,0-1-1 0,0-2 1 0,-1 4 0 15,-3-2 1-15,4 1-1 0,-1 1 0 16,-1 1 1-16,3-2 0 0,-1 1-1 0,1-1 0 16,-3 0 0-16,3 0 0 0,-1-2 2 0,-2-1-2 0,1 2 0 15,2 1 0-15,-4-1 0 0,2 1 0 0,1-1 0 16,0 3 0-16,0-1 0 0,-1 0 0 0,1-2 0 0,-3 2 0 16,5-1 1-16,-1 1-1 0,1 0 0 0,-2-2 0 15,2 0-1-15,0 1 1 0,-1 3 0 0,2-5 0 16,-2 2-1-16,-1-1 0 0,-1 2 0 15,5 0 0-15,-3-2 2 0,2 1-1 0,0-2 0 0,-2 0 1 16,3 0-1-16,-5 0 2 0,5 0 0 0,-3-3-1 16,0 2-1-16,-1-2 0 0,-1 2 1 15,1-2-1-15,2 1 1 0,4 0-1 0,-4 0 4 0,-3-2-2 16,6 2 1-16,-2-2 2 0,0 1-1 16,0 1 0-16,-1 0 1 0,3-1 0 0,-4 1-2 15,1-1 0-15,1 1 0 0,0-1-1 0,3 2-1 16,-4-3 0-16,-1 2-1 0,4 1 2 0,-2-4-2 15,4 1 0-15,-3 1-1 0,0-2 1 0,3 1 0 16,0 0 0-16,0 0 2 0,-3-4-2 0,1 3 4 16,1-1 1-16,2 3-1 0,-2-2 0 0,-1 0 1 15,1 0-1-15,-1 0-1 0,1 0 1 0,-1 2-2 0,1-3 1 16,-2-1-1-16,0 1-1 0,0 1 0 0,-1-2-10 16,1 0-14-16,-2-1-45 0,-1-2-27 0,0-1-37 15,0-1-52-15,0-2 120 0,1 0-100 0,0-3-26 16</inkml:trace>
  <inkml:trace contextRef="#ctx0" brushRef="#br0" timeOffset="-143536.36">19298 6266 475 0,'-6'9'351'0,"0"0"-128"0,1-4-126 0,0 0 80 15,3 4-55-15,-3-4-17 0,4 0-11 0,-1-1-19 16,2-2-10-16,0 0-7 0,0 1-5 0,1 0-8 16,0-3 3-16,1 3-2 0,1-1 3 0,1-1 2 15,-2 3 1-15,4-4-2 0,-1 2-2 0,1-1-1 16,0-1-4-16,0 3-5 0,-1-3-4 0,1 3-8 0,-1 0-4 16,1 5 0-16,-1-6 0 0,-1 1-9 0,0 2-1 15,1-2 1-15,-1 3-3 0,-1-1-4 0,1 0 4 16,-1 1-5-16,0 2 0 0,-1-2-1 0,1 1-1 15,-1-1 0-15,-1 0-1 0,1 1 1 0,-1-4-1 16,-1 1 1-16,1 0-1 0,-1 1 2 0,1 0-1 16,-1-1-1-16,0-2 1 0,0 3 0 15,-1-1-1-15,0 1 2 0,1 2-2 0,-1-3 0 0,0 3-1 16,0-1 2-16,0 2-1 0,1 0 4 0,-2 1 3 16,-1 0 4-16,1-1 1 0,0 0 1 0,-1 6 9 15,-3-6 1-15,1 2 3 0,0 1-1 0,0-1-2 0,-1 2-1 16,0-2 1-16,-2 1-4 0,2-4-7 0,1 1-1 15,-1-1-3-15,0-1-3 0,1-2-2 0,2 0-4 16,0-1-1-16,1-2-13 0,-1-1-24 0,2-3-127 16,1-1-147-16,0-2 244 0,7-3-165 0,-3-4-152 15</inkml:trace>
  <inkml:trace contextRef="#ctx0" brushRef="#br0" timeOffset="-122278.4">18861 3392 477 0,'-4'-1'255'0,"0"1"-93"15,-2-1-66-15,4-2 31 0,-1 0-12 0,1 1 3 0,-1 0 18 16,0 2-6-16,0-1-15 0,0 1-37 0,0-1 1 16,0 1-10-16,-2 0-8 0,2 0-6 0,0-1-14 15,-2 1-1-15,1 0-6 0,-2-1-4 0,1 1-8 16,-1 0-2-16,0 0-5 0,-2 1-2 0,0 1-3 16,2-1-2-16,0 5-3 0,-3-2 2 0,3 1-3 15,-1 3-1-15,-2-1 1 0,1 2 0 0,0 2-1 16,-2-1 1-16,-1 3 0 0,0 1 0 0,1-3 1 15,-2 6-1-15,-3 0 0 0,4 2 0 0,-1-2 3 16,0-1-2-16,1 3 0 0,0-1 2 0,3 0-2 16,0 1 1-16,2-4-1 0,2 2-1 0,-1 1-1 15,3-4 2-15,0-1 0 0,3 0 0 0,-1 0 1 16,3-4 1-16,-1 0 0 0,1-1 2 0,0 0-1 16,0-2 3-16,1 1 3 0,-3-3 5 0,2 2 0 15,-1-2 1-15,2 2 2 0,0-3 4 16,-1 0 3-16,3 1-2 0,0-1-3 0,4 0-3 15,1 1 1-15,4-2 0 0,-1 0-3 0,-1-1-5 0,3 0-3 0,1 3 0 16,0-2 1-16,-3 0-4 0,-2 1-2 0,1 2 1 16,2 1 2-16,-4 2-14 0,1 0-23 0,-3-1-39 15,0 4 55-15,-1-1-33 0,-1 1-20 0</inkml:trace>
  <inkml:trace contextRef="#ctx0" brushRef="#br0" timeOffset="-99171.09">17863 3769 367 0,'-1'-1'215'0,"-1"1"-68"0,0 0-54 15,0-1 44-15,-1 1-9 0,1 0-12 0,-1-1-9 16,2 1-14-16,-1-1-10 0,-1 0-12 0,1 1-14 16,0 0-7-16,2 0 0 0,2 1-7 0,-4-1-4 15,0 0 0-15,1 0-1 0,1 0 0 0,1 0 1 16,-3-1-1-16,2 1-2 0,-1-1 0 0,1 1-3 15,0-2-3-15,1 2-1 0,-1-2-2 0,0 2-6 16,-1-2-2-16,1 1 0 0,0 1-2 0,-1-1-2 0,0 1 0 16,0 0 1-16,0 0 0 0,-1-1-3 0,0 1 0 15,1 0-2-15,-1 0 0 0,1 0-1 0,0 0 0 16,0 1-2-16,-1 0 1 0,0 0-1 0,1-1 2 16,-3 0-1-16,0 0 1 0,1 0 2 0,-1 0-1 15,-3-1 1-15,2 0-1 0,-1 0 0 0,1 1-4 16,0-1 4-16,0 0-5 0,-2-1 0 0,4 1 0 15,-3-1-1-15,3 1-2 0,-1 0 1 0,1 0 1 16,2 0-4-16,-2 0 1 0,1 0 0 0,-3-2 0 16,4 3-1-16,-1-1 1 0,1 1-1 0,-2-2 1 15,-5 1 0-15,7 1 0 0,-3 0 0 0,2 0 0 0,-1 0-1 16,-1-1 0-16,-1 0 1 0,-1 1-1 0,6-1 2 16,-5 1-2-16,3-1 1 0,-3 1-2 0,1 0 2 15,0 0 0-15,1 1-2 0,0 0 1 0,-1 0-1 16,-1-1 2-16,2 2-1 0,1-2 0 15,-4 0 1-15,3 1 0 0,-1 0-1 0,2-1-1 0,-2 0 2 16,1 0 0-16,-3 0-1 0,3-1 2 16,1 1-3-16,0 0 2 0,-2 0 1 0,2 0 1 0,0 0-2 15,0 0 0-15,2 0 2 0,-4 0-2 0,3 0 2 16,-1 0-3-16,1 1 2 0,-4-1 0 16,1 0 0-16,1 0 1 0,-2 1-2 0,1 0-1 15,-2 1 2-15,2-1 0 0,0-1-2 0,-2 4 1 16,2-3-1-16,-2 2 0 0,2 1 0 0,-2-2 2 15,0 1-2-15,0 1-1 0,1-2 2 0,0-1-1 16,0 2 1-16,1-1-2 0,-1 0 1 0,0 0-1 16,2-1 1-16,-1-1 0 0,-1 0 0 0,2 1-1 0,1-1 0 0,-3 0 2 15,3-1-2-15,0 1 0 0,0 0 1 0,0 0-1 16,-1 1 0-16,1-1 0 0,-1 1 1 16,0 2-2-16,-1 0 0 0,1 0 1 0,0-1 0 15,0 1 0-15,0 2 0 0,0 0-1 0,1 1 0 16,-1-2 1-16,1 4 0 0,0-3 0 0,-1 2-1 15,1-3 1-15,-1 1 0 0,1 0 0 16,1-1 0-16,-1 0 0 0,1-1-1 0,0 1 1 0,-1-2 0 16,0 1 0-16,2 1 0 0,0-1 0 0,-1 0 0 15,0 0 1-15,1 0 0 0,-1 0-1 0,-1 4-1 16,1-3 1-16,0-1 0 0,-2 3 0 0,1-1 0 0,1 2 0 16,-1 0-1-16,1-1 1 0,-1 1 0 0,2 3 0 15,-3-1-1-15,0 0 1 0,3 1-1 0,-1 0-1 16,0 1 1-16,1-1 1 0,0 1 0 0,0-2 0 15,3 0-1-15,-1 1 0 0,-2-2 1 0,0 0-2 16,3 0 2-16,-1 0 0 0,0 0-1 0,-1-2-1 16,0 1 2-16,1 0 0 0,3 1 0 0,-3 0 0 15,0 0 1-15,-1-3-1 0,1 2 1 0,1-2 0 16,-2 1-1-16,2-1 0 0,-1 0 0 16,1-1 0-16,0 2-1 0,0-2 2 0,0 2-1 15,2-3 0-15,-1 1 0 0,0 0 0 0,1 0 0 16,-1-1 1-16,2 1-1 0,2 0 0 0,-2-1 2 15,2 2-1-15,1 0 0 0,-3 0-1 0,3 0 1 16,0 1 0-16,-2-2 0 0,2 3 0 0,0-1-1 16,0 1 0-16,2 1 2 0,0 0-1 0,1 0 1 15,1 0 0-15,-1 0-2 0,1-1 2 0,1 0 0 16,2 0 1-16,1-2-2 0,-3 1 0 0,-1-3 1 0,0 2-1 0,-1 0 4 16,2-1-1-16,-5-1-2 0,-2 2 1 15,1-2 2-15,-1 2 3 0,2-1-1 0,-2-1 3 0,2 0-4 16,-3 1 5-16,3 0-1 0,-1 0 2 15,-1 0-2-15,5-1-1 0,-6 1-2 0,1 0-2 16,-1 2 2-16,3-3-3 0,1 0 0 0,-1 2-1 16,-1-3 0-16,2 1-3 0,1 2 4 0,0-1-2 15,-1 0-1-15,1 1 1 0,-2-2 0 0,1 3-2 16,1-1 2-16,-1 0-1 0,1 1-1 0,-2-1 1 16,1 1 1-16,-3-1-2 0,0-3 1 0,2 2 0 15,-2-2 1-15,-2 2 1 0,2-2 0 0,-3 1-3 0,3-1 0 16,-1 2 2-16,0-1 1 0,-3 0-3 0,5 1 1 15,-1-2 0-15,0 1 0 0,2-1 3 0,-2 1-2 16,0-2 0-16,0 1 0 0,1 1 2 0,-1-2-2 16,-1 3 1-16,0-1-1 0,1-2 1 0,-3 3 1 15,0-1-1-15,2 0 0 0,-1-1 0 0,-2 1 1 16,1 0 0-16,0 2-2 0,-4 1 2 0,7-1-4 16,-6 1 4-16,2 0-3 0,-2 0 1 0,2 0 0 15,-3-1-1-15,0 1 2 0,1 0-2 0,0-1 0 16,-1 1-1-16,2 1 0 0,-1-1 2 0,3 1-2 15,1 1 1-15,-3-3-1 0,1 2 1 16,2-1 0-16,-5 0 1 0,0-1 0 0,-2 1-1 0,2 0 1 16,0 0-1-16,0 2-1 0,1-1 3 0,1 1-1 15,-2 0-1-15,0 2 1 0,0 0-2 16,0 0 2-16,1 0-2 0,-1-1 2 0,-2 1-2 16,2 1 0-16,0 2 0 0,-1-4 0 0,3 2 1 15,-2 0-1-15,0 1 0 0,1 0 0 0,-1-4 2 0,2 0-2 16,-1 7 0-16,0-3 1 0,-1-2 0 0,0 2 0 15,0-3 0-15,0 2 2 0,0 0-3 0,-1 1 1 16,-2-5 1-16,3 3 1 0,0-3-3 0,0 2 2 16,-2 1-1-16,1-4 0 0,-2 2 1 0,1 0 1 0,1 1-2 15,0-2 0-15,-3 2 1 0,-2-1-1 16,2-2 0-16,-1 3 0 0,2-2 0 0,-1 3 0 16,-2-4-2-16,1 2 1 0,2 2 2 0,-3 0-2 15,2-1 2-15,-2 4-1 0,-1-2-1 0,-3 0 0 16,4 2 1-16,-4-2 0 0,3 4-1 0,-1 0 2 15,-3 3-1-15,4-6-1 0,1 4 0 0,1-1 1 0,-3 1 0 16,1 1-1-16,0-2 0 0,1-2 0 0,-1 2-1 16,3-3 2-16,-1 0-1 0,0-2 0 0,1 1 0 15,-1-2 0-15,2 1 0 0,0-1 1 0,1-2 1 16,-1 1-2-16,-1-4 2 0,1 2 0 0,0-2-1 16,1 0 0-16,0-1 2 0,0-1 0 0,-2-2-1 15,4 2 1-15,-2-1-3 0,1 1 1 0,-1-2 1 16,1-2 0-16,0 0-1 0,0 2-1 0,0-1 0 15,-2 1 0-15,3-3-18 0,-1 1-18 0,0 0 9 16,0-1-50-16,-1 2-34 0,1-2-108 0,0 2-118 16,0-2 234-16,1 8-161 0,-2-3-130 0</inkml:trace>
  <inkml:trace contextRef="#ctx0" brushRef="#br0" timeOffset="-98851.55">17841 5395 648 0,'-14'0'306'0,"8"1"-149"0,0 3-74 0,3-4 34 0,-1 4-17 16,1-4 9-16,-1 0-3 0,4 2-12 0,3-1-10 16,-3 1-7-16,-1 0-2 0,-3-4-4 15,5 2-1-15,0 2-5 0,1-1 3 0,1 5-1 16,-1 0-3-16,1-1-10 0,5 4-1 0,0 5-3 15,0-5-2-15,-3 2-11 0,4 4-5 0,4-1 1 16,-5 0-2-16,6 1-7 0,-1-1-3 0,0-3-3 0,5 2-2 16,0-5-2-16,1 2-2 0,-2-4-4 0,4-2 1 15,-3-1 0-15,1-1-1 0,0 0 2 0,-1-4-2 16,-3 1-1-16,-1-3-9 0,-4-2-24 0,-1-2-132 16,0-1-159-16,-6-2 253 0,0 3-171 0,-14-5-156 15</inkml:trace>
  <inkml:trace contextRef="#ctx0" brushRef="#br0" timeOffset="-84644.06">19984 10139 886 0,'0'8'366'0,"-1"1"-244"0,1 1-78 0,-3-3 24 16,3 0-5-16,0-1-7 0,0-1 1 16,0-1-3-16,-2-2-4 0,2 3-1 0,2-4-6 15,-2 0-15-15,3 1-3 0,1-3-5 0,-4 3 8 16,3 0 2-16,2-1 3 0,-2-2-3 0,-4 1 9 15,1 0-1-15,-2 1-1 0,-3-1 1 0,2-3-6 16,-3 1-5-16,-2 1-1 0,-5 1 0 0,4-3-2 16,-2 2 2-16,0 1 0 0,-2 0 0 0,-2 0 2 15,1 0 2-15,-5-1-1 0,3-2 1 0,-2 1 0 16,-2 0 0-16,1-4-4 0,0 2 0 0,-2 1-7 16,3-4-1-16,0 2-2 0,0-2-4 0,3 1-6 15,0-1-1-15,-2-2 0 0,2 1 0 0,2 1-2 0,2-2-1 16,-3 1-1-16,1-2 1 0,-1-2-1 0,1 2 0 15,0 1 1-15,-2-4-2 0,-1 2 0 0,2-2 0 16,2 2 2-16,-2 0-2 0,1 0 0 0,4 1 0 16,-1-2 0-16,0-1 0 0,2 4 0 0,-1-5 0 15,0 3 0-15,2-2 2 0,-2 1-1 0,1-2-1 16,-1 0 0-16,4 3 0 0,-3-3 0 0,1 1 0 16,1-3 0-16,-1 0 0 0,2 0 0 0,0 1 0 15,1-3 0-15,-1 3 0 0,0-3 0 0,-1-1-1 16,1-1 1-16,0 1 0 0,-1 0 0 0,1-1 1 0,-2-2-1 15,0 1-1-15,1-1 1 0,1 2 1 16,1 0 0-16,-3 1-1 0,2-1 0 0,0-2-2 0,2 2 1 16,0-1 1-16,0 1 0 0,1-2-1 15,0 2 0-15,2-2 1 0,1 2 0 0,-3-1 0 0,2 0 0 16,0-1 0-16,2 1-1 0,-2 3 0 0,1-3 1 16,2 0-1-16,-3 0 0 0,4 1-1 15,-1-1 0-15,-1 0 2 0,2-1 0 0,-1 0 0 16,-1 4 0-16,4-3 1 0,-3-1-1 0,1 0 1 15,-1 3 1-15,0 0 0 0,-1-2 0 0,2-3-2 16,-1-1 0-16,-1 1 0 0,1 1 1 0,0-4 0 16,1 1 0-16,0-2 0 0,-1 2-2 0,1 0 2 15,-1-3 1-15,-1 2-2 0,2-2 0 0,-2 1 0 16,0 1 0-16,1-4 0 0,0 2 0 0,-1 0 0 16,1 0 0-16,-1 1 1 0,-1 2-1 0,2-4 1 15,-2 4 0-15,-1 0-1 0,0 2 0 0,0 2 2 0,2 1-2 16,-2-2 0-16,0-1 0 0,0 3 0 0,0 3 0 15,2-1 0-15,-1-5 1 0,0-2-1 0,-1 2 0 16,1 1 1-16,0-4 0 0,1 2-1 0,-2 0 0 16,0 1 0-16,1-2 1 0,1 1-1 0,-1 2 1 15,1 0 0-15,0 2-1 0,2-1 0 0,-2-1 0 16,0-1 0-16,0 3 0 0,1 0 0 0,-2 1-1 16,0 1 1-16,0-2 0 0,0 1 2 15,-1 1-2-15,0-1 1 0,-1 0 1 0,0-1-1 0,0 1 0 16,-2-1 1-16,2 3-1 0,-1-1-1 0,0-3 0 15,-1 1 1-15,3 2-1 0,-3 1 0 0,0 0 0 0,2-6-2 16,0 0 2-16,0-1 0 0,1 3-1 0,2-6 1 16,-2 1 0-16,4-4 0 0,-1 2 0 0,-1-5 1 15,2 2-1-15,0-2 0 0,-1 1 0 0,-1 0 0 16,0-1 1-16,2 3 0 0,-2-3 1 0,0 1-2 16,0 2 0-16,-1-3 0 0,1 2 0 15,0 1 0-15,0-2 0 0,-1-3-1 0,1 0 0 16,0 3 1-16,0-1 0 0,1 1 1 0,-1-1-1 15,-1 2 0-15,2 2 0 0,2-4 0 0,-2 1 0 16,0 3 0-16,2 0-1 0,-2-1 1 0,3-5 0 16,-1 1 0-16,1-3 1 0,-3 7-2 0,4-1 1 15,-3-2 1-15,3 2-1 0,-1 2-1 0,-1 2 1 16,-2-2 0-16,1 2 0 0,0-2 1 0,-4 1 0 16,1 0-1-16,-1 1 0 0,-1-1 1 0,-2 0-1 15,1 1 1-15,-2 1-1 0,3 0 1 0,-2-1 0 16,0 1-1-16,1 1 0 0,1 1 0 0,-1-3 0 15,2 2 0-15,1-3 0 0,0 0-1 0,0 5 1 0,2-3 0 16,2-4-1-16,-3-2 1 0,3 4-1 0,1 1 0 16,-1 1 1-16,2-5 0 0,1 1 0 0,-1 0 0 15,-4 3 1-15,3-2 0 0,-1-1 0 0,-3 0 0 16,1-1 0-16,-1 3-1 0,-1-1 0 0,3 2 1 16,-3-2-1-16,-1 0-1 0,1 3 1 0,-1 0 0 15,0 0 1-15,1-1-1 0,-1 0 1 0,-2 1-1 16,1 2 0-16,1-3 0 0,0 1 0 0,0-2 0 15,-1 0 0-15,-3 3 1 0,4-4-1 0,1 3 0 16,-1-1 0-16,0 5 2 0,0 4-2 0,-1-2 0 16,1 1 0-16,0 4 0 0,0 1 0 0,-2 3 0 0,2-3-1 15,-3-1 1-15,0 0 0 0,6 4 1 0,-3-4 0 16,-2 2-1-16,2-2 0 0,0 0 1 0,0 2 0 16,4 1-1-16,-5-3-1 0,0 2 0 15,1 1 1-15,0-2 0 0,-1-1 0 0,-3 4 0 0,0-2 1 16,4 1-1-16,-7 1 0 0,1 0 0 0,-1 1 1 15,1 3 0-15,-3 0 0 0,2-2-1 16,-1 2 0-16,1-1 0 0,-1-1 0 0,3 1 0 16,-2 0 0-16,4 0-2 0,-2 0 2 0,1-3 0 15,-1 3 0-15,2 0-1 0,1 2 2 0,-1 1-1 16,0 0 1-16,-1 0-1 0,1 2 1 0,-2-1-1 16,1 0 1-16,-1 0-1 0,2 0 0 0,-4 1 0 15,2-3 0-15,-1 3-1 0,-1-1 0 0,0 2 0 16,1 0 0-16,-1-1 1 0,-1 0-1 0,0 2 0 15,0-1 0-15,1 1 0 0,0-1 0 0,1 2-2 16,-2 0 2-16,1 1 0 0,1 0-2 0,0 0 2 0,1 0-1 16,-2-1 1-16,2 1 0 0,0 0 2 0,1-1-1 15,-1 2 0-15,0-1 0 0,1 0 0 0,-1 0 1 16,1-1-1-16,-2 0 1 0,1 1-1 0,1-4 0 16,-2 2 0-16,0 0 1 0,-1 0-1 0,0 1 0 15,1-1 0-15,2 1 0 0,-4-1 0 0,4 0 0 16,-4 0-1-16,3 2 1 0,-1-1 0 0,-5 0-1 15,3-3 0-15,0 3-1 0,-1 1 2 0,0 0 0 16,-1 0 0-16,-1-1-1 0,2 1 1 0,0 0 0 16,1 0 0-16,-3 0 0 0,4-2 0 0,-1 1-1 15,0 1 0-15,2-1 1 0,0 0 0 0,1 1-1 0,-3-2 1 16,2 1-1-16,-1 1 0 0,1 0 1 0,1 0-1 16,-1 0 1-16,2-1-1 0,-2 1 1 0,3 0 0 15,-1 0 0-15,0 0-1 0,2 0 0 0,-1 0 1 16,-2 0-2-16,3-1 2 0,-1 1 0 0,0-1-1 15,-1 1 1-15,2 2 0 0,-1-1 0 16,0 0 0-16,-1 1 1 0,0 0-1 0,2-1-1 0,-4 1-1 16,1-1 2-16,-2 0 1 0,1 0-1 0,1 0 0 15,-3 1 0-15,3 0 1 0,-3-1 0 0,3 0 4 16,-2 1-3-16,-1 0 1 0,0 1 1 16,1 0 1-16,-2-3 2 0,2 1-3 0,0 2 3 15,0 0-4-15,-1-1 2 0,3-1 0 0,-1 1-2 16,1 0-1-16,-2-2 0 0,3 5-1 0,-1-5 0 0,2 0 1 15,1 1-1-15,-3 1-1 0,3-1 0 16,0-1 1-16,0 0 0 0,0-1-1 0,0 1 0 16,-1 0-1-16,3 0 0 0,0-1-1 0,0-1 1 15,2-1-2-15,6-1 1 0,-1 1-19 0,-1-2-29 0,8 0-47 0,2-4 76 16,2 6-50-16,0-3-28 0</inkml:trace>
  <inkml:trace contextRef="#ctx0" brushRef="#br0" timeOffset="-62215.16">24003 6537 1827 0,'-13'21'583'0,"3"-1"-489"0,-2-3-125 15,1-5-28-15,7-10-54 0,13-16 80 0,0-2-66 0,14-16-25 16</inkml:trace>
  <inkml:trace contextRef="#ctx0" brushRef="#br0" timeOffset="-49782.9">7575 5738 866 0,'10'14'302'0,"-6"-4"-240"15,-3-7-52-15,-2-3-1 0,4 0-9 16,3-5-1-16,1 1 1 0,1 2-2 0,2-3 2 15,-1 1 1-15,3 3 0 0,0 2-1 0,4 1-34 16,0 2-68-16,1 4 85 0,3 2-48 0,1 2-49 16</inkml:trace>
  <inkml:trace contextRef="#ctx0" brushRef="#br0" timeOffset="-49117.58">7967 5877 735 0,'-27'0'392'0,"0"1"-185"0,5 1-120 0,4 3 41 0,-1 0-18 16,0 1-3-16,4-2-37 0,1 1-7 0,4-1-6 0,-2-1-8 15,4 0-8-15,-1-1-6 0,6 1-10 0,-1-3-3 16,2 1-4-16,2-1-3 0,-1-4-3 0,3 0-4 16,1 1-2-16,0-3-2 0,1-1 0 0,3 0-3 15,0-2 2-15,2 6-1 0,0 1 0 0,0 2 1 16,1-2 3-16,-3 12-2 0,0 0 0 0,-1 9 3 16,-4 7 0-16,-2 9-2 0,-3 0 3 0,-2 6-2 15,-3 5-1-15,-1-6 0 0,-1 3 0 0,1-5-2 16,1-10-1-16,1 5 0 0,0-3-1 15,0-9-1-15,4-2 0 0,0-7-2 0,2-4 1 16,1-15-2-16,0 6 3 0,1-12-1 0,1-8 1 16,1 0 0-16,3-7 0 0,-1 0 3 0,2-7 4 15,1 2 2-15,0-1 4 0,-1-2 2 0,3-2 4 16,0 1 2-16,0-1-1 0,0 2-1 0,-1 7 0 16,-2-5 0-16,3 20-5 0,-1-5 4 0,-2 8 6 15,-1 8 3-15,-1 8 1 0,-1 5 0 0,0-1-1 0,-2 20 1 0,-1 7 2 16,0-2-5-16,0 6-9 0,0 8-3 0,1-6-2 15,-1 3 0-15,4-7-5 0,-2 3 1 16,1-21-4-16,3-4 0 0,2 0-2 0,0-12 0 16,4-4 2-16,2-13-1 0,-1-4-1 0,3-7 1 15,0-5 1-15,1-10 0 0,-3-3 1 0,-2-9-1 16,-3 1 0-16,-1 3 0 0,0-4 3 0,-5 15-2 16,-1-4 0-16,-4 9 24 0,2 0 3 0,-5 19 3 15,4 1 2-15,-6 8 1 0,0 6 1 0,0 14 3 16,1 2 1-16,-1-1-19 0,3 23-5 0,3 5-1 15,-3 4-2-15,1 0-2 0,2 5 0 0,4-3-5 0,2 7-3 16,5-5-2-16,-1 5 1 0,-1-15-3 0,4-9-6 16,3 1-6-16,-1-7-6 0,1-11-4 0,-1-18-27 15,-3-1-25-15,3-19-28 0,-3-7-36 0,-2-7-157 16,-3-2 216-16,-1-10-136 0,-2 1-78 0</inkml:trace>
  <inkml:trace contextRef="#ctx0" brushRef="#br0" timeOffset="-48807.55">8432 6063 1079 0,'3'-10'504'16,"-3"2"-256"-16,-1 0-125 0,-1 0 48 0,0 2-24 15,-1-2-2-15,3 2-13 0,0 0-16 0,3 0-41 16,0 2-12-16,2-1-11 0,4 3-10 0,-2-1-14 0,5 3-5 0,2-2 0 16,-2 2-6-16,4-1-4 0,-2 1-5 15,5-3-3-15,0 0 0 0,2-1-2 0,-1 0 1 16,-4-2-1-16,5-2 1 0,1-1 0 0,-3 0-1 16,2 1 0-16,-3-3-9 0,0-2-6 0,1 1-6 15,-4-5-11-15,0 2-28 0,0 2-13 0,-8-1-17 16,1-1-18-16,-3 3-45 0,-1-2-13 0,-6 5-20 15,2 3-15-15,-5 1 119 0,-3 3-80 0,0 1-7 16</inkml:trace>
  <inkml:trace contextRef="#ctx0" brushRef="#br0" timeOffset="-48429.38">8689 5852 733 0,'-7'3'423'0,"-1"-3"-173"0,1 0-129 0,-1 2 63 15,-1-2-13-15,1 4-14 0,1-1-11 0,-1 0-36 16,-1 2-14-16,3-1-13 0,0 1-9 0,-1 0-14 15,2 0-6-15,-2 4-8 0,-2-2-7 0,1 2-14 16,-2 1-2-16,4 2-3 0,-2 1-3 0,0-2-8 16,4 5-2-16,-4 0-1 0,1 2-1 0,6-3-5 15,-6 2 1-15,2-3 0 0,-1 6 1 0,-3-4-1 16,3 0 2-16,4-3-1 0,2 2 1 0,-4 0 0 16,4-1 0-16,0-2-1 0,4-2 0 0,3-1-1 15,-1-1 0-15,0-2 1 0,5 0-2 0,-4-2 1 16,4-1 1-16,2 0 1 0,4-3-1 15,-1 2 3-15,2-1-2 0,0 0 2 0,1-1 8 0,2 0 3 16,3 1 2-16,-7 1 2 0,3 3 7 16,0 0 0-16,0 1 3 0,1 0 2 0,-6 1-6 0,2 1 0 0,0 4 3 15,2-1 0-15,-5-2-2 0,1 2 1 0,-5 1-1 16,-4 2 8-16,-6 4 2 0,4-2-1 0,-10 3-5 16,-7 2 1-16,0 1-1 0,-7 2-1 0,-1 1 0 15,-6-4-11-15,-1-2-3 0,-3-3-2 16,-1-6-2-16,-2-6-5 0,-3 1-15 0,0-9-25 0,0-2-36 15,4-15-196-15,-3 6 217 0,5-22-125 16,0 1-103-16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8T15:16:54.4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9889 7506 398 0,'-1'7'266'0,"1"1"-96"0,1-4-87 16,1-2 59-16,5 1-47 0,-4-2-10 0,4 1-11 16,0 0-11-16,-5-2-26 0,8 1-8 0,-6 1-5 15,4 2-3-15,-3-4-10 0,3 2-2 0,0-2-5 16,-2 2-1-16,8 0-1 0,-7-2 0 0,4 3-2 15,-2-2 0-15,2 0 1 0,1 1 1 0,2-2 0 16,-2 0 1-16,-2 0 1 0,3-3-2 0,1 2 0 16,3-3 1-16,-5 0 0 0,3 1-1 0,1-2 2 0,3 1-1 15,1 0-3-15,1 0 2 0,-3 0-1 0,3 0 1 16,-2 0 0-16,-1 2-1 0,-1-3 0 0,2 5 0 16,-3-2 2-16,1 1-1 0,-4-2 1 0,0 0-1 15,4 1 1-15,-6-1-1 0,2 2 0 0,-3-1 2 16,0-2-2-16,0 2 1 0,0-2 0 0,-4-1-1 15,0 1 0-15,1 2 1 0,1-5-1 0,0-1-2 16,-3 1 3-16,2 1-2 0,0-2 1 0,0 2-1 16,1 0 1-16,-2-4-1 0,0 3 3 15,1 0-3-15,-3-2-1 0,2 0 0 0,-1 2 0 16,3-2 0-16,-3 0 0 0,1 1-1 0,1-3-1 16,1 6 1-16,0-4 1 0,0-3 0 0,3 4-1 15,-2-1 1-15,2 2 0 0,1 0 2 0,0 0 0 16,-1-3 3-16,2 3-3 0,3 1 4 0,-4-3-1 15,0 1 0-15,-1-6-1 0,0 3 0 0,2 1 0 16,-2-2 1-16,-1 1-1 0,0-1-1 0,1 1 2 16,-1 2-2-16,0-3 1 0,-2 1 2 0,-3 1-2 0,0 0-3 0,-1-3 3 15,1 1-3-15,0-1-1 0,-1 1 2 16,0-1-1-16,2-1-1 0,0-1-1 0,-1-1 3 16,2 5-3-16,-1-5 3 0,-3 0-3 0,0 2 1 15,0-2-1-15,1 2-1 0,1 0 2 0,0-1-1 16,0 1 1-16,-1-4-1 0,2 4 3 0,-1-3-2 15,2 0 0-15,-1 0 1 0,0 0 1 0,0 1-2 16,-1-1 0-16,1 2 1 0,-1 2 1 0,1-2-1 16,-2 2 1-16,-1 0 1 0,2 2-1 0,-3-2 0 15,-1 1 0-15,0 2 1 0,2 0-2 0,-1-2-1 16,0 1 2-16,-2-1-2 0,2 1 0 0,-1 0 1 0,4 0-1 16,-2-2-1-16,-1-1 1 0,1 3 0 0,0-3-1 15,2 3-1-15,-2-2 1 0,3 1-1 0,-2-5 2 16,2 5 0-16,1-1 0 0,-2 1-3 0,1-5 3 15,-1 1 1-15,-1-4-1 0,2 0 2 0,-3 3-2 16,2-3 3-16,-2 3-4 0,-1-5 2 0,2 6 0 16,-2 1 1-16,1-2-1 0,-1 1 0 0,-1 1 0 15,0 0-1-15,3-3 0 0,-1 2 1 0,-2 0-1 16,1 1 0-16,2 0 0 0,-1-3 0 16,0 1-3-16,2 1 4 0,-1 0 0 0,1-3-2 15,1 2 0-15,1-1 0 0,-1-1 1 0,2 0 0 16,-1-2 0-16,-1 1-1 0,1-2 1 0,5 5-2 15,-3-5 2-15,7 3-3 0,-3 0 1 0,-2-4 1 16,4 4-1-16,-3-3-2 0,4 2 0 0,-2-3 1 16,-3 1 2-16,4 4 1 0,-3-4-2 0,3 3 1 15,0 2 0-15,0-3 1 0,0 2 1 0,-3 3 1 0,1 2-2 0,1-4 0 16,0-1 1-16,-1 3 2 0,0 3 0 16,1-1 1-16,0-3-2 0,-1-3-1 0,0 2 3 15,-1 5-2-15,5-3 1 0,-3 0-3 0,2 3 0 16,1-3 0-16,3 4 1 0,1 0 0 0,0-2-1 15,-2-2 0-15,0 2-2 0,4-1 2 0,-1 1-1 16,-2 1 0-16,-2-1-1 0,0-2 0 0,3 5 1 16,0 1 1-16,0-2 0 0,-1 0-1 0,0-4 0 15,3 5 1-15,1-1-1 0,-2-1 1 0,3 2 0 16,1 0 0-16,-4 1 1 0,5 0-2 0,3 0 1 16,-2-2-1-16,-3 4 1 0,-1-3 0 0,-1-2-2 0,6-1 2 15,-2 1-2-15,-2 1 2 0,-3 0 0 0,7 0 1 16,-2-4-1-16,3 4-1 0,-1 1 1 0,-1 3 0 15,1-4 0-15,0 2 0 0,-1 0 1 0,0 0-1 16,0 1 0-16,3 0 0 0,0 0 0 0,-2-1 0 16,0 2 1-16,0 1-1 0,-1-2-1 0,1 0 1 15,-4 0-1-15,2 0 0 0,1 0 0 0,-5 0 0 16,0 1-2-16,7-1 3 0,4 0-2 0,-5 5 2 16,2-1 0-16,0-2 1 0,2 1-1 15,-1 0 2-15,4 1 1 0,-7 1-2 0,0-1 2 16,1 0-3-16,0 0 2 0,1 1-1 0,0 1 1 15,3 1-2-15,-1 0 1 0,4-2 1 0,-2 3-2 16,0 0 2-16,1 0-2 0,-3-1 0 0,0 4 0 16,0-3 0-16,-2 2 0 0,-2-1-3 0,2 1 3 15,-1 1-1-15,3 3-1 0,-1-2 2 0,3 1-2 16,0 0 2-16,-1 0-2 0,3-2 1 0,-6 1 0 0,1-1-1 0,4 0 2 16,0 2-2-16,-5-1 1 0,0 1-1 15,0-2 2-15,5 5 0 0,0-1 0 0,0-1 1 16,-2 1 0-16,3 0 1 0,-1 0 1 0,1 1 0 15,-2 0 0-15,-5 0 1 0,1 0 0 0,-6 0 0 16,-1 1-1-16,-2 3 0 0,-1-3 1 0,1 2-3 16,-2 0 2-16,-2 0-2 0,5 0 1 15,-5 3-1-15,1-2 0 0,2 2 0 0,-2 1-1 0,4-2 1 16,-2 0-1-16,0 3 0 0,0-4 1 0,-3 0-1 16,3 1 1-16,-4-3 1 0,-1-2-2 0,3 3 1 15,-1-1-1-15,-1 0 1 0,2-2-1 0,-1 2 0 0,-2-2 2 16,1 2-2-16,1 1 0 0,-6 0 0 0,3 4 2 15,-4-4 0-15,0 2 1 0,0-1 0 0,-2 1-1 16,1 2 1-16,-3-3-1 0,-1 0 0 0,-3 0-1 16,4-1 3-16,-6 1-1 0,2 2 0 0,-3 1 0 15,2-3 1-15,-4 2 0 0,2 4 0 0,0 0-1 16,-1 0 0-16,0-1-2 0,-1 0 0 0,0 0-1 16,0 1 1-16,1 1-1 0,-3-3 1 0,1-4 1 15,2 5-3-15,-2 0 1 0,-1-2 1 0,2 1 0 16,0-3 1-16,0 3-1 0,-2 1-1 15,1 2-1-15,0-2 2 0,0-2-1 0,0 4 0 0,0 0 0 16,0-2 0-16,0 1 0 0,2 1 2 16,0-1-1-16,1 3-1 0,-1 1 0 0,0 0-1 15,1-1 1-15,2 4 0 0,-1-4-2 0,1-1 0 16,0 3 2-16,1-5-2 0,0 2 2 0,3-2 2 16,-2-2-2-16,3 1 1 0,0-1 1 0,-1-1 2 0,2-3-2 0,3 3 1 15,2 2-3-15,-2-3 0 0,2 0 2 0,1 0-1 16,4 1 1-16,6 2-1 0,0 0 4 15,-6-1 0-15,4-3 6 0,3 1 0 0,-2 0 1 16,2-1-1-16,-4-3 4 0,-1 0 0 0,1-3-1 16,-1 3-1-16,-2-1 1 0,-1-2-1 0,-2-1-1 15,0 0 2-15,0 3-1 0,-2-3 1 0,-1 1-3 16,2-1 2-16,-3-3-2 0,1 2 1 0,-2 0-3 16,-1 0-1-16,-2-3 2 0,1-1-2 0,1 4 2 15,-1-2 0-15,-2 3-1 0,3-2 1 0,-1-1-1 16,-2-2 1-16,0 5-4 0,-2-6 0 0,1 3-1 0,1-1-1 15,-4 0 0-15,2-1-1 0,-2 2-1 0,0-2 2 16,5 1 0-16,-4-2-3 0,0 0-7 0,-3 0-33 16,2 0-20-16,-2-1-25 0,0-3-34 0,2 3 79 15,-2 0-68-15,0-5-23 0</inkml:trace>
  <inkml:trace contextRef="#ctx0" brushRef="#br0" timeOffset="592.54">15839 6153 287 0,'5'-6'195'0,"1"1"-55"15,1-2-65-15,0 4 35 0,-3-1-8 0,1 2-5 16,-2-1-5-16,1 2-20 0,0 0-9 0,-6 1-9 16,0 2-2-16,-2-1-5 0,4 1 3 0,-1 0 0 15,1 3-3-15,-2-2-4 0,2 2-2 0,0-2 0 16,-2 1-1-16,4 1-5 0,-1 0-5 0,-1-2-4 15,-3 0-3-15,0 0-7 0,-1-1-5 0,6 4 1 16,3-2-3-16,-10-3-3 0,7 4 1 0,6-2 0 0,0 1 3 16,4 2 1-16,0-1 1 0,-5-1-1 0,4 0 0 15,5 2 0-15,-6-1-2 0,2 1 0 0,1-2-1 16,-2-2-1-16,1 3 0 0,-1-2 0 0,-1 0-1 16,1-1 0-16,-3 4 0 0,-1-4 3 0,0 1 3 15,0 3-2-15,-2-3 0 0,-1 0 3 0,1-2 2 16,-3 0-1-16,-1 0 2 0,0-1-2 0,-1 0-3 15,0 0 1-15,-2 0 1 0,2 3-3 0,-2-2-3 16,-1 5 0-16,-3-5 0 0,2 4 0 0,0 0-2 16,-3-3 0-16,2 5-1 0,-6-3 0 15,0 5-2-15,0-3 2 0,0 4-2 0,-3 0 1 0,-3 2-2 16,-2 1 1-16,-4 0-3 0,1 2-5 16,-4-3-8-16,-3 3-6 0,2 0-7 0,-2 2-20 15,0-1-8-15,2 6-10 0,0-1-12 0,-2 2-26 16,3 0-14-16,-7 1-31 0,7 3-61 0,-8 3 145 15,1-1-87-15,-6 6-25 0</inkml:trace>
  <inkml:trace contextRef="#ctx0" brushRef="#br0" timeOffset="26107.97">16951 10039 565 0,'-5'-2'278'15,"2"0"-148"-15,1 2-78 0,-3-1 20 0,2 1-8 16,0 0-11-16,1 0-8 0,-4-1-25 0,3 1-6 16,0 1-5-16,-2 0-4 0,-1 4-3 0,-1-4 0 15,-1 4-1-15,1-2-1 0,1 4 0 0,-4-3 2 16,3 2-2-16,-5-2 1 0,7 3-1 0,-4 0 0 15,3 1 1-15,-4-1 0 0,1 0 0 0,-1 0-3 0,-1 3 2 16,3 2 0-16,-3-4 0 0,-1 2 0 0,-1-1-1 16,1 6 0-16,-2 1 0 0,0 0 2 0,2-4-1 15,-2 6-2-15,3 2 2 0,0 1-1 0,0-2 1 16,1 0 0-16,-1-3-2 0,2 2 2 0,3-2 0 16,2-5 0-16,-4 0-1 0,6-2-1 0,0-3-2 15,3-2 1-15,0-1-1 0,1-6-2 0,3 3 1 16,-2-2 0-16,5-4 1 0,-2-3-3 15,2 0 2-15,1-3 2 0,1-4 1 0,2 2 1 0,1-3-2 16,-1 1 3-16,1-1 0 0,4-3 1 16,2 2 1-16,-3 0-1 0,1-1 1 0,3 2-2 0,-3-4 2 15,5 2-2-15,0-1-1 0,-5 4 1 0,2-4 2 16,2 1-2-16,-3 0 0 0,-1 0 0 0,4 0-2 16,-5-2-4-16,4-1-7 0,-1 1-4 0,-3-1-8 15,3 1 2-15,-1 4-1 0,-1-2-1 0,-1 5 4 16,0 0 6-16,-5 6 5 0,2 0 4 0,-5 5 10 15,-2 0 4-15,-3 2-1 0,-1 3 3 0,-4 2 2 16,-2 5 0-16,-5 4 0 0,0 0-1 0,0 0-1 16,-5 5-5-16,-4 9 1 0,0-2-1 0,1-1-4 15,-2 4 0-15,-1 3 0 0,-4 2 8 0,-2 3 0 16,-1 2 5-16,4-7 0 0,-4 3 4 0,0 3 2 16,0-3 1-16,-4 1-1 0,4-1 1 0,0-2-3 15,-2 0-1-15,4-2-1 0,3-3-2 0,-6 1-2 16,10-7-1-16,0 0 0 0,3-3-6 15,-1 2 1-15,6-7-2 0,-1 2-2 0,3-5 0 0,3-2-1 16,1-1-1-16,1 0-2 0,1-6-4 0,2 0 0 16,2-2-1-16,-1-5-2 0,2 4 1 0,3-7-3 0,3-3 0 15,1 2 3-15,0-3 2 0,3 0-1 0,1-2 1 16,5-2 0-16,5-6-1 0,-2 2 4 0,5 1 2 16,2-7-1-16,2 2 1 0,3-4-2 0,-2-2 1 15,3 2 2-15,0 0 0 0,-4-2 0 0,0 0-1 16,1 2 1-16,-3-3 2 0,3 3-2 15,-1-1 4-15,2 4 0 0,-2-4-1 0,2 8 0 0,-3-1 0 16,-1 3 0-16,-2 2 1 0,-1 7-1 16,-1 0 1-16,-10 1 4 0,0 4-1 0,-9 1 0 15,4 2 3-15,-4 2 2 0,-12 3-1 0,1 5 1 16,-1-1-2-16,-3 5-3 0,-1 4 0 0,-4 2-3 0,-10 3-6 16,-9 7-5-16,6-3-1 0,-5 2-4 0,-8 4 1 15,2 4 1-15,-4 1-2 0,1 0 2 0,2 3 4 16,2 1 1-16,1-1 3 0,-3-1 1 0,3-3 3 15,0-1-2-15,3-4 0 0,1-1 3 0,5-3-2 16,-6-2 3-16,17-7-2 0,-3 2 1 0,6-6-2 16,5-1 0-16,2-5-1 0,2 1-2 0,2-2 2 15,3-5-2-15,5-1-1 0,0-3 1 0,1 1-3 16,2-4 2-16,4 2-1 0,3-6 1 0,8-3-2 16,-2 0 1-16,3 0-1 0,2-7 1 0,2-1-1 15,3-4-1-15,2-4 1 0,0-2 1 0,-1-1-1 16,1-5 1-16,1 0 2 0,2-1 0 0,5 3-1 15,0-3 3-15,-2 3-1 0,-3 4 1 0,5-2 3 16,-10 6-3-16,5-2 2 0,-5 5 0 0,-4-2 3 16,-8 8-3-16,1-5 2 0,-4 3-1 0,-2 4 1 15,-2 4 1-15,-3 2 0 0,-2 1 0 0,-5 6 0 0,0 2 4 16,0 2-1-16,-3 1-3 0,-1 4 1 0,0 0-5 16,-6 5 1-16,-4 6-2 0,1-3-1 0,-4 7-7 15,-2 1-1-15,-1 2-1 0,-4 3-3 0,-6-2 0 16,-2 3-6-16,0 2 0 0,-6-5 1 0,-2 3 1 15,-2 3 5-15,1-1 0 0,3 5 1 0,0-1 3 16,1 1 8-16,1 1 0 0,3-1 0 0,5-1 0 16,-2-5 1-16,3 0 1 0,8-4-1 0,-5-2 4 15,5-4 0-15,5-5 2 0,3-2 0 16,-3-2 2-16,8-1 0 0,-2-6-1 0,3 1 6 16,4-1-2-16,0-1 0 0,3-1-1 0,2-3 0 0,2-4-3 15,7-4-3-15,0 4 3 0,0-6-7 0,5-6 1 16,-2-2-2-16,6-2-2 0,1-5-2 0,4-1 1 15,-1-1 2-15,4-6 0 0,6 1 0 0,2-1 0 16,-1-1-1-16,3 1 2 0,-1 0-1 0,0-3 1 16,1 3 0-16,-5-2-1 0,1 1 1 0,-5-1-2 15,2 1 3-15,-3 1-1 0,3 3 2 0,-2 2 1 16,-2 2-1-16,-2 7 1 0,-1-2 0 0,-5 6 2 16,-5 7-2-16,-6-1 2 0,1-1 4 0,-2 7-2 15,-9 0 2-15,-1 1 0 0,-4 4 1 0,-6 6-1 16,1-3-1-16,-7 9-1 0,-9 5-10 0,-3-1-6 15,-7 8-7-15,-4 2-7 0,1 8-30 0,-9-1-16 16,1 6-16-16,1 2-22 0,-8 0-57 0,3 3 109 16,-12 2-75-16,4 1-25 0</inkml:trace>
  <inkml:trace contextRef="#ctx0" brushRef="#br0" timeOffset="26925.93">16925 10385 110 0,'-52'41'135'0,"4"-1"-20"0,3 0-52 0,1-5 25 16,7-1-7-16,-3-1-8 0,10-6-23 0,8-6-8 0,0 4-1 15,-3 0-7-15,6-7-15 0,6-3 0 0,3-3-4 16,1-2-5-16,7-5-5 0,-4 3-3 0,6-8-5 15,7-1-3-15,-1-2 1 0,3-5-3 0,3-3 1 16,7-3 3-16,-1-4-2 0,5-2 2 0,6-1 2 16,6-4 11-16,-3-1 4 0,12-7 0 0,-4-1 5 15,3-7 0-15,4 4 5 0,-5-14-4 0,3 5 1 16,1-5-7-16,1-2-3 0,6 3-1 0,-5-3-2 16,1 3-4-16,6 2 0 0,-5-3 3 15,0 2-2-15,-7 5-1 0,-11 6-2 0,6-5 2 0,2 0 0 16,-10 7 0-16,-2 7 0 0,-3 4 0 0,4 0 4 15,-5 7 0-15,2-3 4 0,-14 9-1 0,-3 2 6 16,0 3-1-16,-9 2 0 0,-5 4-3 0,-10 7-5 16,-1 0-5-16,-6 9-4 0,-4 4-9 0,-6 10-18 15,4-2-5-15,-13 11-4 0,3 4-4 0,-10 4-8 16,3 2 2-16,-16 7-1 0,6-2 7 0,-5 4 9 16,-7 4 8-16,5-2 3 0,-4 1 6 0,2 0 11 15,4 1 0-15,-3-5 0 0,3 2-2 0,6-10-3 0,9-5-8 16,-3 10-1-16,-7-6-1 0,17-8 0 15,5-2 3-15,5-2 4 0,-4 1 8 0,6-9 9 0,-3 4 11 16,14-15 6-16,6-3 6 0,-4-1 2 16,7-10 1-16,7-3-1 0,16-12 4 0,-4 0 0 15,9-10-3-15,4-4-2 0,6-7-6 0,1 0 2 16,10-10-5-16,1 0-2 0,4-5-8 0,2 3-4 16,11-10-3-16,-4 1 2 0,5-3 0 0,0-2 2 15,1 3 1-15,2 1 5 0,-13 7 4 0,4 4 1 0,2-6 7 16,-1 0 1-16,-6 11 4 0,-7-1-3 0,-3 4-1 15,2-3 3-15,-11 6-3 0,3-3 0 0,-11 14-6 16,0-1-1-16,-1 1-1 0,-3 7-1 0,-8 2 2 16,-3 5 3-16,0 1-3 0,-7 3 0 0,-6 3 1 15,-8 5-4-15,0 5-2 0,-7 3-5 0,-2 8-4 16,-9 6-22-16,-2-2-7 0,-8 17-11 0,-1-2-11 16,-9 6-13-16,1-1-1 0,-11 10 0 0,1-2 3 15,-2 5 15-15,-5 0 7 0,-3 2 9 0,3 1 8 16,11-6 17-16,2-3 1 0,-3 4 2 15,0 1-1-15,8-7 4 0,9-7-1 0,7-6 2 0,-5 1 6 16,12-10 2-16,-4 3 3 0,18-14 0 0,3-4 5 16,1-4 0-16,8-7 2 0,8-6 0 0,13-13 1 15,0-1-2-15,10-9-2 0,6-7 0 0,15-13-5 16,-4 2 0-16,18-17-3 0,-4 5-2 0,6-7-4 16,3 0-1-16,3-2-3 0,-1-1 1 0,-5-1 1 15,2 4-3-15,-11 6 2 0,2 0 2 0,-6 8 4 16,-8 5 5-16,-13 9 3 0,1 2 2 0,-6 10 3 0,-16 15 1 15,0 1 16-15,-2 0 2 0,-10 7-7 16,-3 6-3-16,-7 9-2 0,-6 8-1 0,-15 14-1 16,6-7-2-16,-9 15-17 0,-10 10-3 0,-3 2 1 15,-7 9-2-15,-10 2-1 0,-5 7-8 0,2 0-11 16,-11 3-11-16,7-4-13 0,-9-3-73 0,2 4 88 16,10-10-57-16,-1 2-36 0</inkml:trace>
  <inkml:trace contextRef="#ctx0" brushRef="#br0" timeOffset="-98092.31">15312 10349 350 0,'0'0'180'0,"-2"-2"-76"0,-1 0-44 16,2-1 23-16,-2-3 3 0,1 1-7 0,0-2-6 15,0 0-6-15,-1 0-17 0,1-2-7 16,-1 0-6-16,0 3-7 0,2 0-3 0,-3 0 2 0,1 2-5 15,-1-1 1-15,0-1-4 0,-1 2 0 0,1 1-3 16,0-2-2-16,-2 2-7 0,2-1-3 16,0-1 0-16,0 2-1 0,2 0-1 0,-3 0-4 0,1-1 0 15,1 0 2-15,-1-1-2 0,2 3 0 0,-1 0 0 0,1-1 0 16,-1 0-1-16,2 0 2 0,0 3 1 0,0 0 0 16,-2-3 4-16,2 3-1 0,0 2 4 15,-3 1 3-15,3 1-1 0,0 1 1 0,0 0-1 16,-1 6-2-16,1-3-1 0,-1 9-1 0,-1-1-4 15,3 6-2-15,-2-1 1 0,1 17-2 0,0-3 0 16,1 3 0-16,0 9 0 0,1-4-2 0,1 1 3 16,4-3 3-16,-3-6 1 0,4-10 2 0,-3 1 4 15,2-8 2-15,0-16 2 0,1-3 9 0,1-2 2 16,-2-6 0-16,0-7-2 0,-1-5 1 0,0-9-3 16,-1-10-3-16,0 3 0 0,-1-4-7 0,-2-3-5 15,1 0 1-15,-1-2-2 0,0 1-1 0,-1 2-1 16,-2-1 2-16,0 7 0 0,-3-3-1 0,1 4 3 15,-2-4-3-15,0 11 0 0,-1 2 0 0,2 7-3 16,-2-5-1-16,3 27-1 0,-2-4-3 0,2 14-1 16,-1 9 0-16,3 16-1 0,0 1 4 0,1 11 11 15,1 11 5-15,3 2 4 0,1 7 4 0,2-8 4 0,2-1 0 16,3 11 4-16,-1-6-2 0,-2-7-12 0,3-6-2 16,1-6-3-16,-1-3 0 0,-2-16-3 0,2 8 0 15,-6-24 0-15,0-1 5 0,0-4 1 0,-3-9-2 16,0-2 0-16,-3-10 1 0,0 1-2 0,-1-6-1 15,-4-5-1-15,2-4-6 0,-3 2 2 0,-2-8-2 16,2-2 1-16,-2-1-2 0,-2-2-1 0,3-1-2 16,0 1-6-16,-1 1-5 0,0-2 0 15,2 9 0-15,-1 0-1 0,5 9-1 0,-1 6 2 16,0 10 0-16,0-2 5 0,3 8 3 0,0 11 0 0,1 9 1 16,-1 2 1-16,-2 1-2 0,3 12 2 0,0 3 1 0,0 9 2 15,0 8 1-15,-1 0 3 0,1-13-2 16,0 3 1-16,0 1 0 0,3-9 1 0,-2-6-1 0,1-12-3 15,-2 1 1-15,1-7-1 0,-1-5-1 0,0-9-1 16,0-1 2-16,-2-17-3 0,0 5 1 0,-2-10-2 16,1 2 2-16,2-12-2 0,0 0 0 15,-4-9 0-15,4-1 2 0,-1-3 0 0,1 4 0 16,0 2 2-16,0 4-2 0,-2-6 1 0,0 0 1 16,2 11 0-16,0 2-2 0,-1 5 2 0,0-2 0 15,-1 9-1-15,-1-4 1 0,3 17-2 0,-2 7 1 16,0 2-1-16,1 11 1 0,-1 7 0 0,1 11 2 15,1 4 0-15,-3 9 3 0,4 11 1 0,0 2 2 16,1 0 0-16,2 10-1 0,0-12 0 0,1-2-3 16,1 2 0-16,1-22-1 0,-2 0-3 0,0-12 0 15,1 3 0-15,-2-21-1 0,0 6 0 0,-1-8 0 16,-1-6 1-16,-1-9-1 0,0-1 3 0,0 1-2 0,-1-9 0 16,-2-2 0-16,1-3-1 0,-2-1 0 0,0-2 1 15,0 0 0-15,-1-9-1 0,1-2-2 0,-2 0-2 16,1 2-2-16,-1-3-11 0,2 1 0 0,-1-1-2 15,-1 1-2-15,0 9-2 0,0-3 4 0,0 5 3 16,4 11 2-16,-2 5 10 0,-2-1 0 0,3 13 1 16,2 3 1-16,1 10 1 0,-1-2 1 0,-3 9-2 15,2 0 1-15,3 6 3 0,0-3 2 0,1 12 1 16,1-5 2-16,-2 6 3 0,4 4-1 0,1-2 1 16,-1-2-1-16,0-1-1 0,2-9-2 0,-1-1-2 15,1 3 1-15,-1-11-3 0,1-5 1 0,2-3-3 0,-2 0 3 16,3-7-2-16,-1 1 1 0,1-4-1 0,1-5-1 15,0 0 0-15,-1-5 1 0,0-2 1 0,0-6 0 16,-1 1 0-16,-1-4 0 0,2-2 0 0,-3 0 0 16,1-2 0-16,-1 4 0 0,-1 0 0 15,0 3-1-15,-1-2 0 0,-2 8 0 0,-1-3 3 0,1 6 1 16,-3-1-1-16,0 6-2 0,2 0 0 0,-2 5 0 16,-1 2 0-16,-2 5-2 0,3 3 0 15,-1 0 0-15,1 15-1 0,0 2 1 0,1 4 2 16,1 0 0-16,2 7 2 0,-2 2-1 0,5 7 1 15,-1-3-1-15,0 3 1 0,3-11-3 0,1-3 3 16,-4 0-1-16,6-8-2 0,-4-8-1 0,-1-7 0 16,3 1 0-16,-5-9 1 0,0-7-1 0,-1-5-1 15,0 0 0-15,-1-13 0 0,-1 0 0 0,0-7 1 16,-1 2 1-16,0-12-1 0,0 2 1 0,-2 0-1 16,1-3 1-16,-1 5 1 0,0 0 1 0,-1 3-2 15,0 5 0-15,-1 1 0 0,0 5 1 0,-1 2 1 0,4 5-1 16,-4 3-2-16,4 0 0 0,-3 4 0 0,1 7-1 15,-4 6-1-15,7 6-1 0,-3 14 0 0,-1-3 1 16,4 5 0-16,1 14 2 0,4 5 0 0,5 6 0 16,2 4 4-16,-4-4-1 0,6 3-1 0,0 3 0 15,-2-9-1-15,1-9 0 0,-2 2 2 0,0-22-4 16,-1 1-1-16,2-10 0 0,-2 2 2 0,-3-16 0 16,2 3 0-16,-2-11-2 0,-1-3 0 0,-2-5 3 15,0-4-1-15,-4-5 0 0,1-4-1 0,-1 0 0 16,-1-2 0-16,0 2 1 0,0-1-5 0,-3-4-12 15,0 2-3-15,2 6-1 0,-2 2-2 0,1 4 1 0,0-1-11 16,1 12 9-16,-1-4 6 0,2 13 10 0,0 5 3 16,0 0 3-16,3 9 1 0,-2 3 0 0,2 11 10 15,-1-3-8-15,0 9 0 0,3 1-1 0,-1 4 0 16,1-1 1-16,1 3-1 0,0-1 0 0,-2-4 2 16,3 6 1-16,-3-14-2 0,1 2 2 0,-1-4 3 15,-1-6-2-15,0-6 2 0,-2 0 1 16,2-3 2-16,-2-6-2 0,0-5 4 0,1-1-1 15,-2-4-1-15,0-5 0 0,0-3 0 0,2-9-3 16,-2-10-4-16,0 2 3 0,1-2-3 0,-1-5 0 16,2 1-2-16,-1-3 0 0,0 3 0 0,1 5 1 15,0 1 1-15,1 4 0 0,-1 5 0 0,2 11-1 16,0-3 2-16,0 10 1 0,-1 8-2 0,0 8 1 16,0 1 2-16,-2 15-2 0,2 1 0 0,-2 8 2 15,0-1-1-15,-1 14-3 0,3-1 3 0,-2 0 0 16,1 6-2-16,0-11-1 0,1 3 2 0,0-5-1 0,1-18-1 15,2 2 1-15,-2-2-1 0,-1-9-2 0,2-5 2 16,1-3 0-16,-1-6 1 0,-1-11 0 0,1 6 0 16,-2-12-1-16,2-10 3 0,0 0-1 0,-3-9-1 15,5 0-1-15,-5-1 1 0,0 0 0 0,1 1 0 16,-3 0 0-16,1 5-1 0,4 1 1 0,-5 0 1 16,-3 1 0-16,3 9-1 0,0-5 1 0,1 18 0 15,1-2 0-15,-2 12 0 0,0-3 0 16,0 24-2-16,1 0 1 0,1 9-2 0,-2 8 0 0,1 11 1 15,-1-1 0-15,1-4 3 0,3 10-2 0,0 3 2 16,-1-2 0-16,3-5 1 0,-1-7-2 0,2-6 0 0,1 1-1 16,-2-16-2-16,2 6 0 0,2-14-1 0,1-3 0 15,-4-2 0-15,0-5 1 0,-1-6-2 0,-2-9 3 16,5 3 0-16,-8-11 0 0,-1-5 2 0,-2-6-1 16,2 0 0-16,0-5-1 0,-2-2 3 0,2-3-3 15,-5-1 2-15,3-4-1 0,0 4 1 16,2 2-2-16,-2-3 2 0,-3 11 1 0,4 1-1 0,-1 8 4 15,2 8-1-15,-2 12-1 0,2 0 2 0,-1 2-1 16,0 12-1-16,2 13-2 0,-1 0 0 0,-2 2-3 16,2 10 1-16,3 0 0 0,-1 8 0 15,2 5 0-15,1 1-1 0,-4-18 2 0,6 3-1 16,0-1 1-16,-1-9-1 0,-1-4-1 0,3-8 0 16,-2-4 0-16,3-2 0 0,0-3 0 0,-3-6-1 15,3 1 1-15,-5-10 0 0,2 0 1 0,-2-8 0 16,1 3 2-16,-2-13-2 0,-2 1 1 0,1-5 1 15,0-4-2-15,-2-4 2 0,0-1-2 0,-1 0 0 16,-1-2 0-16,1 4 2 0,1-1-2 0,-5 4 0 0,5 8-1 0,1 2 1 16,-1 1 3-16,4 7-3 0,-2 7 1 15,0 3 1-15,1 7 4 0,-3 13-1 0,0-4 3 16,4 10-2-16,-2 11 1 0,-1 1 0 0,2 12 1 16,2 6-2-16,-3-3-2 0,6 4-2 0,-4 2 2 15,2-8-1-15,1-3-3 0,-1 1 3 0,3-22-4 16,-3 4 0-16,2-9 0 0,1 1 2 0,-3-15-1 15,1 2 0-15,0-9 3 0,-2-1 0 0,0-6-1 16,-1-4 5-16,0 1-2 0,-2-9-1 0,-1-5-1 16,0-2 1-16,-1 2-2 0,-1-3 1 0,-2 2 1 0,0-5-2 15,-2 6 1-15,0-4 0 0,0 9 0 0,-2-1 1 16,2 2-3-16,-2 1 1 0,3 6-2 0,-2 8 1 16,3-1-2-16,-1 10 0 0,2 4-2 0,2 9-2 15,-1 2 1-15,1 7 1 0,2 8 0 0,4 9-1 16,-4-4 1-16,4 14 1 0,-2-6 1 0,3 2 1 15,0 6 2-15,-1-19-3 0,0 3 1 0,1-7 0 16,2-8-1-16,-1-5-1 0,-1-1 1 0,0-5 0 16,-3-7 0-16,2-2 0 0,-1-3 0 15,-1-5 2-15,-1-3-1 0,-3-2 0 0,2-8 0 0,-2-10 1 16,0 3 2-16,-2 3-3 0,-2-6 0 0,-2-1 1 16,0 1 1-16,0 0 1 0,-3 3-1 15,0 3-2-15,-1-1 1 0,3 2 1 0,-1 7-1 16,-1 1 1-16,4 10-2 0,-1-1-1 0,2 7 0 15,-1 0-1-15,2 11-2 0,-2 1 0 0,3 7 0 16,0 5-1-16,4 17 2 0,-1-4-1 0,2 6 2 16,2 10 1-16,-2-8-1 0,2 1 1 0,1 0 0 0,0-17-1 15,1 3 0-15,0-1 2 0,-1-10-1 0,3-3 0 16,-4-5-1-16,4 1-1 0,-5-8 0 0,2 2 1 16,-2-7-1-16,-2-5-1 0,0-2 2 0,-1-4 0 15,-1-4 0-15,-4-7 1 0,0-2 3 0,-2-4-1 16,-1 0-1-16,-4-3 3 0,2 1 1 0,-4-4-4 15,1 0 1-15,-3 0 0 0,2 0-1 0,2 1-1 16,-2 1 1-16,3 3-1 0,2 5 0 0,-2 5 0 16,5 5 0-16,-1 8 0 0,3 6 0 0,-2 5 1 15,2 1-1-15,-1 2 1 0,4 12-1 0,2 11-1 16,-2-6 1-16,1 2 0 0,3 7 0 0,2-1-1 0,1 7 1 16,-1-6 0-16,2 3 0 0,-1-12 0 0,0 0 2 15,1 1 0-15,-3-6-1 0,1-7 0 0,-3-4 1 16,3 2-2-16,-3-5 2 0,-1-4-1 0,-2-4 0 15,0-3 0-15,-3-8-1 0,-1 1 1 0,-2-7 0 16,-1 0-1-16,-4-6 1 0,3 0 2 0,-7-6-1 16,-2-1 2-16,0-1-2 0,-1-1 1 15,-4 0-9-15,-3-3-2 0,-2 2-4 0,0 2-3 0,6 4 1 16,0 8-2-16,-1-3 1 0,0 4 0 0,8 6 11 16,4 5 0-16,3 6 3 0,-1 2 1 0,5 9 0 15,0-3 2-15,3 11 0 0,0 7 0 16,0 2 0-16,2 8-1 0,2 4 1 0,3 5-1 0,2 1 1 15,1 5-2-15,1-5 1 0,-1-4-1 16,3 5 0-16,-3-16 1 0,1 1 0 0,3-6-1 16,-3-1 2-16,-6-16-2 0,2 8 2 0,2-9 2 15,-3-3 0-15,-8-5 1 0,7-1 0 0,-7-2 0 0,2-6-1 0,-5-6 3 16,0-3-2-16,-5 2-1 0,2-6 1 16,2 4-1-16,-11-8 1 0,-3-2-1 0,0 0 1 15,3 4-5-15,-3 0-15 0,-1-3-7 0,1 0-3 16,-1 1-1-16,6 4-4 0,-2 4 2 0,3 3 0 15,2 3 3-15,1 9 11 0,0-2 5 0,2 10 2 16,2 11 1-16,1 9 2 0,-1-5 1 0,5 26-2 16,-1-4 2-16,-1 6 3 0,2 3 3 0,3 1-2 15,-1-3 1-15,2 0 0 0,1-5 2 0,0-1-3 16,-3-7 3-16,4-4-1 0,-3-12-3 0,1-2 5 16,0 0 1-16,-2-6-1 0,-1-9 1 0,1-5 2 0,-1-3 1 15,-3-11 1-15,1 3 0 0,0-5-4 0,-1-6 1 16,0-1-1-16,-2-6-1 0,1 1-2 0,-2-4-1 15,3 0-6-15,-3 0-8 0,-9-4-4 0,4 0-20 16,1 4-6-16,-7-5-2 0,-1 4 1 0,-1 5-3 16,-2-1 6-16,4 12 5 0,3 1 9 0,-1 10 20 15,-4-4 9-15,9 19 2 0,-1-1 5 0,1 8 8 16,4 10 3-16,0 10 3 0,1 1 0 0,3-2 1 16,-1 12 0-16,2 6 3 0,0-1 2 0,2-3-5 15,0 0 1-15,0-10-1 0,2 2 3 16,0-14-5-16,0 7-1 0,0-19-4 0,-1 0-4 0,0-2 0 15,0-5-4-15,-1-2-1 0,0-4-3 16,-2-4 1-16,-1-2-1 0,-1-3-1 0,1-4-1 16,-2-1 0-16,0-6-1 0,-1 1 0 0,1-2 0 15,-1-3-1-15,1 0 0 0,-1-3 0 0,0 1-1 16,-1-1 0-16,0 3 0 0,1 0 0 0,-1 1-1 16,2 4 0-16,0 2 2 0,2 3-1 0,0 2 2 0,1 8-1 0,-2 5-1 15,2 0 1-15,-1 3 0 0,-2 9-1 16,2 5 2-16,-2 11 5 0,1 14 1 0,0-6 3 0,0 0 3 15,2 11 8-15,0 1 3 0,2 2 1 16,-1-9-1-16,1-5 0 0,0-3-4 0,0-5-2 0,1-3-1 16,-1-12-8-16,0 1-2 0,0-6-3 15,1-1 0-15,-1-3-4 0,0 2 1 0,3-7-11 16,-3 0-19-16,5-1-92 0,-1-2-65 0,4-6-156 16,1 1 254-16,1-8-226 0,2 0-127 0</inkml:trace>
  <inkml:trace contextRef="#ctx0" brushRef="#br0" timeOffset="-96485.29">16495 10657 777 0,'0'5'337'0,"5"-6"-216"0,1 1-83 0,0-3 11 0,7-1-12 0,6-7 0 16,1-2-8-16,1-1-16 0,4-1-4 15,2-7 0-15,10-2-1 0,9-11 0 0,-5 4 1 16,-5 2-5-16,7 0-1 0,1-3 1 0,-1 7-1 16,2 0 1-16,-1-1-1 0,-4 4 0 15,6 0-2-15,-3 0 2 0,0 1 1 0,-1-3-2 16,-1 3-1-16,-4 0 14 0,-6-3 12 0,2 2 3 0,-6-2 2 15,0 2 2-15,-4-1 9 0,3 0 6 16,-3 0 1-16,-1 2-9 0,0 1-6 0,-2 0 1 0,2 6-2 16,-2-1 0-16,-4 4-7 0,-4 3-2 0,-4 0-1 15,5 1-1-15,-1 5-2 0,-7 0 0 0,-5-1 1 0,0 2 3 16,-2 3-1-16,0 0 0 0,-2 1-4 0,-8 4 0 16,-1 0-4-16,-2 4-2 0,0 3-2 0,-5 3-3 15,-2-5 0-15,-1 6 0 0,0 1 1 16,-4-3-2-16,1 5 2 0,-3-5-2 0,-3 3-1 0,-4-3-1 15,2 3 0-15,-9-1-3 0,2-1-1 0,-2 4-2 16,-3-3-5-16,4 0-6 0,-2 0-1 16,4 1-4-16,4 1-1 0,1-6 0 0,4 6 1 15,5-5 3-15,-3 1 2 0,-2 3 5 0,4-1 3 16,3-3 2-16,-3 3 1 0,4 0 0 0,-7 1 1 16,8 1-3-16,-1 0 4 0,5-5-2 0,-5 0 3 15,5 2 0-15,-2-2-1 0,1-2 0 0,1-4 2 16,1-1 1-16,1-1-3 0,3-2 2 0,1-5-2 15,-1 2-2-15,5 0 0 0,0 0 0 0,1-2-2 16,0 0-2-16,3 0-2 0,-1 0-1 0,4 1-4 16,-1 0-1-16,5 2 0 0,0 1-2 0,4 0 1 15,3 2 0-15,3-2 2 0,0-1-1 0,2 2 5 0,5-3 1 16,8-3 0-16,-2-1 1 0,1-4 1 0,7-2 1 16,5-3-1-16,5-4-1 0,6-9-2 0,-1 2 0 15,-8-5 1-15,9-5-2 0,-3-1 0 0,-4-3 1 16,4-5-2-16,-1-3 2 0,0 0 4 0,2-4-1 15,-6 0 0-15,-2-2 3 0,4-1 0 0,-13 5 0 16,1 0 2-16,-3 5 5 0,-6-4-2 0,-2 14-1 16,2-3 4-16,-6 7 0 0,1 4 1 15,-6 6-1-15,1 0 2 0,-4 4-2 0,-3 5 2 0,-2 3 0 16,0 0-1-16,-3 2 1 0,0 4-1 0,-1 0 4 16,1 0 0-16,-1 4 1 0,0-2 1 0,-1 0 2 0,-1 3 4 15,-3-1-1-15,2 0 1 0,-3-1-4 0,-3 0 1 16,3 4-2-16,-3-2-3 0,-2 0-1 0,-2 3-5 15,1-2 1-15,-4 3-1 0,1 2-1 0,-2 0-2 16,1-1 1-16,-5 2-3 0,-1 1 1 0,-1 2 0 16,1 0-2-16,-9 4 0 0,-1 0 0 0,-5 1 0 15,0 3 0-15,-1 4 1 0,0 2-1 0,-2-2 0 16,0 3 1-16,2-1-1 0,-3 3 1 0,9-4 0 16,-3 0-1-16,-5 6 1 0,0-3 0 15,6-3-1-15,0 1 0 0,2 0 0 0,-2 4 0 16,5 0-1-16,-3 0 0 0,11-7-1 0,0 3 2 15,0-2-1-15,5-1-1 0,3-3 1 0,3-5-1 16,0 0 0-16,2-4 0 0,5-1-3 0,2-4-2 16,-3 1 1-16,6-4 0 0,-1-1-2 0,4-2 1 15,2 0 0-15,0-4-1 0,1 0 3 0,2-4 3 16,2-2-2-16,3-1 1 0,1-2 0 0,-4-1 0 0,5-7 0 0,4 0 1 16,1-2-1-16,-2 2-2 0,2-2 3 15,3-2-2-15,0-4 1 0,4-2 0 0,0 0 1 16,-4 9 2-16,3-8-2 0,1 3 2 0,-2 1-2 15,-1 0 2-15,2 1 0 0,0 4 0 0,0-3 0 16,-1-5-1-16,3 4 1 0,0-2 0 0,-2 1 0 16,-1-2 1-16,0 2 0 0,0-2 2 15,-6 5-4-15,5 0 2 0,-9 1-1 0,2 3 0 0,-8-2 2 16,6 5-2-16,-6 2 1 0,-3 3 0 0,1-3 2 16,-3 2-2-16,-3 1 4 0,0 5-4 0,3 0 2 15,-5-2 1-15,0 0 0 0,0 4 0 0,-1 0 0 0,1 0 1 16,0 1-2-16,0-1 3 0,-1 3-3 0,-2-2 1 15,0-1-1-15,-1 0 0 0,1 1 1 0,-2 3-1 16,-1-3 0-16,-1 2 1 0,-3-5 0 0,2 6 5 16,-1-1 1-16,-4 0 0 0,3 2 0 0,-5 0 3 15,-1 0-1-15,-5 6-2 0,2-1 0 0,-5 2-5 16,-5 3-1-16,0 4-1 0,0 0-1 0,-4 3-1 16,1 3-1-16,-1-3 0 0,2 6-1 15,3-4 0-15,5-1 0 0,-6 6-1 0,-2 3 0 16,6-9 2-16,2 4-1 0,0 3 0 0,-1-2 1 0,3-1-2 15,-4 3 2-15,8-8-1 0,2-3 0 16,0 1-7-16,4-6-10 0,2 0-14 0,4-5-63 16,-4-1-43-16,6-5-93 0,-1 2 167 0,3-5-154 15,2 2-75-15</inkml:trace>
  <inkml:trace contextRef="#ctx0" brushRef="#br0" timeOffset="-93088.19">10943 7354 583 0,'-11'1'221'0,"-3"1"-162"0,4-1-47 0,-1 0 8 16,4-3-14-16,-2-3 7 0,3-3 9 0,-2 2 5 16,-1 0 7-16,6-4 4 0,0-1 24 0,-3 0 8 15,-1-1 4-15,3 0-1 0,4 0-4 0,-3-4 7 16,2 0-5-16,-2 1-2 0,3-1-22 0,4 2-7 16,1 2-7-16,-1-1-6 0,5 5-6 0,5 3-9 15,-7 1-4-15,7 6-1 0,-1 7-3 0,-1 6 1 16,3 0 1-16,-4 17-1 0,-2-4 1 0,0 9 0 15,2-2 1-15,-4 4-2 0,-4-1 1 0,1 1 2 16,-4-5-2-16,0-5 2 0,0 0-1 0,-2-7 1 16,-2-2 4-16,1-10 6 0,-2 2 2 0,2-5 0 0,-1-12 1 15,1-8 0-15,1 1 0 0,0-6-2 0,1-7-6 16,1-2-5-16,2-15-2 0,3-12-2 0,-1 3-2 16,3 7 0-16,1-7 4 0,2 0 2 15,1 4 3-15,-1 4 4 0,-2 11 5 0,3 4 3 0,-2 5 2 16,-2 11-1-16,1 10 1 0,-1-4 0 15,-1 23-3-15,-1-2-2 0,-2 19-5 0,1-7-2 16,-4 31-1-16,3-7 0 0,-3 10-4 0,0 10-2 16,-3-5 0-16,3-1-1 0,-1-4 0 0,1-20-1 0,2 1-1 15,1 0 1-15,-1-13-2 0,2-13-2 0,2-5 1 0,0-6 2 16,2-15-2-16,1 5 2 0,-2-18 1 0,1-9-1 16,2-3 1-16,-1-12 2 0,-1-1 0 15,-2-10-2-15,3 1 2 0,-2-3-3 0,-1 2-1 0,1 2 1 16,0 4-1-16,2 3 0 0,-4 2-2 15,3 11 2-15,-2-5 0 0,1 21-1 0,-2-3 1 16,4 17 1-16,-6-11-1 0,-2 31-1 0,2-4 1 16,0 17-2-16,-2 6 0 0,3 10 1 0,-4 1-1 15,-1-1 0-15,4 18 2 0,0 1 0 0,0 2 2 16,-1-6 0-16,1 0 1 0,-3-6 1 0,9 5-1 16,-5-18 2-16,-1 6-1 0,1-22 1 0,-4-5 0 15,3-2 4-15,-2-12-1 0,6-4 0 0,-6-16 3 16,-1 0 0-16,3-11-2 0,0-8 0 0,4-5-4 15,-1 2 0-15,-3-15-3 0,-1 2 0 0,0-5-1 16,3 0-2-16,-3 4 0 0,6 4 1 0,-6-2 1 16,3 6 0-16,-1 14 1 0,-2-3-1 0,2 14-1 15,-3 5 1-15,3 15-1 0,-4 0 0 0,0 7 0 0,2 17-2 16,-3 11-2-16,1 3 0 0,3 5 1 0,-1 10 0 16,-1-2 0-16,3 11 0 0,0 2 0 15,-2 3 2-15,3-16 2 0,1 1 2 0,-2-2-2 16,2-5 2-16,1-8 0 0,-2-14 1 0,1-2-1 15,1-11-2-15,-1-7 2 0,0-14-1 0,-3 0 2 16,2-23-3-16,0 5 1 0,0-10 1 0,0 1-1 16,-1-12 1-16,1-1 0 0,-2-1-4 0,-2-5 2 15,0 4 0-15,1 0 0 0,-1 3-1 0,1 8 0 0,-1 1-1 16,1-2 0-16,-1 11 2 0,1 7-1 0,1 5 1 16,1 3 0-16,-3 13 1 0,1-5 1 0,0 13 0 15,0 7-2-15,3 2 0 0,-4 8 0 0,3 7 0 16,2 13-1-16,-1-3-2 0,3 10 2 0,0 0-1 0,0 2 1 15,1 3-1-15,0-1 2 0,0-7-1 16,-2-11 2-16,3 6 1 0,-4-23-1 0,1 8 0 16,0-14 6-16,-4 0-2 0,-1-13 4 0,0 0 1 15,0-7 1-15,-2-5 0 0,-1-8 0 0,-3-3 1 16,2 2-6-16,-5-7 2 0,3-6-5 0,-2 0 0 16,-2-1-3-16,4 2 0 0,-1 3-3 0,0-6 3 15,2 1-3-15,0 0 1 0,-1 11-2 0,3 3 1 16,0 4 1-16,1 5-1 0,0 3 2 0,1 15 0 15,0 1 1-15,1 11 0 0,1 15 2 0,2 7 2 16,-2-4-1-16,6 21 1 0,0 0 0 0,4 2-2 16,-1 3 2-16,4-6 0 0,-3-1-1 0,0-6-2 15,2-3-1-15,-1-9-2 0,0-3-5 0,-7-10-29 16,1-9-20-16,-3-8-25 0,0-5-33 0,-1-1-44 0,-11-23-65 16,-5-9 139-16,-1 1-104 0,1-1-13 0</inkml:trace>
  <inkml:trace contextRef="#ctx0" brushRef="#br0" timeOffset="-88330.07">10540 7381 180 0,'0'2'95'0,"-2"0"-56"16,2 0-28-16,0 1 22 0,3-1-33 0,-1 0 0 15,1-2 19-15,1 1 8 0,-2-1 7 0,1-1 5 0,1-2 6 16,0-2 19-16,2-4 4 0,0 3 5 0,0-2-16 15,3-3-6-15,0 0-4 0,2-1-6 0,-1-1-6 16,4-3-15-16,-4 3-5 0,2-3-3 0,2 2-3 16,-1-1-1-16,1-1 1 0,1 2 7 0,2 1 3 15,-6 0 7-15,7 1 3 0,-1-1 2 0,-2-1 1 16,-1 2 8-16,2 0 1 0,-4-1-6 0,-1-1 0 16,5 1-7-16,-5-1 0 0,1-2-2 0,-2 1 1 15,1 1-8-15,-1 1-3 0,1-2 1 16,0 1-4-16,-2 0-2 0,-2 5-2 0,-1-1-2 0,5 0-1 15,-3 0 0-15,0 0-2 0,-2 1-1 0,1-1 1 16,2 2-2-16,-1 0 1 0,0-5-1 0,0 2-1 16,0-1 0-16,1-1 1 0,1 2-1 0,0-4 0 15,-2-4 0-15,2 1 0 0,1-1-1 0,3-1 0 16,-2 1 1-16,4-5-2 0,0-3 1 0,0 0 0 16,1 2 0-16,3-6 0 0,-2 3 1 0,3-1-1 15,1-1 1-15,-3 3 0 0,-1-3 0 0,-1 7 0 16,-6-1 1-16,7-1 0 0,-4-1-2 0,-5 4 2 15,2 2 0-15,-2-3 2 0,2 1-2 0,-2 2 2 16,2-1 3-16,-3 1 0 0,0-2 4 0,0 1 0 16,-1-1 1-16,0 2-2 0,0-1 3 0,0-2-1 15,-1 2-3-15,1-1-1 0,-1 0-2 0,1 0-2 16,-3-4-1-16,3 4 1 0,0 0-3 0,-2-3 1 16,1 3-2-16,-1 0 4 0,1 2-3 0,-1 2 1 15,1 1-1-15,-2-2 0 0,3 2 0 0,-2 0 0 16,4-1 0-16,-2 1-1 0,-1 3 0 0,2-2-1 0,4-3-1 15,-2 2 1-15,1 1 0 0,-1 1-1 0,4 1 1 16,0-3 0-16,2 5-1 0,2-4 2 0,-4 4 0 16,0-4 0-16,1 0-1 0,-4-1 0 0,2-2 1 15,2 2-2-15,-6-4 2 0,2 3-1 0,1 1 1 16,-1 0-2-16,4 0 2 0,-4 0-1 0,-1 3-2 16,2-2 2-16,1 1-1 0,0 0 0 0,1-2-1 15,2 3 0-15,0-1 0 0,0 0-1 0,3 1 2 16,-2-2-1-16,2 2-1 0,2 3 0 15,1-2 0-15,-4 3 3 0,4 1-2 0,2-1 1 0,0 1-1 16,1 5-1-16,-3-3 3 0,-4-1-2 0,6 1 2 16,-2-1 0-16,1 0 0 0,-6 1 0 0,3-2 3 15,-1-3-1-15,2 1 0 0,2 1 2 0,0-1-1 16,-1 0-1-16,3 1 0 0,0-2 2 0,5 1-2 16,1 2 2-16,-2-5-2 0,1 1 1 0,0 1 0 15,2-4 3-15,-6-1-1 0,5 4 0 0,-8-7 3 16,4 4-2-16,0-1 1 0,1-2-2 0,-7 2 3 15,1-1-6-15,8-2 2 0,-3-1-1 0,1 4-1 16,0 0 1-16,1-1 1 0,3 1 0 0,4-1-3 0,1 1 4 16,-7 0-1-16,4-1 0 0,-3 2-1 15,-1-2 1-15,-1-2 2 0,2 2-1 0,-3 0 3 16,0-1 1-16,1 4 0 0,1-2 1 0,2 1 0 16,1 1-2-16,1 1-1 0,-6 1-2 0,3 0 0 15,-3-1-1-15,-1 2-1 0,1 1-1 0,-5 0 1 16,-2 4-1-16,-1-2 1 0,3 1 0 0,-3 2-1 15,-1 2-1-15,2 0 1 0,-5-1 0 0,4 5-1 0,2-2 0 16,1 2 0-16,-1 0-1 0,1 1 1 0,1 2 0 16,3 3-3-16,1-2 1 0,-1 1 2 0,0 1-2 15,0 3 2-15,1-1 0 0,0 2 0 0,1 0-1 16,0-1 1-16,-1 2 1 0,0 0 0 0,2 1 0 16,4 0-1-16,-4-1 2 0,5 0-1 0,-3-2 1 15,0 2-1-15,3 0 1 0,-3-2-1 0,0 1 1 16,-7-4 0-16,1 4 0 0,-5-1 0 0,2 0 0 15,-3-3 1-15,-4 1-2 0,2-2 2 0,0 0 0 16,-3-2 0-16,0 4-2 0,2-2 1 0,-2 1 0 16,1-2-1-16,-3 3 1 0,3 1 0 0,-2 1 0 15,1-1-2-15,2-1 3 0,-7 5-2 0,6-1 0 16,-1-1 0-16,-3 1 1 0,-8 1-1 0,5 1 1 16,3 3-1-16,-2-3 1 0,0 0-1 0,-8 0 1 15,5 2 1-15,-1-1-2 0,8 3 1 0,-6-2 0 16,-5-1 1-16,3 2-2 0,-1-3 1 0,3 4 0 15,-4-4-1-15,2 2 0 0,-6-3 0 0,3-1 1 16,-2 1 0-16,4 2-2 0,0-1 1 0,-3-3 2 16,0 0-3-16,-2 2 2 0,8 2 0 0,-4-2-1 15,-2-1-1-15,1 4 2 0,0 0 0 0,2 2-2 16,1 0 2-16,-2-2-2 0,-3-2-1 0,5 2 1 16,-4-4 1-16,3 4 0 0,-3-2 0 0,0-3-1 15,2 2 1-15,0 1-1 0,-1 4 3 0,0-3-1 16,1 4-2-16,-2-3 0 0,-1 1 1 0,1 1 3 15,-2 0-3-15,0-1 1 0,0 0 0 0,-2-2-1 16,-3 3 1-16,2-3-1 0,1 4 0 0,-2-1 0 16,2 6-1-16,-1-4 1 0,0-2-1 0,3 2 1 0,0 2 0 15,0 4-1-15,0-7 0 0,1 0-1 0,0-3 0 16,2 5-1-16,2-2 1 0,-2 1-1 0,1-5-1 16,2 3 0-16,0-3 3 0,-2 0-1 0,1-1 1 15,3 2 1-15,-2-3-1 0,-1 0 1 0,0-1 2 16,0-1-2-16,2 1-1 0,-2-1 2 0,0 0 0 15,0 0 0-15,0-2 2 0,1 3-2 0,0 0-1 16,0-3 2-16,1 4 0 0,-2 1-1 0,3 3 0 16,-3-5 0-16,0 6-1 0,2-2-1 15,-1 2 0-15,2 0 0 0,0 0-1 0,-2-1 1 0,3 2-1 16,3-1-2-16,-2-1 2 0,0 1 0 0,6-1 0 16,-4 1-1-16,4-1 1 0,1 1-1 0,-1-3 0 15,0-1 0-15,0 1 0 0,5-2 0 0,-4 0 0 16,0-2 1-16,2-1-1 0,0-1 0 0,1 2 3 15,1-1 6-15,-4-2 2 0,1 0 3 0,1-1 6 16,-1 1 3-16,-2-5 1 0,3 3 1 0,-4-2-1 16,3-2-4-16,-3-1-3 0,3-1 0 0,-4-1-5 0,1 2-2 15,3 4 0-15,-1-4-1 0,-6 0-2 16,2 2 0-16,-2 1 1 0,3 4 0 0,-7-2-2 16,2 1 0-16,-7-2 1 0,3 5-2 0,6 3 2 15,-4 0-3-15,-4-1-1 0,4 0 0 0,2 3-1 16,1-2 0-16,1 2-1 0,-2-6-2 0,-4 0 0 15,5-2 2-15,2 2 0 0,-3-5-1 0,0 2 2 16,1-5-2-16,-3-3 1 0,3 3 1 0,1 0 1 16,-1-2-1-16,-1-3 0 0,-1 0 0 0,1 2 0 15,-3 0 2-15,1-1-6 0,-2 0-10 0,0 6-11 0,-2-2-62 16,0 3-46-16,-2-1-122 0,1 2 190 0,1 8-131 16,-2 1-105-16</inkml:trace>
  <inkml:trace contextRef="#ctx0" brushRef="#br0" timeOffset="-87647.74">15845 6138 247 0,'-8'-4'194'0,"-2"-2"-58"16,5 4-69-16,-1-2 35 0,-3-1-7 15,2 2 3-15,-2 1-6 0,5 2-12 0,-2-1-4 0,1 1-3 16,-1-1-4-16,2 3-9 0,1 0-4 16,-1-1-6-16,1 0-5 0,0-1-9 0,-1 2 1 15,2 0-6-15,2-2 3 0,0 0 6 0,0 1 2 16,2 0 1-16,1 0 3 0,-2 1 7 0,2 1 0 16,1 2 4-16,-1-2-4 0,-1 3-9 0,4-3-4 0,4 2 1 15,-1 2-6-15,1-1-12 0,3-1-5 0,-1 1-6 0,2-2 0 16,1 2-4-16,1 1 1 0,-3-2-5 15,1-3 0-15,-2 2-1 0,4-2 0 0,-3 1 1 0,2 1-1 16,-3-3 1-16,1 1-1 0,-1-2-2 16,0 3 2-16,-2-2 2 0,1 0-1 0,-3-1 0 15,-1 3 1-15,0-1 1 0,-2 2-3 0,-1-1 3 16,-3-2-2-16,1 3 1 0,-1-4 0 0,-1 5-1 16,2-4 1-16,-2 0-1 0,-2 1 1 0,2 0 0 15,0 1-1-15,0-3-3 0,0 3 2 0,-1-3 1 16,0 0-1-16,1 0-1 0,-2-1-1 0,-2-1 5 15,1 1 2-15,0 1 6 0,-1-5-2 0,1 5 8 16,-2-3 2-16,0 3 1 0,1 0 1 0,-4 0 1 16,1 3-3-16,0 2-1 0,-1 2 2 0,-2 4 0 15,0-1 2-15,-2 6 0 0,2 7 1 0,-3 5-2 16,0-4 0-16,-5 10-3 0,4-3-1 0,-4 1-9 16,4 5-1-16,1-9-5 0,-4-2 1 0,4 0-5 15,3-4-1-15,1-7 0 0,-1 3-1 0,5-6 1 0,2-3-3 16,-1 1-12-16,2-2-22 0,-3-5-25 0,5 1-34 15,-1-4-54-15,1 0 105 0,0-8-79 0,-1 4-34 16</inkml:trace>
  <inkml:trace contextRef="#ctx0" brushRef="#br0" timeOffset="47906.55">3268 3430 543 0,'1'-6'282'0,"-1"2"-139"0,-2 0-73 0,-1 2 32 16,1 1-4-16,1 0-22 0,-3 2-9 0,2-1-10 0,-1 3-4 16,-1 3-8-16,1-3-7 0,0 2-10 15,1-1 1-15,-3 0 1 0,3 3-4 0,0-1-3 16,0 2-9-16,-1 0-3 0,2 2-1 0,-1 1 1 16,1 2-4-16,-1-1-3 0,1 9-1 0,-1-1-2 15,-2 0 0-15,2 1-1 0,0 9 1 0,1-3 0 16,-2 5-1-16,1-2 0 0,2 3 0 0,-1 1 1 15,0 3-1-15,0 0 0 0,0-3 1 0,0 3 0 16,1-3 0-16,0-2 0 0,-2 3 1 0,2-1-1 16,-2-4 2-16,2-2-1 0,0-1 0 0,-2-1 2 15,0-7-3-15,0 5 3 0,2-9-1 0,-1-2 3 16,-1-1-1-16,0-3 0 0,0-3 1 0,2-1 0 16,-1 0 1-16,0-3 1 0,-1-1-1 0,0-2 3 15,-1-2 1-15,1 0-1 0,-1-2-1 0,1-4 1 16,-2 1 1-16,1-4-4 0,1 2 2 0,-1-3-5 15,0-4 0-15,1 2-2 0,1 0 2 0,-1 1-3 0,2-2-1 16,-1 0 0-16,1-3-2 0,0 5 1 0,0-1-1 16,2 1 1-16,1-4-1 0,4 2 1 0,-3 0 1 15,4 2 1-15,1 0 2 0,0-1-1 0,2 1 0 16,2 1 2-16,0 2-2 0,1 2 2 0,2 1-2 16,-1 0 1-16,6 6-1 0,-3-1 3 0,3 3-3 15,1-1 0-15,0 6 2 0,0-1 0 16,-4 4-2-16,1 1 1 0,-1 3 0 0,1-3-1 15,-5 6-1-15,1 0 3 0,-3 1-3 0,2 4 0 16,-1 0 2-16,0 1-2 0,-3-5 2 0,-1 2-1 0,1 0 1 16,0 0-1-16,-2-4 3 0,-2-2 0 0,3-1 1 15,-2-2 5-15,-1-4 0 0,1 1 3 0,-1-4 2 16,-1-2 2-16,2-2 0 0,-1-3 0 0,1-1-1 0,-1-9-4 16,1 2-1-16,1-5-2 0,2 5-2 15,1-6-2-15,-2-2-2 0,-1-2 0 0,2 2 0 16,1 2-2-16,0 0 2 0,-1-1-2 0,1-1 3 15,-4 0-2-15,4 3 2 0,-3 1 1 0,0-2 1 16,-3 1 5-16,-3-1 4 0,-2 2 0 0,0-2 3 16,0 6 4-16,-4 3 0 0,-3 1 11 0,-1-1 0 15,3 4-4-15,-2 1-1 0,1 4-2 0,-8 2-3 16,3 8-7-16,-1-2 0 0,0 5-11 0,0 11-5 16,0 0 0-16,0 8-2 0,2 1-3 0,4 10 0 15,-4-3 1-15,8 5 1 0,1-5 0 0,3-1 1 16,-2 2-1-16,6-14 1 0,0 0 0 0,7-9-3 15,-2 3-1-15,6-17-5 0,1 2-2 0,4-10-15 16,4-5-7-16,0-6-10 0,0-1-9 0,1-8-31 16,0-4-13-16,4-3-16 0,-3 3-15 0,-5 1-3 0,-2 0-15 15,0-2-64-15,1 0-50 0,-4 5 178 0,-7 3-104 16,0 4-34-16</inkml:trace>
  <inkml:trace contextRef="#ctx0" brushRef="#br0" timeOffset="48264.47">4200 3759 512 0,'3'-5'374'0,"-2"1"-121"0,3 3-121 0,-4-2 73 16,0 0-20-16,-3-2-39 0,1 4-15 0,-2-2-13 16,-1 1-10-16,-1-3-26 0,-2-1-11 15,2 3-6-15,-2-3-9 0,-1 0-19 0,1 1-8 0,-2 0-3 16,0 1-4-16,1 4-11 0,0 0 0 0,0 0-3 0,-3 3-5 16,1 7-3-16,-2-3 0 0,6 4-3 0,-4 4-4 15,1 1 0-15,0 3-1 0,0 0-1 0,6 8 5 16,-3-2-1-16,2 4 1 0,2-4 0 15,3-1 1-15,0 3 1 0,7-13 0 0,-1 3-1 0,4-7 3 16,-1-1 0-16,4-13 0 0,0 2 0 16,0-8 2-16,1-2 1 0,2-3 0 0,-1-1 3 15,-1-5 0-15,1 0 2 0,-4 1 2 0,2 1 3 16,-2 1 0-16,-5 4-1 0,3 0 2 0,-1-2 2 16,-4 6-4-16,1 3-1 0,-1 2 0 0,0 1 0 15,0 6 1-15,0-2-2 0,-3 7-2 0,4 5 0 16,-1 2 1-16,1 5 1 0,-1 1-4 0,2 5-1 15,-1-1-1-15,2 2 0 0,0 0 0 0,3-7-6 16,-3 2-11-16,2-11-12 0,5 5-12 0,2-9-44 16,-3 2-25-16,8-11-32 0,-10-5-42 0,8-3 112 15,-2-5-87-15,6-7-18 0</inkml:trace>
  <inkml:trace contextRef="#ctx0" brushRef="#br0" timeOffset="48826.5">4643 3176 935 0,'3'-9'438'0,"1"-1"-230"0,-1 3-110 15,0-2 49-15,1 2-39 0,-1 1-8 0,-1-4-14 16,2 7-2-16,0 2-14 0,0 0-11 0,-3-1-15 0,1 3-3 15,-2 0-2-15,0 4-6 0,0 3-6 0,0 7-11 16,0-2-2-16,0 9-2 0,0 3-1 0,2 7-4 16,-2-2-2-16,2 8 0 0,1-1-1 0,1 4 0 15,-1 0-1-15,4 3-1 0,1-2-1 0,-1 1 2 16,0 2-1-16,2-4-1 0,0 0 2 16,-2-5-2-16,-5-5 0 0,5 1 0 0,-2 0-1 15,1-6-1-15,-3-4-1 0,0 0-2 0,-2-1-4 16,4-5-2-16,-1 1 1 0,0-5 0 0,1-4-1 15,-4 2 0-15,2-7 1 0,3 3 0 0,-1-5 5 16,0-1 2-16,-2-2 0 0,-3-4 0 0,1 1 1 16,4-1 1-16,-5-2 0 0,0-1 1 0,-2-4-1 15,0 2 1-15,3-3 0 0,-3 2 0 0,0-2 1 16,-2-2 1-16,-3-4-1 0,0 3-1 0,1-2 2 16,-5-2 1-16,-3 2-1 0,5-3 0 0,-3 3 0 0,0 5 0 0,0 0 1 15,-1 2 3-15,2 1 0 0,2 6 0 16,-2 2 3-16,0 2 0 0,0 2 1 0,-1 1 1 15,4 5 0-15,-3 1-1 0,-2 1-1 0,3 5 0 16,-2 4-3-16,1 6 2 0,0 0-2 0,-2 6 0 16,-1 4-1-16,2 3 2 0,-1-1-1 0,3 8 1 15,0-5 2-15,5 3 9 0,-3 1 3 0,10-6 1 16,-2-3 4-16,6-5 3 0,4-5 2 0,5-8 0 16,-2 0 2-16,6-10-8 0,1-6-2 0,3-6-2 15,1-2-3-15,-2-1-4 0,11-4-5 0,1-7-12 16,-3-1-30-16,1 2-38 0,3-1-57 0,-2-3-103 0,7-4 171 15,-4-6-119-15,0 0-61 0</inkml:trace>
  <inkml:trace contextRef="#ctx0" brushRef="#br0" timeOffset="65957.11">5531 3615 1016 0,'-1'3'492'0,"0"3"-279"0,-3-3-116 0,-1-3 15 16,4 1-2-16,0 0-1 0,0 3-8 0,1-1-15 15,-2 0-6-15,2-3-35 0,0 0-9 0,1 1-6 16,-1-1-7-16,3 1-6 0,2-1-3 0,-2 0 0 16,4 1-4-16,-1 1 0 0,4-2-3 0,-1 3-3 15,3-3-2-15,3 2 0 0,0-2-2 0,0 0 1 16,5 2 0-16,2-2 0 0,-2 0 2 16,3 0-3-16,-2 2-9 0,-1-2-16 0,-2 2-63 15,-3-2-34-15,-1 2-47 0,-3 0-72 0,-1 0 158 0,-3 3-133 0,3 1-87 16</inkml:trace>
  <inkml:trace contextRef="#ctx0" brushRef="#br0" timeOffset="66125.55">5663 3800 987 0,'-15'11'514'15,"3"-2"-259"-15,0 3-146 0,1 0 85 0,2 1-100 16,3 1 1-16,0-3-18 0,4 1-7 0,1-1-6 15,1 1-12-15,0-2-22 0,3-2-4 0,0-3-6 0,4-2-4 16,4-4-6-16,-1 1-3 0,5-4-7 0,6-4-27 16,-2-1-26-16,9-2-35 0,-3-1-44 0,5-2 95 15,3 0-74-15,0-3-33 0</inkml:trace>
  <inkml:trace contextRef="#ctx0" brushRef="#br0" timeOffset="66880.22">6355 3163 669 0,'-9'9'361'16,"5"-5"-176"-16,3 3-79 0,-3-1 61 0,3 2-50 0,0 1 1 16,2 5-22-16,0-1-10 0,2 3-12 0,-2-1-14 15,-1 6-23-15,1-1-7 0,1 5-6 0,0 3-7 16,-2 4-7-16,0-2-1 0,1 14-1 0,0-4 1 15,-2 3-5-15,-1 4 3 0,2 3 0 0,0-3-1 16,-4-2-1-16,0 0 2 0,1-8-2 0,0 2 0 16,1-6 1-16,0-14-2 0,-2 1 0 15,-2 1 2-15,4-9-2 0,0-3-1 0,1-5-1 0,-3-4-1 16,-2-8-1-16,1 3 0 0,2-7-1 0,2-6 1 16,-1-1-1-16,2-6 1 0,0 1 0 0,4 0 3 15,2-4 2-15,2 3 0 0,-1-4 3 0,3 2 4 16,-1 0 4-16,2 4 1 0,1 0 1 0,0 5-1 15,1-3 1-15,0 19 0 0,0-5-3 0,0 10-3 16,0 5-2-16,2 11-2 0,-3-2-1 0,2 7 1 16,1 5-1-16,-1-1-2 0,4 4 2 0,-4-3-2 0,3-1-3 15,7 1 1-15,-5 0 0 0,1-5-1 16,2-2 0-16,-5-3 0 0,5-2-1 0,-4-6 0 16,0 2 1-16,0-11 1 0,1-2 1 0,-5-1 1 15,5-7 2-15,-2-2 2 0,1-6 4 0,1-2 2 16,-4-5 2-16,0-5 0 0,0-1 3 0,0 0-1 15,-1-5-1-15,1 3-2 0,-4-1-2 0,-1-2-1 16,-2 8-2-16,-1-1-2 0,-1 4 0 0,-3 2 1 16,-2 2-1-16,-2 0 2 0,1 5 0 0,-2 6 2 0,-5-1 3 15,1 3 2-15,-3 1-2 0,0 6-2 0,2 7 1 16,-3 3-2-16,-3 7-2 0,0-3-3 0,2 5-4 16,1 9 1-16,-1-2-5 0,-1 3 0 0,2 1-1 15,0 0 0-15,1 3-1 0,2-2-1 0,3 3 1 16,3-4-3-16,1 0 1 0,3-1-2 0,1-9-10 15,6-3-35-15,1 5-21 0,5-18-22 16,-1 3-26-16,2-13-88 0,1 5-63 0,7-16 171 0,2 4-130 16,5-9-62-16</inkml:trace>
  <inkml:trace contextRef="#ctx0" brushRef="#br0" timeOffset="67205.23">7348 3529 759 0,'5'-14'463'0,"-4"3"-181"0,0 2-147 0,-2 2 78 16,-3 3-24-16,-1 1-20 0,0 0-19 0,-1 3-43 15,-1 0-12-15,0 2-13 0,-1 1-9 0,0 1-19 16,1 0-5-16,0 5-11 0,-2-1-3 0,0 2-10 16,1 0-7-16,-4-3-2 0,0 5-3 0,3 4-5 15,-3-1-4-15,1 5 1 0,0 1-4 0,1-4-3 16,-1 8 0-16,1 7-1 0,5 0-2 0,-2-8 1 16,2 4-1-16,1-4-2 0,3 3-1 0,9-6-2 15,-3 3 2-15,9-10-1 0,0-4-2 0,-2 1-1 16,8-4 2-16,-1-6 0 0,1-6 2 0,-2 1 1 15,2-8 0-15,-1-1 1 0,-3-7 3 0,3 1 3 16,-2-3 0-16,-1 0 0 0,0 3 2 0,-1-3 5 16,-1 8 1-16,1-5 2 0,-3 8 5 0,-1 1 0 15,-2 5 3-15,0 1 0 0,-2 4 1 0,-1 6-2 16,-2 6-2-16,1 1-4 0,0-1 0 0,-5 14-4 0,5 0-1 16,-3 1-1-16,0-2-1 0,-1 0-3 0,2 1 0 15,1 0 0-15,6-4-12 0,-3 1-9 0,1-11-16 16,2-2-48-16,1 3-26 0,2-10-27 0,3-4-39 15,2-7 106-15,-1-3-88 0,5-4-19 0</inkml:trace>
  <inkml:trace contextRef="#ctx0" brushRef="#br0" timeOffset="67721.03">8039 3132 1089 0,'-1'-3'536'0,"-3"2"-284"0,3-1-150 0,-1 2 38 16,0-1-10-16,2 0-12 0,-2-1-17 0,6 3-47 16,-4-1-13-16,3 2-10 0,-3-1-4 0,0 3-10 15,2-1-5-15,5 4-6 0,2 0-1 0,-5 2-1 16,3 2-2-16,-4 3 2 0,8 0-2 0,2 5 1 16,-4-1 0-16,-6 1 2 0,2-1-1 0,2-1-1 0,0 0 1 15,2 1 0-15,-7-2 1 0,0-4-2 0,4-1 2 16,-3-3-1-16,-3 2 1 0,-2-7 2 0,-1 2-1 15,0-3 0-15,3 2 1 0,-4-4-1 16,4 1 0-16,-1-1-2 0,2 1-1 0,-2-1 0 16,0 0 0-16,-2-2-1 0,0-1-1 0,2 2 2 15,1 1-3-15,-5-4 4 0,0 0-1 0,4 1 0 16,-2-4-2-16,2 2 1 0,-5-3 2 0,0-2 1 16,-6 0 3-16,8 2-1 0,-4 0 3 0,-3 0 1 15,-4 6 0-15,-3-3 1 0,5 2 2 0,-2 6-4 0,-1 4 2 16,-3 1 0-16,1 0-3 0,3 6 1 0,2 3 0 0,0 9-1 15,1 9-1-15,-3-4 1 0,3 4-3 16,5 7 2-16,-1 2 3 0,1 1 1 0,3-3 2 16,2-2 5-16,-2-3-2 0,4-5 3 0,6-3 0 15,-2-9-1-15,2 1-3 0,4-15-4 0,0 6 0 16,2-7-6-16,1 1 2 0,1-6-5 0,-2-2 0 16,7-1-3-16,0-3 0 0,-1-1 1 0,0-3-3 15,0-3-31-15,2-2-20 0,-3-2-25 0,3 0-33 16,-8 2-42-16,2-4-55 0,8-5 129 0,-5 0-105 15,0 0-8-15</inkml:trace>
  <inkml:trace contextRef="#ctx0" brushRef="#br0" timeOffset="68080.56">8398 3691 1139 0,'3'2'604'0,"-2"4"-282"0,-1 0-172 0,-1 1 75 16,1 1-37-16,-3-2-15 0,-1 1-18 0,2-3-58 16,0 2-22-16,2-2-18 0,2 2-16 0,-1-4-22 15,0 1-6-15,2-3-7 0,0 0-8 0,3-1-53 16,-1-1-32-16,4-4-48 0,-2 0-67 15,4-3 142-15,4-1-113 0,15 0-45 0</inkml:trace>
  <inkml:trace contextRef="#ctx0" brushRef="#br0" timeOffset="68925.39">8836 3515 1066 0,'4'-2'520'0,"-2"-2"-275"0,0-1-144 0,1 3 33 15,1-2-10-15,0 4-16 0,-1 0-14 0,1 4-46 16,-1 1-14-16,1 8-11 0,0 0-6 0,1 7-7 16,0 2-1-16,-6 5-3 0,4 2 0 0,0 2-2 15,-1 6 1-15,2-3-1 0,-3 1 0 0,-1-2 1 16,0-5-1-16,0 3 0 0,-1-1 0 16,-1-6 0-16,-2-2-2 0,0-5 2 0,-1 0-1 15,3-7-2-15,-1 2 1 0,1-7 0 0,-3-5-2 16,4 3 0-16,-1-4-1 0,-2-6-2 0,0-6 0 15,1 2 1-15,0-8-1 0,0-1 0 0,5-5 2 16,-5-3 1-16,7-2-2 0,1 1 1 0,1-1 2 16,-1-2 2-16,1 2-1 0,4 0 1 0,0 3 1 15,-1-3 0-15,0 2 3 0,0 4 3 0,0 2 2 0,-4 8-2 0,8 3 5 16,-2 0 1-16,-5 3 0 0,4 9-1 16,-4 2 0-16,4 5-1 0,1 9-4 0,1-3-2 0,-7 3-2 15,4 4-3-15,1 2 0 0,2 5-1 16,4 2 0-16,-4-5-1 0,0 1 0 0,3 0 1 15,3-1-1-15,-6-7 1 0,3 1-1 0,0-5 1 16,-2-3-1-16,-4-3 2 0,2 0-1 0,-3-8 0 16,0 1 2-16,2-1-1 0,-4-1 2 0,4-5-2 15,-4 1 2-15,5-6-1 0,0 1 0 0,1-2 0 16,-1-2 1-16,-3 0-1 0,1-5-3 0,-2 1 2 16,0-1 0-16,1 3 0 0,-2 0 1 0,-2 2-1 0,-3-7 1 15,-5 1 2-15,1 1 1 0,-1 0-4 0,-1 2 2 16,-5-1-1-16,-1-1 0 0,0 5-1 0,1 6-3 15,2 3-2-15,-2 5 0 0,2 10 1 0,0 5-3 16,-1-1-1-16,4 18-2 0,1 0 2 0,2 5 1 16,1 2 1-16,5 4 0 0,0-1-1 0,6 0 3 15,1 0-2-15,7-3 1 0,-6-5-15 0,7-5-19 16,1-4-14-16,3-6-15 0,0-2-18 16,-2-3-20-16,3-11-28 0,0-3-136 0,7 0 189 0,-8-6-102 15,3-5-47-15</inkml:trace>
  <inkml:trace contextRef="#ctx0" brushRef="#br0" timeOffset="69186.45">9590 3595 1374 0,'-13'12'580'0,"1"0"-319"16,0 2-143-16,5-1 66 0,0 0-45 15,2 2-33-15,3 4-9 0,2 0-18 0,1 5-15 16,2-2-14-16,3 1-18 0,3 2-6 0,1-3-5 16,-2-4-6-16,8 2-9 0,-4-1-1 0,6-6-4 15,-2 3-1-15,4-4-5 0,-1 0-8 0,7-4-11 16,1 0-11-16,-3-3-41 0,6-2-17 0,2-1-22 16,1 1-26-16,-6-2-22 0,0-2-25 0,-1-4-119 15,3 2 198-15,-3-2-101 0,-6 0-39 0</inkml:trace>
  <inkml:trace contextRef="#ctx0" brushRef="#br0" timeOffset="69419.13">10026 3497 1044 0,'-11'3'547'16,"1"1"-268"-16,1 3-158 0,-4 2 79 0,6 4-52 15,-3 3-20-15,0 6-15 0,1 0-17 0,-1-1-33 16,2 10-8-16,-6 6-3 0,1-1-8 0,-1 0-16 15,-2 5-5-15,-1 0-6 0,-1 9-5 16,-3 2-4-16,-2 0-2 0,7-9-3 0,1 3 0 16,1 3-3-16,4-7 0 0,2-4-1 0,4-10-32 15,1-1-18-15,3-8-19 0,2-7-22 0,6-10-82 16,-4 1-42-16,10-17-99 0,-1 0 199 0,6-13-166 16,-1 4-72-16</inkml:trace>
  <inkml:trace contextRef="#ctx0" brushRef="#br0" timeOffset="69704.36">10317 3146 590 0,'4'-2'339'0,"1"2"-149"0,-3-2-102 15,2 3 64-15,0 0-30 0,0 1-3 0,-2 4-10 16,-1-4-7-16,-1 4-22 0,0 7-3 0,4 6 12 15,-2-3 0-15,-2 0-21 0,1 6-4 0,-5 1-4 0,4 12 3 16,-7 6-6-16,1-5-6 0,0 5-16 0,-4 12-8 16,0-2-7-16,3 8-4 0,3 3-3 0,-2-3-25 15,2 2-16-15,1 0-16 0,2-8-16 0,1-4-24 16,0 1-2-16,1-9-6 0,1-9-4 0,3-5-8 16,0 1 2-16,-1-17 2 0,2 3 6 0,-3-11 3 15,3 5 5-15,1-9 4 0,-1 0 1 0,-5-11 10 16,2-2-2-16,-1-2-7 0,1-3-18 0,-1 2-15 15,-7-9 76-15,1-2-79 0,1-3-50 0</inkml:trace>
  <inkml:trace contextRef="#ctx0" brushRef="#br0" timeOffset="69858.23">10213 3601 643 0,'-5'-7'472'0,"0"6"-157"0,3 3-156 16,1 8 94-16,1 2-61 0,2 2-19 0,3 1-31 15,-1 2-5-15,9-1-11 0,-1 1-10 0,4 0-20 16,-1-2-2-16,8 0-10 0,-3-4-4 0,3-1-23 15,2-4-9-15,-2-3-7 0,1-1-7 0,-2-1-18 0,-1-6-10 0,7-3-66 16,-2-3-52-16,-2 1-73 0,4-5-129 0,5 1 229 16,8-6-213-16,13-6-125 0</inkml:trace>
  <inkml:trace contextRef="#ctx0" brushRef="#br0" timeOffset="72157.3">10951 3458 1247 0,'-5'1'541'0,"5"-3"-338"0,0-1-130 0,0-4 9 16,0 2-4-16,0-4-12 0,1 0-9 0,-1 1-33 0,4 0-11 15,-4-5-41-15,2 4-27 0,1-2-34 0,-2 1-46 16,4 1-80-16,0 0 147 0,3 2-111 0,-2-3-38 16</inkml:trace>
  <inkml:trace contextRef="#ctx0" brushRef="#br0" timeOffset="72516.03">11196 3991 949 0,'-5'4'519'0,"1"2"-243"0,-2-2-144 0,0-4 43 15,1 1-7-15,2 1-11 0,-4 0 1 16,0-2-13-16,0 0-13 0,-1 0-38 0,-2 3-9 15,4 2-12-15,-4 0-14 0,-2 2-12 0,-5 5-26 16,1 2-7-16,-5 3-6 0,0 12-13 0,-7 3-60 16,1-1-35-16,-11 21-44 0,1-4-65 0,-8 13 144 15,5-4-119-15,-12 12-43 0</inkml:trace>
  <inkml:trace contextRef="#ctx0" brushRef="#br0" timeOffset="79165.35">8205 2972 286 0,'-1'-2'185'16,"0"-1"-43"-16,-1 2-64 0,0-1 46 0,1 1-15 15,0 0-19-15,-1 0-4 0,0 0-4 0,2 1-6 16,-1 0-14-16,-2-2-2 0,3-1-5 0,-5 1-5 16,3 1-6-16,2 1-4 0,-4-2-5 0,0 0 0 15,3 0-4-15,-1 2-1 0,-1 0 0 16,3 0 2-16,-2-4-10 0,2 2 0 0,0 1-4 0,0-1-3 15,-1 0-6-15,0 1-3 0,2-1-3 0,-3-2-2 16,4 4 1-16,0 0-1 0,-1 0 0 0,2 2 0 16,0 3 0-16,0-1 0 0,-3-2-2 0,6 6 0 15,-5-1-1-15,2 0 1 0,-1 2 1 0,3 1-2 16,-3-2 0-16,2 4 2 0,0 0 2 0,-3-1 1 16,2 1 2-16,-2 0-3 0,1 2 2 0,1 3 4 15,-3-2 2-15,1 2-5 0,-1 0 4 0,0-1 0 16,1 2 0-16,-1-2 1 0,0 1-2 0,-4-5-2 15,2 0 0-15,0 0 1 0,2 0-2 0,-2-3-2 16,2-1-1-16,0 1 0 0,-1-1 0 0,2 0 0 16,-1-1-1-16,1-2 0 0,-1 2-1 0,1 0 0 15,-1-1 0-15,1 1 1 0,-1-2-1 0,1 1-1 16,0 1 1-16,-1-2-1 0,0 2 1 0,1-2 0 16,-1 0 1-16,0-1-1 0,2 2 1 0,-2-3 2 15,0 1-2-15,1 2 0 0,-1-1 2 0,0-1 0 16,0 2-3-16,-1-1 1 0,1 1 2 0,-2 1-3 15,1-2 1-15,1 3 0 0,-1-2 0 0,-1-1-1 0,-1 1 1 16,3 1-1-16,0 0 1 0,-1 0 1 0,1-1-2 16,-4 0 2-16,4 0-2 0,0 2 1 0,1-2 0 15,-1 0 1-15,0 0-2 0,-2-1 0 0,1 1 1 16,0-1-2-16,-1 0 2 0,-1-1 0 0,0 3-1 16,2 0 0-16,0 1 0 0,0 1 1 0,1 0-1 15,1-2 0-15,1 3 0 0,-2-3 0 0,0 2 0 16,0-3 0-16,0 1 1 0,0 6-2 0,0-6 2 15,-1 4 0-15,0 1-1 0,1 1 0 0,0-1 0 16,2 0 0-16,-2-3-1 0,0-1 1 0,3 4-2 16,-2-2 2-16,1-2-1 0,1 1-1 0,-3-3 1 15,2 0 1-15,2 1 0 0,-2 1 0 0,-1-3 1 16,0-2-1-16,0-1 0 0,0 0 0 0,0 0 2 16,-1 1-1-16,1-3 3 0,-1-1-1 0,0-1 6 15,-1 1 3-15,-1-2 1 0,0 0 1 0,-1-1-1 16,3 1-1-16,-1 0-2 0,-2-2 0 0,1 0-5 15,0-2-1-15,2 1-4 0,-2-3 0 0,1 0 0 16,-3-1 2-16,2-6-1 0,0 2-1 0,0 2 0 0,0-3 0 16,-3-2 2-16,3 2-2 0,0-2 0 0,1 6 0 15,-2-3 0-15,1 0 0 0,0-1 1 0,1 1-1 16,-2 1 0-16,-2-3 0 0,2 0 0 16,0 3 0-16,-3-2 1 0,3 2 0 0,-2 0-2 15,3 2 1-15,2-4 0 0,0 3-1 0,-3 0 1 16,2 0-3-16,1 0 3 0,0-1-3 0,-1-3 3 15,2 5-2-15,-1 0 1 0,1-1 1 0,3-1 0 16,-2 1 0-16,2 0-2 0,-1-1 2 0,-2 0 0 16,0 1 0-16,0 0 0 0,2 1 0 0,0 1 0 0,1-2-1 15,-3-2 1-15,2 5 0 0,-1-3 1 0,2 2 1 0,-1 0-2 16,1-1-1-16,-2 0 1 0,-3-1 1 16,3 3-1-16,0 0 1 0,-2-2-1 0,-1 0 1 15,1 0 0-15,-2 1 2 0,2 2-3 0,1 2 1 16,-2-3 0-16,1 1-1 0,1 1-1 0,1 3 0 15,-2-3 1-15,1 0 0 0,-1-1 0 0,3 2 0 16,-1 0 1-16,0 0-1 0,-1-2 1 0,-1 0 0 16,1 2-1-16,-1 1 0 0,1-1-1 15,2 1 1-15,-3-2-1 0,0 4 0 0,1 1 1 0,0-3 0 16,0 2 0-16,0-1 1 0,0 2 1 0,-2-2 0 16,1 2-2-16,1-2 1 0,-3 1-1 0,2 1 0 15,-1-1 0-15,-3-2 0 0,6 4-1 0,-2-1 0 16,-3-1 2-16,3 0-1 0,0 1 0 0,3 2 0 15,-1 0 1-15,-2-2-1 0,-1 0 1 0,0 1-1 16,1 1 0-16,1 0 0 0,-1-2 0 0,0 0 2 16,1 2-2-16,-2 0 0 0,1 0 0 0,0 0 0 15,-1 4-1-15,-2-3 0 0,3 4 0 0,-4-2-2 0,4 1 1 16,-1 1 1-16,-1 4 0 0,2 0-2 0,-1 0 3 16,1 2-1-16,0 4 1 0,0 1 0 15,0 1-1-15,-3 2-2 0,3 3 2 0,-1 3 0 16,-1 0-1-16,2 2 2 0,0 4-2 0,0 0 2 15,-1 3-2-15,0-2 2 0,2 1 1 0,-1 2 0 16,0-7-1-16,0 3 0 0,-5-7 2 0,5 2-2 16,-1-6 2-16,1 2-1 0,-1-4-1 0,-1-2 1 15,1-1-2-15,-5-3 1 0,6 0 0 0,0-1 0 0,-1 3 0 16,-1-4 0-16,2 2 0 0,0-2 0 0,-1-3 0 16,2 4 2-16,-1-2-2 0,0 1 1 0,1-4-1 15,-1 5-2-15,0-2 2 0,0 0 0 0,0 2 0 16,0-2-1-16,1 2 2 0,-1 3 0 0,0-3 0 15,1 0 3-15,-1-3-1 0,-2 0-3 0,2 2 4 16,0-3 0-16,-1-1-1 0,1-1-2 0,0 0 2 16,-1-3-2-16,1 1 1 0,0-3-1 0,0 0-1 15,0-2-36-15,0-1-35 0,4-2-47 0,-4-5-93 16,2 3 155-16,6-2-109 0,0-7-102 0</inkml:trace>
  <inkml:trace contextRef="#ctx0" brushRef="#br0" timeOffset="164795.07">3382 4818 239 0,'0'-5'188'0,"-1"0"-50"0,1 0-65 0,0-2 51 16,-1 2-22-16,1 1-5 0,-5-1-7 16,4 1-3-16,-1 1-8 0,1-2-2 0,-2 1-1 15,1 3-1-15,0 0-10 0,0-2-4 0,-2 1-5 16,0 2-6-16,0 0-15 0,1 3-5 0,-2 2-7 16,1-1-7-16,-1 1-7 0,2 4-5 0,1 7-2 15,0-2 1-15,-4-1-5 0,5 5 1 0,0 5-2 0,-1 6 3 16,2 11-1-16,-1-4 1 0,0 1-2 0,1 7 2 15,3 4 1-15,1 1 0 0,1-6 3 0,0 1-3 16,0-1 1-16,1-5 0 0,0-2 3 0,-2-9-2 16,-1 2 2-16,-1-13-2 0,-1 4 1 0,1-9 3 15,-2 0 0-15,0-10-1 0,0 0 0 0,-1-2 0 16,0-6-2-16,4 0-1 0,-1-6 1 0,-1 2-2 16,5-10-2-16,3-2 0 0,-3-2-2 0,6 4-2 15,-1-6 2-15,-1-3 0 0,3-2-2 0,7 2-2 16,-3 0 4-16,0 8-1 0,0-6 2 0,-2 1 1 15,3 7 0-15,-2 6 1 0,3 10 1 0,-4-2 3 16,-1 9-2-16,0 5 1 0,1 14 1 0,-1 3 0 16,-1 6-1-16,-2 4 1 0,-1 10-1 15,-2-2 1-15,-3 6-1 0,2-3 2 0,-3 0-1 16,2 2 3-16,-2-11-3 0,2-1 0 0,-1-9-14 16,0-3-18-16,-1-7-32 0,1-3-49 0,-1-4-73 0,0-10 130 0,1-2-120 15,-2 0-103-15</inkml:trace>
  <inkml:trace contextRef="#ctx0" brushRef="#br0" timeOffset="165105.24">4017 5420 874 0,'-2'-7'423'15,"2"3"-223"-15,-1-1-109 0,-1 1 49 0,1 3-12 16,-2-6-15-16,3 7-10 0,-3-2-9 0,0 3-19 16,3 0-8-16,-3-1-12 0,0 2-7 0,3-2-22 15,-2 0-6-15,1 2-7 0,-1-2-5 0,1-1-10 16,1 0-13-16,4-1-19 0,0 0-27 0,-3 1-34 15,4-4-51-15,2-1 102 0,2-2-79 0,0 0-25 16</inkml:trace>
  <inkml:trace contextRef="#ctx0" brushRef="#br0" timeOffset="165791.43">4065 5338 691 0,'-13'8'368'0,"8"-2"-173"0,-2-1-108 0,0 0 47 16,2-4-5-16,-1-1-10 0,5 3-17 0,-2-3-27 16,0 0-7-16,3-3-8 0,0 0-4 0,1 1-20 0,2-1-4 15,4-3-3-15,-5 2-3 0,6-3-8 16,-2 1-5-16,3 0-4 0,0-2-2 0,2-1-3 16,-1 2 0-16,2-1-2 0,2-2 0 0,1 3-2 15,1 0 1-15,0 0 0 0,0 1 1 0,3 1 1 16,0 2 0-16,-3-2 0 0,0 1 1 0,-1-1 0 15,-4 0 1-15,3 2 2 0,-4-2-1 0,-2-1 2 16,-8 1-1-16,7 1 1 0,-6-1-1 0,-1 1 2 16,-6-3 0-16,-2 0 0 0,-2-1-1 0,-2 0 2 15,-1 3-3-15,-2-3 0 0,-2 0 0 0,0 5-3 0,-1 0-1 16,0 2-1-16,2 2-2 0,0 1-4 0,1 4 0 16,-3 8-2-16,4 7-2 0,0-5 2 0,4 8-1 15,0 4 2-15,-1 3 2 0,3 3 1 0,4 4 1 16,1-3 1-16,0 0 0 0,3 1 1 0,3-2 1 15,3-6 0-15,0 1-2 0,7-13 0 0,-2 3 2 16,4-8-1-16,2 3-2 0,5-12-8 0,-3-2-5 16,8-4-18-16,-1-5-12 0,9-4-10 0,-3-1-15 15,2-6-50-15,3-2-21 0,-4-7-28 0,3 3-35 16,-6-1-48-16,-6-2 156 0,4-1-145 0,1-1-53 16</inkml:trace>
  <inkml:trace contextRef="#ctx0" brushRef="#br0" timeOffset="166148.04">4704 5135 970 0,'-3'-1'508'0,"-4"1"-250"0,-1 0-144 0,-1 0 53 16,-1 0-16-16,-1 1-16 0,1-1-21 0,-2 0-47 15,1 0-14-15,-2-1-8 0,1 0-13 0,0 0-16 16,-2-2-6-16,3 1-5 0,-1 0 0 0,1-1-4 0,4 1-2 16,-6 2-3-16,5 0 0 0,-1 2-1 15,1 1-1-15,3 4 0 0,-3 1-2 0,6 4-1 0,-4 0 2 16,6 0 2-16,0 1-2 0,0 1 0 15,1 0 2-15,0-3 0 0,7 3 1 0,-2-1 2 16,1-2-1-16,1-1 0 0,2-1 3 0,1 0-1 16,1-5-2-16,1 3 0 0,1-5 2 0,-2 1-1 15,1-3-1-15,0 0-1 0,0 0 2 0,2-3 0 16,-2 0 2-16,0-2 0 0,-2 1 1 0,1 0-1 0,-2-1 2 16,1 1-1-16,-2-1-1 0,-1 1 0 0,1 1 1 0,-1 2 0 15,-2 1-1-15,0 0 1 0,-2 3-1 0,1 6 2 16,0 1-1-16,-3 6 0 0,5 7 0 0,-5 0 1 15,1 2 0-15,1 6-1 0,1-3 0 16,-5-1-1-16,5 0 1 0,-5-6-1 0,4-3-3 16,2-6-36-16,-2 2-10 0,6-13-15 0,-2 2-22 15,6-9-172-15,-2 2 196 0,12-15-121 0,-1-1-69 16</inkml:trace>
  <inkml:trace contextRef="#ctx0" brushRef="#br0" timeOffset="166640.64">5240 4640 889 0,'0'-11'448'15,"5"1"-242"-15,-3-1-116 0,-2 5 16 0,0 1-4 16,1 3-9-16,-6-1-11 0,4 4-15 0,1 0-13 15,-4 2-27-15,1 5-3 0,0 0-5 0,-3 4-5 16,0 3-3-16,6 5-2 0,-6-2 0 16,5 5-2-16,0 1-1 0,-1 1-4 0,-1 1 1 0,3-1 2 15,3 4-1-15,-3-2 0 0,1 1 1 0,0-2-3 16,1 1 1-16,0-2 2 0,2 2 0 16,-6-12-2-16,2 4 0 0,2-7 0 0,-2-3 0 15,3-3 0-15,-3-1 2 0,1-3-1 0,2-2-2 0,3-6 0 16,0 2 2-16,-3-3 0 0,2-3 0 0,-2-1 0 0,4-1 0 15,-5-5 0-15,3 0 2 0,-2 3-1 0,-4-5 0 16,2 6 1-16,-2-3 1 0,-2-1-1 16,-7 1 1-16,2 3 0 0,-5 0 0 0,-2-1 1 15,-3 3-3-15,2-2-1 0,-3 9-4 0,1 1 1 0,0 5-6 16,1-2 0-16,1 21-2 0,-2-5-1 16,3 11 5-16,-1 8-1 0,2 5 4 0,2 1 0 15,0 2 8-15,3 5 1 0,5-3 1 0,1 5 2 16,0-10-4-16,5-4 1 0,3 0 1 0,-2 2-1 15,4-7-3-15,0-7-2 0,2-5 1 0,1-2-1 16,2-12 0-16,-1 6 1 0,1-8 1 0,3-3 0 16,0-3-1-16,1-3-3 0,0-1-8 0,5-9-43 15,0 5-27-15,3-8-37 0,-4-4-54 0,9 3 114 16,-3-4-94-16,4-2-33 0</inkml:trace>
  <inkml:trace contextRef="#ctx0" brushRef="#br0" timeOffset="166896.17">5577 5071 1064 0,'0'7'574'0,"-7"3"-272"16,2-5-171-16,-2 5 68 0,-2 0-41 0,5 0-22 15,-4-3-26-15,2 0-55 0,4-6-18 0,0 2-20 16,-2-2-17-16,4-1-25 0,-1-4-20 0,2 0-23 0,4-4-91 16,5-3-86-16,-3 1 174 0,5 3-126 0,3-5-94 15</inkml:trace>
  <inkml:trace contextRef="#ctx0" brushRef="#br0" timeOffset="167514.06">6004 4953 887 0,'-8'-20'452'0,"-2"5"-225"16,3 2-127-16,0 4 41 0,1 0-10 0,1 4-12 15,1 3-19-15,0 5-44 0,-1 1-10 0,1 6-12 16,0 5-10-16,1 7-15 0,1-1-2 0,2 16-5 15,-1-4 0-15,1 7 0 0,0-1-1 0,3 4 1 16,0 0-1-16,4 6-7 0,-1-3-14 0,2-3-13 16,-3 3-11-16,1-7-9 0,-2-7-9 0,1 2-15 15,1 0-1-15,-5-11 10 0,0-3 13 0,-1-3 12 0,1-7 12 16,-1-10 9-16,0 4 8 0,0-10 15 0,-3-11 6 16,-1 0 1-16,1-10 0 0,-1-3-1 0,-1-7 2 15,1 0-2-15,0-5 1 0,0-2 0 0,2-2-5 16,-1-4-1-16,0-1-1 0,2-7 1 0,2 4-3 15,-1-4 1-15,7 0 4 0,-1 6 1 0,1 1 12 16,2 0 5-16,5 20 3 0,0-3 3 16,0 9 7-16,1 8 0 0,1 8-6 0,-2-1-1 0,-1 7-10 15,2 10-4-15,2 5-2 0,1 3-2 0,-5 1-6 16,3 7 0-16,-4-1-1 0,3 13-25 16,-4 4-7-16,3-2-4 0,-9 2-4 0,-2-3 2 15,0 2 1-15,-3-1 0 0,-3-3 4 0,-10-9 51 16,2 1 18-16,-7-10 15 0,2-3 9 0,-6-6 12 15,3 2 1-15,-1-9 2 0,-3-2-3 0,6-1-25 16,-2-2-10-16,3-5-14 0,-1-1-8 0,3-4-33 16,0 0-14-16,5-3-12 0,1 0-11 0,2-2-34 15,3-1-14-15,3 2-17 0,1-1-21 0,2 4-4 0,4 2-28 0,4 0 99 16,0 0-64-16,-1 3 8 0</inkml:trace>
  <inkml:trace contextRef="#ctx0" brushRef="#br0" timeOffset="168106.75">6327 4823 997 0,'-5'8'535'16,"-3"0"-265"-16,3-5-172 0,-4 6 69 0,3 7-70 16,2-3-13-16,-2 3-36 0,0 3-15 0,1 3-10 0,-3 5-8 15,3 4-6-15,1 1-2 0,4-5-4 0,2 5-1 16,0 2 1-16,4-2 0 0,-2-4-1 0,5-1 0 15,1-2-1-15,-2-3 1 0,-2-5 0 0,-4-6 0 16,4 2-1-16,-4-11 0 0,2 3-1 0,-1-9 3 16,-1 1 2-16,-1-11-3 0,2 2 1 0,1-6 1 15,-2-4-1-15,1-1 0 0,0-3-1 0,1 0-2 16,1-1 0-16,1 1-2 0,-2-4 2 0,1 6-1 16,2 0-1-16,0-2 1 0,1 2 0 15,-3 1 0-15,3 4 1 0,0 4-1 0,0 3-2 0,-1 6 1 16,1-2 2-16,-4 8 0 0,3 4 0 0,0 5 0 15,0 2 0-15,-1 2 1 0,1 2 1 16,1 2-1-16,1 1 0 0,1-2 0 0,1 2 2 16,-2-3-2-16,4-1 0 0,1 0 2 0,0-7-1 15,3 3 0-15,1-8 0 0,0 4-1 0,-1-6 0 0,1-3 1 16,0-6 1-16,-2 0-1 0,-2-3 1 16,0-3 2-16,3-3-2 0,-5-1 4 0,2 1-3 0,-5-3 0 0,1-2 2 15,2 1-2-15,-3 1 1 0,-2 1-2 0,-2 3 2 16,1-3-1-16,-3 3 2 0,3 0 0 0,-5 2-2 15,-1 1 3-15,1 1-2 0,-1 1 2 16,-4 2-2-16,0 3-3 0,-3 1-2 0,0 2 0 16,1 9 1-16,-2 2-2 0,0-1 1 0,-4 9 0 15,2 1 2-15,0 6 5 0,1 0 1 0,2 7 1 16,-4-3-1-16,1 4 1 0,5 3-2 0,-1-1 0 16,0 0-3-16,6 0-2 0,-1-2-1 0,3-4-1 15,5-1 1-15,-1-4-1 0,8-5 0 0,3-4-6 16,1 1-10-16,-3-5-11 0,3-5-16 0,0-3-20 0,3-1-70 15,1-8-45-15,0 1-68 0,-1 0 163 0,6-3-154 16,-2-3-64-16</inkml:trace>
  <inkml:trace contextRef="#ctx0" brushRef="#br0" timeOffset="168387.09">7074 4716 826 0,'-15'7'437'0,"2"1"-220"15,2 3-112-15,1 3 38 0,-1 5-1 0,6 9-11 16,-2-1-14-16,4 1-44 0,-1 7-9 16,1-1-13-16,3 7-9 0,2-5-9 0,3-3-14 0,1-2-6 15,2-4 0-15,2-5-4 0,8-6-1 16,-3-2-1-16,8-14 1 0,-2 2 2 0,1-7 3 16,-2-1 4-16,1-12 1 0,3-1 3 0,-5-5 0 15,0-6 0-15,-2-3 0 0,-1-2-1 0,1 5-3 0,-3-2-5 0,-1-5 1 16,3 1-4-16,-6 3-2 0,1 2-2 0,-2 1 1 15,2-3-4-15,-2 1 0 0,0-2 0 0,-1 8-6 16,-1-2-20-16,1 3-17 0,0 1-15 0,-1 5-21 16,1 6-84-16,-1-1-69 0,-1 9 157 15,1 4-118-15,-4 5-72 0</inkml:trace>
  <inkml:trace contextRef="#ctx0" brushRef="#br0" timeOffset="168723.61">7863 4739 921 0,'2'5'545'0,"-1"-4"-264"0,2 3-145 0,-1 0 121 16,2-3-118-16,3-1-20 0,0-1-35 0,1-1-17 16,2 2-13-16,1 0-12 0,2-4-23 0,-1 1-4 15,4-2-6-15,0 2-2 0,1-2-5 0,1-1 0 16,0-1-8-16,-1 0-9 0,2 2-42 0,-3 0-23 15,5 3-28-15,-5-3-35 0,-4 4 93 0,0 1-82 16,0 6-20-16</inkml:trace>
  <inkml:trace contextRef="#ctx0" brushRef="#br0" timeOffset="168878.28">7815 4998 1018 0,'-2'15'478'0,"5"-14"-277"0,2 3-128 15,5-3 21-15,0-2-9 0,4-5-14 0,2-3-18 16,5-1-83-16,4-3-46 0,8-4-59 16,-1 0-122-16,-2-1 192 0,10-3-136 0,-1-3-127 15</inkml:trace>
  <inkml:trace contextRef="#ctx0" brushRef="#br0" timeOffset="169327.57">8591 4779 498 0,'0'-8'315'15,"-2"-1"-109"-15,0 4-104 0,0 5 44 0,2-1-9 16,-2 5-3-16,-3 3-16 0,0 7-40 0,-1 1-12 15,0 6-9-15,0 3-8 0,0 4-14 0,-4 1-3 16,1 10-7-16,0-5-4 0,3 0-9 0,-4 2-5 16,3-6-2-16,0 0 0 0,5-6 0 0,2-3 1 15,0-9 2-15,0 4 1 0,6-5 0 0,-3-10 1 0,0-4 4 16,7 3 3-16,-10-7 0 0,4-4-1 0,1-2 0 16,-1-9 1-16,3-9-3 0,0 4-1 0,5 2-3 15,-6-11-4-15,7 1-3 0,-2 0 2 0,3-2-2 16,1 1-3-16,3 2 2 0,0-1 0 0,-2 3-1 15,4 4 3-15,0-4 6 0,0 14-2 0,0 0 3 16,-3 7 9-16,2-2 4 0,-3 17 0 0,1 1 3 16,-4 11 1-16,-1 7-3 0,-4 9-1 0,-2-2-4 15,-2 10-6-15,-3 5-4 0,-1-2-2 0,0 2-4 16,-2-5-6-16,-3-7-11 0,3 2-25 0,1 1-10 16,1-9-18-16,0-6-19 0,2-5-23 0,3-1-67 15,1-12-50-15,1 6 143 0,4-9-87 0,6-3-65 16</inkml:trace>
  <inkml:trace contextRef="#ctx0" brushRef="#br0" timeOffset="169580.03">9093 4863 979 0,'-6'14'525'16,"-5"4"-267"-16,1-1-142 0,5 0 34 15,0 0-17-15,-1-1-12 0,1 4-13 0,-2 2-18 0,1 0-14 16,3-2-31-16,3 3-6 0,-5-5-10 0,3 1-5 15,-1-1-6-15,3-6-9 0,6 1-3 16,-1-5-1-16,6 1 1 0,-3-9-4 0,4 1 2 16,4-10-2-16,-2 2 0 0,4-8 2 0,-2 3 1 15,3-15-2-15,-4 0 1 0,5 1-1 0,-2-4 1 16,-2-3 0-16,2 3 1 0,-2-1-2 0,-2 2 1 16,-1 1 1-16,-1-1-2 0,-3 5 2 0,-2 5-2 0,-1 0-9 15,-1-3-9-15,-3 5-10 0,-2 5-14 0,0 5-11 0,0 0-35 16,-5 6-25-16,2-2-29 0,-3 7-40 15,2 6 114-15,0-1-77 0,-2 3-19 0</inkml:trace>
  <inkml:trace contextRef="#ctx0" brushRef="#br0" timeOffset="169811.46">9579 4485 1325 0,'-3'-4'617'0,"0"0"-354"0,-1 4-163 0,0 4 27 16,-1 0-16-16,-2 7-10 0,1 3-19 0,0 8-49 15,-3-3-12-15,-2 14-8 0,1-4-5 0,0 9-5 16,0-3 2-16,5 11-5 0,-5 0 2 0,4-2-3 16,3 5-10-16,2-10-15 0,-1 4-23 0,3-5-22 0,6-11-22 15,0 2-82-15,1-4-47 0,-3-7-61 0,5-3 177 16,6-3-134-16,0-6-80 0</inkml:trace>
  <inkml:trace contextRef="#ctx0" brushRef="#br0" timeOffset="170022.64">9905 4401 1239 0,'-1'9'625'0,"-7"6"-354"16,0-3-164-16,-2 3 23 0,0 1-12 0,1 8-17 0,2 5-11 15,-2 7-17-15,-2-1-13 0,2-1-30 0,-1 9-3 16,4 2-5-16,-6-1-6 0,3-3-4 16,1 0-30-16,0 1-19 0,3-3-23 0,4 1-28 15,2-10-103-15,1-1-59 0,6-1 168 0,4-7-139 16,4-9-82-16</inkml:trace>
  <inkml:trace contextRef="#ctx0" brushRef="#br0" timeOffset="170255.05">10172 4700 988 0,'-6'2'532'0,"4"2"-259"16,-2 0-121-16,1 2 31 0,-1-1-78 0,-3-3 67 15,4 2-41-15,-1-5-13 0,3 1-15 0,-1-3-50 16,-1-2-15-16,2 3-15 0,-3-1-10 0,4 1-10 0,-1-1-5 15,1 2-31-15,0 0-17 0,0 1-22 0,0 1-26 16,0 3-32-16,5 0-183 0,0 6 226 16,1-1-149-16,0-1-52 0</inkml:trace>
  <inkml:trace contextRef="#ctx0" brushRef="#br0" timeOffset="170424.25">10257 5148 1318 0,'11'5'707'0,"-6"-5"-312"0,3 2-224 0,-3-1 213 16,-1 1-202-16,2-1-29 0,-3 6-61 0,-5-1-14 15,1 0-18-15,-9 3-17 0,-1 2-16 0,-7 4-40 16,5 5-19-16,-7 0-24 0,-2 0-25 0,1 10-96 16,1-2-47-16,-2 9-61 0,0-2-103 15,1 4 251-15,-2-4-182 0,6 7-45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8T15:29:06.7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4635 4298 1095 0,'-5'6'420'15,"-2"-3"-288"-15,1 2-89 0,-1-3 5 0,0 2-17 16,1 1-1-16,1 1-4 0,0 4-1 0,-1-1-18 16,2-1-5-16,-1 5-1 0,-1-1 1 0,1 2-1 15,0 2-2-15,0 8 0 0,2-4-2 0,-1-2 1 16,2 4-2-16,0 4 0 0,2 3 2 0,0-1 0 15,0-2 2-15,0 0 1 0,0 9 4 0,2 7-2 16,-2-2 3-16,0 1 0 0,-2 10 3 0,0-2 0 16,0 7 0-16,-1 2 3 0,-2 3-1 0,1 3 4 15,-2 3-3-15,3 2 3 0,0 2-4 16,-1-1 2-16,3 6-2 0,-2-1-1 0,3 2-3 0,-1-3 0 16,3 3-1-16,-1-2-2 0,3-3-1 0,0-1 0 15,5-3 0-15,-3-1-1 0,4-2 0 0,1-2-1 16,2-1 1-16,-2-2 0 0,1-7 2 0,0-2 0 0,2 10-1 15,2 0 3-15,-4-12 1 0,1 2 5 0,-2 2 2 16,3 7 9-16,-2 3 0 0,2 0 1 0,-6-9-3 16,1 8 0-16,0 3-1 0,-2-1-5 0,-1 4-2 15,3 2-7-15,-6-3-1 0,3 4-2 0,-6 1 3 16,0 3-4-16,0-1 1 0,-4 2-1 0,0 1 0 16,-5-1-2-16,2 2 0 0,0 2-3 0,2-2 0 15,-3 1-1-15,0 1 0 0,3-1 0 0,-4-2-2 16,2-11 3-16,-1 4-2 0,3 5 1 0,-2 0 0 15,2-12 0-15,2-1 1 0,0 0-2 0,1 11 4 16,2-5-2-16,1 1 2 0,0-10 1 0,2 14 1 16,-2-4 1-16,1 3-1 0,0-2 1 0,0-1 0 15,-1-2 3-15,-1 0 1 0,0 1 3 0,0-8 15 16,0 4 6-16,-2-2 5 0,-1 1 2 0,-2-4 4 16,3 2 2-16,-1-7-3 0,-2-2-4 0,3-1-12 15,-2-2-7-15,3-15-4 0,0 5-4 0,0-8-6 16,1-4-2-16,2 0 0 0,0-2-1 0,0-6 0 15,3-3-2-15,1 1-1 0,1 1 0 0,-2-4 0 16,2-2-2-16,1-2 0 0,0 0-3 0,7-1-1 16,-3 0 1-16,1-5 1 0,3-1-1 0,2 0-1 15,2-2 1-15,1 0 1 0,1-5 0 0,-1-2 0 16,2-3 0-16,3-1 1 0,3-2 1 0,-4-2-1 16,9-4 0-16,-2-1 0 0,7 2 3 0,-1-2 1 15,6-3-2-15,1 0 0 0,4-1 1 0,3-1 1 16,0-1-1-16,1 1 0 0,4 1-1 15,1-2 1-15,5 2 2 0,1 3-2 0,-9 3 2 0,9 5-2 0,11 0 3 16,1-2-2-16,-6 7 1 0,3 3-1 0,-1 1 1 16,8 1 0-16,2 5-1 0,-2-1 1 0,-8 2-2 15,11 7 2-15,-7-3 0 0,4 6 2 0,-3-1-1 16,1 2 0-16,-1-3 3 0,-2 5-2 0,-4 6 3 16,-10-7 1-16,4 1 0 0,-18 0-1 0,4-4 5 15,-9 2 9-15,1 2 1 0,-13-6 4 0,2-2 4 16,-7 1 7-16,-3-1 4 0,-4-3 2 15,2 4-2-15,-7-4-6 0,-9-3-3 0,4 0 3 0,-2-1-2 16,-2 1-12-16,-3-3-2 0,-2 0-5 0,-5-1-4 16,1-1-3-16,0 1-4 0,-3-2-9 0,-4 0-8 15,1-3-1-15,-2 1-2 0,1-2-2 0,1-3-1 16,-2-2-2-16,2-1 3 0,0-2 1 0,1-4 0 16,0-1 2-16,2-2 1 0,2-5 2 0,2-1 3 15,-1 0 2-15,6-7-1 0,1-4 4 0,3-2 1 16,-1 2 3-16,6-12-2 0,-1 6 2 0,2-7 2 15,1-3 2-15,0-4 0 0,1 1 2 0,-1 7 3 0,3-3 0 16,-1-12 3-16,2-1-1 0,-7 5-1 16,3-3 0-16,0 1-1 0,-2-12 0 0,-4-3-4 15,1-4 3-15,3 18-3 0,-10-13 1 0,2-1 0 16,-2 3 0-16,-4-3 0 0,-5 0-1 0,2 3 1 16,-9-5-1-16,2 6 1 0,4-5 0 0,-3 0-2 15,4 1 1-15,-1-3-1 0,4 2 0 0,-1 0 1 16,1-6 1-16,-3-1-2 0,2 1-1 0,2 1 1 15,-1-4 1-15,1 1 0 0,-2 2 1 0,3 0-1 16,-1 2-1-16,0-1 0 0,-1 13 2 0,2-1-2 0,-5-11 0 16,2 0 0-16,1 10 0 0,-3 1 0 0,0 1 1 15,-1-14 1-15,-2 2-2 0,0-2 1 0,1 14-1 16,-2-11 1-16,-1 1 0 0,0 0-1 0,-2-1-1 16,2 6-2-16,1-3 1 0,0 2-1 0,-3-3 1 15,-2 2-3-15,6 2 0 0,-3 0 1 0,0 1 1 16,-1 2 0-16,0-3 1 0,1 6 1 0,1 2 1 15,4 0 1-15,-9 1 3 0,7 6-2 0,1-1 0 16,0 3 2-16,1 2 2 0,2 2-1 0,-2 3-1 16,4 9 1-16,1 2-1 0,0-3 0 15,0 0 1-15,3 10 0 0,-1 1-1 0,2 4-2 0,0-6 3 16,0 5-2-16,1 1 1 0,-1 9 0 0,0-4 1 16,0 3-4-16,1 4 2 0,-1-2 0 0,-1 8 0 15,1-2-2-15,0 3 2 0,-1 1-3 0,0 7 1 16,0-6 3-16,-3 5 0 0,2-2 0 0,-1 2 2 15,-1 3 3-15,-3-2-2 0,2 3 3 0,-4-7 0 16,0 6 4-16,0-1-3 0,-4-1 1 0,-2 2-2 16,0-1-1-16,-9 0 0 0,1-1 0 0,3 3-4 15,-5-1-3-15,-5 3-2 0,-2 2-2 0,-1-2-3 16,2 7 0-16,-5 1-2 0,-8 6-7 0,-10 6-1 16,1-3 1-16,-3 1 0 0,-11 3 0 0,-1 4 2 15,-8 2 1-15,-1 1 1 0,-6-2 7 0,-1-3 1 16,-3 4 2-16,4-1 0 0,0 2 3 0,1-2 0 15,7 0-1-15,-4-2 2 0,6-1-1 0,0 3 0 16,10-4-1-16,-3 0-1 0,8-6-3 0,2 0-11 16,10-3-16-16,1-3-20 0,9 1-25 0,21-8-38 0,-6-2 77 15,-4 1-60-15,12-3-18 0</inkml:trace>
  <inkml:trace contextRef="#ctx0" brushRef="#br0" timeOffset="1055.54">5175 4833 1043 0,'4'6'465'0,"-1"-1"-277"0,-4-4-123 15,0-1 23-15,1 0-10 0,-1 1-13 0,1-1-20 0,0 0-3 16,0 0-7-16,0 0 2 0,0-2-6 0,0 2 1 16,1-2-8-16,0-1-1 0,-2-3-4 0,1 2 0 15,0-3-2-15,-1 0-6 0,1 2 0 0,-1-2-2 16,-3 1 0-16,-2-1-3 0,2-1 2 0,-6 3-2 15,2 2-2-15,-7 3-4 0,2-4-4 0,-7 10-4 16,0 1-3-16,-5 6-1 0,-5 2-1 16,-2 3-3-16,-1 1 4 0,6 0 3 0,-3 7 2 0,-1 1 3 15,-4-1 2-15,8-2 2 0,2 0-1 0,2-1 1 0,1 4 0 16,3-6 0-16,-3 2-1 0,12-6-4 0,3 0-2 16,1-1-1-16,6-2 0 0,3-1-1 0,10-5 1 15,0 2 2-15,6-6 2 0,7-3 4 0,6-1 4 16,-3-2 0-16,9-6 2 0,0 0-1 0,1 0 0 15,1-3 1-15,-2 1-3 0,1-2 0 0,-7 5-1 16,6-1 4-16,-11 8-2 0,1-2 4 0,-6 2 8 16,-6 4 2-16,-4 4 3 0,0 4 2 0,-7-1 2 15,-5 5-1-15,-2 2-2 0,-5 1 0 16,3 1-7-16,-10 1-4 0,-1 3-1 0,-2-2 1 16,2 3-1-16,-3-2 1 0,0-2 8 0,-3 0 7 15,0-5 1-15,-1 4 2 0,4-5 2 0,-3-1 3 16,0-6 2-16,1 1 0 0,-2-1-2 0,5-3-8 15,-1 1-1-15,0-6-2 0,4 1-2 0,-2-3-6 16,2 1-3-16,5-5-4 0,4 5-3 0,-2-3-3 16,-1-1-2-16,7 4-3 0,-4-3-3 0,5 3-4 15,-1-1 0-15,-4 0-5 0,6 0-3 0,-1 1-6 0,5 0-9 16,-4-2-32-16,2 2-20 0,3-1-30 0,3 1-43 16,5-2-65-16,-2-5 146 0,12-3-106 15,-5 3-28-15</inkml:trace>
  <inkml:trace contextRef="#ctx0" brushRef="#br0" timeOffset="1443.04">5520 4876 1270 0,'-3'2'583'0,"1"0"-344"0,0 0-149 0,2 1 43 16,1-1-25-16,2 1-12 0,2-2-14 0,6 3-32 16,-4-2-8-16,9 0-8 0,-3 0-9 0,4 0-14 15,-1-2-12-15,3 1-13 0,0 0-11 0,-3-1-26 16,1-1-12-16,-1 1-10 0,1 1-8 0,-4-1-25 16,-2 1-5-16,-1 0-5 0,-1 0-6 0,-3 0 7 0,2 5-14 15,-4-1-93-15,0-2 147 0,-1-1-73 0,-3 2-34 16</inkml:trace>
  <inkml:trace contextRef="#ctx0" brushRef="#br0" timeOffset="1631.07">5441 5189 1606 0,'2'3'720'0,"5"-1"-494"16,2 1-164-16,1-3-2 0,6-2-19 0,1-3-2 0,7-2-15 15,5-6-17-15,-1 3-23 0,-1 1-41 0,5-8-119 16,0 0-117-16,3 0 219 0,6-1-162 0,-6-6-126 16</inkml:trace>
  <inkml:trace contextRef="#ctx0" brushRef="#br0" timeOffset="2263.35">6073 4757 1551 0,'-1'2'623'0,"3"0"-426"0,-2-2-136 0,3 1 22 16,4-2-21-16,4 0-36 0,2-1-7 0,4 1-2 16,-1-2-5-16,6-1-14 0,-1 0-7 0,-7-3-8 15,6 2-2-15,2-2-10 0,-4 1 1 0,2 0-1 16,1 3 0-16,-7-4 6 0,7 6 3 0,1 1 9 15,-3 0 1-15,-4 0 11 0,-4 4 0 0,0 0 0 16,0-1 1-16,-1 3 0 0,-6-2 2 0,-1 2-2 0,-2 2 2 16,-2 3 0-16,0-2 2 0,-3 2 0 0,-1 2 1 15,-2 1-1-15,0-1 0 0,-3 0 0 0,1 0 0 16,-1-2-1-16,-1 2-2 0,-1-6 0 0,4 3 0 16,-4-2-1-16,1-2 0 0,3 0 0 0,2-3-1 15,-2 1-1-15,8-1 0 0,-3 0-2 0,1-2-2 16,5 2 0-16,2 0-1 0,0 0-2 0,2 2 1 15,2 0 1-15,3 3-1 0,0 1 1 0,-1-3 1 16,5 6-1-16,0-1 1 0,3 0 0 0,-5 2 2 16,3-4 1-16,-3 4 0 0,2 2 1 0,-5-1 2 15,2 0 4-15,-6 0 3 0,-2 2 16 16,0 0 6-16,-4-1 7 0,-4 0 8 0,-2-2 14 0,1 1 6 16,-5-2 2-16,-2 0 2 0,-5 1-4 0,0-4-2 15,-3 1-5-15,0-1-3 0,-3 0-12 16,-1-1-6-16,-3-3-5 0,-2 1-7 0,3-4-10 15,-1 2-7-15,0-4-7 0,-2 3-7 0,3-3-20 16,2-1-12-16,1 1-12 0,1 0-16 0,2-2-20 0,4 2-28 0,-3 3-112 16,1-3-109-16,5 0 241 0,0 2-160 0,7-2-74 15</inkml:trace>
  <inkml:trace contextRef="#ctx0" brushRef="#br0" timeOffset="3250.13">5314 6107 1123 0,'0'-4'509'0,"-1"1"-304"0,2 2-128 0,-1-3 28 15,0 1-22-15,0 2-15 0,3-1-11 0,1 2-27 16,-2 0-10-16,-1 1-7 0,0-1-5 0,2 1-8 16,-1-1 0-16,1 4-2 0,1-1 1 0,-5-1-7 15,1 2 2-15,1 3-2 0,3 4-2 0,-2-2 3 0,3 6 0 0,2 8-2 16,-2 0 2-16,3 4 2 0,2 5-1 16,-1 2 2-16,0 8-1 0,0 9-2 0,0-3 2 15,-2-2 0-15,-1 7-4 0,4 1 2 0,-1 3-1 16,-1-3-1-16,1-6 3 0,-3 1 2 0,0-5 0 15,-1-2 3-15,0-5 1 0,0-1 5 0,-3-5-1 16,0-1 3-16,-2-5 0 0,1 2 2 0,-1-7 2 16,0-2 1-16,0-4 4 0,-2-3 0 0,1-4 1 15,-1 1 2-15,-1-3-1 0,0-3 0 0,-4-6-1 16,3 3-2-16,0-2-3 0,-3-5-2 0,3 2-2 0,-4-6 1 16,5-2-1-16,-4 1 1 0,5 2-2 0,1-7 4 15,0 1-1-15,1-3 0 0,-2-1 0 0,5-2-2 16,-2-1-3-16,1-4-1 0,1 0-2 0,4 0 0 15,-2 0-2-15,5 0 0 0,-1-3-1 0,0 4-1 16,2 1 2-16,1 3-2 0,1-2 1 0,2 7-1 16,-3-4 0-16,5 8-1 0,-1 1 1 0,4 4-1 15,-2 3-2-15,2 6 1 0,0 2 1 0,-2 0 0 16,1 10 0-16,3 7 0 0,-4 0 2 16,0 1 1-16,-3 5 1 0,3 6 3 0,-3 3 3 0,-1 8 2 15,0-4 2-15,-6 2 1 0,5 4 2 0,-2 0 2 16,-2-1 2-16,-5-5-1 0,3-2 3 15,-2 2 1-15,-1-9 0 0,-1-1 3 0,-3-10-2 16,-1 2-2-16,1-7-2 0,0-2-6 0,-1-10-29 0,1 2-17 16,-2-15-23-16,-1 0-30 0,6-10-204 15,-3 2 227-15,11-20-137 0,-5 3-90 0</inkml:trace>
  <inkml:trace contextRef="#ctx0" brushRef="#br0" timeOffset="3953.48">6269 6645 1363 0,'-8'13'651'0,"-4"-8"-448"15,-2 3-145-15,2-4 14 0,7 2-22 0,0-1-22 16,1 1-6-16,4-3-7 0,-5-2-10 0,4 4-8 16,1-2-5-16,5-3-4 0,-2 1-5 15,-1-1 0-15,7-1-2 0,-4-1 3 0,12 1 2 16,-3-3 6-16,10-2 1 0,-4 2 3 0,8-2 3 16,2-2 2-16,5-1 2 0,1 1-2 0,6 0 2 0,2-1-3 15,6-2 0-15,4 2 0 0,-9 0 0 0,9 1-2 0,6 1 1 16,1-2 1-16,-5 2-2 0,-2 3 1 0,6 3-1 15,3-6 1-15,3 3 0 0,-2 0 1 16,-7 0 0-16,14 1 0 0,-5-1 1 0,2-1-1 0,1 2 2 16,-1 0 1-16,0 0-1 0,1 1 5 0,-2 1 3 15,-3 0 10-15,2 1 1 0,-5 1 2 0,-2-1 4 16,-4 2 6-16,4 1 1 0,-13-2-3 16,2 2-3-16,-4 1-5 0,-4-2-2 0,-6 2 1 15,2-2-7-15,-7 2-2 0,-1 2-2 0,0-3-1 16,-9 0 2-16,-1-1-3 0,-9 0-2 0,7 0 2 15,-7 0 1-15,0-2-3 0,-5 0 1 0,1 0-1 0,3 4 2 16,-5 0-1-16,3-1 1 0,-4-3-3 0,1 3-1 16,2 1 1-16,-2-1 0 0,-2-1-1 0,-2-2-3 15,2 1 0-15,-1-1-2 0,2 1 0 0,0-1-9 16,-2 0-3-16,6 0-9 0,-4 3-8 0,2-3-24 16,4 0-15-16,-1-2-16 0,-1 2-18 0,4-2-79 15,-1-1-58-15,0-1 159 0,1-4-115 0,2 3-34 16</inkml:trace>
  <inkml:trace contextRef="#ctx0" brushRef="#br0" timeOffset="4328.24">8528 6308 1441 0,'-1'6'669'0,"4"-4"-475"0,-1 1-144 0,-2-3 6 16,7-1-20-16,-1-1-10 0,5 1-5 0,2 0-4 15,-1-2-9-15,-4-1-3 0,6 1-3 0,1-1 0 16,-4-1-2-16,2-1 2 0,0 2-2 16,1 2 1-16,0 1 1 0,1-3 4 0,-1 5 0 0,0-1 1 15,3 3 10-15,-2-1 1 0,4-2 2 0,-1 3 3 16,2-1 3-16,4 1-2 0,1 2-1 15,1-1-2-15,1 0-6 0,0 0-3 0,2 2-1 16,-4-3-3-16,0 3-3 0,0-1-3 0,-2 2 1 16,-1-3 2-16,-1 3 0 0,-3-1 0 0,-6 3 1 0,2 2 4 15,-11 1 0-15,1-2 5 0,-11 7 0 0,-6 7-2 16,-2-1 1-16,-11 5-1 0,-6 6-1 0,-8 4-4 16,-3 2 0-16,-8 4-6 0,3 0-5 0,-3-5-29 15,-2 4-14-15,9-12-27 0,-2 0-33 0,13-9 73 16,-4 3-61-16,16-19-20 0</inkml:trace>
  <inkml:trace contextRef="#ctx0" brushRef="#br0" timeOffset="5231.91">5924 8097 1034 0,'-11'7'513'0,"0"0"-317"15,2-1-128-15,2-4 26 0,1 1-25 0,0 0-18 0,0-2-1 16,0 0-3-16,2 0 1 0,2 1-11 0,-2 0 2 16,0-1-3-16,1-1-3 0,0 3-2 0,-2-1-7 15,4 3-3-15,-1 1-4 0,-3 2-1 0,-4 1-5 16,3 2-1-16,-6 4-2 0,-1 1 0 0,4 6-5 16,-6-4 0-16,-1 14-3 0,2 1-3 0,0 8-3 15,-1 6 0-15,-4 5 0 0,2 0-1 0,0 9 3 16,-2 3 1-16,5 2 3 0,-3-1 1 0,3-8 6 15,5 2 3-15,5 6 12 0,-3-1 7 0,4-10 7 16,4-4 10-16,4-4 4 0,3 2 16 16,7-10 1-16,-1 4 0 0,3-19-11 0,4-1 2 0,5 1-8 15,1-9-5-15,-3-2-6 0,3-6-18 0,-1-3-3 16,-1-3-3-16,2 1-1 0,0-3-6 16,-9-3-2-16,1 0-4 0,1 0 1 0,-5-3-9 15,3 4-5-15,-10-2-9 0,-1 2-8 0,-3-3-24 0,-2 3-11 16,-2 0-16-16,-2 1-17 0,-2-1-11 0,-3-2-22 0,-2 4-87 15,-1-1-63-15,1-2 194 0,-1 3-125 0,3 1-51 16</inkml:trace>
  <inkml:trace contextRef="#ctx0" brushRef="#br0" timeOffset="5529.48">5420 8793 1782 0,'-15'14'726'0,"0"-5"-508"0,7 1-166 0,1-7 18 16,1-3-26-16,4-1-21 0,4 0-8 0,4-4-11 15,-4 0-2-15,8-4-2 0,-4-4 1 0,7 2-1 16,1 1-2-16,0-5 1 0,0-3-1 0,4 5-2 15,2-4 1-15,2 1-2 0,4 3 1 0,-5 1 1 16,10 4-1-16,6 0-3 0,4 0 1 0,-5 2 1 16,8 4-1-16,1-1-6 0,7-1-46 0,1 1-26 15,3-2-33-15,-8 4-49 0,4 1 112 0,2 0-93 16,0 3-34-16</inkml:trace>
  <inkml:trace contextRef="#ctx0" brushRef="#br0" timeOffset="6614.03">9973 5331 529 0,'2'-10'243'0,"5"2"-179"16,-1-3-79-16,1 1-40 0,-5-2 47 0,3-1-37 0,1-4-36 15</inkml:trace>
  <inkml:trace contextRef="#ctx0" brushRef="#br0" timeOffset="8469.4">9879 4951 1069 0,'7'1'527'0,"-8"0"-293"15,1 0-145-15,-1 0 64 0,-4-1-58 0,1-1-23 16,2 0-16-16,-3 1-29 0,0-1-6 16,-1 1-9-16,2 1-5 0,-5 0-7 0,2 3-3 15,2 0-2-15,-4-1 1 0,4 2-1 0,-2 5-1 0,0-3-1 16,3 3 0-16,-2-1 1 0,4 3 1 0,-2-1-2 0,2 7 1 16,2 0-1-16,-2-4 2 0,2 6 0 0,2 0-3 15,-1 2 3-15,3 2-1 0,0 0 3 0,2 4 0 16,0 0-1-16,1 2 0 0,1 3 1 0,0 2 1 15,-2-3 2-15,4 10-1 0,0-3 0 0,-2 2-1 16,-2-2 3-16,-4 4 0 0,1 1-1 16,-1 6 1-16,-5-1-1 0,-6 5-1 0,3-1 1 15,-2 5 1-15,-1 3-1 0,1-2 0 0,-3 3 0 0,1-10 1 16,1 2-1-16,0 9 1 0,-3-2-1 16,5-8 0-16,-2 1 0 0,1 0 0 0,0 8 0 15,3-4 0-15,-2 3 2 0,5-10-2 0,-1 3 3 16,-1 1-2-16,4-2 4 0,0-1 0 0,3-3 2 15,-2 0-1-15,2-3 0 0,0-2 1 0,2 4-3 16,-1-3 1-16,2 1-1 0,0-1-1 0,0-2-2 16,0 2 0-16,2 1-1 0,0 1 0 0,-3-5 0 15,2 1 1-15,1 7-1 0,-2-5 0 0,0-6 0 0,-4 6-1 16,2 3 1-16,1-1 0 0,0 0-1 0,-1-4 1 16,-3 1-1-16,1 7 1 0,-1 0-2 0,1-1 3 15,-2-6 0-15,-3 6 0 0,-3-1 3 0,1 1 0 16,-4-3 0-16,0-2 2 0,-2 3 1 0,0-2 0 15,-1 2 0-15,0-4 1 0,-1 0-2 0,1 0 3 16,-2 1 4-16,1 0 8 0,-1-3 3 16,1-1-1-16,-1 0 5 0,2 1 8 0,-1-2 4 0,3 2-2 15,0 0 0-15,3-1-6 0,-1 2-3 0,1-2-3 16,1 1-3-16,2-7-10 0,0-4-3 0,1 5-3 16,-2 3-4-16,0-13-3 0,0 3-1 0,1-4 1 0,2 7-1 15,-1-1-2-15,1 1 1 0,3-2 1 0,-1 0-2 16,-1-1 2-16,1 3 1 0,-1-1 0 0,-3-2-1 15,1 2 1-15,-4-4 1 0,0 3-1 0,-2-1 2 16,5 1 1-16,-5 0-5 0,2 2 1 0,5-1 1 16,-3-1 0-16,4 4 0 0,-6-5 1 0,5 1 0 15,2-1-1-15,0 1 3 0,-2-3 1 0,-2-1 2 16,2-2 0-16,-1-2 2 0,3 2 0 16,0-5 0-16,2-5-1 0,0 1-1 0,3 2 0 15,-3-8-3-15,3 0-1 0,5-1-2 0,-3-2-1 16,4-2 0-16,-2 1 1 0,-2-5-2 0,2 0 2 15,4 0 0-15,-4-2 0 0,2 2 0 0,0-2 0 16,-2 0 1-16,3 1-1 0,0 2 3 0,1 0-2 16,-4-1 3-16,-1 1-1 0,2-1-1 0,-2 0-1 15,0 0 1-15,-1 1-1 0,2 1-1 0,-1-1-1 16,3 1-2-16,4 1-1 0,0-1 0 0,4 0-1 16,3-1-1-16,4-2 1 0,-3-1-2 0,1 2 3 0,0-5 1 15,6 1 0-15,1 0 1 0,-6-1 1 0,3 3 0 16,2 2 1-16,4-2 0 0,2 1 1 0,2 0-1 15,-4 1 1-15,6 3 1 0,0 0 1 0,2 2 0 16,1-2-1-16,4 6 2 0,0 1-1 0,0 2 1 16,1 0 1-16,3 1-2 0,-2-1 1 0,2 2-3 15,0-1 1-15,-2-2-1 0,0 0 0 0,3 0 0 16,-2 1-2-16,-2-3 1 0,0 3-1 0,1 0 1 16,-1-1 0-16,-7 0 1 0,-6-2-1 0,7 1 0 15,2-1 3-15,-7 1-3 0,-2-3 1 0,-4-1-1 0,3 2 0 16,-4-3-3-16,4 2 2 0,-10-5-2 0,0 0-4 15,-2-2 0-15,-1 0 0 0,-3-2 1 0,0-1-1 16,-3-3 0-16,-1 0 1 0,1 0 0 16,-5-5 4-16,0 3-1 0,-1-3 2 0,1 4-3 0,-4-6 4 15,3 2 0-15,-7-4-2 0,-2-4 1 0,1 5 1 16,0-1 0-16,-3-6 0 0,-1 2 0 0,-3-3-1 16,1 1 0-16,-5-3 1 0,3 0 0 15,-1 3-2-15,3-5-3 0,-2-10 0 0,0-3-2 16,-1 4 1-16,4-7 0 0,1-4-2 0,0-8 1 15,2-11 2-15,-4 3 1 0,5 3 2 0,3-12 2 16,-3-1-2-16,2-2 2 0,-2-1 0 0,2-6 0 16,0 2 0-16,-1-2 0 0,3 1 0 0,-1-1-1 15,-1 0 0-15,0-4-1 0,5 2 2 0,-3 0 0 16,0-2 0-16,2 0 0 0,-2-2 0 0,-1 0 0 16,2 1 1-16,-1-2-1 0,-3 2 1 0,4 2-1 15,-4-1 0-15,2-2 1 0,-1 4-1 0,-2 13 2 0,3 6-2 16,3-9 3-16,-5-1 0 0,0 11 0 0,0 8-1 15,-2 0 0-15,0-9 0 0,-3 4-2 0,1-2 3 16,-6 6-3-16,7-5-2 0,-5 0-3 0,3 2 3 16,-3-4-2-16,3 1 1 0,-5-5-1 0,3 3-1 15,-2 2 0-15,1-3-6 0,2-1-1 0,1 0-5 16,1-2-1-16,0 3-2 0,2 2 4 0,2 3-2 16,0-1 3-16,1 3 6 0,1 7 4 15,1 3 2-15,-1-1 3 0,0 12 2 0,2-4-2 0,-5-3-2 16,3 2-1-16,-2 5-1 0,-1-1-1 0,0 1-3 0,1-5-5 15,-1 2-2-15,0 1 1 0,0 1-2 0,0-5-3 16,1 2-4-16,2-2-1 0,-2-5 0 0,2 1 2 16,1 3 0-16,2-1-1 0,-2-1 2 0,4 3 0 15,-2-3-2-15,1 5 6 0,7 2 0 0,-6 2 4 16,1-2 2-16,1 8 1 0,2 4 3 0,-4 1 8 16,4 3 7-16,-6 7 0 0,-3-1 2 0,6 6 1 15,-6 1 0-15,3 5-2 0,-5-2 0 16,3 3-5-16,3 0-4 0,1 1-2 0,1 1 0 15,-5 0-4-15,3-2 2 0,0 4-1 0,6-2 2 16,-4 0 0-16,1 0 2 0,1 1 1 0,-2-4 1 16,5 5 3-16,-2-5-1 0,0-2 3 0,-1-1 6 15,1 3 2-15,-3-6 2 0,-3 0 1 0,-1 1 2 16,1-2 3-16,-6 1-4 0,0 2-2 0,-2 3-10 16,-1-1-2-16,-9 1-6 0,1 2-5 0,-4 4-5 15,-6 1-2-15,-4 2-1 0,-3 0 1 0,1 0 4 0,-10 2 0 16,-6 6 4-16,0-2 0 0,1 0 3 0,-3 1 2 15,-2 4 2-15,-14 1 2 0,-2 4 1 0,2-1 3 16,2-3 2-16,-12 4 14 0,2 1 3 0,-5-2 4 16,1-1 5-16,-1 0 7 0,-3-2 1 0,2-1 1 15,4 3 0-15,-2-6-4 0,5 2-5 0,-2-3-2 16,2-2-7-16,3-4-9 0,1 4-2 0,3-6-4 16,-1 2-3-16,9-2-8 0,-8-1 0 0,9-1-6 15,0 1-4-15,3 2-19 0,2-2-9 0,2 3-10 16,2-2-12-16,4 0-10 0,7 6-17 0,1-3-50 15,-5 0-22-15,10 1-17 0,5-1-38 0,4 2-80 0,3 6 187 16,10-2-129-16,-6-3-18 0</inkml:trace>
  <inkml:trace contextRef="#ctx0" brushRef="#br0" timeOffset="9021.85">9873 6662 1420 0,'3'3'598'0,"1"3"-375"16,-3-3-151-16,1 0 48 0,-1 0-67 0,5 2-13 15,1 0-13-15,1 2-6 0,2-1-6 16,3 3-10-16,2-3-4 0,5 3 2 0,5 1-3 16,2-8 2-16,4 1-2 0,7-1 1 0,9 1-1 15,3-4 2-15,-1 0 2 0,14-4 0 0,-4 0-1 16,7 0 2-16,2 3 3 0,2-3-6 0,2 4 2 15,-2-1-2-15,4 2 0 0,-7 4-1 0,1-3 0 16,-9 3 1-16,-9 3-2 0,7 5 0 0,-3-7-2 16,-11 2-9-16,-3 2-7 0,-7 1-12 0,2 2-56 15,-9 0-41-15,3 0-54 0,-10-4-102 0,-1 5 195 16,-2 2-140-16,-1-6-52 0</inkml:trace>
  <inkml:trace contextRef="#ctx0" brushRef="#br0" timeOffset="9579.69">10917 5585 770 0,'0'-2'416'0,"-5"-3"-230"0,4 0-122 0,-2-1 81 16,2 0-93-16,1-2-33 0,-1-2-5 15,-1 2-2-15,-3-5 2 0,4 4-2 0,-1-3 4 0,-2 0 21 16,3-1 8-16,-2 3 7 0,0-2 8 0,-2-3 6 0,1 3 11 16,-5-2-1-16,2 1-4 0,1-1-18 0,-9-1-3 15,2 2-6-15,-2-2-8 0,-4 2-8 0,-2 2-18 16,2-1-6-16,-4 3-3 0,-2 0-3 0,2 7-5 15,-3-2-2-15,1 5-4 0,-1-1 1 0,-1 7 1 16,1-3-1-16,-4 9-3 0,3 0 1 16,6 6-1-16,1 5 0 0,0 3 1 0,3 3-1 15,4-4 1-15,7 5 0 0,6 1 1 0,0 3 0 16,0-8 6-16,8-1 0 0,12-1 1 0,-1-1 3 16,15-8 2-16,-3 3 6 0,3-9 2 0,10-4 7 15,-3 2-2-15,2-7 4 0,-1-3 3 0,1-1 5 16,1-2-2-16,-3-3 1 0,-3 0-1 0,-8-2 3 15,5 0 1-15,-16 2 0 0,3-1 2 0,-8 2 2 16,2-1 4-16,-14 5-3 0,0-4 2 0,-3 5-10 16,-4 1 0-16,-8 3-5 0,2 2-3 0,-5 6-5 15,-4 4-2-15,2 5-2 0,1 3-2 0,-1-1 3 0,4 8-1 16,-1 10-1-16,-2-1 1 0,7-4-4 0,0 5-2 16,2 1-1-16,0 7-2 0,3 2-1 0,-1 1-3 15,1-7-7-15,10 9-25 0,-5 0-12 0,5 0-15 16,0-2-16-16,1-5-68 0,2 3-46 0,0-5-76 15,-4-4 175-15,-3-5-146 0,1 0-68 0</inkml:trace>
  <inkml:trace contextRef="#ctx0" brushRef="#br0" timeOffset="10435.09">9834 8139 852 0,'14'11'544'0,"1"0"-248"0,-4-5-191 16,-6-2 127-16,7 2-151 0,-5-3-17 0,0-2-34 15,3 1-5-15,-3 2-5 0,3-1-4 0,1 1-10 16,-4 0-3-16,-2-1-1 0,6 1-2 0,0 1-1 16,-3 0 1-16,8 2-4 0,0-2 2 15,3 3 1-15,5-1 1 0,3-1 5 0,4 2 7 16,1 0 3-16,3-3 2 0,3 2 5 0,4-3 6 16,0 1-1-16,11 0-2 0,-2 0 0 0,3-2-3 15,1 3-1-15,4-2-3 0,2 0-2 0,0 2-4 16,-2-1 0-16,-7-1 0 0,2 0-2 0,-8-1-1 0,-6 5-3 0,0-2 2 15,-2 1 1-15,-8-1-1 0,-3 3 0 0,1-2 0 16,3 4 1-16,-7-2-5 0,2 0 2 16,-2 0-1-16,-2-3-2 0,5 3-2 0,-2-1 0 15,2 0 1-15,0-3-2 0,1 2-1 0,1-2-1 16,-3-2-6-16,2 1-21 0,-3-1-11 0,-9-3-21 16,4 2-26-16,-7 0-149 0,2-1 180 0,-13-2-110 15,2-3-69-15</inkml:trace>
  <inkml:trace contextRef="#ctx0" brushRef="#br0" timeOffset="11208.57">9955 7051 685 0,'7'-3'383'16,"0"3"-174"-16,-2-3-118 0,-1 1 57 16,2 2-28-16,-2 0-20 0,4-1-16 0,-6 1-26 15,4-1-8-15,-2 1-6 0,-3-1-3 0,0 1-4 16,3 0 0-16,-4-1-1 0,0 1 3 0,0-1 1 15,0 1 0-15,-1-1-4 0,1 0 2 0,0-1-9 16,-1-2-3-16,2 3-2 0,1 1-5 0,-1-1-11 0,0 1-5 0,0 3-3 16,2 1-5-16,0 0-3 0,-2 3-1 15,-1 0-2-15,0 3-3 0,0 8-2 0,0-2 1 0,-1 0 1 16,-2 3 2-16,2 2 1 0,1 1 1 16,1 0 1-16,-1-5 6 0,-1 0 3 0,2-2 3 15,4-4 3-15,-2-3 10 0,-2 0 5 0,4-8 1 16,0 0 7-16,2-6 1 0,-1 2 2 0,5-11-4 15,-2 1-1-15,3-5-8 0,1-3-6 0,0-2-3 16,1 0-5-16,0-4-5 0,1 2 0 0,-1-1 0 16,-1 1-1-16,1 4 0 0,-5 3-2 0,2 1 0 15,-1 0-1-15,-3 3 1 0,-1 7-2 0,-2 3 3 0,-1 3 6 16,-3 7 1-16,0-1 2 0,-2 10 2 0,-1 8 2 16,2 2 0-16,-4 8 2 0,0-1-2 0,3 8-10 15,-1-1-1-15,3 4-13 0,4-3-24 0,3-5-112 16,0 2-119-16,9-9 208 0,2 2-146 0,7-14-128 15</inkml:trace>
  <inkml:trace contextRef="#ctx0" brushRef="#br0" timeOffset="11950.34">10012 8630 991 0,'0'4'516'0,"-5"-5"-280"16,5 1-147-16,1 0 77 0,1-1-66 0,0 1-47 15,-2-2-11-15,0 1-5 0,0-1-10 0,1 2-15 16,1 2-6-16,-4-1-12 0,4 3-6 0,-4 0-6 16,1 1-7-16,-7 4-4 0,0 5-2 0,-2 8-1 15,0-4 4-15,6 8 9 0,-13 3 2 0,3 2 5 16,4 4 4-16,3-2 2 0,0-1 2 0,-2 0 4 15,-1-3 1-15,2-6 4 0,5-4 10 0,3-2 6 16,-1-5 3-16,0-6 2 0,4-6 6 0,0 0 1 16,1-14-1-16,3 0-2 0,4-8-11 15,-6 0-4-15,8-11-5 0,-1 1 2 0,-4-6-10 0,5-3-2 16,-1-1-9-16,3 1-5 0,-4 4-3 0,0 0-3 0,2-6-5 16,0 5-3-16,0 5 3 0,1 2 2 0,0 6 4 15,-3-2 8-15,0 14 5 0,1-6 6 0,-3 14 9 16,-1 5 11-16,-1 0 0 0,-1 6 3 0,-3 5 2 15,0 10 2-15,1 0 0 0,-2 8-2 0,-2-1-1 16,1 4-8-16,-1 0-2 0,0 3 1 16,0-3-1-16,0-5-1 0,-2 1 1 0,0-7 3 15,-2 0 4-15,-1-8 6 0,0 3 6 0,-1-8-2 16,0-1 0-16,-3-4-7 0,-2-3-7 0,-1-6-12 16,-1 0-13-16,3 0-24 0,-6-5-24 0,0-7-115 15,3 2-131-15,-1 1 229 0,3-3-154 0,-4-2-80 0</inkml:trace>
  <inkml:trace contextRef="#ctx0" brushRef="#br0" timeOffset="12640.97">10660 7609 1370 0,'0'7'636'0,"2"-2"-432"0,0 2-152 16,-1-7 13-16,3 2-26 0,1-1-13 0,3 1-9 16,3-2-9-16,-2 0-1 0,5 0-6 0,5 0-4 15,-1 0-4-15,7 0-3 0,-9-1-7 0,17 1-6 16,-3-2-1-16,2 0 0 0,4-2 1 0,1 3-1 16,-1-2 5-16,8-1 0 0,4 1 9 0,-8-1 10 15,7 2 2-15,1-2 6 0,-1 2 4 0,4-1 10 16,1 1 1-16,0-2 1 0,2 2 1 0,-9-1-1 15,6-3-4-15,3 2-4 0,0 0-3 0,-7 0-9 16,1 1-3-16,0 1 2 0,6-2-3 0,-5 4-1 16,1 0 4-16,-5 2-3 0,8 3 0 0,-5-3 0 15,3 5 1-15,-1 2-1 0,-1-2 2 0,1 3-1 16,-3 1 0-16,0-1 0 0,0 0 4 0,-2 0 5 16,-1-1 5-16,-2 0 2 0,1-3 14 0,-2 2 4 15,-2-3 3-15,-1-2 4 0,-5-2 5 0,3 2-4 16,-9-3-5-16,4-1-1 0,-6-1-10 0,-3-1-2 15,-4-1-5-15,0 3-2 0,-2-2-7 0,-7-1-3 0,2 1-1 16,-3 0-3-16,-2 2-9 0,-2-1-4 0,-1 1-7 16,-2-3-20-16,-1 3-6 0,1 1-9 0,-5-3-9 15,-1-3-43-15,3 4-20 0,-5-2-27 0,3 0-48 16,-4-7 134-16,1 3-89 0,2-5-25 0</inkml:trace>
  <inkml:trace contextRef="#ctx0" brushRef="#br0" timeOffset="13001.34">12556 7431 1539 0,'1'8'672'0,"4"-2"-444"15,-2-3-167-15,8-3 48 0,-1 0-42 0,5-1-64 16,6-3-12-16,4-2-11 0,3 2-3 0,-4-4-6 0,7 1-6 16,3 0-15-16,0-1-7 0,-2 0 4 0,0 1 0 15,1 5 1-15,2-3 6 0,-3 4 5 0,2-3 8 16,-2 8 16-16,-5 2 18 0,2 2 12 16,-4 2 10-16,-3 4 10 0,-2 2 6 0,-1 1 8 15,-9 0 1-15,-6-2 3 0,-2 5-1 0,5 2-5 16,-8-2-3-16,-6 2-2 0,-6 7-8 0,4-4-4 15,-14 5-4-15,3-1-5 0,-4-1-13 0,-5 0-7 16,-2-7-13-16,1 1-18 0,-1-7-63 0,1 0-42 16,2-3-61-16,1-5 135 0,4-1-105 0,7-3-48 0</inkml:trace>
  <inkml:trace contextRef="#ctx0" brushRef="#br0" timeOffset="14969.2">13595 4953 1371 0,'0'6'589'0,"4"-4"-378"0,1 0-139 16,1-2 19-16,-1 0-16 0,5 0-19 0,1 2-8 15,-1-2-24-15,1 0-7 0,2 3-8 0,-2-2-7 16,3 3-3-16,-4 0-2 0,-3 3 0 0,1 2-3 16,-3 7-4-16,2-3-1 0,-7 6-2 0,0 8-2 15,-3-2 0-15,-2 8 1 0,2 5-1 0,-7 11 1 16,-1 1 3-16,-1 8 2 0,2 7 1 0,-1 14 2 15,0-4-4-15,0 25-8 0,-4-5-3 0,9 11-11 16,-3-3-5-16,-3 14-4 0,1-3-1 0,0 4 0 16,1 2 6-16,1-2 6 0,3 1 6 0,-6-6 16 15,5 2 4-15,0-4 4 0,3 2 2 0,0-19 4 16,0-5-1-16,0 14 8 0,-2-1 2 0,3-14 3 16,0-4 3-16,-2 0 4 0,0 8 4 0,-1-7 2 15,0 7 3-15,0-20-5 0,-2 7 5 0,1-2-2 16,-2-5-2-16,1-2-2 0,-1-6 4 0,2 0-1 15,0-8 4-15,0-1 1 0,3-2 0 0,-3-2 0 16,1-9-3-16,0 2 2 0,1-3-8 0,0 2-2 16,0-5-7-16,0 2-1 0,0-5-8 0,0 5-2 15,0-1-1-15,2-1-2 0,-1-7-1 0,2 2 0 0,0 5 0 16,1-2-3-16,0-4 0 0,1 0 0 0,0-2 2 16,0 7-2-16,1-1 0 0,0 2 0 0,1-4 2 15,-1 0-1-15,0-1 2 0,0 3 0 0,1-1-2 16,-2-5 5-16,0-2-2 0,-2-1 1 0,2-3-2 15,-2-2 1-15,2 0-1 0,-1-4-1 0,1-1 1 16,0-1-3-16,0-3 0 0,3 0-1 0,0 1 1 16,1-2 1-16,-1 0-1 0,2 0 1 15,0-2 0-15,2 3 0 0,1-1-1 0,-3 0 1 0,2-2 1 16,-1 0-1-16,0 3 0 0,0 1 0 0,1 0 0 16,-4-4 3-16,2 2-1 0,-3-1 1 0,2 5 0 15,-2-5-1-15,0 0 3 0,-2 0-3 0,0 1 0 16,-1-1-2-16,-2-1 1 0,1 3 1 0,-1-2-2 15,-1 2 3-15,0-1 1 0,-2 3 2 0,-1 2 6 16,-1-1 1-16,1 8 1 0,-1-2 2 0,-1 0 1 16,0 2 0-16,3 3-4 0,-2-2-1 0,3 0-3 15,0 0-3-15,3-2-2 0,0 0-4 0,2-4-1 16,0-2-3-16,3 1 1 0,0-1-1 0,2-4 1 16,0-3-1-16,2 3 0 0,0 0 2 0,0-1 1 15,1-1 0-15,-3-1 1 0,1 3 1 0,-2 1-2 16,1-1 2-16,-2 1 0 0,-2-3 0 0,1 0-2 15,-1 1 1-15,0 1-3 0,0-5-3 0,1 1-1 16,-2-1-2-16,0-4-1 0,1 0 0 0,0 0 1 16,0-3-1-16,2-1 2 0,2-4 2 0,-3 0 1 15,8-1 0-15,-1-2 1 0,2-4-3 0,3 0 0 16,4-4-1-16,1-2 0 0,-1 3 1 0,7-1-1 0,4-10 2 16,0 5 0-16,-3 1 3 0,4-1 0 0,-1 2 1 15,4-3 1-15,0 2-2 0,-2-3 3 0,-2 7-1 16,6 2 1-16,-1 1 0 0,3 3 1 0,-3 0 0 15,3 8 2-15,-2-2-1 0,-1 6 0 0,4 3 1 16,-1 3-1-16,-3-1 0 0,6 10-1 0,0-5 0 16,2 2-2-16,1 3 2 0,1-4-2 0,-1 4-2 15,2-3 2-15,3-1 0 0,2 0 0 0,-3 0 0 16,1 1 0-16,1 0 1 0,-1-3 0 0,3 4 2 16,-11-5 0-16,-1 0-3 0,6 4 3 0,1 0 0 15,-10-6-1-15,-1 6 0 0,-2-1 2 0,1-1-2 16,-4 2 0-16,2-1 2 0,-11-9-2 0,-5 0 1 15,4 0 3-15,-9-5-2 0,-2 0 1 0,-6-6 0 16,0-2-1-16,-3 0-1 0,-3-2-2 0,-3-4-1 16,-1 1-3-16,-1-6 0 0,-1-2 0 0,-3-4-1 15,0-2 0-15,0-3 2 0,0-1-1 0,2-3 0 16,-1-2 1-16,-1-5 0 0,3 4 0 0,4-2-2 16,-1-3 1-16,5-3-2 0,-1-1 1 0,0 4 2 15,6-7-2-15,4-11 0 0,-2-2 0 0,1 5 2 0,3-8-1 16,1-7 0-16,6-13 1 0,2-12-3 15,-1 3 0-15,2 6-2 0,5-20-12 0,-2-1-3 16,4-5-4-16,0 6-2 0,-1 0-5 0,-3-1 2 16,-1 3 1-16,-2 5 3 0,-2 9 13 0,1-1 5 15,-12 11 4-15,4-4 2 0,-13 10 7 0,12 2 3 16,-10 9-1-16,0-2 0 0,-8 0 2 0,0 5-1 16,3-2-3-16,-7 0 1 0,9 10-2 0,-6-3-3 0,-2-15 1 15,0 2-1-15,5 9-1 0,-4-5 1 0,0-1 0 16,0-13-1-16,1-4-2 0,-1 4 2 0,7 9-3 15,-5-9-2-15,1 1 1 0,0 1-2 0,0 6-3 16,1 2 5-16,0 3-1 0,-1 3 1 0,-2 3 3 16,2 7 2-16,0 0 1 0,0 5 1 0,0-3 2 15,2 6-2-15,-3-1 0 0,-1 2 0 0,1 1-2 16,0 0-1-16,-1 1-1 0,1 2-1 0,-2 0 0 16,1 4 1-16,2-1 1 0,1 3-1 0,-2-1 0 15,3 6 2-15,3-1-2 0,-1-3-1 16,2 2-1-16,1 2-3 0,3 1-3 0,0-6-2 0,3-2-7 15,7-3 0-15,-5 0-3 0,5 7 1 0,3-4-2 16,-1-1 2-16,5 5 3 0,0 3 5 0,2 5 5 16,-1 0 0-16,1 4 6 0,-2-6 2 0,1 10 0 15,-1-3 4-15,0 1-3 0,-2 1 0 0,-2 2 4 16,0-2 1-16,-2 4-3 0,2 3 2 0,-5-1 1 16,-2 0-1-16,-5 2 0 0,0-1 0 0,-1 4-5 15,-3 2 0-15,0-1-2 0,-1 1-1 0,-2 2 1 0,-5 0-5 16,0 3 2-16,3 2 0 0,-7-2 1 15,-3 4 2-15,-2-1 0 0,1 2-1 0,-2 5-1 16,2 0 4-16,-5-3 0 0,-4 2 1 0,2-2 2 16,-4 1 1-16,-2 0 2 0,-11-2 9 0,-1 0 3 15,-3-2 2-15,0 1 5 0,-9-5 11 0,2 3 2 16,-7-8 1-16,-1 1 2 0,-3-3-2 0,4 0-2 16,-4-3-3-16,-1-2-5 0,-1 0-11 0,1 0-5 15,1 4-3-15,-1-1-5 0,10 2-5 0,-2 2-2 0,-6-2-6 16,0 3-3-16,12 4-6 0,-1-1-6 0,5 0-8 15,-5 1-37-15,10 3-24 0,-4 0-30 0,15 3-34 16,3 5 101-16,-3-5-79 0,10 8-23 0</inkml:trace>
  <inkml:trace contextRef="#ctx0" brushRef="#br0" timeOffset="15435.58">13579 6633 1478 0,'1'10'661'0,"4"5"-426"15,6-10-165-15,-2 3 76 0,8-4-97 0,6 1-18 16,10-5-11-16,3-1-2 0,20-2-10 0,1-4-3 15,17-9-5-15,3 4-2 0,-7-2-13 0,19-3-14 0,16-4-36 16,0 1-14-16,-10 1-11 0,0 2-8 0,-4 9-6 0,10-5 2 16,-10 8 8-16,7-4 16 0,-28 11 44 15,6 6 40-15,-2 2 24 0,-8 3 18 0,-3 2 16 16,-8 9 17-16,-1 3 4 0,-7 3 2 0,-2-3-4 16,-11 1-27-16,6 3-11 0,-12-7-13 0,-1 2-19 15,-6-7-75-15,0 0-50 0,-6-10-76 0,-3-4 139 16,-5-14-135-16,-2-7-76 0</inkml:trace>
  <inkml:trace contextRef="#ctx0" brushRef="#br0" timeOffset="15884.84">13912 5467 1461 0,'2'-4'637'0,"1"-1"-406"15,-3 1-159-15,4 3 44 0,-1 1-37 0,0 0-47 16,2 0-13-16,-1 3-11 0,2 5-8 0,-3-1-13 16,2 2-5-16,-4 8-9 0,2-3-7 0,-3 7-13 15,0 0-3-15,0 4-2 0,-3 0-1 0,0 5-2 16,0 2 2-16,0 0-1 0,1 8 2 0,-1-6 9 0,2-3-4 15,0 7-20-15,0-3-9 0,1-3-4 0,1-5-8 16,3 1-8-16,0-7-47 0,2-2-15 16,1 3-24-16,2-11 119 0,4-1-97 0,1-4-34 15</inkml:trace>
  <inkml:trace contextRef="#ctx0" brushRef="#br0" timeOffset="16245.09">14195 5463 1403 0,'-11'9'615'0,"7"-6"-394"15,6-1-147-15,-1-2 69 0,8 1-69 0,-2-2-31 0,9 0-23 16,-2-1-1-16,5-2-5 0,3 4-4 16,-1-1-6-16,2-1-2 0,4 2-2 0,-1 0-1 15,-2 1-2-15,2 0 1 0,-3 5 0 0,3-3 0 16,-6 1-1-16,0 5 2 0,-5 1-1 0,1-2 2 15,-2 3 3-15,-6-2-1 0,-3 2 0 0,-1-1 0 16,-1-2 2-16,-1 2-1 0,-2 4 2 0,-4-1 3 16,-1 0-3-16,-2 0 3 0,3 2 0 0,-9 2 1 15,-3 3 1-15,-1 0 0 0,-3-4-2 0,-2 7 1 16,3-3 1-16,-9 3 0 0,-2-1 2 0,6 7 7 16,-3-2 2-16,2 6 2 0,0-2 4 0,1 1 3 15,0 3 1-15,9-2-2 0,-2 3 1 0,13-4-3 16,-8 0-2-16,27-5-2 0,-3-1-6 0,12-5-9 15,12-4-12-15,10-7-18 0,0-6-23 0,-3-2-33 0,19-14-41 16,6-5 81-16,-1-2-63 0,-7-2-20 0</inkml:trace>
  <inkml:trace contextRef="#ctx0" brushRef="#br0" timeOffset="17154.84">13499 8116 1369 0,'0'11'571'0,"0"-5"-382"0,0 0-131 0,0 0 16 15,0-4-16-15,6 0-13 0,-2 0-6 16,1 1-12-16,5 1-3 0,-4-1-4 0,5-1-1 15,1-2-3-15,2 2 0 0,-2 1-6 0,7-2-3 16,-1-2-3-16,7 2-2 0,1 0-2 0,5 0-3 16,2 3 0-16,6-3-1 0,1 0 0 0,9 1 1 15,-6 0-1-15,14 1 0 0,-2 0 1 0,6 0 1 16,-3-2 0-16,11 2 1 0,1 1-1 0,1-3 8 16,3 0 3-16,1 2 3 0,-2-1 3 0,-7 1 3 0,-3-1 2 0,10 3 3 15,-1 2 3-15,-10 0-7 0,-2 0 1 0,-5 0-4 16,8 3 0-16,-7 1-6 0,3 0 0 15,-12 1-3-15,-3-1-4 0,0-1 1 0,-4 2-4 16,0 2-5-16,-10-3-14 0,0 2-5 0,-5-4-8 16,-7-1-13-16,-3-2-37 0,-2 0-21 0,-10-4-23 15,1-2-32-15,-4-1 103 0,-3-2-75 0,2-5-17 16</inkml:trace>
  <inkml:trace contextRef="#ctx0" brushRef="#br0" timeOffset="17759.3">13837 6862 1401 0,'-2'16'581'0,"2"-7"-395"15,-2-1-134-15,1-2 32 0,1 2-29 0,1-4-41 0,2 3-7 0,1 0-1 16,-1-1-2-16,2 0-2 0,0 0-2 0,1 2-3 16,-1 0 1-16,3 1 0 0,-1-2 1 0,-2 1-1 15,1 4 1-15,-1-2 1 0,0 1 0 0,-3-1 0 16,0 3 3-16,-1-1 1 0,-1 2 0 16,0-1 2-16,-3 0 1 0,1 1 1 0,-2 4 0 15,1 0 1-15,-2-3 1 0,0 2-1 0,-2-2 0 16,1-1-1-16,1 1-1 0,-1-3 0 0,0-3-1 15,2-1 0-15,2 0 3 0,2-1 0 0,0-8 1 16,0 1 0-16,1-1 1 0,2-9-1 0,5 2 3 16,-2-4-3-16,1-5-3 0,2 3 0 0,0-5-1 0,3-3 1 15,0-3-2-15,1 2-1 0,-2 0-4 0,2-3 1 16,2 1-1-16,-1 1 0 0,3 3 0 0,-2 0 0 16,1 1 0-16,-1 2 2 0,-4 5 0 0,0 5 9 15,1-1 3-15,-3 13-1 0,-1-1 2 0,-4 10 7 16,0-3 1-16,2 18-2 0,-1-4 3 0,3 10-7 15,-2 5-3-15,-1-2-1 0,-4 2-3 0,8 1-21 16,-1-1-16-16,5-2-22 0,0-3-31 0,-6-6-40 16,11-6-64-16,-2 2 125 0,6-1-97 0,-5-11-22 15</inkml:trace>
  <inkml:trace contextRef="#ctx0" brushRef="#br0" timeOffset="18474.05">13794 8548 803 0,'-11'5'451'0,"-1"-1"-220"0,2-2-147 0,0 0 61 0,-2-2-41 16,1 0-20-16,1-1-31 0,0 1-2 0,-2-1 0 15,-2 0 8-15,7 0-3 0,-5-1-4 0,6 1-12 16,-3-3-4-16,2 2-6 0,3 0-6 0,-2 0-7 16,7 2-14-16,-7-1-3 0,4 1-5 0,-5 1 0 15,1 3-11-15,1 3 0 0,-1 3-3 0,-2 5 0 16,-1 4 1-16,-2-1 0 0,2 12 0 0,1-4 3 15,0 4 8-15,-2-1 3 0,4-2 0 0,3-1 3 16,-1-3 3-16,3-4 3 0,2-8 3 0,1 2 2 16,2-2 3-16,4-11 0 0,3-1 8 0,-2-4 2 15,2-3-3-15,2-4 2 0,-1-1-2 0,4-10 0 16,1-8-2-16,0 3 1 0,-1 0-9 0,2-3-2 16,-1-4-1-16,2 2-3 0,0-2 1 0,1 2-5 15,0 2 0-15,0-1-1 0,1 5 0 0,-2 2 0 16,2-1 1-16,-1 15-2 0,-2-2 1 0,-2 9 3 15,1-1 0-15,-9 14 0 0,3-1 1 0,-1 8 0 16,-3 4-1-16,-4 1-1 0,1 1 3 0,-2 2-3 16,0 0 2-16,-2-2 1 0,0-1 0 0,-4-2 0 0,4-2 4 15,0-1 7-15,0 0 1 0,-3-8 7 0,3-1 5 16,0 0 3-16,0-3 10 0,-3-7 0 0,2 0-1 16,-5-4-5-16,-3-6-5 0,3 5-7 0,-4-9-9 15,2 1-8-15,-6-2-36 0,2-3-16 16,0 2-21-16,1-2-27 0,-2 3-144 0,0-3 178 15,1 3-111-15,-1 3-66 0</inkml:trace>
  <inkml:trace contextRef="#ctx0" brushRef="#br0" timeOffset="19159.79">14708 7526 1738 0,'4'8'675'0,"5"0"-485"0,4-5-143 0,7-1 29 16,12-2-54-16,1 0-6 0,11 0-2 0,8-4-2 15,9-2-7-15,-2 2-3 0,15-7-3 0,0 1-2 16,6-2-1-16,2 1 2 0,6-2-2 0,-2 2 2 16,3-2 1-16,2 2 1 0,-2 1 1 0,0 3 1 15,-14-1 3-15,-5 6-1 0,7 0 2 0,-2-2-1 16,-13 3-1-16,-7 2 2 0,-1 5-1 0,-1-1 0 16,-7 2 0-16,1 0 0 0,-14 3-1 0,0 1 1 15,3 1 0-15,-11 1-2 0,-3-3 1 0,-8 3 2 16,1 0-1-16,-7-3 0 0,-2 1 1 0,-4-3-2 15,-1 1 1-15,-5-6-1 0,2 4-2 0,-5-3-2 16,2-1-2-16,-5-3-4 0,0 0 0 0,-1-1-11 16,-1 0-6-16,3-1-7 0,-2 0-9 0,1-3-30 15,1 2-16-15,3-4-19 0,-3 2-26 0,4-1-27 0,0-2-46 16,1-3 123-16,1-2-86 0,1 2-2 16</inkml:trace>
  <inkml:trace contextRef="#ctx0" brushRef="#br0" timeOffset="19455.4">16462 7070 1953 0,'-11'9'706'0,"4"-3"-491"0,0 2-161 15,8-5 35-15,-2 1-34 0,7-2-49 0,5 2-7 16,0 1-2-16,3 0 0 0,2 1 0 15,6 1-5-15,-1 0 0 0,2 3-1 0,1 0-1 16,2 3-1-16,1-2 0 0,0 9 0 0,0-1-1 16,2 5 5-16,-2-2 2 0,-4 13 1 0,-3-3 3 15,-4 8 8-15,-4 3 3 0,-1 4-2 0,-1 3 3 16,-10 0 0-16,-4 5-2 0,-6-3 0 0,7-1-3 16,-1-4-7-16,-10-12-9 0,-2 2-22 0,-1 0-15 15,5-12-26-15,-2-7-32 0,3-5-51 0,-7-7 103 16,6-16-75-16,0 4-21 0</inkml:trace>
  <inkml:trace contextRef="#ctx0" brushRef="#br0" timeOffset="21108.68">17622 5251 1261 0,'3'3'565'0,"-3"0"-300"0,-4-1-159 0,0-1 113 16,-2-1-98-16,1 0-30 0,-1-1-37 16,0-1-11-16,0 0-9 0,1 1-8 0,-1 1-9 15,1-3-14-15,-1 1-4 0,2-1-3 0,-1 2-5 16,1 1-3-16,2-1-3 0,-2 1-2 0,1 1-2 16,2 4 0-16,-2-2 4 0,0 6 2 0,0 0 2 15,0 4 4-15,0-1 2 0,-1 10 0 0,1-2 1 16,1 8 1-16,-2 1-1 0,2 8-2 0,1-1 1 15,0-2 0-15,1 10-1 0,-3 11-1 0,2 2-2 16,-2-4 1-16,0 6-2 0,-1 4 1 0,-4 13-3 16,-4 11-1-16,2-3-1 0,0-1 1 0,-5 10 3 15,-1-1 0-15,-2 7 3 0,0-2 0 0,-2 1 6 16,2-2 2-16,-4-3 4 0,-2-1 2 0,3 0 3 16,-3-1 3-16,1 0-4 0,-1 0 2 0,1 0 1 15,-1-1 1-15,4 5 1 0,-1 1 0 0,1-2 3 16,2 4 2-16,0 0 2 0,-1-1 2 0,4 1 5 15,-1-2 0-15,4 2-1 0,0-1-1 0,1-15-4 0,2-5-1 16,2 15 1-16,-2-3-1 0,4-9-6 0,0-4-2 16,1-1-1-16,1 10 0 0,4-3 1 15,2 4-4-15,-1-15-1 0,6 12-1 0,-5-7 0 16,3-1-3-16,2-1 2 0,-1-2-3 0,-1 2 0 16,2-4 1-16,-2-1 0 0,-2-2 1 0,4 2-1 15,-6-6 2-15,2 3 0 0,-1-8 2 0,0 2 1 16,-1-2-1-16,-1 0 2 0,-1-6-2 0,-1 0 1 15,-2-3-3-15,1-2 1 0,-2-6-2 0,-2-10-2 0,-2 3-3 16,1-1-4-16,2-6 0 0,-3-3 0 0,1-1-2 16,2 1-4-16,3-1 0 0,-3 1 0 0,4-6 0 15,0 3 1-15,0-1 1 0,1-1-1 0,1-1 1 16,0-4 2-16,1 0 1 0,1 0-3 0,1-1 2 16,2-1-2-16,-3-3-2 0,3 0-1 0,1-2 1 15,2-2 0-15,-4 1 0 0,6-5 2 0,-2-1-1 16,3-1 2-16,2-4 3 0,1 1 1 0,1-3-1 15,0-4 0-15,4-1-1 0,2-3 0 0,2 2 3 16,-3-1 0-16,1-4-2 0,5-2-1 0,3 5 2 16,-5 1 2-16,0 2 1 0,-4 2 0 0,2 1 3 15,-2 8-1-15,3-2 1 0,-5 7 1 0,-5 2-1 16,5 3-1-16,-1 5 1 0,3 5-2 0,-1 2-1 16,-1 0-1-16,4 4 1 0,-1-1 0 0,4 2-2 15,-1 0 1-15,7-1 0 0,3 2 1 0,3 0 3 16,-2 0 2-16,13 2 1 0,-5-3 2 0,5 2 3 15,1-3 0-15,2 0 2 0,1-3-1 0,-3-4 0 16,-1 0 0-16,-4-7-2 0,3 0-3 0,-7-4-2 0,-5-7-2 16,5-4-2-16,-5 1-1 0,-5-4-1 0,-1-4-1 15,-5-2 0-15,2-3 1 0,-9 0-1 0,6-2 2 16,-12 4 0-16,-4-3 0 0,0 1 2 16,-7 0-1-16,-3 1 1 0,-5 1 0 0,0-3 0 15,-6 2-1-15,-2-2-1 0,1-3 0 0,-2 3-1 16,2-7-2-16,0 0-3 0,-1-9-1 0,2 4-1 15,5-12 2-15,0-2 0 0,1-8 0 0,4-7 1 16,3-10 1-16,1 1 2 0,2 7 2 0,7-14-1 0,2-16 1 16,0 2 0-16,2 6 2 0,1-4-1 0,3 3 0 0,1-17 1 15,4 2-1-15,-1-2 2 0,-4 13-2 0,1-10 0 16,-1 0-1-16,-3 0 0 0,1-5-4 16,2 6-2-16,-1-1-1 0,-1 1-1 0,0-1 0 15,0-2 0-15,5 2 2 0,-1 4 1 0,-1-2 1 16,-6-1 3-16,1-1 2 0,2 5 2 0,-3-1 1 0,0 4 2 15,1 0 0-15,0 0-3 0,0 1 2 16,1 8 0-16,-3-2-1 0,1-2-2 0,2-2 2 16,-3 16-3-16,1-2-1 0,1-2 2 0,-1-1-1 15,1 7 0-15,0 9-1 0,-8-3 0 0,5-1-5 16,0 5-4-16,0 1 1 0,-4 6-6 0,0-2-8 16,-5-1-6-16,4 4-2 0,0 1-4 0,-3 0-3 15,-1 4 1-15,2 2 0 0,3 0 4 0,-2 1 7 16,1 2 6-16,-2 0 2 0,2 0 5 0,0 1 5 15,-2 0 3-15,10-1 0 0,-8 3 1 0,2-2 1 16,4 1 2-16,-1 1 0 0,0 1 0 0,4 1 1 16,-7 0 0-16,0-2 0 0,1 3-2 0,0 5 1 0,-2 1-5 15,1 1-3-15,-2-4-2 0,-1 8-1 0,-1 4-2 16,1 1-3-16,-1-2-5 0,0 6 1 0,-3-1 1 16,0 3 2-16,-1-1 1 0,1 2 0 0,-2 3 2 15,1 0 4-15,-4 2 4 0,0-2 0 16,1 2 1-16,-2-1 2 0,1 3 3 0,-2-3 2 15,1 2 1-15,-1 1 1 0,-1-3 5 0,2 2 2 16,-4-2 0-16,0-2 1 0,-3 2 1 0,-2-4-1 16,-1 5 1-16,-2-4-2 0,3 2-2 0,-10 0-3 0,-6 0 1 15,1 4-4-15,3 1-2 0,-8-2-1 0,-6 4-1 0,-14 0-1 16,-8 2-1-16,5 3 3 0,-3-3 0 0,-14 1 11 16,-1 1 3-16,-4-2 7 0,0 1 4 15,-1-2 14-15,-1 0 2 0,-1 0 1 0,4 0 0 16,1-3-4-16,2-1-5 0,2-1-4 0,5-2-8 15,6-2-14-15,-2 1-7 0,14-4-12 0,1 0-13 16,11-2-71-16,-5-1-58 0,25 1-104 0,-2 0 189 16,12-5-171-16,9 0-91 0</inkml:trace>
  <inkml:trace contextRef="#ctx0" brushRef="#br0" timeOffset="21654.62">17190 6606 1106 0,'7'6'528'0,"-3"-2"-319"0,3-1-137 0,7 4 71 15,-5-4-53-15,0 0-43 0,6 4-4 0,0-2-7 16,9 3 10-16,5 3-3 0,-3-1 0 0,0-2-12 16,11 3 3-16,4 1-3 0,6 1-1 0,9 0-1 15,9 2-11-15,-1-2-4 0,16 2-3 0,4 4-1 16,13-7-4-16,-1 5-1 0,12-6-3 0,3 2 1 15,4-3-3-15,1 1 2 0,3-2-3 0,-1-4-2 16,-3 4 1-16,2-1 1 0,-15 3 0 16,2-2 1-16,-19 1 0 0,-17 4-1 0,7-1-2 15,1 4-5-15,-19-2-8 0,-5 3-13 0,-4-4-14 0,-2 5-54 16,-12-3-33-16,6 1-45 0,-18-4-71 0,-6 0 161 16,-5-2-118-16,-7 0-34 0</inkml:trace>
  <inkml:trace contextRef="#ctx0" brushRef="#br0" timeOffset="22209.5">17984 6064 1367 0,'-8'4'506'0,"1"0"-382"0,-2-4-94 0,1 0 5 15,-1 0-16-15,5-2-9 0,-3 0-4 0,4-4-6 16,1 4-1-16,-3-3-2 0,3-2-1 0,2 3-3 15,2-3 0-15,-1 0 0 0,5 1 2 0,3 0 3 16,4 0 5-16,0 0 6 0,9-1 0 0,-1 2 3 16,7 4 4-16,-1-2 0 0,4 3-1 0,3 0-3 15,-3 1-6-15,3 2-1 0,-3 1-2 0,1 1-2 16,-7 0-1-16,-6 2 1 0,-1-1 1 16,-3 1 2-16,0 2 2 0,-9 0 1 0,-4 1-1 0,-2 1 2 15,-9 0 1-15,2-1 1 0,-4 2-2 0,-6 1 0 16,-2 0 1-16,-4 0 0 0,-2-2 3 0,0 0 4 15,-2 4 2-15,-2-4 3 0,1 0 4 0,2-1 6 16,-1 1 0-16,8 1-1 0,-1-2-2 0,4 2-4 16,-3-2-1-16,10 3-5 0,1-2-1 0,3 2-10 15,4 1 0-15,3 2-4 0,3-3 0 0,5 4-4 16,2-1-5-16,6 3-1 0,2-1-6 0,-1-3-6 16,6-3-10-16,6-1-26 0,0 5-17 0,0-5-15 15,0-5-19-15,2-2-27 0,3-3-111 0,2-4 166 16,-1 1-107-16,-5-1-26 0</inkml:trace>
  <inkml:trace contextRef="#ctx0" brushRef="#br0" timeOffset="22513.85">18685 6139 1544 0,'-5'7'607'16,"-1"0"-385"-16,4-1-154 0,-1-2 56 0,0-1-49 15,2 2-56-15,0 0-6 0,1 3-5 0,0 0-6 16,1 4-8-16,-1 2 0 0,0 2-2 0,-3 2-1 16,2 6 0-16,1-1 2 0,-1 9-1 0,1-2 3 15,5 2-3-15,-5-1 0 0,12-1 0 0,-1 0-1 16,5-4 0-16,4-4 3 0,8-6 2 0,0 1 1 16,-3-5 5-16,7-12 3 0,3-3 9 15,3 1 7-15,-4-5 7 0,-3-6 2 0,-3 0 4 0,0-7 13 16,-4 0 3-16,4 0 2 0,-16 0-5 0,0-6-4 15,-6-3-5-15,-5-2-10 0,-1-1-8 0,-16-2-30 16,-2 0-15-16,-7-3-15 0,-3 5-16 0,-14 5-43 16,7-2-21-16,-19 18-25 0,1-4-34 0,-5 9 114 15,3 0-78-15,-5 14-16 0</inkml:trace>
  <inkml:trace contextRef="#ctx0" brushRef="#br0" timeOffset="23489.18">17073 8416 1013 0,'-2'-3'466'0,"-1"0"-281"15,0-2-118-15,3 1 39 0,0 0-24 16,-2-2-41-16,2 1-8 0,2 1-7 0,-2-1-2 16,2 0-10-16,-1 2-4 0,-1-2 0 0,-1 0-5 15,0 1 1-15,0 2-3 0,-2-1-1 0,0 3 1 16,-4-2 0-16,2-1 1 0,-1 3 0 0,1 2 3 16,-3-2 0-16,2 1 2 0,-1 0 3 0,0 0 1 15,1 0 1-15,-1-1 3 0,3 3-3 0,1-2 2 16,0 2 1-16,2-2-3 0,0 2 2 0,3 1 2 15,0 1-2-15,9 0 1 0,-2 1 2 0,6 1 2 16,-3 0 2-16,17 3 2 0,-2-3 0 0,11 4 3 16,7 1 2-16,12 0 0 0,2 0-2 0,-5-1-1 0,18-2-2 15,21 5-2-15,-1-2-3 0,-6-2-7 0,9-1-3 16,2 1-4-16,17-2 0 0,7-1-3 0,-1 2-2 16,-20-5-2-16,15 0-1 0,-1 3-2 0,-7-4 1 15,-6-1 1-15,-11 4 0 0,1-1 0 16,-13 3-2-16,-5 2-1 0,-17 0-17 0,6 0-9 0,-27 0-15 15,0-1-18-15,-13 1-54 0,4-1-28 0,-26 0-34 16,1 0-48-16,-9 2 145 0,-7 0-104 16,-11-1-21-16</inkml:trace>
  <inkml:trace contextRef="#ctx0" brushRef="#br0" timeOffset="24078.12">17639 7261 963 0,'9'-5'503'0,"-2"-3"-240"15,1 0-163-15,1-2 147 0,0-3-159 0,0-2-23 16,-7 3-35-16,4 0-8 0,-1 0-6 0,-4 0-6 15,1 1-1-15,-4 2-7 0,-2 0 1 0,0 2-2 16,0 1-1-16,-5 1-1 0,3 2 0 0,-5 3 0 16,0 2 0-16,-2 2 4 0,1 0 3 15,1 7 0-15,-2 2 3 0,-2 3 2 0,1 4 1 0,1 2-2 16,1 2 0-16,1 2-3 0,-1 2 0 0,4-1 0 16,0-3 0-16,3 0 2 0,5-7 1 0,1 2 9 15,0-2 3-15,2-5 4 0,3-4 1 0,-2-5 3 0,7 2 4 16,0-6 0-16,-1 0-2 0,4-5-9 0,4-5-3 15,1 1-7-15,3-5-1 0,2 1-4 0,-1-6-11 16,6 0-3-16,-2 0-2 0,0-2 0 0,2 4-3 16,-1-4 2-16,0 1-1 0,-2 1 0 15,1 5 4-15,-3-2 2 0,-4 12 0 0,0 0 0 0,-7 5 7 16,-2 8 3-16,-7 7 0 0,0-1 2 16,-3 3 1-16,-10 7 0 0,-1 7-1 0,1-2 0 15,0-3-4-15,-2 5-4 0,0-6-5 0,1 3-32 16,4-8-22-16,-3 4-22 0,8-15-31 0,1-1-141 15,0-1 184-15,8-6-124 0,5 1-63 0</inkml:trace>
  <inkml:trace contextRef="#ctx0" brushRef="#br0" timeOffset="24794.8">18514 7350 1058 0,'6'-2'481'0,"-3"2"-281"15,0 0-121-15,1 0 35 0,-2 1-16 0,1 0-9 16,-3-1-6-16,0 0-20 0,0 1-6 0,-1 0-7 16,-3 0-6-16,-4 3-7 0,0-3-3 0,-5 3-6 15,1 3-3-15,-6 1-9 0,1-1-1 0,-7 9 0 16,1-3-2-16,-5 5 0 0,-4 3 1 0,2 6 2 15,-3-1 3-15,4 0 1 0,-4 7-1 0,-7 4 3 16,2 3 1-16,8-3-2 0,-6 3-1 0,3 2 0 0,-4 3 5 16,9-1 0-16,-7 3 0 0,14-18 0 0,0 3 0 15,3 1-1-15,3-11 3 0,4-2-10 0,6-9-18 16,-1 0-13-16,6-4-13 0,-2-6-17 0,8-1-66 16,-3-2-39-16,1-11-64 0,2 1-115 0,2-6 228 15,-3 0-152-15,3-1-55 0</inkml:trace>
  <inkml:trace contextRef="#ctx0" brushRef="#br0" timeOffset="26234.74">17368 8861 874 0,'11'1'466'0,"-2"-1"-238"0,2-3-135 0,-3-1 88 15,1 0-74-15,0 1-17 0,-2-4-15 0,-1 1-20 16,1-1-3-16,-4 3-9 0,0-2-8 0,-1 1-11 15,-2-1 0-15,0 1-1 0,0 1-2 0,0 2-5 16,-3 0-3-16,-2 1 0 0,4 2 0 0,-1 1-4 0,-5 5-3 16,4 4-3-16,-5-1 0 0,4 2-2 15,-1 3 1-15,0 1-2 0,-5 4 0 0,2 4-1 16,1-2 0-16,0-1 1 0,1 4 0 0,-2 1 0 16,4 2 0-16,2-2 1 0,2-1 2 0,-4-3 0 15,3-1-1-15,1-2 3 0,0-5 2 0,-1-2 4 16,1-6 2-16,1 1 3 0,-2-4 11 0,5 2 3 15,-4-4 1-15,3-1 4 0,0-1 3 0,-1-2-2 16,0-4-1-16,0 1-2 0,0 0-10 0,1-4-3 0,-2-6-2 16,4 2-5-16,-4 1-7 0,3-3-1 0,3-4-1 15,-3-3-3-15,4-4-1 0,-1 2 0 0,4 3-1 16,-5-9-3-16,3 2 1 0,1 1 0 0,1-1-1 16,0 0 2-16,2 3-3 0,0 0 2 0,-1 3 0 15,1 5 1-15,-1-3-1 0,-1 6-2 0,-2 1 2 16,-2 7-6-16,0-3-1 0,-5 12-1 0,3-4-1 15,-3 8-2-15,-1-2 2 0,-1 11-1 0,2-2 2 16,-2 1 3-16,0 5 1 0,3-1 0 0,-1 1 2 16,-1-2 1-16,3-4-1 0,5 2-1 15,-1 1 1-15,0-3 2 0,5-2 0 0,-6-2 1 0,5 0 2 16,-1-2-1-16,0-1 3 0,-4 0 0 0,-5-3 1 16,3 0 1-16,-3 1 0 0,-5 1 2 0,-8-2-2 15,-2 3 2-15,-6-2 1 0,-6 4 0 0,-7 2 11 16,-2-3 0-16,-8 1 1 0,3 2 2 0,-3 0 3 15,-2 1-2-15,2-2-1 0,0-2-6 0,7-3-45 16,0 2-30-16,16-5-36 0,-1-2-62 0,19-8 111 16,9-2-88-16,31-16-36 0</inkml:trace>
  <inkml:trace contextRef="#ctx0" brushRef="#br0" timeOffset="27389.59">17772 9876 709 0,'-4'1'405'16,"-4"-1"-202"-16,-2 0-118 0,5 0 43 0,-4-3-31 16,4 1-22-16,-1-1-6 0,-2-3-10 0,-2 2-9 15,3-3-16-15,3 3-2 0,-1 0-2 0,-4-2-6 16,2-1 1-16,-2 3-2 0,3-1 3 0,-2 1 2 15,-2 2 1-15,0 0 1 0,-1-1 1 0,-2 1 0 16,-1 2-2-16,0 2-4 0,0-1-3 0,-1 0-5 16,-2 0-2-16,1 1-8 0,-1 0 0 15,-1-2-3-15,0 1 2 0,0 0-5 0,-1 1 0 0,-1-5 1 16,2 1-1-16,1 0 1 0,0-1-2 0,-8-1 3 16,5 1-1-16,-2-6 1 0,0 5-1 0,3-2 0 0,-8 0 0 15,3-1 0-15,-4 0 1 0,10 4-2 0,-10-6 2 16,3 4-1-16,-1-1 0 0,-1-1-2 0,0 1 3 15,0 1-3-15,-3-3-1 0,-1 1 0 0,0 1-4 16,1 1 1-16,-2 2-3 0,2-2 4 0,-1 1-5 16,-1 0 4-16,2-1-3 0,-1 1 2 0,0 1 1 15,2-1 1-15,-1 0 1 0,-2-1 1 0,5 3 2 16,-1-3 1-16,-7 0 2 0,5 3 0 16,0-2 0-16,1 0 0 0,-1 2-2 0,-3-1-1 15,1 2-1-15,-1 0 0 0,8 1-1 0,-8-1-4 16,2-2-1-16,2 3 0 0,0-1 0 0,-1 0 0 15,-1 0 0-15,1-2 0 0,6 2 0 0,1 0 6 16,-3-1 0-16,8 2 0 0,-4-1 1 0,2 1 2 16,5 0 2-16,-3 0 1 0,1 0 2 0,1-2-3 15,4 1 1-15,1 1 0 0,3 0-1 0,1 0 1 16,3-1-2-16,0 2-1 0,1-2-1 0,1 1 1 0,1-1-1 16,-1 0 0-16,1-2 0 0,-1 3-1 0,2 0-1 15,-2-1 0-15,0 0 0 0,-1 0-2 0,1 1 0 16,-3 1 0-16,-1 3-2 0,-2-4 4 0,-3 2 0 15,0-1 0-15,-5 6 5 0,1-4 1 0,-3 0 1 16,3 3 2-16,-6-3 5 0,1 1-3 0,-3-3 2 16,9 4 1-16,-9-5-1 0,5 2 2 0,2-3 0 15,-5-2 0-15,11 0-4 0,1 0 2 0,0 1-2 16,-9-2 0-16,15 2-5 0,-2-1-3 0,-3-1-2 16,5 3 0-16,-7-2-2 0,8 0-3 0,-1 1-1 0,2 1-1 15,-3 0-1-15,0 0 1 0,4 3-1 0,-1-2 0 16,-2 1 1-16,0 1 1 0,2 3 1 0,-1-2 2 15,-1 1-1-15,-2 1 2 0,1-3 1 0,-3 1-3 16,3 2-2-16,-5-3-1 0,0-1-5 0,4 1-12 16,-2-1-7-16,4 2-11 0,-3 0-16 0,6-1-51 15,-1 1-31-15,6-2-51 0,0 1-110 0,0 0 209 16,3-2-139-16,-2-2-46 0</inkml:trace>
  <inkml:trace contextRef="#ctx0" brushRef="#br0" timeOffset="27859.48">15553 9414 1351 0,'-8'14'602'0,"5"-9"-380"16,-5 4-152-16,10-4 36 0,-2-3-24 0,-2-2-28 15,1 1-17-15,0-1-18 0,2 0-4 0,2 2-8 16,-2-2-2-16,-6 0-8 0,4 0-5 0,-1 1-4 0,1 0-4 15,-4 3-4-15,0-2 3 0,-3 1 4 0,3 3 2 16,0 0 4-16,-2 1 3 0,-2 1 5 0,1 3 10 16,-2-2 3-16,2 3 2 0,3 0-1 0,-3-2 1 15,3 3-2-15,0-1 3 0,4-1-3 0,1-2-3 16,-2 2 0-16,5-1-1 0,1-1-2 0,2 2-2 16,0-1-2-16,8 2-3 0,-2 0 1 0,5 2-3 15,0-1-1-15,3 5-2 0,-2-2 1 0,2 0 2 16,-4 0-3-16,2 2 2 0,-1 0-2 0,-1 0-3 15,-5-4-5-15,-1 3-5 0,1-1-33 16,-6 0-22-16,3 1-25 0,-5-4-39 0,1-4 90 16,0 3-69-16,-4-6-23 0</inkml:trace>
  <inkml:trace contextRef="#ctx0" brushRef="#br0" timeOffset="29344.92">14083 9463 726 0,'-6'6'389'0,"4"-4"-200"0,2-2-118 0,2 0 69 15,-1 0-53-15,1-1-23 0,3-1-13 0,5 1-13 16,-7-4-2-16,5 3-1 0,-2-1 4 0,1-2 3 16,2 2 3-16,-6-1 3 0,5 2 6 0,-4-1 9 15,-3 1 3-15,3-1 4 0,-2 3-1 0,-1-2-8 16,-4 0-1-16,5 4 0 0,-2-2-5 0,0 2-16 16,0 1-3-16,-6-2-6 0,0 0 0 0,2 1-3 15,2 2-3-15,-4-4-4 0,0 0 0 0,-5 0-2 16,8 0-3-16,-6 1 0 0,2-2-6 0,0-2-3 15,-1 2-1-15,1 1-2 0,-3-1-2 0,-1-2-1 16,-1 2-2-16,-1-4-3 0,-2 4 0 0,0-1 0 16,-5-2-5-16,2 0 3 0,-1 3 0 15,0-1-2-15,-1 1 0 0,0 1 1 0,0 0-1 16,-1 2-3-16,-1-2 3 0,-1 3-4 0,1-1 2 0,5 2 2 0,-7-1-2 16,-3 1 3-16,5-2 1 0,-1 1 2 0,-2 3 1 15,-3-4 2-15,-2 1 0 0,-2-1 1 0,4 1 1 16,-1-1 0-16,1 0 1 0,1-1 1 0,3 0 0 15,-1-1 1-15,1 0-2 0,2-2 2 0,1-1-2 16,0-3 1-16,1 3 1 0,0-4-1 0,-2 1 0 16,5 0-2-16,-3-1 3 0,0 1-3 15,0-1 0-15,0 2-1 0,4 0-2 0,-6 1-2 0,4 1-1 16,-1-2 0-16,2 3-2 0,-2-1-1 0,-3 0 1 16,3 2 0-16,3 0 1 0,0-1 1 0,-4-1 2 15,3 3 0-15,-2-1 2 0,4 0 0 0,-3-1 1 16,1 0 1-16,1 2 0 0,-4-2 0 0,4 2 0 15,-1-2 0-15,-1 0 0 0,4 1 0 0,-1-3 2 16,-1 3-1-16,5 0 1 0,-3-1 0 0,3 0 1 16,-1-1-1-16,1 1 1 0,-4 0 1 0,5 1-1 15,-4-4 1-15,6 4-1 0,0 1-1 0,-1-2 1 16,1 2-1-16,-3-4-1 0,3 3 0 0,3 0-1 16,-3-2-1-16,0 2 0 0,1 1 1 0,-2-3 0 15,2 3-2-15,2 2 1 0,-4-4-1 0,-2 2 1 16,2 1 1-16,-1-1-3 0,-2-1 2 0,0 2 0 15,-3-1 1-15,2-1-1 0,-1 1 2 0,1 0-1 16,-3 1 2-16,-2-1 0 0,0 0-1 0,1 0 2 16,-3-1-2-16,5 0 1 0,3 1-2 15,-5-1 1-15,6 0-1 0,-7 0 0 0,6 1 1 0,0-2-1 16,-6-1 0-16,3 2-1 0,-3-1-2 0,3 1 1 16,-4-1-1-16,6 2-2 0,-2-3-1 0,4 3-3 0,-2 5-3 15,-2-3-1-15,2-1 1 0,3 3-2 0,0 0-1 16,-3 0 2-16,-1 1 3 0,0-1 3 0,5-1 2 15,-4 2 4-15,0 0 1 0,3 1 4 0,0-4 1 16,0 0 4-16,3 1 1 0,-2 0 2 0,1-2 2 16,0-1 1-16,2 0 2 0,4 0-4 0,-2 1 1 15,3-1-4-15,-1-1-4 0,6 1-1 0,0 0-3 16,3 0-3-16,0-1-2 0,2-3-2 0,-1 3-6 16,2 0-10-16,-1-1 5 0,1 0-22 15,-1 1-12-15,0-2-15 0,0 3-19 0,-1 0-64 16,0 2-32-16,-1-2-47 0,-1 2 137 0,-3-1-102 0,2 0-71 15</inkml:trace>
  <inkml:trace contextRef="#ctx0" brushRef="#br0" timeOffset="29843.37">11998 9124 740 0,'-4'-4'425'0,"-1"4"-223"0,2 0-117 0,-2-3 41 16,0 2-17-16,-1-1-17 0,2 0-9 0,1 2-8 15,-1 0-15-15,-1-5-7 0,2 5-6 0,-1 0-6 16,1 0-13-16,1 0-1 0,-3 0-7 0,1 0-2 16,1 0-9-16,0 2-3 0,0 1-2 0,0 1 3 15,0-1 1-15,-1 3-1 0,2 0 1 0,-1 1-3 16,1 1 2-16,-2 1 1 0,1 2 6 0,-1 0 0 15,2 0 0-15,0 1 2 0,-1-1 0 0,1 3 7 16,-1 0-3-16,2 0 3 0,0-1-6 0,1 0 5 16,0 0-3-16,0 1-1 0,2-1-1 0,0-1-2 15,1 0 0-15,-1-1-1 0,3 0-3 0,-3 1-4 16,1-1 1-16,1 1-1 0,1-1-1 0,-3-1-3 16,1 1-1-16,-2-2-2 0,2 4 2 0,0-3-5 15,0 0 0-15,6 4-3 0,0-5 0 0,5 1-1 16,4-1-1-16,6 2 1 0,3-4-3 0,-4-1-6 0,13-4-14 15,5-2-89-15,0-4-95 0,1 5 167 16,3-6-115-16,-3-7-67 0</inkml:trace>
  <inkml:trace contextRef="#ctx0" brushRef="#br0" timeOffset="30670.38">10286 9659 1276 0,'4'5'558'16,"-1"-2"-349"-16,-3-1-133 0,0 3 50 0,3-3-53 15,-1 0-6-15,4-1-6 0,-1-3-4 0,0 2-15 16,2 0-1-16,-1-4-5 0,3-4-3 0,4-1-6 16,1-3-3-16,8-6-3 0,3 3-2 0,-2-2-5 0,13-11-3 0,14-7-2 15,-1 3 0-15,-2 0-4 0,9-6 0 16,7 2-2-16,6-12-2 0,9 4-1 0,2-1-2 16,-8 8-20-16,11-6-96 0,-1-2-76 0,-1 4 151 15,-7-5-109-15,-12 9-100 0</inkml:trace>
  <inkml:trace contextRef="#ctx0" brushRef="#br0" timeOffset="33528.87">6032 9656 1499 0,'3'15'621'0,"-6"-3"-430"0,3-1-140 0,-4 1 15 16,0-1-13-16,3 0-23 0,0 2-12 0,1-2-7 16,1 0-6-16,0-1 2 0,0 1-2 0,0 0-4 15,1-2 2-15,-2 1-3 0,2 3-10 0,-2 4-2 16,0-3 2-16,0 2-4 0,-1 5 2 0,-2-1-2 16,0 5 3-16,-1 2 2 0,-3 2 6 0,1-1 3 15,-2 4 1-15,1 4 3 0,-2 2-1 0,1 0 1 16,0 5-4-16,-1 1 2 0,1 0 2 0,1 1 0 15,-2 6-3-15,-1-6 2 0,3 5 1 0,0-1 1 16,0 3-1-16,-3-2 0 0,0 3 0 0,1-2 0 16,0 3 0-16,3 3-1 0,-4-10 0 0,2 0-1 0,-4 7 1 15,5 3 0-15,2-8 0 0,-3-1-1 0,0 0 4 16,-1 6 4-16,0-1 2 0,0 3 3 0,6-12 0 16,-6 2 7-16,2 0 3 0,3-4 2 0,-1-5-1 15,4-7-2-15,0 2-3 0,0-8-3 0,2-1-3 16,7-6-7-16,-3 1-2 0,0-10-5 0,3 2 0 15,-1-2-4-15,3-2 0 0,4-1-1 0,-3-3 1 16,4 1-1-16,7 0-1 0,4 1 1 0,-1-2 1 16,0 0 0-16,1-1 0 0,11 3-1 15,1 0 2-15,-3-1 1 0,5 2 0 0,-2 3 0 0,13 2 0 16,3 5-1-16,-2-1 1 0,-5-2 1 0,13 5-2 16,-2 1 2-16,6 1 0 0,3 1-2 0,3 2 0 15,1-4 1-15,7 4 0 0,4-3-1 0,3 1 2 16,-3 0-2-16,7-1 1 0,3-2 0 0,3-5 0 15,-1 3-1-15,7-3-2 0,-1 1 0 0,8-4-5 16,-2-1 1-16,6-4-3 0,-2 1 1 0,5 0-3 16,1-4-1-16,1 1 1 0,1-1-2 0,-19 1 5 15,7 1 0-15,14 3 0 0,-1-4 2 0,-17 4 3 16,0-1 3-16,4 2 0 0,15 5 2 0,-3-2 0 16,-2 1 0-16,-17-4 0 0,16 5 1 0,1-1 2 15,-7-2-2-15,2-3-1 0,-3 0 2 0,1 4 0 16,2-2 0-16,-1 0-1 0,-5-4 0 0,2 3 1 15,-4 1 0-15,-1-3-1 0,0-2 1 0,-3-1-1 16,1-1-1-16,0 1 2 0,-3-2 1 0,0-1-2 16,-2 0 0-16,-1 1 3 0,1 1 0 15,-2-1 1-15,1 0-1 0,-4-1-1 0,-10 2 1 0,5 4-3 0,11-2 0 16,0-1-1-16,-15 0 0 0,0 3-1 0,-1 0 1 16,19 3 0-16,-3-1-1 0,1-1 2 0,-11 1 1 15,16-1-1-15,2 4 1 0,4-1-1 0,-3 0 1 16,4-1-1-16,1 2 2 0,3-2 0 0,2 0-1 15,2 3 1-15,-3-2 1 0,7 2-1 0,-1 0-2 16,1 1 3-16,-2-1-1 0,3 2-1 0,-1 0-1 16,-2-2 1-16,3-1-1 0,-5-1-1 15,2 6 3-15,-19-8-3 0,-1-1 0 0,10 1-4 16,3 0 0-16,-18 1-2 0,1-4 1 0,-1 3 0 0,10-4 0 16,-5 1-1-16,5 1 1 0,-18-1 3 0,14-3-1 15,-6-1 1-15,-1-1-2 0,-2-4-2 0,-3-2-2 16,1 3 0-16,-3-5 0 0,-3 2 1 0,-11 1 1 15,6-2 2-15,-18-1 1 0,4 3 2 0,-9 1 3 16,1 0 3-16,-8 3-2 0,-2-2 2 0,-6 1 1 16,0 4 0-16,-6 0 2 0,-2 0 0 0,-4-1-2 15,-6 2 2-15,-6-4 1 0,2 2-2 0,-5 0 0 16,-8-1-1-16,-1 0-1 0,2-1 0 0,-4 0 0 16,-2 1 0-16,0-1-2 0,-5-5 3 0,-1-1 0 15,0 0 2-15,-2-1-1 0,-6-7-2 0,2 3-2 16,-4-5 1-16,-1 3 0 0,-4-4-2 0,2-1-2 15,-2 1 0-15,0 2 0 0,4-1 0 0,-3 2 2 16,6-1-4-16,-3 0 3 0,6-1-1 16,-3 1-1-16,6-1 1 0,2 1 0 0,-1-4-2 0,2-2 2 15,6 3-1-15,-3-3 0 0,2 4 1 0,4-3 0 0,2-3 0 16,-3-4 0-16,10 9 1 0,-3-4 1 0,-3 0 0 16,9-7-1-16,-3-2-1 0,1 0 2 0,-1 4-2 15,3-3 0-15,-6-1 0 0,1-1 0 0,-5 0 0 16,-1 5-1-16,3 0 0 0,-8 2 0 0,-3-3 0 15,-8 6-1-15,5-2-2 0,-8 4 1 0,1 7-1 16,-3-3 2-16,-3 1 0 0,5 6-1 16,-4-3 1-16,4 6 2 0,-3-1 1 0,3 1 0 15,-3-1 1-15,6 3 0 0,-2 1 0 0,4 0 0 0,-1 0 1 16,3 3-3-16,2 1 0 0,-1-2-3 16,2 1 0-16,2 2-3 0,0-2 0 0,0 0-3 0,2 2-7 15,2 1-2-15,-1-1-4 0,3 4-3 0,2-1-13 16,-4-1-3-16,4 3-4 0,1 1-1 0,0 0-2 15,3 1-2-15,-1 1 2 0,-1 1 3 0,-1-4 10 16,4 4 3-16,2 0 5 0,-3-1 4 0,-1 0 10 16,0-2 5-16,6 3 4 0,-4-2 4 0,3 1 13 15,-4-2 7-15,-3 2 3 0,5-2 4 0,-2 2 12 16,-3-3 4-16,-3 2 3 0,3 0 3 0,-2-1-5 16,-1-1-3-16,-1 1 5 0,-2 0-5 0,-1-1-9 15,0 0-7-15,0-1-2 0,-2 2-5 0,-5-2-5 16,3 2-3-16,-2-2-8 0,-1 2-1 0,0-1 0 15,-4 2-1-15,1 0-1 0,1 0-4 0,2 1-2 16,-1 1 0-16,-6-6-1 0,5 5-7 0,1 0-1 16,1 0-1-16,-5-1-2 0,-1-2 3 0,0 1 1 15,-3 3-2-15,4-2 3 0,-4-1 6 0,-5-2 2 16,2 4 0-16,1-4 3 0,4 1 1 0,2 1 1 0,-2-2 1 16,4 1-1-16,0 1 1 0,3-4 0 0,-1-2 0 15,3 4 2-15,4-4-1 0,-3 1-1 0,4-2-1 16,5-3 1-16,-1-2 0 0,4 0 1 0,4 0-2 15,2-9-1-15,2 0 2 0,4 0 0 0,-3-6 2 16,8 1-2-16,-4-1-2 0,2-2 1 0,0-3 2 16,-2 3 0-16,1-2 0 0,-6 4-1 15,4 1 1-15,-9 1 5 0,5-2 2 0,-10 10 0 0,0-3 3 16,-5 3 2-16,-1 4 1 0,-3 3 0 16,-3-1 1-16,1 4-2 0,-3 1-3 0,-5 2 3 15,5 0-1-15,-4 3-3 0,-1-1 2 0,3 3-2 0,-2 0 0 16,2 2-1-16,-2 1 0 0,5-2-3 0,-1 1 0 15,7 2-1-15,-1-4-1 0,5 3 1 0,8-1 2 16,-1 1-2-16,8-1 2 0,7 1-1 0,2 1 0 16,1 0-2-16,6 1 0 0,1 0-1 0,-1 0-4 15,2 1-3-15,-5 3-12 0,1 1-11 0,-4-1-59 16,-4 0-47-16,-5 3-85 0,-4-2 158 0,-11 0-146 16,-4-1-75-16</inkml:trace>
  <inkml:trace contextRef="#ctx0" brushRef="#br0" timeOffset="110402.78">16614 4140 245 0,'0'13'216'0,"0"2"-58"0,0 0-83 0,0-1 44 16,0-1-7-16,-3 0-32 0,2 2-28 0,0-1-10 16,-2 0-7-16,1 1-8 0,-3-1-11 15,3 2-8-15,-1-2-15 0,-2 1 10 0,1 0-1 0,1-2-1 16,-1 1-1-16,1 2 2 0,0-3-2 0,-1 0 2 15,1-1-1-15,1 0 1 0,0 0-1 0,-2-6 0 0,1 7 2 16,1-2-2-16,0 0 2 0,1 1-1 0,-2-1-1 16,0-1 1-16,2 5-1 0,-1 0 3 0,1-2-4 15,-1-2 1-15,-2-1-1 0,1 1 1 0,1 1 2 16,-2 4-2-16,1-5-1 0,-1 1 0 0,-1 1 2 16,0 3 0-16,1 0-2 0,-1 2 1 0,-1-1-1 15,-1-1 0-15,0 3 0 0,-1-4-2 0,3 2 0 16,-1-1-4-16,1 0 1 0,5-4-3 0,-5 1 0 15,5-2-7-15,0-1-2 0,4-2-2 16,-4-2 1-16,1-1 2 0,0-4-4 0,0 2 3 16,0-2 1-16,1-1 5 0,-1 0 2 0,1-1 2 0,1 1-2 15,-1-2 3-15,0 0 3 0,3-4-7 16,-4 4 8-16,-1 0 0 0,3 1 2 0,-3-1 2 16,2 1-2-16,-2 1 0 0,3 1 1 0,-2 1 4 15,4 1 3-15,-3 0 2 0,-1-1 2 0,2 2 9 16,0 0 3-16,-2-1 3 0,1 1 4 0,0 1 7 15,1 3-4-15,-1 1-4 0,0-3 1 0,-1 1-7 16,0 3-3-16,0 1-3 0,-1 0-4 0,0-3-9 16,-2-2 0-16,-2 3 1 0,0 3-3 0,1-1 0 15,-1-1-1-15,-1 1-1 0,1 2 0 0,0 4-1 16,-2-2 0-16,-1 0 1 0,3 0-1 0,-3 3-4 16,1-2 3-16,-3 2-1 0,1 1 2 0,-2-2 0 15,3 2 0-15,-1 0-1 0,0 2 0 0,0-1 2 16,5 0-2-16,-5 0 0 0,4 1 0 0,1 0 1 15,-5-1 0-15,5 4-1 0,-4-4 1 0,0 1 0 16,-1 1 1-16,1-1-1 0,-2-2 2 0,0-2-1 0,5 2-1 16,-6-2 0-16,3 1 1 0,4-4 0 0,-4-1-1 15,1 0 0-15,0-1-1 0,1 1 0 0,-1-5 1 16,4 1 0-16,-7-2-1 0,7-3 0 0,0 2 0 16,4-2 0-16,-2 1-1 0,3 0 1 0,1-1 0 15,2 3-1-15,0 1 0 0,0 0 0 0,8 4 0 16,-7 0 2-16,2-1 0 0,6 6-1 0,-4 1 1 15,1 1 0-15,3 1 1 0,-4 5-2 0,-2-5 1 16,4 4 0-16,-3-1 1 0,0-1-1 0,1 0 0 16,-3-2 2-16,-4-5-2 0,2-1 1 15,0 2 0-15,1-2 1 0,-5-3-1 0,1 2 1 0,0-1 7 16,-1 0 0-16,2 0 3 0,0-3-4 0,-3 0 4 16,-1 1-3-16,0-4 2 0,0 0-1 0,-1 1-8 15,-1-3 1-15,0 0-2 0,1 3 3 0,0 0-3 16,0-2 0-16,-1 2-5 0,-2 0 3 0,2 2-4 15,2 1 1-15,-1 3-2 0,0 2-1 0,-1 2 0 16,2 4 0-16,2 6 4 0,-2-4 0 0,0 3 1 16,0 3 2-16,1 0 0 0,-1-2 0 0,0-2 2 0,-1-6 0 15,1 1-2-15,0 3 0 0,2-5-1 16,-2-4 1-16,-1-3-1 0,1 2 1 0,0-4-1 16,1 1 1-16,-1-4 1 0,-1-1 0 0,1 1 3 15,-1 1-3-15,1-3 1 0,0 0 0 0,0 1 0 16,0-2-2-16,-2-1 2 0,2 2-1 0,-1-3-1 15,0 4-2-15,1 3 1 0,0-3-1 0,-4 0 2 16,5 6-1-16,-1 0 0 0,2 1 1 0,-2 0 0 16,2 5 0-16,-1-3 1 0,3 5-1 0,-2-1 0 15,2 3 0-15,0-4-1 0,-2 1 1 0,5-2-2 0,-4 0-8 16,1-1-7-16,-1-3-4 0,-1-2-1 0,-1 1-2 16,3 1-1-16,-4-3-1 0,-2 0 3 0,2 1 10 15,-2 1 5-15,2 2 4 0,-1 0 1 0,-3-1 3 16,-2 1 2-16,4 2-1 0,-2-1 0 0,-2 0 1 15,3-2-1-15,-3-1 2 0,2 1-3 0,3 0 0 16,0 0 0-16,-4-2 3 0,3 3 1 0,1 2 3 16,0-1 6-16,0 1 2 0,1 3 2 0,-1 0 3 15,1 3 0-15,2 1-1 0,-1 1-4 16,0-1 0-16,0-2-5 0,1 1-5 0,1 1 2 16,-1 1-2-16,-2-5-2 0,1 1-1 0,0-3 0 0,-1 5 0 15,-1-4-3-15,-1 1 3 0,-1-3-4 0,-1 2-6 16,1-3-1-16,-3 4-1 0,3-2-3 0,-2 0 3 15,1-1 1-15,0 2-1 0,0 0 1 0,0-1 5 16,1-1 3-16,-6-4-1 0,3 1 2 0,6 2 0 16,-4-1 0-16,4-1-1 0,-7-3 0 0,6 1 1 15,1 2-1-15,5 2 0 0,-3 1 2 0,-3-6-1 0,2 7 0 16,-2-1-1-16,2 5 1 0,0-1-8 0,-2 1-5 16,-3 1-6-16,4 4-22 0,-4 5-5 15,1-3-7-15,-7-1-6 0,3 4-19 0,0-3 7 16,-4 1 2-16,1-1 3 0,-5-6 22 0,2 1 5 15,2-3 8-15,2 0 8 0,-2-12 19 0,2 4 4 16,2-7 4-16,0-2 4 0,3-2 6 0,0-2 5 16,2-9 3-16,3 3 5 0,-1-2 11 0,0-1 5 15,6-4 2-15,-5-1 3 0,3 0-5 0,2-1-5 16,-3 3-5-16,0 2-5 0,3 0-10 0,-3 7-8 0,2 6-3 16,0 0-7-16,-2 6-6 0,3 8-8 0,3 10-8 15,-2 2-9-15,-1 15-1 0,1-3 1 0,-5 0-1 16,2 12 6-16,4 2 2 0,-6 0 9 0,-1 0 10 15,-7-5 24-15,4 3 8 0,-3-5 6 0,1-8 8 16,0-7 10-16,-3 0 6 0,0-12 1 0,5-1 2 16,0-8-9-16,-1 1-8 0,-1-7-7 0,2-1-6 15,-1-3-12-15,0 0-3 0,-3-11-4 0,-3 3-4 16,5-2-6-16,-1-4-1 0,1 0-2 0,-2 0-1 16,-1 1-3-16,1-3-3 0,1 2-5 0,2 1 1 15,-2 2-2-15,2 1 1 0,1 8 1 0,1 4 0 16,1 18 3-16,1-7 3 0,-1 13 4 0,1 12 4 15,1-1 5-15,0 10 3 0,-1 2 4 0,2 7 8 16,0 2 0-16,3 4 7 0,-3-2 0 0,3 1 6 16,0 2 0-16,0-9-1 0,-3 1-3 0,1-7-5 15,0 3 1-15,1-14-8 0,-1 3 1 0,-3-8-10 16,1-4-1-16,0-5-3 0,-1-1 1 0,1-6-3 16,-2-5-2-16,4 0 2 0,-4-4-2 0,1 1-2 0,-2-4-5 15,1-2-4-15,-1 2-1 0,-1-3-1 0,-1-1-2 16,-5 0-2-16,6 0-3 0,-2 1 3 15,-1-1 3-15,0 5 2 0,-3 4 1 0,4 1 3 16,-2 3 0-16,4 6 4 0,-3 8 3 0,2 2-2 16,2 7 2-16,-3 3 0 0,4 10 2 0,-1-2 1 15,-1 12-1-15,-1-4 1 0,3 2 0 0,-3 0 0 16,3 1 0-16,0 0 2 0,0-6-3 0,1 0 0 16,0-7 0-16,0 0-2 0,-1-7-1 0,0-6 1 15,0-6-2-15,0 0-3 0,0-7-4 0,1-8-8 0,1 2-14 16,-2-5-6-16,1 1-2 0,-1-6-4 0,0 0-3 0,-3-3 3 15,0 0 4-15,1-1 9 0,0-3 11 16,-2 0 7-16,3 2 5 0,0-3 2 0,1 3 2 16,0 1 2-16,1 0 1 0,3 1 0 0,-1 4 0 15,1 6 0-15,2-1 0 0,3 14 0 0,-2-1 0 16,1 11 0-16,0-3 0 0,7 21 0 0,-7-8 0 16,2 6 1-16,0 5 1 0,1-4 2 0,1 2-1 15,1 0 5-15,-4-6 1 0,-5-3 1 0,1-1 2 16,1-6 1-16,-4-7-3 0,1-1 0 0,0 2 1 15,-4-12-4-15,3-5-3 0,-2 0 0 0,4-2-1 16,-1-5-1-16,-1-1 2 0,-2 0 0 0,-4-5-2 16,0 1 1-16,1-2 2 0,-2-2 1 0,-3-2 1 15,-4 1 3-15,-2-3-1 0,5 2 0 0,-2 1 0 16,-3-1 1-16,0 0-1 0,1 1-4 0,4 6-1 16,0-2-3-16,5 18-1 0,-2-2 1 0,4 7-1 15,5 13 0-15,2 7-1 0,-1 0-1 0,1 0 2 0,1 13-1 16,3 7-1-16,1-3 0 0,-5-6 3 0,6 5-1 15,-4-7 0-15,5 9 0 0,-3-10 1 0,0 2 0 16,-7-17 2-16,-1 0 0 0,1-1-1 16,-2-7 0-16,0-3 0 0,-7-13-2 0,2 1-2 15,1-7-1-15,-2-5-1 0,-5-7-2 0,1 1-2 0,-3-10 2 16,-1 0 0-16,-1-7 0 0,-4-1 1 16,2-9-2-16,-1 2 1 0,1 0 2 0,0-1-2 15,2 0-5-15,-2-1-3 0,4 2-2 0,0 3 1 16,2 9 2-16,1 0-3 0,3 1 1 0,5 17 1 0,0 11 0 15,2-1 3-15,1 9 4 0,3 12-1 0,2 5 1 16,0 12 6-16,3 13 3 0,0-1 6 0,-1-7 5 0,1 4 7 16,-1 2 2-16,0-4 3 0,1-4 0 15,-2-7-4-15,-1-6-2 0,1-4-1 0,1-3-1 16,-5-4 1-16,1-3 2 0,-2-5 2 0,0-4 4 16,-4-2 6-16,2 4 2 0,-4-8-2 0,0-2 4 15,-4-1-2-15,2 2-3 0,-6-4-3 0,1 0-3 16,-2-1-4-16,-2-2-5 0,-2-1-1 0,-1-1-4 15,2 0-7-15,3-3-2 0,-5 3 3 0,3 1-3 16,0-1-2-16,2 3 2 0,3 7-2 0,0 10 0 16,5 13-1-16,-4-6 2 0,7 14-1 0,1 15 0 15,4 1 5-15,1 14 2 0,0-4 3 0,1 3 7 16,1 3 5-16,-2-1 0 0,4-4 3 0,-3-11 3 16,0 0-2-16,1-6 0 0,1-7-1 0,0-11-8 15,0 2-3-15,-1-17-4 0,-1 0-2 0,0-8-6 16,0 2-2-16,1-9-2 0,-3-2 0 0,0-2 1 15,1-3-2-15,-3-6 0 0,1-2-1 0,-1 2-4 0,-1-10-7 16,0-4-15-16,-1 2-13 0,0-1-10 0,1-2-14 16,1 6-12-16,1 3-29 0,5 12-9 0,-3-7-17 15,3 22-10-15,4 13 86 0,0 3-58 0,1 14-5 16</inkml:trace>
  <inkml:trace contextRef="#ctx0" brushRef="#br0" timeOffset="111285.03">3509 17937 697 0,'-36'65'297'15,"3"-8"-338"-15,0-6 36 0,18-19-40 0,-6-6-77 16</inkml:trace>
  <inkml:trace contextRef="#ctx0" brushRef="#br1" timeOffset="119980.23">14593 7809 306 0,'-1'2'239'0,"0"0"-64"15,0 1-85-15,1-1 66 0,0 1-46 0,-1-3-12 0,0 2-3 16,-2-2-13-16,1 0-28 0,0 0-9 0,2 0-6 0,-2-1-9 16,1 0-6-16,-1 1-2 0,1 0-11 0,4 0 2 15,-3-3 2-15,-2 1-1 0,2 1 1 0,4-3 3 16,-2 0-1-16,4-1 0 0,-1-1 0 0,-2 1-2 16,4 0-3-16,-4-4 0 0,2 2-2 0,0-2 0 15,1 1 2-15,-3-4-1 0,1 0 0 0,0-1 2 16,0-1 0-16,2-1 0 0,-3 0 0 0,0-2-3 15,3 3 2-15,-2-1-4 0,2 0 1 0,-2 2-3 16,1 0-1-16,0 1-3 0,1-1 3 0,-3 2-4 16,1 3 0-16,2-1 0 0,-2-1 0 15,2 1-1-15,-2 0 1 0,0 0-1 0,1 0 1 16,0 0 2-16,1 1-1 0,-3-1-2 0,4 1 1 16,-3 0 0-16,3 0 1 0,-3-1-1 0,3 1-1 15,-2 0 0-15,0-1 0 0,3-1 2 0,-3 1 1 16,-1 0-3-16,2 0 0 0,-1-1 1 0,0 2 1 15,-1-2-1-15,1 1 1 0,-1-1-2 0,1 1 0 16,0-1 0-16,1-1-1 0,-1 3 1 0,-1 0 0 0,1 1-3 0,1-6 3 16,1 6 0-16,0-1 0 0,-1 1 1 15,3 2-1-15,-1-2 2 0,-3-2-2 0,3 1 3 16,0 3-3-16,-5-2 0 0,5 0 0 0,-5 0 0 16,4-1 1-16,-3 1-2 0,4 3 1 0,-3 1 1 15,-5-3-1-15,6 3 2 0,-6-3-1 0,1 3 0 16,-1-1 2-16,-1 0-3 0,0 1 0 0,-1 1 1 15,5 2-1-15,0-1 0 0,-2-2 0 0,2 0-1 16,-2 1-1-16,2-1 2 0,1 0 0 0,-3-3 0 16,-1 1 2-16,0 1-2 0,0 0 0 0,0 0 1 15,2 0-1-15,-2-1 1 0,2 5-1 0,0-1-1 0,0-1 1 16,0 2-1-16,1-1 1 0,0 0-1 0,-3 1 1 16,0-1 0-16,0 1 0 0,2 0 0 0,-5 1 0 15,2-1-1-15,-3 0 1 0,1 2 2 0,5 1-1 16,-4 0 1-16,3 2-3 0,-4 1 1 0,2 0 0 15,1 2 2-15,-7 0-2 0,7 2 0 0,-6-2 0 16,-3 1-1-16,1 1 3 0,1-1-2 0,0 1 0 16,1 1 1-16,1 2 0 0,-4-2-1 0,4 1 1 15,-5-1 0-15,1 1 1 0,-1 2 2 16,1-1 0-16,-2-3-2 0,2-2 1 0,-3 5-1 0,2-2 2 16,1 0 0-16,1 2-1 0,1 0-1 15,-3-1 2-15,2 4 1 0,-1-3 1 0,0 0 0 16,2 2 1-16,-2-3-1 0,1 1 2 0,-2-3-2 15,3 2 2-15,-1 1-2 0,0 1-1 0,1-1-1 16,1-1-1-16,-1 1 0 0,0-2-1 0,0 2 2 16,1-2-2-16,-1 3-1 0,-1-2 2 0,1-3-1 0,1 0 1 0,-4 5-3 15,3 1 2-15,-1-2-2 0,3 1 1 16,-3-1 0-16,1 2-1 0,-2 3-1 0,0 0 0 16,2-4 1-16,-2 1 0 0,0 1 0 0,0-2 0 0,-1 0 1 15,4 2 0-15,-1-4-1 0,1 1 0 16,1-2 1-16,-2-3-1 0,4 2 1 0,-2-7-1 15,2 2-1-15,-6-4 1 0,2 1 4 0,5 1-3 16,1-3 0-16,-1 2 1 0,3-1-2 0,-2-1 2 16,0-1-1-16,7 1 1 0,-3-1-2 0,-3-1 0 15,1-2 0-15,-1 0 0 0,4 0 1 0,-3-2-1 16,4 2 1-16,-5-3 1 0,2 2-2 0,0-3 0 0,4 2 1 16,-1-2-1-16,-2 0-2 0,4 0 2 0,-3-2 0 15,2 1-2-15,1-2 2 0,0-3 0 0,3 1-1 16,-4-3 0-16,3 0 0 0,-2 0 1 0,4-1-1 15,-3-3 0-15,-1 0-1 0,3 2 2 0,-4-2 1 16,2 1 0-16,3 2-1 0,-3-1-1 0,0 1 2 16,3 2 0-16,-2 0-1 0,-1 0 0 0,1 0 0 15,-3 0 0-15,2 3-1 0,-1-2 2 16,-2 3-1-16,3-2 0 0,1-1 0 0,1 1 0 0,-3 3-2 16,3-1 2-16,-3-2 1 0,4 1 0 0,-2 2-1 15,0-1 0-15,1 3 0 0,-3-6 1 0,2 3 1 16,1 0-2-16,0 0 0 0,3 1 0 15,-2-2 0-15,2 1 0 0,-4-3 0 0,4 4 1 16,-1-3-1-16,2 0 2 0,-2 3 0 0,-3-2-2 16,1-1 1-16,-5 2-1 0,3 0 1 0,1 2-1 15,-6-1 2-15,4 0-1 0,-3-1-2 0,-1 3 2 16,4 2 1-16,-1-1 0 0,-1 2 0 0,-2-1-1 0,-3 1-1 0,-3 2 0 16,5 2 4-16,-3-2-2 0,-1 3-1 15,2 0 1-15,0 0-2 0,0 3 0 0,0 1 1 16,0-4-1-16,1 1 0 0,1 0-1 0,-2 1 1 15,0-2-1-15,-4 0 2 0,4-1-1 0,-2 1 1 16,3 2 0-16,-2-2 1 0,-2 1 0 0,0-1 0 16,0 2-1-16,4 3-1 0,-1-2 2 0,-1 1 0 15,-4 0-2-15,3 1 0 0,2 3 0 0,-3-1 0 16,0-2 0-16,-3 0 1 0,1-2-1 0,-4 5-1 16,7-1 1-16,-6-2 1 0,3 2-1 0,1 0 1 0,0 3-1 15,-6 1 0-15,2 0 1 0,6 1-1 0,-13-1 0 16,5 1 0-16,-2 2 1 0,1 0 0 0,-2-2-1 15,4 3 1-15,-4-1-1 0,2 1 2 0,2 0-1 16,-2 0-2-16,0 0 1 0,0 1-2 0,1-1 2 16,0 2 0-16,0-2 0 0,-2-1-1 0,2 2 1 15,-1 0 1-15,2-2-1 0,-3-1 2 0,5 1 0 16,-3-1-2-16,2-2 0 0,-2 0 2 0,3-2-1 16,3 1-2-16,-5 0 1 0,3 0 0 0,0-2-1 15,1 2 1-15,-2-5 1 0,1 6-1 0,0-3-1 16,-2 1 2-16,4 0 0 0,-2 2-1 15,-3-3-1-15,3 6 0 0,-3-2-1 0,1 0 1 0,3 0 1 16,-3 0-1-16,-1-2 1 0,4 1 0 16,-1 1 1-16,3 1-1 0,1-3 0 0,-2-1 0 15,0 0 1-15,-4 0-1 0,5 0-1 0,-1-4 1 16,-4-2 0-16,5 3-1 0,0 0 2 0,0-2-1 16,3-2 0-16,0-1 0 0,0 0-1 0,0 2 0 0,-4-2 1 0,4-1 0 15,0-1-1-15,0-1 0 0,2 1 0 0,-1-1 0 16,1 1 1-16,1-2 0 0,3 1-2 15,-2-1 1-15,1-2 1 0,0 0-2 0,4 1 1 0,-5-3 0 16,1 0-1-16,2-2-1 0,-3-2 3 16,6-1-2-16,-2 0-1 0,-3-1 2 0,6-1 0 0,-3-2-1 15,3-3 1-15,0 3 1 0,0-3-1 16,-1-1 1-16,-1 0 0 0,-2-3 1 0,4 3-1 16,0 1 1-16,0-1-2 0,-1 2 1 0,1-1 0 15,-1-1 0-15,1 3 1 0,-3 1-1 0,2-2 1 16,0-1-1-16,0 2 1 0,-3 1 0 0,1 1 0 0,2 0 0 15,1 2-2-15,0-1 1 0,-2 4-1 0,3-1-1 16,-3-2 1-16,1 1 1 0,1 3 0 0,-2 1-1 16,1-3 1-16,-2 4 1 0,6 0-1 0,-9-1 2 15,6 5 0-15,-5-4-2 0,4 4 0 0,-4-4 0 16,2 4 2-16,-6 0-2 0,-1-2 1 0,5 3 0 16,-3 0 0-16,6 1 1 0,-9-3-1 0,1 2 1 15,2 0-1-15,-2-1 0 0,2 1 0 0,-3-1 1 16,-4 2-1-16,2-1-1 0,4 1 0 0,-2 1 1 15,0 0 0-15,-3-2 1 0,5 2-2 0,0 0 0 16,2-1 0-16,-4 1 3 0,0-1-3 0,1-1-1 16,3 2 1-16,0 0 0 0,-4 2 2 0,-2-1-2 15,2 0 0-15,-4-1-1 0,2 3 3 0,-4-1-1 16,1 5-1-16,0-1 0 0,-1 3-1 0,-1-3 4 16,-2 6-2-16,3-1 3 0,-4 2-1 0,-1 2 2 15,1 1 1-15,-1 0-1 0,-5-1 1 0,4 3-1 16,0-1 1-16,0 0-1 0,0-4 0 0,0-1-1 15,0 1 3-15,-2 1-1 0,6-1 0 0,-2-2 2 0,1 1 0 16,-2 1 2-16,2-2 3 0,-1 2 0 0,1-4 0 16,0 3 2-16,1-1 0 0,-2-2-3 0,1-2 2 15,1 1-6-15,0 1-1 0,2 0-2 0,-1-1-1 16,1-1-3-16,0-1 1 0,2 1 1 0,-1 2-3 16,2-3 2-16,-3 1-1 0,3 1 0 15,-1 0 2-15,3-1-3 0,-3 0 0 0,3 0 0 16,-2-2 0-16,2 3-6 0,1-3-13 0,2 3-20 15,-1-4-26-15,0 2-32 0,3-2-62 0,2-2 111 16,2 5-84-16,-3-6-26 0</inkml:trace>
  <inkml:trace contextRef="#ctx0" brushRef="#br1" timeOffset="120967.32">13962 12528 504 0,'0'-1'290'0,"0"0"-120"0,2 1-86 0,-1-1 58 16,-1 0-12-16,-3-2-11 0,3 2-7 0,2 0-17 15,2 1-8-15,-4-2-2 0,0 1-8 0,0-1-23 16,0 1-7-16,3-3-5 0,-1 2-5 0,-2-3-8 16,-1 0-6-16,2 0-10 0,2-1 0 0,1 1-2 15,-2-1-2-15,1 2-9 0,-1-3-46 0,2 0-32 16,-1 2-44-16,0-2-74 0,0 2 139 0,-1-3-108 15,0 0-44-15</inkml:trace>
  <inkml:trace contextRef="#ctx0" brushRef="#br1" timeOffset="121150.87">14086 12240 1021 0,'-3'6'484'16,"-4"-4"-279"-16,3 0-125 0,4 0 47 0,-1 1-31 15,-3-3-47-15,3-3-7 0,-2 0-8 0,5 1-10 16,-1-3-16-16,-1 0-5 0,-2-6-9 0,1 1-9 16,3 1-31-16,2 0-15 0,-2-3-20 0,-2 0-22 15,0 0-94-15,2 2 134 0,-1-2-90 0,-1 0-36 16</inkml:trace>
  <inkml:trace contextRef="#ctx0" brushRef="#br1" timeOffset="121323.37">14082 11956 737 0,'-7'3'435'0,"3"4"-185"0,-1-1-132 16,2 2 51-16,-2 1-25 0,5 0-23 0,-2-3-43 15,1 5-11-15,1-8-17 0,-2 1-12 0,2 0-23 16,1-4-8-16,-1 0-5 0,0-2-3 0,0 0-10 0,7-1-13 16,-7-5-46-16,1 0-29 0,1-1-40 0,-1-3-61 15,5 0 134-15,-1-1-135 0,4-2-58 0</inkml:trace>
  <inkml:trace contextRef="#ctx0" brushRef="#br1" timeOffset="121468.66">14148 11652 1003 0,'-6'7'439'16,"0"1"-280"-16,2-1-108 0,1-3 20 0,1-1-15 15,1 1-19-15,-2-1-10 0,2-2-16 0,1 0-5 0,0-1-3 0,0-1-1 16,0-4-2-16,1 0-3 0,3 0 3 15,2-2-18-15,-3-3-19 0,4-1-21 0,-2-3-27 0,1-3 61 16,3 4-50-16,-3-4-21 0</inkml:trace>
  <inkml:trace contextRef="#ctx0" brushRef="#br1" timeOffset="121679.73">14191 11386 674 0,'-5'10'427'0,"-4"-5"-165"0,2 5-137 16,3 0 55-16,-1-1-37 0,2-2-21 0,-1 1-23 15,1-3-21-15,0 0-16 0,3 0-36 0,0-3-9 16,-3-2-5-16,3 0-5 0,2-1-6 0,-2-6-1 16,2 2-1-16,1-5-2 0,1 2-4 0,0-10-24 15,0 3-14-15,1-5-12 0,-1-4-15 0,3 3-55 16,-2-1-25-16,1 0-30 0,-3-3-25 0,2 4 128 16,2 0-89-16,-2 3-16 0</inkml:trace>
  <inkml:trace contextRef="#ctx0" brushRef="#br1" timeOffset="121816.16">14229 11110 432 0,'0'-1'367'0,"0"-1"-135"0,-2 4-129 15,-1 1 98-15,-1 0-38 0,1 1-68 0,0 1-13 16,0-1-11-16,1-2-5 0,0 0-9 0,0 1-7 16,2-3-19-16,0 1-2 0,0-1-6 0,0 0-3 15,1-1-3-15,0-2-7 0,1 1 0 16,0-1 0-16,0 1 0 0,2-3-7 0,-1 1-3 16,2-3-10-16,-1 1-10 0,1-2-31 0,-1 0-16 0,-1-4-18 15,2 1-16-15,-2-2-52 0,0 0-28 16,2-2-43-16,-2 0 134 0,0 3-79 0,1 0-29 0</inkml:trace>
  <inkml:trace contextRef="#ctx0" brushRef="#br1" timeOffset="122309.88">14288 10899 228 0,'-1'0'201'15,"-1"0"-47"-15,2 2-69 0,-1 0 44 0,0 1-14 0,0 0-35 16,1-3-13-16,0 2-13 0,1 1-12 0,-1-3-25 16,0 0-6-16,0-1-5 0,1 1-3 0,3 0-3 15,-4-2 2-15,0-3-2 0,2 1-1 0,0 3 0 16,0-5-2-16,-1 0-1 0,0-2-8 15,1 1-5-15,-2 2-10 0,2 2-4 0,-2-3 2 16,0 3-2-16,1 2 1 0,-1-4 3 0,0 5 7 16,0-3 6-16,0 0 9 0,0 3 7 0,0-1 13 15,-1-1 7-15,1 5 9 0,0-2 4 0,-2-3 28 16,0 4 9-16,0-3 9 0,0-4 10 0,1 3 12 16,-1-4 1-16,0 3 2 0,-1 1 2 0,2 2-9 15,-1-3-4-15,0 3-4 0,1 1-3 0,-1-2-11 16,0 2-2-16,1-3-9 0,1 2-4 0,0 0-15 15,0-2-2-15,0-2-5 0,0 3-5 0,1-1-10 0,-1 1-5 16,3 1 3-16,-2-3-4 0,1 0-2 0,0 2-3 16,-2 1 1-16,3-1 0 0,0 1-3 0,0-1 1 15,0 1-6-15,-1 0 1 0,1 2-2 0,0 0 0 16,0 0-2-16,2 3-2 0,-2-1 0 0,1 1 0 16,1-4 0-16,1 5-2 0,0-2 2 0,1 0-2 15,0 2 1-15,1-1-1 0,1-2 1 0,-1 4-1 16,0 2 0-16,3 0-1 0,0 2 0 0,0 2-4 15,-2-4 1-15,0 2-5 0,1 0-3 0,1-2-1 16,2 1-2-16,-5-6 0 0,-1-1-3 0,5 1-3 16,-3-1-1-16,2-1 2 0,-5 0 0 0,0-2-2 0,0 0-13 15,1-4-6-15,1 2-5 0,-8-3-4 0,7 1-32 16,1-2-14-16,1 0-15 0,-6-2-18 0,0 0-50 16,0-1-36-16,0-2 132 0,3 5-95 0,-5-4-40 15</inkml:trace>
  <inkml:trace contextRef="#ctx0" brushRef="#br1" timeOffset="122638.37">14466 10721 549 0,'-10'-2'334'0,"5"2"-147"0,-2 0-87 16,1 1 48-16,0 3-17 0,-1 0-15 0,1 0-30 15,0 2-11-15,-1-1-6 0,-1 0-8 0,1 0-12 16,-2 0-3-16,3 0-4 0,-2 1-2 0,2-1-8 15,-2-1-1-15,2 3-5 0,1-1-1 0,-1 0-4 16,0 0-1-16,0-4-1 0,1 2-1 0,-3-1 1 16,0-2-2-16,0 2 2 0,2 0-3 0,-2-3-3 0,3 1-2 15,-3 5 3-15,-1-5-4 0,4 2-3 0,-2-1 0 16,0 1-1-16,-1-2 1 0,-3 0 0 0,0 1 1 16,4-1 0-16,-5 3 6 0,1-1 2 0,0 0 0 15,-5-2-1-15,5 3-1 0,0 1 0 0,-2-3-1 16,1 2-1-16,3 1-7 0,-4-1-1 0,5 5-1 15,-2-2-2-15,0 2 0 0,0-2 0 0,2 0-1 16,-3 1-2-16,1 2 0 0,0-4-3 0,0 2-7 16,3 1-13-16,1 0-68 0,-1 2-64 0,5 0 121 15,-3 1-87-15,1-3-48 0</inkml:trace>
  <inkml:trace contextRef="#ctx0" brushRef="#br1" timeOffset="173015.21">14181 6665 121 0,'-5'0'93'0,"0"0"-24"0,0 0-33 15,1 1 20-15,-2 1-11 0,3-2-6 0,-3 1-7 16,2 1-5-16,-5 0-12 0,4-1-2 0,-3-1-4 16,0 3 4-16,3 0 4 0,-2 0 0 0,5-1 0 15,-8 0 4-15,9 1 2 0,-7-2 2 0,5 2 6 16,0-1-3-16,-3-2-9 0,2 2 0 0,-2 1-1 0,2 0 1 15,1-2-4-15,0 2-4 0,0-1-4 0,-3 0-1 16,2 1 1-16,-2-1-2 0,-2 1 1 0,-1-1-1 16,2 1 1-16,-4-2 0 0,3 1-1 0,0 3 1 15,-1-3-1-15,1 1 3 0,1 1-1 0,1 1 1 16,2-1-2-16,-3 2-1 0,2 0 0 0,-2-2 0 16,1 0 2-16,0-3-3 0,0 4 0 0,0-1-5 15,0-1 1-15,2-2 2 0,-3 1-2 0,5 2 2 16,-2-2-3-16,0 4 1 0,1-2 0 0,1-3 2 15,0 3-2-15,-2-1 0 0,2 2 1 0,-1 0-3 16,1 0 2-16,-1 0 0 0,-1-2 0 0,1 2 0 16,-1 1 0-16,0 2 0 0,1-5 0 15,-1 4 0-15,1-3 1 0,-1 3-1 0,-1-3 0 16,2 3 2-16,-2-1-2 0,2 0 0 0,-1-3 0 16,-1 4 1-16,1-5-1 0,1 1 0 0,0 3 2 15,0-5-3-15,0 2 0 0,-1-1 1 0,3 4 0 16,-1-2 0-16,0 1 1 0,0-2-1 0,0 0 0 0,2 2-1 0,-2-1 1 15,1 1 0-15,-1-3-1 0,1 1 1 0,1 0 0 16,-1 3 1-16,-1-2-1 0,-2 0 1 0,1-1-1 16,1 0 2-16,0 2 0 0,-2-3-2 15,1 4-2-15,1 2 2 0,-1-2 0 0,-1 2 0 16,2-2 1-16,0 3 0 0,-1 1 0 0,0-5-1 16,0 2 2-16,1 1-2 0,1-3 2 0,-3 2-2 0,3-1 0 15,-1 1 0-15,0 0-1 0,1-2 1 16,1 2 0-16,-1-4 0 0,1 2 0 0,-1 1 0 15,1 0 0-15,0-1 0 0,0-3 1 0,0 4-1 16,0-1 0-16,0 2 0 0,2-2 0 0,0 3 2 0,-2-2-1 16,0 0-1-16,0 2 0 0,0-1 1 0,0 0 1 15,0 0-1-15,-1 0-1 0,1-1-1 0,-1 2 1 16,1 1-1-16,0-1 1 0,0 2 0 0,0-1-2 16,0 0 2-16,0 1 0 0,1 0-2 0,1 0 2 15,0 0 0-15,-2-3-2 0,1 1 1 0,2-1 0 16,-3-1 1-16,3 5-1 0,0-4 1 0,-2-1 0 15,0 0 0-15,3 1 0 0,-1-1 0 0,-1 2 0 16,-1-5 1-16,2 4 1 0,-1 0 0 0,0-1-3 16,0 2 1-16,3 2 1 0,-2 0-1 0,0-1 1 15,1 1-1-15,-1-2-1 0,0 2 1 0,3 1 2 16,-3-2-2-16,-1-1-1 0,1 0 2 0,2 0-1 16,-2 0 0-16,2 0-1 0,-2-2 1 0,1 1-1 15,1-1 1-15,-1-2 0 0,1 1-1 16,-1 0 0-16,-1-1-2 0,2 0 2 0,0-1-3 15,0 1 4-15,0-1 0 0,0 0-2 0,-1-1 2 0,1 1 0 0,2 0 2 16,0-2 0-16,-2 1-2 0,2-1 0 0,-1 1 0 16,2 0 0-16,0-1 0 0,0-1 0 0,-2 3 0 15,4-1-1-15,-2-1 1 0,3 2 0 0,-3-2 0 16,1 2-2-16,2 0 2 0,1-1-1 0,-1-1-1 16,0-1 2-16,0 1 0 0,2-1-2 0,1 1 3 15,-6-2-1-15,2-1 0 0,-4 0-3 16,4-1 3-16,0 0 0 0,-1 1 0 0,4 0 0 15,-4 0 0-15,4 2-2 0,1 0 3 0,-2-4 1 16,1 4-2-16,-4-1 0 0,0 1 1 0,0 0-1 16,0 0 0-16,-1-2 2 0,1 3-2 0,-3-1 0 0,2 0 0 15,-1-1-3-15,-1 0 3 0,1 1 1 0,0-2 6 16,-1 0-1-16,1 1 3 0,-1-2 0 0,1 2 3 16,1-1 2-16,-2 0 1 0,1-1 1 0,1-2 0 15,-2 2-1-15,1-3-2 0,2 2 1 0,-3-4-3 16,1 3 1-16,0-4-4 0,0 4-2 0,-1-3-2 15,0 0 0-15,3-2-2 0,-2 3 1 0,1 0 0 16,-1-1 1-16,1 0-2 0,1-2 3 0,0 3-2 16,-5-1-1-16,6 1 1 0,-3-4 1 0,1 4-3 15,0-1 0-15,-2 0 2 0,0-2-3 0,0 0 0 16,2 0 0-16,-8 0 0 0,8 2-1 0,-7-3 3 16,4 0-1-16,-5 1-1 0,2-3 0 0,6 6 2 15,1-1-1-15,-7-2 0 0,-1 1 2 0,3 0-3 16,-1 0 0-16,1-1 0 0,-1 0 0 0,-8-2 0 15,5-1 0-15,3 5 0 0,-4-4 0 16,0 0 0-16,2 3 0 0,0-2 0 0,0 2 0 16,2 1 1-16,-1 0-1 0,-4-1 0 0,4 4 1 0,-2-2 0 0,1 0 2 15,1 1-3-15,-4-1 0 0,4 2 1 0,-2-2-1 16,1 2 1-16,-1-1-1 0,0 0 0 0,0-1-1 16,0 1 3-16,0-2-2 0,1 0 1 0,-1-1 0 15,0 0 0-15,-1 1 0 0,0-1-1 0,3 1 2 16,-6-2-2-16,3 1 1 0,-1 3 0 0,-1-3 1 15,2-1-2-15,1 2 2 0,-5-3-2 0,1 0 2 16,4 3 0-16,0-3-1 0,0 3-1 0,0-2 0 16,-2 0 1-16,2 1-1 0,-1-1 1 15,0 3 0-15,-2-1 0 0,-4-1-1 0,2-2 1 16,2 2-1-16,-2 1 0 0,-1 1 0 0,2-4 1 0,-6-1-1 16,1 3 0-16,0-1 0 0,3 0 0 0,-3 1 1 15,4 1 0-15,0 2-1 0,-4-3 0 0,3 2 1 16,3 2-1-16,-2-1 0 0,-2 1 0 0,0 0 0 15,0-1 2-15,0-1-2 0,-1 1 0 0,4 3-1 16,-4-2 1-16,3 1-1 0,0 3 0 0,-2-4 1 16,2 3 0-16,-1-1-2 0,1 2 1 0,0-1 1 15,-1-2-1-15,2 2 1 0,-4-2-1 0,4 3 1 16,-1 0-1-16,2-1 1 0,-3-1 2 0,1 1-2 16,-1 0 1-16,2 1 3 0,-3-2 9 0,1 0 2 15,-2 1 3-15,1-1 5 0,1 2 6 0,-3-1 6 16,1 1 2-16,-1-2 1 0,0 2-6 0,1 1-2 15,-3 0-2-15,1 0-2 0,0 0-9 0,0 0-3 16,1 0-4-16,0 1-3 0,2 0-3 0,-1 2-1 16,2-2-3-16,0 1 0 0,3 2-3 15,0 0-12-15,-1-3-18 0,1 2-22 0,1 0-36 0,1-2-70 0,4 4 117 16,-3-2-83-16,-2-3-31 0</inkml:trace>
  <inkml:trace contextRef="#ctx0" brushRef="#br1" timeOffset="194585.5">3782 555 426 0,'0'-5'315'0,"2"-3"-94"0,-3 2-114 0,-3 2 45 15,0-1 0-15,0-1-1 0,-2 2-13 0,2 0-37 16,-3-2-13-16,3 5-11 0,-1 1-7 0,-1 0-17 15,1 0-8-15,1 4-12 0,0 0-7 0,-1 2-8 16,1 1-3-16,2 6-3 0,0-1-4 0,0 7-3 16,1 0 1-16,1 4-3 0,1 2 0 0,3 6 0 15,-1 2 1-15,1 0-2 0,1 4 1 0,-1-5-1 16,2-1 0-16,0 6 2 0,-1-2 0 0,0-6-1 16,0-3 1-16,-1-1 1 0,1 0-7 0,-3-10-9 15,0 5-11-15,0-10-11 0,0-1-41 0,2 0-19 16,-1-6-23-16,-3 2-29 0,-1-5 88 0,1-2-68 15,-3-2-12-15</inkml:trace>
  <inkml:trace contextRef="#ctx0" brushRef="#br1" timeOffset="194848.87">3625 773 556 0,'-4'3'316'0,"3"-2"-137"0,1 0-98 16,-2 0 49-16,2 2-8 0,0 0-7 0,0 1-14 15,-1 2-30-15,1-3-8 0,0 2-6 0,1 0-6 16,2 2-20-16,1-1-4 0,1-1-6 16,0 2-5-16,3-2-9 0,1 1-2 0,2 0 0 0,2-1 1 15,-2 0-3-15,4 0-3 0,1-2-9 0,4 0-46 16,4 0-24-16,-1-1-25 0,2 2-42 0,3-1 95 15,1-4-83-15,2 2-27 0</inkml:trace>
  <inkml:trace contextRef="#ctx0" brushRef="#br1" timeOffset="195221.89">4419 747 702 0,'5'2'409'0,"-6"-1"-191"0,-2-1-115 15,1-1 48-15,0 1-31 0,-6 1-14 16,2 0-11-16,0 0-45 0,-7 1-16 0,5 1-13 16,-3 2-5-16,-3-1-2 0,-4 1-6 0,4-1-2 15,-6 2-2-15,1-1-1 0,2 2-3 0,-4-1 0 16,4 6-2-16,2-1-2 0,-1 2 2 0,2-2-1 16,5 7-2-16,-1 0 1 0,4 1 4 0,1 2-2 15,3-3 1-15,0 1 1 0,2-1-1 0,2-4 1 16,3-3 0-16,3 0 1 0,-2-4 3 0,7-6 1 0,3-2 7 15,2 0 2-15,-3-3 3 0,5-2 4 0,0-4 4 16,3-3 3-16,-1-2-2 0,2 1 1 0,-9 0-2 16,3 0 6-16,0 0-2 0,-2 2 0 0,-4 3 0 15,-3 8 3-15,1-5 1 0,-2 8 0 0,-4 3-1 16,-1 6-6-16,-1-2 0 0,-5 6-6 0,5 0 0 16,-3 0-8-16,-3 3-2 0,3-1-4 0,2-2-1 15,-1-1-4-15,3-2 0 0,-1-1-2 0,-2-1-8 16,5-4-38-16,-3-2-19 0,7 0-23 0,-3 0-31 15,-2-3-36-15,3-1-58 0,3-2 129 16,3 2-97-16,-2-4-1 0</inkml:trace>
  <inkml:trace contextRef="#ctx0" brushRef="#br1" timeOffset="195765.69">4811 816 889 0,'-2'0'478'16,"-5"-2"-263"-16,0 0-126 0,4 1 20 0,3-1-2 16,-7-1-13-16,5 3-12 0,-1-1-15 0,2 2-31 15,2 0-7-15,1 1-5 0,3 4-2 0,-5-1-10 16,3 3 0-16,1 1-4 0,2 6-2 0,-3 1 1 15,2-1-1-15,-1 9-1 0,1-3 0 0,0 1 0 16,0 1-8-16,2-5-18 0,-3 2-8 0,2-2-56 16,-1-6-32-16,1-3-41 0,-1-1-74 0,1 0 150 0,4-2-115 15,-1-2-79-15</inkml:trace>
  <inkml:trace contextRef="#ctx0" brushRef="#br1" timeOffset="196600.03">5344 360 763 0,'0'-6'420'0,"0"1"-205"16,-1 5-115-16,-2-3 36 0,3 6 7 0,-1 4-17 16,-1-3-15-16,1 4-42 0,-3 8-13 0,4 0-11 15,-1 7-4-15,-2 8-4 0,3 4-14 16,-4 2-3-16,3 7 1 0,0 4-4 0,1 3-3 16,0 2 2-16,0 6-3 0,0-5 0 0,-3-2-5 0,3 4 1 15,-2-15-5-15,-2 6-4 0,3-6-16 16,-1-6-9-16,-2-9-9 0,0 2-15 0,1-9-56 15,0-4-35-15,-2-7-56 0,1 1 130 0,-4-7-89 0,6-8-41 0</inkml:trace>
  <inkml:trace contextRef="#ctx0" brushRef="#br1" timeOffset="196764.47">4897 455 1595 0,'-26'6'571'0,"0"-1"-420"0,15 0-108 0,-1-1-7 16,2-2-2-16,3 2-2 0,5-4-9 0,-1 1-6 0,4-1-14 15,5-2-33-15,-1-1-33 0,7 3-48 0,2 0 83 16,2-2-56-16,8-2-27 0</inkml:trace>
  <inkml:trace contextRef="#ctx0" brushRef="#br1" timeOffset="197239.96">5987 769 953 0,'-6'3'489'0,"3"-2"-239"15,-4-1-140-15,4-1 33 0,-1-3 2 0,0 2 4 16,2-1-22-16,0 0-45 0,1 0-12 0,1 1-9 0,0-2-4 16,3 2-8-16,-1-2-10 0,3 1-16 0,-1-3-8 15,1 2-4-15,-1 0-3 0,3-1-4 0,1 4-4 16,0-3 0-16,2 4-14 0,3 0-17 0,2 1-59 15,1 1-37-15,1 2-50 0,4 2-85 0,-3-1 175 16,2 1-139-16,-3-1-40 0</inkml:trace>
  <inkml:trace contextRef="#ctx0" brushRef="#br1" timeOffset="197373.89">5869 1090 1361 0,'-12'7'580'15,"14"-2"-371"-15,3 1-139 0,8-6 4 0,-2 0 2 16,4-1-6-16,4 0-6 0,-4-7-43 0,3 5-14 16,4-6-29-16,1-1-36 0,8 1-179 0,-4-2 195 15,21 2-112-15,-7-3-95 0</inkml:trace>
  <inkml:trace contextRef="#ctx0" brushRef="#br1" timeOffset="197736.11">6922 386 873 0,'-2'-19'436'0,"0"9"-214"15,1 2-117-15,0 3 35 0,0 2-2 0,0 2-30 16,0-2-18-16,1 9-21 0,0-1-17 0,-2 10-28 16,-1-4-5-16,-1 21-6 0,-2-3-2 0,2 13-10 15,-4 9 3-15,-3 9-4 0,0-2 3 0,2-2-1 0,0 9 0 16,0 6-11-16,-2 3-18 0,3-14-10 0,2 1-14 15,1-11-11-15,-1 10-29 0,6-16-13 16,-2 6-18-16,-1-20-13 0,3-3 82 0,-2-1-49 0,1-8-5 16</inkml:trace>
  <inkml:trace contextRef="#ctx0" brushRef="#br1" timeOffset="197906">6683 838 942 0,'-8'-7'513'0,"7"2"-244"0,-1 5-166 0,2 1 50 0,2 4-27 16,-2 1-15-16,0-1-47 0,5 4-11 0,5 3-10 0,-3 2-12 16,6 5-5-16,-2-1-3 0,0-3-13 0,7 4-3 15,-2 1-4-15,2-3-11 0,4-3-16 0,-2-4-54 16,4 0-28-16,3-5-33 0,5 0-43 16,6-6 114-16,-3 1-102 0,18-4-22 0</inkml:trace>
  <inkml:trace contextRef="#ctx0" brushRef="#br1" timeOffset="198233.28">7363 808 896 0,'-5'-2'484'16,"1"-1"-246"-16,-5 1-131 0,-1 1 43 0,-3 0-9 15,-2 0-14-15,2 1-16 0,-1 0-47 0,-6 6-14 16,3-2-8-16,-2 4-6 0,0 2-5 0,-1 6-13 16,-1 0-2-16,0 5-4 0,1 1-4 0,2 2-3 15,-4 0 0-15,5 3-1 0,0-3 2 0,9-3-5 16,-7 4 0-16,14-8-1 0,-2-1 0 0,5-2-1 15,5-6 0-15,2-2-1 0,4 2 0 0,2-5 4 16,4-2 1-16,3-3 2 0,-7-4 3 0,4 4 0 0,-3-10 1 16,5 2 0-16,-2-2 0 0,-5-1-2 0,-1 1 1 15,-3 0 0-15,5 1 2 0,-4 6 2 0,2-3 2 16,-5 5-1-16,-1 3 5 0,0 0 1 0,-1 4-1 16,-2 5 0-16,1 4-3 0,-2 1-2 0,0 3-2 15,0-2-2-15,-1 1-2 0,-1 1-2 0,3-4-2 16,2 2-1-16,-2-6-20 0,1 1-15 0,2-6-20 15,-1 3-23-15,3-4-93 0,-3-3-67 16,4-2 163-16,-1-2-131 0,-1-2-45 0</inkml:trace>
  <inkml:trace contextRef="#ctx0" brushRef="#br1" timeOffset="198421.84">7633 900 1208 0,'-5'11'585'15,"-6"-4"-329"-15,7 2-143 0,-4 0 38 0,0 3-15 16,2 1-9-16,-2-1-14 0,4 3-52 0,-9 2-15 16,6 4-12-16,0 3-8 0,3-5-5 0,-1 2-13 15,3 1-3-15,0-2-20 0,0-1-25 0,8-3-118 16,-2-1-101-16,3-1 199 0,7-5-146 0,4-5-126 16</inkml:trace>
  <inkml:trace contextRef="#ctx0" brushRef="#br1" timeOffset="198763.97">8173 379 934 0,'0'0'464'0,"0"7"-222"0,2 8-128 16,0 0 47-16,0 7-7 0,0 1-17 0,-5 8-17 0,2-5-18 15,0 16-42-15,-1 0-8 0,-5 3-9 16,3 3-6-16,-2-7-21 0,5 8-5 0,-6 2 0 15,-2 0-4-15,2-5-4 0,0-3-4 0,3-3-9 0,0 3-19 16,-1-12-8-16,-1 5-14 0,1-18-19 0,10 1-72 16,-5 0-49-16,1-8-98 0,-1-5 197 0,0-8-165 15,3 1-81-15</inkml:trace>
  <inkml:trace contextRef="#ctx0" brushRef="#br1" timeOffset="198951.33">7604 637 1701 0,'-26'7'626'16,"-3"-2"-447"-16,18 1-122 0,0 0-12 0,11-2 0 0,-5 0-1 16,4-1-3-16,0 2-9 0,6-4-45 0,-2 1-36 15,12-3-42-15,-3-3-66 0,8 1 117 0,7-2-82 16,5 3-38-16</inkml:trace>
  <inkml:trace contextRef="#ctx0" brushRef="#br1" timeOffset="199276.93">8660 1087 1133 0,'-8'-7'518'0,"1"5"-289"15,3-1-126-15,4 2 30 0,-1-3-11 0,1 1-30 16,-1 1-19-16,0 0-15 0,1 0-14 0,1-1-28 0,0 0-10 16,0 1-32-16,2 0-28 0,1-1-41 15,0 0-55-15,1 0-105 0,4 2 180 0,3 0-129 0,-2-1-53 16</inkml:trace>
  <inkml:trace contextRef="#ctx0" brushRef="#br1" timeOffset="199809.99">9305 894 152 0,'0'-16'221'0,"-3"2"-1"0,-2 2-92 15,3 3 85-15,-2 1 0 0,0 6-15 0,0-1-13 16,-1 1-31-16,2 2-10 0,1 2-11 0,-2 1-11 16,-1 3-31-16,0-1-14 0,0 10-10 0,2-2-13 15,-1-2-22-15,-1 11-8 0,-2 8-9 0,3 0-4 16,0 4-8-16,0 2 0 0,2 2 1 0,-3 9-1 16,2 4-1-16,0-1 0 0,3-9 1 0,-3 4 0 15,0-2-1-15,-1-4 1 0,3-4-1 0,0-6 0 16,0-1-1-16,0-6 0 0,-1-3 0 0,2-4-1 15,0-3 0-15,0-4-1 0,-2-2 0 0,2-6-6 16,-1 1 1-16,-1-11-1 0,1-2 2 0,1-5-2 16,-1 2 0-16,2-14 0 0,-1 0 0 0,2-9 2 15,3-2 2-15,-1-4-3 0,2-2 1 0,-2 2-1 0,6-3 2 16,5-9-2-16,0-2 0 0,-1 9 2 0,8-3-2 16,3 1 4-16,9-3 0 0,0 7 7 0,0-5 7 15,-5 20 2-15,-1 3 9 0,3 1-1 0,-9 12 2 16,0 5 1-16,-11 11 1 0,6 2-4 15,-8 8-3-15,-4 10-3 0,-4 13-3 0,-2-3 1 16,-8 14-2-16,0-1 0 0,-5 3-3 0,0 4-1 0,-5-6-2 16,-2 5 1-16,1-11-1 0,3 4-1 15,-5-12 2-15,-1 1-2 0,4-4 4 0,-2-5-1 16,-1-7-1-16,5-3-1 0,-3-3 1 0,7-9-4 0,1-3-4 16,-2 1-7-16,1-6-13 0,7-1-11 0,-1-4-18 0,0-3-58 15,3-4-35-15,-1 0-36 0,5 1-60 0,1-4 152 16,0-1-116-16,6 0-30 0</inkml:trace>
  <inkml:trace contextRef="#ctx0" brushRef="#br1" timeOffset="200391.81">9675 663 899 0,'0'6'506'0,"-1"3"-252"0,0 2-144 15,-2 1 118-15,1 5-139 0,-1 4-1 0,0 4-24 16,1 0-15-16,0 8-12 0,1 5-14 0,-2 0-7 16,1 0-4-16,1 4 0 0,2-2-4 0,0 0-3 15,-1 1 0-15,2-7-2 0,2-1 0 0,-1-5-2 16,2 4 4-16,-3-14-4 0,0 0 1 0,0-6 0 16,0-5 1-16,1-5 0 0,-2-1 2 0,0-2 1 0,-1-10-1 15,2-4 1-15,1 0-1 0,-1-3-3 0,3-3 0 16,-1-2 1-16,3-9-3 0,2-1-3 0,-2 1 2 15,3-3-3-15,4-2 2 0,-1-1 2 0,3 0-2 16,1 1 1-16,1 6 1 0,-1-4 0 0,2 8 3 16,-5 4 5-16,-1 7 5 0,2 1 4 15,-4 6 1-15,-1 5 1 0,-5 8 3 0,3-2 3 0,-3 17-6 16,2-4-1-16,2 4-5 0,-5 1-3 16,1 6-3-16,5 0 0 0,-3-2-4 0,4-1-1 0,0-3 1 15,3 0-2-15,-7-1 1 0,5-10-2 0,6 0 2 16,-7-1 1-16,2-2 1 0,1-5 0 0,-1-1 3 0,2-6 5 15,4-5 1-15,-2 2 2 0,-1-5 1 0,1-4 1 16,0 0 1-16,1-4-2 0,-4-1 0 0,-1-1-5 16,-2-2-2-16,-2-2 0 0,0 3-3 0,-6-1-1 15,1 0-2-15,-2 3-2 0,-1-1-2 0,-2 4-6 16,0 1 1-16,-7 10-2 0,3-2-1 16,-1 8-3-16,-3 4 2 0,-4 8 0 0,0 3 3 0,-3 10 3 15,0 4 0-15,3 8 1 0,-3-3 3 16,2 1 2-16,3 11 0 0,-4 4 0 0,4-1 0 15,4-7 0-15,-2 3 0 0,2-3 0 0,3 4-3 16,3-13-2-16,-1 3 1 0,6-13-2 0,4-6-2 16,2 4-7-16,3-14-8 0,5-3-10 0,4-8-42 15,2 1-22-15,4-8-24 0,6-3-34 0,0-3-181 16,0-2 240-16,3-2-149 0,1 1-75 0</inkml:trace>
  <inkml:trace contextRef="#ctx0" brushRef="#br1" timeOffset="200671.33">10566 658 929 0,'-8'11'514'0,"0"2"-233"16,0 3-153-16,0 4 88 0,5 2-72 0,-3 0-11 0,4 9-17 15,0-5-15-15,1 5-42 0,0 0-9 0,6-4-9 16,0-1-6-16,2-3-14 0,4-4-3 0,1-8-2 15,3 1-2-15,-1-6-4 0,5-6-1 0,5-4 3 16,3 1 2-16,-7-4-2 0,9-4 1 0,3-7-1 0,-1-1 2 16,1-9-3-16,2 3 1 0,-11-1-3 0,5-6-2 15,-1 0 1-15,-6 3-1 0,-1-1-2 0,-2-1-4 16,-2 0-12-16,0 1-13 0,-4 2-18 0,-2 1-48 16,1 2-27-16,-5 1-27 0,-1 5-36 0,-2 8 104 15,1-3-84-15,-4 22-14 0</inkml:trace>
  <inkml:trace contextRef="#ctx0" brushRef="#br1" timeOffset="200965.93">11344 549 1504 0,'-4'0'691'0,"-3"1"-400"0,5 4-179 0,1 0 40 16,-1-2-11-16,-3 1-56 0,4-1-18 16,1-2-21-16,-2 0-17 0,0-1-36 0,-1 0-15 15,-2 0-25-15,5 0-20 0,0 0-93 0,-3 0-61 16,2 0-109-16,5 2 221 0,-2 6-204 0,6-1-90 15</inkml:trace>
  <inkml:trace contextRef="#ctx0" brushRef="#br1" timeOffset="201119.25">11285 957 1788 0,'0'14'809'0,"-7"4"-492"16,2-2-204-16,-1 4 34 0,-6 5-19 0,-1 3-26 0,-2-1-23 15,1 2-49-15,-2 3-12 0,-3 0-21 0,1 1-31 16,1-5-42-16,-4-7-62 0,-1 9 103 0,1 4-73 16,3-8-34-16</inkml:trace>
  <inkml:trace contextRef="#ctx0" brushRef="#br1" timeOffset="-197516.31">3969 1593 901 0,'-5'-9'406'0,"-2"-1"-227"0,6 0-101 15,-5 2 41-15,-2-1-24 0,6 3-12 0,-3 6-9 0,0-1-3 16,-2 2-9-16,1 1-2 0,-2 5-13 0,4 12 2 16,3 1-5-16,0 4-4 0,2 6-7 0,-3 6-8 15,3 3-4-15,0 7-4 0,5 1-2 0,-3 4-8 16,-2-1-1-16,5 1-2 0,-4 2-4 0,2-1-32 16,3 3-15-16,-7-11-12 0,2 5-10 0,5-6-19 15,-5-5-1-15,-3-6-4 0,1-1 2 0,0-9 29 16,0-7 7-16,-2-1-9 0,2-2-7 0,-4-6-4 15,4-3-38-15,-5-2-66 0,2-3 126 0,-1-6-87 16,0 2-32-16</inkml:trace>
  <inkml:trace contextRef="#ctx0" brushRef="#br1" timeOffset="-197004.33">3758 1880 1087 0,'0'11'493'15,"2"4"-298"-15,-2-1-127 0,2 0 19 0,4 3-4 0,0 2-8 16,4 3-14-16,0-3-31 0,2 1-2 0,3-6-6 16,4 5-4-16,5-6-5 0,-3 2-2 0,3-8-9 15,3-3-5-15,2-1-6 0,2-3-16 0,1-3-9 16,2-2-29-16,2-2-11 0,3 0-12 0,2-3-8 16,2-1-14-16,1 2 5 0,2-3 7 15,-1 2 11-15,-4-1 31 0,3-1 11 0,-6 4 10 0,-1-2 9 16,-7 2 19-16,-4 2 1 0,-2 1 4 0,-2 0 0 15,-3 0 3-15,-6 4 4 0,-1-1 26 16,-1 1 12-16,-2 0 15 0,-5 1 14 0,0 1 13 0,-3 0 32 16,-3 2 8-16,1 0 6 0,-4-1-18 0,-6 2 3 15,3 3-10-15,-6-3-10 0,3 1-11 0,-5 1-26 16,1 1-11-16,-1-1-6 0,-2-2-8 0,0-2-13 16,1 2-5-16,-2-4-2 0,0 1-6 0,1-2-5 15,0 0 0-15,4 1-5 0,-1 0 0 0,4 2-5 16,-3-2-1-16,8 3-5 0,0-1 1 0,4 6-1 15,2-1-1-15,6 2 3 0,-3 2-1 0,4-1 4 16,7 3-1-16,1 4 1 0,-1-2 3 0,0-3-1 16,2 2 3-16,0 2-2 0,6-3 2 0,-3-2-2 15,-2 2 3-15,-1-6-1 0,2 0 1 0,1 2 0 16,-2-8 0-16,-1 1 0 0,-1-2 2 0,-1 3 2 16,-2-2-1-16,1 0 0 0,-4 1-1 0,1-1 0 15,-2 0 3-15,-1-1-2 0,0 2 0 0,0-2-1 16,-3 3-1-16,2 1 2 0,-3 0-2 0,0 2 1 15,6 5-4-15,-1-2-6 0,-2 4-54 0,3-2-28 16,-3-1-37-16,4 2-48 0,1-1-75 0,0-2 162 0,7 0-170 16,-4-2-74-16</inkml:trace>
  <inkml:trace contextRef="#ctx0" brushRef="#br1" timeOffset="-196788.49">5190 2004 1074 0,'-6'6'553'0,"-1"-2"-293"0,0 3-151 15,-3 0 28-15,4 0-9 0,1 0-11 0,-2 5-5 16,1 2-17-16,-2-3-14 0,1 6-33 0,1 1-4 16,-1 1-9-16,1 3-6 0,0 1-7 0,3-1-14 15,-3-1-5-15,3 0-9 0,0-5-26 0,5 1-100 16,0-2-80-16,2-4 163 0,5-2-121 0,-1-5-106 15</inkml:trace>
  <inkml:trace contextRef="#ctx0" brushRef="#br1" timeOffset="-196295.45">5619 1614 734 0,'-4'0'448'16,"2"-1"-179"-16,0-1-142 0,-3-5 87 0,2-2-49 16,2 3-15-16,-1-5-16 0,3 3-12 0,-1 0-36 15,-1-2-7-15,1 6-8 0,2 1-8 0,1 4-24 16,-2-1-8-16,1 14-11 0,0 1-4 0,-2 10-11 16,1 5-1-16,0 11-2 0,-1-2 0 0,0 2-1 0,0 5 0 15,3 8-1-15,1 1-9 0,-2-7-16 0,3-1-20 16,1-2-28-16,5 8-100 0,4-4-82 0,-2 1 182 15,4-12-141-15,4 0-101 0</inkml:trace>
  <inkml:trace contextRef="#ctx0" brushRef="#br1" timeOffset="-196074.25">6365 2168 1637 0,'-12'17'649'0,"2"-7"-461"0,-2-3-141 0,1-5 2 16,2 4-11-16,-7-7-12 0,10 1-16 0,-3-2-62 16,-3-1-33-16,5-5-41 0,1 4-49 15,6-3 115-15,2 0-101 0,10-8-32 0</inkml:trace>
  <inkml:trace contextRef="#ctx0" brushRef="#br1" timeOffset="-195294.75">6870 2074 755 0,'-11'5'387'0,"0"2"-197"0,1 3-113 0,2 6 29 15,-2 0-3-15,1 5-16 0,1 3-15 0,-1 2-34 16,0 2-9-16,2 1-5 0,1-1-2 0,-1-5-8 15,0 4-3-15,7-12-2 0,-3 1-3 0,3-4-3 16,2-6-1-16,1-4 1 0,-1-1-2 0,3 0 1 16,2-7-2-16,-1-5 2 0,4 0-1 0,-5-2 2 15,4-4 0-15,1 1-2 0,1-6 1 0,-3-7 0 16,1 2 2-16,0 2-2 0,-1 0 2 0,3-3-3 16,0-1-1-16,-3 0 0 0,1 4-1 0,7-1-1 15,-4 0-2-15,7 5 1 0,-3 0-1 0,4 3 5 16,5 4 2-16,4 8 5 0,-5 0 3 0,0 4 2 0,-7 8 1 15,11 9 4-15,-6-2 0 0,-2 2-2 0,-4 6-1 16,-2-1-5-16,4 4 1 0,-4 1-2 0,4 1 1 16,-8-9-5-16,7 0-1 0,-5-4 2 0,1-2-1 15,1 0 0-15,-3-7 12 0,4 0 8 0,-3-4 7 16,-1-4 6-16,-1-3 11 0,1 3 7 16,-2-9 4-16,-1-2 5 0,-1-1-6 0,0-1-5 15,-5-1-8-15,1-1-4 0,-2-3-12 0,-3 0-6 16,-2 1-4-16,-1-3-6 0,0 4-7 0,-2-3-4 15,2 7 0-15,-2 0-3 0,1 4-1 0,3 9-4 0,1 2-3 16,-3 1 0-16,2 4 2 0,1 6-1 0,0 4-1 16,1 8 2-16,1 10 0 0,-3-7 3 0,3 4 1 0,2 8 1 15,1 2 0-15,0 3 0 0,2-4 0 16,1-3 1-16,2 1 0 0,1-4-1 0,0-3 0 16,4-8-1-16,-1 1 0 0,9-6-1 0,-4-3-2 15,6-4-13-15,-4 0-15 0,5-7-15 0,0-1-19 16,0-1-73-16,-1-7-47 0,1-1-91 0,5 1 185 0,-7-6-167 15,6 1-72-15</inkml:trace>
  <inkml:trace contextRef="#ctx0" brushRef="#br1" timeOffset="-195055.7">7690 1999 1189 0,'-10'9'537'0,"-1"2"-306"0,9 4-145 16,2-4 17-16,2 4-7 0,0 0 0 0,-2-2-39 0,4 7-10 16,0 2-10-16,3 0-10 0,-3-2-7 0,4 2-1 15,-4-5-3-15,7 6-7 0,1-5-1 0,0 2-2 16,2-6-6-16,0-1-35 0,-3-4-20 0,5 1-26 16,2-4-31-16,0-6-136 0,-1 3 181 15,3-4-124-15,-1-2-63 0</inkml:trace>
  <inkml:trace contextRef="#ctx0" brushRef="#br1" timeOffset="-194870.81">7939 1890 990 0,'-9'4'522'0,"-1"14"-268"0,-6 5-143 16,3 4 64-16,-5 6-46 0,4 6-11 0,-3 8-40 15,1 0-21-15,0 5-12 0,-2-2-10 0,6 2-10 16,-2 3-2-16,3-15-6 0,0 3-6 0,5-9-17 15,0 5-15-15,10-24-21 0,1 5-23 0,5-11-86 16,3-5-82-16,4-9 168 0,4-3-126 16,4-12-89-16</inkml:trace>
  <inkml:trace contextRef="#ctx0" brushRef="#br1" timeOffset="-194667.79">8421 1564 1389 0,'2'4'590'0,"-2"-2"-373"15,-2-2-140-15,-1-1 27 0,0 7-20 0,2-3-30 0,-2 9-17 16,-2 10-10-16,0-1-12 0,1 3-11 0,-2 11-1 16,-1 4-3-16,1 7 0 0,-2 11 0 0,1-4-3 15,1 1-9-15,-1 9-45 0,3 1-30 0,1 5-32 16,3-7-36-16,0-2 102 0,0-1-90 0,1-5-28 15</inkml:trace>
  <inkml:trace contextRef="#ctx0" brushRef="#br1" timeOffset="-194460.81">8394 2409 451 0,'0'-29'313'0,"-4"6"-151"0,-3-10-113 0,0-7 38 16,-3 1-88-16,2 4-57 0,-1-5-7 0,1 2 6 0,-1-4 44 15,3 8 13-15,-2-6 21 0,2 19 60 0,1-1 54 16,1 5 22-16,1 6 11 0,0 6 3 0,2 5-22 15,-2 5-5-15,3 5-9 0,0 0-14 0,2 8-23 16,-2-2-9-16,5 4-8 0,0-3-7 16,2 2-15-16,-2 0-8 0,11-6-7 0,-1 2-4 0,5-4-13 15,3-3-3-15,5-6-6 0,-2 2-3 0,7-6-51 16,4-1-43-16,-2-5-59 0,2 1-106 0,-5-2 181 16,2-3-132-16,5-3-120 0</inkml:trace>
  <inkml:trace contextRef="#ctx0" brushRef="#br1" timeOffset="-194122.92">9136 2064 1173 0,'-13'22'519'0,"6"0"-303"15,-3 0-125-15,6-4 15 0,4-3-10 0,-1 2 9 16,3-2-8-16,0-3-35 0,3-3-15 0,-1-3-14 0,5 1-4 15,3-7-5-15,-2 2-1 0,6-2-10 0,-1-4-1 16,0-1-2-16,5-2-2 0,3-1-4 0,3-2-42 16,0 2-29-16,4-3-36 0,-2-2-50 0,3 2 107 15,3 0-87-15,3 0-38 0</inkml:trace>
  <inkml:trace contextRef="#ctx0" brushRef="#br1" timeOffset="-193939.78">9181 2357 1171 0,'-4'12'493'0,"4"-3"-321"0,1-4-116 0,8 0 10 16,-1 3-16-16,7-8-3 0,2 0-9 0,5-2-90 16,-4-1-57-16,11-7-105 0,3 4 165 0,4-8-148 15,6 1-92-15</inkml:trace>
  <inkml:trace contextRef="#ctx0" brushRef="#br1" timeOffset="-193523.22">10037 2110 763 0,'-12'12'451'0,"-3"5"-194"16,-1-2-135-16,6-2 70 0,0 0-74 0,0-1-10 0,-1 0 0 16,2 4-14-16,-2 1-14 0,0-4-39 0,0 4-10 15,1-1-6-15,-3 3-4 0,2 2-3 0,1 0-12 16,-3-1-4-16,3 1-1 0,3 2 0 0,1-6-2 16,0 1-4-16,3-3 0 0,2-4-2 0,3-4-4 15,-1 1 1-15,6-9-2 0,2-2 0 0,4-4 2 16,-2 0 2-16,5-8-2 0,-1-2 5 0,1-4 4 15,2-5 1-15,-3-4 2 0,1 0 0 0,-4 4 3 16,1-4-1-16,6-3 0 0,-4 1-1 0,-3 3-1 16,4 2-1-16,1-2-1 0,2 2 0 0,0 4-1 15,1-2-1-15,-5 13 0 0,3 4 2 0,2 1 2 16,-4 9 1-16,-1 9 2 0,-4 13 2 0,-1-1-3 16,-3 14 5-16,-3 0-2 0,-4 9 1 15,0 0-1-15,-7 0-4 0,3 0 0 0,-2-3-36 0,-2 1-24 16,6-16-36-16,1 4-35 0,1-10 87 15,2-5-76-15,7-7-30 0</inkml:trace>
  <inkml:trace contextRef="#ctx0" brushRef="#br1" timeOffset="-193228.47">10516 2251 1293 0,'-14'23'657'16,"2"-2"-409"-16,1-3-88 0,1 0-98 0,2-4 43 16,-3 0-21-16,4-1-44 0,0-2-15 0,1 0-7 15,-1 3-6-15,0-5-5 0,4-1-3 0,1 4-2 0,3-2-1 16,5 3-2-16,-2-2-1 0,6-8-2 0,5 2-1 16,2 1-1-16,2-6 2 0,5-2-1 0,5-5 0 15,1-4 2-15,4 1 1 0,5 0 2 0,-2-6 0 16,3-1 1-16,-5-1 0 0,6 1 3 0,-8 0 1 15,2-1 3-15,-18-3-2 0,6 3 1 0,-5 0 2 16,-6 1 2-16,-3-3 0 0,-4 1-1 0,-2 0-23 16,1 2 10-16,-3 0-60 0,-2 0-37 0,-1 0-54 15,0 7-96-15,0 3 174 0,1 0-134 0,-2-1-42 16</inkml:trace>
  <inkml:trace contextRef="#ctx0" brushRef="#br1" timeOffset="-192874.11">11238 1802 1275 0,'-3'2'588'0,"2"0"-336"0,1 2-153 16,3 1 25-16,1 1-2 0,2 9-11 16,-1-4-17-16,0 4-36 0,3 6-12 0,-3 4-11 0,-3 7-3 15,-2 9-8-15,2-1 2 0,-4 2-13 0,-1 6-1 16,-3 1-4-16,0 1-2 0,4-1-2 0,2-6-21 15,-2 2-13-15,2-7-21 0,2-4-18 0,2-6-69 16,3 3-34-16,6-14-42 0,-3 2-67 0,5-10 180 16,-3 6-129-16,9-22-28 0</inkml:trace>
  <inkml:trace contextRef="#ctx0" brushRef="#br1" timeOffset="-192686.89">11609 1793 1452 0,'-8'19'638'0,"-3"0"-382"16,1 8-160-16,-1-1 47 0,2 5-34 0,2 1-20 15,-1 6-14-15,0 4-17 0,1 4-29 0,-1 3-5 16,1 3-2-16,-2-2-8 0,6 0-10 0,-2 0-13 16,5-8-24-16,0-2-29 0,1-6-41 0,4-13-56 0,6 0 111 15,1 1-88-15,-1-9-30 0</inkml:trace>
  <inkml:trace contextRef="#ctx0" brushRef="#br1" timeOffset="-192440.36">11994 2187 1360 0,'-6'8'614'0,"2"-6"-363"0,0-1-154 0,2-4 34 16,1-1-6-16,0-4-13 0,1-5-14 0,-2 5-43 15,2-1-12-15,0-1-10 0,1 0-9 0,-1 4-24 16,0-2-12-16,1 7-14 0,-1 2-14 0,1 4-55 16,0-1-31-16,-1 9-40 0,1 0-54 0,5 11 140 15,-1 4-108-15,0 5-28 0</inkml:trace>
  <inkml:trace contextRef="#ctx0" brushRef="#br1" timeOffset="-192262.75">12058 2697 1725 0,'4'22'775'16,"-1"-15"-458"-16,1 3-186 0,-3 1 54 0,4-3-25 15,2 3-12-15,-4 0-23 0,-2 3-39 0,0 3-19 16,-6 5-16-16,-1-1-16 0,0-2-24 0,-8 6-11 0,-4 3-54 15,0 0-40-15,0-4-55 0,-1 1-102 0,2 0-215 0</inkml:trace>
  <inkml:trace contextRef="#ctx0" brushRef="#br1" timeOffset="-182707.72">16950 738 378 0,'-8'-13'160'16,"3"2"-104"-16,-3-5-33 0,4 3 21 0,-2-1-31 15,5 3 11-15,-1 0 11 0,-2 0 30 0,1-1 12 16,0 8 4-16,2-1 7 0,0 1 24 0,-2 0 4 16,6 1 4-16,-4 0-1 0,-1 1-16 0,4 1-6 15,-1 0-5-15,1 0-4 0,-1 1-19 0,-2 0-4 0,0 1-3 16,2 2-8-16,-1 0-12 0,0 4-6 0,0 5-5 15,-2 7-7-15,2 13-5 0,0-6-5 0,-3 13-5 16,0 10-1-16,1 1-3 0,0 9 0 0,-7 0-1 16,4 4-9-16,-2 0-12 0,-1-2-11 0,3-4-13 15,0-8-39-15,-3 5-17 0,4-16-24 16,2 0-23-16,-5-11 85 0,4 1-62 0,3-11-10 16</inkml:trace>
  <inkml:trace contextRef="#ctx0" brushRef="#br1" timeOffset="-182197.12">16651 1038 1081 0,'0'6'443'0,"-1"1"-273"15,1 1-99-15,0 1 9 0,3-1 0 0,3-1-6 16,2-2-10-16,6 2-15 0,-1-3-16 0,-2 2-14 15,12-5-3-15,-1-1-1 0,3 1-3 0,0-1-5 16,0-3-1-16,2-2 0 0,5-3-2 0,0-2 0 16,-1 1-1-16,-4-2-1 0,4 1 1 0,1-1-2 15,-3-3 1-15,4 2-2 0,-4 3 0 0,0 1-1 16,2 0 0-16,-7 0 0 0,-3-2-1 0,2 4 0 16,-12 1-2-16,4 0 2 0,-8-1 1 15,2 1 0-15,-3 2 1 0,-2 0 1 0,-2 3 3 0,-2-2-2 16,-2 3 2-16,0-1 0 0,-1 1 3 0,-3-1-2 15,3 7 0-15,-2-6 2 0,3 3-1 0,-3-3 1 0,-6-1 1 16,3 0 1-16,-1 5-1 0,-5-6 0 0,0 0 0 16,-4 2-2-16,-2 3-1 0,1-2-1 0,3 6-1 15,-2 3 5-15,2 0 4 0,-1 3 2 0,4 4 2 16,3 3 3-16,1 1 3 0,2 2 0 0,4-3 3 16,2 0-7-16,1 1-4 0,2-4-2 0,3-2 0 15,2-5-3-15,0 0-2 0,4-8-1 0,0 2 1 16,3-5 1-16,-2 0 3 0,5-5-3 0,-2-2 1 15,1-1 4-15,2 0-2 0,-2-1 0 16,2-1-2-16,-4 2-1 0,-2-1-2 0,0 4 0 16,-1-1-2-16,-3 1-4 0,-4 4 1 0,3 0 0 0,-4 3 1 15,-3 5-3-15,1 1 1 0,3 3 0 0,0 2 0 16,-3 2 0-16,0 2 1 0,0-2-1 0,5 1-27 16,1-3-21-16,-3 0-32 0,6-2-34 0,-2-9-188 15,4 2 230-15,3-8-148 0,2 2-92 0</inkml:trace>
  <inkml:trace contextRef="#ctx0" brushRef="#br1" timeOffset="-181900.5">17598 980 1233 0,'3'-8'534'0,"-3"8"-276"0,-1 0-145 0,-1 4 73 16,-1-1-47-16,-1-2-9 0,0 8-44 16,-1 7-15-16,1 4-20 0,-2 7-12 0,-2 4-7 15,-1 6-14-15,0 2-4 0,-1 6-2 0,2 2-5 16,-1-3-35-16,1-2-25 0,1 0-32 0,3-5-42 15,3-8 89-15,-1 4-71 0,4-14-33 16</inkml:trace>
  <inkml:trace contextRef="#ctx0" brushRef="#br1" timeOffset="-181544.83">18088 506 1186 0,'7'-11'536'0,"-7"9"-308"0,-1 1-134 0,-2 10 37 15,-2-2-17-15,0 8-22 0,-3 1-14 16,1 12-15-16,-3 3-17 0,2-5-19 0,-1 20-3 0,-3 5-4 16,3 4-4-16,1-2-10 0,0 4-1 0,1 4-2 0,-1 7 0 15,5 3-5-15,-3-1-14 0,5-8-15 0,0-2-44 16,0 3-18-16,1-7-22 0,1-9-29 0,3-13 84 15,-2 2-75-15,2-17-10 0</inkml:trace>
  <inkml:trace contextRef="#ctx0" brushRef="#br1" timeOffset="-181308.37">17517 615 1424 0,'-8'7'607'0,"3"2"-433"0,-1-2-125 0,1 4-17 16,5-3-3-16,-1-1 2 0,2 0-1 0,4-1 1 16,-2-1-6-16,-1-3-22 0,6-1-72 0,1-1-70 15,2-4 112-15,3 0-74 0,-1-3-73 0</inkml:trace>
  <inkml:trace contextRef="#ctx0" brushRef="#br1" timeOffset="-180350.8">18342 1466 804 0,'-5'1'407'0,"4"-1"-208"0,-2 0-114 0,1 0 28 16,1 0-4-16,0 0-12 0,1 1-12 0,-1-1-34 16,0 0-11-16,1 0-5 0,-1-1-7 0,1 1-6 15,0 0-1-15,0 1-2 0,0-2-3 0,0 2-6 16,0 2 1-16,0-1-2 0,1-2 0 0,0 1 1 15,0 1-4-15,-1-1-1 0,2 3-1 0,-1-4 0 0,-1 1-2 16,0-1 1-16,1 2 0 0,0-1-1 0,2-1 1 16,-2 0-1-16,-1 1 6 0,0-1-1 0,0-1 3 15,0 1 1-15,0-2 3 0,-1 2 3 0,0-2 0 16,1-2 1-16,-3 1-4 0,3 1-2 0,0-2-4 16,0 0-1-16,1 3-4 0,2-2-2 15,1 2 0-15,-3-3-1 0,1 2 2 0,4 1 8 0,-5 4-2 16,3 3 3-16,-2-1 3 0,1 4-1 0,-1-1-1 15,2 4 2-15,0 0-2 0,0-1-4 16,2 1 1-16,-3-3-1 0,0-1-4 0,1-3 2 0,-2 2 1 16,0-3 0-16,-1-2-3 0,0-2-10 0,-1 3-30 0,0-3-235 15,0-1 232-15,0-1-132 0,0 1-92 0</inkml:trace>
  <inkml:trace contextRef="#ctx0" brushRef="#br1" timeOffset="-179650.57">18831 1180 903 0,'-6'4'424'0,"3"0"-232"0,-1 3-114 15,1 2 46-15,0-1-55 0,1 3-3 0,1 1-6 16,-2 1-9-16,2-1-34 0,1 2-8 0,0 7-3 16,2-2 2-16,2 0-6 0,-1 2 1 0,0 3-2 0,3 9-1 15,-1 8 0-15,1-4 3 0,-2 2-3 0,-2 9 2 16,3 1 3-16,-4 4-3 0,1-2 1 0,-1-5-4 15,0-1-3-15,-1-4-2 0,0-6 1 0,0-12-3 16,0 5-1-16,0-20-3 0,2 3 0 0,-2-11 5 16,-2 1 3-16,2-18 0 0,-2 0 1 0,2-8 11 15,-1-8 5-15,0-4 5 0,-1-2 5 0,2 3 4 16,0-3 4-16,-1-8 6 0,0 0-3 16,-1 5-10-16,0 0-2 0,2-1-3 0,0-9-6 15,0-3-3-15,-1 3-7 0,4 8-5 0,5-7-2 16,-1 4 1-16,3 1 2 0,1 10 1 0,1 7 10 15,1 0 2-15,1 9 3 0,0 5 0 0,-1 8 7 16,0-1-1-16,0 6-2 0,5 1-4 0,-4 3-6 16,0 2-3-16,7 7-2 0,-5-2 0 0,3 3-1 15,0 2 1-15,-6 2-1 0,-1 3 1 0,1 1-1 16,-7 0 3-16,-5 2-2 0,2 1 1 0,-4-1-5 0,-7 1-2 0,-7 1-4 16,-1-2 0-16,2-2-1 0,-9-1-3 15,0-2-5-15,-5 3-15 0,-1-6-4 0,-1 1-4 16,5-8-4-16,0-3-44 0,3 4-16 0,1-8-19 15,3-9-35-15,6-3 104 0,1 0-72 0,8-6-19 16</inkml:trace>
  <inkml:trace contextRef="#ctx0" brushRef="#br1" timeOffset="-179092.86">19238 1106 1041 0,'-3'0'502'0,"-6"0"-279"16,6 0-137-16,-1 1 62 0,-3 0-72 0,-4 8-19 15,2-5-12-15,-3 9-16 0,2 1-15 0,0 3-17 16,-2 2-1-16,-1 7-1 0,4 2 1 0,1 0 3 16,-3 1-2-16,8-1 3 0,-4-3 0 0,1 0 1 15,6-10-1-15,2-1 2 0,-4 1 0 0,6-7 1 16,-3-5 0-16,3-1 1 0,0-4 2 0,-1-9 1 15,1 2 1-15,1-4 2 0,2-6-2 0,-1-1-2 16,2-6 1-16,-4-4-3 0,6 1 0 0,2 2-2 16,0-3 0-16,1 2-3 0,0 3 2 15,-1 0 5-15,5 5 1 0,-3 4 2 0,-4 2 3 16,3 1 1-16,-3 9-2 0,0-1 5 0,-1 5-1 16,1 0-1-16,0 9-2 0,1 1 1 0,1 5-2 15,0 4 0-15,0-2 0 0,1 3-1 0,-2-1 0 0,1-4-3 0,2 4 0 16,0 0-2-16,-2-5-2 0,0 1 2 0,1-2 1 15,2-3-1-15,0-5 0 0,0 4 4 0,0-9 0 16,-3-3 6-16,2-2 4 0,-1-5 0 0,-2-5 0 16,2-3 5-16,1 3 1 0,-2-7 0 0,-4 0-1 15,1-1-4-15,0-2-2 0,-3 2-2 0,-4 0 0 16,-2 2-6-16,-3-2-1 0,-2 10-4 16,1-5-1-16,-2 8-6 0,-1-1-2 0,-4 11-3 15,2 0 0-15,-2 9-1 0,-4 3-3 0,-1 7 2 16,1 3 0-16,-3-3 4 0,5 13-1 0,1 4 4 15,-6-2-1-15,8 0 2 0,2 3 0 0,2-3 1 0,1 3 1 16,5-5 0-16,0 3 1 0,1-11-2 0,6-1-15 16,2-2-16-16,3-7-19 0,0-3-26 0,4-7-105 15,0 0-84-15,5-7 188 0,4-4-145 0,4-3-99 16</inkml:trace>
  <inkml:trace contextRef="#ctx0" brushRef="#br1" timeOffset="-178798.18">19755 1041 1142 0,'-6'0'497'0,"4"1"-290"0,-1 5-125 0,1 0 16 16,2 3-7-16,0 4-4 0,1 4-19 0,2-2-14 16,-2 5-16-16,1 3-9 0,3 2-9 0,0 1-6 15,4 2-2-15,-2-2-1 0,4-3-6 0,1 4-1 16,4-7 0-16,-1 1 0 0,3-6 2 15,2-4-1-15,3-6 0 0,-2-1 2 0,-2 2 7 0,-1-12 2 0,0-6 20 16,1 1 7-16,-3 0 4 0,-5-6 7 0,6-3 3 16,-2-4 9-16,-5-7-4 0,2 2 0 0,0 1-21 15,-2-2-4-15,1-2-8 0,-7 0-4 0,-1 2-5 16,0 2-12-16,5-1-2 0,-7 1-9 16,0 3-13-16,4 6-64 0,-2-2-45 0,-1 4-67 15,-2 10-138-15,5-2 236 0,-2 3-171 0,6 13-65 16</inkml:trace>
  <inkml:trace contextRef="#ctx0" brushRef="#br1" timeOffset="-178224.78">20425 1311 1026 0,'4'1'480'0,"5"0"-263"0,-3 6-126 15,-2-1 15-15,-4 2-4 0,0-1-6 0,-1 1-2 16,-6 1-32-16,6 1-21 0,-8-2-10 0,1-2-7 15,2 1-6-15,1 1 0 0,0-4-2 0,-2-2-2 16,4-2 0-16,1 3 1 0,1-3-1 0,-3 0 1 16,3-3 1-16,1 1 0 0,0-6 0 0,2 2-1 15,-2-1 1-15,2-3-1 0,0 2-3 0,1-2-1 16,-1 0-3-16,0 1-1 0,3 1-1 0,-4 0 2 16,4 1-1-16,-1 1 0 0,-1 3 0 0,-1 0 2 15,-1 5 2-15,3-1 1 0,-2 7-1 0,1 2 1 16,-3-1 0-16,2 7-1 0,2-1 1 0,-4-1-1 15,3 2-1-15,0-2 0 0,-2-1 0 0,-2-5-3 16,1 1-2-16,-1-3-1 0,1-5-8 0,4-1-67 16,-6-1-57-16,7-10-85 0,-1 2 160 0,1-9-151 15,1 3-86-15</inkml:trace>
  <inkml:trace contextRef="#ctx0" brushRef="#br1" timeOffset="-177560.53">20806 1052 889 0,'1'-9'391'0,"0"7"-190"0,0 1-107 0,-2 1 47 15,-2 0-5-15,1 1-4 0,-2 5-36 16,0 2-5-16,-2-1-11 0,2 4-11 0,-1 4-3 0,-2 2-13 16,1 1-4-16,0 1-6 0,-1 3-5 15,-1 0-16-15,2 4-5 0,0-3-4 0,1 0-3 16,0-3-4-16,0 3-1 0,3-9-3 0,-2 1 0 16,3-1 2-16,0-5-1 0,1-3-2 0,-1-1 0 15,1-1-1-15,1-2 0 0,1-1 2 0,0-1-2 16,0-3 0-16,1-5-2 0,-1-2 1 0,3 2 1 15,-2-4-3-15,-1-3 0 0,1 0-2 0,3-3 2 16,-1-2-3-16,1 3 3 0,1 0 0 0,0-3-1 16,1 0 2-16,1 2 0 0,1-4 2 0,0-2-1 15,0 5 3-15,1-5 0 0,4 7 3 0,-2-1 6 16,2-2 4-16,-2 13 1 0,-1-3 3 0,2 8 5 16,1-3-2-16,-7 10 0 0,1-1 0 0,2 8-5 15,1 2-5-15,2 5-2 0,-8 2-1 0,3-2-4 0,-3 4-1 16,4 3 0-16,2 2-2 0,-7-5 2 0,4 1-1 15,-3-3 0-15,8 0 0 0,-1-2-2 0,-1 1 2 16,0-9-2-16,-1-2 2 0,-2-2 1 0,1-2-2 16,1 0 2-16,-1-7-2 0,-2-1 3 0,-1-3-1 15,3 1 0-15,-2-6-1 0,0 1-3 0,0-4 1 16,-1-1 0-16,0 3 1 0,1-2-2 16,-2 1 0-16,0-3 0 0,0 3-1 0,0 0 1 0,-2-4 0 15,1 2 0-15,-3-6 2 0,0 1-1 16,-2-2 1-16,0 2 2 0,0-1 0 0,-4 0-1 0,-3-3 1 15,0-2 0-15,1 9-1 0,-3-2 1 0,2 7-2 0,-3 1-2 16,-1 11-1-16,0-2 0 0,3 12-1 0,0 13-2 16,-2-2 2-16,1 12-1 0,1 2 1 0,4 7 2 15,2 1 0-15,0 3 0 0,2 1 0 0,2-7 1 16,2 4 0-16,3-5 0 0,2-8-1 16,4-8-11-16,-2 4-12 0,8-18-18 0,-2 2-19 0,2-7-57 15,1-2-37-15,3-3-55 0,1-1-106 16,2-10 210-16,0-4-141 0,3-3-39 0</inkml:trace>
  <inkml:trace contextRef="#ctx0" brushRef="#br1" timeOffset="-177321.45">21570 995 1326 0,'-11'4'599'0,"8"0"-348"0,-6 0-147 0,7 4 35 15,1 0-22-15,1 2-3 0,0 1-5 0,0-2-37 0,2 2-19 16,3 5-10-16,1 1-10 0,-1-3-13 0,4 2-3 16,1-4-5-16,0 3-8 0,1-3-15 0,1 3-14 15,0-9-17-15,1 1-45 0,1 0-27 0,-1-3-30 16,0-1-37-16,-2-2-173 0,2 2 248 0,-3-3-151 16,-1 1-70-16</inkml:trace>
  <inkml:trace contextRef="#ctx0" brushRef="#br1" timeOffset="-177170.72">21680 984 609 0,'-2'-27'467'16,"1"-1"-142"-16,0 6-183 0,0 7 80 0,0 2-19 15,-1-1-21-15,-1 7-65 0,2 6-19 0,-2 2-18 0,-4 6-12 16,-1 14-11-16,2-5-8 0,-4 11-27 0,-3 12-3 16,-2-2-4-16,-2 14-2 0,0-1-1 0,3 6-5 15,-2-1-3-15,2 1-13 0,-1-4-20 0,5-11-88 16,0 7-52-16,8-18-95 0,-1 7 188 0,6-15-186 15,-2-1-94-15</inkml:trace>
  <inkml:trace contextRef="#ctx0" brushRef="#br1" timeOffset="-176900.82">22032 642 1097 0,'-3'-15'511'0,"0"3"-296"0,2 1-132 0,1 2 21 0,-2 4-1 16,1-2-4-16,-1 2-15 0,0 4-40 0,-2-1-8 16,0 6-7-16,1 3-3 0,-2 12-9 0,2-6-2 15,-2 12-14-15,0 11 3 0,3 0-1 0,-2 12 0 16,0 1 1-16,-3 4-3 0,2 1-1 0,-3 4-11 15,3-3-26-15,5-3-92 0,-5 0-56 0,7-8-99 16,1 0 202-16,1-1-202 0,3-1-101 0</inkml:trace>
  <inkml:trace contextRef="#ctx0" brushRef="#br1" timeOffset="-176684.44">21860 966 775 0,'-22'-20'463'0,"0"7"-191"0,1 2-147 0,5 12 88 16,1 0-29-16,7 14-27 0,-1-2-19 0,6 6-22 16,-3-1-8-16,10 6-11 0,3 1-6 0,5-2-21 15,4 1-10-15,8-8-8 0,1 2-8 0,3-7-20 16,7-5-10-16,0-9-16 0,0 0-38 0,-3-5-50 16,2-10-74-16,6-5 124 0,-1 1-89 0,-5 0-43 15</inkml:trace>
  <inkml:trace contextRef="#ctx0" brushRef="#br1" timeOffset="-176172.11">22496 964 1114 0,'-4'-5'527'0,"1"3"-296"16,3 0-123-16,-2 2 30 0,2-3 12 0,0 2-14 16,0-1-6-16,0 2-44 0,1 0-8 0,-1 0-14 15,4-1-10-15,0-1-10 0,-3 2-16 0,5 1-4 16,-3 0-10-16,2-1-4 0,0 2-23 0,0-1-15 16,2 0-19-16,0 4-19 0,0-5-75 0,1 2-46 15,0 3-79-15,1 0 172 0,-1-1-158 16,1 3-67-16</inkml:trace>
  <inkml:trace contextRef="#ctx0" brushRef="#br1" timeOffset="-176018.55">22455 1204 1178 0,'-12'19'505'0,"13"-8"-311"0,-5 3-115 15,7-7 22-15,5 1-25 0,2-5-3 0,-1-1 2 16,2-2-32-16,2-2-37 0,-1-7-48 0,3 0-56 15,2-1 75-15,-1-3-53 0,0-5-32 16</inkml:trace>
  <inkml:trace contextRef="#ctx0" brushRef="#br1" timeOffset="-175629.42">22855 1023 1251 0,'-4'-2'534'0,"3"-1"-328"0,-6 0-121 0,6 3 9 15,-1 1-2-15,2-2 1 0,-2 1-3 0,2 0-28 0,0 3-18 16,2 1-12-16,-1 1-11 0,-3 5-5 16,2-3-1-16,0 7-11 0,-2 4-2 0,0 0-2 15,-3 4 1-15,-3-1-1 0,2 5 1 0,6 1-1 16,-8-1-1-16,4-2 1 0,0-4 0 0,0 3 1 15,6-8-2-15,-2-2 1 0,6-7 0 0,-5 3 2 16,3-10 1-16,3 0 1 0,-2-8 3 0,2-3-1 16,-2-9 2-16,3 6 0 0,-4-4-1 0,3-6-2 0,4-4 0 15,-7-2-1-15,6 5-4 0,-1-2 1 0,-2 3-1 16,4-5-1-16,-1 1-1 0,0-1 2 0,0 12-1 16,1-3 1-16,-5 4 1 0,6 4 1 0,-1 6 2 15,-1 7 2-15,-1 2 0 0,-1 7-1 0,0 6 1 16,-3 7-1-16,2-3 3 0,-4 7-5 0,1 2 0 15,1 1-2-15,-2 2-15 0,3-2-21 0,-3-4-29 16,2 3-97-16,3-4-63 0,-1-7 162 0,1-1-131 16,0-5-98-16</inkml:trace>
  <inkml:trace contextRef="#ctx0" brushRef="#br1" timeOffset="-175350.81">23232 1029 1492 0,'-5'9'618'16,"4"-3"-379"-16,-7 7-140 0,1 0 29 0,5 6-15 15,-7 1-4-15,3 5-9 0,-2 0-12 0,1-1-38 0,1 0-7 16,1 2-7-16,3 0-7 0,-3-4-12 0,4-5-6 16,2-2-3-16,1-2-3 0,8-6-3 15,-2 3-2-15,6-8-3 0,-1-4 0 0,4 0 0 16,0-8-1-16,2-6 2 0,1-3 2 0,2 1 0 15,-3-5-2-15,0-2-1 0,2-2-14 0,-3-3-7 16,2 2-8-16,-2 2-12 0,-4-4-46 0,1 2-25 16,-6-1-33-16,0 1-36 0,-1 2 119 0,-1-2-88 15,-3 5-22-15</inkml:trace>
  <inkml:trace contextRef="#ctx0" brushRef="#br1" timeOffset="-175099.42">23689 637 1383 0,'16'-6'618'0,"-7"2"-362"0,-4 2-157 0,-5 2 55 15,3 1-58-15,-3 8-1 0,-5 6-13 0,0 0-17 16,-5 2-32-16,0 10-9 0,-2 0-3 0,1 13-4 15,-7 6-8-15,1-1-3 0,3-6-5 0,0 6-18 16,2 1-14-16,0-2-17 0,4-4-18 0,6-8-59 16,0 0-27-16,4-4-31 0,1-9-40 0,6-4 137 15,-1-1-99-15,7-10-16 0</inkml:trace>
  <inkml:trace contextRef="#ctx0" brushRef="#br1" timeOffset="-174920.75">24072 440 1612 0,'1'-5'633'16,"2"-4"-430"-16,-6 12-137 0,-1 6 15 0,-8 17-21 16,1-3-8-16,-1 11-8 0,-3 9-6 0,0 10-8 15,1-2-10-15,-3 6-11 0,3 6-9 0,3-4-13 16,0 0-33-16,2-8-52 0,7-8-60 0,-2 3 116 15,3 3-85-15,2-14-41 0</inkml:trace>
  <inkml:trace contextRef="#ctx0" brushRef="#br1" timeOffset="-174605.4">24284 717 1003 0,'-3'1'588'0,"3"0"-267"16,0 0-152-16,1 1 26 0,-3-1-90 0,2 0 130 15,0 0-123-15,0-1-16 0,2 0-12 0,-2 0-29 0,0-2-11 16,-2 0-16-16,1 1-14 0,1-1-16 0,-3-1-12 16,3 0-12-16,-1 1-31 0,1 0-18 0,-1 1-17 15,1-2-20-15,0 5-86 0,2-1-55 0,-1 3 165 16,4 3-119-16,0 0-62 0</inkml:trace>
  <inkml:trace contextRef="#ctx0" brushRef="#br1" timeOffset="-174434.52">24322 1052 1838 0,'-14'17'877'15,"7"4"-576"-15,-7 1-205 0,8-2 9 0,-2 3-13 16,-2 5-13-16,-1-1-15 0,-3 2-12 0,0-6-38 16,-6 5-46-16,3-3-27 0,-8 3-40 0,0-1-37 15,-1-4-132-15,-4 2-107 0,3 0 252 0,1 0-200 16,3-3-58-16</inkml:trace>
  <inkml:trace contextRef="#ctx0" brushRef="#br1" timeOffset="-173857.17">17180 2032 1006 0,'0'-13'401'15,"-3"0"-254"-15,-5 4-88 0,-1-3 14 0,3 5-18 16,-3-4 2-16,-1 5-2 0,1-1-8 0,-1 7-29 15,0 0-4-15,3 5-4 0,-2 3-4 0,0 4-4 16,2 6 1-16,4 4-3 0,-2 3 3 0,1-2 0 0,3 17-4 0,0 8 1 16,0 1 0-16,1-3 3 0,0 8-7 15,0 8-21-15,0 9-88 0,2 7-76 0,0-1 150 16,1-12-111-16,-3 2-96 0</inkml:trace>
  <inkml:trace contextRef="#ctx0" brushRef="#br1" timeOffset="-173668.09">16732 2421 620 0,'-5'-1'397'0,"0"3"-193"0,5 1-120 16,-2 6 127-16,5-2-154 0,8-1-10 0,4-1-12 15,0 0-6-15,8-1-8 0,4-1-4 0,6-2-39 16,-1-2-29-16,6-3-36 0,2-1-67 0,11-2 114 15,-3 3-85-15,22 1-41 0</inkml:trace>
  <inkml:trace contextRef="#ctx0" brushRef="#br1" timeOffset="-173320.59">17616 2348 1116 0,'-13'0'504'0,"-2"0"-297"16,0 2-130-16,-2 2 40 0,1-4-35 15,1 2-14-15,-1-1-11 0,1 2-14 0,1 3-23 16,-2-4-3-16,3 8-3 0,-2-2-2 0,0 5-3 16,0-2 1-16,2 11-3 0,-3-3 2 0,2 2-3 15,-1 3 0-15,3-3 0 0,4 1 1 0,-1-1-4 0,9-10-1 0,-1 1-2 16,1-2 0-16,5-5 1 0,3-2-1 0,6-3-1 16,-3-5 1-16,5-6 3 0,0 2 1 15,-2-2 2-15,2-6-2 0,2 0 0 0,-3-2 2 16,-1 2 0-16,0 0-1 0,-1 1-1 0,-1 1 0 15,-2 4 1-15,-1 8 1 0,0-4 4 0,-8 13-3 16,2 2 3-16,-3 7-1 0,0-1 2 0,-5 11-2 16,3-1-1-16,-4 2-1 0,1 4-2 0,4-3-1 15,-3-3-4-15,5-3-32 0,4-1-21 0,1-6-23 16,2-1-28-16,1-3-29 0,4-3-48 0,7-3 109 16,-1-3-88-16,-3-4 2 0</inkml:trace>
  <inkml:trace contextRef="#ctx0" brushRef="#br1" timeOffset="-173149.8">17902 2423 1083 0,'-4'0'612'16,"2"5"-287"-16,-4-2-192 0,2 2 140 0,2 1-164 15,-3-1-22-15,0 1-21 0,1 6-14 0,1 6-15 16,-2-5-11-16,3 6-19 0,0 5-15 0,0-1-22 15,2 5-31-15,-1-2-39 0,3 1-207 16,0-2 244-16,3 0-149 0,4 3-108 0</inkml:trace>
  <inkml:trace contextRef="#ctx0" brushRef="#br1" timeOffset="-172713.5">18369 1875 752 0,'-4'-11'386'15,"3"3"-182"-15,-1 4-96 0,-1-3 60 0,-1 3-51 16,2 3-10-16,2 2-12 0,-4 0-5 0,1 5-11 15,-1-2-8-15,1 5-25 0,-2 4 0 16,4 5-3-16,-2 2-2 0,-2 3-3 0,0 12-11 0,2 3-2 16,-2 6-3-16,5 7-1 0,0 3-6 0,-1 2-3 15,2 6-1-15,-1 0-1 0,0 2-13 0,2 0-14 16,-1 1-28-16,-1-3-37 0,4-3-137 16,-3 3 173-16,7-12-110 0,-2 0-78 0</inkml:trace>
  <inkml:trace contextRef="#ctx0" brushRef="#br1" timeOffset="-171809.39">19030 2313 1010 0,'6'0'453'16,"-4"0"-255"-16,2-2-102 0,3 2 43 0,-4 2-13 16,11 0-4-16,0 0 3 0,-1-1-18 0,5 3-17 15,0-2-18-15,-1 2-14 0,-1 0-25 0,1-2-5 16,-1 0-6-16,1-1-5 0,-4 2-11 0,-1-4-1 0,5 1-5 16,-1 1-6-16,-2-1-12 0,-1 2-15 0,0-2-14 0,1 0-58 15,0 0-29-15,0 1-36 0,-6 1-46 16,-1-1 134-16,0 1-104 0,-4 1-25 0</inkml:trace>
  <inkml:trace contextRef="#ctx0" brushRef="#br1" timeOffset="-171660.64">19084 2579 1031 0,'-16'22'454'0,"8"1"-256"0,3-2-111 0,5-1 33 16,3-2-26-16,0-10-1 0,5 2 2 0,5 3-15 15,-1-6-39-15,3-3-4 0,0-3-8 0,1-3-14 16,7-7-27-16,1 5-33 0,1-6-51 0,-2-10 75 15,0 2-54-15,7-5-27 0</inkml:trace>
  <inkml:trace contextRef="#ctx0" brushRef="#br1" timeOffset="-171358.58">20216 1769 1025 0,'-6'-7'493'15,"-2"3"-269"-15,0 1-129 0,2 3 53 0,-3 4-58 0,-1 8 5 16,2 3-7-16,0-4-26 0,2 5-10 0,-3 3-10 0,-1 9-6 15,1 10-5-15,0-3 0 0,7 4-10 0,-1 14-3 16,-7-4-5-16,6 10-1 0,2 0-4 0,-2 1-3 16,4 2-1-16,-1-1-13 0,1-3-23 0,-2-6-60 15,9 4-34-15,-1-5-43 0,-2-4-61 0,2-6 147 16,-3 1-128-16,2-12-29 0</inkml:trace>
  <inkml:trace contextRef="#ctx0" brushRef="#br1" timeOffset="-171149.1">19768 2529 1140 0,'4'-6'471'0,"7"3"-272"16,1 0-103-16,7 2 12 0,-1 1-1 0,4 0-8 15,0 0-7-15,5 1-19 0,-4 1-21 0,4-1-30 16,1 0-5-16,-1-5-6 0,2 3-5 0,-4-1-10 0,-1-4-12 15,4-1-38-15,1 3-17 0,-6-4-23 0,1 4-27 16,0-1-32-16,0-4 90 0,1-1-75 0,0 0-2 16</inkml:trace>
  <inkml:trace contextRef="#ctx0" brushRef="#br1" timeOffset="-170790.87">20540 2422 713 0,'-1'4'434'0,"6"4"-162"16,-9-2-132-16,5 1 102 0,1-1-51 0,-2-1-7 15,-5 2-7-15,5-1-41 0,-10-4-14 0,3 0-11 16,1-1-12-16,-3 1-35 0,1-2-9 0,1 0-8 0,-5-3-10 16,-1-1-7-16,4 0-7 0,-9 0-13 0,2-1-4 15,0 0-2-15,-3 0-4 0,4 2-1 0,-2 3-5 16,0 0 0-16,4 5-2 0,2 0-1 0,3 3-1 16,-2 2 0-16,3 2 0 0,2-2-1 0,3 0 2 15,-1 2 0-15,6-7-1 0,2 4 2 0,3-4-1 16,-1-1 1-16,8-4-2 0,-1 1 2 0,1-2 4 15,2-2 0-15,2 0 0 0,-2 0 0 0,0 0 4 16,-3 1 1-16,2-2 2 0,-1 2 2 0,-2 0 1 16,-3 0 0-16,1 2 2 0,0-1 0 15,-3 1 0-15,2 0 0 0,-1 0-1 0,0 2 0 16,0 0-4-16,0 0-1 0,-2-2-1 0,3 2-6 16,2 0-14-16,-2 0-12 0,0-2-16 0,1 0-63 15,-1 0-31-15,4 0-49 0,-1 0-60 0,-1 0 158 16,2-1-122-16,-2-3-30 0</inkml:trace>
  <inkml:trace contextRef="#ctx0" brushRef="#br1" timeOffset="-170168.84">20974 2375 1168 0,'0'-4'580'0,"-2"4"-296"15,2-1-157-15,3 2 50 0,-1 2-15 0,1 0-10 16,-2 1-13-16,2 0-48 0,-2 3-18 0,1 2-13 16,1 1-10-16,-4 0-19 0,1 3-5 0,0 1-8 0,0 4-5 15,0 4-6-15,0-1-9 0,0-1-16 0,0 2-68 16,-2-1-47-16,2-1-61 0,0-4-118 0,5-4 217 15,3 3-165-15,2-7-63 0</inkml:trace>
  <inkml:trace contextRef="#ctx0" brushRef="#br1" timeOffset="-169857.46">21244 2012 1124 0,'0'-8'518'0,"-1"-2"-284"16,1-3-134-16,2 0 48 0,1 2-38 16,1-2-6-16,4 2-9 0,-1-2-10 0,-2 4-31 0,4 1-11 15,1 2-6-15,0 2-3 0,-2-1-12 0,4 4-7 0,-4 5-7 16,3 1-3-16,-2 3-7 0,0 4 2 0,1 7-1 15,-1 7 1-15,0 15 0 0,0-5 1 0,0 6 1 16,-4 9 1-16,3 1 1 0,-2 5 0 0,0-2-2 16,-1 3-11-16,0-4-19 0,-1 1-22 0,0-5-22 15,1-3-87-15,-3 0-63 0,5-12 153 16,-1 2-123-16,5-12-81 0</inkml:trace>
  <inkml:trace contextRef="#ctx0" brushRef="#br1" timeOffset="-169476.18">22014 2569 1428 0,'-6'6'640'0,"-3"1"-387"0,0-3-163 0,9-1 79 0,-3-2-103 16,3-1-7-16,0 0-9 0,0 0-5 0,0-4-7 16,0 2-23-16,3-2-28 0,-2 0-31 0,2 0-36 15,2 0-172-15,0-1 200 0,3 1-120 0,2-2-88 16</inkml:trace>
  <inkml:trace contextRef="#ctx0" brushRef="#br1" timeOffset="-168952.43">22379 2447 1367 0,'-9'3'616'15,"-2"-2"-358"-15,7 2-152 0,-3 1 65 0,4 3-83 16,-3-3-2-16,1 6-9 0,2 1-6 0,-3 3-39 15,2-2-11-15,-2 6-9 0,5 1-4 0,-1 4-4 16,0 1 0-16,4 3-1 0,-4 1-1 0,2 0-2 16,2 4-3-16,-1-2-3 0,0 1-3 0,-1-6-4 15,3-2-6-15,-3 4-6 0,6-4-3 0,-3-4 0 16,3-4 5-16,0-4 0 0,1 1 2 0,-2-7 5 16,1 1 5-16,1-5 7 0,-2-6 2 0,-2-2 2 15,2-3-3-15,-2-4 3 0,2-5 0 0,1 0 0 16,-1-7 0-16,2-2 0 0,-3-11-1 0,3 6 0 15,1-15 0-15,-2 2-3 0,1-5-2 0,-2 0-2 16,1-6 0-16,-1 1 0 0,6 3 0 0,-1-1-1 16,3 7 1-16,-1 3 3 0,2 5 4 0,0 16 2 0,-2 1 4 15,3 1 2-15,-5 9 1 0,-2 9 0 0,-2 3 2 16,1 5-3-16,-2 9-1 0,1-1-2 0,-4 4-4 16,-2 13 2-16,0 0-1 0,-1 6 1 0,-3 3 0 15,-4 0 6-15,-2 3 0 0,0 2 6 0,-2-7 7 16,-1-4 14-16,-2 2 7 0,-2-13 3 0,0 2 2 15,1-7 2-15,0 1-1 0,1-13-5 16,-2 3-7-16,1-6-15 0,1-3-10 0,2-7-7 0,2-1-7 16,-4-3-19-16,4-3-9 0,4-4-12 0,2 0-7 15,0 1-11-15,3-6-6 0,-1-1-36 16,3 1-14-16,6 1-8 0,-1 1-16 0,4 4-26 0,2-4 100 16,6 8-72-16,0-4-1 0</inkml:trace>
  <inkml:trace contextRef="#ctx0" brushRef="#br1" timeOffset="-168380.5">22616 2366 1225 0,'1'4'678'0,"1"-3"-402"0,-3 5-168 16,1-1 21-16,-2 2-16 0,-1 2-13 0,-2 3-4 0,1-1-8 15,0 3-38-15,-4 5-14 0,1 0-14 16,0 4-5-16,0-1-8 0,0 4-7 0,1 0-2 0,-1-1-2 15,3-3-3-15,3 0-3 0,-1 1-2 16,6-11-5-16,-2 4-1 0,2-8-6 0,2 3 1 16,3-12-4-16,1 3 2 0,0-8 3 0,1-3 3 15,0-6 4-15,0 1 4 0,2-7 7 0,-1-5 0 16,0-2 1-16,2-3 1 0,-3 3 4 0,-2-4-2 0,7-2-1 16,-3-2 1-16,1 4 0 0,1 2-1 0,-2 1 1 0,-2-3-1 15,1 5 1-15,2-3 1 0,-4 10 2 16,1 4 7-16,-4-3-1 0,2 8 4 0,-2 2 2 15,-1 8 0-15,1 0-1 0,-4 4-1 0,1 4 0 16,-3 6-7-16,3-2-2 0,2 12-1 0,-5-4-3 16,3-1-1-16,1 5 2 0,1-3-3 0,0 2 0 15,3-4 0-15,-1-3 0 0,0-2-1 0,3 0 0 16,-4-2 0-16,5-4 0 0,4-2 1 0,-4 0 0 16,1-2 0-16,2-3 2 0,0-2 2 0,3-3 7 15,0-3 1-15,1 0 4 0,-2-1 3 0,4-2 5 16,-4-2-2-16,2 1 2 0,0-3-3 0,-5 4-5 15,1-2 0-15,-1 0-4 0,-2 2-3 0,-7-3-4 16,3 1-1-16,-6 1-2 0,-2 2-1 0,-1 0-2 16,-1-1-4-16,-8 4 0 0,0-1-1 0,-2 5-1 15,1-2 1-15,-8 3-1 0,5 2 4 0,-4 3 0 16,2 5 4-16,-1 0 0 0,2 1 4 0,-1-1 0 0,6 13 2 16,2 5-1-16,-3-5-3 0,2-3 1 0,4 9 0 15,3 2-3-15,0 5-1 0,4-1-1 0,-1-1-2 16,6-10-2-16,5 4-28 0,0 0-15 15,4-7-22-15,4-5-21 0,5-9-63 0,0-1-37 16,4-4-46-16,6-5-63 0,0-6 191 0,1 0-128 16,1-3-25-16</inkml:trace>
  <inkml:trace contextRef="#ctx0" brushRef="#br1" timeOffset="-167993.85">23427 2429 1211 0,'-2'-4'563'16,"0"0"-308"-16,2 2-139 0,1-3 47 0,1 1-18 16,-1 0-19-16,1-1-9 0,0 1-11 0,-1-2-8 15,0 3-30-15,-1 2-5 0,0 0-3 0,0 1-7 16,0-3-22-16,-1 3-5 0,0 3-8 0,0 1-4 15,1 5-6-15,0-2-1 0,0 4-7 0,0 3 0 16,1 0 0-16,1 4-1 0,2 1 0 0,1-3 0 16,0 2 1-16,2-3-2 0,3-2 1 0,0-2-1 15,0 0 2-15,0-7-2 0,2 0-1 0,1-4 2 16,-1 2 0-16,4-7-1 0,-2-1 2 0,5-2 5 16,0-5-3-16,2-2 2 0,-2-3 1 0,1 4 1 0,-2-7-1 15,1-3 3-15,4 0 1 0,-10-2-4 0,1 1-1 16,-1-4-1-16,2-3 3 0,-7-3-5 0,5 0 3 15,-5 9-4-15,-8-1-31 0,5 0-21 16,-5 7-23-16,-1 6-31 0,-6 10-144 0,-1 0 187 16,-4 7-126-16,-4 11-67 0</inkml:trace>
  <inkml:trace contextRef="#ctx0" brushRef="#br1" timeOffset="-167731.84">23951 2210 1569 0,'3'-2'620'15,"1"2"-421"-15,0 0-122 0,-2-1 15 0,2 1-20 16,-3 1-18-16,2-1-15 0,-3-1-39 0,-3 0-98 16,2 1-64-16,-3-1-87 0,1 0 174 0,0 1-181 15,1-1-86-15</inkml:trace>
  <inkml:trace contextRef="#ctx0" brushRef="#br1" timeOffset="-167562.66">24133 2421 1509 0,'-7'24'816'0,"4"-3"-411"16,-5 3-249-16,-5 8 73 0,-2 0-58 0,-2 3-34 15,-2-5-22-15,-3 0-70 0,1 0-32 0,-5-4-34 16,2 1-33-16,-6-11-93 0,3 3-44 16,-1-3-45-16,-4-3-54 0,-2-4 176 0,1-1-144 0,-13-4-28 15</inkml:trace>
  <inkml:trace contextRef="#ctx0" brushRef="#br1" timeOffset="-166880.52">13871 1116 1446 0,'3'2'558'0,"1"0"-373"0,-4-2-102 15,0 2 47-15,0 2-31 0,1-2-2 16,-1-1 2-16,-6 0-3 0,1 1-13 0,-4 5-19 16,1-2-19-16,-3 3-27 0,-7 5-8 0,2 4-4 15,-4 5-5-15,1 9-3 0,-2 10-7 0,3-2 0 16,-1 14 1-16,6 3 0 0,6 14 2 0,-3-4 1 16,13 14 0-16,1-4 2 0,8 5 3 0,-3 1 2 15,12-7-2-15,-3 3 1 0,10-10-2 0,2-5 0 16,11-15-1-16,-5-5-2 0,6-15 1 0,5-11-2 15,3-14 0-15,-1-3 1 0,-3-9 1 0,-7-22 1 0,9-9 2 16,0 2 4-16,-5-3-1 0,-4-10 4 0,0-2 0 16,1-9 13-16,-3-8 5 0,3 2 3 0,-18 8 3 15,-2-7 6-15,-2-1 2 0,-10 0 0 0,-5 0 2 16,-10 2-10-16,-6 2-7 0,-8 0-4 0,-12 7-6 16,-9 6-12-16,5-2-5 0,-20 28-8 0,4-2-7 15,-5 15-13-15,0-3-1 0,1 32-3 0,3-2 2 16,5 13 3-16,-2 10-2 0,14 5-10 0,-3-7-10 15,8 8-43-15,9-2-31 0,10-5-45 0,-2-2-58 16,8-6-94-16,10-6 206 0,2 0-193 16,1-1-96-16</inkml:trace>
  <inkml:trace contextRef="#ctx0" brushRef="#br1" timeOffset="-166322.31">15035 820 1491 0,'-9'10'691'0,"-6"2"-419"0,5-1-199 0,0-2 125 16,-7 2-190-16,1 9 1 0,3 2-1 0,-8 3 2 16,2 8-1-16,1 13-9 0,-5 0-1 15,7 12 0-15,1 7 0 0,7 13-1 0,-7-2 2 16,13 13-1-16,-1-2-1 0,2-2 3 0,1 3 3 15,5-12-4-15,3-1 1 0,-2-11 2 0,4-11-1 16,-1-11 1-16,0-4 3 0,1-9-2 0,0-10 2 16,-1-7 4-16,-5-2 5 0,3-3 2 0,-5-11 4 0,3-6 9 15,2-1 0-15,-3-3 3 0,2-5 2 0,-3-4-1 0,5-4 1 16,0-10-2-16,0 3-5 0,-1-4-9 16,1-13-3-16,-4-2-3 0,4-9-3 0,-1 0-6 15,0-13-4-15,4 1-3 0,-1-7 0 0,5 3-1 16,-1 3 2-16,1-4-2 0,11 14 1 0,-3-6 1 0,2 16 0 15,-4-3 0-15,1 23 0 0,1 0 1 16,-2 9-3-16,-4 11 2 0,-3 7-3 0,3 5 1 16,-5 9 0-16,-1 9 1 0,-1 9-1 0,-3 0 2 15,2 3 1-15,-5 9-1 0,-2 10 3 0,1 1 1 16,-3-5 0-16,0 2 2 0,-4-3 1 0,-3 0 1 16,-2-4 3-16,3 4 6 0,-2-13 4 0,-2 0 13 15,-2-2 3-15,2-3 2 0,-2-5 6 0,1-3 1 16,0 0 0-16,-1-6-4 0,2 1-5 0,0-4-13 15,-1-1-4-15,4 1-5 0,-2-1-3 0,4 2-6 16,0 0-2-16,3 4-2 0,0 1 0 0,2 8 0 16,2 2 0-16,6 4 0 0,1 5 0 0,5 1-1 15,3 7 1-15,5 1 2 0,1-4-2 0,-1-4 0 0,5-3-2 16,5 3-33-16,0-4-28 0,-3-2-42 0,0-8-58 16,-4 1-99-16,8-4 184 0,-2-7-137 15,1 4-52-15</inkml:trace>
  <inkml:trace contextRef="#ctx0" brushRef="#br1" timeOffset="-165920.52">13071 1648 1153 0,'1'6'511'0,"-2"-1"-257"0,0-2-138 0,-1 2 121 16,6 0-114-16,-2 0-3 0,11 3-25 0,-1-4-4 16,-2-2-15-16,8 4-21 0,1-3-13 0,3-1-48 15,3 0-52-15,-2-3-68 0,3-3-105 0,7-3 173 16,0 4-124-16,1-11-62 0</inkml:trace>
  <inkml:trace contextRef="#ctx0" brushRef="#br1" timeOffset="-165520.79">15624 1409 1074 0,'-10'13'612'0,"1"-3"-362"16,1-1-157-16,3-6 31 0,3 3-37 0,0-3 8 15,6-2 1-15,-2 1-3 0,8-4-31 0,4 1-9 16,1 0-5-16,6-5-7 0,1 1-7 0,6 0-95 15,2 0-94-15,4 2 130 0,1 3-90 0,7 1-89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30T15:20:24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16452 1245 458 0,'2'-7'272'0,"2"-1"-98"0,4 1-83 0,-4-2 44 16,1 0-5-16,1 2-3 0,0 1-7 0,-4 0-25 16,4 0-12-16,-4 1-12 0,0 2-10 0,-2 3-15 15,0-2-6-15,0 3-9 0,0 1-1 0,-1 6-13 16,-1-3-4-16,-4 13 0 0,1-3-5 0,0 5-2 15,-1 7-3-15,-2 0 0 0,1 2-2 0,2-3-1 0,0 4 0 16,4 3-3-16,-1-1 4 0,-1-5-1 0,4-1 2 16,1-1 0-16,-1 3 1 0,0-4-1 0,3 0 1 15,-4-10 1-15,1-1 1 0,-1 1 1 0,0-5 3 16,0-2 1-16,-4-8-1 0,4-3 2 0,0-3-2 16,-1-5-1-16,0-4 0 0,-1-2 0 0,1-4-4 15,-1 0-1-15,-2-5 0 0,1-1 1 0,-2-3-2 16,1 0 1-16,0-4-9 0,-1 0-5 0,4-7 3 15,-1 0-8-15,3 1-16 0,1-3-3 0,6 7-2 16,-3-2 2-16,0 6 5 0,3 11 1 0,4-1-6 16,0 0 10-16,0 9 16 0,1 4 1 0,4 6 4 0,5 0-1 15,8 6 2-15,-4-1 3 0,3 8 2 0,6 7 0 16,0 0-2-16,4 7 3 0,-6 3-2 0,-2 7 1 16,-2 3 2-16,-6 3 0 0,-2 2 1 0,-10-2 2 15,-1 2 6-15,-11-5 3 0,-2-1 8 0,-7-4 17 16,6 1 7-16,-20-11 6 0,0 0 9 0,-5-3 21 15,-5-5 1-15,-3-2 0 0,2-3-3 0,-7-4 5 16,5-4-28-16,5-2-8 0,-1-2-7 16,3-2-25-16,5-6-7 0,0-5-8 0,0 3-6 15,8 0-27-15,2-3 19 0,3 0-4 0,-3-1-21 16,12-2-8-16,-2 0-12 0,7 1-17 0,4 2-55 16,-2-2-38-16,8 0-62 0,0 6 146 0,12 0-128 15,-3-2-57-15</inkml:trace>
  <inkml:trace contextRef="#ctx0" brushRef="#br0" timeOffset="295.45">17027 1187 1254 0,'-3'-6'507'0,"1"-2"-309"0,-1 1-113 15,0 3 9-15,-1 4 6 0,0 0-2 0,-1 3-13 16,-2 6-13-16,-1 7-32 0,2-4-7 0,-2 15-5 15,0-3-3-15,1 5-8 0,-2 2-1 0,3 4-3 16,-1-1 0-16,4 1-5 0,2-1-2 0,4-8-1 16,0 1-2-16,5-6 2 0,5-5-3 0,4-8 0 15,1 2 0-15,-1-7 4 0,4-6 0 0,6-7-1 16,3 2 3-16,-3-3-2 0,3-4 2 0,-3-1 0 0,2-4 1 16,-2-2-2-16,3-1 1 0,-14 5 0 0,0-5 1 15,-1 3-1-15,-6-1 0 0,0 2 0 0,-6 0-11 16,1 1-2-16,-2 2-9 0,-1 2-7 0,-2 1-21 15,-2 1-7-15,-7 6-10 0,4 0-13 0,-5 4-20 16,2 0-17-16,-2 3-16 0,2 1-24 0,0 1 98 16,3 3-63-16,2-1-12 0</inkml:trace>
  <inkml:trace contextRef="#ctx0" brushRef="#br0" timeOffset="732.88">17779 1129 1165 0,'3'-2'504'15,"1"-2"-289"-15,-4-1-118 0,4 2 25 0,-2-1 6 16,-1 3-7-16,0-1-13 0,2-1-11 0,-1-2-26 0,-2 3-7 0,5 1-2 16,-5-2-5-16,0-1-14 0,0 2-5 15,0-1-5-15,-4 2-5 0,-3-2-6 0,3 1-4 0,-6 1-8 16,-6 1-2-16,4 0-3 0,-6 1-3 15,-6 4-2-15,0 2-2 0,-2 2 1 0,-5 2-2 16,0 2-1-16,-1 5-1 0,-3 0 2 0,7 3 0 16,0 0 0-16,3-2-1 0,-1 2-2 0,15-5-4 15,-4 3-3-15,11-5-7 0,4-1-3 0,8-2-3 16,3-3-1-16,9-4 1 0,6 0 1 0,8-7 3 16,3 1 5-16,-3-3 9 0,4-2 1 0,7-1 2 15,0 2 1-15,-6-2 4 0,-1 5 0 0,-5 2-1 0,1 3 1 16,-10 4-2-16,6-1 3 0,-14 4 2 0,-8 2 1 15,1 1 0-15,-8 2 2 0,-4 4 2 0,-10-3 0 16,-2 0 0-16,-8 3 0 0,0-1 0 0,1 0 0 16,-4 1-1-16,-3-8-1 0,-1 0-2 0,2-3-1 15,2 1 1-15,2-6-3 0,3 0-3 0,-2-2-19 16,6 0-10-16,4-5-13 0,1 1-14 0,5-1-57 16,3-2 13-16,4-4-94 0,0 2-66 15,0-2 179-15,8 3-115 0,-2 3-85 0</inkml:trace>
  <inkml:trace contextRef="#ctx0" brushRef="#br0" timeOffset="1146.29">18260 722 943 0,'6'-8'546'16,"-5"1"-308"-16,1 0-56 0,2 6-100 0,-4 1 30 15,-4 2 0-15,-2 9-11 0,4-3-18 0,-10 12-46 16,-4 9-2-16,0 2-3 0,-3 12-2 16,-1 5-6-16,-8 7-11 0,2 3 1 0,-3 6-3 0,2 2-3 15,-2 1-3-15,0-1-3 0,7 1-1 16,0-9 3-16,4-3-1 0,-2 3-1 0,9-22 1 16,-3 5-1-16,7-10-2 0,0-7 3 0,5-11 0 15,-2 5 1-15,5-10 8 0,2-8 2 0,2-5 3 16,2-2 3-16,1-2 2 0,5-10-1 0,1-4 0 15,2 0 0-15,0-2-7 0,2-1-2 0,2 3-4 0,6-7-2 16,7 0-1-16,-4 1-1 0,-3 1-2 0,8-1 5 16,0 3 2-16,-1-2 4 0,-3 11 5 0,-6 3 8 15,-2 1 1-15,-2 12 3 0,-5 6 0 0,-5 11-1 16,-1-2-2-16,-9 18-4 0,0-4-4 0,-6 8-7 16,1 0-1-16,-8 12-2 0,0-1-4 0,-2 2-42 15,-3 4-25-15,5-6-34 0,0-1-46 0,1-5 98 16,2-4-81-16,12-6-34 0</inkml:trace>
  <inkml:trace contextRef="#ctx0" brushRef="#br0" timeOffset="1529.4">19381 872 1235 0,'-6'-10'567'0,"0"-2"-332"0,-3 2-149 16,1 2 25-16,-4 2-13 0,-2-3-6 0,-3 1-21 16,2 3-39-16,-3-1-10 0,-5 4-9 0,-5 3-1 15,-4 6-4-15,1-4-2 0,-2 15-4 0,-4 4-2 16,-4 2-2-16,-1 9 2 0,2 8 0 0,-1 11-3 16,-2 2 1-16,4 8-2 0,2 5-1 0,3 5 4 15,-1 2 0-15,14 0-1 0,-3 1 2 0,9-1-12 16,-4-1-14-16,24-12-15 0,-2-1-11 0,8-8-48 15,8-5-23-15,5-9-28 0,0-4-49 0,10-11 124 16,-1-6-84-16,1-5-16 0</inkml:trace>
  <inkml:trace contextRef="#ctx0" brushRef="#br0" timeOffset="1894.44">19521 1465 1013 0,'1'-15'447'0,"-1"4"-245"16,-5 1-111-16,1 0 34 0,1 1-24 0,-4 0 6 16,-1-1 1-16,1 0-12 0,-1 4-34 0,1-1-7 0,-4-1 4 15,0-4-2-15,0 3-12 0,-1 1-3 0,0-1-6 16,-6 2-6-16,-3 2-4 0,2-3-3 0,-2 2-7 16,-1 12-3-16,-2-3 0 0,0 6-3 0,1 5-1 15,3 4 0-15,-1 1-3 0,4 7-1 0,3 0-1 16,5-4-6-16,0 3-2 0,13-5-2 0,3-1 0 15,7-6-4-15,-3 1-1 0,24-11-2 0,-6 0-1 16,7-3 1-16,6-5 4 0,0-6 2 16,0 4 2-16,0-3 3 0,-2-4 2 0,-14 4 4 0,4-1 1 15,-6 2 5-15,-13 5-3 0,2 3 4 0,-5-2-2 16,-8 2 1-16,-2 4-2 0,-5 5-2 0,-4 6 1 16,-10 7-1-16,4-3-3 0,-7 5-2 0,2 8-1 15,-1-2 0-15,0 4 0 0,5-1-8 0,5 0-35 16,-1 2-25-16,7-4-26 0,3 0-36 0,5-7-199 15,1 5 246-15,8-9-159 0,-1-3-88 0</inkml:trace>
  <inkml:trace contextRef="#ctx0" brushRef="#br0" timeOffset="2270.44">19981 891 829 0,'-8'-16'415'0,"-3"0"-222"16,-2 0-104-16,0 10 29 0,3 0-23 0,0 2 4 15,0-1 3-15,2 4-8 0,-2-1-6 0,3 2-29 16,1 1 3-16,0 0-5 0,2 3-3 0,0-2-2 15,4 1-4-15,-1 0 0 0,1 2-3 0,3-1-2 16,3 2-2-16,0-2 0 0,7 8-4 0,0-2-3 16,4 3-3-16,-2 1 0 0,11 4-2 0,-5 1-1 15,6 5-6-15,-1 1-4 0,-3 6 0 0,-1 3-2 16,-3 12-4-16,-3 7-4 0,-6 14 0 0,-4-4-1 16,-4-2-1-16,-10 11-1 0,-6 16 1 0,1-2 4 15,-5-16-1-15,-6 2-1 0,-6-7-2 0,0 9 2 16,-8-12-3-16,1 7-13 0,6-27-24 0,-6 4-107 15,4 3-88-15,5-11 175 0,7 4-128 0,7-13-113 16</inkml:trace>
  <inkml:trace contextRef="#ctx0" brushRef="#br0" timeOffset="5995.94">20547 13022 541 0,'-3'-1'327'0,"0"-2"-136"16,3-2-93-16,3 1 64 0,-2-2-33 0,1 1-22 16,1-2 0-16,1 0-7 0,-1 2-3 0,0-2-19 15,-3 0-6-15,4-1-10 0,-3 2-3 0,2 1-15 16,-2-1-5-16,2 3-3 0,-3-4-3 0,3 4-7 0,-2 1-4 16,-2-4 2-16,-1 2-4 0,2-2-3 0,-4 1-2 15,0 1-4-15,-1-3-1 0,-4-1-4 0,2 2 1 16,-1 0-3-16,-1-1-1 0,0 1 0 0,-1-2-1 15,-3-1 1-15,2 2 1 0,0-1 0 16,-1-2 0-16,-2 2 0 0,-1-1-1 0,-1 3 0 16,-1-2 0-16,2 1 1 0,-5 2-1 0,1 1-1 15,3 1-2-15,-3 1 2 0,1 2-1 0,1-2 0 16,1 5-1-16,1-2-1 0,-1 3-1 0,2-2 1 16,-2 1 1-16,1-1-1 0,3 1 0 0,2-2 1 0,-5 0-3 15,3 1 2-15,2 0 1 0,1 0-2 0,1 2 0 0,-4-1-1 16,2 3 0-16,0-2 0 0,7 1 0 0,-4 3 0 15,-5-1 2-15,4 0-3 0,1 2 0 16,1 1 1-16,1 1 1 0,-5 0-1 0,-2 0 3 16,2 4 0-16,3-1 0 0,-2 1 2 0,-1 2 1 15,1 1 1-15,-2-2 2 0,5 5-1 0,-1 1 2 0,1-3-1 16,1 3 1-16,1-1 0 0,3 0 0 16,2 0 1-16,1-3 0 0,2 1-2 0,2-1 1 15,-1-4-1-15,4 2-2 0,6 0-1 0,-3-3 0 16,0 1-2-16,2-2-1 0,-1-1 0 0,4 1 0 15,-2-4 0-15,3 0 0 0,-5-1 2 0,2 0-2 16,0-3 1-16,-1 0 2 0,2-1-1 0,0-1 1 16,-1 0 0-16,-1-2 1 0,0-1 2 0,1-5 3 15,-1 3 2-15,0-7-3 0,2 0 3 0,-3-1 0 16,1-1 1-16,2-2-1 0,-2 0-2 0,0-2-1 16,1 0-1-16,-3-3-1 0,1 3-1 0,-2-1 0 15,0-1-1-15,-4 3-1 0,4-1 2 0,-5 3-1 0,-2 2-1 16,2 2 4-16,-2-3 0 0,-2 4-2 0,-1 2 2 15,1 0 1-15,-3-2-1 0,-1 4 0 16,1 0 1-16,-3-1-4 0,3 1 0 0,-3 2 0 0,1-1-1 16,1 0 0-16,0 2-1 0,-1-1-2 0,1 1 1 15,-3 0 0-15,3 1 0 0,1-1 0 16,0-1-2-16,-1 2-1 0,1-2 1 0,1 2 1 16,1-3 0-16,3 1 0 0,-2-3 0 0,3 1 0 15,1-2 1-15,2 1-1 0,0 0 1 0,0 0 0 16,-1 1 0-16,-3-1-1 0,2 2 1 0,-5 3-1 0,6 0 0 15,-4-1 2-15,-2 0-1 0,3 1 0 0,-4 0 0 0,2 4 2 16,-2 0 0-16,0 0 0 0,0 0 1 0,0 2 0 16,-4 0-1-16,3 2 0 0,-3 1-2 15,0 1 2-15,2 0-1 0,-1 0-1 0,-2-1-1 16,-1 2 1-16,3 2 0 0,0-1 0 0,0-1 2 16,3 2-3-16,-3-2 1 0,3 2-1 0,0 2 1 15,1-1 1-15,2 2 0 0,-1 3-2 0,3-1 1 16,-5-2 3-16,3 5 0 0,0 7 6 0,2-2-1 15,-3-1 2-15,2 2 5 0,1 1 1 0,-5 7 3 16,2 2 0-16,2 0 0 0,-4-5-1 0,0 4 4 16,-2 1 0-16,-1 0-3 0,0 1 3 0,1-3-1 15,-4-3-1-15,2 0-1 0,2-2-2 0,-2-4-3 16,3 2-4-16,-2-6 2 0,0-3-3 0,3-3-2 16,0 0 0-16,1-6 1 0,-2 0 1 0,1-3-3 15,0-2 1-15,0 0 0 0,4-2 0 0,-5-1-3 16,2 1 0-16,-1-2-2 0,0 0 0 0,1 1 0 0,-2-2-1 15,1 0 1-15,-2 0-3 0,2 2 2 0,3 0 0 16,-1 1-2-16,0-1 1 0,0 1 0 0,0 1 2 16,-1 2-3-16,0-3 0 0,-3 1 1 0,1 0 1 15,1 2-1-15,-3-2 1 0,3 1-3 0,-1 0-12 16,-1-3-14-16,1 0-56 0,1-1-38 16,-2-1-56-16,-3-2-90 0,3-7 181 0,-1 2-140 0,-11-12-43 15</inkml:trace>
  <inkml:trace contextRef="#ctx0" brushRef="#br0" timeOffset="7215.5">16932 13353 249 0,'-6'-10'158'0,"0"0"-41"0,1-1-40 0,0 4 19 15,2-1 25-15,-5 1 4 0,4 0 6 16,-1 2 4-16,-1 0-9 0,-2 2-7 0,0 0-3 0,1 1-5 16,-2 2-19-16,2 2-6 0,-1 1-12 15,1 3-12-15,2 4-26 0,1-1-8 0,2 9-11 16,-3 0-5-16,4 5-10 0,-1-2-2 0,3 11-2 16,-1-2-1-16,0 8 2 0,1 2-2 0,5 3 2 15,-2-4-2-15,-1 0 3 0,2-3 0 0,-2 2 4 16,4-1-1-16,-1-8-2 0,-1-6-1 0,-5-5-3 0,5-1-9 15,0-13-7-15,-1 4-4 0,1-10-3 0,-3-9-8 16,-1 0-1-16,3-8-2 0,0-4 2 0,-6-11 5 16,-1 0 7-16,-2-8 3 0,-2 0 3 0,-2 0 9 15,-1-3 4-15,-5 4 2 0,-1-2 2 0,-3 4 3 16,2 0 1-16,-6 8-1 0,2-1 2 0,-1 5 0 16,0 1 1-16,2 8 0 0,0-1 3 0,1 4 4 15,4 6 1-15,1 6 5 0,-1 1 2 0,3 1 1 16,2 8 1-16,-2 3 6 0,-1-2-2 0,5 4-4 15,-2 1 0-15,3 1-4 0,-1-1-5 0,5 2-2 16,-3-1 0-16,6-3-6 0,1 0 3 0,2 0 0 16,4-4 0-16,3-1 2 0,5-4 6 0,-1 1 3 15,4-5 1-15,6-4 0 0,6-3 0 16,-1 0-1-16,9-10-2 0,-3 1-2 0,1-2-4 16,4 0-2-16,-3-3-4 0,2 2 1 0,-3 0-3 15,-1 1-7-15,-2 6-12 0,0-4-14 0,0 5-38 16,-2 4-15-16,-3 3-14 0,2 0-16 0,-6 2-14 0,-1 6-8 0,-4 0-10 15,2 4 11-15,-5-1 38 0,-5 5 17 0,-3 3 12 16,0 0 22-16,-9 3 21 0,1-2 20 0,-2-1 28 16,-2 0 27-16,-3 1 9 0,-2-4 9 0,1-1 11 15,-5-2 13-15,6 1 2 0,-3-2 1 16,-2 0 0-16,-3-1-11 0,4-1-3 0,-3-1-4 16,-1 1-9-16,3 0-11 0,-3-1-4 0,3 2-6 15,-1-2-6-15,1 3-9 0,1 0-7 0,0 3-5 16,-1 1-4-16,2 2-8 0,0 1-1 0,4 0-3 15,-3 2-2-15,2-1-3 0,6-1-1 0,3 4-2 16,2 2 0-16,1-6-4 0,4 2-1 0,4 1-1 0,9-2-1 16,11-4 2-16,-4 3-1 0,7-11 3 0,4-4 0 15,2 0 1-15,5-9 1 0,-1-6 1 0,-3-2 2 16,-3-5 1-16,-2-2 4 0,-6-3 0 0,-6 1 9 16,4-2 5-16,-15 1 2 0,3 1 6 0,-9 2 9 15,1-1 4-15,-14 6 1 0,2 0 3 0,-7 3-3 16,-6 3-2-16,-3 1-3 0,-1 1-3 0,-1 2-10 15,-2 2-7-15,-4 4-4 0,-1-4-5 0,5 4-5 16,0 1-2-16,1 3-3 0,-4 1-9 0,4 7-9 16,-2-3-8-16,6 4-12 0,3 4-47 0,0-2-36 15,2 4-45-15,5 0-79 0,10 1 168 0,2-1-119 16,8 1-38-16</inkml:trace>
  <inkml:trace contextRef="#ctx0" brushRef="#br0" timeOffset="7651.97">17868 12886 977 0,'-13'1'371'0,"3"5"-281"16,-1 3-75-16,-2 6 3 0,-2-2-7 0,1 8 7 0,2 5 2 15,0 7 10-15,-2-2 2 0,6 19 0 16,-4-2 2-16,3 4-7 0,3-1-2 0,0 8-8 15,5-1-4-15,1 0-9 0,1-4-4 0,1-9-1 16,-1 2-2-16,3-9 3 0,1-14-2 0,0-3 2 16,0 0 3-16,-4-9 4 0,0-9 8 0,-1 1 4 0,2-9 14 15,-2-11 5-15,0 3 5 0,2-5 4 0,-5-8 12 16,1 0 4-16,0-6-2 0,-4-2-1 0,5-3-7 16,-3-1-4-16,-2-1-6 0,3-5-7 0,2-2-14 15,-1 2-8-15,3-10-4 0,4 3-3 0,4 0-1 16,-2-1 1-16,12 12 2 0,-4-2-1 0,6 8 2 15,5 6 0-15,1 14-2 0,-3-3-1 0,1 14-5 16,-2 5-2-16,-2 8-1 0,0 4 2 0,-3 1 0 16,-5 12 0-16,-1 6 5 0,0 2 0 0,-4-5 2 15,-5 7 3-15,-3-3 2 0,-1 2 5 0,-9-3 1 16,3 3 4-16,-2-17 3 0,-5-3 5 0,-2 2-3 16,1-12 3-16,-3-4-9 0,1-9-12 0,0-3-12 15,-2-7 6-15,4-5-52 0,0-3-90 0,0-2-60 16,9-6 141-16,1 1-109 0,6-1-88 0</inkml:trace>
  <inkml:trace contextRef="#ctx0" brushRef="#br0" timeOffset="8267.21">18640 13458 507 0,'-12'3'283'0,"6"-1"-118"0,0-2-83 0,2 0 50 16,4 0-9-16,-5-3-8 0,0 0-4 0,4 1-14 15,1 0-5-15,1-1-13 0,-1-1-3 0,1 2-15 16,6 1-4-16,-6-2-7 0,1 3-3 0,-1-4-17 16,2 4-6-16,0 0-1 0,-1 0-4 15,-3 0-9-15,4 0-4 0,3 3-2 0,2-2-4 0,3 2-2 16,-1-1 1-16,1-1-4 0,10 0-2 0,-3 3 0 15,7-2 2-15,3 0 0 0,5-3 2 16,1-1 1-16,6-1 0 0,8-3-1 0,0-2 3 16,1 0 2-16,5-5-2 0,-4 0 1 0,-1-2-1 15,3-1 2-15,-13 0-2 0,2-1 3 0,-5 2 0 16,0-2 3-16,-10 8 0 0,0-3 0 0,-7 7 7 16,-3 0 0-16,-7 5 4 0,-2 0-4 0,-1 3-9 0,-12 4-9 15,-4 3-28-15,2 0-12 0,-3 2-16 0,-5 1-14 16,0 0-18-16,-3 2-70 0,-1-2-50 0,1 1 138 15,6-7-78-15,2 0-64 0</inkml:trace>
  <inkml:trace contextRef="#ctx0" brushRef="#br0" timeOffset="8707.07">19297 13133 893 0,'-5'-4'397'0,"-1"3"-233"0,1-4-94 15,0 2 26-15,1 3-15 0,-1-3-9 0,2 2-10 16,-1 0-4-16,1 1 4 0,-2 0-4 0,2 3-13 15,-1-1 0-15,2 0-2 0,-1 3 5 16,-1 0-8-16,2 1-2 0,1 0-11 0,3 2-6 0,-2-1-1 16,3 1-7-16,2 1-2 0,1-1-9 0,2 2 2 15,2-2-3-15,2-1-1 0,0 0 1 16,0 0-1-16,7-3 0 0,0 0 0 0,3 2 0 16,-1-2 3-16,4 0 1 0,0-3 2 0,2 4-1 15,0-3 3-15,-3 4 3 0,-4-2 0 0,-2 1 15 16,-1 2 1-16,-5 2 5 0,-2 2 2 0,-6-2 0 0,-4 4 0 0,-5 5 1 15,5 1 0-15,-8-3-15 0,-2 4-4 16,-5-1-5-16,2 4-10 0,-7 0-13 0,1 0-19 16,1-6-29-16,-6 3-164 0,2 0 181 0,1-2-105 15,2 3-82-15</inkml:trace>
  <inkml:trace contextRef="#ctx0" brushRef="#br0" timeOffset="11707.8">16774 2465 1008 0,'-16'-1'379'0,"4"-1"-241"15,-5-2-72-15,6 2 6 0,-1-1-4 0,3 4 1 16,-3-1 1-16,5 3-7 0,2-3-10 0,-3 6-30 15,3 0-8-15,3 5-5 0,-2 5-3 16,3-4-6-16,1 14-3 0,1 13 0 0,-1 0-1 0,3-1 3 16,-1 13 0-16,0 0 0 0,-1 12 1 0,1 8 1 15,1 0 1-15,-2-12-1 0,1 6 2 0,-1 1 0 16,0-4 0-16,0-9 1 0,-1-12 5 0,0-1-1 16,0-15 6-16,-3-6 2 0,-3-14 2 15,2-2 0-15,-4-9-1 0,1-7 0 0,-2-8-1 16,-1 0-2-16,-2-13-6 0,1 2-1 0,1-8-4 15,-2 2 2-15,4-5-3 0,0 0 0 0,0-2-3 16,3-2-2-16,4 2-2 0,1-1 0 0,0 8-1 0,5-2-2 0,10-7-6 16,-2 0 3-16,3 11-1 0,7-5 1 0,5 6 3 15,5-2-5-15,8 12 2 0,0-7 2 16,-5 22 3-16,4 7-1 0,2 1 0 0,-6 12 1 16,-2 6-1-16,-5 15 4 0,0-2 0 0,-6 11 2 15,-4-1 1-15,-6 4 8 0,0 2 8 0,-13 0 4 16,2 0 8-16,-5-8 13 0,-2 5 1 0,-10-13 17 15,0 2 5-15,-6-8 1 0,-4-7-6 0,-3-7-6 16,4 1-5-16,-2-8-17 0,0-2 12 0,-3-7-34 16,3 0-12-16,5 0-15 0,2-5-11 0,-1-5-31 15,-1 0-18-15,2-1-16 0,6 0-27 0,5 0-10 0,4-5-101 16,10 1 155-16,-6-1-97 0,19 7-18 0</inkml:trace>
  <inkml:trace contextRef="#ctx0" brushRef="#br0" timeOffset="11988.73">17123 2900 967 0,'1'-9'496'0,"0"1"-310"0,-1 0-112 16,0-3 9-16,-1 0-10 0,0 2 18 0,1 4 1 16,1-3 0-16,-1 5-31 0,1 2-7 0,0 0-8 15,3 2-4-15,1 4-5 0,4 3-16 0,2 0-1 16,3 5-3-16,3 1 2 0,5 4-6 15,-2-2 1-15,5 0-4 0,0-2 2 0,1-3 1 16,-1 3 2-16,3-16 0 0,-1 2-1 0,-3-9 4 16,2-4 0-16,-3-3 1 0,-1-3-3 0,-1-3-1 15,-4-1 0-15,-5 1-3 0,0-3 2 0,-2 6-6 0,-8 1-10 0,-1-4-54 16,0 3-33-16,-2 3-43 0,-5 1-56 0,1 1-90 16,-3 0 181-16,-2 1-145 0,0 0-32 0</inkml:trace>
  <inkml:trace contextRef="#ctx0" brushRef="#br0" timeOffset="12347.52">17808 2551 1029 0,'2'-1'424'0,"5"-2"-223"0,0-3-105 0,2 1 73 16,-2-3-47-16,0 1-5 0,-2 0-12 0,0 1-9 15,-2-1-18-15,-1 3-13 0,-2-2-10 0,-2 5-19 16,0-1-8-16,-3 2-5 0,-1 3-5 0,-5 4-9 15,0-2-3-15,-3 6-3 0,0 0-1 0,-3 2-4 16,2 1 1-16,-2 4-1 0,-3-2 0 0,4 1-1 16,-1 0 3-16,6 1-2 0,-3-1-2 0,5-4 1 15,2-1-2-15,7-2 0 0,0 0 0 0,4-4 0 16,8-3-2-16,1-1 0 0,0-2 4 0,5 0-1 16,2-1 1-16,-2-3-2 0,7 3 2 0,-1 1 1 15,0-1 2-15,-6 1-1 0,3 5-1 0,-5 0 3 16,-1 4-1-16,-2 4 1 0,-9 3 3 0,0-1-2 15,-4 7 2-15,-3 1 1 0,-9 4 3 16,3-2-2-16,-8 0 0 0,-1 2 2 0,-3-3-3 16,-1 2 3-16,5-10-3 0,-4 2 0 0,5-4-28 15,-1-4-21-15,0-7-28 0,3-1-37 0,10-3-166 16,-2-6 207-16,6-9-135 0,-1 2-85 0</inkml:trace>
  <inkml:trace contextRef="#ctx0" brushRef="#br0" timeOffset="12714.09">18156 2216 1416 0,'3'-8'557'0,"-6"7"-391"16,-3 0-117-16,-1 5 0 0,0 6-1 0,-3 7 0 16,2-1 5-16,1 2-23 0,-3 10-12 0,-1 11-2 15,1 2-3-15,0-3-9 0,3 9-1 0,-2 1 0 0,1 10-2 16,0 2-1-16,1 3 5 0,1-12-3 0,0 1 3 15,0 1 1-15,1-7 1 0,2-9 2 0,0-8 4 16,0 0 4-16,1-14 2 0,0-2 3 0,1-8 2 16,0-2 0-16,0-11-4 0,1 0 0 0,0-10-6 15,1 4-2-15,2-15-5 0,1 4-1 0,3-7-6 16,1-2 0-16,2 0-1 0,2-2-1 0,3 2 0 16,3-1 0-16,4 2-3 0,1 2 0 0,-3 2 2 15,2 8 0-15,1 1 4 0,-1 1 0 0,-3 7 2 16,-5 8 3-16,4 4 3 0,-6 4 6 0,-3 15 4 15,2-6-2-15,-6 13-1 0,5 9 2 16,-2-2-1-16,-2 12-2 0,-3-1-1 0,1 4-12 0,2-1-13 16,-3 2-19-16,3-9-26 0,-2-5-107 0,-2 2 41 15,6-19 72-15,0 3-91 0,2-19-58 0</inkml:trace>
  <inkml:trace contextRef="#ctx0" brushRef="#br0" timeOffset="13105.44">18875 2489 1209 0,'-3'-7'515'0,"0"1"-315"0,-1-2-116 0,0 3 22 15,1 0-6-15,-2 3-1 0,-2-3-3 0,0 5-34 16,1 0-17-16,-2 1-11 0,-2 2-11 0,2 2-14 0,-2 2-3 15,-2 9 1-15,1 0 1 0,0 0 1 16,-2 6 1-16,2 4-1 0,-1 13-1 0,4 10-1 16,-2-2-1-16,10-2-4 0,0 11-2 0,3 1 0 15,4 5 1-15,4-5-4 0,6-7-40 0,0 1-21 16,2-6-23-16,5-5-28 0,3-14-123 0,-2 4 169 16,8-21-120-16,-3 2-53 0</inkml:trace>
  <inkml:trace contextRef="#ctx0" brushRef="#br0" timeOffset="13307.97">19221 2678 1340 0,'-13'-1'535'0,"9"8"-361"0,-2 2-110 15,1 3 12-15,3-3-2 0,-2 14-4 0,0-2 5 16,0 11-19-16,-5 0-15 0,0 7-8 0,3-1-9 15,-1 4-26-15,0 5-20 0,6-4-22 16,0-2-26-16,1-3-34 0,2-13-42 0,5 1 95 0,0-1-80 16,5-7-16-16</inkml:trace>
  <inkml:trace contextRef="#ctx0" brushRef="#br0" timeOffset="13694.36">19351 2634 1220 0,'-1'10'496'0,"-3"-4"-319"0,4 1-99 16,0-4 21-16,4 3 4 0,4 0 0 0,-2 1 8 15,4-2-22-15,2 1-11 0,0-4-12 16,5 1-7-16,3 0-9 0,3-1-18 0,-1 0-6 16,4-2-8-16,-1 0-5 0,0 0-2 0,2 1-3 15,-1 1-1-15,-6 6 1 0,-3 2-3 0,2-1-1 16,-10 11 0-16,1-2 2 0,-7 8-3 0,-1-2 2 15,-14 9-3-15,3 0 1 0,-6 5 0 16,-5 4 0-16,-4-5 2 0,-3 1-2 0,3-3 3 0,-1-8-2 0,-4 2 2 16,2 1 2-16,-2-9 0 0,4-4 0 0,1-2 0 15,1 0 3-15,2-8 0 0,-2 2 1 0,10-8-3 16,1-1-3-16,0-1-2 0,5-6-3 0,3-1-2 16,5-4-4-16,1 1-1 0,6-2 0 0,3-1 0 15,3-2 5-15,3 5 0 0,2-1 1 0,3 2 3 16,5 4 2-16,-2 0 0 0,6 10-3 0,-3-3 3 15,3 7-4-15,-1-2 3 0,-1 7-2 16,1-3 0-16,-3 2-16 0,0 1-22 0,-3 1-24 0,1 0-32 16,-6-2-42-16,-4-4-67 0,1 1 134 0,1 5-106 15,-7-7-21-15</inkml:trace>
  <inkml:trace contextRef="#ctx0" brushRef="#br0" timeOffset="14032.32">19741 2295 1206 0,'-5'2'506'0,"-4"0"-306"0,2 2-112 0,2-2 21 16,5 8-6-16,0-2 2 0,3 5-1 0,1-1-10 15,6 4-11-15,-1-1-5 0,2 0-14 0,5 5-9 0,8 8 1 16,0-1-2-16,-1 1-7 0,6 3-7 0,0 3-3 16,4 12-4-16,1 8-4 0,2-2-3 0,-10 1-10 0,-2 11-2 15,0 2-4-15,-6 6-1 0,-3 0 0 16,-14-4 1-16,1 2-2 0,-8 0-1 0,-5-3 2 15,-9-4-28-15,-5-1-23 0,-7-4-30 0,-7-5-48 16,3-6 86-16,-3 4-67 0,5-17-32 0</inkml:trace>
  <inkml:trace contextRef="#ctx0" brushRef="#br0" timeOffset="17143.18">17018 13000 920 0,'-22'34'382'0,"0"1"-247"0,0-1-84 15,1-3 22-15,4-2-18 0,0-1-3 0,3-4-4 16,0-1-6-16,3-4-5 0,0-1 1 15,5-3-1-15,-1 0 1 0,3-2 3 0,-5 1 3 16,7-7-4-16,-2 2 1 0,1 2-5 0,0-2-2 0,3 1-4 16,-2-1-5-16,0-3-10 0,2 3-4 0,2 0-1 15,-4 1-2-15,2-6-2 0,0 1-2 0,2-2 0 0,-1 2 1 16,0-2-3-16,-1-1 4 0,0-2-4 0,2 0 1 16,0-2-3-16,-1 0 0 0,3-8-2 15,1-5-5-15,-3 1 2 0,5-8-3 0,4-2 2 0,2-12 1 16,0-1-1-16,4-6-1 0,3-3 2 0,2 3 4 15,1-5 0-15,1 13 0 0,-4-1 1 16,3 14-2-16,2-4 2 0,-10 34 0 0,3-3 1 16,-6 20 1-16,-3 11 0 0,-6 17-1 0,0 1 2 15,-2-2 3-15,-8 19 0 0,-1 12 0 0,-2 1 1 16,-1-10-1-16,-1 2 3 0,0-7 1 0,-1 3 0 16,5-18 1-16,-3 11-3 0,7-35-2 0,4-8-4 15,3-1-1-15,4-20-2 0,5-9-3 0,9-23 2 16,2 0-2-16,8-16 2 0,7-6 2 0,2-12 3 15,0-1 0-15,0-5 1 0,0-1 2 0,-2 3-6 16,0-5 4-16,-12 12-3 0,1 1 1 0,-5 8-2 16,0 6 0-16,-5 16-1 0,3 1-3 0,-4 13 1 15,-2 14 0-15,-3 9 1 0,3 4 2 0,-4 2 2 0,0 19 1 16,3 7 4-16,0 1 3 0,-2 2-1 0,2 8 1 16,0 0-1-16,2 7 1 0,4-1-4 0,0 3 1 15,-3-17-5-15,4-1 0 0,0-3-1 0,1-9-1 16,4-10-2-16,-1-17-2 0,1 1 1 0,3-13-1 15,0-8 2-15,1-14 1 0,2 6 2 0,1-15 0 16,-4 1 4-16,2-3 0 0,-1-3 1 0,-7 3-3 16,1 0 3-16,-3 3-1 0,-6 2-1 0,-1 5 0 15,-3 1-2-15,-4 6-1 0,-3 6 0 0,3 11-1 16,-5-1-1-16,1 6 0 0,-2 11-5 0,0 7 2 16,2 3-1-16,1 3 0 0,1 5 1 0,-4 3 1 0,5 4-1 15,0 7 1-15,0-2 2 0,4-4 1 0,-1 3 0 16,-3 0 0-16,6-3 0 0,-1-7 0 0,0-2 2 15,3-3-3-15,-3-6 0 0,1-7-2 0,2-7-1 16,2 1 1-16,2-15-3 0,2 0 1 0,0-13 0 16,0 4 3-16,4-21-2 0,1 3 1 0,1-10 3 15,3-7 1-15,-2-1 1 0,4 0 0 16,-4 7 2-16,-4 3 0 0,1-2 0 0,-1 1 0 16,-6 9-2-16,-5 8 0 0,0 9-2 0,-3 3-3 15,-2 20-2-15,-1-8 1 0,-3 20-1 0,-2 11 2 16,1 3-1-16,-1 13 1 0,0 5 1 0,0 10 3 15,0 0 0-15,0 6 1 0,3-2 1 0,3-2-1 16,1-2 2-16,2-6-3 0,0-10 1 0,4-11-1 16,0 2 2-16,7-26-1 0,-4 5 0 0,5-14 0 15,-1 1 1-15,2-18-1 0,1 3 2 0,3-7-1 16,-2-4 1-16,-2-3-3 0,1-1 3 0,-3 4 0 0,-3 0-3 16,1-6 3-16,2 2 0 0,-8 3-1 0,0 2 1 15,-3 3-2-15,1 0-2 0,-3 8-1 0,0-4 1 16,2 17 0-16,-9 7-5 0,4 3 1 0,-2 14-1 15,-1 8 1-15,-1 20 1 0,0-2 2 0,-2 18-2 16,2-4 3-16,-1 9 0 0,1 3 2 0,-4-2-2 16,8 0 4-16,-2-9 2 0,-2 1 0 0,5-16 1 15,-1 2 0-15,1-10 0 0,3-13 2 0,0-8 2 16,-3-4 0-16,5-11-2 0,-3-8-3 16,2-11 1-16,-2-2-2 0,2 0 2 0,1-12-3 0,2-7-2 15,0 1-1-15,-2 0 2 0,1 1-1 0,-1-1 1 0,1-5 1 16,-2 1-3-16,1-1 4 0,-4 9-2 0,2-4 0 15,-1 0 0-15,-1 3 0 0,1 3 0 16,1 14-2-16,-3-3 2 0,2 10 0 0,-1 6-1 0,3 9 1 16,-1-1-1-16,4 16-1 0,1 2-1 0,4 7 1 15,-1-2 3-15,9 12-5 0,-1-2 1 0,-1 2-1 16,6 2 2-16,-7 2 0 0,2-1 1 16,-2-4 0-16,-4-2 0 0,-2-8 3 0,-3 1 0 15,0-2 0-15,-6-14-1 0,1 0-2 0,-3-3-4 16,-1-4-10-16,-4-3-16 0,-1-9-28 0,-3-9-104 15,-1-13-101-15,-1 6 194 0,5-9-143 0,-2-22-114 16</inkml:trace>
  <inkml:trace contextRef="#ctx0" brushRef="#br0" timeOffset="17772.84">19895 11657 958 0,'4'-2'512'0,"-4"3"-259"0,-1 3-150 0,-4 5 97 16,2-2-94-16,-3 9-6 0,2 4-19 0,-1 6-24 15,0-3-8-15,1 20-11 0,-1-4-7 0,1 7-11 16,-1 7-5-16,4-3-4 0,-3 3-3 0,2-4-4 16,2-6-1-16,0 2 0 0,0 1-1 0,0-8-4 15,0-6-7-15,3-6-13 0,1-3-50 0,3-12-25 16,-3 7-31-16,5-19-41 0,0-12 107 0,1-4-93 15,1-14-26-15</inkml:trace>
  <inkml:trace contextRef="#ctx0" brushRef="#br0" timeOffset="18250.91">20082 11925 774 0,'-9'7'346'0,"-5"-2"-226"0,10-2-83 0,3 1 57 16,-3-4-50-16,4 0 8 0,0-6 8 15,3 1 6-15,-1-4 24 0,1 3 3 0,2-9 1 16,-3 2-3-16,8-6-13 0,0-3-8 0,6-1-5 16,-7-3-6-16,9 2-16 0,1-4-5 0,3-2-7 15,-1 2-3-15,-1 5-9 0,3 1-4 0,3 1 1 16,1 0-2-16,-6 7-6 0,2 4 0 0,-4 8-1 0,8 3 2 15,-6 14-1-15,2-4 2 0,-7 9-1 16,0 14 3-16,1 0-1 0,-3 9 1 0,-2 5-3 0,-7 6-1 16,2 0-2-16,-5 6 0 0,2 1-1 0,-2-1-1 15,-1-1 2-15,-1-6-3 0,-2-1 4 0,-6-9 2 16,5 4 2-16,-14-15-1 0,3 0 1 0,-6-4 1 16,-3-8 1-16,-2-3 1 0,-2-2 0 0,5-2-4 15,-1-10-1-15,-5-4 3 0,3 2-1 0,2-5-2 16,2-6-2-16,2-3 0 0,-2-6-2 0,3-5-3 15,-2 2 0-15,10 2-2 0,1-8 0 16,1 1 0-16,6-1 0 0,2 4 1 0,9 4 4 0,3-1 1 16,5 3 1-16,3 7 1 0,7 8 0 0,-1 1-1 15,7 6 1-15,4 7-3 0,4 6-2 0,-2 0 3 16,7 11-5-16,-5-5-3 0,0 0-51 0,3 5-29 16,-10-11-51-16,5 3-87 0,-7-5 159 15,-2-7-119-15,-11-6-48 0</inkml:trace>
  <inkml:trace contextRef="#ctx0" brushRef="#br0" timeOffset="18812.74">17757 12112 871 0,'-2'-2'373'0,"-7"-1"-228"0,7-2-78 0,-2 1 19 16,8-1-5-16,0 0-8 0,5 0 0 0,-3 0-5 15,4 1-5-15,3 1-5 0,0 3-19 0,4 0-5 16,7 0-5-16,-2 1-6 0,-1 1-8 0,6 2-4 0,11 1-2 16,0-1-1-16,0-2-3 0,5 2 0 0,2-1-2 15,4-2 1-15,5 0-3 0,3 1 1 0,-9-3 1 16,9-5-2-16,3 2 1 0,1-5 0 0,-2-2 0 16,2-2 0-16,1-2 2 0,-2-1-1 0,-3 2-1 15,-2 3 3-15,-5-4-1 0,-3 11-2 0,-6-1 1 16,-2 5-3-16,0 0-6 0,-17 10-7 0,4 0-8 15,-9 5-23-15,-7 2-14 0,-12 0-15 16,6 2-11-16,-6-1-13 0,-7 2-13 0,-6 1-89 16,1-2 133-16,-1-3-68 0,-2-2-26 0</inkml:trace>
  <inkml:trace contextRef="#ctx0" brushRef="#br0" timeOffset="19186.07">18816 11792 929 0,'-6'5'394'15,"-2"-2"-244"-15,5 3-89 0,0-1 31 0,3 1-21 16,0 2-1-16,3-1-4 0,-1-1-6 0,0 1-16 0,5 1-7 0,3-1-5 15,-3-2-6-15,2 1-13 0,2-1-3 16,1-1-1-16,5 0-2 0,3-4-1 0,-2 0-1 0,3 0-2 16,4 0 1-16,0 0 1 0,2 1-1 15,2 2-2-15,-4-2 2 0,3-1-2 0,-2 2 3 0,-1 0 3 16,-5 1-2-16,-1-2 0 0,-5 5 7 16,-2-4 7-16,-2 4 17 0,0 0 7 0,-8 3 2 15,0 0 0-15,-2 3 11 0,-4 1 4 0,-5 7-6 16,0 0-3-16,-5 6-11 0,-3 4-3 0,-4 3-2 15,-1 1-1-15,1-2-9 0,-3 1-1 0,-4 4-4 16,0-1-4-16,5-6-5 0,-1-2-4 0,5-4-2 0,1-1-13 16,8-9-31-16,-3 5-45 0,12-12-78 0,3-8 125 15,0-2-82-15,9-8-42 0</inkml:trace>
  <inkml:trace contextRef="#ctx0" brushRef="#br0" timeOffset="19742.43">17121 11993 785 0,'-2'0'454'15,"-1"0"-256"-15,-3 1-118 0,2-1 25 0,0 0-13 0,0 2 5 16,0-1-5-16,0-1-1 0,1 2-28 0,-1 3-4 15,1 1-10-15,0 0-7 0,-1 4-10 0,2 6-11 16,0-1-6-16,0 5-4 0,1 4-2 0,0 5-6 16,1 1 1-16,0 6-2 0,1 1 2 0,1 0-5 15,0 2-6-15,-1-4-9 0,1 1-12 0,-1-4-43 16,1 1-20-16,-2-13-25 0,0 1-27 0,0-7 86 16,-2-5-75-16,4-8-14 0</inkml:trace>
  <inkml:trace contextRef="#ctx0" brushRef="#br0" timeOffset="20225.02">16955 12029 638 0,'-17'-10'367'0,"4"4"-158"0,-2 3-100 0,3-2 34 15,0 5-19-15,1 2-17 0,3 5-25 0,-1-1-7 16,8 4-10-16,-4-1-8 0,4 2-28 16,0 1 4-16,6 0 1 0,0 0-11 0,3-2-6 15,1-1-5-15,5-3-1 0,1 0-5 0,-1-2-1 0,6-6-2 0,2-1-3 16,1-2 6-16,0-1-2 0,-1-4 0 0,0-2 0 15,7-3 0-15,0-2-1 0,-2 0 3 0,1 5-5 16,-2-5 2-16,2 1-3 0,-1 3 0 0,-2 1-7 16,-8 1-19-16,4 0-12 0,-6 1-10 0,-2-1-8 15,-5 3-11-15,1 0-1 0,-3 0 3 0,0 3 6 16,-2 2 22-16,-1-2 14 0,-3 1 6 0,0 2 11 16,0-1 14-16,-1 2 7 0,-1 0 1 15,0 0 5-15,-4-1 10 0,2 2 0 0,-2 1 5 16,4 0 1-16,-1-1 0 0,1 1-3 0,-1 2 2 15,-2 2-4-15,5-2-8 0,0 3-2 0,3 1-2 0,-3 3-1 16,-1 2-4-16,0 2-2 0,-1 0-6 0,4 6-2 16,-1 0-1-16,0 3-2 0,0-1 0 0,0 0-4 15,4 3 1-15,-2-2 0 0,6-2-1 0,-2-4 0 16,0-2 0-16,4-2-1 0,0-6 0 0,4-3 3 16,-2 0 0-16,1-8 0 0,-2 0 1 0,2-5 5 15,-2 2 2-15,-5-8 2 0,2 3 5 0,-2-2 10 16,-4-4 4-16,-3 0 2 0,0-1 2 0,-1 1 1 15,-5 3 0-15,-2-2 1 0,0-2-4 0,-1 5-9 16,-1 1-4-16,0 2-3 0,-1 0-3 0,-1 3-5 16,0-3-2-16,3 7-5 0,0 0-8 0,4 4-14 15,-2 0-19-15,3 4-20 0,2 2-80 0,1 0-62 16,1 3 143-16,7 4-111 0,3-3-79 0</inkml:trace>
  <inkml:trace contextRef="#ctx0" brushRef="#br0" timeOffset="20597.34">17597 11839 1098 0,'-9'-1'405'0,"3"1"-258"16,0 1-69-16,2 2-17 0,3 1 0 0,-2 3-3 16,2 1-35-16,1 1 5 0,0 3-2 0,1 5-4 15,3 2-11-15,-1 1 0 0,2 9-4 0,1-4-2 16,1 6-3-16,-2-1 3 0,3-3-4 0,0 1 2 15,-3-2 1-15,1-2-2 0,-1-7 1 0,-1 0 1 16,0-4 1-16,-4-10-2 0,1 2 4 0,-2-2 2 16,1-3-2-16,-4-3 5 0,1-4 1 0,-1-3 15 15,-1-4 1-15,0 3 4 0,-1-5-4 0,1-5 4 16,2 3-1-16,-3-5-1 0,3-6-3 0,2 0-14 16,-1-3-1-16,4-1-2 0,2-3-1 0,4 1 0 15,2-4 3-15,3 3 0 0,3 0 3 0,3 3 4 16,0-1-1-16,5 10-1 0,-4 0-1 0,3 5-3 15,-1-2-2-15,-3 12-4 0,-1 2 1 0,-3 6-1 16,-1 5 2-16,-4 7 0 0,0 0 3 0,-2 1 1 16,-7 9 1-16,-2 5 4 0,0 0 0 0,-4-2-4 15,-1 2 1-15,-4-1 0 0,-2 0 0 0,-9-5-2 16,4 4-4-16,0-12-11 0,-7-2-61 0,-2-1-52 16,-2-7-94-16,4-2 159 0,-3-10-146 0,5 0-86 15</inkml:trace>
  <inkml:trace contextRef="#ctx0" brushRef="#br0" timeOffset="23120.36">16990 4035 1020 0,'-13'4'386'0,"4"3"-280"16,-1 0-74-16,3-1-9 0,7 5-1 0,-1 5 2 16,1-2 0-16,0 1-7 0,2 4-7 0,4 2-7 0,-1 6-3 15,3 6-2-15,-2-3 2 0,3 0 0 0,-1 11 1 16,1 1 4-16,-1 3-1 0,-2-2 2 0,0 0 2 16,-2 0 2-16,-2-1-2 0,2-5-1 0,-4-5 2 15,0-1-2-15,-4-12 2 0,0 3 1 0,-3-9-1 16,3 2 0-16,-6-13-1 0,0 1-1 0,-1-6-4 15,-1-6 0-15,2-7-3 0,-2-4-3 0,3 1-1 16,2-12-3-16,1-11 2 0,0 0 1 0,3 0 1 16,3-6-3-16,1-1 2 0,6-8-2 0,4-7-3 15,-4 2 3-15,10 9-2 0,4-7-1 0,0-1 0 16,5 1 1-16,4 3 0 0,8 7 9 0,-2 2 6 16,6 7 3-16,-6 9 3 0,-3 11 6 0,1 2 5 15,-6 13 4-15,-5 6 8 0,-10 17 9 0,1-5 4 16,-17 23 1-16,3 0 4 0,-6 13 2 0,-1-3 2 15,-12 13 1-15,3-2-2 0,-7 0-5 0,-3 1-7 16,1-6-3-16,0-2 1 0,-1-10-7 0,5-16-5 0,2 2 2 16,-5 0-4-16,9-10-10 0,3-8-2 0,0-6-2 15,-2-1-7-15,3-11-3 0,0 4-1 0,4-5-6 16,0-6-32-16,-1 1-18 0,4-2-21 0,2 3-29 16,2-4-105-16,0 1 150 0,3 0-103 0,4 5-54 15</inkml:trace>
  <inkml:trace contextRef="#ctx0" brushRef="#br0" timeOffset="23357.54">17533 4229 1425 0,'-4'10'660'16,"-6"0"-480"-16,2 0-138 0,0-1 23 0,-2 6-39 15,3 0-3-15,0 4-1 0,2 1 1 0,0 2 2 16,2 1-5-16,1 4-4 0,2-4-2 0,6-6-12 15,-2 3-3-15,11-11-3 0,-2 4-1 0,7-10 1 16,-1 0 0-16,9-18 1 0,1 3-1 0,0-7 4 16,4-10 0-16,-3-1 1 0,-1-4 4 0,-2-5 1 15,-4 2 0-15,-1 0 2 0,-3 1 0 0,-4 4 1 0,-6 6-3 16,-1-7-18-16,2 3-23 0,-4 8-23 16,-5 0-23-16,0 5-34 0,-3 1-136 0,-3 10 179 15,1-4-126-15,-1 15-42 0</inkml:trace>
  <inkml:trace contextRef="#ctx0" brushRef="#br0" timeOffset="23905.18">18390 3999 1077 0,'-6'-2'492'0,"-3"0"-282"0,0 0-120 0,0-1 41 15,1 0-35-15,-4 3-10 0,1 2-3 0,0 0-25 16,-3-2-14-16,-1 2-14 0,1 2-11 0,-3 3-9 16,1-1-2-16,-3 3-3 0,1-3-2 0,-3 5-3 15,1 1 0-15,4-1 0 0,-2 1 1 0,2-3 1 0,7 1-3 16,1-1 1-16,-1 1-4 0,7-3-1 0,2 0 0 15,1-1-3-15,10-1-2 0,9-3-2 0,-4 3 3 16,2-5 0-16,9 1 2 0,-1-1 2 16,5-3 0-16,2 3 1 0,-7-2 4 0,0 2 1 0,0 2 1 15,-2 1 0-15,-9 6 3 0,4 1 1 16,-13 6 1-16,1 0 3 0,-7 8 0 0,2-2 1 16,-12 9-1-16,0-2 2 0,-4 1-2 0,-4 4 0 15,0-5-1-15,-2 2-3 0,1-7-9 0,0-5-14 0,1-3-58 16,0 0-39-16,1-5-58 0,5-7-101 0,1-1 188 0,2-8-181 15,3-12-90-15</inkml:trace>
  <inkml:trace contextRef="#ctx0" brushRef="#br0" timeOffset="24278.13">18544 3789 1091 0,'-3'0'472'15,"-1"0"-299"-15,-3 1-106 0,-1 6 59 0,0 2-77 16,4 4-3-16,-2-2 1 0,3 4-9 0,1 7-11 16,1 3-12-16,1 2-5 0,0 5 0 0,1 2 0 15,1 2-1-15,0 2 1 0,0 1 0 0,-2 0 2 16,1 1 0-16,-1-2 1 0,0-3-3 0,0-3 1 16,-1 3-1-16,0-11 0 0,-1 0 3 0,1-2-1 15,-1-4 3-15,1-6-1 0,-2-2 1 0,2-3-5 16,1-5 1-16,0-3-3 0,1-1-2 0,1-4-3 0,1-9-5 15,5-3-1-15,-1 2-2 0,3-3 0 0,3-2 0 16,4 0 2-16,1-5-1 0,5 1 1 0,-1 1 1 16,-1 4 0-16,1 0 1 0,-1 1 4 0,-3 2 4 15,-2 4 2-15,-1 10 11 0,1-1 1 0,-7 6 6 16,-1 9 4-16,-2 9 4 0,-1-3-2 0,-1 19-5 16,-2 0-1-16,-1 4-8 0,-1 0 0 0,0 6-7 15,0-4-3-15,3-1-46 0,0-4-36 16,4-7-48-16,-1-3-65 0,3-10 132 0,4-6-106 15,0-8-46-15</inkml:trace>
  <inkml:trace contextRef="#ctx0" brushRef="#br0" timeOffset="24662.94">19353 3732 582 0,'5'-19'455'0,"-1"0"-202"0,-3 6-137 0,-1 6 74 15,-1 1-66-15,-3 1-1 0,-4 8-1 0,2-2-4 16,-1 9-31-16,-7 5-13 0,2 4-16 0,-3 8-12 16,-4 6-8-16,-2 17-11 0,2 0-7 0,-4 11-4 15,6 6-4-15,-1 5-3 0,-3 3-2 0,6 7-2 16,2-2-1-16,8-5-47 0,-4 4-29 0,10-17-40 15,0 0-47-15,8-10 110 0,0 3-91 0,18-33-38 16</inkml:trace>
  <inkml:trace contextRef="#ctx0" brushRef="#br0" timeOffset="24894.17">19564 3933 1440 0,'-9'13'528'0,"-1"-5"-393"15,4 8-99-15,0 9 29 0,-3-3-40 16,3 1 2-16,0 10 3 0,-2 1 5 0,4 5-1 16,-4 4-9-16,0-1-3 0,1-10-10 0,4 6-12 15,-2-1-15-15,0-4-13 0,5-2-16 0,2-8-74 16,-1-2-33-16,4-4-59 0,1-12 137 0,8-9-138 15,-1 0-59-15</inkml:trace>
  <inkml:trace contextRef="#ctx0" brushRef="#br0" timeOffset="25068.64">19843 3874 1212 0,'-2'22'592'0,"0"2"-327"0,-3 5-161 16,0 5 86-16,-1 5-101 0,0-1-1 0,0 6-7 15,1-1-15-15,1-1-35 0,-2 1-6 0,3-3-4 16,1-5-6-16,2-6-34 0,0 2-22 0,5-14-31 16,0 2-37-16,3-9 77 0,0 1-61 0,5-20-28 15</inkml:trace>
  <inkml:trace contextRef="#ctx0" brushRef="#br0" timeOffset="25424.28">20113 3491 1420 0,'-11'-10'582'0,"6"1"-382"0,2 2-125 0,2 0 18 15,-1 0 5-15,2 3-2 0,0 1-1 0,4 3-28 16,-4-1-12-16,7 2-10 0,-2 2-8 0,5 6-12 16,2 2-9-16,1 11 3 0,3 0 0 0,-2-1-1 0,3 17-1 0,3 9 3 15,-4-1-3-15,1 3-5 0,-1 5-3 16,-3 3 1-16,1 10-2 0,-7 6 0 0,5 1-2 15,-12-10-7-15,0 11-12 0,-1-1-5 0,-6 0-7 16,-4-5-12-16,-7-5-5 0,0 0-28 0,-5-7-17 16,1-4-27-16,-5-9 79 0,2 1-49 0,-1-9-13 15</inkml:trace>
  <inkml:trace contextRef="#ctx0" brushRef="#br0" timeOffset="26277.37">17082 10669 1021 0,'-6'-2'424'15,"-1"0"-233"-15,0-1-98 0,1-1 33 0,2 1-24 16,0 2 9-16,0-1-6 0,3 2-13 0,-2 0-12 16,1 5-34-16,1 2-12 0,1 3-9 0,0 4-9 15,1 13-14-15,0-4-1 0,4 22-1 0,-1-3 1 16,2 6 1-16,-2 2 2 0,1 4-7 0,2 0-6 16,-3-7-24-16,1 0-9 0,-1-12-12 0,0 1-16 15,-1-13-36-15,-2-6-22 0,-1-7-24 0,0-3-22 16,0-5-5-16,-3-12-31 0,-2-6 120 15,1-2-83-15,-1 0 9 0</inkml:trace>
  <inkml:trace contextRef="#ctx0" brushRef="#br0" timeOffset="26451.42">16979 10938 337 0,'-18'-35'289'0,"-2"2"-75"0,1 3-101 15,3-1 56-15,-3 7-17 0,3 4-11 0,-2 5-16 16,0-3-8-16,3 9-8 0,3 1 0 0,-2 1-10 16,0 1-9-16,8 3-12 0,0 1-10 0,5 2-26 15,2 0-8-15,7 0-6 0,-1 0-12 0,11 0-15 16,1 0-1-16,4-5 0 0,2 2 1 0,-3-2 1 15,10-3-1-15,5-4 0 0,-2-3 2 0,-1 3 1 16,4-4-4-16,4 1-9 0,6-1-38 0,-1 1-27 16,3-3-23-16,-11 7-41 0,4-2 90 0,-3 2-78 15,-5-2-23-15</inkml:trace>
  <inkml:trace contextRef="#ctx0" brushRef="#br0" timeOffset="26715.43">17490 10600 1133 0,'-18'12'527'16,"1"-1"-307"-16,-1 2-136 0,1 0 37 0,-1-1-24 15,0-3-12-15,0 2-13 0,4-1-30 0,3-1-9 0,-3 6-4 16,-2-4-6-16,7 0-9 0,0 2-2 0,1-1-4 16,6 7-2-16,2 1-3 0,-1-1-3 0,5-2-3 15,8 2-5-15,-1-2 0 0,8-1-3 0,5-4 0 16,2-10-2-16,1 0-1 0,6-6 1 0,3-9 1 16,0-5 2-16,0 0 3 0,-2-9 1 0,1 1 3 15,-6-1 7-15,2-1 1 0,-13 4 2 0,2-1 4 16,-9 2 5-16,-5 2 4 0,-7 5 1 0,-1-3-1 15,-11 6 1-15,-6 2-1 0,-5 5-1 0,1-2-5 16,-3 3-5-16,1 7-5 0,-3 1-3 0,-1 2-3 16,8 2-5-16,2 3-5 0,4-1-8 0,0 6-42 15,6 2-27-15,-3-2-33 0,11-3-49 0,3 1 115 16,1 1-93-16,7-3-31 0</inkml:trace>
  <inkml:trace contextRef="#ctx0" brushRef="#br0" timeOffset="27100.94">17922 10611 1299 0,'-13'0'493'16,"1"0"-318"-16,-4 2-110 0,4 3 59 0,-2-2-68 15,4 2-19-15,-4 7-1 0,4 2 0 16,-2 3-6-16,1 4-8 0,5 10-15 0,-4 1-5 16,6 7-1-16,-4 1-2 0,6 3 1 0,0-1-2 15,-1 2 0-15,7-5-1 0,-3-7 1 0,0 2 0 16,7-18-4-16,-1 2 0 0,0-10-1 0,1 1 0 15,-6-18 2-15,1-1 4 0,2-11 6 0,-4-6 3 16,1-10 2-16,1-1 5 0,-2 1 4 0,5-8-2 0,1-6 2 16,-1 1-3-16,2 2-5 0,0 4 0 0,0 0-1 0,7-10-2 15,1 1-2-15,0 0 0 0,0 8-5 16,7-1 1-16,-1 2-2 0,5 4 1 0,0 5-1 16,0 15 2-16,-2 0 1 0,3 13 2 0,-2 6 4 15,-4 12 2-15,-1 3 0 0,-3 11 3 0,-6 8 2 16,-3 9 0-16,1-1 1 0,-12 14-2 0,-1 0 0 15,-5 0 2-15,1 3-1 0,-12-8-2 0,3 1 3 16,-8-8 18-16,-3-6 5 0,-1-10 2 0,1-3 2 16,1-5-1-16,-1-18-2 0,-2-1-3 0,3 1-3 15,4-8-23-15,0-6-8 0,5-5-4 0,-2-7-40 16,12-9-31-16,-5 3-36 0,10-2-50 0,7-10 110 16,1 0-86-16,9-1-36 0</inkml:trace>
  <inkml:trace contextRef="#ctx0" brushRef="#br0" timeOffset="28094.13">17101 11982 783 0,'-10'-20'382'0,"-1"1"-188"0,-2 7-104 0,-3 0 55 16,2 6-44-16,1 3-4 0,0 5-6 0,0 2-3 15,0 11-31-15,1 1-18 0,1 13-2 0,0-1-9 16,3 0-14-16,6 18-3 0,0 16 0 0,1-4-4 16,1 2-1-16,4 8-1 0,3-4-1 0,4 8 2 15,3-9-5-15,0 6-1 0,1-31-2 0,5-4-2 16,0-3-1-16,3-18 1 0,2-6 0 0,7-16 0 15,-3-8 1-15,6-8 3 0,-2-12 2 0,0-9 2 16,3 3-1-16,-6-17-1 0,0 2 0 0,-5-2 2 16,2-3 1-16,-6 10-2 0,2-2 1 0,-3 2-3 15,1 5 3-15,-4 3 0 0,3 3-1 0,-1 8-1 16,0 0-1-16,-2 11 1 0,1 1 1 0,-3 5 3 0,5 18 1 16,2 8 4-16,-3-1 0 0,-4 7 2 0,3 10-2 15,1 3-1-15,3 11 1 0,-2 10-2 0,-2-1-3 16,0-2-4-16,4 8 1 0,2 0-1 0,-2 0-1 15,2-5 1-15,-1-9-2 0,-1 0 1 16,0-10 0-16,-1-10 0 0,2-11 4 0,-1 3 1 0,3-23 0 16,0 0 3-16,-1-13-1 0,0 4 1 0,-1-18 1 15,1 4-2-15,-4-7-2 0,-1-5-1 0,-5 1 1 16,2-1-1-16,-4 7-1 0,-5 0 0 0,2-5 0 16,0 1 0-16,-1 9 0 0,0 1-1 0,-1 3-1 0,0 2 0 15,0 12 0-15,0-5 0 0,1 18 0 0,-1 7 0 16,-1 0-1-16,2 15 1 0,2 7 1 0,2 8-2 15,0 1-1-15,1 9 1 0,3 0 0 16,2 1 0-16,1 4-1 0,2-2 0 0,2-5 0 0,5-9 0 16,-2 6 1-16,2-23-1 0,0 5 0 0,-2-14 2 15,3 2 2-15,-6-25-1 0,1 3 0 0,-4-10 3 16,1-10-1-16,-1-7 0 0,-3 4 0 16,-1-3-2-16,-5-2 0 0,1-2 1 0,0-2 1 15,-5 8 0-15,-3 3 0 0,1 2 0 0,-1-7-1 16,-2 8 1-16,1-2-1 0,0 12-3 0,-1 2 5 15,1 2 0-15,-2 8 0 0,3 8 1 0,-1 11 1 16,-1 1 2-16,0 12 2 0,0 5 2 0,2 12-3 16,0 0-3-16,1 10 0 0,0-3-1 0,2 5-2 15,0 2 0-15,3-7-5 0,2 2 0 0,2-10 1 16,-2 6-1-16,8-19 0 0,-5 4 0 0,3-13 1 16,1-6 0-16,1-11 3 0,-2 0-2 0,-1-3 2 0,-3-18-1 15,1-7 1-15,2 0 3 0,-3-2-1 0,-1-7 1 16,1 1 0-16,0-3 6 0,-1 2-3 0,0-2 5 15,-4 11-1-15,2 1 4 0,0-1 2 0,-4 6 2 16,0 8 6-16,-1 8 5 0,0 3 1 0,-2 7-3 16,2 15 0-16,-1 10-5 0,0-2-3 0,1 23-5 15,0-6-6-15,0 4-10 0,2 4-17 0,2-10-22 16,0 0-31-16,0-9-137 0,2-9-159 16,0-13 277-16,1-2-197 0,-4-23-162 0</inkml:trace>
  <inkml:trace contextRef="#ctx0" brushRef="#br0" timeOffset="28498.84">18477 10749 976 0,'-7'1'437'0,"4"0"-259"0,-2 0-106 0,4 1 22 16,1 0 2-16,0 3-2 0,2-1-7 0,1 0-23 0,1 1-4 15,4-1 7-15,1 2-1 0,-2 1-11 0,4-3-3 16,4 2-2-16,3-3-4 0,7-1-5 0,-3 1-5 16,1-3-16-16,6 0-6 0,0-1-4 0,2-3-2 15,2 2-5-15,3-1 1 0,-1 1-2 0,3 2 0 16,5-1 1-16,3 1-1 0,-3 0-4 0,3 0-9 16,-4 0-10-16,-3-1-37 0,4-1-15 0,-14-3-22 15,2 3-23-15,-10-2-72 0,-6-1-46 0,-5-3 148 16,2 0-109-16,-5-2-47 0</inkml:trace>
  <inkml:trace contextRef="#ctx0" brushRef="#br0" timeOffset="28790.04">19194 10472 892 0,'-10'-1'461'0,"6"3"-213"15,0 3-118-15,-3 1 54 0,3 0-10 0,-5-2-23 16,4 3-11-16,0-1-14 0,-1 3-12 0,1-1-36 15,0-2-13-15,5 1-10 0,-1-1-10 0,1 0-21 16,8-4-7-16,3 1-4 0,0-1-4 16,2-2-2-16,4-2-3 0,3-2-1 0,6-1-1 15,6-2-1-15,-2 1 1 0,1 1-1 0,10 3 0 16,-4 0 0-16,5 2 0 0,-4 2-1 0,-3 8 1 16,0-1-2-16,-4 6-6 0,-5 4-1 0,-13 7-3 15,5-3 0-15,-26 14-1 0,4-2 2 0,-7 4 1 16,0 0 1-16,-20 0-6 0,6 0-8 0,-4-5-43 15,2-3-30-15,4-8-40 0,1 0-58 0,1-8 127 16,10-3-105-16,4-2-28 0</inkml:trace>
  <inkml:trace contextRef="#ctx0" brushRef="#br0" timeOffset="29217.21">19914 10513 1223 0,'1'-9'506'15,"-1"5"-323"-15,0-2-111 0,4 2 27 0,0 1-22 16,-4-1-2-16,3 2-10 0,4 1-10 0,0 6-20 15,-2-1-5-15,7 11-10 0,-2-2-4 0,-1 7-8 16,6 1-4-16,-1 16-1 0,-7-2 3 0,4 7-2 16,-4 5-3-16,1 0-6 0,-2-1-9 0,0-2-23 15,0-1-7-15,-1-11-10 0,3 1-9 0,-4-10-12 0,-1-15-22 0,7-4-49 16,-4-1-31-16,-1-6-29 0,4-8 135 16,0-9-102-16,3-10-70 0</inkml:trace>
  <inkml:trace contextRef="#ctx0" brushRef="#br0" timeOffset="29378.62">20280 10361 893 0,'3'-15'514'0,"-1"20"-224"16,0-3-158-16,-2 12 75 0,0 7-23 0,0 11-22 15,-1 0-23-15,0 11-45 0,1 8-13 0,0 4-11 16,0 0-8-16,0-2-22 0,2 0-8 0,3 3-10 16,1 0-26-16,-1-9-49 0,2-8-62 0,4-7-99 0,-1 4 163 15,1-20-112-15,1 7-67 0</inkml:trace>
  <inkml:trace contextRef="#ctx0" brushRef="#br0" timeOffset="33376.41">17619 5218 810 0,'-16'8'362'15,"0"-2"-230"-15,1 1-86 0,-1 3 59 0,6-3-78 16,1 4 1-16,4 7-1 0,-3-6-1 0,7 18-1 16,-1-2-2-16,2 7-13 0,3 9-6 0,6 4-4 15,-1 4-4-15,1-5 3 0,2 3-2 0,4 6 3 16,0 2 3-16,0-10-3 0,-1 0 5 0,-4-8-1 0,2 3 5 16,-3-13 13-16,1 6 16 0,-7-20 15 0,1-4 24 15,-3-1 10-15,-1-10 3 0,-1-7 7 0,-6-13 6 16,0 1-9-16,-1-10-10 0,-1-4-17 0,-3-7-22 15,1-2-8-15,-2-3-6 0,1 1-7 16,2 1-12-16,-1-4-6 0,1 5-6 0,3-2-3 0,1 0-15 16,2 0-3-16,4-3-5 0,0-1-3 0,6-3-9 15,8-3 1-15,10 3 0 0,-1 0 1 0,0 4 11 16,15 11 1-16,4-3 3 0,1 1 2 16,-3 12 8-16,2 6 3 0,-2 6 0 0,4 7-3 15,-3 17 1-15,1-6 1 0,-13 15 2 0,0 11 2 16,0 1 4-16,-6 11 3 0,-7 0 6 0,-16 7 23 15,0-1 10-15,-11 4 8 0,-8-5 8 0,-8-3 23 16,-2 3 8-16,-8-15 4 0,1 2-2 0,-1-12-14 16,0 4-9-16,-2-18-8 0,2 0-10 0,4-9-26 15,-3-4-15-15,4-8-14 0,2 1-11 0,1-2-15 0,11-6-13 16,4-6-29-16,0 1-11 0,1 2-19 0,11-2-18 16,6-5-31-16,7-1-172 0,14-3 233 0,-5-1-140 15,11 10-50-15</inkml:trace>
  <inkml:trace contextRef="#ctx0" brushRef="#br0" timeOffset="33688.15">18336 5345 1831 0,'-11'8'650'0,"0"-1"-491"0,4-9-115 0,-1 1 1 15,2-3-11-15,-1 1-3 0,0 1 1 0,0 0 1 0,1 1-7 16,2 1-10-16,-2 0-6 0,5 3-8 0,-1 7-4 15,-1 0-3-15,3 5 0 0,0 4-3 0,1 4 3 16,0 0-1-16,0 5 0 0,9 0 1 0,3 2 0 16,-3-1 0-16,14 1 1 0,-2-3 0 0,7-5-2 15,2 4 3-15,6-20-3 0,-3 4 0 0,5-8 2 16,2-8 0-16,-1-3 1 0,-5-5 2 16,-4-6 6-16,-4-2 2 0,-10-3 4 0,0 0 4 0,-7 2 4 15,-11 0 2-15,-8-7 7 0,4 2-2 0,-5 5-3 16,-5 1-3-16,-3 0-1 0,-6 0-5 15,-6 2-7-15,0-3-6 0,8 10-18 0,-3-1-39 16,-3 0-24-16,6 7-37 0,6 0-51 0,7 4 113 16,-1-1-88-16,8 4-30 0</inkml:trace>
  <inkml:trace contextRef="#ctx0" brushRef="#br0" timeOffset="34155.33">18866 5417 837 0,'3'-1'446'0,"0"2"-205"0,2 4-124 0,0 7 69 15,2-2-55-15,0 1-28 0,-1 11-5 0,3 4-17 16,-2 2-17-16,0 2-34 0,0 5-6 0,-2 2-5 0,2 12-3 15,-2 6-6-15,0-3-1 0,-3-6-2 0,0 3 2 16,1-1-2-16,-1-3 2 0,-1-6-2 0,-2-8 5 16,-1-3 1-16,-1-7 3 0,0-4 2 0,0-9 5 15,-2-4 10-15,1-5 3 0,0-9 5 0,-3-10 8 16,3 3 6-16,-2-18 2 0,2 2 0 0,-1-10-6 16,0 4-8-16,1-14-7 0,2 2-4 0,1-6-17 15,1-3-6-15,3-5-7 0,2 2-4 0,-2 7-4 16,6-5-3-16,5-4-3 0,1-1-1 0,1 12 0 15,5 4-1-15,4 8 1 0,2-4-1 16,5 18 1-16,0-6 1 0,-6 17 2 0,4 6-1 0,-2 1 0 16,-4 9 0-16,-3 3-1 0,-2 16 2 15,-1 2-1-15,-3 11 2 0,-3 4 1 0,-9 12 5 16,3-2 2-16,-12 11 0 0,3-6 2 0,-9 1 6 16,1 1 3-16,-10-14 0 0,2 3 2 0,-3-12 4 15,-2-6 1-15,3-10 1 0,-6 0 0 0,3-9-6 16,1-6-4-16,2-9-8 0,1-2-11 0,2 1-17 0,7-12-17 0,-2-7-52 15,4 1-48-15,4 1-60 0,4-8-108 16,2 0 214-16,5-5-187 0,9-1-95 0</inkml:trace>
  <inkml:trace contextRef="#ctx0" brushRef="#br0" timeOffset="34433.75">19766 5098 1469 0,'-2'-11'592'0,"1"4"-405"0,-2 4-129 0,-2 2 1 16,2-1-1-16,-2 4 2 0,-4 5 1 0,-1 9-19 16,-3-2-8-16,-4 8 1 0,4 8 0 0,-4 11-2 15,0-3 1-15,6 18-4 0,-6-5 1 0,9 8-9 16,1 2-2-16,7-2-10 0,-4 0-2 0,11-2-35 15,4-2-25-15,7-9-34 0,3-2-45 0,-5-8-52 16,14-18-87-16,6-2 177 0,1-2-138 0,-5-14-22 16</inkml:trace>
  <inkml:trace contextRef="#ctx0" brushRef="#br0" timeOffset="34696.64">20178 4922 1194 0,'-7'-5'535'0,"4"3"-313"0,1 2-125 16,5 7 52-16,2-1-29 0,3 8-8 0,3 5 3 15,2 10-10-15,1 0-10 0,2 10-10 0,1 5-8 16,-1 10-14-16,1-4-6 0,-7 13-7 0,0-4-5 15,-5 3-12-15,2 2-5 0,-10-5-8 16,1 1-4-16,-7-5-12 0,0-2-9 0,-5-5-15 0,1-1-19 16,1-8-32-16,-5-11-44 0,5-3 81 15,-2-1-62-15,4-8-20 0</inkml:trace>
  <inkml:trace contextRef="#ctx0" brushRef="#br0" timeOffset="35391.32">15802 5499 1186 0,'8'-16'564'0,"-4"4"-351"0,1 9-91 15,-3-2-13-15,0 3-66 0,-2 5 39 0,-4 10-33 16,-1 3-17-16,-2 9-9 0,-1 6-7 0,-7 15-3 16,1-4-4-16,-1 23-3 0,-2-7 0 0,4 4 0 15,-2 5 1-15,9-11-1 0,-1 4 0 0,4-13 4 16,4-7 1-16,6-11 4 0,2-3-2 0,-1-5 1 16,10-19-3-16,8-2 3 0,-2-1-2 0,0-9-4 15,7-5-5-15,-1-6-17 0,4-4-69 0,-1-9-49 16,2 2-62-16,-9 4 139 0,-1-10-142 0,0 1-78 15</inkml:trace>
  <inkml:trace contextRef="#ctx0" brushRef="#br0" timeOffset="35576.37">15811 5197 1438 0,'-13'-1'628'0,"5"-5"-455"0,-2 2-120 0,4-2-14 15,2 1 3-15,0-2-1 0,3 1 0 0,2 0-2 16,4-2-22-16,1 2-29 0,4 0-30 0,9 1-39 16,3 1-223-16,2 0 245 0,8 1-141 0,5 2-108 15</inkml:trace>
  <inkml:trace contextRef="#ctx0" brushRef="#br0" timeOffset="35807.03">16367 5592 1163 0,'15'-15'484'0,"-4"3"-284"16,0 0-8-16,4 2-112 0,-4-1-21 0,2 2-3 0,0 5-44 15,4-2 3-15,-1 3-31 0,-2 1-33 16,2 1-27-16,0 1-31 0,4 2 72 0,2 4-57 16,-2-1-24-16</inkml:trace>
  <inkml:trace contextRef="#ctx0" brushRef="#br0" timeOffset="35962.82">16563 5743 1798 0,'-13'9'774'0,"6"-3"-601"0,-3 3-148 0,10-7-18 16,0 2-10-16,4 0-5 0,4 0-11 0,7-4-25 0,8 2-196 15,-2 2 202-15,10-4-108 0,9-6-100 16</inkml:trace>
  <inkml:trace contextRef="#ctx0" brushRef="#br0" timeOffset="54689.7">19979 10087 502 0,'2'6'246'0,"-2"-3"-127"0,6-1-63 16,-3 3 22-16,1-2-2 0,1-1 7 0,1-1-5 16,-4-1-12-16,4 0-1 0,1 0-3 0,-1-2 4 15,0-2-5-15,1-2-2 0,-2 3-14 0,0-4 7 16,1 2 0-16,0-1-2 0,4 2-1 0,-8-4 0 16,3 1 1-16,0 0 0 0,-1-1 4 0,-2 0-3 15,2 1-1-15,-4-4-5 0,0-3-5 0,5 6-7 16,-5-2-3-16,4-4-5 0,-3 1-3 0,5-1-9 15,0-2-1-15,-3-3 2 0,0 1 2 0,0-4 0 16,-1-1 0-16,1-4 3 0,0 1 0 0,-3 2 0 0,2-1-2 16,-2-6 1-16,1 1 0 0,-1 3-1 0,-1 2 1 15,-4-2-2-15,2 0 5 0,-4 1 1 0,1-2 0 16,-1 7-1-16,-3-1 1 0,-1-1-4 16,0 3 0-16,1 1-3 0,-5 0-5 0,1-1-1 0,-2 2-5 15,3-4 0-15,-3 0-4 0,2-1-1 0,1-5 0 16,-3 4 0-16,5-5-1 0,-2 1-1 0,-1-1 1 15,0 0 1-15,2-1 1 0,0-2 1 16,-1 1-1-16,1 0 1 0,2 4 1 0,-1 3-1 0,-1-5 2 16,-3-1-1-16,3 6 1 0,-2 1-2 0,3 1 2 0,-6-5-3 15,0 3 0-15,0-2 0 0,3 6-3 0,-5-5-2 16,0 1 1-16,0 0 0 0,-1-1 0 0,-3 1 2 16,-1 0 0-16,-1 0 2 0,1 1 0 0,-1-1 3 15,-1 2-1-15,1 1 0 0,-2-1 1 0,2-1 2 16,2 3-2-16,-3-3 0 0,0 0 0 0,2-1-2 15,-3 0 1-15,5 1 0 0,-3 1 0 16,0-2-2-16,-1 2 2 0,-1 1-1 0,-2 1 1 0,4 4 0 16,-5 0 0-16,-2-3-1 0,-1 0 0 15,3 5 0-15,4-2 0 0,-2-2-1 0,-2-1 0 16,1-2 0-16,-1 0 1 0,3 3 0 0,-2-3 0 16,-1-1 0-16,0 1-1 0,-4 4 2 0,-1-3-1 15,3 3 0-15,-4 0-1 0,2 0 0 0,-2 3 2 16,-3 1-2-16,4 0 2 0,2 4-1 0,-2-1 1 15,-2 1 0-15,1 1 0 0,2 1 1 0,-4 2-2 16,2-2 1-16,-5 1-2 0,1-2 0 0,3 3 0 16,-3-2 0-16,5-1-2 0,-5-1 0 0,10 2 2 0,0-2-2 15,-5-2 2-15,1 0-1 0,4 1-1 0,0 0 2 16,-5-2 0-16,-1 0 2 0,1 0-1 0,-2 1 0 16,6-2 0-16,-4-1 0 0,2 0 1 0,3-1-2 15,3-1 0-15,-1-4-2 0,3 0-1 0,1-2 2 16,3 0-2-16,-1-1 0 0,1-2 1 0,0 3 0 15,0-3 0-15,-1 3 0 0,1-2 1 16,-5 2-1-16,3-1 1 0,1 1 1 0,-1-1-1 0,1 2 1 16,0 1 0-16,1-2 0 0,1 3 1 0,0-2 0 15,-1 1 0-15,4 4 0 0,-2-1-1 0,-1 1 0 16,-2-3 1-16,3 2 1 0,1 4-2 0,-1-1-1 0,-2-4 1 16,-1-3 0-16,1 2-1 0,-2 3-1 0,3-3 1 15,-1-1-1-15,0 3 1 0,2-2 0 0,0-1 0 16,0 4-1-16,2-3 2 0,2 0 0 0,-2 3 0 15,1-2 0-15,1 4 0 0,-2-1 1 0,1 1-1 16,-1 0 2-16,2-1-2 0,-1 3 0 0,-1-3 2 16,0 0-1-16,1 3-1 0,0-1 0 0,-1 2 1 15,-2-1-1-15,1 2 0 0,-1-3 0 16,5 4-1-16,-1-2 0 0,-8-1-2 0,4-2 1 16,2 3 0-16,-1-1-1 0,3 0-1 0,-3-3 0 15,5-1 0-15,-4 1 0 0,7 1 0 0,0 0-1 16,3 0 0-16,-1 1 1 0,1 1 0 0,3 0 2 15,-3-2-3-15,4 3 3 0,-1 2 0 0,-2 0-1 16,2-1 2-16,0 2-1 0,0-1 0 0,2 5 2 16,-3-2-1-16,2 3-1 0,0-2-1 0,1 3 0 15,-1 1-2-15,1 0 0 0,0 0 0 0,-1 0-1 0,2 1 0 16,-1 0-2-16,2 1 0 0,0-1 1 0,0 0-2 16,0 1-1-16,3-1-2 0,0 1 1 0,-1 0 1 15,3-1 0-15,1 2-1 0,2 1 1 0,0-1 0 16,2 0 0-16,3 5 2 0,1-2 0 0,2 4 0 15,3 0 1-15,3 2 2 0,0 0 0 0,4 2 2 16,-1 1 2-16,-3 0 0 0,4 0 1 0,-7 0 1 16,1 1 1-16,-3-4 0 0,-2 2 2 0,-5-8 1 15,1 4 0-15,-2-3 2 0,-1-4 1 0,-5-2 3 16,1-1 2-16,-1 0 1 0,-2-3-2 0,-1-2 3 16,0-3-2-16,-1-1-1 0,-2-2-1 0,-1 0-2 0,-1-3-3 15,-4-2 0-15,0-1 2 0,0 3-6 0,0-2 2 16,-3 2 0-16,1 0-1 0,0 1-2 0,-4 2 0 15,3-1-2-15,-5 1-1 0,2 1 1 0,-2 3-2 16,2 0-1-16,0 3 1 0,-1 0-2 0,6 4 0 16,-3 0 3-16,0 3-3 0,5 5 1 0,-2 0-1 15,-1-2 1-15,1 6-2 0,-1 0 2 0,0 1 1 16,1 1 1-16,0 2-2 0,-2-1 2 16,2-1 1-16,1 2 0 0,-4 3 1 0,1 1 0 15,1-2 1-15,-2 0 1 0,0-1-1 0,1 1 2 16,-2-2 0-16,-1 2 0 0,6-8-1 0,-2 0 1 15,-2-2-4-15,5-4-2 0,5 0-3 0,0-3-20 16,0 0-25-16,3-2-30 0,6-2-46 0,8-3 90 16,-4 1-65-16,12-1-28 0</inkml:trace>
  <inkml:trace contextRef="#ctx0" brushRef="#br0" timeOffset="55368.89">15151 5212 936 0,'-6'-3'412'16,"2"1"-221"-16,0 0-36 0,0 2-23 0,1 2-14 16,0 0-12-16,-2 2-66 0,2 3 22 0,1 2-22 15,-1 1-8-15,2 1-2 0,1 1-5 0,1 3-6 16,2-1 0-16,3 2-3 0,0 1 0 0,2-1-4 15,0 2-2-15,4-1-1 0,-3 1-1 0,1-2-3 16,0 0 1-16,0-3-2 0,1 1 1 0,-2-5-2 0,-4-1 1 16,1-1-1-16,2-1-1 0,-2-1-3 0,-2-2-8 15,-1 2-7-15,-1-3-22 0,-1-3-14 16,1 1-13-16,-2-5-19 0,-1 0-62 0,0-1-36 16,-1-3-51-16,0-3 146 0,-2 0-127 0,2 1-53 15</inkml:trace>
  <inkml:trace contextRef="#ctx0" brushRef="#br0" timeOffset="55643.59">15283 5250 433 0,'0'0'285'0,"-1"-1"-101"0,1 0-91 0,0-2 64 16,0 1-23-16,1-1-1 0,0-4-7 0,0 3-5 15,-1-3-12-15,0 3 0 0,1-3-1 0,1 2-5 16,0-2-14-16,-1 2-7 0,0 1-7 0,1 0-7 16,-1-1-12-16,0 2-7 0,0 3-6 0,1-2-3 15,-2 1-12-15,0 1-3 0,0 2 1 0,0 1-3 16,0 3-5-16,0 0-2 0,2 4-1 0,0 6-1 16,3 8-2-16,0-4-1 0,3 3-5 0,3 8-2 15,0 0-1-15,3 4-1 0,1-2-7 0,3-2-90 16,2 0-72-16,2 0 133 0,3-4-93 0,-2-11-87 15</inkml:trace>
  <inkml:trace contextRef="#ctx0" brushRef="#br0" timeOffset="59174.42">16910 10698 922 0,'-13'13'370'0,"-2"2"-252"15,4-2-79-15,0 7 23 0,-1 2-33 0,5-5-9 0,-1 16-3 16,3 7-3-16,-4-4-1 0,2 1-8 0,2 5-4 16,0-3-1-16,2 6-1 0,2-8 1 0,-1 4-1 15,4-17-1-15,2 0 1 0,2-1 1 0,3-9 1 16,4-4 8-16,2-15 5 0,-2 0 4 0,4-11 1 16,-2-4 4-16,2-9 0 0,2 0 2 0,-4-10-3 15,2 1-3-15,-2-3-3 0,2-1 1 16,-5 4-3-16,2-1 4 0,-2 4 3 0,1-4 2 15,-4 14 4-15,-1-3 5 0,-1 12-2 0,-1 1-2 16,-3 11-1-16,1 2-2 0,-3 3-3 0,-1 12-2 0,-1 11-3 16,1 1-6-16,-2 0-1 0,-1 8-2 0,1 3 0 0,1 8-2 15,1 7-1-15,0 0 0 0,0-9-3 0,2 4 2 16,0 1-2-16,2-2 2 0,1-12 1 16,2-9 2-16,-2-1 0 0,4-12 2 0,0-5 1 15,2-14 2-15,1-3 1 0,1-9-2 0,-2-6 1 16,7-8-2-16,-2 0 0 0,1-10-4 0,1 1 1 15,-5-3-5-15,2-2 3 0,-4 5-3 0,5-2 0 16,-7 0-1-16,-2 2-1 0,6 3 0 0,-5 2 0 16,2 6-2-16,0 8-1 0,-1 3-7 0,2 0-2 15,0 9-2-15,-4 9 1 0,-1 6-3 0,1 9-3 16,0 14 0-16,-1-5 2 0,1 12 6 0,-3 10 2 16,2 0 2-16,-1 9 0 0,2 1 2 0,-2 0 5 15,0 3 0-15,0-2 1 0,0-7 1 0,1-6 0 16,0 3 3-16,2-22-1 0,-2 4 4 0,3-13 1 15,-1 2 0-15,3-19 2 0,0 2 1 0,0-13 0 16,0-3-1-16,0-10 0 0,2-3-2 0,1-4-2 16,1-8 0-16,-1 0-4 0,-1 0-1 0,0 3 0 0,-4 0-2 15,1-7-2-15,5 3-6 0,-8 6-5 0,1-1-1 16,-1 3-2-16,0-3 0 0,0 13 0 0,1-6 1 16,-4 17-1-16,-1 5-3 0,1 0 4 0,-2 12 0 15,-2 10 1-15,-5 13-4 0,4 0 0 16,-3 15 2-16,2 7 3 0,-4 6 8 0,1 1 4 15,3 9 1-15,-3-1 3 0,5 1 10 0,-3-1 3 16,6-13-1-16,-3 0 0 0,3-7 3 0,2-8 0 16,-3-10 3-16,6-2 0 0,-2-13-2 0,1-7 2 15,-3-11 0-15,4-1 0 0,-1 0-2 0,-1-16-2 0,6-7-4 16,-4 1-1-16,-1-2-5 0,3-4-2 0,-3 2-3 0,0-7 1 16,-1 0-2-16,2-1-5 0,-3 5-4 15,0-4-12-15,1 2 1 0,0-2-2 0,-2 4 0 16,1 6 0-16,2 2 0 0,-4 5 3 0,2 9 0 0,-2 10 7 15,-1-4 1-15,0 22-2 0,2 0 1 16,-2 13-1-16,0-3 3 0,-2 25 1 0,1-5 3 16,0 6 4-16,0 8 1 0,2-1 3 0,-3 1 3 15,2-4 3-15,0-3-1 0,2-9 2 0,0-1-2 16,-1-6 4-16,2-15-2 0,2-3 6 0,0-2-1 16,0-8-1-16,1-7 1 0,1-4-1 0,0-8 4 15,1-11-2-15,0 3-1 0,-3-7-6 0,4-9-1 16,-2 2-1-16,0-7-1 0,0 1-1 0,-4-2-2 15,2 1-2-15,-3 1 1 0,-1 0-5 0,0 2-9 16,-2 0-2-16,1 4-3 0,-1 0 1 0,1 6 0 16,1-2 0-16,-2 19-4 0,0-4 4 0,0 13 5 15,-1 7 1-15,-1 12 3 0,0 4 0 0,-1 1 0 0,-2 16 2 16,1 8 5-16,1 1 0 0,-2 1 4 0,2 4 2 16,1-2-1-16,-1 8 3 0,2 0 0 0,0 2 3 15,0-16-1-15,3 4 4 0,-2-2 0 0,3-7 1 16,-1-8 1-16,2-10 4 0,1 1 0 0,1-12 1 15,1-5-1-15,3-12 0 0,-1 0-2 16,4-10 0-16,0-5-3 0,0-8-5 0,1 0-1 16,-2-9-4-16,0 1 0 0,-1-1-4 0,0-2-1 15,-4-1-6-15,3 2-3 0,-1 0-9 0,-1-1-2 16,2 0-1-16,-2 2-1 0,-1 3 0 0,1 10 4 0,1 1 2 16,0-1 1-16,-3 7 8 0,-2 9-1 0,1 7 0 0,0 6 0 15,0 14-1-15,-2-7 2 0,2 15-1 0,-2 11 3 16,2 4 1-16,-3 7 4 0,3 4-2 0,0 4 3 15,1-1 1-15,0 4 1 0,1-5 0 0,1-8 0 16,0 3 1-16,1-22-2 0,2 4 3 16,-1-11 5-16,0 2 3 0,2-18 0 0,-1 1 1 15,3-8 3-15,-1-6-1 0,1-8 2 0,1-1-2 16,0-7-4-16,1-6-3 0,-2-4-1 0,0 0-2 16,-2 3 0-16,-3-1-2 0,2-4-1 0,1-2 0 15,-5 8-3-15,1 2 0 0,-2 0 1 0,4-5-1 16,-2 4-3-16,1 0 2 0,0 12-4 0,-4-1-3 15,4 3 1-15,-2 8-2 0,-2 10-1 0,-2 12 3 16,2 0 2-16,-4 15 1 0,0 8 4 0,1 13 4 16,-1-3 1-16,3 12 0 0,-1-2 2 0,1 2-1 15,2 7-2-15,0-16-3 0,2 5 1 0,0-11 0 16,1-5 1-16,3-12 0 0,-1-2 0 0,5-9 4 16,0-10 1-16,3-7 2 0,1-4-1 0,-1-3 2 0,0-12-3 15,6-11 3-15,2 5-1 0,-5-5-3 16,1-2-1-16,-4-1-2 0,2-5 0 0,-4-1-2 0,4-1 2 15,-9 10-3-15,-3-7 0 0,2 1-1 0,-3 4 1 16,-1 1 0-16,-3 1-1 0,1 0 0 0,-3 2-1 16,0 6-1-16,3 11-7 0,-5-6 1 0,1 24-2 15,1-2-2-15,-2 14 1 0,4-2 1 0,-3 28-2 16,-1-5 2-16,1 12 5 0,1 8 2 16,1 5 0-16,-3 0 2 0,2 2 1 0,1 0 1 15,-1-6 2-15,1 1 0 0,-1-9 1 0,1-14-2 0,0-1 4 16,0 2 0-16,1-12-3 0,1-6 3 0,-1-5 1 0,3-5 2 15,-1-8 1-15,-1 1 1 0,1-9-1 0,1-10 0 16,-1 0-1-16,0-10-1 0,0 1 0 0,-3-10-3 16,1 2-1-16,0-4-1 0,-1-3-1 15,-3 3-2-15,3 0 1 0,-4 0-4 0,0-1-4 0,0 1-3 16,0 0-1-16,0 7 0 0,0-1 1 16,-1 8 0-16,-1 1-1 0,2 12 0 0,-2 1 2 0,2 13 0 15,-1 9 1-15,1 11-2 0,0 4 1 16,0 0 0-16,0 16 3 0,1 7 3 0,1 2 0 15,1-3 3-15,-1 5 1 0,1-3 2 0,1 5-1 16,2-8 3-16,-1 5-2 0,1-22 0 0,2 0 4 16,-3 0 0-16,4-13 2 0,-1-3 1 0,2-10 2 15,-1-3 0-15,1-7 0 0,2-6 2 0,0-10-5 16,0 1 2-16,2-17-3 0,0 5-1 0,-3-9-2 16,2 1-1-16,8-48 3 0,-15 45-4 15,1 2-2-15,-2 0 0 0,1-1 1 0,-1 10-2 0,0-3-2 16,-2-3-4-16,2 0-1 0,1 5 0 0,-2 2 0 15,1 8-2-15,1 2-4 0,3 17-3 0,-1-7 2 16,-2 19 3-16,0 14-1 0,0 2-1 0,-2 15-2 16,1 5 4-16,-2 15 6 0,-2-1 3 0,1 12 1 15,3 0 0-15,-2-4 4 0,1 4 0 0,2-4 4 16,0-7-3-16,2-8 2 0,0 0 1 0,1-23 0 16,-2 3 4-16,3-9 3 0,-2 0 2 0,0-19 2 15,0 3 2-15,-1-12-1 0,2-4 0 0,0-9-1 16,1-6-4-16,-2 3-4 0,-1-13-2 0,3-9-3 15,-2 1-1-15,0 1-1 0,-2 0 0 0,-2-3-2 0,-1-6-2 16,-1-4-2-16,1 2-2 0,-3 7-2 0,4-6-4 16,-4-2 0-16,2 3-2 0,-1 4-1 15,1 15 2-15,-1-2 0 0,0 11-1 0,0 17 0 0,-1 14 0 16,0-3 2-16,0 38 1 0,0-4 2 0,0 16 1 16,-1-1 1-16,0 19 3 0,1-4 3 0,0 6 3 15,1 2 1-15,3-2-3 0,-1-4 2 16,1-6 3-16,2-6 1 0,1-11 0 0,0-2 2 15,1-9 3-15,-1-21-2 0,4-2 8 0,0 3-1 16,-4-11-2-16,4-6 1 0,4-8 0 0,-4-10-1 16,5-13-3-16,1 6 1 0,-5-10-8 0,0-14 0 15,5 2 0-15,-6-8-1 0,3 0-2 0,0 0 0 16,-5-1 0-16,3-1 0 0,-5 4 1 0,4 3-2 16,-3-3 0-16,-3 9-1 0,1 1 1 0,-4 8 0 15,2-3-2-15,-1 23-1 0,2-1-2 0,-3 15 0 16,-2 12 1-16,0 12 0 0,0 2-1 0,0 13 2 15,-1 10 0-15,0 5 2 0,1 3 0 0,0-5 4 0,0 7-3 16,2 1 2-16,1 2-1 0,1-12 1 0,1-3 0 16,3-6-3-16,1-2 3 0,3-17-2 0,-1 7 3 15,0-17-3-15,3-8 1 0,1 1 2 0,0-9 0 16,-1-5 2-16,3-14 0 0,-1 3-1 0,1-10 2 16,-2-2-1-16,1-8 0 0,-2 1 1 0,-2-6 0 15,-1 0 0-15,-2 0-2 0,1-1 1 0,-7-3-2 16,2 1 2-16,-3 5-2 0,-1-4-1 0,-2 6-1 15,-1 4 0-15,0 2 1 0,-1 18-3 0,2 5-1 16,-1-1-2-16,-1 10-3 0,2 11-1 0,-4 13 2 0,2 8-1 16,-1 23-2-16,-1-7 4 0,2 10 2 0,2 16 2 15,-1 0 3-15,4 9 1 0,3-4 0 0,2-6 2 16,4 3-2-16,1-9 0 0,1-11 3 0,2-13 3 16,1-1 1-16,1-15 2 0,-4-8 2 0,6-10 4 15,-5 2 3-15,2-17 1 0,2 0-2 0,-2-9-2 16,-1 1-2-16,-3-12-2 0,2 3-1 0,-5-3-4 15,-1-2-1-15,-5 1-1 0,1-2-2 16,-4 5-11-16,-4 2-26 0,-1-4-74 0,-3 3-51 16,0 0-79-16,-2 5 166 0,6 4-135 0,-8 0-105 15</inkml:trace>
  <inkml:trace contextRef="#ctx0" brushRef="#br0" timeOffset="60218.27">22897 11617 351 0,'-14'3'292'15,"1"-2"-76"-15,1 1-106 0,2-1 108 0,1 0-61 16,1 0-10-16,1 0-8 0,4 0-10 0,1 2-8 16,1-2-4-16,-5 0-7 0,5 0-25 0,1 1-9 0,0 3 4 15,0-2-7-15,-1 1-20 0,1 3-6 0,0 3-5 16,5 9-3-16,-3 9-2 0,-1-6-5 0,2 9-12 0,4 10-5 16,-5 1-2-16,3 6-4 0,-3 0-3 15,-1 1-1-15,4 1-5 0,-3 0-6 0,1-2-10 16,-6-7-24-16,3 2-11 0,-1-17-10 0,1 3-10 15,1-8-33-15,-2 0-8 0,1-20-8 0,-3 0-1 16,4-9 9-16,0-6 9 0,0-14 9 0,0 1 11 16,-4-7 35-16,1-10 12 0,-7 4 15 0,4-4 10 15,-4 4 15-15,-4 5 5 0,-8-5 2 0,0 1 2 16,2 3 6-16,-4 3 2 0,1 0 3 0,-3-1 5 16,3 5 3-16,-4-4 9 0,12 13 7 0,-3 3 13 15,2 0-3-15,4 8-1 0,1 2-1 0,3 7 4 16,0 2-2-16,3 6-6 0,3 3-9 0,2 1-12 15,0 0-5-15,9 4-4 0,0 3-1 0,7-2-7 16,-4 0-4-16,13-1-2 0,-2-1-1 0,6-3 0 16,4-2 1-16,1-4 0 0,0-2 0 0,-2-2-1 0,-4-8 0 15,3-2 0-15,0-1 1 0,-5 1-2 0,-4-4-1 16,-1-1 0-16,1-2-3 0,-2 0-2 0,1 1-3 16,-7 2-2-16,-2 1 0 0,1-2 0 0,-5 3 1 15,-2 1 1-15,-5 3-1 0,0 2 3 0,-3 2 1 16,-4 0 2-16,-5 2-1 0,0 1 1 15,-4 2-2-15,1 4-1 0,-3 2 1 0,-2-2 2 16,2 7 1-16,-1 1 2 0,2-3 3 0,-1 2 1 16,10 5 0-16,-3-1 2 0,3 3 1 0,4-1-1 15,3 6-3-15,1-3-1 0,4 2-3 0,5 0-1 0,4 0 2 16,-1 3 1-16,2-6-2 0,5-4-1 0,2-3 1 0,8 0 1 16,6-8 0-16,-1 4 1 0,-4-11-3 15,3-4 1-15,0 0 2 0,-2-6 0 0,-2 0 4 0,-11-5 2 16,0-2 2-16,-7 0 1 0,-5-1 2 0,-6-3 3 15,0 2-1-15,-6-3 1 0,-4 2-1 16,-7-2-1-16,3 2 0 0,-15 1-5 0,6 1-1 16,-5-1-14-16,0 3-8 0,-2 1-6 0,-1 0-8 15,4 4-23-15,2-2-13 0,5 3-15 0,-1 1-18 16,5 1-24-16,11 5-36 0,1 2 97 0,0-3-68 16,2 4-7-16</inkml:trace>
  <inkml:trace contextRef="#ctx0" brushRef="#br0" timeOffset="60641.97">23438 11727 1269 0,'-8'-9'545'0,"3"0"-348"0,-2 2-125 0,3 0 38 0,2 4-40 16,-1 2 1-16,1 0-6 0,-2 1-13 0,1 5-10 15,-1 5-11-15,2 3-8 0,1 8-7 0,-1-4-5 16,2 9-10-16,0 5-1 0,1 3-2 0,0 3 0 15,2 1-15-15,-1 4-27 0,0-1-19 0,1 0-18 16,1 0-20-16,1-1-49 0,-2-2-10 0,3 1-1 16,-2-9 14-16,0-7 45 0,-1 3 32 15,-3-19 31-15,0 2 36 0,0-10 75 0,-1 0 25 0,0-17 12 16,0 1 8-16,-2-7 7 0,3-7-6 16,0-4-10-16,-1 0-14 0,0-1-28 0,-1-3-12 0,3-11-12 15,0 0-10-15,1 5-23 0,3-3-6 0,4-1-2 0,4-7-1 16,7 0 1-16,-3-3 5 0,5 19 6 0,5 0 12 15,-1-1 1-15,5 12 0 0,-1 9-3 0,-6 12 0 16,0 1-3-16,-3 10-3 0,-4 10-5 0,-5 11-10 16,0-3-1-16,-12 22 0 0,-3-5 2 15,-5 6 4-15,4 4 3 0,-17 2 0 0,3-1 1 0,-5-5 4 16,-5-2 0-16,2-10-1 0,-2 0-2 16,1-8-17-16,-2-8-14 0,4-10-15 0,-1-2-18 15,6-3-15-15,2-14-29 0,-3-6-237 0,3 1 256 16,4-6-144-16,1-4-79 0</inkml:trace>
  <inkml:trace contextRef="#ctx0" brushRef="#br0" timeOffset="61220.04">22177 11848 343 0,'8'-6'225'0,"-1"3"-70"0,0-3-70 0,-2 4 44 15,0 0 4-15,-2 0-1 0,-2 1-2 0,-1 1-20 16,0-1-8-16,-3 2-5 0,-2 0-7 0,-1 2-8 16,0-2-2-16,-3 7-7 0,1-4-4 0,-2 2-6 15,-2-2 0-15,-2 2-5 0,1 0-2 0,-3 0-11 16,-1-2-6-16,-2 1-3 0,0-1-3 0,3 2-11 15,-2-4-4-15,-7-1 1 0,0 2-3 16,3-2-2-16,-4-1-2 0,-3 0 0 0,-7 2-3 16,-6 0-1-16,1 0 0 0,5 3-3 0,-7 2 1 15,0 1-2-15,1 1 1 0,-2-3 0 0,4 2 2 16,-1 2-2-16,1-4 0 0,-1 0 0 0,2-2 1 16,1 2 0-16,0-2 0 0,4 2-2 0,3-5 2 15,0 2 0-15,10-3-1 0,-3 0 0 0,5-1-1 16,0 0 0-16,6-3-3 0,0-1 2 0,2 3-3 15,1-2-3-15,3 2-1 0,2 0-2 0,1 1-3 0,4 1-2 16,-2 0-5-16,2 0-1 0,2 0 1 0,0 0 1 16,0 1 1-16,0 1 1 0,4 2-1 0,-3-2-14 15,4 2-7-15,-1 1-37 0,0 0-22 0,4 2-23 16,-4-4-29-16,4 2 86 0,-3-1-76 0,-1-2-8 16</inkml:trace>
  <inkml:trace contextRef="#ctx0" brushRef="#br0" timeOffset="61627.88">21119 11749 787 0,'0'-5'397'0,"0"0"-200"0,1 1-103 0,-1-2 32 15,1 6-5-15,-1 0 13 0,0-4-6 0,1 4-36 16,-1 0-10-16,0 2-9 0,-2 0-5 0,-2 1-9 16,0-2-7-16,0 7-21 0,-3 1-2 15,0-2-8-15,-1 8 1 0,-1-1-5 0,-1 3-4 16,1-2-2-16,-2 3-3 0,0-1-2 0,-2 2-4 0,0-2 2 15,2 0-3-15,-1 1 3 0,-4 0-2 16,2 0 0-16,1-1-2 0,-2 0 0 0,7 1 1 16,-4 0 0-16,3-1 1 0,-1 1 2 0,6 1-1 15,2-1 1-15,-1-2 1 0,3-1-1 0,0 0 0 0,3-3-1 0,9-1 1 16,2 0-1-16,-3-5 0 0,10 1-1 0,-2-3 1 16,7 1 0-16,4-5 0 0,-2 1 1 15,-2-1-3-15,1-2-33 0,2 0-36 0,-2-3-55 16,0 3-97-16,-3 1 165 0,-4 1-116 0,0 1-55 15</inkml:trace>
  <inkml:trace contextRef="#ctx0" brushRef="#br0" timeOffset="65927.25">18793 6704 983 0,'3'0'440'0,"1"-3"-252"0,2 3-109 0,-1 3 40 16,-2 8-37-16,1-3-4 0,-4 14-8 0,0-2-9 16,-2 3-22-16,-1 1-8 0,0 6-8 0,-2-1-5 15,0 0-3-15,0 1-3 0,2-4-2 0,0 3-3 16,0-5-2-16,2 2-1 0,1-7 1 0,3 4 0 16,-1-6-2-16,2-4 0 0,5 2 2 0,0 0-2 15,0-3-2-15,3 0 3 0,2-2-1 0,3 1 0 16,2-2 2-16,2 1 0 0,-5-2-1 0,1-2-2 15,3 0-8-15,-3-2-11 0,-4 1-15 0,-1-5-65 16,-2 1-48-16,-1-2-85 0,1-8 163 0,-9-10-156 16,1 6-71-16</inkml:trace>
  <inkml:trace contextRef="#ctx0" brushRef="#br0" timeOffset="66109.45">18883 6490 1368 0,'-20'0'630'0,"5"0"-399"0,1-2-160 0,-2 2 113 0,10-1-143 15,-2-4-8-15,3 2-4 0,2-1 1 0,2-2 0 0,3 1-8 16,2-3-7-16,7-2-13 0,-3 1-19 0,6-1-29 16,7 1-71-16,0-1-41 0,5-1-73 15,5 0 159-15,5 8-159 0,3-4-70 0</inkml:trace>
  <inkml:trace contextRef="#ctx0" brushRef="#br0" timeOffset="66346.72">19343 6737 1204 0,'-3'10'618'0,"1"-5"-350"16,-3 0-166-16,6-5 144 0,-1 0-173 0,3 1-13 16,0-1-1-16,6 0 2 0,-3-3-4 0,4 1-22 15,3 0-12-15,1-1-9 0,0 2-18 0,4-1-58 16,-2-1-24-16,7 2-36 0,-3 1-51 0,-2-1-91 16,-2 1 174-16,4 2-169 0,-3-2-87 0</inkml:trace>
  <inkml:trace contextRef="#ctx0" brushRef="#br0" timeOffset="66501.86">19365 6911 1741 0,'-7'6'650'15,"7"-3"-501"-15,-3-1-126 0,2 1 0 0,6 1-23 16,2-1-4-16,3-1 1 0,5 0-19 0,-1 2-35 16,6-1-54-16,-2-1-82 0,2 1 144 0,12 0-102 0,9-3-95 15</inkml:trace>
  <inkml:trace contextRef="#ctx0" brushRef="#br0" timeOffset="67017.98">20028 6599 1024 0,'-13'3'464'16,"-3"0"-289"-16,6 13-117 0,-1 2 70 0,1 7-90 15,0 9 4-15,3 7 3 0,-3 2 1 0,1-2-13 0,1 12-8 16,-1 9-2-16,-1-4-2 0,6-4-11 0,-3 3-3 15,0-5 2-15,1 6-1 0,1-13 2 16,-1 7 2-16,1-23 1 0,1-1 7 0,-1-2 2 16,1-11 2-16,1-4 0 0,2-12 3 0,-2-5-1 15,2-8 1-15,1-8-3 0,2-9-6 0,0-2-3 16,2-11-3-16,2-6 0 0,1-10-7 0,0 5-1 16,4-11-3-16,3 0 1 0,2-8-5 0,-2 4-1 15,10-2-1-15,-3 3-1 0,4 5 0 0,1 0-1 16,2 15-2-16,-4 3-1 0,-2 9 2 0,-5 26-2 0,-2 2-2 15,2 1 0-15,-7 9 2 0,-6 11 1 0,-3 6 0 0,-1 8 3 16,-9 12 0-16,3-4 5 0,-4 8 1 16,-1 7 7-16,-2 1 5 0,-2 5 4 0,0-6 7 0,-3-6 11 15,6 2 4-15,-5-11 3 0,2-4 0 16,-2-10 4-16,3 0 0 0,2-13 0 0,0-3-6 16,6-5-13-16,-6 1-5 0,10-16-3 0,0 3-3 15,2-7-15-15,3-4-17 0,2-1-15 0,2 2-18 16,4-3-49-16,3-2-36 0,1-1-49 0,-1 4-64 15,2 2 159-15,5 2-118 0,8-1-80 16</inkml:trace>
  <inkml:trace contextRef="#ctx0" brushRef="#br0" timeOffset="67324.8">20328 6683 1439 0,'-3'5'611'0,"-1"-8"-388"0,0 1-140 0,-3-7 26 16,1 4-18-16,0-4-7 0,0 2-5 0,1 1-24 15,-2 0-15-15,1 4-12 0,0 2-10 0,-1 0-12 0,3 9-5 16,1 8-6-16,-1 0-4 0,1-1 1 0,2 10 0 16,3 0 0-16,3 3 3 0,7 0 1 0,-2 1 2 15,4-8 0-15,8 0-11 0,0 2-7 0,3-7-5 16,4-4-2-16,2-10-4 0,0 2 0 0,3-6 1 16,-4-9 1-16,-6-6 15 0,6 0 10 15,-16-15 6-15,0 5 6 0,-5-3 6 0,-1-2 3 16,-16 0-1-16,2 3 2 0,-6 1-4 0,-6 4-4 15,-7 4-6-15,1 1-9 0,-5 3-27 0,-3 4-11 16,3 3-11-16,0 2-16 0,2-1-16 0,8 9-23 0,1 2-89 16,-1-1-107-16,6 2 226 0,5 5-140 0,2 0-65 0</inkml:trace>
  <inkml:trace contextRef="#ctx0" brushRef="#br0" timeOffset="67733.17">20719 6608 1194 0,'-3'1'497'0,"-1"3"-292"16,3 4-119-16,-1-3 47 0,1 7-67 0,-1 5-1 16,1 2 0-16,-2 8-7 0,2 2-10 0,-1 9-31 15,-1-2-8-15,1 8-3 0,-1 1-3 0,0 5-2 16,0-1 2-16,-1-1 0 0,1 1 2 0,0-7 2 15,1 5-1-15,1-16 2 0,-2 0 1 0,3-9-1 16,0-9 0-16,0-6-1 0,0-5 0 0,4-10-3 16,-2-8 3-16,3-9-1 0,0-2 1 0,-1 1 3 0,3-12 1 15,-2-7 6-15,2-1 0 0,-2 6 1 0,0-3 0 16,0-2-2-16,2-9-3 0,1-1-3 0,-3 1-3 16,4 5-6-16,4-4-3 0,3-1-3 0,1 1-1 15,4 10 0-15,0 10 1 0,1-1 0 0,4 13-1 16,-1 3-1-16,-6 15 1 0,1-3 0 0,-11 17 0 15,7 0-1-15,-9 10 2 0,1-2-1 16,-9 16 0-16,0 2 2 0,-3 4 4 0,-4 6 1 16,-5 2 1-16,-6-1 2 0,4-4 3 0,-11-6 1 0,0 3 10 15,-1-1 4-15,-1-9 0 0,2-10 1 0,5-5 1 0,-1 0-2 16,9-14-8-16,-3 6-9 0,9-14-18 0,4-6-51 16,-1-2-34-16,5-9-28 0,5-3-51 15,8-10 113-15,-1-2-92 0,6-6-26 0</inkml:trace>
  <inkml:trace contextRef="#ctx0" brushRef="#br0" timeOffset="67990.91">21294 6385 1020 0,'3'-10'539'16,"-2"-1"-278"-16,-1 6-154 0,-5-1 101 0,1 4-127 15,-1-1-3-15,-2 2-6 0,-3 1-9 0,-3 10-40 16,0-5-7-16,-3 17-7 0,0-3-6 0,0 8-2 16,-2 1-1-16,4 16-1 0,-3-2-1 0,6 8 2 15,0 5 1-15,5-2-1 0,0-2 1 0,3-2 0 0,8-12 0 16,4 6-41-16,2-1-25 0,1-13-28 0,7-6-36 16,3-7-58-16,7 0 122 0,5-11-102 0,-1 3-22 15</inkml:trace>
  <inkml:trace contextRef="#ctx0" brushRef="#br0" timeOffset="68265.67">21692 6233 1208 0,'17'-11'501'16,"-4"-4"-310"-16,6 0-118 0,0 3 24 0,-1 6-20 15,3-4 1-15,0 9-6 0,-1 1-13 0,-2 5-25 16,-1 7 0-16,5 12-2 0,-6 1-3 0,0 8-6 16,-1 10-4-16,-7 6 0 0,1 5-2 0,1-4-6 15,-10 11-4-15,-5 5 0 0,1-1-4 16,-1-8-15-16,-4 1-21 0,-2-11-27 0,0 1-134 15,-1-16 156-15,0 8-102 0,-8-21-60 0</inkml:trace>
  <inkml:trace contextRef="#ctx0" brushRef="#br0" timeOffset="70580.44">21234 11676 556 0,'-13'-1'267'16,"-4"-1"-125"-16,2 0-68 0,-2 0 26 0,4 2-8 15,1 0 0-15,-3 2 4 0,2 0-7 0,2-1-24 16,0 1-4-16,0-1-3 0,0 3 2 0,0 1-5 16,1-1-5-16,5 7-14 0,-10 5-5 0,3-2-6 15,0 8-5-15,1 7-8 0,-4 7-7 0,1 3-4 16,-2 5-1-16,3 5-1 0,3 6 1 16,-3 1 0-16,10 1-1 0,-1-4 1 0,5-8-3 15,-1 7 1-15,13-28-3 0,-3 5 0 0,7-16 2 0,2-10 1 16,6-13 5-16,-2-3 0 0,0 0 6 0,1-22 1 0,4-8 7 15,0 2 1-15,-3-1-3 0,-2-5-1 0,1 2 0 16,3-4-1-16,-3 7-1 0,1-4 2 0,-7 10-4 16,2 0-1-16,-2 1 5 0,-2 2-3 0,-3 6 2 15,-5 8-1-15,-1-1 0 0,-3 11-3 0,-1 5 0 16,-5 10-2-16,1 3-3 0,-5 9-1 16,-1 6-2-16,0 6-1 0,-1 1-1 0,-3 10 1 15,3-1 0-15,3 1 0 0,-4 0 2 0,14-2-3 16,-2-3 2-16,5-2 2 0,7-7 0 0,5-8-1 15,-1-2 2-15,2-3 3 0,7-16-1 0,2-8 5 16,0 2 0-16,-4-6-2 0,3-10 1 0,-2-4 0 0,8-8-1 16,-2-4-2-16,-1 0 1 0,-3 7-3 0,3-11 1 15,-1-1 0-15,1 3 1 0,-2 1 0 0,-1 3-1 16,-5 1 0-16,-1 1 0 0,-3 6-3 0,-9 11-2 16,5 3-2-16,-7 8-3 0,-1 8 1 0,-9 12-2 15,2-2 1-15,-8 26-4 0,-2-4 1 0,2 9 3 16,-5 0 2-16,-3 11-1 0,4-4-1 0,2 2 2 15,1-2 0-15,8-7 3 0,0-2 2 0,0-6-2 16,14-17 2-16,4 0 4 0,-2 0 3 0,3-8 1 16,3-8 1-16,-1-7 0 0,9-6 1 0,-1-13-1 15,0 4 2-15,-1-6-5 0,10-5 2 0,-5-2-1 16,7-4 0-16,-5-1 0 0,1 1-2 16,-2 1 2-16,-2-1-1 0,0-1 1 0,-10 0-4 0,4-1-2 15,-6 9 0-15,1 0 0 0,-6 7-4 0,5-4-1 16,-9 23-2-16,-1-5 0 0,-3 13-2 15,-4 7 0-15,-2 12 1 0,-2 3-2 0,-4 13 3 16,-4 10 0-16,1 7-1 0,-1-1 2 0,0-2 2 0,5-3 0 0,2 5 0 16,0-1-1-16,2-12 1 0,6-8 1 0,4-7-1 15,6-1 3-15,4-14 0 0,-1 5 0 16,2-15 0-16,7-4 3 0,2-2 0 0,0-7 1 0,1-2 0 16,-1-7-2-16,2 0 0 0,0-5 1 0,-2 1 2 15,-6-2 0-15,0 1-2 0,-8-4 0 0,2 4 0 16,-2 0-1-16,-2-1 0 0,-3 3-2 15,-1-1 1-15,0 7-4 0,-1 1-1 0,-3 12-1 16,0-5 0-16,-4 14 0 0,-2 6-2 0,0 10 1 16,-3 3-2-16,1-2 3 0,-3 13 1 0,0 4 0 15,-1 3 1-15,3-4 0 0,0 0 3 0,3-3-1 0,1 0 3 16,6-9 3-16,-1 6 2 0,6-15 2 0,6-7 3 16,0-1 3-16,6-7-2 0,3-9 1 0,6-10 0 15,2 2-1-15,5-12-1 0,-5-1-2 0,3-5-2 16,2-1 0-16,-11-3 1 0,4 2 0 0,-7 0-3 15,-2 0 0-15,-6 4-3 0,3 0 0 0,-8 5-16 16,-1 4-13-16,-4 9-6 0,-1 1-7 0,-1 4-2 16,-6 17-6-16,1 9-12 0,-1-1-11 0,0 3 5 15,0 11-7-15,0 2-11 0,0 8-70 0,1 5-65 16,0 0-80-16,1-7 203 0,2 10-180 0,-2-2-83 16</inkml:trace>
  <inkml:trace contextRef="#ctx0" brushRef="#br0" timeOffset="71120.62">21250 13329 578 0,'-2'5'333'0,"1"2"-141"0,-1-4-96 0,-2 0 71 16,3-1-16-16,-2 1-11 0,1-1-7 0,1 0-25 16,-1-2-10-16,2-1 1 0,0 1-12 0,0 1-28 15,2-1-9-15,3-1-10 0,5-1-8 0,8-2-5 16,-3 2-4-16,7 1-12 0,8-4-6 0,1 1-1 15,9 0-3-15,3-2-1 0,5-1 0 0,1-1-1 16,4-2 1-16,7 1-1 0,5-1 3 0,-1 0 1 16,6 3-2-16,-6-3 2 0,2 3 0 0,2 0 0 15,-12 3 0-15,6-2 1 0,-12 2-1 0,-1 1 2 16,-7 3 0-16,-1-1 0 0,-8 1-28 0,-8 2-24 16,-5 2-37-16,-4 2-55 0,-4-1-111 0,-10 7 181 0,-5 3-166 15,-4-4-125-15</inkml:trace>
  <inkml:trace contextRef="#ctx0" brushRef="#br0" timeOffset="71546.14">21260 13090 900 0,'6'-5'394'0,"4"-4"-238"0,-2 1-94 0,1 0 22 15,3 2-4-15,3 0 1 0,-2 2-4 0,-1 1-23 0,-4 2-7 16,1 1-1-16,-1 1-3 0,2 1-12 0,-5 2-1 15,-2 3-2-15,-2 2 2 0,-2 3-2 16,1-1 1-16,-1 3-7 0,-3 3 1 0,-4-2-5 16,1 3-1-16,-4 3-1 0,0 0-5 0,1 1-3 15,-2 1-2-15,1 4-1 0,-2 4-1 0,0 1 6 16,2 5 3-16,0-1 2 0,2 4 8 0,-2 1 2 16,6-3 5-16,0-3 5 0,4-2 6 0,-3 2 0 15,11-12-3-15,0 1 0 0,3-5-4 0,3-6 0 16,4-2-3-16,1-1-5 0,0-2-6 0,3-7-3 0,4-1-4 15,-3 0-1-15,0-1-2 0,0-4-4 0,-3 0-1 0,3-2-61 16,-6 1-48-16,4-2-68 0,-5 6 328 0,2 2-177 16,-5-3-10-16,1 6 32 0</inkml:trace>
  <inkml:trace contextRef="#ctx0" brushRef="#br0" timeOffset="74066.23">20707 11488 951 0,'-8'10'488'0,"0"0"-285"0,2-3-141 0,1 4 71 15,0-3-74-15,3-2-9 0,2 1-13 0,1-4-11 16,1-1 0-16,2-1-5 0,6-1-4 0,4-7-12 15,-2 2-4-15,10-11-3 0,-2 0 0 0,7-1 1 16,1-2-1-16,7-3 2 0,-2-1 0 0,-1 0 3 16,4 1-1-16,-8-3 0 0,3 3-1 0,-4 0 1 15,-5 2 0-15,0-2 0 0,-2 4 0 0,-3 1 0 16,-1 1 1-16,1-4 1 0,-1-1 0 0,-3 2-3 16,-1-1 3-16,-1 0-1 0,1-6 4 0,-2-2 0 15,0 0 3-15,-3 1 1 0,1-4 4 16,0 0 1-16,-3-1 0 0,-1-2 2 0,-4 2 0 0,0 0-3 15,-4 0 1-15,-1 2-2 0,-5-4-2 0,1 2-1 16,-6 1-1-16,1 1-3 0,0-2-2 0,0 0 0 16,2-3-3-16,-2 4-2 0,2-1-1 15,2-2-2-15,4-2-1 0,-2 1 0 0,2-1-2 16,3-1 2-16,2 0 1 0,-1-6 1 0,2 10 0 0,1-6-1 0,-1-6 3 16,1-1-1-16,1 6 2 0,-1-2-1 0,-1-1 0 15,0-4 1-15,0 1-1 0,-2-1 0 16,0 8 1-16,-4-6 0 0,0-2 0 0,-2 3 0 0,-4 0 0 15,1 2-1-15,-2 1 0 0,-3-1 0 0,2 1 0 16,-4 3 1-16,1 0-1 0,-5 3-3 0,3-3 0 16,-4 5 2-16,2-3 0 0,-1 2-2 15,-1 0 2-15,1 1 0 0,2 1-2 0,2-3 2 0,-1 3 1 16,5 4 0-16,1-4 0 0,-4-4 0 16,1 2 0-16,3 5-1 0,-2-1 2 0,1-2 0 0,-3-3 1 15,0 1 1-15,-2 0 0 0,5 8-1 0,-6-5 2 16,1 1 0-16,-1 4 0 0,0 0 1 0,-4 3-2 15,2 0 1-15,-4 1 0 0,0-1 0 0,1 2-2 16,-3-1 2-16,4 4-1 0,-4-3 2 0,5 4-2 16,-1-2-1-16,3 6 0 0,-2-4 0 0,3 5 0 15,-1-2-1-15,0 0 0 0,0 0-1 0,1 3-1 16,1-1 1-16,0 0 0 0,-2 1 0 0,3 1 0 16,-2-1 0-16,-4 0-1 0,3 2 1 0,1-1 0 15,-3 1 0-15,2 0 2 0,0 1 1 0,3 0-1 16,-2 0 1-16,7 2 1 0,-4-3 0 0,0 0-2 15,3 1-1-15,0-1 0 0,2-3-2 0,-3 1 1 16,3-3-1-16,0-3 0 0,0 1 1 0,0-1 1 16,-1-1-1-16,2 1 0 0,-4 3 2 0,3-5 1 15,-3 7-1-15,2-1-2 0,-4 2 2 0,0 0 0 16,0 3-1-16,-2 0 2 0,3 0-2 0,-4 4-1 16,0 1-1-16,1-1 0 0,3 3-1 0,2-1-1 0,-1 0-1 15,1 1 2-15,0 1-2 0,6-1 2 0,-1 0 1 16,-1-2 0-16,1 1 0 0,-2 0 1 0,5-1 0 15,-1-1-1-15,-1-1 0 0,1-3 1 0,3 0-3 16,-3 0 3-16,2-1 0 0,-2-2-2 0,3 1 2 16,-2-1-1-16,2 1 2 0,-1 1-1 0,0-1 1 15,2 2-1-15,-2 0 1 0,1-1-1 0,-1 2-2 16,1 2 2-16,0-1 0 0,0-3-2 0,1 4 0 16,0-1 1-16,0 1-3 0,0-1 3 0,2 0-1 15,0-1 0-15,1 3-1 0,0-2-1 16,0 2 2-16,0-2-2 0,0 3 1 0,1-3 1 0,-1 3 0 15,1 0 2-15,-1-1-1 0,1 0 0 0,-1 2 2 16,0 0 2-16,-1 1-2 0,0 1 1 0,0 0-2 16,0 0 1-16,0 4-2 0,0 0 1 0,0 5-3 15,-1-2 0-15,2 8 2 0,-1 1-1 0,1 2 0 16,-1 0 0-16,1 9 1 0,-1-3 1 0,1 2-1 16,0 3 0-16,0-3 0 0,1 1 0 0,1-4 2 15,0-2-1-15,2-7 0 0,-2 1 1 0,3-4 0 0,-3-9 0 16,1-2-1-16,0-1 0 0,2-3 0 0,-2-4 1 15,2-3 1-15,-1-5-1 0,3-8 0 16,-1 3 0-16,0-2 0 0,-2-5 1 0,2 1 0 16,-2-3 0-16,-1 1-1 0,0-1 1 0,-1 3-1 15,-1 0 0-15,-1 0 2 0,1 3 0 0,-1-3 0 16,0 5-1-16,-1 1 1 0,0 4-1 0,0-2 4 16,-3 9-2-16,2-2-1 0,0 5 0 0,-1 2-1 15,0 5 0-15,0-2-1 0,1 6 3 0,1 1-3 16,1 6 1-16,1 1 1 0,1-1 0 0,5 8 1 0,5 3 2 15,0 1 0-15,1-1-4 0,5 2 1 0,3-6-1 16,5 6 2-16,8-7-1 0,-2 4 3 0,-4-11-2 16,6 0-14-16,0-2-17 0,-1-5-33 0,-5-2-55 15,-3-3 89-15,-2-4-60 0,-3-2-33 0</inkml:trace>
  <inkml:trace contextRef="#ctx0" brushRef="#br0" timeOffset="74615.94">18537 7386 883 0,'0'-2'418'0,"0"2"-225"0,-2 3-98 16,1 3 38-16,0 3-30 0,0 3-13 0,2 5-10 15,0 2-12-15,1 5-9 0,4 3-14 0,-2 3-26 16,2-1-4-16,0 6-5 0,0-2-2 0,3-1-2 16,-3 2-2-16,1-9-1 0,-1 2-4 0,-1-5-15 15,1-5-8-15,0-3-15 0,1-2-11 0,-5-6-17 0,-2-5-20 0,8-5-83 16,-8 0-62-16,4-2 165 0,0-6-111 16,3-6-45-16</inkml:trace>
  <inkml:trace contextRef="#ctx0" brushRef="#br0" timeOffset="75035.17">18754 7467 575 0,'-2'1'314'16,"0"0"-141"-16,2 0-95 0,0-1 51 0,2-4-21 16,-1 1-11-16,4 1-1 0,-4-1-5 0,2-1-7 0,-2-1 1 15,3-1-5-15,-1 0-3 0,0 0-18 0,2 0 2 16,-2-1-9-16,0 1-1 0,1-1-3 0,0 2-7 15,1 0-4-15,0 0-4 0,0 0-4 0,1 2-10 16,1 0-1-16,-1 0-3 0,2 3-2 0,1 3-5 16,-2-3-1-16,2 9-3 0,1-2-1 0,-1 6 1 15,1-1 1-15,-2 11-2 0,-1-1 1 0,-1 3 1 16,-2 5 1-16,-2 1 0 0,2-1 1 0,-4-1 1 16,-2-2-1-16,-2 3 2 0,-1 0-1 0,-1-6 2 15,0 0-1-15,-1-3 0 0,-3-2 3 16,-1-5 3-16,2 3 5 0,-1-9 3 0,-1-4 11 0,0 0-1 15,0-7 2-15,-1-2 1 0,2-6-1 16,-1 0-4-16,1-5-6 0,1 0-4 0,6-4-12 0,-4-1-3 16,6-2-2-16,1 0-1 0,3 3-1 15,0-2-1-15,8 7 0 0,-3-2 0 0,2 7 0 16,-1-2 1-16,6 12-1 0,-2-1 1 0,4 6 0 16,-1 5-1-16,1 6 1 0,1-2-2 0,-1 1 2 0,-1 5-1 0,5 3-2 15,-1 1-7-15,-2-6-18 0,0 3-24 0,1-4-32 16,1 0-182-16,3-3 210 0,1 1-136 0,1-7-77 15</inkml:trace>
  <inkml:trace contextRef="#ctx0" brushRef="#br0" timeOffset="79532.17">15304 5051 675 0,'-1'-2'306'0,"-5"1"-169"0,3-2-69 0,-5-1 32 16,3 1-4-16,-1-2 2 0,2-2 2 0,1 4-17 0,-3-4-9 0,1-4-1 15,-2 3-7-15,3-1-21 0,0 1-4 0,-1 0-2 16,-2 0 0-16,1 3-5 0,-1-2-2 0,1 4-11 15,-3 2-1-15,-1 0-1 0,1 2-4 16,-2 3-2-16,0-1-7 0,-2 1-1 0,0 1 0 16,2 3 0-16,-2 0-3 0,1-1 1 0,1 1-3 15,-1-1 1-15,1 2 2 0,0 0 0 0,2 1-2 16,-3-1 0-16,1 0 0 0,1 1-1 0,0 1 2 16,1 0-1-16,0 2-2 0,1 2 0 0,-8 2-1 15,10 1 0-15,-1-3 0 0,-5 5-1 0,2 5 1 16,-1-1-1-16,1 0 2 0,2 1 0 0,4 1-1 0,-6 3 0 15,5 2 0-15,1 1 1 0,1-6-1 0,4 2 1 16,-1-2-1-16,3-1 0 0,2-2 0 0,0-2-1 16,2-2 1-16,1-3 0 0,4 1 0 0,-1-5 0 15,-2 2 2-15,12-6-2 0,-5 0 0 0,0-2 2 16,4 1 1-16,-1-7 0 0,1 2 0 0,1-2 1 16,-4 0-1-16,0-1 0 0,1 1 1 0,-1 0 1 15,1 0-2-15,-2 0 0 0,1 0 1 0,-4 2-1 16,-1-1-1-16,3 5 1 0,-1-2 0 0,-2-2 0 15,0 5-1-15,-2-2 1 0,4 0-1 0,0 2 2 16,0 0 0-16,-5-2 1 0,3 1-3 0,-1 0 3 16,1 2 0-16,-2-3-3 0,-1 0 3 15,-1-2-1-15,0-1 1 0,-1-1 0 0,-3-4 2 16,2 1-1-16,1-7 0 0,-4 1 3 0,2-2-3 16,0 0 1-16,0-7-3 0,3 1 1 0,-4 1 1 15,1-3-2-15,0 4 0 0,2 1 0 0,-4-3 0 0,1 8-1 0,-2-2 1 16,0 1-1-16,3 3-1 0,-3-1 1 0,3 3 2 15,-2-1-3-15,3-1 0 0,-1 0 0 0,1 2 0 16,-3 0 0-16,2-2 0 0,-4 0 0 0,0-1 0 16,3 0-1-16,-2 2 2 0,1-2 0 0,-1-3 0 15,0 0 1-15,2 0 1 0,0-2-1 16,-1 0-1-16,-2 0 2 0,2-2 0 0,0 3-3 16,0-1 4-16,-1 2-3 0,0-1 2 0,1 0-4 15,-1 1 2-15,0 1-1 0,-1 0 0 0,1 1 2 16,-2 3-3-16,0-1 1 0,1 4 0 0,-1 0 0 15,0 0 1-15,2-1-1 0,-1 2 0 0,-1 0 0 0,0-2 1 16,0 2-1-16,0-2 2 0,1-1 1 0,-1 1 0 16,-1 0 0-16,0-2 0 0,-1-1-1 0,0 0 0 15,0-3-1-15,0 2 2 0,0-2 0 0,-2-1 0 16,1 0 0-16,2 3 0 0,-5-2 0 0,3 3 0 16,-1-2 0-16,-1 3-2 0,1-1-1 0,-1 2 0 15,0-2 0-15,-1 1-1 0,2 0 1 0,1-1-1 16,-2 1 1-16,1 0 0 0,-2 0 1 0,4 2 0 15,-3-1-1-15,-2-3 1 0,3 1-1 0,-2 2 2 16,1-1 0-16,0 0 0 0,-1-3-1 0,2 0-1 16,0 0 2-16,-5-1-2 0,4 1 0 0,-2 0 1 15,-3-1-1-15,3 0 0 0,-3-1 1 0,-4 0 1 16,3 1-1-16,-2 0 2 0,-3 1 1 0,2-2-1 16,-4 4-2-16,1-3 2 0,-1 5-1 15,2-3 1-15,-2 6-2 0,1-1 1 0,2 2-2 16,-1 0 0-16,0 0 1 0,2 3-1 0,2 0 0 15,2-1-2-15,2-2-10 0,2 1-28 0,2 0-45 0,5-3-72 0,7-5 120 16,-3-1-83-16,2-3-42 0</inkml:trace>
  <inkml:trace contextRef="#ctx0" brushRef="#br0" timeOffset="81220.7">18844 7404 267 0,'-2'0'190'0,"-2"0"-37"16,1 0-61-16,2 0 31 0,-1-1-1 0,-2-2-1 15,2-1 2-15,0-2-8 0,-1 0-8 0,-1-1-30 16,2 1 0-16,0-1-8 0,-1 0-7 0,2-1-7 15,-1 1-16-15,0-1-10 0,2 2-4 0,-1-2-3 16,0 0-9-16,0 3-2 0,-1-2 1 0,-1 1-1 16,1 1-3-16,0 1 4 0,0 4-1 15,-3-2 0-15,0-1-2 0,2 2-1 0,-3 1-1 0,0 3-2 16,-1-3 0-16,-1 0-1 0,2 0 2 0,-2 1-3 16,2 0 6-16,-2-1-3 0,-2 0 1 0,2 0 3 15,0-1-2-15,-1 1 1 0,-2 0-2 0,0-1 2 16,0 1-5-16,1 0 2 0,-1 0-1 0,-3 1-3 15,2 0-1-15,-2 1 0 0,0 0 1 0,-1-1-3 16,-1 1 1-16,1 2 0 0,1 0-2 0,-1 1 1 16,0-1 1-16,2 2 0 0,-1 0-2 0,2 2 1 15,0-2 1-15,0 2 0 0,-1-1 1 0,3-1 0 16,-1 1-1-16,1 0-1 0,-1-1-1 0,2 1 1 16,0 1-2-16,1-1-1 0,0 2 0 0,0-1 1 0,0 1-2 15,1 3 1-15,0-1 0 0,-1 0 0 16,2 2 0-16,1-1 0 0,-4 5 1 0,5 0-5 15,-3 0 6-15,3-3-2 0,1 5 1 0,1-2-1 16,0 1 0-16,2 3 0 0,4-2 0 0,-2 0 2 16,2 2-1-16,1-2 2 0,-3 0-3 0,3 0 4 15,-2-4-2-15,1 1 1 0,-2-2 0 0,1 0 1 16,0-4-3-16,0 3 1 0,3-4 2 0,-2 0 0 16,3 0 0-16,-4 0 0 0,4-2 0 0,-2 0 3 15,3 2 0-15,-2-1 0 0,0-3 1 0,2 0-2 0,-1 2 0 16,2 0 1-16,-1-1-1 0,0-2-2 0,-1-1 2 15,4 3-2-15,-1-2 1 0,-1 2 2 0,1-2-3 0,0 1 1 16,1 1 0-16,0 1 1 0,-2-2 0 16,1 2 0-16,0-1-2 0,-2 2 0 0,1 0 1 15,0-1 2-15,0-2 0 0,-2-2-3 0,2 4 1 16,0-2 0-16,-1 0 2 0,2-2-4 0,-2 3 1 16,3-1 0-16,0 3 0 0,0 0 2 0,-2-2-2 15,0 1 2-15,0 1-2 0,-3-3 2 16,6 1 0-16,-8-2-1 0,6 3 0 0,-1-3-1 0,1 4 1 15,-1-6-1-15,2 4 0 0,-1-2 1 0,1 4 0 16,0-2 1-16,0 0-2 0,-3-3 1 0,0-1 0 16,1 5 1-16,1-5-1 0,0 1 2 0,-1-3-3 15,-1 0 1-15,1 0 1 0,0 0 0 0,0-2 1 16,0 0 1-16,-1-1-2 0,2-3 0 0,-1 1 1 16,0-1 0-16,2-3-2 0,-1 2 3 0,1-2-4 15,1-1 2-15,1-3 1 0,-1 2-1 0,0 1 1 16,0-1 0-16,-2 2 2 0,2-2-4 0,-2 3 3 0,-2 3-3 15,-1-2 1-15,1 0 0 0,-1 1-1 0,-2 1 1 16,0-1-2-16,0-1 0 0,1-1 3 16,-1 2 0-16,3-3-3 0,0-1 2 0,-2-2 0 15,3 1-1-15,-1 0 2 0,-2-2-1 0,2-1 0 16,-4 1-1-16,4 2 0 0,-6-1 2 0,3 1-1 0,1 3-2 16,-1-1 0-16,-3 1 1 0,3 0 0 15,0 1 0-15,-1 0 1 0,2 1-2 0,-3-1 1 16,-2 1 2-16,1-1 0 0,2 2-3 0,-4-2 2 15,3 0-1-15,-3 0 1 0,1 0 0 0,-2-2-2 0,1-2-1 16,4 1 1-16,-4 0 2 0,0-2-2 0,0 0 1 0,0-1 0 16,2-1-1-16,0-1 3 0,-2 3 0 15,-4 1 1-15,4-2-3 0,-3 2 2 0,-1 0 2 16,0 3-3-16,0 0 3 0,1 3-2 0,-3-1 0 16,1 2 1-16,-2 0 1 0,-3 1-2 0,-1 0-2 15,1 0 3-15,-3-1 2 0,0 0-4 0,0 2 2 16,-2-1 1-16,1-2-1 0,0-3 0 0,0 2 2 15,-1-3-3-15,-1-1 0 0,3 1 1 0,-1-3 1 16,2 1-3-16,3 0 0 0,-2-1-2 0,0 0 1 16,3 3-1-16,3 0 0 0,-3 1-2 0,2 4-2 15,1 3-1-15,-1-2 1 0,5 3 0 0,-3 2-36 16,-2 1-24-16,3-1-32 0,-1 4-53 0,0 3 104 16,1-2-79-16,-1 4-34 0</inkml:trace>
  <inkml:trace contextRef="#ctx0" brushRef="#br0" timeOffset="82940.49">22855 12975 839 0,'0'-8'331'16,"0"-2"-201"-16,6 4-72 0,-2-1 19 0,1 4-8 15,-3 5 9-15,1 0-5 0,0 7-4 0,0 4-9 16,-2 8-16-16,-1 1-8 0,0 9-8 0,1 6-8 16,-1 2-11-16,1 0-2 0,1 8-3 0,2-2 0 15,1-1-2-15,-2 0 3 0,4-9-4 0,-2 1-3 16,4-9-20-16,-2 5-8 0,-2-19-12 0,2 4-10 16,-3-8-29-16,1-7-5 0,-2-8-9 0,0 1-1 15,-1-2 14-15,-4-10 6 0,-1-2 9 16,-1-2 12-16,-2 0 26 0,-1-1 7 0,-2 2 11 0,-5-5 13 15,-3 1 11-15,0-1 8 0,-5 4 4 0,0-3 8 16,-3 1 4-16,-5-2-2 0,0-1-1 0,1 1-7 16,0 1-3-16,2-1 0 0,4 3 0 0,2 4 1 15,1-3 2-15,13 10 4 0,-2-1 6 0,5 3 7 16,-2 0 2-16,6 4-4 0,2 3 1 0,5 0-8 16,2 0-5-16,5 2-2 0,0 0-6 0,8 0 1 15,5 1-2-15,6 0 0 0,-4-1-4 0,-1 2 2 0,5-3-1 16,1-2 1-16,1 2-2 0,-6-1-6 15,-3-1-2-15,-1 0 0 0,6-1 0 0,-5 1-4 0,2 0 3 16,-6 0-3-16,3-2 2 0,1 2-1 16,-2 1-3-16,0-1-3 0,-3 0-10 0,0 2 0 15,-1 0-6-15,-5 1 1 0,-5 0-1 0,4-1 1 16,-12 1 2-16,4 0 3 0,-3 0 10 0,-3 0 3 16,-4-1 3-16,1 1 1 0,0 1 3 0,-4 0 1 15,-2 1 2-15,-1 1 2 0,-3-1 5 0,1 1 1 16,0 5 2-16,0 0 1 0,-2-3-2 0,2 7 1 0,1 5-1 15,0-1 0-15,4 2-9 0,0 4 0 0,3 2-4 16,-1 4 1-16,6 4-3 0,-1 0-1 0,7-6-2 16,4 3-2-16,1-1 1 0,3-2-1 0,3-5-1 15,5-6 1-15,0-2 1 0,4-6 0 0,-4-6 1 16,-1-6-1-16,3 0 3 0,-5-15 0 0,-1 2 2 16,-5-7 4-16,0 3 0 0,-6-6 2 0,0 1 1 15,-5 0 5-15,-3 0 0 0,-2 2 0 0,-2 1 1 16,-8 3-5-16,-4 0 0 0,-3 3-5 0,2 0-3 15,-2 5-6-15,5 4-11 0,-10 2-31 0,1-1-16 16,8 5-11-16,0 3-13 0,-1 2-14 0,2 3-87 16,1 9-106-16,-4-3 197 0,12 3-107 0,-2 1-90 15</inkml:trace>
  <inkml:trace contextRef="#ctx0" brushRef="#br0" timeOffset="83344.75">23528 13120 1171 0,'1'-9'394'0,"-3"3"-270"16,-1 1-73-16,0 0 44 0,-1 0-27 0,0 2 2 15,0 3 3-15,-1 4 5 0,-2 2-4 16,-1 5-10-16,0 3-11 0,1 5-21 0,-1 2-8 0,1 5-8 16,1 3-3-16,1 3-8 0,1-1 0 15,3 3-5-15,-2 0 2 0,3 0-7 0,-2 2-6 16,4-7-7-16,0 2-2 0,0-8-2 0,1 1-1 15,1-11 0-15,1-1-1 0,0-9 6 0,-1-4 8 16,0-13 4-16,2 1 2 0,-3-2 6 0,4-9 3 0,-1-7 13 16,0 0 4-16,1 0 3 0,-1-2 4 0,1 0 3 0,2-8 1 15,1-4-2-15,-2 1-2 0,3 0-10 0,8-8-6 16,-2 2-1-16,5-6-5 0,3 9-4 0,-1 1 2 16,3-1 0-16,0 11 0 0,-7 5 1 15,-3 14 5-15,3-4 0 0,-12 21 2 0,3-5 2 16,-5 14 0-16,-2 0 1 0,-3 17 3 0,0 0 0 15,-5 6 1-15,-5 7-1 0,-7 4-1 0,-1 1 1 16,-3 1-1-16,-6 0-1 0,1-10-2 0,0-1-2 16,3-4-3-16,7-17 0 0,-1 0-7 15,0-3-13-15,4-7-23 0,4-6-33 0,4-6-43 0,-1-6 80 16,5-16-59-16,-2 6-31 0</inkml:trace>
  <inkml:trace contextRef="#ctx0" brushRef="#br0" timeOffset="-119600.7">2645 6015 773 0,'-11'-10'380'0,"5"2"-197"0,-5-5-102 0,3 5 59 16,0 1-35-16,0 0 2 0,1-2 0 0,-2 4-22 15,-2-1-13-15,3-1-7 0,1 5-8 0,2 1-18 16,1 0-7-16,-3 3-6 0,2 0-7 0,4 2-6 16,-2 6-4-16,0 3-2 0,1-1-2 15,-4 0-4-15,5 5 0 0,2 1-1 0,-1 7 0 16,4 2 0-16,-3 0 1 0,0 0-1 0,-1 9-1 16,4-2-1-16,-4 3-2 0,4-3 1 0,-2-4-3 15,-2 3-2-15,1-6 3 0,-1-5 0 0,0-9 5 16,-1 2 0-16,-5-11 2 0,0-1 1 0,2-4 3 15,-1-1 2-15,3-11 1 0,-6-2-1 0,4-2 2 16,-2-8 2-16,1-2 0 0,2 0 0 0,-3 1-1 0,-1-4-2 16,5-4-2-16,1 2-1 0,1 3-6 0,2-1 0 15,6 3-2-15,-1-7 1 0,13 2-4 0,-2-1 0 16,-3 3-1-16,10-2-1 0,-2 0 1 0,2 0 0 16,0 4 0-16,1 6-3 0,-4-1 5 0,2 9 0 15,-1 0-1-15,-3 11 5 0,0 1-1 0,-2 5 1 16,-2 5 2-16,-4 8 2 0,3-2 1 0,-9 14-1 15,1-3 3-15,-7 1-1 0,2 3 2 0,-11 3 0 16,-1-2 1-16,-3 0 0 0,-6-1 2 0,1-7 1 16,-2 3 0-16,0-4 5 0,2-13 0 0,-9 2 5 15,5 1-1-15,0-6 1 0,-2-2-3 0,2-4-1 0,-1-5-4 16,0-2-6-16,0 1-3 0,9-1-6 0,-3-4-14 16,2-1-12-16,4 1-11 0,6 3-17 0,5 0-76 15,1-1-60-15,8 2 134 0,7 3-102 0,4 2-70 16</inkml:trace>
  <inkml:trace contextRef="#ctx0" brushRef="#br0" timeOffset="-119216.17">2842 6083 1146 0,'-1'2'508'0,"1"1"-293"0,0-1-119 16,-2 0 38-16,9 0-38 0,-2-1-1 0,0 2-6 16,2-3-14-16,7 1-16 0,-2 1-9 0,6-1-20 15,2-1-7-15,1 0-5 0,-1-2-3 0,4 1-7 0,-2-5 0 0,3-2 1 16,0 0-2-16,-5-2-1 0,0-1 1 16,-1 0-2-16,3-3 1 0,-5-1 1 0,3 0 1 15,-9 1-1-15,-1 0 3 0,1 2 0 0,-4-1 2 16,-2 3 3-16,-5 0-4 0,2 0 1 0,-2 4-2 15,-4 2 1-15,-7 2-6 0,3-2-2 0,-10 6-3 16,0-1-2-16,-5 5 0 0,-2-4-1 0,-2 6-2 16,1 0-2-16,-2 2 1 0,-1 2 1 0,1 2-1 15,0 2 3-15,5 1-1 0,-2 4 2 0,5 2 1 16,0 2 1-16,4-3 2 0,7 1-1 0,3 4 2 16,1 2-2-16,2-5 1 0,5 0-2 0,4-5-2 0,4 1 2 15,11-5-3-15,-4 2 1 0,5-9-6 0,7-4-31 16,0 0-18-16,7-4-20 0,-4-3-27 0,3-4-115 15,-1-2-122-15,-2-4 237 0,-3-4-172 0,-2-2-105 16</inkml:trace>
  <inkml:trace contextRef="#ctx0" brushRef="#br0" timeOffset="-118872.68">3407 5971 1104 0,'-19'2'550'16,"5"2"-324"-16,-3-1-130 0,8 3 13 0,1 1 1 15,1 2-2-15,0-1-3 0,2 2-7 0,3 0-35 16,2 0-9-16,0 0-8 0,2-2-6 0,6 0-10 16,-4-1-2-16,11-3-4 0,-1-1-2 0,6-3 1 15,-3 0 0-15,7-10 1 0,2 1 0 0,2-4-2 16,0-6-4-16,-2-1-1 0,0-1-1 0,-2 0-6 16,2-1-1-16,-4 1-3 0,-2-1 2 0,-4 5-1 0,-5 1 0 15,1-2 4-15,0 0 1 0,-7 3-3 0,-2 0 1 16,-2 1 2-16,-1 2-5 0,-4 2 0 0,2-2-2 15,-5 8-5-15,-5 3-3 0,1-1-3 0,-3 4 0 16,-3 5-2-16,0 6 1 0,-1 1-1 0,-3 5 1 16,-2 4 1-16,1 5 2 0,1-1 3 0,6 12-3 15,-3-3 1-15,2 1 1 0,-3 0 2 0,9 2-2 16,-1 2 1-16,9-3 2 0,-3 0-1 0,7-8-1 16,3 3-2-16,4-9-21 0,8-3-14 0,0-8-15 15,4-3-20-15,-2-3-26 0,3-15-30 0,7-7-138 16,-4 0 186-16,-3-1-109 0,4-10-49 0</inkml:trace>
  <inkml:trace contextRef="#ctx0" brushRef="#br0" timeOffset="-118619.05">3913 5630 1231 0,'-6'-5'488'15,"3"-2"-272"-15,1 1-117 0,-2 2 53 16,4 2-33-16,0 0-5 0,-1 5-31 0,0 6-17 0,-5 0-17 16,3 5-15-16,-5 7-12 0,3 13-14 15,-3 1-2-15,0 11-3 0,1 4 0 0,-1 5-3 16,0 4 0-16,1 1-7 0,5 4-7 0,0-1-42 16,-2-1-23-16,4-7-24 0,1-2-26 0,4-10-132 15,3-2 181-15,5-14-123 0,-1 0-52 0</inkml:trace>
  <inkml:trace contextRef="#ctx0" brushRef="#br0" timeOffset="-118323.29">4355 5545 1222 0,'18'-6'583'0,"0"-1"-317"0,-16 7-150 15,1 3 75-15,-3 3-61 0,-1 4-4 0,-6 2-7 16,-1 3-12-16,1 1-35 0,-9 4-10 0,-2 4-6 15,0 0-9-15,-5-1-20 0,0 3-2 0,-3-2-8 0,-3 6 1 16,0-5-6-16,0 4 0 0,4-10-4 0,-4 2 0 16,2 3 1-16,3-7-3 0,-1 1 1 0,-1-9-3 15,3 3 3-15,0-4-4 0,4-1 0 0,1 0-3 16,0-2-2-16,5-1-2 0,3 2 0 0,4 1-5 16,-3 1-2-16,9 3-1 0,0 0 1 0,9 1-4 15,-5 1 0-15,14 1 0 0,-11 2-1 0,11-1 5 16,0 1 0-16,4-2 3 0,-1 1 1 0,-6-1 4 15,6-6 1-15,1 3 2 0,5 1-12 0,-8-3-17 16,1-1-21-16,-3 0-28 0,2-3-121 0,-6 1-116 16,1 2 231-16,-2-4-174 0,-4-5-124 0</inkml:trace>
  <inkml:trace contextRef="#ctx0" brushRef="#br0" timeOffset="-117904.18">4891 5648 1134 0,'6'-11'491'0,"-9"1"-292"0,-3 2-100 16,2-1 31-16,-4 2-9 0,-6 1-5 0,1 3-13 15,-3-1-14-15,-5 2-13 0,1 2-8 0,0 7-20 16,-2 1-3-16,2 3-9 0,0 8-4 0,-1 11-17 15,3-4-1-15,3 21-4 0,1-4-2 0,1 8-5 16,-1 0-3-16,10 3-3 0,-2 1-3 0,5-5-20 16,1-1-11-16,4-6-12 0,2-2-22 0,1-7-25 15,8-7-34-15,6-3-210 0,1 0 250 0,4-8-145 16,5-7-78-16</inkml:trace>
  <inkml:trace contextRef="#ctx0" brushRef="#br0" timeOffset="-117610.15">5053 5586 1352 0,'-2'-9'598'0,"2"4"-360"0,1 0-144 15,1 2 32-15,0 0-5 0,2 0-5 0,-2 2-10 16,1 2-26-16,2 2-6 0,2 1-11 0,1 0-4 16,3 5-17-16,-2-1-4 0,9 7-4 0,-3 2-3 15,5 6-12-15,-1 6-3 0,-1 6-4 0,-1 4-1 16,-2-5-4-16,-9 13-2 0,0 7-1 0,1-1-2 16,-7-4-2-16,-3 1-8 0,-3-2-3 0,-4 4-43 15,-2-9-24-15,2 4-36 0,-3-14-60 0,-2 2 119 16,0-2-91-16,-2-4-33 0</inkml:trace>
  <inkml:trace contextRef="#ctx0" brushRef="#br0" timeOffset="-79060.01">21282 2652 725 0,'0'-2'355'0,"0"-1"-205"0,-1-3-79 15,1 4 5-15,-1-1 10 0,1 0 1 16,0 0-6-16,0 2-10 0,1 1-30 0,0 0-7 16,-1 3-9-16,1 2-6 0,0 7-7 0,1-3 0 0,-5 11 2 15,3 1-1-15,-2 4 2 0,1 2 1 16,-3 11-3-16,0-1-1 0,0 1-2 0,1 7-2 15,0-3-3-15,-1 1 1 0,3-2-1 0,1-1 0 16,0-6 2-16,1-2 1 0,0-5 3 0,2-10 4 0,1-1 10 16,-1 1 4-16,-1-7 6 0,-1-7 6 0,0 1 5 0,-1-3 10 15,0-6-3-15,0 2-1 0,-1-4-7 0,-1-5-2 16,1 0-5-16,-1-4-10 0,-3-5-5 16,2-3-10-16,-1 1-2 0,-1-4-4 0,0-3-4 0,-1-3-16 15,1 1-8-15,1-1-7 0,-1 0-8 16,2-3-16-16,-1 1-6 0,4-1-4 0,0 1-4 15,3 0-1-15,1 0 2 0,5 3 0 0,0 2 4 16,4 6 11-16,2 2 7 0,3 8 5 0,0-3 5 16,-2 7 16-16,5 10 3 0,1 0 7 0,1 0 5 15,-1 1 8-15,1 5 7 0,2-1 4 0,0 5 11 16,-2 2 4-16,1-2 6 0,-7 2 3 0,-2 6 13 16,-1-2 4-16,-7 3 1 0,-3 1 5 0,-5-1 2 15,-3 1-2-15,-2 0-3 0,-4-2-1 0,-10-2-12 16,4 1-5-16,-12-3-10 0,2-2-5 0,-4-4-13 15,-1 1-1-15,-1-5-4 0,1-2-2 0,3-2-8 16,3-2-8-16,4-2-10 0,0 1-11 0,8-1-14 0,6-2-20 16,3 0-56-16,-1-2-36 0,3 4-56 0,5-3 141 15,5 4-102-15,2-1-72 0</inkml:trace>
  <inkml:trace contextRef="#ctx0" brushRef="#br0" timeOffset="-78730.25">21579 2785 1017 0,'-16'0'375'0,"4"0"-222"0,-2 0-80 0,2 3 46 16,4 1-15-16,-2 0 5 0,2 0-10 0,4 3-4 16,-3-1-11-16,6 2-13 0,1 4-9 0,2 1-22 15,-2 1-8-15,7 3-1 0,0-3-7 0,2 5-4 16,-2-1-1-16,3 0-1 0,3-3-3 0,2-1 0 15,-2 0 0-15,7-4-6 0,-1 1 2 0,1-6-3 16,0 1-1-16,1-6 0 0,1 0 0 0,1-1 0 16,0-5-1-16,-5-2 3 0,4 1 0 15,-4-1-2-15,-3-5 1 0,-1 3 0 0,-1-1-1 16,-5 0-3-16,-4 2-1 0,3-2-8 0,-4-2-21 16,-5 2-10-16,1 0-13 0,-1 1-15 0,-1-4-45 15,3 1-24-15,-3 1-33 0,-3 1-38 0,2 4 132 16,1 0-91-16,-3 2-19 0</inkml:trace>
  <inkml:trace contextRef="#ctx0" brushRef="#br0" timeOffset="-78371.55">22180 2605 1036 0,'-6'8'544'0,"1"1"-282"0,-5-2-155 16,-1 2 101-16,-2 1-116 0,2 1-1 0,-2 2-6 15,0-1-17-15,0 3-28 0,-3-3-8 0,3 2-6 16,-1-1-4-16,-1 0-7 0,0-1-1 0,2-3-1 16,-2 0 2-16,1-3-1 0,1-2 0 0,5 2 0 15,-2-4-2-15,4 0-2 0,1 0-2 0,2-2 0 16,2 2-5-16,1-1-3 0,3-1-1 0,3-3-1 16,2 3-1-16,-1-2-1 0,6 0 0 0,-1 1 1 0,6 0 2 15,2 1 1-15,-2-1-1 0,-2 4 0 0,1 0 1 16,0 3 0-16,1 2 0 0,-3 2 0 0,-1 3 1 15,-2-1 2-15,-2 3 0 0,-5-1 2 0,-2 4 0 16,1-1 4-16,-9 0-1 0,2 1 2 0,-5-1 11 16,-1-1 4-16,-5-4 2 0,2 3 2 0,-3-7 2 15,-1 1-2-15,1-4 0 0,-1-1-1 0,2-4-13 16,0 0-7-16,4-5-6 0,-1 1-8 16,2-1-10-16,4-2-8 0,1-1-31 0,1 1-14 15,3-1-21-15,1 2-22 0,2 1-32 0,5-4 90 16,7 1-67-16,-4 1-7 0</inkml:trace>
  <inkml:trace contextRef="#ctx0" brushRef="#br0" timeOffset="-77915.23">22371 2496 1296 0,'-5'-3'544'0,"0"-3"-350"15,2-1-124-15,0 1 20 0,0 0-1 0,-5 3-1 16,3-1-5-16,3-1-30 0,-2 1-7 0,3 3-12 16,-4-3-5-16,1 4-20 0,2 1-6 0,2 3-3 15,-1 1-1-15,-4 1-5 0,4 7-2 0,-2 8 3 16,1 0-2-16,-2 0 1 0,0 9 0 0,-2 1 1 0,-1 8 2 15,-4 5 0-15,0-1 2 0,1-5 1 0,-1-2 4 16,4 3-1-16,-1-7 2 0,2-6 0 0,3-5 7 16,1 0 1-16,2-9 2 0,-1-4 1 0,2-4 3 15,0 2 3-15,3-11-4 0,0 3 2 0,4-2-6 16,-3-3-2-16,6-2-4 0,-1-2 0 0,5-1-7 16,0 0 0-16,0 0-1 0,4 0 0 0,-4-2 0 15,3 3-2-15,3-4 0 0,-1 3-1 0,-2 3 3 16,-1 2-1-16,1 3 1 0,-4 3 0 15,-3 7 3-15,3-3 4 0,-8 8 0 0,0 5 7 16,-3 3-1-16,-2 3 1 0,-1 5 2 0,-4 0-1 16,0 3-2-16,-4 3-2 0,2-5 1 0,2-2-18 15,-2-3-18-15,4-3-23 0,-1-8-21 0,6-7-116 16,-1-1-119-16,8-15 222 0,1-1-165 0,0-8-116 16</inkml:trace>
  <inkml:trace contextRef="#ctx0" brushRef="#br0" timeOffset="-77263.42">23018 2348 697 0,'-1'-8'351'0,"1"4"-164"16,0 1-89-16,0-2 37 0,0 2-7 0,-1-1-10 15,0 1-12-15,-1-2-11 0,1 4-9 0,-1 0-23 16,-2-2-6-16,1 2-7 0,0 0-6 0,-1-1-13 0,1 3-4 0,-1 1 2 16,-1-1-1-16,2 1-7 0,0 1-2 0,-3 0-2 15,2 2 2-15,-3 0-1 0,1 0-2 0,1 1-4 16,-3 3-1-16,1 0-1 0,0 0-1 16,0-1 0-16,-1 7-2 0,1-2 0 0,-2 2 2 15,0 5 0-15,4 6 5 0,-4-3 3 0,2 11 0 16,-2-1 3-16,3 7 7 0,-2-1 2 0,-3 5 0 15,5-2 1-15,0 2 3 0,1 1-2 0,0-7-1 16,4 4 2-16,-1-6-2 0,5-1 0 0,2-2-1 16,0-2 0-16,-2-6-6 0,11-2-2 0,-1 1 2 15,0 1-4-15,-1-8-7 0,6 0-1 0,-2-2-2 0,5 0-1 16,-1-6-7-16,-1 2-8 0,-2-7-15 0,1 0-47 16,0 1-27-16,0-4-40 0,-4-1-63 0,-2 1 132 15,-2-1-104-15,-3 1-30 0</inkml:trace>
  <inkml:trace contextRef="#ctx0" brushRef="#br0" timeOffset="-76622.93">23073 2796 950 0,'-2'3'354'0,"2"4"-236"0,0 2-64 0,-1 4 1 16,1 0-1-16,0-1 3 0,1 6-5 0,2-2-4 16,-2 3-10-16,1 0-18 0,0-3-4 0,1-2-4 0,-1 1-1 15,0-4-1-15,1 1 3 0,-2-4 1 0,0-2 10 16,0-2 2-16,-1 0 0 0,1-4 4 0,-1-2 4 15,-1 1-1-15,0-5 1 0,-3-2-1 0,1-7-9 16,-2 5-1-16,1-6 0 0,-1 0-4 0,0-2-6 16,-1-2-1-16,1 0-4 0,0-1-2 0,2-1-2 15,-1-1-4-15,4-2-2 0,-1 0-2 0,-1 4-1 16,6-8-3-16,3 3-1 0,2 0 0 0,-1 2 1 16,4 2 4-16,0 0 2 0,4 2 5 0,1 7 6 15,2-2 7-15,-2 8 1 0,0 2 10 0,2-1 1 16,0 6 1-16,-4 1 2 0,-2 5-4 0,3 0-1 15,-5 2-3-15,-5 0 1 0,0 8-7 0,-1 1 0 16,-1 4-3-16,-3 2-1 0,-1 1-1 0,-5 2 0 16,-7-2-1-16,5 0 1 0,-3-5 1 0,-6 1 2 15,-4-8 2-15,4 0-1 0,-3-7 1 0,0-1 0 16,4-4-3-16,-3 0 1 0,2 0-6 0,5-7-7 0,1-2-21 16,-3 2-7-16,5-1-12 0,1-1-14 0,4-3-17 15,1 0-64-15,4-1-44 0,-1-1-57 0,7 1 162 16,3-3-143-16,0-1-63 0</inkml:trace>
  <inkml:trace contextRef="#ctx0" brushRef="#br0" timeOffset="-76269.05">23493 2765 1008 0,'4'-12'508'16,"0"2"-295"-16,2 0-116 0,-4 2 19 0,1 0 9 15,0 1 2-15,-2-1-5 0,-1 0-13 0,-3 4-23 16,1 1-11-16,-2-1-12 0,1 2-12 0,-4 0-20 16,0 2-4-16,0 0-7 0,-3 5-5 0,0 0-10 15,0 0 0-15,-2 5-3 0,-3 0 0 0,7 5 0 16,-3-3-2-16,4 4 0 0,0 0-1 0,4-2-1 16,3 2 0-16,4-1 0 0,4-2 1 0,-2-2-2 15,9-4 3-15,5-3-2 0,-1 2 2 0,0-3 0 16,4-3 0-16,-1-2 0 0,4-2 2 0,-1-3 1 15,1 1 0-15,-10 0 3 0,1-4 3 0,-1 1-2 16,-4 1 2-16,-3-2-2 0,-10 0-9 0,-1 0-7 16,-6-1-5-16,-3-1-10 0,-5 1-25 0,-2 0-10 15,-3 2-10-15,1 0-9 0,-1 4-25 0,2-2-16 16,3 7-26-16,2-3-42 0,3 1 126 16,3 2-75-16,5 5-20 0</inkml:trace>
  <inkml:trace contextRef="#ctx0" brushRef="#br0" timeOffset="-75776.79">23838 2677 1176 0,'-4'2'514'0,"1"0"-318"0,3 1-114 0,-1 3 30 0,-2 2-7 16,-1 5-7-16,2-3-4 0,-2 4-35 0,-1 5-11 16,-1 1-10-16,0 4-8 0,-3 2-7 0,5 6-17 15,-5-3-3-15,1 5-2 0,3-2 0 0,-1 1-9 16,-3 1-6-16,9-7-8 0,-3 0-3 0,2-4-10 16,1 1-1-16,0-12-6 0,2 2-1 0,0-7 11 15,1-4 5-15,0-3 10 0,-1-1 3 0,0-8 11 16,-1-2 3-16,2-4 7 0,-6-2 3 0,5 2-2 15,-1-5-1-15,-5-4-2 0,4-1 1 0,-1 3-1 16,-1 0-3-16,0-1-1 0,3-5-1 0,0-3-2 16,-1 1 0-16,7 6-5 0,-4-9-16 0,3-3-2 15,2 1-2-15,3-1 0 0,1 4-1 0,2-1 1 16,-1-2 1-16,-1 7 4 0,5 7 24 0,-1 0 7 16,-3 12 3-16,2 0 9 0,-3 9 7 0,0-3 1 15,-2 14 1-15,0 0 1 0,-4 8-8 0,0 6-3 16,-4 7-2-16,-2-2-5 0,0-2-6 0,-6 7 0 0,-3-2 2 15,0 1 2-15,-2-7 1 0,0-3 8 0,-1-3 3 16,-3-2 12-16,2-6 1 0,-2 0 5 0,4-8-3 16,-5-3-1-16,3 2-2 0,-1-5-9 0,2-4-7 15,4-2-22-15,-1-1-13 0,4-3-14 0,1 0-13 16,6-2-55-16,1 0-42 0,3-1-57 0,5 0-102 16,7-1 207-16,-4 2-140 0,8-7-51 0</inkml:trace>
  <inkml:trace contextRef="#ctx0" brushRef="#br0" timeOffset="-75382.84">24340 2512 735 0,'1'-4'424'0,"0"-1"-167"15,3 1-122-15,-3 0 69 0,-1 3-27 0,-1-2-11 16,-6 2-22-16,1 2-20 0,-2 3-37 0,-1-4-11 15,-5 6-14-15,0 3-8 0,-2 1-19 0,-3 2-3 16,0 6-6-16,1 0-3 0,-1-2-9 0,0 9-4 0,-1 6-4 16,1-3-2-16,2-2-5 0,2 3 0 0,2-1-1 15,2 0-1-15,11-4-10 0,-4 3-6 0,11-6-6 16,7 0-21-16,1-2-14 0,9-3-22 0,7-7-25 16,1-4-126-16,2 1 170 0,2-8-98 0,0 0-57 15</inkml:trace>
  <inkml:trace contextRef="#ctx0" brushRef="#br0" timeOffset="-74965.22">24496 2458 929 0,'4'-2'459'0,"-2"2"-232"16,3-1-119-16,-2 1 44 0,-1 0-5 16,2 1-8-16,-1 1-7 0,0 5-44 0,2-1-14 15,-1 0-12-15,4 4-12 0,-4-2-23 0,7 5-4 0,1 5-3 16,-3-1-4-16,1 1-5 0,0 3-1 0,-2 4-2 16,-3 3-2-16,-2 5 1 0,1 0-2 0,-4-3 0 0,-6 3 1 15,3-1 1-15,-5-1-2 0,-1 0 3 0,-2-5-1 16,-2 2-3-16,-2-4-5 0,-1-3-11 0,2-5-47 15,-2 1-35-15,1-6-55 0,0-6-109 16,4-4 183-16,-3 1-130 0,8-11-52 0</inkml:trace>
  <inkml:trace contextRef="#ctx0" brushRef="#br0" timeOffset="-74407.81">24769 2144 678 0,'-8'-1'421'16,"2"1"-206"-16,1-2-114 0,4 2 37 0,-1 0-19 0,1 0 18 15,-1 2 3-15,-2 0-1 0,1 2-39 0,3-1 0 16,-2 1-7-16,2 3-10 0,2 1-10 0,-1-2-20 16,0 4-5-16,6 1-4 0,0-1-1 0,-3 6-12 15,1-3-5-15,3 6-3 0,-1-3-3 16,3 6-7-16,-1-3-2 0,2 7-4 0,0 0-1 16,2 2-3-16,-1 4 1 0,0 5-2 0,0 1 1 15,-1-2 0-15,-2 4-2 0,-1 9 3 0,1 0-1 16,-5-6 0-16,-1 3 1 0,-3-1 0 0,-2 8 3 15,-8 2-1-15,5-1 0 0,-7-7 1 0,-6 3 3 16,-1 2-3-16,-4-5 1 0,-1-3-1 0,-5-7-15 16,-2-2-10-16,-3-6-13 0,-1-5-21 0,2-9-88 15,0 1-72-15,-2-7-129 0,9-4 240 0,3-8-213 16,2 1-108-16</inkml:trace>
  <inkml:trace contextRef="#ctx0" brushRef="#br0" timeOffset="-73927.33">25167 2580 1217 0,'-10'0'498'0,"1"0"-263"16,6 0-125-16,-3 0 35 0,4 0-3 0,1-1-27 0,-2 2-19 15,3 0-21-15,0-1-17 0,2 0-29 16,-3 0-8-16,1 0-10 0,-1-1-5 0,2 1-12 15,-1-1-3-15,7 1-5 0,-3 0-8 0,0 0-23 16,3 1-14-16,-8-2-16 0,3 1-18 0,-1 0-59 16,-4-2-40-16,2 2-70 0,0 0 166 0,-3 0-107 0,4 3-45 0</inkml:trace>
  <inkml:trace contextRef="#ctx0" brushRef="#br0" timeOffset="-73666.72">25191 2878 434 0,'-6'5'325'16,"1"1"-119"-16,1 0-101 0,4-1 99 0,-3 5-74 15,-1 0 2-15,0 1 8 0,-1 0 4 0,1 2-17 16,3 0-3-16,-5 2-8 0,1 2-8 0,2-1-20 15,-1 1-7-15,2 5-7 0,-2 1-3 0,-1 1-21 16,1-2-8-16,-1 7-7 0,-2-1-6 0,-1 0-10 16,-1 2-3-16,-3 2-2 0,-1-1-4 0,1 0-11 15,-4 2-19-15,-5-4-27 0,6 1-47 0,-3-3-78 16,2-7 128-16,-2-2-114 0,0-1-105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30T15:30:3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7936 6260 302 0,'-6'3'213'0,"2"0"-68"0,-2 3-63 15,1-2 39-15,3-4-31 0,-4 2-4 0,3-1-17 16,2 1-12-16,0 0-8 0,-1 0-6 0,2-3-19 0,0 2-1 15,2 1-1-15,0 0 6 0,-2-2 1 0,0 3 1 16,1-1-4-16,-1-1 0 0,1 0-3 0,-1-1-2 16,0 1-1-16,0 1-11 0,0 3-2 0,0-3-3 15,0 1 1-15,-1-1-5 0,-1 3 2 0,2-3-1 16,-1 4-1-16,1-3 0 0,-2-2 0 16,2 1 0-16,0-3-1 0,2 1 1 0,-1-3 1 15,2 2 2-15,-2-3 0 0,1-1 12 0,2-2 2 16,-1-2 5-16,0 5 5 0,-1 0 4 0,3-5 2 0,-2 1 3 15,3 1-3-15,-3 4-9 0,1 0-3 0,1-1-5 0,-1 3-8 16,-2 6-2-16,2-2-3 0,-4 4-3 16,1 3 2-16,-1-2-3 0,0 7 1 0,1-1 1 15,-2 0 2-15,-1 2-3 0,-1-1 2 0,1 1 1 16,0-4 0-16,-1 1 7 0,-2-1 1 0,1-1 5 16,-1-3 11-16,2 1 6 0,-3-4 2 0,0-1 8 15,-1-1 10-15,-1-2-1 0,0-2-1 0,-1 0-3 16,0 0-9-16,0-4-6 0,3 0-2 0,-2-1-9 15,1 0-10-15,4-2-4 0,-1 0-3 0,0-2-3 16,2-3-1-16,0 1-1 0,0 0-3 0,2-2 0 16,-1 1-3-16,1-2 2 0,0 3 0 0,1 1 1 15,1 0 3-15,0 3-1 0,2 3 1 0,-1 2 0 16,0 2 1-16,4 1 0 0,-3 4 2 0,3 2-3 16,-1 1 0-16,1 3 0 0,2 1 0 0,-1 1 0 15,-3 0 2-15,4-1-1 0,-4-1 0 0,3 2 4 16,-1-2-3-16,-2 1 3 0,-1-3-1 0,0-1 1 0,-3-1 0 15,0-1 2-15,-1 1 0 0,-1-2 0 0,-1-1 2 16,-3-2 3-16,1 1 11 0,-4-2 0 0,1-1 4 16,-1 0-4-16,0-3 1 0,-1-1 0 15,2-2-2-15,-1 1-5 0,1-3-9 0,3 0-3 0,-2-2-3 16,4 0-2-16,2-2-2 0,0-1-1 0,6 1-1 16,-2 0 0-16,2 2-1 0,0-2 2 15,3 4-1-15,0 0 2 0,0 4 1 0,1 1 0 16,-3 2-1-16,1 1 2 0,1 2 0 0,-3 4 0 15,0 0 2-15,0 1-1 0,-3 0 0 0,2 3 0 0,-4 1 3 16,3-1-3-16,-4 0 1 0,0-3 1 0,-1-1-1 0,0 1 2 16,-4-4 0-16,1 3 2 0,2-3-3 15,-2-2 2-15,2-1-1 0,0 0 0 0,-3 0-1 0,2 0 0 16,0-4-1-16,-2 1 0 0,2-3-1 16,-1 4 0-16,0-2 1 0,1 1-2 0,0 0 0 15,1 0 0-15,-1 2 0 0,0 1 0 0,1 0-1 16,0 0 0-16,-1 1 0 0,3 2 0 0,0 0-1 15,-2-2 0-15,3 4 0 0,-1-2 0 0,0 1 2 16,0 0 1-16,0 1-1 0,0-4 1 0,0 2 0 16,0-2 1-16,-1 1-1 0,1 1-1 0,0-2 0 15,0 0 0-15,0 0 1 0,-1 1-1 0,1 0 1 16,0-1-2-16,1 0 1 0,-1 1 0 0,2 1 0 16,1-1-2-16,-1 1 0 0,3 1 0 0,0-2 0 15,-1 4 1-15,3 1-2 0,0-1 0 0,2-3 2 16,1 1-1-16,2 1 0 0,2 0 0 0,2-1 0 15,2-1 1-15,-4 0-2 0,3-1 2 0,-1 2 0 0,-3-2-1 16,6-1 0-16,-2 0 1 0,-4-2 0 0,5-1 1 16,-3-1 2-16,5 1-1 0,-1-4-1 15,0 1 1-15,0 0 0 0,0 3-1 0,0 1 0 0,-1-1 0 16,-1 0-1-16,1 2-1 0,1 1 2 16,-2 1 0-16,-3 0 0 0,4 1 0 0,-2 0 0 15,8 6 0-15,-5-2 2 0,-1-1-1 0,-1 1-1 16,4 1 0-16,-6-2 1 0,6 1 7 0,-6-4 1 15,4-1 0-15,-1 1 0 0,2-3 4 0,-1-1 5 16,1-3 0-16,3 1 3 0,-6 0-5 0,-1-2 0 0,3-3 0 16,2 2-1-16,-4-1-3 0,-2 0-1 0,-1 1-3 15,4 2-3-15,-3-1-1 0,1-1-1 0,-4 3-1 16,1 2 1-16,2 1-1 0,-3 0 0 0,-2-1 0 0,0 2-1 16,1 0 2-16,-1 1-1 0,-4-1-1 15,1 2 1-15,-1-2-1 0,1 5 0 0,-2-2-1 16,2 0 3-16,-7-1-1 0,3-1-1 0,0 2 2 15,2-1-1-15,-3-2-1 0,1 0 1 0,-2 0 0 16,1-1-1-16,1 0 1 0,2 1 0 0,-2 0 1 16,-3-3-1-16,6 5-1 0,-3-2 1 0,0-2 1 15,-2 2-2-15,-1 0-1 0,1 0 1 0,4 0 0 16,-6 0 0-16,-1-1 2 0,1 1-3 0,1 0 0 16,3 1 3-16,-3 1-3 0,-3 1 2 0,-1-1-2 15,4 1 0-15,-3 1 1 0,1 0 0 0,-2-1 1 16,0 1-2-16,4-2 2 0,-4 0 0 0,3 1-1 15,-2-1 2-15,0 0-1 0,-2-2 0 0,3 2 0 16,-5-1 0-16,6-1-2 0,-5 0 1 0,2 0 1 0,0 1-2 16,-3-2 1-16,4 1-1 0,2-1 2 15,-5 0-1-15,0 0 0 0,4-1 0 0,1-2-1 0,-3 1 2 16,4 1-2-16,-2-2 1 0,0 1-1 0,0 0 1 16,-1-2 1-16,2 0-2 0,-2 3 0 0,1-4 0 15,-4 0 0-15,2 0 0 0,1 0 0 16,-1 5 0-16,2-3-1 0,-1-2-2 0,-2 1 2 15,5 2-1-15,0-1 1 0,3 1-1 0,-2-1 0 16,3-3-1-16,-2 3 1 0,4-1 2 0,-1 0 0 16,1 0-2-16,2 2 1 0,-3-1 0 0,-1 0-1 0,3 4 2 15,-3-2 0-15,2 2-1 0,-3 1 0 0,3 2 0 0,-1 1 2 16,0 3-1-16,0 0 0 0,-1-1 0 16,2 2 0-16,-3-1 0 0,-1 2 0 0,-1 0 0 15,-7-3 1-15,7 2 0 0,-4-1 1 0,-3-1 1 16,0 1-1-16,1 1 1 0,-2-5-2 0,2 1 2 15,3 1 0-15,-6-1-1 0,5 2 0 0,-2-4 0 0,-1-1 1 16,1 1 0-16,-2-2 0 0,-1-1-2 16,0 0 2-16,1-2-1 0,-1-2-1 15,3 4 0-15,-2-2-1 0,5 1 0 0,-3-3 0 0,2 2-2 16,0-3-1-16,0 1 1 0,3-1 0 0,0-4-3 16,4 2 2-16,-2-2 0 0,6-1-1 0,1 1 0 15,-2 0 2-15,4 0-1 0,1 3 2 0,1 2 0 16,1-2-2-16,-1 5 1 0,0 1 1 0,-4 3 0 15,4-1 0-15,-7 8 0 0,2-1 0 0,-2 4 1 16,-3-1 0-16,-4 4-1 0,1 1 1 0,-2 0 1 16,-1 1 1-16,3-1-1 0,-5 1 0 0,1-5 2 0,-3-1-2 15,3-2 5-15,2 2-2 0,1-3 1 0,-3-5 1 16,-1-2-1-16,4-1-1 0,-3-6 0 0,3 3 1 16,-2-6-5-16,-2-4 0 0,3 1-6 0,-1-5-16 15,1 0-14-15,-4 0-73 0,3-1-61 16,-1-1-110-16,-4 2 203 0,-2 3-186 0,0-3-94 0</inkml:trace>
  <inkml:trace contextRef="#ctx0" brushRef="#br0" timeOffset="1635.31">9022 6356 377 0,'-10'4'265'0,"-1"-1"-82"0,3 1-84 0,1 0 42 0,3-1-20 15,-5 2-6-15,1-5-12 0,3 3-13 16,0-3-10-16,3 0-6 0,-1 0-15 0,0-2-3 16,-3 0-3-16,6-2-6 0,-1 2-15 0,4-1-3 0,-3-2-2 15,-1 3-2-15,2-1-8 0,3 0-2 0,-3 0-2 0,1 2 0 16,-1 1-2-16,-1-1-2 0,7 1-4 16,-2 0 0-16,-3 2 0 0,6 1-1 0,-1-1-1 15,2 1 1-15,-1-1 1 0,-1 2 0 0,5-1 1 16,0-2 0-16,-1 1 2 0,4-2-2 0,0 1 3 15,2-1 0-15,-2 0 2 0,2-1 0 0,-3-1 0 16,3 0 1-16,0-3-3 0,-3 0 0 0,2 2-2 16,0-1-2-16,-1 1-1 0,1-2-2 0,0 4 2 15,-3-1-3-15,3 1 1 0,3 5 0 0,-1-2-1 16,-1-2 0-16,0 4 0 0,1 2 0 0,1-3-1 16,1 2 0-16,0 1 0 0,-4-1 1 0,6 2 1 15,-4 1-2-15,2-1 0 0,-1 1 0 0,0 0 0 16,0 1 0-16,1-3 0 0,0 1 0 0,-4-2 1 15,1-1 2-15,-1-2-3 0,1 1 3 0,0-1 9 16,-1-2 4-16,2 0 1 0,-3-3 2 0,5-1 3 16,0-1 2-16,-1-1 2 0,1 0-2 0,-4 2-9 0,-2-2-3 15,-1 1 2-15,2-1-4 0,-4 3-1 16,-3 2-3-16,0-1-1 0,-1-1 1 0,-1 3-2 0,0 0 2 16,2 2-4-16,-3 0 1 0,-2-2-1 0,0 2 1 15,-1 0 0-15,0 0 0 0,5 2-1 16,-3-3 1-16,-4-1-1 0,1 0 1 0,2 1-1 0,-1-1 0 15,5 0 0-15,-4-2 3 0,-3 1-2 0,2-3 0 16,4 2 2-16,-5 1 0 0,2-2 2 16,-5 0-2-16,2 0 1 0,0 1-1 0,-1 0 0 15,-2 1 1-15,-4-2-3 0,4 1-4 0,-3 0-8 0,3 0-13 16,-3 0-6-16,-1 0-9 0,3 1-5 0,-1 1-7 0,1-1-15 16,0 1-10-16,0 0-3 0,3 1 2 0,-3 0-28 15,-2-1-9-15,3-1-11 0,1 0-10 0,0 0-29 16,2 0-16-16,-1-2-20 0,1-2 110 0,-1 3-80 15,3 1-26-15</inkml:trace>
  <inkml:trace contextRef="#ctx0" brushRef="#br0" timeOffset="2120.44">9938 6307 267 0,'0'-3'248'15,"2"0"-51"-15,-2 1-90 0,1 0 49 0,2 2-16 16,0-3-11-16,-1 2-13 0,0 2-19 0,1-1-30 15,-2 1-7-15,0 0-9 0,-1 1-4 0,2 0-7 16,-1 3-5-16,-1-3-4 0,-4 0-2 0,3 5-8 16,1-3 0-16,-4 3-2 0,4-1 2 0,-6 0-6 15,2 1 1-15,-2-1-1 0,5 1 0 0,-4-2 3 16,-1 2 1-16,4-2 2 0,-1 0-2 0,-1-1 2 0,4-2-2 16,-4 0 3-16,0-1-1 0,0-1-4 15,-2-1-1-15,3-1-1 0,-1 0-1 0,2-3-3 0,-4 0 0 16,5 0-5-16,-1-3 1 0,6 3-3 0,-4-4-3 15,4-2-1-15,2 1 0 0,-6-1 2 0,6-1 0 16,-2 0 1-16,5 2 2 0,-4-2 3 16,6 4-3-16,-5 0 4 0,3 3-1 0,1-1-1 0,-1 7-2 15,1 0 1-15,0 4-2 0,-3 1 0 16,-2 4 2-16,2 1-1 0,-4 0 3 0,1 2-1 16,-4 5 1-16,0-1 1 0,-2-3 0 0,0 3 0 0,-4-3 6 15,1 1 5-15,-1 1 3 0,1-6 6 0,3 0 5 0,-2 0 10 16,-1-7 1-16,-2 3 5 0,3-4-3 0,-4-2 1 15,3-2-5-15,-6-2-4 0,9 0-4 0,-4-5-9 16,1 2-3-16,4-2-5 0,-1-1-4 0,2-1-6 16,0 3-1-16,-2-3-2 0,-3 1-2 0,5 2-3 15,-2-2-1-15,2 3-3 0,1 2 1 16,0 3-1-16,4 1-1 0,5 4 1 0,-6 0 1 0,6 3-1 16,0 4 2-16,0 2 0 0,-1-2-1 15,0 1-21-15,-1-2-23 0,2-1-108 0,2 2-116 16,-3-1 209-16,3-3-149 0,1-1-83 0</inkml:trace>
  <inkml:trace contextRef="#ctx0" brushRef="#br0" timeOffset="48198.08">21531 14527 187 0,'-2'-2'171'0,"1"-1"-50"15,-1 0-58-15,-3 3 41 0,5-1-9 0,-1-2-8 0,-1 1-9 16,2 2-3-16,0-1 3 0,-1-1 1 16,1 1-3-16,0-2 0 0,0 2-3 0,0 0 0 15,-2-1-2-15,0-1-4 0,1 3-7 0,-1-1-2 16,1 0-5-16,0-1-2 0,0 2-10 0,0-2-2 15,0-1-3-15,1 2-4 0,-2-3-5 0,1 1-2 16,1-2-4-16,-3 1 1 0,3-2-7 0,0 2-3 0,0-3 1 16,0 1 1-16,2 1-5 0,0 0 0 0,-1-1 2 15,3 1 0-15,2 1 5 0,-2 0 1 0,-1-2-2 16,3 2 5-16,-1-2 2 0,0 3-1 0,3-1 2 16,-3-1-1-16,0-2-2 0,0 2-1 0,3 1 0 15,-2-1-4-15,1 1-2 0,0 2 1 0,-1-3-4 16,1 4-1-16,1 0-2 0,-1 1-1 0,0 0-1 15,-1 1 3-15,1 1-2 0,-1 3 1 0,0-2 1 16,-1-1-2-16,-1 4-1 0,3 1 3 0,-1-1 0 16,-1 1-2-16,0-1 1 0,2 4-2 0,-1 1 2 15,2 4-1-15,0-2 3 0,-3-4-4 0,3 4 2 16,2 2-1-16,-1-3 0 0,0 2 0 0,4 0-3 16,-4-2 2-16,4 4 0 0,-1 0-1 0,1 1-2 15,-3-3 2-15,1 1-2 0,1 3 1 0,-6-4 1 16,3 3-1-16,-3-1-1 0,-3 2 1 0,-2 0 2 15,2 0-2-15,-5 2 0 0,-2 0 2 0,0 4-1 16,-4 0 0-16,-5 2 0 0,5-1 1 0,-7 1-3 16,-3 1 1-16,2 3 0 0,-3-3 0 0,2-3 0 0,1-3-2 15,-1 4 2-15,-1-1-1 0,3-3 0 0,1-2 1 16,1-4 0-16,-2 3-1 0,2-5 2 0,-2 3 0 16,5-11-1-16,-1-3 2 0,-1 2 1 0,1-6 1 15,-1-5 0-15,1-6 2 0,2 0 0 16,-2-5 0-16,0-3 0 0,3-1 0 0,-2 0-1 0,6-5 0 15,-3 0-2-15,5 1-3 0,-3 0 1 16,6 3-2-16,1-23 8 0,2 28-4 16,1 5 0-16,2 1 1 0,-1 2 1 0,2 6 0 0,-1 2-1 15,4 1 2-15,-1 2-3 0,1 4 0 0,0 1 1 0,2 4 2 16,2 4-1-16,-2 0 2 0,2 1 0 0,2 3 1 16,-2 0 0-16,3 2 0 0,1 1 1 0,2-6 0 15,0 3 1-15,1-4-1 0,0-2 1 16,0-2 0-16,1 1 0 0,-4-6-1 0,0 1-1 15,-2-3-2-15,-1 1-1 0,-7-4-1 0,3 0-1 0,-4 0-3 16,-1-2 1-16,0 0 0 0,-1 0 0 16,-2 0-6-16,1-1-9 0,-2 1-10 0,0 2-13 15,0-1-17-15,-3 0-27 0,0 1-106 0,0 0-89 16,0 0 194-16,0 1-138 0,4 6-66 0</inkml:trace>
  <inkml:trace contextRef="#ctx0" brushRef="#br0" timeOffset="59998.61">22263 14924 1304 0,'8'2'550'0,"-13"1"-365"0,3 3-129 0,-6-1 23 15,0 2-23-15,-1 8-15 0,-1 0-7 0,-1 1-14 16,-2 5-5-16,3 3-3 0,-3-2-3 0,2-1-3 16,0 0-3-16,1 3-4 0,-1-3-12 0,4 0-15 0,1-4-24 15,3-5-35-15,2 0 64 0,5-11-46 0,-2 5-22 16</inkml:trace>
  <inkml:trace contextRef="#ctx0" brushRef="#br0" timeOffset="60479.26">22467 14561 625 0,'4'-8'415'0,"-3"-1"-147"0,3 1-139 16,-2 0 80-16,1 1-26 0,2 2-25 0,-1-3-20 0,5 1-49 16,0 0-12-16,4-1-7 0,-1-1-8 15,-1 0-22-15,7 0-5 0,5 1-2 0,-1-1-5 16,0 2-7-16,3 3-5 0,-1 1-5 0,3 3-2 15,1 9-2-15,1-3-1 0,-12 7-5 0,3 9 1 16,1-1-1-16,-4 9 1 0,-3 3 1 0,-9 8-1 16,-1-2-5-16,-3 9-6 0,-1 4-2 0,-9 0-3 15,-4-1-2-15,-5 3-1 0,-5-8 0 0,0-3 2 16,0 2 6-16,-5-19 7 0,1 4 3 0,0-11 9 16,1 3 3-16,3-15 3 0,-2 1 3 0,1-6 8 15,1-6-1-15,2-4-2 0,0-2-2 0,2-2-3 0,2-2-1 16,2-8 2-16,0 2-2 0,4 2-9 0,4-1 1 15,4 0-1-15,0-3 1 0,7 2 0 0,-1-2 0 16,6 11-6-16,4 1 1 0,-1-1-1 0,4 6 1 16,3 5 0-16,2 6-1 0,1 3-1 0,2 4 1 15,1 4 0-15,5 5-2 0,-1 0 0 16,6 6-1-16,0-5 1 0,2 3-16 0,-1 0-18 0,-1-6-19 16,1 0-16-16,0-7-63 0,-5-4-39 0,1-8-64 15,0 0 146-15,-1-5-136 0,1-7-49 0</inkml:trace>
  <inkml:trace contextRef="#ctx0" brushRef="#br0" timeOffset="61231.72">23872 14647 1416 0,'-10'-2'600'0,"2"-3"-401"0,-2-1-142 0,7 1 33 16,-2 2-30-16,5-5-18 0,0 2-3 0,0 0-3 15,4-1 0-15,-2 1-2 0,0 1-1 0,0 1-3 0,-2 2-4 16,0 1-6-16,0 1-5 0,-1 0-10 0,0 2-2 16,-1 6-1-16,-2 3-3 0,-2 9-1 0,3-3 0 15,-6 4-2-15,2 11 2 0,0 0 0 0,-2 7 0 16,1-1 1-16,1 3 1 0,2 0 0 0,2 1 0 16,0-4 0-16,0-6 1 0,2-1-1 0,1-4 1 15,-1-6 0-15,1-7-1 0,-2 0 0 0,2-8 0 16,0-2 2-16,2-4-1 0,-1-1 1 0,0-10 0 15,1 1-1-15,3-5 3 0,-3-5-3 0,3-3 1 16,-1-2-1-16,-1 2 0 0,0-5-1 0,0-7 0 16,1 2-1-16,-1 2 0 0,-1-1-1 0,3 2 0 0,-1-8-1 15,4 0-2-15,-1 0 3 0,4 6-2 0,3-5 1 16,-1 0-1-16,3 1 0 0,0-3 0 0,5 7 2 16,0 3 2-16,2 0-1 0,-2 7 1 0,0 6-1 15,1-1 1-15,-4 16 1 0,3 1 0 0,-5 5-1 16,1 1 2-16,-7 14-1 0,2-4 0 0,-2 6 1 15,-4 5 0-15,1-1 1 0,-6 2 2 0,-3-1 0 16,-1 2 1-16,-4-1-1 0,-1-2 2 0,-1-2 1 16,-6-4-1-16,-3 2 0 0,2 1 1 0,2-4-1 15,-3-4 0-15,3-1 0 0,-4 1 2 16,1-6 1-16,1 2-2 0,4-7 1 0,-3 1-2 16,2-3 0-16,1-1 0 0,1 0-2 0,1-2-3 15,1 0-2-15,2-1 0 0,0-1-1 0,4 1-1 16,-3 1-2-16,5 1-1 0,1 0 1 0,2 5 0 15,-1-3 2-15,8 8 0 0,-2-2 2 0,2 7 1 16,3 1 3-16,2 3 2 0,-1 2 5 0,4 3 8 16,1 3 4-16,-1 1 9 0,2-1 5 0,-3-4 3 0,6-1 2 15,-1 1 0-15,1 0-3 0,-4-5-10 0,0-5-2 16,-5-1-9-16,2-1-3 0,-6-3-2 0,1 1-5 16,-5-5-9-16,-4-1-90 0,0-1-80 0,-1-2-173 15,-7-2 268-15,-12-3-231 0,4-3-139 0</inkml:trace>
  <inkml:trace contextRef="#ctx0" brushRef="#br0" timeOffset="72450.46">21519 13376 659 0,'-13'0'326'16,"1"0"-196"-16,-1 1-71 0,7-1 22 0,2 0 2 15,-2-2 2-15,2 1 3 0,2-2 3 0,3-1-5 16,-1 0-7-16,3-2-4 0,1-2-7 0,1-2-15 16,0 0-5-16,6-4-5 0,-2 1-3 15,1-1-10-15,2-1-2 0,5 1-5 0,-3 1-2 0,4 3-7 16,-2 1-2-16,1 2-2 0,0 2-1 16,3 5-6-16,-2 1 0 0,-2 7 0 0,2-1-3 15,-1 0 3-15,-2 10 0 0,3 2-1 0,-1 1 0 16,-4 0 3-16,0 2-2 0,2-1 2 0,-2 6 1 15,-4-3-2-15,2 1 1 0,-7-2 0 0,0 3 3 16,4-2-2-16,-7 2 3 0,-7-5-1 0,-5 1 2 16,5 1 4-16,-7-4 0 0,-2 0 1 0,-5-4 1 15,-5 1-1-15,2-3-2 0,0 0 2 0,-2-4-4 16,-1 2-2-16,3-6-2 0,1-1-2 0,0-2-3 16,1-2-1-16,3-3 0 0,1 0-2 0,5-3-1 15,4-2-1-15,4-2 3 0,2 3 0 0,1-1 1 0,9 0 0 16,5 1 2-16,0 1 1 0,0-2 1 0,7 6 0 15,-1 1 0-15,6-1 0 0,6 2 3 0,-1 0 0 16,-3 4 0-16,4-1 1 0,1 3 2 0,2 1-1 16,-5 0-1-16,-6 3 0 0,-1-1 1 0,-6 1-4 15,-4 0-14-15,-7 1-73 0,1-1-50 0,-8-1-83 16,-3-3 160-16,-6 2-155 0,6 0-89 0</inkml:trace>
  <inkml:trace contextRef="#ctx0" brushRef="#br0" timeOffset="72681.02">22123 13582 1263 0,'-1'10'532'0,"-1"2"-348"0,0-1-121 0,-3 3 27 16,4 3-18-16,-2 4-9 0,-1-4-1 15,0 2-19-15,-1 3-11 0,-1 5-2 0,1-2-9 16,-2-4-10-16,1 2-4 0,1-3 0 0,0 2-24 16,0-5-23-16,1 1-29 0,4-9-47 0,0 0 86 0,2-2-63 15,2-6-31-15</inkml:trace>
  <inkml:trace contextRef="#ctx0" brushRef="#br0" timeOffset="73200.31">22365 13412 776 0,'-8'0'370'15,"-3"0"-192"-15,6 0-85 0,-3-1 34 0,8 1-18 16,-5-1-8-16,2-2 1 0,0 2-7 0,3-3-9 15,0 3-7-15,-1-2-17 0,1 0-5 0,1-1-3 16,1 2-2-16,2 0-11 0,0 0-5 0,2-4-2 16,4 4-2-16,-4-3-10 0,3 2-2 0,-1 2-4 0,8-2 0 15,1 2-5-15,0-2 0 0,0 6-2 0,-3 0-2 16,6 1-1-16,-3 2 0 0,0-2-1 0,-2 3-1 16,0 2 1-16,-2-2 0 0,-2 1-1 0,-3 1 3 15,0 0 3-15,-6 1 0 0,0 0 0 0,-4 2 2 16,0-1 1-16,-6 2-2 0,0 0 1 0,-2-2-3 15,-1 3 1-15,-1-5-3 0,1 2 1 0,0-4-1 16,0 0-3-16,2-2 1 0,1-1-2 0,1-1-2 16,4-3-4-16,2 0-2 0,-1 0 0 0,2-1-2 15,4-3 1-15,4 1-1 0,1 1 2 0,7 0 1 16,-2-2 1-16,0 3 2 0,6 1 1 0,0 4 0 16,1 1 0-16,-1 2-1 0,-1 3 2 15,0 0 1-15,-1 4 1 0,-3 5 2 0,-4 0 3 16,1 0 3-16,-11 4 3 0,2-2 4 0,-8 4 7 15,3-2 2-15,-13 0 1 0,1-1 5 0,-2-2 6 16,-4 1 0-16,0-7-3 0,-1 4 0 0,1-8-9 16,2-4-4-16,1-6-6 0,1 2-6 0,1-4-11 0,6-9-7 0,2-5-45 15,-2-2-35-15,6 1-49 0,1-6-73 16,5 0 148-16,4-14-140 0,8-10-78 0</inkml:trace>
  <inkml:trace contextRef="#ctx0" brushRef="#br0" timeOffset="74244.82">23724 13413 703 0,'0'-4'407'0,"0"-2"-171"0,0 2-119 16,-1-2 81-16,1 3-47 0,-1 0-5 0,0 1-9 16,-4-1-11-16,1 2-28 0,-2 0-8 15,2 1-12-15,-2 2-11 0,-3 2-25 0,2-3-9 16,0 4-7-16,0 1-7 0,-1 3-12 0,-1 2-4 0,2 5-1 16,1 1-2-16,1-2-1 0,3 8-4 0,-1 5 2 15,3-2-1-15,0 1 0 0,0 0 2 0,1 1-2 0,5 3 1 16,2-4 1-16,0 3 2 0,1-8 1 0,3-1 3 15,2 1 0-15,3-5 1 0,4-6 2 0,-5-2 4 16,1-1 1-16,1-4 0 0,-3-4 2 0,1-3-1 16,0 0 2-16,-6-2-1 0,1-3 2 0,-1-4-1 15,0 0 0-15,-4-4-2 0,3 1 1 16,-2-3-3-16,0 1 0 0,-1-2-2 0,-1-2-2 0,1 0-3 16,0-2-1-16,0 1 1 0,0 1-3 15,-1 1 1-15,2 2-2 0,-1 2 2 0,1-1-1 16,0 5 2-16,-3 4-2 0,-1 3 2 0,2 0 3 15,-3 8 1-15,0-3-1 0,-2 6 1 0,0 5 7 16,0 1-1-16,0 7 4 0,0 2 0 0,0 3 1 16,0 1 2-16,0 4 3 0,1 0 2 0,1 1-1 15,-2-2 0-15,4 0 0 0,-3-3-1 0,2-1-1 16,-1-1-1-16,-1-9-5 0,2 3 0 0,-1-5-8 16,-2-1 1-16,2-7-3 0,1 3 1 0,-3-4-12 15,3-3-14-15,-3 0-20 0,2-1-33 0,-2-1-38 0,2-4-64 16,2 0 121-16,-2-3-95 0,-1 0-28 0</inkml:trace>
  <inkml:trace contextRef="#ctx0" brushRef="#br0" timeOffset="103080.41">4618 7262 200 0,'-1'-5'195'0,"1"0"-39"0,0-3-59 16,1 0 53-16,1-2-11 0,0 1-3 0,0 1 0 15,0-2 6-15,1 2-1 0,-1-1-1 16,-2 2-13-16,1 0-9 0,0 1-12 0,-1 0-9 0,0 0-28 15,0 2-12-15,1 1-11 0,0-3-9 0,0 4-20 16,6-2-7-16,6-2-2 0,-2 0-6 0,2 2-4 16,7-1 0-16,5-3-1 0,7-3-43 0,11-3-37 15,-4 0-57-15,2-3 105 0,5-4-95 0,1 1-59 16</inkml:trace>
  <inkml:trace contextRef="#ctx0" brushRef="#br0" timeOffset="103557.66">4996 8752 1125 0,'0'0'525'0,"0"-3"-288"16,7-4-130-16,8-5 61 0,5-4-44 0,-3-1-10 15,14-12-15-15,-3 5-12 0,5-5-53 0,-1 0-66 16,6-5-117-16,0 2 131 0,0 0-118 0,2 0-73 16</inkml:trace>
  <inkml:trace contextRef="#ctx0" brushRef="#br0" timeOffset="109628.41">20383 13479 700 0,'0'9'360'0,"0"-4"-212"0,0-1-102 0,1-6 83 16,0 1-111-16,4-5-4 0,4 1 1 0,0-4 0 15,3 0 1-15,3-1-1 0,1-1-2 0,3 2-2 16,-2-2 0-16,0 2-2 0,3 3-5 0,1 3-1 16,0-3-3-16,-4 3-3 0,0 3 1 0,2 0-1 0,4 0 2 15,2 4-2-15,-3-1 3 0,2-1 0 0,5 1 2 16,1 0 0-16,2-1 2 0,0 3 1 0,1-3 0 16,-1-1-8-16,0 2-8 0,-7 1-15 0,-2-3-81 15,0 1-83-15,-12-4 146 0,3 1-105 0,-4-3-90 16</inkml:trace>
  <inkml:trace contextRef="#ctx0" brushRef="#br0" timeOffset="109937.28">21064 13246 835 0,'-17'9'351'0,"1"0"-219"0,3 0-86 0,4 0 6 0,-5 0 1 15,3 1 4-15,5-1-14 0,0-4-8 0,3 2-4 16,0-1 1-16,4-2 2 0,-1 1 1 0,2-3-4 16,7 0 8-16,-2-2 0 0,4-2 0 0,3 1 2 15,0 0-7-15,1-1-4 0,4 1-1 0,-1 1-6 16,-4 1-4-16,3 1-2 0,-6 8-2 0,0-1 1 15,-4 3 2-15,1 1 2 0,-8 12-2 0,2-4 0 16,-5 7-2-16,-4 3-1 0,-2 0-1 0,-2-1-3 16,0 1-2-16,-4-3-19 0,6-6-31 15,-3 0-59-15,4-5-121 0,9-12 172 0,4-6-137 16,0-8-153-16</inkml:trace>
  <inkml:trace contextRef="#ctx0" brushRef="#br0" timeOffset="119552.27">12842 6564 848 0,'-6'-6'388'15,"-1"-4"-214"-15,0 3-93 0,0-4 29 0,0-3-2 16,2 5 0-16,-3-4-1 0,3 3-31 0,0 7-16 0,0-6-7 15,0 3-7-15,1 1-19 0,2 1-3 0,-2 0-3 16,3 0 1-16,0 1-3 0,0-1 1 0,0 1-8 16,1 0-2-16,0 1 0 0,2 0-2 0,2-3 0 15,4 2-4-15,-2 0 1 0,6-1 1 0,-1 1-1 16,2 1 4-16,0-2 2 0,3 3 0 0,-1-2 5 16,2 2 5-16,-2-1 2 0,2 4-2 0,-2-2 2 15,-2 5 1-15,3-2 0 0,-7 9 0 0,1-2-2 16,-6 3 0-16,-1 2 0 0,-5 1 1 0,1-1 1 15,-1-2-1-15,-8 2 0 0,-1-3 13 16,1 1 2-16,-2-2 5 0,-1-3 3 0,-1-3 4 0,-2 4 11 16,-1-4 2-16,1-1-2 0,4-4-16 0,-5 0-4 15,4-2-10-15,0-3-6 0,3-1-6 0,2-5-12 16,0-1-5-16,3 0-3 0,1 2 0 0,4-4-2 16,0 1 2-16,4 4-1 0,-1-2 0 0,1 5 0 15,1-2 0-15,3 8 2 0,-1-1-1 0,1 3 1 16,0 6-1-16,2 2-1 0,-3 2-5 0,3 2-28 15,-2 2-14-15,0-1-22 0,-1 2-30 0,0-4-33 0,-4-2-53 16,1-1 115-16,2-3-89 0,-2 0-6 16</inkml:trace>
  <inkml:trace contextRef="#ctx0" brushRef="#br0" timeOffset="127117.12">20490 13213 1457 0,'-11'-1'474'16,"6"-3"-337"-16,1 2-116 0,2-1-15 0,6 3-6 15,0 2 1-15,2 8 6 0,-2-6 4 0,-3 18 0 16,1-3 1-16,1 10-3 0,-3 4 1 0,-6 9 0 16,-2-2-2-16,-4 8-2 0,-1 5-1 0,-7-1-1 15,3-1 1-15,-3-4-1 0,3-8-1 0,0 2-2 16,2 0-1-16,3-12 0 0,8-7-2 0,1-9-3 0,4-5 0 16,12-18-3-16,-5 5 3 0,9-15-1 0,5-12 3 15,1 1-1-15,8-11 3 0,-1-2 0 0,2-4 1 16,-1-1 2-16,0-3 0 0,1 1 0 0,-1 4 0 15,-2-3 3-15,0 12-1 0,0 1 1 0,-4 7 2 16,3-3 0-16,-11 23 1 0,2-3 5 0,-4 11 8 16,-4 7 3-16,-5 11 3 0,0 2 3 0,-6 10 2 15,0 6 2-15,0 4 0 0,-2 1-4 0,-2-1-7 16,4 0-5-16,0 3 1 0,0-1-1 0,3-8-5 16,2-5-1-16,2-3 0 0,0-3 0 0,4-14 0 15,0 7 1-15,2-14-3 0,1-5 2 0,0-3 2 16,0-7-2-16,1-8 0 0,-3-4 2 15,1 0-1-15,-3-8-1 0,-2 1 0 0,-1 0-3 0,-1-1 0 16,-6 6 1-16,1 0-2 0,-2 3 0 16,0 1-1-16,-2 7-1 0,0 1-1 0,-1 9-4 15,0 2-1-15,0 11-2 0,-3-1-1 0,4 4-2 0,-4 16 0 0,2 8-3 16,3-1 4-16,-5 0 0 0,5 7 1 0,3 4 2 16,3 5 0-16,5-2 0 0,-1 3-2 0,2-15 3 15,1 2 0-15,3-1-1 0,-2-12 1 0,3-6-1 16,-1-8 2-16,-1-4 1 0,3-7 2 0,-1-7-1 15,1-12 0-15,1 1 2 0,0-12 0 0,-3 0 1 16,-1-3-1-16,2-3 0 0,-9-1 0 16,3 0 1-16,-5 2-2 0,3 2 1 0,-7 3 0 15,0 1 1-15,-1 5 2 0,-2 5 1 0,-2 10 0 16,0 0 1-16,-1 5-1 0,-3 15-2 0,1 9 0 16,-1-2-3-16,-1 4-2 0,1 7-1 0,1 1-2 0,0 6-19 15,1-1-20-15,0 2-28 0,4-10-41 0,2-1 81 16,1 3-60-16,0-8-27 0</inkml:trace>
  <inkml:trace contextRef="#ctx0" brushRef="#br0" timeOffset="152850.6">20922 13675 1024 0,'-20'-14'356'0,"2"1"-286"0,5-1-63 16,3 1-8-16,6-4-4 0,-1-1-1 0,5 0 0 16,4 0-3-16,0-2 7 0,-1 2 1 0,2 0-2 15,0-1 1-15,1 2 11 0,-2 1 6 0,1-1 5 16,-2 4 10-16,2 1 14 0,1 1 5 0,-2 4 1 16,1 0 2-16,-2 1-9 0,-1 4-6 0,7 2 1 15,-5 1-6-15,0 3-15 0,2 1-5 0,0 2-1 0,-1 8 3 16,1 13-3-16,1-6 2 0,-3 10-7 0,0 6 0 15,2 2 0-15,-1 8 0 0,-1-3 1 0,2 2 3 16,1-3 5-16,-2-3-1 0,4-6 4 0,-1-5 9 16,0-1 4-16,-3-13 2 0,2 2-1 0,-1-9-3 15,3 1-4-15,0-11-1 0,0 0-3 0,0-8-10 16,5-3-3-16,4-8-2 0,-3-3-1 0,4-4-1 16,0-6-1-16,3 1 3 0,-3-5-2 15,0 4 0-15,-1 3-3 0,1-2-1 0,0 3 0 16,-2 6-3-16,-3 4 0 0,0 4-2 0,-2 6 0 15,-4 9 0-15,2-3 2 0,-7 10 0 0,-2 10 2 16,0 0 1-16,-3 9 1 0,2 1-1 0,0 3 4 16,0 2-1-16,4 3 1 0,-2-4 2 0,7-3-1 15,-1-1 1-15,6-11-2 0,0 2 5 0,2-8-4 16,-2 1 3-16,8-12-1 0,-1 1 0 0,3-7-1 16,-2-5 2-16,2-4-1 0,-5-2-1 0,6-4 2 15,-3-3-2-15,0 2 1 0,-1-3-2 0,-4 3 3 0,-2 2-2 16,0-1 1-16,0-1 2 0,-4 6-2 0,-5 1 1 15,1 4-1-15,-3-3 2 0,-3 8-3 0,3-3-1 16,-6 8 0-16,2 2-2 0,0 0-1 0,-1 5-1 16,-1 4-1-16,1 3 0 0,0 2 0 0,1 3 0 15,0-3 0-15,1 1-1 0,-1 2 3 0,2-7-3 16,2 2 0-16,0-5-1 0,-1 1 2 0,6-4-2 16,0-1 2-16,1-3-1 0,3-2 1 0,4-5 0 15,-3 1 0-15,4-5 3 0,0-6-2 16,-3-3 0-16,3 0-1 0,-2 1 2 0,0-7-2 0,1 1 1 15,3 0 1-15,-8 4-1 0,4 1 0 0,-1 2 0 0,-2 3 1 16,-5 7-1-16,1-3 1 0,-4 9 0 0,-4 4-1 16,1 3 1-16,-2 6 0 0,-2 7 0 15,-2 11 0-15,-2-1-2 0,-3 10 1 0,3-3-1 0,-2 4 0 16,0 3 1-16,4-7 0 0,-4 5-2 0,6-7 1 16,-1 0 0-16,3-8 1 0,1 1 1 0,2-6 0 15,5-4 2-15,2-6 0 0,1-1 4 0,3-8 4 16,3-2-1-16,0-9 0 0,3 0 0 0,-2-1 0 15,5-9-2-15,4-3-1 0,1-2 0 16,-4-1-3-16,5 0-1 0,-5-2-1 0,6-3 1 0,-4-1-2 16,3 0 2-16,-10 5-2 0,2-3 1 15,-1 1-2-15,-1 3 1 0,-2 5 2 0,-7 7-2 16,1 0 0-16,-4 10 0 0,-1 5 2 0,-6 16-3 16,0-5 3-16,-5 20-2 0,0-2 0 0,2 7-2 15,-3-1 1-15,4 7-2 0,0-1 1 0,2-2 0 16,3 0 0-16,5-9-4 0,1-1 3 0,-1-4 1 0,5-13-1 0,6-1 1 15,-2-1 0-15,2-8 0 0,3-4-1 0,2-7 1 16,10-7-1-16,6-12-1 0,-2 3 2 16,-3-5-1-16,3-8 0 0,2 1 1 0,-2-5 1 15,-5 0 2-15,-7 2 2 0,1-3-1 0,-8 1 1 16,-1 4 1-16,-3 2 0 0,0 1-1 0,-3 4-2 16,-1 6 1-16,-2 9-3 0,0-3 2 0,-6 18-2 15,1-2-1-15,-3 12 1 0,1-1 3 0,-5 20 0 16,1-4-1-16,-2 8 2 0,-2 6-2 0,2 2 1 15,0 1 0-15,0-4-2 0,4-3-1 0,2 1 0 16,2 1 0-16,0-10 1 0,5-4 0 0,2-5 1 0,3-2 1 16,7-12-1-16,-2 5 1 0,5-9-1 0,5-9 1 15,-1-1 0-15,5-6-2 0,-1-5 0 0,3-4 0 16,-1-1 1-16,-2-6-2 0,-1 0 0 0,-2-2 1 16,0-1 0-16,-2 1 0 0,-1 1 2 0,2 1-3 15,-3-1 1-15,0 6 0 0,1-2 3 16,-8 8-3-16,3 2-1 0,-3 9 1 0,-3 4-2 0,-6 6 2 15,-4 7-1-15,-1 11 1 0,-2 3-2 0,0 0 0 16,-2 12 0-16,0 7 0 0,0-2 1 0,5-1-1 16,-3 1 0-16,1-1-1 0,4 0 0 15,2-6 0-15,-2 4 1 0,6-15-1 0,-1-3 1 16,1 4 0-16,3-12 0 0,2 0 0 0,1-10 1 16,0-1 1-16,-1-6 1 0,1-4-1 0,2-4 1 15,0-2 1-15,1-9 1 0,-1 4 1 0,-2-2 4 16,2 0 1-16,-9 0-1 0,3 2 7 0,-5 1 16 15,-3 2 8-15,-6 4 6 0,0-1 3 0,-1 4 0 0,-6 11 3 0,-2 3 2 16,-2 2-4-16,0 3-19 0,-3 10-9 0,2 4-6 16,-3 9-5-16,3 5-3 0,-3-1-6 0,8-2-11 15,3 2-50-15,0 0-38 0,4-2-54 16,4-9-82-16,8-8 164 0,-5 2-128 0,7-12-51 16</inkml:trace>
  <inkml:trace contextRef="#ctx0" brushRef="#br0" timeOffset="153588.21">21455 11981 1268 0,'-14'-5'522'0,"5"1"-356"0,-1-1-120 0,3 2 12 15,5 0-13-15,-1-1-23 0,3 0-5 0,3 4-9 16,3-3-5-16,1 0-3 0,-2 1-2 0,6-1-2 16,-1-2 1-16,0 4 0 0,1-2 2 15,-1-1-1-15,1 1-1 0,2 2 1 0,4 0 0 0,-3-2 0 16,4 0 0-16,0 1 2 0,3 1-2 0,0 1 0 16,1-1 1-16,-1 4 1 0,-2 6 3 15,1-1 1-15,-9 13 3 0,1 2 0 0,-6 10 7 16,0-3 0-16,-17 19 2 0,1-5-1 0,-7 7 3 15,-10 4 7-15,1-1 4 0,-5-1 5 0,2-6 3 0,-2-8 5 0,-3 4 15 16,-2-1 5-16,6-8-2 0,-2-6-6 0,1-3-5 16,1-5-2-16,6-11-8 0,-5 6-8 15,14-15-19-15,4-4-7 0,-2-4-3 0,8-7-3 0,5-2-4 16,6-4-4-16,0-1 3 0,8-2 1 0,3 1 1 16,5-1 4-16,0-1 0 0,6 2 2 0,-2 5 1 15,1 3 1-15,2-1 0 0,-7 10-2 16,1-1 3-16,-3 7-2 0,2-2 0 0,-7 9 1 15,3-2 0-15,-5 6 2 0,0 1-1 0,-3 5 2 16,0-2-2-16,-2 0 1 0,-1 0-1 0,2 2-3 16,-1-4-10-16,0 0-16 0,0-5-20 0,0-6-28 0,5-1-85 15,1-10-61-15,-1 4 150 0,1-7-121 0,7-5-82 16</inkml:trace>
  <inkml:trace contextRef="#ctx0" brushRef="#br0" timeOffset="153773.56">22054 12367 1787 0,'-11'15'632'0,"6"-6"-481"0,0 3-120 0,-1 3 15 16,8-2-32-16,0 1-9 0,0 6-3 0,0-2 4 15,-1 3-8-15,0 0-16 0,-1 2-70 0,1 0-40 16,-1 0-57-16,-2-2-134 0,2 4 225 0,0-1-167 15,-1-3-59-15</inkml:trace>
  <inkml:trace contextRef="#ctx0" brushRef="#br0" timeOffset="154365.68">22290 11907 1469 0,'-18'1'640'0,"4"1"-414"16,-6-2-155-16,13 1 50 0,-5-1-53 0,9 0-43 16,1 0-3-16,3-3-8 0,1 1-5 0,4 0-7 15,0-1-2-15,3-1 0 0,1 1 0 0,0 0 0 16,0 1 0-16,5-2 0 0,2 3 0 0,-4-1-1 16,4 1-1-16,-4 1 0 0,3 1 2 0,1 3-2 15,2 0 2-15,-7 3 0 0,0 0 0 0,0 2 2 16,-1 0 0-16,-1 3 2 0,-7 1 1 0,4 0 0 15,-6 2-1-15,-1 0 2 0,-2 3-2 0,-2 2 1 16,-3-3 0-16,2-1-1 0,-2-1 0 0,-2 2 1 16,4-6-1-16,0 1-2 0,-3-3 2 0,5-1-1 15,1-3-3-15,-5-1 0 0,8 1-2 16,-1-3-1-16,4-2-1 0,1 0-1 0,3 0 0 0,7-1-1 0,0 0 2 16,6-1 0-16,-3 0 2 0,3 2 0 0,-1 4 0 15,4-1 1-15,-3 6 1 0,0-3 2 0,-7 6 0 16,1 6 1-16,-2-1 2 0,-4 2 1 0,-5 4 3 15,-5 0 2-15,-3 2 0 0,-5 0 0 0,-4 3 1 16,-10-2 1-16,4 2 1 0,-13-5 1 0,4 1-2 16,-3-4 0-16,0 2 1 0,-1-13-3 15,2 3-1-15,1-8-5 0,0-3-5 0,3-5-10 0,-1-1-13 16,5-4-43-16,1-5-30 0,6 2-37 0,-1-3-53 16,4 2-91-16,9 4 182 0,1-1-170 15,-1-1-95-15</inkml:trace>
  <inkml:trace contextRef="#ctx0" brushRef="#br0" timeOffset="155061.46">23541 11987 996 0,'-1'-12'487'0,"-1"-1"-311"0,-3 5-123 0,1 0 104 0,-1 0-139 16,4 3-6-16,0-2-2 0,1 5-3 0,-1 3-2 15,-3 2-1-15,2 3 0 0,0 8 0 0,2 11-4 16,-2 3 0-16,2 12 0 0,0 5 3 0,-1 12-2 16,1 1 3-16,-1 12-3 0,-1-3 2 0,-3 4-1 15,3-2 2-15,2-7-2 0,-1-1-2 0,-2-11 2 16,3-7-1-16,0-11 2 0,0 0-2 0,1-13 5 16,-1-9 3-16,0-5 1 0,0-4 3 0,1-1 1 15,-1-10-1-15,-1-9 4 0,1 0-2 0,-2-1-1 16,1-7-2-16,-2-4-2 0,1-3-1 15,-3-5-1-15,1 1 0 0,1 5-5 0,-1-8-1 16,-2-2-3-16,2 2-6 0,0 1-3 0,4-5-4 0,0 2-2 16,0-2 0-16,3 5-2 0,3 7 0 0,1-5 1 15,2 19 1-15,1-3 2 0,1 12 4 16,0-2 1-16,4 16-1 0,2 0 5 0,1 9 7 16,6 5 5-16,4 9 7 0,-2 0 6 0,2 8 21 15,3 5 6-15,-3 2 2 0,-4-1 2 0,-1-3-2 0,-12-4-2 16,0 4 1-16,0 1-1 0,-5-8-19 0,-6-3-2 0,-3 0 1 15,-5 3 3-15,-14 1-3 0,5-1 2 16,-15-9-5-16,-5 2 1 0,-3 0-7 0,-12-2-20 16,5-4-39-16,-1-7 36 0,2-1-21 0,6-5-17 15</inkml:trace>
  <inkml:trace contextRef="#ctx0" brushRef="#br0" timeOffset="169274.67">21136 12091 738 0,'-10'25'275'15,"2"6"-194"-15,-1 1-43 0,4 0 11 0,-1-1 7 16,4 9 5-16,0-3 9 0,-2 1 9 0,2 0-8 15,1-1-7-15,-1-1-11 0,-2 2-14 0,0-2-8 16,2 0-4-16,-1 0-5 0,0-5-9 0,-2-8-1 0,1 3 3 16,-1-1 2-16,4-8-2 0,-2-4 6 0,1-4 3 15,-1-4 2-15,3-10-4 0,1 4 2 0,1-14-6 16,2-10-1-16,0 0-3 0,2-12-4 0,0-3-3 16,2-6-4-16,1-2 4 0,1-1-2 0,2-1-1 15,-2 2-2-15,2-2 3 0,0 13-4 16,0-3 2-16,-2 10 0 0,1-3 0 0,-6 23 0 0,1-2 0 15,-1 15 1-15,-4 7 0 0,0 14 2 16,-1 2 2-16,0-1 2 0,-2 15 0 0,0 7 5 0,-1 1 4 16,0-3 0-16,0 2 2 0,-1 0 1 0,1 2 4 15,0-6-3-15,-2 6 1 0,5-22-4 0,1-2 2 16,2-3 3-16,1-14-1 0,3-2-1 0,4-13-3 16,1-2 0-16,1-8 0 0,5-10-1 0,4-8-7 15,0 2-2-15,4-14-2 0,2 0 0 0,-1-3-2 16,2-1 1-16,-1-2-3 0,-2 0 0 0,-1 2 1 15,-1 1 0-15,-7 7-3 0,1 1 0 0,-3 8-2 16,-4 7-3-16,-4 14 1 0,1 2 0 0,-5 5-2 16,-3 21-3-16,-4 13 1 0,1 0-1 0,-2 4 0 15,-2 14 4-15,2 5-3 0,-3 13 0 0,0 11 3 16,-1-1 3-16,6-11-1 0,0 0 1 0,2 2 3 16,0-8 0-16,2-13 1 0,9-16 1 0,-2-1 2 15,6-18 2-15,1-8-1 0,5-13 1 0,1-3-1 16,3-12-2-16,3-7 3 0,2-9 0 0,0 0-1 15,2-8-2-15,1-1 1 0,-5-1-1 0,2-1 3 16,-7 3-2-16,-1-4-2 0,-4 6 0 0,-6-3-1 16,-6 5-1-16,1 2 0 0,-2 5-1 0,-7 20-1 0,-2-1-4 15,4 3-1-15,-8 11-3 0,3 12-1 0,1 9-2 16,-7 16 2-16,-4 18-2 0,3-8 2 0,-2 15 6 16,0 15 1-16,4 0 1 0,-5 12 1 0,4-5 4 15,9-6 0-15,2 2 1 0,3-10-2 0,11-11-2 16,7-15 2-16,-3 1 1 0,10-30-1 0,-1 1-1 15,2-16 1-15,5 4 0 0,-1-32-1 0,0 7 3 16,-3-13 0-16,5-11 1 0,-2-4-1 0,-1 0-1 16,-1-2 1-16,-4-4 2 0,-4 6 0 0,-2-4-1 15,-3 9-2-15,-10 6 0 0,1-4 1 0,1 1 1 16,-6 7-1-16,-1 5-1 0,-3 11-2 0,-1-2-2 16,-5 23-1-16,3-10-3 0,-6 24-2 0,-1 17 0 15,-2 0-3-15,0 19 3 0,-1 5 0 0,1 18 5 16,1-2-1-16,1 12 3 0,4 1 1 0,4-6 1 15,-1 6 3-15,10-21-4 0,2 1 3 0,5-13-2 16,-2 3 1-16,17-31 0 0,-5 5 1 0,4-14 2 16,4-7-1-16,-2-8 1 0,1-5-1 0,1-10 3 15,-5-10-1-15,1-5-1 0,-2-3 2 0,-3 1-4 0,-3-7 2 16,-2-9 1-16,2 1-1 0,-6 7 1 16,-4-1-3-16,0 3 2 0,-1-6-2 0,-4 7 0 15,2-2-1-15,-4 13-3 0,-1 5-2 0,1 0-2 16,-2 7 0-16,-1 13-2 0,-5 16-3 0,1 0-1 15,-4 19-2-15,0 7 1 0,-1 17 4 0,-1-2 1 16,4 23-1-16,-1-5 1 0,4 1 4 0,-2 5 2 16,9-13 0-16,0 1 2 0,5-10 0 0,4-10 1 15,5-12 0-15,1-1 2 0,-1-11 0 0,8-18-2 0,9-6 5 16,-2 1 0-16,-1-6-2 0,6-12-1 0,-3-2 1 16,4-13-1-16,-4-8-1 0,4 3 3 0,-12 0-5 15,0-7 3-15,-1-3-1 0,-5-2 1 0,-2 2 0 16,-2 2-2-16,-2 1 3 0,-4 1-3 0,-1 8 0 15,-3 3-2-15,-1 3 1 0,-2 5 0 0,-1 9-3 16,-3 12 0-16,1-4-4 0,-8 25-2 0,3 0 0 16,-3 18-1-16,-1-6 1 0,-1 30-2 0,-1-3 2 15,2 12 2-15,1 9 1 0,3 0 2 0,0-3 0 16,3-5 3-16,5-13-2 0,5 1 2 0,-1 0 1 16,3-16-1-16,6-12 1 0,1-10 1 0,12-4-1 15,7-20 0-15,-3 8 1 0,4-19-2 0,5-12 2 16,1-1 3-16,2-13-4 0,-1-5 1 0,-5-5-1 15,-1-2 0-15,-3-5 1 0,-3 3 1 0,-4 1 0 16,-2-2-2-16,-4 5 2 0,-2 1-1 0,-5 4 1 16,0-1-1-16,-6 10-2 0,-3 1 1 0,-2 12-6 15,1-4-1-15,-7 26-3 0,-2-3 1 0,-2 17-4 16,-4 11-1-16,-3 17 2 0,1 0-2 0,-1 0 5 0,-1 20-1 16,1 14 2-16,0-2 3 0,3-4 1 15,3 5 1-15,3-4-1 0,2 2 2 0,7-13 0 16,-1 9 3-16,4-28 2 0,11-4-2 0,-1-2 1 15,6-15 1-15,4-7 1 0,1-11 0 0,2-1 0 16,5-11-3-16,-1-7 1 0,-2-11-3 0,0 0 3 16,0-11-3-16,-4-4 2 0,-2-3 2 0,2-2-3 15,-8-1 1-15,0 2 0 0,-7 4 1 0,4-2 1 16,-14 13 1-16,4-2 6 0,-5 11 18 0,-4 5 3 16,-4 14 1-16,-1-2 1 0,-1 6 0 0,-7 21-5 0,-1 17 2 15,-1-1-9-15,0 4-19 0,-2 17-2 0,3 3-1 0,-4 13-2 16,8 9-1-16,-2 2-17 0,13-19-33 15,8 3-170-15,4 1 305 0,12-12-110 0,15-15-32 16,20-11-5-16</inkml:trace>
  <inkml:trace contextRef="#ctx0" brushRef="#br0" timeOffset="176178.53">21509 14829 823 0,'-6'-6'289'0,"-2"-1"-191"0,4-3-55 16,2 0 16-16,2-4 6 0,2 0 3 15,0 1 4-15,0-3 3 0,1 3 4 0,1-1-7 16,-2-1-6-16,1 5-8 0,2-3-9 0,-2 6-17 16,1-1-6-16,-4 5-7 0,4-3 0 0,-1 6-7 15,-2 1-1-15,1 5-2 0,-1 0-1 0,-2 3-1 16,1 4-1-16,3 6 0 0,-3 1-2 0,0-2-2 0,-3 10-1 15,-1 7 2-15,3 0-1 0,0-3 0 0,-2 4 1 16,0-2 0-16,2 2-1 0,0-8 2 0,1 5 0 16,0-15-2-16,2-3 1 0,-1 1 0 0,1-8 1 15,5-3 3-15,0-7 9 0,1-3 1 0,5-4 1 16,2-8 1-16,4-9 2 0,-2 4 1 0,10-24-3 16,-2 6-2-16,7-9-7 0,0 2-1 0,8-4-3 15,-6-1 1-15,1 0 0 0,2 3 1 0,-9 3 1 16,3 3 1-16,-8 8 1 0,-8 11-3 0,-3 4 6 15,1 1 2-15,-4 9 0 0,-6 12 0 0,-2 10-2 0,-3 8 0 16,-7 20-1-16,3-7 2 0,-3 11-7 0,-6 17-1 16,0-1-2-16,-2 10-1 0,0-1 1 0,1-3-1 15,-2 1 0-15,1-3 1 0,10-11 0 0,7-14 1 16,-2 0-2-16,11-16 2 0,7-8 0 0,7-15 2 16,2 0-1-16,8-26-1 0,-2 0 0 0,5-12 0 15,2 2 2-15,3-21-1 0,1 5-2 16,-1-6-1-16,5-3 3 0,-6 2-1 0,2 2 0 15,-5 6-2-15,-9 3-1 0,4-3 0 0,-2 1 0 16,-7 11-2-16,-4 3-4 0,-4 10-2 0,0 2-5 16,-9 21-3-16,4-8-1 0,-10 25 0 0,-2 14-2 15,-1 1 0-15,-6 16 3 0,-3 8 2 0,0 17 5 16,-5-2 2-16,1 11 2 0,5-3 2 0,1-1 2 16,0 1 0-16,5-4 2 0,6-10-2 0,9-16 4 15,0 7 0-15,16-32 0 0,-5 5 2 0,9-16 3 16,1 2 3-16,14-27-1 0,0 3 1 0,3-13 0 15,5-10 0-15,-4-5-1 0,1-3-3 0,-2 0-3 0,-9-5-2 0,13-7-1 16,-4-2 1-16,-8 7-2 0,3-1-1 16,-1 4 0-16,6-8 1 0,-3 5-1 0,1-2 3 15,-13 17-2-15,2 1-3 0,-4 2 0 0,-6 9-4 16,-6 11-2-16,-8 16-1 0,2 3-1 0,-11 16-2 16,-2 11-1-16,-7 18 2 0,1-4 3 0,-8 27 1 15,3-5 4-15,-1 6 4 0,-2 2 4 16,5-6 0-16,1-2 3 0,6-9 0 0,2-8 0 0,11-18 1 15,-1 1-1-15,10-17-2 0,6-10-1 0,7-12 0 16,4-3-1-16,-4-5 1 0,12-17-2 0,0-9 1 16,2 0 3-16,-7-4-4 0,2-5 1 0,-5-3 1 0,0-7-2 15,-8-4 3-15,0 1 1 0,-6 10-1 0,-1-7-2 16,-1-1 1-16,-3 4-2 0,-1 7 0 0,-3 7 0 16,-1 2-1-16,-3 9-1 0,-3 9-3 0,-6 14 0 15,1-4-2-15,-10 29 0 0,2-3 0 0,-5 20 0 16,0-6-1-16,-5 28 1 0,0-5 2 0,2 10 3 15,-2 8 6-15,6-4 4 0,0 1 1 0,1-10 3 16,8-13 0-16,7 1 4 0,-1-2-1 0,5-11-1 16,6-12-2-16,7-8-3 0,8-4-2 15,11-14-3-15,-2 4 2 0,-3-13-5 0,2-9 5 16,6-1-2-16,-7-8 2 0,-5 0-1 0,-10-3 4 0,3-2-1 16,-9 1 1-16,-3 3 2 0,-7 6 1 15,-2-2 2-15,-5 6-2 0,-2 5-1 0,-10 8-6 16,4-2-1-16,-12 20-4 0,0-3-2 0,-3 9-8 15,1 0-11-15,-5 14-15 0,2-2-20 0,1 4-84 16,-1 0-53-16,9-5-88 0,1 0 191 0,0-3-148 0,13-9-70 0</inkml:trace>
  <inkml:trace contextRef="#ctx0" brushRef="#br0" timeOffset="176887.9">21164 10524 1018 0,'-4'-9'495'16,"-1"-6"-289"-16,2 5-122 0,1 0 17 0,2-2-13 15,1 2-5-15,2-2 2 0,5 2-8 16,-1-4-9-16,3 6-24 0,4-2-1 0,2 2-2 0,4-1-7 15,2 4-4-15,5 2-11 0,-1 0-4 0,5 4-2 16,0 6-1-16,0 6-7 0,-1-1-2 16,-2 7 2-16,0 4-2 0,-5 9 3 0,2-1 0 0,-10 12-2 15,-3-1 3-15,-6 4 2 0,4-1 2 0,-16 4-2 16,4 0 2-16,-9-2 2 0,-5-1 1 16,-4-6 2-16,3-1-1 0,-2-6-1 0,-5-9 1 0,-11 1 11 15,3-2 5-15,3-6-1 0,-8-5 4 0,4-3 0 0,-5-3 2 16,1-6-3-16,-2 2 1 0,15-4-13 0,-2-6-7 15,3 1-4-15,5-4-6 0,3-1-1 0,9-3-3 16,1 0 0-16,5-1-1 0,4 1 0 0,8 2 1 16,0 0 1-16,9 0 2 0,5 1 0 15,6 7 3-15,-1-2-1 0,12 12 0 0,-4-2 4 16,1 5 1-16,2 0 1 0,-6 13-4 0,3-2 1 16,-6 1-1-16,-7 3 0 0,-3-3 0 0,0 0-2 15,-4-2-1-15,-3-6 0 0,-3-4 0 0,1 1-2 16,-3-3-12-16,-3-6-24 0,0-4-25 0,2-6-114 15,-3-9-76-15,0 3 181 0,0-5-143 0,-2-9-113 16</inkml:trace>
  <inkml:trace contextRef="#ctx0" brushRef="#br0" timeOffset="177244.74">22088 10947 861 0,'0'-3'432'0,"0"1"-167"15,0 2-126-15,0 1 83 0,-2 5-33 0,-3 8-33 16,0-3-9-16,-3 6-13 0,-2 5-10 0,-4 9-43 16,2-2-14-16,-5 10-12 0,0-2-13 0,-4-1-35 15,1 5-24-15,4-10-35 0,-1 3-43 0,4-7 71 16,-1-9-52-16,-4-2-28 0</inkml:trace>
  <inkml:trace contextRef="#ctx0" brushRef="#br0" timeOffset="177806">22449 10446 1073 0,'-6'-16'499'0,"5"-2"-280"16,0 2-124-16,3 3 36 0,2-2-13 0,3-1 2 15,-3-1 1-15,4 4-26 0,-1 0-8 0,-2 2-7 0,3-1-4 16,0 2-7-16,1-1-8 0,-2 3-21 0,4 5-9 16,0-2-7-16,3 5-5 0,0 3-7 0,0 8-8 15,2 0-1-15,0 6-3 0,0 7 0 16,-3 8-2-16,0-2 0 0,-6 14-7 0,-3-1-3 0,-4 7-12 15,0-3-4-15,-11 11-2 0,1-2-1 0,-7-1 1 16,-7 3 2-16,2-8 6 0,-1 1 6 0,0-11 15 16,-2-5 4-16,3-9 7 0,1-3 6 0,2-6 7 15,4-15 3-15,-2-2 10 0,0-1-1 0,5-2-1 16,1-10-1-16,1 0-2 0,-1-2-7 0,4-6-6 16,-2 1-3-16,9 0-12 0,2-1 1 15,-2-1-1-15,8 0 3 0,1 2 1 0,5 3 7 16,2 0 0-16,2 5 3 0,3 2 2 0,3 6 8 15,1-3 0-15,3 10-1 0,0 3-2 0,0 4-1 16,2-2-3-16,-3 11-3 0,-2 1-2 0,1 1-13 16,-2 3-19-16,-1-2-20 0,-1-1-36 0,1-3-253 15,-2-3 268-15,8-5-150 0,-1-6-125 0</inkml:trace>
  <inkml:trace contextRef="#ctx0" brushRef="#br0" timeOffset="181435.5">23714 10317 651 0,'-10'-4'333'16,"2"4"-154"-16,1-1-94 0,-1 1 44 0,4 0-27 0,3 3-5 0,-5 2 10 16,2-1-12-16,0 2-27 0,2 1-2 0,-2 6-3 15,0 1 3-15,-3 7-3 0,0-1-3 0,2 1-21 16,-3 6 1-16,0 0-4 0,0 2-7 0,0-2-2 16,1 6-7-16,0-1-5 0,1 1 1 0,-2-5-1 15,2 1-5-15,-1 1 1 0,1-9-1 0,0 6 2 16,-1-10-1-16,-2 1 4 0,4-9-1 0,-1 1 0 15,1-6 0-15,-1-4-1 0,2-4 0 16,0-1-3-16,2-9-1 0,0-3-3 0,2-3 0 16,-1 1-3-16,1-2-1 0,0-3-2 0,4-4-1 15,0-1 0-15,-1 5-3 0,2-1 0 0,2 1-2 0,5-3 0 16,6 1-3-16,-4-1-1 0,9 7 4 0,7-3-5 16,-5 0 2-16,11 1 0 0,-3 5-1 0,1 7 1 15,2 3 4-15,-3 5 1 0,-5 10 2 0,-8 10 7 16,6-1 7-16,-16 22 2 0,0-4 4 0,-10 14 8 15,0-6-2-15,-16 14 1 0,0-4 1 0,-6 2-1 16,-8 3-5-16,-5-12-2 0,-4 0 1 0,6-6-5 16,-6-16 0-16,2 1-22 0,-2-1-37 0,1-11-70 15,11-4-148-15,1-3 209 0,1-4-163 0,7-9-115 16</inkml:trace>
  <inkml:trace contextRef="#ctx0" brushRef="#br0" timeOffset="182336.97">9907 6564 85 0,'-2'11'136'0,"-5"0"10"0,5 0-43 0,2 2 36 16,-4 3 16-16,3-2-11 0,1 5-13 0,4 6 8 15,-3-2-2-15,2-1-25 0,2 4-6 0,-5-1-6 0,4 1 4 16,0 2-6-16,2 1-5 0,0-6-23 0,-2-1-6 16,-1 2-9-16,5-3-8 0,-3 0-8 0,-1 0-15 15,1-2-8-15,-4-2-2 0,-1 0-14 0,0-4-47 16,2 1-25-16,0-5-31 0,-2 0-35 0,0-5 91 16,0 2-84-16,0-9-28 0</inkml:trace>
  <inkml:trace contextRef="#ctx0" brushRef="#br0" timeOffset="183070.18">9935 7150 264 0,'-1'-6'340'16,"1"-1"-81"-16,-2 3-137 0,2-3 59 0,-4-2-27 0,4 3-2 15,0 0-16-15,-1 0-16 0,0-1-33 0,-1 0 5 16,2 1-6-16,2 0-5 0,3 2-5 0,-5-2-20 16,1 1-6-16,1 1-8 0,4 3-7 0,-2 2-12 15,3 2-5-15,-3 3-4 0,-1 1-4 0,2 7-3 16,-1-2-1-16,-4 6 0 0,2-1 2 0,-2 2-2 15,0 1 1-15,0 2 1 0,-4-1-1 0,1-2 2 16,-1 0 1-16,-3-5 0 0,3 0 1 0,-3-3 9 16,0-7 3-16,-4-1 8 0,6 1 5 0,-6-4 1 15,1 0 1-15,-2-2 2 0,-3 0 3 0,0-5-6 16,-1 2-5-16,2-5-8 0,-2-1-5 16,2-2-4-16,2-3-1 0,2 0-6 0,5-3-4 0,-2 0-4 15,6 0 0-15,2 0 0 0,6-1-3 0,-1 1 2 16,8 0-3-16,-1 3 1 0,5 6-1 15,-2-4 3-15,4 12-3 0,-1 0 2 0,2 6 0 16,-3 0 0-16,1 11 1 0,-2 0 1 0,-2 5 2 16,-2 3 1-16,-3 1 1 0,0 0-1 0,-3-1 2 0,-4-2 0 0,-1 4 1 15,-1-2 3-15,-1-7 11 0,0-1 6 0,-4-3 5 16,1-2 12-16,-4-5 4 0,0 2 4 0,-3-6 4 16,1-3 7-16,-2-2-9 0,-3-2-3 0,3-4-5 15,-5-2-12-15,0 0-3 0,0-4-5 16,1 2-6-16,1-4-11 0,0 4-3 0,4-3-4 15,0 2 0-15,6 1-1 0,-1-2-2 0,7 4-2 16,-2 0 2-16,3 4-4 0,2 1 0 0,1 6 2 16,2 1-2-16,-1 5-5 0,3 4-17 0,3 3-24 0,-2 2-28 15,1-1-37-15,-1 3-59 0,9 5 120 16,-3-1-95-16,-1-4-26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30T15:43:55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15848 689 758 0,'-4'4'392'0,"2"-1"-175"16,-2-2-98-16,-1 0 52 0,0-1-24 0,-2 1-20 16,2-1-11-16,-3 0-2 0,0 0-12 0,-1 1-32 0,0 0-10 15,2 1-8-15,-4 2-2 0,-1 2-8 0,1 0-2 16,0 3-14-16,-2 4-5 0,1 0-6 0,-1 4-5 16,-1 1-4-16,3 8-6 0,0 1 0 0,2 3-1 15,3-2-2-15,6-2-2 0,-1 4-1 0,12-13 0 16,1 3 1-16,7-9 0 0,0 0 0 0,11-13 0 15,-1 1 2-15,3-12 2 0,4-4 1 0,-7-7 1 16,1 1 4-16,-4-5 4 0,-7-6-1 0,-6 4 2 16,-5-2 0-16,-2 6 2 0,-12 4-2 0,-1 0 1 15,-5 0-2-15,-4 3-4 0,-4 4-1 0,-2 2 0 0,-5 1-6 16,-5 11-2-16,0-4-2 0,4 10-3 0,-1 3-17 16,1 4-7-16,1 8-14 0,3 0-20 0,8 3-84 15,-2-2-75-15,5 1 161 0,7-3-120 0,6 3-82 16</inkml:trace>
  <inkml:trace contextRef="#ctx0" brushRef="#br0" timeOffset="428.83">16366 631 835 0,'5'-7'382'0,"1"4"-188"0,-4-1-92 0,-1 1 30 15,-1 0 1-15,0 1 7 0,0-1-3 16,-1 2-9-16,-1-1-24 0,-2 1-9 0,-1-1-8 0,0 0-5 16,0 2-13-16,1-3-8 0,-4 1-5 15,1-1-8-15,-4 1-16 0,-1-1-5 0,-2 2-6 16,-1 1-5-16,-2 0-7 0,-3 0-2 0,0 6-6 16,-2 0 0-16,4 1-2 0,-1 7-1 0,-4 8-2 15,0-2 0-15,5 1-3 0,-2 6 2 0,4 0 1 0,-2 8-3 16,5 4 0-16,-2-1 0 0,10-5 0 0,2 3-41 15,2-1-22-15,6 1-28 0,6-8-32 0,4-7-89 16,2 1-86-16,5-7 197 0,1-2-157 0,2-10-72 16</inkml:trace>
  <inkml:trace contextRef="#ctx0" brushRef="#br0" timeOffset="723.99">16537 655 1160 0,'-3'-11'548'16,"3"3"-300"-16,-2-3-137 0,1 6 36 0,0-1 1 15,1-3-14-15,-1 3-12 0,-3-2-39 0,1 2-16 16,-1 3-12-16,-1 0-15 0,-1 3-18 0,0-1-8 16,-4 7-3-16,0 0-6 0,-1 5-5 0,-3 4-2 15,0 5-2-15,-1 1 2 0,2 0 0 0,-1 10-2 0,-5 4 1 16,0 2 2-16,5-4 0 0,-4 4 0 0,5-1 1 15,-4 5-1-15,4-5-6 0,-2 1-6 0,9-12-13 16,2 2-27-16,0-1-10 0,4-6-10 0,0-3-10 16,5-7-19-16,1-2-10 0,1-3 2 0,-1-3 3 15,0-5-2-15,1-2-4 0,-1-2-6 0,-6-3-12 16,0-4-71-16,0 1 141 0,-7-2-83 0,3-2-35 16</inkml:trace>
  <inkml:trace contextRef="#ctx0" brushRef="#br0" timeOffset="1187.43">15971 797 889 0,'-26'15'450'0,"3"1"-231"0,7 0-127 0,1 2 48 15,-1 0-14-15,5 0-7 0,6 2-14 0,7-2-27 16,-1-2-4-16,5 0-7 0,4-4-6 0,9-3-15 16,0 1-4-16,11-11-9 0,-3 0-5 0,7-5-14 15,-1 2-5-15,9-8-2 0,0-1-1 0,5-1-4 16,1-2 1-16,-2-1-1 0,0 2 0 0,31-11 0 15,-38 13-2-15,0 2 0 0,-11 1 2 16,-3 5-2-16,-2 1 0 0,2 0 1 0,-5-1-1 0,2 2 0 16,-8 3 1-16,-2 0 1 0,0 0-1 15,-3 1 0-15,-2 1 0 0,-1 2-1 0,-2 1 4 16,0 1-3-16,-2-1-1 0,-1 2 1 0,2-1 0 16,-2 2 0-16,-1-1 1 0,4-3 4 0,-3 3 1 15,2-5 6-15,-1 2 4 0,0-4 4 0,2 0 3 16,-2-3 1-16,2-1 2 0,0-2 2 0,-1-1-1 15,-1-5-1-15,-1 1-4 0,0-2-2 0,-1-1-2 16,1-4-1-16,-1 1-2 0,-2 0-6 0,0 2-1 0,-1-2-3 16,-2-2 0-16,1 5-4 0,-3 2 1 0,1 0-3 15,-3 3 0-15,-3 7-2 0,0-4-2 0,-1 10-1 16,-2 4 2-16,0 2-1 0,-3 9 1 0,0 3 2 16,1 3 1-16,-1 3 2 0,-1 4 0 0,6 2 1 15,3 0-2-15,-3 2 1 0,13-3-3 0,-1-1 1 16,6-1-16-16,0-1-16 0,11-13-10 0,-1 2-12 15,7-8-33-15,1-5-17 0,4-6-25 0,2 0-34 16,3-6-92-16,4-5-84 0,2-5 229 0,-2-1-163 16,-4 1-48-16</inkml:trace>
  <inkml:trace contextRef="#ctx0" brushRef="#br0" timeOffset="1488.22">17063 730 638 0,'0'-5'412'0,"-1"1"-153"0,-1 3-136 0,-4 0 104 16,1 0-49-16,-6 7-17 0,2 1-12 0,-3 4-30 15,0-1-9-15,-5 6-10 0,1 0-6 0,-1 6-25 16,-1 0-9-16,4 5-7 0,-2 0-9 0,-1-1-15 16,3 4-6-16,1-2-4 0,2-2-5 0,2-2-7 0,5-9-3 15,-4 1-2-15,3 0-2 0,4-6 0 0,1-4-2 16,0-4 2-16,6-2 0 0,0-9-2 0,0 3 2 16,4-8-1-16,-1-6 2 0,1-2 1 0,3-6 2 15,1-2-1-15,-4 2-2 0,3-3 2 16,-2-2 1-16,2 1 0 0,0 1-2 0,-1 0 0 15,3 4-3-15,0 0 2 0,0 3 1 0,-1-1 1 0,2 9 1 16,-1 0 2-16,0 8 0 0,-2 3 2 16,0 5 0-16,1 5-2 0,0 7 1 0,0 6-3 15,0 3 1-15,1-2-2 0,-3 1-2 0,1 3-11 0,2 3-68 16,1-4-48-16,-2-3-68 0,-1-3-132 0,-1-2 232 0,9-3-219 16,4-8-121-16</inkml:trace>
  <inkml:trace contextRef="#ctx0" brushRef="#br0" timeOffset="1885.54">17577 492 902 0,'-10'-7'430'15,"0"5"-220"-15,-2 7-98 0,0 1 49 0,-1 14-43 16,1-2 1-16,-4 7-3 0,2 0-12 0,-4 14-14 16,3-1-16-16,-2 6-30 0,1 4-9 0,4 2-8 15,0-1-6-15,2-4-9 0,9-7-7 0,1 1-30 16,0 0-28-16,2-10-28 0,7-10-33 0,3-3-38 0,4-3 99 15,8-7-86-15,-4 1-20 0</inkml:trace>
  <inkml:trace contextRef="#ctx0" brushRef="#br0" timeOffset="2280.09">17743 691 832 0,'-13'0'484'0,"5"-2"-216"0,0 2-146 0,3-2 154 0,3 0-152 16,-1-1-12-16,1 0-4 0,3 1-12 16,1 0-18-16,6-7-16 0,-2 2-15 0,5 3-23 15,-1-2-4-15,7 1-5 0,-1-1-1 0,4-3-5 16,1 5-4-16,3-1 0 0,0-1 0 0,0-2-4 15,2 1-1-15,-3 3 1 0,2 0-1 0,-4 1 0 0,-6 5 0 0,3 1 0 16,0 2 0-16,-3-1 0 0,-3 3 0 0,-2 0 0 16,-1 4 1-16,-7 0 1 0,3 0 3 0,-6 1 4 15,-8 7 9-15,1 0 7 0,-7 3 3 0,-1 1 5 16,-4-1 5-16,-1 2 1 0,-2 1 0 16,0 0-4-16,1-2-9 0,1-2-1 0,0-1-5 15,2-3-7-15,8-2-4 0,-3 1-5 0,13-7-4 16,-4-1-1-16,6-2-32 0,0-1-27 0,11-6-34 15,1 1-42-15,1-3 95 0,5-3-75 0,2-2-30 16</inkml:trace>
  <inkml:trace contextRef="#ctx0" brushRef="#br0" timeOffset="2727.25">18321 445 1082 0,'-13'-11'470'15,"1"8"-270"-15,1 0-106 0,1 3 27 0,3 0 2 16,3 2 2-16,0 0 1 0,0-2-24 0,1 0-14 15,6 1-13-15,-2 3-10 0,3-4-15 16,-1-2-4-16,2 0-3 0,3 1 0 0,1 0-6 0,0-3-6 16,2-1-4-16,0 2-2 0,0-1-9 0,2-2-3 0,3 0 0 15,0 1-3-15,-3 3-6 0,3-3 0 0,-1 3 0 16,5 0-2-16,0 7 0 0,1-1 0 16,-2 3-2-16,4 5-1 0,-1-4-1 0,0 6 2 0,0-1-1 15,-5 3 0-15,3-2-1 0,-4 1 1 0,-6 0 1 16,-8 6 1-16,6 3 2 0,-10 1 0 0,-2 1 3 15,-8 6 15-15,1-1 6 0,-9 8 1 16,1-3 3-16,-3 1 8 0,-2-2 0 0,-1-2 0 0,-1 2-3 16,2-4-13-16,1-3-5 0,5-4-3 0,0-2-4 15,4-3-60-15,3-5-41 0,6-4-59 16,-1 0-102-16,3-4 183 0,7-2-135 0,3-3-121 16</inkml:trace>
  <inkml:trace contextRef="#ctx0" brushRef="#br0" timeOffset="22980.48">7311 1313 589 0,'-4'-1'355'0,"3"1"-138"0,-1-1-111 0,1 2 56 16,-1-1-9-16,0 0-14 0,-2 3-14 0,0 2-39 15,-1-2-8-15,2 2-9 0,0 0-7 0,1 0-16 16,-2 1-3-16,3-4-5 0,1 0-2 0,0 2-7 15,2-1-2-15,3-1-4 0,-2-2-2 16,3 0 2-16,0-1-3 0,2-1 0 0,1 1-2 16,2-7-4-16,1 2 2 0,0 1-3 0,0-1-1 15,-1 1-4-15,-1 1-1 0,3-3-3 0,0 2 0 16,-5 3 1-16,2 0-4 0,0 0 2 0,0 1-1 16,2 2-1-16,-1 0 0 0,2 3 1 0,1-1 0 15,-3-1-1-15,2 2 0 0,0 3 0 0,3-4 2 16,-4 0-2-16,-1 1 2 0,1 1 1 0,-2-1 9 15,4-2 4-15,-3-1 1 0,4 0 3 0,-6-1 5 16,6 0 2-16,-3-4-1 0,0-1 2 0,1 1-9 16,-1-3-2-16,-1 3-3 0,2-3-1 0,-4 3-6 15,2 0-1-15,-2 0-1 0,0 1-3 0,-2 0 0 0,-4 5-1 16,1-2 0-16,1 0 1 0,-3 0-1 0,-1 2-2 16,1-1 1-16,-1 3 0 0,1 0 0 0,0-1 0 15,-1-1-1-15,0 1 0 0,0 0 0 0,0 1 1 16,-1-3 0-16,2 0 0 0,-1 0-1 0,2-1 2 15,-2 1 0-15,1-2-1 0,0 0 2 0,0-2-1 16,2 3 1-16,-3-2-1 0,2 0 0 0,-2-2 0 16,4 1 0-16,-4 2-1 0,1-1 2 0,-1-2-1 15,0 2-1-15,-1 0 1 0,1 2 0 0,0 0 1 16,-1 0-2-16,0-1 2 0,0 2-2 0,0-1 1 16,-1 0 0-16,0 1-1 0,0-1 0 0,0 1-1 0,-1 1-3 15,2 2 2-15,0 2 0 0,0 0-1 16,-1-4 1-16,0 2 0 0,1 3 1 0,-2 0 0 15,1 0 1-15,0 0-2 0,-2-2 1 0,2 4 2 16,-1-1 0-16,-2 3-2 0,1-2 1 0,0-2-1 16,-1 3 1-16,0 3 1 0,0-1-1 0,-3 1-1 15,1-1 0-15,-1 2 0 0,-2 0 0 0,1 0 1 16,2-1-1-16,-5 6 0 0,1-4-2 0,2 2 2 16,0-1 0-16,-1-1 0 0,1 5 2 15,-3-2-2-15,0 1 0 0,3-4 0 0,0 3 3 16,-2 0-3-16,1-1 0 0,1 1 0 0,2-3 0 15,0 2 1-15,2 0 0 0,0-3-1 0,-2 1-1 16,1-3 1-16,0-1 1 0,-2 3 1 0,-1-3 0 16,0 0 0-16,-1 2 1 0,3 0 3 0,-4-1 3 15,1 2 2-15,0 1 0 0,1-2 1 0,-2 2 1 16,2-3 2-16,0 0 1 0,-2 0-4 0,2-1-1 0,1-1-1 0,1 1 2 16,-1-1 0-16,3 0-1 0,2-3 0 15,-1-1 0-15,1 1 4 0,1-3-2 0,1 0 2 16,0-2-3-16,0-1 0 0,0 0-1 0,0 1-1 15,1-1 0-15,-1-1-5 0,2 0 2 0,-1 1-2 16,-1-1 0-16,2 0-2 0,-2 0 1 0,1 0 0 16,-1 0-2-16,0-1 2 0,0-1-3 0,0 1 0 15,1 1-3-15,-1-2-31 0,-1-1-24 0,-2 2-33 16,-1 1-41-16,0 0 90 0,-2 0-72 0,-1 0-30 16</inkml:trace>
  <inkml:trace contextRef="#ctx0" brushRef="#br0" timeOffset="24995.53">15816 1543 791 0,'-8'2'343'0,"-1"1"-197"16,0 0-73-16,0-1 22 0,1 3 6 0,2-5 4 16,-3 3 7-16,5 0-12 0,-2 1-10 0,2 0-12 15,0 0-9-15,0 2-19 0,2 1-7 0,-1 4-3 16,0 0-5-16,1 1-17 0,0 2-2 0,1 3-4 0,0 4-1 16,1 8-4-16,0-2 1 0,2-1-5 0,2 2 0 15,3 2-1-15,2-2 0 0,4-3 0 0,6-6 3 16,0-2 0-16,6-5 1 0,0-6 1 0,4-8 6 15,-1-1 0-15,1-8 2 0,-1-5 0 0,-6-9 2 16,2 4 2-16,-9-14-2 0,1 4 0 0,-8-2-2 16,2-2 1-16,-13 0-4 0,0 0-1 0,-6 5-5 15,-5 0-3-15,-5 9 0 0,1-2-3 0,-1 5-3 16,-1 13-4-16,-10-2-5 0,2-1 2 0,3 7-2 16,-2 2-3-16,2 5-7 0,-1 1-18 15,2 3-11-15,-4-1-15 0,13 0-23 0,5 4-134 0,0 0 166 16,8-2-101-16,5-3-59 0</inkml:trace>
  <inkml:trace contextRef="#ctx0" brushRef="#br0" timeOffset="25373.08">16606 1495 987 0,'7'-18'441'0,"-2"2"-254"0,1-3-106 16,-2 6 34-16,-2-5-28 0,-2 2 9 15,0-2 4-15,0 5-23 0,-3-2-10 0,-1 0-13 0,-4 4-8 16,-1 5-14-16,1-1-4 0,-2 6-14 0,-3 3-8 15,-2-1-3-15,-2 8-3 0,1 2-5 0,-4 4 1 16,-1 1 3-16,-1 5 0 0,3 2 1 0,-1 3 0 16,0 2 0-16,3 3 0 0,1 2 0 0,4 5 0 15,-1-1-1-15,4 3-2 0,1-2 2 0,7-2-3 16,-1 5-13-16,11-12-14 0,-5 3-11 0,8-11-48 16,5-6-35-16,3-4-55 0,0-2 119 0,-3-4-93 15,8-7-34-15</inkml:trace>
  <inkml:trace contextRef="#ctx0" brushRef="#br0" timeOffset="26010.46">16914 1389 1347 0,'-11'-12'547'0,"-1"0"-345"0,6 5-120 0,-4 2 10 16,-1-4-13-16,-1 1-7 0,3 2-11 0,-2 1-14 0,0 2-17 15,-2 0-14-15,-1-2-16 0,1 5-7 0,-1 5-1 16,-4 3-2-16,-4 9-6 0,1-4 2 0,0 7 1 16,-3 10 1-16,1-1 3 0,-2 10 2 0,3 1 1 15,-1 6 2-15,3 0 1 0,3 4-2 0,4-5-11 16,4-5-27-16,-2 4-8 0,11-15-9 0,-1 1-5 16,1-12-7-16,3 2-2 0,4-15 2 0,-2 2 10 15,2-5 17-15,1-5 8 0,-3-10 6 16,1 2 9-16,-2-4 7 0,-1-4 5 0,0-1 3 0,-1-1 1 15,-2-1 14-15,-2 2 6 0,-4-1 4 0,1-1-3 16,-3 3 0-16,-2 1-2 0,0 1-4 0,-3 0-1 16,-5 2-6-16,2-2-1 0,1 9-5 0,-2 1 2 15,-2 0 5-15,-1 7 5 0,-2 0 8 0,1 7 17 16,2-2 7-16,-3 6 3 0,1-1 5 0,5 1 2 16,-1 3-3-16,9 1-4 0,0-1-2 0,5 3-11 15,-1-2 0-15,11 4-4 0,1-1 0 0,7-3 1 16,5 2 0-16,6-7-3 0,-1 0-2 0,0-4-5 0,1-5-3 15,9-4 0-15,0 0-5 0,-4-4-5 16,-1-4 1-16,1-1 0 0,6-1-1 0,2-1 0 16,2-1 0-16,-10 7-3 0,0-2 3 0,3-1 0 15,-6 6-2-15,-3 0-1 0,-3 2 2 0,0-1-1 16,-2 0 1-16,-4 2-1 0,2 0 0 0,-5 0 0 16,2 1 1-16,-3 0 1 0,-3-2 0 0,-1 2-1 15,-2-2 0-15,0-1 3 0,-1 0 1 0,-2 1 1 16,-1-1 1-16,-1-2 2 0,2 2 1 0,-3-1 2 15,0-1 2-15,-1 1 0 0,-2 0-1 0,1-4-3 0,-4 1 2 16,0 2-2-16,1-1 0 0,-3 1-4 0,-3 1-2 16,-2 0-4-16,-5 4-3 0,1 0 0 0,1 5-4 15,-4 2 1-15,-1 2-3 0,0 6 1 0,0-1 0 16,1 8 3-16,2 3 0 0,1 3 1 0,4 1 0 16,3-1 0-16,2 1 1 0,6 3 0 15,9-2-1-15,10-5-22 0,-5 0-22 0,16-10-27 0,-1 2-20 16,10-8-57-16,-1 2-39 0,6-11-62 0,0-1 149 15,0-1-134-15,6-5-39 0</inkml:trace>
  <inkml:trace contextRef="#ctx0" brushRef="#br0" timeOffset="26341.7">17363 1633 863 0,'-15'0'426'0,"-1"5"-221"16,4 2-113-16,3 4 39 0,-2-2-4 0,0 8-9 0,2-1-14 0,-3 1-32 15,5 4-11-15,-3 2-11 0,0-2-10 0,0-1-16 16,2 1-7-16,3-2-3 0,0-3-4 0,1 0-4 16,4-8 1-16,1-1 4 0,2 3 2 0,-2-6 1 15,3-2 3-15,0-2 2 0,1 0 8 0,0-8 4 16,0 4 0-16,0-5-1 0,1-7 4 0,-1 2 1 16,1-7-3-16,-2-4 0 0,3-3 1 0,-2 2-6 15,1-5 0-15,-2 0-1 0,4 3-6 0,-1-1-1 16,8 8-1-16,0-3 0 0,-2 1-1 0,5 3 3 15,4 4 0-15,-1 1 1 0,0 1 0 0,-1 2 1 16,-1 5-3-16,-1 1-1 0,-2 2-8 0,-3 5-4 0,1 2-4 16,1 0-2-16,-2 4-14 0,-1 1-19 0,-1 2-26 15,2 2-113-15,-1 2-77 0,2-1 183 0,-6-1-141 16,-2-2-115-16</inkml:trace>
  <inkml:trace contextRef="#ctx0" brushRef="#br0" timeOffset="26667.44">18194 1309 762 0,'-9'-2'423'0,"-5"-3"-191"0,4 4-119 0,-2-1 114 0,-3 2-120 16,-2 3 15-16,-1 4 4 0,3-5-10 0,0 9-19 16,0 2-15-16,-4 7-12 0,0 10-10 0,0-3-11 15,3 7-21-15,-3 13-4 0,2-1-7 16,0 10-4-16,3-3-3 0,7 0-22 0,-2 0-26 0,7-3-42 15,4-4-55-15,9-11 102 0,-3 3-72 16,14-15-37-16</inkml:trace>
  <inkml:trace contextRef="#ctx0" brushRef="#br0" timeOffset="26946.07">18396 1535 992 0,'-9'11'501'0,"-3"7"-252"16,-1 13-155-16,1-3 114 0,2 3-166 0,-3 4 3 15,1 2 2-15,-3 4-2 0,2-1-9 0,3-6-46 16,2-1-18-16,3-3-15 0,3-5-22 0,2-8-64 16,-1 3-48-16,5-16-87 0,2-1 172 0,7-4-152 15,-4 1-66-15</inkml:trace>
  <inkml:trace contextRef="#ctx0" brushRef="#br0" timeOffset="27313.38">18456 1510 940 0,'3'0'433'0,"0"0"-234"16,2 3-103-16,1-2 39 0,1 1 3 15,3-2 2-15,2 0 8 0,1 0-28 0,1 0-12 16,2-3-10-16,3-1-11 0,0 0-26 0,3-2-8 16,1 3-6-16,0-3-7 0,-3 2-19 0,1 1-7 0,0-2-4 15,1 3-3-15,-4 1-6 0,-2 1-3 0,-1 2-4 16,-4 7-1-16,-3 7-1 0,2-4-1 0,-7 6 1 0,-4 12 2 15,-4 0 0-15,-5 6 4 0,-6 5 3 16,-4-1 2-16,-1 2 2 0,-4 2 1 0,3-3-1 0,-5-8 2 16,-1 2 2-16,1-9 1 0,3 0 0 15,4-11 8-15,-3 5 7 0,6-14 7 0,-2 0 8 16,5-5 7-16,1 4 1 0,6-12-2 0,-1 0 0 16,1-1-6-16,5-3-8 0,2-3-12 0,0 2-5 15,1 0-11-15,9 1-3 0,3-2-2 0,0 0 0 16,0 4-4-16,4 0 2 0,3 3 0 0,2 0 0 15,1 5-2-15,2-4 2 0,-7 6 1 0,4 2-2 16,-1-2 0-16,-2 4-1 0,0 2 0 0,3 2-26 16,-4-1-18-16,3 2-23 0,-1-1-30 0,0 1-115 15,0 0-94-15,0-2 214 0,1 1-167 0,-3-5-101 16</inkml:trace>
  <inkml:trace contextRef="#ctx0" brushRef="#br0" timeOffset="27605.58">18925 1269 1388 0,'-3'-13'602'0,"2"4"-369"16,-1-2-139-16,3 2 19 0,2 1 3 0,5 5 3 15,-2-1-4-15,0 1-44 0,7 3-13 0,5 7 0 16,-2 0-9-16,2 1-17 0,3 6-3 0,0 1 0 0,2 10-5 16,-1 11-2-16,1-4-2 0,-4 10-9 0,-6 5 0 15,-2 4-4-15,-2 7 0 0,-1 8-3 0,-8 2-2 16,0-1-3-16,-6 3-10 0,-7-7-7 16,1-1-31-16,1 3-18 0,-9-20-36 0,-2 3-49 0,-2-11 102 15,0 4-77-15,-4-6-22 0</inkml:trace>
  <inkml:trace contextRef="#ctx0" brushRef="#br0" timeOffset="28401.63">8760 1465 868 0,'-2'-9'402'0,"2"3"-219"15,-1 0-98-15,1 2 36 0,0-2 2 0,0 5-1 16,0-2-3-16,0 2-23 0,0 1-13 16,0 3-9-16,0 1-9 0,0 5-24 0,0 1-6 15,-2 6-6-15,3 1-6 0,0 0-8 0,-3 6-5 0,-4 10-1 16,4-1-2-16,-2-1-1 0,-3 4-2 0,4 0 0 0,-8 2 1 16,5-4-1-16,0 4-6 0,1-13-14 15,2-2-39-15,-1 1-22 0,0-8-23 0,2-3-24 0,1-4-154 16,0-2 195-16,1-3-126 0,3-2-58 0</inkml:trace>
  <inkml:trace contextRef="#ctx0" brushRef="#br0" timeOffset="28881.85">9001 1454 709 0,'-6'-3'437'15,"0"-1"-176"-15,6 1-138 0,-2 0 106 0,-2 1-96 16,4-2-6-16,4 0-7 0,2 0-10 0,-4-2-29 16,3 2-12-16,1-2-7 0,1-3-6 0,3 3-13 0,1-3-2 15,4-2 2-15,-7 3-1 0,5 2-13 0,1-2-1 16,2 0-2-16,-1 5-2 0,1 3-6 0,-2-2-2 15,0 10-6-15,1 3-7 0,-2-1 1 0,-2 9-3 16,-2 3-1-16,-3 7-3 0,1 4 3 0,-5 0-2 16,-1 4 1-16,-1 5 3 0,1 1 0 0,-2-1 1 15,-1-1 2-15,-3 1-1 0,0 0 1 0,-5-9-2 16,3 1 2-16,-4-8 1 0,-4 0 0 0,-1-5 1 16,-1 0 1-16,3-7 1 0,3-3 0 0,-8-4 6 15,3-1-1-15,-1-1 0 0,2-5 0 0,-1-1 0 0,2-3 4 16,-4-6-1-16,-2 2-1 0,9-1-4 0,0-4-2 15,1 0-2-15,5-1-1 0,5 2-2 16,2-2-5-16,1-1 0 0,7 2 0 0,2 1-1 0,7 4 1 16,-2-2 0-16,3 3 2 0,-2 1 0 0,5 4 3 15,3 0 3-15,-2 6-1 0,0 0 3 0,-4 7 0 16,2-1 1-16,-4 9-1 0,2-5-2 0,-4 6-10 16,-1 0-22-16,-1 0-37 0,-1-2-55 15,0-4-100-15,-7-2 162 0,-3-3-143 0,-1-1-128 16</inkml:trace>
  <inkml:trace contextRef="#ctx0" brushRef="#br0" timeOffset="31761.87">16132 2471 576 0,'-20'0'332'0,"-4"7"-140"16,1-1-91-16,1 1 19 0,-3 8 14 0,1 1-1 15,0 5-5-15,0 4-14 0,6 0-37 0,1-1-12 16,5 5-8-16,2-4-3 0,4-2-12 0,0 0-4 15,12-6-4-15,2 0-4 0,3-5-6 0,-2-1 1 16,16-7-3-16,-5 1-4 0,8-5-4 0,1-5-2 16,2-8-1-16,0 1-1 0,-2-4 1 0,3-5 0 15,-6-6 1-15,0 4 0 0,-3 1-1 0,-9 1-1 0,-3-1 0 16,-2 0 1-16,-4 1-3 0,-6 6-2 0,-5-1-3 16,-3 0-1-16,-6 3-4 0,0-1 0 0,-2 5-6 15,-3 2-5-15,-1-1-6 0,1 5-7 0,2 3-8 16,2 0-47-16,1 1-33 0,4 2-44 0,6 0-87 15,8 1 170-15,-3 1-120 0,15-6-44 0</inkml:trace>
  <inkml:trace contextRef="#ctx0" brushRef="#br0" timeOffset="32012.58">16667 2412 957 0,'-8'-10'450'0,"-1"0"-248"0,0-1-112 0,0 5 52 16,1-3-37-16,-1 8-4 0,-1-5-3 0,-1 6-19 15,-1 6-13-15,-2 3-10 0,-1 3-10 0,-3 6-11 16,0 2-4-16,-5 7-1 0,4 2-3 0,-1-1-8 0,5 13-4 16,-1 4-2-16,0 0-1 0,5-5-8 0,6 5 0 15,6-3-2-15,-1 0-8 0,7-15-11 0,-3 8-16 16,9-20-27-16,8-1-103 0,-1 0-76 15,6-12 174-15,3 0-136 0,4-6-100 0</inkml:trace>
  <inkml:trace contextRef="#ctx0" brushRef="#br0" timeOffset="32616.06">16975 2385 1202 0,'-10'-14'518'0,"5"9"-310"15,-4-2-103-15,2 1 46 0,0 0-35 0,-2 2-1 16,-1 4-18-16,0 1-10 0,-2 0-16 0,-4 3-14 16,3 8-23-16,0-2-7 0,-7 9-10 0,1 4-4 15,-4 9-9-15,0-5-1 0,-6 19-2 0,4-2 1 16,-4 5-4-16,2 5-5 0,6-3-3 0,-1-1-1 16,6-6-26-16,4-4-6 0,7-8-15 0,-1 0-5 15,4-9 1-15,5-11-2 0,4-2-14 0,-3-2-1 16,2-1 25-16,2-7 4 0,-3-6 13 0,2 0 1 15,-2-4 5-15,1 1 4 0,-5-2 18 0,0-5 5 16,-1-1 1-16,-2 3 4 0,-3 0 5 0,-3-3 10 16,-1-3 1-16,-3 4 0 0,-2-2-1 0,-3-3 0 15,1 2 1-15,-2-5-4 0,-3 3-2 0,1-1-3 16,-1-2 0-16,2 9 4 0,0-5 6 0,4 8 18 16,2 4 3-16,1 3 3 0,1-1 1 0,3 6 3 15,1 0 2-15,8 1-1 0,-1 4-5 0,-1-1-14 0,6-1-1 16,6 3 2-16,5 1 0 0,1-1-5 15,4-1-3-15,2 1-2 0,9-5 0 0,9-1-3 0,-1 2-2 16,1-3-7-16,7 1 0 0,-2 0-1 0,5 0-1 16,-7 3-1-16,0-3 0 0,2 4-3 15,-7 0 0-15,-2 4 0 0,-7-6 2 0,3 1-2 16,-9-2 0-16,4 3 0 0,-9-2 1 0,3-1 3 16,-11 0 1-16,1-1 3 0,-5 0 0 0,-3-1 3 15,-3-1 3-15,-1-3-1 0,-1 4-1 0,-7-8-2 0,-4 2 0 16,0-2-2-16,1 0-3 0,-6 0-2 0,1 3-3 0,-4-2-2 15,-2 7-3-15,0-2 2 0,1 6-4 16,0 9 0-16,-1-4 0 0,2 8 0 0,3 4 3 16,2 4 1-16,1-1-1 0,6 5 1 0,2 1-1 15,6-4 0-15,-1 4-2 0,16-6-17 0,-4-5-21 16,12-2-57-16,-4 3-23 0,16-18-26 0,-2 3-28 16,11-5-184-16,1-8 244 0,8-1-153 0,0-2-58 15</inkml:trace>
  <inkml:trace contextRef="#ctx0" brushRef="#br0" timeOffset="32895.96">17552 2568 417 0,'-10'-4'347'0,"-2"5"-94"0,-3 6-118 15,1 0 67-15,-2 7-26 0,0 5-15 0,-2 2-31 16,2 0-12-16,1 8-10 0,-3-1-4 0,2 2-23 16,1 2-8-16,1-4-12 0,2 2-9 0,2-5-18 15,1 0-2-15,2-9-8 0,1 4-6 0,1-7-5 16,3-4 2-16,2-5 3 0,1 0 3 0,0-2 6 0,4-8 2 15,-1 2 12-15,3-4 1 0,0 0-2 16,0-3 3-16,1-3 0 0,0-4 11 0,2-3-5 16,1 1-3-16,-2-2-8 0,2-6-2 0,2 1-4 15,1-4-4-15,3 1-5 0,3 1-16 0,-1 0 1 16,5-1-2-16,0 6-4 0,1 7-2 0,0-4 0 0,-2 17-1 16,-1-5-2-16,-3 9-6 0,2 0-15 15,-11 10-19-15,4-1-23 0,1 4-144 0,-3 3 165 16,6 3-98-16,0 0-73 0</inkml:trace>
  <inkml:trace contextRef="#ctx0" brushRef="#br0" timeOffset="33467.4">18580 2437 915 0,'3'-11'459'0,"-2"-3"-231"15,1 1-114-15,-2 2 21 0,0-1-1 0,-5 2 2 0,2-3 2 16,-3 2-18-16,0-2-13 0,-1 7-40 0,-6-2-1 16,2 0-8-16,-1 3-8 0,-3 3-8 0,-7 2-13 15,-1 2-1-15,-2 2 0 0,-1 5-4 0,-4 7-8 16,-1-2-2-16,0 16-3 0,1-1-1 0,4 14-2 15,-4-5-1-15,7 24-1 0,1-9-2 16,5 6-4-16,3 6 0 0,10-14-3 0,-2 5-3 16,8-7-38-16,9-10-24 0,8-5-32 0,2 1-45 15,0-11-58-15,10-10-69 0,3-1 170 0,1-2-135 16,-4-7-15-16</inkml:trace>
  <inkml:trace contextRef="#ctx0" brushRef="#br0" timeOffset="33812.51">18844 2624 1043 0,'6'-16'542'0,"4"0"-266"0,-2 1-149 0,1 2 84 0,-4 4-78 16,3 1 8-16,0-1-4 0,-2 0-33 0,-3 5-19 16,-3-2-14-16,0-1-10 0,0 2-10 0,-1-1-8 15,-2 1-19-15,-5 0-6 0,-1 1-7 0,-2 2-5 16,-3 0-4-16,-4 5-5 0,-3-1-1 0,-5 6 0 15,3-1 1-15,-3 6 0 0,-2-1 3 0,5 8 0 16,-1 1 1-16,4-1 0 0,0 0 0 0,10 4 0 16,1-1-2-16,7-2 0 0,3-3-1 15,11-4-2-15,1 0 3 0,5-7-1 0,5-4 1 0,6-1-1 16,-2-3 2-16,-1-2 0 0,0-5 1 0,3-1 1 16,-2 0 0-16,-2 3 1 0,-5-2 0 0,-5 4 2 0,1 1 7 15,-11 7 2-15,5-3 2 0,-11 9 0 0,-6 5 3 16,1 1 4-16,-9 3-1 0,-1 0-1 0,-3 5-6 15,0 1-3-15,-2 0-1 0,6-5-2 16,-2-4-6-16,1 3-6 0,8-4-9 0,-2 3-11 0,7-5-48 16,-3-3-28-16,9 0-40 0,-1-1-54 15,7 1 127-15,3-7-101 0,4-5-30 0</inkml:trace>
  <inkml:trace contextRef="#ctx0" brushRef="#br0" timeOffset="34107.48">19289 2143 1353 0,'-4'1'522'0,"-2"7"-280"0,1-3-120 0,3 6 33 16,-3 4-10-16,5 12 8 0,0-1-8 0,1 8-16 16,1 6-17-16,2 5-27 0,0 0-10 0,4 11-9 15,0-1-8-15,-3 0-22 0,2 3-7 0,-5-3-9 16,1 1-11-16,-3-1-35 0,-3-1-10 0,0-12-13 16,-3 6-18-16,-2-8-79 0,0-4-71 0,-1-3-154 15,0-2 261-15,2-9-159 0,-4 3-87 0</inkml:trace>
  <inkml:trace contextRef="#ctx0" brushRef="#br0" timeOffset="35012.86">10483 1528 898 0,'-7'-6'433'0,"3"0"-222"0,-1-1-109 0,4 2 40 16,-3-2-3-16,1 2-5 0,3-1-4 0,-3 2-30 15,1-3-13-15,-1 3-11 0,0-2-11 0,0 1-15 16,-2-1-6-16,1 1-5 0,-4 0-2 0,2-1-11 15,-3 0-3-15,-3-1-5 0,1 4-3 0,1 0-8 16,-9 0-2-16,-2 1-2 0,2 2-5 0,1 2-1 16,-3 2-3-16,-3 4-1 0,0 0-2 0,4 10 1 15,-2-2 0-15,8 1 0 0,-1 5 4 0,-1 0-1 16,6 3 1-16,1-2 2 0,8 2-1 0,-2-2 1 16,5 1 0-16,5-7-1 0,9-3-1 0,-2 3 1 15,14-16-1-15,2 4 1 0,5-9 2 0,1 1 1 16,2-13 0-16,-1 3 2 0,1-6 0 0,-3-3 3 15,-5 4 1-15,-1-3 0 0,-6 1 2 0,-8 4 2 0,1 1 13 16,1-2 0-16,-7 6 3 0,-2 3-2 0,-1 3 0 0,-4 2 3 16,-4 6 0-16,1-2-1 0,-3 10-10 0,-5 4 1 15,1 0-1-15,-5 6 3 0,0 5 2 0,1 6 0 16,1 3-2-16,-1 4 1 0,4 3-3 16,0-1-2-16,1 2-2 0,3 0-3 0,2-5-1 15,2-1-9-15,0-3-3 0,5-11-15 0,-3 1-9 16,7-3-39-16,-5-1-27 0,4-10-47 0,0 2-78 15,-1-5 150-15,-1-2-105 0,0-3-35 0</inkml:trace>
  <inkml:trace contextRef="#ctx0" brushRef="#br0" timeOffset="39649.62">16187 3504 1082 0,'-2'-2'398'0,"-5"5"-261"0,1-2-76 16,-2 11 3-16,-1-2-4 0,0 7 4 0,2-1 1 16,0 15-7-16,-1-5-12 0,1 5-25 0,1 4-5 15,0 2-4-15,3 1-3 0,1 1-6 16,1-2 2-16,0-2 0 0,0-1-2 0,1-5-1 0,1-4 1 0,0-4 2 15,0-1 0-15,-1-7 1 0,1-8-1 0,0-1 1 16,0-4 4-16,-1-15 3 0,1 4 5 0,0-9 2 16,1-7 6-16,-1 3 2 0,0-10 3 15,1 3 1-15,0-7-3 0,0-2 0 0,1 4-7 0,0-4-2 16,2-1-8-16,0 1-4 0,4-4-3 0,1 2-3 16,4 2-2-16,-1-2-2 0,10 10-1 0,-1-1 0 15,1 7 3-15,4 5 0 0,-4 9-1 16,-1-3 1-16,-2 7 1 0,-7 8 0 0,4 6 1 0,-4 0 1 15,-2 3-3-15,-1 5 2 0,0 1 0 0,0 9 1 16,-6 6 2-16,4-2-1 0,-6 3 2 0,-5 2-1 16,2-1 3-16,-10 2-1 0,5-3 0 0,-8-7 4 15,4 2-3-15,-3-9 3 0,-6-3 0 0,1-5 2 16,0-2-3-16,-7-6-1 0,4-2 1 0,3-7-8 16,-4 4 0-16,9-10-4 0,0 0-10 0,5 0-23 15,0-1-13-15,7-2-23 0,-2 0-14 0,4 1-89 16,4 0-77-16,1 2 171 0,3 1-123 0,-1 0-44 15</inkml:trace>
  <inkml:trace contextRef="#ctx0" brushRef="#br0" timeOffset="39945.74">16593 3573 1368 0,'0'-4'555'0,"-2"-2"-353"0,-3-2-118 0,2 3 13 16,-3-1-12-16,2 0 0 0,-2 2-6 0,-1 0-18 15,-1 3-14-15,1 2-10 0,1 1-16 0,-3 9-6 0,-3 1-4 16,2 2 1-16,2 0-4 0,-2 4 0 0,5 2 0 0,-3 0-2 16,7 1 1-16,-2 0-3 0,7-2 0 15,6-3-3-15,-1 2 0 0,6-5-1 0,5-5 0 16,6-5 0-16,1 1 0 0,6-9 3 0,0-4-2 16,1-4 3-16,2-2 0 0,0-4 2 0,-6-2-1 15,-8-2 4-15,4 0 1 0,-15 0-1 16,2-2 1-16,-8 3 1 0,-1 0 1 0,-9 4 0 0,-3-1-2 15,-4 6-6-15,-6 2-3 0,-3 3-4 0,0 5-10 16,0-3-14-16,2 12-17 0,-2-1-53 0,0 1-41 16,4 1-58-16,5 2-112 0,3 0 212 0,1-1-186 15,8-6-93-15</inkml:trace>
  <inkml:trace contextRef="#ctx0" brushRef="#br0" timeOffset="40228.8">17166 3296 1255 0,'4'-7'551'16,"1"-2"-314"-16,-4 3-126 0,1 2 26 15,1 1-17-15,0-1 0 0,-2 3-19 0,-1 1-19 16,0 1-17-16,-2 8-14 0,-2 6-22 0,-1-2-9 15,-3 10-4-15,2 2-4 0,-5 10-6 0,2-2 1 16,-4 13-2-16,3-6-1 0,-2 5-2 0,-1 4-4 16,3-5-9-16,-1-1-10 0,1-5-9 0,7-11-15 0,-1 1-39 15,-2-1-18-15,5-9-15 0,1-6-17 0,2-3-21 0,3-1-108 16,2-14 174-16,-1 5-107 0,4-9-17 0</inkml:trace>
  <inkml:trace contextRef="#ctx0" brushRef="#br0" timeOffset="40411.69">17443 3272 1353 0,'3'-2'652'0,"-3"0"-390"0,2 3-158 16,-1 3 11-16,-1 4-6 0,0 5-4 0,-3 6-5 16,-3 8-20-16,0-3-18 0,-2 7-26 0,-2 10-5 15,1 0-7-15,-3 5-5 0,1-2-7 0,0-1-34 16,1 3-23-16,1-4-31 0,3-6-49 0,1-3-213 15,0-1 260-15,15-10-165 0,-6-2-106 0</inkml:trace>
  <inkml:trace contextRef="#ctx0" brushRef="#br0" timeOffset="40939.08">18050 3293 824 0,'3'-12'407'16,"0"1"-188"-16,1 2-104 0,-3-4 50 0,1 2-11 15,1-2 3-15,-2 1-9 0,-1 1-13 0,0 2-36 0,-4 6-13 16,-3-1-6-16,0 2-13 0,-2 3-22 0,-2 3-10 15,-2 9-6-15,-4 8-7 0,-5 10-8 0,2-5-2 16,2 10-6-16,-3 15-1 0,-1 1-3 0,2 6 1 16,1 0-2-16,8-1-31 0,-1 3-34 0,5-1-13 15,4-4-37-15,8-7 78 0,-2 1-67 0,14-11-28 16</inkml:trace>
  <inkml:trace contextRef="#ctx0" brushRef="#br0" timeOffset="41653.21">18243 3411 50 0,'-3'1'51'15,"-2"1"-14"-15,3 0-22 0,0 1 9 0,1-1 2 0,-5-2-12 0,6 2-6 16,-1-1-6-16,1-1-2 0,0 0 1 16,-1 0 1-16,1-1 4 0,2 0 7 0,2 0 7 15,-3-2 0-15,1-2 11 0,0 3-1 0,0-2 1 16,-1-3 5-16,3 4 14 0,-2-2 0 0,0 2 1 16,0 1 4-16,-1-1 18 0,2 0 13 0,-3 2 10 15,0 2 6-15,0-2 10 0,0 0 4 0,-1 1 2 16,1 0 4-16,0-1-4 0,0 1-7 0,0 1-6 15,0 0-6-15,0 0-15 0,0 1-6 0,0-2-6 16,-2 0-8-16,1 1-21 0,-1-1-2 0,2-1 1 16,0 0-5-16,-2 0-10 0,2 1-3 0,1-1-4 0,-2 0 2 15,2 1-2-15,0-1-1 0,1 1-5 0,-1-1 2 16,3 1-2-16,-3 0 1 0,-1 0-1 0,-2 0-2 16,1 1 0-16,-5-1-1 0,3-1-2 0,-1 1 1 15,-2-1-1-15,1 1 0 0,3 0 1 0,2 1 1 16,-2-1 0-16,2 0-3 0,-2 1 2 0,2 1-3 15,1-2 0-15,1 0 0 0,-4 0-2 0,3 0-1 16,0-1-1-16,0 1 1 0,1 0-1 0,-1-1 0 16,6 1-2-16,-5-1 0 0,4 0 0 15,-6 1 1-15,2 0-2 0,0-1 3 0,3-1-1 16,-5-1-2-16,0 1 4 0,0 2-3 0,2 0 1 16,-1-2-1-16,-1 2 1 0,1-1-2 0,-1 1-1 15,1 0-7-15,-1 0-7 0,-3 1-7 0,2-1-22 16,1 0-12-16,4 0-15 0,-4 0-19 0,2-1-59 15,-2 0-24-15,8-2-39 0,0-1-54 0,-2 2 171 16,2-1-120-16,4 3-26 0</inkml:trace>
  <inkml:trace contextRef="#ctx0" brushRef="#br0" timeOffset="42039.05">18420 3284 812 0,'-9'-5'367'0,"2"-2"-196"0,0 3-86 16,0 0 22-16,1 0-13 0,2-2 6 0,0 4 8 15,1-1-13-15,0 2-10 0,-1-1-5 0,2 3-14 16,0-1-1-16,2 4-4 0,-1 2-1 0,1 0-8 16,1 3-3-16,2 2-4 0,2 2 0 0,0 2 7 15,3 0 1-15,1 3 3 0,-1 2-1 0,0-3-6 16,0 7-3-16,0 12 4 0,-2-5-4 0,0-1-11 16,-4 10-6-16,-3 1-4 0,-2 5-5 0,-8 2-4 15,2 1 0-15,-3-11-7 0,-5 4 0 16,0-1-9-16,-2-4-12 0,0-5-23 0,5-8-142 0,-4 3 298 15,4-8-136-15,8-6-6 0,6-16 18 16</inkml:trace>
  <inkml:trace contextRef="#ctx0" brushRef="#br0" timeOffset="43027.45">18888 3669 582 0,'-9'1'393'0,"-1"-1"-154"0,2 1-136 0,4-1 104 0,-1-2-68 16,-1-1-10-16,5 3-14 0,-1-4-3 0,2 1-4 15,0 0 8-15,4-3-8 0,-1 1-8 0,5-1-28 16,3 3 4-16,0-4-3 0,4 2-6 0,3 1-3 16,5 2-16-16,1-1-8 0,3 2-6 0,2-1-5 15,1 2-14-15,1 0-5 0,0 1-2 0,4 0-3 16,-3 0-15-16,-2 0-17 0,2-1-21 0,-3 2-28 15,1-1-91-15,-3-1-60 0,1 4-110 16,-3-4 225-16,-4 0-168 0,-4 1-69 0</inkml:trace>
  <inkml:trace contextRef="#ctx0" brushRef="#br0" timeOffset="43282.04">18864 3770 715 0,'-7'-2'405'0,"-1"-2"-182"16,5 4-124-16,2 0 52 0,1 0-19 0,1 0-3 16,3 1-5-16,7 0-36 0,0 2-14 0,6-1-8 15,4 4-12-15,6-1-21 0,1 0-5 16,8 0-7-16,2-1-3 0,3-2-8 0,-1 2-2 15,5-5-9-15,-2-2-22 0,-3-2-114 0,1 2-132 16,-7-1 214-16,4 0-146 0,-7-1-132 0</inkml:trace>
  <inkml:trace contextRef="#ctx0" brushRef="#br0" timeOffset="43647.17">19042 3399 902 0,'8'-10'436'0,"-4"1"-219"0,1 2-112 0,-2 0 37 15,4 1 5-15,-5 2-1 0,-1 3-5 0,-3 0-39 16,1-1-13-16,-9 5-16 0,3-2-10 0,-8 9-21 16,1-3-5-16,-6 15-5 0,0 2-3 0,-5 7-7 15,0 9-1-15,1 5 1 0,1 2-3 0,2-2-2 0,3-2-4 16,2 3 0-16,-2 3-2 0,7-11-3 0,4-5-3 16,5-3-1-16,2 2-1 0,13-9-3 0,-5 5 2 15,10-15-10-15,9-1-69 0,0 1-45 16,7-8-68-16,8-2 140 0,8-8-136 0,1-2-80 0</inkml:trace>
  <inkml:trace contextRef="#ctx0" brushRef="#br0" timeOffset="44247.19">19877 3381 792 0,'-6'-1'382'15,"2"-1"-198"-15,-1 2-70 0,0-2 49 0,2 1-27 16,-1-1-1-16,3 1-5 0,-1 1-15 0,2-1-15 16,-2 1-12-16,4-1-29 0,0 1-10 0,3 0-7 15,0 0-7-15,4 0-14 0,0 2-3 16,7-2-5-16,2 0-1 0,3 1-6 0,0 1 1 16,9-2-3-16,0 1-2 0,3-1 0 0,4 0-1 0,1 0 2 15,0 0-1-15,-5-3 2 0,1 1-1 0,5 0 0 16,-3 0 2-16,-3 1 0 0,-3-1 1 0,-4 2-1 0,3 0 10 15,-9 1 2-15,4 0 2 0,-12 0 3 0,-2 5 9 16,-1 2 6-16,-5 2 5 0,-6 2 6 0,-5 8-1 16,-3 1 5-16,-8 8 2 0,-2 4 0 0,-4 2-8 15,-3-1-4-15,-1 5-4 0,1-2-5 0,0 0-9 16,0 0-7-16,7-10-4 0,1-1-3 16,2-3-4-16,5-5-3 0,5-6-3 0,0 3-11 15,6-10-65-15,2 1-47 0,6-3-73 0,3 1-150 16,-1-3 251-16,8-4-178 0,0 0-152 0</inkml:trace>
  <inkml:trace contextRef="#ctx0" brushRef="#br0" timeOffset="45527.08">7844 1065 1178 0,'2'-8'469'0,"1"3"-310"0,-3 4-93 0,-3 3 16 15,3 1-5-15,-7 10 0 0,-1 1 4 0,-4 3-5 16,1 2-15-16,-8 6-15 0,2 2-8 0,-9 6-14 16,-1 2-3-16,-5 2-3 0,4-2-3 0,-1-1-3 15,-3-2-3-15,-6 5-1 0,1 0 1 0,8-6-3 16,-4-3 0-16,8 0-2 0,-8 4-1 0,12-3 0 15,-3 0 2-15,10-9-4 0,2 0 0 0,0-1-2 16,3-5-1-16,2-4-3 0,6-5-2 0,0 0-4 16,2-5 0-16,5-1-1 0,5-9-5 0,-3 2-4 15,6-6 1-15,0-4 0 0,7-3 1 0,-2 1 2 16,11-3-3-16,0-4 3 0,3-1 2 16,1 1 5-16,12-9-1 0,-3 4 4 0,1-4 3 15,1-4 0-15,-5-1 2 0,0 5 1 0,-4 1 3 0,-5 5 1 0,5 1 5 16,-1-2 0-16,-8 9 0 0,1 7 1 0,-8 4 2 15,1 0 5-15,-14 12 1 0,6-2 0 0,-17 5-1 16,-11 11-2-16,2 1 0 0,-12 6-1 0,-2 8 0 16,-8 6-9-16,0 1 0 0,-4 10-2 0,0-2 1 15,2 3-2-15,-2 0 1 0,2 0-2 0,-7-2 0 16,3 0 1-16,1-2 2 0,0-3-3 16,3-2 0-16,6-3 1 0,-7 3 0 0,22-16 0 15,-4 2 1-15,7-7-4 0,8-6-6 0,3-1 1 16,0-4-1-16,0-4-2 0,4-7-2 0,7-7-2 15,0 1-2-15,4-1 2 0,3-9-2 0,8-6-6 0,7-6-6 16,15-8-1-16,-5 0 4 0,1 2 1 0,6-6 2 16,0-3 2-16,-3 3 4 0,-1 4 9 0,-4 5 7 15,-2 1 4-15,-2 4-1 0,-11 9 1 0,-10 11 3 16,11-3 2-16,-31 21-1 0,6-6 2 0,-12 15 4 16,-2-4 1-16,-12 21 2 0,-2-4 0 0,-6 7 7 15,-3 8 4-15,-6 4 2 0,3 1 1 0,-5 2-1 16,-3 0 0-16,-3-2 1 0,3 1 3 0,5-8-4 15,8-5 0-15,1 2 4 0,-8-3-1 0,16-5-4 16,8-7-3-16,4-6-2 0,4-1-8 0,9-12-8 16,-3 5-5-16,10-15-7 0,11-7-5 0,1 0-2 15,10-10 1-15,12 0-1 0,9-11 3 0,-1-1 2 16,13-3 0-16,-7-3 1 0,6 3 4 0,2-3 1 16,-13 10-1-16,-3 2 1 0,-8 13 0 15,1-7 2-15,-21 34 1 0,1-8-2 0,-19 15 0 0,-10 10 2 16,-14 10-1-16,2-3 0 0,-6 1-1 0,-11 7-5 0,-5 8-41 15,0 0-33-15,8-5-62 0,0 2-121 0,-1-7 195 16,-8 6-168-16,1-11-103 0</inkml:trace>
  <inkml:trace contextRef="#ctx0" brushRef="#br0" timeOffset="49103.5">16490 4431 1287 0,'-14'7'503'0,"7"-6"-347"0,-3 2-97 15,7-4 7-15,1-3-3 0,0-5 3 16,1 3-1-16,1-4-6 0,0-2-14 0,2-4-10 15,1 2-8-15,-1-1-11 0,5-1-2 0,-4 4 3 0,-1-1 3 16,2 1-1-16,-4 4 3 0,2 4 1 0,-4-3-7 16,-2 8-4-16,-1 0-4 0,-3 8-8 0,-3 11-5 15,-1 0-3-15,-5 12-2 0,-1 6-4 0,2 7 6 16,-4 2 1-16,4 7 3 0,2-4-1 0,9-2-6 16,-4 0-12-16,19-15-7 0,-2 0-1 0,7-7-1 15,0 0 2-15,11-26-1 0,2 7 3 0,0-15 11 16,3-8 16-16,-3-6 8 0,-1-3 8 0,-1-4 17 15,-3-7 9-15,-7 7 5 0,0-6 7 0,-4 8 1 16,-12-1 2-16,0 0 5 0,0 0-3 0,-7 6-16 16,-3 1-9-16,-1 0-9 0,-4 2-12 0,-4 8-8 15,2-2-7-15,0 8-12 0,-2 1-25 0,1 2-17 16,-1 5-19-16,3 6-28 0,5 3-180 0,0-1 219 16,4 6-129-16,7-1-84 0</inkml:trace>
  <inkml:trace contextRef="#ctx0" brushRef="#br0" timeOffset="49425.15">17130 4295 1277 0,'2'-13'570'0,"0"-4"-366"0,-2 2-120 15,0 3 3-15,-3-5-7 0,-1 4 8 0,-6 0 7 16,-3 6-4-16,2-3-13 0,-2 10-38 0,-8 11-9 16,0-3-6-16,-3 11-7 0,-4 1-11 0,3 13-6 15,-3 4-1-15,1 5 2 0,4 5 1 0,1 0-2 16,-2 3 1-16,11-1-2 0,-1 2-9 0,6-6-60 15,-2-1-30-15,14-12-33 0,-3-1-53 0,11-7 124 16,5-4-108-16,11-15-36 0</inkml:trace>
  <inkml:trace contextRef="#ctx0" brushRef="#br0" timeOffset="49824.12">17315 4275 1640 0,'-13'-3'672'16,"2"-1"-443"-16,3-3-148 0,5-1 16 0,-2-2-15 15,2 3-3-15,-2-4-4 0,4 3-26 0,-2 1-14 0,3 1-18 16,-3 0-13-16,-3 3-12 0,3 2-7 0,-7 2-2 0,-3 9-2 16,-9 10-4-16,3-6 0 0,-3 12 5 15,-7 16 5-15,-2 1 4 0,0 15 2 0,2-2 0 16,-1-1-19-16,1 3-8 0,2 0-12 0,4-7-13 15,5-9-20-15,-1-1-7 0,16-20-6 0,-4 2-4 16,5-8 10-16,0 1 11 0,6-20 11 0,2 0 11 16,0-9 26-16,1-3 6 0,1-4 5 0,-2-1 8 15,2-5 12-15,-4 0 4 0,1 0 3 0,-4-1 5 16,1 4 2-16,-5 0 4 0,-2-5 6 0,-1 2 1 16,-2 4-4-16,-2-1-1 0,-2-1-3 0,1 2 1 15,-3 6 1-15,1-4 4 0,-1 11-2 0,-1 1 10 16,7 4 5-16,-3 6 2 0,-2 4 1 0,3 8 0 15,4-1-7-15,2 8-6 0,4 1-5 0,9 1-11 16,-7 1-2-16,19-2-5 0,0 0 2 0,9-6-3 16,-6 2 2-16,11-12-2 0,-1 2 1 0,3-3-29 15,1-4-27-15,3-1-31 0,0 0-49 0,-1-5 93 16,2 0-75-16,2 0-30 0</inkml:trace>
  <inkml:trace contextRef="#ctx0" brushRef="#br0" timeOffset="50212.97">17385 4654 1198 0,'-13'-4'549'0,"1"-4"-342"15,0 5-123-15,4 0 3 0,3-2 4 0,-2 2 2 0,4 1-2 16,-1 2-12-16,0-2-10 0,2 3-26 0,2 1-2 15,0 0-7-15,2 1-5 0,1 2-3 0,4-1-1 16,0 1 1-16,1-1 0 0,3-1-1 16,4-3-4-16,-3 1 0 0,8-5-2 0,-2-1-2 15,3-5-3-15,1 1 0 0,3-9-3 0,-2 5 1 16,-1-4 0-16,-1 0-1 0,-5-1 1 0,1 0-1 16,-7 2 1-16,-4-1 0 0,-6 1 0 0,0 3 0 15,-1-1-4-15,-9 7-1 0,-5 1-5 0,0 1-1 16,-1 2-1-16,-4 6-5 0,2 4 1 0,-5 2-2 15,3 11-2-15,-3-3 1 0,5 2 0 0,2 8 2 16,1-3-1-16,2 6-1 0,2 1 3 0,5-1-3 16,1-1 0-16,5 2-14 0,5-1-19 0,6-6-55 15,-3 3-33-15,14-12-35 0,-2 1-40 0,6-9 123 16,1 3-111-16,7-21-20 0</inkml:trace>
  <inkml:trace contextRef="#ctx0" brushRef="#br0" timeOffset="50491.41">17920 4463 706 0,'-6'-10'413'0,"-3"9"-170"0,0-2-119 0,-2 8 69 16,-4 6-33-16,0 4-29 0,0-3-10 15,-4 9-10-15,1 1-13 0,3 3-21 0,-3 0-5 0,6 1-8 16,-5 0-4-16,3-3-12 0,0 3-2 16,1-4-4-16,0 1-2 0,2-5 0 0,0-1 1 15,7-7 2-15,-4-1 5 0,5-2-2 0,0-8 4 0,3-2 4 16,0-2-1-16,1-1-14 0,0-4-2 0,2-1-5 0,2-7-6 15,8-4-6-15,-3 3-4 0,2-3-6 0,2-3-4 16,3-3 0-16,0-1-5 0,3-2-2 0,6 3-2 16,-6 0 2-16,5-1-2 0,-2 6-1 15,-1 6-2-15,2-4-1 0,-7 18-3 0,1-4-4 16,-3 9-38-16,0 1-21 0,-5 11-26 0,2 2-32 16,-2 2-125-16,0 4 181 0,1 8-125 0,0-3-57 15</inkml:trace>
  <inkml:trace contextRef="#ctx0" brushRef="#br0" timeOffset="50707.24">18455 4286 1369 0,'5'-16'592'0,"-3"1"-339"15,3 2-134-15,-4 5 42 0,-1 0-29 0,-1 2-7 16,-5 4-12-16,-1 4-21 0,-3 4-23 0,1-1-30 0,-4 7-11 15,-3 10-11-15,1 3-7 0,-1 1-6 0,-1 6-1 16,0 9-2-16,1 2-1 0,1 12-1 0,0-1-9 16,5-10-9-16,4 7-70 0,0-2-31 0,5-7-44 15,4-1-62-15,8-7 149 0,1-3-128 0,7-4-38 16</inkml:trace>
  <inkml:trace contextRef="#ctx0" brushRef="#br0" timeOffset="51137.8">18585 4439 1264 0,'-1'2'587'0,"0"-1"-326"0,-2-4-148 15,1 1 49-15,2 1-43 0,1 1-4 0,4-1-20 16,0 0-15-16,8-2-13 0,-5 0-11 0,5 2-19 15,4-1-8-15,6-1-6 0,-4 1-3 16,-2-1-8-16,5 3-2 0,-2 0-2 0,6 2 1 16,-3-1-6-16,-4 2 0 0,-4 4 0 0,4 1-2 15,-7 7 1-15,2-4-1 0,-6 6-1 0,-4 4 0 16,0 1 2-16,-4 4 0 0,-2-1 0 0,-3 3 2 16,-2-2 4-16,-3 1-1 0,-2-5 4 0,-2 0 5 15,0 0 5-15,-3-6 1 0,-1 3 5 0,0-5 12 16,0 1-1-16,0-5 2 0,2 1 0 0,3-5-6 15,-1 0-2-15,3-6-2 0,2 0-3 0,3-4-13 16,2-1-1-16,4-6-4 0,0 2-1 0,0-1-6 0,5 0-1 16,6 0-1-16,-1-1-3 0,2 0-1 0,3 4 0 15,-2 0 0-15,4-1-1 0,3 2 2 0,0-2 0 16,-5 5-1-16,3-2-1 0,-1 3 2 0,-1 2-3 16,1 1-1-16,-3 2-17 0,0 2-11 0,-1 0-16 15,-1 2-20-15,-2 0-79 0,1-1-51 0,-5 0-64 16,3-3-143-16,-3 1 279 0,-1 0-189 0,-3-2-60 15</inkml:trace>
  <inkml:trace contextRef="#ctx0" brushRef="#br0" timeOffset="51446.42">19040 4234 1533 0,'-12'-8'662'16,"1"3"-412"-16,1-1-150 0,-1 4 58 0,1 2-44 0,3 0 0 0,1 0-5 15,1 2-19-15,5 1-15 0,4 5-8 0,-1-1-10 0,1 0-22 16,7 5-3-16,4-5-4 0,5 6 5 16,7 1-4-16,-3-1-1 0,1 2-7 0,1 5 1 15,6-2 2-15,-2 9-6 0,0 4-1 0,-7 2-7 16,0 1-1-16,-1 6-2 0,-8 4-2 0,-5 4-2 15,-2-1-2-15,-13 5 0 0,1-2-1 0,-9 1-1 16,2 2-7-16,-9-10-8 0,4 2-8 0,-3-8-47 16,0-4-30-16,0-7-38 0,-3-3-64 0,2-5 135 15,-2-8-103-15,-1-4-31 0</inkml:trace>
  <inkml:trace contextRef="#ctx0" brushRef="#br0" timeOffset="52559.58">11935 1407 1185 0,'8'-19'542'0,"4"4"-306"0,1 1-138 15,2 4 30-15,-1-1-5 0,4 5-4 0,-5 2-6 16,1 4-36-16,5-1-14 0,-1 7-10 0,-2-1-5 16,4 7-12-16,0 5 0 0,-4 9-2 0,3-3-3 15,-4-1-7-15,-1 7-5 0,-3 14 1 0,2-2-4 16,-10-1-4-16,2 4-2 0,-2-1-2 0,-3 4 1 15,-3 2-1-15,-1 4 0 0,-6-17-1 0,-2 0 3 16,1 1 0-16,-4-8 0 0,0-9 2 0,-2-4 2 16,-3-1 0-16,5-8-1 0,0-6 2 0,0-9 0 15,0-2 0-15,2-5 0 0,1-3 2 0,2-4 2 16,-1-3 1-16,5-3-1 0,-2 1-3 0,3 0-2 16,0 0-2-16,6 3-3 0,1-1-1 0,4 4-7 15,4 4-1-15,2 5-2 0,1 1 1 0,0 1 1 0,6 10 0 16,6 5 2-16,-4 1-2 0,4 2 2 0,1 8 1 15,0 0-1-15,6 3 0 0,2 4-1 0,0 0 0 16,-6-6-17-16,9 3-176 0,-4-4 165 16,3-1-81-16,-1-1-81 0</inkml:trace>
  <inkml:trace contextRef="#ctx0" brushRef="#br0" timeOffset="54801.47">20170 4567 796 0,'-12'0'379'0,"0"0"-209"16,0-1-86-16,3-1 7 0,2 1 10 0,-1-2 6 15,3 3 8-15,1-1-7 0,-3-1-9 0,6 0-27 16,-4 2-10-16,2-1-9 0,3 0-8 0,2 3-10 16,3-2-18-16,-1 0-7 0,4 0-5 0,3 0-4 15,10-1-3-15,-1 1 0 0,5-4-1 16,7-4 0-16,14 0 2 0,-4 3 0 0,22-13 1 0,-6 1 2 15,10-2 1-15,1 0 0 0,7-7 0 16,0 2-3-16,-1-2 1 0,1 2 1 0,-6 6-3 16,-2 0 0-16,-7 2 0 0,-14 9-2 0,8 1-1 15,-1-1 2-15,-14 4 0 0,-1 3-2 0,-4-1 1 0,3 1 0 16,-7 1-3-16,5 1 3 0,-11 2-1 0,1 5 0 16,2-2 1-16,-4 5-1 0,0-1 2 0,0 1 0 15,-1 3 1-15,-1 0 1 0,3 0 1 0,4-2 2 16,-3 3 0-16,10-9 0 0,-6 4 1 0,5-4 0 15,2 1 2-15,3-7-4 0,-2 1 2 0,1-2-2 16,1 0 0-16,-3 0-1 0,1 0 0 0,-1 1-1 16,-3 1 0-16,0 3 1 0,1 2-1 0,-7-2 0 15,-7 9 0-15,5 5-1 0,-3-2 0 0,-5 2-1 16,-4 1 2-16,-1 4-1 0,-2 2 3 0,-7 3 0 16,4-1 2-16,-8-8 1 0,0 9 0 0,2 0 3 15,-3-3 0-15,-2-2 0 0,-2-2 2 0,2-1-1 16,1 1 1-16,2 0 2 0,0-8-2 0,-3-1-1 15,3-8-8-15,1 3-9 0,1-1-67 16,1-2-38-16,5 0-73 0,-1-4 136 0,1 1-132 16,6-1-72-16</inkml:trace>
  <inkml:trace contextRef="#ctx0" brushRef="#br0" timeOffset="55110.51">22116 4939 1206 0,'-6'-5'401'0,"2"2"-270"16,-2-2-71-16,5 0 12 0,1 1-4 0,3 2 15 15,2 2 7-15,0 0 0 0,3 3-8 0,2 4-8 16,0-1 0-16,5 10-7 0,0-2-3 0,1 6-14 16,1-3-5-16,3 9-6 0,-2-3-1 0,1 1-16 15,1 2-4-15,-2-3-9 0,0 0-5 0,1-7-16 16,0-1-9-16,4-9-12 0,1-1-13 0,-4-2-25 16,9-16-34-16,7-10-172 0,-1 0 207 0,2-3-123 15,2-10-65-15</inkml:trace>
  <inkml:trace contextRef="#ctx0" brushRef="#br0" timeOffset="55700.06">22355 5662 1208 0,'-3'13'484'0,"-2"4"-321"0,1 7-99 0,-3 8 13 15,3 0-13-15,-3 11 2 0,-5-3 6 0,2 2-15 16,0 2-13-16,-3-9-12 0,1 2-9 0,5-7-4 16,-6 1-1-16,9-14-1 0,-1 2 1 0,1-6 14 15,3-6 2-15,1-7 1 0,-2 0 1 0,1-3-5 16,1-7-2-16,3-5 1 0,-3-3-3 0,1-1-16 0,1-3-1 15,0 0-3-15,5-6 1 0,0-6-3 16,0 2-1-16,3 2-4 0,1-5 0 0,1 0 0 16,2-2-5-16,7 0 0 0,0 4-3 0,1 0 1 15,6 3-1-15,-2 4 1 0,2 4 0 0,3 1-2 16,-4 7 2-16,-3 5-1 0,-4 4 2 0,3 1 3 0,-12 14-3 16,1-1 3-16,-7 6 0 0,2-1 0 15,-9 13 0-15,1-1 1 0,-9 6 2 16,-4 1 0-16,-2 2 3 0,-1-2 0 0,2 0 2 0,-5-9 2 0,-3 0 6 15,3-1 1-15,1-5-1 0,2-8 1 0,1-2 1 0,0-6 1 16,6-7-2-16,-3 3-2 0,4-10-6 0,-3-3-6 16,5-1-8-16,0-6-6 0,6 1-12 15,3-1-47-15,0-1-24 0,10 2-30 0,0-2-35 16,10 4 105-16,-2 2-85 0,6 0-24 0</inkml:trace>
  <inkml:trace contextRef="#ctx0" brushRef="#br0" timeOffset="55997.81">22862 5663 1355 0,'-15'0'672'16,"1"1"-413"-16,1-1-163 0,0-1 16 0,-4 1-4 15,4 0-5-15,-1 2-8 0,-2 2-16 0,1 2-34 16,1 0-9-16,-1 4-6 0,3 3-5 0,1 6-12 16,0-1-7-16,2 7-4 0,4-1-2 0,4 1 0 15,-3 2-2-15,12-2 1 0,0 0 0 0,6-5-1 16,-2 0 1-16,17-9-2 0,-7 0 1 0,4-7 1 15,5-6 1-15,-4-9 0 0,2 3 2 0,-4-5 3 0,-9-10-2 16,0 0 8-16,0-1 0 0,-3 1 3 0,-6 0 1 16,-5 3-1-16,-2-4 2 0,-6 5-4 0,0-1 3 15,-6 3-8-15,0 4-5 0,-4 0-4 0,-1 2-4 16,-1 3-3-16,2 5-19 0,-1-2-12 0,3 7-19 16,-1 1-21-16,2 2-85 0,4 2-59 15,2 2-106-15,8-3 220 0,12-1-198 0,-7 1-93 16</inkml:trace>
  <inkml:trace contextRef="#ctx0" brushRef="#br0" timeOffset="56215.24">23131 5486 903 0,'-4'-14'514'0,"-1"3"-223"0,0 7-158 15,0 1 78-15,1 2-63 0,-1 3-15 16,1 7-20-16,1-2-17 0,-2 12-19 0,1 0-15 0,-2 5-18 15,1-2-9-15,-3 11-8 0,0 0-4 0,2 5-12 16,-3 4-4-16,1 0-3 0,1-2-7 16,0-1-16-16,5-7-20 0,-1 1-51 0,1 0-23 15,1-10-27-15,2-6-28 0,4-5-47 0,1-1 123 16,6-12-92-16,-3 3 6 0</inkml:trace>
  <inkml:trace contextRef="#ctx0" brushRef="#br0" timeOffset="56384.91">23351 5377 1322 0,'-8'12'572'0,"0"6"-349"15,3 6-128-15,1 2 38 0,2 2-20 0,-3-2-13 0,3 6-12 16,-2 6-16-16,-1-1-10 0,5-3-19 0,-3 0-10 16,3-1-9-16,1 6-37 0,7-5-27 0,-4 3-22 15,7-13-24-15,5-2-117 0,-2-2 149 0,5-9-102 16,3-6-52-16</inkml:trace>
  <inkml:trace contextRef="#ctx0" brushRef="#br0" timeOffset="56832.14">23819 5508 672 0,'-6'-9'334'0,"5"7"-171"0,-2-3-88 0,1 1 41 16,-1-1-4-16,1 3 0 0,0-1-2 0,-1 2-11 16,-1 1-3-16,1-2-2 0,2 2-2 0,-2 1-13 0,2 3-2 15,-7 2 15-15,2-1-3 0,2 0-16 0,-4 2 0 16,-1 3-2-16,0 2 4 0,-5 4-5 0,1-3-7 15,3 7-22-15,-2 6-4 0,-1 1-7 0,0 6-6 16,3 0-6-16,2 4-12 0,2 1-4 0,5 2 0 16,5-2-10-16,3-5-49 0,3 1-23 0,18-10-35 15,-6-2-44-15,9-7 107 0,-3 3-92 0,11-18-31 16</inkml:trace>
  <inkml:trace contextRef="#ctx0" brushRef="#br0" timeOffset="57105.65">24097 5284 1115 0,'10'-2'495'0,"2"0"-256"0,0 2-115 16,3 4 70-16,1-1-35 0,-4 7-29 0,8 3 4 16,-3 3-17-16,1 5-12 0,0 4-13 0,-4 4-28 15,0 1-10-15,-1 4-12 0,1 2-10 0,-10 5-20 16,2-4-2-16,-10 7-8 0,-1 1-1 0,-2-2-21 16,-1 1-16-16,-9-4-20 0,6-1-23 0,-5-4-96 15,1-4-75-15,1-8 174 0,3-1-135 0,-2-4-49 0</inkml:trace>
  <inkml:trace contextRef="#ctx0" brushRef="#br0" timeOffset="58327.57">9129 1332 902 0,'2'-9'415'0,"-2"-1"-210"0,0 4-82 0,1-1 27 15,-2 2-25-15,-3 3-2 0,-7 3-13 0,-1 5-17 16,-8 7-21-16,-2-1-17 0,3 0-40 0,-18 16-4 0,-8 7-2 16,1-1 0-16,3 2 0 0,-9 5-3 0,3 5-2 0,-8 10-2 15,8 1 0-15,-4 2-1 0,14-15-1 0,6 0 2 16,-3 0-2-16,11-12 1 0,12-6 2 15,17-12-1-15,-2-2 0 0,19-11 1 0,8-6-1 16,12-13 1-16,1 3 1 0,27-20-1 0,-5 2-2 16,2-8 0-16,3 0 2 0,-1-5-3 0,-2 0 3 15,1 3-3-15,-13 1 1 0,-7 11-1 0,-2-2 1 16,-9 9 1-16,-6 5-4 0,-14 9-1 0,2 1 2 16,-6 5 0-16,-16 9-1 0,-5 6 5 0,-4 0 3 15,-5 6 1-15,-5 5 4 0,-2 6 4 0,-7 11 5 16,-5 10 2-16,-2-4 3 0,7-1-5 0,-5 5 5 15,2 0 1-15,-2-4-1 0,7-3-1 0,3-10-4 16,2 1 0-16,6-8-3 0,6-9 0 0,10-6 0 16,-5 2-2-16,26-12 0 0,-8-7-2 0,12-7 1 15,-1 1-4-15,13-15-2 0,-4 3-1 0,7-4-4 16,-1-7-2-16,3 2-1 0,-2 1 1 0,-3 4-1 0,-3 3 0 16,1-2-2-16,-1 3 2 0,-3 3 0 0,-9 3-2 15,-7 5-1-15,0 3-6 0,-15 12 0 0,4-4 1 16,-7 16 1-16,-14 11 4 0,-4-1 3 0,-7 14 5 15,-4 8 6-15,-6 5 15 0,3 5 0 0,-11 5 1 16,4 1 0-16,6-1-3 0,-1 0-2 0,6-2-6 16,12-9-6-16,8-9-57 0,-3 3-41 0,26-24-58 15,-3 3-135-15,13-11 210 0,0 1-146 16,12-19-67-16</inkml:trace>
  <inkml:trace contextRef="#ctx0" brushRef="#br0" timeOffset="59367.29">24524 5565 926 0,'-13'2'399'0,"3"-1"-239"0,0 0-86 0,1 1 32 16,6-1-21-16,2 0 2 0,0 0 5 0,1-1-11 15,4 1-13-15,4-2 1 0,-1 1-9 0,0 0-10 16,3-1-2-16,2 0-1 0,3-3 2 0,2 2-5 16,-1 0-1-16,-2 2-15 0,5-2-2 0,-3-2-4 15,2 2-5-15,1 0-4 0,0 2-7 0,0-2-3 16,2 1-7-16,-2 0-19 0,-1 0-86 16,2 1-65-16,-5 0 135 0,0 2-98 0,-1 3-88 15</inkml:trace>
  <inkml:trace contextRef="#ctx0" brushRef="#br0" timeOffset="59979.57">24557 5988 300 0,'6'-4'289'15,"2"0"-38"-15,-2-2-99 0,3 4 89 0,-3-1-23 0,-1-2-5 0,-3 4-16 16,-1-3-16-16,2 5-45 0,-3-1-19 0,-5 7-19 0,0-1-12 16,-2 4-41-16,-1 3-11 0,-2 6-9 0,2 3-6 15,-2 3-9-15,0 4-2 0,3 1-2 0,-1 2-6 16,0-4-5-16,5 0-14 0,3-2-49 16,0 3-17-16,0-7-22 0,6-3-32 0,2-4-37 0,3-3 102 15,7-6-86-15,-1 3 2 0</inkml:trace>
  <inkml:trace contextRef="#ctx0" brushRef="#br0" timeOffset="60402.81">24647 6113 651 0,'2'0'378'0,"3"-3"-186"16,-1 0-105-16,-1 0 41 0,1-1-19 0,5 0-2 15,-1 2-6-15,0 2-4 0,3-4-24 0,-6-2-6 16,6 1-4-16,-1 0-2 0,2 0-11 0,-1-2-2 16,1 2-5-16,2-3-1 0,-1 5-8 0,0-2-4 15,4 5 0-15,-2-2-4 0,1 4-7 0,0 2-4 16,1 4-3-16,-3-2-3 0,-2 5-6 0,0 2 0 16,-5 3 0-16,-1 0-1 0,-1 0-1 0,-5 5 1 0,-3 1 1 15,0 4 3-15,0-5 3 0,-2 2 1 0,-2-1 2 16,-2 4 5-16,-3-5 2 0,1 1 2 0,-1-7-1 15,-3-1 4-15,0 5 1 0,0-6-1 0,-3-2 0 16,1-4-3-16,2 2-1 0,-2-3 2 0,4-2 2 16,0-4-1-16,-1 2-3 0,4-2-2 0,1-2 1 15,3-1-5-15,-1-2-3 0,6 1-4 0,-2-1-4 16,6 1-5-16,3-1 0 0,4 1-2 16,-1 0-2-16,4 1 1 0,3 1 0 0,0 4-1 0,1-1 1 15,-3 1 4-15,-1 3-2 0,3 1 2 0,-1 1-1 16,-2 1 0-16,-1 1 1 0,-3 0-7 0,2 2-58 15,-2 0-44-15,0 1-58 0,-4-3-135 0,1-2 222 16,-2 2-158-16,0-3-69 0</inkml:trace>
  <inkml:trace contextRef="#ctx0" brushRef="#br0" timeOffset="61219.41">24863 5938 842 0,'-4'-5'363'16,"3"3"-183"-16,0 1-93 0,1-3 67 0,0 1-23 0,-1 0-5 0,1-2-20 16,0 0-5-16,0 0-11 0,0-2-9 0,0 0-9 15,-3 1-23-15,1-2-9 0,-1 1-4 0,-1 1-7 16,-1-5-8-16,-1 5-4 0,-1-4-1 0,-3 3-5 0,1 0-2 16,-1-1-2-16,-7 4-2 0,4 2-2 15,-3 3-3-15,0-3 0 0,-3 4-6 0,0 4 2 16,-3 3-1-16,0 2-1 0,-1 2 0 0,-2 0 2 15,3-1 1-15,-1 4-1 0,-2 3 2 0,-2-1 0 16,5-3 0-16,1 2 0 0,2 2 1 0,-3 4 0 16,2 2-1-16,0-3 0 0,6 0 0 0,-4 4 2 15,2 0 0-15,0-1 0 0,4 1 0 0,1-2 2 16,0-1 2-16,2-1 1 0,1 1 1 0,4-1 1 16,-1 0 3-16,0-4-1 0,4 3 3 0,1-1 1 15,0-1 0-15,4-1-1 0,-2 0 0 0,-1-2 1 16,2 3-3-16,6 1 1 0,-2 1-4 0,-1-1-2 15,5 3 0-15,-1-4 1 0,2-1 0 0,2 1-3 0,-1-2 0 16,2 0-1-16,1 0 2 0,-2-6 1 0,1 2-2 16,1 0-2-16,6 2-1 0,0-6 3 15,-1 4 0-15,3-5-2 0,0 0 1 0,2 1-2 0,0-2 2 16,0-1 0-16,-3-4 2 0,3 5-4 16,-5-3 2-16,0 3 2 0,0-4-1 0,0 2 1 0,-3-2-2 15,0 0 1-15,-2 2-1 0,1-1 2 0,-3-4-2 16,-1 0 0-16,-1 0 1 0,0-1 1 15,-2-1 1-15,2-1-1 0,-3-2 2 0,0 1-1 0,1-1 1 16,0 0 2-16,-2-1 0 0,1 1-1 0,0-1 0 0,3-4 3 16,0-3-2-16,0 2 2 0,-2-2-1 0,1-5 0 15,2 2-1-15,-4-2 2 0,-1-3-2 16,0-2 1-16,-2 1 1 0,1-1-2 0,-2 1 0 16,-2 0-1-16,-1-3-1 0,1 6 0 0,0-5 1 15,-3 4-3-15,0 0 0 0,0-3 0 0,-4 0 0 16,4 0-3-16,-1-1 1 0,2 1-1 0,-2 1 0 15,-1-2 0-15,2 0-1 0,-1 2 0 0,2 1-2 16,-2 4 2-16,-2-2 0 0,1-2-2 0,-1 1 1 16,2 4-1-16,-2-2 1 0,-3 5-2 0,1-5-2 15,-3 4-3-15,2 0-4 0,-6 4-9 0,-2-1-23 16,2 1-12-16,-6 1-18 0,1 3-18 0,-9 2-92 16,2 1-74-16,-5 0 176 0,4 7-126 0,-2 1-79 15</inkml:trace>
  <inkml:trace contextRef="#ctx0" brushRef="#br0" timeOffset="63011.03">20550 3298 184 0,'8'-11'244'15,"-1"0"-33"-15,0 2-106 0,-2-3 73 0,4 3-17 16,-6-2-14-16,-1 3-7 0,0-2-12 0,2-2-3 16,-3 0-5-16,-1-4-6 0,0 2-10 0,-1 0-6 15,-3-5-6-15,1-3-8 0,0 2-21 16,-1 0-8-16,0-1-7 0,-4 1-6 0,1-2-17 16,0 0-3-16,-4 6-7 0,3 0-3 0,-5 2-8 15,2 3-5-15,-6 2-2 0,3-1-2 0,1 6 1 0,-5-3-4 0,-2 4-3 16,-2-2 0-16,0 4 1 0,1 0 1 0,0 3 3 15,-5 3-3-15,-1 6 2 0,1-2 1 0,1 1 3 16,-4 4 0-16,2 0 1 0,-1 3 0 0,1 0-2 16,3 7 4-16,-3-5-2 0,5 7 1 15,-6-2 1-15,7 4-1 0,-5-3 0 0,-1 1-2 0,2 1 2 16,-1-3-2-16,1 4 0 0,3-1 0 16,1 0-1-16,-2 0 4 0,3 1 0 0,4 0 1 15,-1 3 0-15,4 1 4 0,3 2-1 0,5 4-2 16,2-5 1-16,2-1 0 0,9-4-2 0,5 4 0 15,0-2 2-15,5-5-1 0,4-6 1 0,2 2 2 0,7 3 2 16,10-3-2-16,-4 1 2 0,-4-7 0 0,7 5 1 16,1 1 1-16,0-5 2 0,-3 0 1 0,2 0-1 15,-5-1 2-15,4 1 0 0,-1-4-1 0,0 2 0 16,-1-2 1-16,-1-4-2 0,-1 1 0 0,-1-5 12 16,0 2 4-16,-5-6 0 0,2-1 3 0,-4-6 4 15,1-1 2-15,-1-4 0 0,0-3-1 0,-5 1-11 16,0-6-1-16,5-1-2 0,-1 1-1 0,-5-2-5 15,0 2-1-15,-1 1 0 0,-1-6-1 0,-3 3 1 16,1-1-3-16,-7 0 0 0,-2-5 0 0,0 1-2 16,-6-5 1-16,-1-1-1 0,-5-4-3 15,-3 0 0-15,-4-3 0 0,-4 6-2 0,-5-1-2 0,0-2-1 16,-6 4-1-16,-1 1-2 0,-4 3 0 16,1-1-2-16,1-1-2 0,-2 0 3 0,1 0-6 15,-1 1-2-15,7 2-8 0,-8 0-7 0,7 6-28 16,0 1-15-16,3 7-25 0,1 2-36 0,4 4-39 0,2 10-60 0,-2 7 145 15,5 1-103-15,-1 1-13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30T15:50:3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8438 5325 609 0,'-6'3'286'0,"0"-1"-121"16,3-2-77-16,-1 1 39 0,1-2-33 0,3-1 8 16,0 0-5-16,2-1-9 0,2-3-9 15,1 2-28-15,0-2-4 0,3 2-3 0,0-2-3 16,1 2-5-16,0-1-4 0,2 1 0 0,-5 0-3 15,2 0-2-15,1 1-4 0,-4 0-3 0,1 3 0 16,0-1-8-16,-3-1 1 0,4 1-4 0,1 1-1 16,0 0-5-16,1 1 0 0,5 1 1 15,-4-2-2-15,2 0 1 0,1-3-2 0,0 2 2 0,2-1-3 16,-3-1 3-16,-1-1-2 0,-1 1 1 0,2-1 1 16,-1 0-1-16,2 1 2 0,-1-2 0 0,-4 0 5 15,1 0 1-15,-1-1 1 0,1 1-2 0,0-1 2 16,-1 3 0-16,-1-1 1 0,1 3-3 0,0-3-2 15,1 2 0-15,0 1-3 0,1 1 2 0,-2 0-4 16,0 0 2-16,-1 0-2 0,1 0 1 0,0 0-2 16,-1 0 1-16,3 0-2 0,-1 0 2 0,1 0-1 15,1-1 1-15,0-2-1 0,-1 2 0 0,-1 1 1 0,-1-2 0 16,2-1 1-16,-1-2 0 0,-1 1-2 0,1 0 1 16,-2 0 0-16,3 0 0 0,-3-2 0 0,1 1-1 15,-1 1 0-15,1 1-1 0,0 1 3 16,2-1-3-16,-1-1 3 0,-3 3-1 0,2-1-1 0,-1 1 1 15,-1 0 0-15,0 1 0 0,-4 0-1 16,4 1-1-16,-4 0 0 0,0 0 0 0,2 1 0 16,-1 1 0-16,-1-1 0 0,1 0 0 0,-2-1 1 15,1 0 1-15,1-1-2 0,0 0 0 0,0-1 0 16,1 1 2-16,-2-1 0 0,0-1-1 0,0 2 0 16,0-2 0-16,2 2 0 0,-3 0 0 0,1-2 0 0,0 2-1 15,-1 2 0-15,0-2-1 0,1 0 1 0,-1 2 0 16,0-1 0-16,-1 1 1 0,0-2 0 0,0 3-2 0,1 0 2 15,0 0-1-15,-1 0 1 0,1 2-1 16,0-2 0-16,0 2 0 0,0 0-1 0,0-3 1 16,-1 1 0-16,0 2 1 0,0-4-1 0,0 0 0 15,0 2 0-15,0-3 0 0,2 1 0 16,-1 3 0-16,0-2 1 0,0-2-1 0,-1 2 0 0,1 1 1 16,0-2-1-16,0 2 1 0,-1-3-1 0,0 1 0 15,1 2 0-15,-1-1 1 0,1-1-1 0,-1 3 0 16,0-3 1-16,0 2-1 0,0 0 0 0,0 1 1 15,0-1-1-15,-1 3 0 0,0-2 1 0,-1 4-1 16,0-2-1-16,0 4 1 0,0-1 0 0,-2 3-2 16,0-2 2-16,-2 4 0 0,0 3 0 0,-1-1-1 15,-2 1 1-15,1 7 0 0,-4-1-1 0,3 2 1 16,-2 1 1-16,-2 1-1 0,1-2 0 0,2-2 1 0,-2 0-1 16,-3 5 0-16,0-2 1 0,1-4-1 0,0 3 0 15,0-2 2-15,-1 5-1 0,0-2-1 16,-2 0 0-16,5-3 0 0,-1 3 0 0,-2-1 0 0,2 0 0 15,0 1 0-15,1-7 0 0,1 4 2 16,1-6 0-16,0 1 0 0,3-4 1 0,-2 0 4 16,4-2 1-16,0-2 2 0,2 1 3 0,-1-2 1 15,3 1 0-15,-2-1 2 0,1 0-1 0,1-1 0 0,0-2-3 16,0 2-1-16,-1 0 0 0,-2 0-1 16,2-2 1-16,0 1-2 0,1-2 1 0,0-1-3 0,-1 0 2 15,2-1-2-15,0 1-1 0,0-3-1 0,0 2-3 0,0-2 2 16,1 0 0-16,-1 0-1 0,5-1 0 15,-5 1 2-15,1 1-2 0,-1-2 1 0,3 0-1 16,0 0 1-16,-2 0-2 0,-1 0 1 0,-2-2-1 16,2 1 1-16,1 0-3 0,-1-1 1 0,0 2 0 15,0 0 0-15,1 0 1 0,-1 1-2 0,0-1 0 16,1 2 0-16,-1 2 2 0,-1 0-2 0,0-2 1 16,-2 3 1-16,-1-1-1 0,0 2-1 15,-1 0 1-15,2-1 0 0,-1 1-1 0,-2 1 1 0,2-1-1 16,-1 0-2-16,2-1-12 0,-2-1-21 0,1 0-106 15,0-3-108-15,1 0 194 0,3 1-137 0,0-5-121 16</inkml:trace>
  <inkml:trace contextRef="#ctx0" brushRef="#br0" timeOffset="5690.02">10509 5324 609 0,'-6'3'336'15,"-2"0"-149"-15,6-2-93 0,-1-1 37 16,3-2-25-16,0 1-4 0,-1-3-23 0,4-2-10 0,2-2-1 16,0 2-8-16,2-2-17 0,0 0 0 0,0 0-2 0,1-2 5 15,-1 1-3-15,2-1-2 0,-3 1-9 0,-2-1 1 16,1 1-3-16,-3 2-1 0,0 1-3 0,-2 1-8 16,0-3-4-16,-2 5 2 0,0-1-4 0,-2 1-5 15,0-1 1-15,0-2-4 0,-2 3-1 16,-1-4 1-16,1 3 0 0,-2-4-3 0,0 1 2 15,-3 3-1-15,2-3 0 0,-2 5 0 0,-2-3 0 16,2 1-2-16,-2 3 0 0,-5 1 0 0,2 0 0 16,4 1-2-16,0 0 0 0,-3 4 0 0,3 0 0 15,-4 0 1-15,7 1 0 0,1 3-1 0,0-1 0 16,-1 1 1-16,0 1 1 0,3-4-1 0,2 4 1 16,-1 0-2-16,2-2 1 0,1 0-1 0,2 3 0 15,0 1 1-15,3 0-1 0,0-2 1 0,3 1 0 16,-1 0 1-16,4 0-1 0,-2 0 1 0,-1-2 0 15,1-1-1-15,3 1 1 0,-1 2 0 0,1-3 0 16,1 1 0-16,10 6 1 0,-10-8 0 16,-1-2 0-16,-3 3-2 0,2-3 1 0,-3-1 0 0,-3 0 1 15,0-1 2-15,2-1 1 0,-2 0 4 0,0-1 1 16,-2-3 3-16,3-1 3 0,1-3-1 0,0 1 3 16,1-3-1-16,-1-3 1 0,1-1-2 0,2 0-1 15,0 1-1-15,-2-3-2 0,1-1-3 16,-2 1-2-16,2-2-1 0,1 4-2 0,-4-2 0 0,4-1-1 15,-3 3 1-15,2 1-3 0,0-1 1 0,-1 4-1 16,3-1 1-16,-3 2 1 0,0 1-1 0,-2 4 1 16,-1-2-1-16,2-1 4 0,-4 4 1 15,2 1 0-15,-4-1 1 0,1 1 1 0,0 3 0 0,0-3 0 16,1 3 2-16,-2-1-3 0,1-1 0 0,0 0 0 0,0 3-2 16,0 0 0-16,0-2 1 0,0 1 0 0,0 3-3 15,0-1 2-15,0 2 0 0,1-1-1 16,-1 0 2-16,0-1-1 0,0 1 0 0,1-1 0 0,-1 3 5 15,-1-2 0-15,0 4 0 0,1-2 1 0,0 5 2 16,1-2 2-16,2 7 0 0,-3 1 0 0,4 1-1 16,-1 3-1-16,-2 4-1 0,0-1 0 15,-1 2-3-15,0 1-1 0,0 4-3 0,1-3 2 0,-1-1-3 16,1-4 0-16,1 6 2 0,-1 0-1 16,0-4 13-16,0-2 4 0,1-3 1 0,-2 2 5 15,0-1 3-15,0 1 1 0,-4-6-1 0,2-1 11 16,0-1-12-16,-1 0-2 0,-1-4 0 0,2-3-3 15,-1-2-4-15,2-1-1 0,0-1-1 0,2 0-9 16,-1-4 0-16,2-1-3 0,0 0-1 0,0 0-1 16,3-1 1-16,-1-6-1 0,0 6-1 0,1-2 0 15,-2-1-1-15,-2 3-1 0,1-3-6 0,1 2-35 16,-3 2-25-16,-4 0-30 0,2-3-44 0,0 2-56 0,-4 0-102 16,2 11 193-16,0-2-141 0,-2-3-24 0</inkml:trace>
  <inkml:trace contextRef="#ctx0" brushRef="#br0" timeOffset="7407.81">12167 5229 701 0,'10'-5'353'0,"-5"2"-163"16,0 1-93-16,-3-3 38 0,3 3 0 0,1 0 0 16,-2 2 0-16,-1 0-35 0,1 0-11 15,-2 2-13-15,2-2-8 0,2 5-17 0,-2 1-4 16,-3 3-4-16,2 8 28 0,-3-1-47 0,0 4 1 16,0 1-4-16,-4 0-7 0,3 5-2 0,-3 1-2 0,-1 3-3 15,-2 3 1-15,0 0-1 0,0-3-3 0,0 3 0 16,-5-1 0-16,3 1-1 0,-1-2 2 0,2-2-2 15,0 1 1-15,3-2 0 0,-2-2 0 0,2-2-1 16,0-1 1-16,0-3-1 0,0 0-1 0,2-3 0 16,-3 0 0-16,3-5-12 0,1 2-15 15,2-7-54-15,0 0-37 0,2-3-53 0,2-4-93 16,0 3 180-16,6-10-139 0,-4-12-100 0</inkml:trace>
  <inkml:trace contextRef="#ctx0" brushRef="#br0" timeOffset="8244.19">12381 5307 618 0,'-3'-4'408'0,"3"-1"-156"0,0 0-128 0,5-3 130 16,-1-1-147-16,4 0-4 0,2 2 4 0,1-3-2 16,1 1-10-16,2-1-32 0,3 0-6 0,0 2-5 15,4 0-2-15,-4 0-14 0,6 1-4 0,6 3 1 16,-4-1-3-16,-3 2-10 0,5 2-2 0,-6 0-3 0,4 2-4 15,-3 5-1-15,1-2 1 0,-9 4-8 0,2 6 0 16,-1 0 1-16,0 6-1 0,-1 3 1 0,-6 3-1 16,2 0 0-16,-3 5-1 0,0 0 1 0,0-2 1 15,-2 0 1-15,-2-2-2 0,1-2 0 16,-2 2 3-16,0-2 1 0,-2-2-1 0,0 0 3 0,0 0-1 16,-2 1 1-16,-3-4-1 0,2 3 3 0,-3-1-1 15,-3-1-1-15,-3-2 0 0,3 1-3 0,-1-4 1 16,-4 2-1-16,-1 1 2 0,0 1-5 15,2-5 1-15,-1 2 0 0,3-3-1 0,-5 2 2 16,3-5-4-16,-2 2 2 0,2-3-2 0,-4-4 4 16,2 1-2-16,-4-2 0 0,3 0 1 0,-1-4-2 15,1 0 2-15,0-1 0 0,3-1-1 0,2-5 0 16,0 3-1-16,1-9 0 0,0 1 0 0,3 0 0 16,1-2 1-16,4-6-2 0,-2 0 3 0,3 1-4 15,2-3 2-15,4 0-1 0,0 0 2 0,0 1 0 0,2 2 0 16,2 0 3-16,0 0 3 0,0 3 1 0,1 4 1 15,0 1 0-15,2-1 2 0,1 4 1 0,0-1 0 16,-3 5-2-16,3 2-1 0,0-2 1 0,0 3-1 16,3 0 0-16,-8 4-2 0,2-1-2 0,0 3 1 15,3 0 0-15,-3 3-1 0,1 0-3 0,-1 0 1 16,-5 0 0-16,8 2 2 0,-2-1 2 0,2 0 1 16,-1 1 1-16,-1-2 6 0,1 1 5 0,4 0-3 15,-1 1 4-15,-1-2 0 0,0 1 0 0,-1 1 1 16,1-3 0-16,-2 0-7 0,1 3 1 0,1-2 7 15,-1 2-1-15,-1-2-1 0,0 0 1 0,-1-1-3 0,0 4 3 16,-1-4 1-16,0-1-2 0,1 3-5 0,1-3-1 16,-3 1 0-16,2-2-1 0,-1 2 0 15,0-4-5-15,1 4 0 0,-3-5-1 0,-2 1-1 0,-1-1-3 16,2 1 0-16,-1-2-1 0,-2-1 0 0,3 0-3 16,-4-1 1-16,1 0 0 0,-2-1 1 0,1 1-1 15,-1 0-1-15,4 1 0 0,-6-1-2 0,-4 0-17 16,4 0-13-16,-6 2-19 0,4-2-21 15,-4 0-26-15,3 0-42 0,-8 0-228 0,4 3 272 16,-3 2-160-16,1-2-84 0</inkml:trace>
  <inkml:trace contextRef="#ctx0" brushRef="#br0" timeOffset="11016.12">1788 8347 516 0,'0'2'214'0,"0"3"-128"0,0-1-37 16,1-2 7-16,-1 2 12 0,2-2 4 0,-1 2 3 15,3-2-16-15,1-1-5 0,-1-1-6 0,3 0-7 16,1-1-2-16,3-5-9 0,0 3-1 0,1-4 0 15,1 2 0-15,4-3 0 0,-3 2 0 0,6-4-3 16,-1 1-1-16,3 1-5 0,-2 0-2 0,2 0-4 16,4-1 0-16,-3-1-6 0,1 0-2 15,0 3-1-15,0 0-4 0,-3 1 0 0,2 1 0 16,1 2 1-16,-3 0-2 0,-2 3 0 0,-1 0-1 0,4 0-1 16,-1-1 2-16,-2 2-1 0,0-1 1 0,2 3-1 0,5-2 1 15,6 4 0-15,-2-2 0 0,-3 2 0 0,4-2 2 16,-1 0 0-16,0-1 0 0,-1 2 3 0,-5-1 8 15,1-1 9-15,-1 0 2 0,-1 0 6 0,-5-1 4 16,2 1 4-16,-2-1-3 0,0-1 0 16,0-1-6-16,-1 1-5 0,1 0-5 0,-5-1 0 15,5 1-3-15,-1 1-1 0,0-1 2 0,-2 2 1 16,-2-1-2-16,0 1-3 0,2-1 5 0,0 2-5 16,-3-3-2-16,-1 0-2 0,-2 0-3 0,2 0 0 15,1 0-2-15,-1-1 2 0,-1 1-3 0,2 0 1 16,-1-2-1-16,3 1 1 0,0-1 1 0,0 0 3 15,-2 0 2-15,2-2 0 0,0-1 2 0,-2-1 0 16,4 3 0-16,-3-2-2 0,1 0 1 0,-1 0-5 16,-1-1 1-16,2 1-3 0,-2-1-2 0,1 3 0 15,-2-3 1-15,2 5 0 0,-1-2-1 0,2 3 0 16,-2 0 1-16,2 2-1 0,-3 0 1 0,1 1 2 0,-2-1 5 16,1 1 8-16,1 1 3 0,-1-1 1 0,-1 1 0 15,-3-1 1-15,4 1 8 0,-2-3-1 0,2 2-1 16,0 0-8-16,-1-3 3 0,-1 0 0 0,3 0 0 15,-2-1-1-15,0 0-6 0,-1-1-2 0,-1-1-2 16,-1-1-2-16,-1 1-3 0,0-1-2 0,0 0-6 16,-1 0-28-16,-3 4-138 0,3 0-164 0,0 7 264 15,3-1-179-15,-3 2-167 0</inkml:trace>
  <inkml:trace contextRef="#ctx0" brushRef="#br0" timeOffset="13083.34">8752 5004 433 0,'-5'-6'251'16,"2"2"-92"-16,-8 6-78 0,1-1 35 0,-3 4-16 16,-1-1-6-16,-7 10-17 0,1-3-14 0,-3 7-32 15,-2 2-9-15,-8 5-5 0,5 2-5 0,1-3-5 0,-5 8-2 0,-1 11-1 16,-1-1-2-16,2-2-1 0,4 5 0 15,4-1-1-15,-7 7 4 0,8-3 1 0,-2 5 4 0,5-18 1 16,2 4 5-16,0-2 2 0,3-7 0 16,4-7 1-16,3-6-2 0,1-1-1 0,3-7-3 15,3-3-1-15,3-9-3 0,2 0-1 0,2-5 0 16,5-5 2-16,5-11-2 0,-2 3-1 0,13-16-2 16,-1 1 0-16,8-8-2 0,-1 1 0 0,17-14-1 15,-4 4-1-15,6-4-1 0,6-4 1 0,-4 1 1 16,3 1 1-16,-8 6 2 0,1 6 1 0,7-4 13 15,-1 0 4-15,-9 10 6 0,2 7 0 0,-8 4 0 0,3 4 0 16,-14 13 0-16,5-6-1 0,-17 17-13 0,-6 5 0 16,-1 2-3-16,-6 9-1 0,-3 3 2 0,-8 9-2 15,-2 0 2-15,-6 7 2 0,-5 4-2 0,-7 4-1 16,2-2 0-16,-16 6-2 0,1 1 0 0,-3 2 2 16,1-2-2-16,-9 6-3 0,3-1 2 0,-6-1-4 15,0 2 2-15,-4-3 1 0,6 1-4 0,0-4-1 16,-1-4 1-16,14-5-1 0,-4 3-1 15,10-8 3-15,14-7-4 0,0 4-1 0,0 0 1 0,7-10-1 16,4 0-1-16,4-6-2 0,2 0 3 0,7-9-3 16,-2 4 4-16,5-9 0 0,10-9 0 15,0 0 4-15,5-6-1 0,6-4 3 0,6-8-1 16,0-1 1-16,8-6-3 0,0 1-1 0,3-6 0 0,1 0 1 16,1-2-2-16,4 1-1 0,0-5 1 15,0 2 1-15,2-4-2 0,0 1 5 0,-2 4-4 16,-2-3 2-16,-10 8-1 0,-1-2 3 0,-7 9-2 15,-5 3 1-15,-6 11 1 0,-3-2-1 0,-6 7 1 0,-9 9-2 0,1-1 3 16,-3 4 1-16,-3 3-2 0,-7 3 1 0,-1 4-1 16,-6 8 0-16,-7 9 0 0,2-5 0 0,-3 6-2 15,-8 10-3-15,-3 1 2 0,-5 5 0 16,-5 0 0-16,-5 0-2 0,2 3 3 0,-7 0-2 0,4 2-1 16,1-3 3-16,-2-1-2 0,10 0 0 15,0 2 0-15,8-6 1 0,-6 1 0 0,15-10-1 16,-2 1 3-16,8-6-4 0,5-8 2 0,6-6 0 15,-3-3 0-15,7-3 2 0,8-5 0 0,2-4-1 16,2-1 2-16,-2-2 0 0,7-3 0 0,2-4-2 0,8-7 3 16,5-9-4-16,-4 3 0 0,4-4 2 0,5-6-3 15,5 0 0-15,-1-4 2 0,5 3-2 0,3 1-1 16,-1-3 1-16,5 4 0 0,-3-1 1 0,0 2-2 16,-3 1 0-16,-4-1 1 0,-4 2-1 0,-6 6 2 15,0-2 0-15,-14 15-2 0,2-1 0 0,-9 6 3 16,3-1 0-16,-15 17-3 0,-1-2 3 0,-7 10-3 15,-4 4 2-15,-4 9-1 0,-2-2 1 0,1-1-1 16,-6 7-2-16,-9 3 1 0,3 5 0 0,-3-10 0 16,-1 1 1-16,-2 1-1 0,-5 9 0 0,1 0 0 15,-5 0 2-15,16-6-2 0,-4 3 1 16,2 2 0-16,7-4-1 0,5-3 0 0,7-10 0 0,2 0 1 16,8-5-1-16,5-8 3 0,11-12-1 15,-3 6 1-15,22-21-1 0,1 2 3 0,12-10-1 16,-4 2 0-16,18-15-3 0,-5 2 1 0,6-3 4 15,2-5 3-15,-6 6 1 0,0 0 3 0,-6 5 2 16,-4 5-1-16,-9 11 2 0,0 1 2 0,-7 5 1 0,-15 13-3 0,-5 12 7 16,-2-1-3-16,-8 3-2 0,-12 10 3 0,-3 3-1 15,-9 8-1-15,-9 8-5 0,2-1-1 16,-1-3-7-16,-3 6 1 0,-1-2 1 0,2 2-4 16,0-4-8-16,2-1-44 0,-4 1-24 0,4-5-34 15,-1-2-46-15,3-6 102 0,-2 3-88 0,9-10-30 16</inkml:trace>
  <inkml:trace contextRef="#ctx0" brushRef="#br0" timeOffset="15064.73">1869 9838 622 0,'10'-4'301'0,"-1"-5"-132"16,7-3-87-16,-4 1 33 0,1-1-14 0,3-2-12 16,3 1-19-16,0 2-14 0,0 1-13 0,1 4-23 15,-3-2-5-15,3 3-5 0,2 2-3 0,0 2-4 16,-3 0 1-16,1 4-3 0,0-1 2 0,-2 2 1 15,3 0-2-15,0 1-1 0,-2-1 1 0,0 1 1 16,-1 1-1-16,1-4-1 0,2 2 0 0,0-2-1 16,0-2 2-16,3-1 0 0,-1 0 0 0,-1-3-1 15,5 2-1-15,-4-4 4 0,1 1 4 0,-2 3 2 16,-5-4 0-16,-1 2 2 0,2 1-1 0,-5 1 3 16,-1 0 2-16,1 2-1 0,-2 2-2 0,1 0-3 15,-2 1 0-15,1 3-1 0,-1 1 1 0,-1-1-4 16,0 1 0-16,0 0-2 0,1 0-2 0,-1 0 1 15,0-5-1-15,1 2 2 0,1-4-2 0,-1 1 1 16,3-8-2-16,-1 4 3 0,0-5 0 0,2-2 2 16,0 4 0-16,0-3 0 0,-3 0 0 0,-1 4 3 0,4-3 7 15,-1 0-1-15,-3 1 2 0,1 1-1 0,-3-1 0 16,3 1 2-16,0 2-1 0,0-1-1 0,-4 3-7 16,2 1-1-16,2 1-1 0,-2 0-1 0,-2 1-1 15,3 3-3-15,-2-2 1 0,1 3-1 0,0-1 1 16,-1 2 1-16,0 0 3 0,3 2 7 0,1 0 4 15,-3-3 6-15,1 3 2 0,2-3 0 0,-2 4 2 16,1-4 1-16,-1 0-2 0,1-5-5 0,0 0-3 16,0 1-3-16,-2-4-1 0,2 1-2 15,-1-4 0-15,0 2-3 0,-4-2-4 0,3 0-31 16,1 0-41-16,-2 2-63 0,-4-2-140 0,0 5 207 0,1 1-168 16,-4 5-113-16</inkml:trace>
  <inkml:trace contextRef="#ctx0" brushRef="#br0" timeOffset="16797.75">10542 5101 567 0,'-1'-6'273'0,"-3"2"-113"0,4-3-73 15,-1 1 33-15,1 0-23 0,2-1 10 16,1 1-8-16,-1-2-9 0,-1 2-12 0,0-2-18 0,2 1-6 15,-1 0-4-15,-1 1-2 0,-1 3-9 16,0-2-3-16,1 3-6 0,-2 2-5 0,-2 1-7 16,1 2-2-16,-3 1-4 0,-2 3-1 0,-4 2-5 15,3 1-2-15,-7 10-2 0,2-4 1 0,-6 8-2 0,-2 2 0 16,-8 6 0-16,3-1-1 0,3-2 1 0,-5 5-1 0,-3 5 0 16,2 0 0-16,1-6 0 0,6 2 1 15,4-5-2-15,-4 6 2 0,9-8-2 0,-4 5 1 16,11-12 0-16,-1 3 0 0,0-3 0 0,5-4 0 15,1-4-2-15,1-4-1 0,0 0 2 0,0-7-1 16,6-1 2-16,2-6-2 0,-2 0 0 0,8-7-2 16,0 1 2-16,3-3 2 0,3-1 0 0,2-2-2 15,3-2 0-15,0-2 2 0,2-2-1 0,1-2 1 16,-2-2 1-16,4 0-1 0,-1-5 0 0,0 2 1 16,-3 1 0-16,-3 4-1 0,-3 4 0 0,1 0 2 15,1 0 0-15,-5 6 0 0,-5 3 0 0,0 2 1 0,0 1 2 16,-3 4-1-16,2 0 1 0,-6 4-2 0,1 0 1 15,-1 3 0-15,-3 0 0 0,1 3 1 0,-3 3 0 16,-4 0 0-16,1 4-1 0,-5-1 0 0,-2 8-1 16,2-5 2-16,-8 9-2 0,2 2-2 0,-4 0 0 15,1 0 1-15,-4 10 0 0,-1-3-2 0,-5 0 1 16,-2 2 0-16,4 1 0 0,-2-5 1 0,1-2-2 16,5-6 0-16,-1 5-1 0,-1-3 1 0,10-2 1 15,1-4-2-15,1-5 1 0,3 5-2 0,7-6 0 16,-4 1 1-16,5-7 0 0,6-2-2 0,-3-2 2 15,5-2 0-15,5-5 0 0,3-4 1 16,-3 0-1-16,6-4 0 0,3-5 1 0,1-2 0 0,3 3-2 16,1-5 2-16,-1-1-2 0,-2-3 2 15,4 0 0-15,-5 1 3 0,2 2 0 0,-2 1 3 0,0-2 4 16,-3 11 0-16,-2-5 7 0,0 7 4 16,-4 3-1-16,-1 5 0 0,-4-1 2 0,-1 3 1 0,-4 2-3 0,-2 0 4 15,-1 1-4-15,-1 3-4 0,-1 0-1 0,-5 3 0 16,-1 2-4-16,-5 3-1 0,0-1 1 0,0 2-6 15,-3 4 1-15,-1 0-2 0,1 0 1 16,-2 3 0-16,-2 2 9 0,1-2 5 0,-1 4 1 16,1-3 3-16,1 1 2 0,-2 0 1 0,2-2-1 15,3-2 2-15,3-3-10 0,-1 2-4 0,3-4-4 16,1-1-3-16,3-5-3 0,0 2-2 0,1-6-1 16,2 2 0-16,4-5 0 0,1-1-1 0,2-1 1 15,-1-1-1-15,3 1 1 0,3-9 1 0,3 1 0 16,-1 0 0-16,-3 0 0 0,3-1 0 0,1-1 0 0,3-1 1 15,-1 1-2-15,-1 0 1 0,-1 2-1 0,2-2 0 16,0 0 0-16,0 1 0 0,0 1 0 0,0 3-1 16,-1-1 1-16,1 2 0 0,-1 1 0 0,0 4 0 15,-1 0 1-15,-3 4-1 0,-2 0 3 0,-1 4 0 16,0-3-2-16,-5 4 2 0,2 2-1 0,-7-1 0 16,0 3-1-16,-4 1 1 0,3-1-1 0,-5 0 1 15,0 2-1-15,1 2 1 0,-2-3 1 16,2 0 0-16,-1 0-1 0,-3 1 0 0,0 1 0 0,1-2 1 15,-1-1 3-15,3-1 2 0,-1 3 2 0,3-4-1 16,-3 0 1-16,4 0-2 0,3-5 1 0,0 0-1 16,1-3-2-16,1 0-4 0,1-3 3 15,0 1 1-15,4-4 3 0,-2 0 4 0,5-4 2 0,-1 3 2 16,4 1 3-16,-2-3 9 0,2 3 5 16,1-3 1-16,3 6 0 0,1 0-1 0,-4 3 5 15,0 0-2-15,-5 1-1 0,1 3-7 0,-3 2-8 16,-4-1-1-16,0 3-3 0,-1-2-2 0,-3 2-5 0,-2 0-2 0,-1 3-1 15,-2-2 1-15,1 0-4 0,-1-1 1 0,-2 0-2 16,-2 4 2-16,2-1-1 0,-1 0 1 0,1-3-1 16,-1 3-2-16,0 1 0 0,1-1 1 15,0-2-1-15,-1 1-19 0,-1 0-16 0,-2 0-17 0,5 1-23 16,-1-2-89-16,1-1-54 0,7 2-116 16,0 2 222-16,4-2-197 0,0 1-91 0</inkml:trace>
  <inkml:trace contextRef="#ctx0" brushRef="#br0" timeOffset="18648.04">14253 5341 640 0,'-11'-2'286'0,"3"-1"-159"15,-1 1-62-15,-1-3 24 0,2 2 3 0,2-2 6 16,-2 1 6-16,2 1-22 0,3-2-6 0,-1 1 4 16,-2-1-5-16,3 1-16 0,0 2 0 0,1-1-3 0,2 1 1 15,0 2-2-15,0-1-1 0,2 1-12 0,0 8-3 16,1 0-5-16,0 5-6 0,-2 7-3 0,1 6-6 16,-2 1-4-16,0 10-4 0,0 1-3 0,-2 6-5 15,0 0 3-15,0 0-2 0,1 2 1 16,-1 0-3-16,2 0 2 0,0-4-9 0,-1-4-6 0,1-4-20 15,2-3-12-15,0-9-16 0,0-1-19 0,0-9-69 16,2-5-48-16,0-8-79 0,3-2 181 16,-4-3-120-16,8-11-55 0</inkml:trace>
  <inkml:trace contextRef="#ctx0" brushRef="#br0" timeOffset="19137.87">14500 5332 925 0,'2'-2'420'0,"-1"0"-224"0,0-5-102 15,3 1 33-15,-1-2-14 0,0 1 1 0,4 1-9 16,7 0-14-16,-1 0-33 0,-2-1-9 0,9-1-9 15,-7 2-7-15,3 0-17 0,7 1-5 0,-3 1-1 16,-2 1-5-16,4 0-3 0,-2 3 0 0,0-1-1 16,2 1 1-16,0 2 1 0,0 0-1 15,0 3 0-15,-1-2 1 0,-2 0 0 0,-1 0-1 0,2 2 2 16,1-2 0-16,-4 1-2 0,-2-2 1 0,-2-2 2 0,1 0-1 16,-7 0 0-16,4 0 1 0,-3-4 0 0,1 1 0 15,-2-1 4-15,0 0 7 0,0 1 5 0,-1 0 3 16,2-2 1-16,-2 2-1 0,-2 1 0 0,-2 0-2 15,2 1-2-15,-1-1-8 0,2 4-7 0,-2 2-4 16,-1-2 1-16,2 6 0 0,-3 1 0 0,2 3-2 16,-3 2 1-16,-3 8 1 0,1-2 0 15,0 0 2-15,-2 5 0 0,-3 7 21 0,0-2 4 0,1 0 7 16,-3-2 5-16,-1 3 3 0,-2 5 18 16,-5-1 3-16,3 0 1 0,-6-6-17 0,-1 5 2 15,1-1-3-15,-4-2-6 0,4 0-5 0,0-7-16 16,-2 1-4-16,7-4-2 0,1-1-5 0,3-4-6 15,1-1-4-15,1-4-8 0,0 3-14 0,5-3-73 16,-3-1-52-16,1 4-80 0,1-3 164 0,1 4-161 16,-1-1-83-16</inkml:trace>
  <inkml:trace contextRef="#ctx0" brushRef="#br0" timeOffset="20891.16">16193 5357 706 0,'2'-5'377'0,"-1"0"-193"0,0-1-97 0,1-1 17 16,3 1 11-16,-1 1-5 0,2-2-4 0,3 1-11 15,2-1-33-15,-1-1-7 0,4 1-8 0,1 0-8 16,-1 0-14-16,1-1-5 0,3 1-4 0,-3 1-1 16,-1 1-7-16,2-1-1 0,-4 3-3 0,2-2 1 15,3 4-4-15,-4 0 1 0,2 1-2 0,1 2-1 16,-2-1 1-16,0 9-1 0,4 2-1 0,-4 1 1 15,1-1 2-15,-3 5 0 0,-1 2 0 0,0 4 2 16,-4 4 1-16,3-2 2 0,-6 0 2 0,-3 4 9 16,0 1 1-16,-3 2 5 0,-3 2 4 0,-6 0 3 15,0 1 1-15,-4 2 4 0,-3-3-1 0,-6 2 0 16,1 1 3-16,-6-2-2 0,3-3-1 0,-4-6 0 16,0 3-1-16,0-11-2 0,0 2 0 0,4-10-7 15,0 3-3-15,5-12-2 0,-1 2-1 0,5-4-5 16,4-4-1-16,2-3-3 0,1-1 0 0,3-1-3 0,3-1-3 15,3-5-1-15,0 2-1 0,0 0 0 16,3 1 0-16,3 0 1 0,2-3-1 0,6 1 2 0,-2-2 0 16,2 7 0-16,6-2 4 0,-1 1-2 15,4 2 2-15,2 2 1 0,2 5 0 0,-1 0-1 16,1 3 1-16,1 5 0 0,-3 3-1 0,1-2 1 16,-4 7-1-16,1-1 0 0,-3 0-1 0,1 3 3 15,-4-3-4-15,1 1 3 0,0-4-1 0,-3 0 0 16,0 0 0-16,1-4 0 0,-3 0 4 0,-1-3-2 15,-1 1 1-15,0-3 0 0,-3 1 1 0,-2-2-4 0,-1-5 3 16,-1 2-1-16,1 1-9 0,-4-5-11 0,1 0-13 16,-1-1-52-16,-1-1-34 0,1 0-35 0,-3-1-52 15,2 0 125-15,0-1-105 0,0 0-27 0</inkml:trace>
  <inkml:trace contextRef="#ctx0" brushRef="#br0" timeOffset="21189.14">16965 5272 1272 0,'0'-2'545'0,"1"-2"-331"0,2 1-122 0,0 0 25 16,2-3 3-16,-1 5 4 0,-2 0-2 0,1 1-29 15,-1 0-13-15,1 3-15 0,-2 4-10 0,2 2-20 16,-1 2-6-16,-2 6-6 0,0 2-3 0,0 4-9 16,0 5-1-16,-3 7 0 0,-1 0-3 0,-1-3-2 15,0 10-2-15,-4 8 0 0,0-4 2 0,1 0-1 16,-2 2 0-16,2-5-3 0,-2 5 0 0,1-8-11 0,-2 5-14 16,9-13-25-16,-1 0-108 0,-1-2-86 15,4-5 181-15,3 3-136 0,3-7-111 0</inkml:trace>
  <inkml:trace contextRef="#ctx0" brushRef="#br0" timeOffset="23368.61">1635 10723 760 0,'30'6'255'0,"4"0"-208"15,2-3-44-15,8-1-8 0,19-4-4 0,3-1 3 16,6-1 6-16,15-5 0 0,17-5 0 0,-1-2-25 15,-7 2-49-15,9-7 62 0,26 1-40 0,-4-1-55 16</inkml:trace>
  <inkml:trace contextRef="#ctx0" brushRef="#br0" timeOffset="23446.66">4750 10417 211 0,'143'6'193'0,"-20"4"-76"16,7-1-74-16,-13 4 43 0,6-2-33 0,-5 2-35 15,-1 0-9-15</inkml:trace>
  <inkml:trace contextRef="#ctx0" brushRef="#br0" timeOffset="23913.92">1706 12015 1297 0,'-23'11'512'16,"-4"4"-365"-16,22-12-114 0,-4 3 23 0,13-6-44 16,9-5-5-16,16-4-3 0,1-2-3 0,21-6-5 15,10-5 0-15,20-6 2 0,0-3-1 0,-3 4 0 0,30-15 1 16,17-3 1-16,3 0-1 0,-11 2 2 0,10 0 1 15,1 2-1-15,29-5 3 0,4 7 0 0,0-2 1 16,-13 12 1-16,25-2-5 0,-2 2-10 0,10 3-7 16,-7 3-12-16,4 5-26 0,0 2-12 0,-2 2-35 15,0 1-53-15,-10 5 106 0,2-3-69 0,1-4-19 16</inkml:trace>
  <inkml:trace contextRef="#ctx0" brushRef="#br0" timeOffset="24328.1">1401 9192 844 0,'-11'29'317'0,"5"-6"-244"0,5-2-61 0,16 0 27 15,-5-1-12-15,32-6 4 0,-2 2 5 0,16-3 11 16,-4 0 5-16,40-10-2 0,-5 2-2 0,16-7-17 16,10-3-12-16,20-8-6 0,-5-2-2 0,-7 0-3 15,11-6-1-15,21-3-83 0,1-1-101 0,-9 1 145 16,-5 3-91-16,-7 0-62 0</inkml:trace>
  <inkml:trace contextRef="#ctx0" brushRef="#br0" timeOffset="24700.19">1432 7629 1679 0,'-7'28'593'0,"19"-5"-486"0,5-7-105 0,0-4-22 16,36 0-2-16,15-5 0 0,2-2 3 0,11 0 10 15,12-8 1-15,5-11 3 0,30-6 4 0,21-17 0 16,-6 5-4-16,-3-7-22 0,20-8-68 0,0-4-43 16,7-4-48-16,-3 0-89 0,-1 0 184 0,1-1-155 15,-3-2-47-15</inkml:trace>
  <inkml:trace contextRef="#ctx0" brushRef="#br0" timeOffset="25015.82">1842 5960 1882 0,'-27'7'807'16,"16"-1"-790"-16,8-1-2 0,5 0-24 16,20-2-3-16,-7-2-3 0,20 3 1 0,17 2-3 15,1-4 5-15,16 4 4 0,6-6 2 0,19-1 4 16,-2 0 1-16,13-6 0 0,1-2-2 0,11-5 3 15,0 1-10-15,8-9-18 0,5 3-18 0,-6-5-60 16,3 1-38-16,-7-5-51 0,5 3-70 0,-6-4 166 16,-4 3-129-16,-11-3-32 0</inkml:trace>
  <inkml:trace contextRef="#ctx0" brushRef="#br0" timeOffset="25309.06">1815 4833 1921 0,'-30'-4'633'0,"11"0"-510"16,1 3-120-16,-2-4-15 0,11 1-6 0,7 1 0 15,11 3-6-15,3-2-2 0,8 2 1 0,11-1 3 16,17-3 9-16,-6 3 2 0,34-9 2 0,-5 4 0 16,17-6 3-16,-1 1-9 0,20-5-19 0,-4 1-13 15,5-4-45-15,6-1-27 0,-1-3-31 0,-1-1-32 16,-16 3-37-16,-3-9-42 0,14-1 152 0,-2-1-101 16,-20 1 10-16</inkml:trace>
  <inkml:trace contextRef="#ctx0" brushRef="#br0" timeOffset="25532.08">1517 3759 2239 0,'27'-4'681'0,"15"-4"-559"0,-9 5-114 0,17-3-28 16,21 5 4-16,24-3 5 0,-4 3 2 16,27-1 3-16,12 0 3 0,20 2-18 0,-2 4-28 0,23-2-37 15,-2 0-56-15,12 4 106 0,1-2-77 16,20 7-38-16</inkml:trace>
  <inkml:trace contextRef="#ctx0" brushRef="#br0" timeOffset="37267.5">12504 5126 288 0,'3'-4'224'0,"-2"-2"-57"0,1 1-76 0,-2 0 61 16,-2 1-15-16,1 3-11 0,-1-1-8 0,-1 1-23 15,-2 1-6-15,3 1-9 0,-1-1-7 0,1 2-21 0,-2 1-5 16,1-2 0-16,-1 2-2 0,1-1-11 0,-1-1-5 16,1 2-1-16,-3 0-1 0,2 2-2 0,-1-2-1 15,2 4-8-15,-2 1-3 0,-2 0-3 16,0 2-1-16,-1-2-3 0,-3 5-3 0,0 2 1 0,-4-1-1 15,1 1 0-15,-3 4-1 0,2-1 2 0,-3 3-2 16,1-2 0-16,-3 1 1 0,1 0 0 16,2-2-1-16,0-1 0 0,-1-3-1 0,2-2 1 15,5-2-1-15,-1 0-1 0,4-5 1 0,0-2 1 16,1 0-2-16,1-1 2 0,7-3-2 0,2-5 1 16,-1 2-1-16,5-2 2 0,3-1-2 0,4-2 0 0,-2-3 0 15,6-5-1-15,-1 2 1 0,-3-1 0 0,7-4 1 16,-1 3-1-16,-2-4 0 0,1 1 1 0,4-2-1 15,-3 1 1-15,3 0 0 0,1 3 1 16,-1 0-2-16,-2-2 1 0,2 7-1 0,-2-3 1 16,-1 5 1-16,3 0-1 0,-7 6-1 0,1-3 0 15,-3 6 3-15,-3 1 0 0,-8 2 0 0,2 0 2 16,-8 4 0-16,-4 2 2 0,-6 4 2 0,1 1-1 16,-4-1-2-16,-3 5-1 0,3 1 0 0,-8 4 0 15,3 0-2-15,0-1-2 0,1 1 0 0,-3 5 1 16,-3 5-2-16,1-1 3 0,3-5-1 0,1 5 1 15,0-2 2-15,-1-1 1 0,2-3 1 0,1-3-2 16,1 0 3-16,-1-3-2 0,4-3 1 0,-1-2-2 16,3 0-1-16,4-6-2 0,-1 2-1 0,4-2 3 15,0 0-3-15,3-4 0 0,-1 0-1 0,4-2 1 16,0 0 0-16,4-2 0 0,0 1 1 0,-1-2-1 0,8-2 0 16,5-4 1-16,-2 0 1 0,1 0-2 0,3-1-1 15,1-4 2-15,6-3 0 0,3-5-1 0,-2 2-1 16,-2-2 0-16,3-4 0 0,1 0-1 0,0-3 1 15,3-1 0-15,2 5 0 0,-2-3-1 0,3 2 1 16,-2 5 2-16,-3 3-1 0,-2 0 2 0,-3 5-2 16,-6 2 2-16,-8 4-2 0,2-2 3 15,-10 7-3-15,1 2 1 0,-5 7 1 0,2-5 1 16,-12 12-2-16,3 0 0 0,-6 4 0 0,-4 2 1 16,-5 3-1-16,1 0 2 0,0-3-1 0,-2 0 0 0,-4 7 4 15,-2-1-1-15,7-3 2 0,-1 0-2 0,3 3 2 0,-7-4 0 16,7 1 1-16,-4 4 1 0,7-11-3 15,-3 3 0-15,2-1 0 0,1-4-2 0,4-2-1 0,8-2 0 16,-4-1-3-16,9-4-1 0,5-1 1 0,6-5 0 16,-1 0 0-16,8-10 1 0,1 5-2 15,1-8 1-15,3 2 1 0,2-6 0 0,0 1 1 16,1-3-2-16,1-1 2 0,3 2-2 0,0-3 3 16,2 1-3-16,0 0 0 0,4 0-1 0,-3 2 0 15,0 2 1-15,-8 5-2 0,1-5 2 0,-1 3-1 16,-3 4 2-16,-10 3-1 0,-2 1 2 0,-4 3-2 15,-4 4 2-15,1-2 0 0,-4 7 0 0,-5 2-1 16,-3 1-1-16,-3 4 2 0,-4 3-2 0,-5-1 2 16,1 2-1-16,-7 1 2 0,2 1-1 0,0 1 5 15,0 0 2-15,0 3-1 0,1 0 2 0,3-1-1 16,-3 1 1-16,7-5-1 0,0 1 0 0,1 0-4 16,6-4-2-16,1-3 1 0,-1 1-2 0,6-6-1 15,2 1 0-15,3-4-2 0,1-1 1 0,-1-2-1 0,3-4 0 16,7-2 0-16,2-1 0 0,-2-1 1 0,3-3-1 15,0-1 2-15,6-2-3 0,3-3 2 0,1 1-1 16,-5 1 0-16,3-3 0 0,2 3 1 0,0-1 0 16,1 4-1-16,-3-2 1 0,2 0 1 0,1 2-1 15,-2 2 0-15,-3 0 1 0,1 2 0 16,-9 2-1-16,0-2 1 0,-2 2 0 0,-2 2 1 16,-4 3-1-16,-2 0 0 0,0 5 0 0,0 0 2 15,-4 2-2-15,-2 0 1 0,1 1-1 0,-10 2-1 0,-5 3 2 16,5 3 0-16,-5-4 0 0,-3 4-2 0,0-2 2 0,-6 8 4 15,2 2-1-15,-2 0 1 0,9-3-1 0,-3 2 3 16,-1-1-2-16,3 1 2 0,4-4-1 0,5-2-2 16,-1-3-1-16,4-3 0 0,1-1-2 0,4-5 0 15,3 0-2-15,0-3 0 0,1-2-1 16,4-3 0-16,-1 1 0 0,8-6 0 0,-1-2 0 16,5-3 0-16,-2 1 1 0,5-4 0 0,-1 0 0 15,4-2-1-15,0-4 1 0,9 1-1 0,-4 2 0 16,-2 3 0-16,5-2 0 0,0 1-1 0,0-2 1 15,0 7 1-15,-8 0 0 0,-3 0 2 0,2 2-1 16,-11 4-1-16,3-1 3 0,-3 5 0 0,-8 1-1 16,0 1 0-16,-1 4 1 0,-2 2 0 0,-3 3-2 15,-1 0 1-15,-4 2 1 0,-3 4-2 0,1 0 1 16,0 0 0-16,-8 2-1 0,4 2-1 0,-4-1 3 16,1 1 2-16,-2 1-2 0,0-4 0 0,2 1 2 15,0-3-1-15,0 1 2 0,0-2-2 0,6-2-1 16,0-1 1-16,3-2-2 0,1-1 1 0,1 0-3 0,5-4-1 15,1-1-1-15,2 1 2 0,-2-3 0 0,2-1-1 16,3-1-1-16,1-3 1 0,6-3 0 0,0 1 2 16,1-2-2-16,1-3 1 0,5 1 0 0,1-2 0 15,0 1 0-15,3 0-1 0,0-1-2 0,3 0 2 16,0 2 1-16,-5-3-2 0,3 2 1 0,-1-3 0 16,-1 0 0-16,-3 4 0 0,-1-2 1 15,-2 5-1-15,-1-2 0 0,0 4 3 0,-4 4-2 16,-3 1 1-16,0 1 0 0,-2 5 2 0,-4 2-2 15,0 4 1-15,0-2 1 0,-2 1 0 0,-2 4-3 0,-4 0 3 16,3 1 0-16,-2-2-1 0,-2 1 2 0,0-2 1 0,-2 4 2 16,1-1 1-16,-2-1 3 0,3 0-2 0,-5-1 4 15,2 0 1-15,-2 0-1 0,-3-1 1 0,3-3-2 16,-1 2-2-16,1-3-2 0,2-6 1 0,4 4-3 16,-2-2-2-16,10-5-2 0,0 0 1 0,6-5-1 15,-4 0 2-15,9-6 0 0,0 2-1 16,2-4 2-16,4-3 1 0,0 1 2 0,0 1 0 0,1 2 4 15,0 0-1-15,1 3 2 0,-2-2 0 16,-3 3 3-16,0 4-2 0,1 0 3 0,-1 2 2 16,-3 0-3-16,-3 2 0 0,-2 1 0 0,2 5 5 15,-5 1-4-15,2-1 1 0,-3 3-1 0,-2 1-3 16,0 1-1-16,-2 1-1 0,-3 0 0 0,1 0-4 16,-2 1-1-16,0 0-1 0,-1-3-2 0,0 0-1 15,0 1 0-15,-1-4-2 0,2 2 1 0,-1-3-3 16,-1 0 1-16,5-1-1 0,-5 1 0 0,2-2-10 15,-1 1-7-15,-1-2-9 0,4 0-14 0,-2 1-18 0,0 1-23 16,-8 5-95-16,6-1-76 0,-1 0 179 0,-2 4-126 16,-10 1-58-16</inkml:trace>
  <inkml:trace contextRef="#ctx0" brushRef="#br0" timeOffset="38953.43">18049 5304 1012 0,'5'-13'423'0,"1"-2"-243"16,-5 3-94-16,-1 1 23 0,-1 6-8 0,0 0 0 15,-4 5 1-15,0 3-11 0,-3 7-36 16,-1-3-10-16,0 19-9 0,0-1-5 0,-2 6-17 16,1-3 0-16,0 17-2 0,0-2-2 0,0 6-1 15,0 2-3-15,3 0 0 0,1 2-1 0,1-2-1 16,4 3-1-16,1-12-2 0,3 1-2 0,1-7-7 0,4-17-8 0,2 1-22 16,-2-1-12-16,3-10-15 0,-1-6-15 0,1-3-17 15,1-2-75-15,1-12-51 0,-2 6 145 0,-1-9-89 16,-2-3-69-16</inkml:trace>
  <inkml:trace contextRef="#ctx0" brushRef="#br0" timeOffset="39490.97">18341 5251 662 0,'-1'-5'344'0,"4"-2"-156"0,2 1-92 0,2-1 54 16,1-1-9-16,4 1 0 0,0-1 4 0,3 0-23 16,1-1-15-16,4 0-11 0,1-2-8 0,-3 3-27 15,4-1-9-15,6 1-8 0,0 1-9 0,-4 2-16 16,2 1-3-16,-2 4-5 0,1 1-3 0,-3 7-2 15,1-4-4-15,-8 7-1 0,-2 6 0 0,1 0 1 16,-5 3 0-16,-5 5-1 0,-1 9 1 0,0-1 1 16,-3 9 1-16,-3-4 0 0,-4 2 1 15,2 4 1-15,-8-3-1 0,5 1 0 0,-7-7 2 0,2 2 0 16,-9-3 1-16,3 0-1 0,-3-1-1 16,-4-2 0-16,-1-4 1 0,0 1 0 0,-2-6 0 15,2-1 1-15,3-3-1 0,-1-4 1 0,4-3 1 0,6-8-3 0,-2-1 1 16,2 2 2-16,4-4-4 0,2-2-2 0,2-5-3 15,1-4 1-15,6-7-3 0,-4 4 0 16,5-5-2-16,7-5-3 0,-1 0 1 0,4-3-1 0,4 1 1 16,6 0-1-16,-1 0 2 0,6 2 2 0,4 6 3 15,2 5 10-15,1-4 3 0,7 13 7 16,-3-4 7-16,1 8 16 0,2 0 6 0,-6 10 2 16,0-1 4-16,-2 3-4 0,-5 6-1 0,-2 4-5 15,-2 1-3-15,-4-1-15 0,-7-1-7 0,3 1 0 16,2 1-7-16,-6-4-3 0,0-5-3 0,-1-3 0 0,1 0-6 15,-2-4-7-15,0 2-17 0,-1-7-29 0,-3-3-157 16,-2-1 172-16,-1-3-98 0,-3-1-81 0</inkml:trace>
  <inkml:trace contextRef="#ctx0" brushRef="#br0" timeOffset="43133">6918 13250 222 0,'10'-23'216'0,"0"-1"-34"0,0 1-66 0,0 1 42 16,1-3-3-16,-2 5-10 0,0 5-22 0,-3-2-10 16,1 6-8-16,-3 3-4 0,0 5-18 0,-1-1-4 15,-3 8-6-15,-1 2-2 0,-3 7-6 16,1-2-4-16,-3 16-9 0,1-4-10 0,0 9-14 0,-2 4-5 16,3 3-6-16,0-1-5 0,2-4-8 0,4-5-3 0,8-4 4 15,0 1 4-15,3-10 1 0,9-11 3 0,4-12 3 16,7-14 3-16,10-26-1 0,-2 9 3 0,2-19-4 15,8-14-28-15,0-1-41 0,4-12-57 0,9 8-135 16,-1-5 189-16,-1 2-120 0,5 7-63 0</inkml:trace>
  <inkml:trace contextRef="#ctx0" brushRef="#br0" timeOffset="46128.12">14262 5339 498 0,'-9'8'207'0,"0"1"-128"0,-4-1-47 0,5-1 1 15,-1 3 5-15,-2 7 16 0,-1-3 3 0,1 1-15 16,1 4-4-16,0 0-4 0,-2 1 2 0,2 3-1 16,-1 0 0-16,2-5-11 0,0 4 3 0,-2-5 1 15,2 2 2-15,3-7-1 0,2 1 7 0,-4-2-1 16,3-4 2-16,1-3 1 0,5-4 4 16,-1 1 2-16,3-3-3 0,-2-2-1 0,4-3-6 15,0 0-2-15,3-6-6 0,0 1-4 0,-1-1-9 16,5-3 0-16,3-5-1 0,-2 3-3 0,0 1-2 0,5-5-3 15,1-4 3-15,2 2 3 0,-6-2-3 0,4 0 0 0,-1-1-2 16,7-5 6-16,1 2 0 0,-2-2 3 0,0 6-2 16,4-1-3-16,-1 0 4 0,1 5-3 15,-3 4 2-15,-8 6-6 0,3-1 1 0,-6 7-2 16,-4 2 0-16,-6 5 2 0,-3 4-1 0,-5 4-1 16,-7 4 0-16,-5 9 4 0,-1-3 1 0,-12 15 0 15,2-3 2-15,-4 8 2 0,-1 0 0 0,2 6 0 16,1-2 2-16,2-1-3 0,4 1-2 0,5-4 0 15,-4-1-5-15,8-6 1 0,1-8-4 0,2 2 2 16,1-1-1-16,2-7 1 0,3-4 1 0,-2-4-1 0,5-1 4 16,2-7-1-16,-1 2 0 0,4-6 3 0,1-6-3 15,1 0 1-15,4-6 0 0,4 0-2 0,1-8-2 16,1 0-1-16,2-6 0 0,3 1-2 0,5-7 1 16,-1 2 0-16,9-7-3 0,-2 1 1 0,3 0 0 15,2-1 2-15,3 3-1 0,-5-1 0 0,-2 4 2 16,-2 2 0-16,-5 5 0 0,-1 2 1 0,-5 4 1 15,-7 7-2-15,-3 4 2 0,0-1 2 0,-3 5 0 16,-5 6 1-16,-1 0 0 0,0 2 2 0,-2 2-1 16,-1 1 1-16,-2 4-2 0,-2 6-1 0,-6 6-2 15,2-4 0-15,-3 4-1 0,0 10 0 16,-4-1 0-16,0 5-1 0,-4-3 0 0,-4 4-1 0,5 1 0 16,-5 0 1-16,-2 0-1 0,3-1-3 0,-4 1 3 15,7-4-1-15,1 1 1 0,5-2-1 0,-5-1 2 16,13-6-5-16,-3 0 1 0,4-7 2 15,3-2-2-15,4-3-1 0,-1-2 1 0,3-6 1 16,2-2-1-16,3-3 0 0,3-6 0 0,-1 4 2 0,6-12-1 0,6-6 1 16,0 1-1-16,1-2-1 0,6-5 0 0,-3-3 3 15,8-3-1-15,0-3-2 0,3 1 1 16,-8 2 0-16,4-6-1 0,-2 1 1 0,2 0 1 16,0-3-2-16,-6 5 2 0,3 2 1 0,-1 0 1 0,-3 8-1 15,-5 6 2-15,2-2 3 0,-15 18-1 16,2-2 0-16,-5 9-1 0,0-1 1 0,-14 15-2 15,2-1 1-15,-6 7 0 0,-4 7-3 0,-1 3 0 16,-2 1 1-16,1-4-1 0,-1 3-2 0,-6 9 1 16,2-2 1-16,2-6-1 0,0 4 1 0,1-1-1 0,-4 6 1 15,2-3 0-15,-1 2 3 0,3-14-1 0,1-2 0 16,1 2-1-16,1-11 1 0,7-5 1 0,5-5 1 16,0-5-1-16,9-4 2 0,7-3-1 0,6-11 1 15,2 2-3-15,6-8 1 0,4-8-1 0,3-5-2 16,1 1 0-16,4-11-1 0,2 3 0 0,3 0 0 15,-2-4 3-15,8 6 0 0,-5-2-1 0,0 6 1 16,3 2 0-16,-9 7 0 0,0 1 0 0,-4 4-1 16,-12 11-1-16,-1-1-1 0,-2 2 2 0,-4 6 0 15,-5 2-2-15,-4 7 1 0,-2 3 0 0,-6 8 1 16,0-2 1-16,-4 5 0 0,-7 9-1 0,0-2 0 16,-5 7 3-16,-4 1-2 0,-4 2 0 0,0 1-1 15,-5 0 1-15,0 2-1 0,-2 0-1 0,3 0 1 16,5-4 0-16,-2-1-2 0,7-4 1 15,-3 3 2-15,13-18-1 0,-2 3-1 0,5-7 1 0,4-7-1 16,3 0 0-16,2-3-1 0,3-7 1 16,4-3-2-16,7-5-1 0,-2-4 2 0,1 3-2 0,8-10 1 0,4-7-1 15,2-1 0-15,-1 4 1 0,1-5 1 16,5-2-1-16,3-3-1 0,0-1 2 0,2-1 0 0,-7 14 2 16,-1-4 1-16,3 0-2 0,-8 9 0 0,-4 3 1 15,-7 7 0-15,4 3 1 0,-9 4 0 0,-3 3 1 16,-1 7-2-16,-3-2 2 0,-4 12-2 15,-1-2 1-15,-3 5 1 0,2 0 0 0,-4 8-4 0,-4-4 0 16,1 4 1-16,0 3-1 0,-3-2 0 16,3 0 1-16,2-4-1 0,1-1-1 0,-10 0 1 15,6 0 0-15,1-5 1 0,-3-2-1 0,5 0 1 0,-2-2 0 16,4-6-2-16,-3 2 2 0,5-6 0 0,5 0-1 16,-1-2-1-16,3-3 1 0,1-1 1 0,9-7-2 15,-2 1 2-15,10-7-1 0,-2-2 0 0,7-4 0 16,-3-2-1-16,6-6 1 0,1-3-1 0,-4 3 1 15,0-2-1-15,-4 2 0 0,3 3 1 0,-8 4 2 16,5-2 1-16,-10 14 0 0,0 0 3 0,-3 7 4 16,-2 3 1-16,-3 10 3 0,-1-1 1 0,0 1 0 15,-6 7 2-15,-1 7 6 0,-1-1 0 0,0 0 1 16,-4 2-1-16,1-4 0 0,-2 3 3 0,-2-2-1 16,0 2-2-16,7-7-5 0,-5-6-3 0,6 2-5 15,1-4 0-15,1-1-3 0,3-4-2 0,0-1-1 16,1-4-2-16,-1 0 0 0,3 0-5 15,-3 0-3-15,-4-4-12 0,5 1-10 0,-3 3-57 0,1-1-36 16,1 5-49-16,-4-2-70 0,-2 4 159 0,-1 4-124 16,-11 0-39-16</inkml:trace>
  <inkml:trace contextRef="#ctx0" brushRef="#br0" timeOffset="48136.32">19921 5312 343 0,'-1'-10'257'15,"1"1"-73"-15,-2-4-92 0,-1-1 54 0,2 3-16 16,-1-3-17-16,0 4-14 0,1 0-26 15,-2-1-4-15,2 6-5 0,-1-1-5 0,2 6-1 0,-1-2 2 16,-1 1-2-16,1 2-1 0,-1 5-4 0,2 1-1 16,-2 7-4-16,1 1 0 0,1-2-9 0,-1 15-6 0,-1 7-1 15,0-3 0-15,0 1-12 0,-1 4-2 0,0 3-3 16,-1 6-4-16,0 2-2 0,1 0 0 16,2-9-3-16,-1 8-2 0,0-3 2 0,0-2-3 0,1-5 1 15,1-8 1-15,1 0-1 0,1-7 0 0,0-1-1 16,0-10-2-16,0-1-1 0,0-5-1 0,1 2-11 15,-1-7-45-15,0 0-30 0,0-7-42 16,3-1-61-16,1-4 131 0,-1 1-104 0,7-10-37 0</inkml:trace>
  <inkml:trace contextRef="#ctx0" brushRef="#br0" timeOffset="48523.08">20186 5205 879 0,'-8'-6'403'0,"7"5"-230"0,-3-1-101 0,2 1 25 15,2 1 1-15,0 1-3 0,2-2-6 0,0 1-31 16,5 0-11-16,0 0-6 0,0-1-5 0,3-1-15 16,1 2-5-16,4 0-4 0,2 0-4 0,5-1-1 15,-2-1-1-15,3 2-1 0,10 1-3 0,1-1 1 16,4 0-1-16,-2-4-2 0,4 1 4 0,0 0-2 15,2-4 1-15,-1 2-2 0,-4-4 3 0,-1 2 0 16,1 0 0-16,-1 2 1 0,-4 1-2 0,2 1 3 16,-5 3 1-16,0-1 3 0,-8 1 8 0,2 1 3 15,-12 1 2-15,3-1 6 0,-5 5 3 0,-7-3 3 16,-4 7 2-16,-3-1-1 0,3 0-5 0,-13 8 0 0,-4 10 11 16,1 1 1-16,-4 1-3 0,-3 7-1 0,1 4 3 15,-5 9 3-15,3 6-7 0,-4 0 0 0,10-10-16 16,-2 5-3-16,1 0-3 0,3-3-3 0,6-5-7 15,5-7-4-15,-1-2 0 0,6-4-5 16,2-3-10-16,7-9-94 0,1-4-71 0,4-4 140 0,3-8-100 16,0-10-91-16</inkml:trace>
  <inkml:trace contextRef="#ctx0" brushRef="#br0" timeOffset="50903.57">6895 14659 540 0,'2'0'234'16,"2"0"-160"-16,-2 0-47 0,1-1-1 15,2-2 3-15,-3-1 2 0,1 0 10 0,-3-3 5 0,2 2 6 16,-2-1-9-16,-1-3 9 0,-2 2-1 0,0-3-1 16,-2 2 3-16,1 1 4 0,-3 1 1 0,1 0 2 15,-1 2 0-15,-1 2-2 0,0-2 1 16,1 2-1-16,1 2-1 0,0 0-3 0,-1 0 0 0,3 8-1 16,0-1 2-16,2 4 6 0,0-2-1 15,4 11 0-15,-1-2 1 0,5 6 1 0,0 2 1 16,5 0-1-16,-1 0 1 0,0 0-9 0,8-5 1 0,6-1 9 15,1-2-5-15,1-7-10 0,6-6-5 0,4-12-4 0,12-12-4 16,8-26-9-16,-1 10-5 0,2-27-16 0,23-23-147 16,-1 2 126-16,11-25-64 0,-3-9-64 0</inkml:trace>
  <inkml:trace contextRef="#ctx0" brushRef="#br0" timeOffset="53772.14">16374 5251 624 0,'-13'-1'280'0,"3"0"-149"0,3-2-63 15,-3 3 35-15,2-1-3 0,0 1 5 0,1 0-9 16,0 3-13-16,-1 1-10 0,-2 7-13 0,0-2-8 15,-1 7-22-15,-4 12-4 0,1-2-8 0,-6 10-3 16,-1 3-4-16,-6 8-3 0,2 0-2 0,-4 6 0 16,1-1 0-16,-1-2-1 0,-1 3 1 0,6-5-4 15,-1-3 2-15,1-8-2 0,0 6 3 0,10-22-3 16,0 6-1-16,6-13 1 0,1-7 0 0,12-8 1 16,-1-4 0-16,14-12-2 0,4-8 1 0,7-12-2 15,0 1 1-15,3-2-1 0,7-9 0 0,11-5 0 16,0-2 0-16,-5 6 1 0,7 5 0 0,-6-2 0 0,7-7 0 15,-4 3-1-15,4-2 0 0,-17 13 0 0,5-3 0 16,-4-1 0-16,-3 9-1 0,-6 6-1 0,-7 13 2 16,1 1 0-16,-10 11 2 0,-5 3 1 0,-11 12 8 15,1-1 4-15,-16 13 1 0,5 1 4 0,-9 8 1 16,-1-1 4-16,-7 9 1 0,1-2 3 16,-1 1-6-16,-4 4 0 0,-5-5-2 0,-2 6-1 15,0-8-1-15,-2 3-2 0,4 0-2 0,-1-2-1 16,-1-4-2-16,14-3 1 0,2 0 6 0,-2-5-2 0,11-4 0 15,7-8-3-15,4-6 0 0,5-1-1 0,8-11-2 16,-2 2-2-16,8-11-6 0,10-5 0 16,0-1-2-16,6-7 2 0,9-1 0 0,3-9-1 15,-2 2-1-15,9-3 2 0,-3 2-1 0,0-6 1 16,0 0-2-16,-4 1 0 0,0 0 1 0,-1 2 0 16,2-2-1-16,-5 4-1 0,1 2 1 0,-7 6 0 15,-1 3 1-15,-9 10-2 0,1-2 1 0,-7 7 0 0,-15 12 2 16,0 9 0-16,-8-3-1 0,0 7 1 0,-10 8-1 15,-6 3 0-15,-8 7 2 0,-9 10-1 0,3-1 0 16,-1 1-2-16,-1 8 3 0,-6-2-3 0,4 6 0 16,1-2 2-16,0-3-3 0,2-1 2 0,1-2-1 15,6-9 2-15,6-7-2 0,-2 1 2 0,19-19-2 16,-3 2 0-16,12-8 3 0,0 1-3 0,22-14-1 16,-5 1 1-16,11-9 0 0,6-6 0 0,6-12 1 15,-1 0-2-15,8-6 0 0,0-11 1 16,6 0 3-16,1-2-2 0,-8 4-1 0,8 4 1 0,4-9-2 15,-2 2 1-15,-5 6-1 0,-4 2 2 0,-2 0-2 0,4 1 0 16,-10 5 2-16,3-3-1 0,-19 18 1 0,-3 5 0 16,1 2 1-16,-13 13 0 0,-8 9 0 0,-17 16 1 15,-1 0 0-15,-12 14 0 0,-5 7 1 0,-9 6 1 16,-3 4-1-16,-10 6-1 0,2 3 2 0,-4-1-1 16,2 3 0-16,2-7 0 0,1 0 0 15,4-4 3-15,5-4 1 0,11-11 2 0,2-4 1 16,7-7-1-16,17-18 1 0,1-4 0 0,4 0 0 0,3-9-6 15,10-9 1-15,6-5-2 0,4-8-4 16,14-12 1-16,-6 6-1 0,7-4 1 0,8-9 0 16,1 0 1-16,6-4-1 0,-4-1-1 0,3 2 1 15,2-1 1-15,-4-1-1 0,-2 4-2 0,-3 2 1 16,1 1 2-16,-2 6-2 0,-8 9 2 0,-9 9-3 16,5-3 0-16,-23 26 0 0,4-5 0 0,-13 16 1 15,0-3-1-15,-22 25-1 0,5-1 1 0,-12 13 7 16,-7 10 4-16,-5 5 3 0,2-3 7 0,3 2 3 0,-4-3 5 15,-6 9 8-15,-1 0 1 0,11-18-3 0,-1 0-3 16,8-10-2-16,-1 1-6 0,17-21-4 0,-6 10-4 16,18-21-7-16,8-10-4 0,2 0-8 0,9-12-25 15,7-2-48-15,10-11 63 0,1 2-36 0,9-8-21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30T16:06:58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4501 10815 704 0,'-5'-7'338'0,"1"0"-180"0,2-1-84 0,0-1 38 16,-2-1-17-16,3 2-1 0,-1 1-3 0,0 1-19 15,-2-2-9-15,-1 3-7 0,-1-1-10 0,1 3-11 16,-1 1-3-16,1 0-6 0,-4 1-3 0,1 1-9 15,0 2-2-15,-4 7-3 0,1-2 0 0,2 1-5 0,-6 5-1 16,-4 6-2-16,4 0 2 0,0-3-1 0,-2 3-1 16,3-1 1-16,-3 3-2 0,5-2-1 0,-1 3 1 15,6-6 0-15,3-3 0 0,1 1 0 0,4-3 0 16,5-4-1-16,5-7 1 0,2-1-1 0,6-8 0 16,2-2 1-16,0-9 0 0,2 2 0 0,0-8 0 15,1 2 0-15,-2-2 0 0,-3-2 3 0,-2 4-3 16,-2-2-1-16,0 9 1 0,-1-4 2 0,-4 12-2 15,-2-3 2-15,-3 7 2 0,0 4 0 0,-5 5 3 16,1 0 0-16,0 3 2 0,-2 6 0 0,-5 8 3 16,3-1 0-16,-1 1-2 0,-1 5-1 0,2-1 0 0,-2 6 2 15,2 1-4-15,0-1 1 0,1-6-2 0,0 3-1 16,1-4-4-16,1 1 3 0,3-1-2 0,-3-2-1 16,1-1 2-16,-1 0-2 0,2-4 0 0,-2 3 1 15,1 1 2-15,-2-3-3 0,-1 1 2 0,-1-5-2 16,1 4 1-16,-1-3 0 0,1 3 0 0,-2-6-2 15,3 0 3-15,0-2-2 0,-1 1 1 0,2 0-1 16,-1-5 1-16,-1 0-1 0,1-3 0 0,0 3 2 16,-1-4-2-16,2 0 1 0,0-2-1 0,-1 0 2 15,1-2-1-15,1 2 0 0,-1-2 4 16,0-5-2-16,0 3 1 0,0 2 0 0,0-4 0 16,2 2 0-16,-2-3 0 0,-2 1-1 0,2 3 0 15,0 1-1-15,-1-1 1 0,0 0 0 0,-1 3-1 16,0 0 1-16,0 2-2 0,-1-2 0 0,1 1 0 15,0 2 0-15,0-1-1 0,1 3-1 0,1-2 0 16,0 0 0-16,-3-1 0 0,3 2 0 0,0-2 0 16,0-1 1-16,-1 2-2 0,0-3 1 0,0 0 0 0,0 1-1 0,3-1 2 15,-1 0-1-15,-1-2 2 0,6-1 0 16,-1-2 0-16,3 0 4 0,3-5-2 0,-1 1 1 16,0 0 0-16,2 1-1 0,0-1 0 0,-1 0-1 15,1 2 0-15,1 2-31 0,-1-1-38 0,-1 3-61 16,0-2-136-16,-3 1 203 0,2 1-131 0,-6-6-67 15</inkml:trace>
  <inkml:trace contextRef="#ctx0" brushRef="#br0" timeOffset="593.91">4774 10889 1004 0,'-4'10'629'0,"-1"1"-271"0,0-3-218 16,-6 1 148-16,2-2-179 0,0 0-11 0,3-1-32 16,-1-1-13-16,3-2-15 0,1-2-14 0,0 1-16 15,3-5-5-15,2-5-75 0,0 2-68 0,4-3-111 16,-1-3 192-16,3-1-137 0,-5-6-124 0</inkml:trace>
  <inkml:trace contextRef="#ctx0" brushRef="#br0" timeOffset="1238.06">5395 10701 548 0,'-10'-5'222'0,"3"-1"-137"0,3 4-39 0,1 2 18 0,-5 0 3 16,-1 4 2-16,1 1 9 0,-1 0 3 0,4 5-1 15,-4 1-5-15,0 1-7 0,-5 5-3 0,5 6-14 16,0-2-5-16,1 7-7 0,0 1-8 0,-3 5-11 16,-1 0-3-16,4 3-5 0,0 1-3 0,2-3-3 15,-4 4-2-15,3-11 0 0,3 3-1 0,0-7-1 16,1-3 0-16,2-8 0 0,0 2 0 0,0-11-2 15,1-3 0-15,0-4-3 0,1-4 3 0,1 1 0 0,2-13-3 16,1-4 3-16,-1 0-1 0,1 0 0 16,-1-6 1-16,1 0 1 0,2-8-1 0,1-3 0 15,-1 1 0-15,1 2 0 0,7-4-1 0,-4-2-1 16,4 0 2-16,4 0-2 0,-4 7 1 0,4-2 1 16,-2 6 0-16,0 8 0 0,-2 5-1 15,3 0 2-15,-4 17-1 0,-1-2 0 0,-2 10 1 0,2-2 0 16,-5 17-2-16,-3-1 4 0,-1 7 0 0,-3 6 1 15,-5 6 0-15,-1 0 0 0,-1-3 1 0,-5-2 8 0,-3 0 21 16,2 4 5-16,-1-10 9 0,-2-4 7 0,2-7 7 16,-1 1 10-16,-1-10 1 0,1 3-8 0,4-8-20 15,-5-4-6-15,0-1-10 0,0-6-7 0,3-1-9 16,1-4-12-16,1 0-1 0,2-3-2 0,5 0-11 16,3-1-44-16,5 1-18 0,3-3-27 0,3 2-35 15,3 2 90-15,3-2-80 0,2 2-23 0</inkml:trace>
  <inkml:trace contextRef="#ctx0" brushRef="#br0" timeOffset="1514.55">5582 10867 1094 0,'-2'0'533'0,"-1"0"-292"0,-2-6-143 15,-1 3 76-15,1-3-86 0,-1 3-13 0,1 0-11 16,0 1-5-16,0 3-11 0,3 2-11 0,0 1-20 15,-1 1-3-15,3 5-8 0,0-2-3 0,2 6-1 16,0 0-1-16,4-1-1 0,-3 0 0 0,1 1 1 16,3-4-1-16,3-3-1 0,-1 1 1 0,-1-2 0 0,3-5 0 15,2-2 0-15,-1-3 0 0,1-7 0 16,0 2 2-16,-5-3 4 0,0-4-2 0,-1-3-2 16,-3-2 4-16,-4 1 0 0,-5 0 2 0,1 1-2 15,-5 1 0-15,-1 6-3 0,-1 3 1 0,-2-2-1 16,1 11-3-16,0 0-5 0,3 4-32 0,-2 1-21 15,4 7-28-15,2 0-40 0,1-1 87 0,3 4-71 16,3-2-26-16</inkml:trace>
  <inkml:trace contextRef="#ctx0" brushRef="#br0" timeOffset="1747.49">5937 10647 953 0,'-1'-4'524'16,"-1"4"-250"-16,2 0-150 0,1 2 115 0,-1 0-126 15,1-1-17-15,0 5-3 0,1 3-12 16,-1 1-20-16,2 0-32 0,-1 1-7 0,1 1-7 0,0 4-4 16,0 4-5-16,0-1 1 0,-1 3-3 0,2 0-19 15,-1-1-16-15,-1 2-21 0,2-2-26 0,1-3-95 16,-1-2-64-16,2-7 161 0,-1-2-131 0,1-7-82 15</inkml:trace>
  <inkml:trace contextRef="#ctx0" brushRef="#br0" timeOffset="1887.02">6130 10588 1157 0,'-1'13'565'0,"-3"11"-358"15,0-2-131-15,0 4 11 0,2 8 1 0,1-1-4 0,1 5-11 16,1-1-13-16,0-1-26 0,1 2-35 15,1-2-51-15,4-3-82 0,1-4 106 0,-4 1-73 16,0-6-42-16</inkml:trace>
  <inkml:trace contextRef="#ctx0" brushRef="#br0" timeOffset="2637.52">4644 11444 509 0,'-3'-4'310'16,"-2"0"-115"-16,0-4-92 0,-1 1 68 0,1-1-11 15,-1-3-5-15,0-1-8 0,-4-1-27 0,1 1-11 16,-3 4-11-16,0-3-14 0,-2 2-28 0,0 1-10 16,2 3-11-16,-2 3-5 0,2 3-13 0,-1 2-5 15,1 4-4-15,1 2-1 0,2 0-5 0,0 4-1 0,-2 6 0 16,1-4-3-16,2 2 1 0,0-1 0 0,3 0 0 0,-1 1 0 15,6-2-1-15,-1 1 1 0,4-7-1 0,4 1 1 16,-4-2-1-16,6-3 1 0,0-4 1 16,1-3-1-16,2-1 0 0,-1-5 1 0,1-2 0 0,0-2 0 15,-1 0 2-15,2-3-2 0,0 4 0 16,-3 3 2-16,1-3 1 0,-5 8-3 0,2-2 2 16,-5 7 1-16,3-1-1 0,-4 15-1 0,-1-3 0 15,-1 8 0-15,0 5 1 0,0 7 0 0,-1 0-1 16,0-2 1-16,-1 4 0 0,-2 3 1 0,2 3 0 15,1-7-1-15,-1 0 1 0,1-4-1 0,0 1 2 16,-1-7-1-16,1 5 2 0,1-12 2 0,0-6 11 16,-1 0 2-16,1-6 3 0,-1-4 2 0,1-7 5 15,0-1 0-15,0-7 0 0,0-1-2 0,3-5-10 16,0 0-1-16,4-4-3 0,-1 1-2 0,2-3-5 16,0 2-1-16,3 1-2 0,0 2 0 0,3 0 0 15,-1 1-2-15,2 6-2 0,0 1 1 0,-1 4-1 16,1 5 1-16,-1 4-1 0,0 1 2 0,-3 2 0 0,-2 6 0 15,0 3 1-15,1-2-2 0,-3 0-10 0,0 1-16 16,1-2-20-16,-3 1-96 0,2-3-66 0,1 2 152 16,-3-3-118-16,-3-6-95 0</inkml:trace>
  <inkml:trace contextRef="#ctx0" brushRef="#br0" timeOffset="2835.74">4934 11561 1510 0,'-10'15'717'16,"3"-4"-477"-16,-4 0-160 0,8-4 16 0,-5 4-22 15,5-1-14-15,-1 1-2 0,3-2-3 0,-2-2-31 16,-2-1-16-16,5 0-19 0,0-2-30 0,8-4-119 16,-5 1-83-16,7-6 184 0,1-1-141 0,3-4-118 15</inkml:trace>
  <inkml:trace contextRef="#ctx0" brushRef="#br0" timeOffset="3295.31">5346 11506 1146 0,'-7'3'464'0,"-2"3"-298"16,3 1-100-16,3 6 24 0,2 0-27 0,-2-2-14 0,-1 7-1 15,3 1-1-15,1 5-14 0,-2-1-17 0,0 0-4 16,1 1-1-16,-3 2-2 0,3 0-3 0,0 0 2 16,0-9-3-16,-1-2 1 0,3 3-1 0,-1-9-1 15,-1-5 1-15,1-7-5 0,0-4 0 0,1-5 1 16,-1-7-2-16,1-5 0 0,-1-1 1 0,3-11 0 15,-2 0 0-15,5-3 1 0,-5 0 0 0,6-3-1 16,1-1 1-16,-1-2-1 0,4 0 0 0,2-1-1 16,2 3-2-16,-4 5 4 0,2 6-2 0,1 1 3 15,-1 0 0-15,0 9 1 0,-3 8-1 0,-2 2 3 0,3 5 1 16,-3 10-2-16,2-3 3 0,-2 10-3 0,-5 9 2 16,0 0 2-16,-2 11-1 0,-2-1 1 0,-3 9 6 15,-2-2 8-15,-2 6 5 0,-3-4 5 0,-3-2 9 16,2 0 1-16,-3-2 4 0,0-5 5 0,0-8-3 15,1 2-6-15,0-14-6 0,2 2-4 0,1-7-15 16,0 0 0-16,4-13-7 0,0 1-6 16,4-3-5-16,0-5-3 0,3-1-13 0,2 0-19 0,0 0-16 15,4 0-26-15,4-2-109 0,-1 0-103 0,2 3 209 16,2 0-156-16,4-2-68 0</inkml:trace>
  <inkml:trace contextRef="#ctx0" brushRef="#br0" timeOffset="3609.1">5809 11276 1547 0,'-14'13'693'15,"-3"-3"-438"-15,3-1-171 0,-2-1 93 0,5-2-128 0,-5 5-1 0,0-2 6 16,0 2 1-16,4 0-25 0,0 1-3 16,0 0-8-16,3 5-4 0,0-1-6 0,0 0-2 15,5 2-6-15,-1 2-1 0,3 1 0 0,1 2-1 16,2-5-1-16,4 1 0 0,1-2-1 0,3-3 1 15,2-6-1-15,1-4-1 0,0-3 0 0,3-3 1 16,0-5 1-16,-3-7 1 0,4 0 1 0,-6-8-1 16,-2 0 2-16,0-1 4 0,0-1 0 0,-6-1 0 15,0 0-2-15,1 2 3 0,-2 2-2 0,-2 1 0 16,-2 3-1-16,2 0 0 0,-1 7-2 0,0 0-15 16,1 0-9-16,-5 2-14 0,4 5-17 0,2 0-23 0,0 1-99 15,2 2-67-15,-1-1 165 0,4 1-116 0,9-2-92 16</inkml:trace>
  <inkml:trace contextRef="#ctx0" brushRef="#br0" timeOffset="3811.08">5943 11168 1506 0,'-4'-3'647'0,"0"3"-393"0,3-3-163 15,1 3 32-15,0 2-15 0,0 1-19 0,2 2-6 16,-1 5-16-16,1 2-16 0,2 5-9 0,0 8-7 15,-1-3-5-15,1 3-17 0,-1 5-2 0,0-2-6 16,0 4-3-16,0-1-5 0,1-2-42 16,-2-1-18-16,3-3-24 0,-1-5-23 0,1-6-80 0,-2 4-40 15,1-17-66-15,3 0 174 0,-1-7-145 16,-2 0-57-16</inkml:trace>
  <inkml:trace contextRef="#ctx0" brushRef="#br0" timeOffset="3962.56">6234 11083 1085 0,'3'23'570'16,"1"2"-278"-16,0 11-159 0,-1 0 70 0,-3 4-49 0,-2 3-25 15,3 1-27-15,-1 1-17 0,-3-4-15 16,0 4-15-16,3-7-95 0,-3 1-71 0,9-15-109 16,0 2 170-16,2-10-158 0,6-5-100 0</inkml:trace>
  <inkml:trace contextRef="#ctx0" brushRef="#br0" timeOffset="4410.27">6720 10630 769 0,'-11'5'383'0,"4"2"-181"0,-2-2-114 15,5 7 128-15,0 1-114 0,-1-1-15 0,0 2-14 16,2 4 1-16,2 0-8 0,1 3-10 0,1 2-10 15,-1 1-22-15,4 0-7 0,1 0-6 0,6-1-5 16,0-2-20-16,-2 1-24 0,8-6-38 16,-2-1-57-16,7-5 100 0,-2 2-68 0,5-10-35 15</inkml:trace>
  <inkml:trace contextRef="#ctx0" brushRef="#br0" timeOffset="4656.66">6907 10601 961 0,'0'5'409'0,"0"3"-252"0,0 0-88 0,1 0 29 15,3-1 3-15,0 0 10 0,0 0 11 0,2 1-2 16,3 0-3-16,1-2-5 0,1 1-4 0,2-1-9 16,2 0-9-16,2-1-9 0,-1 0-8 0,-1-1-27 15,-1 0-6-15,3 4-6 0,0-3-5 0,-5 1-16 16,-1 3-2-16,-1 2-2 0,3 3-4 0,-5 7-5 15,2-3-9-15,-10 0-13 0,-5 9-53 0,5-1-32 16,-7 5-37-16,-1-1-47 0,-7-3 121 16,-3 3-102-16,2-2-28 0</inkml:trace>
  <inkml:trace contextRef="#ctx0" brushRef="#br0" timeOffset="4998.84">6766 11323 1304 0,'-1'-20'578'0,"-2"7"-362"0,1 2-136 0,0 3 75 16,0 1-100-16,-2 4 1 0,1 1 2 0,-2-1 0 15,3 4-21-15,-1 1-10 0,0 0-8 0,-1 5-8 16,2 3-5-16,1-2-3 0,1 3-2 0,0 4 1 16,-6-1-1-16,4 4 1 0,0 3-2 0,-2-1 3 15,4 0-2-15,-2 2 2 0,1 2-1 0,-1-2-2 16,2 2 1-16,0-1 0 0,0-5 1 0,4 2-2 16,-4 0 0-16,7-9-1 0,-2 1-2 0,3-7-25 15,0 3-15-15,6-10-21 0,-1 2-21 0,4-7-48 16,-2-4-18-16,3-5-22 0,-2-2-27 0,2 3-10 15,-2-8-36-15,0-7 142 0,3 2-82 0,-4 1 13 16</inkml:trace>
  <inkml:trace contextRef="#ctx0" brushRef="#br0" timeOffset="5126.3">7013 11261 551 0,'11'-14'443'15,"-2"6"-118"-15,-5 4-158 0,-1 7 130 0,-1 0-51 16,-2 9-36-16,-2 1-20 0,-3 7-46 0,-3-2-15 16,2 13-16-16,0-2-16 0,0 3-31 0,-2 0-11 15,4 4-8-15,-1-1-9 0,2 1-14 0,2-2-5 16,0-7-4-16,0 3-1 0,1-4-13 0,1-5-13 15,1-6-25-15,0-1-37 0,0-4-54 0,3-9-105 0,-2-7 172 16,0 0-124-16,-1-5-46 0</inkml:trace>
  <inkml:trace contextRef="#ctx0" brushRef="#br0" timeOffset="10585.78">13404 6512 1009 0,'3'-8'410'0,"-3"2"-267"0,2-1-77 0,-1 3 36 16,1 3-6-16,2-2 4 0,-1 1 8 0,0 2 9 15,1 0-6-15,0 3-9 0,0 2-12 0,0 4-19 16,1 2-6-16,-1 7-6 0,1 0-7 0,-1 6-14 15,0 5-5-15,-3 2-5 0,1 3-3 0,-2-3-11 16,-1 6-3-16,0 3-1 0,-2-1-1 0,-1-4-3 16,1-1 0-16,-3-2-2 0,-1 2 0 0,-1-5-8 15,-1 1-4-15,1-12-9 0,0 0-30 16,-1-1-24-16,2-7-23 0,1-6-25 0,3-7-94 16,-1-4-76-16,4-8 192 0,1-1-144 0,7-7-77 15</inkml:trace>
  <inkml:trace contextRef="#ctx0" brushRef="#br0" timeOffset="11189.82">13778 6537 822 0,'-3'-3'421'15,"2"-1"-221"-15,-2 0-97 0,3 1 19 0,0 0 11 16,2-3 0-16,1 1 2 0,2-2-1 0,1-1-37 16,0 2-14-16,1-4-12 0,3 0-8 0,2-3-18 15,-1 2-6-15,3-5-3 0,0 4-2 0,4 0-4 16,-1-1-2-16,2 4-2 0,0-2 0 0,3 8-6 15,0-3-2-15,-3 7-3 0,2-1-3 0,-3 4-7 16,3 4-3-16,-1 7 1 0,-4-2-1 16,-3-1-1-16,1 8 0 0,-3 6-1 0,1 0 1 0,-5-2 1 15,-2 4 1-15,-1-3 1 0,1 10-1 0,-5-1 1 16,0 2 2-16,-2-8 1 0,-2 6 0 0,-3 1-1 16,-1-1 0-16,1 1 0 0,-7-5-1 0,2 1 0 15,-3-3-2-15,-1 0-2 0,-4-3-1 0,4 2-1 16,-7-5-3-16,1-1-3 0,3-3-4 0,-2 2-1 15,2-4-1-15,1-1 0 0,1-4 0 16,3-1 2-16,0-7 2 0,1 4 0 0,2-4 5 16,1-2 1-16,1-5 2 0,2 2-2 0,-1-4 1 0,6-4-3 0,1 0-1 15,0-1 2-15,1-4 0 0,4 2-1 0,3-2 1 16,1-4 1-16,5-2 2 0,-2 0 4 0,2 4 4 16,2 0 9-16,1 1 6 0,1 2 2 15,1 5 6-15,3 3 16 0,-1 2 6 0,2 4 5 0,-2 1 3 16,3 5 5-16,-2-2 1 0,-1 8 0 0,2-2-4 15,-6 4-9-15,3 0-4 0,-3 3-8 16,2 0-5-16,-5 1-9 0,1-1-5 0,-1-1-6 0,-2 0 1 16,0-2-5-16,-2 1-3 0,-3-8 0 15,2 3-1-15,-2-2-6 0,-1-6 0 0,1 2-7 16,-2-3-10-16,-1-2-18 0,2-2-21 0,-3 1-35 0,1-3-200 16,-3-2 228-16,0 2-144 0,0-9-76 0</inkml:trace>
  <inkml:trace contextRef="#ctx0" brushRef="#br0" timeOffset="14152.22">15500 6504 838 0,'-10'4'459'15,"-2"-2"-252"-15,7 3-110 0,3-2 21 0,-2-2-9 16,3 0 17-16,3-3-3 0,-1-1 2 0,4-1-37 0,5-3-7 16,-4-1-12-16,8-2-9 0,1-3-5 0,2-1-13 15,-1 1-2-15,3-4-3 0,2 3-2 0,-1-1-3 16,1 0 1-16,1 2-3 0,-3 3-2 16,1 2-3-16,1 0-3 0,-2 9-3 0,0-1-1 15,-1 3-5-15,0 1-2 0,-2 9-2 0,-2-2-2 16,0 5-1-16,-1 1 0 0,-6 5-1 0,2-1-1 15,-4-2 1-15,-2 7-3 0,-1 6 1 0,-1-2 3 16,-2-2-3-16,1 4 0 0,-5-1 0 0,-1 7 1 16,-5-2 0-16,1 1 2 0,-5-8 0 0,-1 3-3 15,-4 0 2-15,1-3 0 0,2 2 2 0,-5-6-2 16,1-1-3-16,2 0 1 0,0-3 0 0,2-3 1 16,-1 2 0-16,1-7-1 0,3-2-1 0,0-4 2 15,-2 0 0-15,4-7-1 0,2 2 0 0,-1-5-3 16,1 0 2-16,3-7-2 0,-3 1 0 0,6-2 0 15,0-3-2-15,2 1 0 0,0-2-1 0,2 2 1 0,3 0-1 16,2-1 2-16,3-2 1 0,-2 5 0 16,2-1 2-16,0 1 3 0,3 1 4 0,2 5 4 0,1-3 1 15,-2 6 4-15,3 2 2 0,2 0 4 0,-1 1 1 16,4 5 1-16,1 2 2 0,1-1-2 0,2 4 0 16,2 0-3-16,1 0-3 0,0 2-1 15,0-2-4-15,-2-1 0 0,-3-2-6 0,2 0-2 16,-7-5 0-16,2 0-3 0,-4-1-4 0,-2-2-7 15,-3 0-8-15,-3-1-11 0,-2-1-50 0,-4-3-32 16,-3 4-39-16,0-2-56 0,-2 0-81 0,-5-2 184 0,5 2-179 16,0-1-90-16</inkml:trace>
  <inkml:trace contextRef="#ctx0" brushRef="#br0" timeOffset="14752.45">16144 6487 655 0,'-1'-6'364'0,"1"3"-145"0,0-3-101 0,2 2 67 16,0-2-15-16,6-7 174 0,-5 9-210 0,1-2-13 15,0-1 3-15,2-1-9 0,-2 1-28 0,2 2-3 16,-1 0-5-16,1-2 7 0,2-1-4 0,1 0-4 16,0 4-17-16,3-1 2 0,1 0-5 0,3-1-3 15,-1 3-5-15,5 3-12 0,-3 0-5 0,4 0-4 16,0 2-5-16,-3 4-9 0,1 1-1 0,-1 2-4 15,-1 2-2-15,-3 5-3 0,3-1-2 0,-5 8 1 16,0-1-3-16,-2 6 1 0,0-2-2 16,-5 5 1-16,0 0 1 0,-2 3-6 0,0 2 0 15,-3-2 0-15,1 0-2 0,-1-4-1 0,-2-3 1 0,-2 4-4 16,1 0-1-16,-3-8 3 0,1-1-1 0,-1 2-1 0,-5 1 3 16,-3-3-3-16,2 1-1 0,-2-4 2 0,-2 2 0 15,2-2 2-15,-4 1 1 0,-3-4 1 0,4-4 1 16,-1-1 2-16,-1-3 1 0,3-3 2 15,0-7-1-15,-2 1 2 0,4-9 2 0,2 1-4 0,1-5 2 16,1 2 0-16,4-9-1 0,-1-1-1 0,4 1 1 16,2-3-1-16,1 2-5 0,3 0 4 15,5 0-1-15,3 2 0 0,3 5 2 0,0 0 1 16,1 3 2-16,3 7 2 0,0 4 6 0,2-1 3 16,-5 4-2-16,1 6 4 0,0 2-2 0,2 4 3 15,0 5 2-15,-2-2 3 0,-3 4-5 0,2 4 0 16,-1-1-1-16,-2 2-2 0,-1 0-1 0,-3-2-6 15,0-1-7-15,-3-3-13 0,1-4-17 0,-3-8-119 16,1 3-103-16,2-11 195 0,0 0-139 0,1-10-122 16</inkml:trace>
  <inkml:trace contextRef="#ctx0" brushRef="#br0" timeOffset="16873.77">11495 6537 891 0,'-10'0'451'0,"2"2"-220"16,-1 1-119-16,1-2 39 0,4 2-6 0,-2 2 7 16,1-4-8-16,2 4-40 0,2 0-11 0,1-4-10 0,5 1-4 15,6 0-9-15,-4 1-5 0,6-3-19 0,5-1 1 16,2-3-7-16,2 1-5 0,6 2-5 0,3-4-9 15,-2 0-3-15,8 0-4 0,-3 1-3 0,-3 2-6 16,3-1 2-16,-12 2-3 0,1-2 1 0,-5 2 0 16,-2 0-2-16,-7-1-1 0,1-1 1 0,-5 2-6 15,-1-1-3-15,-4 0-3 0,0 0-3 0,-2-1-4 16,-6 1-2-16,-3 0-6 0,1 1-2 0,-2-1 1 16,0 2-3-16,-6 0 2 0,-1 1-3 0,-4 1 0 15,1 0 3-15,0 3 4 0,-3-1-5 0,-3 0 4 16,3 1 2-16,2 2 1 0,0 1 4 15,-1 2 1-15,5 0 2 0,2-2 3 0,1 2 6 16,-1 0-1-16,3-3 4 0,0 1 1 0,2-1 0 16,-1-2 0-16,2 0 0 0,-1 0 3 0,1 1 2 0,0-2 3 15,3-1 0-15,-1 2 2 0,1-1 7 16,1 0 2-16,1-2 1 0,1 0 1 0,1-1-1 0,4 1-3 0,1 3 0 16,0-1-2-16,1-2-4 0,3 4-5 15,2-2-2-15,4 2 0 0,3 0-3 0,-1 2 2 0,3-1-2 16,4-2-2-16,3 4 1 0,4 0 0 0,3-3 1 15,8 5-1-15,-5-2 0 0,7 1 0 16,-4 2 0-16,3 2 1 0,0-3 0 0,-10 5-1 16,2 1 3-16,-10-1 1 0,4 3 2 0,-15 4 0 15,2-4 2-15,-9 1 2 0,-3 1 1 0,-6 0 1 0,-3 1 0 16,-3 2 6-16,-6-2 5 0,-8 0 0 16,3 1 4-16,0-1 2 0,-5-3 2 0,-2 0 9 15,0 1 3-15,2-7-6 0,5-1-6 0,2-4 0 0,-4-1-5 16,9-4-5-16,-3 0-4 0,9-4-10 0,0-8-37 15,-1 0-35-15,6-5-43 0,1-2-73 0,4-4 133 16,3 1-98-16,1-3-44 0</inkml:trace>
  <inkml:trace contextRef="#ctx0" brushRef="#br0" timeOffset="19139.08">14783 7331 666 0,'0'-11'321'0,"0"-1"-167"0,1 1-81 0,-1 1 25 16,0-2-3-16,0 2 0 0,0-2-2 0,0 1-26 15,0 1-9-15,0-3-6 0,1 2-7 0,0 0-9 0,1-3-4 16,-1-2 3-16,0 3 0 0,0-2-7 0,2 1-2 16,-1 0-2-16,-1-4-1 0,1 3-1 0,-1-2-3 15,1 7-8-15,2-5-3 0,-2-1 0 0,0 2-3 16,0 2 0-16,2-1 0 0,-2-1-2 0,1 0 0 15,-1-1-1-15,1 2 0 0,0-1-2 0,-1 0 3 16,4 1-1-16,-3-2-2 0,-1 1 1 0,3-5 0 16,-2 0 0-16,1 3 2 0,1-1 0 15,-4-2-3-15,4 1 1 0,-2 1 1 0,-1 1 1 16,2-1-2-16,1 4 2 0,-2 1-1 0,-2 0 1 0,3 1 0 16,-4-2-1-16,4 3-1 0,-4 0 0 0,3 1 2 0,-3-2 1 15,-1 2-3-15,1 0 1 0,-2 1 0 0,1 1 5 16,1 0 1-16,-4-1-1 0,-1 2 0 0,4-1 2 15,-3 2-1-15,2-2 1 0,0 3-1 16,1 0-3-16,-1 0-1 0,1 1 0 0,-1-3-3 0,2 2 0 16,0-1 1-16,0 0-1 0,2 0-1 15,-1 0 1-15,1 0 3 0,1 3 1 0,-1-2 3 16,2 2 4-16,-2 1 4 0,0-1 1 0,0 0 0 16,-1 1 4-16,-2 1-2 0,1 0 2 0,1 0 0 15,-1 0-6-15,3 2-2 0,-2 1 0 0,1 2-1 16,3 5-2-16,1-2-2 0,-2 3-4 0,3 2 1 15,1 0-3-15,0 2 0 0,3-3-2 0,1 0 1 16,-3 2 0-16,4-3 0 0,-2-2 0 0,0 0 0 16,-1-2 2-16,-4 1-1 0,1 0 0 0,-1-3 1 15,0 0 1-15,0-2-1 0,-2 2 1 0,-1-3 3 16,0-1 2-16,-1-1 0 0,0 1 3 0,-3-1-2 16,-3 0 1-16,3 0 0 0,-1 0-1 0,0 0-3 0,-3 0-2 15,-2-1-1-15,-1 0 1 0,5 0-2 0,-7-2-1 16,1 0-1-16,-1 0-1 0,0 0 0 0,0-2 1 15,-1 0-1-15,0-3-2 0,0 0 1 0,-3-1 1 16,4 3-1-16,-2-5 0 0,0-1-1 0,4 1 1 16,0 1-1-16,4-2 2 0,-1 2 0 15,4-1-3-15,-1-2 2 0,2 4 1 0,0-1 1 0,0 3-1 16,1-1 0-16,0 4 3 0,0-2 1 16,2 3 3-16,-1 0 3 0,0 2 4 0,-4 0 3 0,1 1 8 15,0 1 3-15,-2 0 1 0,-1 2 0 0,-2 4 0 0,-4 1 1 16,-1 8-2-16,4-3-2 0,-3-1-9 0,-2 7-2 15,0 0-1-15,1-1-4 0,1-3-2 0,1-4-32 16,2 1-28-16,3-5-32 0,0-6-29 0,7-7 77 16,0-3-67-16,5-4-28 0</inkml:trace>
  <inkml:trace contextRef="#ctx0" brushRef="#br0" timeOffset="19634.29">14753 5876 688 0,'0'-14'364'0,"0"3"-160"15,2 4-97-15,-1-2 48 0,0 1-3 16,-2 2 0-16,0-1 4 0,0 3-44 0,1 2-14 0,-1-3 4 15,0-1-9-15,0 3-22 0,1-1-6 0,1-2-2 0,-1 3-2 16,0 0-7-16,-1-2-1 0,0 4-18 0,-1 1-2 16,0 0-7-16,1 1-2 0,0 3-6 0,0 5-6 15,-1-1-2-15,0 3-4 0,0 3 0 0,-2 4-3 16,3 0 1-16,-3 7-3 0,-2 1 1 0,3-2-2 16,-2 2 3-16,1 0-1 0,-2-1-1 0,3-2-1 15,0-3-2-15,2-1-8 0,-2-1-10 0,1-3-35 16,1-2-20-16,1-4-24 0,0 2-26 15,0-3-37-15,0-5-44 0,2 1 123 0,1 0-88 16,0-4 3-16</inkml:trace>
  <inkml:trace contextRef="#ctx0" brushRef="#br0" timeOffset="20137.48">14963 5847 354 0,'7'-5'314'15,"-4"-2"-97"-15,3 3-83 0,-5-3 71 0,2 3-22 16,-1-2-23-16,0 2-22 0,1-1-8 0,-1 4-7 16,-2-2-11-16,0 1-16 0,2-2-3 0,-2 4-7 15,0-2-5-15,2 2-13 0,-3-2-8 0,2 1-5 16,-1 2-5-16,-1-1-7 0,1 0-6 0,0 1-3 15,1 2-3-15,-2 2-8 0,-1 0-1 0,-2 1-2 16,2-1-1-16,0 2-7 0,-3 5-2 0,-3 2-2 16,3 2-1-16,-1-5-3 0,1 7-1 0,0 0-1 0,-2 3-2 15,1 1 0-15,-1 0 1 0,4-2 1 0,1 1 0 16,0 2 0-16,2-2-2 0,-1-1 0 0,5-1 0 16,-1 0 0-16,4-2-1 0,4-1-1 0,-3-3 1 15,1-1-1-15,4-5 0 0,-4 1 1 0,5-3 1 16,-2-1 1-16,0-4-1 0,-2 0 4 0,3-2 1 15,1-2 3-15,-5-3 1 0,5 0-1 0,-5 1 0 16,-1-3 2-16,0 0 3 0,0-2-2 0,-4 1-1 16,1 0 0-16,-1 4 0 0,-1-4 8 15,-4 1 0-15,1 0 2 0,-1 1-1 0,-3 2 5 16,0 1 1-16,-2-1-1 0,-3 1 2 0,1 4-3 16,-2 0 0-16,-1 1-3 0,-1 5 0 0,1 1-6 15,-2 0 1-15,1 1-2 0,0 0-1 0,3 5-6 16,0-1-1-16,-4-1-1 0,6 1-1 0,-2-1 0 15,3 1-2-15,2-1-1 0,-1 2-1 0,-3-4-19 16,8 1-27-16,5-1-37 0,-4-1-57 0,2 0-109 0,3-6 182 16,13-2-162-16,-4-3-133 0</inkml:trace>
  <inkml:trace contextRef="#ctx0" brushRef="#br0" timeOffset="22291.68">18403 6303 1002 0,'-6'-5'488'0,"-1"5"-266"0,0 0-126 16,1 2 74-16,1 1-57 0,2 1-16 0,-1 2-5 15,3-2-18-15,-1 0-14 0,4 3-13 0,2 0-9 16,1-3-18-16,4 3-5 0,4-7-4 0,1 0 0 16,1 2-4-16,5-7 2 0,4 4 2 0,-1-5 1 15,1-1 0-15,2 4 1 0,-1-2 1 0,3 3 0 16,-3 2-2-16,2 0 0 0,-8 0-3 0,0 7 1 15,-1-3-2-15,-5 7 0 0,-5 1-1 0,-5 4 3 16,-1-2 2-16,-4 5-2 0,-5 1 2 0,-5 2 0 16,1-2 0-16,-5 3-3 0,2-1 3 0,-2 1 6 15,-2 0 0-15,2-4 0 0,-2 0 2 0,3-3-1 16,-2 0 0-16,5-5 1 0,-4 0-2 0,7-4-6 16,0-1-2-16,2-4 1 0,3 2-4 0,0-2-2 15,4-5 0-15,4 1 0 0,0 0 0 0,0-4-3 0,5 2 1 16,2-4-1-16,5-2 0 0,7 2 1 0,-2-2 0 15,-1 1-2-15,4-1-1 0,1 2 0 0,1 2 0 16,0 2-1-16,-4 4 3 0,-2 1-2 16,-1 5 3-16,-3 4 0 0,-6 4 1 0,5-1 1 15,-13 9 1-15,0 0-1 0,-4 4 1 0,1-1 1 16,-11 7-1-16,0-4 3 0,-3-1 3 0,-6 2 5 16,-2-3 3-16,3-1 5 0,-4-6 8 0,1-2 1 15,1-5-1-15,-4 0 0 0,5-3-3 0,2-5-7 0,1-4-3 16,-3 0-6-16,4-1-11 0,5-4-1 0,-1-2-2 15,4-1-1-15,4-6-4 0,-2 1-1 0,5 3-3 16,2-4-25-16,-1-1-16 0,1 0-20 0,3 1-26 16,3-1-123-16,-1 1-102 0,2 0 224 0,2-4-168 15,-3 0-110-15</inkml:trace>
  <inkml:trace contextRef="#ctx0" brushRef="#br0" timeOffset="22905.31">19253 6382 1250 0,'-6'-6'515'0,"2"2"-322"0,5 0-107 16,0-1 49-16,2 3-20 0,2-2-9 0,-1 0 2 15,3 0-7-15,1-2-5 0,4-1-16 0,-1 2-9 16,2-2-21-16,2-2-4 0,3 0-4 16,2 0-6-16,-3 1-3 0,2 1-9 0,0 0-4 15,0 2-2-15,1-1-3 0,-4 0-5 0,1 2-1 16,-2 1-2-16,-2-3 0 0,-4 3 3 0,2-1 2 16,-8 2-1-16,2 1 4 0,-5 0 5 0,-1-1 0 15,-7 2 3-15,1 0 1 0,-4 2 0 0,-3-1-1 16,-4 2 1-16,-1-1-7 0,1 1-3 0,-6 6-3 0,-4-3-1 15,-1 4-5-15,5-2-2 0,-2 3-1 0,-1-1-3 16,0 6 2-16,0-3-1 0,0 0-1 0,6 1-1 16,-5 0 1-16,2 0-1 0,3 2-1 0,1 2 2 15,3-3-3-15,0 2-1 0,3-2 1 0,6 3-1 16,5-2-2-16,-3 1 1 0,9-4-1 0,1 2 0 16,8-3 0-16,-3 2 2 0,11-7-2 0,-5 1 1 15,5-3 4-15,5-1-2 0,3-1 1 0,-2-1 1 16,1 0 0-16,1-1 1 0,0-1 1 0,1 2 0 15,-4-2-1-15,-2 1 1 0,4 5 0 16,-1-2 0-16,-5 0 2 0,-1 5-2 0,-1-2 1 0,-4 2 3 16,-5 4 0-16,3 2 0 0,-8-2 0 0,-1 2 1 15,-2 0 0-15,-3 1 2 0,-4 2-2 0,-3-1 8 16,-2 0 2-16,-3-1 2 0,0 1 3 0,-6-5 9 16,3 2 6-16,-3-4 3 0,-1 0 5 0,0-4-2 15,1 3 1-15,0-5-3 0,1-1 0 0,-1 0-7 16,2-3-6-16,1-4-7 0,1 3-3 0,3-2-6 0,4-2-6 15,-4-2-1-15,4 1 0 0,0 0-5 0,4 0-5 16,4 4-10-16,-3-5-54 0,4 4-46 16,1-1-72-16,7 2-137 0</inkml:trace>
  <inkml:trace contextRef="#ctx0" brushRef="#br0" timeOffset="24658.29">9344 6628 703 0,'0'2'359'0,"-3"-1"-183"0,1-1-85 0,0 0 37 0,1-1-7 15,0-3-7-15,0 0-1 0,1-1-30 0,0-3-3 16,-2 0-11-16,2 2-10 0,4-1-7 0,-2-5-6 15,2 3-1-15,3-2 0 0,1 0-1 0,-2 1-2 16,3-1-1-16,1 5-2 0,-1-5 4 0,3 4-4 16,-3-1 0-16,6-2-5 0,-5 3 1 0,6 0-7 15,-2-2 3-15,4 1-1 0,-3 1-1 0,-2 1-6 16,7 1-3-16,1 1 3 0,0 0-2 16,-1 3-4-16,0 1-4 0,-4 0 0 0,5 3-1 15,-6 5-1-15,0-3-1 0,-3 2-2 0,0 7-1 16,0 1-1-16,-1 2 1 0,0 3-2 0,-2 6 0 15,1 0-1-15,-3 5 1 0,-3 1 1 0,-4 4 0 16,0-1 0-16,-6 5 0 0,-3-1 0 0,-3-1 2 16,1 2 1-16,-6-5-2 0,0 3 2 0,0-6-2 15,0 2 5-15,1-9 0 0,-2 2 8 0,-1-6 7 16,2-1 3-16,-1-7 5 0,0 0 0 0,3-4 3 0,2-7-2 0,-4-2 0 16,2 0-4-16,3-2-11 0,0-4-5 15,-3-1-2-15,3-3-4 0,-1-2-3 0,-1-1-3 16,10 1-3-16,-6-3-1 0,4-2-4 0,4 2 0 15,4-1 1-15,3-1-5 0,5-1 2 0,0 1 1 16,-1-1-1-16,9 4 2 0,-2-2 0 0,2 3 1 16,-1 3-2-16,2 4 4 0,-2-1-1 0,5 8 1 15,0 1-1-15,-2 4 3 0,2 0 4 0,-3 6-1 16,2-1 2-16,1 4 0 0,-3 0 0 0,1 3-1 16,2-2 2-16,-5-1-2 0,2-7-3 0,6 5 2 15,0-2 0-15,-4-4 0 0,1-3 1 0,-1-6 1 0,-2 2-2 16,-1-2 0-16,2 1-2 0,-8-2-8 0,1-2-53 15,-3 1-50-15,-2 2-87 0,-2 1 275 0</inkml:trace>
  <inkml:trace contextRef="#ctx0" brushRef="#br0" timeOffset="31686.54">7272 10960 482 0,'-9'5'216'0,"1"-3"-132"0,3-2-61 16,2 0 17-16,3-3-25 0,-2-1-30 0,2 2-60 0,3-2 63 16,5-2-47-16,-2 1-57 0</inkml:trace>
  <inkml:trace contextRef="#ctx0" brushRef="#br0" timeOffset="36329.99">7337 10794 180 0,'-1'1'177'0,"1"0"-45"15,-2 0-59-15,2 3 47 0,1-2-9 0,0-2-26 16,0 1-6-16,1-1-4 0,1 2 2 0,-1-1-6 16,0-1-1-16,2 0-2 0,-1 1-2 0,1 0-2 15,-1-1 2-15,2-1 2 0,-1-1-1 0,1 0-7 16,-1-1-7-16,1 0 3 0,2 0-5 0,0-1-11 16,-2 2-7-16,1-2-5 0,1 0-4 0,2-2-8 15,0 1-1-15,0 0-9 0,2-4 0 0,0 2-2 16,1-1 0-16,0-1-1 0,5 0 0 15,-2-2 1-15,3-1-1 0,-4-1 0 0,5-1-1 16,-1-1 3-16,0-3-3 0,0-1 1 0,-2-2-2 16,0 2 2-16,-1-4-2 0,3-1 1 0,-2-3-2 0,1 0 0 15,2-3-1-15,1 1 1 0,-5 3 0 0,-1-3-2 0,7-6 0 16,0-2 0-16,-2 9 1 0,0-4-4 0,3-1-2 16,3-6 0-16,9 1-2 0,-1-1 4 0,-8 2-2 15,4-4 1-15,2 0 1 0,-3-2 3 0,-2 3 2 16,-4 3-1-16,-3-3 2 0,1 5-1 15,-2 0 0-15,-2 5 0 0,1-2-1 0,-3 3 1 16,-1-2 0-16,0 2-4 0,1-1-3 0,0-4-2 16,4 2 2-16,-1-5 0 0,-1 3-4 0,7-6-1 15,0 2 0-15,2-5 6 0,2 1 2 0,1-5 1 16,-1-1-2-16,-3 7 4 0,-2-5 0 0,5-5 2 16,-4-2-1-16,-2 7 0 0,-2 2 0 0,-1-1 0 0,3-6 2 15,0 0-2-15,-1 1 0 0,-1 2 0 0,4-1 1 16,0-2 0-16,1-1-1 0,2 2 2 0,2 3-2 15,-1 3 0-15,3 2 1 0,-4 0-1 0,-2 0 2 16,3 5-1-16,-11-4-1 0,3 2 2 0,-4 4 1 16,0-5 1-16,-2 7-3 0,-3-2 1 0,0 4 0 15,0 2-1-15,-1-1 1 0,-1 1-1 0,0 3-1 16,-2-1 0-16,0 2-1 0,2-2 1 0,-3 5 0 16,3 5-1-16,0-5-1 0,0 1-1 0,-3 4 0 15,2 3 0-15,-2-3 2 0,3 5-3 0,-4 1 0 16,2-2 3-16,-2 5-1 0,1 0 2 0,-2 0 1 15,-1 3 0-15,1-1 0 0,0 1 1 0,-2 3 1 16,2-1-1-16,-3-3 0 0,1 5-2 16,-1-2 1-16,0 1-1 0,1 0 2 0,-1-1 0 15,-1 1-1-15,1-1 0 0,1 3 0 0,0-4 1 16,1 2-1-16,-1-1 0 0,1-2-1 0,0 2 0 16,0-2 0-16,2-1 1 0,-3-2 0 0,1 2 0 0,1-1 0 0,-2-3 0 15,1 1 0-15,0 1 1 0,-1-1-1 16,-1 2-1-16,1-3 0 0,0 0 0 0,-1 1 0 0,1 2 0 15,0-3 2-15,-1 2-1 0,1-1-1 0,0-4 0 16,-1 8 0-16,1-4 0 0,-1 2 1 16,0 2-1-16,0 2 1 0,-1-3 0 0,0 6 1 15,-1 0 1-15,1-2-2 0,-1 2 3 0,-1 0-3 16,1 0 3-16,0 0 0 0,0 1 1 0,-3 0-1 16,3 2 2-16,0 0 4 0,0 2-2 0,0-2 5 15,-1 0 1-15,1 0 0 0,1-2 1 0,1 2 2 0,-1-2 7 16,1-1 0-16,0 0 0 0,-1 0 0 0,1 3 5 15,0 3 4-15,0-3 2 0,1 5 0 0,5 4-2 16,-2 1-1-16,4 5 0 0,3 1-2 0,5 2-9 16,0 2-3-16,5 0-3 0,0-2-1 0,1 0-8 15,1 1-10-15,-7-9-22 0,5 3-23 0,-6-5-106 16,1 0-85-16,-12-11 180 0,6 3-140 0,-3-7-109 16</inkml:trace>
  <inkml:trace contextRef="#ctx0" brushRef="#br0" timeOffset="37371.75">7935 10638 651 0,'7'-6'417'16,"1"-1"-171"-16,0 3-128 0,3-1 98 0,-1 0-69 16,3-1-30-16,4 2-4 0,-2-2-6 15,5 3-6-15,-5 0-26 0,3 0-8 0,3-2-2 0,0 3-5 16,-5 0-20-16,4 1-4 0,0-2-5 0,1 0-2 16,1-1 0-16,-2 0-4 0,-4 2-6 0,4 0-4 15,-1 0 1-15,0 1-1 0,-2 0 1 0,-1 3-3 16,-1 2-4-16,2 2 1 0,-3 3 0 0,-3 2 0 15,1-3 2-15,-7 8-1 0,-2-1 1 0,-2 5-2 16,-1-1 4-16,-4 6-4 0,-1-4 0 0,-5 4 2 16,0 2-3-16,-2-3 3 0,1-1-4 0,-1-3 2 15,-1-2-1-15,0 1 2 0,-2 0-2 0,2-6-2 16,1-1 1-16,-1-4-1 0,-3 1 1 0,1-7 0 16,1 4-1-16,1-6-2 0,-3-3 1 0,0-1-1 15,2-1-3-15,5 0 0 0,-2-3 0 0,2 0-3 16,3-1-1-16,0-1-1 0,3-1 0 0,3 1 0 15,-2-2 2-15,2 1 0 0,6 2 1 0,-3-3 0 16,4 6 2-16,0-2 1 0,7 3 1 0,-4 0 3 16,7 3 0-16,-1 2 1 0,0 0 7 0,2 1 4 15,2 2 3-15,1 4 5 0,-2-3 5 0,2 4 2 0,2-3 7 16,0 3 0-16,-1-1-4 0,0-2-5 0,0 4-2 16,-1-3-2-16,-4-1-6 0,3 2-2 0,-8-2-6 0,1-2-2 15,-1 1 0-15,-3-3 0 0,-4 1-2 16,3 0-3-16,-3-2-3 0,-2 0-8 0,-2-3-21 15,-1 2-83-15,0 0-68 0,1-5-110 0,1 0 209 16,2-9-199-16,-1 8-106 0</inkml:trace>
  <inkml:trace contextRef="#ctx0" brushRef="#br0" timeOffset="38169.01">9185 7411 855 0,'-11'7'414'15,"-1"-2"-219"-15,-1-2-103 0,2 1 81 16,0 0-51-16,3-4-3 0,2 0 1 0,-2 0-5 16,1 0-8-16,2-1-12 0,-1-2-11 0,1-1-21 15,2 2-5-15,-3-3-6 0,2 0-6 0,1-3-6 16,1 0-4-16,0 0-3 0,2-3-3 0,4-2-8 16,2-1-2-16,3-6-2 0,1 3-2 0,0 0-4 0,8-8-3 0,3-8 4 15,2 1 0-15,-2 0-1 0,5-5-3 0,11 0 2 16,5-11-1-16,13-7-1 0,-5 4 1 0,3-4-3 15,6-5-4-15,4 1 1 0,-2-6 1 16,5 5 0-16,-2 0 0 0,-3 2-1 0,2 5 0 16,-7 3-1-16,-6 9 3 0,1-4 0 0,-20 11 1 15,1 2 0-15,-10 8 3 0,2-3 4 0,-13 16 2 16,0-3 3-16,-5 7 6 0,-5 5 1 0,-3 2 1 16,-1 2 2-16,-2 2-1 0,-3 5-1 0,-3 2-1 15,0-1-3-15,0 1-5 0,-1 2-4 0,1-1-3 0,0 0 0 16,0-2-4-16,-2 2-2 0,5-4-1 0,3 0 0 15,-1-3-4-15,4-2 1 0,0-3 1 0,2 0-2 16,0 0-1-16,2-4 0 0,4 0-2 0,-1-3-1 16,1-1 0-16,2 4-8 0,1-1-12 0,0 2-44 15,1-1-25-15,-1 1-34 0,0 0-51 0,-3 3 117 16,1 0-95-16,-4 0-26 0</inkml:trace>
  <inkml:trace contextRef="#ctx0" brushRef="#br0" timeOffset="38993.87">7363 11578 397 0,'0'-4'266'0,"0"1"-87"0,1-1-82 0,0 1 80 16,0 0-27-16,0 0-7 0,0 2 0 0,0-3-14 15,0 2-7-15,-1 1-7 0,0-1-8 0,0 1-21 16,0 0-9-16,-1 0-10 0,0-3-9 0,-1 3-19 16,0-1-6-16,1 1-8 0,1 0-6 0,-2 1-16 15,1 0-17-15,0 0-20 0,1 0-25 0,0 0-31 0,1 2-42 16,0-2 89-16,2 0-72 0,-1 0-21 0</inkml:trace>
  <inkml:trace contextRef="#ctx0" brushRef="#br0" timeOffset="39783.85">7429 11486 1295 0,'9'-10'469'16,"-4"1"-362"-16,7-2-90 0,0 3 4 0,-1-3-21 15,6 3-4-15,-1 0 3 0,2-1 1 0,-1 4 0 16,-3 0-1-16,4 3 0 0,-2 1 0 0,2 1-2 16,-1-2 1-16,-3 1-1 0,4 1 0 15,2 1 3-15,-2 0-1 0,2 1-1 0,4 2 2 0,-2-4-1 16,5 3 0-16,2-1 1 0,3 0-1 0,1 4 0 16,2-4 1-16,6 2 0 0,-3-1-4 15,1 1-2-15,1 0-4 0,-1-2-2 0,-4-1-22 16,1 1-8-16,-6-3-12 0,1 0 2 0,0 0 2 15,-1-2 2-15,3 0 4 0,-2 0 2 0,-2 3 24 0,2-3 6 16,3-1 10-16,1 1 0 0,-5-1 2 0,0 0 0 0,0 1-2 16,5-5 1-16,-1-3 0 0,-1 1 1 15,0-2 5-15,9-6 15 0,-1 1 6 0,7-5 6 16,-3-4 8-16,2 0 11 0,2-2 1 0,-2-2 3 16,4-3-6-16,-3-2-12 0,-1 3-4 0,8-9-9 15,-3 3-5-15,2-6-11 0,2 0 0 0,2-8-5 16,0 2 2-16,1-5-1 0,-1-3-1 0,2-3-1 15,3 3 1-15,-6-4-2 0,4-1-1 0,-5-4 0 16,-1-1 0-16,-6 11 0 0,-9-1-3 0,13-11 2 16,-5-2-2-16,-6 12 2 0,2 1 0 0,-1-1-3 0,6-5-6 15,-2 2-4-15,1-4-3 0,-9 11-5 0,5-7-11 16,-2 1-8-16,-2-1-2 0,6 3-3 0,-9 1 1 16,3 1 3-16,-3 3 2 0,0 0 3 0,-5 1-1 15,4 1 2-15,-9-1-6 0,-4 4 1 16,3-2 5-16,-2 0-1 0,-4 6 1 0,0-4 2 0,0 1 14 15,-1 2 7-15,-1-4 8 0,1 3 11 0,0 3 28 16,-2-4 13-16,2 5 11 0,-1-1 8 0,-3 7 7 16,1 3 3-16,-2-3 8 0,0 0-7 0,-3 3-22 15,-2 3-9-15,0-1-9 0,2-2 0 16,-4 0-10-16,0-1 0 0,-2 5-8 0,3 1 0 16,-1 0-1-16,-1 1-3 0,-4 4-3 0,-1-2-6 15,0 1 0-15,-2 3 0 0,3 3-4 0,-2-3 1 16,-4 1-1-16,4 0 0 0,0-1-1 0,-3 3-6 15,3 0-4-15,-4-4-7 0,4 1 0 0,-1 1-8 16,-1-2-1-16,4 2-3 0,-2-2 0 0,7 3 6 0,-1 0-1 0,3 1-18 16,-3-1-11-16,3 4-15 0,-1 0-22 15,-2 1-40-15,4-1 86 0,-1 4-67 0,-1-1-16 0</inkml:trace>
  <inkml:trace contextRef="#ctx0" brushRef="#br0" timeOffset="40046.92">11204 7597 850 0,'-11'15'325'0,"7"1"-228"16,-5-5-55-16,6-1 7 0,3-3 5 0,-1-2 18 15,1 1 7-15,1-1 1 0,1-4-2 0,2-1-8 0,4-1-7 16,4-5-11-16,-2 1-8 0,7-2-18 0,3-5-7 16,-1-1-5-16,5-4-5 0,2-3-3 0,3-1-3 15,0 1-1-15,1-3 1 0,-2 3-2 0,-2 1 0 16,2-1 2-16,-4 5 1 0,-4 4-1 0,-5 5 3 15,1-3 2-15,-10 15 1 0,2-2 3 0,-8 8 8 16,2-1 2-16,-11 17 3 0,3-3 0 0,-5 8 0 16,-4 5-4-16,2 1-3 0,-1 0-13 15,1-2-26-15,3-10-32 0,2-1-182 0,-1 2 194 0,4-7-122 16,4-11-75-16</inkml:trace>
  <inkml:trace contextRef="#ctx0" brushRef="#br0" timeOffset="40547.17">11276 7219 744 0,'9'5'384'15,"-7"-4"-198"-15,0-3-71 0,3 2 93 0,-2-4-83 0,1-3-6 0,5-2 12 16,-2-1-2-16,5-1-9 0,1-4-14 0,4-5-28 16,-5 0-8-16,11-10-13 0,0 0-4 0,6-6-14 15,-5 1-4-15,20-10-5 0,-2 1-4 0,8-3-4 16,5-2-3-16,-1 1-1 0,0 1-3 0,-1 4-2 16,-3 2 1-16,-6 10 0 0,-2-1 1 0,-10 7-4 15,-9 14 2-15,0-3 5 0,-4 3 4 0,-3 4 4 16,-8 4 3-16,-4 2 1 0,-3 1 1 0,-9 3 1 15,3-2-1-15,-8 8-8 0,-4 0-5 0,-1-1-14 16,-1 2-13-16,-2-1-21 0,-3 4-73 0,4 0-51 16,-1-1-73-16,4-1 159 0,4 0-161 0,-3 2-73 15</inkml:trace>
  <inkml:trace contextRef="#ctx0" brushRef="#br0" timeOffset="41202.9">7756 11130 528 0,'-4'-3'327'0,"3"2"-103"0,-1-3-107 16,1 3 101-16,0 0-35 0,0 0-19 0,1 1-34 15,0 1-2-15,0 0-13 0,1 3-10 0,3 0-8 16,-1-1-24-16,0 1-7 0,3-2-4 0,1-1-8 15,6-1-15-15,-4-1-4 0,5-2-8 16,-3-2-3-16,3 0-11 0,1-1-1 0,1 2-4 16,-1-2 1-16,0 1-4 0,1 0 1 0,0 5-2 0,0-1-4 15,-1-1-21-15,-1 1-11 0,-4-2-14 16,0 1-13-16,-4 2-14 0,-5 0-17 0,3-3-41 16,-3 1-20-16,-2 0-3 0,-3 0-18 0,-2-1-24 0,-2-1 114 15,-2-2-81-15,1 1 3 0</inkml:trace>
  <inkml:trace contextRef="#ctx0" brushRef="#br0" timeOffset="41555.82">7852 11046 362 0,'-3'0'291'0,"-2"0"-84"0,3 3-97 15,0-1 57-15,-3 1-28 0,1 1-15 0,0 1-22 16,-1 2-10-16,2 0-6 0,-1 1-6 0,-3-1-22 16,2 0-5-16,-1 3 2 0,0 0-4 0,2-1-13 15,-2 1-1-15,1 0-2 0,-2 1 1 0,1 1-5 16,-1 1-1-16,2-4-9 0,-1 4-1 0,-1-1-3 15,2 2-5-15,1-6-3 0,1 2-4 0,1-1-2 16,2 0-2-16,0-1 1 0,2-5-1 0,1 1 1 16,2 0 1-16,3-1-1 0,-3-3 4 0,4 1 1 15,2 0-1-15,-1-1 2 0,1 0 2 0,1-1-1 16,1 0-1-16,0 1 5 0,0-2 3 16,0 0 4-16,-1 0 4 0,2 0 3 0,-3 1 2 0,2 1 3 0,1 1 6 15,0 0-2-15,-3 2-3 0,1 0-2 0,2 0 0 16,-3 2 7-16,-1 0 1 0,1 0 1 0,-7 0-2 15,0-1 9-15,0 2 0 0,-4-2 0 0,-5 2-1 16,-1-1-9-16,-3 0-3 0,-4 0-3 0,-1 1-5 16,-5-2-16-16,2 2-17 0,-4-3-24 15,0 3-29-15,-1-2-141 0,2 1 161 0,3 0-100 0,0-2-75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31:3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8539 1018 0,'-7'0'420'0,"3"0"-274"0,-2-2-89 0,2 1 17 15,0 0 5-15,2 1 0 0,0 0 1 16,1 0-15-16,1 4-8 0,1 2-6 0,-1-1-7 16,2 3-18-16,2 2-5 0,1 2-4 0,3 6-7 15,3 5-3-15,-1-3-2 0,3 4-2 0,4 7-1 16,2 0-2-16,4 6 0 0,4 1 0 0,-2 0-1 16,4 3 0-16,1 1 1 0,-1 8-1 0,-1 5 0 15,1-7 2-15,-9 12 0 0,3-4 0 0,-3 4 1 16,0 1 1-16,-5 3-3 0,-1-1 0 0,-1 0 4 15,-1 4-1-15,0 0-2 0,2-2 0 0,-2 8 1 16,0-6-1-16,2 6 1 0,-1-2 1 0,-1-13-2 0,0 6-1 16,2 5 2-16,-1 2-1 0,0-9-1 0,1-4 1 15,-1 3 2-15,3 8-1 0,2-1-1 0,0 1 1 16,-4-5-2-16,0 8 5 0,1-2-3 0,-2 3 1 16,1-1 1-16,-5-2 0 0,-1 4-2 0,-3-2 2 15,1-1 3-15,-1 0-3 0,1 1 2 0,-1-4-3 16,-4 0 1-16,4 5 1 0,-1-5 1 0,-2 3-2 15,2 0-1-15,-3-4 1 0,1 3 0 16,0 1 2-16,3 1 1 0,-4-15 3 0,2 2 2 0,3 9 4 16,-3-3 1-16,1-7-1 0,2 0 0 0,2-1 1 0,-2 8-3 15,1-3-5-15,1 0-2 0,-3-8-3 0,4 8-1 16,0 0 0-16,-2 0 0 0,2-1 2 16,-1-1 8-16,1 1 1 0,-2-3 4 0,3 2 0 15,-2-1 8-15,0 0 2 0,0-1 0 0,0-3-3 0,0 1-5 16,0 1-1-16,-2-2-5 0,1 0 0 0,2-2-6 15,-3 1-3-15,3-3-2 0,0 4 0 16,0-5 1-16,1 0 1 0,0-5 0 0,1-2 0 16,-2-5 0-16,1-9-1 0,1 3 0 0,-2 0-1 15,-2-9-3-15,0-3-1 0,-1-5 1 0,1 2-2 16,-3-9-4-16,2 4-6 0,-5-9-10 0,-1 0-36 16,2-1-22-16,-3-2-33 0,-2-5-47 0,-7-9 105 15,1 2-84-15,-4-7-23 0</inkml:trace>
  <inkml:trace contextRef="#ctx0" brushRef="#br0" timeOffset="748.41">2924 8133 1154 0,'3'-6'436'16,"-1"5"-291"-16,-7-1-83 0,-1 0 7 0,-1 2 15 15,3-3 6-15,-5 3-2 0,0 3 0 0,-2 1-25 16,1-1-7-16,-3 5-8 0,0 0-10 0,-3 3-20 15,1 2-6-15,-2 8-1 0,1 0-3 0,-3 3-6 16,0 7 1-16,-1 2-1 0,-1 2 1 0,4 0 1 0,-2 1-2 16,-4 6 5-16,1 3 4 0,-1-6 1 0,0 2 3 15,-2 2 2-15,-3 7 4 0,-1 5-1 0,1-3 4 16,4-7-4-16,-6 6 3 0,5 2-2 0,1-4-1 16,0 5-2-16,0 1-4 0,-1-3 2 15,1 6-2-15,0-2 0 0,-1 8-6 0,1-2 1 16,-3 6-3-16,1 0 1 0,-2 5-1 0,0 0-2 15,-5 6 0-15,2 3-1 0,-2 2 1 0,-1 2-1 16,2 1-2-16,-2 0 1 0,5-10 0 0,4 5-1 0,-7 11-1 16,3 0 2-16,4-15 2 0,0 4 4 0,-2 0 2 0,-4 15 3 15,-1-1 2-15,0 0 0 0,6-10 1 0,-10 15 1 16,3 0-4-16,1 0-3 0,0 2 1 0,1 4-11 16,-2 1-3-16,0 2 2 0,-2 7-1 15,2 5 2-15,-1 0 6 0,-3 9 3 0,-3 0 2 16,-2 1 17-16,2 2 2 0,-2 7 0 0,1-2 2 15,-2-1 6-15,-2 0-2 0,5 4 0 0,4-1-3 16,1-2-2-16,2-2-3 0,4-8-1 0,1 1-1 16,6-19-10-16,1-13-3 0,-2 10 0 0,1-2 0 15,5-21-5-15,-2-8 1 0,5-10 0 0,-4 5-1 16,9-19 0-16,-3 8-2 0,6-22-11 0,1-4-71 16,1 0-70-16,0-8-122 0,2-2 204 0,-5-3-179 15,-1-3-109-15</inkml:trace>
  <inkml:trace contextRef="#ctx0" brushRef="#br0" timeOffset="143927.84">14412 5560 687 0,'-2'-14'327'0,"-3"3"-177"0,-3 2-68 16,-1 1 50-16,-1 1-53 0,0 3 5 0,-1 0 12 15,0-1-5-15,0 2-5 0,0-1-7 0,-1 4-21 16,0 1-5-16,2 4-6 0,-2-2 0 0,0 3-8 16,-1 2-4-16,1-1-4 0,0 3 0 0,0-2-6 15,0 0-4-15,0 2 0 0,0 0-3 0,0-1-8 0,3 1-2 16,0 0-3-16,-1 0-1 0,5-1-3 0,-3 1 1 16,8-4-3-16,-2-4-2 0,2 3 0 15,3-5-1-15,4-1 2 0,1-6-3 0,3-1 3 16,2-4-1-16,0-3 0 0,4-4 2 0,1 3 1 0,2-6-1 15,0-2-1-15,1 2 2 0,0-2 0 16,-4 2 0-16,0 0 3 0,-3 5 8 0,-1 1 3 16,-6 7 5-16,0 4 2 0,-7 3 10 0,-5 9 3 15,-7 12 3-15,1-2 0 0,-2 0-5 0,-5 14-3 0,-4 7-2 16,0-1-1-16,1-1-11 0,0 4-2 0,4-4-4 16,-4 5-1-16,4-8-3 0,-2 6-1 0,14-19-4 0,3-4 0 15,0 0 0-15,8-13-2 0,4-8 1 16,9-13 0-16,0 1 0 0,6-14 0 0,3-4 1 0,3-8 2 15,1 0-1-15,6-4 0 0,-2 0 1 16,-2 0-1-16,4-2 0 0,-13 8 2 0,3 0-1 16,-6 8 2-16,-8 1 5 0,-5 10 5 0,0 3 1 15,-5 5 1-15,-8 14 3 0,-5 9 8 16,3 1 4-16,-4 5-2 0,-5 10-2 0,-3 5-5 0,-5 7 1 16,-4 14 2-16,1-2-4 0,3-4-9 0,-3 10-2 15,1 0-3-15,3 2-1 0,7-6 1 0,4-6-4 16,2-1-3-16,7-7-1 0,3-10 0 0,9-15-1 15,-1-1 2-15,6-13 0 0,4-9 0 0,4-12 2 16,0 2 3-16,3-15 0 0,-3 2 0 0,-3-6 2 16,4 0-2-16,-8 3 2 0,1 0-1 0,-7 1 0 15,-2 2-2-15,-4 4 0 0,0 1 2 0,1 6-1 0,-5 13 3 16,-6 4 4-16,-1-3 1 0,4 9 2 0,-5 9 4 16,-7 4 0-16,-1 9 3 0,-6 10-2 0,0-3-1 15,3 4-6-15,3 7-2 0,-7 2 1 0,9 2-5 16,2-5-2-16,7-5-8 0,0 1-13 0,5-7-17 15,5-9-20-15,7-13-70 0,-1 3-50 16,14-21-70-16,-3 3 162 0,8-14-162 0,-3 1-67 16</inkml:trace>
  <inkml:trace contextRef="#ctx0" brushRef="#br0" timeOffset="144606.24">14227 4424 844 0,'-14'12'390'0,"-1"-1"-197"0,3-3-96 15,2 2 38-15,4-2-3 0,-3-1 4 0,9-3-1 16,0 1-7-16,1-3-23 0,5-1-6 16,0-1-9-16,3 2-4 0,-2-2-22 0,4-2-8 0,2-3 3 15,-1-1-8-15,2 2-14 0,3-4-7 0,2 1-1 0,1-7-2 16,7-1-6-16,-3-1 0 0,5 0-11 0,1-2-1 15,-4-2-1-15,5 1 0 0,-3 3-1 0,-2-3-1 16,0 1-2-16,-6 4 0 0,-1 1 1 0,-7 1 2 16,5 2-2-16,-9-2 1 0,0 4-1 0,-4 4 0 15,-1-2 1-15,-6 9-3 0,0-2 2 16,-3 8 0-16,0-2 2 0,-5 5-1 0,1 4 2 16,-3 6-1-16,0 3 0 0,0 7 4 0,-1 2-2 15,3-4-2-15,1 9-1 0,-3 4 0 0,3-3-1 16,4-4-2-16,0-3 2 0,2-5-1 0,-3 3 1 15,2-9-3-15,0 5 4 0,5-12-3 0,1 2 2 16,-4-2 1-16,3-3-3 0,2-2 1 0,-1-4-1 16,3 2 1-16,-3-5-2 0,2 1 1 0,-3-3-1 15,1 0-6-15,-4-2-4 0,1 1-9 0,-2-2-33 16,3 1-13-16,-4-1-17 0,-2 1-19 0,-1-1-61 16,2 2-25-16,0 0-34 0,-3 0-48 0,1 2 173 15,-1 2-114-15,-2 4-21 0</inkml:trace>
  <inkml:trace contextRef="#ctx0" brushRef="#br0" timeOffset="144984.47">14073 4957 770 0,'-22'-3'441'0,"1"1"-181"0,9 2-125 15,-1-2 97-15,4 1-95 0,1 1 5 0,0 2-3 16,4-1-10-16,3 2-14 0,-3-1-39 0,6 0-7 0,7-1 7 15,1 3-5-15,0-4-16 0,6 1-4 0,1 2-2 0,6-5 5 16,10-1-2-16,-2 2-1 0,2-3-15 0,14-8-2 16,2 4-1-16,9-7-3 0,1 1-5 0,4 0-10 15,-1 1-2-15,5-2-4 0,0 1-1 16,-3 6-2-16,-1-2-3 0,-8 4 1 0,1 1-1 0,-6 2 0 16,5-1 1-16,-17 2 0 0,2 2 0 15,-12-2 2-15,-4 2 1 0,-6 4 1 0,-4-3 4 0,-5 1 8 16,-9 2 2-16,-1 1 1 0,-2-2 3 15,-3 2-2-15,-8 1 0 0,-1 2 2 0,1-1-3 16,1-1-10-16,-2 2-1 0,2-2-3 0,0 2-3 16,4-1 0-16,-1 0-1 0,4-2-5 0,0 0 0 15,1 0-3-15,0-3-11 0,3-1-15 0,0 0-60 16,2 0-43-16,0-1-60 0,0-1-96 0,10-3 195 16,-4 1-150-16,1-2-51 0</inkml:trace>
  <inkml:trace contextRef="#ctx0" brushRef="#br0" timeOffset="149347.31">11298 5503 720 0,'-7'3'401'16,"5"-1"-193"-16,0 1-108 0,1-3 26 0,-1 0 10 16,2 1-6-16,0-2-7 0,4-1-8 0,-2 0-29 15,1-1-10-15,2 1-5 0,-1 1-8 0,1 1-16 16,0-1-5-16,-2 1-6 0,-2-2-5 0,1 2-12 16,2 1-2-16,0 1-2 0,-4-1-4 0,2 1-2 15,0 2-1-15,-2-1-2 0,0 1-2 0,-2 2 0 16,-2-1 1-16,0 3-1 0,1-1 0 0,-3-1 0 0,2 4 1 15,-4 1 5-15,2 0 4 0,-2 0 1 0,0 2 0 16,-3-5 1-16,-1 8 5 0,-4-2-1 0,1 0 2 16,0 0-7-16,-3 1 1 0,0 2-2 0,2 1-1 15,1 1-3-15,1 0-3 0,-2 1 0 0,3 0-3 16,1-3 2-16,2 1-3 0,-1-1-1 0,2-1 0 16,-1 2 2-16,-1-3-3 0,2-1 2 0,-2 2 1 15,0-2-1-15,0-2 0 0,0 0 3 16,0 3 1-16,-2-4 1 0,1 1 6 0,0-1 2 0,-3 0-1 15,5 0 1-15,-2-1 0 0,-6 1-2 0,0 1 2 16,1 1-1-16,3-3-6 0,-4 3-1 0,-2-2-1 0,-5 6 0 16,2-2 0-16,0 0 1 0,3-1-3 0,-5 3 0 15,1 2 1-15,2 2-2 0,1-1 2 0,0 0-3 16,-1-1 1-16,2 1-1 0,-1 1 1 0,3-4 0 16,-2 0 0-16,2-1 2 0,-1 0-2 0,2-3 8 15,0 2 0-15,1-4 3 0,1 2-1 0,-1-2 2 16,-1-4 1-16,0 4-3 0,-1-2 3 15,2-1-6-15,-1 1-3 0,-2 1-3 0,-2 1 1 16,4 0-3-16,-1 0 1 0,0 0-2 0,-2 3-1 16,2 1 0-16,-2 1 2 0,3-4 0 0,-3 1-1 15,-1 0-1-15,2-2 1 0,-2 3 1 0,-1-2 1 16,0-1-2-16,-3 2 1 0,-1-1 0 0,-3-2 0 16,-1 3 3-16,-3-2-4 0,0 4 2 0,1-5 0 15,-2 1 0-15,0 2 0 0,0 0 1 0,-1-1 0 16,3 0-2-16,-4-3 2 0,1-1-2 0,-5 2 1 15,1-2-1-15,-7 3 0 0,3-3-1 0,5-1 1 0,0 5-2 16,-8 0 2-16,1 0-1 0,3 2-2 0,5-2 2 16,-4 0 0-16,-8 4-1 0,-6-1 0 0,1 0 1 15,9-3-2-15,-10 5 1 0,3-2 2 0,0 1-3 16,-1-3 2-16,3 2 1 0,0 0-1 0,-2-1 1 16,-1 3-1-16,3-6-1 0,-2 2 2 0,3-1 0 15,1 1-1-15,-2-2 0 0,3 0 2 16,-4-4 0-16,2-1-1 0,1 2 2 0,-4-2-1 15,4 0-3-15,-1 1 2 0,1-2-2 0,2 3 0 16,3-1-1-16,2-2 0 0,4 1 0 0,-5-5 0 0,-7 3 0 16,6 0 0-16,4-2 0 0,-5 0 1 0,3 0 0 0,-7 2 0 15,6-2 1-15,-1 1-1 0,6-3 0 0,-10 0 2 16,2 0 0-16,-3-1-2 0,5 1 0 0,-3 0 5 16,1-2-3-16,1 2 3 0,2-1-1 0,-1-3 0 15,2 3 1-15,-2-5 1 0,-2 1-1 16,2 1-4-16,-1-1 4 0,2 4-2 0,-2-4-1 0,1 3 0 15,1-1-1-15,3 2-1 0,0-1 1 16,-2-2 0-16,-1 0-1 0,-5-2-1 0,3 1 1 16,4 0 0-16,2 0-1 0,-7 3 1 0,-1-3-1 15,7 0 1-15,6 4 0 0,-2-3-1 0,-4 2 0 16,-2-5 0-16,-1 1 1 0,5-1-1 0,-4 1 0 16,1 1 0-16,-1 1 0 0,2 0 0 0,2 0 2 15,-1-1-2-15,3 2 1 0,0 0 0 0,0-1 0 16,0 0-1-16,-9 2 1 0,6 0-1 0,-3 1-1 15,-1-1 1-15,2 2 0 0,1 1-2 0,-5 1 2 16,7 1 0-16,0 0 0 0,0 0 0 0,9 0 0 0,2 1-1 16,-10 1 0-16,1-2 1 0,6-1 1 0,1 0-1 15,1 0 0-15,-4 3 1 0,-1-2-1 0,-1-1 0 16,11 0 0-16,-3 2 0 0,-1 2 0 0,5 0 0 16,0 0 1-16,-1 0-1 0,2 2-1 0,-2-1 1 15,-1 1 0-15,-1 1-1 0,2-2 1 0,-5 0 0 16,3 1-1-16,-2 0 1 0,-1-2 0 0,0 5 0 15,0-1 0-15,1 1 0 0,0-1-1 16,4 2 0-16,-2 2 1 0,2-3 0 0,3 1 0 16,1-1-3-16,-1 0 3 0,3-1 0 0,2-2 0 0,-2 1-2 15,-3-2 0-15,6 1 1 0,-2-3 1 0,3 1 0 0,-1 4-1 16,2 0-2-16,-2-2 2 0,2-1 0 0,2 4 0 16,0 0 0-16,-2 1 0 0,-1-1 1 0,-1 1-2 15,1-1 2-15,-1 3 0 0,-2-1-1 16,1-1 0-16,-1 0 1 0,1 5 0 0,1-1-1 15,0-3 1-15,-2 2 0 0,2 0-2 0,1 1 2 16,1 1 0-16,-1-4 0 0,2 4-3 0,0 1 4 16,-1-1 0-16,2 3-1 0,1 1-1 0,-2-2 1 15,4-2 0-15,-3-1 1 0,-1 5 0 0,-1-3-1 16,3-2 0-16,-1 0 1 0,1 0 0 0,-3 4 1 16,0-2-2-16,0 1 0 0,1-4 0 0,1 5 2 15,-1 0-2-15,0 1 1 0,3-1-1 0,-1-1 0 16,-1 2 0-16,1-1 1 0,2 2-1 0,-2-5 0 15,1 3 1-15,-3-2 0 0,-1-3 1 0,3 3 0 16,1-2 0-16,-3 0 0 0,-1-4 0 0,2 5 0 16,1-2-2-16,-4 0 3 0,2 3-2 0,1-4 1 0,1 2-2 15,-2 1 1-15,1 4 0 0,-1-6 0 0,3 0 1 16,1 1-2-16,-2-1 0 0,2 0 0 0,0 1 0 16,2-6 2-16,0 4-1 0,-1-4 0 0,2-1-1 15,-1 0 0-15,2-3 1 0,-2 2-1 0,1-1 1 16,1 3-1-16,0-8 0 0,-2 5 0 0,3-2-1 15,-1-1 1-15,0 1 0 0,1-2 0 16,-1-1-1-16,-1-1-4 0,0 4-25 0,1-4-14 0,-3 0-22 16,2 0-22-16,-2 0-88 0,-2-1-46 0,0-1-73 15,1 0-135-15,0-1 290 0,5 0-196 0,-2-11-138 16</inkml:trace>
  <inkml:trace contextRef="#ctx0" brushRef="#br0" timeOffset="149637.37">3100 8547 890 0,'-5'0'400'0,"-4"-1"-224"0,8-3-87 15,1-1 18-15,3-1-5 0,0 1-1 0,0 0-14 16,3-3-6-16,-1 1 8 0,2 3-4 16,-3-2-17-16,1 3-1 0,0 0 0 0,0 1 6 15,-2 3 1-15,2 0-5 0,-2 3-14 0,1 3 1 16,-2 2-4-16,1 2-4 0,0 5-3 0,-1 2-12 15,0 1-6-15,0 4 0 0,2 1-5 0,-1 0-6 16,0 2-1-16,2-2-1 0,1-1-1 0,1 0 4 16,1-1 0-16,0-6-1 0,1-2 2 0,3-3 4 15,-1 0 1-15,4-11 4 0,-2 1 1 0,1-4 3 16,2-5-1-16,-1-3-2 0,-1 1 0 0,0-2-6 0,-2-2-3 16,0-5-2-16,0 4-4 0,-2-1-7 0,-2 0-1 15,0 3-4-15,0-3-56 0,1 4-48 0,0-1-72 16,-5 2-145-16</inkml:trace>
  <inkml:trace contextRef="#ctx0" brushRef="#br0" timeOffset="155654.2">6789 9680 1062 0,'-12'-1'337'0,"3"4"-256"0,-1 4-58 0,-4 3 16 16,-2 8-12-16,-1-4 0 0,-4 0 1 0,-4 10 2 16,2 1 3-16,-8 1 4 0,2 1-5 0,0 4-6 15,0-1-5-15,2 3-1 0,3 3-2 0,3-2 0 16,-1-2-1-16,9-3-3 0,-3 1-1 0,6-7-4 15,-1 2 1-15,11-14-3 0,-1 1 1 0,6-8-3 16,6-4-1-16,8-11-3 0,4-3-1 0,11-9 1 16,9-8 0-16,10-13 0 0,-2 0 0 0,0 3-1 0,6-13-2 15,12-5 14-15,4 0 6 0,-12 4 1 0,3 6 2 16,-8 4 1-16,5-1 3 0,-12 16 4 16,9-8 2-16,-26 26-16 0,-10 5-2 0,-2 2-4 15,-12 14 0-15,-8 10-1 0,-16 18-2 0,-1-2-3 16,-12 16 2-16,-11 5 1 0,-13 10 19 0,3-3 10 15,-17 15 8-15,6-4 5 0,-3 2 8 0,-6 1 1 16,11-10-2-16,-1 3 2 0,14-11-23 0,1-6-10 16,16-15-13-16,0-1-9 0,5-10-8 0,24-23-3 0,10-3-5 15,1-3-2-15,6-9 2 0,10-11 0 0,10-8 3 16,7-11 2-16,12-17-2 0,-2 4 3 0,3-1 4 16,15-11-1-16,-2-3 1 0,5-1 2 0,-7 4 2 15,-6 6-12-15,6 3-2 0,-15 4-3 0,-10 13 2 16,-17 18 4-16,-1 0-1 0,-15 19 0 0,-7 9 0 15,-17 21 14-15,3-4 10 0,-25 32 3 0,3-6 7 16,-15 12 17-16,3 2 10 0,-23 14 6 0,5 1 4 16,-3 2 8-16,-9 3-3 0,7-2-2 0,-6-1-8 15,11-8-19-15,7-7-9 0,-2 6-9 0,1-4-5 16,12-13-11-16,6-6-1 0,7-11-4 0,5 2-10 16,18-22-5-16,-6 9-3 0,15-19-1 0,9-7-5 15,4-3 0-15,8-10 1 0,16-14-2 0,14-12 10 16,-2-1 6-16,20-16 2 0,0-4 4 0,23-13 5 15,-6 0 2-15,13-7 1 0,-7 1 2 0,4 5 3 16,5-4-2-16,-19 24-2 0,2-6-3 0,-19 17-2 16,-9 16 0-16,-18 14 3 0,2 1-1 0,-18 10 2 0,-21 19 2 15,-11 14 4-15,1 2 6 0,-8 4 1 16,-11 15 2-16,-12 4 3 0,-10 17 4 0,-14 14-2 16,3-1 0-16,7-9-3 0,-18 10-1 0,3 0-2 0,2-2-5 15,7-5-3-15,5-11-6 0,1 0-1 0,4-10-3 16,13-15-2-16,15-15-13 0,0 1-4 15,13-19 0-15,9-8-1 0,12-17-3 0,-2-2 3 16,22-24-3-16,2 5 3 0,13-12 11 0,-3-2 4 16,17-15 0-16,-5 3 1 0,10-3 3 0,2-4 2 15,2 11 2-15,-4-2 0 0,-11 6 5 0,-13 20-3 0,0 0 4 16,2-1 1-16,-11 15 2 0,-19 9-1 0,-8 9 0 16,-5 4 8-16,-12 20 0 0,5-6 3 0,-15 16 0 15,-14 12 0-15,1 2 1 0,-12 12-3 0,3 1 0 16,-4 5-7-16,-3 3-1 0,3 0-3 0,-1-2-1 15,1-2-3-15,3-2 0 0,-2-5-1 0,1-6 0 16,9-9-1-16,-7 4-1 0,19-25-6 0,-3 2-3 16,14-16-7-16,-2 5-2 0,25-32-1 0,-2 2-1 15,19-15-1-15,8-11 1 0,14-10 5 0,-4-1 2 16,3 2 7-16,6-10 0 0,17-6 3 0,1-2 2 16,-15 11 1-16,5 0 1 0,-8 6 1 0,2-1 0 15,-13 17 2-15,11-7-1 0,-30 28 1 0,-7 6 1 16,-2 3-1-16,-15 18 0 0,-10 14-1 0,-16 20 6 15,-3 1 3-15,-16 20 6 0,-5 7 2 0,-9 15 3 16,-2-2-2-16,-5 14 1 0,-2-4 1 0,-6 3-5 16,5 3-3-16,0-7-4 0,2 2-5 0,6-10-4 15,-3-2 2-15,12-18-3 0,-1 1 0 0,17-16-4 16,5-12-8-16,14-16-6 0,0-3-2 0,5-9-1 16,16-23-2-16,11-8-2 0,0-1-2 0,4-6 4 0,8-11 7 15,8-4 4-15,13-13 1 0,18-10 1 0,-6 2 3 16,-1 4 4-16,11-11 1 0,2 0 2 15,3 0 1-15,-2 5 1 0,-8 12 5 0,-2-1 2 16,-6 11-2-16,-15 9 1 0,-10 18 3 0,6-6 0 16,-35 33 0-16,5 0-1 0,-17 19 2 0,-1-6-4 15,-26 35 2-15,4-3 2 0,-14 15 0 0,-8 12 0 16,-1 6 2-16,-1 0 1 0,2-8-2 0,-8 3-1 0,-5 14 2 16,1-2-2-16,11-16-5 0,-5-3-2 0,10-9-2 15,-8 5-2-15,23-17-2 0,-8 9 0 0,22-28-4 16,2-7-7-16,-1 0-7 0,11-13-3 0,5-10 0 15,10-11-4-15,0-4-1 0,10-12 1 0,8-7-1 16,11-14 8-16,6 0 4 0,9-11 4 0,9-3 1 16,7-4 6-16,-1-3 1 0,5-1 0 0,-2 3 2 15,4 3 1-15,-2-3 4 0,-7 20 0 0,-5-2 0 16,-9 10 3-16,0 9 2 0,-18 11 1 0,-1 3 1 16,-9 8 2-16,-20 16 0 0,-5 10 2 0,-4 3-2 15,-6 4-1-15,-10 14-1 0,-9 5-1 0,-6 14 2 16,-14 13-1-16,1-3 0 0,7-5-2 0,-3 14 0 15,-6-1-2-15,10-1 1 0,-7-7-4 0,9-12-3 16,3 2-3-16,0-11-2 0,11-12-8 0,6-18-19 16,-2 6-6-16,25-29-4 0,0 0-2 0,17-15-3 15,-6 2 1-15,22-26-1 0,-5 4 6 0,6-11 20 16,9-10 6-16,2-1 2 0,1-4 5 0,-1-2 6 16,4-2 1-16,0 9 4 0,-2-1 2 0,-4 6 2 0,-11 14 1 15,3 2 5-15,-1 3 4 0,-10 11 2 0,-11 10 1 16,-6 7 3-16,-3 9 8 0,-11 25-2 0,2-7 3 15,-13 15-4-15,-12 16-1 0,2 2-3 16,-12 14-4-16,0 3-4 0,0 3-6 0,-4 0 0 0,1 3-4 16,5-6-3-16,9-9-3 0,-3 4-1 15,18-20 0-15,-5-1-2 0,9-13-12 0,-1 4-4 16,11-27-4-16,-2 0 1 0,8-14-2 0,1-11-1 16,9-14-2-16,1 2 2 0,3-18 9 0,9-8 5 15,7-7 1-15,3 2 2 0,-5 2 3 0,9-5 2 0,-2-3 2 16,2 0 1-16,-3 10 2 0,-8 6 2 0,-4 7 1 15,-2 1 4-15,-14 18 2 0,6-8 1 0,-13 24 1 16,-5 7 1-16,-2 5 2 0,-8 13 1 0,-4 10 2 16,-6 15 1-16,0 1 0 0,-6 15 1 0,-3 1-1 15,-4 7-2-15,2 2-3 0,-3 0-2 0,4-3-5 16,4-7-8-16,-4 5-1 0,19-23-8 0,-4 2-4 16,11-15-7-16,8-11-3 0,11-16-1 0,4-2 1 15,-1-5 2-15,17-24-2 0,4-15 4 0,1 3 2 16,2-1 8-16,0-14 2 0,3-3 0 0,9-9 4 15,2-3-2-15,1-3 4 0,-12 16 0 0,5-3 3 16,-1-2 0-16,-6 10 1 0,-5 10 2 0,-16 17 2 16,0-1 1-16,-12 16 2 0,-4 10 4 0,-9 29 8 15,0-9 1-15,-17 44 2 0,3-9-2 0,-6 20-1 16,2-1-1-16,-9 17-2 0,1 1-4 0,1-1-10 16,-3-1 0-16,7-7-4 0,0-3 1 0,6-12-7 15,6-6-3-15,8-23-7 0,5 3-2 0,0-13-2 16,20-31-3-16,8-13-4 0,-6-2-1 0,5-10 2 0,6-17 4 15,1-9 4-15,3-16 0 0,-3-17 4 0,3 3 2 16,-13 9 5-16,5-10 2 0,-4 0 3 0,-5 5 3 16,-6 8 0-16,-7 11 13 0,0 1 5 15,-8 11 8-15,-2 12 4 0,-7 16 8 0,1-5 0 16,-11 31-2-16,4-1 0 0,-3 20-10 0,-1-4-6 16,0 31-8-16,-2-6-6 0,0 11-6 0,1 8-3 15,3 5 0-15,-6-3 0 0,2 1 1 0,-1-1-1 16,2-9 1-16,-2 1 2 0,2-8-2 0,4-22 1 0,-5-4-3 15,6 3-5-15,1-14-4 0,2-14 0 0,-4-6-2 16,3-13-4-16,-1-19-3 0,0 8 2 0,-1-14 3 16,-4-12 2-16,-2-3 2 0,-1-7 0 0,-3 3 1 15,-4-5 0-15,-1 1 2 0,-1 2-2 0,-6 9 1 16,-6 12 3-16,4-8-1 0,-12 36 1 0,6-7 2 16,-1 25 4-16,-5-4 5 0,11 40-1 0,-5-7 3 15,7 20 1-15,4 12 1 0,4 10 2 0,1 3-1 16,5-8-1-16,4 7-1 0,-1 8 5 0,-3-1-3 15,10-11-1-15,-2-6 1 0,2-13 0 0,1 1 0 16,5-22-2-16,-3 10 2 0,6-29-2 0,3-6 1 16,-5-6-1-16,6-10 0 0,-6-8 0 0,-4-12 0 15,0-3 0-15,-5-10-1 0,-3-4-3 0,-7-11 1 16,-2 3-2-16,-2-7 0 0,-5 0-2 0,-3 2-9 16,-1-4-6-16,-6 14-2 0,-1 2-1 0,-1 13-9 15,-2-8-2-15,5 40-6 0,0-4-4 0,5 18 1 16,1 16 3-16,11 16 0 0,1 5 1 0,6-2 5 0,15 22 1 15,6 15-15-15,2 0-39 0,5-6-68 0,11 7 115 16,6-7-69-16,13 2-65 0</inkml:trace>
  <inkml:trace contextRef="#ctx0" brushRef="#br0" timeOffset="-179053.37">12090 6408 564 0,'4'-11'353'0,"-1"1"-145"16,4-1-94-16,-3-3 46 0,2-1 4 0,-2-4-9 15,3 2-6-15,-2 0-42 0,1-3-1 0,-4-1-13 16,5 2-12-16,-3 1-10 0,2 2-12 0,-1 2-3 15,1 2-7-15,-8 1-4 0,2 5-14 0,3 1-2 16,-2 3-4-16,0 2-2 0,-3 10-9 0,-2-4-4 16,0 18-2-16,1-2-4 0,-3 9-3 15,-2-1 0-15,1 16 1 0,-1-2-1 0,-2 7 1 16,1 4 1-16,3-2-2 0,-1 0 2 0,0-5 1 0,4-7-2 0,0 0-2 16,-2-1 0-16,4-9-4 0,0-8-2 0,0-5-5 15,1-1-8-15,0-13-2 0,1 5-2 0,0-10-3 16,3-4-13-16,-3-5-6 0,1-4-6 0,-1-2-6 15,0-6-21-15,1 0-14 0,-1-5-12 0,-1 1-15 16,0-1-69-16,0 1-61 0,0 3 164 0,0-1-113 16,-4 2-62-16</inkml:trace>
  <inkml:trace contextRef="#ctx0" brushRef="#br0" timeOffset="-178919.69">11983 6499 872 0,'-10'13'478'0,"0"0"-241"0,0 5-126 0,2-2 55 0,0 3-20 16,6-3-13-16,-2 1-14 0,7-7-38 0,4-1-7 15,-1 1-10-15,6-6-12 0,2-3-5 0,6-5-14 16,0 1-9-16,5-5-3 0,4-4-7 0,3-2-13 16,0-3-12-16,3-1-14 0,0-1-15 0,0 1-51 15,0-3-19-15,-6 3-28 0,1 0-30 0,-5 0-135 16,-1 0 205-16,-3 5-127 0,0 1-49 0</inkml:trace>
  <inkml:trace contextRef="#ctx0" brushRef="#br0" timeOffset="-178618.05">12462 6400 753 0,'-9'4'430'15,"-1"5"-190"-15,2 0-133 0,-3-2 69 0,1 2-21 16,1-2-20-16,-1 3-18 0,0-1-33 0,0-1-9 16,-1 2-5-16,1-2-7 0,-3 2-14 0,2 0-4 15,-1 0-5-15,0-1 0 0,-1-2-11 16,1 2 1-16,5-3-5 0,-4 1-2 0,5 1-6 16,1-2-2-16,3-4-5 0,0 1-1 0,2-1-3 0,4-2-4 0,0 0 0 15,5-3 0-15,-3-1-2 0,3-2 0 0,4-1 1 16,1-2-1-16,2-6 0 0,1 3 1 0,-2 0 0 15,0 0 1-15,3-1 2 0,-2 3-2 0,-6 4 1 16,0 3 0-16,-2 2 7 0,-2 3 5 0,-2 7 4 16,-3 5 3-16,-1-1 3 0,-2 7 1 15,1-1 0-15,-3 3 1 0,-1 1-6 0,2-5-5 0,0 2-4 16,0-6-6-16,2-1-2 0,1-4-3 16,-1-2-1-16,5-5-21 0,-1-2-15 0,3-5-17 15,1 0-18-15,-1-2-21 0,-1-5-29 0,4-1-103 16,-1 1-101-16,-1 1 229 0,0-2-148 0,-3 5-61 0</inkml:trace>
  <inkml:trace contextRef="#ctx0" brushRef="#br0" timeOffset="-178321.83">12729 6382 1174 0,'-12'0'549'16,"4"5"-305"-16,-4 0-141 0,5 5 38 0,1-1-14 16,-3 7-10-16,2-1-13 0,0 3-45 15,3 3-16-15,3 0-12 0,1 2-7 0,-2-1-19 0,4 1-1 16,1-4-12-16,2 2-18 0,-3-4-21 0,5-7-32 0,-2 0-103 15,2-2-116-15,3-1 218 0,1-5-162 0,2-4-71 16</inkml:trace>
  <inkml:trace contextRef="#ctx0" brushRef="#br0" timeOffset="-178044.14">12942 6125 756 0,'6'-16'394'0,"1"-1"-191"0,0 3-108 0,-2 5 55 16,-1-3-1-16,0 4-6 0,-1 3-14 0,-2 6-22 15,0 0-1-15,-1 11-3 0,-1-3-5 0,1 9-21 16,0 0-6-16,0 12-9 0,0 2-5 0,0 4-15 15,1 8-10-15,3 3-7 0,-2-1-6 0,-1-4-10 0,3 1-2 16,2 5-1-16,-2-4-2 0,1-6-10 0,0-4-10 16,3-4-14-16,-2 0-33 0,2-12-17 15,-1 7-18-15,-3-16-24 0,3 1-88 0,-2-3-70 16,-2-6 184-16,-2-6-127 0,-1-8-68 0</inkml:trace>
  <inkml:trace contextRef="#ctx0" brushRef="#br0" timeOffset="-177868.85">12750 6201 1632 0,'-14'9'620'16,"-2"-1"-364"-16,4-4-143 0,4 3 43 0,2-3-32 16,6-2-32-16,-4 1-15 0,4-3-11 0,4-4-13 15,1 1-37-15,2-1-31 0,3-2-39 0,5-2-54 16,4 1 84-16,-2-2-51 0,10-3-31 0</inkml:trace>
  <inkml:trace contextRef="#ctx0" brushRef="#br0" timeOffset="-177092.28">13183 6568 570 0,'-4'4'297'0,"4"-4"-111"15,0 0-90-15,6-2 93 0,3-5-95 0,0-4 10 16,2 2 7-16,3-7-2 0,0 0-12 0,-2-3-19 16,0-1-6-16,-1 3-4 0,-1-4-5 0,-1 4-14 15,-1 0-4-15,-2 4-1 0,-1 1 2 0,-1 5 1 16,-2 1-2-16,-2 5-2 0,0 1-4 0,0 0-3 0,-2 10-2 15,-1 0 4-15,0 0-4 0,0 1-12 0,1 2 0 16,-2-1-1-16,1 3 1 0,1-4-2 0,-1 0-2 16,1-2-6-16,1 0 1 0,-1-1 0 0,2-1 0 15,0-3 1-15,0-2 3 0,-1 2-1 16,1-4 2-16,0 0-1 0,-1-2-1 0,0 1 1 0,-1-1-3 16,1 1 1-16,-2-1-5 0,1 1-2 0,0 0-3 15,0-2 0-15,2 3-3 0,-1 0 0 0,1 0-2 16,-2-2 0-16,2 3-13 0,0-1-18 15,0 4-24-15,3-2-35 0,-2-1-42 0,2 3-61 0,4 1 129 16,-2 0-104-16,2 2-25 0</inkml:trace>
  <inkml:trace contextRef="#ctx0" brushRef="#br0" timeOffset="-176774.64">13339 6708 1065 0,'-6'7'457'0,"-1"-3"-276"16,6-4-103-16,-1 0 40 0,0-2-22 0,2 2-9 16,0 0-5-16,1-2-12 0,0 0 0 15,2-2-8-15,0 1-1 0,0-5-9 0,0 4 6 16,1-4 3-16,-2 2-2 0,1-2-2 0,1-1-5 16,-1 0-3-16,-1 3-6 0,-2-2-3 0,3 1-5 15,-1 1-4-15,-1 1-2 0,-1 2-1 0,0 3-7 16,2-2-3-16,0 5-3 0,0 2-3 0,-1 2-1 15,-1-1 0-15,3 7-1 0,0 1 1 0,0 1 7 16,-1 1 3-16,1 5 5 0,0-5 3 0,-1-1 1 0,-2-4 3 16,1 1 6-16,0-1 1 0,-1-1-6 0,0-7-2 15,0-3-2-15,-1 4-2 0,-1-8-3 0,1 3-6 16,-4-6-9-16,3-6-16 0,-1 1-32 0,-1-5-49 16,1-3-83-16,3-3 130 0,-1-2-87 0,2-2-44 15</inkml:trace>
  <inkml:trace contextRef="#ctx0" brushRef="#br0" timeOffset="-170608.72">13815 6360 779 0,'-6'2'423'0,"-1"-2"-206"15,1 3-105-15,-1-1 58 0,0 2-21 16,-2-1-14-16,0 1-6 0,0-2-38 0,0 5-12 16,1-1-20-16,0 3-14 0,-2 0-13 0,1 4-16 15,3 2-5-15,-1 3-5 0,0 3-2 0,3 3-3 16,-4 0 1-16,6 6-2 0,1-2-1 0,3-4-1 16,-2 2 0-16,10-8 0 0,-1 0-1 0,3-8 2 15,1 2-2-15,8-16 1 0,-1 3 1 0,3-6 1 16,2-8 4-16,0-5 0 0,-1 1 3 0,-1-1 1 0,-4-2 5 0,2-4 9 15,0 2 4-15,-8 1 3 0,-3 3 4 16,-6 2 3-16,-2 2 5 0,-9 4-3 0,1-3-1 16,-7 9-10-16,-6 1-1 0,2 0-7 0,-5 4-5 15,0 2-4-15,-2 2-8 0,1 2 1 0,1 0-3 16,3 2 0-16,3-2-3 0,-1 2-8 0,6-3-11 16,3 0-14-16,4-2-54 0,0 2-31 0,6-4-44 15,0 0-66-15,7 0 148 0,-3-1-115 0,9-1-33 16</inkml:trace>
  <inkml:trace contextRef="#ctx0" brushRef="#br0" timeOffset="-170281.31">14097 6327 1018 0,'-11'4'439'0,"2"0"-267"0,-2 0-94 0,7 0 55 15,-5 0-36-15,-1 3-1 0,2-2 7 0,3 3-2 16,-5-1-13-16,0 3-13 0,0-1-9 0,-4 1-18 15,3 0-6-15,1 3-1 0,-2-1-4 0,-2-1-9 16,7-1-1-16,-1 2 0 0,1 0-5 0,3 2-9 16,3-4 0-16,0-1-4 0,4 2 1 0,7-1-2 15,-4 1 0-15,10-5-5 0,2-5 3 0,1 1-2 16,8-5-1-16,-2-3 0 0,1-3 1 0,-1-5-1 16,-2-1 1-16,-1-1 0 0,-3-1 1 15,0-2 3-15,-8 4 0 0,1-3-1 0,-5 1 4 0,2 1 4 16,-9 5 2-16,0-2 1 0,-5 4 1 15,-5 1 0-15,-1 1 0 0,-5 2-2 0,1 3-5 16,-3 1-3-16,1 2-3 0,1 0-4 0,1 0-2 0,2 2 0 0,-5 1-20 16,8-2-16-16,1 2-20 0,3-2-24 0,2-2-31 15,4 2-143-15,8-2 186 0,-2-2-130 16,13-3-48-16</inkml:trace>
  <inkml:trace contextRef="#ctx0" brushRef="#br0" timeOffset="-169847.06">14299 6325 856 0,'-3'0'472'0,"1"-3"-212"0,0 0-121 15,-1-1 86-15,1-3-77 0,-1-1-6 0,0 4-7 16,0-2-6-16,1 2-15 0,-1 1-12 0,0-2-30 15,1 1-10-15,2 3-9 0,-1-1-6 0,1 2-13 16,0 0-6-16,1 0-5 0,2 0-4 0,3 2-13 16,0 0 1-16,3 0-3 0,2 2-1 0,-1-3-2 15,4-2 1-15,6 1 0 0,-1-2-1 0,0 2 2 16,5-2-3-16,-4-4 1 0,5-3 2 0,-1-1-2 16,3 1 1-16,-6-4-1 0,-1 0 1 0,-3-4 0 15,1 4 1-15,-2 1 1 0,-3-2 0 0,-2 2 0 16,-4 1 1-16,-1 5 2 0,-3 1 6 0,2-1 3 15,-4 7 0-15,-1 1 1 0,-4 5 4 0,2-3 1 16,-4 8-1-16,-1 1-1 0,1 5-5 0,-2 2-2 16,-5 4-2-16,7 0 0 0,-3 5-5 15,0 4 0-15,1 2-1 0,2-2 0 0,-1-2-1 0,5 1-2 16,-3 4 1-16,0-2-1 0,2-6 0 0,-2-1-1 0,0-3 1 16,2 4-1-16,3-11 0 0,-4 4 0 0,4-12-1 15,2-1-40-15,0-2-40 0,4-4-63 0,5-6-116 16,5-3 194-16,-6-5-133 0,8-2-66 15</inkml:trace>
  <inkml:trace contextRef="#ctx0" brushRef="#br0" timeOffset="-152007.97">12441 6908 647 0,'-1'-9'399'0,"-1"3"-160"15,-1 3-115-15,1-1 95 0,1-1-91 0,0 3-15 16,1-2 3-16,1 3-9 0,-1-3-13 0,1 2-32 0,-1 2-12 0,0-3 4 16,2 3-5-16,-2 0-11 0,0 0-5 0,0 0-3 15,1 2 2-15,-1 1-2 0,0 0-1 0,0 3-5 16,1-1 0-16,-1 1 1 0,0 0-4 0,0 1 0 15,0 2-2-15,1 0-3 0,-1 0 0 0,1 3-1 16,1 1-3-16,-1 0-2 0,1 0 0 0,0 1-1 16,0 2-1-16,0 1-1 0,2 1-1 15,0-2-1-15,-2 1-1 0,1 3 0 0,1-2-1 16,0 2 1-16,-2 0-2 0,0 0 1 0,-1-3 1 16,1 1-3-16,-2-2 3 0,0 1-2 0,-2 2 2 15,0-1 0-15,0-5-1 0,0 3 1 0,-1 0 0 0,-2 2 1 16,1-3 0-16,-1 0 0 0,1 1-1 0,-2-1 0 15,0 2-2-15,0-2 2 0,1 1 1 0,-1-2-1 16,0 2 0-16,-1-1-1 0,2-1 0 0,-2 0 0 16,0 0 1-16,2-1-1 0,-1 2-2 0,-1-1 0 15,-1-1 1-15,2-1 0 0,-3 1 0 0,2-1 0 16,-3 0-1-16,3 3 1 0,-2-2 0 0,3 0 0 16,-2 1-1-16,-3-1 1 0,2-2-2 0,3 1 2 15,-1-2-2-15,-4-2 3 0,2 2-1 0,0-3-1 16,2 1 0-16,-1-1 0 0,-2 3 2 0,-5-1-3 15,0 0 2-15,6 1-2 0,-6 0-1 0,-3 1 1 16,2-1 1-16,-2 0-1 0,2 2 0 0,1 2 2 16,-3-1-2-16,-1 2 0 0,2-2 1 0,1 1 1 15,-1-2-2-15,1 2 1 0,-1-4-1 0,1 1 2 16,0-1-1-16,-1-1 0 0,-1 0 2 0,0 1-2 16,1-2 1-16,-4 0-1 0,3-1 1 0,-1 0-2 0,-4 2 1 15,2 0-1-15,0-2 0 0,0 3 2 0,-1-2-2 16,0 2 2-16,-1-1-2 0,0 2 2 0,5-5-1 15,-3 0-1-15,0-1 0 0,4 1 0 0,0-2 1 16,1-4-1-16,0 1 0 0,2-1 0 16,-2-3 0-16,2 1 1 0,0-4 0 0,-3 4 0 15,4-3-1-15,-2 2 1 0,-2-1-1 0,-1 4 0 16,3 0-1-16,0 2 0 0,-1 0 0 0,-1 1 0 16,-3 1 0-16,4 2 0 0,-3-1 1 0,-1 3 0 15,0-3 0-15,1 1 1 0,0-3-2 0,-1 6 1 16,2-4 0-16,-2 2-1 0,5-1 1 0,1 0 0 0,-2 0-1 15,1 1 1-15,0 2 0 0,4-3 0 0,-2 1-1 16,-1 0 1-16,2-1 0 0,2 0 0 0,0 1 0 16,-1 1-1-16,1-1-1 0,3 1 1 0,-2 0-1 15,2 1 1-15,0 3 0 0,-2-2-2 0,-2 4 3 16,4-2-2-16,-6 5 2 0,5 0-1 0,-3 1-1 16,-1 2 1-16,5-3 0 0,-3 4 0 0,3-2-1 15,0 1 2-15,-2 0 0 0,-1 0 0 0,6-4 2 16,-6 3-2-16,-1 2 1 0,2 0 0 0,-1-5-1 15,2 2 0-15,1-2 0 0,-2 2 0 0,0-4 1 16,2 2-1-16,1-5 1 0,1-1 0 0,1 1 1 16,1-5-2-16,0 0 0 0,1-3 0 15,2-1 0-15,0-2-1 0,0 0-1 0,3-2 0 16,-1 0 0-16,0-3-1 0,1-1-13 0,2-1-43 16,-2 1 20-16,2-4-73 0,-2 1-35 0,-1-1 101 15,1 0-80-15,0 2-26 0</inkml:trace>
  <inkml:trace contextRef="#ctx0" brushRef="#br0" timeOffset="-151729.43">10612 8653 897 0,'0'-4'441'0,"0"2"-226"0,0 2-115 0,3 2 46 16,-1 1-17-16,0 0-27 0,1 4-16 0,3 3-1 15,-1 0-10-15,-1 0-20 0,2 1-2 0,0 0-1 0,0 1 7 16,2 0 3-16,1 0 3 0,-4-5-6 0,4-2 13 16,0 2 1-16,1-5-1 0,2-2 2 0,0-3-5 15,0-3-4-15,5-3-6 0,-5-2-6 0,-1 0-17 16,2-1-7-16,-2-1-5 0,4-1-8 0,-2 3-9 16,-3-2-4-16,4 3-14 0,-1 1-24 0,2-1-124 15,-2 2-97-15,1-1 198 0,1 2-146 0,-1-5-130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18:5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3578 2607 0,'-16'18'13'0,"-9"7"21"0,-17 20 4 0,-7 10-3 15,1-1-5-15,4 7-18 16,3 5-6-16,9-3-5 16,7 9 0-16,5-4-1 15,3 0 1-15,1 2 0 16,-1-8 0-16,4-6 2 16,1-3 3-16,0-12 6 15,1-5-1-15,0-7 9 16,0-7 7-16,-4-7 2 15,2-4 2-15,-6-4-12 16,-2-4-10-16,0 10-11 16,5 10-6-16,-5 21 1 15,-6 16 5-15,5 26 1 16,-7 5 1-16,9 8 4 16,13-1-4-16,1-7 0 0,2-5 4 15,4-15-1-15,-1-6 3 16,1-22 4-16,0-13-4 15,4-16 0-15,-2-11-2 16,2-10-3-16,2 1-1 16,0-4-3-16,7 4 0 15,3 6-5-15,-1 5 3 16,3 23-1-16,-3 18 0 0,2 30 1 16,3 18 2-16,3 24 3 15,-7-2 0-15,12 5 3 16,-3-13-2-16,7-18-1 15,12-6 0-15,1-25-5 16,7-6 3-16,7-20-1 16,0-9-4-16,2-11 5 15,0 0-1-15,-10-3 3 16,2 2 3-16,-4 9 2 16,-2 1-4-16,8 24-1 15,-1 9 1-15,2 27-1 16,-1 16-1-16,-9 13 3 15,4 9-1-15,-2-8 0 16,4-5 0-16,9-16-3 16,4-15-1-16,12-21-1 15,-2-17 2-15,-4-20-1 16,-6-9 1-16,-8-9 2 0,-4 0 2 16,-2-2 2-16,1 1-3 15,-2 5-1-15,2 8 2 16,-6 22-2-16,2 16 1 15,-2 28 1-15,-1 12-3 16,9 18 1-16,2-5 3 16,18-9-6-16,11-6 3 15,5-28-8-15,7-13 2 0,11-32-4 16,-1-21-3-16,-4-34 10 16,-10-11-3-16,-14-17 8 15,-6-2 5-15,-1-1-7 16,-5-2 7-16,-3 5-4 15,-3 7-4-15,-8 12 3 16,-1 9 1-16,-7 21 11 16,1 14 4-16,-2 13 2 15,9 11-3-15,-4-4-10 16,-9-10 0-16,7-15-5 16,-8-16 2-16,3-32 4 15,2-12-4-15,-5-31 0 16,-4-13-1-16,-1-9-5 15,-4-2 2-15,-4 0 6 0,-12-2-5 16,-10 2 5 0,-4-3 1-16,-5 7-6 0,2 11 7 15,0 26 9-15,4 25 11 16,-2 33 15-16,-2 8-6 16,1 16-19-16,1-3-17 15,6 3-18-15,4-3-15 16,11-14-15-16,-6-13 1 15,3-24 3-15,-7-10 16 0,-13-26 22 16,-5-5 6-16,-10-14 8 16,1-4 10-16,-5 0 13 15,3-1-2-15,-2-8-1 16,1-2-18-16,10 10-7 16,3 9 2-16,-3 38 19 15,0 25 12-15,-6 32-1 16,-4 12-4-16,2 19-23 15,3 4-10-15,5-9-5 16,5-3-9-16,5-23-7 16,1-14-2-16,4-25 4 15,0-11 12-15,-8-20 12 16,-3-7 6-16,-9-2 15 16,-7-5 4-16,-2 3 7 15,-1 4-4-15,-3 0-15 16,0 3-8-16,3 15-3 0,-4 7 8 15,0 31 2-15,-1 13 3 16,-4 27-10-16,7 13-12 16,3 3-19-16,7 0-13 15,2-12-30-15,1-13-12 16,0-15 10-16,-6-13 13 16,-10-17 37-16,-6-7 16 15,-12-14 27-15,-4-3 17 16,-14-4 20-16,0 3 2 0,-3-3-16 15,-1 1-21-15,13 0-19 16,0 5-2-16,8 18 8 16,-4 17 8-16,-10 35-10 15,-4 17-7-15,-10 34-18 16,1 11-9-16,10 4-7 16,2-4-10-16,2-21-8 15,6-11-2-15,-5-21 23 16,1-10 14-16,3-18 22 15,-1-10 9-15,-1-12 11 16,-1-4 5-16,-11-6-6 16,-6 2-10-16,1 4-12 15,1 5-6-15,11 13-2 16,1 10 0-16,-4 25-10 16,1 14-6-16,-4 33-13 0,3 19 1 15,5 17 9-15,3 0 9 16,4-11 12-16,9-12 2 15,7-26 12-15,-1-11 11 16,7-20 15-16,-3-11-2 16,-2-14-1-16,4-7-12 15,-1-5-5-15,-4-6 4 16,1 3-7-16,1 4 4 0,-1 8 1 16,-4 11-4-16,-7 29-4 15,-7 15-5-15,4 38-11 16,5 14-4-16,17 5-35 15,15-11-58-15,19-25-299 16,17-13 250-16</inkml:trace>
  <inkml:trace contextRef="#ctx0" brushRef="#br0" timeOffset="635.12">940 3258 667 0,'-5'-5'338'0,"-2"5"-162"16,4-2-89-16,-1 4 46 0,0 2 0 0,3-1-2 15,1-1-8-15,0 3-20 0,-1-3 5 0,1 1-19 16,-1 1-7-16,1 0-17 0,0 1-6 0,0 2-7 16,0 1-4-16,-1 3-13 0,1 0-16 0,0 5 5 15,0 3-3-15,4 5-11 0,-1 5-2 0,5 3-2 16,-1 0-2-16,0-2 0 0,2-2-6 0,2 10-27 15,-1-6-18-15,-2-5 6 0,-1-1-52 0,1-4-29 0,0-4-140 16,0-7 187-16,-1 6-125 0,0-16-44 0</inkml:trace>
  <inkml:trace contextRef="#ctx0" brushRef="#br0" timeOffset="820.83">1251 3237 1154 0,'-9'0'528'16,"6"9"-354"-16,-4-5-108 0,6 8 2 0,0 8 0 15,1 2 0-15,0 3 13 0,0 3-20 0,-2 5-26 16,1 0-8-16,-1 5-16 0,4-1-20 0,1-5-56 16,-3 3-27-16,9-10-49 0,-5 0-36 0,6-12 116 15,0 7-101-15,3-29-28 0</inkml:trace>
  <inkml:trace contextRef="#ctx0" brushRef="#br0" timeOffset="1208.48">1619 3068 1356 0,'-11'6'518'0,"-1"-1"-354"0,0-3-109 15,4 3 4-15,-6-2-4 0,4 1 1 0,3 1-7 16,-7-1-11-16,5 0-21 0,-1 1-6 0,-4 3-1 16,-3-3-5-16,5 3-4 0,-4 3-1 0,-2-1-1 0,4 4-1 15,-2 5-2-15,0-2 2 0,4-1-2 0,1 3 0 16,-2-3-1-16,5 3 0 0,2-3 0 0,1-7-8 16,1 1-2-16,4-3-1 0,4-3-2 0,2-4-1 15,1 0 1-15,8-4-2 0,1-2 1 0,6 0 8 16,-3-2 3-16,9 0 0 0,1 2 5 0,2 1 3 15,2 1 1-15,-9 3 3 0,0 1 1 0,-2 5 2 16,-5 2 2-16,-11 6 3 0,0-3 0 0,-4 1 0 16,-5 7 0-16,-9 2 4 0,4 1 2 0,-8-2 0 15,-2 2 1-15,4-2 0 0,-7 4-2 16,-3-3 3-16,0 0-3 0,9-7-7 0,-6-3-15 16,5 3-19-16,1-6-20 0,2-3-18 0,2-5-73 15,1-1-60-15,2-3 134 0,7-2-103 0,-3-7-64 16</inkml:trace>
  <inkml:trace contextRef="#ctx0" brushRef="#br0" timeOffset="1505.84">1845 2765 860 0,'1'-8'461'0,"-1"7"-189"0,0 0-124 0,-2 0 6 15,2 1-4-15,0 3-46 0,-1 3-67 0,-3 3 26 16,-1 3-13-16,2-2-25 0,-2 7-5 0,2 6-5 0,-4 12-3 16,1 11-3-16,-1-6-1 0,3 5-6 0,2 9 1 15,-2 1-3-15,2 3-12 0,2-3-13 0,1-7-34 16,3 0-15-16,1-7-16 0,5-7-16 0,-5-8-52 15,2-1-33-15,-2-17-43 0,1 3 140 0,1-9-101 16,-1 1-38-16</inkml:trace>
  <inkml:trace contextRef="#ctx0" brushRef="#br0" timeOffset="1666.02">1733 3119 1064 0,'-8'7'452'0,"4"3"-270"15,1 0-104-15,3 2 30 0,4-5-17 0,-2 2-5 16,8-4-8-16,1 2-6 0,3-5-24 0,-2 0-11 16,6-7-8-16,-2-1-5 0,7-1-10 15,-1-5-23-15,3-5-32 0,1 0-40 0,0 0 64 16,3-5-43-16,1-2-23 0</inkml:trace>
  <inkml:trace contextRef="#ctx0" brushRef="#br0" timeOffset="1981.88">2112 2982 1321 0,'-13'3'624'16,"2"1"-396"-16,4-4-110 0,5 0-60 0,-1 1 25 16,-1-1 1-16,3 0-36 0,1-5-17 0,6 3-8 15,-5-2-7-15,3-1-16 0,5 0 0 0,-1 0 0 0,2-1-1 16,0 0 1-16,-1 2 2 0,0 2-1 0,1-3 1 15,-2-1 1-15,1 0-1 0,-4 0 2 0,1 1-1 16,0 4-2-16,-3-3 1 0,1-1 0 0,-2 4-2 16,0 0 1-16,3 3-1 0,0 2-2 0,-2-1 0 15,0-1 1-15,-1 4-1 0,0 1 0 0,0 5-2 16,-2 2 1-16,-2 4 1 0,1 1 0 0,0 6 2 16,-2 6-1-16,2 3 0 0,-3-2 1 0,3-2 0 15,-1-1 0-15,-1 3-5 0,3 1-13 0,-1-8-9 16,-1-2-8-16,2-1-13 0,0-2-30 0,2-8-21 15,-2 5-24-15,4-9-21 0,-4-7-132 0,6 2 196 16,-4-7-119-16,4-3-59 0</inkml:trace>
  <inkml:trace contextRef="#ctx0" brushRef="#br0" timeOffset="2171.98">2029 3249 1000 0,'-21'23'544'0,"5"-5"-125"0,5-2-243 0,6 4-55 15,0-3 3-15,9 0-66 0,-2 1 42 0,9-10-35 16,5 0-2-16,-1 1-5 0,5-8-7 0,10 0-4 16,1-7-9-16,-1-3-3 0,5-2-2 0,-2-2-1 15,2-7-24-15,5 1-37 0,-4-5-63 0,1 1-108 16</inkml:trace>
  <inkml:trace contextRef="#ctx0" brushRef="#br0" timeOffset="7967.91">2938 5632 621 0,'-3'-1'333'0,"2"0"-154"0,-2 0-97 0,3 1 33 16,-8-1-12-16,5 0-7 0,1 1-13 0,-3 0-37 15,1-1-9-15,0 2-10 0,0 0-6 0,4 2-7 16,0 1-4-16,-1-3-7 0,0 1-1 0,1 2 2 16,0-3-2-16,1 0-2 0,-1 2 0 0,0-3 0 15,0 2 0-15,2 0 0 0,-1-1 5 0,2 1 7 16,-1-1 3-16,-2-1 7 0,1 0 13 0,0-1 3 16,-1 0 1-16,-1 0 3 0,1 0-2 15,-2-1-5-15,1 1-4 0,1 1-4 0,-3 0-14 16,2 0-2-16,-2 0-2 0,0 0-4 0,1 0 0 0,-4 0-4 0,2 0 2 15,-3 0-2-15,3 0-1 0,-2 0 2 0,-1 0-1 16,0 2 2-16,-1 0-2 0,-1 0 1 0,1 2 0 16,1 1-1-16,-4-2 2 0,2 3-3 15,0 0 2-15,0 0-3 0,0 1 0 0,2-2 0 0,-1 1 0 16,0-1-1-16,2 2 0 0,0 0 1 0,2-2 0 16,0-1 0-16,1 4 0 0,2-3-2 15,1 2 2-15,0-1-1 0,1-3-1 0,2 2-2 16,2 2 0-16,0-2 2 0,0 0-1 0,3 3-1 15,-2-4 1-15,1 2 2 0,5 0-1 0,-1 2 1 16,-2-3 2-16,2 0-2 0,0 1 2 0,-2-2 1 0,2 8-1 16,-3 2 2-16,1-1 1 0,-7-1 1 0,1 4-1 15,-1 1 2-15,-2 0-1 0,-2 2 1 0,-4-3-1 16,-2-2 1-16,1 1 1 0,0-1-1 0,-2-6 1 16,0 3 2-16,1-6-1 0,1-1 1 0,0-3 2 15,1 2-3-15,0-8-2 0,3 1-3 0,0-4-19 16,2-3-15-16,1 0-19 0,0-1-24 0,2-4-135 15,3 1 160-15,2 0-100 0,-2 0-62 0</inkml:trace>
  <inkml:trace contextRef="#ctx0" brushRef="#br0" timeOffset="8192.9">3129 5678 1237 0,'-6'0'485'0,"4"0"-329"16,-3-2-106-16,2 5 9 0,1-1-17 0,-2 3-4 0,-1 9-4 16,2-1-13-16,-4-2-17 0,3 9-3 0,0 5-1 15,-2 1-1-15,0 8-17 0,1-1-14 0,-3-7-20 16,6 3-67-16,-3 1-52 0,1-7 122 0,1-3-98 16,7-6-70-16</inkml:trace>
  <inkml:trace contextRef="#ctx0" brushRef="#br0" timeOffset="8718.51">3291 5652 1059 0,'-1'5'461'15,"1"-2"-272"-15,0 1-108 0,3-2 27 0,1 2-2 16,-1 1-10-16,7-4-11 0,0 1-8 0,4-2-20 15,-1-3-2-15,2-2-9 0,3 1-5 0,-2 0-13 16,2-1-5-16,-3 1-6 0,1 2-3 0,-6 0-9 16,2 2-1-16,2 0-1 0,-7 0 0 0,0 1 0 15,-1-1-1-15,-1 4 0 0,-1 0-1 0,0 0 0 16,-4 4 0-16,-6-3 0 0,3 6 1 0,-5 4-1 16,-1-2 1-16,2-1-1 0,-4 3 1 0,2 0 0 15,3 2 0-15,-5 0 0 0,0 0 1 0,-2-2-2 16,-1 1-1-16,-1 1 3 0,0-4-2 0,-3 2 0 15,3-1-1-15,1 0 1 0,2-2-3 0,1 2 2 16,6-4-2-16,-1 1 0 0,2 1 0 0,4-4-1 16,0 1-2-16,4 1-1 0,0-3 0 0,3 2 0 15,4-2 2-15,1-2 0 0,-2 0 1 0,3-4-1 0,14 0 3 16,-7-1 1-16,0-3 2 0,6-2 0 0,-3-5 1 16,4-2 0-16,2-7-2 0,1 2 5 0,-8 0-5 15,0-8 3-15,4 5-1 0,-2-4 2 0,-2 1-1 16,-3 2 0-16,0-2 2 0,-2 1 0 0,-5-1 2 15,0 2 0-15,0 0 1 0,-9 4-1 0,2 1-1 16,-5 2 0-16,0 0-1 0,-9 9-4 0,2-2 0 16,-3 8-4-16,-3 3-3 0,-1 4-1 0,-3 5-2 15,-1 2 0-15,-2 8 0 0,4 6 2 0,0 2-1 16,-1-5 4-16,8 11 1 0,0 3-1 16,0-2 0-16,4-1 0 0,4-1-3 0,3-7-3 0,7 6-46 15,10-12-20-15,-5 5-22 0,8-20-34 0,16-4 86 16,0-1-74-16,10-12-25 0</inkml:trace>
  <inkml:trace contextRef="#ctx0" brushRef="#br0" timeOffset="9106.4">4139 5673 1021 0,'-1'2'549'0,"-1"3"-278"0,1-5-162 0,-1 0 113 15,3 0-137-15,0-1-6 0,2 1-6 0,-1 0-10 16,2 0-35-16,0 0-9 0,3-3-7 0,0 2-5 16,2 0-4-16,2-1-3 0,2-1-9 0,1 0-11 15,0 1-13-15,-2-2-15 0,7 4-64 0,-3 0-33 16,1 0-51-16,1 3-109 0,-10-2 207 0,1 3-180 15,-7 1-81-15</inkml:trace>
  <inkml:trace contextRef="#ctx0" brushRef="#br0" timeOffset="9220.2">4163 5889 1354 0,'-5'17'639'0,"-1"-8"-366"16,4-3-163-16,1-1 75 0,1-1-66 0,0 0-29 0,0-5-11 15,1-2-8-15,1 1-13 0,3 0-23 16,-2-3-7-16,4 1-6 0,0-2-62 0,7 1-63 0,-2-1-87 15,2 4 145-15,-1-1-133 0,0-4-86 0</inkml:trace>
  <inkml:trace contextRef="#ctx0" brushRef="#br0" timeOffset="11510.68">4623 5647 822 0,'0'-1'390'0,"0"-2"-218"16,1 1-100-16,4-3 53 0,0-1-37 0,2-1-5 16,4 2-8-16,1-2-23 0,0 1-6 0,9 0-10 15,0 0-7-15,1 0-19 0,1 2-3 0,6-2-2 16,-1-2-1-16,0 3-19 0,1-1-12 0,-2 1-16 15,-3-1-15-15,-1 2-41 0,-5 1-20 16,-3-1-27-16,-2 4-35 0,-3-1-31 0,-9 1 128 0,-1 5-114 16,0-3-41-16</inkml:trace>
  <inkml:trace contextRef="#ctx0" brushRef="#br0" timeOffset="11855.02">4683 5654 727 0,'-5'0'345'0,"3"1"-187"0,-3-1-91 0,0 0 29 16,3 0-9-16,1-2-7 0,-1 1-5 16,-1-1-26-16,2 1-10 0,0 1-4 0,-1-2-2 15,2 1-11-15,-1 1-1 0,-1-2 0 0,-1 2-3 16,1 0-1-16,0 2-2 0,-1-2-5 0,-1 3-3 16,1 1-3-16,0 2-3 0,-2-1-2 0,3 3-2 15,0 1 1-15,1 2-2 0,1-1 0 0,3 3-1 16,-1-1 2-16,7-2 0 0,1 3 0 0,0-5 0 15,0 2-1-15,8-5 0 0,-2 2 1 0,4-4 1 16,2 1 0-16,3-3 1 0,-5-1-1 0,2 1 4 0,-5-3 0 16,5 3 8-16,-3 0 5 0,-6-1 4 0,-3 2 7 15,-7 0 4-15,5 8 13 0,-10 7-2 0,2-4 4 16,-14 1-7-16,-1 7 3 0,-4-2-2 0,-7 4-2 16,-3-1-6-16,-4-4-8 0,2 2 1 0,-2-3-3 15,8 0-1-15,-4-6-26 0,8 0-30 16,5-5-45-16,2-1-71 0,9-4 116 0,-3 0-82 0,10-8-42 15</inkml:trace>
  <inkml:trace contextRef="#ctx0" brushRef="#br0" timeOffset="16756.7">3005 6627 503 0,'-1'-1'276'0,"-3"-5"-101"0,3 3-83 16,1-1 51-16,4-1-39 0,-4-1 4 0,1 1-13 0,0-3-12 15,4 2-8-15,-4 0-18 0,5 1-8 16,-3 0-5-16,2 3-5 0,-2 2-10 0,1 0-3 15,-4 2-5-15,0 1-5 0,0 7-7 0,0-3 0 16,-7 6-4-16,2 3 0 0,-1 4-3 0,0-2 0 16,0 14-1-16,-1-1 3 0,-3 1-2 0,2 8 0 15,-3-1-1-15,0 2 0 0,5-3 1 0,-2-4 0 0,0 3-2 16,-1 1 0-16,1-7 0 0,6-4 1 0,2-1 0 16,3-2 1-16,0-11-2 0,0 5 0 0,4-12 1 0,2-2 2 15,6 0 1-15,-1-6-2 0,-1-4 0 16,-1-6 2-16,9 2-5 0,-4-4-11 0,4 2-13 15,-4-2-56-15,-3-3-32 0,-3 3-52 0,2 2 114 16,-2-3-118-16,-4 2-52 0</inkml:trace>
  <inkml:trace contextRef="#ctx0" brushRef="#br0" timeOffset="16937.07">2799 6952 871 0,'-7'4'382'16,"-2"2"-223"-16,6-3-95 0,-1 2 26 0,4-4-13 15,5 0-9-15,4-1-7 0,1-4-13 0,5 1-18 16,4-1-8-16,3 0-4 0,2-1-2 0,-3-1-9 0,9 3-14 16,3-2-54-16,-2 0-29 0,-5 1-53 0,2-2 104 15,-3 1-82-15,6 3-71 0</inkml:trace>
  <inkml:trace contextRef="#ctx0" brushRef="#br0" timeOffset="17301.68">3385 6885 641 0,'-2'-7'465'0,"0"2"-172"0,-6-3-175 0,6 5 140 0,-4-3-151 15,1-2-9-15,5 3-19 0,-2-1-11 0,-1-1-11 0,0-2-8 16,1 0-10-16,-3-1-6 0,2 0-12 0,-1 2-6 15,-4 0-3-15,1 1-2 0,0 4-3 16,-1 3-4-16,-3-3-2 0,1 7-1 0,-1 5 0 16,1-1-4-16,-1 3 3 0,4 5-3 0,0-3-1 15,0 1-1-15,1 3 2 0,4-5-1 0,0 0-2 16,2-1 1-16,0-2 0 0,5-2 2 0,0 0 1 16,5-6 3-16,3 2-1 0,6-3 1 0,-1 0 1 15,0 0 4-15,2-6-2 0,6 3 3 0,-2-3 0 16,-5 3 3-16,-1-1 0 0,-4-1 1 0,0 1 4 15,-4 4 0-15,3-2 3 0,-11 2 1 0,-2 4 2 16,0-2-2-16,-2 5 2 0,-5-1 1 0,1 7-5 16,-3-5-1-16,-1 3-2 0,5 2-2 0,-5-5-5 15,4 3-1-15,3-2-4 0,3 1-5 0,3-5-22 16,-3 1-17-16,10-3-21 0,-3-1-27 0,5 1-116 16,3-3 152-16,-4 0-100 0,4 2-56 0</inkml:trace>
  <inkml:trace contextRef="#ctx0" brushRef="#br0" timeOffset="17510.36">3697 6815 897 0,'3'-15'410'0,"2"6"-222"0,-1 5-104 15,1-1 37-15,-4 5-25 0,2 5-3 16,-3 1-11-16,0 2-16 0,0 1-27 0,-2 0-9 0,0 5-5 15,1 2-7-15,-3-6-9 0,1 5-2 0,1-2 0 16,-3 0-3-16,3 3-13 0,0 0-21 0,-1-5-32 0,3 0-165 16,-3 3 186-16,2-1-108 0,1-6-89 0</inkml:trace>
  <inkml:trace contextRef="#ctx0" brushRef="#br0" timeOffset="17858.12">4009 6580 326 0,'8'-7'289'0,"-4"-3"-63"16,5 0-97-16,-2 2 67 0,0 0-14 0,-1 1-26 15,-5-3-11-15,2 3-14 0,-2 1-8 0,3 1-30 0,-4 1-7 16,0 0-3-16,-1 1-7 0,0 3-20 0,-2-1-9 16,3 3-5-16,-3 4-5 0,2 8-9 0,0-3-3 15,-1 3-8-15,2 12-4 0,-2-2-1 0,0 5-1 16,1 4-2-16,0 2-2 0,0 1 0 0,1 5-2 16,1-3 0-16,2-3-15 0,0 1-13 0,-1-5-8 15,0-2-18-15,0-6-56 0,2 0-26 0,-2-11-37 16,-2 4-62-16,0-10 149 0,1 4-104 15,2-9-28-15</inkml:trace>
  <inkml:trace contextRef="#ctx0" brushRef="#br0" timeOffset="18033.24">3775 6525 1538 0,'-16'-4'612'0,"-2"3"-396"16,1 2-131-16,3 3 17 0,3-4-17 0,3 1-16 16,6 2-9-16,0-2-15 0,1 1-14 0,1-1-26 15,0 0-13-15,2-1-31 0,5 1-163 16,6 0 167-16,-3-1-97 0,1 4-65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23:5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7167 1068 751 0,'-3'7'324'16,"-2"-4"-182"-16,-3 15-76 0,5-2 20 0,-7 10-9 16,4-4 2-16,-7 22-7 0,3-4-5 0,-4 8-27 15,-1 8-9-15,1 6-6 0,-1 1-5 0,0-6-9 16,2 5-3-16,0 4-2 0,-2 0-1 0,4-7-2 15,2-6 6-15,0-4 2 0,-1 5 14 0,2-13 1 16,-1 4 4-16,4-15 1 0,-1-3 11 0,1 3 3 16,1-9-5-16,1-2 0 0,-2-11-10 15,2 0-2-15,0-5-4 0,7-3-4 0,-4-8-11 0,-1-4-3 16,2-5-1-16,-1-3-4 0,7-6-2 16,-1 0-1-16,5-6-1 0,-1 0 1 0,6-6-2 15,-2 3 0-15,14-4-1 0,-3 1 3 0,5 1-1 16,1-2 3-16,2 6 1 0,-4-1 3 0,-2 7 5 0,-4 13 2 0,2 0 3 15,-2 2 2-15,-6 8 1 0,-4 7 3 0,-2 4 0 16,2 6 3-16,-4 13-3 0,-1-4 0 0,-4 1-3 16,2 7 0-16,1 0-1 0,-4 3-4 15,1-2-1-15,2-6-4 0,-2-3 0 0,1-2-1 0,-1-3-1 16,1-8 0-16,-2 0 3 0,-2-11 0 16,1 2 0-16,-2-3 1 0,3 0 2 0,-1-7-1 15,-1 1 0-15,0-2 0 0,2-1-2 0,1-2 0 16,0-2-3-16,1 1-1 0,-2-2-1 0,0-3 0 15,2 4 1-15,-1-1-3 0,0 1-1 0,2-9 0 16,0 5 0-16,0 0 1 0,0-1 0 0,-1 0-1 0,1-5 0 16,-1 2 1-16,-1-1 1 0,1 12 0 0,-3-1 6 15,-1 0 2-15,1 9 3 0,-2 5 5 0,-4 9 9 16,0 5 1-16,-4 7 1 0,-2 5 0 0,-3 12-3 16,1-2-3-16,-5 14-4 0,3-4-4 15,2 2-7-15,-4 2-4 0,12-9-2 0,-1 1-1 0,3-7-5 16,4-6-3-16,14-11-7 0,-2 1-8 0,-1-7-5 15,16-12-8-15,6-8-21 0,-3 2-16 0,7-6-16 16,0-8-17-16,-3 1-23 0,6-8-71 0,-7-5-45 16,4 0-68-16,-12 3 205 0,4-6-177 15,-2-1-66-15</inkml:trace>
  <inkml:trace contextRef="#ctx0" brushRef="#br0" timeOffset="280.75">8072 1543 681 0,'-5'-1'533'0,"-6"0"-172"0,0 1-191 15,-3 0 148-15,-2-2-146 0,-3 0-16 0,3 1-34 0,-3-2-18 0,-4 3-11 16,2 0-15-16,2-1-29 0,1 4-11 0,0 2-9 16,-3 3-6-16,1 4-6 0,0-1-3 0,2 1-9 15,1 8 0-15,-1 0-3 0,3 3 0 0,5-1 1 16,5 2-3-16,-2-1-1 0,8 1-1 0,7-1 0 16,4-9-5-16,0-1 1 0,7-4-1 0,3-3 1 15,4-8 0-15,2 2 1 0,5-14-2 16,-5 0 2-16,3-1 5 0,2 1 0 0,-2-3 0 0,-4 0-2 15,-7 2 3-15,-2 4 1 0,-4-1 2 16,-1 8-1-16,-5-1 0 0,-11 5 2 0,1 7 1 16,-3 0 0-16,2 3-1 0,-3 7 0 0,-7 3-1 0,-1 3 0 15,-1 9-2-15,-1-2-1 0,3-3-2 0,3 1-28 16,-1 0-25-16,8-1-30 0,3 0-39 0,5-8-204 16,3-1 250-16,9-3-159 0,9-4-99 0</inkml:trace>
  <inkml:trace contextRef="#ctx0" brushRef="#br0" timeOffset="701.67">8693 1124 1208 0,'1'-19'545'15,"4"2"-312"-15,-1-1-133 0,5 3 24 0,-4-4 3 16,4 5-6-16,-1-1-4 0,-1 1-41 15,1 1-15-15,-2 5-12 0,2-2-5 0,-3 5-14 16,1 0-3-16,-1 5-1 0,0 6-1 0,0-3-8 0,-4 16-1 0,-2 9 0 16,0 0-5-16,-1 4-4 0,-4 10-1 0,1 8-3 15,-6 9-1-15,-1 15 0 0,1-3 1 0,-2-10-1 16,0 10-3-16,-1 1 0 0,-2-6-2 16,4-3-2-16,3-15-4 0,-2-5 0 0,6-5 0 0,1-9 1 15,4-12 0-15,0-1-2 0,2-12 3 16,1-4 3-16,3-9 1 0,1 2 2 0,1-13-1 15,1 3 0-15,-2-7 2 0,2 0 2 0,-3-5 0 16,2 0 0-16,-4-1-1 0,0-2 0 0,-3-1-1 16,-1-1-3-16,0 5-2 0,-6 5-1 0,-4 1-3 15,-1 0-1-15,-2 5 0 0,-4 9 1 0,-6 7 1 0,-3 4 13 16,-8 18 6-16,1-8 5 0,4 15 7 0,-4 11 12 16,-4-1 6-16,6 11 3 0,7 6 0 0,3 4-8 15,0-2-4-15,8 7-3 0,10-12-6 0,8-6-10 16,0 6-7-16,21-31-5 0,-1 7-1 0,11-15-25 15,-1 0-26-15,13-19-42 0,-2 1-61 0,1-12 114 16,3-5-80-16,-4-4-36 0</inkml:trace>
  <inkml:trace contextRef="#ctx0" brushRef="#br0" timeOffset="1123.31">9549 1713 1223 0,'-14'2'515'0,"7"1"-315"16,-6-2-109-16,9-1 12 0,-1 0 6 0,-1 0 9 0,1 0-3 16,-1 0-24-16,-1-1-14 0,2-3-16 0,3 2-13 15,2 2-11-15,-3 0-10 0,8-4-13 0,3 1-3 16,-1 0-4-16,5 2-2 0,5-3-3 0,7-2-3 15,0 0-2-15,7 1 0 0,2-2 1 0,12-1-2 16,-1 0 3-16,5 0-1 0,2 6 0 0,-3 1-18 16,6-3-12-16,-8 8-14 0,1 0-20 0,-11 5-57 15,6-1-33-15,-16-2-41 0,3 6-73 0,-4-5 176 16,-5 1-120-16,-9-7-28 0</inkml:trace>
  <inkml:trace contextRef="#ctx0" brushRef="#br0" timeOffset="1426.78">10060 1490 1171 0,'-16'-6'505'16,"1"0"-304"-16,2-1-110 0,5 4 33 0,3-1-23 0,0-1 6 15,2 0-1-15,2 0-21 0,2 1-17 0,2-1-16 16,2-1-15-16,4 1-12 0,-2 0-9 0,3-3-10 15,6 2-1-15,-4 0-1 0,5 1-3 0,-1-1-1 16,5 4-1-16,1-3-2 0,2 5 2 0,4 5 1 16,-2 3-3-16,1-3 1 0,5 12-1 0,-1 1 0 15,-6 0 0-15,3 6-1 0,-11 4 1 0,-2 3 0 16,-6 4 7-16,-8 4 2 0,-8 11 3 0,-3-6 3 16,-8 2 3-16,-6 6 5 0,-5-7-2 0,2-2 1 15,-2-6-7-15,4-13-12 0,2-3-84 16,1 3-68-16,4-11-135 0,11-7 218 0,2-5-156 0,2-4-138 15</inkml:trace>
  <inkml:trace contextRef="#ctx0" brushRef="#br0" timeOffset="2301.25">11306 1112 1434 0,'-31'6'522'0,"7"3"-370"16,-1 5-76-16,2-1 36 0,1 7-49 0,0 7 2 15,1 1 3-15,1-1 2 0,0 8-11 0,3 7-12 16,-2 5-31-16,1 0-6 0,3 12-4 0,0-4-4 16,-2 9-2-16,1 0 0 0,5 0 0 0,-2-2 0 15,7-2-3-15,1-3 1 0,4-11-4 0,1 1 2 16,8-8 0-16,2-6 0 0,2-4-2 0,3-4 2 15,-2-6 2-15,0-9-1 0,13 3 1 0,-1-4-2 16,-1-2 2-16,4-2-1 0,7-3 0 0,4 0 1 16,11-2-1-16,-3 0 1 0,-3-5 0 0,8 4 1 15,0-5 0-15,-1 2-1 0,6-1 3 0,3 1-1 16,-2 1 0-16,6 3 0 0,-2 2 1 0,1 2-1 16,2 1 2-16,-6 6-2 0,1-1 0 0,-2 4 0 15,0 0 0-15,-6 4 2 0,-1-2-2 0,-3 0 0 16,-2 0 1-16,-7 1 0 0,2-2-1 0,-11-4-1 0,-6-2-4 15,2 0-4-15,0 2-1 0,-5-4 1 0,-3-2-1 16,-3 0 2-16,3 0-1 0,-5-3 2 16,3 0 2-16,-1 0 4 0,0-4 0 0,-5 1-1 15,3-2 2-15,-1-1-1 0,-2-5 1 0,7 2-2 0,-5-2 2 16,3-1 1-16,-1-1-1 0,4-1 2 16,2-1 0-16,-2-1-1 0,3-2 4 0,-3 0 0 15,1-1 0-15,1-3-1 0,-2-3 5 0,1 2 2 16,-1-5-1-16,1-1 1 0,-1-1 5 0,-3-5-1 15,-1-3 3-15,-1 0-2 0,-4 5 1 0,-3-5-1 0,-6-14 1 16,3 3-3-16,-3 5-4 0,-3-7-3 0,-3 3-1 16,0-10-1-16,-2-6-4 0,-1 1 0 0,7 12-3 15,-3-6-3-15,0-3 1 0,5 3 0 0,0 5-3 16,2 9 1-16,4 1-1 0,-1 8 0 0,1 3 1 16,3 7 2-16,0 1-2 0,2 8 1 0,-4 0 1 15,1 2 3-15,0 1 0 0,-5 2-2 0,3 3 0 16,-9 0 0-16,-1 1 2 0,-9 2-2 0,2 0 3 15,-8 2 0-15,-6 0 1 0,-6 0 3 0,-3 0 3 16,4 1 4-16,-13-1-1 0,-13-4 4 0,-1-2-2 16,4 0-1-16,-9-5 1 0,-6-1-2 0,-8-1 0 15,-7-8-3-15,-1 1 0 0,8 4-3 0,-7-1-2 16,3-2-2-16,-2 1-4 0,2 0-5 0,-4 7-12 16,3 0-5-16,1 2-5 0,3 4-9 0,1 7-34 15,-6-2-16-15,7 14-21 0,-3 0-21 0,12 8-123 16,-6-1 181-16,12 16-116 0,-2-3-55 0</inkml:trace>
  <inkml:trace contextRef="#ctx0" brushRef="#br0" timeOffset="2614.87">11986 927 1328 0,'9'-15'564'0,"1"6"-350"0,-4 2-124 15,-4 5 13-15,2 3 2 0,-3 5 1 0,-3 5-3 16,-5 12-33-16,3-3-10 0,-13 24-14 0,2 0-10 15,-4 22-16-15,0-11-1 0,-7 34-3 0,-2-1-4 16,-4 10-9-16,-1 13 0 0,-2-6-6 0,7 4-16 16,3-8-42-16,0 2-28 0,6-17-31 0,3-3-37 15,8-16-39-15,10-25-70 0,11 5 158 0,-9-5-114 16,7-18 2-16</inkml:trace>
  <inkml:trace contextRef="#ctx0" brushRef="#br0" timeOffset="3202.31">11413 1423 1213 0,'4'-12'537'0,"7"3"-303"15,0 2-136-15,2-2 38 0,1 1-31 0,-1 1 23 16,-3 2-40-16,2 1-18 0,-2 1-38 0,-5-1-11 0,5 4-2 16,-1-1-5-16,-2-3-9 0,0 3-26 0,-2-1 25 15,1 2-2-15,-1 1 0 0,3 1-1 0,-6 0-2 16,0 0-8-16,-1 4-7 0,0 1-4 0,-1-1-7 0,-3 0-9 15,0 0 0-15,-3 0-2 0,0 3-1 0,0 0 5 16,0-2 7-16,2 1 1 0,1 3 7 16,2-2 9-16,-2 1 2 0,4-1 0 0,1-1 4 15,1-1 4-15,0-1 3 0,0 3 2 0,0-4 3 16,-1 1 2-16,0-1-1 0,-1 3 5 0,1 0 5 16,-2-1 1-16,0 1 0 0,0-3 1 0,0 2 3 15,-2-1-4-15,0-1 0 0,1 0-3 0,-1-3-3 0,-2 3-3 16,2 1 0-16,-1-2-3 0,0 1-4 0,0 0 2 15,0 1 0-15,1-1-3 0,-1 4 1 0,0-5-3 16,2 5 3-16,-2-3-4 0,1 2 0 0,-1-2 1 16,-1 2-1-16,-1 1 3 0,-1-2 0 0,2 0 3 15,-2 2-1-15,3 2 5 0,-4-1 3 0,1 1 2 16,0-1 0-16,3-1-1 0,-3-3 2 0,1 2 0 16,-1-4 0-16,1 0-1 0,-3-4-3 0,4 0-3 15,-4-5-8-15,-1-1-10 0,2-2-71 0,-1-1-56 16,1-9-94-16,-2 5 171 0,11-4-161 0,-5 0-88 15</inkml:trace>
  <inkml:trace contextRef="#ctx0" brushRef="#br0" timeOffset="3601.69">12428 1773 1449 0,'-23'14'623'0,"4"-1"-386"0,0-3-144 0,5-1 14 15,3-1-5-15,9 1-8 0,0-2-11 0,2-1-33 0,13-4-14 16,6-1-13-16,3 0-7 0,2 0-7 16,7-4-1-16,9-1-4 0,12-4 4 0,17-2-4 15,-4 1 0-15,-2-4 0 0,14 2-2 0,1 0 1 16,-1-2-1-16,-1 3 0 0,-5 3-1 0,0-1-1 15,-2 7-4-15,-6 2-15 0,-12 6-53 0,5-3-34 16,-21 11-49-16,2-5-66 0,-8 6 148 0,2 0-121 16,-16 3-42-16</inkml:trace>
  <inkml:trace contextRef="#ctx0" brushRef="#br0" timeOffset="3925.14">13460 1551 1470 0,'-10'2'579'16,"4"1"-390"-16,1-1-106 0,0-1 37 0,3 0-30 15,7-1 0-15,-2 0 3 0,5-2-6 0,7 1-9 16,1-3-13-16,6 1-14 0,3 0-10 0,1-3-13 15,3 0-2-15,3-1-4 0,1 0-4 0,-2 3-8 16,-1 0-4-16,1 0 1 0,-4 5-2 0,-2 5-5 16,1-1 2-16,-11 7-2 0,2 5 1 0,-7 4-1 15,1-1 0-15,-13 13 1 0,-1-2-1 0,-7 4 2 16,-4 9 0-16,-6-1 1 0,0-1-3 0,-2-3 0 0,4-9-14 16,-1 4-63-16,-2-1-38 0,2-9-60 0,7-6-102 15,10-3 194-15,2-3-188 0,10-9-95 0</inkml:trace>
  <inkml:trace contextRef="#ctx0" brushRef="#br0" timeOffset="4826.68">14421 1258 1104 0,'-12'1'547'0,"2"-1"-325"0,0-1-147 0,0 2 156 15,0-1-185-15,1 2-1 0,2 1 0 0,-1 3 3 16,0 1-2-16,-1 1-6 0,2 3-9 0,-2 5-23 16,0-3-4-16,-2 16-5 0,-1-1-3 0,-2 7 0 15,-2 9-2-15,-3 10 1 0,1 1-2 0,0-3 5 16,2 14-3-16,-4 12 1 0,2-3 3 0,0-3 0 15,5 2 1-15,2-4-1 0,3 10 1 0,1-12 2 16,-1 6 0-16,6-25 2 0,0 4 5 0,3-3 3 0,3-9 1 16,5-6 1-16,1-9 3 0,3 0 0 15,5-8 2-15,-2-1 0 0,4-8-5 0,2 1-1 16,1-8-1-16,3-1 0 0,3-3-5 0,-2 0-1 16,9-10-3-16,3 3-1 0,1-3-2 0,5-5-1 15,8-2-1-15,-4 4-1 0,6-5-1 0,5 2 2 16,5 5-2-16,-4-2 2 0,-4 0 0 0,0 10 1 0,5-1-1 15,4 0 0-15,-11 5 2 0,-3 1-2 0,3 3 2 0,7 6 0 16,-2 6-2-16,0-4 1 0,-9 5 0 16,1 2 1-16,2 2 1 0,-8 1 1 0,-3-1 0 15,-9-2 1-15,0 0 4 0,-6-1 1 0,-7-3 2 16,-5-6 6-16,1 2 2 0,-8-9 1 0,-1-1 4 16,-1-5 2-16,-4 0 0 0,-2-13 1 0,-1 2 0 15,-1-5-4-15,-2-4-2 0,-2-6-4 0,0 0-1 16,-3-5-7-16,3-2-3 0,2 1-4 0,-1-2 1 15,0 5-4-15,3-3-3 0,-1-9-5 0,2 0-5 16,0 5-2-16,0-5-1 0,3 2-3 0,0-9-3 16,6-1-1-16,-1-1 4 0,1 4 3 0,2-4 6 15,0 0 3-15,2-5 4 0,0 5 2 0,1 0 4 16,1 0 0-16,0 5 1 0,-5-2 1 0,2 8-1 16,1-1 2-16,7 9-2 0,-1 1 4 0,0 5 0 15,-3-2 1-15,11 13 1 0,-4-1 0 0,2 3 6 16,-4 3-2-16,-3 4 1 0,1-1-1 0,-4 5-1 0,-7 3-2 15,1 0 1-15,0 2 1 0,-3 1-3 0,-2 1 0 16,-3-2 0-16,-2 5 2 0,-6 1 0 0,3-1 1 16,-8 1-2-16,-11 0 0 0,2 2-1 15,-9 0-3-15,-9 0-2 0,-9-3-2 0,-1 0-1 16,-10-1-1-16,-5-2 1 0,-6-2 0 0,-5-2 2 16,-4-5 2-16,-6-4 1 0,-4 2-1 0,2-1 2 15,-1-3-1-15,6-1-2 0,3 2-3 0,-6 0-1 16,22 7-3-16,-2 2-2 0,10 0-5 0,6 4-5 15,14 2-8-15,-4 2-18 0,10 3-23 0,16 0-31 0,6 7-165 16,2-2 201-16,7-1-128 0,8 2-67 0</inkml:trace>
  <inkml:trace contextRef="#ctx0" brushRef="#br0" timeOffset="5117.8">15021 1187 1026 0,'5'-3'509'0,"-1"-4"-261"0,2 3-135 0,2-2 79 16,-1 1-62-16,2 2-1 0,-3 2-3 0,3 4-32 15,-5 1-17-15,-3 5-15 0,0 10-13 0,-4 16-23 16,1-7-6-16,-10 35-4 0,3-9-3 0,-2 24-6 15,0-2-2-15,-3 26-3 0,-4 0 1 0,1 7-1 16,0 11-2-16,-4-6-12 0,3 6-21 0,-1-19-22 0,6-6-26 16,0-1-91-16,-2-2-63 0,6-22 161 0,6-14-130 15,5-6-52-15</inkml:trace>
  <inkml:trace contextRef="#ctx0" brushRef="#br0" timeOffset="5533.95">14368 1816 1124 0,'-3'3'463'16,"1"0"-284"-16,2 1-103 0,1-3 27 15,4 0-15-15,2-1 5 0,6 0 3 0,0-1-6 0,2-1-23 16,6-6-5-16,5 0 0 0,1 1-6 16,-2 0-15-16,2-2-3 0,1 0-6 0,2-4-6 15,0 5-8-15,0-1-3 0,-6-1-7 0,1 4-2 16,-1-3 0-16,-1 5-1 0,-4 2 0 0,-6 2-1 15,0 3 2-15,-6 6-2 0,-2 4 0 0,-10 7 1 16,3-4 3-16,-15 16-2 0,3-3-1 0,-6 9 2 16,0-3 2-16,-4 8-2 0,0-4 0 0,1 3-1 15,1-1-2-15,4-5-2 0,-2 1 0 0,6-8-3 0,9-8-10 16,-2-2-59-16,1 2-52 0,6-7-86 0,2-6 156 16,4-1-112-16,7-5-98 0</inkml:trace>
  <inkml:trace contextRef="#ctx0" brushRef="#br0" timeOffset="6062.87">15471 2011 802 0,'-18'2'432'16,"1"1"-208"-16,5 0-123 0,3-1 83 0,-1-1-79 15,4 0-4-15,0-1-4 0,3 0-9 0,7 0-28 16,-2 0-5-16,7 0-7 0,-2-3-2 0,11 2-5 16,-3-3 1-16,12 0-3 0,-2 1 2 0,4-3-6 15,7-1 0-15,6 1-4 0,2-1-6 0,7 3-8 16,4-2-4-16,2 1-2 0,0-1-4 0,-3 3-3 16,3 3-4-16,9 0-21 0,0 1-16 0,-11-1-19 15,2 1-27-15,-4 0-27 0,4 1-133 0,-13 0 173 16,7-2-120-16</inkml:trace>
  <inkml:trace contextRef="#ctx0" brushRef="#br0" timeOffset="6366.98">16279 1742 1311 0,'11'-8'538'16,"-3"2"-320"-16,1-1-119 0,0 2 17 0,-1-2-4 15,3 1-4-15,1 2-15 0,-2-3-17 0,4 2-14 16,3-2-31-16,-3 2-6 0,6-1-6 0,1 4-4 16,-5-3-7-16,8 3-3 0,-1 1-3 0,-2 2-1 15,-4 0-2-15,0 8-1 0,0 9-3 16,0-3 0-16,-4 1-1 0,-3 7-3 0,-5 4 3 0,-4 9 1 15,-11 7 1-15,4-3 2 0,-6-3 1 0,-7 6-4 16,1 2-10-16,-3-3-16 0,3-3-25 0,4-5-110 16,0-1-126-16,5-6 220 0,6-6-157 0,7-12-126 15</inkml:trace>
  <inkml:trace contextRef="#ctx0" brushRef="#br0" timeOffset="7264.19">17293 1195 1402 0,'-7'-7'513'16,"-3"1"-353"-16,2 1-92 0,3-1 17 0,-4 1-18 15,-1 3 9-15,6-2 0 0,-4 0-2 0,-1 4-5 16,0 2-32-16,2 1-10 0,-1 6-9 0,1 1-10 15,2 0-8-15,-3 10-2 0,-1 15-2 0,-2-4-1 16,3 4 3-16,-3 10 0 0,-3 3 0 0,-2 21 2 16,-4 15-1-16,2-6 2 0,0 2 0 0,-7 15 0 15,1 1 2-15,0 8 2 0,-2-4-1 0,2-4 6 16,1-3 3-16,2-5 0 0,5-9 4 0,1-11 7 16,3 0 0-16,5-13 1 0,7-4 0 0,0-18-2 15,2 5-2-15,11-19-4 0,-3 1 2 0,8-12-12 16,0 1-2-16,13-17-2 0,-2-1-1 0,13-8-2 15,4-8-1-15,8-5-2 0,3 3-1 0,-5-3 3 0,11-1 0 16,10-7-1-16,5 1 0 0,-10 6 2 0,3-1-1 16,3 6 1-16,9-5 0 0,7 9 0 15,-1-6 0-15,-9 16 0 0,8 1 0 0,-4 1 0 0,1 8 1 16,-2 2 0-16,-5 8 1 0,2-1-1 16,-9 7 2-16,1 4-1 0,-7 5-1 0,3 0 3 15,-11 7-1-15,0-2 1 0,-8 1 0 0,0 3 3 16,-15-7 1-16,5 4 1 0,-10-7 6 0,-4-1 5 15,-7-7 5-15,1 0 5 0,-7-5 5 0,-4-6-3 16,3-1 0-16,-3-2 0 0,-4-3-5 0,0-7-6 0,1-6-4 16,1 0-7-16,0 2-6 0,0-8 0 0,0 1-3 15,2-11-5-15,4-4-4 0,0 0-4 0,-1 3-4 0,-1-7-11 16,3-1-3-16,-2-2-5 0,2-2-3 16,-1-1-4-16,1 0-2 0,-1-1-1 0,1-2 0 15,-1-3 11-15,2 1 5 0,-4-2 5 0,-1-4 4 16,0-1 14-16,0 1 6 0,-6-2 3 0,3 0 7 15,-2 2 6-15,-1-2 0 0,-3 2 2 0,0 3 0 16,1 8-3-16,-1 5-2 0,1-2 2 0,-1 2-1 16,0 9-5-16,2 5-1 0,0 6-1 0,-1-2 0 15,1 14-1-15,1-3 3 0,-3 7-3 0,1 1-1 16,0 2 2-16,-1 2 0 0,-1 0 0 0,-5 5 6 16,2-2 0-16,-4 1-1 0,-4 3 2 0,-6 0 5 15,0 0-2-15,-6 2 1 0,-4-1 0 0,-9-4-1 16,2 3-1-16,-20-10 2 0,0-1-2 0,-12 0-3 15,3-3 1-15,-27-8-4 0,4 0 0 0,-16 2-9 16,-9-1-1-16,-10 1-4 0,0-1-5 0,14 1-10 0,-12 8-4 16,-18 3-1-16,-4 2-1 0,25-3 2 0,-1 8 2 15,3 1-7-15,-5 8-27 0,18 1-15 0,-11 0-25 16,50 0-34-16,5-4-207 0,-3 4 253 0,32-4-160 16,16-4-92-16</inkml:trace>
  <inkml:trace contextRef="#ctx0" brushRef="#br0" timeOffset="7605.16">18121 1156 1156 0,'6'-12'507'0,"-1"2"-290"0,-1 2-109 16,-4 0 34-16,-4 5-14 0,0 3 14 0,-1 0-1 16,0 3-23-16,-1 5-17 0,-2 7-21 0,-1 11-11 15,-3 16-16-15,1-6-10 0,-2 12-13 0,-1 23-4 16,-2-1-4-16,-2 16-4 0,1 4-3 0,0 9-8 15,1-2-2-15,1 8-8 0,3-7-14 0,4-9-51 16,-2 6-26-16,8-28-40 0,0 7-56 0,2-18 125 16,2 4-103-16,7-32-32 0</inkml:trace>
  <inkml:trace contextRef="#ctx0" brushRef="#br0" timeOffset="8095.77">17607 1736 1300 0,'9'-16'607'0,"-3"3"-343"15,1-2-153-15,-9-2 95 0,1 0-113 0,-3 2-11 16,0-1-1-16,-5 4-4 0,0-1-12 0,-1 0-32 16,-1 6-10-16,-4 3-9 0,1-2-10 15,-3 4-8-15,1 2-4 0,0 6-4 0,-6 6-7 16,-1 10 0-16,0-6-1 0,3 9 4 0,0 10 0 15,0-2-1-15,0 7 1 0,8-3 3 0,5-5-11 16,1 2-5-16,6-8-2 0,7-6 0 0,6-8 1 16,1 1 0-16,6-11 3 0,2-1 0 0,5-4 16 15,-2-2 7-15,0-7 5 0,2 3 6 0,-4 0 11 16,2-1 7-16,-10 2 7 0,1-1 8 0,-6 1 14 16,-2 3 3-16,-6 3 0 0,1 1 1 0,-3 0-7 0,-6 12-4 15,-4 5-2-15,0-1-9 0,-1 3-16 0,-4 8-4 16,2 3-2-16,-6 7-3 0,2 10-4 0,-3-5-3 15,6 1-6-15,-2 4-36 0,3-1-19 0,1 0-27 16,3-1-30-16,2-4-128 0,0-3-130 0,3-3 259 16,7-4-193-16,1-5-117 0</inkml:trace>
  <inkml:trace contextRef="#ctx0" brushRef="#br0" timeOffset="18843.14">11276 3759 569 0,'-2'-2'419'15,"0"1"-149"-15,4 0-141 0,-4-2 133 0,2 1-142 0,1-1 2 0,-1-1 11 16,1-1-6-16,1 2-30 0,-2-1-6 0,-3-2-4 16,-2 2 4-16,1-2-7 0,1 1-5 0,-2 4-24 15,0-1-4-15,-9-1-8 0,4 3-8 0,-3 5-10 16,1 3-13-16,-2 2-2 0,-4 4-5 0,2 4-1 16,-2 10-3-16,0-3-1 0,5 12 0 15,0-2 0-15,3 3-1 0,-2 2-2 0,13-2-2 16,-2-4-3-16,5-4-34 0,4-4-16 0,5-6-20 15,2-2-25-15,8-9-114 0,1-4-124 0,5-7 239 16,0-4-170-16,-1 1-60 0</inkml:trace>
  <inkml:trace contextRef="#ctx0" brushRef="#br0" timeOffset="19157.34">11495 3746 835 0,'-3'-5'432'0,"0"2"-200"0,-1 6-110 0,1 0 46 15,0 3-32-15,-2 3-6 0,5 5-13 0,-2-2-17 16,1 6-18-16,-1 0-14 0,4 4-27 15,-1-1-6-15,3 1-9 0,1 1-4 0,1-3-10 16,1 1-2-16,1-8-1 0,1 3-2 0,1-10-1 0,1-1-1 16,2-11 3-16,1 2-3 0,-3-3 4 0,3-12-1 0,3-2 2 15,-1 1-1-15,-3-4 0 0,1 1 0 0,-2 2 1 16,-3-5-1-16,-2 5-1 0,2-3-1 0,-12 6-3 16,0 0-17-16,1 3-22 0,-5 2-29 0,3 5-37 15,-7 2 74-15,-5 1-57 0,5 7-26 0</inkml:trace>
  <inkml:trace contextRef="#ctx0" brushRef="#br0" timeOffset="19513.74">11891 3722 790 0,'-5'-5'382'0,"0"8"-197"0,0-2-98 0,5 6 38 16,-3-2-10-16,-1 6-4 0,4-1 1 0,-2 4-30 16,2 3-14-16,-2-3-12 0,2 4-7 0,0-2-12 15,0 1-6-15,-1-2-2 0,-2-1-2 0,1-3-4 16,1-5-3-16,1 1 6 0,0-2 1 0,-2-3-4 16,2-2 0-16,0-1 1 0,0-4 0 0,0-3-2 15,0 1 2-15,1-3-7 0,0 1-2 0,-1-5-2 16,3 2-1-16,-2-2-2 0,3-3-2 0,0 1-1 15,-1-3-1-15,1 2-1 0,0-3-1 0,1 1 1 16,1-1-3-16,2-2 1 0,0 5 0 0,-1 0-2 16,0 1-1-16,1 2 0 0,-2 4 0 0,0 5-2 15,0 3 0-15,3 2-6 0,-3 0-11 0,-4 10-17 0,3 6-62 16,-1-4-38-16,0 0-62 0,-3 3 137 0,3 1-111 16,-6 2-81-16</inkml:trace>
  <inkml:trace contextRef="#ctx0" brushRef="#br0" timeOffset="20302.14">12076 3615 1013 0,'0'5'443'0,"-3"2"-248"0,2 4-107 0,-4 0 25 16,3 1-10-16,1 4-1 0,-1 0-1 0,1 2-18 16,1-4-27-16,0 0-8 0,0 1-6 0,0-2-4 15,2-3-9-15,0 2-3 0,3-3-11 0,-2-4-3 16,1 1-3-16,2-4-2 0,1 0 0 0,-1-4-2 15,0 0 4-15,0-5-2 0,-2-3-2 0,1 0 2 16,1 1-2-16,-3-6 1 0,-1 0-2 0,0-1 0 16,1 1-2-16,-2-1 0 0,4 1 0 0,2 1-1 15,-5-4-1-15,8 5-1 0,-1 0 1 0,0 3-1 16,3 0 0-16,-2 3 0 0,1 3 0 0,-4 0 1 0,-1 6 2 16,4 4 4-16,-3 0-1 0,-2 0 3 15,0 3 1-15,4 4 0 0,-2-3 3 0,1 5-3 16,-1-1-1-16,-1-5-2 0,0-2 1 0,4 3 0 15,-4-6 0-15,2-3-1 0,-1-3 4 0,0-4 0 16,1-3 1-16,-3-1 2 0,1-5-2 0,2 3-1 16,-2-5 1-16,-3 0 0 0,1 0-5 0,-1 0 1 15,-2 2-4-15,0 0 1 0,-1 4-1 0,0-4 0 16,-4 9-3-16,3-3 2 0,-2 6-3 0,0-1-2 16,0 6 1-16,-2 4-2 0,3-2 2 0,-3 10-1 0,-1 5 0 15,2 0-2-15,0 1 4 0,0 4 1 0,1 3-1 16,-1 0 1-16,3 4 0 0,-1-1 1 0,3-6 0 15,1-2 0-15,3 4-1 0,-1-8 2 0,5-2-1 16,3-6 1-16,0-4-2 0,4-6 1 0,-3-4 0 16,3-6-1-16,0 0 3 0,0-9-3 0,2-1 1 15,-4-3-1-15,2 0 1 0,-3-4-2 0,0 1 1 16,-1 4-2-16,-3-3-1 0,-2 3-2 0,-3-2 0 16,1 4-4-16,-3 3-3 0,-2 3 0 0,0 2-1 15,0-2 2-15,3 13-2 0,-3 1 2 16,0 3 2-16,-2 1 5 0,1 9 1 0,1 0 1 0,0 7 3 15,-2 3 2-15,-1-1 3 0,3 2 1 0,2-1 2 16,-2 1-1-16,2 1-1 0,-2-4 2 0,5-4-2 16,-1 0-2-16,0-3 0 0,1-2-1 0,3-6-1 15,0 1 2-15,-4-8-1 0,4 1 2 0,-2-6 0 16,1 3 0-16,-1-9 1 0,0 0-2 0,-3-5 1 16,4 1-2-16,-7-4 0 0,7 1-2 0,-4-1 0 15,-2-2 0-15,7 1-2 0,-5 3 1 0,1 1-1 0,3 5-2 16,3-1 0-16,-5 1 0 0,4 4 2 15,-5 2-3-15,-1 6 2 0,-1 0 1 0,3 9 0 0,-2-2 3 16,-4 6 3-16,2 8 4 0,2-1 1 16,0 4 1-16,-2-1-1 0,4 2-1 0,-5-2-1 15,7-1 0-15,-2-2-3 0,2-6-7 0,-4 1 1 16,4-7-14-16,2 0-8 0,-2-8-36 0,0 1-14 16,3-9-20-16,2-1-21 0,-1-6-69 0,2-7-47 15,0-6-61-15,-1 4 178 0,1-6-144 0,0-6-60 16</inkml:trace>
  <inkml:trace contextRef="#ctx0" brushRef="#br0" timeOffset="20471.68">13012 3197 925 0,'1'2'480'0,"2"-2"-250"0,-6 0-91 0,3 6-35 15,-1 3-5-15,1-5-6 0,-5 18 88 0,1-3-31 16,-2 5-30-16,-1 9-14 0,2 1-19 0,-1 0-13 16,2 7-22-16,0 1-6 0,3-4-7 15,1 2-7-15,-1-4-16 0,3-1-6 0,3 1-4 16,-1 0-6-16,1-11-13 0,0 0-8 0,0 2-8 0,0-4-27 15,1-8-11-15,0 3-12 0,-4-10-15 0,1-1-45 16,0 1-16-16,-2-7-20 0,-2-2-20 0,-3-4-95 16,0-1 192-16,0-3-125 0,-2 2-36 0</inkml:trace>
  <inkml:trace contextRef="#ctx0" brushRef="#br0" timeOffset="20609.72">12847 3694 790 0,'-17'-11'494'0,"0"-3"-215"0,5 3-148 15,1 3 96-15,4 0-68 0,1 1-18 0,4 2-34 16,9 0-2-16,7-3 1 0,-3 1-6 0,4 1-34 15,5-1-11-15,6-3-9 0,7-2-13 0,8-5-7 16,-4 1-7-16,1-3-8 0,7-4-65 0,0 0-64 16,0-1-125-16,0 4 191 0,-8-5-164 0,-1 0-104 15</inkml:trace>
  <inkml:trace contextRef="#ctx0" brushRef="#br0" timeOffset="21747.24">11574 3395 995 0,'0'-3'406'0,"-3"-1"-235"0,2 2-94 16,1-3 19-16,1 4-15 0,-2 1 9 0,1-1-6 15,0 1-12-15,0 0-12 0,0-1-12 0,1 0-6 16,2 0-3-16,-1 0-2 0,3-4-2 16,0 2-2-16,0-2-1 0,2 1-3 0,-1-4 0 15,3 3 3-15,5-5 0 0,-1-2 1 0,-2-2-4 16,1 1-1-16,0-5-4 0,0 1-1 0,1-4-6 16,-3-1-5-16,5-2-1 0,-2-2-2 0,-2 5-5 0,-1-6-1 15,0-3 1-15,0-1 1 0,3 6-3 0,-6-4 1 0,-4 1-2 16,2-2 2-16,2 1-2 0,0 0 1 0,-2 6-1 15,1-3-1-15,-4 2-1 0,3 0 0 0,0 4 1 16,-2-1-2-16,-2 0 1 0,0 2 1 16,-2-1 0-16,1 6 1 0,0-3 0 0,0 5 0 15,0-1-1-15,0 3 1 0,-1 0 0 0,0 1-1 16,2 1 0-16,-1 0 1 0,-1 0-1 0,0 0 0 16,1-1 1-16,0 3-1 0,0-2 1 0,2-3 1 15,-2 3-2-15,1 1 0 0,0-4 0 0,4 5 1 16,-4 1 0-16,1-3-1 0,-1 7 0 0,-1-5-1 0,1 3 1 15,-2 4-3-15,1 0 2 0,-1-1 0 0,0 2-1 16,-1-2 1-16,2 6-2 0,-1-2 2 0,-3 1 0 16,4-2 1-16,-3 2-1 0,-2 0 0 0,3 0 1 15,-1 1 1-15,2 3-1 0,-1-2 1 0,2 1-1 16,-3 0 0-16,3 2 0 0,0 1 0 0,2 1 0 16,-2-1-2-16,0 0 1 0,-2-2 1 0,2 3-1 15,0-1 0-15,2 1-1 0,-2-5 1 0,0-1 1 16,0-1 0-16,3 0-1 0,0 2 1 0,-3-5-1 15,2-1 1-15,-1-1 1 0,2 2 0 0,0-1 0 16,0-1 1-16,-3 0 0 0,0-2 1 0,1 0 0 16,1-2-1-16,-2-2 1 0,1-3 0 0,-1-1 0 15,-1-2-1-15,-1-1-1 0,2 0 2 16,-1-3 0-16,-1 0 0 0,0 3-2 0,-1-3 1 0,0 4 0 16,-4 0-2-16,2 2 3 0,0 0-3 15,-2 1 0-15,-2 3 0 0,3-2-1 0,-5 2-1 16,2 3 1-16,2 1-3 0,2 2 2 0,-3 1 0 0,0 2-3 0,-1 4 1 15,1 0 1-15,3-1 2 0,-2 4-1 0,0-1 1 16,-4-1 0-16,9 3 0 0,-3-1 0 0,3-5 1 16,1 4 2-16,-2-1-2 0,3-1 0 0,-4-3 1 15,4 1-1-15,-3-3 0 0,1 2 2 0,-1-1-2 16,-1-2 0-16,1 1 2 0,-1-2-2 16,-1 2 0-16,0 0 0 0,-1-2 1 0,1 4-2 0,1-2 2 15,-2 3-2-15,1 2-1 0,0 3 0 16,1 1 0-16,2-1 2 0,0 2-3 0,1 0 3 15,0 2-3-15,1-4 1 0,2-2 1 0,4 2-1 0,-1-2 1 16,4-5-2-16,0 2 2 0,1-3 1 0,6-2 0 16,-5 0-1-16,5-6 0 0,-1-1 1 0,-1-5 0 15,3 1 0-15,-3-6 1 0,2 0-1 0,-2-3-1 16,3 1 1-16,-2-2 0 0,-2-2 0 0,0 0 1 16,4 2 1-16,-5 1-3 0,4 3 1 0,-4 3 1 15,-2-5 0-15,-1 11-1 0,3 3 2 0,-4 2-2 16,0 3 2-16,0 2 1 0,-3 1 1 0,1 3 2 15,-4 4-1-15,1 7 9 0,1-1 1 0,-4 0 1 16,1 6 2-16,-1 5 0 0,2-1 0 0,1 4-3 16,1 1 3-16,1-11-10 0,2 1 0 0,0 1-4 15,3-9-13-15,1-2-26 0,-2-7-245 0,0 3 240 16,-1-4-125-16,-6-2-114 0</inkml:trace>
  <inkml:trace contextRef="#ctx0" brushRef="#br0" timeOffset="33251.04">11948 2713 977 0,'5'-22'391'0,"-4"2"-227"0,0 3-81 16,0 2 12-16,-1 2 3 0,-3 1 10 0,1 2-12 16,-6 1-11-16,1 3-13 0,0 1-33 0,-2 0-7 15,-2 10-9-15,-2 2-7 0,-7 8-13 0,-1 8-3 16,-15 10-3-16,1 2-1 0,2-1 0 0,-15 20-2 0,-9 14 3 16,1 3 0-16,2-10 3 0,0 14-1 0,-1-5 0 15,-9 14 3-15,3-6 1 0,0 5 2 0,16-20-4 0,-5-2 7 16,1 3-1-16,12-8 2 0,7-9 1 15,13-14-2-15,-1-4-1 0,11-11 0 0,6-9 0 16,10-17-6-16,0 4 1 0,18-28-3 0,1 0-1 16,14-17-1-16,-3 4 1 0,23-24 0 0,-6 4 1 15,8-8 0-15,7-8 0 0,6 3 1 0,-2-2 0 16,-5 9 3-16,0-3-2 0,-14 22-1 0,-2-3 0 16,-3 12-4-16,-29 32-1 0,-4 4-2 0,-2 1-1 15,-11 14 1-15,-10 13 1 0,-7 11 3 0,-10 17 8 16,-19 22 5-16,7-8 6 0,-14 9 9 0,-9 23 9 15,3 0 4-15,-11 11 5 0,9-8 1 0,2-7 2 16,0 4 0-16,13-10-4 0,8-11-5 0,12-22-7 16,-5 5-5-16,24-36-7 0,-5 6-2 0,16-25-10 15,-1 3-1-15,20-38-2 0,-2 6-2 0,11-16-1 16,7-16 0-16,10-6-2 0,7-2-6 0,2-10-7 16,9-5-5-16,-3 3-9 0,0-2-9 0,-4 11-6 0,-12 6-8 15,10 5-1-15,-9 0 4 0,-13 17 4 0,-5 14 5 16,-9 13 7-16,-10 5 9 0,-26 32 8 0,12-9 11 15,-29 19 9-15,-6 18 20 0,-2 0 11 16,-14 15 8-16,0 5 7 0,-1 6 13 0,-3 0 2 0,2 6-2 16,1-4-2-16,6-2-17 0,-5 2-6 15,20-23-7-15,-2-3-6 0,10-10-11 0,-1 7-6 16,26-38-4-16,1 5-3 0,13-21-2 0,8-9-1 16,12-21-2-16,-3 7-3 0,2-10 1 0,9-11-4 0,9-12-4 15,3-3 2-15,-6 2-3 0,1-1-5 0,6 2-5 0,6-11-20 16,3 2-8-16,0-4-1 0,-19 25-1 15,-1 5-3-15,1 2-1 0,-17 17 5 0,-10 8 5 16,-14 22 25-16,1 2 14 0,-12 15 10 0,-7 9 11 16,-10 14 19-16,-1 3 8 0,-6 14 4 0,-2 4 9 15,-1 3 6-15,-3 4 0 0,4-2-6 0,1-2-5 16,7-4-14-16,-5 0-2 0,16-22-6 0,-2 2-7 16,11-12-11-16,3-7-2 0,9-19-2 0,2 2-2 15,1-8 0-15,14-20-3 0,7-15-4 0,1 6-3 16,-3-9 0-16,9-8 1 0,9 3-1 0,3-13 2 15,3-2-1-15,1 0 4 0,-13 8 3 0,4-3 3 16,-1 4 2-16,-13-2-1 0,-9 13 0 0,-9 13 0 16,1 4 4-16,-13 15 1 0,-6 11 3 0,-8 17 9 15,-1 0 3-15,-9 15 4 0,-1 5 3 0,0 5 7 16,-3 2-1-16,-3 2-1 0,3 2-4 0,5-1-6 16,-4 0-4-16,10-5-5 0,-3-1-3 0,7-4-5 15,6-2-3-15,1-14-2 0,2 2 2 0,1-8-3 0,9-17-1 16,3 0 0-16,1-2 1 0,-4-8-1 0,7-3 0 15,1-4-1-15,7-6 0 0,2-8-2 0,-1 3 2 16,-1-2-1-16,4-2-13 0,5-2-5 0,0 0-8 16,-2 1-11-16,-3 0-60 0,1 1-42 15,-1 3-69-15,-4 3-161 0,-2 2 270 0,-3-1-174 16,-4-1-71-16</inkml:trace>
  <inkml:trace contextRef="#ctx0" brushRef="#br0" timeOffset="33791.01">14676 3586 1216 0,'2'-4'548'0,"1"-2"-320"0,-1 2-135 0,2-3 17 0,0 1 2 15,-1-2 1-15,1 2-11 0,-2 0-38 0,0-1-7 16,3 2-11-16,-3-2-5 0,-1 4-7 0,1-2-4 16,-1 1-12-16,0-2-1 0,-1 1-2 0,0-1-4 15,-2 1-1-15,-1 0-4 0,-2-1-3 0,-1 1 0 16,-3 3-2-16,-2 4-5 0,0 0-3 0,-8 12-2 15,2-2 0-15,-2 10-3 0,-2-1 6 16,-6 16 1-16,9-1 1 0,-2 6 7 0,1 5 3 0,3 0 1 16,3 5 0-16,3-1 4 0,8 3-2 15,8-5-2-15,-3-2 2 0,3-5-5 0,12-15-2 0,7 1-2 16,-2-3-8-16,1-9-19 0,5-12-26 0,-1-3-33 0,6-5-181 16,2-12 211-16,0 3-136 0,-7-17-75 0</inkml:trace>
  <inkml:trace contextRef="#ctx0" brushRef="#br0" timeOffset="34345.9">14443 3500 812 0,'-3'5'348'0,"1"-2"-207"0,-1-3-71 16,3 1 19-16,-1-1 4 0,1-2 4 0,0 1 7 15,4-1-23-15,1-1-5 0,-2-1-10 0,2-2-7 16,0-1-6-16,3-3-10 0,3 2-3 0,0-4-4 16,1 1-2-16,0-7-4 0,2 5 1 0,-2-6-1 15,1 2 1-15,0-5-5 0,-2 1-2 0,-3-6-4 16,1 2 1-16,0-3-6 0,-2 0 0 0,2-3-4 16,0 2 0-16,-1-1-4 0,0-2-1 0,2 3 0 15,-4-2-1-15,2 6-1 0,-4 1-2 0,0 0-1 16,-1-3 1-16,0 8-1 0,-3 1-1 0,1 3 1 0,0-3-1 15,0 6-1-15,-1-1 1 0,0 4 0 0,2 0-1 16,-2-1 0-16,2 2-1 0,-1 1-1 0,1 1 2 16,-1-1-1-16,1 2-1 0,0 4 1 0,1-4-2 15,-1 3 1-15,0 2-1 0,0-1 0 0,-1-1 0 16,1 2 0-16,0 2 0 0,-1-2 0 0,0 2 1 16,-1-1 0-16,0 1 1 0,0-1 1 0,0 2 0 15,-1-2 0-15,1 1-2 0,0 2-3 0,-1-3-7 16,1 0-10-16,0-1-36 0,0 0-24 0,1 0-27 15,-1-4-33-15,2 1-54 0,0 1 123 16,1 1-93-16,1-2-13 0</inkml:trace>
  <inkml:trace contextRef="#ctx0" brushRef="#br0" timeOffset="34688.01">14581 2880 775 0,'-10'-2'281'0,"8"0"-175"16,-3-1-41-16,4-3 15 0,-1 2 0 0,4 1 2 16,0-5 4-16,7 1-6 0,-5 0-6 15,-4-4-7-15,4 1-13 0,3 2-7 0,-4-3-3 16,0 0-4-16,4 5-6 0,-4-2-2 0,6 7-5 16,-1-4-3-16,-3 5-9 0,1-2-2 0,-1 3-2 15,1 1-1-15,-1-1-3 0,-3 2 0 0,1-1 1 16,-1-1 0-16,1 1 3 0,-1-2 2 0,2 0 1 15,-1 1 1-15,-1-1-1 0,3-2-1 0,-1-5 0 16,2 5 2-16,-1-2-4 0,1-3-2 0,0 3-2 0,0-5-2 16,1 3-1-16,1 0-1 0,-2 4-1 0,1-4-2 15,2 3 0-15,-1 0 0 0,1 5 1 0,0 2 3 16,-1 0-1-16,1 5 3 0,1 1 0 0,-1 3 1 16,-1 1 1-16,-1-1-1 0,3 0 1 0,-2 1-1 15,1 1 1-15,-4-3-1 0,2-1 0 0,0-1-30 16,-2-1-37-16,-3-1-59 0,0 1-161 15,1-3 219-15,-12 1-136 0,1-5-136 0</inkml:trace>
  <inkml:trace contextRef="#ctx0" brushRef="#br0" timeOffset="40187.51">14772 3004 954 0,'7'-3'393'0,"2"-4"-244"0,2-1-77 16,-4-4 25-16,3 1 5 0,0-3 4 0,-3 5 8 15,0-3-7-15,0 0-11 0,-4 5-13 0,-1-2-11 16,-2 5-25-16,-1 0-7 0,-7 4-8 0,2-1-9 16,-6 3-10-16,-3 2-8 0,-4 6-5 0,0 1 0 15,-5 8-3-15,-3 2-4 0,3 3 1 0,-7 5 1 16,5-3 2-16,1 7 0 0,-7 1 3 0,2 1-1 15,4-6-1-15,-1 0 2 0,3 1 0 0,3 0 0 16,4-6 0-16,-3 1 0 0,11-9 0 0,3 0 0 16,3 2-1-16,5-8-1 0,9-7-1 0,9-3 1 15,0-3-2-15,11-5-2 0,5-6 0 0,3-11 0 16,2 2 2-16,4-12 0 0,-1 4 1 0,2-9 1 16,-1 1 1-16,-2-1 1 0,-2 5 0 0,-3 4 3 15,-3 2 1-15,-14 12 1 0,1-1 0 0,-6 7 0 0,-22 12 0 16,-1 11 5-16,-3 0 1 0,-8 4-2 0,-6 10 1 15,-9 8 0-15,-6 9 4 0,-13 16-1 16,6-4 1-16,1-1-4 0,-9 14 2 0,0 2 0 0,3 2-1 16,2-4-1-16,7-10 0 0,3 4 1 15,2-8 0-15,11-11-1 0,11-14 1 0,1-1 0 16,14-13 0-16,3-7 1 0,17-13-4 0,-4 2-3 16,22-23-2-16,-4 6 2 0,5-12-3 0,3 0-1 15,3-13-3-15,-1 1 0 0,4-1-4 0,-7-6-3 16,6 6-1-16,-5-3-4 0,-5 7-1 0,1 14-1 0,-6 0-2 15,1-1 0-15,-6 11 1 0,-10 9 5 0,-10 4 3 16,1 7-1-16,-17 12 1 0,4-6 1 0,-12 14 3 0,-4 11 2 16,-4-2 3-16,-5 12-1 0,0-1 0 15,2 6 4-15,-4-1 2 0,3 1 2 0,6-2-1 16,3-5 0-16,0-1 0 0,7-4 1 0,4-3-1 16,4-10 0-16,-1 4-3 0,6-19-1 0,-1 4 1 15,6-9-1-15,-2-1 0 0,9-15 0 0,-3 1 1 16,4-8-3-16,5-3 0 0,-1-3-2 0,3-2-4 15,-2 2-5-15,-1-1-2 0,8-3-8 0,0-2-2 16,-5 5 0-16,4 1 2 0,-4 2 1 0,1 0 3 16,-6 9 3-16,5-4 5 0,-13 15 4 0,-4 6 5 15,-1 3 3-15,-4 12 2 0,0 7 4 0,-13 6 9 16,0 4 3-16,-5 4 6 0,-4 5 7 0,0 7 5 16,-4-2 5-16,-1 8-1 0,-1-5 0 0,8-4-6 15,-4 5-3-15,16-21-7 0,-3 3-8 0,7-10-14 16,6-12-15-16,5-8-25 0,4 0-31 0,5-8-242 15,5-7 252-15,5-2-137 0,-4-4-117 0</inkml:trace>
  <inkml:trace contextRef="#ctx0" brushRef="#br0" timeOffset="40793.98">18045 3440 1158 0,'5'-4'578'0,"1"-3"-336"0,-2-1-136 0,-1 0 9 16,0 0 13-16,0 2-1 0,-3-1-7 0,1 2-11 16,-2-1-38-16,-4 2-14 0,0 0-7 0,-2 2-8 15,-3 2-18-15,3 0-4 0,-7 5-6 0,-1-1-6 16,-3 8-8-16,1-3 1 0,-9 13-3 15,1 0-1-15,-4 7-1 0,-3 6 0 0,2 7 0 16,0-1 1-16,2 5 3 0,0 6 0 0,5 1 0 16,4 3 1-16,3-10 3 0,10 2-1 0,6-1 2 15,-2 4 1-15,6-10 0 0,8-6-1 0,3-4-1 0,8-3 3 16,11-10-2-16,-2 4 1 0,-2-13-1 0,7-5-1 16,2 0-4-16,2-7-5 0,-2 2-14 0,-1-5-48 15,1-2-33-15,0 0-49 0,-5-2-79 0,1-2 156 16,-2 2-120-16,-10-11-40 0</inkml:trace>
  <inkml:trace contextRef="#ctx0" brushRef="#br0" timeOffset="41865.33">17837 3437 807 0,'-5'3'369'0,"-1"-2"-206"16,2-1-90-16,4 0 21 0,1-5-6 0,-1-1 11 15,0-2-3-15,-1 1-24 0,1-3-7 0,3 0-11 0,-3-5-6 16,1-1-8-16,-1-1-4 0,-2-1-12 0,2-4-5 16,1 2-2-16,-2-4-2 0,1-1-1 0,1-2-1 15,0-1-1-15,5-1 1 0,-1 0-2 0,2 1-1 16,0-3-4-16,-1-2 0 0,1 1-1 0,0 1 0 16,0 1-3-16,0-1 0 0,0 0-2 0,-1-2 1 15,-1 4 0-15,2 2 2 0,0-2 2 0,-2 4 1 16,2 3 1-16,-2-1-1 0,0 1 2 0,0 5 1 15,-1 4-1-15,-2-1-1 0,0 4-2 16,-2 5 0-16,0-1 1 0,-1 5-1 0,-1 2-2 0,-1 0 0 16,0 3-1-16,2 4 1 0,-4 2-2 0,2 1-1 15,0 3 0-15,0-3 0 0,-1 5 0 0,1-1 1 16,1-3-1-16,-1 2 0 0,0-2 1 16,1-1 0-16,2-1 0 0,0 3-1 0,0-5 0 15,0-1 0-15,1 3 0 0,0-2 0 0,2 0 0 16,-2-2 0-16,3 4-2 0,1 0 1 0,-2-2 0 0,5 6-1 0,-3 3 1 15,2 1 1-15,1 1-1 0,-1 3 0 16,0-2 1-16,2 5 0 0,0 1 0 0,-1-1 1 0,2-5 1 16,1 3-2-16,-1-4 1 0,2 0 1 15,0-3-1-15,2-5 1 0,-3 0 2 0,1-4-1 16,-1-4-1-16,-4-7 4 0,2 4 0 0,-2-12-2 16,-1-1 3-16,-6-1 0 0,4-1 0 0,-8-7-2 15,2 1 0-15,-1 1-1 0,-5-2 0 0,1-1-3 16,-2 0 1-16,1 0-3 0,0 3-1 0,-1-3-3 15,1 1-1-15,1 3-1 0,-1 0-2 0,2-2 0 16,-2 0-2-16,2 2 3 0,2 3 0 0,0-4 2 0,-1-1 0 16,3 2 2-16,-1-1 0 0,0 2 1 0,2 0 3 15,-1-1-3-15,2 5 2 0,-1 1 1 0,-1 1 1 16,0-1 0-16,1 5 2 0,-4 1 5 0,1-1 6 16,0 2 5-16,1 3-1 0,-1 1 6 0,-2 2 5 15,0-1 3-15,-4 7-3 0,1 0-1 0,-2 7-4 16,-3 3-2-16,-3 7-2 0,0-1-4 0,0 6-3 15,-2 4-2-15,-3-2 0 0,5 2-2 0,1-4-3 16,-2-4 0-16,1 2-8 0,3 0-19 0,0-6-29 16,5-4-36-16,3-5-40 0,0-1 89 0,18-10-69 15,-6 4-33-15</inkml:trace>
  <inkml:trace contextRef="#ctx0" brushRef="#br0" timeOffset="52462.63">22961 1666 1168 0,'0'5'457'15,"-2"0"-289"-15,4-3-91 0,0-1 16 0,1 2 8 16,0 1 7-16,1 0-1 0,-1 0-4 0,-1 2-27 15,-1 2-12-15,-1 4-11 0,0 0-10 0,0 0-22 0,-3 11-5 16,-3 6-3-16,2-2-3 0,-3 2-6 0,0 6-1 16,0 2 0-16,-3 18 1 0,0 13-2 0,-1-6 1 15,3 9-2-15,-1 17 0 0,-1 1 1 0,3 16 0 16,3-1 0-16,3-4-2 0,-3-1 0 0,2-2 2 16,3-7-1-16,3-13 1 0,-2 4 0 0,3-28 0 15,-4 1 0-15,1-11 2 0,6 2 1 0,-6-24-1 16,-2 7 1-16,0-13-10 0,0-3-10 15,-1-5-17-15,-2-2-26 0,-1-4-37 0,3-4-54 0,1-5 104 16,0-2-80-16,-1-2-25 0</inkml:trace>
  <inkml:trace contextRef="#ctx0" brushRef="#br0" timeOffset="54122.87">22555 2003 764 0,'2'0'375'15,"-1"-3"-168"-15,2 1-106 0,0-2 60 0,0 4-45 16,0-2 13-16,-2 1-12 0,0 0-13 0,0-1-9 16,1 2-24-16,-1 0-4 0,-1-1-10 0,2 2-11 15,-2-1-15-15,1 2-1 0,-1-1-4 0,0 0-3 16,0 1-3-16,0 1-4 0,0-1-1 0,-3-1 1 16,2 1-4-16,1 1-2 0,-2 0 1 0,-1-2-4 15,0 3 0-15,-2-2-1 0,-2 3-1 0,3 1-1 16,-3-1 1-16,0 5-2 0,-3 2-1 15,1 1 2-15,0-2-3 0,0 2 0 0,-2 0 0 0,-2 7-1 16,0 2 0-16,0-1 1 0,1-2-1 0,2 2 0 16,-5 2 0-16,4 0 0 0,0 0 0 0,4-5 1 15,-5 0 0-15,4-2 1 0,3 2-1 0,-4-5 0 16,4 1 1-16,3 0-2 0,0-3 1 0,2 2 0 16,0 0 0-16,3-2-1 0,-5-3-1 0,3 2 2 15,-1-2-1-15,5 0 1 0,-3 3 0 0,0-1 1 16,2 2-1-16,1-1 0 0,3 3 1 0,1-2 0 15,-6-2 0-15,4 4 1 0,2-1-1 0,-3-4 1 16,0 2 0-16,-1 0 0 0,2 0 5 0,0-1-2 16,1 1 3-16,-5-5 0 0,1-1 1 0,4 4 0 15,-4-5 0-15,2 4 0 0,-2-2-2 0,1-4-1 16,1 3 0-16,2 1 0 0,0-3-1 0,-2-1 2 16,1-1-3-16,-2-1 1 0,2-1 0 0,1 1 0 15,-2-2 0-15,1-2-1 0,1 2-2 0,-1-3 1 16,1 0 0-16,0-2 0 0,1 1-2 15,-2-2 2-15,1-1 0 0,-1 0 0 0,-1 0-1 0,-1 4-1 0,-1-4 2 16,0 2 1-16,-1 0 0 0,-1 2-2 0,-1-3 2 16,1 4 0-16,-1-2 1 0,-1 0 2 0,1 1-2 15,-1-1-1-15,-2-1 2 0,-1 2-1 0,-2-1-3 16,1 1 2-16,-1-1-1 0,-1 2-2 0,0-2-1 16,0 3 2-16,0 0-2 0,0-1 1 0,0 3 0 15,0-1 0-15,-1 0 0 0,-1 2 0 0,1 0 1 16,-2 1-1-16,0 1 1 0,-2 0 2 0,3 2 1 15,0-1 0-15,-1 1 1 0,-4 2 1 16,4 0 0-16,2-1 0 0,-1 2 0 0,2 0-3 0,-2 1-1 16,2 1 0-16,1-2-3 0,3 0-4 0,2 1-48 15,-4 1-34-15,4-3-54 0,-1-1-89 0,6-2 165 16,1 0-124-16,3-3-52 0</inkml:trace>
  <inkml:trace contextRef="#ctx0" brushRef="#br0" timeOffset="54762.68">23044 2762 826 0,'-3'-3'409'0,"3"4"-205"0,0-2-107 0,0-3 41 16,1 4 0-16,2-3-8 0,-1-2-6 0,5 2-25 15,-1-1-10-15,5-5-9 0,0 1-7 0,-1 4-20 0,7-4-8 16,2-6-2-16,0 3-5 0,1-5-15 0,1 1-5 16,0-4-3-16,6 0-5 0,0-6-2 0,1-2 0 15,2 6-4-15,3-7-1 0,-1-1-1 0,5 0 0 16,-3 4 1-16,4-4 0 0,-4 2 1 0,-1-1-2 15,-2 5 1-15,-7 4 3 0,1 2 2 16,-6 2 3-16,-1 5 1 0,-8 6 12 0,2-1 2 16,-12 7 0-16,-3-1 3 0,-4 8-3 0,-2-3 0 15,-9 8-5-15,3-5-1 0,-5 6-14 0,0 0-2 16,5 1-15-16,2-3-19 0,1-1-26 0,9-2-37 0,0-1 237 16,2 4-151-16,1-5 50 0,4-2 62 0</inkml:trace>
  <inkml:trace contextRef="#ctx0" brushRef="#br0" timeOffset="70797.2">18361 5302 557 0,'0'-7'349'0,"-1"3"-132"15,1-3-116-15,0 1 62 0,-2-1-26 16,2 1-9-16,-1 1-21 0,-2 0-11 0,0 2-13 0,-1 0-8 16,-3 3-12-16,3-3-9 0,-5 3-21 0,-4 4-8 15,-1 1-4-15,-3 3-6 0,-4 3-2 0,-1 4-7 16,1 2-3-16,-4 6-1 0,-3-1-1 0,2 2 0 16,0 1-1-16,3-2 0 0,1 0 0 0,3-1 0 15,-4-2-1-15,14-2-1 0,-2 0 0 0,4-2-4 16,5-2 0-16,4-2-3 0,2-1-1 0,6-3-1 15,3-4 1-15,9 0-2 0,2-1 1 0,-2-2 5 16,9-1-3-16,1 1 3 0,1-1 3 0,-2 0 1 0,-4 0 1 16,-2 3 1-16,-1 2-2 0,-6 4 2 15,2-3 2-15,-12 4 0 0,0 9 3 0,0-1 0 16,-7 3 1-16,-3 2 2 0,-6 3 3 0,1 0-1 16,-5 3 1-16,-3 0 2 0,2-5-2 0,-3 2 2 15,4-9-12-15,-2-2-14 0,3-8-96 0,-1 4-92 16,6-17 159-16,4-1-113 0,1-10-104 0</inkml:trace>
  <inkml:trace contextRef="#ctx0" brushRef="#br0" timeOffset="70998.19">18746 5289 1473 0,'-26'27'548'0,"1"10"-422"15,-1-2-104-15,5 0-5 0,1 6-12 0,0-1-2 0,3-1 2 16,3-5 7-16,6-8-7 0,3-1-22 0,-1 1-27 16,5-6-34-16,7-8-39 0,1-6-82 0,11-1 142 15,10-9-105-15,-4 3-41 0</inkml:trace>
  <inkml:trace contextRef="#ctx0" brushRef="#br0" timeOffset="71488">18814 5340 966 0,'-11'17'436'0,"7"-8"-256"15,0 0-106-15,4-1 81 0,0-3-97 16,5 0 10-16,1 0 11 0,4-3 10 0,5-6-10 16,-2 2-10-16,7-6-15 0,2-4-9 0,3 4-13 15,5-8-9-15,3 2-6 0,-1-3-9 0,1 2-2 0,1 2 0 16,-3 2-2-16,-2 2-1 0,-2-3 2 15,-7 10-1-15,0-2 2 0,-6 5 0 0,3-1 2 16,-13 5-1-16,3 1 1 0,-6 4 0 0,-2 1-1 16,-6 1 2-16,2 3-2 0,-2-3 0 0,-6 4-3 0,1 5 1 15,-2-2 1-15,2-1-1 0,-1 0 0 0,-2 1-1 0,-5 0 0 16,-2 0 1-16,2 0 1 0,2-1-1 16,-3 0 0-16,0-2 2 0,3 2-1 0,0 2 0 15,5-2-2-15,2 1 2 0,3 0-3 0,3-4-1 16,6 1-2-16,-1 0 1 0,11-8-2 0,-1 1 0 15,8-3 1-15,-3-1 0 0,16-6 2 0,-5 0 0 16,4-8 1-16,4-2 0 0,0-5 1 0,0 0-1 16,2-8-3-16,-2-3 1 0,0 1-2 0,1-2-2 15,-4 3-2-15,-1-1-3 0,0-4-1 0,4 2 0 16,-9 7 3-16,-2-1 0 0,-4 3 3 0,-5-2 1 16,-10 9 4-16,4-4 2 0,-12 13-1 0,-11 7 13 15,2-1 7-15,-11 11 8 0,-6 8 9 0,0 6 9 16,-2 2 1-16,-4 6 1 0,9 4 2 0,1-3-12 15,-2 1-7-15,18-6-11 0,-3 0-9 0,9-5-24 16,0 3-20-16,13-17-27 0,1 3-36 0,13-10-259 16,3-3 282-16,22-10-162 0,-4-4-128 0</inkml:trace>
  <inkml:trace contextRef="#ctx0" brushRef="#br0" timeOffset="71781.64">20031 5332 1394 0,'7'10'567'16,"-3"-4"-379"-16,3-3-119 0,-2-4 34 0,10 2-23 0,-4-2 0 0,0 1 6 15,3-4-11-15,-3-2-13 0,5-2-12 0,1 2-11 0,1-3-18 16,1-1-9-16,1 0-9 0,0-1-15 16,-3 1-19-16,-2 0-26 0,4 4-102 0,-3-1-82 15,-1 3 177-15,-2 4-137 0,-6 2-67 0</inkml:trace>
  <inkml:trace contextRef="#ctx0" brushRef="#br0" timeOffset="71906.61">20069 5623 1166 0,'-14'2'647'0,"1"1"-347"0,11-6-212 16,-1 0 168-16,21-7-225 0,-3 1-24 0,8-6 1 16,4-1 8-16,6-4-2 0,-3 1-5 0,0 1-21 0,5-6-36 15,7 0 42-15,3-3-25 0,-4 3-16 0</inkml:trace>
  <inkml:trace contextRef="#ctx0" brushRef="#br0" timeOffset="72296.16">20767 5190 1002 0,'-13'4'444'0,"0"1"-264"0,-1 1-110 15,2 0 50-15,-5 2-35 0,2 2 1 16,2-2 8-16,0 1 2 0,2 1-1 0,-3 0 4 16,2 0-7-16,-3 1-4 0,9-1-23 0,-1 2-13 15,1 2-9-15,2 0-8 0,1-3-7 0,4 5-15 16,5 1-6-16,0 1-3 0,3-2-4 0,3 0 1 16,-2-1 0-16,9 0-4 0,0 1-10 0,0-5-43 15,0 0-26-15,5-1-35 0,-1-1-42 0,3-1 105 16,-1-2-91-16,-3-7-30 0</inkml:trace>
  <inkml:trace contextRef="#ctx0" brushRef="#br0" timeOffset="72446.05">21004 5129 1757 0,'-14'18'638'0,"-7"3"-487"0,9-3-128 0,3 16 2 0,5 7-26 15,-4-2-6-15,6 1 5 0,-1 6 2 0,0-4 3 0,8 8-65 16,5-5-71-16,-4 1 111 0,12-12-71 0,6 1-70 15</inkml:trace>
  <inkml:trace contextRef="#ctx0" brushRef="#br0" timeOffset="73646.89">22099 1482 1344 0,'-12'0'445'16,"-7"5"-351"-16,-1 15-71 0,1-5-21 0,2 10 17 0,-5 13 5 16,3 0 1-16,-3 9 2 0,0 4 0 0,-1 8-9 15,3 6-6-15,-2 7-3 0,1 9-5 0,4 1-1 16,-4 1-1-16,4 10-1 0,6 0 0 0,2 2-1 16,-2 0 1-16,11-5-2 0,0 0 0 0,8-2-5 15,-4-1-1-15,15-7-3 0,-8-2-3 0,8-8 1 16,2-2-1-16,1-8 0 0,0-1 1 0,-2-11 2 0,0-12 2 0,-1-2-1 15,6 3 2-15,-7-11 0 0,0-6 0 16,1 0 1-16,1-5 0 0,1-6 1 0,-2 2 2 16,0-7 5-16,3-7 6 0,1 1 5 0,0-10 2 15,3-2 1-15,1-5 4 0,1-2 2 0,4-5-2 16,0-3-3-16,4-1-5 0,-2-1-3 0,7-2-1 16,-1 2-3-16,4 3-3 0,-2-4-2 0,13 14-1 15,-2-3 0-15,1 6 1 0,4 6 1 0,-3 3 1 16,3 1 2-16,5 8-2 0,-7 2 3 0,9 10-1 15,-4-1 1-15,-7 0-1 0,9 11 0 0,5 8-2 16,2 1 1-16,-8-3 1 0,-2 4-1 0,0-2 3 0,7 7 0 16,-6-6-2-16,3 4 1 0,-17-10 0 0,6-8 1 15,-1 2 0-15,-8-9 0 0,5 0-1 0,-10-12 7 16,-1 0 8-16,0-8 7 0,-2-6 8 0,-9 0 14 16,4-2 4-16,-15-7 0 0,-3 1 2 0,-2-3-2 15,3 3-8-15,-12-1-8 0,2 3-7 0,-2-3-13 16,-2 5-2-16,-2 1-3 0,-1 0-1 0,-3 1-3 15,0 2-2-15,-2 3-2 0,1-1 1 0,-1 4-3 16,8 3-2-16,-8-3 0 0,3 1 0 0,-1 3 0 16,5-1-1-16,0-1 2 0,-1-2-3 0,-2-4 0 15,-3 1 0-15,7-2-2 0,2-9 1 16,-2-2-1-16,2-6 3 0,2-5-2 0,1-10 2 16,2 2 0-16,1-12 0 0,-6-3 2 0,1-9-1 15,4 3-1-15,0-14-3 0,0 0 3 0,-3-3-1 16,0-1 0-16,5-3-1 0,1 4-1 0,-4 3 4 15,0 5 0-15,-3 10 0 0,2 2 2 0,0 11-1 0,-4 16-1 0,2-2 1 16,-3-2 1-16,0 13-3 0,0 3 1 0,0-1-1 16,-2-1-4-16,-1 3 2 0,-1-1 2 0,1 8-1 15,-2-2-4-15,1-1 4 0,0 5-2 16,0-1 1-16,0 2 3 0,-2 1-1 0,0-1 0 16,1-1 0-16,0 3 2 0,0 0 1 0,-1 1 1 15,-2-2 0-15,0 3 3 0,1 0 3 0,-6 1 0 16,-3 1 3-16,-11 2 3 0,6-3 2 0,-25 6 1 15,1 2 0-15,-15 1 2 0,-12 4 1 0,-23 4-3 16,-1 1 2-16,10-1-3 0,-26 7 3 0,-14-1 10 16,1-2 2-16,6 0-4 0,4-4-1 0,8-1-1 0,-11-2-10 15,21-9-10-15,-11 2-17 0,40-8-31 0,-4-6-119 16,4 3-113-16,16-9 207 0,7-8-149 0,15 1-119 16</inkml:trace>
  <inkml:trace contextRef="#ctx0" brushRef="#br0" timeOffset="74518.92">18678 2113 1126 0,'-13'0'416'0,"4"-2"-319"15,-1-2-74-15,9-1 13 0,-2-1-2 0,5 1 8 16,3 0 9-16,-3-2 16 0,0 1 2 0,5-2-3 16,-5 2-6-16,2-2-17 0,3 0-9 0,6 0-10 15,-1-1-7-15,5 2-11 0,5-2-3 0,0 2-3 16,5-1 0-16,4 0 0 0,1 0 0 0,9-3 1 16,4 3 0-16,-8 2-1 0,12-2-1 0,4-2 0 15,3 0 1-15,-2 2 0 0,-3-1 0 0,6 3-1 0,5-3 0 16,5 1 1-16,1 1 0 0,-12 7 2 0,6 0-2 15,0 1 0-15,-4 4 0 0,-4 2 1 0,-6 8 1 16,0 1-2-16,-5 1 3 0,-1 2 0 0,-6 5 0 16,3-1 1-16,-10 5-1 0,1 0-1 0,-1 1 2 15,-3-1 0-15,-4-1-3 0,0 2 1 0,1-4-1 16,0 1 1-16,0-5-1 0,1 0 1 0,-1-3-2 16,2-2 2-16,3 0-1 0,-2-2 0 15,-1-1 1-15,0-2-2 0,4 0 3 0,-2-1-1 0,0 0-1 16,-4-4 0-16,1 1 2 0,4 1 0 15,-2-2-2-15,2 0 3 0,-5 2-3 0,3 0 1 16,1 0 0-16,-2 1 0 0,0 1 0 0,3 1 0 16,2 2 0-16,1-1-1 0,-4-1 2 0,-3-1-3 15,5 3 4-15,-8-5-2 0,6 1-1 0,-4-2 1 16,-7-2 3-16,7 1-2 0,-3-1 2 0,1-1 6 16,1 1-1-16,1-2 0 0,-1 1 3 0,-3-2 0 0,2 1-1 0,0-2 2 15,1 0-3-15,0 1-3 0,-2-2-1 16,1 3 0-16,3-2-2 0,-1 0-1 0,0-1 0 15,-2 0-4-15,4 0 3 0,-1 0-2 0,0 0 0 16,-2-6 1-16,1 5 2 0,1-2-3 0,-2 0 4 16,-3-1 0-16,-1 1 2 0,-1-1 0 0,-3 1 3 15,-3 1 1-15,-3-2 1 0,0 0 4 0,-5 2-1 16,1 1 2-16,-4-1-25 0,0 0-28 0,-8 1-44 16,2 1-65-16,-2 0 111 0,-4 1-83 0,0-2-42 15</inkml:trace>
  <inkml:trace contextRef="#ctx0" brushRef="#br0" timeOffset="74957.2">21417 2364 1123 0,'-17'-7'384'0,"2"0"-293"0,2 2-58 15,2 0 5-15,1-1 4 0,1 3 26 16,3-2 8-16,5 5 5 0,-2-1-1 0,-3-2-7 0,9 2-5 0,0 1 3 15,-3 1-8-15,5 1-19 0,-1-1-5 16,1 5-3-16,6-3-1 0,4 7-3 0,-3-3-3 0,0 5-16 16,8-3-4-16,2 4-2 0,0-4-2 15,3 1-1-15,0 1-2 0,0 0 0 0,4-2 0 0,0 0 0 16,1 7 2-16,-3-2-2 16,2 1 1-16,-6 5 0 0,0 4 5 0,3 1 0 0,-11 8 0 15,0 0 3-15,-10 0 1 0,4 2 1 0,-16 5-1 16,5-3 2-16,-8 4-20 0,-5-1-21 0,-1-2-34 15,1 0-56-15,2-3-119 0,3-11 177 0,-5-3-151 16,2 6-136-16</inkml:trace>
  <inkml:trace contextRef="#ctx0" brushRef="#br0" timeOffset="75866.52">20796 5513 1121 0,'-1'-2'435'0,"-1"1"-311"0,1 0-87 16,0 1 29-16,1-2-18 0,0-1 6 0,3 1 5 15,-1-2 3-15,1 4 2 0,1-2-3 0,0-1-2 16,1 0-11-16,0 3-18 0,2-1-7 0,-1 3-5 15,4 3-4-15,-2-3-4 0,2 6-4 0,2 1 0 16,2 1-1-16,-3 1-4 0,4-1-14 0,1-1-24 0,0-1-124 16,3-3 135-16,1 3-83 0,7-6-54 0</inkml:trace>
  <inkml:trace contextRef="#ctx0" brushRef="#br0" timeOffset="77308.73">17977 6202 1403 0,'-11'2'589'0,"1"4"-413"0,-3-6-152 0,13-2 62 16,5-2-103-16,0 0-5 0,9 2-1 0,8 1 1 15,12-1 6-15,12-3 8 0,20 0 4 0,-7 1 0 16,11-2 1-16,28-3-2 0,-2 0 0 15,14-1 2-15,15 0 0 0,11 1 2 0,0-1 1 16,17 2 0-16,6 0-2 0,1 2 3 0,5-1 2 16,1 1-1-16,-9 0 1 0,3-2-3 0,4 1 1 15,-14 0-1-15,1-3 1 0,-13 1 0 0,3 0 2 16,-23 2 3-16,7 3 3 0,-19 3 2 0,-14 1 3 16,-17 4 1-16,-4 1 3 0,-13 2-3 0,-29 8-14 0,-4 2-93 15,-2 2-104-15,-15 0 160 0,-10 4-109 0,-11-1-69 16</inkml:trace>
  <inkml:trace contextRef="#ctx0" brushRef="#br0" timeOffset="79971.75">965 12442 1217 0,'-5'0'431'0,"-2"-3"-319"16,4 1-83-16,-4-2-2 0,4 4-8 0,1-2 2 16,-1 0 0-16,1 0-2 0,0 2-2 0,1 1-9 15,-2 0-3-15,1 1-2 0,-1 1-3 0,2 5 0 16,0 0-1-16,-2 4-2 0,0-1 2 0,-3 5 0 15,3-1 0-15,-4 7 0 0,-1 0 1 0,-1 2-12 16,-1 4-4-16,-1-3-2 0,1 1-1 0,-1 2 1 16,-1-1-2-16,2-3 2 0,-2-2-2 0,3-5 13 0,3-3 2 15,-2 2 4-15,1-1 1 0,0-6-1 0,2-1 0 16,0-1-1-16,2 2 0 0,0-5-1 0,-2 2 3 16,8-2 1-16,-3-1 0 0,3 2 1 15,1-3 1-15,4 2 1 0,1-2 0 0,3 3 0 0,-1-2 0 16,1 1-3-16,2-2 3 0,4 1-1 0,-3-1-3 15,0 3 4-15,-3-2 0 0,1 0 1 0,-7 6 0 16,1 0 0-16,0 2-1 0,-4 2 1 16,-3 0 1-16,1 0 0 0,-1 2-2 0,0-1 0 15,0 0 1-15,-2-3 1 0,0 0-1 0,3-4-2 0,-1-1 2 16,-1 3-1-16,1-6 0 0,0-2 0 0,-1 1-5 0,1-2 1 16,1-5-2-16,-1 1 1 0,2 1-2 15,2-4 0-15,2 2 1 0,2-2-1 0,-2 3 3 0,2-3-1 16,-1 4 1-16,0-1 0 0,0 1 0 0,-2 3 0 15,0 0 0-15,-4 5 0 0,1 1-1 0,-2 7 2 16,1-4-1-16,-4 10-1 0,2-1 2 16,-2 5 0-16,-2 2 0 0,0 0-1 0,-2-1 1 15,3-3-1-15,-4 2 1 0,4 3 2 0,-2-1-3 16,0-8 4-16,3 4-3 0,0-3 7 0,1 1 8 16,2-5 4-16,0 1 6 0,1-7 3 0,0 0 13 15,0-2 2-15,2-1 10 0,-2-1-1 0,-1-4-2 16,-1 0-1-16,-2 0-6 0,-4 0-4 0,-7-1-10 15,4 0-11-15,-13-2-30 0,3 3-41 0,-6 0 43 16,-2 0-29-16,-25 1-19 0</inkml:trace>
  <inkml:trace contextRef="#ctx0" brushRef="#br0" timeOffset="89404.93">17997 2807 178 0,'3'-7'89'0,"1"4"-30"16,2-2-14-16,2 3 11 0,0-4 31 0,0-2 11 16,0 0 12-16,-1 4-10 0,0-3 21 0,-2-1-2 15,1 2-2-15,-3-3-7 0,-2 4-16 16,-1-1-7-16,-1-2-8 0,-5 5-9 0,0 1-34 0,-1-3-7 16,-5 5-11-16,2 1-4 0,-5 4-14 0,1 0-1 15,-2 5-3-15,1-1 2 0,-2 2 0 0,0 2 1 16,2 2-2-16,-5-6 2 0,5 3 1 15,-2-4 0-15,6 5 0 0,-3-5-2 0,2 0 3 0,3 0-1 0,-4 1 2 16,6 1-1-16,0-3 0 0,1 0-1 0,-3 0 3 16,1 1 0-16,1-1-3 0,0 1 1 0,4-6-2 15,0 1 0-15,-2 2-2 0,5-5 0 0,7-4-1 16,4-3 0-16,2-1-1 0,7-4 2 0,3-1 2 16,4-5-1-16,3-2 2 0,1-2-1 0,0 1 0 15,3-3 1-15,-1 1 1 0,2-1-1 0,0 1 0 16,-7 5-4-16,3-2-1 0,-8 8 0 15,-2 0-2-15,-3 4 0 0,-18 10-1 0,-4 6-1 16,-1-3 2-16,-6 4 5 0,-11 5 2 0,-2 4 2 0,-7 3 13 16,-8 5 5-16,2 0 7 0,3-4 5 0,-7 4 8 15,0 3 0-15,0-4-1 0,3 2 2 0,-1-3-11 16,0-1-4-16,1-2-5 0,0-2-5 0,4-2-7 16,4 1-2-16,2-5 0 0,2-2-1 0,8-4-2 15,-2 2-1-15,14-5-3 0,-2 0 0 0,8-7-4 16,-3 3 1-16,17-10-3 0,-1 2 0 0,13-7 0 15,6-3 1-15,10-5 2 0,1-1 2 0,-1 2-2 16,6-1-3-16,4-2 0 0,4-1-1 0,-11 3 0 16,-4 3-1-16,-1 3 0 0,5 1-1 0,-5 6 1 15,3-4 2-15,-19 13 1 0,3 2 1 16,-5 1-2-16,-10 7 1 0,-8 3 2 0,-16 8 0 0,-2 3 0 16,-11 4 4-16,-5 6 2 0,-15 10 7 0,4 1 6 15,-11 10 1-15,0-5 2 0,-1 3-1 0,1 3 4 16,-3-7-3-16,0 2-1 0,4-3-6 0,-3-5-3 15,10-4 3-15,1 0 3 0,5-7 2 0,8-4-1 16,9-10-2-16,1 1-1 0,8-9 0 0,12-8-3 0,5-4-3 16,0-4-6-16,4 0-1 0,6-7-2 0,8-4 3 15,13-7 0-15,12-10 0 0,-5 2 1 0,9 2-1 16,9-6 1-16,0-2-1 0,6 2-4 0,-6-1-9 16,-3 10-5-16,4-1-3 0,-9 5 0 0,-13 2 1 15,-7 13-3-15,7-4 3 0,-26 17 2 0,4 0 8 16,-17 4 9-16,0 0 3 0,-15 12 0 15,0-3 4-15,-13 3 4 0,-7 2 6 0,-5 4 3 0,2-1 2 16,-6 1 5-16,-4 3-1 0,0-3 0 0,1 4-2 16,6-6-5-16,0 3-5 0,-7 0-2 15,2 1-3-15,6-6-4 0,3 0-2 0,6-2-2 0,-2 1 1 16,13-9-1-16,-5 3-1 0,17-8-2 0,6-4 1 16,1 1-1-16,8-5 1 0,8-7-2 0,16-11 1 15,-2 3 1-15,14-11 1 0,5-3 1 0,7-3 0 16,1-2 0-16,5 0-1 0,2-1 2 0,-3 6-5 15,5-2-5-15,-14 12-3 0,-2-1 0 0,-9 5-2 16,-6 8 0-16,-14 2-1 0,1 5 1 0,-18 4 5 16,-7 5 5-16,-8 6 0 0,-4 0 2 0,1-1 3 0,-18 10 1 15,-8 9 9-15,0-2 0 0,2-1 4 16,-9 7-1-16,1 2 2 0,-8 5 0 0,0 3 0 16,-1 1-1-16,5-12-8 0,-1 3-1 0,-1 0 0 15,0-7 1-15,9-6-2 0,10 0 0 0,-3-4-1 16,15-5-1-16,5-5-1 0,8-5 0 0,1 1-1 15,18-10-2-15,-1-1 0 0,13-9 0 0,-6 3 0 16,30-11-1-16,-8 2 2 0,11-8-1 16,7-1-1-16,2-1-1 0,-2 2-7 0,-4 2-6 0,-6 1-4 0,4 1-12 15,3 0-5-15,-15 8 1 0,-5 4 0 0,-10 6 2 16,-3 2 7-16,-20 10 5 0,9-1 6 0,-21 11 13 16,-16 6 6-16,3 0 7 0,-14 8 4 0,-2 3 5 15,-9 4 11-15,-2 3 0 0,-5 2 4 0,-8 0-2 16,1 7-2-16,1-1-3 0,-5 2-4 0,8-4-4 15,7-6-10-15,-9 4 1 0,31-15-5 0,-5 2 2 16,11-12-6-16,-1 0-2 0,22-16-1 0,-2 2-1 16,12-6-2-16,5-5-2 0,10-8 1 0,-1-3-2 15,7 2 5-15,12-13-1 0,16-5 0 16,-2-1 0-16,-5 1 2 0,13-2 0 0,-6-2-2 0,9 2 0 16,-6 4-5-16,5-4 3 0,-25 15-3 0,-1 5-1 15,-2-2-1-15,-9 11 1 0,-12 3 2 0,-15 11 4 16,-2 1 4-16,-15 6 5 0,-5 6 4 0,-10 6 6 15,-3 2 3-15,-4 6-1 0,-4-2 1 0,0-2 0 16,0 2 0-16,5-12-6 0,2 2-1 0,8-9-4 16,-6 1-4-16,21-11 0 0,-2-1-3 0,15-4-4 15,6-4-2-15,6-7-2 0,5 0-2 0,-1-1 0 0,18-8 1 16,8-9-2-16,0 3 2 0,-8-2 1 16,11-3-3-16,1 2-3 0,5-1-3 0,-1 4-3 0,2-3 2 15,-17 13-1-15,-1 5 0 0,-3-1 1 16,-9 11 4-16,-10 4 4 0,-17 9 15 0,-4 2 7 15,-16 8 6-15,-6 6 4 0,-14 4 13 0,6 3 1 16,-14 8 0-16,-1-4 3 0,-4 4-8 0,0 1-2 16,-5-1-6-16,5-1-2 0,6-2-10 0,-4-2-1 15,16-6-2-15,0-3 0 0,13-6-9 0,12-6-3 16,10-6-4-16,2-2-4 0,3-5-6 0,18-13-6 0,12-6-11 16,1 3-8-16,6-2-6 0,11-9-19 0,4-3-33 15,11-2 68-15,10 3-43 0,-1-4-13 0</inkml:trace>
  <inkml:trace contextRef="#ctx0" brushRef="#br0" timeOffset="187556.98">9172 11852 1012 0,'-4'-11'429'0,"0"3"-273"0,1 4-95 0,-3 1 12 16,3 2-6-16,-1 1-7 0,0 6-4 0,-2 2-18 16,1 1-9-16,-2 6-7 0,0-3-8 0,1 10-7 15,-2-1-1-15,2 6-3 0,-6-1 2 0,5 7-4 16,-2 5 1-16,-4 5-2 0,2 3 2 0,1-5 0 0,-4 7-2 16,-6 11 1-16,4-1 0 0,-5-5 0 0,2 2 0 15,-1 0-1-15,-7 9-1 0,0 0 1 0,0 0 2 16,5-6 0-16,-1 9-2 0,0-2-1 0,3 2 1 15,4 4 0-15,2-5 3 0,3 2-1 0,5-2-1 16,2-5-1-16,4-4 2 0,0 5 2 16,6-10-1-16,2 2-1 0,5-2-1 0,-1 0 0 0,10-2 0 15,0 1-1-15,7-1 0 0,-2-1 0 0,15-3-1 16,-3 3 0-16,2 1 1 0,4-3 0 0,0 4 0 16,1 0 1-16,-5-5 0 0,2 6 0 0,11 9-1 15,-1-1 0-15,-7-7 2 0,7 4-2 0,-4 0 0 0,8 9-1 16,-1 0 0-16,3 0 0 0,-5-11 1 0,6 11 1 15,-2-3-3-15,6 0 2 0,-6-3-1 0,2-2-2 16,1-1 2-16,-7-2 0 0,10-3-2 0,-2-9 2 16,-1 3 4-16,6-12-1 0,0 2 1 0,6-10 2 15,0 3 3-15,6-14-3 0,-3 2 2 0,-2-6 1 16,9-6 1-16,-1-4 1 0,5 0 4 0,-2-4 4 16,0-2 0-16,0 2 0 0,4 2-1 15,-10-2 3-15,5 11-6 0,7 3-1 0,-5-2-1 16,-7 5-9-16,-3 4 1 0,5 0 2 0,6 4-2 15,-4 0-4-15,-1 2-3 0,-12-11-7 0,15-1-15 16,0 0-1-16,-4-6-4 0,-5-8-2 0,-8-11-2 16,5-2 1-16,-6-10 6 0,2-6 6 0,-4-16 14 15,-7 4 3-15,6-22 0 0,-7-1 4 0,0-12 7 16,3 1 1-16,-10-23 5 0,4 4 4 0,-3-7 8 16,-4-7 4-16,-3-4 2 0,2 3 1 0,-4 10-1 0,-5 0-1 15,6-10 5-15,-1-1-1 0,-13 19-3 0,2 3 1 16,0 12 1-16,0-5 5 0,-6 25-3 0,4-12 1 15,-10 32-8-15,-1 0-1 0,1 4-4 0,-4 11-2 16,-2 0-5-16,-7 10-2 0,2-2 0 0,-6 3-2 16,-4-4-2-16,-2-6-4 0,0 1 0 0,-4-9-3 15,0-8 0-15,-2-9-3 0,0 1 0 0,-2-24 0 16,1 5 1-16,-5-10 2 0,1 2 2 0,-8-14 0 16,0 4 1-16,-6-8 1 0,-3 2-1 0,-7-4 0 15,1 0 0-15,1 11 0 0,-11-4-2 0,-6-10-1 16,0-2 1-16,4 12-1 0,-1 1 0 0,-1 6 0 0,-8-5 2 15,2 17 1-15,-1-9 3 0,6 34 2 0,-8 6-3 16,-1 2 1-16,-2 20-1 0,3 7 0 0,-14 14-3 16,5 2-1-16,-5 11-2 0,2-1-1 0,0 5 2 15,-2 1-1-15,-1-1 0 0,-5-8-2 0,10-5 0 16,2 2-1-16,5-20-1 0,0 6 0 0,-1-11-1 16,-2-2 2-16,-1-11-1 0,7 3 2 0,-7-4 0 15,-3-3 0-15,-3 2 1 0,-3-5-1 16,7 4-2-16,-2 3-9 0,-11-6-11 0,-3 3-1 15,9 3-3-15,-3 3 0 0,-7 4 0 0,-9 6 2 16,-6 9 5-16,0-6 9 0,10 14 12 0,-11 4 5 16,4 4 3-16,2 6 2 0,4 4 1 0,2 5 6 15,-1 2 0-15,9 6 1 0,7 0-2 0,7 0 2 16,-7 0 2-16,23-6-4 0,-7 1 1 0,11-6-7 16,2 1-2-16,11-12-6 0,2 1-3 0,6-5-30 15,3-3-33-15,8-4-42 0,2 1-65 0,7-4 122 16,2-3-91-16,2-2-40 0</inkml:trace>
  <inkml:trace contextRef="#ctx0" brushRef="#br0" timeOffset="188711.93">9650 12148 1108 0,'-6'1'450'0,"0"1"-279"16,-1-2-96-16,1 0 21 0,-2-1-2 0,2 1-16 16,1-2-2-16,-1 2-8 0,1 0-8 0,-1 1-24 15,1-1-7-15,-1 0-7 0,1 2-5 0,-3-1-10 16,-1 2 1-16,2 4-4 0,-4-4 2 0,-2 4 0 16,0 2-2-16,-1 2-1 0,-3 0-1 0,4 0 0 0,-3 3-2 15,-3 3-1-15,4 0 0 0,3 0-4 0,0 2 3 16,-1-2-3-16,4 2-1 0,4-1-1 15,-2-1 2-15,7-2-2 0,1-3-1 0,-1-1 0 16,9-4 2-16,2 2 0 0,3-5 5 0,1 1 0 16,3-4 1-16,0 3 3 0,0-2 3 0,0 0 3 15,-1 0-2-15,-1 3 3 0,-4 3 0 0,2-1 1 16,-9 8-1-16,3-1 1 0,-2 5-1 0,-5 4 1 16,-5 0 1-16,1 2-3 0,0-3 0 0,-4 6-1 0,-1 4-2 15,-3-3 0-15,3-4-2 0,0 3-1 0,-3-2-2 0,4 0-2 16,-2-7-15-16,1 3-13 0,-1-10-19 15,7-1-87-15,-5-1-71 0,6-5 151 0,2 0-115 16,6-8-89-16</inkml:trace>
  <inkml:trace contextRef="#ctx0" brushRef="#br0" timeOffset="188910.64">9923 12216 1530 0,'-18'20'531'0,"0"-7"-404"0,-1 5-91 16,3 4 1-16,0-1-3 0,4 1-10 0,-1 3-4 16,4-1 3-16,-1 4-2 0,5 1-4 0,-1-1-9 15,2 0-2-15,2-2-4 0,-2 3-7 0,4 0-23 16,-1-1-10-16,-1 4-14 0,0-3-12 0,0-2-60 16,-1 3-41-16,1-7-75 0,0 1 156 0,-1-7-125 15,-1-4-63-15</inkml:trace>
  <inkml:trace contextRef="#ctx0" brushRef="#br0" timeOffset="189441.34">10078 12158 1190 0,'-1'3'495'0,"-2"-1"-318"15,3 5-113-15,0 3 42 0,0 1-40 0,0 3-2 16,0-1-7-16,1 3-3 0,2-2-15 0,-1-1-10 0,2 4-5 15,2-2-7-15,-2-4-12 0,3 0-1 0,-1-2-1 0,2 2 2 16,3-2-3-16,-1 0 1 0,-1-4 0 0,0 0-2 16,1 0 3-16,0 0-3 0,-3-1 3 0,1-2-1 15,-2-1 1-15,-1 1 3 0,-4 1 1 0,0 1 4 16,-1-1-3-16,-2 2 2 0,-2 1 0 16,-5 4-1-16,2-1 0 0,-5 4-2 0,1 4-2 15,-3-2-2-15,1 3 3 0,-1 1-3 0,1-2 0 16,1 3-1-16,1-2-2 0,4-2 0 0,-3 0-1 15,5-4 1-15,3 0-3 0,-1 2 0 0,1 0-2 16,1-6 0-16,1 2 1 0,0-2-2 0,5 1 3 16,-1-5-2-16,0 2 4 0,4-6 0 0,1-1 4 15,2 1 1-15,1-2 3 0,3-3 2 0,4-4 2 16,1 2 2-16,3-1-1 0,5-2 1 0,2-4-1 16,-2 0-1-16,4-7-3 0,-1 4 2 0,3-3-5 15,-2-2 0-15,-4-1-2 0,-1 0 0 0,-1-2 1 16,-3 0 2-16,-3-3-1 0,-2-1-2 0,-2 2 5 15,-4-3 0-15,-3 7 2 0,-3 0 2 0,-1 2-1 0,-9 6 2 16,-4 4 2-16,-1 1 3 0,-3 5-1 0,-6 4 3 16,0 7 0-16,-6 4 7 0,-2 16-3 0,-1-4 0 15,3 6-4-15,4 9 0 0,-4 0-6 0,3 6-2 16,2-1-4-16,12 1-9 0,-3 1-1 0,8 0-4 16,5-3-1-16,7-5-28 0,1 4-18 0,15-16-26 15,-4-1-28-15,6-11-175 0,-2 3 214 0,12-31-135 16,-3 7-81-16</inkml:trace>
  <inkml:trace contextRef="#ctx0" brushRef="#br0" timeOffset="189748.08">10943 12301 1209 0,'-13'-10'556'0,"5"8"-324"0,-4-2-137 0,8 4 49 15,-2 0-22-15,2-1-12 0,1 1-7 0,3-1-18 16,0 1-11-16,8 1-9 0,4-1-9 0,0-1-19 15,1 0-6-15,6 0-6 0,-1-1-5 0,3-4-12 16,1 4-5-16,3-4-10 0,1 1-15 0,1 2-49 16,2-4-29-16,1 2-43 0,-1 0-59 0,-2 1-123 0,-8-1 218 15,-9 3-198-15,8 2-116 0</inkml:trace>
  <inkml:trace contextRef="#ctx0" brushRef="#br0" timeOffset="189901.31">10886 12561 1176 0,'-17'12'511'0,"11"-3"-313"0,1 1-119 16,13-6 38-16,-1 3-15 0,1-6-34 0,8 2-6 0,0-2-7 15,4 1-9-15,-3-1-16 0,4-4-10 0,3-2-46 16,0-2-37-16,0 1-49 0,3-4-76 0,0-3 137 0,11-7-128 16,6-2-78-16</inkml:trace>
  <inkml:trace contextRef="#ctx0" brushRef="#br0" timeOffset="190316.92">11542 12364 893 0,'-9'2'335'0,"-1"1"-280"0,7 1-76 0,-4-3-32 16,1 1-30-16,5-2-6 0,1 0-2 0,3-2 8 0,-1-2 10 15,0-1 10-15,1-2 14 0,5 5 44 16,-1-5 22-16,0 2 18 0,2-1 22 0,-2 0 52 16,2 1 20-16,-5 0 20 0,2-1 20 0,-2 2 31 15,-1-3-1-15,-4 1-6 0,1-1-10 0,-2 2-34 16,-2-2-19-16,-1 5-14 0,0-2-15 0,-2 0-35 0,-2 5-12 0,0 5-5 16,1-3-10-16,0 5-12 0,-1 2-5 15,3 2-4-15,-1 3-4 0,1 5-4 0,1 0-1 16,3-3-5-16,2 9-2 0,1-2-2 0,3 0-2 15,5 0-1-15,6-5-1 0,2 3 0 0,5-3-2 16,7-7 1-16,7-6 1 0,1-2 0 0,7-7 0 16,-3-4 1-16,-2-9 3 0,5 3 1 0,-13-10 2 15,2 1 1-15,-9-4 1 0,-1 1 7 0,-12-5 3 16,0 0 7-16,-7 3 8 0,-7-2 3 0,-5-1 1 16,-6 0 1-16,1 6 0 0,-10 3-6 0,-10-1-10 15,0 1-13-15,-1 1-25 0,-7 7-27 0,-1 0-38 0,-1 4-277 16,-1 2 292-16,-5-1-179 0,23 3-103 0</inkml:trace>
  <inkml:trace contextRef="#ctx0" brushRef="#br0" timeOffset="191298.19">9958 13457 853 0,'-14'-8'505'15,"0"-1"-250"-15,3-2-161 0,-1 0 97 0,3-1-95 0,0-2-10 16,5 4-14-16,-1 2-20 0,0-3-8 0,3 5-8 16,-4 4-8-16,3 5-15 0,0-1-7 15,-2 15-4-15,1-2-2 0,-3 14-4 0,5-5 2 0,1 25-1 16,1-4 1-16,2 11-1 0,0 9 1 15,2 2 0-15,3 1-3 0,0 2-2 0,3 2-4 16,3-6 1-16,-6-2 0 0,1-9 3 0,-3-16-2 0,1 0 0 16,-1 0 6-16,-1-11 3 0,-3-13 3 0,-2-5 2 0,1-3 0 15,2-12 2-15,1 5 0 0,-3-10-1 0,0-6-1 16,-6-7 1-16,3-5-2 0,5 0 0 0,-2-9-1 16,1 2-2-16,6-7-1 0,-4 1 1 15,6-1-1-15,3 1 1 0,0 6-1 0,-3-3 1 0,4 11 0 16,-4-4-1-16,5 22 1 0,1-4 2 15,-2 13 0-15,0 8 0 0,-1 9-2 0,4 1 0 0,-2 8 3 16,0 5-2-16,3 4 0 0,-1 0 0 16,-1-3 0-16,-1-1-2 0,5 2 3 0,1 1-1 15,-5-8-2-15,2-3 2 0,0-5-1 0,3-5 3 16,1-12-2-16,1 6 4 0,-5-17-1 0,0-7 3 16,4-2 1-16,-3-12 0 0,-2-2 2 0,-1-4-1 15,-2-1 0-15,-2-4-1 0,0 3 2 0,-1 1-2 16,-2-1 2-16,-6 4-2 0,1 2 0 0,-3 1 3 15,3 2 1-15,-8 7-1 0,1 0 1 0,-5 7-3 16,-1 5-1-16,-6 11-1 0,0 0-2 0,-1 12-5 16,-4 7 0-16,2 11-2 0,-4 0-3 0,3 0 0 0,1 11 0 15,4 9-1-15,1-1-1 0,0-3 2 0,7 1-3 16,2-2-2-16,4 3-34 0,8-10-15 0,-1 7-17 16,7-20-19-16,4-5-62 0,3 2-37 0,7-12-50 15,-2-7 142-15,6-8-118 0,-1-4-44 0</inkml:trace>
  <inkml:trace contextRef="#ctx0" brushRef="#br0" timeOffset="191605.87">10876 13676 754 0,'-9'-14'655'16,"2"3"-328"-16,-3 1-214 0,-1 3 115 0,-3-4-123 0,-2 2-16 16,-3 0-15-16,2-1-7 0,-1 8-17 0,-3 2-6 15,-3 0-8-15,2 5-8 0,1 4-4 0,1 14-17 16,1 3-6-16,1 7-1 0,4 3-3 0,1 9-5 15,0 1 3-15,8 2-4 0,-2 2-3 0,6-5-11 16,-1 1-7-16,8-13-6 0,0 2 1 16,6-12-5-16,3-6 0 0,6-9 1 0,-1-6 2 0,8-13 15 15,4-9 8-15,4-9 7 0,-3-2 2 16,-1-2 5-16,-5-8 3 0,-3-5 5 0,4 0 5 0,-8 7 5 16,-11 1 1-16,1 3 2 0,-1 0 6 15,-3 9 4-15,-1-5 2 0,-3 16-3 0,0 8-3 16,0-1-5-16,-2 10 2 0,-4 9-6 0,1 8-8 15,0 0-6-15,-2 12-2 0,2 3-11 0,2 5-35 16,-3 1-16-16,5-1-31 0,2 3-26 0,5 0 78 16,-3 1-66-16,11-5-22 0</inkml:trace>
  <inkml:trace contextRef="#ctx0" brushRef="#br0" timeOffset="192026.56">11473 13156 1409 0,'-12'-1'556'15,"1"1"-387"-15,-1 0-112 0,1 0 14 16,3 4-13-16,-1 2-6 0,2 0-2 0,1 1 0 0,-1 1-1 16,2 1-4-16,3 1-14 0,0 2-7 0,2 5-5 15,0-2-6-15,0 0-10 0,3 3 0 0,4 3-2 0,-4 5 0 16,6 6-1-16,-2-3 1 0,0 0-1 0,0 8 0 15,3 1 1-15,-3 3-1 0,2-1 0 0,0-2-2 16,-2-2 3-16,-1 1-1 0,5-4-1 16,-4-11-2-16,2 4 0 0,-5-14-2 0,2 0 0 0,-1-6 0 15,1 2-2-15,-4-13 1 0,-2 0 0 0,0-5 4 16,-2-6 1-16,-4-1 1 0,1 0 2 0,-2 1 4 16,-5-3-1-16,-4-3 3 0,0 1 2 0,0 5-1 15,-1-1-1-15,-5 0 2 0,-6 0-1 16,-5 2-1-16,1 0 1 0,1 8 3 0,-3 7 3 15,-3-2-2-15,0 8 0 0,7 11-1 0,5 12-2 16,1 0 2-16,7 12-1 0,6 4-7 0,8 3-1 16,1 6-3-16,5 0 2 0,8-4-1 0,11-8-1 15,-3 4 1-15,23-23-3 0,-4 4 1 0,9-18-20 16,0 2-17-16,8-25-25 0,0 0-34 0,5-12-182 16,-2-10 215-16,4-7-132 0,-2-3-94 0</inkml:trace>
  <inkml:trace contextRef="#ctx0" brushRef="#br0" timeOffset="192335.16">11871 13539 1463 0,'-3'1'650'0,"2"-2"-394"0,6-5-163 16,0 1 35-16,7-4-33 0,0 2-25 0,3-4-24 16,0 3-9-16,4-2-7 0,0 0-9 0,0 0-24 15,2-1-11-15,0 1-15 0,-1 1-12 0,0 4-46 16,-2 0-24-16,-4 1-30 0,3 3-36 0,-5 0-44 15,2 4-105-15,-1 7 211 0,-4-4-135 0,-4 2-15 16</inkml:trace>
  <inkml:trace contextRef="#ctx0" brushRef="#br0" timeOffset="192453.5">11924 13805 1107 0,'-9'1'684'0,"-1"-1"-332"0,4-4-242 16,5-2 180-16,5-5-226 0,2 0-27 0,5-5-37 15,4-2-22-15,5 0-33 0,0-3-46 0,0 3-71 0,6-3-157 0,13-5 239 16,-3 1-167-16,-2 4-58 0</inkml:trace>
  <inkml:trace contextRef="#ctx0" brushRef="#br0" timeOffset="192827.74">13142 12911 1678 0,'-7'7'692'16,"-4"3"-464"-16,-4 5-153 0,-1 8 28 15,-4-1-20-15,-4 6-2 0,-3 8-7 0,-6 12-19 0,6-2-11 16,-8 23-8-16,2-3-6 0,-2 12-19 0,1-1-10 15,5 14-23-15,-3-5-36 0,7-1-298 0,2 2 300 16,-6-6-158-16,-2 0-143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Get:  Beginning, middle,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interface reference variable allows me to change types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0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operations are 2x slower.  Resizing when full is slow for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items to implement Comparable!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 doubt, use HashMap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union? Intersection?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Relationship Id="rId5" Type="http://schemas.openxmlformats.org/officeDocument/2006/relationships/image" Target="../media/image140.png"/><Relationship Id="rId4" Type="http://schemas.openxmlformats.org/officeDocument/2006/relationships/customXml" Target="../ink/ink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customXml" Target="../ink/ink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.html#remove-int-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docs.oracle.com/javase/8/docs/api/java/util/List.html#isEmpty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get-int-" TargetMode="External"/><Relationship Id="rId5" Type="http://schemas.openxmlformats.org/officeDocument/2006/relationships/hyperlink" Target="https://docs.oracle.com/javase/8/docs/api/java/util/List.html" TargetMode="External"/><Relationship Id="rId4" Type="http://schemas.openxmlformats.org/officeDocument/2006/relationships/hyperlink" Target="https://docs.oracle.com/javase/8/docs/api/java/util/List.html#add-int-E-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50.xml"/><Relationship Id="rId4" Type="http://schemas.openxmlformats.org/officeDocument/2006/relationships/hyperlink" Target="https://claudioxplabibliadice.blogspot.com/2015/02/cualquier-cantidad-de-libros-para-tu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ystudio107.com/img/blog/_1200x630_crop_center-center_82_none/craft-cms-yii2-async-queue.jpg?mtime=1564846688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customXml" Target="../ink/ink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hyperlink" Target="https://yongdanielliang.github.io/animation/web/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hyperlink" Target="https://docs.oracle.com/javase/8/docs/api/java/util/List.html#isEmpty--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#add-int-E-" TargetMode="External"/><Relationship Id="rId7" Type="http://schemas.openxmlformats.org/officeDocument/2006/relationships/hyperlink" Target="https://docs.oracle.com/javase/8/docs/api/java/util/List.html#remove-int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isEmpty--" TargetMode="External"/><Relationship Id="rId5" Type="http://schemas.openxmlformats.org/officeDocument/2006/relationships/hyperlink" Target="https://docs.oracle.com/javase/8/docs/api/java/util/List.html#get-int-" TargetMode="External"/><Relationship Id="rId4" Type="http://schemas.openxmlformats.org/officeDocument/2006/relationships/hyperlink" Target="https://docs.oracle.com/javase/8/docs/api/java/util/List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.svg"/><Relationship Id="rId7" Type="http://schemas.openxmlformats.org/officeDocument/2006/relationships/image" Target="../media/image7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5" Type="http://schemas.openxmlformats.org/officeDocument/2006/relationships/customXml" Target="../ink/ink5.xml"/><Relationship Id="rId10" Type="http://schemas.openxmlformats.org/officeDocument/2006/relationships/customXml" Target="../ink/ink7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38.png"/><Relationship Id="rId50" Type="http://schemas.openxmlformats.org/officeDocument/2006/relationships/customXml" Target="../ink/ink34.xml"/><Relationship Id="rId55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33.png"/><Relationship Id="rId40" Type="http://schemas.openxmlformats.org/officeDocument/2006/relationships/customXml" Target="../ink/ink29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customXml" Target="../ink/ink11.xml"/><Relationship Id="rId9" Type="http://schemas.openxmlformats.org/officeDocument/2006/relationships/image" Target="../media/image19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8.png"/><Relationship Id="rId30" Type="http://schemas.openxmlformats.org/officeDocument/2006/relationships/customXml" Target="../ink/ink24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8" Type="http://schemas.openxmlformats.org/officeDocument/2006/relationships/customXml" Target="../ink/ink13.xml"/><Relationship Id="rId51" Type="http://schemas.openxmlformats.org/officeDocument/2006/relationships/image" Target="../media/image40.png"/><Relationship Id="rId3" Type="http://schemas.openxmlformats.org/officeDocument/2006/relationships/image" Target="../media/image16.png"/><Relationship Id="rId12" Type="http://schemas.openxmlformats.org/officeDocument/2006/relationships/customXml" Target="../ink/ink1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20" Type="http://schemas.openxmlformats.org/officeDocument/2006/relationships/customXml" Target="../ink/ink19.xml"/><Relationship Id="rId41" Type="http://schemas.openxmlformats.org/officeDocument/2006/relationships/image" Target="../media/image35.png"/><Relationship Id="rId54" Type="http://schemas.openxmlformats.org/officeDocument/2006/relationships/customXml" Target="../ink/ink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14.xml"/><Relationship Id="rId31" Type="http://schemas.openxmlformats.org/officeDocument/2006/relationships/image" Target="../media/image30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Abstract Data Types</a:t>
            </a:r>
            <a:br>
              <a:rPr lang="en-US" altLang="en-US" sz="4000" dirty="0"/>
            </a:br>
            <a:r>
              <a:rPr lang="en-US" altLang="en-US" sz="3200" dirty="0"/>
              <a:t>Lists, Stacks, Queues and more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 descr="A clipboard with a pencil and checklist&#10;&#10;Description automatically generated">
            <a:extLst>
              <a:ext uri="{FF2B5EF4-FFF2-40B4-BE49-F238E27FC236}">
                <a16:creationId xmlns:a16="http://schemas.microsoft.com/office/drawing/2014/main" id="{5FC8E3F6-31C8-F4F0-F6DF-9F29780C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3200" y="2971800"/>
            <a:ext cx="1676400" cy="153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DEC-FE8C-EF43-096C-EF3512EB4D0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FF3-09A2-C6A3-B2F0-7B7CB9F8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B42C3-7F35-BA62-54D7-7D8701E15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62C29-0B07-1DD7-2263-B1A01AF6F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14:cNvPr>
              <p14:cNvContentPartPr/>
              <p14:nvPr/>
            </p14:nvContentPartPr>
            <p14:xfrm>
              <a:off x="1238040" y="449640"/>
              <a:ext cx="7454880" cy="473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80" y="440280"/>
                <a:ext cx="7473600" cy="47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82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2247900" y="1295400"/>
            <a:ext cx="464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06EE-722A-484A-045A-E86C7958C988}"/>
              </a:ext>
            </a:extLst>
          </p:cNvPr>
          <p:cNvSpPr txBox="1"/>
          <p:nvPr/>
        </p:nvSpPr>
        <p:spPr>
          <a:xfrm>
            <a:off x="533400" y="4648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6162-E53C-6BEF-638F-204362721CBC}"/>
              </a:ext>
            </a:extLst>
          </p:cNvPr>
          <p:cNvSpPr txBox="1"/>
          <p:nvPr/>
        </p:nvSpPr>
        <p:spPr>
          <a:xfrm>
            <a:off x="5715000" y="4650433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3114F-B562-0F5B-AB36-8AB6EA3C015A}"/>
              </a:ext>
            </a:extLst>
          </p:cNvPr>
          <p:cNvCxnSpPr>
            <a:stCxn id="6" idx="2"/>
          </p:cNvCxnSpPr>
          <p:nvPr/>
        </p:nvCxnSpPr>
        <p:spPr>
          <a:xfrm flipH="1">
            <a:off x="2590800" y="2495729"/>
            <a:ext cx="1981200" cy="20762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3DD49-E926-D444-8F3B-F128756437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2000" y="2495729"/>
            <a:ext cx="2590800" cy="21547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8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984392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448624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3216422" y="3762413"/>
            <a:ext cx="920457" cy="1003516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74033" y="3169033"/>
            <a:ext cx="920457" cy="2190275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667000" y="3329371"/>
            <a:ext cx="978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156416" y="332937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3200524" y="3746516"/>
            <a:ext cx="933364" cy="10224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54825" y="3149825"/>
            <a:ext cx="933365" cy="221578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14:cNvPr>
              <p14:cNvContentPartPr/>
              <p14:nvPr/>
            </p14:nvContentPartPr>
            <p14:xfrm>
              <a:off x="2256282" y="2851427"/>
              <a:ext cx="1811713" cy="13873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163" y="2845307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14:cNvPr>
              <p14:cNvContentPartPr/>
              <p14:nvPr/>
            </p14:nvContentPartPr>
            <p14:xfrm>
              <a:off x="4733267" y="2879438"/>
              <a:ext cx="1811713" cy="13873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148" y="2873318"/>
                <a:ext cx="1823952" cy="1399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4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447-4ADD-D09B-3AE7-0385888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Iterator, iterator() and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30F4-818A-4102-66DC-9BD554F4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000C-5CCA-C935-D9E8-4587AA75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A86D7-E9BA-3BDF-4EF7-6BE331CA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29469"/>
              </p:ext>
            </p:extLst>
          </p:nvPr>
        </p:nvGraphicFramePr>
        <p:xfrm>
          <a:off x="1143000" y="1371600"/>
          <a:ext cx="6858000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63439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1083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Iterator&lt;T&gt; 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E next()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6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6A12A-5D16-FED8-65E4-3FCC84A5552C}"/>
              </a:ext>
            </a:extLst>
          </p:cNvPr>
          <p:cNvSpPr txBox="1"/>
          <p:nvPr/>
        </p:nvSpPr>
        <p:spPr>
          <a:xfrm>
            <a:off x="1457368" y="36460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3532F-3403-1A94-5B49-4135F8FBBAB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1707" y="3876929"/>
            <a:ext cx="821046" cy="150521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19A3-3A0A-D537-A8BD-138EDA8A8230}"/>
              </a:ext>
            </a:extLst>
          </p:cNvPr>
          <p:cNvGrpSpPr/>
          <p:nvPr/>
        </p:nvGrpSpPr>
        <p:grpSpPr>
          <a:xfrm>
            <a:off x="2926745" y="5382143"/>
            <a:ext cx="864032" cy="356448"/>
            <a:chOff x="2540739" y="2667000"/>
            <a:chExt cx="1119078" cy="461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BD8C1-A0A0-3195-49B5-33A1BA5D823E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6E5D4-18E8-6971-AEB8-089116B78E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D0AAB-FF6A-AD56-D428-8A0795F7C00D}"/>
              </a:ext>
            </a:extLst>
          </p:cNvPr>
          <p:cNvCxnSpPr>
            <a:cxnSpLocks/>
          </p:cNvCxnSpPr>
          <p:nvPr/>
        </p:nvCxnSpPr>
        <p:spPr>
          <a:xfrm>
            <a:off x="3574769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F824B-5028-E803-DC1C-F1C1BA2E9BEA}"/>
              </a:ext>
            </a:extLst>
          </p:cNvPr>
          <p:cNvGrpSpPr/>
          <p:nvPr/>
        </p:nvGrpSpPr>
        <p:grpSpPr>
          <a:xfrm>
            <a:off x="4171777" y="5382143"/>
            <a:ext cx="864032" cy="356448"/>
            <a:chOff x="2540739" y="2667000"/>
            <a:chExt cx="1119078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67378-41D2-0AA5-26A5-5D43A78BEE71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6A92F-00DB-BA51-7C79-ACF77BCB83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298AF-0BA3-8838-48F3-493ABB879421}"/>
              </a:ext>
            </a:extLst>
          </p:cNvPr>
          <p:cNvCxnSpPr>
            <a:cxnSpLocks/>
          </p:cNvCxnSpPr>
          <p:nvPr/>
        </p:nvCxnSpPr>
        <p:spPr>
          <a:xfrm>
            <a:off x="48198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8D5178-28F9-543A-561D-2FBC4F284729}"/>
              </a:ext>
            </a:extLst>
          </p:cNvPr>
          <p:cNvGrpSpPr/>
          <p:nvPr/>
        </p:nvGrpSpPr>
        <p:grpSpPr>
          <a:xfrm>
            <a:off x="5390977" y="5382143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2E8E5C-D6FF-DE13-0945-E9A0E963D06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99DC9-AF1A-01E4-480C-A1B748C66AEE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2DFEE-2225-DCA6-AB66-45A3C09C532F}"/>
              </a:ext>
            </a:extLst>
          </p:cNvPr>
          <p:cNvCxnSpPr>
            <a:cxnSpLocks/>
          </p:cNvCxnSpPr>
          <p:nvPr/>
        </p:nvCxnSpPr>
        <p:spPr>
          <a:xfrm>
            <a:off x="60390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43027-4A53-7B4D-4785-D13FA9C06DF0}"/>
              </a:ext>
            </a:extLst>
          </p:cNvPr>
          <p:cNvGrpSpPr/>
          <p:nvPr/>
        </p:nvGrpSpPr>
        <p:grpSpPr>
          <a:xfrm>
            <a:off x="6610177" y="5382143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AE5A77-CEDB-F7EC-CC06-6B5768571D84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7231B1-7749-0C8F-2577-03FDF76EA863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60AA5-8C7F-46D7-6FD4-8F6381E4B70D}"/>
              </a:ext>
            </a:extLst>
          </p:cNvPr>
          <p:cNvCxnSpPr>
            <a:cxnSpLocks/>
          </p:cNvCxnSpPr>
          <p:nvPr/>
        </p:nvCxnSpPr>
        <p:spPr>
          <a:xfrm>
            <a:off x="72582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A3D906-8192-89DA-13A5-33504FF5CA40}"/>
              </a:ext>
            </a:extLst>
          </p:cNvPr>
          <p:cNvGrpSpPr/>
          <p:nvPr/>
        </p:nvGrpSpPr>
        <p:grpSpPr>
          <a:xfrm>
            <a:off x="7822768" y="5382143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2C629C-B6FE-4631-D47A-2E1AF5798098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818F47-3775-4972-46FA-B8D5E0ED016A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FD6DD8-EBB7-341A-454D-7AFAD8B5AC7B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 rot="16200000" flipH="1">
            <a:off x="7038587" y="4381953"/>
            <a:ext cx="1110373" cy="8900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80C9EC-0FA2-965E-C1A2-BB901AE15E83}"/>
              </a:ext>
            </a:extLst>
          </p:cNvPr>
          <p:cNvGrpSpPr/>
          <p:nvPr/>
        </p:nvGrpSpPr>
        <p:grpSpPr>
          <a:xfrm>
            <a:off x="6616786" y="3679729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3E87D-3B7C-BD01-4890-6A5CFFD2B473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14:cNvPr>
              <p14:cNvContentPartPr/>
              <p14:nvPr/>
            </p14:nvContentPartPr>
            <p14:xfrm>
              <a:off x="1216902" y="3523532"/>
              <a:ext cx="1429136" cy="10943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2" y="3517412"/>
                <a:ext cx="1441375" cy="11066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DBB588-99E3-346C-479D-19C65D6EBFCD}"/>
              </a:ext>
            </a:extLst>
          </p:cNvPr>
          <p:cNvSpPr txBox="1"/>
          <p:nvPr/>
        </p:nvSpPr>
        <p:spPr>
          <a:xfrm>
            <a:off x="623548" y="3075659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LinkedList&lt;Integer&gt;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8920F-993A-25E2-D53A-C38E7402D4A4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5400000">
            <a:off x="4494800" y="4584454"/>
            <a:ext cx="690675" cy="9047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F9A05-4162-DCA6-EB5E-E020EBD5ABCA}"/>
              </a:ext>
            </a:extLst>
          </p:cNvPr>
          <p:cNvGrpSpPr/>
          <p:nvPr/>
        </p:nvGrpSpPr>
        <p:grpSpPr>
          <a:xfrm>
            <a:off x="4760503" y="4099427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6261C-3E05-FC52-1FC4-C05DBB096816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845580-E9CE-8379-6B79-BE573643307D}"/>
              </a:ext>
            </a:extLst>
          </p:cNvPr>
          <p:cNvSpPr txBox="1"/>
          <p:nvPr/>
        </p:nvSpPr>
        <p:spPr>
          <a:xfrm>
            <a:off x="4307081" y="379641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AA91-76B4-A869-3AFE-BCB1687361F8}"/>
              </a:ext>
            </a:extLst>
          </p:cNvPr>
          <p:cNvSpPr txBox="1"/>
          <p:nvPr/>
        </p:nvSpPr>
        <p:spPr>
          <a:xfrm>
            <a:off x="6112803" y="335397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F503DB5-2B69-B75B-C094-239BEB8025CA}"/>
              </a:ext>
            </a:extLst>
          </p:cNvPr>
          <p:cNvCxnSpPr>
            <a:cxnSpLocks/>
          </p:cNvCxnSpPr>
          <p:nvPr/>
        </p:nvCxnSpPr>
        <p:spPr>
          <a:xfrm>
            <a:off x="2646038" y="4155924"/>
            <a:ext cx="2114465" cy="32008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217BF8-66CE-F2E6-C4F6-C62B30D1F617}"/>
              </a:ext>
            </a:extLst>
          </p:cNvPr>
          <p:cNvSpPr/>
          <p:nvPr/>
        </p:nvSpPr>
        <p:spPr>
          <a:xfrm>
            <a:off x="2532743" y="3523130"/>
            <a:ext cx="4158828" cy="417332"/>
          </a:xfrm>
          <a:custGeom>
            <a:avLst/>
            <a:gdLst>
              <a:gd name="connsiteX0" fmla="*/ 0 w 3984172"/>
              <a:gd name="connsiteY0" fmla="*/ 410241 h 410241"/>
              <a:gd name="connsiteX1" fmla="*/ 870858 w 3984172"/>
              <a:gd name="connsiteY1" fmla="*/ 83670 h 410241"/>
              <a:gd name="connsiteX2" fmla="*/ 2119086 w 3984172"/>
              <a:gd name="connsiteY2" fmla="*/ 3841 h 410241"/>
              <a:gd name="connsiteX3" fmla="*/ 2423886 w 3984172"/>
              <a:gd name="connsiteY3" fmla="*/ 170756 h 410241"/>
              <a:gd name="connsiteX4" fmla="*/ 3534229 w 3984172"/>
              <a:gd name="connsiteY4" fmla="*/ 236070 h 410241"/>
              <a:gd name="connsiteX5" fmla="*/ 3984172 w 3984172"/>
              <a:gd name="connsiteY5" fmla="*/ 279613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172" h="410241">
                <a:moveTo>
                  <a:pt x="0" y="410241"/>
                </a:moveTo>
                <a:cubicBezTo>
                  <a:pt x="258838" y="280822"/>
                  <a:pt x="517677" y="151403"/>
                  <a:pt x="870858" y="83670"/>
                </a:cubicBezTo>
                <a:cubicBezTo>
                  <a:pt x="1224039" y="15937"/>
                  <a:pt x="1860248" y="-10673"/>
                  <a:pt x="2119086" y="3841"/>
                </a:cubicBezTo>
                <a:cubicBezTo>
                  <a:pt x="2377924" y="18355"/>
                  <a:pt x="2188029" y="132051"/>
                  <a:pt x="2423886" y="170756"/>
                </a:cubicBezTo>
                <a:cubicBezTo>
                  <a:pt x="2659743" y="209461"/>
                  <a:pt x="3274181" y="217927"/>
                  <a:pt x="3534229" y="236070"/>
                </a:cubicBezTo>
                <a:cubicBezTo>
                  <a:pt x="3794277" y="254213"/>
                  <a:pt x="3889224" y="266913"/>
                  <a:pt x="3984172" y="279613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D4D92-A656-445D-286B-EB1723AEB4AF}"/>
              </a:ext>
            </a:extLst>
          </p:cNvPr>
          <p:cNvSpPr txBox="1"/>
          <p:nvPr/>
        </p:nvSpPr>
        <p:spPr>
          <a:xfrm>
            <a:off x="1282083" y="40994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itorator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78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</a:t>
            </a:r>
            <a:r>
              <a:rPr lang="en-US" dirty="0" err="1"/>
              <a:t>DoubleLInkedList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1193061" y="24410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7400" y="2671909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5516F-3FC5-B6DE-73C3-2BC0EE8BA4F6}"/>
              </a:ext>
            </a:extLst>
          </p:cNvPr>
          <p:cNvGrpSpPr/>
          <p:nvPr/>
        </p:nvGrpSpPr>
        <p:grpSpPr>
          <a:xfrm>
            <a:off x="2569787" y="2149512"/>
            <a:ext cx="977931" cy="1044792"/>
            <a:chOff x="1774219" y="2209800"/>
            <a:chExt cx="977931" cy="10447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F6018-A5F7-0E26-80A9-792A43D8EE7D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22DF7-D347-F1E5-C361-F0659CD638E8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1FCFC-DB95-BEEB-AA2C-350D21057777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FF931-855B-B071-7BEC-8EF158BA2E9E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31710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98732-6FB6-BD23-3F56-476155824CC6}"/>
              </a:ext>
            </a:extLst>
          </p:cNvPr>
          <p:cNvGrpSpPr/>
          <p:nvPr/>
        </p:nvGrpSpPr>
        <p:grpSpPr>
          <a:xfrm>
            <a:off x="4093633" y="2155608"/>
            <a:ext cx="432016" cy="1044792"/>
            <a:chOff x="2320134" y="2209800"/>
            <a:chExt cx="432016" cy="10447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A5E43-C9E8-744C-5C9C-0F34ED12DD69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CEDBA-B16B-AED1-E463-44C902973382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9A8830-B7A2-A36F-C0F8-5E618FD3695B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6EF22-257E-FFA3-7E2C-E48D5F740D4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47718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50FC8C-E039-1405-335F-7F2D20BCCAA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30998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054AB-D888-874F-CB2E-F34F88797698}"/>
              </a:ext>
            </a:extLst>
          </p:cNvPr>
          <p:cNvGrpSpPr/>
          <p:nvPr/>
        </p:nvGrpSpPr>
        <p:grpSpPr>
          <a:xfrm>
            <a:off x="5071912" y="2155608"/>
            <a:ext cx="432016" cy="1044792"/>
            <a:chOff x="2320134" y="2209800"/>
            <a:chExt cx="432016" cy="104479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FA32FC-4CC7-0750-28D2-BD2F8EE7CC2F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49B76-A877-3AF5-6447-228B216BA84B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1C0868-7801-CC08-1B05-BDE05E246A5C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E8845D-9236-D837-62CF-D4A242AAF03C}"/>
              </a:ext>
            </a:extLst>
          </p:cNvPr>
          <p:cNvCxnSpPr>
            <a:cxnSpLocks/>
          </p:cNvCxnSpPr>
          <p:nvPr/>
        </p:nvCxnSpPr>
        <p:spPr>
          <a:xfrm flipH="1">
            <a:off x="452599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FEC96C-CB20-4D31-DB53-9ADECE86706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81824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FF494E-1EC8-64A2-5E0D-FB8806DD6CC5}"/>
              </a:ext>
            </a:extLst>
          </p:cNvPr>
          <p:cNvGrpSpPr/>
          <p:nvPr/>
        </p:nvGrpSpPr>
        <p:grpSpPr>
          <a:xfrm>
            <a:off x="6043747" y="2155608"/>
            <a:ext cx="432016" cy="1044792"/>
            <a:chOff x="2320134" y="2209800"/>
            <a:chExt cx="432016" cy="104479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D709B-3A8D-5AA4-A4B5-F6D1FDECC5B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968CD-66B6-C62E-9879-2D2A0400025A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3274F-C18B-B4B8-34C8-C95B9E7EC915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94324858-57FC-0F14-79A6-8FB3A7BB5448}"/>
              </a:ext>
            </a:extLst>
          </p:cNvPr>
          <p:cNvCxnSpPr>
            <a:cxnSpLocks/>
          </p:cNvCxnSpPr>
          <p:nvPr/>
        </p:nvCxnSpPr>
        <p:spPr>
          <a:xfrm flipH="1">
            <a:off x="5497832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0FA854B7-B47A-CCCC-1901-8D1298B8DF90}"/>
              </a:ext>
            </a:extLst>
          </p:cNvPr>
          <p:cNvCxnSpPr>
            <a:cxnSpLocks/>
            <a:endCxn id="2053" idx="1"/>
          </p:cNvCxnSpPr>
          <p:nvPr/>
        </p:nvCxnSpPr>
        <p:spPr>
          <a:xfrm flipV="1">
            <a:off x="625365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A1589AA2-6C1B-68B7-01E9-804A7C5DDA54}"/>
              </a:ext>
            </a:extLst>
          </p:cNvPr>
          <p:cNvGrpSpPr/>
          <p:nvPr/>
        </p:nvGrpSpPr>
        <p:grpSpPr>
          <a:xfrm>
            <a:off x="7015582" y="2155608"/>
            <a:ext cx="432016" cy="1044792"/>
            <a:chOff x="2320134" y="2209800"/>
            <a:chExt cx="432016" cy="1044792"/>
          </a:xfrm>
        </p:grpSpPr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6151A070-0882-BD78-4AB9-42C075D8F45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65639853-223E-55D3-17D9-AB49E877967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03254706-EE5B-702F-85F5-A339FD34824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D1008D1-A300-D76D-E45E-E81F43C1C681}"/>
              </a:ext>
            </a:extLst>
          </p:cNvPr>
          <p:cNvCxnSpPr>
            <a:cxnSpLocks/>
          </p:cNvCxnSpPr>
          <p:nvPr/>
        </p:nvCxnSpPr>
        <p:spPr>
          <a:xfrm flipH="1">
            <a:off x="646966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7A0596C4-A242-75A2-6780-9F7BB77A6167}"/>
              </a:ext>
            </a:extLst>
          </p:cNvPr>
          <p:cNvSpPr txBox="1"/>
          <p:nvPr/>
        </p:nvSpPr>
        <p:spPr>
          <a:xfrm>
            <a:off x="1193061" y="36546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2062" name="Connector: Curved 2061">
            <a:extLst>
              <a:ext uri="{FF2B5EF4-FFF2-40B4-BE49-F238E27FC236}">
                <a16:creationId xmlns:a16="http://schemas.microsoft.com/office/drawing/2014/main" id="{5EBA8935-A0C5-779B-EEF1-7F855892C9A8}"/>
              </a:ext>
            </a:extLst>
          </p:cNvPr>
          <p:cNvCxnSpPr>
            <a:cxnSpLocks/>
            <a:stCxn id="2058" idx="3"/>
            <a:endCxn id="2054" idx="2"/>
          </p:cNvCxnSpPr>
          <p:nvPr/>
        </p:nvCxnSpPr>
        <p:spPr>
          <a:xfrm flipV="1">
            <a:off x="2057400" y="3200400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A067-69EB-E67A-8238-DF49E4E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C0C87-CCDC-7560-0CF0-75B713DA1D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3227-DDA5-4A0A-3ACA-C62448A3D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C20983-3BCE-4981-EBDA-2BFFDA99626C}"/>
                  </a:ext>
                </a:extLst>
              </p14:cNvPr>
              <p14:cNvContentPartPr/>
              <p14:nvPr/>
            </p14:nvContentPartPr>
            <p14:xfrm>
              <a:off x="1513080" y="1343520"/>
              <a:ext cx="4703760" cy="436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C20983-3BCE-4981-EBDA-2BFFDA996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720" y="1334160"/>
                <a:ext cx="472248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0FF5-F020-0828-2819-0A1B5DF6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D2CB4-5365-2A7C-4EA6-285DAFC1A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676E-36A2-F822-9F35-99DE3F201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9DEC9-84A9-6195-681C-18866A535836}"/>
              </a:ext>
            </a:extLst>
          </p:cNvPr>
          <p:cNvSpPr txBox="1"/>
          <p:nvPr/>
        </p:nvSpPr>
        <p:spPr>
          <a:xfrm>
            <a:off x="228600" y="1295400"/>
            <a:ext cx="6477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head = tail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head.prev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size++;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6BDEAF-10FC-2711-10F3-CAF437FA72B9}"/>
                  </a:ext>
                </a:extLst>
              </p14:cNvPr>
              <p14:cNvContentPartPr/>
              <p14:nvPr/>
            </p14:nvContentPartPr>
            <p14:xfrm>
              <a:off x="1524240" y="2231640"/>
              <a:ext cx="5833440" cy="345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6BDEAF-10FC-2711-10F3-CAF437FA7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880" y="2222280"/>
                <a:ext cx="5852160" cy="34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87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00C7-9D35-4BEA-FAA1-4CA18B20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43020-4A56-0CC3-B156-B318648F0A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741FA-6184-9544-4F41-C8FC36DA3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D227BE-F67D-0C7C-54B1-87A6CB58410A}"/>
                  </a:ext>
                </a:extLst>
              </p14:cNvPr>
              <p14:cNvContentPartPr/>
              <p14:nvPr/>
            </p14:nvContentPartPr>
            <p14:xfrm>
              <a:off x="1692000" y="1261800"/>
              <a:ext cx="6827040" cy="322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D227BE-F67D-0C7C-54B1-87A6CB584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640" y="1252440"/>
                <a:ext cx="684576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9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4406-8C1C-AF42-8FF9-BB93710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6D72-CA8E-D870-F0DC-7EED93899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2D96-023C-0BD9-DAEB-82617DD88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4E7F5A-3A0D-AF10-C9C4-D0E2B43D56DD}"/>
                  </a:ext>
                </a:extLst>
              </p14:cNvPr>
              <p14:cNvContentPartPr/>
              <p14:nvPr/>
            </p14:nvContentPartPr>
            <p14:xfrm>
              <a:off x="1508040" y="186480"/>
              <a:ext cx="7508520" cy="537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4E7F5A-3A0D-AF10-C9C4-D0E2B43D5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680" y="177120"/>
                <a:ext cx="7527240" cy="53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D01B13-A1BD-13A9-6C1A-1F2AB08FDA79}"/>
                  </a:ext>
                </a:extLst>
              </p14:cNvPr>
              <p14:cNvContentPartPr/>
              <p14:nvPr/>
            </p14:nvContentPartPr>
            <p14:xfrm>
              <a:off x="1131840" y="1032120"/>
              <a:ext cx="5276520" cy="289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D01B13-A1BD-13A9-6C1A-1F2AB08FDA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480" y="1022760"/>
                <a:ext cx="5295240" cy="29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There’s more to coding than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be successful, you also need to learn to make code efficient.  Part of this is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 fast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do that, we must understand how our code actually runs on the hardware.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5D50459B-45DA-9E22-D4C0-F18DD5A7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4419600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C933377-3185-5893-7420-9ACF7594B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4419600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C8C47D-2AE2-7CE7-FE7C-9ADBC4231F57}"/>
              </a:ext>
            </a:extLst>
          </p:cNvPr>
          <p:cNvSpPr/>
          <p:nvPr/>
        </p:nvSpPr>
        <p:spPr>
          <a:xfrm>
            <a:off x="3962400" y="4724400"/>
            <a:ext cx="1219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7B08-05DC-C0A9-0086-63C061CA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F4B71-F1D7-5237-EAB3-809A8A25E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6394-C180-5FBC-2F0B-F93E2E970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07E76F-A82F-B858-88A2-5D8F9DCFC1BD}"/>
                  </a:ext>
                </a:extLst>
              </p14:cNvPr>
              <p14:cNvContentPartPr/>
              <p14:nvPr/>
            </p14:nvContentPartPr>
            <p14:xfrm>
              <a:off x="1213560" y="121320"/>
              <a:ext cx="7542720" cy="64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07E76F-A82F-B858-88A2-5D8F9DCFC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200" y="111960"/>
                <a:ext cx="7561440" cy="64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687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4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524000"/>
            <a:ext cx="83058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Yes? No? Maybe?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57-BA9F-34AA-40F1-B8933CE0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5F05E-0421-2E3F-EB5D-CD6AC11B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Write a method to remove the third item from a singly-linked list.</a:t>
            </a:r>
          </a:p>
          <a:p>
            <a:endParaRPr lang="en-US" dirty="0"/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If we add a Tail pointer to a singly-linked list, which operations are faster? Which are not?</a:t>
            </a:r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endParaRPr lang="en-US" dirty="0"/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Which is faster:  a LinkedList or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7B6A-3D08-8731-561C-E2E12283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2F96-634A-4C52-A6F9-95E2062CE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Content Placeholder 6" descr="Head with gears outline">
            <a:extLst>
              <a:ext uri="{FF2B5EF4-FFF2-40B4-BE49-F238E27FC236}">
                <a16:creationId xmlns:a16="http://schemas.microsoft.com/office/drawing/2014/main" id="{518E89D1-9B6E-C3B2-5DAA-01FD2414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24800" y="76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354-F05F-828C-4D87-91D7AA50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E020-F455-7330-1E4C-4B168746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9116-70CE-6EBF-D44F-D60A7413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630D-9BFB-3A82-97FC-A7D9F6ED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2" y="1295400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F9CB-708A-A8BC-976D-BCBDD71AA311}"/>
              </a:ext>
            </a:extLst>
          </p:cNvPr>
          <p:cNvSpPr txBox="1"/>
          <p:nvPr/>
        </p:nvSpPr>
        <p:spPr>
          <a:xfrm>
            <a:off x="5781688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What do you want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</a:t>
            </a:r>
            <a:r>
              <a:rPr lang="en-US" sz="2800" dirty="0">
                <a:latin typeface="+mn-lt"/>
              </a:rPr>
              <a:t> with the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F758-41FE-CFA5-E0B7-FC7FC203FF98}"/>
              </a:ext>
            </a:extLst>
          </p:cNvPr>
          <p:cNvSpPr txBox="1"/>
          <p:nvPr/>
        </p:nvSpPr>
        <p:spPr>
          <a:xfrm>
            <a:off x="5781688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DBFE-CBEB-2D78-C5A1-EBE50B12CC15}"/>
              </a:ext>
            </a:extLst>
          </p:cNvPr>
          <p:cNvSpPr txBox="1"/>
          <p:nvPr/>
        </p:nvSpPr>
        <p:spPr>
          <a:xfrm>
            <a:off x="359229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F5FE-018F-43CD-1311-A9659CC186B5}"/>
              </a:ext>
            </a:extLst>
          </p:cNvPr>
          <p:cNvSpPr txBox="1"/>
          <p:nvPr/>
        </p:nvSpPr>
        <p:spPr>
          <a:xfrm>
            <a:off x="4572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How is the data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arranged</a:t>
            </a:r>
            <a:r>
              <a:rPr lang="en-US" sz="2800" dirty="0">
                <a:latin typeface="+mn-lt"/>
              </a:rPr>
              <a:t> in memory?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6CCF8-4AA5-4EC2-2DA4-1AF17BD46AEB}"/>
              </a:ext>
            </a:extLst>
          </p:cNvPr>
          <p:cNvCxnSpPr/>
          <p:nvPr/>
        </p:nvCxnSpPr>
        <p:spPr>
          <a:xfrm flipH="1">
            <a:off x="5334000" y="3130897"/>
            <a:ext cx="914400" cy="2981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221B0-4D4D-0897-0E0B-8C8AC9B01A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57400" y="3823395"/>
            <a:ext cx="1676400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6BD34-A066-93F4-D66A-3DD6A2FFCB4B}"/>
              </a:ext>
            </a:extLst>
          </p:cNvPr>
          <p:cNvCxnSpPr>
            <a:cxnSpLocks/>
          </p:cNvCxnSpPr>
          <p:nvPr/>
        </p:nvCxnSpPr>
        <p:spPr>
          <a:xfrm>
            <a:off x="2362200" y="3823395"/>
            <a:ext cx="2291882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3A8-4923-8F7C-8CC3-9B16DB4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or Data Structure?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A484-D507-10B6-A8AC-940B394B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428750"/>
            <a:ext cx="3276600" cy="436245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sz="4000" dirty="0" err="1"/>
              <a:t>LottoBag</a:t>
            </a:r>
            <a:endParaRPr lang="en-US" sz="4000" dirty="0"/>
          </a:p>
          <a:p>
            <a:pPr>
              <a:spcAft>
                <a:spcPts val="3600"/>
              </a:spcAft>
            </a:pPr>
            <a:r>
              <a:rPr lang="en-US" sz="4000" dirty="0"/>
              <a:t>Transcript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Playlist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Binary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A87-3BFB-9A18-B49A-424B55400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722-35C2-8D4C-33FE-45BBA78D0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7F57-2EB3-2C64-3182-DD5EB88CD9B2}"/>
              </a:ext>
            </a:extLst>
          </p:cNvPr>
          <p:cNvGrpSpPr/>
          <p:nvPr/>
        </p:nvGrpSpPr>
        <p:grpSpPr>
          <a:xfrm>
            <a:off x="2895600" y="1314450"/>
            <a:ext cx="1051560" cy="4453890"/>
            <a:chOff x="3291840" y="1314450"/>
            <a:chExt cx="1051560" cy="4453890"/>
          </a:xfrm>
        </p:grpSpPr>
        <p:pic>
          <p:nvPicPr>
            <p:cNvPr id="8194" name="Picture 2" descr="Money Bag 3 Icon - Free Icons">
              <a:extLst>
                <a:ext uri="{FF2B5EF4-FFF2-40B4-BE49-F238E27FC236}">
                  <a16:creationId xmlns:a16="http://schemas.microsoft.com/office/drawing/2014/main" id="{AA6036B4-9378-A3B6-B842-F2A92275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420" y="1314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Scroll with solid fill">
              <a:extLst>
                <a:ext uri="{FF2B5EF4-FFF2-40B4-BE49-F238E27FC236}">
                  <a16:creationId xmlns:a16="http://schemas.microsoft.com/office/drawing/2014/main" id="{2F69B6C6-224A-1A95-5F46-53AB548C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0260" y="2517140"/>
              <a:ext cx="934720" cy="934720"/>
            </a:xfrm>
            <a:prstGeom prst="rect">
              <a:avLst/>
            </a:prstGeom>
          </p:spPr>
        </p:pic>
        <p:pic>
          <p:nvPicPr>
            <p:cNvPr id="8200" name="Picture 8" descr="Playlist - Free music icons">
              <a:extLst>
                <a:ext uri="{FF2B5EF4-FFF2-40B4-BE49-F238E27FC236}">
                  <a16:creationId xmlns:a16="http://schemas.microsoft.com/office/drawing/2014/main" id="{FE009790-2EDF-707D-DC20-8F51A861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520" y="374015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Binary Tree Icons - Free SVG &amp; PNG Binary Tree Images - Noun Project">
              <a:extLst>
                <a:ext uri="{FF2B5EF4-FFF2-40B4-BE49-F238E27FC236}">
                  <a16:creationId xmlns:a16="http://schemas.microsoft.com/office/drawing/2014/main" id="{5B97BACC-E040-6A17-6C6F-B2AD3852C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471678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3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3E5-9253-89B2-8D94-6EFCD2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B42C-168A-E850-EB5D-FC779EA3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BFDE-CDCB-EA06-5CC4-9CB598635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499C68-5C10-4CEB-E0A3-63AE214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29"/>
            <a:ext cx="8382000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8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A47-0E65-B7DA-5697-7969EB1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ADTs in Java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A687-459E-C068-CF60-070879915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BFD2-8EDE-520A-42E0-65C67C18F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88C7F8-692F-6323-ABB6-F7DE6000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red oval object with black background">
            <a:extLst>
              <a:ext uri="{FF2B5EF4-FFF2-40B4-BE49-F238E27FC236}">
                <a16:creationId xmlns:a16="http://schemas.microsoft.com/office/drawing/2014/main" id="{BA48AFC0-4DF1-C731-01A7-3965A2C0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524000" cy="1005565"/>
          </a:xfrm>
          <a:prstGeom prst="rect">
            <a:avLst/>
          </a:prstGeom>
        </p:spPr>
      </p:pic>
      <p:pic>
        <p:nvPicPr>
          <p:cNvPr id="12" name="Picture 11" descr="A red oval object with black background">
            <a:extLst>
              <a:ext uri="{FF2B5EF4-FFF2-40B4-BE49-F238E27FC236}">
                <a16:creationId xmlns:a16="http://schemas.microsoft.com/office/drawing/2014/main" id="{1E97C45C-A8BE-4DAA-2D05-3532FBE6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524000" cy="1005565"/>
          </a:xfrm>
          <a:prstGeom prst="rect">
            <a:avLst/>
          </a:prstGeom>
        </p:spPr>
      </p:pic>
      <p:pic>
        <p:nvPicPr>
          <p:cNvPr id="13" name="Picture 12" descr="A red oval object with black background">
            <a:extLst>
              <a:ext uri="{FF2B5EF4-FFF2-40B4-BE49-F238E27FC236}">
                <a16:creationId xmlns:a16="http://schemas.microsoft.com/office/drawing/2014/main" id="{3E1D7978-66BF-0C40-06B7-F2AFFE3C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524000" cy="1005565"/>
          </a:xfrm>
          <a:prstGeom prst="rect">
            <a:avLst/>
          </a:prstGeom>
        </p:spPr>
      </p:pic>
      <p:pic>
        <p:nvPicPr>
          <p:cNvPr id="14" name="Picture 13" descr="A red oval object with black background">
            <a:extLst>
              <a:ext uri="{FF2B5EF4-FFF2-40B4-BE49-F238E27FC236}">
                <a16:creationId xmlns:a16="http://schemas.microsoft.com/office/drawing/2014/main" id="{CAC909A3-B67F-221E-6C39-D63B1E70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94897"/>
            <a:ext cx="1295400" cy="1005565"/>
          </a:xfrm>
          <a:prstGeom prst="rect">
            <a:avLst/>
          </a:prstGeom>
        </p:spPr>
      </p:pic>
      <p:pic>
        <p:nvPicPr>
          <p:cNvPr id="15" name="Picture 14" descr="A red oval object with black background">
            <a:extLst>
              <a:ext uri="{FF2B5EF4-FFF2-40B4-BE49-F238E27FC236}">
                <a16:creationId xmlns:a16="http://schemas.microsoft.com/office/drawing/2014/main" id="{84188720-C81A-F7CB-7211-50A1C643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57914"/>
            <a:ext cx="967903" cy="7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1EF-B09D-4C72-B8C2-5CF4445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0CD27-5706-F583-F5C6-5CE2E157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en-US" dirty="0"/>
              <a:t>Last-in / First-out   (LIFO)</a:t>
            </a:r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BC43-9453-261A-26F0-235D62CC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EFBF-655B-8F65-EE4E-FA0506508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0E30-3D4F-6305-92EC-1EEF53BAE353}"/>
              </a:ext>
            </a:extLst>
          </p:cNvPr>
          <p:cNvSpPr txBox="1"/>
          <p:nvPr/>
        </p:nvSpPr>
        <p:spPr>
          <a:xfrm>
            <a:off x="685800" y="5486400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https://yongdanielliang.github.io/animation/web/Stack.html</a:t>
            </a:r>
            <a:endParaRPr lang="en-US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E985ADD-5797-D143-6375-0433F744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8525" y="1903349"/>
            <a:ext cx="2266950" cy="34306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B2FB67-1E99-C865-504C-CCA244F849A4}"/>
                  </a:ext>
                </a:extLst>
              </p14:cNvPr>
              <p14:cNvContentPartPr/>
              <p14:nvPr/>
            </p14:nvContentPartPr>
            <p14:xfrm>
              <a:off x="887760" y="251640"/>
              <a:ext cx="8181360" cy="480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B2FB67-1E99-C865-504C-CCA244F849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400" y="242280"/>
                <a:ext cx="8200080" cy="48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8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CB7-47FE-5CE5-404B-2D675C4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EA8E-C3E0-9748-ACDC-CD41994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push(9)</a:t>
            </a:r>
          </a:p>
          <a:p>
            <a:r>
              <a:rPr lang="en-US" dirty="0"/>
              <a:t>push(21)</a:t>
            </a:r>
          </a:p>
          <a:p>
            <a:r>
              <a:rPr lang="en-US" dirty="0"/>
              <a:t>push(13)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push(14)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C67F-9785-5BA6-6E73-52BEAABEA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FA2B-A193-DA64-8076-CCD8E4BD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78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14:cNvPr>
              <p14:cNvContentPartPr/>
              <p14:nvPr/>
            </p14:nvContentPartPr>
            <p14:xfrm>
              <a:off x="304200" y="847440"/>
              <a:ext cx="8687880" cy="474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40" y="838080"/>
                <a:ext cx="8706600" cy="47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B9-32A3-8FA3-C5A6-5DC8C16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E33B-D686-DAF4-0113-061510FC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778877"/>
          </a:xfrm>
        </p:spPr>
        <p:txBody>
          <a:bodyPr/>
          <a:lstStyle/>
          <a:p>
            <a:r>
              <a:rPr lang="en-US" dirty="0"/>
              <a:t>Ctrl + Z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4969-B676-D817-0F9E-6E74AFEB9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C67D-8706-9634-5427-7DDBB4D3A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5122" name="Picture 2" descr="Square maze Game for kids 2416178 Vector Art at Vecteezy">
            <a:extLst>
              <a:ext uri="{FF2B5EF4-FFF2-40B4-BE49-F238E27FC236}">
                <a16:creationId xmlns:a16="http://schemas.microsoft.com/office/drawing/2014/main" id="{2DD1A3BD-A063-50A5-8657-15409E3A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14894" r="8510" b="14894"/>
          <a:stretch/>
        </p:blipFill>
        <p:spPr bwMode="auto">
          <a:xfrm>
            <a:off x="2230582" y="1638300"/>
            <a:ext cx="46828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18A7B-40D1-2CE2-94DD-D94858517A75}"/>
              </a:ext>
            </a:extLst>
          </p:cNvPr>
          <p:cNvGrpSpPr/>
          <p:nvPr/>
        </p:nvGrpSpPr>
        <p:grpSpPr>
          <a:xfrm>
            <a:off x="2721429" y="1502229"/>
            <a:ext cx="3730170" cy="228600"/>
            <a:chOff x="2721429" y="1502229"/>
            <a:chExt cx="3730170" cy="2286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378B5-09EE-B6C5-5DFD-1DAD75C4A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632CA3-5A4F-78AF-8A45-86CBC059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FCBBDA-E00A-52F3-F7A4-494CDEB9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4CB216-D9AF-0BDF-0221-89EDE7D8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92C36-FA4C-2299-5C53-47748C38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114C61-270A-8EF8-46A2-AD1F4A929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3D38E-FED1-6A9F-3288-0BA0B686E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6F5FC-2B49-5A4E-E8C2-28A94CA2B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18EC3B-377D-6D26-4EC4-8AABC6DB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01131E-F2F4-52B5-7313-CC97A442B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4E29D8-9207-D422-DE43-85B35CAF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FD84F-F817-90EE-08B7-C2912923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7BDE08-8512-625D-1805-041653A59F60}"/>
              </a:ext>
            </a:extLst>
          </p:cNvPr>
          <p:cNvGrpSpPr/>
          <p:nvPr/>
        </p:nvGrpSpPr>
        <p:grpSpPr>
          <a:xfrm rot="5400000">
            <a:off x="716663" y="3505200"/>
            <a:ext cx="3730170" cy="228600"/>
            <a:chOff x="2721429" y="1502229"/>
            <a:chExt cx="3730170" cy="228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0907D1-33A9-B683-811A-BFFD5E49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107EF-734B-C3C6-8B14-F5DF0210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915C6-A891-7C85-54E9-553693C23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816214-EC24-D247-C11A-9FCB6D8D5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F0DFF-E7C7-DB00-2023-4F974743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3A9BE-0A29-1175-7C9F-B3C80BDA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1D809-5753-B69E-713B-D085C604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7C4ECA-A3A2-92D5-437B-5928C6DE7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768DBF-90C6-0CBC-C536-89A6A2485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1B9353-F1B6-8201-5F6C-5A56797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4451E-D660-D33C-CD21-6E829AB5E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C9F57-4449-BB18-3D7E-BE31EB0C8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2EB912-3259-4AE2-397A-61A083362FC9}"/>
              </a:ext>
            </a:extLst>
          </p:cNvPr>
          <p:cNvGrpSpPr/>
          <p:nvPr/>
        </p:nvGrpSpPr>
        <p:grpSpPr>
          <a:xfrm>
            <a:off x="2336799" y="1430923"/>
            <a:ext cx="4154715" cy="4053662"/>
            <a:chOff x="2336799" y="1430923"/>
            <a:chExt cx="4154715" cy="40536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DF4C8-64EB-2827-3AF3-887D9CBC844C}"/>
                </a:ext>
              </a:extLst>
            </p:cNvPr>
            <p:cNvSpPr txBox="1"/>
            <p:nvPr/>
          </p:nvSpPr>
          <p:spPr>
            <a:xfrm>
              <a:off x="275441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111A-4469-F00A-CB48-6897A635F57E}"/>
                </a:ext>
              </a:extLst>
            </p:cNvPr>
            <p:cNvSpPr txBox="1"/>
            <p:nvPr/>
          </p:nvSpPr>
          <p:spPr>
            <a:xfrm>
              <a:off x="307373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417EC-F3A3-DA4F-BF7D-EF8E19DF07C9}"/>
                </a:ext>
              </a:extLst>
            </p:cNvPr>
            <p:cNvSpPr txBox="1"/>
            <p:nvPr/>
          </p:nvSpPr>
          <p:spPr>
            <a:xfrm>
              <a:off x="341615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6B59F-BED4-6630-E9E4-D5AE7CF5AB84}"/>
                </a:ext>
              </a:extLst>
            </p:cNvPr>
            <p:cNvSpPr txBox="1"/>
            <p:nvPr/>
          </p:nvSpPr>
          <p:spPr>
            <a:xfrm>
              <a:off x="3757240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6FEB60-E69B-8FA8-066F-91F36B01BB7F}"/>
                </a:ext>
              </a:extLst>
            </p:cNvPr>
            <p:cNvSpPr txBox="1"/>
            <p:nvPr/>
          </p:nvSpPr>
          <p:spPr>
            <a:xfrm>
              <a:off x="4093215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5B92-67B5-54D7-C763-C9F9ED32B899}"/>
                </a:ext>
              </a:extLst>
            </p:cNvPr>
            <p:cNvSpPr txBox="1"/>
            <p:nvPr/>
          </p:nvSpPr>
          <p:spPr>
            <a:xfrm>
              <a:off x="4448868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96DED-5F63-7FB1-7E81-B53E3531BEB0}"/>
                </a:ext>
              </a:extLst>
            </p:cNvPr>
            <p:cNvSpPr txBox="1"/>
            <p:nvPr/>
          </p:nvSpPr>
          <p:spPr>
            <a:xfrm>
              <a:off x="4789952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012876-4C4B-1655-D378-7AE120FE4C0D}"/>
                </a:ext>
              </a:extLst>
            </p:cNvPr>
            <p:cNvSpPr txBox="1"/>
            <p:nvPr/>
          </p:nvSpPr>
          <p:spPr>
            <a:xfrm>
              <a:off x="513080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3C322-BA9D-1E99-A054-9A61C07E73F4}"/>
                </a:ext>
              </a:extLst>
            </p:cNvPr>
            <p:cNvSpPr txBox="1"/>
            <p:nvPr/>
          </p:nvSpPr>
          <p:spPr>
            <a:xfrm>
              <a:off x="5457939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0B810A-0315-51C7-7197-5320263A61E0}"/>
                </a:ext>
              </a:extLst>
            </p:cNvPr>
            <p:cNvSpPr txBox="1"/>
            <p:nvPr/>
          </p:nvSpPr>
          <p:spPr>
            <a:xfrm>
              <a:off x="5791603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FDB559-248C-CE45-43E9-63B390ADBBEA}"/>
                </a:ext>
              </a:extLst>
            </p:cNvPr>
            <p:cNvSpPr txBox="1"/>
            <p:nvPr/>
          </p:nvSpPr>
          <p:spPr>
            <a:xfrm>
              <a:off x="6059986" y="143092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F85A49-23F2-EF71-336E-74B07AE2E192}"/>
                </a:ext>
              </a:extLst>
            </p:cNvPr>
            <p:cNvSpPr txBox="1"/>
            <p:nvPr/>
          </p:nvSpPr>
          <p:spPr>
            <a:xfrm>
              <a:off x="2427699" y="175749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A3F03-68CE-E969-2BA8-9BAE76488908}"/>
                </a:ext>
              </a:extLst>
            </p:cNvPr>
            <p:cNvSpPr txBox="1"/>
            <p:nvPr/>
          </p:nvSpPr>
          <p:spPr>
            <a:xfrm>
              <a:off x="2427699" y="2091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910E36-5BB7-5AEA-CCDE-994244991CE1}"/>
                </a:ext>
              </a:extLst>
            </p:cNvPr>
            <p:cNvSpPr txBox="1"/>
            <p:nvPr/>
          </p:nvSpPr>
          <p:spPr>
            <a:xfrm>
              <a:off x="2427699" y="24258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A12CA1-B1D2-62B9-1BB2-24A00648DA4E}"/>
                </a:ext>
              </a:extLst>
            </p:cNvPr>
            <p:cNvSpPr txBox="1"/>
            <p:nvPr/>
          </p:nvSpPr>
          <p:spPr>
            <a:xfrm>
              <a:off x="2427699" y="2767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C33BD7-D7A3-B32C-A0E0-BD3CCC9B4BCD}"/>
                </a:ext>
              </a:extLst>
            </p:cNvPr>
            <p:cNvSpPr txBox="1"/>
            <p:nvPr/>
          </p:nvSpPr>
          <p:spPr>
            <a:xfrm>
              <a:off x="2427699" y="312301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AE3CD1A9-99B8-CDF4-AD99-DA2CFDC5CFCB}"/>
                </a:ext>
              </a:extLst>
            </p:cNvPr>
            <p:cNvSpPr txBox="1"/>
            <p:nvPr/>
          </p:nvSpPr>
          <p:spPr>
            <a:xfrm>
              <a:off x="2427699" y="34566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1" name="TextBox 5120">
              <a:extLst>
                <a:ext uri="{FF2B5EF4-FFF2-40B4-BE49-F238E27FC236}">
                  <a16:creationId xmlns:a16="http://schemas.microsoft.com/office/drawing/2014/main" id="{41888ACD-E255-A9B2-6CE8-70B92E4C9C34}"/>
                </a:ext>
              </a:extLst>
            </p:cNvPr>
            <p:cNvSpPr txBox="1"/>
            <p:nvPr/>
          </p:nvSpPr>
          <p:spPr>
            <a:xfrm>
              <a:off x="2427699" y="379801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AD6F3B28-3684-6B0E-A0CE-9F0A12113FFD}"/>
                </a:ext>
              </a:extLst>
            </p:cNvPr>
            <p:cNvSpPr txBox="1"/>
            <p:nvPr/>
          </p:nvSpPr>
          <p:spPr>
            <a:xfrm>
              <a:off x="2427699" y="414564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4" name="TextBox 5123">
              <a:extLst>
                <a:ext uri="{FF2B5EF4-FFF2-40B4-BE49-F238E27FC236}">
                  <a16:creationId xmlns:a16="http://schemas.microsoft.com/office/drawing/2014/main" id="{21C21934-4670-D0E1-456A-5FEDF60A088D}"/>
                </a:ext>
              </a:extLst>
            </p:cNvPr>
            <p:cNvSpPr txBox="1"/>
            <p:nvPr/>
          </p:nvSpPr>
          <p:spPr>
            <a:xfrm>
              <a:off x="2427699" y="448563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618E0EBD-18F6-D76D-C546-E1867B13C0FE}"/>
                </a:ext>
              </a:extLst>
            </p:cNvPr>
            <p:cNvSpPr txBox="1"/>
            <p:nvPr/>
          </p:nvSpPr>
          <p:spPr>
            <a:xfrm>
              <a:off x="2427699" y="4800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D9E44D68-B8C5-2055-AE77-164CD395195A}"/>
                </a:ext>
              </a:extLst>
            </p:cNvPr>
            <p:cNvSpPr txBox="1"/>
            <p:nvPr/>
          </p:nvSpPr>
          <p:spPr>
            <a:xfrm>
              <a:off x="2336799" y="514603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F1B35D-E78A-91EE-A6E3-2FF956CB13CF}"/>
              </a:ext>
            </a:extLst>
          </p:cNvPr>
          <p:cNvSpPr txBox="1">
            <a:spLocks/>
          </p:cNvSpPr>
          <p:nvPr/>
        </p:nvSpPr>
        <p:spPr bwMode="auto">
          <a:xfrm>
            <a:off x="381000" y="2375791"/>
            <a:ext cx="8382000" cy="204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Down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787CB9-AD4E-808B-23A0-97895812F7C0}"/>
                  </a:ext>
                </a:extLst>
              </p14:cNvPr>
              <p14:cNvContentPartPr/>
              <p14:nvPr/>
            </p14:nvContentPartPr>
            <p14:xfrm>
              <a:off x="1662120" y="2242800"/>
              <a:ext cx="7114320" cy="3275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787CB9-AD4E-808B-23A0-97895812F7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233440"/>
                <a:ext cx="7133040" cy="32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2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F7B-DA1E-F0E6-65C3-5D22AB1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8EDF-710C-26FF-22A6-CA426B5B9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4C3-5114-5639-0984-9F5A68ACC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C51D-9EB7-ED40-8C92-B5C5E12A4F13}"/>
              </a:ext>
            </a:extLst>
          </p:cNvPr>
          <p:cNvSpPr txBox="1"/>
          <p:nvPr/>
        </p:nvSpPr>
        <p:spPr>
          <a:xfrm>
            <a:off x="381000" y="1905506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StackMain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657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F95-19A0-451E-E160-0D77ADA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00C6-CAB2-D162-41E1-7806BFCE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685800"/>
          </a:xfrm>
        </p:spPr>
        <p:txBody>
          <a:bodyPr/>
          <a:lstStyle/>
          <a:p>
            <a:r>
              <a:rPr lang="en-US" dirty="0"/>
              <a:t>First-in / First-out  (FIFO)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AFC9-B651-A123-6E68-F1B9A4C7B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A608-E7D8-AB55-C3A5-5F15FBC4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77EB48-02A7-9BB9-EFA9-20199366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700" y="1768792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593CC-6E9C-D6E1-89C2-0E1FD5AD35E9}"/>
              </a:ext>
            </a:extLst>
          </p:cNvPr>
          <p:cNvSpPr txBox="1">
            <a:spLocks/>
          </p:cNvSpPr>
          <p:nvPr/>
        </p:nvSpPr>
        <p:spPr bwMode="auto">
          <a:xfrm>
            <a:off x="381000" y="5486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4800" algn="ctr"/>
                <a:tab pos="7772400" algn="r"/>
              </a:tabLst>
            </a:pPr>
            <a:r>
              <a:rPr lang="en-US" dirty="0"/>
              <a:t>offer()	poll()	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5353-171A-C639-D0E9-21037C7E194F}"/>
              </a:ext>
            </a:extLst>
          </p:cNvPr>
          <p:cNvSpPr txBox="1"/>
          <p:nvPr/>
        </p:nvSpPr>
        <p:spPr>
          <a:xfrm>
            <a:off x="2133600" y="5160845"/>
            <a:ext cx="4800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050" dirty="0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sz="1050" dirty="0">
                <a:solidFill>
                  <a:srgbClr val="0070C0"/>
                </a:solidFill>
                <a:latin typeface="Speak Pro" panose="020B0504020101020102" pitchFamily="34" charset="0"/>
              </a:rPr>
              <a:t>https://nystudio107.com/blog/robust-queue-job-handling-in-craft-cms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D277BD-5CD0-08E7-9739-68F3F1FAF07D}"/>
                  </a:ext>
                </a:extLst>
              </p14:cNvPr>
              <p14:cNvContentPartPr/>
              <p14:nvPr/>
            </p14:nvContentPartPr>
            <p14:xfrm>
              <a:off x="2618280" y="139320"/>
              <a:ext cx="6409440" cy="231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D277BD-5CD0-08E7-9739-68F3F1FAF0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920" y="129960"/>
                <a:ext cx="6428160" cy="23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374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AF5-1D51-2AD1-844D-D76B2DF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7F7-1D5B-267C-8B57-68CFC23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2286000" cy="5257800"/>
          </a:xfrm>
        </p:spPr>
        <p:txBody>
          <a:bodyPr/>
          <a:lstStyle/>
          <a:p>
            <a:pPr marL="0" indent="0"/>
            <a:r>
              <a:rPr lang="en-US" sz="2800" dirty="0"/>
              <a:t>offer(7)</a:t>
            </a:r>
          </a:p>
          <a:p>
            <a:pPr marL="0" indent="0"/>
            <a:r>
              <a:rPr lang="en-US" sz="2800" dirty="0"/>
              <a:t>offer(9)</a:t>
            </a:r>
          </a:p>
          <a:p>
            <a:pPr marL="0" indent="0"/>
            <a:r>
              <a:rPr lang="en-US" sz="2800" dirty="0"/>
              <a:t>offer(12)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offer(17)</a:t>
            </a:r>
          </a:p>
          <a:p>
            <a:pPr marL="0" indent="0"/>
            <a:r>
              <a:rPr lang="en-US" sz="2800" dirty="0"/>
              <a:t>offer(21)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poll()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E047-FCAD-00B5-263F-DEF60048E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5487-A28B-E3E1-B340-CDDE68B2D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4D6C-DA19-FC9D-5232-75EAAAD63A77}"/>
              </a:ext>
            </a:extLst>
          </p:cNvPr>
          <p:cNvSpPr txBox="1"/>
          <p:nvPr/>
        </p:nvSpPr>
        <p:spPr>
          <a:xfrm>
            <a:off x="6994251" y="10668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8AC5C1-1BC6-760A-8D45-FC4FABF83879}"/>
              </a:ext>
            </a:extLst>
          </p:cNvPr>
          <p:cNvSpPr/>
          <p:nvPr/>
        </p:nvSpPr>
        <p:spPr>
          <a:xfrm flipH="1">
            <a:off x="4005763" y="1145232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E3C9-0A3F-BFDA-B66E-5F01FA559373}"/>
              </a:ext>
            </a:extLst>
          </p:cNvPr>
          <p:cNvSpPr txBox="1"/>
          <p:nvPr/>
        </p:nvSpPr>
        <p:spPr>
          <a:xfrm>
            <a:off x="3095548" y="1066800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FECEB-ADBC-D6A9-722F-1A770F0FC9EC}"/>
              </a:ext>
            </a:extLst>
          </p:cNvPr>
          <p:cNvSpPr txBox="1"/>
          <p:nvPr/>
        </p:nvSpPr>
        <p:spPr>
          <a:xfrm>
            <a:off x="2438400" y="5788968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https://yongdanielliang.github.io/animation/web/Queue.html</a:t>
            </a:r>
            <a:endParaRPr lang="en-US" sz="20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5EE8AE-7F2F-DF31-B4A0-5FA089BBE50A}"/>
                  </a:ext>
                </a:extLst>
              </p14:cNvPr>
              <p14:cNvContentPartPr/>
              <p14:nvPr/>
            </p14:nvContentPartPr>
            <p14:xfrm>
              <a:off x="497880" y="1342080"/>
              <a:ext cx="7050960" cy="4000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5EE8AE-7F2F-DF31-B4A0-5FA089BBE5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520" y="1332720"/>
                <a:ext cx="706968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10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A6A-A02C-4C99-87A3-48650C2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BE0E-813A-B257-4405-DD078F0AF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22168-2B85-A0E8-D719-E21FDA5BE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99C72-2A71-A791-85D0-914D3E6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6420"/>
              </p:ext>
            </p:extLst>
          </p:nvPr>
        </p:nvGraphicFramePr>
        <p:xfrm>
          <a:off x="457200" y="1295400"/>
          <a:ext cx="4267200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63138226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6802651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42001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5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offer(e)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3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Remove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US" sz="200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2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Examine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79741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C0B5582-E51D-937D-55CC-ABA4F95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129540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26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049-0946-027A-1268-1EBAFC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5967-7F32-5A66-8AFF-5B46C5BF6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F1F1-3E71-B481-2CD7-EE7257E32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3DCA-4513-58CB-A47F-D51F7212F407}"/>
              </a:ext>
            </a:extLst>
          </p:cNvPr>
          <p:cNvSpPr txBox="1"/>
          <p:nvPr/>
        </p:nvSpPr>
        <p:spPr>
          <a:xfrm>
            <a:off x="1193061" y="31253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C336-8D66-2F62-6D85-631983FD96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7400" y="3356151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695C3-8DB9-4194-405B-398F88FB241C}"/>
              </a:ext>
            </a:extLst>
          </p:cNvPr>
          <p:cNvGrpSpPr/>
          <p:nvPr/>
        </p:nvGrpSpPr>
        <p:grpSpPr>
          <a:xfrm>
            <a:off x="2569787" y="2833754"/>
            <a:ext cx="977931" cy="1044792"/>
            <a:chOff x="1774219" y="2209800"/>
            <a:chExt cx="977931" cy="10447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CBED9-D114-A343-FAF4-D53281AE61B3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21A9B4-3FBE-3BFF-845B-E80BC8FE29D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A210B-38BB-0AB5-AD94-DEE29B6C4D7B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24E10-5DE3-88DA-F6B7-E12889FE56B2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3F4D2-3FF3-F149-DC20-2D47E433A7C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5EDAD-32E1-B218-F19F-A5E7E5E864AA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4097C-7894-2FA5-E3AA-DB7E3AB2697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31710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EE115-7E1B-8C62-B644-847456505449}"/>
              </a:ext>
            </a:extLst>
          </p:cNvPr>
          <p:cNvGrpSpPr/>
          <p:nvPr/>
        </p:nvGrpSpPr>
        <p:grpSpPr>
          <a:xfrm>
            <a:off x="4093633" y="2839850"/>
            <a:ext cx="432016" cy="1044792"/>
            <a:chOff x="2320134" y="2209800"/>
            <a:chExt cx="432016" cy="1044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322E0-7A43-9C0B-5A02-1F2745E4B7E7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B5520-3E48-66CF-C45F-205E878F805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4A63D-B0F8-8CBA-16F0-9D227DA1BCF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17859E-51B8-A803-6031-445A701408F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47718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BC5E1-EEFC-95BA-1A0A-FABF94A5D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30998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6D85A-7F77-5487-57C6-632727AC5D03}"/>
              </a:ext>
            </a:extLst>
          </p:cNvPr>
          <p:cNvGrpSpPr/>
          <p:nvPr/>
        </p:nvGrpSpPr>
        <p:grpSpPr>
          <a:xfrm>
            <a:off x="5071912" y="2839850"/>
            <a:ext cx="432016" cy="1044792"/>
            <a:chOff x="2320134" y="2209800"/>
            <a:chExt cx="432016" cy="10447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B4C92-6767-3D59-CFAA-A0FFAAA393A8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62A00-BC19-4212-E738-EACDA0C9C967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12DBB4-48B3-228A-10D4-D5C65CD83012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1DD5A-EFE6-47E1-03A8-F2A68306A957}"/>
              </a:ext>
            </a:extLst>
          </p:cNvPr>
          <p:cNvCxnSpPr>
            <a:cxnSpLocks/>
          </p:cNvCxnSpPr>
          <p:nvPr/>
        </p:nvCxnSpPr>
        <p:spPr>
          <a:xfrm flipH="1">
            <a:off x="452599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F1EE-3F71-390F-62A3-1675ED160C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281824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C9B3C-A89E-0EE1-D6A6-9EB9270E2EFA}"/>
              </a:ext>
            </a:extLst>
          </p:cNvPr>
          <p:cNvGrpSpPr/>
          <p:nvPr/>
        </p:nvGrpSpPr>
        <p:grpSpPr>
          <a:xfrm>
            <a:off x="6043747" y="2839850"/>
            <a:ext cx="432016" cy="1044792"/>
            <a:chOff x="2320134" y="2209800"/>
            <a:chExt cx="432016" cy="10447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40FBE7-5F01-066C-DD08-C3D3E2111F2B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3E7C4D-D445-A034-1800-E8788C1E2A01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7AD92C-8F48-17F1-2D92-E14E7649413A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9507C7-5C7D-0580-1568-FB7D4BDE7C47}"/>
              </a:ext>
            </a:extLst>
          </p:cNvPr>
          <p:cNvCxnSpPr>
            <a:cxnSpLocks/>
          </p:cNvCxnSpPr>
          <p:nvPr/>
        </p:nvCxnSpPr>
        <p:spPr>
          <a:xfrm flipH="1">
            <a:off x="5497832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47B62-0FE5-AACB-1B29-A338F4EB2F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5365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253E5-7B6B-AA0F-DE7B-2F890B9C6693}"/>
              </a:ext>
            </a:extLst>
          </p:cNvPr>
          <p:cNvGrpSpPr/>
          <p:nvPr/>
        </p:nvGrpSpPr>
        <p:grpSpPr>
          <a:xfrm>
            <a:off x="7015582" y="2839850"/>
            <a:ext cx="432016" cy="1044792"/>
            <a:chOff x="2320134" y="2209800"/>
            <a:chExt cx="432016" cy="10447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A43BD2-E981-11C3-C67C-B38D9DD2530A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CBD222-1F3A-4E64-45A3-F6F53284A6DF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02DB3-21BB-6756-762E-32EFA2D4033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F18F4-F32F-F3C7-EC4C-7749585686E8}"/>
              </a:ext>
            </a:extLst>
          </p:cNvPr>
          <p:cNvCxnSpPr>
            <a:cxnSpLocks/>
          </p:cNvCxnSpPr>
          <p:nvPr/>
        </p:nvCxnSpPr>
        <p:spPr>
          <a:xfrm flipH="1">
            <a:off x="646966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D78985-24EF-BD21-69F2-653068E639CC}"/>
              </a:ext>
            </a:extLst>
          </p:cNvPr>
          <p:cNvSpPr txBox="1"/>
          <p:nvPr/>
        </p:nvSpPr>
        <p:spPr>
          <a:xfrm>
            <a:off x="1193061" y="43389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1614A23-53BF-4C51-264F-E54AFC67CE1D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2057400" y="3884642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BED99-77A1-E5FC-052B-6B6C8DE218A4}"/>
              </a:ext>
            </a:extLst>
          </p:cNvPr>
          <p:cNvSpPr txBox="1"/>
          <p:nvPr/>
        </p:nvSpPr>
        <p:spPr>
          <a:xfrm>
            <a:off x="6784412" y="175719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FDF5B06-D338-0846-C4D9-A035AFF61470}"/>
              </a:ext>
            </a:extLst>
          </p:cNvPr>
          <p:cNvSpPr/>
          <p:nvPr/>
        </p:nvSpPr>
        <p:spPr>
          <a:xfrm flipH="1">
            <a:off x="3795924" y="1835624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E839B-0B91-A318-0BFC-451EA7FFF30E}"/>
              </a:ext>
            </a:extLst>
          </p:cNvPr>
          <p:cNvSpPr txBox="1"/>
          <p:nvPr/>
        </p:nvSpPr>
        <p:spPr>
          <a:xfrm>
            <a:off x="2885709" y="1757192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90393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6374" y="1364742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2495964" y="3205794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31C6D70-52F9-B298-6658-BA32D36F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343401"/>
            <a:ext cx="8382000" cy="1066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ordinary array won’t work because we’ll run out of space (even when the queue is not full!).</a:t>
            </a:r>
          </a:p>
        </p:txBody>
      </p:sp>
    </p:spTree>
    <p:extLst>
      <p:ext uri="{BB962C8B-B14F-4D97-AF65-F5344CB8AC3E}">
        <p14:creationId xmlns:p14="http://schemas.microsoft.com/office/powerpoint/2010/main" val="88923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74467" y="4083346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7088183" y="5499035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E8C4-8754-3671-BF22-48857A0D0759}"/>
              </a:ext>
            </a:extLst>
          </p:cNvPr>
          <p:cNvSpPr txBox="1"/>
          <p:nvPr/>
        </p:nvSpPr>
        <p:spPr>
          <a:xfrm>
            <a:off x="6667668" y="4806484"/>
            <a:ext cx="158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-1 = Empty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04FEEB13-0F78-A3D5-0E70-D05DA7B41D9F}"/>
              </a:ext>
            </a:extLst>
          </p:cNvPr>
          <p:cNvSpPr/>
          <p:nvPr/>
        </p:nvSpPr>
        <p:spPr>
          <a:xfrm flipV="1">
            <a:off x="228601" y="2370231"/>
            <a:ext cx="8734014" cy="1382970"/>
          </a:xfrm>
          <a:prstGeom prst="arc">
            <a:avLst>
              <a:gd name="adj1" fmla="val 10476639"/>
              <a:gd name="adj2" fmla="val 378461"/>
            </a:avLst>
          </a:prstGeom>
          <a:ln w="3810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495800" y="2362200"/>
            <a:ext cx="381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3200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3200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3200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9637D512-7F82-F611-64E6-782B5A4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778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6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867034"/>
            <a:ext cx="83058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ArrayDeque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way to make a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1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236-8492-8CEF-7D63-7834A05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 (in general)?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83A0E-8FC4-D9AF-DD23-28D9BD4E6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E01E-9CE7-F2AA-F1F4-C11F33A5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8EB4C89-92B9-3B15-F70F-DC478698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Queue queue = new Queue();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 !queue.isEmpty()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queue.poll()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queue.offer( stack.pop()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472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1EE-E827-8366-131E-4EA5095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86100-0EE0-383A-4334-10ED89A5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When n = 10?  In general?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2B69-C22F-D296-B382-6447D5EE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EB1B-8CDA-23E9-22BC-79B9E42FF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B95B76D-D18C-C455-66B1-243C8199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76400"/>
            <a:ext cx="75438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(n&gt;0)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n % 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n = n/2;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System.out.print(stack.pop());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677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BA8-8713-2404-9262-79F6C6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0E5CD-C712-C674-3F02-B2BF619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Poll() always provides the “highest priority” value.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== the one that comes first in when sorting</a:t>
            </a:r>
          </a:p>
          <a:p>
            <a:pPr lvl="1"/>
            <a:r>
              <a:rPr lang="en-US" dirty="0"/>
              <a:t>Numbers:  Lowest first</a:t>
            </a:r>
          </a:p>
          <a:p>
            <a:pPr lvl="1"/>
            <a:r>
              <a:rPr lang="en-US" dirty="0"/>
              <a:t>Strings:  Alphabetical/Lexical order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Others:  Depends on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r>
              <a:rPr lang="en-US" dirty="0"/>
              <a:t>Note: Not sorted internally!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708-BC52-3B3E-4046-17D716070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9B7-8427-C92C-E56A-7C01AE81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41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9B11-2EC9-4D92-4F41-D79C9861426C}"/>
              </a:ext>
            </a:extLst>
          </p:cNvPr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6D3E79-8A86-B99C-CA96-2EE44DC71474}"/>
                  </a:ext>
                </a:extLst>
              </p14:cNvPr>
              <p14:cNvContentPartPr/>
              <p14:nvPr/>
            </p14:nvContentPartPr>
            <p14:xfrm>
              <a:off x="1526400" y="2077920"/>
              <a:ext cx="5509800" cy="222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6D3E79-8A86-B99C-CA96-2EE44DC71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040" y="2068560"/>
                <a:ext cx="5528520" cy="22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595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E69-F63E-8AF8-AC62-197B5BEF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this be useful?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52F1-9106-BFEE-9576-09E8E132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5BDF-490B-0E32-8B73-2258F5EA6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A9B6DAA-9D1A-8ACE-1A22-2E62D5D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1676400"/>
            <a:ext cx="914400" cy="914400"/>
          </a:xfrm>
          <a:prstGeom prst="rect">
            <a:avLst/>
          </a:prstGeom>
        </p:spPr>
      </p:pic>
      <p:pic>
        <p:nvPicPr>
          <p:cNvPr id="9" name="Graphic 8" descr="Wireless router outline">
            <a:extLst>
              <a:ext uri="{FF2B5EF4-FFF2-40B4-BE49-F238E27FC236}">
                <a16:creationId xmlns:a16="http://schemas.microsoft.com/office/drawing/2014/main" id="{22750069-A8C4-6499-146C-64BC61B9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676400"/>
            <a:ext cx="914400" cy="914400"/>
          </a:xfrm>
          <a:prstGeom prst="rect">
            <a:avLst/>
          </a:prstGeom>
        </p:spPr>
      </p:pic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DB29DC18-E570-E15F-A5A2-17EA3CC8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50030"/>
            <a:ext cx="914400" cy="914400"/>
          </a:xfrm>
          <a:prstGeom prst="rect">
            <a:avLst/>
          </a:prstGeom>
        </p:spPr>
      </p:pic>
      <p:pic>
        <p:nvPicPr>
          <p:cNvPr id="13" name="Graphic 12" descr="Doctor female outline">
            <a:extLst>
              <a:ext uri="{FF2B5EF4-FFF2-40B4-BE49-F238E27FC236}">
                <a16:creationId xmlns:a16="http://schemas.microsoft.com/office/drawing/2014/main" id="{F3AAE67E-CC47-2D27-9770-588784B72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1200" y="4050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EFAB-D936-B144-2CB8-76049314166D}"/>
              </a:ext>
            </a:extLst>
          </p:cNvPr>
          <p:cNvSpPr txBox="1"/>
          <p:nvPr/>
        </p:nvSpPr>
        <p:spPr>
          <a:xfrm>
            <a:off x="381000" y="12954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&lt;&gt;(comparator);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E971-D35C-F2EC-22AD-8C5AD08E719B}"/>
              </a:ext>
            </a:extLst>
          </p:cNvPr>
          <p:cNvSpPr txBox="1"/>
          <p:nvPr/>
        </p:nvSpPr>
        <p:spPr>
          <a:xfrm>
            <a:off x="2247900" y="2209800"/>
            <a:ext cx="464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 Comparator&lt;T&gt; </a:t>
            </a:r>
            <a:r>
              <a:rPr lang="en-US" sz="1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first,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second);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8AACD0-26FB-E05B-08FC-F52E675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05200"/>
            <a:ext cx="8382000" cy="1154192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dirty="0"/>
              <a:t>Since this interface requires just one method, we can use a lambda expression!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C376-1E38-B9F5-1BE5-26B26A2CA55A}"/>
              </a:ext>
            </a:extLst>
          </p:cNvPr>
          <p:cNvSpPr txBox="1"/>
          <p:nvPr/>
        </p:nvSpPr>
        <p:spPr>
          <a:xfrm>
            <a:off x="381000" y="4918948"/>
            <a:ext cx="838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-&gt; {code}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0541E-CF6A-BEF1-BDBD-3C5E3C607413}"/>
              </a:ext>
            </a:extLst>
          </p:cNvPr>
          <p:cNvCxnSpPr>
            <a:cxnSpLocks/>
          </p:cNvCxnSpPr>
          <p:nvPr/>
        </p:nvCxnSpPr>
        <p:spPr>
          <a:xfrm flipH="1">
            <a:off x="5638800" y="1600498"/>
            <a:ext cx="1371600" cy="68550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46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(a.k.a. Dictionaries)</a:t>
            </a:r>
          </a:p>
        </p:txBody>
      </p:sp>
      <p:pic>
        <p:nvPicPr>
          <p:cNvPr id="7" name="Content Placeholder 6" descr="Open book outline">
            <a:extLst>
              <a:ext uri="{FF2B5EF4-FFF2-40B4-BE49-F238E27FC236}">
                <a16:creationId xmlns:a16="http://schemas.microsoft.com/office/drawing/2014/main" id="{32C5A608-D28E-A61F-BE43-E956085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9144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14" name="Graphic 13" descr="Treasure Map outline">
            <a:extLst>
              <a:ext uri="{FF2B5EF4-FFF2-40B4-BE49-F238E27FC236}">
                <a16:creationId xmlns:a16="http://schemas.microsoft.com/office/drawing/2014/main" id="{1D60877E-14F2-25C4-159C-FCD8E70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152400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B062A5-61D7-6332-A015-8675FC4F3DA8}"/>
              </a:ext>
            </a:extLst>
          </p:cNvPr>
          <p:cNvCxnSpPr/>
          <p:nvPr/>
        </p:nvCxnSpPr>
        <p:spPr>
          <a:xfrm flipV="1">
            <a:off x="7162800" y="228600"/>
            <a:ext cx="1371600" cy="137160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A map works like a lookup table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Key ⇒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7898"/>
              </p:ext>
            </p:extLst>
          </p:nvPr>
        </p:nvGraphicFramePr>
        <p:xfrm>
          <a:off x="1752600" y="377698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(Last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00249138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AA29A-E82A-7AD7-622E-675F7000B352}"/>
              </a:ext>
            </a:extLst>
          </p:cNvPr>
          <p:cNvSpPr txBox="1"/>
          <p:nvPr/>
        </p:nvSpPr>
        <p:spPr>
          <a:xfrm>
            <a:off x="1143000" y="2814935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Keys </a:t>
            </a:r>
            <a:r>
              <a:rPr lang="en-US" b="1" dirty="0">
                <a:latin typeface="+mn-lt"/>
              </a:rPr>
              <a:t>must</a:t>
            </a:r>
            <a:r>
              <a:rPr lang="en-US" dirty="0">
                <a:latin typeface="+mn-lt"/>
              </a:rPr>
              <a:t> be unique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CB6FD-45FA-4892-B886-3D566B4439D7}"/>
              </a:ext>
            </a:extLst>
          </p:cNvPr>
          <p:cNvSpPr txBox="1"/>
          <p:nvPr/>
        </p:nvSpPr>
        <p:spPr>
          <a:xfrm>
            <a:off x="6210300" y="4385101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Values can have duplicates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FA2C1-1946-D192-C2FA-E38B40FE09CA}"/>
              </a:ext>
            </a:extLst>
          </p:cNvPr>
          <p:cNvCxnSpPr>
            <a:cxnSpLocks/>
          </p:cNvCxnSpPr>
          <p:nvPr/>
        </p:nvCxnSpPr>
        <p:spPr>
          <a:xfrm>
            <a:off x="2202180" y="3155950"/>
            <a:ext cx="152400" cy="57658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84A8E-6A76-4CB0-BDEB-C6B6DB4794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29100" y="4343400"/>
            <a:ext cx="19812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DE63F-3986-D858-1FA6-76F48AA81D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29100" y="4800600"/>
            <a:ext cx="1981200" cy="57584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70E-A30D-4F15-C212-2BA2826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9B97-1AB0-9A0C-070C-1B8DCCA14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AFCD-0C26-BA50-DA45-8DD416E00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F9D72-3495-29AB-2D06-D79FB3ADFDAD}"/>
              </a:ext>
            </a:extLst>
          </p:cNvPr>
          <p:cNvSpPr txBox="1"/>
          <p:nvPr/>
        </p:nvSpPr>
        <p:spPr>
          <a:xfrm>
            <a:off x="381000" y="1706701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Make a Map from Equipment# to Name  (Integer to String)</a:t>
            </a:r>
            <a:endParaRPr lang="en-US" sz="2000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and add some Key/Value pairs: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"Wischgoll"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4B32-54F8-91A3-0AFB-6CEEA3642DCD}"/>
              </a:ext>
            </a:extLst>
          </p:cNvPr>
          <p:cNvCxnSpPr>
            <a:cxnSpLocks/>
          </p:cNvCxnSpPr>
          <p:nvPr/>
        </p:nvCxnSpPr>
        <p:spPr>
          <a:xfrm flipH="1">
            <a:off x="1524000" y="2362200"/>
            <a:ext cx="12192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2157F-A000-8516-3245-2C52AA4E4316}"/>
              </a:ext>
            </a:extLst>
          </p:cNvPr>
          <p:cNvCxnSpPr>
            <a:cxnSpLocks/>
          </p:cNvCxnSpPr>
          <p:nvPr/>
        </p:nvCxnSpPr>
        <p:spPr>
          <a:xfrm flipH="1">
            <a:off x="2895600" y="2362200"/>
            <a:ext cx="6096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35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D53-508F-2590-29DF-54A52155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36E3-011D-DA59-9543-333BD17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keySet</a:t>
            </a:r>
            <a:r>
              <a:rPr lang="en-US" dirty="0"/>
              <a:t>() gets us all the keys in a Map, but as a Set</a:t>
            </a:r>
          </a:p>
          <a:p>
            <a:pPr lvl="1"/>
            <a:r>
              <a:rPr lang="en-US" dirty="0"/>
              <a:t>We’ll talk about Sets shortly, but the main thing to know here is that they are </a:t>
            </a:r>
            <a:r>
              <a:rPr lang="en-US" b="1" dirty="0"/>
              <a:t>unordered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want to sort them, we need to convert the set to something with an ordering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List!</a:t>
            </a:r>
            <a:r>
              <a:rPr lang="en-US" dirty="0"/>
              <a:t>) first: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D778-35F4-000E-B939-5B8980276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545D-9F24-9A4A-794A-401AD788B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D0E7-7C61-D04B-8205-DE5E2D243F2C}"/>
              </a:ext>
            </a:extLst>
          </p:cNvPr>
          <p:cNvSpPr txBox="1"/>
          <p:nvPr/>
        </p:nvSpPr>
        <p:spPr>
          <a:xfrm>
            <a:off x="1295400" y="45720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checkOuts.keySet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4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Read a text file and count the number of times each word appears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25413"/>
              </p:ext>
            </p:extLst>
          </p:nvPr>
        </p:nvGraphicFramePr>
        <p:xfrm>
          <a:off x="838200" y="2895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8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21602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(Word :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(Count 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9F0A63-D249-E332-88E9-DEB7404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456940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C13AD75-86FA-FE60-FC41-FF7DA98E3565}"/>
              </a:ext>
            </a:extLst>
          </p:cNvPr>
          <p:cNvSpPr/>
          <p:nvPr/>
        </p:nvSpPr>
        <p:spPr>
          <a:xfrm flipH="1">
            <a:off x="5562600" y="3733800"/>
            <a:ext cx="9144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46332" y="1593359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start: 4</a:t>
            </a:r>
          </a:p>
          <a:p>
            <a:r>
              <a:rPr lang="en-US" dirty="0">
                <a:latin typeface="Speak Pro" panose="020F0502020204030204" pitchFamily="34" charset="0"/>
              </a:rPr>
              <a:t>size: 5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99757" y="2008858"/>
            <a:ext cx="1646575" cy="109445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ACDAC-6427-4AF6-07B6-2845BE190CA9}"/>
              </a:ext>
            </a:extLst>
          </p:cNvPr>
          <p:cNvSpPr txBox="1"/>
          <p:nvPr/>
        </p:nvSpPr>
        <p:spPr>
          <a:xfrm>
            <a:off x="30943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FE1F-4362-D88D-F79C-6258BD252251}"/>
              </a:ext>
            </a:extLst>
          </p:cNvPr>
          <p:cNvSpPr txBox="1"/>
          <p:nvPr/>
        </p:nvSpPr>
        <p:spPr>
          <a:xfrm>
            <a:off x="3530043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94349-532C-EF30-0F5B-3774BFC57F57}"/>
              </a:ext>
            </a:extLst>
          </p:cNvPr>
          <p:cNvSpPr txBox="1"/>
          <p:nvPr/>
        </p:nvSpPr>
        <p:spPr>
          <a:xfrm>
            <a:off x="39436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14:cNvPr>
              <p14:cNvContentPartPr/>
              <p14:nvPr/>
            </p14:nvContentPartPr>
            <p14:xfrm>
              <a:off x="1131840" y="1276920"/>
              <a:ext cx="6751080" cy="438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2480" y="1267560"/>
                <a:ext cx="67698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740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ECC-7D85-C53F-2E33-06E5E3D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1918-F164-B438-4EC5-6249D6C60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C7E0-1D26-3ED9-3BF9-86CC677A5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4621CD-2881-22D8-3841-63B50C79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8375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07D2-05C0-7CA9-F0B8-38DD645D483F}"/>
              </a:ext>
            </a:extLst>
          </p:cNvPr>
          <p:cNvSpPr txBox="1">
            <a:spLocks/>
          </p:cNvSpPr>
          <p:nvPr/>
        </p:nvSpPr>
        <p:spPr bwMode="auto">
          <a:xfrm>
            <a:off x="6096000" y="995362"/>
            <a:ext cx="26670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Hash Table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9C308D-95AD-7DEA-9B51-4C7EB53980AA}"/>
              </a:ext>
            </a:extLst>
          </p:cNvPr>
          <p:cNvSpPr txBox="1">
            <a:spLocks/>
          </p:cNvSpPr>
          <p:nvPr/>
        </p:nvSpPr>
        <p:spPr bwMode="auto">
          <a:xfrm>
            <a:off x="5715000" y="4851558"/>
            <a:ext cx="3124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natural ordering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81FA-8812-8217-20B9-010696B16F12}"/>
              </a:ext>
            </a:extLst>
          </p:cNvPr>
          <p:cNvCxnSpPr>
            <a:cxnSpLocks/>
          </p:cNvCxnSpPr>
          <p:nvPr/>
        </p:nvCxnSpPr>
        <p:spPr>
          <a:xfrm flipH="1">
            <a:off x="5334000" y="1524000"/>
            <a:ext cx="784860" cy="71437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5856A-6EBE-C8A4-41D6-A22EF87222D2}"/>
              </a:ext>
            </a:extLst>
          </p:cNvPr>
          <p:cNvCxnSpPr>
            <a:cxnSpLocks/>
          </p:cNvCxnSpPr>
          <p:nvPr/>
        </p:nvCxnSpPr>
        <p:spPr>
          <a:xfrm flipH="1" flipV="1">
            <a:off x="5972175" y="4114800"/>
            <a:ext cx="1190625" cy="8382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5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65C-A684-469E-0165-E1CBAF5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6E2DF-E938-19DD-BD5D-376F49F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Sets have</a:t>
            </a:r>
          </a:p>
          <a:p>
            <a:pPr lvl="1"/>
            <a:r>
              <a:rPr lang="en-US" dirty="0"/>
              <a:t>No order</a:t>
            </a:r>
          </a:p>
          <a:p>
            <a:pPr lvl="1"/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We are primarily interested in knowing whether an element is in a set or not.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46642-AAF7-1EDD-C18A-EBABAAA8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B628-1D92-F68F-02FF-B88552D19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087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704-BCE2-0DFD-4689-7BBA560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8D1F-63B4-ED09-2E3A-339912A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/>
              <a:t>A palette might be implemented as a set of colors to choose from</a:t>
            </a:r>
          </a:p>
          <a:p>
            <a:endParaRPr lang="en-US" dirty="0"/>
          </a:p>
          <a:p>
            <a:r>
              <a:rPr lang="en-US" dirty="0" err="1"/>
              <a:t>boldPalette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softPalate</a:t>
            </a:r>
            <a:r>
              <a:rPr lang="en-US" dirty="0"/>
              <a:t> = {</a:t>
            </a:r>
            <a:r>
              <a:rPr lang="en-US" dirty="0">
                <a:solidFill>
                  <a:srgbClr val="00CC99"/>
                </a:solidFill>
              </a:rPr>
              <a:t>mint</a:t>
            </a:r>
            <a:r>
              <a:rPr lang="en-US" dirty="0"/>
              <a:t>, </a:t>
            </a:r>
            <a:r>
              <a:rPr lang="en-US" dirty="0">
                <a:solidFill>
                  <a:srgbClr val="336600"/>
                </a:solidFill>
              </a:rPr>
              <a:t>olive</a:t>
            </a:r>
            <a:r>
              <a:rPr lang="en-US" dirty="0"/>
              <a:t>, </a:t>
            </a:r>
            <a:r>
              <a:rPr lang="en-US" dirty="0">
                <a:solidFill>
                  <a:srgbClr val="996600"/>
                </a:solidFill>
              </a:rPr>
              <a:t>tan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rose,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3785-6F22-B5A2-7E68-EF4C188BE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3A70-C16A-FFA2-1266-189CD989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6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Intersection: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⋂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{F, Q, R}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138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Union: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⋃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D, F, Q, R, M, Z}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54488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Subtraction: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-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9466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031-6799-5EE4-43AA-362743F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D8-7A41-A600-D74F-BCFD05D5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634C-D245-E3E9-AFDC-8953BC14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B5E9BA7-757C-5370-1197-BE88CA7C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0208"/>
            <a:ext cx="8382000" cy="37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3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3EE-0303-77CE-9B2F-451C0CF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092FC1-952B-724C-1A87-62F9DAD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95600"/>
            <a:ext cx="8382000" cy="3352800"/>
          </a:xfrm>
        </p:spPr>
        <p:txBody>
          <a:bodyPr/>
          <a:lstStyle/>
          <a:p>
            <a:r>
              <a:rPr lang="en-US" dirty="0"/>
              <a:t>What happens when you add a duplicate?</a:t>
            </a:r>
          </a:p>
          <a:p>
            <a:endParaRPr lang="en-US" dirty="0"/>
          </a:p>
          <a:p>
            <a:r>
              <a:rPr lang="en-US" dirty="0"/>
              <a:t>How about when you remove a non-existent element?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006E-214F-8053-5894-A486B403A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B1C3-4283-3B21-128A-A195E610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81082-F9A9-7B45-1276-2AB64F5B574D}"/>
              </a:ext>
            </a:extLst>
          </p:cNvPr>
          <p:cNvSpPr txBox="1"/>
          <p:nvPr/>
        </p:nvSpPr>
        <p:spPr>
          <a:xfrm>
            <a:off x="571500" y="1748135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s1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23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437-C6C4-7E93-6A64-50AFF6A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99F7-8892-4357-CD29-B99F646D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762000"/>
          </a:xfrm>
        </p:spPr>
        <p:txBody>
          <a:bodyPr/>
          <a:lstStyle/>
          <a:p>
            <a:pPr algn="ctr"/>
            <a:r>
              <a:rPr lang="en-US" sz="4800" dirty="0"/>
              <a:t>extends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D143-1B5F-0806-986B-64C85D390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582A-3F57-7638-3DDD-C8459179E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FDE2DD70-2EE4-4595-7EE3-A1F8DCE3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19282" y="1759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head: 4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47209" y="1990455"/>
            <a:ext cx="1672073" cy="11565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D7FA1-AA52-FDBA-F3B3-317A1D296387}"/>
              </a:ext>
            </a:extLst>
          </p:cNvPr>
          <p:cNvSpPr txBox="1"/>
          <p:nvPr/>
        </p:nvSpPr>
        <p:spPr>
          <a:xfrm>
            <a:off x="87863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5AA96-78E1-D884-F968-28141D02EAB2}"/>
              </a:ext>
            </a:extLst>
          </p:cNvPr>
          <p:cNvSpPr txBox="1"/>
          <p:nvPr/>
        </p:nvSpPr>
        <p:spPr>
          <a:xfrm>
            <a:off x="132767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A576B-4C96-5A10-412B-4721DA998F4D}"/>
              </a:ext>
            </a:extLst>
          </p:cNvPr>
          <p:cNvSpPr txBox="1"/>
          <p:nvPr/>
        </p:nvSpPr>
        <p:spPr>
          <a:xfrm>
            <a:off x="4858724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BD6FB-6D62-7C21-8F53-31AFDD851057}"/>
              </a:ext>
            </a:extLst>
          </p:cNvPr>
          <p:cNvSpPr txBox="1"/>
          <p:nvPr/>
        </p:nvSpPr>
        <p:spPr>
          <a:xfrm>
            <a:off x="530777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1AA81-5313-3CA8-87DE-26986F323D29}"/>
              </a:ext>
            </a:extLst>
          </p:cNvPr>
          <p:cNvSpPr txBox="1"/>
          <p:nvPr/>
        </p:nvSpPr>
        <p:spPr>
          <a:xfrm>
            <a:off x="7077263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7774E-EEE2-C41F-C1B2-090B7BCEFAC6}"/>
              </a:ext>
            </a:extLst>
          </p:cNvPr>
          <p:cNvSpPr txBox="1"/>
          <p:nvPr/>
        </p:nvSpPr>
        <p:spPr>
          <a:xfrm>
            <a:off x="7526310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05A75-211D-02C3-3A1C-DFCDAFF5CD81}"/>
              </a:ext>
            </a:extLst>
          </p:cNvPr>
          <p:cNvSpPr txBox="1"/>
          <p:nvPr/>
        </p:nvSpPr>
        <p:spPr>
          <a:xfrm>
            <a:off x="352142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29B0A-A6E1-1AC3-6647-93EE76F00983}"/>
              </a:ext>
            </a:extLst>
          </p:cNvPr>
          <p:cNvSpPr txBox="1"/>
          <p:nvPr/>
        </p:nvSpPr>
        <p:spPr>
          <a:xfrm>
            <a:off x="3970475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65EC3-C3B1-6AE6-F6F1-8CA3A282DD96}"/>
              </a:ext>
            </a:extLst>
          </p:cNvPr>
          <p:cNvSpPr/>
          <p:nvPr/>
        </p:nvSpPr>
        <p:spPr>
          <a:xfrm>
            <a:off x="220950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9DFDF-8161-A08F-2339-BF02B560AE1C}"/>
              </a:ext>
            </a:extLst>
          </p:cNvPr>
          <p:cNvSpPr/>
          <p:nvPr/>
        </p:nvSpPr>
        <p:spPr>
          <a:xfrm>
            <a:off x="8744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E0249D-0E7A-619E-5782-AFDB9EF69235}"/>
              </a:ext>
            </a:extLst>
          </p:cNvPr>
          <p:cNvSpPr/>
          <p:nvPr/>
        </p:nvSpPr>
        <p:spPr>
          <a:xfrm>
            <a:off x="35601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41EF22-E17A-6CDF-1087-EDDBD768B1F7}"/>
              </a:ext>
            </a:extLst>
          </p:cNvPr>
          <p:cNvSpPr/>
          <p:nvPr/>
        </p:nvSpPr>
        <p:spPr>
          <a:xfrm>
            <a:off x="488091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C276E5-EDE6-429D-FDBA-772F25AC72C7}"/>
              </a:ext>
            </a:extLst>
          </p:cNvPr>
          <p:cNvSpPr/>
          <p:nvPr/>
        </p:nvSpPr>
        <p:spPr>
          <a:xfrm>
            <a:off x="7093295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09484D1-9862-F299-5DD9-DB60F4110236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>
            <a:off x="1991219" y="4216917"/>
            <a:ext cx="12700" cy="1776967"/>
          </a:xfrm>
          <a:prstGeom prst="curvedConnector3">
            <a:avLst>
              <a:gd name="adj1" fmla="val 49428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978E6-272D-CD43-4303-F3D3B3FB3B4D}"/>
              </a:ext>
            </a:extLst>
          </p:cNvPr>
          <p:cNvSpPr/>
          <p:nvPr/>
        </p:nvSpPr>
        <p:spPr>
          <a:xfrm>
            <a:off x="132130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0EF6F4-9C88-485D-1672-38CFC3F1E9B5}"/>
              </a:ext>
            </a:extLst>
          </p:cNvPr>
          <p:cNvSpPr/>
          <p:nvPr/>
        </p:nvSpPr>
        <p:spPr>
          <a:xfrm>
            <a:off x="264922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332305-7895-5460-672A-D221CA4D35F5}"/>
              </a:ext>
            </a:extLst>
          </p:cNvPr>
          <p:cNvSpPr/>
          <p:nvPr/>
        </p:nvSpPr>
        <p:spPr>
          <a:xfrm>
            <a:off x="39626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F39929-E3E6-F8AA-D089-B2C8EBC5930F}"/>
              </a:ext>
            </a:extLst>
          </p:cNvPr>
          <p:cNvSpPr/>
          <p:nvPr/>
        </p:nvSpPr>
        <p:spPr>
          <a:xfrm>
            <a:off x="530644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A86BE4-392C-D123-4DE0-A06A644D499A}"/>
              </a:ext>
            </a:extLst>
          </p:cNvPr>
          <p:cNvSpPr/>
          <p:nvPr/>
        </p:nvSpPr>
        <p:spPr>
          <a:xfrm>
            <a:off x="7536972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AB527A-94A7-61ED-F77D-3F2BEA2C29FF}"/>
              </a:ext>
            </a:extLst>
          </p:cNvPr>
          <p:cNvSpPr/>
          <p:nvPr/>
        </p:nvSpPr>
        <p:spPr>
          <a:xfrm>
            <a:off x="87225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3F9886-C7DB-6671-1AFC-CF3BA3FEFADE}"/>
              </a:ext>
            </a:extLst>
          </p:cNvPr>
          <p:cNvSpPr/>
          <p:nvPr/>
        </p:nvSpPr>
        <p:spPr>
          <a:xfrm>
            <a:off x="22001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1F67E6-8B0C-B590-0A1F-48BFCCBEBCC6}"/>
              </a:ext>
            </a:extLst>
          </p:cNvPr>
          <p:cNvSpPr/>
          <p:nvPr/>
        </p:nvSpPr>
        <p:spPr>
          <a:xfrm>
            <a:off x="3513630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2FE1B9-FC33-947F-A038-6C7565299B96}"/>
              </a:ext>
            </a:extLst>
          </p:cNvPr>
          <p:cNvSpPr/>
          <p:nvPr/>
        </p:nvSpPr>
        <p:spPr>
          <a:xfrm>
            <a:off x="485739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29C72E-3C00-2477-94F1-9451501A7C8C}"/>
              </a:ext>
            </a:extLst>
          </p:cNvPr>
          <p:cNvSpPr/>
          <p:nvPr/>
        </p:nvSpPr>
        <p:spPr>
          <a:xfrm>
            <a:off x="7087925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C38C25A-E312-7303-8B2B-6EC1F969FF9F}"/>
              </a:ext>
            </a:extLst>
          </p:cNvPr>
          <p:cNvCxnSpPr>
            <a:cxnSpLocks/>
            <a:stCxn id="78" idx="2"/>
            <a:endCxn id="87" idx="2"/>
          </p:cNvCxnSpPr>
          <p:nvPr/>
        </p:nvCxnSpPr>
        <p:spPr>
          <a:xfrm rot="16200000" flipH="1">
            <a:off x="3319828" y="3337353"/>
            <a:ext cx="12700" cy="3536093"/>
          </a:xfrm>
          <a:prstGeom prst="curvedConnector3">
            <a:avLst>
              <a:gd name="adj1" fmla="val 5571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6FAE3E9-D161-F305-643F-97B7C63ED8B7}"/>
              </a:ext>
            </a:extLst>
          </p:cNvPr>
          <p:cNvCxnSpPr>
            <a:cxnSpLocks/>
            <a:stCxn id="81" idx="2"/>
            <a:endCxn id="88" idx="2"/>
          </p:cNvCxnSpPr>
          <p:nvPr/>
        </p:nvCxnSpPr>
        <p:spPr>
          <a:xfrm rot="16200000" flipH="1">
            <a:off x="6427662" y="4214659"/>
            <a:ext cx="12700" cy="1781481"/>
          </a:xfrm>
          <a:prstGeom prst="curvedConnector3">
            <a:avLst>
              <a:gd name="adj1" fmla="val 50571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05BEA75-C85D-A186-7D8C-7B71848BBE39}"/>
              </a:ext>
            </a:extLst>
          </p:cNvPr>
          <p:cNvCxnSpPr>
            <a:cxnSpLocks/>
            <a:stCxn id="82" idx="2"/>
            <a:endCxn id="86" idx="2"/>
          </p:cNvCxnSpPr>
          <p:nvPr/>
        </p:nvCxnSpPr>
        <p:spPr>
          <a:xfrm rot="5400000">
            <a:off x="5755779" y="3093729"/>
            <a:ext cx="12700" cy="4023342"/>
          </a:xfrm>
          <a:prstGeom prst="curvedConnector3">
            <a:avLst>
              <a:gd name="adj1" fmla="val 7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14:cNvPr>
              <p14:cNvContentPartPr/>
              <p14:nvPr/>
            </p14:nvContentPartPr>
            <p14:xfrm>
              <a:off x="177840" y="1516320"/>
              <a:ext cx="5273280" cy="393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480" y="1506960"/>
                <a:ext cx="5292000" cy="39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7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909880" y="15240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4219" y="1754833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96175-4C12-A4B1-0EF8-6AEB75FDE0E4}"/>
              </a:ext>
            </a:extLst>
          </p:cNvPr>
          <p:cNvGrpSpPr/>
          <p:nvPr/>
        </p:nvGrpSpPr>
        <p:grpSpPr>
          <a:xfrm>
            <a:off x="2336368" y="1576608"/>
            <a:ext cx="864032" cy="356448"/>
            <a:chOff x="2540739" y="2667000"/>
            <a:chExt cx="1119078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</p:cNvCxnSpPr>
          <p:nvPr/>
        </p:nvCxnSpPr>
        <p:spPr>
          <a:xfrm>
            <a:off x="2984392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0FF1D-147B-8D50-9389-470D137A521C}"/>
              </a:ext>
            </a:extLst>
          </p:cNvPr>
          <p:cNvGrpSpPr/>
          <p:nvPr/>
        </p:nvGrpSpPr>
        <p:grpSpPr>
          <a:xfrm>
            <a:off x="3581400" y="1576608"/>
            <a:ext cx="864032" cy="356448"/>
            <a:chOff x="2540739" y="2667000"/>
            <a:chExt cx="1119078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EB1F80-6ECC-079F-5A10-C55B2E9372F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2CB66-4C39-824F-ACBD-FA26C30F87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BBE64-2320-B643-52A0-66C84649F494}"/>
              </a:ext>
            </a:extLst>
          </p:cNvPr>
          <p:cNvCxnSpPr>
            <a:cxnSpLocks/>
          </p:cNvCxnSpPr>
          <p:nvPr/>
        </p:nvCxnSpPr>
        <p:spPr>
          <a:xfrm>
            <a:off x="42294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A7178E-12C8-CA06-CF28-F5AF4F257A75}"/>
              </a:ext>
            </a:extLst>
          </p:cNvPr>
          <p:cNvGrpSpPr/>
          <p:nvPr/>
        </p:nvGrpSpPr>
        <p:grpSpPr>
          <a:xfrm>
            <a:off x="4800600" y="1576608"/>
            <a:ext cx="864032" cy="356448"/>
            <a:chOff x="2540739" y="2667000"/>
            <a:chExt cx="1119078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AD447-533C-7C5F-FC04-DF3686D428C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710C2-A581-E751-EBDC-DDA116CBE9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2AF60B-F2B3-7EBE-C2B7-0F91B8B5AB1D}"/>
              </a:ext>
            </a:extLst>
          </p:cNvPr>
          <p:cNvCxnSpPr>
            <a:cxnSpLocks/>
          </p:cNvCxnSpPr>
          <p:nvPr/>
        </p:nvCxnSpPr>
        <p:spPr>
          <a:xfrm>
            <a:off x="54486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29287-85BA-AE36-EED2-FEA39FF780FE}"/>
              </a:ext>
            </a:extLst>
          </p:cNvPr>
          <p:cNvGrpSpPr/>
          <p:nvPr/>
        </p:nvGrpSpPr>
        <p:grpSpPr>
          <a:xfrm>
            <a:off x="6019800" y="1576608"/>
            <a:ext cx="864032" cy="356448"/>
            <a:chOff x="2540739" y="2667000"/>
            <a:chExt cx="1119078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45BE7-1F09-DB5D-8EBE-5DDEC1EC0C2D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2242D8-DC70-F34D-D2A9-B8B345D5780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3C8D-C698-8E33-9106-7B637ED67A8E}"/>
              </a:ext>
            </a:extLst>
          </p:cNvPr>
          <p:cNvCxnSpPr>
            <a:cxnSpLocks/>
          </p:cNvCxnSpPr>
          <p:nvPr/>
        </p:nvCxnSpPr>
        <p:spPr>
          <a:xfrm>
            <a:off x="66678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453719-4403-7BA7-14DC-95CBE90CDB42}"/>
              </a:ext>
            </a:extLst>
          </p:cNvPr>
          <p:cNvGrpSpPr/>
          <p:nvPr/>
        </p:nvGrpSpPr>
        <p:grpSpPr>
          <a:xfrm>
            <a:off x="7232391" y="1576608"/>
            <a:ext cx="864032" cy="356448"/>
            <a:chOff x="2540739" y="2667000"/>
            <a:chExt cx="1119078" cy="4616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E36C3B-BED2-658B-4A84-FE8ABE969FA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EFD36F-6A33-B338-014D-75398DE4B07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9C6E0A6-76A5-46EB-4B7D-09CC9AD0818C}"/>
              </a:ext>
            </a:extLst>
          </p:cNvPr>
          <p:cNvSpPr/>
          <p:nvPr/>
        </p:nvSpPr>
        <p:spPr>
          <a:xfrm rot="5400000">
            <a:off x="2551516" y="1816619"/>
            <a:ext cx="432016" cy="8657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73258-BA19-C25B-C845-DF145249C496}"/>
              </a:ext>
            </a:extLst>
          </p:cNvPr>
          <p:cNvSpPr txBox="1"/>
          <p:nvPr/>
        </p:nvSpPr>
        <p:spPr>
          <a:xfrm>
            <a:off x="2344056" y="23486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2068A4-CA04-B455-7F1D-3D79656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64" y="2259106"/>
            <a:ext cx="2066988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AF6018-A5F7-0E26-80A9-792A43D8EE7D}"/>
              </a:ext>
            </a:extLst>
          </p:cNvPr>
          <p:cNvSpPr txBox="1"/>
          <p:nvPr/>
        </p:nvSpPr>
        <p:spPr>
          <a:xfrm>
            <a:off x="2235264" y="134315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22DF7-D347-F1E5-C361-F0659CD638E8}"/>
              </a:ext>
            </a:extLst>
          </p:cNvPr>
          <p:cNvSpPr txBox="1"/>
          <p:nvPr/>
        </p:nvSpPr>
        <p:spPr>
          <a:xfrm>
            <a:off x="2770241" y="13431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C2B4E-D4A4-4C10-1853-84AC46858A6A}"/>
              </a:ext>
            </a:extLst>
          </p:cNvPr>
          <p:cNvSpPr txBox="1"/>
          <p:nvPr/>
        </p:nvSpPr>
        <p:spPr>
          <a:xfrm>
            <a:off x="907958" y="375627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6E4EA4-C073-BA4C-A724-DDF0703D6579}"/>
                  </a:ext>
                </a:extLst>
              </p14:cNvPr>
              <p14:cNvContentPartPr/>
              <p14:nvPr/>
            </p14:nvContentPartPr>
            <p14:xfrm>
              <a:off x="328680" y="991440"/>
              <a:ext cx="1741320" cy="203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6E4EA4-C073-BA4C-A724-DDF0703D6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320" y="982080"/>
                <a:ext cx="1760040" cy="20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24A-1406-8ED0-E665-507F0478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985E7-6736-76FF-E0A9-BF9FAFB38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415D-24E3-9CB8-F5FF-310453EAB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D72EA-6782-40EF-E7A6-322EE258AE6A}"/>
              </a:ext>
            </a:extLst>
          </p:cNvPr>
          <p:cNvSpPr txBox="1"/>
          <p:nvPr/>
        </p:nvSpPr>
        <p:spPr>
          <a:xfrm>
            <a:off x="322217" y="1524000"/>
            <a:ext cx="6629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current = head;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Find the last list element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current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size++;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1E80FA-3023-1107-E757-E5844B274D4A}"/>
                  </a:ext>
                </a:extLst>
              </p14:cNvPr>
              <p14:cNvContentPartPr/>
              <p14:nvPr/>
            </p14:nvContentPartPr>
            <p14:xfrm>
              <a:off x="268920" y="281160"/>
              <a:ext cx="8482320" cy="535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1E80FA-3023-1107-E757-E5844B274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271800"/>
                <a:ext cx="8501040" cy="53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2AD-76F4-85B7-CD4E-9723249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AAA0-7285-A71D-0421-FE70F7C3F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BC9D-366F-BA9E-21A5-ED0B66BFC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6692-784A-11A6-374C-E26702D308C3}"/>
              </a:ext>
            </a:extLst>
          </p:cNvPr>
          <p:cNvSpPr txBox="1"/>
          <p:nvPr/>
        </p:nvSpPr>
        <p:spPr>
          <a:xfrm>
            <a:off x="304800" y="1538351"/>
            <a:ext cx="861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newNode.next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4602-3C2B-3D46-07E9-E895E23E284A}"/>
              </a:ext>
            </a:extLst>
          </p:cNvPr>
          <p:cNvGrpSpPr/>
          <p:nvPr/>
        </p:nvGrpSpPr>
        <p:grpSpPr>
          <a:xfrm>
            <a:off x="2057246" y="3285549"/>
            <a:ext cx="6038280" cy="2612160"/>
            <a:chOff x="2057246" y="3285549"/>
            <a:chExt cx="6038280" cy="261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DCA99C-10F9-C575-AB0B-BE330EC6BAC9}"/>
                    </a:ext>
                  </a:extLst>
                </p14:cNvPr>
                <p14:cNvContentPartPr/>
                <p14:nvPr/>
              </p14:nvContentPartPr>
              <p14:xfrm>
                <a:off x="2057246" y="4364109"/>
                <a:ext cx="2158920" cy="153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DCA99C-10F9-C575-AB0B-BE330EC6BA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1126" y="4357989"/>
                  <a:ext cx="2171160" cy="15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D9845A-1CE4-5EF3-FE54-36C3A65EAC11}"/>
                    </a:ext>
                  </a:extLst>
                </p14:cNvPr>
                <p14:cNvContentPartPr/>
                <p14:nvPr/>
              </p14:nvContentPartPr>
              <p14:xfrm>
                <a:off x="2530286" y="4590189"/>
                <a:ext cx="338760" cy="33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D9845A-1CE4-5EF3-FE54-36C3A65EAC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4166" y="4584069"/>
                  <a:ext cx="351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48DE76-7BD6-F2A1-25E5-79FE5C03E172}"/>
                    </a:ext>
                  </a:extLst>
                </p14:cNvPr>
                <p14:cNvContentPartPr/>
                <p14:nvPr/>
              </p14:nvContentPartPr>
              <p14:xfrm>
                <a:off x="2889926" y="4585149"/>
                <a:ext cx="248400" cy="29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48DE76-7BD6-F2A1-25E5-79FE5C03E1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3806" y="4579029"/>
                  <a:ext cx="260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BFEDF-33DB-4B25-D387-16FFA80D164B}"/>
                    </a:ext>
                  </a:extLst>
                </p14:cNvPr>
                <p14:cNvContentPartPr/>
                <p14:nvPr/>
              </p14:nvContentPartPr>
              <p14:xfrm>
                <a:off x="3213926" y="4410909"/>
                <a:ext cx="207000" cy="453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BFEDF-33DB-4B25-D387-16FFA80D1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7806" y="4404789"/>
                  <a:ext cx="2192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EC6843-8FCE-E85A-19CF-92667B2F2B32}"/>
                    </a:ext>
                  </a:extLst>
                </p14:cNvPr>
                <p14:cNvContentPartPr/>
                <p14:nvPr/>
              </p14:nvContentPartPr>
              <p14:xfrm>
                <a:off x="2952926" y="4560309"/>
                <a:ext cx="141120" cy="77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EC6843-8FCE-E85A-19CF-92667B2F2B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6806" y="4554189"/>
                  <a:ext cx="15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D69FD6-A123-955A-6A03-6BA5409DE0D4}"/>
                    </a:ext>
                  </a:extLst>
                </p14:cNvPr>
                <p14:cNvContentPartPr/>
                <p14:nvPr/>
              </p14:nvContentPartPr>
              <p14:xfrm>
                <a:off x="2463326" y="5272389"/>
                <a:ext cx="57600" cy="219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D69FD6-A123-955A-6A03-6BA5409DE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7206" y="5266269"/>
                  <a:ext cx="69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AB4640-19BF-0F35-FD65-F090DCA5A7A3}"/>
                    </a:ext>
                  </a:extLst>
                </p14:cNvPr>
                <p14:cNvContentPartPr/>
                <p14:nvPr/>
              </p14:nvContentPartPr>
              <p14:xfrm>
                <a:off x="2394566" y="5241069"/>
                <a:ext cx="194400" cy="372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AB4640-19BF-0F35-FD65-F090DCA5A7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8446" y="5234949"/>
                  <a:ext cx="20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760D9C-C876-B914-4FB4-AAC96A0D988C}"/>
                    </a:ext>
                  </a:extLst>
                </p14:cNvPr>
                <p14:cNvContentPartPr/>
                <p14:nvPr/>
              </p14:nvContentPartPr>
              <p14:xfrm>
                <a:off x="2690486" y="5239269"/>
                <a:ext cx="231840" cy="43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760D9C-C876-B914-4FB4-AAC96A0D98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4366" y="5233149"/>
                  <a:ext cx="2440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FEFA1A-8FF9-67F1-B21A-8F4FC3DEB849}"/>
                    </a:ext>
                  </a:extLst>
                </p14:cNvPr>
                <p14:cNvContentPartPr/>
                <p14:nvPr/>
              </p14:nvContentPartPr>
              <p14:xfrm>
                <a:off x="2573126" y="5259069"/>
                <a:ext cx="53640" cy="32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FEFA1A-8FF9-67F1-B21A-8F4FC3DEB8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7006" y="5252949"/>
                  <a:ext cx="65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826C2F-3E8B-C60A-3E5B-99C769C104F8}"/>
                    </a:ext>
                  </a:extLst>
                </p14:cNvPr>
                <p14:cNvContentPartPr/>
                <p14:nvPr/>
              </p14:nvContentPartPr>
              <p14:xfrm>
                <a:off x="2681486" y="5279949"/>
                <a:ext cx="467640" cy="37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826C2F-3E8B-C60A-3E5B-99C769C104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5366" y="5273829"/>
                  <a:ext cx="479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069ED8-0489-54B1-9B26-EC81A70FFEE9}"/>
                    </a:ext>
                  </a:extLst>
                </p14:cNvPr>
                <p14:cNvContentPartPr/>
                <p14:nvPr/>
              </p14:nvContentPartPr>
              <p14:xfrm>
                <a:off x="3292406" y="5292189"/>
                <a:ext cx="144360" cy="2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069ED8-0489-54B1-9B26-EC81A70FFE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6286" y="5286069"/>
                  <a:ext cx="156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89705F-8572-5FF2-E0DC-9F4FD20D59FD}"/>
                    </a:ext>
                  </a:extLst>
                </p14:cNvPr>
                <p14:cNvContentPartPr/>
                <p14:nvPr/>
              </p14:nvContentPartPr>
              <p14:xfrm>
                <a:off x="3311126" y="5426109"/>
                <a:ext cx="94680" cy="32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89705F-8572-5FF2-E0DC-9F4FD20D59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5006" y="5419989"/>
                  <a:ext cx="10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EE690B-01A8-23DB-ED54-DDCD3343724B}"/>
                    </a:ext>
                  </a:extLst>
                </p14:cNvPr>
                <p14:cNvContentPartPr/>
                <p14:nvPr/>
              </p14:nvContentPartPr>
              <p14:xfrm>
                <a:off x="3529286" y="5207949"/>
                <a:ext cx="298800" cy="33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EE690B-01A8-23DB-ED54-DDCD334372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3166" y="5201829"/>
                  <a:ext cx="311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594B0D-1B98-3EAC-7AC0-1FB67F810B28}"/>
                    </a:ext>
                  </a:extLst>
                </p14:cNvPr>
                <p14:cNvContentPartPr/>
                <p14:nvPr/>
              </p14:nvContentPartPr>
              <p14:xfrm>
                <a:off x="3505166" y="4680549"/>
                <a:ext cx="91440" cy="1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594B0D-1B98-3EAC-7AC0-1FB67F810B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9046" y="4674429"/>
                  <a:ext cx="103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75FF50-8CE6-B826-F15F-736A0FA76C76}"/>
                    </a:ext>
                  </a:extLst>
                </p14:cNvPr>
                <p14:cNvContentPartPr/>
                <p14:nvPr/>
              </p14:nvContentPartPr>
              <p14:xfrm>
                <a:off x="3504446" y="4766949"/>
                <a:ext cx="133920" cy="2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75FF50-8CE6-B826-F15F-736A0FA76C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8326" y="4760829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ABF07C-6CE5-163F-337D-D5BA57725E45}"/>
                    </a:ext>
                  </a:extLst>
                </p14:cNvPr>
                <p14:cNvContentPartPr/>
                <p14:nvPr/>
              </p14:nvContentPartPr>
              <p14:xfrm>
                <a:off x="5690726" y="3877389"/>
                <a:ext cx="654480" cy="51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ABF07C-6CE5-163F-337D-D5BA57725E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84606" y="3871269"/>
                  <a:ext cx="666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98F99-E7FC-C7A0-222F-C7CF535E8E4E}"/>
                    </a:ext>
                  </a:extLst>
                </p14:cNvPr>
                <p14:cNvContentPartPr/>
                <p14:nvPr/>
              </p14:nvContentPartPr>
              <p14:xfrm>
                <a:off x="6461486" y="3706029"/>
                <a:ext cx="70200" cy="29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98F99-E7FC-C7A0-222F-C7CF535E8E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5366" y="3699909"/>
                  <a:ext cx="82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D8FB9C-4D24-2F8A-B90E-C43E0D55DFBA}"/>
                    </a:ext>
                  </a:extLst>
                </p14:cNvPr>
                <p14:cNvContentPartPr/>
                <p14:nvPr/>
              </p14:nvContentPartPr>
              <p14:xfrm>
                <a:off x="6711686" y="3505149"/>
                <a:ext cx="27720" cy="424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D8FB9C-4D24-2F8A-B90E-C43E0D55DF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5566" y="3499029"/>
                  <a:ext cx="39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380189-C8BA-170C-28FA-530A2854556E}"/>
                    </a:ext>
                  </a:extLst>
                </p14:cNvPr>
                <p14:cNvContentPartPr/>
                <p14:nvPr/>
              </p14:nvContentPartPr>
              <p14:xfrm>
                <a:off x="6460046" y="3667869"/>
                <a:ext cx="46980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380189-C8BA-170C-28FA-530A285455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3926" y="3661749"/>
                  <a:ext cx="482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94C513-7E1A-7604-F804-D7193E9D089B}"/>
                    </a:ext>
                  </a:extLst>
                </p14:cNvPr>
                <p14:cNvContentPartPr/>
                <p14:nvPr/>
              </p14:nvContentPartPr>
              <p14:xfrm>
                <a:off x="6984206" y="3285549"/>
                <a:ext cx="460080" cy="572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94C513-7E1A-7604-F804-D7193E9D08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78086" y="3279429"/>
                  <a:ext cx="4723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C06A60-A10B-7750-9CE0-1235FFA17884}"/>
                    </a:ext>
                  </a:extLst>
                </p14:cNvPr>
                <p14:cNvContentPartPr/>
                <p14:nvPr/>
              </p14:nvContentPartPr>
              <p14:xfrm>
                <a:off x="6691166" y="4110309"/>
                <a:ext cx="73800" cy="30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C06A60-A10B-7750-9CE0-1235FFA178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5046" y="4104189"/>
                  <a:ext cx="86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9E1E62-E329-2A6A-1B83-68FAD9BFE713}"/>
                    </a:ext>
                  </a:extLst>
                </p14:cNvPr>
                <p14:cNvContentPartPr/>
                <p14:nvPr/>
              </p14:nvContentPartPr>
              <p14:xfrm>
                <a:off x="6659846" y="4303629"/>
                <a:ext cx="230400" cy="178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9E1E62-E329-2A6A-1B83-68FAD9BFE7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3726" y="4297509"/>
                  <a:ext cx="242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7B3CF2-B37C-06D2-F703-0CC57388F8FF}"/>
                    </a:ext>
                  </a:extLst>
                </p14:cNvPr>
                <p14:cNvContentPartPr/>
                <p14:nvPr/>
              </p14:nvContentPartPr>
              <p14:xfrm>
                <a:off x="6465806" y="4384989"/>
                <a:ext cx="1629720" cy="82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7B3CF2-B37C-06D2-F703-0CC57388F8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9686" y="4378869"/>
                  <a:ext cx="164196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253A23-04A6-9566-079D-A9C0B64417EB}"/>
                    </a:ext>
                  </a:extLst>
                </p14:cNvPr>
                <p14:cNvContentPartPr/>
                <p14:nvPr/>
              </p14:nvContentPartPr>
              <p14:xfrm>
                <a:off x="7108406" y="4577229"/>
                <a:ext cx="81000" cy="46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253A23-04A6-9566-079D-A9C0B6441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2286" y="4571109"/>
                  <a:ext cx="93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68461B-A026-81DE-7074-BAF1FBC49271}"/>
                    </a:ext>
                  </a:extLst>
                </p14:cNvPr>
                <p14:cNvContentPartPr/>
                <p14:nvPr/>
              </p14:nvContentPartPr>
              <p14:xfrm>
                <a:off x="6682886" y="4762269"/>
                <a:ext cx="154440" cy="19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68461B-A026-81DE-7074-BAF1FBC49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6766" y="4756149"/>
                  <a:ext cx="166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E16745-C065-3067-C794-E3ED33BAC795}"/>
                    </a:ext>
                  </a:extLst>
                </p14:cNvPr>
                <p14:cNvContentPartPr/>
                <p14:nvPr/>
              </p14:nvContentPartPr>
              <p14:xfrm>
                <a:off x="7289846" y="4631229"/>
                <a:ext cx="324720" cy="26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E16745-C065-3067-C794-E3ED33BAC7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3726" y="4625109"/>
                  <a:ext cx="336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13D082-892D-A7B7-D309-D3EBE2BBCEFA}"/>
                    </a:ext>
                  </a:extLst>
                </p14:cNvPr>
                <p14:cNvContentPartPr/>
                <p14:nvPr/>
              </p14:nvContentPartPr>
              <p14:xfrm>
                <a:off x="3717206" y="4598829"/>
                <a:ext cx="2577600" cy="34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13D082-892D-A7B7-D309-D3EBE2BBCE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1086" y="4592709"/>
                  <a:ext cx="2589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0BE2EA-E2D1-7516-D3E6-4E92DA1B967A}"/>
                    </a:ext>
                  </a:extLst>
                </p14:cNvPr>
                <p14:cNvContentPartPr/>
                <p14:nvPr/>
              </p14:nvContentPartPr>
              <p14:xfrm>
                <a:off x="6179606" y="4827069"/>
                <a:ext cx="124920" cy="20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0BE2EA-E2D1-7516-D3E6-4E92DA1B96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3486" y="4820949"/>
                  <a:ext cx="13716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687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7509</TotalTime>
  <Words>2683</Words>
  <Application>Microsoft Office PowerPoint</Application>
  <PresentationFormat>On-screen Show (4:3)</PresentationFormat>
  <Paragraphs>663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Narrow</vt:lpstr>
      <vt:lpstr>Consolas</vt:lpstr>
      <vt:lpstr>Courier New</vt:lpstr>
      <vt:lpstr>Dreaming Outloud Pro</vt:lpstr>
      <vt:lpstr>Monotype Sorts</vt:lpstr>
      <vt:lpstr>Speak Pro</vt:lpstr>
      <vt:lpstr>Symbol</vt:lpstr>
      <vt:lpstr>Times New Roman</vt:lpstr>
      <vt:lpstr>Univers</vt:lpstr>
      <vt:lpstr>Wingdings</vt:lpstr>
      <vt:lpstr>Default Design</vt:lpstr>
      <vt:lpstr>Java Abstract Data Types Lists, Stacks, Queues and more</vt:lpstr>
      <vt:lpstr>PowerPoint Presentation</vt:lpstr>
      <vt:lpstr>Understanding RAM</vt:lpstr>
      <vt:lpstr>More than one way to make a list</vt:lpstr>
      <vt:lpstr>ArrayLists</vt:lpstr>
      <vt:lpstr>LinkedLists</vt:lpstr>
      <vt:lpstr>Linked lists</vt:lpstr>
      <vt:lpstr>PowerPoint Presentation</vt:lpstr>
      <vt:lpstr>PowerPoint Presentation</vt:lpstr>
      <vt:lpstr>PowerPoint Presentation</vt:lpstr>
      <vt:lpstr>Let’s make it Iterable</vt:lpstr>
      <vt:lpstr>What about this?</vt:lpstr>
      <vt:lpstr>Iterator objects</vt:lpstr>
      <vt:lpstr>Iterator, iterator() and Iterable</vt:lpstr>
      <vt:lpstr>Speeding it up: DoubleLInkedList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one is “better”?</vt:lpstr>
      <vt:lpstr>Try it out</vt:lpstr>
      <vt:lpstr>Check Your Understanding</vt:lpstr>
      <vt:lpstr>ADTs and Data Structures</vt:lpstr>
      <vt:lpstr>ADT or Data Structure?</vt:lpstr>
      <vt:lpstr>ADTs and Interfaces</vt:lpstr>
      <vt:lpstr>Interesting ADTs in Java</vt:lpstr>
      <vt:lpstr>Stacks</vt:lpstr>
      <vt:lpstr>Stack practice</vt:lpstr>
      <vt:lpstr>What is it good for?</vt:lpstr>
      <vt:lpstr>Try it out</vt:lpstr>
      <vt:lpstr>Queue</vt:lpstr>
      <vt:lpstr>Queue practice</vt:lpstr>
      <vt:lpstr>Queues in Java</vt:lpstr>
      <vt:lpstr>Linked Queues</vt:lpstr>
      <vt:lpstr>Array-based Queues</vt:lpstr>
      <vt:lpstr>Circular Queues</vt:lpstr>
      <vt:lpstr>Which one is “better”?</vt:lpstr>
      <vt:lpstr>Try it out</vt:lpstr>
      <vt:lpstr>What does this do (in general)?</vt:lpstr>
      <vt:lpstr>How about this?</vt:lpstr>
      <vt:lpstr>Priority Queues</vt:lpstr>
      <vt:lpstr>Priority Queue example</vt:lpstr>
      <vt:lpstr>Where might this be useful?</vt:lpstr>
      <vt:lpstr>Using a comparator</vt:lpstr>
      <vt:lpstr>Maps (a.k.a. Dictionaries)</vt:lpstr>
      <vt:lpstr>Try it out</vt:lpstr>
      <vt:lpstr>Sorting the keys</vt:lpstr>
      <vt:lpstr>Another example</vt:lpstr>
      <vt:lpstr>Which one?</vt:lpstr>
      <vt:lpstr>Sets</vt:lpstr>
      <vt:lpstr>Example</vt:lpstr>
      <vt:lpstr>Set Operations</vt:lpstr>
      <vt:lpstr>Set Operations</vt:lpstr>
      <vt:lpstr>Set Operations</vt:lpstr>
      <vt:lpstr>Sets in Java</vt:lpstr>
      <vt:lpstr>Try it out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2024-10-30T16:09:39Z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