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58" r:id="rId7"/>
    <p:sldId id="288" r:id="rId8"/>
    <p:sldId id="259" r:id="rId9"/>
    <p:sldId id="261" r:id="rId10"/>
    <p:sldId id="265" r:id="rId11"/>
    <p:sldId id="260" r:id="rId12"/>
    <p:sldId id="262" r:id="rId13"/>
    <p:sldId id="263" r:id="rId14"/>
    <p:sldId id="267" r:id="rId15"/>
    <p:sldId id="268" r:id="rId16"/>
    <p:sldId id="264" r:id="rId17"/>
    <p:sldId id="289" r:id="rId18"/>
    <p:sldId id="266" r:id="rId19"/>
    <p:sldId id="269" r:id="rId20"/>
    <p:sldId id="270" r:id="rId21"/>
    <p:sldId id="271" r:id="rId22"/>
    <p:sldId id="272" r:id="rId23"/>
    <p:sldId id="290" r:id="rId24"/>
    <p:sldId id="273" r:id="rId25"/>
    <p:sldId id="274" r:id="rId26"/>
    <p:sldId id="276" r:id="rId27"/>
    <p:sldId id="277" r:id="rId28"/>
    <p:sldId id="278" r:id="rId29"/>
    <p:sldId id="279" r:id="rId30"/>
    <p:sldId id="275" r:id="rId31"/>
    <p:sldId id="287" r:id="rId32"/>
    <p:sldId id="280" r:id="rId33"/>
    <p:sldId id="281" r:id="rId34"/>
    <p:sldId id="282" r:id="rId35"/>
    <p:sldId id="283" r:id="rId36"/>
    <p:sldId id="284" r:id="rId37"/>
    <p:sldId id="291" r:id="rId38"/>
    <p:sldId id="285" r:id="rId39"/>
    <p:sldId id="286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473B7-D1CC-4586-8D54-9827FB9591DF}" v="11" dt="2024-10-09T16:15:11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6329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868473B7-D1CC-4586-8D54-9827FB9591DF}"/>
    <pc:docChg chg="custSel addSld delSld modSld">
      <pc:chgData name="Raymer, Michael L." userId="96c2fb1d-e79c-4ca3-9876-783e98fdd04a" providerId="ADAL" clId="{868473B7-D1CC-4586-8D54-9827FB9591DF}" dt="2024-10-09T16:15:11.591" v="111"/>
      <pc:docMkLst>
        <pc:docMk/>
      </pc:docMkLst>
      <pc:sldChg chg="modSp mod">
        <pc:chgData name="Raymer, Michael L." userId="96c2fb1d-e79c-4ca3-9876-783e98fdd04a" providerId="ADAL" clId="{868473B7-D1CC-4586-8D54-9827FB9591DF}" dt="2024-09-25T16:01:11.446" v="43" actId="20577"/>
        <pc:sldMkLst>
          <pc:docMk/>
          <pc:sldMk cId="1015549311" sldId="288"/>
        </pc:sldMkLst>
        <pc:spChg chg="mod">
          <ac:chgData name="Raymer, Michael L." userId="96c2fb1d-e79c-4ca3-9876-783e98fdd04a" providerId="ADAL" clId="{868473B7-D1CC-4586-8D54-9827FB9591DF}" dt="2024-09-25T16:01:11.446" v="43" actId="20577"/>
          <ac:spMkLst>
            <pc:docMk/>
            <pc:sldMk cId="1015549311" sldId="288"/>
            <ac:spMk id="8" creationId="{DD11ED09-FF3F-9D25-B8D5-DA46C1294FDE}"/>
          </ac:spMkLst>
        </pc:spChg>
      </pc:sldChg>
      <pc:sldChg chg="addSp delSp modSp new mod">
        <pc:chgData name="Raymer, Michael L." userId="96c2fb1d-e79c-4ca3-9876-783e98fdd04a" providerId="ADAL" clId="{868473B7-D1CC-4586-8D54-9827FB9591DF}" dt="2024-09-27T19:47:04.130" v="53"/>
        <pc:sldMkLst>
          <pc:docMk/>
          <pc:sldMk cId="538711957" sldId="289"/>
        </pc:sldMkLst>
        <pc:spChg chg="del">
          <ac:chgData name="Raymer, Michael L." userId="96c2fb1d-e79c-4ca3-9876-783e98fdd04a" providerId="ADAL" clId="{868473B7-D1CC-4586-8D54-9827FB9591DF}" dt="2024-09-27T15:41:06.935" v="45" actId="478"/>
          <ac:spMkLst>
            <pc:docMk/>
            <pc:sldMk cId="538711957" sldId="289"/>
            <ac:spMk id="3" creationId="{D0B56342-91FE-05C0-BBEC-07B0F6C0876D}"/>
          </ac:spMkLst>
        </pc:spChg>
        <pc:spChg chg="add mod">
          <ac:chgData name="Raymer, Michael L." userId="96c2fb1d-e79c-4ca3-9876-783e98fdd04a" providerId="ADAL" clId="{868473B7-D1CC-4586-8D54-9827FB9591DF}" dt="2024-09-27T15:41:26.834" v="52" actId="404"/>
          <ac:spMkLst>
            <pc:docMk/>
            <pc:sldMk cId="538711957" sldId="289"/>
            <ac:spMk id="7" creationId="{41B07C30-F203-E488-C3F5-C74C520F30CF}"/>
          </ac:spMkLst>
        </pc:spChg>
        <pc:inkChg chg="add">
          <ac:chgData name="Raymer, Michael L." userId="96c2fb1d-e79c-4ca3-9876-783e98fdd04a" providerId="ADAL" clId="{868473B7-D1CC-4586-8D54-9827FB9591DF}" dt="2024-09-27T19:47:04.130" v="53"/>
          <ac:inkMkLst>
            <pc:docMk/>
            <pc:sldMk cId="538711957" sldId="289"/>
            <ac:inkMk id="8" creationId="{EC3B2801-E10B-6F6D-51DC-F781F2919913}"/>
          </ac:inkMkLst>
        </pc:inkChg>
      </pc:sldChg>
      <pc:sldChg chg="modSp new del mod">
        <pc:chgData name="Raymer, Michael L." userId="96c2fb1d-e79c-4ca3-9876-783e98fdd04a" providerId="ADAL" clId="{868473B7-D1CC-4586-8D54-9827FB9591DF}" dt="2024-09-25T14:57:45.232" v="23" actId="47"/>
        <pc:sldMkLst>
          <pc:docMk/>
          <pc:sldMk cId="2928898040" sldId="289"/>
        </pc:sldMkLst>
        <pc:spChg chg="mod">
          <ac:chgData name="Raymer, Michael L." userId="96c2fb1d-e79c-4ca3-9876-783e98fdd04a" providerId="ADAL" clId="{868473B7-D1CC-4586-8D54-9827FB9591DF}" dt="2024-09-23T15:50:45.474" v="22" actId="20577"/>
          <ac:spMkLst>
            <pc:docMk/>
            <pc:sldMk cId="2928898040" sldId="289"/>
            <ac:spMk id="2" creationId="{C9530864-484B-969C-74C5-E8F135D14254}"/>
          </ac:spMkLst>
        </pc:spChg>
        <pc:spChg chg="mod">
          <ac:chgData name="Raymer, Michael L." userId="96c2fb1d-e79c-4ca3-9876-783e98fdd04a" providerId="ADAL" clId="{868473B7-D1CC-4586-8D54-9827FB9591DF}" dt="2024-09-23T15:50:41.363" v="9" actId="20577"/>
          <ac:spMkLst>
            <pc:docMk/>
            <pc:sldMk cId="2928898040" sldId="289"/>
            <ac:spMk id="3" creationId="{7FA36E91-0D57-7B2F-4B1C-F3BC44613B65}"/>
          </ac:spMkLst>
        </pc:spChg>
      </pc:sldChg>
      <pc:sldChg chg="addSp delSp modSp new mod modClrScheme chgLayout">
        <pc:chgData name="Raymer, Michael L." userId="96c2fb1d-e79c-4ca3-9876-783e98fdd04a" providerId="ADAL" clId="{868473B7-D1CC-4586-8D54-9827FB9591DF}" dt="2024-09-30T15:47:08.377" v="71"/>
        <pc:sldMkLst>
          <pc:docMk/>
          <pc:sldMk cId="3690606408" sldId="290"/>
        </pc:sldMkLst>
        <pc:spChg chg="del">
          <ac:chgData name="Raymer, Michael L." userId="96c2fb1d-e79c-4ca3-9876-783e98fdd04a" providerId="ADAL" clId="{868473B7-D1CC-4586-8D54-9827FB9591DF}" dt="2024-09-30T15:36:47.098" v="56" actId="700"/>
          <ac:spMkLst>
            <pc:docMk/>
            <pc:sldMk cId="3690606408" sldId="290"/>
            <ac:spMk id="2" creationId="{9E2B646D-D951-74A1-495A-405E6DF76DDE}"/>
          </ac:spMkLst>
        </pc:spChg>
        <pc:spChg chg="del">
          <ac:chgData name="Raymer, Michael L." userId="96c2fb1d-e79c-4ca3-9876-783e98fdd04a" providerId="ADAL" clId="{868473B7-D1CC-4586-8D54-9827FB9591DF}" dt="2024-09-30T15:36:37.415" v="55" actId="478"/>
          <ac:spMkLst>
            <pc:docMk/>
            <pc:sldMk cId="3690606408" sldId="290"/>
            <ac:spMk id="3" creationId="{05FA8854-4AF4-3FEF-8B02-812D75752E87}"/>
          </ac:spMkLst>
        </pc:spChg>
        <pc:spChg chg="mod ord">
          <ac:chgData name="Raymer, Michael L." userId="96c2fb1d-e79c-4ca3-9876-783e98fdd04a" providerId="ADAL" clId="{868473B7-D1CC-4586-8D54-9827FB9591DF}" dt="2024-09-30T15:36:47.098" v="56" actId="700"/>
          <ac:spMkLst>
            <pc:docMk/>
            <pc:sldMk cId="3690606408" sldId="290"/>
            <ac:spMk id="4" creationId="{6A63BBE7-F3CC-DFDB-C368-4A6B9403A4F2}"/>
          </ac:spMkLst>
        </pc:spChg>
        <pc:spChg chg="mod ord">
          <ac:chgData name="Raymer, Michael L." userId="96c2fb1d-e79c-4ca3-9876-783e98fdd04a" providerId="ADAL" clId="{868473B7-D1CC-4586-8D54-9827FB9591DF}" dt="2024-09-30T15:36:47.098" v="56" actId="700"/>
          <ac:spMkLst>
            <pc:docMk/>
            <pc:sldMk cId="3690606408" sldId="290"/>
            <ac:spMk id="5" creationId="{0092A603-C5CD-B383-6CF1-3DF89B59ABFF}"/>
          </ac:spMkLst>
        </pc:spChg>
        <pc:spChg chg="add del mod">
          <ac:chgData name="Raymer, Michael L." userId="96c2fb1d-e79c-4ca3-9876-783e98fdd04a" providerId="ADAL" clId="{868473B7-D1CC-4586-8D54-9827FB9591DF}" dt="2024-09-30T15:37:55.939" v="70" actId="478"/>
          <ac:spMkLst>
            <pc:docMk/>
            <pc:sldMk cId="3690606408" sldId="290"/>
            <ac:spMk id="7" creationId="{35325614-14B1-056D-B745-313D83631D9B}"/>
          </ac:spMkLst>
        </pc:spChg>
        <pc:inkChg chg="add">
          <ac:chgData name="Raymer, Michael L." userId="96c2fb1d-e79c-4ca3-9876-783e98fdd04a" providerId="ADAL" clId="{868473B7-D1CC-4586-8D54-9827FB9591DF}" dt="2024-09-30T15:47:08.377" v="71"/>
          <ac:inkMkLst>
            <pc:docMk/>
            <pc:sldMk cId="3690606408" sldId="290"/>
            <ac:inkMk id="8" creationId="{DFE396FB-F5CA-970A-BC54-938B01EFDA87}"/>
          </ac:inkMkLst>
        </pc:inkChg>
      </pc:sldChg>
      <pc:sldChg chg="addSp new">
        <pc:chgData name="Raymer, Michael L." userId="96c2fb1d-e79c-4ca3-9876-783e98fdd04a" providerId="ADAL" clId="{868473B7-D1CC-4586-8D54-9827FB9591DF}" dt="2024-10-09T16:15:11.591" v="111"/>
        <pc:sldMkLst>
          <pc:docMk/>
          <pc:sldMk cId="13571658" sldId="291"/>
        </pc:sldMkLst>
        <pc:inkChg chg="add">
          <ac:chgData name="Raymer, Michael L." userId="96c2fb1d-e79c-4ca3-9876-783e98fdd04a" providerId="ADAL" clId="{868473B7-D1CC-4586-8D54-9827FB9591DF}" dt="2024-10-09T16:15:11.591" v="111"/>
          <ac:inkMkLst>
            <pc:docMk/>
            <pc:sldMk cId="13571658" sldId="291"/>
            <ac:inkMk id="6" creationId="{B7FC20C2-EDF7-06FD-CDEA-A6D565A841D8}"/>
          </ac:inkMkLst>
        </pc:inkChg>
      </pc:sldChg>
      <pc:sldChg chg="modSp new del mod">
        <pc:chgData name="Raymer, Michael L." userId="96c2fb1d-e79c-4ca3-9876-783e98fdd04a" providerId="ADAL" clId="{868473B7-D1CC-4586-8D54-9827FB9591DF}" dt="2024-10-09T15:16:21.175" v="109" actId="47"/>
        <pc:sldMkLst>
          <pc:docMk/>
          <pc:sldMk cId="148806237" sldId="291"/>
        </pc:sldMkLst>
        <pc:spChg chg="mod">
          <ac:chgData name="Raymer, Michael L." userId="96c2fb1d-e79c-4ca3-9876-783e98fdd04a" providerId="ADAL" clId="{868473B7-D1CC-4586-8D54-9827FB9591DF}" dt="2024-10-07T15:51:24.811" v="108" actId="20577"/>
          <ac:spMkLst>
            <pc:docMk/>
            <pc:sldMk cId="148806237" sldId="291"/>
            <ac:spMk id="2" creationId="{45F97E40-819E-FD58-0BD9-B5EC0F80189D}"/>
          </ac:spMkLst>
        </pc:spChg>
        <pc:spChg chg="mod">
          <ac:chgData name="Raymer, Michael L." userId="96c2fb1d-e79c-4ca3-9876-783e98fdd04a" providerId="ADAL" clId="{868473B7-D1CC-4586-8D54-9827FB9591DF}" dt="2024-10-07T15:51:19.222" v="92" actId="403"/>
          <ac:spMkLst>
            <pc:docMk/>
            <pc:sldMk cId="148806237" sldId="291"/>
            <ac:spMk id="3" creationId="{DAFC22BE-E5BA-8A54-0BD0-957D0370380E}"/>
          </ac:spMkLst>
        </pc:spChg>
      </pc:sldChg>
    </pc:docChg>
  </pc:docChgLst>
  <pc:docChgLst>
    <pc:chgData name="Raymer, Michael L." userId="96c2fb1d-e79c-4ca3-9876-783e98fdd04a" providerId="ADAL" clId="{B67A0CA6-5104-41BA-AF53-48E3B8BA4D24}"/>
    <pc:docChg chg="undo custSel addSld modSld">
      <pc:chgData name="Raymer, Michael L." userId="96c2fb1d-e79c-4ca3-9876-783e98fdd04a" providerId="ADAL" clId="{B67A0CA6-5104-41BA-AF53-48E3B8BA4D24}" dt="2024-09-23T14:59:09.137" v="396" actId="1582"/>
      <pc:docMkLst>
        <pc:docMk/>
      </pc:docMkLst>
      <pc:sldChg chg="addSp modSp mod">
        <pc:chgData name="Raymer, Michael L." userId="96c2fb1d-e79c-4ca3-9876-783e98fdd04a" providerId="ADAL" clId="{B67A0CA6-5104-41BA-AF53-48E3B8BA4D24}" dt="2024-09-23T14:51:42.992" v="173" actId="14100"/>
        <pc:sldMkLst>
          <pc:docMk/>
          <pc:sldMk cId="1554973696" sldId="262"/>
        </pc:sldMkLst>
        <pc:spChg chg="mod">
          <ac:chgData name="Raymer, Michael L." userId="96c2fb1d-e79c-4ca3-9876-783e98fdd04a" providerId="ADAL" clId="{B67A0CA6-5104-41BA-AF53-48E3B8BA4D24}" dt="2024-09-23T14:50:32.596" v="111" actId="20577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B67A0CA6-5104-41BA-AF53-48E3B8BA4D24}" dt="2024-09-23T14:51:42.992" v="173" actId="14100"/>
          <ac:spMkLst>
            <pc:docMk/>
            <pc:sldMk cId="1554973696" sldId="262"/>
            <ac:spMk id="10" creationId="{2C4815EF-9018-6856-0359-FBDE03CA5EF9}"/>
          </ac:spMkLst>
        </pc:spChg>
        <pc:picChg chg="add mod modCrop">
          <ac:chgData name="Raymer, Michael L." userId="96c2fb1d-e79c-4ca3-9876-783e98fdd04a" providerId="ADAL" clId="{B67A0CA6-5104-41BA-AF53-48E3B8BA4D24}" dt="2024-09-23T14:51:21.759" v="168" actId="1076"/>
          <ac:picMkLst>
            <pc:docMk/>
            <pc:sldMk cId="1554973696" sldId="262"/>
            <ac:picMk id="8" creationId="{CB24AD74-9522-15A2-ADA7-5EE3F1BFDEBB}"/>
          </ac:picMkLst>
        </pc:picChg>
      </pc:sldChg>
      <pc:sldChg chg="addSp delSp modSp add mod">
        <pc:chgData name="Raymer, Michael L." userId="96c2fb1d-e79c-4ca3-9876-783e98fdd04a" providerId="ADAL" clId="{B67A0CA6-5104-41BA-AF53-48E3B8BA4D24}" dt="2024-09-23T14:59:09.137" v="396" actId="1582"/>
        <pc:sldMkLst>
          <pc:docMk/>
          <pc:sldMk cId="1015549311" sldId="288"/>
        </pc:sldMkLst>
        <pc:spChg chg="del">
          <ac:chgData name="Raymer, Michael L." userId="96c2fb1d-e79c-4ca3-9876-783e98fdd04a" providerId="ADAL" clId="{B67A0CA6-5104-41BA-AF53-48E3B8BA4D24}" dt="2024-09-23T14:54:06.256" v="175" actId="478"/>
          <ac:spMkLst>
            <pc:docMk/>
            <pc:sldMk cId="1015549311" sldId="288"/>
            <ac:spMk id="3" creationId="{7A90971C-E153-553E-5C03-63E51733E9CD}"/>
          </ac:spMkLst>
        </pc:spChg>
        <pc:spChg chg="del">
          <ac:chgData name="Raymer, Michael L." userId="96c2fb1d-e79c-4ca3-9876-783e98fdd04a" providerId="ADAL" clId="{B67A0CA6-5104-41BA-AF53-48E3B8BA4D24}" dt="2024-09-23T14:54:11.790" v="177" actId="478"/>
          <ac:spMkLst>
            <pc:docMk/>
            <pc:sldMk cId="1015549311" sldId="288"/>
            <ac:spMk id="6" creationId="{D83EA0E4-1BE5-71A3-5DA8-954A636CC74A}"/>
          </ac:spMkLst>
        </pc:spChg>
        <pc:spChg chg="add del mod">
          <ac:chgData name="Raymer, Michael L." userId="96c2fb1d-e79c-4ca3-9876-783e98fdd04a" providerId="ADAL" clId="{B67A0CA6-5104-41BA-AF53-48E3B8BA4D24}" dt="2024-09-23T14:54:09.405" v="176" actId="478"/>
          <ac:spMkLst>
            <pc:docMk/>
            <pc:sldMk cId="1015549311" sldId="288"/>
            <ac:spMk id="7" creationId="{1E8CABD0-8BB0-43C1-3AD4-27F434F010B4}"/>
          </ac:spMkLst>
        </pc:spChg>
        <pc:spChg chg="mod">
          <ac:chgData name="Raymer, Michael L." userId="96c2fb1d-e79c-4ca3-9876-783e98fdd04a" providerId="ADAL" clId="{B67A0CA6-5104-41BA-AF53-48E3B8BA4D24}" dt="2024-09-23T14:55:57.308" v="216" actId="1076"/>
          <ac:spMkLst>
            <pc:docMk/>
            <pc:sldMk cId="1015549311" sldId="288"/>
            <ac:spMk id="8" creationId="{DD11ED09-FF3F-9D25-B8D5-DA46C1294FDE}"/>
          </ac:spMkLst>
        </pc:spChg>
        <pc:spChg chg="add mod">
          <ac:chgData name="Raymer, Michael L." userId="96c2fb1d-e79c-4ca3-9876-783e98fdd04a" providerId="ADAL" clId="{B67A0CA6-5104-41BA-AF53-48E3B8BA4D24}" dt="2024-09-23T14:58:11.246" v="387" actId="1076"/>
          <ac:spMkLst>
            <pc:docMk/>
            <pc:sldMk cId="1015549311" sldId="288"/>
            <ac:spMk id="15" creationId="{2982932D-5DEB-2F1E-BD49-4B4A1F8AB1FA}"/>
          </ac:spMkLst>
        </pc:spChg>
        <pc:picChg chg="add mod">
          <ac:chgData name="Raymer, Michael L." userId="96c2fb1d-e79c-4ca3-9876-783e98fdd04a" providerId="ADAL" clId="{B67A0CA6-5104-41BA-AF53-48E3B8BA4D24}" dt="2024-09-23T14:56:00.532" v="217" actId="1076"/>
          <ac:picMkLst>
            <pc:docMk/>
            <pc:sldMk cId="1015549311" sldId="288"/>
            <ac:picMk id="10" creationId="{A1DDC939-D08A-4041-2D42-DF14703F802E}"/>
          </ac:picMkLst>
        </pc:picChg>
        <pc:picChg chg="add mod">
          <ac:chgData name="Raymer, Michael L." userId="96c2fb1d-e79c-4ca3-9876-783e98fdd04a" providerId="ADAL" clId="{B67A0CA6-5104-41BA-AF53-48E3B8BA4D24}" dt="2024-09-23T14:58:05.966" v="386" actId="1076"/>
          <ac:picMkLst>
            <pc:docMk/>
            <pc:sldMk cId="1015549311" sldId="288"/>
            <ac:picMk id="13" creationId="{B6D42DB0-AEF0-2F3E-DCBC-660E90E331AE}"/>
          </ac:picMkLst>
        </pc:picChg>
        <pc:cxnChg chg="add mod">
          <ac:chgData name="Raymer, Michael L." userId="96c2fb1d-e79c-4ca3-9876-783e98fdd04a" providerId="ADAL" clId="{B67A0CA6-5104-41BA-AF53-48E3B8BA4D24}" dt="2024-09-23T14:56:17.557" v="219" actId="17032"/>
          <ac:cxnSpMkLst>
            <pc:docMk/>
            <pc:sldMk cId="1015549311" sldId="288"/>
            <ac:cxnSpMk id="12" creationId="{AAF8DA7B-1AC8-0341-31BD-9616F1D7D85D}"/>
          </ac:cxnSpMkLst>
        </pc:cxnChg>
        <pc:cxnChg chg="add mod">
          <ac:chgData name="Raymer, Michael L." userId="96c2fb1d-e79c-4ca3-9876-783e98fdd04a" providerId="ADAL" clId="{B67A0CA6-5104-41BA-AF53-48E3B8BA4D24}" dt="2024-09-23T14:58:05.966" v="386" actId="1076"/>
          <ac:cxnSpMkLst>
            <pc:docMk/>
            <pc:sldMk cId="1015549311" sldId="288"/>
            <ac:cxnSpMk id="14" creationId="{6B2BCB81-217F-078E-2AB7-9730B5E9DC35}"/>
          </ac:cxnSpMkLst>
        </pc:cxnChg>
        <pc:cxnChg chg="add del mod">
          <ac:chgData name="Raymer, Michael L." userId="96c2fb1d-e79c-4ca3-9876-783e98fdd04a" providerId="ADAL" clId="{B67A0CA6-5104-41BA-AF53-48E3B8BA4D24}" dt="2024-09-23T14:58:38.840" v="391" actId="478"/>
          <ac:cxnSpMkLst>
            <pc:docMk/>
            <pc:sldMk cId="1015549311" sldId="288"/>
            <ac:cxnSpMk id="16" creationId="{1C3FE378-05DC-89DB-C9FB-7F4FC182BE4C}"/>
          </ac:cxnSpMkLst>
        </pc:cxnChg>
        <pc:cxnChg chg="add mod">
          <ac:chgData name="Raymer, Michael L." userId="96c2fb1d-e79c-4ca3-9876-783e98fdd04a" providerId="ADAL" clId="{B67A0CA6-5104-41BA-AF53-48E3B8BA4D24}" dt="2024-09-23T14:59:09.137" v="396" actId="1582"/>
          <ac:cxnSpMkLst>
            <pc:docMk/>
            <pc:sldMk cId="1015549311" sldId="288"/>
            <ac:cxnSpMk id="20" creationId="{FFCCC318-0FFD-93E0-6E82-6A93F00295D5}"/>
          </ac:cxnSpMkLst>
        </pc:cxn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22T18:27:04.553" v="8607" actId="20577"/>
      <pc:docMkLst>
        <pc:docMk/>
      </pc:docMkLst>
      <pc:sldChg chg="addSp delSp modSp mod">
        <pc:chgData name="Raymer, Michael L." userId="96c2fb1d-e79c-4ca3-9876-783e98fdd04a" providerId="ADAL" clId="{D7983B60-1C78-41AB-8243-5F177EF15EAF}" dt="2024-05-21T18:35:07.221" v="8596"/>
        <pc:sldMkLst>
          <pc:docMk/>
          <pc:sldMk cId="0" sldId="256"/>
        </pc:sldMkLst>
        <pc:spChg chg="del mod">
          <ac:chgData name="Raymer, Michael L." userId="96c2fb1d-e79c-4ca3-9876-783e98fdd04a" providerId="ADAL" clId="{D7983B60-1C78-41AB-8243-5F177EF15EAF}" dt="2024-05-21T18:35:06.435" v="8595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D7983B60-1C78-41AB-8243-5F177EF15EAF}" dt="2024-05-21T18:35:07.221" v="8596"/>
          <ac:spMkLst>
            <pc:docMk/>
            <pc:sldMk cId="0" sldId="256"/>
            <ac:spMk id="3" creationId="{74DBC6CC-F4BF-2392-88DE-D2D1D721DD71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22T18:27:04.553" v="8607" actId="20577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22T18:27:04.553" v="8607" actId="20577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7T15:41:48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8843 5196 528 0,'-7'-6'300'0,"5"2"-152"0,-4-1-107 15,-3 1 50-15,1 1-68 0,-1-3-21 0,0 3-54 16,2 1-21-16,0 1-23 0,-4-3-26 0,3 3-19 15,0 0 79-15,-5-2-52 0,3 2 21 0,1 1 59 16,-4-3 42-16,0 1 47 0,0 1 68 0,-1-3 43 16,-2 0-68-16,3 3 43 0,-2-2-7 0,0-1-18 15,1 0-18-15,0 1-18 0,0 0-38 0,1 2-11 16,1-3-8-16,-1 2-7 0,0-1-11 0,-1 2-2 16,0-2-1-16,-1 1-2 0,-2 1 2 0,0-1 2 15,0-1-3-15,0-2 5 0,-1 3 5 0,0 0 4 16,-2-1 1-16,4-2 8 0,-5 2 8 0,2 1 2 15,-4-2 1-15,2 2 1 0,2-1-4 0,2 1-4 0,-8-3 2 16,1 2-4-16,3 0-11 0,0 0-3 0,-1 2-3 16,-6-1-4-16,-1 2 1 0,-2-1-1 0,5 2-5 15,-2-1-1-15,-4 1 0 0,3 0 1 0,2 1 2 16,-1 0 0-16,0-2-2 0,1 0 0 0,1 2 0 16,1-1 0-16,0 0 0 0,-5-1-1 0,1 0 0 15,0-1-1-15,1 2 3 0,-4-3-1 0,2-2 1 16,-1 3 2-16,2 0-1 0,0-1 1 0,0 1 0 15,1 0 1-15,1 1-3 0,1 3 2 0,-3-2 0 16,5 0-1-16,0 2-2 0,-8-1 0 0,2-1 0 16,3 3-1-16,-2-4-2 0,-1 1-1 0,-3 3-4 15,-2 0-1-15,-1-2 1 0,8 3-1 0,-7-1-1 16,3 2 2-16,0-2 2 0,3 2-1 0,-3-3 5 16,-1 1 0-16,2 0 1 0,-2-1 1 0,-1-1 1 15,1 0 3-15,-3-2-2 0,2 0 3 0,2 2 0 16,-2-2 1-16,4 2-2 0,0-1 0 0,1 1-1 15,1-1 1-15,-2 1-2 0,4 0-2 0,-3 1 1 16,-1-1-1-16,0 1 1 0,-2 0-2 0,6 0 1 0,-2 0 0 16,-2-3-1-16,-1 2-1 0,3-1-1 0,4-1 1 15,0 0-6-15,-6 1-3 0,3-1-5 16,-2 0 1-16,2 0 0 0,0-1 4 0,-3 0-3 16,0-1 2-16,-2 2 5 0,0-4 7 0,2 1 7 15,-2 0 0-15,2 0 4 0,-1 1-1 0,-1-1 6 16,6 3-4-16,-3-3 2 0,1 3-3 0,1-1-1 15,1 1-4-15,-3-1-1 0,3 1-1 0,-1-1-4 16,-4-2-1-16,3 2 1 0,4 0 0 0,-4 0-3 0,-4 0 2 16,6 0 0-16,-3 0-2 0,4 1 2 0,1 1 0 0,-5 0 0 15,3 0-1-15,-1 1 2 0,6-1-1 16,-4 2 1-16,-2-2-2 0,2-1 2 0,-4 0 2 16,4 0-3-16,-1 0 0 0,-2-2 1 0,0 2 1 15,0-3 0-15,4 2 0 0,-2 0-1 0,3 0-1 16,0 1 2-16,0-1 2 0,1 3-4 15,1-2 0-15,1 1 1 0,0 3 0 0,1-2 1 0,-2 1-1 16,-1-1-1-16,1-1 0 0,3 2 1 0,-4-1 0 16,3-1 0-16,-2-1 0 0,-7 0 0 0,5 0 0 15,2 2 0-15,-4-2 0 0,0-1 1 0,-3 1-1 16,2 0 2-16,-3-1 1 0,8 1-2 0,-4 0 4 16,-2 0 3-16,2 0-1 0,-1 0 1 0,1 1 1 15,-1-1 0-15,-2 1-1 0,3 0 0 0,-3 3-2 16,1-1-4-16,-3 2-2 0,-30 6-1 15,32-5-3-15,-1 1-3 0,-1 0 0 0,0 4-4 16,3 0 3-16,2-2 0 0,-2 1-2 0,2 0 2 16,-1 1 2-16,-1 0 0 0,4 0 3 0,2-4 3 15,-1 1-1-15,-3 3 0 0,2 0 1 0,2-2-1 16,3 1 1-16,-2 0 0 0,-5 2 0 0,2 0 0 0,0 1 0 16,2-2 1-16,-2 1-1 0,-1 1 1 0,1 0 0 15,0-1-1-15,-1-1 0 0,2 4 0 16,0-2 0-16,0 0 0 0,2-1 0 0,-1 0 1 15,-2-2-2-15,3 2 1 0,2-1 1 0,-2-2 0 16,4 0-1-16,2 0 0 0,-1-1 0 0,6 2-2 16,1 1 1-16,2 0-3 0,1-2-1 15,3 2 0-15,2 1 0 0,-2-1-1 0,2 0 1 0,3-2 0 0,1 3 0 16,0-1-4-16,1 0 2 0,1-3-2 0,-5 0-2 0,8 3 0 16,-1-2-1-16,0 1 1 0,0-4 1 15,2 1 5-15,-1 1-1 0,5 0 3 0,3-1 0 16,-5-1 2-16,1-1 3 0,3 2 3 0,2-4 0 15,2 4-1-15,-5-3 3 0,7 4-3 0,-1-5 4 16,4 3 0-16,-2-2-1 0,5 2-1 0,1-1-2 16,2 0 0-16,1-1 0 0,3 5 1 0,-2-3-3 15,-2 1 0-15,1 2-1 0,3-4 1 0,1 3 1 16,-7-1 2-16,0-4-2 0,-2 0 0 0,8 4 4 16,-2-4-1-16,-1-1-1 0,-2 1 0 0,7-1 2 15,-2-1-3-15,4-1 0 0,-2 0 2 0,2-3-3 16,1 2 0-16,-2-3 0 0,0 1-3 0,0 1 1 15,0 0 1-15,-1 4-1 0,4-2-1 0,-1 3 0 16,-2-1 2-16,-1 5-2 0,0-3 0 0,-3 3-1 16,-1-2 1-16,-1 4-3 0,-2 0 1 0,-4 1-1 15,0 1-2-15,-2-1 0 0,2 1 1 0,-5 0 4 16,-1 0-3-16,7-1 3 0,1 0 0 0,-5-1 3 0,3-3 0 16,4 2 1-16,5-3-2 0,2-3-1 0,-1 1 2 15,-2-4-2-15,6-3 0 0,2 3-2 16,-2-4 1-16,3 3 0 0,5-3-2 0,-1 2 0 15,3 2-3-15,-1 1 0 0,-3 0-11 0,2 1 0 16,-7 1-7-16,3-1-2 0,-4 3-4 0,-2-1-5 16,3 2 2-16,-3 0-2 0,0 1 12 0,2 2 2 15,2-2 4-15,-3 4 4 0,-3-3 8 0,-4 1 2 0,3 0 4 16,0-2 5-16,-2 1 1 0,-4-2 2 0,1 1 4 16,7-2-2-16,2-1 4 0,-2 0-1 0,-4-2-3 15,7-1-2-15,0 1-1 0,2 0-2 0,-2 0-5 0,-1 0-1 16,-3-1-2-16,2 2 0 0,-1-1 0 15,3 1 0-15,0 0-3 0,0 1 2 0,3 1-1 16,-1-3 0-16,2 1-1 0,1 1-3 0,-1-1 1 16,-1 2-2-16,-3-3 6 0,5 0-3 0,-1 2 1 15,0 1 3-15,2-1 2 0,-3 0 1 16,2 1 1-16,-5-1 3 0,-4 0-3 0,5 3 3 0,0-2 1 16,-7 0 1-16,-2 1 0 0,3-1 2 0,6 1-1 15,2-3 0-15,-1 1 1 0,-1-3-3 0,7 0 0 16,-1-2-4-16,1-1 1 0,1-2-4 0,3-1 0 15,4-1 0-15,-2 0 0 0,2 0 0 0,-3 0-1 16,4-1 1-16,-6 2-2 0,2-2 3 0,-3 3 2 16,-2-1-2-16,-2 1-1 0,-1 0 0 0,2 2 1 15,-1-1 0-15,2 1 0 0,-1 1-1 0,-1-1-2 16,1 2 2-16,-3-1 0 0,3 1-2 0,-10-1 2 0,0 2-1 16,3 1 0-16,0-1-1 0,-5 1 2 0,1 0-1 15,-3 2 1-15,2-2 0 0,-1 0-1 16,0-1 1-16,-5 1 1 0,3-1 2 0,-3 0 1 0,-1-1-1 15,-1 0 0-15,3-3 1 0,-1 2-1 16,1-1 2-16,2-3-1 0,-1 3 1 0,0 0-1 16,1-4-1-16,0 2 1 0,-1-3 1 0,-1 0 2 15,-1 1-3-15,2-1 0 0,-1-1-2 0,-1 0 1 16,2 3-1-16,1-2-2 0,0 0 0 0,1 0-1 16,2 2-2-16,-4-1 2 0,-1 2-2 0,0-1 0 0,3-3 0 15,-1 2 1-15,-5 1-1 0,-2-2 0 0,-1 1 1 16,5-2 2-16,-5-1 1 0,1 1 0 0,-4 1 2 15,2 0 0-15,-2-2 2 0,0 2 2 0,0 1-1 16,-4-4 0-16,0 2 1 0,-1 0 1 0,-2-2-2 16,-2 1-1-16,2 1 2 0,-8-4-3 0,0-1-2 15,0 6-4-15,0-5-6 0,-5 1-4 16,3 2-2-16,-4-2-6 0,1 1-2 0,3-2-3 0,-4 2 2 16,0 0 3-16,1-1 4 0,-1-1 3 15,-5-3 4-15,5 3 5 0,-2 0 1 0,-1 3 2 0,1-6 2 16,-3 3 2-16,0-1 1 0,0 4-1 0,3-2 1 15,-8-2 1-15,3 0 0 0,-1 2-1 0,-2-1 0 16,-1 2-1-16,0-1-1 0,-2-3-1 0,-2 3 0 16,4 1 0-16,-4-2-1 0,1 1 4 0,-2 1 1 15,2-4 2-15,-2 4-1 0,1-1 4 0,-2-1 3 16,0 0 3-16,0 0 2 0,0-1-1 0,-2 1 5 16,-1 1 1-16,-3-2 2 0,0 0 0 0,4 2 3 0,2 2-2 15,-6-1 6-15,0 0 1 0,3 0-5 16,3 4-2-16,-3 0-1 0,0-3-1 0,-4 0-4 15,-1 0-2-15,6 4-9 0,-2-4-1 0,-4 2-1 16,4-1-3-16,1 4 2 0,-1-1-5 0,0 2 0 16,1-1 1-16,0 0-1 0,-2 0 0 0,1 2 1 15,-2-1 0-15,0 0 1 0,0-1 1 0,-1 2-1 16,-1-2 0-16,0 2 0 0,-2 2 1 0,1-3 0 16,-3 2-1-16,2 1 0 0,1 0 1 0,-1 1 0 0,-6 2-1 15,-1-1 0-15,5 0 1 0,-1 2-3 0,0 0 0 16,-11 0 0-16,-2 2-1 0,1-2 0 0,2 0-2 15,-9 4 1-15,1 1-4 0,-6-2 3 0,-7 5 1 16,4-2-7-16,-4 1-2 0,-3 0 3 0,-1 1-20 16,-3 1-42-16,-3 0-31 0,1-1-62 0,-3-3 115 15,-6 1-106-15,5 1-58 0</inkml:trace>
  <inkml:trace contextRef="#ctx0" brushRef="#br0" timeOffset="3908.87">1902 11479 788 0,'5'-8'427'0,"1"-2"-220"0,-1 4-138 0,-1 4 60 0,2 0-57 16,-3 0-14-16,2 2-31 0,-1-1-4 0,0 1-1 0,1 1-6 15,-4 0-2-15,1 1-5 0,1 1-6 0,-2 0-9 16,1-1-4-16,-2-1 0 0,0 1-3 0,-3 1 5 16,2 1-1-16,-2-1 7 0,0 0 3 15,-1 3 19-15,-1 0 1 0,2 3 0 0,-2 2 1 16,0 8-1-16,-1-5 0 0,-2 18-7 0,1-2-2 15,-1 9-10-15,-1 7-1 0,-1 8 0 0,1-2-1 16,-1 6 0-16,-1 5 0 0,3-7 0 0,-1 2 0 16,0-8 1-16,3-3-2 0,0-3 1 0,-1 2 3 15,4-13-2-15,1-3 3 0,-2-5 6 0,2-3 6 16,2-18 2-16,0 4 5 0,0-13 0 0,4-14 3 16,-2 0 2-16,2-14-4 0,3-5-3 0,-1-12-8 15,2-1-3-15,2-9-2 0,0 0-3 0,0-4-5 16,0-1 1-16,0 1-4 0,1-1-3 0,-1 4-8 15,0-3-1-15,1 13-6 0,0-1-1 0,-1 7 0 16,1 7-7-16,-3 14 5 0,1 0 0 0,-3 10 5 16,-1 7-1-16,-3 6 6 0,2 4 0 0,-3 5 2 15,2 13 2-15,-2 4-1 0,0-1 2 0,-1 3 3 0,1 5 3 16,4-1-1-16,0 5 4 0,1-1 0 0,-2 1 4 16,5-8 5-16,0 1 13 0,2 1 5 15,0-5 4-15,-1-1 3 0,-2-8 2 0,-2-1 0 0,-1-6 1 16,-2-1-5-16,2-3-10 0,-2 0-4 0,-2-4-4 15,-1 0-4-15,-1 0-1 0,3 2-1 16,-1-3-3-16,0 0 1 0,-3 0-3 0,2 0 1 16,2 0-3-16,0 0 0 0,-2-1-1 0,4 2-1 0,2-4 1 15,0-1-1-15,0-2 1 0,2-3 0 0,0-3 0 0,5-4 2 16,1-10-2-16,1 3 0 0,-2-4 2 0,2-7-2 16,4 4-1-16,-1-7 0 0,-2 9 0 0,-3 1-2 15,1 1-3-15,-3 8-1 0,-2 6-3 16,-5 11-6-16,0 1-1 0,-3 10-1 0,-1 10-2 0,-4 13 4 15,1-5 3-15,-7 27-1 0,0-5 4 16,0 7 7-16,-1 2 4 0,-2 6-1 0,2 0 3 16,-1-2 4-16,1-3 6 0,2-5 5 0,2-1 3 15,0-7 3-15,6-16 0 0,2-5-5 0,3 3-3 16,0-13-16-16,5-11-18 0,3-9-31 0,1-11-215 16,7-23 216-16,-1 10-133 0,-2-12-78 0</inkml:trace>
  <inkml:trace contextRef="#ctx0" brushRef="#br0" timeOffset="4640.03">2608 11718 1181 0,'-12'20'518'0,"0"-6"-288"0,2-1-147 0,1 0 94 15,-1-2-86-15,-2-1-27 0,3-1-41 0,6-1-8 16,1 3-3-16,1-1-10 0,2 1-9 0,-2 0-23 15,-1-1-5-15,2 1-6 0,3 1-1 0,1 3 1 16,-2-1 3-16,0 0 5 0,3 2 2 0,3-5 19 16,0 5 6-16,2-6 5 0,1-2 8 15,0-6 6-15,3 4 2 0,2-13 0 0,-2-1 2 0,4-3 0 16,2-7-2-16,1-3-3 0,-1-3-3 16,-3 3-5-16,2-6-3 0,2-3-6 0,-1-1-2 15,-4 2 0-15,1 1-2 0,-4-3-1 0,3 0-2 16,-6 1-1-16,1-2 3 0,-5 10 5 0,0-3 4 15,-2 0 0-15,-2 7 1 0,1 5 2 0,-3 6 3 16,0-1-2-16,-2 7-1 0,-1 2 5 0,-1 14-3 16,-1-6 2-16,-2 18-2 0,1-3 0 0,-1 9-1 15,0-1 3-15,0 8-4 0,0 1-1 0,3-1-2 16,2 5-1-16,1-5 1 0,0 0 0 0,1-6 1 16,2 0-1-16,1-3 2 0,-1-2-1 0,3-6 3 0,-2-3-4 15,2 3 2-15,-1 1 0 0,-1-2-1 0,-1 0 2 16,1 0-2-16,-2 5 0 0,-1 3 1 0,-1-2 0 15,-3 0-1-15,-1 2-1 0,-3-1-1 0,-1 3 1 16,-4-1-1-16,-2 1 2 0,-1-2 3 0,-3 0 3 16,0-3 5-16,-2-1 15 0,-1-2 8 15,3-6 2-15,-2-1 5 0,2-7 7 0,-1 2-2 0,-1-14-2 16,3 1-4-16,1-7-18 0,-1-6-5 0,4-6-6 16,-3-1-4-16,1-8-10 0,4-1-2 15,3-2-2-15,0-3-2 0,2 5 2 0,7-7-5 0,1-6 0 16,8 1-1-16,-2 7 2 0,8-2-2 0,1 2 0 0,6 0 3 15,4 11 1-15,0-7 2 0,-2 18 2 0,4 0 1 16,5-1 0-16,0 9-1 0,3 0-2 0,5 5-30 16,-1 0-13-16,6 3-12 0,-4-1-14 15,-2 2-53-15,2 1-37 0,-14 0-79 0,2 3 155 0,-6-4-116 16,-2 1-53-16</inkml:trace>
  <inkml:trace contextRef="#ctx0" brushRef="#br0" timeOffset="5135.71">3300 11591 580 0,'9'-9'292'0,"-2"-1"-161"0,-1-4-78 15,4 0 54-15,-2-3-54 0,-1-2-4 0,1 2 4 16,1 1 2-16,-2-1 0 0,1 1 0 0,-4 2-1 16,-2 2 4-16,-2 3 0 0,3 0-3 0,-5 9-4 15,-1-3-3-15,-1 8-13 0,-2-1-7 0,1 11-8 16,0-3-7-16,-3 7-15 0,2 4-5 0,-4 2-1 15,3 3-6-15,0-4-1 0,0 6-3 0,0 9 3 16,-2-3 2-16,4-1 3 0,1 3 2 0,-1 0 5 0,0 5 12 16,0-2 11-16,1 2 11 0,1-13 8 0,0 3 17 15,2-1 4-15,1-8 5 0,2-3 1 0,3-7-8 16,0 3-7-16,3-7-7 0,3-1-10 0,3-5-17 16,1 0-5-16,2-1-4 0,5-1-5 0,2-2-2 15,-1-1-1-15,3-4-1 0,2 3 2 0,0 0 0 16,1-2-1-16,0-2 0 0,-1 3 1 0,2-2 0 15,-1 3-1-15,-2-1-2 0,-1-1-11 0,-4 1-10 16,-7 1-14-16,1 2-55 0,-1-1-35 0,-4 0-51 16,-4 1-102-16,-4 0 190 0,-2-1-169 15,-5-4-82-15</inkml:trace>
  <inkml:trace contextRef="#ctx0" brushRef="#br0" timeOffset="5331.63">3965 11534 1802 0,'-11'36'718'0,"0"1"-512"0,-2 2-158 16,3 2 40-16,-3-1-69 0,2-1-18 0,1 3-13 15,0-4-15-15,4-4-43 0,-2 0-20 0,4-11-24 16,-3 5-23-16,6-10-73 0,-2 2 5 0,3-11-81 15,3 1 169-15,1-6-118 0,1-4-39 0</inkml:trace>
  <inkml:trace contextRef="#ctx0" brushRef="#br0" timeOffset="5771.63">4465 11512 1636 0,'-16'13'688'0,"-4"2"-463"16,0 0-164-16,2-4 40 0,0 2-35 0,4-2-53 15,-1-5-11-15,0 1-27 0,-3 2-16 0,6-5-16 16,-1 1-10-16,0-1-9 0,-5 1-13 0,3-1 2 16,-2-1 5-16,4 2 24 0,-2 1 18 15,2 2 19-15,1 0 13 0,3-2 14 0,3 2 20 16,-1 1 4-16,5-1 3 0,2 3 5 0,4-7-5 0,0 3-5 15,10-6-6-15,-1 0-4 0,9-1-7 16,-3 0-3-16,13-7-4 0,-2 3-5 0,6-3-1 16,5 2 0-16,1-1 0 0,-3 3 1 0,0 0 0 15,2 1-1-15,-7 4 2 0,-1-4 0 0,-5 2 2 0,-11 8-2 0,0 4 7 16,0-1 4-16,-8-1 1 0,-4 7 4 0,-5-1 4 16,-4 10 13-16,-11 1 3 0,3 0 8 0,-9-2-1 15,-8 5 3-15,0 0 0 0,-6 0-1 16,0-2-4-16,-2-5-10 0,1 1-6 0,1-3-4 15,3-3-6-15,4-7-4 0,-1 2-18 0,9-12-11 16,0 4-8-16,6-7-34 0,-2-1-16 0,15-10-26 16,-3 0-28-16,7-6-142 0,7-3 197 0,6-1-114 15,5-4-60-15</inkml:trace>
  <inkml:trace contextRef="#ctx0" brushRef="#br0" timeOffset="6718.55">5017 11413 1360 0,'-14'2'634'0,"2"-2"-384"0,1 0-168 0,0 0 52 16,0-4-53-16,6 2-39 0,-3-1-25 0,5 2-32 16,3-2-19-16,0 3-46 0,0 0-16 0,1 3-20 15,0 0-11-15,0 5-3 0,0 6-23 16,-1 14 2-16,1-6 2 0,-1 10 29 0,-5 13-18 0,-1 2 6 15,-2 13 3-15,1 1 5 0,-6 4 37 16,0-3 28-16,-1 5 40 0,3-11 33 0,2-5 86 16,-3 3 33-16,7-19 14 0,-1 2 15 0,3-10 24 15,-2 0-14-15,3-11-26 0,0 0-19 0,2-8-51 16,-1-7-19-16,1-4-7 0,0-4-9 0,1-7-40 16,1-7-7-16,-2-4-9 0,0 0-9 0,-1 2-6 0,-6-6-6 0,3-6-12 15,0-1-2-15,-4 5 9 0,1-5 5 0,-2 2 5 16,0-3 10-16,-1-3 7 0,1-1 13 0,-1 14 16 15,1-1 20-15,-2 2 7 0,3 7 4 0,0 5 0 16,2 7-2-16,-2 2-3 0,3 5-4 0,-1 3-6 16,2 7-17-16,-2-4-5 0,5 10-3 15,0-1-3-15,1 0 3 0,1 1 4 0,7-3 0 16,0 2 1-16,3-3 6 0,3-3 3 0,6-5 0 16,-2-1 1-16,-1 1-2 0,9-7-3 0,1-1-1 15,4 2-1-15,-5-5-4 0,4 1-4 0,-1-3-3 0,5 0 0 16,0-1-3-16,0 0 2 0,-4 6-1 0,1-5 0 15,2 3-1-15,-1 4 2 0,-3-1 0 0,-4 2 0 16,-2 1 1-16,-3-1-1 0,-1 1 1 0,-8 1-2 16,-1-1 0-16,-5 2-1 0,2-2-1 0,-7 0 1 15,2 0 0-15,-5-2-1 0,-3-2 1 0,1-2 0 16,-1 0 3-16,-7-2-2 0,1-1 1 0,0 0 3 16,-4-3 1-16,2 2 2 0,-3-1 3 0,4 3-1 15,1 3 2-15,-3 2-1 0,-1 1 1 0,3 2-9 16,1 7 0-16,0 1-4 0,-2 6-6 0,2 10-2 15,-1-3-3-15,5 3 2 0,2 6-1 0,0 0 2 16,4 4 1-16,3-4 0 0,8-4 8 0,0 1 0 16,6-5 2-16,7-5 1 0,6-7 5 0,1 0 3 15,6-6 1-15,1-6 1 0,4-5-5 0,1 0 2 16,-1-7-2-16,-1 1 0 0,-4-3-3 16,3-3 1-16,-10 4-2 0,3-3 1 0,-6 2-2 15,-3 0 1-15,-4 3 0 0,1 0 1 0,-3 2-2 0,-5 5 1 0,-2-5 1 16,1 5 2-16,-2 1 3 0,-3 2-1 0,-2 3 5 15,-1 1 4-15,-3 6 3 0,-1-4 0 0,-2 9-2 16,-2 6 0-16,0-1-4 0,-3 8-1 0,1 1-3 16,0 7-10-16,-1 0-2 0,1 5-7 15,2-3-1-15,0-3 2 0,1 3 0 0,1-12-2 0,2 3 3 16,1-9 1-16,0 1 1 0,2-12 4 16,0 1 4-16,1-7 2 0,3-4 3 0,0-6 0 15,2 0-1-15,3-7 3 0,1-5 0 0,4-4-5 16,2 0 1-16,-3 0-5 0,5-4-1 0,-1-6-2 15,1-1 1-15,2 5-3 0,-4 0-1 0,5-1 2 0,0-4-4 16,7 1 3-16,-4 0-1 0,2 10 1 0,1-2-6 16,0 2 1-16,-2 4-1 0,-2 9-2 0,-2 9-2 15,1 2-2-15,-6 10-1 0,0 7 1 0,-7 15 2 16,1-5 5-16,-9 23 0 0,-1-6 1 0,-3 5 7 16,0 2 1-16,-7 0 5 0,2 2 4 0,-2-4 14 15,0-2 2-15,2-10 4 0,0 0 4 0,2-5-1 16,4-17-2-16,-1-2-11 0,1 1-12 0,1-12-21 15,5-4-22-15,1-12-28 0,3-6-150 0,9-17 165 16,-5 6-106-16,4-6-53 0</inkml:trace>
  <inkml:trace contextRef="#ctx0" brushRef="#br0" timeOffset="7216.26">6384 11881 520 0,'12'-16'237'16,"0"3"-163"-16,1-1-40 0,-1 7-11 0,-1-3 14 15,0 7 51-15,1 0 22 0,-6 6 15 16,3-1 18-16,-4 6 27 0,0 2 5 0,-1 0-3 15,0 1-9-15,0-2-42 0,0-1-13 0,3 0 0 16,-2 2-11-16,2-4-30 0,0-3-8 0,0 0-10 0,2-2-6 16,3-4-12-16,-1 1-4 0,1-3-17 0,0-3-6 15,-2 0-4-15,3-4-2 0,-2-1-5 0,-5-3-14 16,1 3-3-16,-5-3 1 0,-2-2-11 0,-7 2-5 16,4 0 1-16,-13-1 2 0,2 5 0 0,-3 2 9 15,-2-3 6-15,-8 11-1 0,2 1 13 0,-2 2 9 16,-2 8 2-16,1 3 3 0,-1 1 6 0,0 3 5 15,0 4 1-15,8 3-1 0,-1-1-1 0,2-3-3 16,12 2-1-16,-1 0-5 0,-3 1-3 0,9-3-3 16,2-3-3-16,1 1-3 0,5-1-2 0,4 0 1 15,-3-2-1-15,7-2 4 0,6 1-2 0,-1-1-1 16,5-2 0-16,3-1-1 0,1 1-15 0,0-2-12 16,1 0-13-16,0-2-13 0,2-3-30 0,-1 1-15 15,5-7-18-15,-1 2-12 0,4-5-22 0,-1 2-9 16,3-7-10-16,-3 1-15 0,2-3 119 0,-3-2-68 15,-3 2-3-15</inkml:trace>
  <inkml:trace contextRef="#ctx0" brushRef="#br0" timeOffset="7535.21">7030 11831 328 0,'-3'-10'335'16,"2"0"-69"-16,-2 5-136 0,0 1 91 0,-1-3-32 0,0 2-21 0,1 4-14 16,-3 0-40-16,2 1-14 0,0 2-17 0,-1 4-11 15,1 0-37-15,-1 1-7 0,3 3-7 0,-1-3-7 16,0 2-9-16,1 1-2 0,2-3-3 0,0 0 0 15,-1 1 5-15,1-2 2 0,-1 2 0 0,0 1 0 16,0 2 2-16,0 1 1 0,-3 4 0 16,2 1-2-16,-1-2-6 0,1 3-2 0,-2 4-4 15,2 0-2-15,-1-2-3 0,2-2 0 0,0-3-1 0,1 2-2 16,2-5 3-16,0 4 3 0,0-9 3 0,3-1 8 16,1 0 9-16,1-3 5 0,1-3 6 0,3-6 14 15,-3 1 4-15,5-5 3 0,-2-3 2 0,1-7 0 16,0 3-2-16,1-9-4 0,-1 2-2 0,-3-2-2 15,3-2-5-15,-5-3-1 0,3 4-1 0,-3-4-3 16,-1 0-4-16,1-1-2 0,-3 2 1 0,1 3-9 16,-1 3-1-16,2 2 0 0,-1-2-2 0,1 6-5 15,-1 7-1-15,-2 4-2 0,5 2-13 0,3 9-11 16,-1-3-9-16,4 11-15 0,5 7-69 0,1-2-54 16,7 10-99-16,2-4 186 0,2 1-161 0,-4-2-83 15</inkml:trace>
  <inkml:trace contextRef="#ctx0" brushRef="#br0" timeOffset="9045.08">4296 12596 845 0,'0'7'509'0,"0"-2"-226"15,-4-2-166-15,0-1 74 0,0 0-55 0,0-1-26 16,0-1-41-16,2 2-12 0,-4-2-10 0,3 0-9 16,-2 0-21-16,1-1 1 0,-4-1-12 0,1 1-2 15,-1-2-7-15,-1 0 0 0,-2 3 0 0,1 0-1 16,0-1 6-16,-1 2-7 0,-2 3 8 0,0-3 1 15,1 2 3-15,-2 2 1 0,2 0 2 0,-5 3 3 16,-1 1-2-16,0-2 3 0,4 1-2 0,-4 5-1 16,1 1-3-16,-1 1-2 0,-1 0-1 0,3 3-5 15,-1 0 0-15,1 2 0 0,-3 1-3 0,1-1-2 16,3 1 3-16,-1 5-2 0,1-2 0 0,2 1 1 16,-4 0 1-16,8 1-2 0,1 3 1 0,0-1 3 15,2 0-1-15,2 2 1 0,0-2 1 0,0 2 2 16,3-1 1-16,1-1 0 0,0-2 3 0,0-2 0 15,4-2-2-15,0 2 2 0,1 2-1 0,2-5-2 0,1 0 0 16,-1-3 0-16,3 6-1 0,5-2-2 16,-3 0 1-16,0-5-2 0,3 3 0 0,1-1-1 15,0 0-1-15,0-2 0 0,0 0 0 0,0-1 0 16,-1-1 2-16,3-2 0 0,-2 1 0 0,1-1 2 16,2 3-2-16,-3-2 3 0,2-1-1 0,2 2 3 15,-3 0-2-15,2 1 4 0,1-4 0 0,-1-2-1 16,2-3 1-16,2 2-1 0,-3-2 0 0,2-4-4 0,6-2-2 15,-1-1-2-15,-3 0-3 0,2-2-3 0,3-2-2 16,2-3-1-16,2-3-2 0,-1 0 2 0,-7 2 1 16,4-5 3-16,3 3 1 0,-6-1 4 0,-1 2 2 15,-5 2 1-15,1 0 4 0,-3 3-1 0,-2-1 2 16,-4 4-1-16,1-3 2 0,-2 2-1 16,-1-2 8-16,-1 0 7 0,1-1 1 0,-4-2 0 0,2 0 4 15,1-3 5-15,-3 1 0 0,4-3 0 0,-3-1-5 16,0-4-6-16,1 0-3 0,2-6-2 0,-1 1-3 15,-2 2-7-15,-1-8 0 0,2-3-1 0,1 2-4 16,-2 0 0-16,0 0 0 0,0 3-1 0,-2-6-2 16,1 2 1-16,-2-1-1 0,-3 6 1 0,3 1 2 15,-2-2 1-15,-2 3 3 0,-1 2 0 0,-1 1 3 16,-3 3 3-16,1 1-2 0,-1 1 2 0,-2-2-1 16,-1 2 1-16,-2-1-1 0,1 0 1 0,2-2-2 15,-2 2-1-15,-1-4-1 0,1-1 0 0,-3 0-3 16,4-2 2-16,-4-1-4 0,1 0-1 0,-3 1-1 15,0 0-4-15,-1 0-2 0,-2 1-2 0,3 4-1 0,-5 4-6 16,-4-2-8-16,-2 1-1 0,1 3-2 16,-4 3-1-16,-5 0 0 0,-6 5-6 0,-9 5-4 0,2-2 2 15,-6 5 3-15,-9 8-19 0,2 2-15 16,-8 4-21-16,2 3-36 0,-13 2 86 0,7 1-56 16,-4 1-21-16</inkml:trace>
  <inkml:trace contextRef="#ctx0" brushRef="#br0" timeOffset="12522.67">13068 5425 707 0,'0'8'315'0,"-2"-7"-200"0,-1 1-82 15,-3 0 11-15,3-2-18 0,1 0-20 0,-1 2-21 16,0-4-40-16,2 1-21 0,-3 0-23 0,1-1-19 15,-3-3-12-15,-2 1 17 0,0-1 31 0,-2-1 32 16,0 3 45-16,-4-5 31 0,-2 3 44 0,-1-1 26 16,2 0 20-16,-4 3-10 0,0-2-21 0,-5-2-20 15,-3 3-18-15,0-1-14 0,3 1-22 0,-8-1-7 16,0 1-5-16,-3 2-4 0,-1 1-4 0,-3-2-2 16,2 2 2-16,-2 1 1 0,-1-2 0 0,0 2 8 15,0 0 9-15,-2-3 6 0,1 3 9 0,-2-2 22 16,3-1 5-16,-3-2 6 0,4 2 7 0,-2-3 5 15,1 1-3-15,4-2-3 0,-1-2-7 0,3 3-17 16,1-2-8-16,2-2-7 0,-2 2-6 0,7-1-12 0,4 1-6 16,-10 0-8-16,0 0-5 0,4-1-6 0,-2 4-5 15,2-1-2-15,-5 3-10 0,-3 4 0 0,-1-1 2 16,7 3 5-16,-4 4 3 0,1 0 2 0,0 1 5 16,0 2 4-16,-1 2 9 0,0 1-1 15,-1 1 3-15,3 1-1 0,0 2 6 0,0 1 7 16,4-1 2-16,-1 2 2 0,5-3 6 0,-2 3 5 0,4-2 0 15,0 0 2-15,2-1 0 0,2 0-2 16,3 0 1-16,-1-3-1 0,3 0-3 0,0-4-1 0,0 3 3 16,1-2 0-16,1 0-4 0,0-2 0 0,0-2-5 0,-2 2-2 15,0-1-1-15,-1 0-2 0,9 2-5 0,-6-3 0 16,0 1-3-16,2 1-1 0,-1 0 0 0,5 0-1 16,2 0-4-16,-2-1-3 0,4 2-4 0,1 1-5 15,3-2-4-15,5 3-2 0,1-2-3 0,4 2-2 16,-3-1 1-16,10 1 0 0,-2-2 6 0,5 0 4 15,1 0 6-15,4-4 0 0,1 3 7 16,3-2 3-16,1-1 3 0,3-2 4 0,2 5 0 16,-7-3 5-16,5 1-2 0,3 2 5 0,1-3-1 15,-2 3-2-15,-4-1-1 0,-1 3-1 0,4-3 0 16,-3 3-3-16,1-1 1 0,-5 1-5 0,3 2-1 16,1 0 1-16,0-1 0 0,3 0 0 0,-1 0-3 15,0 0 1-15,2 2 1 0,-3-4 0 0,3-2 1 16,-3 1 1-16,0-7-1 0,1 2 0 0,2-2 3 15,-2 0 3-15,7-1-1 0,0-2 3 0,1-1 4 16,5-2 1-16,-2 3 1 0,2-3 2 0,0-2 0 16,1-1-2-16,1 2-2 0,3 1-1 0,-10 1-3 0,3 1-2 15,5-2-2-15,0 3-2 0,-6 1-3 0,-4-1 0 16,1 0 0-16,4-2-13 0,1 4-4 0,-2-1-2 16,-4 1-6-16,9-2-6 0,-1 2-4 0,3 0-1 15,-4 0-3-15,3-1 12 0,0-1 2 16,-2 1 5-16,5 1 4 0,-2-3 13 0,0 0 7 15,3 1 4-15,-1-1 0 0,1-1 23 0,0 0 6 0,0-2 1 16,-3 0 4-16,3 2 4 0,0 0 1 16,5 1 0-16,-4-1 3 0,-5 3-19 0,-1 0-6 0,12 4-3 15,1 1-4-15,-11-3-7 0,2 4-2 0,-1-1-3 0,6 1-4 16,2 2-4-16,3 1 1 0,-12-4-1 16,13 1 1-16,-2 4-4 0,2-1-1 0,0 0-1 15,1-2 1-15,2 0 0 0,-1-1-1 0,7 2 2 16,-4-4 0-16,-1-1 3 0,0-3 0 0,-1 1 2 0,6-2 0 15,-2 0 4-15,1-4 0 0,-4-1 2 16,1 1 6-16,4 1-1 0,0 5 2 0,1-4 0 16,-2 2 0-16,1 2-1 0,-5 0 1 0,0 1-4 15,-6 1-5-15,-9 2-1 0,11-1 0 0,5 0-3 16,-16 2 2-16,3 1-2 0,-1 0-1 0,8 2 1 16,0-1-1-16,3 0 2 0,-12 2-2 0,7 0 1 15,-3-3 1-15,3 2 1 0,-1 0 0 0,-4-2 1 16,1 2 1-16,-3-4-2 0,2 1 2 0,0 0 1 15,-2 0-1-15,5 0-3 0,-5-1 2 0,1-1 2 16,2 2-3-16,-4-1 0 0,3-2 1 0,-4-1 0 16,-1 0-1-16,-3 0 1 0,-1 0 2 0,-3-1-1 0,-8 0 0 15,7-1 2-15,-3 1 0 0,-5 0-2 0,-3 0 1 16,0-1-1-16,7 0 0 0,-4-2 0 0,3 0 0 16,-4 2-2-16,4-2 2 0,-1 0 1 15,-2-3 3-15,-1 1 3 0,-1-1 4 0,1 1 4 16,-3-3 2-16,0-1 1 0,2 0 0 0,0 1 3 0,-7-3-6 15,5-3-1-15,-1 2-6 0,0 0-3 16,-4-3-5-16,0 1-1 0,-7-1-6 0,5 2-5 16,-3-1-4-16,-3 1-4 0,-4 0-5 0,-1 1-2 15,-3-4-1-15,0 3-2 0,-3 2 4 0,-3-2 2 0,1-1 1 16,-1 0 3-16,0 0 9 0,-2 3 1 0,2-2 2 16,-4-3 6-16,0 3 2 0,2 0 3 0,-4 0 4 15,0-1 3-15,0 0 3 0,-1 1-1 0,-3-1 1 16,1-1-3-16,-1 2 1 0,-2 0-4 0,0 0 0 15,-3-2-8-15,0 2-5 0,-3-5-6 0,-2 2-2 16,-3-1-10-16,0 1-5 0,-8-1-1 0,1 2-5 16,-4-4 1-16,-5 4 0 0,-2-4 3 0,-1 3 0 15,4 4 7-15,-5-3 4 0,-7 1-2 0,-1-3 3 16,3 4 7-16,-3 2 0 0,-3 0 0 0,-8-4 5 16,-2 1 0-16,-3 0 2 0,10 2 4 0,-11-3 1 15,2 1-1-15,-1 0 1 0,-3 0-1 0,0 1 0 16,0 0 0-16,-2 0-2 0,-3 3-1 0,-3 1-4 15,1-1 0-15,-8 3-1 0,3 0 1 0,-2 3-4 16,-4 1 1-16,-1 1-3 0,-5-1-5 0,1 0-14 16,-1 3-4-16,-2 3-3 0,-2-3-4 0,1 0 1 15,-3 0 1-15,5 1 3 0,0 1 8 0,10-1 15 0,2 0 5 16,-11-1 6-16,0 1 2 0,12 3 7 0,-4-3 2 16,2-1-1-16,-14 0 13 0,0 0 4 15,1 1 2-15,14 1 1 0,-11 1 5 0,0-2-4 0,3 2 0 16,-1 0 0-16,5 3-15 0,0-1-3 15,2 0-4-15,-2 0-3 0,6-1-8 0,-2 2-2 16,9-1-6-16,-3 2 3 0,4-3-8 0,-3 1-1 16,7-1 0-16,0 0 3 0,2 1 5 0,-1-3 6 15,5 3 6-15,-1-1 3 0,8-2 14 0,6 3 1 0,-6-2 7 16,-2 0-1-16,12 0 3 0,-2-1-5 0,1-2-3 0,-4 0-2 16,3-3-4-16,-2 1-2 0,10 0-6 15,-6-2-1-15,-2-1-4 0,5 1 0 0,-4-2-1 16,-2 0-2-16,0 0-1 0,-3-2 1 0,-1 3 0 15,-1 2-2-15,-1-3 2 0,-6 5-1 0,2 0 0 16,-6 0-1-16,4 1 0 0,-14 1-2 0,4 3-6 16,-5 2-29-16,-5 0-18 0,-7 3-21 0,-1 0-27 15,0 6-134-15,-6 1 174 0,1 1-114 0,-7 1-60 16</inkml:trace>
  <inkml:trace contextRef="#ctx0" brushRef="#br0" timeOffset="13825.55">4485 12675 690 0,'-3'7'326'16,"4"0"-174"-16,0-2-100 0,1-1 71 0,1-3-66 15,2 2-33-15,0 1-6 0,2-2 0 16,1-2-2-16,1 2-5 0,0-1-1 0,2 2-4 16,-1-3-2-16,1 1-4 0,0-1 0 0,1 3 0 15,-2-1 0-15,1 1 0 0,1 2 0 0,-1-3-1 16,1 7 1-16,-1-5-1 0,0 4 1 0,-1 2 0 15,0-2-2-15,0 0 2 0,-5 1-2 0,7 2 2 16,-3-3-1-16,0 1 0 0,0-3 1 0,0 1 0 0,2-1 1 16,3 2 3-16,-1-1 0 0,-5-3 0 15,5 1 5-15,-2-1 3 0,1-2-2 0,1 1 1 0,0-1 3 16,-1-2 0-16,2 0 0 0,3 1 1 0,-1-1-1 16,-1 0 0-16,1 0 1 0,1-1 1 0,-1 1 3 15,0 0 2-15,1 0-2 0,-1 0 3 0,1 0 0 16,1 0-3-16,1 1-1 0,1-1-1 0,2 0-7 15,1 0-1-15,5-1-3 0,-1-1-2 0,-2 1-3 16,2 0-1-16,4-2 2 0,-3 2-2 0,-1 0 0 16,-5-3 0-16,2 2 1 0,1 0-1 0,-3 2 0 15,2-1 2-15,-9 1-1 0,6 0-1 0,0 0 1 16,-4 1 1-16,2 3-1 0,1 1 4 0,-1-1 1 16,1 2 1-16,0-2 4 0,2 4 2 15,-2 0 1-15,1 0 0 0,4-1 1 0,-4 1 2 16,1-1-2-16,1 0-3 0,1 2 0 0,-2-1-4 15,2-1 0-15,0 1-2 0,-4 0 1 0,5 0-3 16,-4-1 2-16,1 0 2 0,-1 1 4 0,-4-3 2 0,2-1 0 0,3 1 8 16,0-1 2-16,-2 1 1 0,1-2 0 15,-2-1 0-15,5 0-5 0,0 3 1 0,0-2-2 0,-2-2-7 16,2 1-3-16,-3-2-1 0,1 0-2 0,1 2-4 16,-3-2 2-16,2 0-3 0,-1 0 0 15,0 2-1-15,-2-2 0 0,3 2 0 0,-2-1 0 16,1 2 1-16,-2 3-1 0,1-3 0 0,-1 4 1 15,-1-2 0-15,0 3 0 0,-2 1 1 0,0 0-2 16,3 2-1-16,-5-4 2 0,-4 0-1 0,5 2 1 16,-3 1 2-16,1-1-1 0,-4-3 1 0,1 2 2 0,-2-1 0 15,2 0-2-15,-1 1 3 0,-1-1-3 0,6-3 1 16,-5 2 1-16,3-2-2 0,0 1-2 0,3-3-1 16,0-1-5-16,0-1-12 0,-3-1-17 0,-2-3-75 15,2 1-48-15,-3-4-100 0,0-3 186 0,-6-4-175 16,2 1-87-16</inkml:trace>
  <inkml:trace contextRef="#ctx0" brushRef="#br0" timeOffset="14307.88">6527 12873 486 0,'2'-2'387'0,"0"2"-120"0,2 0-144 15,-2 1 117-15,0 2-79 0,1-2-35 0,1 2-27 16,1 0-35-16,1 0-11 0,4 3-11 16,0-5-10-16,1 2-17 0,3 0-7 0,5 2-4 15,-1-4-1-15,-1 2-3 0,1-1-1 0,7 1-3 16,-1 1 4-16,0-2-2 0,1 2 2 0,-2-3-2 0,4 3 1 16,2-2 0-16,1 2 2 0,-8-3 1 0,3 2 3 15,1 0 0-15,-2 2 0 0,-3-2 1 0,0 4 0 16,-1-3-1-16,-4 4-1 0,-3 3-3 0,-4 2-8 15,1-2-3-15,-14 13-2 0,1 1 0 0,-8 1-1 16,3 0 2-16,-16 12 2 0,6-4 5 0,-10 5 10 16,-1 0 4-16,-1-2 4 0,-2-1 1 0,-1 2 10 15,-3-4-1-15,1-1 0 0,2-1-3 0,2-7-4 16,7-4-2-16,-2 1-8 0,2-3-10 0,4-4-22 16,8-6-23-16,5-4-36 0,0-3 62 0,9-13-45 15,-2 4-20-15</inkml:trace>
  <inkml:trace contextRef="#ctx0" brushRef="#br0" timeOffset="31734.56">8593 13069 750 0,'-2'-2'347'15,"3"1"-185"-15,-4-5-86 0,6 3 43 0,-1-1-20 16,0 0 0-16,1 3-3 0,-3 0-2 0,0-1-14 16,4 2-3-16,-1 2-3 0,-4-2-7 0,1 1-7 15,-2 2 0-15,-2-2-2 0,4 0-3 0,0 0-12 0,-2 1-6 16,-3-2-2-16,2 1-3 0,1 0-10 0,-1-1-4 16,-5 0-3-16,4 0 5 0,-2 0 0 0,1-1 2 15,4 0-2-15,-6-2-1 0,-2-1 1 0,5 2 0 16,2 0-1-16,-6 1-5 0,4-2-3 0,-2 3-2 15,-4-1 0-15,-1-1-2 0,3 2-2 0,-3 2 0 16,1-1 0-16,-2 1-4 0,-3 0 3 16,3 1-3-16,1 0 0 0,2 2-1 0,-2-2 1 0,0-2-1 15,2 4 0-15,-1-3 0 0,2 0-2 0,3 2 0 16,-2-1 2-16,2 0 0 0,0 2-1 0,0-1 1 16,0 2-3-16,1 0 3 0,-1 1 0 0,0 2 0 0,-3-2 0 15,2 5-1-15,0 1 1 0,0 0-2 16,-1 1 2-16,2-2-1 0,-2 3 0 0,1-2-2 0,2 3 0 15,1-1-1-15,-1-1 2 0,3 0 0 0,1-2-2 16,0 2-1-16,2-4 2 0,2 1-1 0,1-3 1 16,0 1 0-16,4-3-1 0,-1 0 1 15,3-1 3-15,1-2 0 0,3 2-1 0,-1 0 1 0,2-2 2 16,1 2 1-16,-1-3 1 0,0 1 0 16,0 2 0-16,-2-4-1 0,0 3 2 0,0-3-1 15,-2 2-1-15,-1 0-1 0,-1-2 2 0,-3-1-3 16,-2 1 0-16,0 0 2 0,3-3-3 0,-3 0-37 15,-1-3-28-15,1 0-36 0,0-1-59 0,6-5 115 16,1-1-88-16,0-1-40 0</inkml:trace>
  <inkml:trace contextRef="#ctx0" brushRef="#br0" timeOffset="32295.84">8897 13084 462 0,'0'0'374'0,"0"1"-157"16,-1-1-119-16,-3 0 50 0,0 0-27 0,1 0 0 15,1 0-5-15,-2-1-3 0,0 2-18 0,0 1-1 16,-1-1-7-16,0 2-9 0,-2 1-5 0,0 1-21 15,1 0-9-15,-1-1-7 0,2 0-9 0,-2 2-13 16,0 1-3-16,2-2-3 0,-1 3-3 0,3 1-2 16,-3-3 0-16,1 3-1 0,1 1-1 0,0 0 2 15,0 0-3-15,0 1 0 0,0 0 0 0,1-1 0 16,1 0 0-16,1 0-1 0,0-2 1 0,-1 0 0 0,2-1-2 16,2-1 2-16,-1 2 0 0,0-2 0 0,1-2 0 15,0 2 0-15,3 1 2 0,0-1-2 0,1 0 1 16,-2-1-1-16,4 0 3 0,-1 2-2 0,2-2 1 15,1 1 1-15,0-1-3 0,-1 0 3 0,2-1-2 16,-2 1 0-16,3 0-1 0,-2 0 7 0,-5-3 0 16,9 2 4-16,-7-5 4 0,2 2-3 15,0-3 3-15,2 2 1 0,-4-3-1 0,4-3-4 0,-5 2-3 16,-1-4-3-16,-1 7-23 0,-2-3-17 16,0 1-27-16,2 0-38 0,-4 0-50 0,3 4-100 0,-2-1 173 15,-1 0-128-15,0 1-31 0</inkml:trace>
  <inkml:trace contextRef="#ctx0" brushRef="#br0" timeOffset="32642.54">9170 13118 573 0,'0'-5'350'0,"2"3"-130"0,-2 0-107 0,1 2 69 16,0-2-22-16,-1 2-15 0,-1 3-11 0,-2-1-31 16,1 1-10-16,-1 4-16 0,2 1-12 0,-2-3-19 15,-1 6-7-15,2-2-5 0,0 0-5 0,0 0-10 0,2 0-4 16,0 2-2-16,0-2-1 0,0 1-7 0,2-1 1 15,1 2-2-15,-1 3-1 0,3-3-3 0,-2 0 0 16,-1 0 0-16,4 2 0 0,-3-2 0 0,1 2-1 16,0 0-3-16,-1-1-27 0,0 1-12 15,0-1-17-15,-1-2-17 0,-1 0-57 0,0 0-35 0,1-4-59 16,-2 0 138-16,2-3-115 0,1 0-48 0</inkml:trace>
  <inkml:trace contextRef="#ctx0" brushRef="#br0" timeOffset="33066.1">9583 13097 1168 0,'-5'0'491'0,"2"1"-281"0,2-1-116 0,0 0 58 16,1 1-31-16,-2-1-46 0,-5-1 1 15,6 2-7-15,-5-1-5 0,1-1-11 0,-2 0-15 16,0 1-3-16,1 1-3 0,1-1-4 0,1 2-6 16,-4-2-1-16,5 2-3 0,-6-2 1 0,4 0-5 15,-3-2-3-15,0 1-1 0,2 3-3 0,-3-2-3 16,-1 0 1-16,2 4-4 0,3 1-1 0,-3 3 0 15,-2 1-2-15,1-1 0 0,1 2-1 0,1 0-1 0,0 4-1 0,0 1 0 16,-2 0 1-16,5-1-1 0,0 1-1 0,3 4 0 16,1-2 0-16,5 1 0 0,0 1 1 15,9-4 2-15,-2 1-2 0,0-1 2 0,4-3 2 16,4-4 1-16,3-1-1 0,1 0 0 0,0-4 0 16,-3-3 1-16,6-3 0 0,-1 0 0 0,-3-3-3 15,-1-1-17-15,-5-4-51 0,1 0-39 0,-6-4-56 16,0 2-93-16,-4-1 180 0,0-1-139 0,-8 3-51 15</inkml:trace>
  <inkml:trace contextRef="#ctx0" brushRef="#br0" timeOffset="33392.57">9911 12879 1017 0,'-1'0'466'16,"-2"0"-284"-16,4 2-115 0,-4-1 36 16,-3 1-12-16,4 0-17 0,0 5-6 0,-2-2-4 15,0 4-2-15,0 2-4 0,-4 0-7 0,6 7-16 16,-2 1-6-16,2 2-3 0,-1 2-1 0,3 4-11 15,-3-1-5-15,-2 3-4 0,3 2-1 0,1 0-4 16,-4-1 0-16,3 0-1 0,1-2-6 0,-3 0-15 16,4-3-2-16,1 0-8 0,-1-2-10 0,0-5-8 0,0-8-13 0,0 1-51 15,-2-1-27-15,2-2-24 0,0-7-56 0,-2-3 143 16,4-6-136-16,2-6-57 0</inkml:trace>
  <inkml:trace contextRef="#ctx0" brushRef="#br0" timeOffset="33800.47">10126 12862 936 0,'0'-1'499'16,"0"3"-286"-16,0-1-124 0,0 3 37 0,0 0-15 15,0 0-13-15,-1 2-6 0,-2 1-7 0,1 1-25 16,-2 1-10-16,0 0-8 0,-2 1-7 0,0 2-14 15,-1-1-6-15,1 1 1 0,-2-1-4 0,-2 2 0 16,1 0-1-16,-3-2-1 0,-1-1-2 0,2 2-1 16,-3-1 2-16,-3-4-3 0,1 2 1 0,2-2-4 15,-1-2 1-15,-5 0-1 0,7 2 1 0,-3-5-1 16,4 1-2-16,-1 0-1 0,-2 2-1 0,1-1 1 16,4-1-2-16,4 2-1 0,-4-2-6 0,6 4-1 15,-1-2 2-15,5 0 1 0,5 1-3 0,3 3 2 16,4-1 0-16,4-1 2 0,3 1 6 0,5 0 0 15,3 1 1-15,1-4 1 0,3 0 5 16,-1-1 1-16,2-3-1 0,0 2 1 0,0 0-1 16,-3-3 0-16,-4 4-1 0,1-2 0 0,-8 2-15 15,0-2-12-15,-6 2-15 0,-1 1-18 0,-6-1-63 16,-4 0-39-16,-3 3-66 0,-1-3 144 0,-2 2-107 0,-6 1-46 0</inkml:trace>
  <inkml:trace contextRef="#ctx0" brushRef="#br0" timeOffset="34202.71">10305 13073 685 0,'6'-3'394'0,"4"1"-174"0,-4-4-107 16,3-2 57-16,-1-1-26 0,-2 0-23 0,-2-1-12 15,4 2-7-15,-2-1-9 0,-1 1-7 0,-2 2-20 16,0 1-6-16,-2 3-7 0,1 0-5 0,0 2-13 16,-4 0-3-16,1 3-4 0,-4 0-3 0,3-1-10 15,2 7-5-15,-6 1-3 0,-1 0-2 0,4 2-4 16,-4 2 0-16,3 2-1 0,-1 4-1 0,-2 2-1 15,-1-1 0-15,2 2-3 0,4 4 1 0,-2-1 2 16,0 2-2-16,2 1 2 0,4-1-1 0,2 0-1 16,3 0 1-16,-3-6 2 0,2-2-2 0,3-1-2 15,-1-5 2-15,5-3-2 0,-3-6 3 16,0 2 1-16,5-8-3 0,1 1 2 0,0-4-9 0,-2 0-4 16,-1-5-9-16,-1 1-10 0,0-3-44 0,-2-3-27 15,0 1-34-15,-2-1-57 0,-1-1-104 0,0 4 203 0,1-3-179 16,-2 0-108-16</inkml:trace>
  <inkml:trace contextRef="#ctx0" brushRef="#br0" timeOffset="34482.94">10426 12991 635 0,'-13'3'465'16,"5"-2"-222"-16,-4 2-148 0,11-2 124 0,0-1-122 16,-3-2-13-16,4 0-14 0,5 0-5 0,0-1 1 15,2 1-2-15,3-4-2 0,2 0-7 0,2-3-11 16,0 0-1-16,4-1-6 0,0-1-1 0,0 0-12 16,0-1-3-16,-1 3-5 0,-2-1-2 0,3 2-5 15,-4 3-3-15,0 2-2 0,-2-1-9 0,-1 4-36 16,-1 0-19-16,-4 1-20 0,1 2-26 0,-2 0-39 15,-5 10-150-15,-2-4 120 0,-1-2-6 16</inkml:trace>
  <inkml:trace contextRef="#ctx0" brushRef="#br0" timeOffset="34670.58">10265 13245 1087 0,'-3'0'480'0,"2"-2"-297"0,1 1-114 0,1 0 31 0,4-4-19 0,5-1-16 16,1 1-7-16,0-1-11 0,6 0-10 0,0 0-7 16,2-2-7-16,4 1-8 0,0-1-4 0,-2 2-10 15,3-5-53-15,0 6-37 0,0-4-40 0,0 2-64 16,2 1 134-16,-1 0-110 0,0 1-45 0</inkml:trace>
  <inkml:trace contextRef="#ctx0" brushRef="#br0" timeOffset="34937.53">10775 12936 842 0,'-8'-2'388'0,"-1"-2"-220"0,4 1-90 0,2 0 37 16,-6-2-12-16,7 3-6 0,1 0-5 0,-1 0-16 15,2 0-9-15,1 0-9 0,-2 2-13 0,1 2-14 16,1 1-4-16,-1-2-5 0,0 2-3 0,0 1-6 0,2 3-5 16,3 7-1-16,-5-5-1 0,1 2-5 15,3 6-1-15,-1 6-2 0,1 1-9 0,-3 7-10 16,1-1 6-16,-3-7-23 0,2 10-34 0,-1-1-13 16,-2-2-19-16,1 1-19 0,0-5-11 0,-1 1 4 15,2-1-12-15,-1-3 17 0,0-6-5 0,1 3-14 16,0-11 89-16,-1 1-39 0,0-2-18 0</inkml:trace>
  <inkml:trace contextRef="#ctx0" brushRef="#br0" timeOffset="35305.75">10731 12991 672 0,'0'-12'362'0,"0"3"-174"0,2 0-100 0,-2 0 70 16,0 3-53-16,0-1-10 0,0 3-2 0,0 1-2 15,1 1-14-15,-1-1-4 0,1 2-7 0,4-1-4 16,-1 1-5-16,0-2-4 0,4 1-5 0,-2-1 0 16,6 0-7-16,1-2-3 0,2 0-1 0,-2 1-2 15,0 0-8-15,5 1-2 0,1 1 1 0,0-1-3 16,-3 1-7-16,1 2-4 0,-1 6-3 0,2 1-2 16,-4 10-2-16,0-4 2 0,-4 6-3 0,-1 7 3 15,-2 2-2-15,-4 5 1 0,-3 3 2 0,-7 4-1 16,1 1 2-16,-6 3-2 0,-5-2 1 0,0 0 2 15,-1 5 2-15,-10-13 1 0,6 5 1 0,-3-7 16 16,-1 1 5-16,-3-13 4 0,1 2 1 0,-1-10 2 16,1-2-3-16,2-9-3 0,-2-1-3 0,3-7-18 15,0-5-7-15,4-3-5 0,0-1-8 0,4-2-19 0,5 0-12 16,-3-5-50-16,1 0-33 0,5 4-43 0,3-1-69 16,-1 2 150-16,7 0-148 0,4 0-61 0</inkml:trace>
  <inkml:trace contextRef="#ctx0" brushRef="#br0" timeOffset="37392.83">7964 12376 679 0,'-7'-13'260'0,"-2"2"-154"0,3 2-61 0,-4-2 36 16,4 4-10-16,0-1-5 0,2 4-7 0,-2 0 9 15,1-1-5-15,-1 2-1 0,1 3 1 0,0 0-2 16,1-1-3-16,1 1-1 0,1 0-2 0,-1 1-2 16,2 3-1-16,0-3-1 0,1 2-5 0,0-1-9 15,0 1-2-15,2 4-7 0,1-2-1 0,0 5-9 16,-1-4-3-16,1 6-3 0,2 0-3 0,-1 3-3 16,2 2-2-16,-1 8 1 0,2 0-2 0,-3-5-2 15,2 10-1-15,1 9 0 0,-1-2 0 0,-2 0 0 16,1 0 1-16,-2 1-1 0,0 4 0 0,-3 2 2 15,2 2-1-15,-4-11 1 0,2 8-1 0,-1 0 2 16,0-1-2-16,1-3 1 0,-2-1 0 0,1 1-1 16,0-1 0-16,2 1-1 0,-1-3 1 15,-1 2-1-15,1 0 0 0,-2 2 1 0,-1-2 0 16,3-1 1-16,-4 0-1 0,0 1 1 0,0 0 1 16,0-3-1-16,1 1 0 0,-2 2-2 0,2-2 0 15,0 2 0-15,0 2 0 0,0-1 0 0,1-6 0 0,0 1 0 0,-2 9-2 16,2 0 2-16,-1-8 0 0,-2 3 0 0,3-1 0 15,-2 4-3-15,-2 1 2 0,2 0 0 16,-2-11-1-16,0 4 0 0,1 3 1 0,-1-5 1 0,1-1-1 16,1-4 1-16,-1-1 0 0,2-2-1 15,3 1 1-15,0-12 0 0,-1 2-1 0,2-10-2 16,1 5 0-16,3-6-1 0,-2-1 1 0,5-5-1 16,-3-2 2-16,5 2 0 0,0-3 1 0,2 0 1 15,1-4-1-15,3 0 2 0,0 0 2 16,2 3 0-16,-1-3-1 0,-1 3 0 0,-3-3 0 0,4 2-1 15,-2 2 1-15,0 0-2 0,-1-1 1 0,-2 0-1 0,5 1 0 16,1 5 0-16,2 1 1 0,-4-4-1 0,5 2 1 16,-5 2-1-16,5-1 0 0,1 1 0 0,-1-1 0 15,1 0-1-15,1 2 0 0,5 3 0 0,3-2 0 16,-3 1 1-16,10-3-1 0,0 2 0 0,4 1 1 16,-1-2-1-16,8-1 0 0,-1 0 1 0,5-2-1 15,1 2 1-15,7-2-1 0,-6-2 0 0,-3 0 0 16,3-1 1-16,3 3-2 0,4-1 1 0,-10 1 1 15,-3 1 0-15,4 2-1 0,9 1 2 0,-4 3-1 16,2 1 0-16,-7-1 1 0,5 1 2 0,2 1-3 16,-5 1 0-16,3-1 1 0,0 1 2 15,-1-2 2-15,0-1-1 0,1 2 2 0,0-1-2 0,-1-2 1 16,-1 2 0-16,1 0 1 0,0-3-4 0,1 2 3 16,-3-3-4-16,0 0 0 0,-1-3 1 15,3 2 0-15,-3-3 0 0,2 0-2 0,-3-2 4 16,3 0-3-16,3 2 1 0,-4-2 0 0,-6-1 0 0,-6 3-1 0,7-2 2 15,2 2-2-15,-9 1 0 0,-3 0 1 0,0 0-2 16,6 3 2-16,-6 1-2 0,5 0 3 0,-15 1-1 16,5 2 2-16,-5-2-2 0,-3 1 1 15,-2 0 2-15,-5-3-1 0,1 3 1 0,-3-4-2 16,-2 3 2-16,-4-6 0 0,3 2 1 0,-5-2-2 16,0-1 1-16,-4-2 4 0,2-1-1 0,-5-4-1 15,2-1 2-15,-4 1 4 0,0-5 3 0,-1-1 2 16,-1-3 2-16,-2 0-2 0,0-2 2 0,0-6 1 15,-2 3-4-15,2 2-4 0,0-8-5 0,1-4 0 16,-2 1-2-16,1-1-4 0,3 1-1 0,0-1-1 0,0-9 1 16,1 0-2-16,0 1 1 0,3 0-2 0,-2-9-1 15,2 0 1-15,1-5 1 0,0-1 0 0,1-8 0 16,0 1 1-16,1-4-1 0,-1 1 2 0,1 1 0 16,1-2 2-16,-5 3-2 0,1 1 1 0,-1 5 0 15,-1-3 0-15,-4 4 0 0,2 1 0 0,-5 3 2 16,1 3-2-16,-3 0 0 0,1 3 0 0,-3 2-2 15,0 3 0-15,-3 2 0 0,1 2-2 0,0 5-2 16,0 5-1-16,-4-4-2 0,2 1-1 0,1 6 0 16,1 1 0-16,1 0 1 0,-2 0 1 15,-1 1 1-15,1-1 1 0,2 5 2 0,1-1-1 0,0 2 3 16,1 0 1-16,3 3 1 0,-1 0 4 0,1 0 3 16,2 3 1-16,0 0 1 0,3 4 3 15,-1-3 0-15,1 3-3 0,2 2 1 0,-2-2-5 16,5 1-3-16,-1 2-1 0,0-3-2 0,-4 2 1 0,0-2-1 15,2 3-1-15,-1-1 1 0,1 1 1 0,1 2 1 0,-4-3 2 16,0 1 1-16,1 4 0 0,-1-2 0 16,-1-1 1-16,-4-1 0 0,0 1 0 0,-2 0 0 15,0 1-3-15,1-1 1 0,-1 0-2 0,0 1 1 0,-3-2 0 16,0 1 0-16,-1 0-1 0,0-1-1 16,-2-1 2-16,-4 3-3 0,-1-5 0 0,-2 3-1 0,-3-1 0 15,-2 0-4-15,-2-2 2 0,-5 3-1 16,0-3-2-16,-2 3-1 0,-2-1 3 0,-3 2-3 15,2 1 1-15,-6 1 0 0,-1 1-2 0,-7-3 2 16,1 5-1-16,6-2 1 0,-5 4 0 0,-5-1 2 16,1 1 0-16,3-2 1 0,5 2 1 0,-2 1 1 0,-10-1-1 15,2-1 1-15,-2 1 2 0,10 0-1 0,-9-1 2 16,0 1-1-16,2-1-1 0,-2-2 0 0,2 1 1 16,1 2-1-16,-2-3-1 0,0 0 1 0,3 0-1 15,1-1-1-15,2 0 0 0,3-1 1 0,1-1-4 16,-2-2 1-16,4-2-3 0,2 3-2 0,0-3-5 15,3 3-1-15,3-4 0 0,-1 3-3 0,-1-2-2 16,3-2 0-16,-2 3-1 0,1-3-2 0,6 1 3 16,-2 3-3-16,-6 0-4 0,1-1 0 0,5 2 3 15,1 1 0-15,0 0 1 0,-9-3 5 0,4 2 1 16,-2 1 6-16,8 2 6 0,-7-2 3 0,1 0 4 16,0 2 4-16,2 1 5 0,0 3 4 0,1-2 5 15,-1 1 0-15,0-1 0 0,2 2 1 16,-1 1 1-16,3 1-3 0,-2-2-2 0,2 1-4 15,0-1-3-15,1 3-3 0,1 1 1 0,-2-1-6 16,1 1-1-16,-1-1 0 0,0 1-2 0,4 2 0 16,-3-2-1-16,6 2-3 0,-1-4-1 0,4 1 2 0,8 2-3 0,-3-1-12 15,4-3-27-15,2 2-40 0,4-2-55 0,3-5-160 16,3 1 228-16,11-12-144 0,-4 4-80 0</inkml:trace>
  <inkml:trace contextRef="#ctx0" brushRef="#br0" timeOffset="41963.05">16757 10439 778 0,'-12'3'403'0,"-1"2"-231"0,1-1-2 15,2-1-48-15,1 2-61 0,0-2 26 16,2-1-5-16,4 2-18 0,-1-2-5 0,4-2-7 16,-1 0-4-16,2 0-13 0,1-1-6 0,3 1-4 15,2 0-2-15,0 0-7 0,1 0-3 0,0 2-2 16,1 3-3-16,0-1-2 0,-3 10-4 0,-1 4 2 15,0-1-4-15,0 5 0 0,-3 5 0 0,0 4-2 0,-2 11-13 16,-5 7-4-16,1-4 0 0,-3 5-1 0,-4 6-1 16,0 0 2-16,-5 5 1 0,2-2 0 0,-1-1 14 15,1 1 4-15,1-3 0 0,1-5 0 0,2-2 1 16,1-1 0-16,1-5-1 0,2-2 2 0,1-9-2 16,1 2 0-16,4-12 0 0,-2 0-2 0,2-6-3 15,0 2 2-15,3-13-1 0,-1 1 3 0,3-4 1 16,0-3 1-16,1-3 3 0,0 0 4 0,0-2 5 15,1 2 1-15,2-4 4 0,0-1-1 0,-1 3-1 16,-1-1-1-16,3 3-1 0,0 1 2 0,4 1-2 16,-2-1 0-16,-3 6-1 0,4 4-2 0,1-1 0 15,-1 5 2-15,4-2-4 0,4 4-1 16,-2-1-3-16,7 0 0 0,0-2-4 0,6 1 0 16,1-2 1-16,4-2-2 0,7 0 0 0,7-6 0 0,-4 3 0 15,16-6 0-15,-4 1 0 0,6-4 0 16,2-1 0-16,9-2-1 0,-2 1 1 0,0-2-3 15,6 0 2-15,1-1-3 0,3 0 3 0,-8 3 1 0,6-2-3 0,7 1 0 16,0-2 1-16,-8 5 2 0,-1-1-1 0,3 3 2 16,10 1-1-16,-10 2 0 0,6-2 1 0,-14 4 0 15,9 4 1-15,-3-1-1 0,-4 3 1 0,-7 2-2 16,-11 4-1-16,8-1 1 0,-14 3 2 0,-3-1 1 16,-10-1-1-16,-1 2 0 0,-7 1 1 15,2-2 2-15,-6 1 0 0,1-1 1 0,-6 2-5 16,1-2 3-16,-3 2-1 0,-3-4 0 0,-3 1 1 15,0-4-1-15,-1 1-2 0,-1-2 1 0,-1-1 1 16,0-2-3-16,-2 0 2 0,1-2-2 0,0-4 0 16,1 3 0-16,-1-3 0 0,0-3 1 0,1 0 1 0,3-2 0 15,0-5 0-15,0 1 0 0,0 3 1 0,1-4 0 16,1-1-3-16,0 1 2 0,-2-4-2 0,-1 0 0 16,1-1 0-16,-2-4 2 0,2 1-1 0,-3-1 2 15,2-1 1-15,-3 2-3 0,0-1 1 0,-2-2 2 16,2 2-1-16,-11-4 0 0,2 0-2 0,-2-2 0 15,-2-2 0-15,-1-2 2 0,0-1-2 0,-5-1 2 16,4-2-2-16,-2-4-1 0,0 4 0 0,1 2 2 16,2-1-2-16,-2-4 1 0,0 1-1 0,3 3-1 15,2 1 1-15,0-1 0 0,4-4 1 0,0-3-3 16,-2 1 1-16,1 3 0 0,5-3 0 0,-3-2 1 16,2 0-1-16,4 3 0 0,-2 0 0 0,2 3 2 15,1 1-1-15,-1 1-2 0,-1 1 3 0,3 4-1 16,-6-1-1-16,2 2 0 0,-3-1 1 15,2 2-1-15,-1 1 0 0,-3 0 1 0,-2 5 0 16,0 0 1-16,-2 3 0 0,0 1 1 0,-1 4 0 0,-2 3-1 0,-4 1 3 16,2-1-1-16,-3 2-2 0,-2 3 0 0,3 1 2 15,-10 1 0-15,-4 3-3 0,2 0 1 0,-2 1-1 16,-5 3 2-16,5-1-1 0,-8 1 2 0,2-1-3 16,-1 0 1-16,1 0 1 0,0-1-1 0,0-3 2 15,-2 0-2-15,-2 0 0 0,1-1 0 16,1 0 0-16,-6-6 2 0,3 3-1 0,-6-1 0 15,1-1-1-15,-3-1 2 0,3-1 1 0,-5-1-2 16,-1 2 1-16,0 1-2 0,-1 0 1 0,-13-2 0 0,1 2 1 16,9 0-2-16,-9 1-2 0,-8 0 0 15,-2-1 1-15,0 0-3 0,8 0 2 0,-3 1 0 0,-7-1-2 16,-3 3 2-16,-1-1 2 0,14 1 1 0,-17-3 0 16,1 2 1-16,0-1-1 0,0 1 1 0,-1-2 1 15,2 3 0-15,-5-2-2 0,1 0 0 0,5 4 1 16,2-1 0-16,1 0 1 0,4 0 1 0,2 1 3 15,-1-3 1-15,9 3 1 0,-7 0-1 0,6-1-1 16,0 1 1-16,3 0 0 0,0 0-3 0,4 0-4 16,2 0 0-16,2 0 0 0,3 0 0 0,8 0 0 15,3 0-2-15,-5 0-1 0,3 0 1 0,4-1 0 16,3 1 0-16,1 0 0 0,-2 0-1 0,4-1 0 16,-1 0-1-16,9-1 0 0,0 2-7 0,-1-1-12 15,6-2-16-15,4 2-18 0,4-1-76 0,1 1-59 16,4-1 135-16,4 2-104 0,3-1-75 15</inkml:trace>
  <inkml:trace contextRef="#ctx0" brushRef="#br0" timeOffset="42582.71">17185 10830 613 0,'10'1'371'15,"1"-2"-151"-15,-4-1-115 0,0-1 87 0,1-4-62 0,1 3 3 16,-3-1-16-16,0 0-23 0,-4 0-8 0,-1 2-7 0,1-1 2 16,0 3-24-16,1-2 12 0,-5 0-19 15,0 2-2-15,0 0-8 0,-1 0-6 0,1 0-5 16,-7-2-11-16,0 1-1 0,-2 2-4 0,-2-1-2 15,-2 1-4-15,1-1 0 0,-3 2-2 0,0 0 1 16,0 5-5-16,0-3-1 0,1 9-2 0,0 0-1 16,-3 4-2-16,1 3-1 0,3 7 0 0,-1-2-2 15,3 6 1-15,0 1-1 0,5 3 0 0,1-3-1 16,2 0 3-16,5-5-2 0,5 1-1 0,0 0 0 16,3-5 2-16,3-7 1 0,2-5 2 0,7-2-1 15,6-9-7-15,0 1-14 0,0-6-18 0,5-8-86 16,2 1-79-16,2-4 157 0,1-1-117 0,-3 0-96 15</inkml:trace>
  <inkml:trace contextRef="#ctx0" brushRef="#br0" timeOffset="43128.5">17576 10709 533 0,'-3'6'456'0,"-5"-1"-149"16,0 2-159-16,-1 0 120 0,2 2-77 0,-2 1-58 15,0 2-17-15,1 1-13 0,0 1-14 0,1-2-31 0,1 3-9 16,1 3-7-16,-1-4-9 0,2 1-15 0,1-1-5 15,-1 2-5-15,3 1-4 0,1-1-2 0,-2 2 0 16,2-4-5-16,2 4-20 0,1-1-15 0,-1-3-20 16,0 3-23-16,0 1-71 0,0 0-52 0,1 1-100 15,-2-2 199-15,0 2-174 0,0 0-73 16</inkml:trace>
  <inkml:trace contextRef="#ctx0" brushRef="#br0" timeOffset="43402.64">17718 10965 1000 0,'-9'12'471'15,"2"0"-259"-15,1 0-118 0,-3-3 58 0,5 0-41 16,1-3-10-16,3 3-8 0,-3-2-11 15,0 1-28-15,3-1-10 0,2 1-10 0,-2 1-11 0,1-3-16 16,1 1-2-16,-4 0-2 0,5 3-16 16,-2-1-17-16,-1 0-20 0,1-2-26 0,3 3-99 15,0-1-96-15,1 1 193 0,4-4-147 0,-2-5-100 16</inkml:trace>
  <inkml:trace contextRef="#ctx0" brushRef="#br0" timeOffset="43770.32">18003 10946 736 0,'3'-5'449'16,"2"-1"-190"-16,-2 3-141 0,0-2 68 0,-1 2-46 15,2 0-25-15,0-2-25 0,-1 4-5 0,2-4-9 16,-3 1-11-16,1 1-19 0,-2 0-4 0,3-1-3 16,-1 2-3-16,-2-3-15 0,1 5-2 0,-1 0-4 0,-1-1 2 15,1 2 0-15,-1-1-3 0,0 0-3 0,-2 1 1 16,0 0-1-16,-1 0-2 0,-3 2-1 0,0 3-1 16,-1-4-3-16,-1 5 1 0,2 0-3 0,-4 3-1 15,0 0 0-15,1 3-1 0,0 1 3 0,0 2-3 16,-1 0 0-16,0 5-2 0,2-3 3 0,1 4-1 15,-1 0 0-15,4-1-1 0,1 0-3 0,1-2 1 16,2 0-2-16,6-8 2 0,1 3-4 0,-1-5 4 16,5-7-3-16,6-3-1 0,-1 0-8 15,2-6-15-15,3-3-18 0,4-4-26 0,5-8-102 16,9-7-86-16,-3 2 188 0,-3 0-142 0,5-6-104 16</inkml:trace>
  <inkml:trace contextRef="#ctx0" brushRef="#br0" timeOffset="44013.14">18317 10717 1295 0,'-6'-2'566'0,"-1"-2"-399"15,0 2-115-15,5-6 3 0,2 2 1 16,2-1 6-16,-1 2 24 0,1 1 3 0,-1 0 3 16,4 4-16-16,-3 4-4 0,2 0-10 0,-2 5-10 15,-1 6-11-15,2 8-21 0,0-1-6 0,-1 9-5 16,1 3-2-16,-2 1-5 0,1 3-1 0,-2-1-4 15,0 0-4-15,2-6-23 0,-2 5-14 0,2-13-16 16,1 2-16-16,0-6-46 0,2-5-19 0,2-4-28 16,-1-1-33-16,1-7 125 0,0-3-81 0,3-6-11 15</inkml:trace>
  <inkml:trace contextRef="#ctx0" brushRef="#br0" timeOffset="44269.05">18534 10621 553 0,'7'-10'365'0,"0"4"-128"0,0-2-117 0,2 2 86 16,-1 1-11-16,0 0-22 0,4 1-13 0,-2-1-24 15,2 3-10-15,0 0-9 0,-5 1-12 0,2 1-34 16,-3 1-12-16,-4 2-9 0,1 2-7 0,-3 0-18 16,-4 3-6-16,0 4-3 0,-3 5-1 0,-9 3-4 15,3-1 1-15,-4 2-4 0,-6 6-2 0,3 1 0 16,-9 1-1-16,1 3 0 0,1-2-2 0,0 2 1 15,2-1-2-15,3-1-1 0,4-3-1 16,-2 1 0-16,10-7-2 0,-1-3-2 0,6-1 0 16,-2 0-1-16,9-11 0 0,1 1-2 0,5-4 3 0,5-3 0 15,4-5-8-15,3 0-16 0,4-4-102 16,4-5-79-16,0 3 163 0,3-4-118 0,-4 3-70 0</inkml:trace>
  <inkml:trace contextRef="#ctx0" brushRef="#br0" timeOffset="45246.82">18789 10941 981 0,'-7'-2'436'15,"5"0"-261"-15,-1 0-101 0,3-1 40 0,0 3-13 16,1-3-2-16,0 3-4 0,1 0-16 0,-1-1-8 16,1 8-10-16,0 1-10 0,-2 2-23 0,2 5-6 15,-2 5-8-15,1-2-4 0,-2 6-6 0,-2 0-3 16,3-2 0-16,-2 2 1 0,1-3-2 0,-2-4-2 0,-1-1-8 15,0 1-2-15,4-5-1 0,-1-4-1 0,0-2-2 16,1-2 1-16,3-8 0 0,-1 3 3 0,5-10 7 16,2-4 1-16,-2-2 4 0,3-7 1 0,-1-4 1 15,3-2 1-15,0-2 0 0,1-3 2 0,0 3 1 16,-1 3 2-16,1-2-1 0,0 1-1 0,1 0 1 16,-1 4 1-16,0 2 1 0,-3 2-1 0,3 3-1 15,-3 2 6-15,1 8-1 0,-3 7 3 0,2 2-2 16,-1 7-1-16,4 28 10 15,-11-16-11-15,1 2-7 0,-3 8-2 0,3 2 1 16,-2 0-2-16,-1-4 1 0,0-1-2 0,0 1 2 0,1-1-2 16,1-7 0-16,0 3 2 0,-1-8-1 0,0-6 2 15,6 3-1-15,-3-9 0 0,0-4 0 0,1-6 2 16,1 2-1-16,1-10 2 0,2-1-4 0,1-4 2 16,-4 1 0-16,3-8-3 0,-1 3 3 0,0-2-2 15,0 0 2-15,-5-1-3 0,5 1 1 0,-2 0-1 16,1 3-1-16,-1 3 2 0,-1 0-3 0,1 7 0 15,0 2-2-15,2 8 0 0,-3 3 1 0,-2 1 2 16,-1 11-4-16,-1 7-1 0,0 0 4 0,0 3 0 16,-2 5 1-16,1 3 0 0,0 2 0 0,0 5-1 15,0-1 2-15,2-3 0 0,-2 0 0 0,2-1 1 16,0-3-1-16,-2-6 1 0,4-4-1 0,-1 1 1 16,2-8 1-16,0-3 3 0,2-4 3 0,2 0 2 15,1-9 1-15,-1 4 0 0,3-8 4 0,-1 3 0 16,3-8-3-16,-1 2 0 0,1-2-1 0,3 0-3 15,-2 0-1-15,3-1 2 0,-4 3-3 0,2 1-1 0,0-1 4 16,2 1-1-16,-4 1-1 0,0 3 0 0,0-2-1 16,-1-1 2-16,-1 2 1 0,1-1 1 0,-5 1 0 15,-3-4 4-15,4 2 1 0,-5-2 3 0,2 0 3 16,-1 1 1-16,-5-3 1 0,2 2 2 0,-3 1-2 16,-1 6 0-16,-5-5-3 0,-5 4-3 0,-3 6-1 15,-3 7-4-15,0-3 1 0,-3 17-5 0,3-2-1 16,-3 5-3-16,1 4-1 0,10 10-3 0,-1-3 0 15,9 1-3-15,4 3-4 0,13-5-1 0,2-1-5 16,0-4-10-16,26-17-25 0,14-9-257 0,-2 4 257 16,1-12-145-16,16-12-97 0</inkml:trace>
  <inkml:trace contextRef="#ctx0" brushRef="#br0" timeOffset="47107.07">5841 6512 89 0,'-4'0'147'0,"2"1"2"0,1-1-57 15,2-1 26-15,3-1 6 0,5 1 0 0,1-3-23 16,2 2-17-16,7-4-14 0,-3-1-7 0,6 0-12 15,-2 1-3-15,5-2-6 0,1 0-5 16,2 3-10-16,3 0-3 0,5 3-4 0,-4-1-1 0,1 1-9 16,3 2-4-16,-3-2-1 0,2 2 1 0,-7 0-2 15,-4-2-1-15,6 2 1 0,-1 0-3 0,-3 0-1 16,-1 0 0-16,1 0-2 0,4 0 1 16,3 3-4-16,-1-2 3 0,-4 1 0 0,9-2-3 0,-2 1 3 15,3-1-1-15,2 0 1 0,2-1 2 0,-4-2 5 16,5-3-1-16,0 2 1 0,0 0 2 15,0 0 1-15,4 2-2 0,-5-2 0 0,2 3 1 16,1 0-4-16,-2 2 0 0,-1-2-2 0,-2 2 0 16,-3-1-1-16,-2 4-1 0,4-4 0 0,-3 2-3 15,1 0-1-15,-2 2 0 0,-1 1 4 0,-2-2-1 0,-2 2 0 0,4-3 2 16,0 2 0-16,-7 0-1 0,0-3 1 16,0 0 0-16,6-1-1 0,-1 0 0 0,0-1 1 15,-2 1 0-15,6 0 0 0,-3-1 0 0,4 1 0 16,-1 0 0-16,-1-2-1 0,1 2 1 0,-1-2 1 15,-5 0 0-15,-3 0-1 0,4 1 1 0,-5 1-1 16,1-1 0-16,-4 2 0 0,1-1 0 0,-1 5 0 16,0-1-2-16,-1 2 1 0,0 1 0 0,-2 4-2 15,2-2 1-15,-3 2-1 0,1 1-1 0,-2-2 0 16,-1 1-1-16,-1 0 0 0,-2-2 2 0,8 2 1 16,-4 0 1-16,-1-4 1 0,3 3-1 0,0-3 1 0,4 1 2 15,2-4 1-15,0 3 3 0,-3-3 3 0,5-1 8 16,0 1 3-16,3 0 2 0,5-2 1 0,-4 4 4 15,3-1 1-15,1 1-1 0,-2-2-2 0,-3 2-4 16,3-2-1-16,-10 2-2 0,1 1 1 0,-1 0-4 16,-2-2-1-16,-4 2-3 0,-1 0 0 0,1-2-4 15,-1 1 0-15,-4 0 0 0,0 0-2 0,-2-4 2 16,-3-1-3-16,1 2 4 0,-2 3 0 0,-1-1 0 16,-2 0 1-16,0-3-1 0,0 2 4 15,-1 1-2-15,1 2 3 0,-4-5-4 0,1 0 2 0,0 0-3 16,-1 0 0-16,0 2-1 0,-1-3-6 0,1 1-21 15,0 1-35-15,0 3-68 0,0 0 97 16,-2-2-58-16,-1 2-35 0</inkml:trace>
  <inkml:trace contextRef="#ctx0" brushRef="#br0" timeOffset="48658.77">17449 11412 55 0,'-1'3'86'0,"-1"-2"-12"0,2 0-45 15,-1 0 20-15,1-1-11 0,0-2-8 0,1-2-19 16,0 2-8-16,1-1-12 0,2 0-20 0,-2-1 24 16,1 1-14-16,0-3-6 0</inkml:trace>
  <inkml:trace contextRef="#ctx0" brushRef="#br0" timeOffset="51128.12">17468 11380 157 0,'-3'1'217'0,"-1"-1"-26"0,1 0-97 0,1 0 62 16,-1 3-20-16,-1-3-11 0,2 0-12 0,1 0-30 15,-1-3-9-15,1 2-7 0,1-1-5 0,0-1-18 16,1 0-5-16,2-2-7 0,-1 3 1 0,0-5-10 16,2 3-1-16,-1 1-3 0,0-2-1 0,1 1 0 15,-2-1 2-15,1 2 1 0,-2-1 0 0,2 3 6 16,-2 1-2-16,-1 0 3 0,1-2 0 0,-1 2-5 0,-1 0-3 0,-2 2 3 15,2 0-5-15,0 1-7 0,0 1-2 16,-1-1 0-16,1 2-1 0,0-1 0 0,0 1-2 16,1 1-1-16,-1-1 0 0,1-1-1 0,0 3-1 15,-2 0 1-15,2 0-3 0,-1 3 0 0,1-1 2 16,0 0-2-16,0 1 0 0,0-1 2 0,0 4-2 16,0-2 0-16,0 1 1 0,-1 0 0 0,0 4-2 15,1-3 2-15,-1 2 0 0,0 1 0 0,-1-3-1 16,1 4 0-16,-1-2-1 0,1 0 1 0,0-2-1 15,0 3 1-15,1-5-1 0,-1 0 0 0,-1 1 1 16,2-1 0-16,0-1-2 0,-1 0 1 0,1 0 0 0,-1-2 0 16,1 2-1-16,-1 1 1 0,1-2-1 0,0 0 2 15,0 0 1-15,0 0-2 0,0 2 1 0,0 2-1 16,0-4 0-16,0 3 1 0,1-1-1 0,-1-3 0 16,0 5 0-16,0-4 0 0,0 0 0 0,0 0 1 15,-1-2 0-15,1 2-1 0,-2-1 2 0,1 1-2 16,0-2 1-16,1 1 0 0,0 0 1 0,-1-1-2 15,1-3 0-15,-2 3 2 0,2-3-3 0,0 0 1 16,0 3 0-16,-1-3 0 0,1 2 0 0,0-2 0 16,-1 1 0-16,1 0-2 0,0 3 2 0,0-1-2 15,-1-1 2-15,1 2-3 0,0 2-1 16,0 0 3-16,-1 1-1 0,-1-1 1 0,1-1-2 0,0 4 3 16,0-3 0-16,-1-2 0 0,1 2 2 0,0 0-2 15,-3-1-1-15,2 2 1 0,0-2 0 16,-1-1 0-16,2 4-1 0,-1-2 0 0,0-3 1 15,2 3-1-15,-1-1 0 0,0-1 0 0,1 0 1 0,0-3-2 0,0 1 2 16,0 2-1-16,0-2 0 0,2 2 1 0,0-1 0 16,1 2-1-16,-2-1 0 0,1 1 2 0,0 2 0 15,-2-1 0-15,0-1 0 0,0 0 0 16,0 4 0-16,0-1-1 0,0 1 0 0,0-1 0 16,0 2 0-16,-1 0 0 0,1 0 0 0,-1 0 0 15,0 1 0-15,0-1 2 0,1 3-1 0,-2-3-1 16,0-1 0-16,2 0 1 0,0 1 1 0,0-6-3 15,-1 4 0-15,1-2 1 0,0-3-1 0,0 1 3 16,0-2-1-16,0 1-1 0,0 0-1 0,0 0 2 16,1 1-1-16,-1-2-1 0,2 0 2 0,-2 1-1 0,0 0 0 15,1 1 0-15,1 0 3 0,-2-3-2 0,0 3 3 16,-1 0-1-16,-1-2 0 0,2 2-1 0,-3 1 1 16,2-1-1-16,0 1 1 0,-2-4-1 0,3 2-1 15,-1 0 3-15,-1-1-3 0,-3 1 0 0,4-3 2 16,-1 1-1-16,0-1-3 0,1 0 1 0,-2 1 1 15,2-2 0-15,1 0-1 0,1 2 2 0,-1-3-2 16,0 1 0-16,3 3 1 0,-3-3 0 0,2 0 1 16,-2 1-3-16,-1 0 0 0,1 0 1 0,-1 0 0 15,-1-2 1-15,1 0-1 0,0 2-1 0,0-1-2 16,0 1 3-16,2-2 2 0,-1 2-3 0,0-2 0 16,0 1 0-16,1-1 1 0,0-1 1 0,2 3 1 15,-2-3-2-15,-1 0 1 0,0-1 0 0,0 1 3 16,0-1-3-16,-1 0 1 0,-1 1 3 0,0-1 0 15,1 2 1-15,0-2 2 0,0 0-1 0,1 0 0 16,0 0 1-16,-1 0 0 0,0 0-2 16,0-1 1-16,0 0-2 0,1 1-2 0,-2 0 2 0,2 0-2 0,-3-1 1 15,0 0 0-15,3 0-3 0,-3 0 1 0,1 0 1 16,-2 1 1-16,-2-3-3 0,1 1 1 0,3 2 1 16,-4-2-2-16,0 2 1 0,-2-2 0 0,1 1 1 15,3-2-1-15,-2 3 3 0,-1 0-1 0,-1-1 0 16,2 1 2-16,2 0 2 0,1 0-4 15,-3-1 1-15,2 1 1 0,0 0-1 0,1 0-1 16,-2 0-1-16,-1-2-1 0,-2 2 0 0,0-2 0 16,4 2 1-16,-6 0-3 0,4-1 0 0,-4 1-1 15,2 0 0-15,4 0 0 0,-5 1 0 0,0 3-1 16,-1-2 1-16,0 1 1 0,1 0-1 0,0 0 1 0,-3 1 0 16,3 0-1-16,-2-1 1 0,3 0 1 0,-2-2-1 15,1 2-2-15,1-2-1 0,2-1 1 0,-1-2 0 16,2-3 0-16,-4-6-4 0,4 4 4 15,1-1 2-15,-2-1 0 0,0 0 0 0,-1 3 2 16,1-2 0-16,-5 6 0 0,0-1 1 0,-2 0 1 16,-1 3-2-16,0 0-1 0,-2 1 2 0,-2 2-1 15,-1-1 0-15,-3 0 0 0,-1 0-1 0,3-1-1 16,-6 3 1-16,-1-2-1 0,-1 1 1 0,3-1 0 16,1 1-1-16,-3-2 0 0,0 2 0 0,1-2 1 15,-1 1 0-15,7-2 0 0,-4-1 0 0,-1-1 0 16,3-1 0-16,-1-1 1 0,2-1 1 0,-4 0-1 15,1 0 0-15,-5 2-1 0,-1 0-1 16,1 0 2-16,-5 1 0 0,5 1-2 0,-4 1 0 0,2 2 1 16,4 1-1-16,-2-2 1 0,4 1 0 0,2 1-1 15,-1 0 0-15,2-1 1 0,-1 1-2 16,0-3 1-16,-2 0 0 0,3 1 0 0,1-1 0 0,1 2 1 0,-4-1-1 16,-3 0 1-16,5 0-1 0,-2 1 1 0,4 2-1 15,-7-2-1-15,2 1 0 0,-1-1 0 0,7 1-1 16,-1 0 2-16,-2-1 1 0,3 1-1 0,0 0 0 15,1-1 0-15,1-1 1 0,-1-1-1 16,1 2 0-16,0-2 0 0,1 1 0 0,-2-1 0 16,-4 1 0-16,0-1 0 0,2 1 0 0,-5 1 2 15,1-2 0-15,-1 0-2 0,0 0 0 0,-1 2 1 16,4-2 0-16,-1 2 0 0,1-1-1 0,0 1 0 16,0 0 0-16,4 1 0 0,0-2 0 0,-3-1 0 15,-1 1 0-15,3-1 0 0,1-1 1 0,1 0-1 0,-5-2 0 16,-2 2 0-16,1 0 1 0,-2 0-1 0,-4 0 1 15,3 1 0-15,-5 1-2 0,3 0 1 0,-1 1 0 16,-1 0-1-16,5 0 1 0,1 1 0 0,0-1 0 16,1 0 0-16,2-2 0 0,0 0 0 0,1 3 1 15,1-2 1-15,2 1-2 0,-4-2 1 0,-1 0-1 16,-1 2 1-16,-2-1-1 0,1 1 1 0,3-2-1 16,-3 0 0-16,-1-2 0 0,0 2-1 0,6 0 1 15,1-1 0-15,0 1 0 0,0-3-2 0,2 1 2 16,-2-1-1-16,6 2 0 0,-3-2-1 0,1 0 1 15,-1-1 0-15,1 1 1 0,-2 1 0 0,2 0 0 16,0-2 0-16,-2 2 0 0,1 0 1 0,-3-1 1 16,3 0-1-16,-5 1-1 0,5-2 1 0,-5 2-1 15,0-3 0-15,0 2 0 0,0 1 0 0,0 0 0 16,2 0-1-16,1 0 1 0,-4-1 0 0,4 1-1 16,0 2 1-16,-1 0 1 0,3-1 0 0,1 1-2 0,-4-3 1 15,0 3 0-15,4 2-1 0,0-2 1 0,-1 0 0 16,-1 1 0-16,1 2 0 0,0-1 0 0,2 1 0 15,0 2 0-15,-4-1 0 0,3 1 0 0,-7-1-1 16,2 0-1-16,-2 0 1 0,-3 0 1 0,1 2 0 16,-4-2-1-16,2 1 1 0,2-2 0 0,1 1 0 15,0 1 1-15,0 0 0 0,2 1-1 0,1-2 0 16,-1 2 0-16,0-1 1 0,2 0-1 16,-2-1-1-16,0 0 1 0,0 0-1 0,-2 0 2 0,-1 2-1 15,4-3 1-15,-6 1-1 0,-1 3 0 16,1-2 1-16,1 1 0 0,2-1 0 0,0-1-1 0,-5 1 0 15,4-1-1-15,1-1 2 0,4-2-1 0,-3 1 1 16,0 0 0-16,2 1-1 0,0-3 0 0,1 2 1 16,1-2-1-16,-1 1 1 0,-1 2-1 0,4-3-2 15,-2 1 2-15,2 2-1 0,1-1 1 0,-2-2-1 16,2 2 1-16,-3-3-1 0,2 1 1 0,-2-1 1 16,0 0-1-16,1 0 2 0,-1-1-3 0,0-1 1 15,3 3 1-15,-1-2 0 0,1 0-1 0,3 0 0 16,-1-3-2-16,0 1 1 0,-1-1 2 0,1 1-1 15,3 1 0-15,-2-1-1 0,-2 0 1 0,1 3 0 16,1-1 2-16,1-2-2 0,0 1 0 0,-1 1 1 16,3 0-1-16,0 2 0 0,-1-3 2 0,0 0-1 15,0 3 0-15,3-2 2 0,-2 2-3 0,0 0 1 16,0 1 0-16,-2 0 1 0,1-1-2 0,1 0 1 16,0 0-1-16,-2 0 2 0,-1 0 1 15,0-2-2-15,3 0 1 0,-3-2-1 0,2 3-1 0,-4-1 0 0,-5 0 0 16,1 0 0-16,4 0-1 0,-5 1 1 0,-2-1 0 15,1 2 0-15,0 0 0 0,-2 0 0 0,7 1 1 16,-4 0 0-16,3 2 0 0,3-1-1 0,-4 0 0 16,3-1 0-16,-1 3 3 0,0 0-2 0,3-3 1 15,0 3 0-15,-3-1-2 0,6 0 2 0,1-1-2 16,-1 1 0-16,1-2 1 0,4 2-2 0,-3 0-1 16,2-2 1-16,1 1 1 0,-1-2-1 15,2 1 1-15,-1-1-1 0,1 0 0 0,-1 0 1 0,-1 0 3 16,3-1-3-16,-2-2-1 0,0 4 0 15,1-1 1-15,1 0 0 0,0 0 1 0,0-1-1 0,1 1-2 16,-3 2 2-16,1 0 0 0,-2-2 0 0,0 3 1 16,0-2 1-16,-1 3-2 0,4 0 1 0,-5-1 1 15,4 0-1-15,2 0 1 0,-1 0-1 0,-1 0-1 16,2-2 0-16,-2 0 0 0,0-1 0 0,5 1 0 16,-3-1 0-16,0 0-2 0,-5 1 2 0,6-1-1 15,-1 0 1-15,0-1 1 0,0 1-1 0,-3-1 1 16,3 1-1-16,-1-1 2 0,1 1-2 0,-2-1 0 0,2 1-2 15,-6 0-14-15,4 0-12 0,1-1-15 16,0 1-20-16,1 0-32 0,2-1 65 0,6 0-51 16,-5-1-16-16</inkml:trace>
  <inkml:trace contextRef="#ctx0" brushRef="#br0" timeOffset="51910.02">12067 12693 854 0,'-6'10'417'15,"-6"-2"-225"-15,3-6-111 0,-2 3 60 0,3-2-56 16,3 1-13-16,-1-3 1 0,2 2-9 0,-1-3-20 16,1 0-9-16,2 4-6 0,-2-4-2 0,1-2-11 0,2 2-2 15,0 3 0-15,-4 0-1 0,4 1-3 0,0 0 1 16,-1-3-1-16,-1 7 10 0,-4 1 2 0,3-1 2 16,-2 1 0-16,1-2 5 0,-4 2-1 0,3 1 2 15,0 0 0-15,-2-1-6 0,3 0-5 16,-2-1 0-16,-1 1-4 0,1 0-3 0,0 0-1 15,0-1-4-15,0 1 1 0,0 0-3 0,-1-1 1 16,1 0-4-16,0 0 0 0,-1 1-1 0,0 0 0 16,1-2 0-16,0 3-1 0,1-4 1 0,2 1-1 0,-3-1 0 15,-2-2 0-15,6 0 0 0,-1-1 0 0,2 1 0 16,-4-2 1-16,3 0-1 0,-1 1 1 0,3-1 0 16,-1 2 2-16,-3-3-2 0,-1 0 0 0,2 0 2 15,-2 0-3-15,0 2 2 0,-2-2-1 0,4 1 1 16,-4-1-2-16,3 1 1 0,-2 2-1 0,1 0 0 15,1-2 0-15,0 0-1 0,4 1-1 0,-5-1 0 16,5-1-1-16,-2 1-1 0,0-2-2 0,2 1-1 16,3 1 1-16,-2-2-1 0,7 0 0 0,-1 1 1 15,0 1 1-15,2-4 2 0,3 4 1 0,0-2 2 16,0 0 0-16,-4 0 1 0,3 0 1 0,0 0 3 16,7 4-1-16,-3 0 1 0,2 1 0 0,-1 2 0 15,3 1 1-15,-1 3 0 0,0-2 1 0,1 2-1 16,-4-1 0-16,0 0-2 0,-1 0 2 0,2 1 1 15,-2-2 0-15,0 3 0 0,-3 0 1 0,1-1 2 16,-1 0 1-16,-4-2 1 0,0 3-2 0,-1-4 0 16,0 2 0-16,-2-3-2 0,1 0 0 0,-2-3-4 15,0 2-1-15,1-2-3 0,0-3 2 0,-1 2-2 0,1-1 1 16,2-2-25-16,-1 0-31 0,-1-1-42 0,2-2-67 16,-3 0 122-16,0 2-109 0,-2-1-71 0</inkml:trace>
  <inkml:trace contextRef="#ctx0" brushRef="#br0" timeOffset="57750.06">5288 8911 613 0,'-5'0'300'15,"-2"-1"-143"-15,0 1-79 0,1 2 34 0,-2-2-19 16,1 0-4-16,-2 1-2 0,1-1-13 0,-1-2-26 15,3 0-6-15,4 0-9 0,-1-1-1 0,0-1-9 16,2 1 1-16,0-2-4 0,1 3 1 0,0 0 1 16,-1-3-1-16,0 0 1 0,-3 0-2 0,1 2-2 15,-1 1-2-15,-3-1-1 0,3 2-2 0,-1-2-4 0,-5 3-3 16,0 4 0-16,2-2 0 0,-3-1-3 16,2 4-1-16,-1 2 1 0,-4-1 0 0,2-1-3 0,-1 3 3 15,3-4-1-15,-5 3-2 0,1-3 3 0,0 1-1 16,0-4 0-16,-1-1 0 0,-2 2 2 0,0-2-2 15,-2-4-1-15,-1 1 3 0,1 0-3 0,-2 3 0 16,-5-2 2-16,2 1-3 0,2-3 0 0,-4 4 0 16,0 3 2-16,1 0-3 0,-1 0 1 15,0 4 0-15,4 1-3 0,-1-2 2 0,-1 5 1 16,3-3-1-16,2 1-2 0,2-2 3 0,4-1-2 0,-4 1 1 16,3-3-1-16,2 0 2 0,3 1 0 0,0-3 0 0,-2-2 1 15,2-1-1-15,-1 1 3 0,5-6-1 0,-3 2 0 16,-3-4 1-16,4-1-2 0,-2 0 2 0,3 1-1 15,-4-2-2-15,1 2 1 0,-4 0-1 16,-1 4 2-16,4-1-2 0,-8 5 0 0,3 0-1 0,-4 2-1 16,-1 0 2-16,4 6 0 0,-2-2-1 15,0 0-1-15,3 4 1 0,-1-4 1 0,0 4-1 16,3-3 1-16,-1-2 0 0,4-1 1 0,-1 0-1 0,2-1 2 16,2-1-1-16,1 0 3 0,-1-2-2 15,1-2-2-15,1 0 4 0,-1 2-2 0,1-3 1 16,0 2 0-16,0 0 0 0,-1-2-2 0,1 0 2 15,-2 2 1-15,1-1-2 0,0-2 1 0,-2 4-2 16,-1-5 2-16,0 4-1 0,2-1 2 0,-2 1 3 16,0-1 3-16,-3 1 0 0,0 1 2 0,-1 0 3 15,3 0 0-15,-3 0 1 0,-1 0-2 0,-2 0-2 16,4 1-2-16,0-1 0 0,-1-1-3 0,4-1 0 0,-4 1-4 16,-1-1-1-16,2 1 1 0,3-2-2 0,-2 2 2 15,1-4-3-15,-1 4 2 0,4-1-1 0,-2 0 2 16,2 1-2-16,0 0 1 0,-3-2-1 0,1 3-1 15,-1-1 0-15,1 1 0 0,-1 0 1 16,0 0 0-16,0-1 0 0,-1 1-1 0,0 2 2 0,1 3 0 16,-2-2 0-16,-1 3-1 0,0-3 0 15,1 2-1-15,-2 2 1 0,-1 1-1 0,1-4 1 0,-1 2-1 16,0 0 1-16,-1 0-2 0,-1-1 1 16,0-3 2-16,1 2 0 0,1-2-2 0,0-1 1 0,-8-1 0 15,3 0-1-15,3 0 2 0,-5-1-2 0,4 1 1 0,-6 0-1 16,5 1 0-16,-2-1 0 0,6 8 0 0,-1-1 0 15,-2 0-2-15,4 5 1 0,0-1-2 0,0 4 1 16,1-1 1-16,0-2-1 0,2 1 1 0,1 1-2 16,0-1-1-16,1-1 3 0,3 3-1 0,-1-5-2 15,1 3 1-15,2-5-1 0,-2 2 1 0,4-2 1 16,-1 0-1-16,-3-4-3 0,5-1 1 16,-1 2-2-16,2-2 0 0,0 5 1 0,0-4-2 15,0 0 2-15,2 3-2 0,3 3 1 0,-4 0 1 16,0 0 3-16,1 0 1 0,0-1 0 0,2 5 0 15,1 0 0-15,-1 1 2 0,-1-3 0 0,1 1 0 16,2 2 0-16,-3 1-1 0,1 0-1 0,1 0 2 16,-1 0-2-16,1 1 1 0,-1 1-1 0,2-4 2 15,0 2-2-15,1-6-1 0,-1 4-1 0,2-3-2 16,-1-2 2-16,4-3-2 0,-1-3 2 0,2 2 1 16,2-3 3-16,3-1 0 0,0-1 1 0,5-1 3 15,2 0 1-15,2 0-1 0,3-3 1 0,-4 1-3 0,-1 1-1 16,5 0 0-16,-1-3 2 0,-4 1-3 0,-5 1 0 15,1-2 1-15,1 3 0 0,0 0 2 0,1-2-2 16,-5 3-1-16,3 1 0 0,0 0 2 0,-2 3-1 16,1 1 1-16,0-1-2 0,-2-1-1 0,2 2 1 15,1-1 1-15,-1 1-1 0,1 1 2 0,-2-2-2 16,3-1 1-16,-1 3-1 0,0-1 1 16,-3 1-1-16,1-3 0 0,2-1 0 0,-3 1 0 0,-1-2 1 15,0 1-1-15,-1-1 2 0,2-3-1 0,-1 0 0 16,0-2-1-16,-4 2 2 0,1 0-1 0,2-3-1 15,2-1 3-15,-4 2-2 0,1-2 0 0,1 2 0 0,2 2 0 16,3-1-1-16,-1-1 1 0,1 4 0 0,2 1-1 16,-2-1 0-16,3 1 1 0,4 2 0 0,-1-2-1 15,-2 2 1-15,1-1-1 0,-5 0 1 0,0-2-1 16,3 1 1-16,-6 0-2 0,-1-2 1 16,2 1 2-16,-3-1-2 0,4-2 0 0,-1 2 0 0,1 2 0 15,-3-3 0-15,2 0 1 0,-1 1-1 16,-2 1 0-16,1-1-1 0,2 1 0 0,1-2 1 15,-3 3 0-15,2-2 0 0,2 2-2 0,4 3 1 16,0 0 1-16,0 1 0 0,-4-1 1 0,2 3-1 16,1 0 0-16,-2-1 0 0,1 0 1 0,-2-2 0 15,0 4-1-15,2-1 0 0,-2 3 0 0,3-6 1 16,-1 3 0-16,0-1 1 0,0 1-2 0,1-3 2 16,2 0 0-16,-2 0 0 0,4-1-2 0,-6 1 2 15,4-2 0-15,-3 5 0 0,-3-4 0 0,-1 2 0 16,-2 1 1-16,1 0 0 0,-6-1 0 0,2 0-1 0,-4-1 0 15,2 1 0-15,2 2-1 0,0-1 1 0,-2-1 0 16,-1-1-1-16,3 4 1 0,-1-1-2 0,2 0 2 16,-3-1 1-16,1-1-1 0,-2 0-1 0,1 2-1 15,-1-3 0-15,1-1 2 0,0 1 2 0,-1-2-4 16,1-1 2-16,0 0 0 0,1-3 1 0,3-1 1 16,0 0-3-16,1-2-1 0,-1 1 2 0,5-1-1 15,-1 1-1-15,-1-2 1 0,0 0 0 0,1 3-1 16,-4-2 1-16,4 2 0 0,-5 1 1 0,2 1-1 15,-1-1 1-15,-3 3 0 0,1 0-1 0,-2-2 1 16,6 2-1-16,-6 0-1 0,-2-1 1 0,-1-1-1 0,3 1 2 16,0 0-2-16,0-2 1 0,-1 5 1 0,-1-7-2 15,1 3 1-15,1-1 1 0,-2-2 0 0,-2-3 6 16,1 3 9-16,-3-5 6 0,5 3 4 0,-1-2 11 16,-3 0 1-16,8 0 2 0,-4-3 1 0,2 3-6 15,0-2-8-15,0 1-6 0,-2-1-4 0,2 3-10 16,-2 1-1-16,-5-2-3 0,3 4 0 15,-1-1-4-15,-2 1 2 0,3 2 1 0,-2-1-1 16,-4 0-1-16,3 1-1 0,6 1 0 0,-5-3-1 16,-1 3 0-16,3-1-1 0,-1-4 0 0,1 2-2 15,-1-2 0-15,1 0 1 0,-3-1-2 0,3-1-1 16,-2-1 2-16,-1 0-2 0,-1-1 0 0,0-2 1 16,1-1 0-16,-4 1 1 0,0 1 0 0,-1-3 1 15,4 0-1-15,-3 0 1 0,-1 1-1 0,-2 0-1 16,1-1-3-16,-3 2 0 0,4-2-1 0,-2 3 0 15,0 1 1-15,-1 1 1 0,-1-1-1 0,4 4 3 16,-2-2 1-16,-2 1 2 0,-2-1 2 0,3 3 0 0,-3 0 0 16,3-2 0-16,-4 2 0 0,1-2 3 0,0 1-1 15,-3 0 0-15,2-3 0 0,-2-2 1 0,0 1-1 16,-3-2 0-16,1 1 0 0,-1-1-1 0,1 0 0 16,1 0-1-16,-1 2 2 0,-4-3-2 0,3 3 1 15,-1 1 0-15,2 3 0 0,-1-2 1 0,2 2-1 16,-2 4 1-16,-1-2-2 0,2 2 0 0,-3-1 0 15,1 2-1-15,1-3 1 0,-3 2-2 16,0-1 0-16,0-1 2 0,2-1-2 0,-3-1 1 0,5-2-2 16,-2 2 2-16,3 0-1 0,1 7-2 0,-7-6 0 15,5 0 0-15,0 2 2 0,-4 2-2 0,1 3 2 0,-7-3-2 16,-3-1 0-16,1-3 4 0,5 5 0 0,-6 0-2 16,1 1-1-16,1-2 2 0,1 2-1 0,7 2 1 15,-3 1-2-15,4 2 2 0,-1-2-1 0,2 1 1 16,1 1 1-16,-2-5 0 0,2 1-1 0,-1 0 2 15,1 0 1-15,-1-2-2 0,1 0 1 16,-3-2-1-16,2-1 1 0,5 3-2 0,-2-1 0 0,0-3-1 16,3 1 1-16,-1 2 0 0,-3-4-1 0,6 5 2 15,-6-3-2-15,1 2 2 0,0-2 0 0,-3 3 1 16,2 1-2-16,-4 4 1 0,1-2 1 16,-4 3-1-16,0 1 0 0,3-1 1 0,-5 1-1 15,1 1 1-15,2-5 1 0,-1-1-1 0,1 1 0 16,3 0 2-16,0-2 0 0,0 0 0 0,2 0 3 15,-1 0-3-15,3 0 0 0,-2-2-1 0,1-1 0 16,1-1 1-16,2-1-3 0,-1-1 0 0,1 2-5 16,1-2-28-16,1 4-38 0,1-1-51 0,1 2-125 0,3 5 187 0,1 2-157 15,-1-2-152-15</inkml:trace>
  <inkml:trace contextRef="#ctx0" brushRef="#br0" timeOffset="76173.73">5152 12665 543 0,'8'9'201'0,"-2"-4"-156"0,0-3-38 0,1 2-12 15,-1-2-9-15,5-2-1 0,-4 0 1 0,-2 0-2 16,2 0 3-16,-7 3 0 0,0-1 5 0,-2 0 47 16,-5 3-11-16,-2-1 49 0,2-1 13 15,0 0 13-15,-2 1 4 0,-1-2 18 0,2 3 1 16,-1-4-39-16,1 1 23 0,0 0-46 0,3 4-11 0,-2-4-11 16,2 0-6-16,1 5-18 0,0 1-3 15,1 2-3-15,0 3-2 0,2 3-3 0,-1 5 0 16,2 1-1-16,-1 5 0 0,1 3 0 0,0 1-2 15,1 1 1-15,2 2-2 0,0-1 2 0,1-5-2 16,0 4-1-16,2-14-2 0,0-2 2 0,2-7 3 16,1-8 2-16,2-7 2 0,1-4 1 0,3-11 4 15,1-5 1-15,1-2 2 0,-1-3-3 0,-1 1 0 0,-6-2-3 16,5-4 2-16,-3-2-1 0,-2 10-3 0,-4-1 0 16,-2 0 1-16,-3 1 0 0,1 5-2 0,2-4 3 15,-7 16-2-15,2 2 0 0,-2 0-3 0,2 12 2 16,-6 7-3-16,-2 12 1 0,-6 0-1 0,0 12-3 15,2 1 0-15,-1 10-1 0,-6-4 2 0,11 0-2 16,-2 1 1-16,6-10-2 0,-1 5-3 0,9-22 2 16,3 6-3-16,1-17-1 0,8-6 0 0,-1-14 0 15,4 0-2-15,7-8 1 0,1-11 5 16,-2-1-4-16,-1-3 4 0,0 3 2 0,-5-2-1 0,6-4 2 16,-2-3 0-16,-8 8 0 0,2 1 0 0,0 1 1 0,-1-1-1 15,0 10-1-15,1-5 2 0,-5 16-2 0,-3 10 2 16,2 0 0-16,-3 14 0 0,-3 12-1 0,-3 18 1 15,0-2 0-15,-3 19 0 0,1 1 0 0,-4 10-1 16,0 0 0-16,0 2-1 0,1 1 1 0,2-13-1 16,-1 7-1-16,6-26-3 0,0 3 0 0,3-17-1 15,2-13 3-15,8-11 1 0,-1-7 3 16,-1-4 4-16,4-15 2 0,3-9 7 0,-1 0 1 16,1 0 4-16,-1-5-2 0,-1 0 0 0,-1-4 1 0,-1 1-1 15,1-3-1-15,-8 9-3 0,1-3 2 16,2 4-4-16,-5 0-1 0,-4 9 4 0,-1 6-1 15,-1 4-2-15,-1 10 1 0,-3 13-2 0,-7 17-1 16,-2-2 0-16,-3 20 0 0,-1 6-5 0,-3 13-2 16,1-1-1-16,0 12-1 0,0-2 1 0,4-4-3 15,0 4 0-15,7-15 0 0,-1 3 0 0,6-12-4 16,3-11-3-16,6-14 2 0,1 1-3 0,2-8 4 0,5-15-1 0,6-9-1 16,1-1 2-16,-3-3 2 0,4-8 2 15,-4-1 1-15,1-11 1 0,-3-4 0 0,2-1 0 16,-7 6 1-16,-3-7 1 0,2 0 0 0,-2 1 0 15,-2 2 0-15,-1 5 1 0,-3 0 1 0,1 5-1 16,-4 7 2-16,1 9-5 0,-2-4 1 0,-4 23-2 16,0 0-1-16,-2 14-2 0,1-3 1 0,2 26-2 15,0-3-1-15,-1 9 4 0,4 9-2 16,-5-3 0-16,4 1 1 0,0-4-17 0,-1-3-5 0,10-15-6 16,-5 1-2-16,-2-9-4 0,12-22 1 0,3-2-3 15,-3-2 1-15,7-7 19 0,-2-8 3 0,-1-6 6 0,6-10 5 16,-2-13 2-16,1 6 3 0,-4-5 6 0,1-8 2 15,-1 0 2-15,-4-2 0 0,-2 2 0 0,-2 4 3 16,1 0-1-16,-5 5-2 0,-1 3-1 0,-3 5-1 16,2-1 1-16,-3 19 1 0,1-2 3 0,-1 12 0 15,0-4 1-15,-2 31-2 0,2-7-1 16,-1 19-2-16,0 8-2 0,-1 7-2 0,0 0-3 0,2 10-3 16,0 3 1-16,0-3-2 0,2 1 1 0,-1-9-1 15,6-10 0-15,3-2-3 0,2-1-3 16,-1-9 0-16,7-15-1 0,5-7 0 0,2-7 0 15,5-18-1-15,-1 6 2 0,-4-14 1 0,3-14 5 16,1-1 0-16,-6-12 0 0,-1 0 2 0,-2-5 2 16,-3 1 2-16,0-4 0 0,-4 3-1 0,-3 3 2 15,0-2 1-15,-7 8-1 0,1 0 1 0,-4 9 1 16,0-4 3-16,-4 22-1 0,0 0 2 0,-3 15-4 16,-2 10 0-16,2 24 0 0,-3 1-3 0,2 1-1 0,-1 27-5 0,1 13-1 15,0-1 1-15,2 0-1 0,2 4 0 16,2-5 1-16,2 7 0 0,3-11-2 0,0 7 0 15,6-29-1-15,5-1-4 0,1-3 1 0,3-15-1 16,3-9 0-16,6-14 3 0,0-2 3 0,3-13 1 16,3-2 0-16,-1-18 4 0,-1 1 1 0,2-9 1 15,-1-1 0-15,-8-6 1 0,4-2-1 0,-12-1 2 16,0 0 0-16,-6 1-2 0,4 0 3 0,-12 5-3 16,2-3 2-16,0 6-2 0,-4 0 1 0,-2 10 1 15,1 0 2-15,0 4 4 0,-3 25-2 0,2 6 1 16,-1 1-3-16,-3 12 1 0,3 17-2 0,1 7-2 0,-5 16-4 15,-2 22-2-15,2-6-1 0,0 1 0 0,1 11 0 16,1-3 0-16,-1 1 0 0,3-16-3 0,8-10-2 16,0-1-4-16,6-20 1 0,-2-8 0 0,5-15 1 15,1 2 1-15,2-18 0 0,-1 2 3 0,-1-13 2 16,-1 1 5-16,0-11 0 0,-1-1 3 0,-3-5 3 16,-3-4 2-16,-1 0 0 0,1 1 3 0,-4-2 4 15,-1 0-1-15,0-2 3 0,-1 1-3 0,2 7-1 16,-3 2-3-16,0 2 3 0,0-2 0 15,0 8 0-15,0 9 0 0,1 6-2 0,1 9 2 0,2 19-2 16,-1-8 1-16,3 20-5 0,3 9 0 16,0 2-5-16,2 11-1 0,-1 0-1 0,5 0-2 15,1 0-1-15,0-3-6 0,5-13-19 0,3-10-57 16,0 5-33-16,4-32-57 0,2 5-100 0,-1-21 188 16,3 4-142-16,-6-33-49 0</inkml:trace>
  <inkml:trace contextRef="#ctx0" brushRef="#br0" timeOffset="77485.02">4443 13526 875 0,'-4'1'364'0,"7"-1"-234"0,0-1-76 16,0-1 28-16,1 2-4 0,0 0 4 0,1 2 7 16,-1 1 0-16,0 1-4 0,-1-2-6 15,-1 2-6-15,2 0-18 0,0 5-8 0,-2-2-4 16,-1-2-5-16,0 2-13 0,1 2-3 0,-2-2-3 0,1 8-2 16,-1-2-2-16,-3-2 0 0,3 2-6 0,-1 2-2 15,-2-3-1-15,2 1-1 0,1 2-2 0,0-1 1 16,0-1-3-16,1-1 0 0,1 2 3 0,2 1-3 15,0 0 4-15,3 2-3 0,0 1 1 0,0 0 0 16,-2 1 0-16,4 2 0 0,-1-1-1 0,0-1 2 16,0 2-2-16,0 1 1 0,0-2 0 0,-1 1 0 15,-1 0-1-15,1 1-1 0,-1-1 2 0,0-2 0 16,-2 0-2-16,2 2 1 0,-2 1 0 0,1-3-1 16,-1 0 1-16,0 1 0 0,0 6 1 0,0 1-1 15,-1 0 0-15,1-4 0 0,0 4-2 0,1 1 1 16,0-2 0-16,3 2 0 0,0-4-1 0,-1 1 0 15,2 2 0-15,1 1 0 0,3 0 0 0,-1 0 1 16,-1-2-1-16,3 0 0 0,0 5 0 0,-1-3 0 16,-3 1 0-16,2-2 1 0,-3 3 0 0,0 1 0 15,-1 0 1-15,-3-2 0 0,-2 3-1 0,2 0 0 16,-3 2 3-16,1 1-4 0,-2-7 1 0,4 3-2 0,-3 4 0 16,4 1 1-16,-4-5 0 0,1-2 1 0,3 0-2 15,0 6 1-15,2-1 0 0,-2-2 1 0,4-3-1 16,-2 4 0-16,1-2-1 0,0 2-1 0,3-2 2 15,-2-3 0-15,1 0-1 0,-1-4 0 0,1 2 1 16,-1-4 1-16,4 2 1 0,-3-3-2 0,-3 0 1 16,3 0-1-16,-2-1 1 0,-1-1 1 0,1 0-2 15,1 1 0-15,0 1 0 0,-1 1 1 16,2-1 0-16,-3-2 0 0,-2-1 0 0,4 4-2 0,-2-1 2 16,0-3 0-16,-1 0-1 0,1 0 0 0,1 3 1 15,1 1-1-15,1 2 1 0,1-4-1 0,2 2 0 16,-4-2 0-16,2-1 2 0,4-1-1 0,-2-1 3 15,4-1 0-15,-3-3 0 0,1-2 2 0,-1 1 0 16,5 2 0-16,0-4-1 0,-3-2 0 0,3-1-3 16,-2 0 1-16,4 0-1 0,-2 1-1 0,2-3 2 15,-1-1-2-15,3 3 0 0,0-1-1 0,3 2 0 16,-1-3 1-16,4 0 0 0,-3 0-1 0,0 1 0 0,-3-3 0 16,4-1-1-16,0 2 1 0,-4-1 0 15,-5-2 0-15,2 0 0 0,7 1 0 0,-2-1 0 16,1 1 1-16,-4-1-1 0,5 1 0 0,1 0 2 15,0 1-1-15,0 1 0 0,-1-1 2 0,0-1-1 16,0 0 0-16,1 3 0 0,-3-2 2 0,2 0-1 16,-4 2-1-16,0-3 2 0,-2 0 2 0,2 2 2 15,-2-3 1-15,0 0 2 0,0-1 4 0,1-4 2 16,-2 3-2-16,2-2 2 0,-1 0 1 0,-1-2-2 16,1 5-1-16,0-4-1 0,-4 4-5 0,0-4 0 0,3 1 2 15,0 2-3-15,-2 2-2 0,0-1 0 0,-1 0-1 0,0 1-2 16,0 3 1-16,1-1 0 0,-4 1-3 15,4 0 3-15,-4-3-4 0,2 0 1 0,-2-2-1 16,1 1-33-16,0 0-29 0,-1-3-33 0,0-3-43 16,-2-3 95-16,1 2-76 0,-6-10-35 0</inkml:trace>
  <inkml:trace contextRef="#ctx0" brushRef="#br0" timeOffset="77914.77">6452 16100 637 0,'-2'2'472'0,"1"0"-213"0,0-1-144 15,1-1 122-15,0 3-86 0,0-1-26 16,0 0-22-16,2 0-22 0,0 3 10 0,0-3-7 0,0 3-6 16,2 2-5-16,0-2-19 0,-1 1-7 15,4 1-4-15,-1 0-7 0,2 1-13 0,0 0-5 16,2 1-4-16,1-2-3 0,4 3-4 0,-1-1-1 16,8 0-4-16,-4 1 1 0,2-1-3 0,2 2 1 15,-1 5 0-15,-1-4 1 0,2 4 0 0,-3 2 1 16,0 2-1-16,-1 3 3 0,-2-4-1 0,-4 5 1 0,-1 1 3 15,2 2 0-15,-6-2-1 0,-5-1 2 0,-1 1 1 0,-3 2 1 16,-7 0 2-16,1 0-1 0,0-4-3 16,-5 4 1-16,1-4-1 0,-2 2-1 0,3-3 0 15,1-5-7-15,-2-1-12 0,3-5-12 0,0-3-19 16,-2-8-97-16,4 0-72 0,-6-8 156 0,-1-9-120 16,1-8-94-16</inkml:trace>
  <inkml:trace contextRef="#ctx0" brushRef="#br0" timeOffset="80113">8787 8894 541 0,'-8'0'273'0,"0"-1"-127"0,-2-1-71 0,4 1 21 16,-2-1-2-16,3 1 19 0,-3-2 3 0,1 1-25 16,3-1-9-16,-2 1-6 0,1-3 2 0,0 2-4 15,1 0-4-15,-1-4-18 0,-3 2-4 0,3-1-7 16,-1-2-7-16,0 4-5 0,-4-2-13 0,2 0-5 16,-2 3-2-16,-10-1-5 0,1 2-4 0,0 0-3 15,-12 1-5-15,3 0 2 0,-6 1-5 0,-3 0-1 16,-1 6-2-16,2 0 3 0,-6-1 2 15,1 4 0-15,-2-1 6 0,3 3-4 0,4-2 7 0,-2-2-1 0,-9 3 4 16,0-2-3-16,8 0 2 0,-4-1 0 0,2 1-2 16,-8-1 2-16,5-1-1 0,-3 2 4 0,10-3-2 15,-2-1-1-15,-2 0-1 0,2 1 2 0,-1-1 1 16,1-2-1-16,2 1-2 0,-2 0 0 0,5-1-1 16,1 0 0-16,-1-1 1 0,6 0-1 0,-2-1 2 15,6 2-2-15,0-2 1 0,1 0-1 0,-2-3 2 16,0 1-1-16,1 1 1 0,-4-1-3 15,5 1 0-15,-3-1-1 0,-1-1 2 0,2 0-1 16,0 3-1-16,6 1 1 0,1 0-2 0,-5 4 3 16,1-1 0-16,2 0 0 0,-1 4-2 0,1-1 2 0,-4 3-2 15,2 5-2-15,-2 1 3 0,2-4-4 0,2 4 3 16,-6-1-2-16,5 1 1 0,-3 2-1 0,5-4 1 16,-1 2 0-16,2-2 0 0,1 4 1 0,1-5-3 15,3 3 2-15,3 3-1 0,2-2-1 0,0 0 2 16,0 0 1-16,4-2-2 0,2-1 1 0,0 4 1 15,-1-4 0-15,3 0 0 0,0 1 0 0,0-1 0 16,3 4 1-16,0-2-2 0,-1 0 2 0,0-3 1 16,3-2-2-16,3 3 0 0,-2 0 1 0,1-3-1 15,3-1-2-15,5-1 2 0,-1-1-4 0,4 0-1 16,0 1 1-16,-5-5-1 0,10 0 0 0,1-1-1 16,-3-1 1-16,6 2-2 0,0-4 2 0,3-4 3 15,6 2 0-15,4-1-1 0,2 2 2 0,-2-4 0 16,10 5 1-16,-5-3 2 0,4 1 0 15,0 1 0-15,-2 1-1 0,4 0 0 0,-1-2 0 0,-1 0 1 16,3 0-1-16,2 2-1 0,-7 0 2 0,4 0-1 0,5 2-1 16,3 0 2-16,-10 0 0 0,0 0 0 0,6 2-2 15,4-2 2-15,2 3-1 0,1-2 0 0,-11 3 1 16,9 0-1-16,1 1-2 0,-6 1-2 0,4-2 2 16,0 3-1-16,0-2-1 0,4-1 1 0,-1 1 1 15,2-3 1-15,3 1 1 0,-3-2 1 0,6 3 1 16,-2-6 0-16,-1 2 1 0,2-3-1 15,1 0-1-15,6-2 0 0,-4 3 1 0,4-4 0 0,-5-1 0 16,3 2-1-16,3 2 1 0,4 0-1 16,-3-1 1-16,-12-2-1 0,-1 2 0 0,5-1 0 15,4 3 1-15,-9-1 0 0,-7 1 0 0,3-1 0 0,8 2 0 16,-2 1 0-16,3 0 0 0,-14 2-1 0,11-2-2 16,2-2-2-16,-5 1-2 0,7 1-6 0,-6-3-2 15,0 1-3-15,5-1 1 0,-4 0 0 0,3-4 3 16,-1 3 1-16,3-1 1 0,-4-2 5 0,1 1 3 15,0 0 2-15,4 0 0 0,0 1 0 0,-2 0 0 16,-2 0 1-16,-2 0 1 0,-2 2 1 0,2 0 2 16,-4-1-2-16,1 1 0 0,1 1 0 0,-12 0 2 15,6 1-4-15,4-1 1 0,1 0 1 0,-6 1-2 16,-4-1 1-16,3 2-1 0,10-2 1 0,1-1-1 16,-4 0 2-16,-5 0-2 0,7-3 0 0,3 2 0 15,-4-3 2-15,3-2-2 0,1 1 0 0,-3 0 1 16,4-1-1-16,-3 2 0 0,5 0 0 0,-2 0 2 15,2 2-3-15,-2-2 1 0,-6 1 0 0,4-1 1 16,-7-2-1-16,4 2 0 0,-2 0 2 0,-4-2-2 16,1 4 0-16,3-2 0 0,-7 1 0 0,-1-3 0 0,10 3 0 15,1 0 0-15,-8 1 0 0,0-2 0 0,0 2 0 16,6-3 0-16,0 4 0 0,1 1 0 0,-12-3 0 16,12 4 0-16,-5-2 0 0,0 0 2 0,-2-1-2 15,-1-2 2-15,1 4-1 0,1-2 0 0,-3-1-1 16,1-1 2-16,-1 1 1 0,1 0-1 15,2-2 0-15,-5-1 1 0,3 2 2 0,-8-4-1 16,2 3 2-16,-2-4 0 0,0 0 1 0,-2 1-2 16,2-1 3-16,-1-1-3 0,4 1-1 0,-1 2 1 0,1-2-3 15,-7 1 1-15,-4 1-3 0,6 0 1 16,-2-1 0-16,-4 3 0 0,-6 0 0 0,1-1 2 0,5 1-1 16,2 2-2-16,-1 0 2 0,-8 3 0 0,3-4-1 15,-2-1 2-15,-2-1-1 0,0-1-2 0,-2 2 1 16,-2-4 2-16,-2-2-1 0,1 2 0 0,-2 0 0 15,2 0 0-15,-2-6 1 0,-4 3 2 0,-3-2 3 16,2 3 1-16,-5-7-1 0,-3 2 3 0,-6-2 1 16,-2 0 0-16,-8 0-1 0,2 0-1 0,-8 1-2 15,-6-1 0-15,-7 1-2 0,3 2 0 0,-1 1-1 16,-7 4-3-16,-6-2 1 0,-2-1 2 0,5 4-3 16,-6 0-1-16,-2 2 1 0,-13-4-1 0,-7 1-2 15,4-1 1-15,1 6-3 0,-11-2-2 0,-5 0 1 16,0 0-2-16,-2 0 0 0,-1 3-1 0,-2 2 1 15,-2-3 1-15,-3 1 1 0,-6-1 2 0,6 2 1 16,-9 4-2-16,-1 0 3 0,-2-4-1 0,-3 2 4 16,-4 2-3-16,2-1 0 0,0 2 0 0,-3-1 1 15,-4 0 1-15,-1-1-2 0,17 2 0 0,-7 1 0 0,-13 1 0 16,-1-2 0-16,12 1 0 0,3 1 0 0,0 0 0 16,-14 1 0-16,2-1 0 0,-3-1 0 0,18 3 1 15,-15-3 0-15,0 0-1 0,0 0-2 0,1 5 0 16,0-4 1-16,6 1-2 0,-3 0 0 0,-4 6-2 15,1-3-5-15,1 0 2 0,-2 0-1 0,4 1 2 16,0 5-3-16,-8-2 3 0,6 0-1 0,0-1 1 16,4 4 4-16,0 0 2 0,-1-1 0 0,-1-1 0 15,3 1 1-15,3-1 3 0,1 0-2 16,-1 0 2-16,15-1 1 0,1 0-1 0,-10 1-1 0,1-1 4 16,13-2-3-16,3 0-2 0,-3 0 3 0,-6 1-3 15,6 0-1-15,-2 0 3 0,15-4-3 0,-10 3 0 16,-3-2 1-16,8 0-1 0,1 0 0 0,3 0 0 15,-1-2 0-15,2 3 0 0,1-4 0 0,0 0 0 16,5-1 0-16,-1-1 1 0,4 4-2 0,2-5 2 16,-3 1 2-16,6 0-3 0,0-2 2 0,6 0 4 15,0 0 0-15,-1-5 2 0,-1-2 4 0,4 0 9 16,-2 0 3-16,2-2 6 0,1 1 2 0,3 2 2 16,4-1 2-16,-7-1 6 0,2 2 2 0,6-2-7 15,2 2-1-15,-7 0-2 0,-7-3-2 0,-1 0-4 16,1 1-3-16,4 3-9 0,-4 2-4 0,-9-4-5 15,7 5-2-15,3-2-5 0,-1 4-57 0,1 0-54 16,0 3-113-16,4-1 174 0,4-2-147 0,0 2-88 16</inkml:trace>
  <inkml:trace contextRef="#ctx0" brushRef="#br0" timeOffset="82008.7">8005 15582 954 0,'8'-1'436'15,"-3"-5"-267"-15,2-3-111 0,-4-1 39 0,1 3-18 16,2-5-26-16,-1-1-10 0,-2-2-10 0,4 2-4 16,-2-2-3-16,0 1-4 0,-1 1-10 0,-4-4 1 15,4 2-4-15,-3 1-1 0,1 3 1 0,-4-2 0 16,1 7 2-16,-3-1-1 0,-2 4 0 0,-2 2 0 16,-1 3 0-16,-2 0 0 0,4 4-1 0,-4 5-1 0,-2 3 7 15,2-2 1-15,1 1-1 0,-1 4 0 0,0 1 1 0,0 5-1 16,2 2-2-16,-1-1-1 0,1 0-8 15,3 10-2-15,-4 0-1 0,2 2 0 0,0 6-1 16,2 6-1-16,-1-1 1 0,3 6 0 0,-1 3 0 16,2 3 0-16,-1 0 1 0,0 6-1 0,1-6 1 15,1 3 1-15,0 1-1 0,-1-1-1 0,1 1 3 16,-1-4 0-16,2 1-1 0,0-2-1 0,-4 2 0 16,2-11 1-16,-3-2-1 0,0 3 4 0,1 1-1 15,-2-8 0-15,0-4 2 0,0-2 1 0,0 2 1 16,0-6 1-16,1 3 2 0,1-13-1 0,0 2 0 15,0-1-1-15,0-5 0 0,0-2 1 0,1-4-2 16,1-3-3-16,-1-1-1 0,2-1 0 0,1-1-2 16,-1-4 1-16,1-1 0 0,1 0-1 0,0-1-1 15,0 2 2-15,0-2-1 0,0 1-2 0,0-3 2 16,1 2-1-16,-1-1-3 0,1-1 2 0,0 0-1 16,-1-2-1-16,3 3 1 0,-2-1 1 0,2 0-2 0,1 1 0 15,4 2 2-15,-3 1-2 0,3 1 1 0,1 1 0 16,1-3-1-16,6 3 0 0,5 1-1 0,-3 0-1 15,5 1 2-15,11 3-1 0,0-2-1 0,9 3-1 16,-2 1 2-16,3-2-1 0,2 3-2 16,0-3 3-16,2-2-2 0,3-1 1 0,-2 2 0 0,7-3 3 15,-1-1-2-15,8-3 3 0,-1 3 1 0,7-6-1 16,2 1 1-16,7 0 0 0,-6-1 2 16,7-1-3-16,-1 0 1 0,5 0-1 0,1 2 0 15,7-1 0-15,-5 1-1 0,-13-2 1 0,4 1-1 0,17-2 0 16,2 3 1-16,-16 0 0 0,4 0 0 0,-5 1 0 15,15 1 1-15,-2 4-1 0,4-1 2 0,-21 1 0 16,9 2-1-16,1-1 0 0,-4 2 1 0,4 3 0 16,-4-1 1-16,-9-4 1 0,6 2 1 0,-6 0-1 15,3-6 1-15,-3 3 1 0,-7-6-3 0,0-3 3 16,-4-1-2-16,2 3 0 0,-13-6-1 0,4-3-1 16,-10 4 3-16,-2-4-2 0,-4 3 2 0,-4-2-1 15,-5 2 4-15,-5 0-1 0,-7 2 2 0,-1 0 3 16,-3 2 1-16,-8 2 3 0,-3-1 1 0,0 1 1 15,-4 1-5-15,-3 1 2 0,-3 2-1 0,0 0-3 16,-8 2-2-16,3-2-2 0,-1 1-2 0,-2 2-2 16,1-3 2-16,-2 0-2 0,1-1-2 0,0-2-1 15,2 0-1-15,0-4-1 0,2-3-1 0,1-4-1 16,1 2-1-16,3-8 0 0,-1 0-3 0,4-4 3 16,-2 0 0-16,5-8-3 0,-1 1 3 0,1-2 1 15,1-5-3-15,1-2 1 0,2 1 2 0,2-5 1 16,-1-1-1-16,3-4 2 0,-2 0 0 0,2 7 0 0,2-8 1 15,2-6 0-15,-3-2 2 0,1 6-1 0,1-2 0 16,0-1 1-16,2-13-1 0,1-1 0 16,-1 0 1-16,-1 3-1 0,4-9 0 0,-2 1 0 0,3-4 0 15,-2-1 1-15,3 5 1 0,-4 1-1 16,1 3 1-16,-4 6 1 0,-4 9 1 0,0-4 1 16,-6 20-1-16,-1 0 0 0,-10 7-2 0,3-2-2 15,-10 14-7-15,2-1-7 0,-1 7-17 0,-8 2-5 0,1 4-2 16,-1 1-3-16,5 2 1 0,1 2 3 0,-2 1 3 15,1 2 7-15,2-1 14 0,3 0 5 0,4 0 1 0,-1-2 2 16,4 0 1-16,-1 1 0 0,2-2 1 0,0-2 1 16,1-3-1-16,-2-1 3 0,4 1 0 0,-6-4 1 15,1 1 0-15,0-1 1 0,-8-1-2 0,-2-1 1 16,3 4 1-16,-10-5-1 0,-4 2 1 0,0 5-2 16,-3-4 0-16,-3 3-3 0,0 2-1 15,-4 0-3-15,2 3-2 0,-6 2 0 0,-3-2-5 16,-4 2 0-16,-2 1 2 0,-3-1 1 0,0 0 1 15,5 2 3-15,0-3 2 0,-14 0 0 0,3 1 5 16,7-2 3-16,-1-2 2 0,-2 2 1 0,-10-3 6 16,-3-1 2-16,0 2 2 0,4-2 1 0,-12-1 1 15,1 2 2-15,-4-3 0 0,0 2 0 0,-10 3-3 16,1-1-3-16,-1 3-2 0,-1 1 1 0,-1 2-3 16,-2-1-2-16,-3 6-1 0,0 1 1 0,6 0-2 15,-4-1 2-15,1 2-1 0,2 2 1 0,5 1 1 16,3-1 2-16,8 4-1 0,1-3 2 0,1-2-1 15,10 3 1-15,7-2-1 0,2-2-2 0,7-2-3 0,20 0-5 16,0 0-11-16,-3-2-20 0,16 2-35 0,12-2-50 16,6 2-94-16,8 4 155 0,13 1-104 0,-5-2-55 15</inkml:trace>
  <inkml:trace contextRef="#ctx0" brushRef="#br0" timeOffset="82582.1">8678 15992 1245 0,'-6'0'467'0,"5"1"-352"0,1 0-91 0,1 0 8 16,0-1-11-16,4 2-2 0,0 1 6 0,0-1 2 15,1 2 3-15,1 2-4 0,-3 0-1 0,3 1-6 16,-2 1-5-16,1 3-2 0,-1 0-3 0,-2 1 0 16,2 2-2-16,-2-3-1 0,3 2-2 0,-4 1 0 0,-1-7-3 15,1 0 0-15,1 1 0 0,-1-4-1 0,-1-3 0 16,2-1-1-16,-1-5-2 0,4-9 0 0,-1 5 2 16,1-11 0-16,2-9-1 0,1 1-1 0,0-8 2 15,0-1-1-15,3-5 2 0,1-3 0 0,1-1 1 16,0 1-1-16,4 1 0 0,-3-1 0 15,8 2 0-15,-4 1 1 0,2 3 1 0,0 1 0 16,-1 11 1-16,-1-2 3 0,-4 8 4 0,-1 4 1 16,-4 15 0-16,5 1-1 0,-7 3-1 0,0 21-1 0,1 9 0 15,0 1-2-15,-1 7-3 0,-2 7 0 0,2 6 1 0,-5 9-1 16,-1 10-1-16,3-2 2 0,-5-13-3 0,0 4-9 16,0 0-12-16,0-11-8 0,2-11-14 0,1-14-54 15,2 0-38-15,2-17-80 0,2-6 147 0,1-18-127 16,1 5-62-16</inkml:trace>
  <inkml:trace contextRef="#ctx0" brushRef="#br0" timeOffset="82797.39">8832 15893 1262 0,'1'-7'476'16,"-1"-2"-353"-16,9-3-95 0,-4 1 19 0,8-2-30 16,-1 0 1-16,6 0 1 0,0 4 2 0,2 1 2 15,1 1-3-15,-4 5-2 0,4 1-2 0,-4 1-5 0,-5 5-5 16,5 5 1-16,-2-2-3 0,-2 2-10 0,-1 1-14 16,2 0-17-16,-2 0-80 0,3-1-67 0,2 2 138 15,-1 0-103-15,3-4-84 0</inkml:trace>
  <inkml:trace contextRef="#ctx0" brushRef="#br0" timeOffset="83230.14">9678 15570 1362 0,'-3'-1'514'0,"0"2"-378"15,-2 1-107-15,-3 2 19 0,0 1-27 0,3 0-14 16,-2 2 1-16,0 0-1 0,-1 2 2 0,-4 0-3 15,3 1 2-15,1-2-5 0,-4 4 1 16,0 0 0-16,-1 1-1 0,-1-1 1 0,1 4 1 16,0 0 2-16,-3 2-1 0,0 0-2 0,4 4 3 15,-3-4-2-15,2 4-1 0,2 1 0 0,2-1-3 16,-2 1 0-16,11-2-1 0,0 2 4 0,3-3 4 16,5 1 4-16,8-5 3 0,0 0-1 0,6-4 5 15,4-3 1-15,4-5 0 0,0-2-3 0,0-1-6 0,3-6-3 0,7-4-1 16,-2 2-1-16,-1 0-5 0,-1-3-14 15,-1 3-23-15,4-5-100 0,-5 3-102 0,4-1 185 16,-11 4-133-16,0-9-116 0</inkml:trace>
  <inkml:trace contextRef="#ctx0" brushRef="#br0" timeOffset="83682.22">10240 15639 886 0,'0'-7'431'0,"5"2"-248"0,-3 2-121 16,-4-3 48-16,2 1-39 0,-1-2-23 0,-1 4-14 15,0-2-2-15,-4 4 1 0,1-1-5 0,-5 2-7 16,-1 0-6-16,-5 7-4 0,1-2 0 0,-1 1-6 15,-3 5 0-15,-2 2-1 0,-2 1 1 0,2 2-3 16,1-2 3-16,-1-1 1 0,1 5-1 0,0-4 1 16,0 4 1-16,5-7 0 0,4 2-1 0,1-2 0 15,3 0-3-15,3-2-1 0,2-2 0 0,5 2 0 16,5-2-1-16,4-5 0 0,7 3 3 0,-7-2 1 16,13-1 0-16,-1 0 1 0,6-2-2 15,-3-1 1-15,6 4-2 0,-1 1 3 0,0-3-4 16,1 2 2-16,-5 0 1 0,3 4 0 0,-7 5 2 15,-2-1 2-15,-16 3 1 0,6-1 0 0,-6 1 1 0,-12 6 0 0,-6 2 3 16,-2-2 0-16,-4-4-3 0,-2 3 1 0,0-1-1 16,-9 3 0-16,-5-2-1 0,1-2-1 0,5-5-2 15,-5 0-3-15,0-1 0 0,1-3-5 0,-3-3-7 16,6-7-19-16,-3 0-10 0,2-2-13 16,7-3-17-16,5-2-70 0,-4 1-50 0,20-3 125 15,-5 0-92-15,8 0-57 0</inkml:trace>
  <inkml:trace contextRef="#ctx0" brushRef="#br0" timeOffset="83978.6">10655 15744 1482 0,'-2'8'596'0,"-2"-3"-411"0,-6-1-137 15,-1 0 18-15,-2-2-21 0,-1 1-25 0,1 2-10 16,-1-2 2-16,4 5-2 0,-2-2 0 0,1 1-6 15,1 2-2-15,4 3-2 0,2-1-1 0,3 5-2 16,1 2-1-16,4 2-2 0,3-1 1 0,0 1 0 16,10-3-2-16,6 0 0 0,0 1 1 0,3-4 1 15,6-6 0-15,5 0-1 0,5-5 0 0,5-6 1 16,1 2 4-16,-11-10 3 0,4-5 23 0,-2 0 8 16,-8-9 8-16,-7 0 10 0,-10 2 23 0,-3-2 2 15,-9 2 2-15,-6 2-1 0,-21 4-21 0,5-4-8 16,-32 13-11-16,3 1-12 0,-11 6-53 15,-1-2-30-15,-14 16-38 0,1-1-49 0,-3 7 101 16,0 5-80-16,3 8-32 0</inkml:trace>
  <inkml:trace contextRef="#ctx0" brushRef="#br0" timeOffset="84519.28">8529 16597 1175 0,'-3'0'452'0,"-3"1"-308"0,-5-1-87 15,-3 0 16-15,0 0-5 0,0 2-10 0,-4 0 2 16,0 1 3-16,-1-1 2 0,0 0-14 0,4 4-8 0,-3 5-2 16,-2 0-4-16,3-2-12 0,2 7-1 0,3 0-2 15,-1 6-3-15,2 5-3 0,-2-1-3 0,6 0-3 16,4 3-3-16,0-2 1 0,3 2-2 0,4-3-3 15,6-3-3-15,2 0 0 0,5-6-1 0,2-4 0 16,9-9-2-16,-3 3-5 0,14-9-19 16,-2-1-28-16,1-8-127 0,2 1 150 0,-1-9-87 0,2-1-70 15</inkml:trace>
  <inkml:trace contextRef="#ctx0" brushRef="#br0" timeOffset="84877.25">8833 16491 936 0,'-4'4'457'15,"-3"0"-248"-15,-2 4-120 0,0 5 54 0,-2-3-28 16,4 4-21-16,-1 2-10 0,-2 3-24 0,0-1-13 16,1 0-9-16,2 0-11 0,-1 3-16 0,0 1-3 15,2-1-5-15,-1 3-1 0,3-3-2 0,-2 2 0 16,5 1-1-16,-1 0 0 0,2-5-2 0,0 1-2 16,3-6 1-16,1 2-1 0,1-3 0 0,3-6-2 0,1-1 2 15,1-1-2-15,-1 0 2 0,2-3 1 0,2-1 0 16,2-2-2-16,-1-4 1 0,0-1 2 0,3 1 0 15,5-4 2-15,-3-1-2 0,5-2 1 0,-3-2-2 16,0 3-22-16,0-2-22 0,-2-1-39 0,-3 1-57 16,1-4 105-16,-2 3-75 0,3-3-35 0</inkml:trace>
  <inkml:trace contextRef="#ctx0" brushRef="#br0" timeOffset="85096.49">9153 16529 1499 0,'-1'-4'598'0,"1"0"-412"0,0 3-123 0,0 1 20 16,1-3-16-16,0 8-1 0,0 1-2 0,-1 5-13 16,1-1-9-16,0 9-10 0,-4-2-9 0,1 7-16 15,-3 3-1-15,2 5-7 0,-3-5-10 0,2 1-18 0,0 4-23 16,-2 1-88-16,4 1-65 0,-1-5 150 15,0-3-118-15,3-3-57 0</inkml:trace>
  <inkml:trace contextRef="#ctx0" brushRef="#br0" timeOffset="85454.7">9779 16624 848 0,'-3'5'379'16,"-5"-4"-236"-16,-1 1-92 0,-1-2 48 0,-1-1-38 0,0-3-9 0,2 3-8 16,-2-3 4-16,0 2 2 0,1-1-2 0,0 0 1 15,-2 0 6-15,1 0 6 0,-1 2 2 0,1 0 2 16,1 1 5-16,-1 0-1 0,0 1-5 0,-1 1-5 15,4 0-16-15,-2 2-9 0,2 5-5 0,-3-2-5 16,0 0-11-16,1 4-1 0,0 0 0 0,1 4 1 16,-2 5-5-16,1-1 0 0,-1-3-2 0,4 5-2 15,2 1 1-15,-2 2-4 0,1 0-1 0,3-3-2 16,2 1 0-16,2 1-3 0,5-2 1 0,3-3-4 16,-2 1 0-16,13-4-4 0,-1 0-9 0,5-5-27 15,0 2-16-15,12-11-27 0,-1 0-35 0,4-3 85 16,6-7-67-16,10 0-20 0</inkml:trace>
  <inkml:trace contextRef="#ctx0" brushRef="#br0" timeOffset="85761.76">10101 16624 265 0,'-8'0'175'16,"-1"0"-112"-16,4-4-36 0,1 2 42 0,0 0-15 15,0-4 46-15,1 4 18 0,0-1 17 0,2-2 13 0,0 1 35 16,-1 0-2-16,2-1-7 0,2 1-6 16,0 2-28-16,0-3-8 0,3 3-10 0,-1 2-7 15,1 0-28-15,-2 0-7 0,0 9-14 0,1 1-9 16,-2 4-24-16,-1-2-7 0,-3 20-8 0,-2-2-8 15,-1 5-26-15,-4 8-14 0,0 2-10 0,-5-4-15 16,-1 7-42-16,-2-5-29 0,1-7-35 0,1 0-49 16,2-5-81-16,0-14 192 0,4 0-166 0,0 1-96 15</inkml:trace>
  <inkml:trace contextRef="#ctx0" brushRef="#br0" timeOffset="86078.02">10581 16390 1341 0,'2'16'612'15,"-2"3"-428"-15,0 1-143 0,-5 0 6 16,0-1-14-16,-1-1-20 0,-3 5-1 0,-3-2-2 0,1 3 0 16,-1-7-3-16,-4 2-2 0,-2-1 0 15,-2-3 0-15,-3-1 0 0,-1-2-3 0,3 4 1 16,-4-5 1-16,0 2-1 0,1 1 1 0,-2-1 0 15,2-2-2-15,1 1 1 0,3 1-2 0,-6-2 2 16,7-2-3-16,0 3 0 0,3-2-1 0,3 2 0 16,3 1-3-16,-1-1 2 0,3-1 0 0,6-1-2 0,-2 4-1 15,0-3 0-15,2-3 0 0,2 0 0 0,1 0 0 0,2 0-2 16,4-2 0-16,-4 2 2 0,6-4 0 0,3 1 2 16,0 0 2-16,4-2 1 0,0 2 1 0,7-2 5 15,-1-1 0-15,6 0 1 0,1-1 0 0,-2 0-1 16,2 0-11-16,2-1-25 0,-5-2-37 15,1 3 53-15,0-1-32 0,-5 0-21 0</inkml:trace>
  <inkml:trace contextRef="#ctx0" brushRef="#br0" timeOffset="86447.7">10548 16606 1079 0,'-3'1'523'0,"1"2"-298"16,1 2-140-16,-3-1 79 0,2 3-89 0,0-2-13 15,-1 10-8-15,-2-2-5 0,2 6-18 16,-4 2-8-16,1 1-6 0,0 4-4 0,1-2-5 0,-4 4-3 0,1 4-1 16,2 0-1-16,-1-5-3 0,2 2 0 0,0 0 0 15,1 0-2-15,4-1-2 0,0 1-1 0,0-10-7 16,5 0-24-16,3-2-13 0,2-4-8 0,4-5-8 16,1-8-30-16,-1 0-21 0,7-7-27 0,0-4-27 15,-1-5 111-15,1 0-63 0,-3-6-17 0</inkml:trace>
  <inkml:trace contextRef="#ctx0" brushRef="#br0" timeOffset="86709.54">10471 16667 1270 0,'-5'1'507'0,"6"-5"-350"0,2 3-103 0,5-4 24 16,1-2-13-16,1 0-5 0,0 0 3 0,1 1-1 0,3-3-7 15,4 2-7-15,-3-4-7 0,0 2-18 16,2-1-4-16,1 1-6 0,2-1-2 0,3 1-5 16,-3 1-2-16,-5 4 0 0,4 1-11 0,-2-1-15 15,-1 4-20-15,-4 1-20 0,-9 5-71 0,0 0-39 0,-3 3-65 16,-1-2 151-16,-9 7-151 0,3-1-55 15</inkml:trace>
  <inkml:trace contextRef="#ctx0" brushRef="#br0" timeOffset="86874.08">10401 16845 1319 0,'1'1'554'0,"4"1"-351"16,0 2-123-16,1-3 46 0,3 1-42 15,3-2-34-15,-4-2 0 0,6 1-1 0,3 1-2 16,-3-1-27-16,1-3-10 0,2 4-19 0,-1-4-20 16,1 0-79-16,2 1-56 0,-1-5-101 0,-1 0 191 15,1-2-185-15,-2-3-93 0</inkml:trace>
  <inkml:trace contextRef="#ctx0" brushRef="#br0" timeOffset="87187.05">10881 16620 460 0,'0'8'241'0,"-3"0"-85"15,3-2-59-15,-3 1 39 0,2-2-4 0,0 2 8 0,-1 0 7 16,7 1 0-16,-5-2-26 0,-2-1-7 16,3 3-9-16,2 0-6 0,1 2-15 0,2-2-6 15,-6 3-10-15,3 0-9 0,-3 2-20 0,4-1-8 16,-9 5-7-16,5-2-5 0,0 4-13 0,-2-1-7 16,-2 4-9-16,-1-2-13 0,2-1-14 0,-3 2-19 0,0 1-50 15,0 0-26-15,-3-4-27 0,4-1-29 0,-3-2-36 16,-3-2 131-16,3-6-96 0,0 2 4 0</inkml:trace>
  <inkml:trace contextRef="#ctx0" brushRef="#br0" timeOffset="87516.19">10869 16579 796 0,'-9'5'402'0,"4"0"-233"0,0 1-101 16,-1-3 33-16,1 2-21 0,0-2-15 0,2 1 1 15,4 1 5-15,0-1 3 0,2-3-15 0,-1 1 4 16,4 1-4-16,2-3-3 0,-1 0 4 0,9-1 4 16,-5-2-3-16,2 1-1 0,1-2-4 0,6 0-10 15,-2-1-2-15,-1 1-6 0,3 0-6 0,-2 2-15 16,-2-2-2-16,-1 5-4 0,-2 1-3 0,-1 3 1 16,-1 4 1-16,-4 3-2 0,-2 2 2 0,-4 4 0 15,-1 4-1-15,-11 8 0 0,1 0 1 0,-1-3-5 0,-8 9 0 16,-2 3 2-16,-1-1-3 0,-3-3 1 0,2-2-1 15,0-4-1-15,-7 2 6 0,-2-6 9 0,1 3 7 16,4-13 4-16,-4 2 7 0,1-2 1 0,0-3 0 16,4-5-1-16,5-7-7 0,0 0-10 0,6-8-9 15,1-2-20-15,6-10-139 0,-3 4-134 0,10-8 225 16,-2-1-152-16,2-7-141 0</inkml:trace>
  <inkml:trace contextRef="#ctx0" brushRef="#br0" timeOffset="90270.7">16804 14755 1161 0,'6'-2'582'0,"-4"2"-338"0,-2 2-156 15,0-2 89-15,0 0-76 0,-4 0-51 16,4-1-7-16,-4 1 0 0,4 1-3 0,-1 0-12 16,-3 1-8-16,5 3-7 0,-2 0-5 0,0 6-6 15,1 1-1-15,-1 9 0 0,0 1 0 0,1-1-1 0,-10 16-1 0,-2 8 2 16,3 0 0-16,-5 0 1 0,-1 8 0 16,-20 65 1-16,18-50-1 0,0 2 1 15,0-11-3-15,-2 4 3 0,2 2-3 0,-1-3 2 16,4-5-1-16,-2-3 2 0,0-1-1 0,3-4 0 15,-1-2 2-15,3-5 0 0,0 2-1 0,2-12 0 16,0-1-1-16,2-8-3 0,-1 1-3 0,8-15-2 16,-1 1 0-16,2-9-2 0,5-2-1 0,4-7-4 15,0-1 3-15,-1 0 4 0,9-9 0 0,4-8 1 16,1 1 0-16,0 1 3 0,5-5-1 0,5 0 2 0,5-4 1 16,5 2-1-16,-2-2 0 0,-2 14 1 0,7 0 1 15,2-1-1-15,-2 12 0 0,4 2 0 0,7 10 0 16,-4 1-2-16,6 6 3 0,-1 2-1 0,1 7 0 15,3 0-1-15,-3 3 2 0,10 5-2 0,-3-2 1 16,0 3 0-16,10-1-3 0,-3 1 0 0,13 2 2 16,-3 0 1-16,7-5 0 0,-4 1 3 0,2-2 1 15,5-1 1-15,0-3 4 0,3 0-2 0,-20-4 0 16,3-4-1-16,18 0 2 0,-1-2-1 0,-11 0-2 16,1-3 1-16,-4 0-2 0,13-3 1 0,0-3-2 15,3 2 2-15,-17-4-2 0,8 1-2 0,1-2 1 16,0-3 0-16,0 1-1 0,-3 2 0 0,-4-2 1 15,-2 0-2-15,-8-1 3 0,-1 3-2 0,-1-2-1 16,-7 5 0-16,-5 0 1 0,-11 2 0 16,6-1 3-16,-15 5 0 0,1 2-1 0,-8 2 4 15,-7 2 2-15,-9-1-1 0,3-2 3 0,-6 2 2 16,-6 2-2-16,-3-4 1 0,1 0 1 0,-3-3-2 0,-1 2-3 0,-2 0 2 16,0 0-2-16,-2-3-2 0,-1 0 0 0,1-1 0 15,1 1-3-15,-3-3-1 0,0 0 2 0,4-1-5 16,-1-2 1-16,1 0-2 0,1 0-2 0,-1-3-1 15,1-4-1-15,0-2 2 0,0-3-1 0,1-1 3 16,0-2-3-16,1 1 1 0,2-8 1 0,-1 3 1 16,1-4 1-16,0 2 0 0,1-9-2 15,-2-1 0-15,-1-6 6 0,0-1-1 0,0-8 1 16,-2-3 0-16,1-5 1 0,-1-7-1 0,0-10 3 16,0 2-1-16,0 7-2 0,0-9-2 0,3-13 1 15,-1 3-2-15,-1 5 1 0,2 1 0 0,1 1-1 0,3-10-1 16,2 6 0-16,-1-3 1 0,1 15 0 0,3-9 0 15,0 2-1-15,0 3 1 0,-1 3-1 0,-2 1 1 16,0 0 0-16,-3 3 0 0,-1 2 0 0,-5 8 0 16,1-2-1-16,-10 16-4 0,1-5-2 0,-4 11-6 15,1-1-2-15,-5 16-3 0,-2-1-3 0,-3 7-4 16,0 4 0-16,-3 2-1 0,3 5 4 0,-5 4 7 16,1 1 3-16,-5 3 1 0,4 0 3 0,2 2 7 15,0-2-1-15,-5 4 3 0,-3-3 2 0,5 0 1 16,1-2 0-16,2 1 5 0,-6-2 10 0,1 0 1 15,-1-1 2-15,5-4 1 0,-7-1 2 0,1 0 1 16,-3-3 0-16,-7-4-3 0,-4 1-4 0,0-1-4 16,-8-1-1-16,-5 3-2 0,-8 3-4 15,1-5-2-15,-15 8-1 0,3-1-2 0,-14 4-3 16,5-1 0-16,-27 6 0 0,5 1 0 0,-10 0 0 0,-10 4 0 16,-5-1-1-16,-2 1 1 0,14 1 3 0,-9-3-3 0,-18 1 2 15,-3-2 0-15,18 0 2 0,-3-3-2 0,7-4 2 16,-25 3 0-16,6-5-1 0,-2 1 4 0,30-3-2 15,-9-3 0-15,1-1 0 0,7-1 0 0,12-2-2 16,17-2-4-16,2-2-13 0,15 0-17 0,5 2-24 16,23 0-119-16,2-1-124 0,13 4 226 15,11 2-160-15,16 4-131 0</inkml:trace>
  <inkml:trace contextRef="#ctx0" brushRef="#br0" timeOffset="90781.17">17391 15114 632 0,'-12'3'148'0,"3"1"-127"0,0 1-32 0</inkml:trace>
  <inkml:trace contextRef="#ctx0" brushRef="#br0" timeOffset="90996.86">17334 15130 904 0,'-2'-7'484'0,"5"2"-229"0,-3-4-135 0,2 2 73 15,-2-1-26-15,0 1-17 0,0-3-16 0,-3 2-38 16,-3-1-12-16,-4-2-13 0,5 2-15 0,-6 1-24 16,0-1-8-16,-4 1-7 0,0 5-3 15,2-5-8-15,-6 10-2 0,-4 2 0 0,-2-2-2 16,2 2-2-16,-2 3-3 0,3 3 0 0,-2 3-4 16,4 2 0-16,-2-1 0 0,10 2-3 0,1 6-1 15,2 4 0-15,4 0-1 0,5 2 3 0,7 5 1 16,1-1-1-16,6 3 0 0,6 0 2 0,12-1-1 15,-6 1-6-15,16-7-17 0,-4 2-16 0,4-7-49 16,3 5-22-16,-2-12-28 0,1-1-32 0,-2-6 104 16,-3-4-90-16,3-5-10 0</inkml:trace>
  <inkml:trace contextRef="#ctx0" brushRef="#br0" timeOffset="91402.32">17663 15051 987 0,'6'-4'442'15,"0"1"-283"-15,-6 1-106 0,0-1 57 0,-1 3-69 16,-2-2-9-16,-2 4-1 0,3-2-1 0,-5 5-4 16,4-2-1-16,-4 4-8 0,2-1-1 0,-1 3-4 15,-2-1-3-15,-1 2 0 0,-1 1-2 0,2 2 1 16,-2 2-4-16,-1 1 0 0,-1 2-2 0,2-2 0 16,3 5-1-16,-2 5-3 0,-1-1 2 15,2-1-3-15,3 2 1 0,1-1 1 0,1 0 0 16,3-2-2-16,0 4 0 0,1-11 1 0,5 1-1 15,-2-3-2-15,3-2 2 0,-1 0-2 0,5-3 1 16,-2-2 1-16,2-2 0 0,0-3 2 0,5-2-2 16,-4 0 3-16,10-4-2 0,-4-3 2 0,-1-4-20 15,3 1-19-15,1-6-30 0,0 1-40 0,2-5 80 16,-3-2-59-16,2-4-27 0</inkml:trace>
  <inkml:trace contextRef="#ctx0" brushRef="#br0" timeOffset="91593.82">17771 15309 1172 0,'10'-6'468'16,"-4"3"-326"-16,2-6-99 0,6-3 11 16,-2-3-10-16,0 2-16 0,2-1-3 0,-2-1 1 0,0 5 1 15,2-2-2-15,-4 1-9 0,0 8-3 0,-1-1-1 16,1-1-4-16,-3 3-6 0,-1 2 0 0,-2 2-2 0,0 7-27 15,-3 5-18-15,1-4-22 0,-2 3-38 0,-2 13 75 16,2-1-59-16,-2 5-25 0</inkml:trace>
  <inkml:trace contextRef="#ctx0" brushRef="#br0" timeOffset="91928.02">18137 15275 1274 0,'9'-3'553'0,"-6"-4"-345"0,-2 2-126 0,-1-3 45 16,0 0-19-16,0 2-16 0,-2-2-6 0,2-1-10 16,0 2-10-16,-2-4-13 0,-1 1-9 0,-1-1-20 15,0 0-6-15,-4 0-4 0,3 1-1 0,-5 1-6 0,2 4-2 0,-3 3-1 16,1 2-3-16,-2 1-1 0,2 8-1 0,-2 4-2 15,-1 7-4-15,-2 11 1 0,0-3-1 0,2 2-1 16,-3 11-9-16,3 0-6 0,1 4-6 16,2-2-8-16,3-1-24 0,1-1-11 0,5-2-13 15,3-4-11-15,9-11-7 0,-2-1-2 0,8-7 1 16,3-10-4-16,8-8-18 0,-2 2-19 0,11-20-30 16,-4 3-52-16,3-10 156 0,3 2-104 0,-21-5-35 31</inkml:trace>
  <inkml:trace contextRef="#ctx0" brushRef="#br0" timeOffset="92145.01">18383 15050 1486 0,'-8'4'599'15,"3"-1"-417"-15,-1 1-128 0,3 1 19 0,2 0-24 0,1 0-12 0,0 0-4 0,0 1-5 16,0 1-8-16,2 0-5 0,-1 0-7 0,-1-1-3 15,1 1-4-15,0 3 1 0,-1 3 0 0,-3 5-1 16,1-3-1-16,0 4-6 0,-4 5-27 16,2 2-16-16,-2 0-19 0,1 4-22 0,-1 1-90 15,2-1-72-15,-1 2 168 0,1-3-128 0,4-2-74 16</inkml:trace>
  <inkml:trace contextRef="#ctx0" brushRef="#br0" timeOffset="92453.71">18540 15049 972 0,'13'-18'470'0,"-3"5"-259"15,-1 2-125-15,-5 5 59 0,1 1-29 0,-3 1-20 16,0 3-10-16,-2 2-16 0,0-1-7 0,-2 9-8 16,-3-3-3-16,0 4-15 0,1 2-3 0,-7 4-5 15,0-1-4-15,-4 3-6 0,-3 1-2 0,-2-2-3 16,0 2-5-16,-2 1-4 0,0 0-1 0,1-5-1 15,-1 3 0-15,4-5 0 0,1-3-2 0,-1 2 1 16,3 0 0-16,1-4-2 0,2 0 0 0,3-3-1 0,-1 3 0 16,5-1-2-16,-1 0 2 0,6 1-4 0,-2 1 0 15,1 1 0-15,1 2 1 0,1 1 0 0,6 4-1 16,-1-2 1-16,2 4 0 0,0 1 2 0,7-2 2 16,0 2-1-16,6-2 0 0,-1-2 1 0,1-1 1 15,0 0 1-15,3-7-1 0,-2-2-1 0,-1 0-7 16,0-4-17-16,-1-2-24 0,-1-1-36 0,-5-3 62 15,-2-3-42-15,-8-6-21 0</inkml:trace>
  <inkml:trace contextRef="#ctx0" brushRef="#br0" timeOffset="93418.67">18785 15339 920 0,'-15'10'447'15,"-2"0"-243"-15,11-4-115 0,-5-2 42 0,6-1-30 0,3 2-18 0,-1-5-13 16,2 4-3-16,3-4-9 0,1 1-3 0,-2-2-20 16,4-2-4-16,-3-5-6 0,0 5-4 0,4 1-9 15,-4-3-3-15,-2 2 0 0,1 2-3 0,0 0-2 16,-1 8-1-16,-1 9-2 0,-2-4 2 0,-3-2-2 16,1 9-1-16,-1-1 0 0,-3 1-1 0,4 0-2 15,-4 0 0-15,7-4 0 0,0-2-1 0,3 3-2 16,4-6 0-16,1-4 0 0,3-4 1 0,-2 2 3 15,1-8 0-15,3-2 2 0,-1-7 0 0,0 2 1 16,0-7 0-16,0 0 1 0,2-2 5 0,-1-1 2 16,-2-2 0-16,-1-1 3 0,1 0 3 0,-1-2-2 15,1 0 1-15,0 3 1 0,-3 3-7 0,1 0-2 0,-1-2-2 16,0 3 0-16,0 6-3 0,-3 2 0 0,-1 6 0 16,-1 1-1-16,-2 12 0 0,0-4-1 0,-3 11-1 15,-2 7-1-15,0-2-1 0,0 8 2 0,3 4-3 16,-2-2-2-16,1 0-2 0,2 2 0 0,2-5 0 15,1-6 1-15,1 1 0 0,2-8-1 0,3-5 1 16,1-6 5-16,-1 2 4 0,7-10 0 0,-3-6 2 16,2-4 1-16,1 3 2 0,0-12-1 15,0 1 3-15,0 0 2 0,0-6-2 0,-3 1 0 16,1 5 0-16,0 0 1 0,-7 4-5 0,5 1 2 16,-1 0-1-16,-5 4-5 0,2 3 1 0,-1 0-1 0,1 2-1 15,-2 7 0-15,2-4 1 0,-5 10-1 0,-1 4 0 16,4 1 0-16,-4 8 0 0,2 0 2 0,-3 7-1 15,0 0 0-15,1 2 0 0,1-1-1 0,1 0 2 16,0 1 1-16,0-4-1 0,-2-1-1 0,4-8 1 16,-1 5 1-16,3-14 0 0,4 4 1 0,1-8-1 15,4-5 1-15,1-10 0 0,0 0-1 0,2-5 1 16,2-9 0-16,-1 1 0 0,-2-2-1 0,-5 1 0 16,2 2 0-16,-3-5 2 0,0 1 4 0,-1 5-2 15,-5 2 1-15,1 2 0 0,-3-2 1 0,-3 3 0 16,1-1 1-16,-4 5 0 0,-3 4 1 0,2 2 1 15,-4 2 0-15,-1 9 4 0,-6 5 1 0,2 5-1 16,-5 11 0-16,2 0 0 0,1 14-6 0,-3-4 0 16,4 14-2-16,-4-4-3 0,10 4-2 0,-3-1-2 15,11 0-6-15,0 0-14 0,4-12-51 0,8-2-38 16,8-14-59-16,2 0-103 0,7-17 190 0,5-11-141 16,-1-16-54-16</inkml:trace>
  <inkml:trace contextRef="#ctx0" brushRef="#br0" timeOffset="94030.05">19710 15175 1572 0,'-6'-8'104'0,"-3"-2"-46"16,3 4-19-16,5 0-9 0,2 1 9 0,-2-2 0 16,1-4 50-16,-1-3-10 0,3-3-13 0,4 5 3 15,5-6 3-15,0 4 2 0,2-5-10 0,3-1-3 16,2 1-6-16,2 2-8 0,-2 3-15 0,5 2-3 0,7 4-6 15,-4-2-4-15,1 6-6 0,1 4-4 0,0 1-3 16,-2 4-1-16,-4 8-1 0,4-2-3 0,-10 9-1 16,-3 8-1-16,-3 2-3 0,-4 10-2 0,-7 8-1 15,-14 8-13-15,7 1-3 0,-18 8-4 0,-2 0-2 16,-5 2-5-16,-3 0 0 0,-1-8 0 0,-2-1 6 16,4-9 15-16,-3 4 8 0,4-25 6 0,2 6 10 15,4-14 21-15,0-8 5 0,-1-11 4 0,3 0 5 16,4-4 1-16,2-10 2 0,-2-6 10 0,1-1-7 15,1-1-13-15,4-2-1 0,5 1-5 0,0-6-4 16,8 1-6-16,-3-3-3 0,11 7-12 0,6-1 4 16,1-1-4-16,8 3 0 0,3 5-1 0,8 5-1 15,1 2-1-15,7 4-3 0,5 7 0 0,8 6-4 16,0-1-1-16,8 10-24 0,4-1-41 0,8 5 56 16,-3-2-30-16,7-4-17 0</inkml:trace>
  <inkml:trace contextRef="#ctx0" brushRef="#br0" timeOffset="96993.54">5921 10152 1206 0,'-8'6'437'0,"2"2"-328"15,6-2-82-15,4 3-1 0,-1-1-6 0,3-1-9 0,6-1 0 16,6-2 0-16,0 2-4 0,0-3-3 15,6-3-1-15,5 0-2 0,7-4 0 0,11-3-1 16,-3 2 0-16,2-4-1 0,8-3 1 0,0 0 0 16,3-2 1-16,0 4 1 0,5 2 3 0,-1-7 0 15,2 6 3-15,-3-4 2 0,5 3-1 0,1 3 0 16,0-5 0-16,2 4-2 0,0-2-2 0,-2 0 1 16,4 3-3-16,-2 0-2 0,4 2 1 0,-4-3 0 15,4 7-2-15,-3-3 2 0,-1-1-1 0,3 4-1 16,-2-3 0-16,5 3 3 0,-15-2-3 0,4 1-2 0,10-1 2 15,-2-2 0-15,-9 0 0 0,1 1 0 0,-2-2 0 16,9 3 0-16,-3-5 1 0,1-1 1 0,-11 2 0 16,9 0 0-16,-1 6 12 0,0-2 4 0,-2-3 5 15,-7 4 6-15,-2 1 3 0,-5 1 2 0,-3 2-2 16,-3 6 2-16,-1-7-11 0,-8 11-5 0,-1-3-4 16,-6 1-5-16,4 0-4 0,-9-5 1 15,0 3 0-15,-5-3 0 0,-5 0-1 0,-4-3-1 0,2 4 1 16,-6-4 0-16,-2 1 1 0,-2-3-2 0,-1 0-1 15,-1 0-1-15,-4-2-6 0,-1 1-31 16,-2-1-22-16,0-2-37 0,-1 4-53 0,1 0 104 0,-2 2-100 16,1 2-53-16</inkml:trace>
  <inkml:trace contextRef="#ctx0" brushRef="#br0" timeOffset="99172.84">18057 15927 714 0,'2'1'388'0,"1"-3"-201"16,1 2-108-16,-2 0 38 0,-2 0-18 0,2-1-19 16,0 1 0-16,1 0-5 0,1 0-1 0,-2-1-18 15,0 2-3-15,1 1-6 0,0 0-8 0,0 0-4 16,0 2-12-16,-1-2-2 0,1 2-6 0,1 3-5 15,1-2-5-15,-1 1 0 0,-4 0-2 0,0 2 0 16,-1-1-1-16,2 2 1 0,-4 2-3 0,2-2 0 16,-6 4 0-16,4 0 1 0,-2 4-1 0,0 0 0 15,-1 3-5-15,0 2-4 0,0-1-2 0,-1 3-4 16,3-4-3-16,-2 0-9 0,3 10-10 0,-1-4-6 16,2-3 2-16,0 5-1 0,0-4 1 0,0 5-4 15,1-2 2-15,1 4 5 0,1-8 10 0,-1 4 3 16,1-3 2-16,2 1 5 0,0 0 3 0,2-3 9 15,0 1 4-15,-1-3 0 0,-3-4 2 0,1-2 8 16,-1 3 4-16,-1-8 3 0,0 4 9 0,-4-5 10 16,0-2 5-16,-2 1 5 0,-1-3 4 0,0 0 7 15,-2-2 2-15,0 3-2 0,0-2-4 0,0-1-8 0,1 2-2 16,-4-4 0-16,3 2-1 0,0 3-11 0,1-5-2 16,3 3-2-16,-3-2-4 0,6 1-4 0,-3 0-5 15,5 0-5-15,-1 1-2 0,1 0-2 0,0-1-2 16,1-1-1-16,2 1 0 0,-1 1-2 15,1 0 2-15,0 2 0 0,0-3 0 0,0 0 0 16,-1 0 0-16,-1-2 0 0,1 4 1 0,-2-4 3 16,3 3-2-16,-3-1 1 0,0 2-2 0,0-1 1 15,0-2-1-15,-3 3 1 0,2 1 0 0,-2-5-2 16,0 3-1-16,-1-3-4 0,0 0 4 0,1 6-4 0,-3-4 0 16,2 2-3-16,-1-3 1 0,0 0-1 0,-2-1 2 15,-2 0 0-15,-2-4 1 0,0 0 3 0,1 1 0 0,-6-4 3 16,-1 0 1-16,-1-1 3 0,-2 0-3 15,0 2 4-15,-1-3 2 0,-2 0 1 0,-7-2 1 16,5 1 2-16,-1 3-2 0,-1-1 0 0,-2-1 4 16,-2-1-5-16,0 3-1 0,2 2-5 0,-1 1 0 15,-3 2-3-15,1-6 2 0,-8 6-2 0,4-2-2 16,-2 2 2-16,-4 0 0 0,-1 0 1 0,1 1 0 16,5-1 1-16,-2 2-1 0,-6-1 3 15,-2 0-3-15,8 0 1 0,-2 0 0 0,2 0-1 0,-9-1 1 16,1-2-2-16,-2 2 3 0,9 1-3 0,-8-1 0 15,-4-1 2-15,2 0-1 0,-2 1 0 0,-3-1 1 16,1 2 1-16,-4-2-2 0,-2-1 2 0,-1 2-2 16,2 1 1-16,-5 0-2 0,0 0 1 0,0 1-3 15,-1-1 0-15,-1 1-1 0,1 0-1 0,0 0 1 16,-2 0-1-16,-5 0 1 0,2-1-1 0,1-2 3 16,-3 1 0-16,6 0 0 0,-9 0 1 0,11-2 1 0,1 1 0 15,-5 0 0-15,-3-1 2 0,12 3-3 0,-1-2 1 16,-3-1 1-16,-4-1 0 0,-2 3-2 0,-1-1 1 15,9 3-1-15,-10-1-1 0,1-2 0 0,-3 5-1 16,-3-2 0-16,3 1-2 0,0 0 1 16,0 0 1-16,4 2 0 0,0-2 1 0,-3 1 1 15,4 1-2-15,0 1 1 0,1-1 3 0,0 0 1 16,3-3-1-16,-2 2 0 0,3-2 1 0,1 0 2 16,0-4 1-16,3 2 1 0,4-3-3 0,-1 0 0 15,3 3 2-15,1-7-3 0,7 3 0 0,6 2-3 0,-6-1-1 16,1-1 0-16,5 1-4 0,3-1 0 0,-3 0-2 15,-3 5-2-15,0-3-1 0,-1 0 0 0,8 4-1 16,-5 0-4-16,0 1-1 0,2 2 2 0,-2 1 0 16,2-1 3-16,-2 1 1 0,-2 1 0 0,2-2 5 0,-5 4 1 15,4-2 5-15,1 2-1 0,-1-1 2 16,3 1 8-16,0 0 2 0,4-3 1 0,1 2 2 16,2-4 6-16,0 0 2 0,1-2 4 0,2 0 1 15,2 0-3-15,8-1-1 0,0 1 3 0,-3-2-4 16,7 1-5-16,5-1-4 0,1 0-5 0,1 2-5 15,4-1-4-15,-1 0-4 0,4 1-3 0,0-1-3 16,-1 0 0-16,1 1 0 0,0 0 1 0,1 0 1 16,1 0 0-16,-1 0 3 0,0-1 0 0,-1 1 2 15,0-1 1-15,1 1 0 0,-1-1 0 0,-1-1 2 16,0 2 0-16,0 0 1 0,0 2-3 0,1-2-13 16,-1 0-11-16,2 0-14 0,1 0-20 0,5-3-101 15,0-1-79-15,8-3 172 0,-2 0-129 0,0-2-56 0</inkml:trace>
  <inkml:trace contextRef="#ctx0" brushRef="#br0" timeOffset="99970.1">11869 16262 1047 0,'-7'3'439'0,"3"-5"-286"0,-4 0-97 0,6 0 26 16,-1-1-18-16,2 3-6 0,0 0 1 0,-1 2-9 15,1-2-2-15,0 2-8 0,1-1-6 0,0 0-7 16,-3 0-3-16,-3 5-3 0,1-2-2 0,1-2-5 0,-1 4-4 16,0-1 2-16,-3 2-2 0,2 1-4 0,2-3 1 15,-3-1-1-15,-1 2-3 0,-2-2 1 0,0 3 0 16,0-4-3-16,-1 3-1 0,-2-3 2 0,2 3-1 16,-3-1-1-16,2 0 2 0,-2 0-1 0,0 1-1 15,1 0 0-15,3 0 1 0,-2-1-1 0,6 2 0 16,-1-1-2-16,3 2-2 0,-1-2 1 0,2-1 0 15,1 2 0-15,0-1-1 0,2-1 3 0,-2 1-4 16,2-1 5-16,-1-1 0 0,0 0 0 0,1 0 0 16,-1-1 0-16,0 1 1 0,1-3 0 0,0 1 3 15,0-1-2-15,0 1 0 0,0-2-1 0,0 1 1 0,0-1 0 16,0 1 0-16,1 1 2 0,-1-1-2 0,0 0 2 16,0-1 0-16,0 0 1 0,0 0 0 15,0 0 2-15,0 0 0 0,0-1-1 0,-1 2 0 0,1 0-2 16,0 0 2-16,0 7-3 0,0-5 1 0,0 2-2 15,0 3 0-15,0 2-1 0,-1-3-1 0,0 3 1 16,-1-2 0-16,-2 1-1 0,3 3 1 0,-2 1 0 16,0-1 0-16,-2-2-1 0,2 3 2 15,1-2-1-15,-3-2-1 0,3 6 2 0,-1-4-2 16,1 0-2-16,2 1 1 0,0-3 0 0,1 1 1 16,4 4 0-16,1 1 0 0,3-8 0 0,4 7 0 15,0-7 0-15,6 5 0 0,3-4 2 0,2 3-2 16,-1-5-5-16,4 0-22 0,1 4-29 0,-1-5 45 15,-1 1-26-15,1 1-16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03:48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1441 385 24575,'-6'1'0,"0"0"0,-1 0 0,2 0 0,-1 1 0,0 0 0,-10 5 0,-7 1 0,-48 16 0,1 2 0,2 3 0,-108 62 0,83-42 0,-4-3 0,-105 36 0,177-73 0,2 2 0,0-1 0,-37 24 0,46-26 0,-28 13 0,29-16 0,1 1 0,-23 14 0,32-17 0,-2 0 0,1 0 0,0 1 0,1 0 0,-1 0 0,1 0 0,0 0 0,0 0 0,0 0 0,-3 10 0,-40 120 0,-30 165 0,55-209 0,-15 94 0,11-52 0,20-97 0,-1 39 0,5-42 0,-12 59 0,-8-13 0,5-22 0,2 1 0,-7 98 0,23 144 0,-1-291 0,0-1 0,1 1 0,0-1 0,1 1 0,-1-1 0,2 1 0,-1-1 0,1 0 0,8 10 0,4 3 0,33 31 0,-19-21 0,-5-6 0,2-1 0,35 24 0,35 29 0,-10 4 0,98 95 0,-41-43 0,-49-48 0,-39-35 0,4-2 0,1-2 0,2-3 0,3-1 0,107 48 0,-122-67 0,100 28 0,57 4 0,-9-1 0,96 21 0,-200-58 0,131 6 0,98-13 0,-240-9 0,353 10 0,-223 10 0,169 8 0,-292-27 0,-1-4 0,91-13 0,-61 5 0,-61 7 0,115-23 0,-161 23 0,-1-1 0,0 0 0,-1-1 0,1 0 0,-1 0 0,-1 0 0,1-2 0,15-13 0,18-11 0,-41 29 0,176-121 0,-142 96 0,-2-1 0,52-57 0,-45 42 0,2 2 0,80-57 0,-35 30 0,-57 46 0,2 0 0,2 2 0,1 1 0,74-30 0,6-2 0,-108 46 0,20-6 0,-1-3 0,-2 1 0,0-3 0,39-30 0,2-11 0,133-128 0,-192 176 0,1 0 0,-2-1 0,0 0 0,-1 0 0,8-18 0,16-63 0,-24 68 0,3-9 0,-3-1 0,3-63 0,-12-69 0,0 136 0,-2 2 0,0-1 0,-3 1 0,-21-54 0,1 24 0,-44-67 0,56 103 0,-2-1 0,0 1 0,-1 1 0,-33-26 0,-66-72 0,14 12 0,66 71 0,1-1 0,-52-72 0,-402-502 0,368 467 0,102 120 0,9 12 0,1 0 0,1-1 0,2 0 0,-1 0 0,1-1 0,-7-16 0,-84-202 0,74 172 0,-54-92 0,74 144 0,-1 1 0,0 0 0,0 0 0,0 1 0,-1 0 0,0 0 0,-2 0 0,1 1 0,0 0 0,0 0 0,-17-7 0,9 5 0,0 1 0,-1 1 0,-1-1 0,1 3 0,-34-6 0,-255-10 0,-2 19 0,129 1 0,149 1 0,-1 1 0,1 1 0,-47 10 0,46-7 0,-1-1 0,-60 3 0,4-3 0,1 3 0,-87 20 0,78-13 0,-56 7 0,-174 32 0,295-50 0,-2-1 0,1-2 0,0 0 0,-51-4 0,7 0 0,-303 2 0,369 0 0,2 1 0,-2 0 0,0 0 0,0 1 0,1 1 0,0-1 0,0 0 0,0 2 0,-9 3 0,-10 7 0,-37 23 0,-9 5 0,40-24 0,24-12 0,-1 0 0,0-1 0,0 0 0,-2-1 0,-13 5 0,17-7 23,-1 2 0,0-1-1,-12 8 1,-5 0-1479,16-7-5370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0:49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19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38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58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09T15:47:25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5947 4529 849 0,'-8'-15'366'0,"3"-3"-222"0,-2 1-82 0,5 2 30 15,-2-3 7-15,0 2 1 0,1 1 0 0,1 2-3 16,-1 1-7-16,-1 4-4 0,2-3-6 0,-2 3-22 0,0 4-10 16,0 1-4-16,-1-3-8 0,2 5-16 0,0 0-6 15,0-1-7-15,-2 5-7 0,2 7-4 0,0-3 0 16,1 9-7-16,-1 7-2 0,3 2-1 0,-2 9-1 16,2 3-4-16,1 10-4 0,-1-2 0 0,1 9-3 15,-1 1 4-15,-1 8 0 0,0-2 2 0,-2 7 3 16,-2 0 5-16,0 3 7 0,0 0 3 0,0 5 0 15,0 0 2-15,2-3 1 0,-1 2 2 0,-1-2-1 16,0-1 1-16,1 1 2 0,1-3 0 16,4-2 2-16,-3-1 1 0,1-7-1 0,1-2-1 0,-1 11 2 15,2-2-1-15,0-9-1 0,-1 2 0 0,-2 1-1 0,0 8-3 16,0 1 2-16,0 0 1 0,0-9-5 0,0 11 1 16,0-1 0-16,-1 0 0 0,-1-2-1 0,2-1 1 15,0 2 0-15,-2-3 0 0,2 1 1 0,-2-4-1 16,-1 4 0-16,1-3-1 0,-3 0 3 0,1-1-2 15,0 0 0-15,6-4 0 0,-3 1-1 16,-4-2 1-16,6-1 0 0,-1 0 0 0,2-1-1 16,1 0 3-16,-2-3-2 0,-2 1-1 0,3 0 3 15,2-8 2-15,2 0-2 0,1 4 3 0,0 3-1 16,-3-7 1-16,2-3 2 0,-1 0 2 0,1 7 3 16,-3-3 0-16,2 2 3 0,0-5-2 0,-3 1 6 15,1 2 1-15,0 0 0 0,3 0 0 0,-7-1 0 16,3 0 0-16,-1 0 0 0,-2-1-2 0,2 0-3 15,1 1-3-15,-4-2-2 0,-1 0 0 0,3-1-6 16,-2 0-1-16,1-2-3 0,-1 1 3 0,0-1-2 16,2 0 0-16,2-1-2 0,1 1 1 0,-1-2 0 15,0 2 0-15,0-1 1 0,1 1-2 0,-1-7 1 0,-1-1-1 16,0 4 0-16,-1 2 0 0,2-5 0 0,-1-2 1 16,1 2 0-16,0 3 0 0,-1 1-1 0,0 1 3 15,0-5-1-15,-3 5 1 0,2-1-1 0,-3-1 1 16,-1-3-1-16,2 1 1 0,-1 0-1 0,0-2 0 15,0 0 2-15,1-3 1 0,-2 0-1 0,1-3 3 16,0 2 2-16,0-5 6 0,1 1 5 0,-1-4-1 16,0 2 2-16,1-3 2 0,0-1 0 0,1 0 0 15,-2-1-4-15,1-2-4 0,1 0-4 0,-2 0 1 16,2-1-3-16,-2-4-3 0,1-1-2 0,0 2 0 16,0 0-1-16,1-2 0 0,1-1-1 0,-2-1 0 0,2-1-2 15,0 0 0-15,0 1 2 0,1-4-2 0,0 2 0 16,0-4 0-16,-1 2 0 0,1-3-1 0,1 1-1 15,0 1-1-15,0-2-2 0,0-2 1 0,3-1 0 16,-1 1-1-16,2-3-1 0,1 2 0 0,3-1 0 16,-2-1 1-16,8-4-1 0,-1 3 1 0,8-3-3 15,3-2 2-15,3-1-1 0,2 1 0 0,-3-1 0 16,13-1 0-16,9-3 0 0,1 0-1 16,-4 3 2-16,11-1-3 0,4-1 1 0,15-4 2 15,10 0-2-15,-4-1 1 0,4 6 1 0,16-6 0 16,1-2-1-16,8 3 4 0,9 1-1 0,7-1-1 15,1 1 1-15,8-3 1 0,2 0-1 0,11 4 2 16,0 0 1-16,6-2-3 0,-3 3 1 0,11 5 2 16,-1-3-1-16,10 6 0 0,1-1 1 0,2 5-2 15,-2-2 2-15,11 4 0 0,2 1 1 0,-1 2-1 16,0 3 1-16,1 1 0 0,-1 5 0 0,-22-3 2 0,-2 4-2 16,24 6-2-16,0-1 2 0,-26 0 0 0,-1 3 0 15,-1 2-3-15,21 2 3 0,-5 4-1 0,4 0 1 16,-29-6 1-16,19 5-1 0,0 2 1 0,-4-1 1 15,-8 1 2-15,-1 1-3 0,-3-4 4 0,-7 3-2 16,0 2-1-16,-10-3 3 0,-4-2-2 0,-2 0 0 16,-6-1 0-16,-12-3 3 0,4 4 0 0,-19-9 0 15,1 2 1-15,-10-2 1 0,3 2 0 0,-19-8 0 16,1 2 1-16,-8-2 0 0,-8-2 0 0,-12 0-1 16,2-1 4-16,-11-2-1 0,-15-5 0 0,1 0 7 15,1-1 3-15,-11 0 2 0,-4-3 1 0,0-3 3 0,-5-6-5 16,-2-5-4-16,-1 4 1 0,-4-8-10 0,-3-10-7 15,-1-2-4-15,-4-6-7 0,2-11-3 0,-3-7-4 16,0-3-1-16,1-12-2 0,-1-4-1 0,4-12-1 16,-1 3 2-16,4-18-2 0,0 1-1 0,5-7-4 15,-2 1-1-15,6-13-3 0,2 1 0 0,1-5-2 16,3-4-5-16,2-2 2 0,3-1 3 0,0-4 5 16,4-2 6-16,0 2 3 0,-1-1 2 15,0 18 10-15,0 2 2 0,7-19 4 0,-6 1 4 16,1 20 4-16,0 1 3 0,1 3 6 0,4-18 13 15,-3 6 1-15,3-5 6 0,-6 21-1 0,2-14 7 16,2 5-2-16,-2 1-1 0,-2 0-5 0,-3 8-11 16,1-1-3-16,-2 7-3 0,-1 4-4 0,-2 7-7 15,-1-5-1-15,-3 14-4 0,2-2-2 0,-3 8-11 16,-1-3-6-16,-1 16-5 0,-1-4-2 0,-1 8-2 16,-2 5 2-16,-4 6 1 0,1 2 2 0,0 8 13 0,-5 10 3 15,-1 0 9-15,0-1 4 0,0 7 3 0,0 7-1 16,-4 1-1-16,-2 1 5 0,-1 4-2 0,-1 0 3 15,1 3-6-15,-7-1 6 0,-2 1 0 0,-2 0 1 16,-4 0 2-16,-3-2 2 0,-4-1 2 0,-5 0 1 16,-6-1 1-16,-9-2-4 0,5 0-3 0,-9-3-2 15,-5-2-1-15,-11-3-9 0,5 2-2 0,-15-12-3 16,2 5-4-16,-8-4-5 0,-10-3 2 0,-11-6-2 16,5 3-2-16,-11-5-12 0,-7 3-2 0,-9-2 3 15,-1-1 1-15,18 2 4 0,-8 4-1 0,-22-8 3 16,-2-1 3-16,20 5 12 0,-2-1 4 0,-5 0-1 0,-23-8 1 15,-6 2-1-15,-2-2 2 0,23 7-2 0,-30-3-2 16,1 1 4-16,-1 1-1 0,-3 6 2 0,-2 2 4 16,2-2 0-16,-5 6 2 0,5 0 1 0,1 3 7 15,-3 2 1-15,2 4 0 0,4-3 2 0,0 6-1 16,2-1 0-16,3 5-3 0,-2 0 0 0,4 1-6 16,6 2-2-16,3 1-4 0,-2-1-2 15,8-1-3-15,1 1 2 0,2 1 0 0,11-3-2 0,15 3 0 16,9-1 0-16,-17-3 2 0,3 1 0 15,22 0 1-15,6 0-1 0,3 2 0 0,-14-2 4 16,16-2-2-16,-6 2 2 0,29-2-3 0,-7 1-5 16,5 1-6-16,11-4-8 0,8 3-12 0,13 1-61 15,7 1-39-15,11 3-53 0,7 2-72 0,22 1 169 16,-6-1-133-16,30 2-43 0</inkml:trace>
  <inkml:trace contextRef="#ctx0" brushRef="#br0" timeOffset="869.37">8524 4325 1633 0,'-4'23'611'15,"-8"-1"-467"-15,6 1-118 0,5 12 13 0,1 7-39 16,0-1-2-16,7 25 1 0,0-1 0 0,4 15 2 16,0-4 2-16,7 25-3 0,-3-2 0 0,1 18 0 15,4 10-1-15,-6 15-3 0,3-2 1 0,-6 16 0 16,-2 9 2-16,-3 8-1 0,0 1-1 0,-3-20 2 16,-2 9 0-16,-4 30 0 0,1 1 2 0,-4-26 5 15,-1 8 6-15,-2-3 6 0,-1 30 15 16,-2 1 3-16,1-3 5 0,-1-31 4 0,3 26 7 15,0-3-2-15,1-4-7 0,4-5-3 0,-1-9-12 16,1-3-5-16,4-8-3 0,5-6-6 0,3-14-7 16,-1 6-4-16,12-27-9 0,-4 4-19 0,6-17-74 15,0 7-45-15,3-31-67 0,0 2 150 0,-1-17-155 16,1-9-78-16</inkml:trace>
  <inkml:trace contextRef="#ctx0" brushRef="#br0" timeOffset="1280.2">11365 4779 1750 0,'-29'89'616'16,"4"0"-439"-16,4-12-158 0,1 29-20 0,0 2-4 15,-1 28 4-15,5 15 1 0,0-2 0 0,7-8 0 16,2 26-1-16,-2 1 1 0,7 10 0 0,5 3-1 15,6 5 0-15,-1 1 0 0,7 5 2 0,3 1 5 16,5 6 13-16,-3-8 1 0,7 8 4 16,-1-3 2-16,2-2 3 0,2 5 2 0,1-9-2 0,-1 2-2 15,0-5-11-15,0-2-3 0,-4-2-3 0,0-3-4 16,-3-25-2-16,-8-8-2 0,0 19 0 16,3 0-4-16,-9-27-11 0,-3-6-9 0,-3-7-14 0,-3 13-36 15,-7-18-19-15,-8 104-148 0,0-128 40 16,1 1-53-16,-4-17 158 0,1-9-108 0,0-24-46 15</inkml:trace>
  <inkml:trace contextRef="#ctx0" brushRef="#br0" timeOffset="1763.3">5367 6691 1789 0,'0'15'648'16,"12"-2"-519"-16,3-1-118 0,6-9-13 0,18 1-8 0,19 3 0 15,-7-4 2-15,10 1 8 0,12 1 3 0,2-3 1 0,25 2 4 16,16-2-4-16,-5 0-2 0,3 0-3 0,28-1 1 16,-1 0 0-16,19 1-1 0,9 2 1 15,10 0-4-15,1 2 1 0,11 0 1 0,8-1 2 16,15 2-2-16,-7 1 0 0,24 5 2 0,-3-2 0 15,12 1-3-15,3-1 3 0,17 7 1 0,-4-1 0 16,12 1 0-16,5-1 0 0,8 2-2 0,1-3 1 16,5 1 1-16,4-2-1 0,3 1 1 0,3 0-1 15,-43-3 3-15,-6-1-3 0,46 5 2 0,-7 2 0 16,-41-3-1-16,-4 3 0 0,-10 1-1 0,29 4 0 16,-19 5-6-16,15-2-22 0,-63 0-29 0,15 6-117 15,4-2-115-15,-23 3 219 0,-20-2-161 0,-37-3-136 16</inkml:trace>
  <inkml:trace contextRef="#ctx0" brushRef="#br0" timeOffset="2223.86">5147 8877 2035 0,'35'-2'703'0,"19"3"-559"16,6-2-125-16,38-2-13 0,4 2-11 0,-4 2-3 0,56 3 0 15,31 0 1-15,1 0 1 0,-1 1 2 0,15-2 1 16,6-1-1-16,47 2-1 0,29-2-3 0,-19 1-6 16,-9-2-5-16,44 6-6 0,4-2 2 0,16 4-2 15,4 1 2-15,2 7 1 0,0 1 3 0,7 6 8 16,-8 1 5-16,5 6 5 0,-4-1 0 0,-12 8 1 15,-3 1 1-15,-9 3 1 0,-1-4 1 0,-24 12-1 16,5-3-2-16,-26 1 1 0,-9 2 1 16,-19 2-2-16,-3-5-39 0,-38-4-33 0,-36-8-46 0,13 4 88 15,-3-1-64-15,-37-7-34 0</inkml:trace>
  <inkml:trace contextRef="#ctx0" brushRef="#br0" timeOffset="2935.76">6903 5264 1211 0,'-8'0'466'0,"0"-2"-308"15,-3 1-95-15,-1 1 4 0,-1 0-1 16,-3 0-6-16,-1 3-8 0,2 0-11 0,-1 3-9 16,3-2-20-16,-4 5-6 0,1 7-3 0,1-2-3 15,3 0-4-15,-1 7-2 0,1 3 0 0,2 4-1 16,7 7-1-16,-2-1 3 0,6-6-1 0,7 1 1 15,3 0-1-15,9-5 1 0,5-8 2 0,6-9 0 16,-1-1-1-16,9-8 0 0,-2-4 1 0,2-8 2 16,-2-1 3-16,-5-6-1 0,1 1 1 0,-11-1 11 15,7-1 9-15,-28 0 1 0,5 2 5 0,-13 1 5 16,-14 1-1-16,-2 5 1 0,-7 0-1 0,0 3-9 0,-9 10-2 16,-6 3-10-16,0-1-3 0,5 3-7 0,-6 5-2 15,7 4-2-15,-4 0-15 0,8 3-17 0,-3 1-23 16,19-5-23-16,5 1-113 0,4 2 147 0,9-4-94 15,11-1-60-15</inkml:trace>
  <inkml:trace contextRef="#ctx0" brushRef="#br0" timeOffset="3101.39">7305 5503 977 0,'-4'23'412'0,"-2"0"-254"0,4-1-92 0,-2 3 21 16,0 0-7-16,1 1 1 0,0 0 2 0,-1 3-21 16,-1-1-10-16,1 2-13 0,-2-1-10 0,2-3-54 15,-2 3-31-15,1-7-41 0,1 0-63 0,3-9 117 16,-2 3-91-16,11-18-40 0</inkml:trace>
  <inkml:trace contextRef="#ctx0" brushRef="#br0" timeOffset="3414.94">7697 5238 1585 0,'-8'-7'598'0,"1"2"-441"0,-6 0-114 0,1 3 4 15,0 2-8-15,-1 5-4 0,-8 0 0 0,4 0 0 0,-9 9-10 16,-1 9-7-16,1-1-8 0,3 0-9 0,-3 9-3 15,3 1-2-15,3 6 1 0,7 5-3 0,-4 0 3 16,11-10 0-16,1-1-2 0,3-1-2 0,7-7-1 16,7-7 1-16,11-9-3 0,-3-2 2 0,13-10-2 15,1-6-1-15,6-12 4 0,2 2 0 0,2-10 4 16,-6-1 2-16,-8-6 4 0,5 1 3 0,-20-1 0 16,3 1 1-16,-11 7-20 0,1-5 13 0,-16 13-50 15,2-3-32-15,-8 8-141 0,-2 4 174 16,-4 9-111-16,2 1-76 0</inkml:trace>
  <inkml:trace contextRef="#ctx0" brushRef="#br0" timeOffset="4006.02">9342 5297 1252 0,'-23'7'505'0,"2"-1"-321"15,-2 1-95-15,2 4-18 0,1 4-9 0,-5 1 2 16,3 6-37-16,-1 0 12 0,11-1-14 0,-5-1-7 16,1 0 2-16,6-3-7 0,6 0-4 0,3-4-13 15,1-1-2-15,6-4-1 0,3-5-2 0,7-3 2 16,-2 0-3-16,15-14-2 0,-3 1-7 0,10-7 1 15,-3 2 2-15,9-12-2 0,-6 3 1 0,1-1 3 16,-2-1-5-16,-10 4 13 0,1 1 6 0,-15 3 1 16,-6 5 1-16,-9-2-3 0,-4 5-8 0,-1 2-5 0,-16 8-5 15,-5 6-29-15,0-3-8 0,1 3-13 0,-6 11-21 16,8 5-19-16,-4 2 67 0,8 7-47 16,-5-2-3-16</inkml:trace>
  <inkml:trace contextRef="#ctx0" brushRef="#br0" timeOffset="4215.27">9778 5632 1408 0,'2'5'540'15,"1"6"-363"-15,-3-1-111 0,-2 7 20 0,0 1-30 16,-2 4-10-16,2-2 0 0,-2 9-5 0,0-2-8 16,-2 1-62-16,2-1-41 0,1-3-57 0,-1 2-133 15,0-1 198-15,-1-2-132 0,2-2-64 0</inkml:trace>
  <inkml:trace contextRef="#ctx0" brushRef="#br0" timeOffset="4443.7">10425 5185 1931 0,'-6'-7'690'0,"-1"2"-474"0,2-4-160 0,4 7-26 15,-3 2-4-15,-5 7 0 0,-5 8-14 0,3-5 14 16,1 10-6-16,-5 11-11 0,-1 0-12 0,3 10-27 15,-3 1-32-15,4 0-156 0,3 2 179 16,-2 0-102-16,2-1-85 0</inkml:trace>
  <inkml:trace contextRef="#ctx0" brushRef="#br0" timeOffset="5132.32">12314 5730 1381 0,'-3'-8'566'0,"-6"2"-363"16,5-4-122-16,-3-1 20 0,-2 1-23 0,0 0-10 15,-2 1-13-15,-5 3-14 0,2 1-9 16,-3 0-11-16,0 3-20 0,0 2-10 0,-3 4 6 0,-3 9-4 16,-5 11-3-16,2-7 2 0,4 13-1 0,-3 11-1 15,1-2 2-15,4 11 0 0,6-4-1 0,9-4-30 16,-2 5-10-16,8-9-13 0,7-6-12 0,12-7-19 15,0-1 0-15,7-8 1 0,6-7 3 0,0-9 36 16,5 2 22-16,-2-13 21 0,-3-1 24 0,-7-7 43 16,5 2 12-16,-26-4 5 0,5 0 8 0,-11-2 7 15,-10-1-9-15,-9 0-10 0,0 3-9 0,-1 1-22 16,-10 5-13-16,-4-2-19 0,-1 2-17 0,4 3-24 16,-1 4-17-16,4 6-23 0,-3 3-112 0,9 8 137 15,-4-4-92-15,19 9-36 0</inkml:trace>
  <inkml:trace contextRef="#ctx0" brushRef="#br0" timeOffset="5383.1">12783 6041 1248 0,'-2'-6'506'0,"1"10"-357"0,-3-1-110 15,-3 8 37-15,3-3-47 0,-6 16-12 0,2 0-2 16,-8 9 4-16,-4 4-18 0,-2 2-29 0,-2-1-44 16,2 9 57-16,-7-3-42 0,3-2-21 0</inkml:trace>
  <inkml:trace contextRef="#ctx0" brushRef="#br0" timeOffset="5728.02">13248 5748 1602 0,'0'-3'605'0,"-1"-1"-402"0,7-4-128 16,0-1 30-16,0 4-53 0,-3 0 8 0,1-2 2 16,-3 3-2-16,3 1-3 0,-3 3-36 0,-1 3-8 15,0 1-4-15,1 6-6 0,-1 10-4 0,1-3-1 16,-1 13 0-16,-1-2 1 0,-2 4 2 0,-1 1 0 16,-1 2 0-16,-3-2 1 0,2 0 0 0,-2-3 1 15,5-4 0-15,-5 1-1 0,1 0 1 0,2-4 0 16,-1 0-1-16,2 0-1 0,-1-5 0 0,4-3 0 0,1 2-1 15,0-2-1-15,2-3 0 0,4-4-1 0,5 0 2 16,7-4 4-16,9 0 1 0,-6 0 2 0,9-3 2 16,12-2 0-16,-1 1-2 0,7-5 1 0,-1 0-1 15,7 0-12-15,-1 0-27 0,1-1-40 0,-1 3-55 16,-4-1 98-16,5-1-65 0,-14-2-35 0</inkml:trace>
  <inkml:trace contextRef="#ctx0" brushRef="#br0" timeOffset="6337.94">6500 7581 1121 0,'-7'-11'543'0,"0"0"-315"16,3 1-142-16,-3 1 86 0,3 0-84 0,3 1 3 0,1 0-1 15,0 8-14-15,0 0-15 0,0 5-8 16,1 6-11-16,-1 10-29 0,0-6-3 0,-5 21-4 15,2-1-2-15,0 9-47 0,-1-1-23 0,0 16-29 16,-3-3-32-16,2 2 86 0,-1 4-78 0,7-3-30 16</inkml:trace>
  <inkml:trace contextRef="#ctx0" brushRef="#br0" timeOffset="6524.87">7008 7885 1774 0,'0'5'651'0,"-5"5"-508"0,-3 0-122 0,-1 0-15 16,-6 6-5-16,2 9 0 0,-2-1 2 0,-1-2 0 16,0 7 0-16,-1 4-1 0,-3 3-24 0,3 2-18 15,-2 0-16-15,7-6-26 0,-2 0-127 0,2 1 157 16,4-9-102-16,9-3-60 0</inkml:trace>
  <inkml:trace contextRef="#ctx0" brushRef="#br0" timeOffset="6852.9">7374 7731 1578 0,'3'-5'629'0,"-2"-3"-436"0,0 2-130 16,-1 3 23-16,-3-1-31 0,-5 5-5 0,1-1 0 16,-1 2-4-16,-1 2-10 0,-4 5-13 15,0 0-9-15,-2 4-9 0,1 5-5 0,-1 6-1 16,2 1-3-16,0 5-3 0,0 7 1 0,4-3-1 16,2 4-1-16,2-4 3 0,8-9-2 0,5 4-1 15,-2-1 1-15,8-10 2 0,3-5-2 0,4-4 0 0,6-6 0 16,5-10-2-16,-2 3 3 0,5-12 1 0,2-10 0 15,-1 3 4-15,4-11 2 0,-12 3 4 0,-7-3 6 16,2 0 1-16,-17 2 1 0,-6 2-1 0,-13 3-12 16,2-1-24-16,-17 6-32 0,2 1-41 0,-1 3-203 15,-5 0 236-15,9 9-146 0,-1 0-104 0</inkml:trace>
  <inkml:trace contextRef="#ctx0" brushRef="#br0" timeOffset="7427.3">9172 7768 368 0,'7'-12'305'0,"2"1"-70"15,1-2-100-15,-3-3 66 0,-1 3-18 0,0-2-37 0,-3 1-16 16,3-1-15-16,-3 1-16 0,-1 0-39 0,1 3-11 16,0 2-7-16,-1-3-4 0,-2 5-6 15,0 0-4-15,-1 2-9 0,-2 1-2 0,1 2 0 16,-1 2-2-16,1 3-1 0,0 7 0 0,-1-1 0 16,0 6-1-16,2 5 1 0,-2 8-1 0,0-3 0 15,0 16-2-15,0-3 0 0,0 6-7 0,-1 1-1 16,0 5-23-16,-2 0-32 0,3 2-139 0,0-2 157 15,3-4-89-15,0-1-80 0</inkml:trace>
  <inkml:trace contextRef="#ctx0" brushRef="#br0" timeOffset="7636.31">9626 7881 1673 0,'-8'1'605'0,"2"5"-446"0,-2 1-99 0,-1 0 7 15,3 2-30-15,-4 1 0 0,2 3 1 0,-2 8 4 16,-1 8-3-16,0-6-9 0,-1 6-24 0,0 5-2 16,4-1-12-16,-2 5-20 0,3 0-30 0,1-7-135 15,-2-1 157-15,6-4-92 0,13 0-74 0</inkml:trace>
  <inkml:trace contextRef="#ctx0" brushRef="#br0" timeOffset="8044.27">10203 7527 1769 0,'5'-6'666'0,"4"4"-478"0,-9-2-118 15,0 3 4-15,1 2-16 0,-4 5-12 0,0 5-4 16,-1 3 1-16,-1 11-7 0,-1-1-8 16,0-2-23-16,-1 17-3 0,-2 7-18 0,1-5-29 15,0 4-40-15,1 1-58 0,1-1-86 0,3 8 165 16,4-11-123-16,-1 5-57 0</inkml:trace>
  <inkml:trace contextRef="#ctx0" brushRef="#br0" timeOffset="8564.29">12276 7748 1499 0,'-7'-1'596'0,"4"3"-393"16,4 0-128-16,0 1 22 0,0 4-26 0,-1 2-9 15,0 1-4-15,1 3-5 0,2 9-29 0,-3-4-8 16,2 16-6-16,-2-2-3 0,-2 7-24 0,2-2-25 15,-3 9-29-15,0-2-41 0,3 3 81 0,-2-3-62 16,7 0-29-16</inkml:trace>
  <inkml:trace contextRef="#ctx0" brushRef="#br0" timeOffset="8813.95">12688 8219 1270 0,'-6'6'495'0,"0"7"-340"0,-1 6-102 16,-1-1 10-16,1 7-14 0,-3 2-16 0,1 1-2 15,-1 2-6-15,0 0-26 0,5-8-37 0,0-1 31 16,1 2-24-16,8-15-17 0</inkml:trace>
  <inkml:trace contextRef="#ctx0" brushRef="#br0" timeOffset="9216.81">13180 7849 1254 0,'3'-4'571'0,"1"-1"-331"16,5 0-138-16,2-1 25 0,-1 1-6 0,2-1-2 16,3 1-19-16,-2 2-13 0,2-2-59 0,-1 3 32 15,0 1-29-15,-1-1-7 0,-2 6-9 0,-2-1-5 16,-1 3-4-16,-3 4-1 0,-5 4 0 0,0-1-1 16,-5 9 2-16,-4 2-1 0,-7 4 2 0,1 1-3 15,-3 0 0-15,-4 6-1 0,1 5 2 0,-2-2-2 16,5-5-3-16,1 0 0 0,6-3 0 0,1 2-4 15,9-9-2-15,-2 4 0 0,10-14-4 0,11-2-7 16,-1 0-23-16,9-9-44 0,7-2-71 0,12-9 119 16,5-2-73-16,6-6-38 0</inkml:trace>
  <inkml:trace contextRef="#ctx0" brushRef="#br0" timeOffset="9682.71">6965 9630 2296 0,'-4'6'837'0,"4"2"-640"0,2-9-174 0,-6 1-13 16,15-2-40-16,-3 0-31 0,5-1-117 0,1 1-62 15,7-3-123-15,-2-2 255 0,-2-3-243 0,-1 0-117 16</inkml:trace>
  <inkml:trace contextRef="#ctx0" brushRef="#br0" timeOffset="9915.54">8031 9654 2046 0,'-16'18'804'0,"-7"-3"-582"0,5 2-170 0,-9-3 2 15,6 2-16-15,-1 2-13 0,-1-2-8 0,5-2-15 16,5 1-18-16,2-5-28 0,2-3-104 0,9-14-87 15,-6 5 177-15,16-17-134 0,6-19-111 16</inkml:trace>
  <inkml:trace contextRef="#ctx0" brushRef="#br0" timeOffset="10360.46">9499 9717 2080 0,'8'9'924'16,"5"-4"-723"-16,7 1-268 0,0-5-58 15,-1-1-77-15,3 2-51 0,-4-4 161 0,3-4-176 16,-2 1-80-16</inkml:trace>
  <inkml:trace contextRef="#ctx0" brushRef="#br0" timeOffset="10606.9">10599 9705 2286 0,'-14'27'804'16,"-4"-10"-648"-16,5-11-155 0,2 2-20 0,5 0-87 16,4-5-49-16,7 6-51 0,-1-4-54 0,2 2 172 0,3-7-138 15,4-8-96-15</inkml:trace>
  <inkml:trace contextRef="#ctx0" brushRef="#br0" timeOffset="10993.32">12511 10080 1861 0,'-3'3'772'0,"2"0"-543"0,-2-3-198 0,4-2 65 0,8-1-146 16,-2 0-28-16,2 0-48 0,10 0-50 0,-2 2-61 0,6-3 160 16,2 3-111-16,2 1-40 0</inkml:trace>
  <inkml:trace contextRef="#ctx0" brushRef="#br0" timeOffset="11199.76">13051 10343 1857 0,'4'8'1007'16,"5"27"-646"-16,0-18-295 0,11 1-73 0,-3-9-72 15,-1-1-57-15,11 0-101 0,-2-2 175 0,2-6-151 16,3 0-88-16</inkml:trace>
  <inkml:trace contextRef="#ctx0" brushRef="#br0" timeOffset="12314.93">12288 5751 412 0,'4'-8'248'16,"-4"0"-97"-16,-2-3-78 0,3 5 47 0,-2-1-7 15,0-1-10-15,0 1-5 0,1 2-11 0,0-2-2 16,-2-2-3-16,3 6 1 0,-2-4-6 0,1 3-2 16,-4 0-4-16,4 1-4 0,-3 0-15 0,-1 1-7 0,-1 2 0 15,-2 0-5-15,0 0-13 0,-1 1-6 0,-1 3-3 0,-7 2-4 16,-4 6-1-16,4-3-2 0,-2 6-7 15,-6 10 2-15,-2-2-5 0,-1 8 2 0,2 1-1 0,6 5 0 16,-1 2-2-16,4 4 1 0,4-2-1 16,9-3-2-16,1-2 1 0,5 0-2 0,8-9 1 15,12-10 0-15,-4 6 2 0,22-23 0 0,-3 0 0 16,5-12 2-16,3 2 5 0,-5-22-2 0,5 6 4 16,-9-8 2-16,-6-4 2 0,-10-2 0 0,-1 3 5 15,-6 2-1-15,-15 6 0 0,-6-4 0 0,0 1-4 16,-5 4-10-16,-8 7-11 0,-5 1-20 0,-8 1-82 15,-7 12-53-15,1-5-129 0,1 14 213 0,-2 2-192 16,-1 0-98-16</inkml:trace>
  <inkml:trace contextRef="#ctx0" brushRef="#br0" timeOffset="13148.94">13047 5766 552 0,'0'-1'304'0,"0"-3"-142"0,0 1-87 15,0-1 81-15,2-2-55 0,3-4-5 0,1 6 1 16,-1-5 3-16,1 1-7 0,-1-4-7 0,4 2-6 16,-2-1-14-16,-1 1-6 0,2 5-5 15,-1-3-5-15,-2 1-7 0,2 5-1 0,-3 0-5 0,-2-1 0 16,2 3-7-16,1-1-4 0,0-1-1 15,1 2-3-15,-5-1-11 0,5 1-2 0,3 0-2 0,2 1-1 16,-2-1-1-16,1 2-2 0,3-2-1 0,-4 0 0 16,8 1 0-16,-4 0-1 0,3 0 0 0,-1 3-1 15,2 3-2-15,-2 2 2 0,-1 3-1 0,2 8 1 16,-1-3 1-16,-4 16 0 0,0 0 1 0,-4 2 5 16,2 1 0-16,-8 6 0 0,-1-2 1 0,-1 3 1 15,-5-3-1-15,-4 1 1 0,1-2-1 0,2-3-2 16,-2-4-1-16,-1 3 0 0,0 1 1 0,0-8-3 15,2 0 1-15,2-3 1 0,-2 1 0 0,0-7 0 16,1 5 2-16,-1-11 0 0,-1 1 3 0,1-1-4 16,-1-3 4-16,-4 4-2 0,3-9 3 0,1 2-2 15,-2-3 0-15,-5-2-3 0,2-1 0 0,-2-1 0 16,1-3-1-16,1-2-1 0,-2-4-1 0,-3 1-1 16,5-5-1-16,-1 0 0 0,4-3-1 0,-3 1-1 15,8-5-4-15,-3 0 3 0,2-1-5 0,5 0 1 16,2 1 0-16,5 2 0 0,-3-1 0 0,7 3 1 0,3 2-2 15,-1-1-1-15,3 5 2 0,3 3 1 0,-2-2-1 16,6 4 2-16,3 4 0 0,-1-3 2 0,2 4 2 16,2 5 0-16,-1-1 3 0,3 6 1 0,3 2-1 15,0 6 1-15,0-3-1 0,1 7 2 0,0-1 1 16,0 0 0-16,2 1-2 0,-2 0 1 0,-2 1 3 16,-7-4-1-16,3 0 1 0,-11-4 0 0,4 1 0 15,-9-4-61-15,3 2-68 0,-9-5-205 0,3 1 264 16,-1-3-200-16,-2-2-133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30T15:38:26.3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3571 3307 636 0,'4'-10'349'0,"-2"-1"-165"0,0 1-101 0,4 3 105 15,-2-2-96-15,3 3 4 0,-1 1 7 0,-1-1-1 16,-1 1-5-16,-1 3-9 0,1-3-8 0,-2 2-16 15,0 0-8-15,-1 0-6 0,0 1-7 0,-1 2-14 16,1 0-5-16,-1-1-3 0,0 1-4 0,0 2-4 0,0 3-4 16,-2 4-2-16,0-3 1 0,1 3-5 0,-2 3 1 15,0 5 0-15,-1 0 0 0,2 10-4 0,-1-4 1 16,3 1 0-16,-2 9-1 0,1-1-1 0,1 3 1 16,0 1-1-16,1 5 0 0,2-1 1 0,-1 4 0 15,0-1 0-15,0 3 0 0,0-2 0 16,1 1 0-16,0 1 0 0,-1 4 0 0,0-4-2 15,1 7 0-15,0-3 0 0,-1 3 0 0,1-2 2 16,-1 2-2-16,1 4-3 0,-2 0 0 0,0 1 1 16,0 5-3-16,-1-1 0 0,0-7 1 0,0 2-3 0,-2 13 0 15,1-2 0-15,0-7 4 0,-1-1-1 0,2 3 3 0,-3 10-1 16,3 1 1-16,-1 2 1 0,2-10-1 16,-1 11 1-16,3-2-1 0,-2 0 1 0,0 0 0 15,1-2 1-15,-1 5-1 0,0-4 2 0,1 3 0 16,-2-8-3-16,1 3 3 0,-1-4 0 0,-1 0-1 15,0 0 1-15,1-3 0 0,-4 0 0 0,2-3 0 16,-4 1 5-16,2 0-3 0,-3-5 0 0,0 5 0 16,2-2 0-16,-3-2 0 0,3 3 1 0,-4-4 0 15,3-6-2-15,0-1-1 0,-4 8 3 0,3 0-1 16,0-8-1-16,-2-2 0 0,2 2 0 0,-1 7-1 16,2 0 0-16,-3 1 2 0,5-13-2 0,-2 10-1 15,3-1 1-15,-2-1 0 0,-4 0 0 0,8-4 0 16,-2 2-1-16,1 0 0 0,2-3 1 0,0-4 0 15,1 2 0-15,2-8 0 0,3 4 0 0,-4-6-1 16,2 1 3-16,2-2 0 0,-4-1-1 0,-2-3 3 16,2 0-2-16,-1 2 2 0,-1-5-1 0,0-3 1 0,-1-8-4 15,-3 4 1-15,3-1 1 0,0-1-1 0,1-6 1 16,-1 2-1-16,0 0 2 0,-3-1-1 0,2 1 2 16,0-6-1-16,2 3 2 0,-5-2-4 0,2-3 3 15,1-2 0-15,1-1-1 0,1 1-1 16,1-3-1-16,-1-1 1 0,1-2-3 0,0 2 1 0,1-1-2 15,2-1-1-15,-1 2-1 0,-2-2 1 16,6 0 0-16,-1 1-2 0,-2-1 3 0,2 0 0 16,3 0-2-16,-1 2 1 0,2-2 3 0,-2 0-2 15,5 2 0-15,-1-1 2 0,0 1-1 0,1 1-1 0,2 1 1 16,3-2-2-16,0 2 0 0,0-1 2 0,3-1-1 0,6 2-1 16,7 0 1-16,-3-1 1 0,3-1 0 0,2 3-1 15,4 0 1-15,1 0-2 0,3 2 0 0,2-2 1 16,0-1-1-16,2 2 0 0,8 1 0 15,3-2 1-15,-2-1 0 0,8 0 0 0,-2-2 2 16,7 1 0-16,0 3 0 0,8-3-1 0,-5-2-1 16,5-1 2-16,5 1 0 0,6 0-1 0,0 0-1 15,0-1-2-15,1-1 1 0,-2 0 1 0,4 1-1 16,-12 0 1-16,3 2 0 0,11-2-1 0,-3 0 0 16,-6 1 4-16,2 0-1 0,1 1-1 0,11-2 1 15,-3 0-2-15,4-3 2 0,-13 4-2 0,12-1 1 16,-3 0-1-16,2 0 1 0,1 0 1 0,-1 2-1 15,0 0 2-15,-1-1 1 0,-6 0-2 0,2 3 1 16,1 1 1-16,-6-1-2 0,-3 0 1 0,-2 1-1 16,2 3 0-16,1-2-1 0,2 3 1 0,-10-3 0 15,4 3-1-15,-7-2 2 0,3 2-1 0,4-1 1 16,-10-2 0-16,6 5 1 0,-6-3-2 0,-7 0 2 0,0-2-1 16,16 3-2-16,-2-1 1 0,-15 0 0 0,4-4 0 15,-7 2 0-15,12 0 0 0,-5 2 0 0,4-1 0 16,-11-2 0-16,4 2 0 0,2 0 0 15,1-1 0-15,-3-3 0 0,4 3 1 0,-2-2 1 0,-2 1-1 16,-3-1-1-16,-3-1 2 0,2 2 1 16,-7-1-3-16,3-1 1 0,-4 1-1 0,-2-1 1 15,0-2-1-15,0 4 1 0,-2-3 0 0,0-1-1 16,-5 0 2-16,3 0 0 0,-8 1 0 0,-7-3-1 0,7 1 0 16,-3 0 1-16,-5-1-1 0,-1 0 0 0,1-2 0 0,2-1 1 15,3 2 0-15,0 0 1 0,-6-1-1 16,0-1-1-16,3 0 1 0,-3 2-1 0,0-3-1 15,0 2 2-15,-6-3-2 0,0 2 0 0,-1 0 1 16,1-1 0-16,1 1 0 0,-3 1-1 0,0 1 1 16,-1 0 1-16,1 0 1 0,-3 0-2 0,5 2 0 15,-5 0 0-15,-1 0 2 0,-1-2 1 0,0 0-2 16,-3 2-1-16,-3 0 1 0,0 0 0 0,-5 2 0 16,2-1 3-16,-2 0-3 0,-6 2 3 0,3-1 2 15,-1-1-1-15,-2 2 2 0,-1-2-2 0,-1 0 3 16,-2 1-2-16,1 1 1 0,2-2-4 0,-2-1-2 15,-3 0 2-15,2 2-3 0,-1-2 1 0,-2-5-4 16,4 2-1-16,-2-4 0 0,3-3-2 0,-3-5 1 16,2 2 1-16,-1-11-1 0,1 2 0 0,2-4 1 15,-3-2 2-15,-1-5-2 0,-1-1 3 0,1-2 0 16,2-4 0-16,1-5 0 0,-2 0 0 0,-1-4-1 16,2-5 1-16,-2-2 1 0,3-2 0 0,-1 6-1 0,-1-7-1 15,0-10 1-15,-1 0-1 0,4 7 0 0,-2-5 0 16,2-2-1-16,0-14-1 0,2-2 2 0,0-1 1 15,3 11-2-15,-1-16 0 0,-1-3 2 0,3-2-1 16,-1 2 1-16,0-3 1 0,0 0-1 0,-1-3-1 16,0 0 1-16,0 2 0 0,1 1 0 0,-5 0 0 15,1-1-1-15,-1 4 0 0,0-1 1 0,-3 4 0 16,2-1 0-16,-2 2 0 0,0 3 2 16,-1 2-1-16,1 0 1 0,-2 10 0 0,-1 4-1 0,2-9-1 15,-2 1 3-15,1 10-2 0,2 3 0 0,-1-1-2 0,-2-6 1 16,1 4 1-16,0-4 0 0,-1 18 2 0,0-11-3 15,-1 2 1-15,0 4 1 0,-1-1 0 0,2 4 0 16,-1 2 0-16,0 0 0 0,2 0-1 16,-2 4 0-16,0 0 2 0,1 5-3 0,1 2 0 15,1 2 0-15,-2-2 0 0,3 4-1 0,-3 3 1 16,3 2 0-16,-1-1-2 0,0 8 2 0,-1-3 0 16,2 3-1-16,-2 4 1 0,1 4 0 0,-1-2 0 15,2 5 1-15,-2 4-1 0,1-1 1 0,0 1 1 16,1 2-1-16,-2 3 0 0,2 0 1 0,-4 1-2 15,1 1 1-15,0-1 1 0,-3 3-1 0,-2-2 0 16,1 2 2-16,-3 0-2 0,-2 1 0 0,-5 1 2 16,0 0-2-16,-1 0 2 0,-2-1 1 0,-6 0-1 15,0 3-2-15,-4-1 2 0,1 2 0 0,-4-2 1 16,0 1-2-16,0-1 0 0,-3 1-1 0,-5-1 0 16,4-1 1-16,-13-3 0 0,2-1-1 0,-2 5-2 15,-5-2 2-15,-3 0 0 0,1-1-1 0,10 2 0 0,-9-3 0 16,-11 0 0-16,2 2-1 0,7-4 1 0,-5 2 0 15,1-1 0-15,-16 0 0 0,2 0-1 0,-1-1 1 16,13 0 1-16,-16-1-1 0,-1-1 1 0,-1 1-1 16,0-1 0-16,-2 1 0 0,1 0 0 15,-3 0 2-15,-3 1-2 0,6-2 0 0,-1 2 1 16,3-1-1-16,-4 0 1 0,-3-1 0 0,5 2 0 0,-2-4 0 16,3 2 2-16,-6 0 0 0,1-1-2 15,2 1 1-15,-1-1-1 0,6 1 0 0,-2-1 0 16,-1 0 1-16,-1 0-2 0,17 2 0 0,-1 1 0 0,-9-2 0 15,0-3-1-15,6 5 1 0,7-1 0 0,0 1-2 0,-9 1 1 16,2-2-1-16,-3-1 1 0,15 2 0 0,-13-1-1 16,4 2 1-16,-2-2 0 0,4 2 0 15,0-3 1-15,1 1 0 0,0 2 0 0,-2 0 0 16,6 2 0-16,-1-4 2 0,3 4-2 0,-1-1 2 16,3 1-2-16,0 1 1 0,1-2 0 0,1 4 1 15,1-2-2-15,0-2 0 0,3 5 2 0,0-3-1 16,5 3 0-16,7-1-1 0,-10-1 0 0,1-1 0 15,10 3 1-15,-2-3-1 0,2 0 0 0,-5 4 0 16,2 2 1-16,-4-1 0 0,13 2 0 0,-7 1 3 16,1 1 0-16,0-1 0 0,0 4 2 0,0-2-1 15,1-2 2-15,-2 2 2 0,2 2 1 0,1-1 3 16,-1 0 0-16,9 2 3 0,-3-2 2 0,5-1 0 16,0 3 1-16,3-6-1 0,-2-1 1 0,6 1-4 15,-1-3 0-15,0 0-1 0,0-1-2 0,0 0-3 16,3-2-2-16,3 0-2 0,-1 2-1 0,1 0-2 0,6 0-2 15,-2 0-26-15,0 2-15 0,2-1-20 0,5 0-26 16,-2 3-21-16,-1 0-96 0,2 1-115 16,-2-1 215-16,6 5-139 0,1-1-101 0</inkml:trace>
  <inkml:trace contextRef="#ctx0" brushRef="#br0" timeOffset="809.8">4695 2565 666 0,'-9'0'351'0,"1"1"-189"0,-2 1-95 0,0 0 78 16,3 0-94-16,-3 1 0 0,4 4 0 16,0 0 5-16,0 2-17 0,1-1-6 0,2 10-8 15,1-5-3-15,-1 5-13 0,2 3 2 0,1 6-3 16,1-1-1-16,-1-2-3 0,4 2-2 0,3 0 0 16,-2 2-1-16,3-2 1 0,1-8-2 0,1-2 0 0,4-4 0 15,4-10 0-15,-2 5 0 0,4-12 1 0,4-7 0 16,0-1 2-16,2-9 2 0,1-3 1 0,-6-7 1 15,4 1 0-15,-5-7 2 0,-4 2-2 0,-4 3 6 16,3-4 6-16,-10 9-2 0,2-1 1 0,-2 5 6 16,0 0 0-16,-3 13 5 0,0-3 6 0,-2 3-1 15,0 6-2-15,1 5-2 0,-2 2-1 0,-1 8-4 16,0 2-3-16,2 6-5 0,1 0-4 0,-1 3-7 16,3 8-3-16,2 4 2 0,0-1-1 0,3-2-1 15,-2 1 0-15,3-6 0 0,3 3 3 0,4-14 3 16,-2 6 2-16,0-15 1 0,5-6 11 0,1 0 4 15,0-10 2-15,2-1 2 0,-1-6 4 0,0 0-1 16,1-6 2-16,0 1-1 0,-2 1-7 0,0-1-2 16,-8-1-2-16,-1 2-1 0,0 1-8 0,1 0-1 15,-4 4-3-15,-1 0-2 0,-2 1-2 0,2 2-4 16,-2 2 0-16,0-1-1 0,0 0-26 16,-4 2-21-16,-1 3-26 0,2-3-39 0,-1 3-62 0,-2 2-120 0,-1 2 203 15,4-2-146-15,-2 3-36 0</inkml:trace>
  <inkml:trace contextRef="#ctx0" brushRef="#br0" timeOffset="1085.7">5537 2541 1201 0,'3'-4'514'0,"-3"3"-323"0,-1-2-124 16,1 4 4-16,-1 3-3 0,-2 5-4 0,-2 1-7 0,-1 8-38 16,1 4-10-16,-2 7-12 0,0 2-18 0,-1 4-70 15,-1 8-45-15,3 3-72 0,-1-5 149 0,1-4-115 16,6-13-63-16</inkml:trace>
  <inkml:trace contextRef="#ctx0" brushRef="#br0" timeOffset="1471.66">5741 2576 1190 0,'-6'19'429'0,"2"2"-296"16,1-3-84-16,-2-2 6 0,8-4-18 16,-5-2 4-16,2 2-3 0,-3-2 2 0,5 0-3 0,1-4-24 15,1-1-6-15,1 1-4 0,-1-4-3 16,2 2-2-16,5-4 1 0,-5 0-2 0,-2-1 0 16,3-4 0-16,-3-1 2 0,5-6-3 0,-1 1 4 15,0-3-1-15,-4-1 2 0,6-4-1 0,0 1 1 16,-2-2 0-16,0 0 0 0,0-1 3 0,2 3-1 15,0 1 3-15,0 1 3 0,-1-2 13 16,-1 1 4-16,0 2 3 0,0 4 4 0,0 5 2 0,-2-1 14 16,0 7 0-16,-1-1 0 0,0 8-14 0,-1 9-1 15,-1 0-2-15,1 7-4 0,-1 4-2 0,-2 8-14 16,0-2-3-16,0 8-2 0,0-5-1 0,2-3-3 16,0 1-3-16,0-6-8 0,2-5-10 0,-1-9-44 15,2 3-35-15,3-18-43 0,3-1-70 0,1-12 144 16,-2 4-112-16,4-30-37 0</inkml:trace>
  <inkml:trace contextRef="#ctx0" brushRef="#br0" timeOffset="1978.36">6545 2125 801 0,'7'-14'372'0,"1"-1"-200"0,0-2-18 0,-2 5-25 16,3-2 4-16,-1 0-10 0,1 3-63 0,1 4 31 16,-4 0-5-16,0 4 0 0,-1 1-6 0,1 2-6 15,-7 6-14-15,2-1-6 0,-5 12-5 0,-2-1-6 16,-4 10-17-16,4-3-8 0,-2 19-6 0,-3-3-4 15,4 5-5-15,-3 4-1 0,2 1 1 0,2 2 0 16,1-3-3-16,2-2-5 0,2-7-4 0,1 1-1 16,0-6-5-16,8-11-2 0,-3 1-5 0,0-4 0 15,0-6 0-15,1-5 3 0,-4 0 3 0,2-3 0 16,-4-9 2-16,1 2 3 0,-3-8 1 0,0 1-1 16,1-2 3-16,-1-5 1 0,-3 2-1 0,-1-2 2 15,0-2 5-15,-1 2 0 0,0 0 1 0,-4 2 2 16,1-1 1-16,-6 1 0 0,4-1 2 0,-1 6-2 15,-2-2-2-15,-2 6-1 0,2 2 0 0,-1 2 0 16,1 6-1-16,0 1 1 0,0 4 2 0,-2 5 6 16,4 2 4-16,1 5 4 0,3 0 1 0,0-1 3 0,2 2 0 15,4 3 5-15,1 0 0 0,2-4-1 0,5-3-4 16,1-2-3-16,1-4 1 0,7-5-3 0,1 3-1 16,-1-9-4-16,4-5-4 0,-2 1-3 15,2-7-11-15,3 0-14 0,-2-2-42 0,2-3-30 16,0-1-36-16,-1 1-52 0,0-1 119 0,2 0-98 15,-1-4-26-15</inkml:trace>
  <inkml:trace contextRef="#ctx0" brushRef="#br0" timeOffset="2255.85">6816 2454 1262 0,'-13'6'526'0,"-3"0"-301"16,3 3 6-16,0-1-131 0,-2-1-21 15,3 3-7-15,-1 0-47 0,-1 2 20 0,1 0-12 16,2 3-21-16,-1-2-3 0,-1 2-5 0,5 3 0 16,1 0-3-16,1 1-1 0,6-1 0 0,-3 3-3 15,5-1-2-15,6 1-1 0,7-2 1 0,-3-3-2 16,0 0 0-16,6-6 1 0,4-3 1 0,1 0 1 16,-1-4 1-16,0-3 2 0,2-4 1 0,-1-4 0 15,-2-6 3-15,3 2 2 0,-8 0-1 0,-1-2 4 16,1-2 1-16,-6 0 0 0,-4 4 1 0,-3 0-1 15,-1 1-7-15,-3 0-10 0,-4 3-16 0,-1 3-46 16,0-1-24-16,-2 1-31 0,-1-1-39 0,0 3 101 16,1 0-85-16,2-3-18 0</inkml:trace>
  <inkml:trace contextRef="#ctx0" brushRef="#br0" timeOffset="2703.65">7153 2486 1593 0,'1'4'578'0,"0"-1"-396"0,1-3-108 0,-3-4-7 16,6 5-6-16,-2-1 3 0,2-1-2 16,0 0-9-16,-1 1-20 0,-1 0-26 0,-3 0-7 0,4 5 0 15,-2-2 0-15,-1 1-2 0,2 5-1 0,1 2 2 0,-3 1-3 16,6 10 2-16,-1-2 1 0,1 1-1 0,1 4-1 15,-4 2 0-15,3 3-1 0,1-4-1 16,4 0-2-16,-4-3-1 0,3-3 0 0,-1-2-1 0,0-7 1 16,1 0 2-16,-2-8 0 0,0 0 2 15,0-3 3-15,-1 0 1 0,1-6 0 0,-2-1 0 16,0-2 3-16,-1-1-2 0,-3-2-1 0,2 0 1 16,-3-1 1-16,0 4-1 0,3 0 0 0,-3-2 0 15,1 3-2-15,2 5 1 0,0 0 3 0,0 2 0 16,0 4 3-16,-1-1 3 0,0 4 3 0,0 10 3 15,-1-4 5-15,2 7-2 0,0-1 1 0,2 2-2 16,1 2-2-16,2-2-2 0,2-2-3 0,5-7-2 16,0 0 0-16,3-6 0 0,2-4 1 0,-3-5 5 15,2-1-2-15,1-15 7 0,0 0 1 0,-7-4 2 16,5-1-1-16,-8-11-1 0,1 2-1 0,0-4-5 16,-4-1-5-16,-9-4-24 0,1 2-27 0,1 1-37 0,-9 5-44 15,-1-3 89-15,4 0-72 0,-6 5-28 0</inkml:trace>
  <inkml:trace contextRef="#ctx0" brushRef="#br0" timeOffset="3090.81">6895 2511 950 0,'6'-10'453'0,"1"-2"-241"15,2-1-116-15,-1 2 34 0,1 4-13 0,1 4-25 16,-3 0-15-16,3 3-6 0,0 3-26 0,1 10-21 16,-1-2-6-16,0 14-2 0,-2-4-3 0,-2 6-79 15,2 1-76-15,-5 1 106 0,2 2-67 0,-6-1-76 16</inkml:trace>
  <inkml:trace contextRef="#ctx0" brushRef="#br0" timeOffset="3494.37">5529 2436 1363 0,'-1'3'569'0,"0"-6"-384"0,1 1-127 16,-1-2 38-16,1-2-61 0,0 0-5 0,1 0-3 15,5 1-141-15,-3-1 108 0,7 2-57 0,-5-1-63 16</inkml:trace>
  <inkml:trace contextRef="#ctx0" brushRef="#br0" timeOffset="27968.09">4837 9243 840 0,'-1'-4'404'0,"0"1"-212"0,1 1-100 16,-2 1 49-16,3-1-28 0,-1-1-25 0,-4 1-2 15,5 1-7-15,-1 0-8 0,0 0-20 0,0-1-6 16,0 0-9-16,-3-1-1 0,2 2-8 0,-2 0-4 0,-7-1 0 16,3 0 4-16,0 0-7 0,-5-2-4 0,3 3 3 15,-2-1-2-15,-4-3-2 0,1 2 2 0,2 1-4 16,-1-1-4-16,-1 0-1 0,-1-1-2 0,1 0-3 16,0 3 0-16,2 1 1 0,1-2-2 0,0 2-2 15,-1 0 0-15,2 2 0 0,-1 1 0 0,1 2 1 16,0 0-2-16,-2-1-1 0,3 4 1 0,-2 1 1 15,4 4 4-15,-2-2 1 0,2 3-1 0,0 2 4 16,4 4 5-16,0 1 2 0,3 1 3 0,0 3-3 16,0-5 0-16,3 3-1 0,4 6 5 0,-1-4 2 15,0-3-4-15,3-1 1 0,0-2-1 0,4-1 2 16,-1-3-3-16,0 1 2 0,-3-6-7 0,3-3-3 16,0 2-1-16,0-5-1 0,-2-1-1 0,-1-4-9 15,0 1-8-15,1-5-17 0,2-1-17 0,-6-1-91 16,1-2-66-16,-3-7 148 0,3 5-116 0,-6-9-85 15</inkml:trace>
  <inkml:trace contextRef="#ctx0" brushRef="#br0" timeOffset="28379.44">5002 9071 908 0,'-5'2'464'16,"4"1"-214"-16,0 1-126 0,1 2 56 0,-1-1-11 15,1 0-27-15,-2 3-13 0,2 2-16 0,-1 0-15 16,0-1-38-16,-1 6-5 0,0-1-16 0,1 3-9 16,-1 2-11-16,-1-1-7 0,1 1-2 0,0 6-3 15,1 2-4-15,-1-2-3 0,2-1-5 0,0 5-21 16,-2-3-15-16,2 1-11 0,0 0-15 0,3-8-50 15,-1 1-29-15,0-3-40 0,1-7-63 0,4-7 165 16,-3 4-107-16,7-21-29 0</inkml:trace>
  <inkml:trace contextRef="#ctx0" brushRef="#br0" timeOffset="28610.34">5233 9269 1333 0,'5'1'581'15,"-4"2"-352"-15,0-1-137 0,-1 0 28 0,0 1-9 16,0-3-6-16,2 4-7 0,-2-2-31 0,0-2-16 0,0 3-9 16,1 3-8-16,0-4-15 0,0 6-5 0,-1-1-5 0,1 2-2 15,1 5-3-15,-1 1 1 0,-1-2-4 0,0 3-10 16,0 2-11-16,1 1-10 0,5 2-16 15,-7-1-55-15,0 1-32 0,1 1-38 0,0-3-53 0,0-1 142 16,-1 0-109-16,-4-3-25 0</inkml:trace>
  <inkml:trace contextRef="#ctx0" brushRef="#br0" timeOffset="28983.6">5608 9312 1047 0,'2'-4'530'16,"-1"-1"-259"-16,0 1-144 0,0 1 71 0,0 0-57 0,1 0-10 15,1-3-4-15,-1-1-13 0,-2 3-42 0,2-4-10 16,0 3-11-16,-2-3-4 0,0-1-8 0,0 0-6 15,-1 5-15-15,-1-2 1 0,0 1-5 0,-2-1-1 16,0 3-3-16,-2 2-5 0,0 1-1 0,-2 0-1 16,-4 1 0-16,2 5-5 0,0 2 2 0,-1 1-3 15,1 2 2-15,-2 5-2 0,0-1 2 16,3 3-2-16,1 5 1 0,0-1-2 0,-2 1 3 16,5 5-2-16,1 0 0 0,2-3 1 0,2 3 0 15,1-4 1-15,2-1 0 0,1-1 0 0,5-6-3 0,0-3-3 16,-1-1-7-16,1-3-9 0,1-5-9 0,3-3-16 0,3-1-47 15,3-5-29-15,-1-2-34 0,-2-3-49 0,9-4 133 16,-2-2-101-16,0-2-24 0</inkml:trace>
  <inkml:trace contextRef="#ctx0" brushRef="#br0" timeOffset="29248.4">5927 9150 1058 0,'-5'-5'565'0,"-5"-5"-246"16,7 3-177-16,-2 1 125 0,5 2-153 0,0 0-2 16,-2-2-9-16,0 0-12 0,1 1-14 0,1 4-40 15,0-1-10-15,0 0-4 0,0 2-5 0,1 5-3 16,0 1-3-16,-1 6-3 0,-1-1-4 0,-3 3-2 16,4 5 0-16,-2 10-1 0,-3-3-1 0,-3 3-1 15,1 7-2-15,1-1-6 0,-1 3-4 0,2 2-14 16,-4-2-8-16,3-3-9 0,3 1-8 0,1-4-5 0,1-11-10 15,-4 1-19-15,3 0-11 0,3-7 3 0,-1-6-6 16,0-5-6-16,0-2-78 0,5-9-68 0,-1 4 167 16,6-8-96-16,3-11-78 0</inkml:trace>
  <inkml:trace contextRef="#ctx0" brushRef="#br0" timeOffset="29582.72">6194 8963 1124 0,'12'-8'579'0,"2"4"-310"15,1-1-151-15,-13 1 37 0,1 4-22 0,0 3-14 0,-1 6-6 16,-4 5-13-16,-1-3-12 0,0 7-34 0,-4 1-6 16,3 2-12-16,-4 1-4 0,-3 1-7 0,-7-2-8 15,5 1-3-15,-6-2-3 0,0-2-3 0,-1 0-1 16,0 0-1-16,1-4 0 0,2-1 0 0,4-2 0 16,-3 1-1-16,5-5-1 0,-1 1 1 15,1-5-1-15,0 3 0 0,4-5-2 0,1 0-1 16,-1-1-1-16,3-1 0 0,0 0-1 0,1-2-2 15,2 2-1-15,0 0 0 0,2 1-1 0,0 0 1 16,1 1-1-16,2 4 0 0,0-2 2 0,1 4 0 16,2 1-1-16,-1 2 2 0,-2 0 1 0,4 3 0 15,1 0 1-15,-2 1 0 0,-1 0 0 0,3 3 0 16,-1-2 1-16,1 2 1 0,1 0-1 0,-1-3-1 16,0 1-1-16,2-7-4 0,0 2-6 0,0-7-28 15,0 3-14-15,3-10-23 0,-5 0-29 0,5-4-151 16,0-3 189-16,-1-4-120 0,3 0-67 0</inkml:trace>
  <inkml:trace contextRef="#ctx0" brushRef="#br0" timeOffset="29953.58">6457 9152 1376 0,'0'-10'628'0,"0"3"-366"16,0 1-156-16,0 3 39 0,0-8 101 15,0 6-137-15,-3 3-32 0,2 1-15 0,-1 1-12 16,-1-2-6-16,-1 1-14 0,0 2-5 0,-5 1-2 16,2 0-6-16,1 1-8 0,-3 1-2 0,-1-2 0 0,1 5-4 15,-2-1-1-15,0-1 1 0,3 4-2 0,0-2-1 16,-1 1 0-16,1 2-2 0,3-2 1 0,0 2-1 16,3 0-3-16,2-4 0 0,2 3 0 0,3-2 1 15,0-1-2-15,3 1 1 0,1 1 0 0,4-2 1 16,-2 1 3-16,5-1-1 0,-1-1 1 0,-1 3 0 15,3-1 2-15,-4 1-1 0,1 2 0 0,-2-1 1 16,-2 1 2-16,-5 0 1 0,0 3-1 16,0-3 2-16,-8 3 0 0,-3 3 4 0,-1-1-1 15,-2-3 1-15,-3 3 4 0,0-1 2 0,-4-1 6 16,-2-3-1-16,-1 1 0 0,3-7-3 0,-1 1-1 16,3-1-3-16,-1-3-5 0,0-2-9 0,3-2-35 15,1-1-20-15,2-1-19 0,7 3-27 0,-3-6-145 16,-2 0 182-16,12-1-117 0,2 3-64 0</inkml:trace>
  <inkml:trace contextRef="#ctx0" brushRef="#br0" timeOffset="30408.55">6913 9258 889 0,'0'-4'463'0,"1"-4"-223"0,-1 3-114 16,1-3 31-16,0-1-7 0,5 0-2 0,-2 0 2 0,4 2-13 15,-2-3 4-15,3 6-60 0,2 0-12 16,0 1-13-16,1 2-11 0,2-2-9 0,-1 5-17 15,-2-1-4-15,1 0-22 0,6 2 13 0,-4 3-5 16,4-3-1-16,-1 2-13 0,-2-1-11 0,-1-3-55 16,2 2-38-16,-4-3-54 0,2-2-81 0,0-1 170 15,-3-2-133-15,3 5-45 0</inkml:trace>
  <inkml:trace contextRef="#ctx0" brushRef="#br0" timeOffset="30566.33">6879 9551 1236 0,'2'-6'546'0,"14"-8"-333"15,1 4-135-15,4-6 18 0,-1 2-16 0,15-4-15 16,-5 3-30-16,4-3-149 0,2 3-147 0,4-1 211 16,-4 2-149-16,-2 0-94 0</inkml:trace>
  <inkml:trace contextRef="#ctx0" brushRef="#br0" timeOffset="30983.54">7692 9258 778 0,'-4'-6'489'0,"-1"-1"-205"16,4 3-157-16,-3 0 125 0,-2 1-127 0,3 1-7 15,-5 2-8-15,1 1-6 0,-2 2-32 0,0-1-11 16,-4 7-7-16,-1-2-4 0,3 1-13 16,-3 0-3-16,-6 2-5 0,5 0-6 0,-1 1-8 15,3 0-2-15,1 0-3 0,2 1-2 0,0-1-2 0,7 2-3 0,2-1 1 16,-3 0-1-16,3-1-2 0,2 0-1 0,5-1 1 15,1 0 0-15,5-2-1 0,-2 2 3 0,6-2-3 16,1-2 1-16,0-4 2 0,3 0 0 16,4-2 0-16,-4-7 1 0,1 3 1 0,-4-8 0 0,-1-1 2 15,0-1 0-15,0 0 1 0,-6-2 1 0,-2-2 0 16,-3 3 4-16,3-1-2 0,-8 4 1 16,0-3 2-16,-4 0-1 0,0 1-2 0,-9 2-1 15,2 2-1-15,-2 0-9 0,-5 0-9 0,-2 3-12 16,4 4-15-16,-2-1-17 0,1 5-25 0,-2 1-106 15,-1 0-108-15,7 3 212 0,-1 0-146 0,-3 4-69 0</inkml:trace>
  <inkml:trace contextRef="#ctx0" brushRef="#br0" timeOffset="31714.04">4637 10038 953 0,'3'-3'454'0,"-3"3"-246"15,0-1-107-15,-1 1 71 0,-1-1-23 0,0-1-20 16,2 1-9-16,0 1-9 0,-2-2-9 0,1 1-16 16,0 0-14-16,-1-2-27 0,-2 0-4 0,2 1-5 15,-1-3-4-15,1 3 0 0,-4 2-5 0,1-1-4 16,-1 2 2-16,-5 1-6 0,0 5-7 0,0 0-1 15,-7 5-2-15,2-1-6 0,-1 5-3 0,0-1 1 16,0 11-6-16,1-1 3 0,1 4-2 0,1 4-2 16,2 5-1-16,2 0 0 0,-1-4 3 0,9 5-2 0,3-2 2 15,0 2-3-15,3-6 3 0,6-5 0 0,5-5 1 16,1-3-7-16,8-14-5 0,-2 6-2 0,3-12-10 16,2-6-30-16,0-2-20 0,2-8-20 0,0 1-32 15,0-9-154-15,-2 0 207 0,1-5-130 0,5-1-68 16</inkml:trace>
  <inkml:trace contextRef="#ctx0" brushRef="#br0" timeOffset="31991.26">4912 9985 870 0,'-9'-9'419'0,"9"0"-217"16,-4-1-100-16,4 4 55 0,-2-4-5 0,2 2 0 0,0 0 4 0,3 3-19 15,-3 0 5-15,0 1-27 0,0 3-15 0,-1-1-28 16,1 4-9-16,3 9-5 0,-3-2-11 0,0-1-19 0,3 9-21 16,-3 1 12-16,7 6-3 0,-3 8-8 15,0-1-3-15,-5-4-11 0,2 10-29 0,3-1-16 16,-2 1-21-16,4-1-23 0,-4-3-111 0,0 0-101 15,4-2 212-15,3 1-154 0,-1-9-97 0</inkml:trace>
  <inkml:trace contextRef="#ctx0" brushRef="#br0" timeOffset="32197.38">5161 10181 1199 0,'5'1'672'0,"-2"1"-333"16,-3 2-204-16,-2-2 141 0,-3 3-160 0,2 0-29 16,1 2-20-16,-4 0-6 0,4 5-11 0,0 0-8 15,-3 4-28-15,3 0-11 0,1 4-11 0,-1-1-11 16,0 2-33-16,-1 0-17 0,2-3-24 0,0 1-37 16,0-2-42-16,1-7-66 0,1 3 151 15,0-1-107-15,2-4-11 0</inkml:trace>
  <inkml:trace contextRef="#ctx0" brushRef="#br0" timeOffset="32467.83">5493 10189 1583 0,'-3'1'780'0,"-2"3"-495"0,3-2-77 15,-1 1-136-15,-2-1 26 0,3 0-11 0,-1-1-22 16,-1 1-8-16,3-2-11 0,-1 0-9 0,0-2-10 15,0-1-3-15,0 1-16 0,-2-4-3 0,2 2-2 16,-3-2-1-16,0 6-1 0,0 0-3 0,1 0 1 16,-1 3-7-16,0 2 4 0,0 7-2 0,2-1-1 15,3 8 2-15,-4-3-3 0,4 6 3 0,0-1-1 16,4 6-1-16,-1 0 1 0,5-5 1 0,-1 3 1 16,4-4-4-16,0-4-2 0,0-2-4 0,4-10-5 0,-1-2-9 15,1-2-4-15,0-1-6 0,-1-5-9 0,-1-6-8 16,3 0-41-16,-1-9-27 0,0 2-38 0,-4 1-54 0,-3-3 143 15,2-1-107-15,-4-2-33 0</inkml:trace>
  <inkml:trace contextRef="#ctx0" brushRef="#br0" timeOffset="32903.68">5931 9856 729 0,'-2'-4'506'16,"1"3"-172"-16,-3 0-173 0,1 3 143 0,-1 1-94 16,-1 9-33-16,-3-2-18 0,0 8-35 0,0-3-18 15,-2 19-19-15,0-1-16 0,-1 3-27 0,-1 10-8 16,-1-1-9-16,2 5-6 0,1-7-13 0,1 4-4 0,-2 7-16 15,0-2-9-15,4-6-12 0,-2-1-8 0,1-6-10 0,4 1-35 16,3-11-20-16,-2 5-24 0,4-17-16 16,1-4-113-16,0-3 181 0,4-9-114 0,0-2-50 15</inkml:trace>
  <inkml:trace contextRef="#ctx0" brushRef="#br0" timeOffset="33199.44">6127 9898 1558 0,'6'7'725'16,"-5"-1"-483"-16,3-1-157 0,-4 1-3 0,-1-1 6 15,1 2-4-15,-4 0-6 0,4 1-10 0,-3 0-28 16,0-1-9-16,-1 0-8 0,-3-1-5 0,-2 4-9 16,2-1 0-16,-8 5-3 0,2-2 1 0,-2 3-4 15,0 1-2-15,1 6 1 0,-4-1-2 0,-1 2 0 16,2 1 0-16,0 1-2 0,-2-1 0 0,3 1-1 15,-1 0 2-15,5-4-2 0,0 3 2 0,4-4 0 0,2-4-2 16,3 4 0-16,3 0 0 0,0-5 1 0,5 1 0 16,-1-4-1-16,6-1 0 0,4-2 1 0,2 2 2 15,-1-6 3-15,0-1-3 0,0-1 2 16,3-1-1-16,-2 2 2 0,1-1-25 0,-2-3-23 0,-2 1-35 16,0 0-54-16,-3 4 99 0,1-1-73 15,-9 3-33-15</inkml:trace>
  <inkml:trace contextRef="#ctx0" brushRef="#br0" timeOffset="33683.44">6516 10051 862 0,'7'-11'486'0,"0"-2"-219"15,-1 0-135-15,0-1 92 0,1 1-67 0,0 2-28 16,-1-1-5-16,0 4-9 0,-1-2-10 0,-4 5-31 16,-1 2-1-16,-1 3-23 0,1 2-8 0,-3-1-7 0,-4 7-15 15,-3 2-5-15,-1 0-7 0,3 4-6 0,-3 1-13 16,-2 5 11-16,-1 2-2 0,4 5-11 16,-2 0 10-16,4 2-1 0,1 6 0 0,0-3 0 15,3 3 0-15,2-2-1 0,2 0 1 0,-1-3 0 0,1-1 2 16,3-6 1-16,5-2 3 0,-2 0 4 0,7-6 1 15,-2-4 2-15,7-5 4 0,-2 6 1 0,12-11-2 16,-4 0 1-16,0-2-3 0,5-5-1 16,-5 0-2-16,4-1 1 0,-6-1-2 0,-3 1-4 0,-1-2-7 15,1 1-13-15,-5-1-18 0,-1 3-25 0,0-1-30 0,-1 0-140 16,-2 2 174-16,1-3-118 0,-2 2-53 0</inkml:trace>
  <inkml:trace contextRef="#ctx0" brushRef="#br0" timeOffset="34023.58">6951 10265 1565 0,'3'-2'654'16,"-2"-3"-433"-16,0-3-139 0,-1 2 33 0,0-5-25 16,0 2-12-16,0 0-7 0,-1 0-28 0,-2-1-6 15,0 2-6-15,0-1-9 0,0 2-6 0,-2 4-8 16,-1 0-2-16,-1 1-5 0,1 6 1 0,-1 6-4 15,0-3-3-15,-2 8 0 0,2-1-1 0,0 5-2 16,0-2 1-16,4 2 0 0,0-1-1 0,3-2 0 16,0 3 1-16,8-5-1 0,-1 1 3 0,2-5 0 15,2-3 1-15,2-6 3 0,0 5-1 0,-2-5 4 0,2-4 2 16,0-3 6-16,-1 2 2 0,0-2 1 0,-1 0 2 16,-2 0 1-16,1-2 10 0,-5 5-1 0,4-2 4 15,-4 1 1-15,-1 4 4 0,-1 0 0 0,-2 4 1 16,0 4-4-16,-2 2-8 0,1 4-3 0,-1 4-4 15,-1 2-6-15,0 1-7 0,1 0-2 0,1 3-13 16,0-3-13-16,1 1-62 0,1-2-42 0,4-2-60 16,-1-1-99-16,2-2 197 0,0-3-152 0,-3-1-51 15</inkml:trace>
  <inkml:trace contextRef="#ctx0" brushRef="#br0" timeOffset="34796.8">7292 9817 564 0,'1'-8'405'0,"0"-3"-123"0,1-1-124 16,1 0 133-16,0 0-87 0,-1 3-59 0,-1 0 13 15,1-1-9-15,-2 5-10 0,0 1-12 0,0 4-25 16,2 0-11-16,-2 2-8 0,0 1-9 0,-2 7-28 16,0-1-9-16,1 7-8 0,-2 2-7 0,1 4-12 15,-3-2-1-15,4 11-6 0,-1 0-1 0,1 2-1 16,0 4-1-16,-2 0 0 0,3-2-7 0,0 1-8 16,0 1-3-16,0-7-3 0,0 4-4 0,0-8 1 0,0-6-3 15,0 1 0-15,0 1 7 0,0-8 9 0,-2-2-1 16,2-2 3-16,-1-2-1 0,1-5 0 0,-1 3 1 15,1-5 1-15,3-1-1 0,1-2 0 0,0-3 2 16,2-3 3-16,2-1 0 0,1-1 2 0,0-2 1 16,3-2 0-16,0-1 0 0,2-2 1 0,0 4-2 15,2-2 1-15,2 3 3 0,0-4 3 0,5 13 2 16,-4-5 3-16,-1 8 2 0,1 3 1 0,-4 6 1 16,0 3-1-16,-5 6-1 0,-7 4-1 0,-6 2-2 15,3 3-2-15,-4-3-2 0,-9 4-1 0,-4 2 2 16,-2-2 0-16,3-2 1 0,-3-1 0 0,0-3 0 0,-4 0 10 15,3-6 4-15,-1 2 3 0,5-8-1 0,-1-2 2 16,-2-3-2-16,1-4 1 0,0-2 0 0,1-7-8 16,2 3-4-16,-2-6-3 0,4-1 0 0,0-3-2 15,2 3-4-15,5 0-2 0,3 0-1 16,1-1-1-16,1 0-1 0,7 2-2 0,-5-3-1 16,9 4-2-16,0 0 2 0,4 3 0 0,-3 2 1 0,7 3-3 15,1 2 0-15,0 3-2 0,4 2-2 16,-6 0-2-16,3 2-4 0,4 3-10 0,1-1-6 0,-4 1 0 15,1 1-4-15,0-3 2 0,3 1 1 16,2-2 5-16,-1 2 5 0,-7-8 8 0,6-3 10 16,-5-3 4-16,-1-5 7 0,-3-4 4 0,4-6 3 15,-4 0 0-15,-1-5 2 0,3-2 1 0,-5-1 0 16,6-1 0-16,-6 2-3 0,1-1-1 0,-5 4-2 16,4-4 1-16,-8 7-2 0,0 1 1 0,-3 5 2 15,-2 3-3-15,-2 4 0 0,-1 3-2 0,-1 0 2 0,-7 10-2 0,-1 6-1 16,-1-3 4-16,0 5 1 0,-3 3 2 15,3 3 0-15,-3 5 4 0,2 5 0 0,0-2 1 16,2 0 1-16,0 5-4 0,5 1-3 0,1 1-2 16,-1-2-3-16,7-2-1 0,-2 0-3 0,4-3 0 15,5-5-2-15,5-5-4 0,-6 1-6 0,14-11-11 16,-2 1-22-16,3-9-114 0,0 1 52 0,5-17 63 16,3 6-83-16,-4-12-61 0</inkml:trace>
  <inkml:trace contextRef="#ctx0" brushRef="#br0" timeOffset="35284.44">8222 9830 1259 0,'-3'5'597'0,"-1"-1"-327"0,3-1-151 0,-2 0 83 15,2 2-70-15,-1 1-7 0,-1 3-8 16,-1 0-6-16,-1 8-31 0,1-4-16 0,-5 11-12 15,4 3-12-15,-2 3-21 0,0 7-3 0,1 8-6 16,-3 2-4-16,-2 2-13 0,-1 8-7 0,8 1-12 16,-5-4-14-16,2-2-17 0,3-8-25 0,0-1-85 15,1 1-47-15,7-10-73 0,-3-11 190 0,6-3-144 0,3-3-98 16</inkml:trace>
  <inkml:trace contextRef="#ctx0" brushRef="#br0" timeOffset="35562.44">8545 10174 953 0,'-3'-2'522'0,"0"-1"-257"0,2 3-147 0,-2-2 87 16,5 2-73-16,-2-1-22 0,-2-1-21 16,2 2-7-16,0 0-13 0,5 2-9 0,-5-2-28 15,1-2-9-15,7 1-12 0,-1 1-4 0,3 0-5 0,-2 0 0 0,6-1 0 16,-1 0 0-16,3 1-7 0,-3 0-16 0,-1 0-15 16,2-1-72-16,0 1-49 0,2 0-78 0,-6 0 164 15,-1 3-163-15,1 1-74 0</inkml:trace>
  <inkml:trace contextRef="#ctx0" brushRef="#br0" timeOffset="35733.37">8537 10314 1585 0,'-14'12'645'0,"14"-3"-421"0,-1 2-139 16,2-2 57-16,3-3-77 0,1 2-5 0,1 0-2 0,4-1-3 15,1-4-11-15,0 2-24 0,5-2-39 0,2-4-115 16,-2-1-86-16,6-3 169 0,0-5-127 0,0-2-112 15</inkml:trace>
  <inkml:trace contextRef="#ctx0" brushRef="#br0" timeOffset="60628.75">18543 2817 933 0,'6'-10'413'15,"-4"3"-245"-15,-2-2-96 0,-2 4 19 0,2-1 1 16,-4 3 0-16,1-1-1 0,-7 0-26 15,0 3-11-15,-2 2-9 0,0 3-9 0,0-3-13 0,-4 6-8 0,-5 2-2 16,2 1-4-16,1 1-6 0,-3 2 1 0,1 0 0 16,-4 3 0-16,-1 3-1 0,-1 0 3 0,2-5-6 15,-5 2 3-15,1 3-2 0,-2-1 0 0,1-1 0 16,0 2-1-16,1-1-2 0,3 3 0 0,4 1 1 16,6 3 0-16,-2 1 2 0,5 1-1 0,5 3 1 15,7 1 3-15,-2 0 2 0,18-1-3 16,-1 6 2-16,10-3 2 0,-2 0-1 0,14-3 1 0,1 2-1 15,4 0-10-15,2-3-20 0,0-4-34 0,0-4-55 16,-7-2-98-16,0-8 158 0,10-5-139 16,-2-3-128-16</inkml:trace>
  <inkml:trace contextRef="#ctx0" brushRef="#br0" timeOffset="60986.1">18998 3141 1405 0,'5'-5'600'16,"-1"-1"-420"-16,-1-1-125 0,-1-2-17 15,1 5 0-15,-2 1 2 0,2-3 6 0,-1 1-6 16,0-1-5-16,0 5-23 0,-5-3-2 0,1 1-3 16,0 2-1-16,-1 2-2 0,-7 4-3 0,-1 0-2 15,-1 4 1-15,-5 2-2 0,-2 6-2 0,3-1 3 16,-5 7-1-16,0-1 0 0,1 3-2 0,-2 0 3 15,8 5-1-15,-1-4-1 0,1 3 1 0,3 0-1 16,8-3-2-16,-1 2 2 0,8-2 0 0,1-4-2 16,10-2 0-16,-3-1 1 0,5-5-1 0,11-12 0 0,8-4-2 15,-3-1-7-15,4-2-3 0,3-11 0 0,-1-3-2 16,6-4 1-16,-8-5 1 0,2 2 3 0,-17 5 5 16,-1-4 8-16,-6-4 6 0,-11 2 4 0,-4 7 3 15,-9 1 0-15,-1 1-2 0,-7 4-1 16,-4 1-1-16,-7 6-6 0,4 3-2 0,-12 5-1 15,5 0-4-15,1 5-14 0,-2 1-19 0,9 6-32 0,-1 0-46 16,6 2 87-16,8 1-60 0,6 3-27 0</inkml:trace>
  <inkml:trace contextRef="#ctx0" brushRef="#br0" timeOffset="61344.36">19352 3199 1380 0,'-7'6'522'16,"0"4"-369"-16,0 2-107 0,-2 1 7 0,2 2-27 15,-1 3 4-15,1 2 1 0,-1 1-3 0,2-2-20 0,0-1 0 16,1 6-4-16,0-1 3 0,2-6-2 16,1 1 0-16,1-5-2 0,0-1 1 0,1-5-1 15,1 3-2-15,2-11 2 0,0-5-1 0,2 1 0 16,0-6-1-16,3-5 1 0,0-6-1 0,1 0 1 15,-1-5 0-15,3 1-1 0,3-4-1 0,-2 1 2 16,2-2-2-16,2 4 0 0,0 2 0 0,1-1 1 16,1 9-1-16,1-1 0 0,-2 7 6 0,-1 7 4 15,-4 9 2-15,3-1 1 0,-4 5 4 0,-9 10-1 0,3 9 2 16,-4-2 1-16,2 4-4 0,-4 3-5 0,-1 4 0 0,-1 5-3 16,1 4-1-16,1 1-1 0,-1-13-27 15,6 3-125-15,0 0-144 0,6-8 233 0,7-8-158 16,6-17-148-16</inkml:trace>
  <inkml:trace contextRef="#ctx0" brushRef="#br0" timeOffset="61702.6">20028 3113 1579 0,'-7'12'722'16,"2"-9"-476"-16,0 2-157 0,9-4-10 0,-7 1 9 15,-1 1 3-15,2-1 1 0,-4-2-12 0,5 0-45 16,1 1-7-16,-9-1-6 0,0 0-3 0,-5-3-11 16,5 2-4-16,-9 1-2 0,1 0 0 0,-5 1-4 15,1 0-5-15,-2 5-2 0,-1 0-4 0,2 3-3 16,0 1-3-16,3 2-1 0,0 0-5 0,3 0-6 16,2 0-3-16,5 2-7 0,1 0-6 0,2-2 0 0,6-1-2 15,8 2-3-15,-2 0 6 0,5-2 7 16,5-1 7-16,3-2 7 0,5 2 9 0,6-1 4 15,-2-1 5-15,3 2 5 0,-1 0-2 0,2 0 4 0,0 2 0 16,-6 2 0-16,-6 0 4 0,3 1 1 16,-9 0 3-16,-13-2-1 0,-1 5 2 0,-1-3 0 15,-15 0-1-15,5 2 2 0,-10-5-1 0,-1 2-1 16,-5-5-3-16,5 2-4 0,-6-6-47 0,-2-3-37 16,6-2-42-16,-5 0-68 0,7-7 135 0,4-2-109 15,4-6-44-15</inkml:trace>
  <inkml:trace contextRef="#ctx0" brushRef="#br0" timeOffset="62060.84">20513 2598 1135 0,'-26'18'513'0,"2"0"-354"0,-1-2-107 16,5 5-8-16,-2 7 5 0,1 2-2 0,1 6 1 15,3 2-9-15,2 10-20 0,2-2-6 0,4 8-1 16,3 2-4-16,4 3-6 0,0 1-2 0,6 3-17 16,-1 1-16-16,2-6-90 0,1 2-54 15,3-9 132-15,1-3-106 0,-2-3-88 0</inkml:trace>
  <inkml:trace contextRef="#ctx0" brushRef="#br0" timeOffset="62275">20207 2994 818 0,'-5'0'411'0,"-2"4"-203"15,4 1-111-15,0-2 31 0,3 6-10 0,0 1-6 16,2 0-13-16,2 2-13 0,6 2-6 0,-2 0-7 15,4-4-11-15,4 2-6 0,2-2-5 0,2-6-6 16,-1 3-15-16,6-12-5 0,9 0-4 0,-1-1-4 16,0 0-16-16,6-7-25 0,-3-2-35 0,7 0 50 15,0-2-30-15,2 2-25 0</inkml:trace>
  <inkml:trace contextRef="#ctx0" brushRef="#br0" timeOffset="62544.43">20665 3220 1192 0,'-10'22'462'0,"-2"-5"-300"0,9 2-101 0,-3-2 18 15,6 1-34-15,-1 1 3 0,0-2 3 0,1 1-7 16,0-6-13-16,1-1-16 0,1 2-2 0,0-6 0 16,2-4-1-16,-1-3 3 0,2-1 1 0,-1-2 3 15,1-5 0-15,-1-4 9 0,-1-1 1 16,1-5 1-16,0-1 2 0,0-5-3 0,-2 0 0 15,4-5-2-15,-2 3-1 0,3-2-11 0,-1-2-4 16,5-2-1-16,0 1-4 0,0 7-4 0,8-1-2 0,0 0 1 16,2-1 0-16,-2 5 1 0,2 5-1 0,-4 4-1 0,7 3 1 15,-6 9-1-15,2-2 0 0,-4 7-2 0,-3 9-30 16,2 0-30-16,-1 8-44 0,5 5-65 0,-3 2 124 16,1 2-90-16,2 4-43 0</inkml:trace>
  <inkml:trace contextRef="#ctx0" brushRef="#br0" timeOffset="62876.47">21238 3150 950 0,'3'-9'407'0,"1"-3"-257"0,-1 2-98 0,-1 0 33 16,2 0-18-16,-2 2 2 0,1 2 6 0,-2-1-5 15,1 1-1-15,-3 1 3 0,0-1 2 0,-1 3-9 16,0-1-1-16,-2 3-6 0,0 1-3 0,-3 0-12 16,1 4-7-16,-1 5-7 0,-2 1-3 0,3-3-9 0,-4 8-3 15,0 4 1-15,0 0-3 0,3 0-2 0,1 3 1 16,1 2-1-16,2 1 3 0,4 1 0 0,-1 2 2 16,7-6-1-16,5 2 2 0,-2-2 0 0,6-3 0 15,4-7-2-15,7-2 1 0,-2 0 1 0,7-8 0 16,-2-2-1-16,2-8 1 0,1 3 0 0,-1-6-1 15,-4-2-1-15,-1-6-26 0,-1 1-21 0,-6-5-28 16,2 0-38-16,-6-4 72 0,0 1-59 0,-1-13-27 16</inkml:trace>
  <inkml:trace contextRef="#ctx0" brushRef="#br0" timeOffset="63251.12">22069 3075 1286 0,'4'-4'599'0,"-4"4"-338"16,0-2-152-16,-4-1 67 0,1 0-67 0,-4 3-13 15,1 2-14-15,-7 0-19 0,0-1-12 0,-2 0-28 16,-2 4-5-16,-2 3-6 0,-1-1-3 0,2-1-9 0,-3 5 0 0,0 5-2 16,0 2-2-16,1-2-1 0,4 5 0 0,-1-1 0 15,2 5 1-15,7 2-3 0,-3 0 2 16,9-7 0-16,8 3-2 0,0-1 0 0,12-1-1 15,5-6-5-15,6-6-10 0,0-4-8 0,10-5-11 16,0-2-11-16,2-12-42 0,0-1-23 0,3-7-29 16,5 2-41-16,-3-11 120 0,3 5-86 0,1-19-21 15</inkml:trace>
  <inkml:trace contextRef="#ctx0" brushRef="#br0" timeOffset="63481.43">22540 2638 1126 0,'-3'2'482'0,"-1"8"-288"16,1 2-109-16,-1-2 17 0,-2 8-6 0,1 5-1 0,-2 5 4 16,0 1-17-16,-1 2-10 0,-2 1-7 0,1 7-16 15,-1 1-5-15,1 6-10 0,-1-2-5 0,5 1-13 16,-4 1-4-16,5-1-4 0,-2 0-4 0,-2-3-16 16,3-6-14-16,3-1-12 0,-2-2-15 0,-1-4-16 15,7-9-21-15,-2-3-94 0,0 1-44 16,7-5-73-16,-4-8 203 0,6-7-145 0,2-6-103 15</inkml:trace>
  <inkml:trace contextRef="#ctx0" brushRef="#br0" timeOffset="63907.97">22335 2999 918 0,'-22'-22'421'0,"5"7"-221"16,-2-2-98-16,5 12 36 0,-1-1-9 0,2 6-18 16,2 0-7-16,4 9-10 0,2 3-9 0,1 2-24 15,3 3-10-15,6 6-6 0,1 0-4 0,0-3-11 0,11 7-2 0,8-3-2 16,-6-1-1-16,5 0-10 0,3-6-1 0,2-4-2 15,4 2-7-15,1-11-15 0,1 3 8 0,-7-8-30 16,7-3-43-16,-3 1-24 0,0-4-25 16,1-5-26-16,-3-2-81 0,0 0-37 0,-1-2-56 15,-7 1 192-15,-3 0-140 0,2-3 31 0,-10 4 48 16,5 6 56-16,-14-3 151 0,4 1 88 0,-8 5 73 16,3 0-57-16,-1 1 83 0,-6 2-15 0,0 2-12 15,-4-3-17-15,4 3-39 0,-2 1-13 0,-1 1-10 16,-2 2-7-16,2-1-21 0,-1 5-7 0,-4 6-2 15,0-2-5-15,3 1-15 0,-3 6-5 0,3 1-2 0,0 1 1 16,5 3 0-16,-3 1-1 0,8-1-3 0,2 0 1 16,1-1-4-16,6 0-2 0,7-1-2 0,6-4-8 15,0 2-1-15,8-7-2 0,-2-6-3 0,9-3-3 16,-1 0 5-16,1-10-3 0,-1-4 1 0,-3-3-1 16,3-2 0-16,-10-8-1 0,5 4 0 0,-10-3 2 15,-4-2-4-15,-8 2 3 0,0 0 1 0,-5 3 2 16,-11 5-1-16,-5-2 1 0,1 1 0 0,-3 2-4 15,-5 2 2-15,0 0-2 0,-3 3-2 0,-2 4-3 16,1-2 0-16,9 6-4 0,-5 1 0 16,-1 0-1-16,4 6-1 0,1-2-1 0,9 4-2 15,0 0-4-15,2 0-25 0,0-4-21 0,5 3-108 16,2 1-84-16,3-2 186 0,9 2-142 0,4-9-114 16</inkml:trace>
  <inkml:trace contextRef="#ctx0" brushRef="#br0" timeOffset="64280.07">23248 3142 1051 0,'14'13'615'0,"-4"-6"-343"0,2 0-50 0,-6 0-11 16,0 0-139-16,-4-3 29 0,2 1-16 0,5 2-16 15,-9-1-13-15,0-1-19 0,0 4-10 0,-1-1-3 16,-1 3-5-16,-2-2-8 0,-7-2-2 0,1 3-2 0,-1 2-2 16,-3 2-5-16,-3-2 2 0,8 3-1 0,-3-3 0 15,3 5 1-15,-1-4 0 0,-3-4-1 0,10 2 0 16,-4-1 2-16,2-5 0 0,-1-2 3 0,5 0-1 16,-1-2 1-16,2-3 1 0,1-4-1 0,1-7 0 15,2 4-2-15,1-14 0 0,2 3-4 0,-1-5 0 16,5-5-1-16,9 1-2 0,-4-3-1 0,4 1-1 15,4-1 1-15,3 0 0 0,0 3 0 0,0 0-1 16,1 8 2-16,-1-2-2 0,8 3 2 0,-9 6 0 16,2 4 0-16,-3 5-1 0,8 2 1 0,-3 8 1 15,1-3-7-15,-3 6-31 0,-1 2-254 0,1 2 251 16,-2 1-127-16,5-2-119 0</inkml:trace>
  <inkml:trace contextRef="#ctx0" brushRef="#br0" timeOffset="66636.25">18608 4893 586 0,'-5'4'321'0,"3"0"-147"0,-1-4-88 15,-1 0 62-15,1 2-21 0,3-2-6 16,-1-3-4-16,1-2-11 0,0-1 4 0,0 0-7 16,1 0 0-16,0 0-16 0,-3-4 10 0,1 1-6 15,-4 0-7-15,-3 1-6 0,-4 3-18 0,-1-3-7 16,-4 4-9-16,-2 3-10 0,-3 5-18 0,0-1-6 16,-1 13-6-16,-2-2-3 0,0 7-3 0,0-1-3 15,6 11-1-15,-1-2 1 0,5 1-1 0,3 4 0 16,5-3 0-16,-1 0 0 0,9 1 0 0,3-4 1 15,7-1 0-15,0 1-3 0,-1-6-13 0,9-2-21 0,6-3-57 16,3 2-35-16,-3-6-45 0,6-4-72 0,2-7 162 16,12-2-167-16,8-9-60 0</inkml:trace>
  <inkml:trace contextRef="#ctx0" brushRef="#br0" timeOffset="66964.25">18920 5048 1141 0,'-10'-5'571'0,"0"-1"-319"0,1 2-157 16,-1 0 54-16,1 2-40 0,1 0 1 0,-1-1-3 16,0-1-26-16,1 2-77 0,2-1 47 0,-5-2-12 15,1 0-9-15,0-1-5 0,3 6-13 0,-3-1-3 16,1-2-2-16,1 4-2 0,-1 0-4 0,3 6-2 16,1-2-2-16,-1 2-1 0,5 3-2 0,2 2 1 15,-1-1-1-15,6 7-1 0,-1-3 0 0,4 0 1 16,1 4 3-16,7-2-2 0,-4-2 2 0,4-3-2 15,3-1 0-15,1-6 2 0,3 1 1 0,1-5-1 16,0-5 0-16,-1 0 0 0,2-4 0 0,-4 0 2 0,-7-2-1 16,5-2 1-16,-2-1 0 0,-6 4 1 0,-5-2 1 15,-5-2 0-15,-2 0-1 0,-6 3 0 0,2-2-4 16,-10 3-11-16,-2 0-29 0,-1 0-14 16,0 4-14-16,2 0-20 0,1 1-79 0,-4-1-52 15,9 3-97-15,0 0 210 0,5 5-168 0,0-3-83 16</inkml:trace>
  <inkml:trace contextRef="#ctx0" brushRef="#br0" timeOffset="67281.27">19263 4947 1059 0,'-7'-7'511'0,"3"3"-274"0,-1 0-138 15,3 2 50-15,-1-1-49 0,1 3-18 0,-1 3-3 16,1 6-34-16,0-2-16 0,3 10-17 0,1-1-5 15,-1 1-3-15,2 3 0 0,-2 3-1 0,1-1-1 16,0 1 1-16,-2-1-1 0,2-2 1 0,-1 0 0 16,-1-4 1-16,3-3 0 0,-1-3-1 0,-1-3 2 15,2-1 2-15,-1-6-1 0,1-6 4 0,0 1 1 16,-1-4-1-16,0-3 0 0,1 0 4 0,0-6 0 16,-2-4-3-16,1 0 2 0,0 4-4 0,3-6-2 15,-1 2 1-15,2-1 0 0,1 1-6 0,4 0-1 16,0 1 1-16,3 0 0 0,-1 3 1 0,-1 7 3 15,2-2-2-15,-2 10 1 0,1 1 5 0,-2 10-1 16,0-2 2-16,-1 17-3 0,-2-4 0 0,0 6 0 16,-1 7-1-16,-5 2-2 0,3-1-1 0,-2-1-34 15,-2 4-31-15,1-9-40 0,1 2-66 0,-1-4-129 0,5-12 213 16,4-5-194-16,-2 3-147 0</inkml:trace>
  <inkml:trace contextRef="#ctx0" brushRef="#br0" timeOffset="67500.67">19801 4684 1211 0,'-4'0'593'0,"2"0"-364"16,-1 0-146-16,1 1 48 0,2 2-69 0,-3-2-15 0,3 4-3 15,0 5 2-15,0-3-3 0,0 6-28 0,0 8-7 16,2-1-3-16,0 7-2 0,1 3 0 0,-1 8 1 15,0 1-3-15,1 4-1 0,-2 1-15 16,3 3-60-16,-1 0-35 0,3-4-43 0,-3 0-46 16,4-3 129-16,-2-2-116 0,4-16-38 0</inkml:trace>
  <inkml:trace contextRef="#ctx0" brushRef="#br0" timeOffset="67669.13">19843 5132 470 0,'-15'-18'320'0,"2"1"-105"0,-5-1-114 16,0 1 100-16,-1 0-87 0,0 3-34 0,3 6 8 15,-3-4-2-15,0 6-3 0,3 5-3 0,1 4 6 16,0-1 2-16,3 7-3 0,2 2-1 0,3 1-20 16,1 2-10-16,4 0-12 0,4 0-6 0,7-2-14 15,-1 5-1-15,19-9-4 0,-5-1-1 0,7-7-4 16,10-2-7-16,8-10-18 0,-2 0-24 0,3-7-172 16,7-5 175-16,2-3-96 0,-3-2-86 0</inkml:trace>
  <inkml:trace contextRef="#ctx0" brushRef="#br0" timeOffset="68031.8">20141 5144 793 0,'-2'0'468'15,"-2"-2"-227"-15,3 0-160 0,7-2 117 0,4-1-132 16,-2 0-27-16,3 2 0 0,0-4 5 0,-1 1-4 0,5-1 8 15,-2-1 0-15,2 1 4 0,-5 1-6 0,2-3 14 16,0 4 4-16,-2-3 1 0,-1 3 2 0,-2-3-8 16,1 0-3-16,1 0-2 0,-1-1-4 0,-1-1-16 15,-1-2-6-15,2-3-7 0,-2 0-1 0,-2-2-5 16,1 1-2-16,-6 0-2 0,1 1 3 0,-3 0-4 16,-1 1 1-16,-6 9-3 0,0-3-1 0,-3 8-3 15,-3 3-3-15,0 8 2 0,-1-1-6 0,-1 2 0 16,0 13-1-16,0 0 3 0,0 1-2 15,4-1 1-15,0 1 2 0,7 4-1 0,-1 4 0 16,8-1-1-16,-3-1 2 0,7-5-3 0,2-2-30 16,5 2-21-16,2-7-23 0,6-6-25 0,5-10-106 15,0-2-87-15,6-7 198 0,1-6-156 0,8-10-87 16</inkml:trace>
  <inkml:trace contextRef="#ctx0" brushRef="#br0" timeOffset="68311.5">20664 4844 1012 0,'-9'17'456'0,"-5"4"-243"0,4 1-126 0,-1-1 62 16,2 4-75-16,1 5 19 0,0-2 1 0,1 4-17 15,-1-3-15-15,4 3-21 0,-2 0-1 0,2-3-8 16,-4-7-4-16,7-1-15 0,-5 1-1 0,6-12 1 16,0 4 1-16,0-10 10 0,0 3 1 0,5-14 0 15,1 5 2-15,-2-10-1 0,-1-6 1 0,6-3-3 16,-4-3-4-16,3-5-7 0,2-3-3 0,-1-2-1 15,1 0-1-15,0 5-2 0,2 0-3 0,1-8 1 16,0 3-1-16,2 4-3 0,0 3 1 0,0 0 1 0,3 2 4 16,-4 8 2-16,3-5 6 0,-7 15 2 0,2 6 6 15,-1 1-1-15,-3 8 0 0,-1 11-1 0,-3 11-2 16,-2-4-5-16,-1 14-2 0,-1 1-3 0,-4 4-7 16,-1 1-15-16,0 3-29 0,0-1-40 0,2-7 65 15,-1 4-42-15,4-21-24 0</inkml:trace>
  <inkml:trace contextRef="#ctx0" brushRef="#br0" timeOffset="68662.57">21368 4430 1124 0,'-1'-11'493'16,"2"0"-288"-16,-7 7-114 0,-4-5 19 0,-1 10-10 15,2 2 0-15,-4 4-20 0,-2 4-18 0,2 7-12 16,-1 1-13-16,-1 8-18 0,3 6-6 0,2 8-6 16,0 1-5-16,3-3-2 0,6 13-2 0,0 14-2 15,-1-3-22-15,2-7-24 0,4 7-29 0,0-5-41 0,3 8-181 16,2-9 229-16,-1 6-157 0,2-24-76 0</inkml:trace>
  <inkml:trace contextRef="#ctx0" brushRef="#br0" timeOffset="68863.98">21120 5208 913 0,'-24'-22'410'16,"3"-2"-227"-16,6-1-110 0,-5-2 54 15,4 4-34-15,6-2 1 0,0 2 23 0,1 0 3 0,4 5-18 16,2 4-19-16,-2 2 7 0,7 2-8 0,4 7-13 16,-3-2-8-16,5 4-27 0,8 1 4 15,0 0-5-15,6 2-2 0,2-2-3 0,8 4-4 16,-5-3-3-16,7 2-3 0,3 2-10 0,4-1-97 15,-2 0-79-15,6 1 322 0,4 4-165 0,-4-5-9 0,4 3 21 16</inkml:trace>
  <inkml:trace contextRef="#ctx0" brushRef="#br0" timeOffset="69185.14">21969 4952 792 0,'-10'1'426'0,"1"3"-203"0,6 0-99 16,0 3 56-16,-5 1-19 0,-2 0-10 0,5 4-30 15,-4-1-17-15,1 2-16 0,4 2-13 0,-1 0-26 16,3-2-11-16,5 3-11 0,3-3-7 0,0-2-10 16,3 1-1-16,10-7-5 0,-3 1-1 0,5-5-1 15,4-1 1-15,0-4 1 0,2 0-1 0,3-1-1 16,2-3 1-16,-1 3-3 0,2-1-12 0,-4 2-12 16,-5 3-20-16,8 1-84 0,-2 2-61 0,-7 0 139 15,-1 3-109-15,1 1-52 0</inkml:trace>
  <inkml:trace contextRef="#ctx0" brushRef="#br0" timeOffset="69546.58">22191 4844 1012 0,'-4'4'451'0,"1"-4"-266"0,1 2-108 15,2-2 37-15,0 0-2 0,3 2 1 0,0-1-4 16,4 0-21-16,0 1-7 0,3-2-8 0,-1 0-4 16,6 0-18-16,-1 0-7 0,5-3-3 0,-4 2-5 15,2-1-10-15,-1 0-3 0,4 1-1 16,-1 1-3-16,-1 0-9 0,-3 4 0 0,-2 1-2 0,7 5-1 15,-3 7-3-15,0-3 1 0,-3 8-1 0,-2 6 2 16,-4-1-2-16,0 8 2 0,-5 4-1 0,-10 4 3 16,2 1 0-16,-10 5 0 0,1-4-1 0,-4-2-15 15,0 3-20-15,0-4-35 0,-2-6-49 0,1-5 85 16,0 0-61-16,1-11-31 0</inkml:trace>
  <inkml:trace contextRef="#ctx0" brushRef="#br1" timeOffset="76305.61">23011 4652 665 0,'4'-12'356'16,"4"-1"-179"-16,-3-1-87 0,4 3 24 0,1-2 10 15,1 2 0-15,0-2 0 0,-1 2-4 0,-1-1-25 16,1 0-13-16,-2 1-10 0,-1 0-7 0,-1 6-22 16,-1-2-5-16,-2 5-9 0,0-3-4 0,-1 5-12 15,1 1 2-15,-4 1-4 0,0 5-3 0,-2-4-1 16,-2 4-3-16,1 7 1 0,1 1-2 0,-5 2-1 16,1 5-2-16,1 8-1 0,-3-2 0 0,3 1 1 0,-2 7-2 15,-2 10 1-15,-1-1 0 0,2-2 0 0,0 7 1 16,-1-3 0-16,0 7 3 0,0 1-2 0,0 2 0 15,3-10 1-15,0 7 0 0,-1-3 0 0,3 2-1 16,-1-6 1-16,1-3-1 0,0 0 0 0,2-6 1 16,0 0-1-16,1-6 1 0,-3-1 1 0,5-4 1 15,-2-2 2-15,2-2 6 0,0 0 2 0,0-8 1 16,-1 1 3-16,1-5 0 0,-1-2 1 0,1 0 0 16,-1-3-3-16,-4-2-6 0,3-1 1 15,-1 0-2-15,3-1-2 0,-3 0 0 0,2-4-3 0,-3 1-1 16,3 1 1-16,1 0 0 0,0 0-2 0,0 0 0 0,-5 0 2 15,2 1-1-15,1 2-1 0,0-2 1 0,-4-1 1 16,0 0-1-16,-1 1 0 0,0-1-1 0,2 2 1 16,-4-2-1-16,0 2 7 0,0 2 0 0,2-1 5 15,0 0 3-15,-1-1-1 0,2 3 3 0,1-2-1 16,2 2 1-16,3 0-7 0,0-2 0 0,0 0-7 16,4 2-1-16,1-2-1 0,1 0-3 0,1-1 0 15,1-2-2-15,7-1 0 0,-3-1-3 0,2-1 4 16,5-2-3-16,7-4 0 0,0 3 2 15,2-1-1-15,2-3 1 0,3 0-1 0,11-1 3 16,4 1-1-16,1 0 0 0,-3 3 1 0,10 0-1 16,-2 0 1-16,4 3-1 0,0 0 1 0,2 3-1 15,0 1 0-15,0 0 1 0,-1 4-1 0,-6 1 1 16,4-1 1-16,-9 8 0 0,1 1 2 0,-6 0-1 16,2-1 1-16,-9 6-1 0,0 0 1 0,-1 3 0 15,-4 0 0-15,-3 0-1 0,-4-1 0 0,-1 0 0 16,-4 0 1-16,-1-1-1 0,-1-2 2 0,-3-4-1 0,-7-3 0 15,3 0 1-15,4 0 2 0,-7-3 0 0,0-3-1 16,-3-2 0-16,1 0 1 0,-1-2 1 0,2 0 1 16,-3-2-2-16,0-3 2 0,-1 1 0 0,2-2 2 15,-1 1 0-15,-3-3-3 0,1-1 2 0,-1 1-2 16,0 2 0-16,-1 0-3 0,-1 0-1 0,1 3-1 16,-1-2-2-16,0 5 3 0,1-1-3 0,0 1 0 15,-1-5 0-15,1 5-1 0,0 0 1 0,0 0 0 16,1 0 2-16,0 0-2 0,0-1-1 0,0 1 1 15,0 1-1-15,0-3 2 0,0 1-1 0,0-2-1 0,0-2 1 16,1-5-2-16,-1 4 2 0,1-9 0 0,2-1 2 16,1-1-2-16,-1-4 1 0,1-4 0 0,0-5 1 15,-1-2 1-15,0-3-1 0,-1-6 2 16,-1-5-2-16,-1-1-1 0,0-6 1 0,-1-3 0 16,-1-2-1-16,0 0 0 0,1 0-1 0,-1 3-1 0,1 0 1 15,-1-1 1-15,2 2-2 0,0 0 0 16,0 4 1-16,0-1-2 0,3 6 2 0,-3-3-1 0,2 7 1 15,-2 6-2-15,1-1 2 0,0 1 0 0,-1 8 0 16,0 1 0-16,0-1-1 0,0 3 1 0,0 4-1 16,0-1 1-16,1 4-1 0,-1 3 1 15,0-3-3-15,0 6 2 0,1 1 0 0,0 0-1 16,0 3-1-16,2 2 0 0,-3-3 0 0,2 7-2 16,0-2 2-16,-1 3-2 0,0-1 1 0,-1 2 0 15,1 1 1-15,-1 0 0 0,0 2-1 0,0-1 4 16,2 0-1-16,-1 2 1 0,-1-1-2 0,0-2 0 15,1 3 2-15,0-2-1 0,0 3 3 0,0-3-2 0,-1-2 1 0,0 0-1 16,0 2 1-16,0 0 1 0,1-2-2 0,-1 0 0 16,0-1-1-16,0-1 1 0,0 1 0 15,1 0 0-15,-1 0 0 0,0-1 0 0,1 1 1 16,-1 2-1-16,-1-1 1 0,1 3-1 0,-2 1 1 16,0 0 0-16,-1 0 2 0,0-1-2 0,-3 2-1 15,0-3 3-15,-2 1-1 0,2 0 0 0,-6 1 0 16,-1 0 1-16,-3-3 0 0,-2 0 0 0,1 0 2 15,-3-1-1-15,-4-1 1 0,-2-2 0 0,-8-2 1 16,3-2 0-16,4 2-2 0,-10-3 0 0,-3-1 1 16,-2 4-2-16,1-1-1 0,2 0-1 0,3-4 0 0,-10 4-1 15,-2-2 0-15,1 1 0 0,4 1 0 0,-6 0-2 16,6-1 3-16,-4 4-1 0,5-1-2 0,-1 0 2 16,3 2 0-16,4 1 0 0,2-1 1 0,5-1-1 15,-3 1 0-15,5 0 0 0,-2 1 0 0,8 0 0 16,-3-1-1-16,7 0 0 0,0 1-2 0,0 0 2 15,5 0-3-15,4 2 1 0,1 0-1 0,1-2-2 16,3 2 0-16,3 2-1 0,-1-2 0 0,1 1 0 16,2 3 0-16,2-4-1 0,0 1 1 15,1 3 2-15,1-2-13 0,1-1-21 0,3 1-81 16,3-6-60-16,-2 1-120 0,7-1 219 0,-3-7-205 16,-1 1-107-16</inkml:trace>
  <inkml:trace contextRef="#ctx0" brushRef="#br1" timeOffset="98427.88">4415 4025 588 0,'-11'-12'356'15,"6"4"-134"-15,-6-2-109 0,8 4 55 0,-5-1-2 16,-2-1-11-16,2 3-12 0,2-1-44 0,1 3-14 16,-3 1-12-16,7 0-14 0,-3 0-21 0,2 2-13 0,2 4-7 15,0-1-6-15,-1 0-7 0,1 3-4 0,2 2 0 0,-2 0-1 16,5 6-2-16,-1-2 2 0,1 4 0 15,-1 4 1-15,0 1-1 0,0 3 0 0,-3 5 1 16,2 4-1-16,-2-1-3 0,-1 4 1 0,0 2-1 16,-5 5-1-16,5 2-1 0,0 2 0 0,2 4 0 15,-7 2 2-15,2 1 3 0,-9 1-4 0,4 4 1 16,1 5 3-16,-3-6 1 0,-8 9-1 0,-1-2 0 16,4 4 1-16,-1 6-1 0,1-1 0 0,0-2 1 15,-1-8 0-15,4 0-1 0,0 10 0 0,0-1 1 16,0-11-1-16,3-1 0 0,1 2 1 0,-2 9-1 15,2-2 0-15,1 2-2 0,2-14-5 0,-1 9 3 16,1 1 0-16,1-4 0 0,1 3 1 0,0-2-1 16,1-1 1-16,1 2 3 0,0-2 2 0,1 0-2 15,0 0 2-15,0-3-1 0,1 2-2 0,2-5 1 16,0 0 0-16,0 1 0 0,0-1 0 0,2 0 0 16,0-2 0-16,-2-6-1 0,2 3 1 0,0-2 0 15,1-3 0-15,0-1 0 0,0-3 0 0,-1-6 2 0,1-5-2 16,2 5 0-16,-2-1 0 0,0-8 0 0,-1-2 0 15,1 0 0-15,-1 1 1 0,0-3-1 0,0 2 2 16,0-6-1-16,-2 2 1 0,0 0 2 0,0-1-3 16,-1-1 4-16,-1 0-3 0,0 0 0 15,0 0-1-15,-1-1 1 0,-1-1 0 0,1 1-2 16,-4-1 0-16,0 2 0 0,0-2 0 0,-1 1 0 16,-2-3 1-16,1 2-1 0,-2-2 0 0,2-2 1 15,-1 3 0-15,0-3-1 0,1 2 0 0,0-2 0 16,1-2-1-16,1 2 1 0,-1-4 1 0,3 2-2 0,-1-2 0 15,0-1 0-15,1-3 2 0,2 2 0 0,0-2 0 16,0 2-1-16,2-5-2 0,0-1 2 0,1 1-1 16,1-1-1-16,0-2-3 0,0 2 2 0,3 1 2 15,-2-4 0-15,2 1 1 0,-1-1-1 0,1 0 0 16,3 0 0-16,-1 0 1 0,1-5-3 0,2 2 1 16,4 0-1-16,-2-2-1 0,8-1 1 0,-3-1 0 15,5-1 0-15,2 2-2 0,4 0 3 0,-3-1-3 16,2-1 1-16,2 0 1 0,0 0-2 0,1 3 0 15,-5 1 4-15,3-4-1 0,9 3 0 0,-1 1 1 16,1 2-2-16,3 1 3 0,-4 0-1 0,10 1-1 16,0 3-1-16,2 0 1 0,-7-1 1 0,11 4 0 15,-6-3 1-15,8 3-3 0,5-2 1 0,-1-1 2 16,-1 0-3-16,4 0 0 0,0-3-3 0,7 2-1 16,-3-1 2-16,5-4-1 0,-2 2 1 0,3-1 3 15,4-1 2-15,9-1 0 0,1 4 2 0,-8-8 2 16,7 5 1-16,-3-1 0 0,5-2 1 0,-11 0-2 15,-1-2-3-15,10 0 2 0,-1-2-1 0,-3 4 0 16,-1-3 1-16,6-2-1 0,5 2-1 0,-2 1-1 0,4 0 2 16,-9 2-2-16,7-1 1 0,-2 1 0 0,-2 1 0 15,-8 0 0-15,11 1 1 0,-3 0-1 16,-4 2 0-16,-5-2 1 0,-3 3 0 0,1 1-1 16,-1 0-1-16,4 0 0 0,-10 0-1 0,2 1 2 15,-6 3-2-15,-1-2 1 0,0 1-1 0,1-2 0 16,-5 4 1-16,0-1 0 0,-7 2 0 0,3-2 0 15,-5 2 1-15,-2-1 1 0,-4 0 0 0,-10 1-2 0,7-1 2 16,1 0 0-16,-9 0 1 0,3-2-1 16,-1-1-1-16,7 1 1 0,3 1 1 0,-2-3 1 0,-6 0-1 15,5 1-1-15,0 0-1 0,-1 3 2 0,0-5-1 16,5 4-2-16,-2-1 2 0,5 0-2 0,-9-1 1 16,1 2 1-16,3-2 1 0,-10 5-1 0,3 3 2 15,-4-6-1-15,-6 1 0 0,4 1-1 0,2 4-1 16,-4-2 1-16,4 0 0 0,-2-1 0 0,-1 0-1 15,1 3 3-15,-2-1-1 0,-3 2 0 0,0-2 1 16,-6-2-1-16,-6 1-2 0,4 1 1 16,2 2 1-16,-7-3-2 0,-3-1 1 0,-1 2 1 0,3 1-1 15,-1 2 2-15,1 0 0 0,-4 2-3 0,2-1 1 16,0 0 0-16,0 1-1 0,0 0 0 0,0-1 0 16,-2 0-1-16,1-2 1 0,-1 0 2 0,0 1 2 15,0-1-2-15,-1-1 1 0,0 2-1 0,0-1 1 16,0 3 0-16,1-1-1 0,-2-1 0 0,-4-1-2 15,2 0 1-15,3 5-2 0,-3-4 4 0,-2-1-2 16,0-2 0-16,1 2-1 0,1-2 0 0,1 2 2 0,-5-5-3 16,0-3 2-16,1 2-1 0,3 0-1 0,-5-4 1 15,-1-1 1-15,2 0 1 0,0-1-2 0,2-1 4 16,-1-1-1-16,0-4 0 0,-3-3 4 0,2-1-2 16,3 2-1-16,-1-4 1 0,-2-1 0 0,1-2 0 15,-1 1 0-15,-2-2-2 0,2 2 0 16,-4-6-2-16,0 0 2 0,-1-4-4 0,3 4 0 15,-2-7 1-15,-3-1 0 0,3-3-1 0,-2-1 0 16,1-4 0-16,-1-1-1 0,-4-4-1 0,2-2 1 16,-1-5-3-16,3-2 2 0,-1 8 0 0,3-8-1 0,-3-8 0 15,3-1 2-15,-1 8 1 0,2-3 0 0,-4-1 0 0,0-10 0 16,-3-1 1-16,0-2 0 0,0 10 0 0,1-10 1 16,-2 1-2-16,3 0 1 0,2-4 0 15,1 3 1-15,-2-1-2 0,3 1 3 0,0-4-2 0,1-1 0 16,0-1 2-16,1-1-2 0,-1 0 1 15,1 0-2-15,0 0 2 0,2-5-3 0,2 3 2 16,1 1-1-16,0-1 0 0,-2-2 0 0,3 3 1 16,-2 9 0-16,2 3-1 0,2-12 0 0,-4 1 0 15,-1 11 0-15,3 1 1 0,-2 0 0 0,1-9 2 16,-3 5-2-16,0-4 0 0,1 16 2 0,0-7-2 16,-3-1-1-16,0 3 3 0,0 2-2 0,0 4-1 15,1 1 0-15,-1 1 0 0,0-2 0 0,1 5-1 16,3 1 0-16,2 3 0 0,0 0-2 0,-1 1 2 15,0-2 1-15,2 6-1 0,4 2 0 0,-6 4 0 16,1-5 1-16,-5 9-1 0,2 1 2 0,3 5-1 16,-6 2 0-16,2 6 0 0,-6-3 0 0,2 6 4 0,-2 3-4 15,1 2 2-15,-1-2-2 0,0 6 0 0,1-1 0 16,-5-1-1-16,5 3 0 0,-2 2 0 0,1 0 1 16,-1-1-1-16,1 2 1 0,-3 0-2 0,3 1 2 15,-1-1 0-15,-1 0 1 0,-1-1-1 0,2 1 0 16,-1-1 1-16,0 2 1 0,-3-4 3 15,1 4-2-15,-2 0 2 0,-1 0-1 0,1 0-1 16,-6 0 2-16,3 5-1 0,-6-3-2 0,3 1 0 16,-4 3-1-16,0-1 1 0,-5 2-1 0,1 1 0 15,-2 0-1-15,-1 0-1 0,4 0 0 0,-12-2-1 0,-7 4 2 16,2-3-2-16,4 0 2 0,-8-1 1 0,3 3 2 0,-12-2-1 16,6-1 1-16,-3 2 2 0,4-4-2 0,-12 3 2 15,2-2-1-15,-6-2 0 0,2-1-3 16,0 1 4-16,-4-1-2 0,4 1-1 0,-9-2 1 15,5 1-3-15,2-2 2 0,-2 1-2 0,1-1 2 16,-3-1-2-16,-3 1 0 0,3-3-1 0,1 3-2 16,0-3 2-16,-4 1 1 0,4 0-3 0,-4 0-1 15,-3 0 2-15,2 0 0 0,1 2 1 0,0 0 1 16,9-1 0-16,-1 1-1 0,-10-2 1 0,-2 2 0 16,13 0 0-16,-4-2 1 0,1 2 0 0,-6-2 0 15,-1 0 0-15,-2-1 1 0,8 0 0 0,-8 0-1 16,4 2 3-16,-4-5-1 0,6 2 0 0,-1-5 3 15,-4 0-3-15,6-1 3 0,-5 2 0 0,3 2 1 16,1-5-3-16,0 0 1 0,1 1 0 0,-2 2-4 16,2 1 2-16,1-1-1 0,2 0-2 0,4-2-1 15,-4 2 1-15,5-3-1 0,-2-1-1 0,10 3 2 0,7-4-3 16,-11 2 0-16,0 0 2 0,8-1 0 0,-1 3 0 16,3-1 1-16,-6-1 1 0,3 1-2 0,-4 0 3 15,14 2-2-15,-12-5 1 0,3 2 1 0,-1 1-2 16,-4 1 1-16,4 1-1 0,-3 0 2 0,-3 3-2 15,4-1 0-15,4 4 0 0,-1 0-2 0,4 2 2 16,-11 0-1-16,2 2 1 0,2-2-1 0,-5 4 0 16,5 3 0-16,-2-2 1 0,-6 1 2 15,12 1-1-15,3 0 0 0,-2-1 5 0,1-1 0 16,0 1 4-16,3-2 3 0,3 1-1 0,5-2-1 0,0 2 5 16,-5-2 2-16,12 1-3 0,3-1 0 0,1 1-2 0,-2-1 1 15,5-2-2-15,-1 1 2 0,2-2-2 0,3-1-2 16,-4 0 1-16,2 0-2 0,3 0-1 0,2 0-2 15,-3-1 1-15,3 2-1 0,3 0-2 0,-6 0-2 16,6 0 0-16,-1 0-2 0,1 0 3 16,-2-2-2-16,2 2-1 0,0 0-1 0,-1-1-3 15,4 1-3-15,-2 0-13 0,1 0-20 0,4 0-31 16,2 3-102-16,3-2-144 0,9 1 239 0,-2-3-165 16,3 1-85-16</inkml:trace>
  <inkml:trace contextRef="#ctx0" brushRef="#br1" timeOffset="100299.62">10869 5273 552 0,'-2'-1'247'0,"0"-1"-121"0,4-3-62 0,-2 4 77 16,0 0-69-16,0 0-8 0,2 1-3 0,-1 1-5 15,0-1-8-15,-1 2-12 0,-1 0-10 0,5 3-22 16,-1-1-1-16,0 1-1 0,-1-1 0 0,2 2 0 16,2-1-1-16,1 3-1 0,2 1-2 0,-5-2 2 15,2 1 0-15,1 1 0 0,0 2-1 0,1-2 1 16,-3 1 0-16,4 3 1 0,-1-3-1 0,0 1 0 16,3 0 1-16,-2 1-1 0,2 0 0 0,-2 0 1 0,5-1-3 15,-5 0-1-15,4 4 1 0,-2-4 1 16,0-1-2-16,1 2 1 0,3 1-1 0,2 1-1 0,-2 1 3 15,4 1-1-15,3 0 0 0,-1 1-2 16,4 2 1-16,5-3-1 0,-1 2 1 0,2 1 0 0,1-2 1 16,-3-1 0-16,2 0-1 0,3 1 4 15,0 1-1-15,1-1 0 0,7 0 3 0,-5-2 0 16,12 2-3-16,-3-1 1 0,3 1 3 0,2-1-2 16,-1 0-1-16,-2 0-1 0,0-1 1 0,-3-2 0 15,7 5 3-15,-2-2-3 0,-4-3 0 0,3 3-2 0,3 0 1 16,2 1 0-16,-7-1-1 0,-6-2 0 0,1-3-2 0,9 5 1 15,3 1-1-15,-5-2 3 0,-2-2 0 16,3 2 0-16,4-1 0 0,-1 3-1 0,1-2 2 0,0-2-1 16,-3 0 0-16,2 1 0 0,4 1 0 15,0-2 0-15,1 2 1 0,-3-4 0 0,0 0-1 16,4 4 2-16,-3-2 1 0,-5 1-2 0,2-3 1 16,-2 1 1-16,4 3-2 0,-5 0 0 0,2 0 1 15,-11-5-2-15,-3 3 1 0,15 1-1 0,-5 0 0 16,-8-3-1-16,7 1 1 0,-1 1 0 0,6 0-1 15,-2-2 1-15,3 0-1 0,-11-2 1 0,10 4 0 16,0 1-2-16,0-3 2 0,1 1-2 0,-4 2 2 16,2 2 0-16,1 1 0 0,0 1 0 0,-5 2 3 15,-1-6-1-15,-2 5 0 0,8 4 1 0,-3-6-1 16,1 3 3-16,-1-3-3 0,3 2 3 0,-2-6-3 16,4 7 2-16,-5-5-2 0,-1-4 0 0,5 5-1 15,1-3 1-15,4 2 0 0,-5-4-1 0,-4 2 3 0,-4-4-2 16,9 2 1-16,4 3 3 0,-11-6 1 0,3 0-1 15,-1-2 1-15,9 0 1 0,1-1 1 0,2 0 2 16,-9-2-1-16,10 0 2 0,-1 0-1 0,1 0 0 16,0 1-2-16,-2 3 1 0,2-1-3 0,0 0-2 15,-3 1 0-15,3-1-4 0,-4 0 2 16,1 1 0-16,-1-1 1 0,2-1-1 0,1 1 4 16,-2-3-1-16,4 1 4 0,4 0-1 0,-5-1 0 15,4-3-1-15,-1 2 2 0,-1-3-6 0,5 0 1 16,1-4-1-16,5 3-4 0,-19-1 3 0,7-2-2 0,4 2 1 15,0-4-1-15,-4 2 4 0,-7-1-2 0,7 1-1 16,3-2 5-16,3 0-3 0,0-2 0 0,-14 3-2 16,10 0 1-16,4 1-2 0,-9 2 2 0,2 0 2 15,3 1-3-15,-7-2 0 0,7 2 0 0,-4-4 0 0,-1-1-1 16,2-1 2-16,-3 1-3 0,7 1 0 0,-10-4 0 16,4 0 1-16,-1 2-1 0,-2-3 2 15,1 4 1-15,-5-4-2 0,3 2 1 0,-2-1 1 16,0 0-1-16,2 0 2 0,-2 0-1 0,0 1 2 15,-5 1 0-15,-7-6-2 0,12 4 3 0,0-1-2 16,-9 2 1-16,3-1-2 0,0-3 1 0,6 0-1 16,0 1-3-16,2 1 3 0,-13-1-1 0,9-3-1 15,1 1-1-15,-4 1 0 0,2 2-1 0,1-1 0 16,2-1 4-16,2 3-1 0,-3-2 2 0,-1-2 0 16,0 3 2-16,5-1-2 0,-5-2 2 0,0-1 0 15,-2 1-1-15,4 1 1 0,-2-2-1 0,-1 2-3 16,-6-2 0-16,-2-1 0 0,5 2 3 0,-4-2-1 15,0 1-2-15,0 3 0 0,-1-1 0 0,-5 2 3 0,-2 1-2 16,3-6 3-16,1 3-3 0,-7 3-1 0,-4-4 2 16,1-1 0-16,4 1-1 0,-2-2-2 0,1-1 2 15,-3 5-1-15,4-4-2 0,-5 1-1 0,2 1-1 16,-1-1-2-16,-3 2 2 0,0 0 1 0,-5-1 0 16,1-1 1-16,-6 0 4 0,6 2 1 15,-6-4 0-15,-2 3 1 0,0-3-2 0,1 1 1 0,-4 1-3 16,1 1 0-16,0 0-2 0,0 3 0 15,0-3-2-15,1 3 2 0,2 0 2 0,0 0-1 0,4 4 1 16,-2-3 0-16,-1 2 3 0,0 1 0 0,4-3 1 16,0 2 0-16,-5 3-2 0,0-4 0 0,-2-2-1 0,5 4 0 15,-3-2 0-15,2-1-1 0,-6 0-1 0,4 0 0 16,2-2 0-16,0 0 1 0,-2-1 0 0,0-1 2 16,0-1-1-16,1 3 0 0,-1-1 1 15,-1-2 0-15,1 1 0 0,-3-2-1 0,1 3 3 16,-3 4-1-16,1-4-2 0,-7 8 0 0,3-2 0 0,-5 2 1 15,-2 3-3-15,-1 2-1 0,0 0-4 16,-1-2-1-16,-2 1-2 0,0 1 1 0,-1 0-3 16,2 1-1-16,0 0-1 0,-1-2-5 0,1 2-20 15,-1 3-15-15,2-2-16 0,0-1-32 0,0 2 68 16,1 1-54-16,0 0-15 0</inkml:trace>
  <inkml:trace contextRef="#ctx0" brushRef="#br1" timeOffset="100828.2">22430 5554 515 0,'-10'1'310'16,"4"0"-134"-16,0-1-87 0,6 5 35 0,-8-5-5 15,7 1-7-15,-3-1-6 0,2 0-7 0,1 0-31 16,1 0-8-16,3 0-6 0,-2-2-9 0,5 2-9 15,3 0-5-15,-1-2-5 0,2 2-1 0,1 0-7 16,-2 0 0-16,4 0-7 0,-2 0 1 0,3 0-7 16,-3 2-1-16,2-2-2 0,0 0 1 0,1 0-3 15,-1 0 0-15,3 1 0 0,-1 0 0 0,-2 0-1 16,3 0 0-16,0 0 1 0,3 0 0 16,-4 2 1-16,3-1 0 0,-5-1-1 0,5 2 2 0,-3-2-2 15,2 1 4-15,-8 2-4 0,-3-2 4 16,1-1 2-16,-5 0-2 0,2 3 3 0,-4 3-2 15,-3 0 1-15,1 1-1 0,-2-2 0 0,-3 3 1 16,3 3-1-16,-5-2 1 0,-1 4 0 0,0 2 1 16,-1-4 3-16,3 8-2 0,-3-4 3 0,4 5 0 15,-2 0 1-15,3-1-1 0,-1-5-1 0,3 1 1 16,1-1-2-16,-1-1 1 0,3 1 0 0,-2-7-4 0,2 0-7 0,-1 0-88 16,-1 2-104-16,1-3 157 0,-1 0-104 0,-3 7-65 15</inkml:trace>
  <inkml:trace contextRef="#ctx0" brushRef="#br0" timeOffset="121617.79">18667 7706 908 0,'-4'-9'461'0,"4"-3"-260"16,-3 0-113-16,2 3 39 0,1-1-32 0,-2-1-11 0,1 0 0 15,5 3-5-15,-1-2-1 0,-6 2-27 0,2 4-14 16,1-1-8-16,-3 5-10 0,-1 3-4 0,3 10-7 16,-7-4-5-16,8 13-3 0,-1 5-2 0,-4 7-2 15,0 0-5-15,1 9-5 0,-1 3-11 0,1 7-34 16,-1 0-1-16,4 10-3 0,-2-2-2 0,1-2-1 15,-3 3 6-15,-1-7 5 0,3 2 10 0,-4-8 37 16,-1-6 7-16,-2-9 7 0,1-1 11 0,2-5 15 16,0-14 6-16,-1-1 17 0,1-1 5 15,-1-7 2-15,2-5-1 0,2-1-2 0,-1-8-1 16,2-9-7-16,0 4-8 0,2-9-18 0,3-8 0 16,3 2-8-16,2-9 1 0,4-2-6 0,5-2-7 15,-1-2-3-15,8 1-2 0,-1-1 3 0,2 6-4 16,-2-6 2-16,3 18-1 0,-3-1 0 0,-2 12 0 15,2-5-1-15,-8 29 1 0,1-4-2 0,-2 16 2 16,-6 8 0-16,-2 11-2 0,-1-2 2 0,-3 9 2 16,-1 8 0-16,-2-1 0 0,-3 0 3 0,-1-6 0 0,-4-8 0 15,-2 2 5-15,1 2 2 0,-2-15 5 0,-3-7 5 16,3-6 2-16,-3 0 11 0,-5-16 1 0,1 4 1 16,2-9-2-16,-4-11-3 0,3 6-6 0,-4-11-4 15,0-1-4-15,3-4-13 0,4 1-2 0,-3-3-2 16,4 0-8-16,4 4-32 0,-3-2-16 0,11 9-27 15,-1-3-30-15,5 8-216 0,-1-2 250 0,12 14-153 16,-3 0-95-16</inkml:trace>
  <inkml:trace contextRef="#ctx0" brushRef="#br0" timeOffset="121890.78">18985 8278 979 0,'0'-19'514'0,"-2"5"-269"0,1-1-144 0,-4 7 154 16,0-3-158-16,5 9-12 0,0-3 0 0,0 5 5 15,1 4-8-15,3 2-13 0,-1 2-11 0,1-3-26 16,4 9-6-16,3 1-4 0,-4-1 0 0,4 2-11 16,1 2-1-16,-3-2 0 0,8 2-6 15,-2-4 2-15,2 1 0 0,1-9-1 0,5-4-1 16,-4-1 3-16,8-7-1 0,-2-5 2 0,-3-7 1 15,6-3 3-15,-7-4-4 0,-1-2 2 0,-4 1 0 16,2-2 2-16,-9 4-3 0,0-1-1 0,-3 1-29 16,0 2-24-16,-11 9-28 0,2-1-36 0,-6 2-192 15,-3 2 228-15,1 0-146 0,1 2-95 0</inkml:trace>
  <inkml:trace contextRef="#ctx0" brushRef="#br0" timeOffset="122205.86">19646 7745 728 0,'-5'-7'333'0,"4"1"-165"16,2 2-88-16,0 0 42 0,0 3-31 0,1-1 10 15,-2 0-1-15,4 2-7 0,-2 1-3 0,2 5-7 16,-3 0-1-16,1 3-5 0,2 7-3 0,-4 6-13 16,0-1-8-16,0 7-7 0,-5 5-8 0,-1 10-14 15,-1-2-7-15,-4 13-5 0,-1-5-3 0,0 5-4 16,0 0-1-16,-5 0-2 0,4 0-3 0,1-6-22 16,-1-2-9-16,2-13-11 0,0 2-17 0,0-8-21 15,8-13-35-15,2-4-156 0,1 1 198 0,0-10-113 16,8-3-59-16</inkml:trace>
  <inkml:trace contextRef="#ctx0" brushRef="#br0" timeOffset="122389.27">19929 7622 1143 0,'-5'17'591'0,"-4"-1"-329"0,2 2-168 0,-7-4 146 0,4 6-178 0,1 4-5 16,0 2-1-16,1-1-3 0,2 4-6 0,1 2-11 15,1 7-5-15,2 6-8 0,-1-2-2 16,3-1-17-16,2 6-28 0,-1 0-21 0,4 1-28 16,-3-2-17-16,2-7-83 0,0 1-47 0,-1-7-76 15,0-6 179-15,0-8-162 0,-1 2-60 0</inkml:trace>
  <inkml:trace contextRef="#ctx0" brushRef="#br0" timeOffset="122639.62">19673 7823 727 0,'-20'2'474'0,"-2"4"-180"15,1 6-156-15,1 1 66 0,-2 0-32 0,3 3-25 0,2 0-40 16,-2 3-10-16,8-4-13 0,2 5-8 0,4-4-16 16,-1 2-5-16,8-8-4 0,0 3-7 0,12-4-12 15,0-3-7-15,7-5-4 0,2-1-5 0,6-7-8 16,6-3-3-16,5-6-3 0,-1 0 0 0,-4-1-2 15,2-1-13-15,10 3-41 0,1-3-31 0,-7 4-36 16,2 7-47-16,-3 3-68 0,7-2 151 0,-4 6-124 16,4 0-22-16</inkml:trace>
  <inkml:trace contextRef="#ctx0" brushRef="#br0" timeOffset="122902.53">20283 7997 1540 0,'-11'11'635'0,"0"-5"-428"0,-3 1-141 0,1-5 30 16,1 1-18-16,1-3-7 0,0 0-2 0,1 0-15 15,-2-4-7-15,2 2-6 0,-2 0-6 0,3 1-16 0,4 2-5 0,-5 2-5 16,2 1-1-16,2 1-6 0,1 3-1 0,-3 0-1 16,8 7 1-16,0 6 0 0,-2-3-1 0,4 3 0 15,2 1-2-15,2 1-1 0,4 2-1 16,4-3-1-16,4-8-18 0,-4 0-1 0,7-7-1 0,0-4-1 16,3-7 0-16,0 1 3 0,0-12 1 15,-2 2 3-15,-5-6 19 0,3 1 2 0,-12-5 3 16,1 0 1-16,-7 1 3 0,-4-2 1 0,-9 2 1 15,0 0-1-15,-7 5-3 0,-3 1 2 0,-1 3-4 16,-1 0-5-16,1 3-13 0,2 1-15 0,0 4-46 16,-1-1-28-16,7 1-33 0,3 2-57 0,3 1-111 0,6 0 203 15,8 3-138-15,-2 1-35 0</inkml:trace>
  <inkml:trace contextRef="#ctx0" brushRef="#br0" timeOffset="123213.61">20512 7969 1014 0,'-16'11'621'0,"5"7"-312"0,0-1-202 0,5-5 151 15,-1 3-195-15,-4 3-21 0,3 2-3 0,1 5-1 16,1 0 1-16,2-1-28 0,-5 2-4 0,1 0-3 16,4 1-1-16,0-4 0 0,0-2-1 0,4 0-2 15,0-4 0-15,0-2 0 0,1-6-1 0,1 1 1 16,0-10 0-16,2-1 0 0,3-7 12 0,-3 1 6 15,-2-16 6-15,5 3 2 0,-2-4 9 0,1-6 1 16,2-1 1-16,0 2 2 0,-2-3-7 16,4 1-2-16,5 1-2 0,-8-1 1 0,3 5-6 0,5 1 0 0,4 0 2 15,-5 0-1-15,3 5-5 0,-1 4-5 0,-3 7-2 16,11 3-4-16,-10 14 0 0,2-6-4 0,-3 13-3 16,0 11-12-16,-2-3-21 0,0 11-26 15,1 0-36-15,-4 5-219 0,2-1 248 0,-4 3-147 0,0-1-112 16</inkml:trace>
  <inkml:trace contextRef="#ctx0" brushRef="#br0" timeOffset="123709.96">21137 8116 819 0,'-7'5'454'0,"2"-2"-209"0,0 0-136 16,2 0 85-16,1-1-42 0,1 1-21 0,1 0-5 16,2-2-16-16,0 1-7 0,7-2-7 0,-1 2-5 15,5-6-21-15,-2 4-7 0,11-4-8 0,-2-1-10 16,4 0-19-16,2-1-8 0,3 6-6 0,-4-4-4 16,1 3-4-16,-8 1-2 0,9 3-18 15,-4 1-14-15,-2 2-19 0,-2 0-26 0,-5-2-31 0,4 4-135 16,-5-1 175-16,4 2-122 0,-6 2-45 0</inkml:trace>
  <inkml:trace contextRef="#ctx0" brushRef="#br0" timeOffset="123986.3">21366 7982 876 0,'-10'2'514'15,"-2"1"-241"-15,5-3-164 0,4 0 97 0,-1-2-75 16,4 1-15-16,3-1 0 0,1-4-13 0,2 1-8 16,2 0-10-16,7 0-5 0,-2-1-18 0,2 1-8 15,3 0-11-15,0 0-6 0,1 5-15 0,2-1-7 16,-3 4-3-16,-1 2-3 0,2 3-5 0,-3-2-1 16,0 7 1-16,-1 0-1 0,1-1-1 0,-4 4 1 15,-1 0-1-15,-1 0-3 0,-1-3-7 0,-2 2-5 0,-1 4-29 16,-1-2-14-16,0-1-19 0,-4 0-22 0,-1 1-28 15,-1 2-123-15,-7 0 172 0,2-1-112 0,-1 0-32 16</inkml:trace>
  <inkml:trace contextRef="#ctx0" brushRef="#br0" timeOffset="125201.8">22238 7825 805 0,'-10'0'425'15,"1"3"-201"-15,-1 4-117 0,0-2 64 0,1 3-50 16,0-2-15-16,0 7-6 0,1-3-10 0,-1 9-14 15,2-3-13-15,-1 7-22 0,1 5-9 16,3 4-10-16,-1 1-4 0,0-3-11 0,4 5-3 0,0 6-2 16,-1 0-1-16,0-7 1 0,2 1-1 0,-1 2 0 0,1 5 0 15,0-2-1-15,0 2 2 0,-1-9 2 0,1 6-2 16,0-2-1-16,0-3 1 0,0-1 2 16,0-3 1-16,-2-1 1 0,0-4-1 0,1 0 2 15,-4-5 15-15,1 1 4 0,1-9 2 0,-2 2 5 0,1-6 6 16,0 3 5-16,2-8 0 0,0 2-1 15,0-3-10-15,2-2-3 0,0 0-3 0,0-1-5 0,2-2-8 16,1 0-3-16,3-1-1 0,-2 1-3 16,1-1-4-16,4 0-1 0,3-1-2 0,1-1 2 15,0 3-3-15,5-1-1 0,3 1-1 0,5-1 1 16,7 0-2-16,-2 0 1 0,1 2 1 0,11 0 0 16,-1 1 0-16,3 0 0 0,4 1 1 0,6 0-2 15,0 0 2-15,7 0 1 0,-1-1 0 0,1-4 4 16,2 3 0-16,2-8 0 0,3 0 1 0,-1 0 2 15,-2-1 1-15,6 0-4 0,-4-1-1 0,3 1 0 16,-2 1-1-16,-1-1 0 0,2 4 1 0,-7 0-1 16,1-1-1-16,-8 4 4 0,-3-2-4 0,-5 2 1 0,-13 4 1 15,7 2-1-15,-4-2 0 0,-8 1 0 0,-3 2 1 16,-1 1-1-16,3 3 3 0,-8 3-2 0,5-2-1 16,-9 3 1-16,-6 0 0 0,0 0 0 0,-6 2 0 15,-1 4 0-15,-6-4 0 0,2 1 0 0,-5 0 1 16,-3-2 1-16,2 0-3 0,0 1 1 0,0-5-2 15,-1-2 0-15,2-2-1 0,-3 1 0 0,4-5 0 16,2 0-2-16,-2-3 0 0,1-3 0 0,2 0 1 16,0-2-2-16,1-2 0 0,0-2-1 15,7-1-1-15,-2-4 1 0,0 5 2 0,2-3 1 0,2-6-1 16,-1 0 1-16,0 2 1 0,-2-2 1 0,-3-2-1 0,4-2 2 16,1-3-2-16,-2-2 1 0,1 4 0 0,-5-10 2 15,3 5-1-15,-2-7 2 0,-2 2-1 0,-1-7 0 16,-5-1 1-16,-2-4-1 0,-2-4-1 0,0 2-2 15,-1-2 2-15,-1 1-2 0,1 0 2 0,0 6-1 16,-2-3 0-16,7 15-1 0,-2-4 0 0,1 6 2 16,1 4-1-16,1 8 0 0,0 0-1 15,1 5 0-15,1 5 0 0,-1 3 0 0,0-3-1 16,3 9-2-16,-1-1 2 0,0-3-1 0,0 2-1 16,1 2-1-16,0-1 0 0,0 1-1 0,1 3 0 15,1-2 2-15,0 5-1 0,1-6 1 0,0 4 1 16,-1 1 1-16,0-3 1 0,3-2 1 0,-3 2 0 15,-2-2 1-15,1 0 1 0,-1 5-1 0,0-5 0 16,-1 1 1-16,-2 3 0 0,-2 1 1 0,0-5-1 16,0 4-2-16,-4-4 0 0,3 2 2 0,-3 4 0 15,-1-5-2-15,-3 1-1 0,0 1 1 0,2 2 2 0,-4 1 0 16,-5 0 0-16,1-1 0 0,-1 0 0 0,-1-1 1 16,-6 1 1-16,-7-3-2 0,-15-2-2 0,7 1 1 15,-7 2 1-15,-13 2 2 0,-1-3-2 0,-8 3 0 16,-4 0-1-16,-7-1 3 0,3 4 0 0,-6-4 0 15,5-2-2-15,-6 0-2 0,-2-1 2 0,5 2 0 16,0 1 0-16,2-1 0 0,-1 0-1 0,3 2 0 16,-2 0 1-16,10 5-1 0,-1-4-2 0,11 3 0 15,-2-1 0-15,9 1-1 0,7 1-1 16,10-2 1-16,0 1-4 0,7-3 2 0,16-4-12 0,-1 0-57 16,0 1-40-16,12-1-52 0,3-2-80 0,7-2 168 0,7-3-170 15,13-3-88-15</inkml:trace>
  <inkml:trace contextRef="#ctx0" brushRef="#br0" timeOffset="126579.93">18438 9655 735 0,'-4'-4'392'16,"-2"0"-193"-16,-3 2-110 0,4 2 60 0,-1 0-50 16,0 0-32-16,0 3-7 0,1-1-10 15,1 3-9-15,0 4-26 0,1-2-6 0,-1 9-3 16,0 1-2-16,2 7-4 0,0-1 0 0,-1 13-1 16,2-3-2-16,-1 7 3 0,2 4 0 0,1 0 0 15,0 0-1-15,0-3 1 0,2-7 0 0,0 3 0 16,-2 0 2-16,2-9-1 0,-1-5 1 0,2-3 1 0,-2-3 6 15,0-8 0-15,0 3 6 0,1-7 1 0,-2-5 2 16,2 0 1-16,-1-5 2 0,-1-3-1 0,3-11-4 16,0 1-3-16,-1-7-4 0,4-2-1 0,5-7-6 15,-4-1 0-15,12-5-4 0,-2 2 0 0,7 2-2 16,-3-2 3-16,6 10-3 0,2 2 1 0,-3 8 2 16,0 9 1-16,-6 13 1 0,3 1 1 0,-6 15 1 15,-4 11-1-15,-8 10 2 0,-5-3-1 0,1 2 2 16,-12 7-2-16,-2 7 13 0,-2-2 6 0,-2-7 5 15,0 1 11-15,-2-11 8 0,-2 3 23 0,-3-16 4 16,2 7 5-16,1-17-7 0,1-1-1 0,-8-6-5 16,4-5-9-16,0-6-7 0,2-8-21 15,2 3-8-15,1-11-5 0,4 2-3 0,2-5-9 16,-1-2-3-16,11 2-1 0,-3 1-5 0,5 1-24 16,0-1-13-16,9 8-24 0,-1-3-26 0,5 3-111 15,3 4-103-15,3 4 215 0,0 0-161 0,2 6-105 16</inkml:trace>
  <inkml:trace contextRef="#ctx0" brushRef="#br0" timeOffset="126858.9">18783 10182 1244 0,'-9'-7'504'0,"6"-9"-349"16,-1 3-109-16,3-1 13 0,-1-2-9 0,5 7-15 15,-3-1 1-15,6 5 6 0,-4 4-4 0,5 4-4 16,-1 1-1-16,-1 3-4 0,5 5-4 0,-1 5-4 15,2-1-4-15,0 1-7 0,-1 1-3 0,1 0-1 0,2 3-3 16,2-2 2-16,-1 1 7 0,-1-11 5 0,2-1 19 16,2 1 5-16,-2-8 6 0,2-1 6 0,-5-8 10 15,2-2 2-15,0-3-7 0,-5-1-2 0,-3-4-17 16,1-2-6-16,-6-1-6 0,-2 5-8 0,-4-2-6 16,0 0-2-16,-5 1-2 0,1 0-2 0,-1 5-7 15,-1 0-10-15,2 3-12 0,1-3-13 0,1 3-64 16,1 4-38-16,2 1-50 0,2 0-72 0,-1 1 169 15,3 4-130-15,2 1-92 0</inkml:trace>
  <inkml:trace contextRef="#ctx0" brushRef="#br0" timeOffset="127093.71">19307 9771 1255 0,'-4'-9'531'0,"-1"-1"-324"0,1-1-119 15,0 0 20-15,0 4-7 0,3 0-9 0,-1 2-14 0,3 4-12 0,-2 1-7 16,1 2-12-16,0 5-17 0,0 2-8 0,1 3-6 16,0 8-4-16,0 8-3 0,0-2-2 0,1 9-3 15,0 7-2-15,-1-1-1 0,2 8 0 0,-1-1-1 16,0-1-21-16,0 1-17 0,-1-4-15 0,3-8-9 16,0-5-38-16,-1 2-25 0,1-18-25 15,0 4-22-15,1-13-79 0,-1 3 168 0,0-19-102 16,1 0-36-16</inkml:trace>
  <inkml:trace contextRef="#ctx0" brushRef="#br0" timeOffset="127278.51">19577 9519 1250 0,'-1'2'577'16,"-1"-1"-333"-16,-1 10-148 0,2 4 65 0,0 7-63 15,0-1-10-15,1 13-11 0,-3-1-10 0,2 5-31 16,-3-2-7-16,5 9-6 0,-2-2-4 0,2 0-12 15,3 2-2-15,1-6-4 0,4-1-2 0,-1-4-34 16,0-5-16-16,4-4-21 0,-6-3-25 0,3-4-31 16,-3-11-33-16,-5 0-156 0,3 2 212 0,-1-4-119 15,-5-5-52-15</inkml:trace>
  <inkml:trace contextRef="#ctx0" brushRef="#br0" timeOffset="127453.67">19287 9975 493 0,'-17'-4'394'0,"0"1"-109"0,4 1-138 0,-1-1 79 16,7 2-53-16,-2-1-18 0,4 2-44 0,3 3-10 16,3-3-11-16,1 0-8 0,3 2-23 0,7-1-1 0,7-1 6 15,-3 0-4-15,4-3-8 0,4 0-6 0,3 2-8 16,5-5-8-16,6-2-8 0,-1 0-7 0,-4 3-10 16,8 0-1-16,-3-2-15 0,2 2-14 0,-3 0-21 15,1 4-82-15,-4-3-54 0,-2 2-102 0,-1-1 199 16,-7-3-192-16,4 3-86 0</inkml:trace>
  <inkml:trace contextRef="#ctx0" brushRef="#br0" timeOffset="127729.43">19850 9851 1254 0,'-14'0'603'0,"0"0"-335"15,-1-3-174-15,1 0 43 0,-1-1-23 16,-2 1-24-16,3 2-36 0,0 0-7 0,3 1-6 0,-3 0-4 16,1 6 0-16,0-2-3 0,4 8-8 0,3 3-3 15,0 1-3-15,2 6-3 0,2 1-1 0,5 5-9 16,3-2-5-16,2 2-2 0,6-4-3 0,3-3-2 15,-3 3-4-15,13-13-14 0,-1-1-6 0,4-7-11 16,0 4-2-16,6-14 1 0,-2 0-3 0,-2-6 6 16,0-3 7-16,-10-6 12 0,0 3 7 0,-8-2 18 15,-8-3 4-15,-4 2 1 0,-6 0 4 0,-1 2 1 16,-9 7-3-16,-6-2 4 0,1 0-3 0,0 4-6 16,-4 5-3-16,1 0 1 0,1 1-8 0,0 3-10 15,-1-1-8-15,11 3-16 0,0 3-64 0,-1-3-47 16,6 6-68-16,3-3 149 0,4 0-143 0,4 1-70 15</inkml:trace>
  <inkml:trace contextRef="#ctx0" brushRef="#br0" timeOffset="128028.55">20129 9804 1096 0,'-14'8'526'0,"-4"-2"-306"0,10 3-142 16,0 3 51-16,-3 1-44 0,2 5-17 0,-1 2-8 15,4 5-15-15,1 0-9 0,-1 3-10 0,2 0-6 16,-2-1-12-16,5 2-3 0,1-6-3 0,6 0 1 16,-5-6-3-16,2 3 2 0,1-14 0 0,-1 4 9 15,3-8 16-15,-1-4 4 0,-2-8 6 16,4-2 4-16,-2-6 15 0,5-7 4 0,-8-5 4 0,6 2-5 16,-3-2-14-16,1-1-3 0,7-3-1 15,-8 0-5-15,0 5-14 0,7 3-4 0,2 4-6 0,-2-5 0 16,2 11-5-16,-1-3 0 0,0 12-4 0,2 6-2 15,-2-1 3-15,0 10-1 0,3 7-2 0,1 10-2 16,-2-3 1-16,2 12 0 0,1 2-14 0,-1 0-82 16,-1 3-73-16,4 1-145 0,-3-3 239 0,-5-7-209 15,4 7-126-15</inkml:trace>
  <inkml:trace contextRef="#ctx0" brushRef="#br0" timeOffset="128655.81">20579 9705 1174 0,'-19'1'489'0,"4"0"-321"0,-1 1-109 0,6-3 32 15,4 0-9-15,0-2-2 0,1-3 4 0,4-1-7 16,0 1-5-16,4-8-5 0,2-3-5 0,8 2-14 16,-8-3-7-16,15-6-3 0,-4-1-2 0,3-3-1 15,4-2-3-15,3 4-1 0,-2 0-1 0,-3 2-5 16,0 10-4-16,1 3-1 0,1 1-6 0,-3 9-7 15,-4 6 0-15,0 9-2 0,-3 7 2 0,-4 17-1 0,2-7 0 16,-11 11-1-16,-2 14 1 0,-3-1-3 0,-6 10 2 16,-4-3 0-16,-2 4-2 0,1 1 1 15,-4-2 0-15,2-3-2 0,0-9 0 0,-1 0 3 16,1-16 0-16,4 3 2 0,-3-14 1 0,2 4 1 16,-4-23-3-16,0 2 3 0,4-9 5 0,-3-9-1 15,5-8-1-15,-7-2 0 0,5-4 1 0,2-5-1 16,6-1 1-16,0-2-1 0,0 2-4 0,11 3-3 0,3-3 0 15,1 0-4-15,1 3 0 0,4 3-1 0,1 2 1 16,7 0-1-16,2 6 0 0,-2-3 0 0,1 10 0 16,4 6 0-16,3 1-2 0,3 8-1 0,3 4 1 15,0 2-42-15,0 3-27 0,1 5-42 0,4 5-55 16,-4-3 119-16,2 0-94 0,-2 0-39 0</inkml:trace>
  <inkml:trace contextRef="#ctx0" brushRef="#br0" timeOffset="129014.67">21224 9811 984 0,'-2'2'440'0,"-1"1"-242"16,1-3-107-16,-1 0 41 0,2 0-20 0,0 0 5 0,1 0-4 16,0 0-7-16,2 0-12 0,0 0-7 0,6-2-5 15,2 2-4-15,4-1-13 0,-2 0-5 16,12 1-7-16,0 0-5 0,2 1-20 0,5 2-5 15,-4 1-4-15,2 2-4 0,3 2-7 0,-2-1-2 16,1 2 0-16,-4-1-3 0,-2 0-1 0,-2 0-9 0,3 3-29 16,1-2-24-16,-9-3-32 0,-1 0-40 0,-2-1-64 15,2-3 130-15,-8-7-103 0,3 1-25 0</inkml:trace>
  <inkml:trace contextRef="#ctx0" brushRef="#br0" timeOffset="129311.08">21562 9761 1082 0,'-9'-4'560'16,"6"-2"-330"-16,-3 3-138 0,6-2 32 0,1-1-8 16,1-1-13-16,0 2-5 0,-1-1-1 0,2 2-28 15,-1 1-11-15,0 0-6 0,0 0-8 0,3 3-18 16,-3 0-6-16,5 2-6 0,1 1-3 0,2 3-4 15,0-2-1-15,5 4-3 0,-2-1 4 0,4 1-3 16,1 2-1-16,3 0 0 0,-2 0-3 0,4 1 3 16,1 1 0-16,-1 2 0 0,-2 1 0 0,-1-4 2 0,-7 6-1 15,0 2 7-15,1-1 1 0,-6-1 2 0,-4 0 0 16,-4 3 0-16,-2 1 0 0,-8-1-7 0,4 1-17 16,-6-6-32-16,-5 2-187 0,5 1 192 0,-6-2-106 15,-1 0-96-15</inkml:trace>
  <inkml:trace contextRef="#ctx0" brushRef="#br0" timeOffset="130818.46">22303 9686 498 0,'-7'-4'356'0,"4"0"-132"0,1 2-112 0,0-3 94 16,4 1-59-16,1-2-17 0,1 0 0 0,5-1-3 15,2 1-4-15,-4-3-13 0,3 1-4 0,-3-4-10 16,-3 2-11-16,2 1-22 0,-4 1-11 0,-3 1-10 16,1 2-5-16,1 1-13 0,-7 5-8 0,3 5-2 15,1-2 0-15,-4 4-7 0,2 4-1 0,3 7 0 0,-9 5-2 16,3 14-1-16,2-5 0 0,-5 5-1 0,-1 11-2 15,3 0 4-15,-3 6-3 0,2 3 0 0,1 1 0 16,1 0 1-16,3 2-2 0,3 3 2 0,0-5-2 16,1-1 0-16,1-2 1 0,2-6 0 0,1-6-1 15,0 2 1-15,-1-17 2 0,0 3-1 0,3-8-1 16,-1 2 1-16,-3-14-2 0,5 3 2 0,-6-5 0 16,2-5-1-16,2-4 0 0,4 1 1 15,-7-3 2-15,3-4-4 0,5-1 3 0,-5-2 0 16,5-2-2-16,-3-1 0 0,4 0 0 0,-3-2-3 15,5 0 1-15,0-1 1 0,-3 5-1 0,2-4-2 16,6 6 1-16,-3-1 0 0,2 1 0 0,1 3 0 16,-2-2 0-16,5 3 0 0,1 1 0 0,6 3 0 15,-4-1 2-15,13 8-1 0,0-3-2 0,0 2 2 16,2 1 1-16,5 1-2 0,0 1 1 0,2 0 0 16,-3-1-1-16,4-1-2 0,1 1 2 0,5 0-1 15,2-2 0-15,2-1 1 0,0-2-3 0,-6-1 4 0,1-3-1 16,6-1 3-16,0-1 3 0,-12-1-2 0,1-4 1 15,-1 3 1-15,4-2 3 0,-3 1-4 0,1-2 3 16,-12 5-2-16,-1 0-1 0,1 0 0 0,-8 0 2 16,-4 2-2-16,-1 3 0 0,-3-1 1 0,-1 2-2 15,-3 1 1-15,-1 2 0 0,0 0-2 0,-4 1 1 16,4 1 0-16,-4-1-2 0,0 0 2 0,3 0-2 16,-2 2 1-16,0-3 0 0,1 1 1 0,3-2-2 15,-3-2-2-15,-2-1 3 0,0 0-1 0,0-3 3 16,0-2-2-16,-3-1 1 0,0-2-2 0,-1-3 2 15,0 0 2-15,-2-2-3 0,-1 0 3 0,0 3-3 0,1-5 2 16,-1 1-2-16,-2 0 2 0,-2 3 0 0,-1-3-3 16,4 2 1-16,-4-2-1 0,1 2 1 0,0 0-1 15,0-2-1-15,1 1-2 0,5-1 1 0,-6-2 1 16,4 1-3-16,2-3 0 0,0 1 1 0,0-6-1 16,-4 4 2-16,5-8 0 0,-5 1 0 0,9-3-1 15,-4-4 3-15,-2-3-1 0,3-1-1 0,0-3 1 16,-3-4 1-16,1-4 0 0,0 2 1 0,0 3 2 15,-2-3-3-15,2-2 2 0,-4 0 3 0,3 7-2 16,-2 4 1-16,-1 4 0 0,-2-5 0 16,0 10-2-16,0-2 2 0,0 9-2 0,0-1-2 15,-1-1 1-15,1 4-1 0,0 0-2 0,1 6 0 16,0 0 0-16,0 0 2 0,0 1-1 0,0 4 1 16,2 0 0-16,0 1-2 0,-1-1 1 0,0 2 0 15,0-1 1-15,0 2 0 0,0 0 0 0,0-1-2 16,0 3 2-16,-1 1 0 0,1-1 2 0,-1 1 1 15,1-1-3-15,-1 0 1 0,-1-1 1 0,0 1 0 0,0 0-2 0,-1-4 3 16,1 4 1-16,-3-2-1 0,2 2 1 0,-2 0 0 16,0 1 0-16,-2-1 0 0,2 0 2 15,-4 4-4-15,-2-4-1 0,0 3 0 0,-2-1 2 16,-2-1-1-16,-1 1 1 0,-4 1-1 0,2-2-1 16,-5 1 2-16,0 0 0 0,1 1 0 0,-1-2-2 15,-3 3 1-15,-1-4-2 0,0 4 2 0,-4-4-1 16,4 2 1-16,-3 0 0 0,-4-1 0 0,-2-1 0 15,0 1 1-15,6 2 1 0,-1-3-3 0,-7 0 2 16,-6 0-1-16,7-2-1 0,-3 1 0 0,0 1 0 0,-7-1 0 16,-2 1-1-16,-1 1 0 0,7-1 2 0,1 5-1 15,-4-5-1-15,5 0-1 0,-5-1 1 0,2 1 0 16,2-4 2-16,-6 2-1 0,6 3-2 0,-6-4 0 16,6 4 1-16,0 0 0 0,4-1 0 0,-3-2 0 15,3 2-1-15,-5-5 0 0,1 0 1 0,-1-1 0 16,1-1 0-16,1 1 0 0,-1-1-2 0,3 3 2 15,4 1-1-15,5 0-1 0,-2 0 0 0,9 3-1 16,6 1 1-16,-2 4-4 0,-1-1 0 0,6-1 1 16,1 2 1-16,2 1-1 0,0 1-1 15,1 1-1-15,1 0 0 0,0-2 2 0,6 1-2 16,-1-2 1-16,2 1-1 0,2-5-2 0,6 0-44 16,-3 0-27-16,6-1-32 0,1-4-73 0,6-3 132 15,-4 0-99-15,4-17-41 0</inkml:trace>
  <inkml:trace contextRef="#ctx0" brushRef="#br0" timeOffset="140567.79">4944 4434 230 0,'5'-8'188'0,"-1"3"-41"16,-1-2-70-16,0 1 37 0,3 0-4 0,-3 0-13 15,-2 1-15-15,0 4-37 0,-1-2-5 0,-1 4-9 16,-2 1 1-16,-1 2 1 0,-2 0-1 0,-1 2 3 16,3 3 5-16,-3-1 4 0,2 2 1 0,-3-3 0 15,4 2-7-15,-2 1-6 0,1 0-4 16,-3-1-4-16,4 0-4 0,-1-3-4 0,6 1-5 0,-1 1 3 15,0 0-1-15,-1-3-2 0,3 0 1 0,3-1-1 0,-3 1 6 16,-1 1 0-16,-1 0 2 0,1 1-2 0,-1 0 2 16,0 0 0-16,-1 3-1 0,-1 2 0 0,-1 4-3 15,-3-3-2-15,1 2-3 0,-3 4-2 0,1 2-1 16,1 1-3-16,-9 2-1 0,7 2 2 0,0 0-4 16,-2 2 1-16,5-1-1 0,-4 2 3 15,-4-1-3-15,7 0 0 0,-1 0 1 0,3-2-1 0,-3-3 1 16,3 1-2-16,-4-1 0 0,3-2 1 15,3 0 0-15,-1-4 0 0,3 2 0 0,-4 0 0 16,0-4 0-16,1 1 2 0,0-8-1 0,3 2 1 16,0 2-1-16,0-7 1 0,-2-4 0 0,2 1 3 15,2 0 0-15,-1-1 3 0,0-1 0 0,-1 0 1 16,0-1 1-16,0 0 1 0,1 2-1 0,2-2-1 16,-3 0-1-16,7 1-2 0,2 0-1 0,0-1-2 15,-2 0 1-15,8 0-2 0,-2-1 0 0,0-2-2 16,0 0 0-16,8 4-1 0,-5-2 0 0,0 1 0 0,1 1 0 15,3-5 0-15,0 4 0 0,3 1-1 0,-6-3 1 16,0 0-1-16,6-1 0 0,2-1-2 0,0-1 2 16,2 4-1-16,5-1 4 0,1-2 1 0,6 3 5 15,-4-1 1-15,-1 2 9 0,3 0 2 0,-4-2 1 16,-2 1 1-16,-1 0 0 0,-2 1 1 0,0-2-4 16,-1 3 0-16,4 0-6 0,-2-2 0 0,3 4-5 15,1-2 2-15,-2 2-2 0,4 1-2 16,-7 5 0-16,2-3-1 0,-7 1-2 0,-2 0 1 15,-4 2 2-15,2 0-4 0,-9-2 1 0,1-2-1 0,2 1 0 16,-2-1-1-16,0 2 1 0,0-1 1 0,1-3-2 0,0 1 2 16,1 3-1-16,1-1 2 0,-3-2-2 0,0 1 1 15,1-2 1-15,-3 2-2 0,3-1 0 0,-1-2 1 16,-1-1-1-16,0 0 1 0,-3-1 0 0,4-1 0 16,0 1-1-16,-3-2 0 0,2 3 3 0,-3 0-4 15,-1 0 3-15,-1 1-2 0,0 2 0 0,-2-3 0 16,2 5 1-16,-2-5 0 0,0 4 0 0,0-3 1 15,1 0-2-15,-1-1 4 0,0 0-1 16,-3-1 1-16,0 0-1 0,1 1 0 0,-1-3 1 16,0 1 0-16,-1-2 1 0,-5-2-2 0,3 1 1 15,2 2-3-15,-4-4 2 0,1 4-4 0,-3-1 3 16,3-2-3-16,2 4-1 0,0-2 0 0,0-3 0 16,0 2 0-16,2-4 0 0,1 2 1 0,0-5-2 15,0 1 1-15,3-1 0 0,0-3 0 0,2 0 1 16,-1 2-1-16,2-4-1 0,0 1 1 0,4-2-1 15,0 0 1-15,1-4-1 0,0 6 1 0,-1 0 0 0,4-1 0 16,2-3 1-16,-5-1 0 0,0 1-1 0,0 3 0 16,0 2 1-16,-1-8 0 0,-3-1-1 0,0 2 1 15,-2 2 2-15,4-4 9 0,-3 1 6 0,-1-4 2 16,0 2 3-16,-2-2 5 0,3 3 0 0,-5-2 3 16,-1-2-1-16,-1 6-6 0,1 0-5 0,-2 2-4 15,1 2-3-15,-2 6-2 0,-1-2-3 0,-1 7-5 16,3 1 2-16,0 0-4 0,-1 1 0 0,3 1 0 15,-1 2 0-15,2 0-2 0,2 0 1 16,1 1-1-16,0 1 0 0,0 0 2 0,-5-5 0 0,2 4 0 16,2-1 0-16,-1 2 0 0,-2-1 3 0,-1-1-2 0,0-2 2 15,0 2-1-15,1 1 2 0,1 0-3 0,-2 0 2 16,-1-1-1-16,1 2-1 0,-4-5 1 16,0 5-1-16,2 0 0 0,-3-1 1 0,-1 0 0 15,-5 1-2-15,2-1 3 0,2 1-2 0,-5 1 0 16,-1 0 1-16,0-1 0 0,1 0-2 0,-1 1 0 15,0 0 0-15,-3 0 0 0,-4 3 0 0,5-2 0 0,-2 0 0 16,-5 1 0-16,1-1 0 0,0 0 0 0,5-1 2 16,-3-2-2-16,1 1 0 0,1-1 0 15,0 0 2-15,4 1-1 0,-3-3 0 0,-2 2 0 16,-2 1-2-16,2 0 1 0,1-2 4 0,-4 2-5 16,0-1 0-16,1 1 1 0,-6 1-1 0,-1-1 0 15,2 0 1-15,-5 0-1 0,4 0-2 0,-2 0 3 16,-3-1-1-16,6 1 1 0,1-1-1 0,5 0 1 15,-2 1 0-15,3-5-1 0,-1 1 0 0,0 1 1 16,3-4 1-16,0 0 0 0,-2 3-1 0,-2-4 0 16,0 4 0-16,0-1 0 0,1 3-1 0,2-1 1 0,1 3-3 15,-6 1 0-15,1 0 0 0,1 0 2 0,-1 4-1 16,-3 0 0-16,0 2 1 0,-3 2 0 0,-1-1 0 16,7-2 0-16,-3 5 0 0,1 0-1 0,3 1 1 15,2-1 1-15,1-1 0 0,-1 1-3 0,3 0 3 16,-3-1 0-16,5-5 0 0,-1 1 2 0,1-3-2 15,2 1 1-15,4-4-1 0,-4 0 3 0,1-4-1 16,3 1 0-16,2-1-2 0,-2-2 0 0,3 1 0 16,-3-4 0-16,0 2 1 0,10 2-2 0,-3-2-1 15,-3 0 0-15,2 2 1 0,1-1-2 0,0 1-3 0,4 3-63 16,-3-1-46-16,-1-1-69 0,4 2 138 0,7 0-130 16,1-1-75-16</inkml:trace>
  <inkml:trace contextRef="#ctx0" brushRef="#br0" timeOffset="142156.12">6440 4761 475 0,'1'1'244'0,"4"-1"-107"16,0 0-63-16,-1-3 31 0,2 0-14 0,2-5-6 15,-2 3-5-15,6-4-11 0,3 2-8 0,-1-2-24 16,-1-1-7-16,8 2-6 0,-2-3-3 0,2 3-12 15,2-1-3-15,0 1-2 0,0 2-2 0,-3-2 0 16,3 7-2-16,3-3-3 0,0 1-4 16,-3 0-2-16,1 2-3 0,2 1-2 0,-1-1-9 15,0 1-8-15,2 0-3 0,-2 0 0 0,4 1-7 16,2 1 1-16,2 0 0 0,2 1 3 0,5-2 7 16,-3 2 7-16,5-1 4 0,0-1 2 0,1-3 8 15,-2 0 3-15,0-1 0 0,7-2 0 0,3 1 3 16,-1-3-2-16,9 3-1 0,-5-2 3 0,6 4-1 0,0 0-1 15,1 2 1-15,4 0 1 0,-2 0 1 16,3 0 2-16,-1 2 0 0,1-1-5 0,-5 1-20 0,-2 2-24 0,17-1-45 16,-3-1-13-16,-12 0-3 0,7 1-4 0,-2-1-3 15,20 3 5-15,-1-1 22 0,0-1 25 0,-11-1 44 16,7 1 33-16,5 4 19 0,-1-3 20 16,7 2 15-16,-12-5 29 0,4 5 4 0,1-2 1 0,-2 3 3 15,5-2-20-15,-3 1-15 0,-4 2-17 16,-1 0-12-16,1 3-29 0,1-2-1 0,1 2-2 15,1 0 0-15,-5 2-2 0,3-1-1 0,0-2 3 16,4 2-2-16,-1 2-2 0,-3-1 1 0,-2 1-4 16,-1-1 0-16,-7-2 1 0,3 6-1 0,12 0-3 15,-6 0 0-15,-11-3 2 0,7 3-2 0,3-3 0 0,12 4 1 16,-3-3-2-16,1 1 3 0,-16-4 0 0,19 1 1 16,3 0-2-16,-6 0 2 0,1 0 0 0,2 1 0 15,3-1 1-15,4 2 0 0,-2-2 2 0,-6 1-1 16,1-2 1-16,0-1 0 0,0 2 1 0,-2-1 0 15,-4-1 0-15,-1 2-3 0,2 2-1 0,3 2 4 16,-4 2-3-16,-4 4 0 0,1 0-2 0,-11-4 2 16,-3 5 1-16,17 5 3 0,-6-3-3 0,-14-1 0 15,5 0 5-15,-5-3 0 0,17 6 1 0,-2-1-4 16,2-1 2-16,-18-1-2 0,13 6-1 0,0-2-2 16,-1 5-1-16,4-1-1 0,-7 3-2 0,-2 0 3 15,1-1-2-15,-2 2 0 0,5 0 22 16,-2 1 10-16,0 0 1 0,-4-1 3 0,-5 3 6 0,4-1 0 15,-9 2-3-15,9 1 3 0,-5 0-22 16,-5-2-5-16,7 4-6 0,-3 1 1 0,1-5-6 16,3 1 0-16,-2-2 1 0,-1 0 0 0,-12-8 2 0,2 3-4 15,6 11 3-15,-3-5-2 0,-5-2 2 0,-5 4 1 16,0-4-1-16,9 8-3 0,-3-6 0 0,0 6 3 16,-12-10-1-16,8 7 0 0,-1 0-2 0,-1 3-1 15,-1-2 0-15,-2 0 1 0,3 3 0 0,-1-3-1 16,6 1 0-16,0-4-2 0,-1 0 2 0,8-2-1 15,-3 2 3-15,6-1 0 0,-5-1 0 0,7-1-1 16,-1 0-1-16,3 0 1 0,2-2-1 0,-3 1 1 16,5-2 0-16,3-2-1 0,-2 0 1 0,-2-1-1 15,0-2 0-15,-10-1 1 0,-1-5-1 0,9 3 0 16,3 4 0-16,-15-8 0 0,0 2 0 0,-1-1-1 0,10-1 1 16,1-1 0-16,2 2 4 0,-8-5 1 0,10-2-1 15,-3-1 0-15,6-2 2 0,-3 0 0 0,-4-1-1 16,3 0 0-16,-4-2-3 0,4 2-2 0,-7 0 0 15,1-1 0-15,-3 1-1 0,-1-1-1 0,1 1 1 16,1-1 0-16,-9-4 1 0,5 4 0 0,-3 1 0 16,1 0 0-16,-5 0-1 0,-1-2 3 0,-5 1 1 15,-10 0-3-15,8 6 0 0,-4-4 1 0,-8-3 0 16,-1 2-1-16,0-1 2 0,7 3-1 0,1-3-1 16,1 2 2-16,-11-8 1 0,11 0 1 0,-3 1 1 15,0-4 3-15,-1-1 3 0,0-2 0 16,-4 0 2-16,5 0 0 0,1 4 0 0,-4-4 1 15,0 1-2-15,1 1-4 0,3 3 0 0,-6-3-4 16,3 1 3-16,-5-2-1 0,-1 1 1 0,0 2 1 16,-5-3 0-16,-1 2 3 0,-4-3 0 0,4 3 7 15,-3-2-1-15,0 2 0 0,-3-3 0 0,0 2-1 0,0-3-1 0,-2-1 0 16,2 2 2-16,-5 0-4 0,0-2-2 0,-4-1 3 16,0 1 0-16,-4 1-1 0,0 0-1 0,-2 1-2 15,-5-1-4-15,3-3-1 0,-2 4-1 16,1 0-7-16,2 0-9 0,-1 0-1 0,3-1-2 15,3-3-1-15,4-2-1 0,-1 2 2 0,10-3-2 16,-2 1 5-16,3-1 7 0,-1-1 1 0,8 4 0 16,-3 1 3-16,-3 0-3 0,-1 1-15 0,-3 0-8 15,3 1-13-15,-4 0-48 0,-3 1-31 0,-6 0-54 16,-1-2 114-16,3 2-88 0,-3-4-31 0</inkml:trace>
  <inkml:trace contextRef="#ctx0" brushRef="#br0" timeOffset="142546.34">21491 8371 775 0,'-2'-1'368'0,"2"-2"-198"0,0 0-91 16,4 0 31-16,-1 1-19 0,2-2-9 0,-1 2-10 15,1 0-5-15,1 3-7 0,-4-3-8 0,5 4-9 16,-5-1-4-16,5 1-3 0,-3 2-1 0,-1 2-6 16,2 2-2-16,0 0-4 0,1 2-2 0,-2-3-5 0,-2 3-5 0,1 2 1 15,-2 0-2-15,1-2-4 0,-2 1-1 0,-1 0 0 16,1 6 2-16,-2 2-2 0,-1-3 7 0,0 1 3 15,-2 0 9-15,-1 3 3 0,1 0 2 0,-3 2 4 16,-1-4 3-16,0 2 1 0,0-2-4 0,-1 1-6 16,4 0-6-16,-4 0-3 0,1-4-3 15,-1-2-2-15,-2 2-32 0,1-2-26 0,-3-4-40 16,-2-2-54-16,-1-1 101 0,-2-2-77 0,-5 0-36 16</inkml:trace>
  <inkml:trace contextRef="#ctx0" brushRef="#br0" timeOffset="145235.6">4902 5637 460 0,'-9'3'291'0,"5"0"-95"0,-4 0-96 16,4-1 98-16,1-2-88 0,2 0-7 0,0 0-27 15,1-1 1-15,-3-4-7 0,3 1-13 0,9 3-8 16,-3-5-6-16,-2 2 1 0,5-1-4 0,-3 4-6 16,1-2-8-16,-1 1-6 0,-6 2-3 0,0-5-3 15,0 9-4-15,0-3 0 0,0 6-1 16,-4 0 0-16,1 11-3 0,-3 0-1 0,-4 8-1 15,4 4 0-15,-3-4-1 0,-1 12-3 0,-1 8 0 16,1-2-1-16,0-4-1 0,1 4 2 0,0-1-2 0,-1 4 0 16,-1-2 1-16,0 2 3 0,3-11-2 0,-1 4 1 15,0-1 1-15,2-2-1 0,2-2 2 0,0-8 0 16,1 1-2-16,1-5 0 0,2-1 1 0,-5-8 1 16,5 1 0-16,-2-6 0 0,3 0-2 0,-1-5 3 15,1 0 5-15,3-5 0 0,1 0 4 0,0-2 3 16,1 0 0-16,2-4 1 0,2-1 0 0,0-2 0 15,1 1-4-15,1-4-4 0,4 2-2 0,-1 4-3 16,0-2-2-16,4 0-1 0,-5-1-1 0,2 2-1 16,-2 2-1-16,6 1 1 0,-4-2 1 0,6 2-2 15,-2 0 1-15,1 5-1 0,5 1 0 0,0-1 0 16,1 4 1-16,1 2 0 0,7 1-2 0,0 1 3 16,5 0-2-16,-3-2 2 0,2-1 0 0,4 5 1 15,-8-9-1-15,5 3 5 0,-5-4 12 0,-6-2 6 16,3-2 3-16,0-1 2 0,0 1 11 0,0-3 3 15,5 1 0-15,-5-3-3 0,3 8-9 16,2-5-4-16,-11 6-3 0,5 0-4 0,-5-1-6 0,-12 2-4 0,3 6 0 16,1-2 0-16,-10 1-3 0,2-1-2 0,3 3 0 15,-5-1 0-15,0 3 1 0,2 0-1 0,-2-2 0 16,-1 1-4-16,4 1 4 0,-2-2 0 0,-1 0-2 16,0-1 2-16,0-1-1 0,-2-2 0 0,2-1 0 15,-3 0 1-15,2 0 0 0,-2-3-1 16,1 0 1-16,-4-1 1 0,3 1-1 0,-2 0-2 15,1-2-1-15,-1 1 1 0,-1-1-1 0,1 0-1 0,-1 0 1 16,0 2-2-16,2-2-1 0,-2 0 2 16,0-1 0-16,0 3 0 0,0 0-2 0,1 2-1 15,1-2 1-15,0 0 3 0,1 1-1 0,-2 0 0 0,4 0 1 16,-1-2-1-16,2 0 1 0,-2 0 2 0,2-2-3 16,0-1 0-16,0 1 0 0,1-4 0 0,1-3-1 15,2 2 0-15,0-4 0 0,1-2-2 0,0-3 1 16,1 1 1-16,2-13-1 0,1 5 1 0,0-5-1 15,-3 1 2-15,0-10-1 0,-2 4 2 0,1-5 2 16,-2 2 1-16,-2 1-2 0,-4-7 1 0,2 8 2 16,-6 0 0-16,-2-2 1 0,1-2 1 0,-3 5-4 15,-2 4 0-15,2 0 2 0,-1 3-1 0,3 2-4 16,-3-1 2-16,-2 5-3 0,5 0-1 0,2 0 2 16,-2 0-1-16,3 0-1 0,-4 4 2 0,1-1-1 15,3 1 0-15,8 3 1 0,-7 2 0 16,-1-1-1-16,1 3 0 0,-5 0 1 0,7 2-1 0,-3 1 1 15,-2-2-1-15,1 2 1 0,-2 0 0 16,2 2 1-16,0-4 0 0,2 1 0 0,-1 2-1 16,-1-1 0-16,-2-1 0 0,2 2 0 0,-2-2 0 0,2 0 0 0,0 4 1 15,-1-4-1-15,-3-1 2 0,4 3-1 0,1 0 0 16,-6-1 1-16,0 0 0 0,0-1 2 0,-3 2-2 16,-2 2 2-16,1 1-1 0,-4 1 2 0,-7-1 1 15,1 3-1-15,-2 2 0 0,-4 0-1 0,0 5 1 16,-5 1-2-16,0 0 2 0,-4 1-5 0,1 2 2 15,-6 1 0-15,3-1-2 0,-5 1 0 0,-3-3 0 16,3-2 0-16,-3 1 0 0,5 2 0 16,0-4 0-16,1 2 1 0,4-4 0 0,-5 0 1 15,6 0 0-15,5 1 0 0,-8-4 0 0,-11 0-1 16,4 4 0-16,3-3 1 0,-5 0-1 0,9 3-2 0,-11 2 0 16,12 3-3-16,-6-1 2 0,16 2-1 0,-2 0-1 15,5-2-6-15,1 0-7 0,6-1-27 0,8-2-131 16,1 0 336-16,6-4-170 0,11 3 12 0,9-6 36 15</inkml:trace>
  <inkml:trace contextRef="#ctx0" brushRef="#br0" timeOffset="146647.15">6091 5969 507 0,'9'-4'276'15,"-4"1"-115"-15,0-1-78 0,0 0 43 0,0-2-33 16,1-1-6-16,-1-1-7 0,2-2-10 0,4 2-35 16,-3-2-10-16,3 0-8 0,2-1-8 0,0 2-5 15,1-1-4-15,3 1 0 0,1 2-1 0,-3 1-1 16,3-1-3-16,3 4 0 0,-2-1 0 0,3 0 2 15,4 4 1-15,-1 0-2 0,2 0 1 0,-4 1 1 0,5-1 1 16,12-1 0-16,-2 1-1 0,-4-1-5 16,9-1 13-16,0 0 3 0,6-2 3 0,6 1-2 0,-2 1 2 15,-1-2 2-15,12-1 2 0,-4 0 2 0,8-1-12 16,-4 1-3-16,2 0-3 0,6 3 0 0,-5 1-1 16,8 1 0-16,-5 2-2 0,-1 0 1 0,4 4-3 15,0 1 0-15,9 3 3 0,-6-3 1 0,6 2 0 16,-7 2-2-16,4 1 3 0,4 1-3 0,4 3 3 15,1-1-1-15,-16-3 1 0,4 3-1 0,14 5-1 16,2-3 1-16,-8 1 0 0,0-1 1 0,-5 0 0 0,15 3 0 16,2 2 0-16,0-1 2 0,-11 0-2 0,10 3 4 15,-5-2-3-15,7 4-1 0,2 0 1 0,-6 5 0 16,0-5-1-16,-2 3 0 0,2 3 1 0,-1-3-1 16,-2 6 2-16,-2-2 1 0,-6 0 3 0,9 3-1 15,-3 1 3-15,-2 1 0 0,-2 0 2 0,-3 1 1 16,3 1-4-16,2 2-3 0,5 3-1 15,-11-5-1-15,4 2-1 0,-5 0-2 0,5 2-1 16,-10-8-2-16,-3 4 1 0,8 7 1 0,-4-3-1 16,-8-2 1-16,-2 1-2 0,1 1-2 0,7 8 4 15,-4 2 0-15,1-1 3 0,-12-7 3 0,8 12 2 16,1-1 3-16,-6 2 3 0,1 2 1 0,-2 1-2 16,-3-2 1-16,1 3-1 0,-2-1-1 0,-2 1-2 15,2-1-2-15,-5-3-3 0,3 2 2 0,3-1 0 16,-4 1-2-16,9 0-1 0,-5-1-2 0,1-2 1 15,4 1 1-15,3-2 0 0,0 1 1 0,1-3 0 16,-1-2-2-16,-1-1 0 0,0-2 0 0,-3-4 2 0,-4-2-3 16,12 9 1-16,0-4-1 0,-11-6-1 0,6 2 1 15,-2-1 1-15,12 6 0 0,4-3-2 0,-1 3 3 16,-10-8-2-16,13 7 1 0,-3 0 2 0,4 0-2 16,7-2 2-16,2 0-2 0,-6 1 1 0,6-4-2 15,0-2 1-15,9 2 0 0,-3-2-2 0,2 0 0 16,-7 0-1-16,9-1 2 0,0 0 1 0,2 2 0 15,0 1 0-15,-2-4-1 0,4 1 2 16,-1 1-2-16,3 2 1 0,-5 0 1 0,2-1 0 0,-2 0-1 16,4-2 2-16,-19-3 1 0,1-5-3 0,17 7 3 15,0-1-1-15,-15-10-2 0,1 1 0 0,-2-1-1 0,15 5 2 16,4-3-2-16,0 2 2 0,-21-7-1 0,17 5 1 16,1-5 0-16,1 1 2 0,-2-4 0 0,3-2 1 15,-8-2 1-15,6-4 0 0,-2-1 3 0,-2-8-2 16,0 6 2-16,-4-4-4 0,4 0 1 0,-12-6-1 15,7 5 2-15,-11-1-3 0,1 1-1 0,-5 1 13 16,-5-2 3-16,0 3 3 0,-5 1 3 16,-8 0 1-16,-6 1-1 0,10 2 3 0,-1 0-1 15,-10 1-13-15,0-1-3 0,0 0 0 0,6 3-5 16,-1-3 0-16,3 2-1 0,-12-7-2 0,9 2-1 16,-1-1 2-16,-3-3 0 0,0 1-2 0,1-5 3 15,-2 1-1-15,-1 0 1 0,0-3-2 0,2-6 2 16,-3 4 1-16,-2-11-2 0,3 1 1 0,1-5-1 15,0 0-1-15,-3-6 1 0,2 0 1 0,-4-2-1 16,3-2-3-16,1 0 1 0,-3-2-1 0,-5-1 0 16,2-1 1-16,-7 2 2 0,-1-2-3 0,-7 4 3 0,-9 4-1 15,-1-3 3-15,-1 0 0 0,-5 7-1 0,-5 2 2 16,1 0-4-16,-2 1 2 0,-4 3 2 0,2-3-1 16,-3 6-2-16,-1-2 1 0,1 0-1 0,-3 3-2 15,3 2 1-15,-3-2 1 0,1 0-4 0,2 1 2 16,-3 1-1-16,1 0 0 0,1 0 1 0,-3 2-2 15,-1-2 2-15,0 2-3 0,-1-1 0 0,0 3-4 16,0-2-8-16,-1 1-48 0,0 1-30 0,-2-3-49 16,1 3-86-16,0-2 160 0,-1 0-119 0,-1 1-46 15</inkml:trace>
  <inkml:trace contextRef="#ctx0" brushRef="#br0" timeOffset="147060.29">21624 10300 751 0,'-7'2'331'0,"-1"2"-192"0,2-3-67 16,2 0 19-16,1 1-6 0,0-2-3 0,1 1-8 0,2 0-3 0,1 4 6 16,1-3 0-16,0-1-18 0,3 3-4 15,0 0-4-15,7-1 4 0,4 1-3 0,-2 0-1 16,3-4-14-16,7 1-4 0,0 0-1 0,5-1-6 15,0 1-1-15,-1 1-8 0,2-2-3 0,1 5-1 16,-2 1 0-16,-1 2 0 0,0-4 2 0,-6 8 3 16,2 1 0-16,-5-1 5 0,2 2 0 15,-11 6 1-15,2-4 1 0,-9 6-2 0,-3 2-4 0,-5 6 0 16,-4-2-2-16,0-2-5 0,-13 4-3 0,-3 3-4 16,1 3-10-16,2-7-31 0,-3-1-40 0,-4-2-65 0,1 4 107 15,0 0-70-15,-1 0-45 0</inkml:trace>
  <inkml:trace contextRef="#ctx0" brushRef="#br0" timeOffset="168902.6">19053 12129 1151 0,'-14'-1'499'0,"3"1"-312"0,1-1-120 0,0-1 15 0,3-1-14 16,1 3-3-16,1 4-13 0,2-2-24 0,0 3-9 15,-1 0-6-15,1 5-4 0,3 5-3 0,0 1 0 16,1-2-5-16,1 2-9 0,2 1-24 0,1 1-22 16,3 0-34-16,1-4 65 0,1 0-48 0,3-3-24 15</inkml:trace>
  <inkml:trace contextRef="#ctx0" brushRef="#br0" timeOffset="169063.4">19255 12067 943 0,'-7'9'452'16,"-3"3"-202"-16,3 1-134 0,-1 2 95 0,2 1-84 15,-1 6-28-15,0-2-10 0,1 5-13 0,3 1-12 16,0-3-31-16,-1 2-8 0,5-7-6 0,-3 0-8 16,4-5-46-16,2 2-31 0,-2-11-51 0,1-1-76 15,5-2 141-15,1-2-106 0,3-1-48 0</inkml:trace>
  <inkml:trace contextRef="#ctx0" brushRef="#br0" timeOffset="169415.24">19678 12395 886 0,'-4'-6'401'0,"4"-2"-224"0,0-5-90 16,1 4 45-16,-1-2-42 0,1-2 0 16,-2 0-4-16,1-1 0 0,-2-1-13 0,1 0-7 15,-3 5-22-15,-2-3-4 0,0 4-9 0,0 1-7 16,-4 0-5-16,0 7-15 0,0 3-2 0,-1 5-1 16,-3 3-3-16,-3 8-1 0,-1-4 2 0,-6 11-2 15,3 3 2-15,-1 2-1 0,-4-4 2 0,4 8-3 16,0-1 3-16,3 3-3 0,4 0 2 0,3 2-1 15,1-2-4-15,6-3 0 0,2 2 0 0,5-9-1 16,1 1-1-16,0-6 5 0,12-7 2 0,8-3 4 16,2-1 3-16,-1-6 2 0,9-3 1 0,-2-2 0 0,9-4 5 15,3-7-5-15,0 1-10 0,-8 1-20 0,1-5-79 16,0 0-66-16,-1-2 128 0,-3 1-93 0,-11-5-87 16</inkml:trace>
  <inkml:trace contextRef="#ctx0" brushRef="#br0" timeOffset="169704.71">19997 12192 951 0,'0'-1'462'0,"3"-2"-247"0,-6 3-127 16,2 3 43-16,-7 3-35 0,4 3-20 0,-2-1-19 0,0 8-12 0,-3 6-7 15,-3 2-10-15,-3 0-16 0,4 7-3 0,-1 0-3 16,-1 8-1-16,0 3-3 0,-3 1-3 0,7-8-20 16,3 5-83-16,-1-2-68 0,4-4 134 15,3-3-97-15,1-9-88 0</inkml:trace>
  <inkml:trace contextRef="#ctx0" brushRef="#br0" timeOffset="169890.57">20205 12324 1363 0,'-15'21'553'0,"-2"-3"-379"0,6 0-121 0,2 1 9 16,2 0-14-16,4 1-11 0,3 1-2 0,0-1-13 15,0 0-8-15,5-2-5 0,-3 1-9 0,0-3-66 16,3 1-38-16,1-6-59 0,-1 0 122 0,5-7-121 16,0 0-70-16</inkml:trace>
  <inkml:trace contextRef="#ctx0" brushRef="#br0" timeOffset="170185.34">20547 12373 1357 0,'-11'4'585'0,"5"-4"-367"0,5 1-135 0,-2-1 38 0,6 0-15 15,-4-2-14-15,3-1-8 0,-2-1-10 16,2-1-10-16,2 1-11 0,-8-2-8 0,8 3-16 0,-6-3-6 0,-2-1-3 16,-5 0-3-16,2 3-10 0,-5-1-3 0,0 5 0 15,-4 2-2-15,-1 7-2 0,-2-1 0 0,3 5 0 16,0 7-2-16,-1 1 1 0,0 1-1 0,0 4 0 15,5 5-4-15,2-1 3 0,1 3 0 0,4 0 1 16,4-2-3-16,-2 2 1 0,12-9 0 16,0-2 1-16,5-8 0 0,0 5-2 0,10-17-6 15,0 2-7-15,4-8-37 0,3-5-26 0,-1-9-34 16,0 2-36-16,1-3 99 0,0-9-84 0,-1-2-25 16</inkml:trace>
  <inkml:trace contextRef="#ctx0" brushRef="#br0" timeOffset="170371.59">20740 12184 1246 0,'-8'4'551'0,"3"-2"-343"0,-2 3-137 0,0-5 63 16,5 0-60-16,0 2-2 0,1 2-6 0,1 1-8 16,0 3-8-16,1 11-11 0,-1-4-3 0,1 2-14 15,2 10-5-15,-3 1-4 0,2 1-7 0,-1 0-19 16,-1 0-16-16,1-3-24 0,-1 8-81 0,1-1-62 15,-1-2-132-15,1-4 233 0,2-3-217 0,-1-1-96 16</inkml:trace>
  <inkml:trace contextRef="#ctx0" brushRef="#br0" timeOffset="170661">21065 12088 1044 0,'3'-8'512'0,"1"5"-290"0,2 0-124 0,0 0 48 15,-1 3-9-15,-2 4-14 0,1-1-5 0,-2 5-37 16,-4 6-5-16,-1-2-8 0,-4 8-7 16,-1 0-10-16,-2 4-19 0,-3-1-6 0,-1 5-7 0,-5-1-1 15,0-5-8-15,4 4-1 0,-12-5-3 16,4 1 0-16,-3-3-1 0,2-1-1 0,-4-2-1 16,3-2-1-16,-4-2-1 0,5-1-1 0,4-2 0 15,-2 0 0-15,4-1-2 0,4-4 0 0,3 2-1 16,0-1 0-16,3 0-3 0,6-2 0 0,2 4-2 15,0-1 0-15,3 0 1 0,5 0 1 0,1 2-1 0,5 0-1 16,7 2 3-16,-2 1 2 0,4-4 2 0,7 3 0 16,-1 0 1-16,8 0-2 0,-3 0 2 0,-2-1-7 15,0-3-21-15,-2 2-25 0,-2-2-32 0,-3-6 246 16,-3 2-161-16,-2-12 44 0,-2 2 85 0</inkml:trace>
  <inkml:trace contextRef="#ctx0" brushRef="#br0" timeOffset="171023.59">20289 12063 1451 0,'-18'14'567'0,"7"-5"-417"0,-1 1-118 16,5-7 4-16,10-4-19 0,1-3-61 0,3-3-46 16,1 2-65-16,4-4 118 0,1-2-89 0,1-4-81 15</inkml:trace>
  <inkml:trace contextRef="#ctx0" brushRef="#br0" timeOffset="171439.55">21461 12194 554 0,'-3'-10'301'0,"-3"9"-135"16,3 0-83-16,-9 2 42 0,4 2-15 0,0 2-18 0,-4 6-9 0,-10-2 6 15,0 2-9-15,1 1-20 0,-3 1-3 0,4 1-4 16,-5 2-1-16,2 2-8 0,-3-1-3 0,15 1-19 16,-2-1-2-16,-3-4-3 0,9 2-3 0,-1-2-3 15,3-2-1-15,2-2 4 0,1-4 3 0,3 2 4 16,3-4 9-16,1 1 5 0,4-2 1 0,2-1 1 15,4-1-3-15,0 0-3 0,9 1-6 0,0-1 2 16,5 0-9-16,-3 0-4 0,3 6-1 0,2-4-2 16,-7 5 0-16,-2 1 3 0,-4 5 0 0,-3 1-1 15,-5-2-2-15,-11 2 0 0,-1 5 3 0,-3 2 1 16,1-2-2-16,-8-1-3 0,-3-2 1 0,-2 1-10 16,-3-2-10-16,0 2-18 0,0-11-25 0,-2-6-130 15,2 1 147-15,2-6-89 0,4-7-67 0</inkml:trace>
  <inkml:trace contextRef="#ctx0" brushRef="#br0" timeOffset="171797.43">21905 12208 1696 0,'-14'-2'679'0,"4"1"-479"0,-2 1-148 0,7 1 12 16,-2 0-24-16,-4-1-11 0,0 2 0 0,4 1-15 15,-1 1-5-15,5 0-4 0,-3 0-2 16,1 0-36-16,4 2-27 0,-1 0-34 0,0 1-46 16,1 1 99-16,0 0-78 0,2 5-35 0</inkml:trace>
  <inkml:trace contextRef="#ctx0" brushRef="#br0" timeOffset="171971.11">21793 12653 1555 0,'4'-2'559'0,"3"-6"-418"16,-3-11-103-16,5 0 1 0,-1 0-17 0,0 0-8 15,5-1 1-15,-2 4-3 0,2 2-34 0,-4 4-53 0,2 1-66 16,2 4 110-16,0-2-78 0,1 3-40 0</inkml:trace>
  <inkml:trace contextRef="#ctx0" brushRef="#br0" timeOffset="172470.09">22817 12449 962 0,'-19'2'394'15,"1"0"-214"-15,2 2-96 0,-1-1 61 0,2-2-46 0,-3 1-1 16,4 1 5-16,0-3 4 0,-1 0 1 0,-1-1-16 16,2 0-8-16,1 1-11 0,0 1-9 0,2 4-24 15,-4-4-8-15,7 10-9 0,-1 0-12 0,1 6-11 16,3 3 0-16,5 10-3 0,-2-4 0 0,4 6-1 15,2 7-1-15,6-4-1 0,2 2 1 0,-1-4 1 0,11-10-7 16,8-2-19-16,2 2-3 0,-4-11 2 0,8-6 0 16,0-4-1-16,3-8 5 0,-3-12 2 0,4 3 6 15,-14-6 20-15,-1-10 8 0,1 4 3 0,-8-8 2 16,-7 0 2-16,-6 3 4 0,0-1 5 0,-9 1 4 16,-3 5 3-16,-10 1-1 0,3-1-3 0,-11 7-4 15,-1-2 1-15,0 5-21 0,-2 0-11 0,-6 7-15 16,2-3-17-16,2 7-72 0,-1 5-51 15,6 2-109-15,2 1 191 0,-1 3-128 0,13 6-68 0</inkml:trace>
  <inkml:trace contextRef="#ctx0" brushRef="#br0" timeOffset="172838.54">23236 12122 892 0,'-4'4'439'16,"-1"-3"-237"-16,-1 0-117 0,3 0 73 0,0 1-68 16,3 1 2-16,-2 1 3 0,4 2-5 0,-4-1-21 0,3-2-7 0,0 6-3 15,0 1-6-15,-1-4-20 0,0 4-8 16,5 4-3-16,-6-3-7 0,3 6-6 0,0 2-1 0,0-5-6 16,0 3-30-16,5-1-19 0,-4 0-27 15,-3-4-33-15,9-3-193 0,-6-1 231 0,3-5-147 16,2-2-89-16</inkml:trace>
  <inkml:trace contextRef="#ctx0" brushRef="#br0" timeOffset="172964.49">23422 12121 1619 0,'-14'29'627'0,"-3"5"-428"16,2 4-145-16,-2-2 18 0,7-6-33 0,5 2-6 15,-4 1-11-15,7-5-20 0,3-4-40 0,4-8 32 16,6-2-18-16,4-6-12 0</inkml:trace>
  <inkml:trace contextRef="#ctx0" brushRef="#br0" timeOffset="178623.72">9132 10298 560 0,'-6'6'354'0,"1"-1"-146"0,3-3-117 15,1-1 64-15,1 0-54 0,0 0-5 0,2 0-20 16,-1-1-5-16,4-2-5 0,0 1-1 0,1-2-8 16,1 2-2-16,5-5-5 0,-1 2-5 0,1-2-14 15,3 1-4-15,0 0-7 0,0 0-3 0,4 3-8 16,-1-2-2-16,2 3-3 0,2 1-1 0,-2 0 0 0,2 0-1 16,5 2 1-16,-3 0-3 0,3 0-1 15,0-1 2-15,3 1 0 0,1-2-1 0,8 2 1 16,-4-1 0-16,1-1-1 0,16 1 1 0,-10-2-1 15,9 0 1-15,-1-1 2 0,7 0 4 0,-3-3 3 16,1 1 1-16,2-1 0 0,-3 2 5 0,2 0 1 16,-2 3-4-16,5 0-1 0,-7 1-3 0,4 0-3 15,-8 6-3-15,3 1 0 0,-2-2-3 0,-5 4 1 16,3 6-1-16,0-2 0 0,-7-1 0 0,-5 4 0 0,13 2 0 16,-2 1 0-16,-5-1 0 0,-3-1 1 0,2-3 1 15,2 3-1-15,9-1-1 0,-1 2 1 0,-3-3-1 16,5 0 1-16,2 1 0 0,4 0-1 0,2 3-2 15,0-1 2-15,0 0 0 0,0-1 0 0,-3-1 2 16,1 4-1-16,0 0-1 0,-1-1 1 0,0 2 3 16,-7 3-2-16,1-2-1 0,-2 6 1 0,0 0-1 15,-2-1 2-15,0 2-1 0,-6-1-1 0,1-1 0 16,0 3 0-16,-4-2 1 0,0 3 0 0,-1-2 0 16,-7-4 0-16,2 0-1 0,10 9 1 15,0 0-1-15,-8-6 0 0,7 3 1 0,-6-3-1 0,8 4 1 16,-3-2 0-16,3 5 0 0,-8-10 0 0,0 4 0 15,2 0 0-15,0 0 0 0,1 2 0 0,-2 4 0 16,0-2-2-16,1 3 1 0,-3 4 1 0,1-3-2 16,0 1 1-16,-1 0 0 0,2 1 0 0,-2-2-1 15,0 1 1-15,2-2 0 0,1-2-1 0,1 4 0 16,1 0 0-16,9-1-1 0,-7 0 1 0,5-3 1 16,2 1 0-16,2-3-1 0,1-1 2 0,-7-5 1 0,2-4-3 15,8 2 2-15,1 0-2 0,-4-3 1 0,1-1-1 16,0-3 1-16,10 5-1 0,2-2 0 15,0 1 0-15,-8-5 1 0,14 6 0 0,-7-3 0 16,3 1 0-16,-5 0-1 0,3-1 1 0,1 3 1 0,-2 1-1 16,1-2-1-16,-5-2 2 0,2 2-1 15,-3-2 0-15,-1 0-1 0,-1 0 1 0,-1-4 0 16,3 5-1-16,-6-3 2 0,2-1-1 0,2 1 0 16,-1 0-1-16,0 0 1 0,-1 0 0 0,-2-3-1 15,0-1 1-15,5 3-1 0,-11-2 1 0,-1-4-1 0,8 3 1 16,1-2 1-16,-5 1-2 0,-3-3 0 0,-1 1 0 15,6 1 3-15,0 1-3 0,1 0 1 0,-11-2 0 16,4 2 0-16,2-1 2 0,-4 1 0 0,0-2-1 16,-3-2-1-16,-1 2 3 0,-1-3-2 0,2 2 0 15,-1-5-2-15,-1 2 3 0,6-1-1 0,-3-3-1 16,4-2 0-16,-1 1 1 0,1-4-1 0,-2-1 1 16,6-1 1-16,-4-3 0 0,4 2-2 0,2-1 3 15,-8 1-1-15,1-1-1 0,1-3 0 0,5 1-1 16,-7 3 2-16,-9-4-2 0,1-2 2 0,5 0-1 15,-2 1-2-15,-1-1 2 0,-3 2 0 0,0-3 2 16,4 1-2-16,-1 0-1 0,-2 1 1 0,0 2-1 16,-2-2 2-16,0 4-1 0,-4-3 1 0,3 2-3 15,-3-1 3-15,-2 1-2 0,1 0-1 0,-1-2 2 16,-2 0 0-16,4 0-1 0,1 3-1 0,-2-2 0 16,4 1 0-16,-3-3 2 0,-1 0 0 0,2 1-2 15,-3-1 1-15,0 6 0 0,0-5 0 0,-8 1 1 0,0 4-1 16,2-2-1-16,0 1 2 0,-3 1 1 0,-5-2-3 15,0 1 2-15,3 0-1 0,-2 0-1 16,1 1 2-16,-3 1-2 0,3-2 2 0,-2 1-2 16,3-2 1-16,-1 1 0 0,1 0 0 0,-1-1 2 15,1 0-2-15,2 0 2 0,-3 0-3 0,1 2 1 16,0-1 0-16,2 0-1 0,-2-1 2 0,-1 1-2 16,2 0 0-16,-4 2 1 0,1 1-1 0,-2-1 0 15,3 1 0-15,-6 0 2 0,-1 1-2 0,-2-1 2 16,-3 0-1-16,-3 0 1 0,3-1 3 0,-3 1 0 0,-1 1 0 15,0-1 0-15,0 1 0 0,1 2 0 0,-3-2 0 0,3 1-35 16,-5-1-32-16,1 0-39 0,0 1-60 16,0 2 117-16,0-2-90 0,1 4-40 0</inkml:trace>
  <inkml:trace contextRef="#ctx0" brushRef="#br0" timeOffset="179220.16">18597 12535 827 0,'3'2'396'0,"-1"-2"-261"15,-1 1-85-15,-3-3 17 0,3 2 4 0,2-1-9 0,0 1 5 16,2 0 3-16,-5 1 1 0,0-1-3 16,3 2-1-16,1 2-5 0,-3 0-10 0,-2-3-2 15,0 2-5-15,2 1-3 0,0 2-11 0,0-2-3 16,5 4-6-16,-4-1-4 0,1 0-5 0,5 2-2 15,-1-3 0-15,-2 3-1 0,7-2 0 0,-2-1 3 16,7-1 1-16,-1-1 1 0,-1-2 4 0,5-2 3 0,5 0 5 16,0-2 1-16,-1 1 0 0,-1-4-3 0,1-1 0 0,4-2 1 15,1 0-7-15,1-1-3 0,-6 5-5 0,2-1-1 16,2-1-2-16,-3 4 1 0,-3-1-2 0,-4 3 0 16,-1 3 2-16,-6 0 0 0,-5-1-1 0,0 5 2 15,-1 0-1-15,-3 3 0 0,-6-2 1 0,1 0-2 16,-1 2-1-16,-3 0-1 0,3 1 1 15,0-1-1-15,-8-6 0 0,11 7-1 0,-3-1 2 0,-2-2 5 16,5-2 0-16,-4-2 1 0,3-1 2 16,-2 0 1-16,4 1-1 0,-3 0 6 0,1 0-2 15,2 1-4-15,1 4-1 0,-3-1-1 0,1 8 2 16,-9 0-2-16,2 0-1 0,-5 4-5 0,-6 7 2 16,-5-1-3-16,-2 7 0 0,-3-4-3 0,-5 6-73 15,2 2-76-15,-3-2-168 0,10-2 248 0,0-18-204 16,-1 8-127-16</inkml:trace>
  <inkml:trace contextRef="#ctx0" brushRef="#br0" timeOffset="189727.79">5800 7304 409 0,'-1'0'282'0,"1"0"-73"0,5 0-92 0,-5-2 66 16,2 0-14-16,3 0-5 0,1-3-7 0,-3-2-20 15,1 3-17-15,-2-3-15 0,-2-3-11 0,2 2-16 16,-3-3-6-16,-5 1-5 0,3 3-5 0,-2-2-19 0,2 2-7 16,-5-3 3-16,4 6-4 0,-3 2-9 0,2-1-2 15,-3 3-5-15,-5-1-3 0,-6 5-4 0,2-1 0 16,1 1-5-16,-7 3 0 0,1 1 2 0,0 1-3 15,3 0 0-15,4 5 4 0,-3-2 0 0,5 3 1 16,2 5-3-16,4-2 1 0,1 2-4 0,1 1 2 16,4 1-2-16,4 0 0 0,-1 1 2 0,10-3-2 15,-1-1 4-15,5 0 4 0,-1 1 4 0,10-7-2 16,0 2 2-16,2-4-1 0,3-3-1 0,-3 0-1 16,0-3-2-16,-3-1-4 0,-6-5-3 0,4-1 1 15,-5-2-3-15,-1 0-10 0,-3-3-13 0,-2-1-20 0,2-2-93 16,-3 0-85-16,2-1 164 0,-5 2-121 0,1-1-100 15</inkml:trace>
  <inkml:trace contextRef="#ctx0" brushRef="#br0" timeOffset="190007.74">6103 7022 969 0,'-3'3'521'0,"1"0"-233"0,-5 6-146 16,2-3 51-16,-2 12-29 0,2 0-14 0,2 3-38 15,-2 4-20-15,3 1-22 0,-1 2-15 0,0-3-30 0,2 1-10 0,1 1-3 16,1 1-4-16,-1-8-8 0,5 0-8 0,-3-4-11 15,4 0-47-15,2-8-25 0,1 4-36 0,-1-6-62 16,3-3 126-16,0-1-99 0,2-2-30 0</inkml:trace>
  <inkml:trace contextRef="#ctx0" brushRef="#br0" timeOffset="190218.72">6326 7232 1413 0,'0'-8'589'0,"-3"-2"-328"0,5 4-136 16,0-1 56-16,1-2-27 0,-1 4-45 0,1 3-11 15,-2-2-19-15,5 4-18 0,-5-1-13 0,0 4-26 16,0 2-6-16,-1 1-5 0,-1 7-4 0,0 2-4 16,-1-1-1-16,1 7-1 0,-1 0-1 0,1-1-3 15,0 2-10-15,3-4-11 0,1 1-11 0,-2-7-43 16,2-1-24-16,3-4-33 0,-1-1-43 0,4-3 110 15,-2-3-84-15,4-2-20 0</inkml:trace>
  <inkml:trace contextRef="#ctx0" brushRef="#br0" timeOffset="190518.94">6592 7185 1477 0,'0'-2'677'0,"4"2"-371"0,-3 0-173 15,1-1 35-15,-2-2-23 0,1 1-17 0,2 1-29 0,-2-4-23 0,0 0-19 16,-1 3-16-16,-1-5-23 0,-1 1-4 0,-1 1-4 16,-2 2-1-16,-3 0-2 0,3 1-2 0,-3 3-4 15,-2 0-2-15,1 6-1 0,2 2-1 0,-2 2-2 16,-2 1 0-16,1 1 1 0,0 5 0 16,1 3-1-16,5 1 2 0,-4-3-2 0,5 4 1 15,3-1 2-15,3-3-2 0,0 4 0 0,12-10-2 16,-2-2-1-16,6-3-6 0,-3-1-7 0,12-9-8 15,-4 1-11-15,1-7-32 0,3-2-15 0,-2-2-21 16,0 1-31-16,-4-1-40 0,-8-1-69 0,6-1 158 16,-1-2-106-16,-4 5-11 0</inkml:trace>
  <inkml:trace contextRef="#ctx0" brushRef="#br0" timeOffset="190720.07">6857 6959 1383 0,'-4'-7'656'0,"2"4"-365"0,1 2-171 0,1-1 38 16,0 10-14-16,0 4-10 0,-1 3-15 0,0 0-55 15,-3 7-14-15,0 2-12 0,-3 6-12 0,-5 6-8 16,2-2-7-16,2 1-8 0,-1 2-20 0,0 1-11 16,1-1-11-16,0-4-18 0,4-4-57 0,1 1-33 15,1-9-35-15,5-5-48 0,0-6 145 0,3 0-107 16,4-7-24-16</inkml:trace>
  <inkml:trace contextRef="#ctx0" brushRef="#br0" timeOffset="191030.87">7197 6895 1380 0,'8'-4'589'16,"-7"2"-294"-16,2 2-155 0,-4 1 68 0,-2 4-45 15,0 6-30-15,-5-3-16 0,-2 6-17 0,-4 0-21 16,3 5-37-16,-2-2-11 0,0 5-7 0,1-2-5 15,-8-3-12-15,4 4 0 0,-2-8-5 0,7 4 0 16,-4-5-2-16,-3 0-1 0,5-6-2 16,-3 1 0-16,9-1-2 0,-3-4-2 0,0-1-1 15,1-1 0-15,1 0 0 0,3-2-1 0,-1 2 0 16,1-1-1-16,0 1 1 0,4 0 1 0,0 2 0 0,-1 0 2 16,2 6-2-16,0-2 3 0,0 3 1 0,0 1 1 15,2 0 0-15,0 3 1 0,1 1 0 0,2-1 0 16,-1-2 3-16,3-1-1 0,2 2 1 0,1-5 2 15,1 4 0-15,1-2 0 0,0-5 1 0,2-3-1 16,1 3-3-16,3-7-11 0,-2-4-21 0,5 3-93 16,-4-5-66-16,3-3-133 0,5 1 238 0,0-6-222 15,0-2-117-15</inkml:trace>
  <inkml:trace contextRef="#ctx0" brushRef="#br0" timeOffset="191336.3">7342 7155 1346 0,'-8'4'642'16,"5"-8"-353"-16,-2 0-169 0,4-2 50 15,1-1-29-15,-1-2-19 0,1 2-9 0,-1-1-47 0,0 1-18 16,-3 1-13-16,1 0-10 0,0 0-14 0,-2 5-1 0,-2 1-3 16,-1 0-2-16,1 1-2 0,-1 4 0 0,-2 3-1 15,-2 2 0-15,-2 2 2 0,0 0-2 0,4 3 0 16,0 4 1-16,-1-1-4 0,4 4 0 0,5-2-1 15,2-2-1-15,1 1-2 0,6-3 0 0,-2-3 2 16,7 0 1-16,-4-4 1 0,6 1 0 16,-2 0 1-16,-2-4 2 0,3 4 2 0,-3-1 0 15,1 0-2-15,-5 0 4 0,-1-3 0 0,-3 2-1 16,-1 0 1-16,-3-3-1 0,-4 1-2 0,0 0-3 16,-3-4-3-16,2 2-9 0,0-3-15 0,-5-3-57 15,5 0-44-15,1 1-57 0,3-5-96 0,-1-4 194 0,7 6-184 16,5-6-91-16</inkml:trace>
  <inkml:trace contextRef="#ctx0" brushRef="#br0" timeOffset="191553.28">7517 7090 1429 0,'-7'2'676'15,"3"2"-384"-15,-2-1-177 0,1 2 51 0,2-1-36 16,3 3-18-16,-2-4-7 0,1 1-30 0,6 2-18 16,-1-2-16-16,2-2-14 0,-1-3-17 15,0 0-8-15,11 1-13 0,-6-1-16 0,3-3-54 0,-4-1-29 16,3 0-43-16,-1 1-66 0,5 1 143 0,-6-2-113 16,1 1-32-16</inkml:trace>
  <inkml:trace contextRef="#ctx0" brushRef="#br0" timeOffset="191686.24">7566 7340 1460 0,'-6'4'697'0,"-1"-1"-396"0,6-1-180 15,-4-2 133-15,-1 1-133 0,8-4-21 0,4-1-6 16,-1-1-11-16,0 0-17 0,2-3-25 0,6 1-29 16,-1-1-110-16,1 2-78 0,0-3-157 0,-3 3 251 15,2 1-175-15,7-2-100 0</inkml:trace>
  <inkml:trace contextRef="#ctx0" brushRef="#br0" timeOffset="192174.42">8171 7118 1017 0,'-10'0'480'16,"2"0"-246"-16,6 0-130 0,-2-1 98 0,3-2-119 0,0 2 13 16,1 1 2-16,1-1 5 0,0 1-1 15,-3 0-22-15,0 0-6 0,-2 0-9 0,-5 0-2 16,2 3-11-16,1 3-3 0,-4 0-4 0,3 3-7 16,2 6-10-16,1 0-6 0,4 10-3 0,1-4-4 15,5 2-2-15,-2 2 1 0,9-3-5 0,0 2 1 16,1-7-5-16,5-1 1 0,5-7-1 0,-2-2-1 15,-1 0-2-15,0-11 1 0,6-5 2 0,0 2-4 16,-3-4 4-16,-1-4 0 0,-5-4 1 0,2-1 1 16,-9-3 0-16,6-1-5 0,-15 5-6 0,-8-4-19 15,0-1-11-15,-10 3-14 0,-2 2-20 0,-5 5-126 16,-1-4 306-16,-4 6-143 0,5-1 8 0,-5 4 47 16</inkml:trace>
  <inkml:trace contextRef="#ctx0" brushRef="#br0" timeOffset="192965.31">5329 7008 655 0,'-4'-3'367'0,"2"3"-152"0,0 3-103 0,2-3 74 16,0 3-24-16,0 0-10 0,-1-1-6 0,1 1-28 15,0-1-19-15,0-1-15 0,2 3-19 16,-1-2-30-16,2 1-11 0,-1 1-8 0,1 0-5 16,-1 2-11-16,4 0-6 0,1 2-28 0,-5-4-19 15,5 2-20-15,1-1-26 0,2 0-39 0,0-3 88 16,0-2-72-16,-2 1-14 0</inkml:trace>
  <inkml:trace contextRef="#ctx0" brushRef="#br0" timeOffset="193064.72">5490 6963 1064 0,'-9'13'565'0,"-3"-2"-288"0,2 5-177 16,2 5 87-16,-2-5-100 0,3 5-20 0,1-2-35 0,8-5-54 15,7-3 30-15,-1-1-24 0,-1-7-24 0</inkml:trace>
  <inkml:trace contextRef="#ctx0" brushRef="#br0" timeOffset="193570.2">8690 6953 1120 0,'-6'-4'624'0,"0"-1"-332"0,0 1-182 0,3 2 141 16,1-1-148-16,-1 1-14 0,1 2-7 0,-1 1 1 15,0 1-10-15,-1 4-15 0,1-2-16 0,-2 6-30 16,0-3-16-16,0 9-22 0,-1-1-21 0,2 0-91 16,-1 2-67-16,5-1 149 0,2 0-115 0,5-5-85 15</inkml:trace>
  <inkml:trace contextRef="#ctx0" brushRef="#br0" timeOffset="193710.93">8754 6976 1512 0,'-13'23'638'0,"-2"2"-482"16,0 1-134-16,3-4-20 0,3 1-21 15,3-5-63-15,5 0 71 0,8-12-33 0,-4 6-29 16</inkml:trace>
  <inkml:trace contextRef="#ctx0" brushRef="#br0" timeOffset="194763.92">9016 7289 770 0,'9'-3'311'0,"-1"-1"-213"16,3 2-70-16,-3 0 20 0,-1 0-80 0,4 3-106 15,-3-1 122-15,0 5-68 0,-4-3-52 0</inkml:trace>
  <inkml:trace contextRef="#ctx0" brushRef="#br0" timeOffset="196338.9">19260 11415 1438 0,'-30'-14'536'0,"0"0"-414"0,-2 2-103 15,-2 2-13-15,0 0-7 0,-2 3-6 0,0 3-3 16,-2 5-5-16,2 0-1 0,-3 7-2 0,2 2 1 16,-2 3 0-16,2-1 2 0,-4 8-1 0,3 0 4 15,-1 2 4-15,1 1 5 0,2 6 0 0,0-2 1 16,3 7 4-16,3 1 1 0,5 5 4 0,-3 1 0 15,6-5 2-15,4 2-1 0,2 7 2 0,-4 2-1 16,6-8-1-16,0 0-2 0,2-2-2 0,-1 10 1 16,2 0-2-16,0 0 1 0,1-2-2 0,7 2 0 15,-2-2-2-15,4 3 1 0,2-3 0 0,6-3 0 16,2 0 0-16,3-6 1 0,3 0 0 0,4-5-1 16,1 3 4-16,10-5-5 0,-3-1 2 0,11-6-1 15,-5 3 1-15,12-8-4 0,1 0-2 0,4-1-4 16,5-4-3-16,-1 2 0 0,1 0-5 0,2 1 0 15,2 1 1-15,-1 4 1 0,-3 0 1 0,-5 0 4 0,-6 5 1 16,6 7-3-16,0 2 4 0,-9-3-1 16,-4 6-3-16,0-2-3 0,9 8-15 0,3-1-5 15,-2 2-2-15,-2-10 0 0,12 2-1 0,-2 0 4 16,7-4 4-16,3-2 3 0,2-9 25 0,-1 1 8 16,7-4 7-16,1-6 3 0,2-6 5 0,1 0-2 15,5-12-4-15,3 1 3 0,-2-6-10 0,1 1 1 16,3-5-4-16,-1 1 0 0,0-3-2 0,-6 1-1 15,-6 2 4-15,-1-1-3 0,-9 5 2 0,-14 8 2 0,7 2 13 16,-3 0 2-16,-13 5 4 0,-4 7 2 0,-2 7 4 16,2 8 6-16,-9 8-1 0,6-3-3 0,-12 3-12 15,4 7-3-15,2 1-1 0,-4 2-4 0,2-5-3 16,3-4-5-16,3 2 1 0,3-7-2 0,12-4-2 16,4-10 0-16,-2 4-1 0,17-22-3 0,-4 1-5 15,10-8-21-15,1 0-7 0,4-17-8 0,1 3-13 16,-3-8-31-16,5-1-8 0,-7-5-1 0,3 0 4 15,-7-1 17-15,-4-4 7 0,0 4 8 0,-3-4 14 16,-10 6 31-16,-6 4 8 0,6-2 14 0,-1 2 14 16,-7 5 14-16,-6 4 10 0,-5 6 12 0,6-1 32 15,-6 12 7-15,3-4 7 0,-13 7-4 0,0 1-3 16,-1 1-9-16,-2 0-8 0,1 4-10 0,-2-1-28 16,-2-1-6-16,3 1-7 0,1-1-6 0,2-2-6 15,1 0-2-15,4-8-5 0,0-4-3 0,5-5-6 16,-3 2 0-16,9-16-2 0,-2 6-1 0,3-8 0 15,2-5-1-15,-3 0 0 0,0-1 2 0,1 0 2 16,-4-2 1-16,-2-2 2 0,-1 0 1 0,-5 5-1 0,-5 1 0 16,0-6 3-16,-1 2 1 0,-6 4 3 0,-6 2 0 15,-7 0 1-15,-2-2 8 0,-13 1 0 16,4-1 0-16,-11 8-3 0,-9-2-2 0,-3-1-5 0,-5 5-1 16,-4-1-3-16,-12 2-10 0,0-1-1 15,-6 0-1-15,-3 3 0 0,-5-2-11 0,1 1 2 16,-2 1-1-16,-5 0-3 0,2-1 4 0,0 3 1 15,3-1-1-15,0 1 2 0,2-1 9 0,1 1 2 16,-1 0 1-16,2-2 4 0,13 7-2 0,-1-2-2 0,-6 1 2 16,-2 2-2-16,6 0 0 0,4 6-1 0,-3 1-1 15,-8 0-2-15,-5 9-1 0,1-4 0 0,3 8-2 16,-9 2 0-16,-4 3 1 0,-3 4 0 0,-11 3 1 16,4 4 3-16,0 0-1 0,-6 3 3 0,11-6 2 15,-4-1 2-15,3 1 0 0,9-3 3 0,4-4 2 16,5-8 5-16,1 1 6 0,8-8-1 0,0-4 2 15,7-6-1-15,-4 2 2 0,12-14-3 0,0 0-1 16,7-5-7-16,1-4-3 0,6-4-3 0,0 2-3 16,8 3 2-16,5-1-3 0,-2-5-1 0,1 0 1 15,2 11-1-15,1-1 1 0,-2 9-2 0,-8-2-2 16,-9 13-3-16,6-3 0 0,-16 15 1 0,-10 8-3 16,-4 2-1-16,-14 10-6 0,-5 3-19 0,-15 8-131 15,2-1 139-15,-10 5-74 0,4-8-65 0</inkml:trace>
  <inkml:trace contextRef="#ctx0" brushRef="#br0" timeOffset="197829.4">8940 7361 381 0,'20'-8'214'15,"-9"3"-96"-15,5-2-52 0,-12 0 20 0,2 2 19 16,-1 1 1-16,-5-2 5 0,-7 1 2 0,-5 1-16 15,5-1-8-15,-7 4-6 0,-2-2-4 0,1 3-15 16,-1-1-3-16,1 1-4 0,2 4-6 0,2-2-7 16,-1 0-3-16,6 1-4 0,3 1-7 0,1-2-8 15,-2 1-6-15,9-2-5 0,4 0 0 0,5 0-1 16,6-1 0-16,9 0 3 0,-2-1 0 0,1 0-1 16,10-4 1-16,7-2 4 0,-1-1-1 0,-3 4-3 0,4-5 0 15,2 5-4-15,10-1 3 0,5 5-4 0,-4 0-1 16,-4 5-4-16,7 4-1 0,0-2 1 0,-2 5-1 15,-1 5-1-15,-5 2 1 0,2 2 2 0,-5 2 0 16,-4 1 0-16,-5 6 3 0,4-2 0 0,-9 9-1 16,1-3 2-16,-1-1-1 0,-4 3 0 15,6 2-1-15,1-1 2 0,4-1-4 0,2-2 0 16,3-3 0-16,0 0 1 0,4 0-2 0,1-3-1 16,3 0-1-16,1 3-1 0,-9-7 2 0,1 2-2 0,10 7 0 15,-1-1 0-15,-5-4 1 0,-2 2 0 0,-1-3 0 0,11 6-1 16,1 0 0-16,-2 0 2 0,-7-6-1 0,8 6-1 15,1 1 1-15,-1 1 0 0,2 4 1 0,-2 0-1 16,-2 0-2-16,2 5 1 0,0 0 1 16,-2-1 0-16,0 2-1 0,-5 0-1 0,2 2 1 15,-2-1 4-15,1 0 5 0,3 6 0 0,-1-4 4 16,-2 1 4-16,2 0 2 0,-2-1 2 0,0-3-1 16,-6-4-3-16,-3-5-4 0,9 8-1 0,-1 0-5 15,-7-4-2-15,2 1 0 0,-3-3-3 0,7 6 1 16,-1-4 0-16,1 3 0 0,-8-8-1 0,5 5 1 15,-4-4-2-15,2 2 0 0,-4-2-1 0,-1 4 2 16,-1 1-1-16,-5-1-1 0,-1-2 2 0,-3-2-2 16,4 4 0-16,-4-1 0 0,2 0 1 0,0-1-1 15,0-2 0-15,0 4 0 0,1 2-1 0,1 0 1 16,0-1 0-16,1-1 0 0,0 1 0 0,-1-1 0 16,0-2 1-16,2 1-1 0,-1-4 1 0,-4-4 2 0,4-1-3 15,2 6 3-15,-3-2-1 0,1-1-1 0,-2-1 1 16,0 1-1-16,4 4 0 0,-1-1 0 0,-1 3 1 15,-4-6-2-15,7 4 0 0,-4-4 1 0,1 0-1 16,1-2 0-16,1 5 2 0,-3-3-2 16,1-2 0-16,0 2 0 0,-4-1 0 0,1 2 0 0,-4 0 0 15,3 3 0-15,1-7-1 0,-1 4 0 0,3-5 1 16,0 2 0-16,-2-1 2 0,5-2 0 16,-4-1 0-16,1-2-1 0,1 2 2 0,-2 0-1 15,3 0 1-15,-2-2 0 0,-2-3 0 0,-1-2 2 0,8 9-1 16,-2-4 1-16,-4-3-1 0,0 1 1 0,-1-3 0 0,5 4 0 15,-3-3-2-15,3 3 0 0,-9-8 0 0,4 1-1 16,-1 2 0-16,1-3 0 0,0-1-1 0,-1 3 1 16,2-2 0-16,2 2 0 0,-1-4 1 15,6 3 1-15,-2-2-1 0,4-2-1 0,1 2 2 16,0-3-1-16,-1-1 2 0,3 1-4 0,0 0 1 16,-2-1-2-16,2 0 3 0,-2 1-1 0,0 2-2 15,0-2 0-15,-3-2 0 0,-1-1 1 0,0 0 1 16,-6-1 0-16,-2-1-1 0,6 1 0 0,-3-2 2 15,-2-1 1-15,-2 0-2 0,2 0 2 0,4 1-1 16,0-5-1-16,-1 3 1 0,-7-8 0 0,8 3 0 16,2 1-1-16,-2-2 2 0,4-2-1 0,-1 0-1 15,-1 0 3-15,4 2-2 0,-1-1 1 0,-1-2-2 16,0 0 0-16,-2-1-2 0,1-2 1 0,1 5 0 16,-2-5 0-16,2 3 1 0,-1 1-2 0,3 3 3 15,-2 0-3-15,-9-2 1 0,7 3-1 0,-9-2 1 0,-3 4 0 16,7 1 0-16,-4-4 2 0,-7 1 0 0,3 0 3 15,0 4 2-15,3-3 2 0,-4-1-1 0,0 0 1 16,-9-1 0-16,3 0 1 0,-1 0 2 0,-6-5-3 16,1 2-2-16,-6-1 0 0,1 1-3 0,0 2-5 15,-8-2-3-15,-1 0-26 0,4 3-14 0,-6-2-13 16,-5 0-18-16,0 0-54 0,-3 0-27 0,-2 0-35 16,8 3-53-16,-1 3 158 0,-8-4-106 15,6 3-23-15</inkml:trace>
  <inkml:trace contextRef="#ctx0" brushRef="#br0" timeOffset="198232.59">18129 11989 660 0,'0'-3'417'15,"0"-3"-146"-15,-2-1-148 0,-1 3 112 0,-3-1-74 0,1 1-71 16,2 3-8-16,-4-2-11 0,3 1-10 0,0 2-13 16,0 0-5-16,3 2-1 0,1 1-3 0,0 2 0 15,0-2-3-15,1 3-2 0,2 0 0 0,5 1-6 16,-4-1-4-16,15 0-5 0,0 3-2 0,4-1-6 15,8 1-3-15,-3-4-1 0,6 2 0 0,-4 0-3 0,0-4-1 0,3 6-1 16,-1-2 1-16,-8-2-1 0,2 3 0 16,-3 1 1-16,-3 2 0 0,-9 4 0 0,5 1 5 15,-15 0 0-15,-3 1 6 0,-3 0 5 0,-8 3 3 16,-6 1 2-16,-10 2 5 0,-2-1 1 0,-6 1 0 16,-1 0-1-16,-9-4-5 0,2 3-3 15,-6-3-4-15,4 0-3 0,1-3-27 0,0 1-30 16,11-5-47-16,-3 0-67 0,13-2 117 0,-3 2-83 15,22-10-42-15</inkml:trace>
  <inkml:trace contextRef="#ctx0" brushRef="#br2" timeOffset="-198543.25">20414 2313 1043 0,'-3'-7'391'0,"-9"7"-301"0,2-3-76 0,-6 1-2 16,0 1-3-16,-3 1 0 0,0 2 6 0,-2 0 13 16,-3-1 4-16,-2 4 8 0,0-1 5 0,4 2 0 0,-1-2 1 15,-9 1 12-15,0 0-3 0,3 0-11 0,-3-4-2 16,-2 1-5-16,-5-1 0 0,-3 0-6 0,-1 1 0 15,11-3-14-15,-3-1 0 0,-2 1-1 0,6-2-5 16,0-2 0-16,1-3-6 0,3 0 2 0,-1-2-4 16,3 2 2-16,-6-2-3 0,2-2-1 0,-1 2 0 15,1 0 0-15,-1 4 2 0,-3-3-1 0,1 5 0 16,-3-1-2-16,4 1 2 0,-2 4 0 16,-4 1 0-16,2-1-2 0,0 1 0 0,-3 3-1 15,-2 0 1-15,0-2 2 0,4 2 0 0,2-2-2 0,-3 0 0 16,0 5 1-16,3-4-1 0,6 1 2 0,-1-1-2 0,-2 1 0 15,3-4-1-15,-1 3 2 0,8 2 0 0,-11-6-1 16,1 1 0-16,1 0 0 0,-2-1 0 16,2 2 3-16,-2 3-3 0,-1-2 1 0,0 5-1 15,5-2 1-15,-3 2 0 0,3 4-1 0,0-2 1 16,1 0-1-16,-3-1 0 0,4 0 0 0,-2 0 1 0,-3 2-1 16,2-2 0-16,-4-1 0 0,2 5-1 15,1-3 1-15,1 4-2 0,-2 2 1 0,-4-1-1 16,11 2 2-16,0 0-2 0,1-2 1 0,-4 6 1 15,3-1-1-15,-2-1 0 0,1-5 0 0,2 7-1 16,-3 0 2-16,-1 0-1 0,2 4 1 0,-3-2-1 16,-1 0 0-16,3 3 0 0,2 0 1 0,-2 1-1 15,2-2 0-15,3 1-1 0,-1 1-1 0,2 0 3 16,2 1-2-16,2 0 1 0,0 2-3 0,1-3 2 16,3 3 0-16,-3 3-1 0,3 0 1 0,2-1-1 15,0 3 1-15,0-1-1 0,1 0 1 0,1-1 1 0,2-4-4 16,0 4 1-16,0 4 2 0,-1-8-2 0,3 1 1 15,-5 0 3-15,2 9-3 0,4 2 1 0,-3 0 2 16,3-4 0-16,-6 4-1 0,1 1 1 0,4 2 0 16,2 1 0-16,0 1 0 0,-9-3-1 15,5 2 0-15,-1 0 1 0,3 4 1 0,0-2-1 0,-1-1-1 16,-1-1-2-16,-1-3 2 0,5 3 1 16,0-4-2-16,2 4 0 0,2-4 1 0,1 0 1 15,3 1 0-15,0 1 0 0,1 1-1 0,-1-1 1 0,0 2 0 16,-2-2 1-16,0-5-1 0,-3 0 0 0,0 7 0 15,0 2 1-15,-1-8 0 0,0 2 0 0,0 1-1 0,0 9 0 16,-3 2 2-16,0-3 0 0,-2-6-1 0,-1 7-1 16,5 2 0-16,-2-3 0 0,0 2 2 0,-2-5 0 15,3 3-2-15,0-3-1 0,1 0 0 0,1 1 1 16,-3-3 0-16,3 1 0 0,0-1-1 16,-2 1-1-16,2 1 2 0,-2 0 0 0,4 0 2 15,-2-2-2-15,3 3 0 0,-8-2 2 0,4 2-2 16,1-7 2-16,2 1-1 0,-1 5-1 0,-4 0 1 15,-1-4-1-15,3-1 0 0,1 2 1 0,1 2 2 16,-2 0-2-16,-4 2-1 0,2-8 2 0,3 11-2 16,-3-5 1-16,-2 3-1 0,0-1 1 0,-1 1-1 15,0 1 1-15,-1-2 0 0,3 1-1 0,-5-2 2 16,3 4-1-16,2-3 2 0,-4-2-3 0,3 3 0 16,0 0 1-16,0 0-1 0,-2-3 0 0,3 0 0 15,-3-2 1-15,1 0-1 0,3 4 1 0,-2-4-1 16,0 1 0-16,2-1 1 0,-1 0 0 0,0-4 0 0,2-1-1 15,-1 5 1-15,-1-2-1 0,2-6 0 0,0 0 1 16,-1 1-1-16,-1 5 0 0,2 1 0 0,-1 0 0 16,0-6 0-16,0 3 0 0,1 3-2 0,0-2 2 15,1 2 0-15,1-2-1 0,0 0-1 16,0-2 1-16,2 0 0 0,2 0-1 0,0 0 2 0,0-4 0 16,2 4-1-16,-1-3 1 0,2-1 0 15,-1 0 0-15,1 0 0 0,0 0 1 0,0 0-1 16,2 0 0-16,0-2 1 0,0 2 1 0,1 0-2 15,0-2 0-15,-3 0 1 0,2-2 0 0,-2-5 0 0,3 8-2 16,-3-2 2-16,0-6-1 0,1 2 0 0,-5-2 1 0,9 4-1 16,3 0-1-16,-3-1 0 0,-8-2 1 0,8 1 0 15,-3 1 0-15,3 0 0 0,0 0 0 0,-6-1 0 16,-5 1 0-16,6 0 1 0,0-1 0 0,-1 3-1 16,-2-1 0-16,1 3-1 0,-1-4 1 15,1 2 0-15,3 1 0 0,-1-1 0 0,-2 0 0 16,0-1 0-16,0 0 0 0,2-2 0 0,-2 2 0 15,3 1-2-15,-1-2 1 0,3 4-1 0,-3-3 2 16,3-4 0-16,1 1 0 0,1 0-3 0,4 2 3 16,-4-5-1-16,1-4 0 0,-1 1 0 0,7 2 0 15,1-3-1-15,-1 2 1 0,-3-3 1 0,7 4 0 16,-3-3-2-16,4 1 1 0,-3 0 2 0,0-1-1 16,2 3-1-16,1-1 1 0,-5 0 0 0,-2 1-2 15,3 2 3-15,-5 0-2 0,4 0 1 0,-4 1 0 16,-2 0 2-16,0 0-2 0,0 1 2 0,0-2 0 15,0-1-2-15,1 0 0 0,-1-1 0 0,-2-3 0 0,0-4 0 16,3 4 0-16,2 0 0 0,-4-3-1 0,0 0 1 16,2-2 0-16,3 5 1 0,2-2-1 0,-2 1 0 15,1-2 0-15,2 2 0 0,0 0 0 0,1-1-1 16,-4-1 1-16,-3-1 0 0,7 3 0 0,-6-5 0 16,2 4-2-16,0-2 2 0,-3-2-1 0,4 3 1 15,-2-2 0-15,4-1-1 0,-3 1 1 0,0-6-2 16,1 1 2-16,1-1 0 0,0 0 0 15,5 0-1-15,-2 0 1 0,2-1 0 0,3 0 0 0,0 3 0 16,3-2-1-16,-5 0 1 0,5-4-1 0,-2 2 1 16,1 0 0-16,-3 0-2 0,-2-3 2 0,0-3-2 15,3 6 1-15,-2-2 1 0,-1 1 0 0,-1-3 1 0,6 0-3 16,0 2 2-16,1 1 0 0,0 0 0 16,6-1 0-16,-5-3-2 0,4 3 1 0,-2-1 0 15,0 1 1-15,-2-2 0 0,-1-1-2 0,-2-1 2 0,-1-1-1 16,1 1 1-16,0-3-1 0,-1 0 0 0,2 0 1 15,0 1-1-15,1-3 1 0,0 4 1 0,-1 0 0 16,1 1 1-16,-3 0-1 0,0 0 0 16,-4 0 0-16,-4 0-1 0,1 5 1 0,1-4 0 15,-5-1-1-15,-2 2 0 0,2 0 1 0,-2 0 0 16,-1 3-1-16,2-2 2 0,-2-2-1 0,0 3-1 16,2-1 0-16,-3 0 0 0,-1 0 0 0,2 0 0 15,0 0 3-15,-2 0-3 0,2 2 0 0,0-2 0 16,-1-1 1-16,-1 1-1 0,3 1 1 0,0-1-1 15,1 0 0-15,1 2 0 0,-3-2 1 0,1-1-1 16,0 1 0-16,-3-3 1 0,4 1-1 0,-2 0-1 16,-2-2 1-16,4 0 0 0,-2-1 0 0,0 0 1 0,3 2-2 15,0 0-1-15,-1 0 2 0,0 0 0 0,-2 0 0 16,0 0-1-16,4 0 0 0,0-1-1 0,-1-1 2 16,1 2 1-16,3 0 0 0,-1-1-1 0,2 1 1 15,-1-1 0-15,6 1 0 0,0 1 0 0,2-1-1 16,-3-1 0-16,3-1-1 0,-1 0 1 0,3-3 0 15,-1 3 0-15,-3-5-2 0,-2 0 2 0,4 1 0 16,-2-2 0-16,1-3 0 0,-2 1 0 16,0-3-2-16,5-1 1 0,-2-2 1 0,0-1-1 15,4 1 0-15,-1-2 0 0,-4 4 1 0,-3 0-1 0,6-5 1 16,-5 0 0-16,-1 5 0 0,-5-3 0 0,-1 0 0 0,2-1 1 16,-2-1 0-16,2 1 1 0,-6 1 0 0,4 1-1 15,-2-3 1-15,-1 2 0 0,2 2-1 0,-3-2 1 16,0 1-1-16,1 2 1 0,-3-3-1 0,1 0 1 15,-1 1 0-15,1 0-1 0,-1-1 2 0,-1-3-3 16,2 2 2-16,-4-4-1 0,6 1 0 0,-4-1 2 16,-1-3-1-16,1 2-1 0,0-1 1 15,-2-2 0-15,-1 3 0 0,-2-6 0 0,2 4 1 16,-2 4-1-16,-5-3-1 0,5-2 3 0,-4 1 1 16,-1 2 4-16,1 5-2 0,4 2 0 0,-6-7 1 15,3 3 0-15,0 0 0 0,-1 3 1 0,-2-6-2 16,3 3-4-16,-3-2 0 0,1-1 0 0,3 1 0 15,-4-3-2-15,2-1 2 0,4 0-4 0,0 0 1 16,-1-1 1-16,-4-3-1 0,6 4 2 0,-4-4-1 16,4 3 2-16,-5 0-3 0,0 0 1 0,1 0 0 15,1 1 0-15,1 2-1 0,-5-3 0 0,1 6 3 0,2-2-3 16,0-5 4-16,-3 3-3 0,1 3 1 0,0-1 0 16,-1-4 1-16,2 1 0 0,-2-1-3 0,0 1 2 15,0 3-2-15,1-6 1 0,1 1-1 0,1 1 1 16,-2-2-1-16,3-1 2 0,-1 2 0 0,-1-3-2 15,7 3 1-15,-6-2 2 0,4-2-3 0,0 1 0 16,-1-2 2-16,0 3-2 0,2-2 2 0,-1 2-1 16,-2-3 1-16,2 2-2 0,-3 0 2 0,3 3-1 15,-1-2-1-15,1-1 0 0,0 0 0 0,-2 1 1 16,1-1-2-16,-1 6 1 0,2 1 1 0,1-7 0 16,0 1 0-16,-2 6 0 0,3-1 0 0,-2-2-1 0,2 0 2 15,0-2-2-15,0-2 0 0,-3 7 0 0,2-3 0 16,-1-3 1-16,-1 3 1 0,3 2 0 0,-1 0-1 15,-3-2 2-15,3 0 1 0,-1 1-1 0,-2-3 2 16,2 4 0-16,-3-7-1 0,3 2-1 0,-2-4 1 16,2 5 0-16,1-3-1 0,-5-2 0 0,4 3-1 15,-2-2 1-15,2 1-2 0,-5-2 2 0,0 1-3 16,2 0 0-16,3-1 0 0,1 2 3 0,-4 3-3 16,-2-1 0-16,1-2 0 0,2-1 0 15,2 6 2-15,-7-2-1 0,1 2 0 0,-1-6-1 16,4 3 1-16,1-2-1 0,-1 4 1 0,0-4-1 15,-4 1 3-15,1-1-3 0,0 2 0 0,0 1 0 16,3-3 0-16,-3 3 0 0,1 1 0 0,3 0 0 16,2 0 0-16,-2 1 0 0,-2-3 1 0,3-1-1 15,-4 4 0-15,4-3 0 0,0-1 1 0,-5-1 0 16,6 1-1-16,1 0-2 0,-1 2 2 0,2-1 1 16,-2-1-1-16,1 1 0 0,-2 0 0 0,1 6 0 0,-3-3 0 15,2-2 0-15,-1-1 0 0,1 6 0 0,-1 0 0 16,1-2 0-16,-1-2 1 0,1 1-1 0,0 0 2 15,1 3-2-15,-4-1 0 0,2-1 0 0,-2 3 0 16,1-1 0-16,1 0-2 0,-2 0 1 0,2 0 1 16,0-2 0-16,1 2 0 0,-1-2 0 0,2 1 0 15,-2-1 0-15,2 4 0 0,-1-1 1 0,0-3-1 16,1 5 0-16,-1-1 1 0,1 1 0 0,-1-3-1 16,2 3-1-16,0-3 1 0,1 3 0 0,-3 1 1 15,1-4-1-15,0 4 1 0,-3 3-1 0,7-2 3 16,-2-1-1-16,-4 3-2 0,5 4 0 0,-2-2 0 0,2-2 0 15,2 1 0-15,0-1 0 0,-5 3 0 0,3-3-1 16,-2 2 1-16,2-1 0 0,-2-4-1 0,4 4 0 16,-5-1 0-16,3 0 0 0,1-3 0 0,-2 0 0 15,1-1 0-15,3 3 0 0,0 1 1 0,-2-2 1 16,1-1 0-16,2 5-1 0,-1-1 1 0,1 0 0 16,-2-2-1-16,1 3 2 0,-1-3-1 15,-2 4 0-15,-1-2-1 0,2-1 1 0,0-1 0 16,-2 4-1-16,0-2 0 0,0 1 1 0,-1-1-2 15,0 0 0-15,1-1 2 0,-2 0-2 0,-1-1 1 0,3 1 0 16,-1-1 2-16,0-1-2 0,-2-3 2 16,3 2-2-16,0 0-1 0,0 0 1 0,0-3 0 15,0 1 1-15,3 3-1 0,-1-1 0 0,2-1 1 16,-2 0 0-16,-4 2-1 0,8 0 1 0,-5 2-1 16,-2-3 0-16,2 1 0 0,-2 0 0 0,-2 2-1 15,-1-2 1-15,3 1 1 0,-5-2-1 0,0 5 0 0,0-4 2 0,4-1-2 16,-7 2 0-16,7 0 0 0,-2 1 1 15,-1-1-1-15,5 0 1 0,-4-1-1 0,2 2 0 16,-3 0-1-16,4-1 2 0,-3 1-2 0,2 0 1 16,0 3 0-16,-1-1 0 0,2-1 0 0,-3 2-1 15,2-1 2-15,2 2-1 0,-1 0 1 0,-1 1-1 16,2-2 0-16,-2 0 0 0,2 1 0 0,-3 1 0 16,2-2 0-16,-2 3-2 0,1 0 2 15,-1-4 0-15,1 6 0 0,-2-1 0 0,0 1 0 0,1 0 0 16,-1 1 0-16,0 0 2 0,1 3-2 0,1 0 0 15,-3-3 0-15,1 0 0 0,-1 0 1 0,2 2 0 0,0-6-1 16,1 1-1-16,-2-1 1 0,2 0 0 0,2 1-1 16,1 0 1-16,1-1 0 0,-1-2 0 0,3 2-1 15,-1-1 1-15,0 1 0 0,1 4-2 0,0-5 2 16,-1 3 0-16,-1 2 0 0,3-1-2 0,-3-1 2 16,1 2 1-16,-1-2-1 0,-1 1 2 0,-1 2-2 15,-2-1 0-15,1-1 0 0,0 1 1 0,-1 3-1 16,-1-3 0-16,2 1-1 0,-1-3-1 0,3 3 2 15,-3-2 0-15,3 0-1 0,1-1 0 0,-3 2 1 16,2 0 0-16,0-4 0 0,3 0 0 16,1-2 0-16,1 1 0 0,-3-1 0 0,3-2 0 15,1 1 0-15,-1 0 1 0,3 2-1 0,-5 0-1 16,0-1 1-16,0 4 2 0,-2-1 0 0,-1 1-1 16,0 0 1-16,-2 1-2 0,3 0 2 0,-5 1-2 15,0 0 1-15,-4 0-1 0,5 2 1 0,-2-1-1 16,-3 0 1-16,2 0 1 0,-4-2-2 0,2 2 1 0,3 2-1 0,5-3 0 15,-7-2-1-15,2 1 1 0,3 1 0 16,-4 2-1-16,5 0 1 0,-4-1 1 0,0-2 0 16,-1 4-1-16,-3 1 1 0,2 0-1 0,-2 0-1 15,3 1 1-15,-7 0-2 0,8 2-1 0,-5-2 1 16,1 3 0-16,3 0 0 0,-4-1 1 0,2 0 0 16,-2 0-2-16,2 1 3 0,-3-1 0 0,1 1 0 15,0-1 0-15,-3-2-1 0,2 1 1 0,3 2 0 16,-2-1 0-16,2-2 2 0,-1-1-2 0,3 0-1 15,-1 0 1-15,4 2 0 0,-4-4 1 0,-1 2-1 16,5 0 0-16,-3 1 0 0,1 0 0 0,-1-2 0 0,0-1 0 16,0-2 2-16,1 3-3 0,-1-2 0 0,-2-2 1 15,4 6 0-15,0-3 0 0,-5 0 0 0,1-3 0 16,2 2 0-16,-3-2 0 0,1 0 2 0,-1 2 0 16,-3-5-1-16,2 3 1 0,1-4 0 0,-3 4 3 15,2 0-2-15,-4 1-1 0,0 0 1 0,2-2-1 16,-1 0 1-16,-1 0-2 0,0 2 0 0,-2-1-1 15,2 0 2-15,-2 0 1 0,2-1-2 0,-1 2-1 16,1-1 0-16,-4 0 1 0,2-1 1 0,2 3 0 16,-2-1-2-16,4 2 0 0,-5-1 2 0,-2-2-1 15,1 1 1-15,-2 2-2 0,6 0 0 0,-6-1 0 16,0 1 0-16,-2 0-2 0,3 1-5 16,4 1-4-16,-1 1-1 0,1 1-4 0,-1-1-10 15,1-1-9-15,3 2-13 0,0-1-19 0,2 0-112 16,-2-1 140-16,2 0-81 0,4-3-53 0</inkml:trace>
  <inkml:trace contextRef="#ctx0" brushRef="#br2" timeOffset="-197621.15">23771 3226 794 0,'-15'-5'365'0,"2"0"-203"0,1 1-98 16,1 2 64-16,0 1-81 0,-2-3 18 0,6 2 4 16,-2-3 0-16,0-4 1 0,-1-2-14 0,4 4-7 15,-1-8-4-15,3-1-4 0,0-5-23 0,1 2-4 16,2-7-5-16,-1 0 0 0,2-4-2 0,0-2 3 15,1-2 3-15,0-1 1 0,-2-1 6 0,1-2 2 16,0 0 0-16,-1-2 3 0,-4 0-2 0,-3-1-1 16,-4 2-5-16,0 0 2 0,2 3-6 0,-6 3-3 0,-7-4 1 15,-1 0-2-15,4 9-2 0,-5 1-1 0,-2 0 0 16,-6-4-5-16,-6 2-1 0,2-1 0 0,0 7-3 16,-10-2-1-16,-2-3-1 0,-1 2 0 0,-1 0-4 15,0 6 1-15,-4 0 1 0,0 2-1 0,-7-1-1 16,4 2-2-16,0 2 1 0,-9 3-1 0,5 3 3 15,-8-3-1-15,3 0 2 0,-6 2 2 0,3 2 1 16,-3 1 3-16,-2 0-1 0,4 3 2 0,-5-3-2 16,11 3 3-16,-2 3-1 0,-9 1 0 0,2 0 0 15,10 0 1-15,-3 1 0 0,-1 0-1 0,-10 2 1 16,5 2 0-16,-2 0 1 0,16-2-2 0,-13 3 0 16,2 2 0-16,2 1-1 0,-4 1-2 0,3 2 0 15,2-2 0-15,-3 3-2 0,3 0 1 0,2 1 1 16,-5-1-1-16,7 1 0 0,0 1 2 0,4-1 2 15,-3-1 0-15,6 0 0 0,1 3 0 0,-5-2 0 16,5-1 2-16,-6 3-1 0,4-2 3 0,-2 0 1 16,-3 0 4-16,-1 1 0 0,-1-4 4 0,10 0 1 0,4-1 2 15,-7-1 9-15,0 0-3 0,6-2 2 0,4-2-1 16,2 1 3-16,-7 0 0 0,-1-3 0 0,2 2-3 16,7-3-7-16,-10 0-2 0,3 0-2 15,-3-4 0-15,0 2-6 0,2 0-1 0,2 2-3 16,-1 2 1-16,-1-2 0 0,1-2-1 0,3 4 1 15,-2-3-4-15,4 0 1 0,0 1-11 0,-3-2-11 16,10 3-16-16,-2-2-17 0,6 2-80 0,5 1-77 16,1-3 154-16,1 3-115 0,-1 0-79 0</inkml:trace>
  <inkml:trace contextRef="#ctx0" brushRef="#br2" timeOffset="-196545.14">19233 4399 1156 0,'-14'11'497'0,"6"-1"-361"0,-3 1-122 0,8 0 8 15,1 1-4-15,2 1 1 0,0 0 4 0,5 1 4 0,-4-3-79 16,8 7 83-16,0-1-1 0,-3-5-3 0,5 2-4 16,2-1-6-16,7 5-4 0,9 1-4 0,-3 1-1 15,3-4-4-15,12 5 0 0,1 3 1 0,6 1-2 16,3 0 1-16,0 3-1 0,3 1 1 0,3 3 0 16,1 3-2-16,4 1 1 0,-3-2-1 15,1 2 1-15,-2 0-2 0,-2-2 0 0,3 1 1 16,-8-2-3-16,3 5 3 0,-5-2 22 0,-2 3 4 0,3 2 2 15,-3 0 6-15,0 6 6 0,0 0 0 16,-2-1 0-16,1-1-1 0,-8-5-21 0,4-2-4 0,13 6-3 16,-5-2-5-16,-3-7-4 0,7 0-1 0,-7 0 1 0,7 1 1 15,-5-4-1-15,0 1-1 0,-11-8 0 0,5 5 3 16,-1-5-1-16,-1 0 3 0,2-1-2 0,-3-2 1 16,-2-1-2-16,-2-2 2 0,-3-2-3 0,-5-2-34 15,-1 1-26-15,-7-8-38 0,0 3-46 16,-1-6 98-16,-1 3-78 0,0-10-34 0</inkml:trace>
  <inkml:trace contextRef="#ctx0" brushRef="#br2" timeOffset="-196096.47">21503 4076 779 0,'-29'2'390'0,"2"-2"-195"15,-3-1-118-15,-1 1 162 0,2 1-186 0,2-1 0 16,-1 4 1-16,-1 4 19 0,-3-1 1 0,3 5-5 16,-4-2-6-16,-5 3-14 0,4 3-2 0,-5 0-7 15,-6 3-8-15,-6 5-16 0,2-4-3 0,-12 15-5 16,2 0-2-16,-3 9-2 0,-5-4-2 0,-9 14 0 16,2-3-3-16,-1 7-1 0,-6 3-2 0,-1 5 3 15,-4 1-3-15,10-9 3 0,-4 9-1 0,-11 11 1 16,4 4 1-16,5-12 0 0,3 5 1 0,-2 1-1 0,-9 12 0 15,1 2-3-15,-2 0 3 0,12-10-3 0,-14 12-16 16,4 2-9-16,-3 1-11 0,5-2-16 0,-2 0-60 16,3 3-52-16,3-2-104 0,6-2 186 0,8-4-153 15,-7 2-80-15</inkml:trace>
  <inkml:trace contextRef="#ctx0" brushRef="#br2" timeOffset="-195528.44">19014 7414 904 0,'-15'19'641'16,"3"-6"-354"-16,1 1-205 0,6-1 191 0,5 1-260 15,-3-2-14-15,12 2-8 0,4-2-4 0,9-1 2 16,1 1 3-16,5-4 1 0,6 0 1 0,-1-3 4 16,2 0 0-16,4-1 0 0,2 3 2 0,2 2 2 15,-1-2 1-15,9 13-2 0,-7-4 0 0,4 6 2 16,1 0-2-16,0 10-1 0,2 0 0 0,0 4 0 15,-4 1-1-15,2 3 0 0,2 2 1 0,-8-6 0 16,4 3 0-16,7 11 2 0,-3-4 2 0,-3-5 2 16,-2 3 3-16,1-3 1 0,7 6 4 15,2-1 0-15,-1 4 0 0,-5-15-2 0,5 5 1 16,1 1-3-16,3-4 0 0,-1 1-3 0,-1-10-2 0,-2 1-1 16,0-3 0-16,-1 0 0 0,-1-5-24 15,0-1-33-15,-4-5-55 0,-2-2-84 0,-2 0 144 16,-1 1-98-16,-12-9-50 0</inkml:trace>
  <inkml:trace contextRef="#ctx0" brushRef="#br2" timeOffset="-195106.07">21250 6765 1818 0,'-10'-9'697'0,"7"5"-509"0,-7 5-151 16,-5-1 10-16,0 0-27 0,1 5-18 0,0 6-3 16,-1 5-2-16,-1 5 1 0,-2 0 1 0,2-3-4 15,-4 12-2-15,-8 9-12 0,2 0-2 0,-3-4-4 16,-4 8 0-16,-4 3-1 0,-8 14 1 0,-9 11 2 16,0-5 1-16,4 0 13 0,-17 17 4 15,5-1 3-15,-4 9 2 0,-2 2 1 0,-3 8 3 16,-3-5 2-16,-3 8 3 0,-4-3 3 0,2 2 4 15,-1 2 1-15,-3-9-3 0,3 2 4 0,-3-5-1 16,0 4-4-16,7-6 0 0,-2 1-5 0,5-13-4 16,0 4-4-16,0-9-20 0,3 0-33 0,12-14-41 0,2-12-62 0,-3 6 113 15,0-4-85-15,10-7-37 0</inkml:trace>
  <inkml:trace contextRef="#ctx0" brushRef="#br2" timeOffset="-194605.78">18937 9348 1248 0,'7'-6'473'0,"1"4"-344"0,-3 0-98 15,4-1 12-15,3 1-15 0,7 3-21 0,-1 1 1 16,5 3 1-16,0 0 0 0,0 3-2 0,5 1-2 16,1 6-2-16,1 1 1 0,0 1-1 0,0 1 2 15,4 12-4-15,-1-4 3 0,7 4-3 0,-3 3 1 16,6 5-2-16,-2-2 0 0,-5-3 2 0,2-1-2 0,8 6 14 16,0 0 2-16,-5-3 5 0,-1-3 5 0,-2 1 5 15,11 2 7-15,3 1 0 0,-2 1 5 0,-1-7-15 16,1 3 6-16,-2-2-4 0,3-1-2 0,-3-1-4 15,-1-1-3-15,-2 0-4 0,-4-2 0 16,-2-3-2-16,-1 0-6 0,3 1-1 0,-2-4 0 16,0-1-4-16,-4-2-61 0,0 0-49 0,-7-8-70 15,1 2 135-15,-3-9-128 0,-1 4-76 0</inkml:trace>
  <inkml:trace contextRef="#ctx0" brushRef="#br2" timeOffset="-194304.22">20342 9167 1940 0,'-1'-19'644'0,"0"6"-482"0,-4 2-128 0,-4 11 6 15,0-6-10-15,-2 16-20 0,-8 12-1 0,0 5 0 16,-6 9-2-16,-9 10 0 0,-15 22-1 0,-1-2-4 16,-11 16-4-16,-7 14-9 0,-10 12-5 0,-5-2 1 15,-9 17 0-15,-2 2-1 0,-3 6-11 16,0 3-7-16,-11 0-8 0,3 0-11 0,1-1-53 0,2 0-33 16,3-7-23-16,-1-2-56 0,4-8 137 15,10-2-104-15,18-10-23 0</inkml:trace>
  <inkml:trace contextRef="#ctx0" brushRef="#br2" timeOffset="54144.52">3870 12745 544 0,'-1'4'272'0,"-1"1"-121"16,0-2-83-16,3 2 68 0,2-1-63 0,3-1-16 16,-5 1 1-16,5-1 1 0,3 0 0 0,1-3-3 15,0 1-1-15,8-3-4 0,-4-2 0 0,5-1 1 16,-2 0 2-16,6-4-6 0,0 3-2 0,0-2-12 16,0 1-1-16,2-2-3 0,-1 3-2 0,1 0-11 15,0 3-3-15,4 3-3 0,-3 0-3 0,-2 0 0 16,1 3-5-16,0 3 3 0,4 0-1 15,-4-1 0-15,-3-1 0 0,-2 1-3 0,4 0 1 16,-2 1 1-16,1 0 2 0,-3 0-1 0,-1-2 0 16,1 1 0-16,0-1 0 0,0 0 3 0,-1 1-1 15,0-3 1-15,1-1-3 0,0 0-1 0,1-1 2 16,-1 0-1-16,-3 0 2 0,1-1-3 0,-1 0 1 16,2-1 1-16,-7 2 0 0,4 0 2 0,-6-1-2 15,-1 0 2-15,-3 1 0 0,5 0-2 0,-8 0-1 0,-3 0 0 0,5 1 1 16,-2-1 0-16,-3 0-1 0,0 1-2 0,3-1-1 15,-4 1 4-15,1 0-2 0,1 0-9 0,-3-1-19 16,-2 1-77-16,8 1-72 0,-6 0 134 16,-1 0-96-16,-5-1-89 0</inkml:trace>
  <inkml:trace contextRef="#ctx0" brushRef="#br2" timeOffset="55024.99">4414 12827 167 0,'-6'0'156'15,"-2"-1"-27"-15,7 1-58 0,-5 0 43 0,5-1-20 0,-4-2-8 0,5 2 2 16,-2 1-2-16,3-2-19 0,-1 0-1 16,-1 1 1-16,1-1 2 0,1-2-2 0,2 2 0 15,1 1-13-15,-1-5 2 0,-2 4-2 0,4-2-3 16,-3-2-3-16,4 3 0 0,-1-1-1 0,-1-1 0 16,0 1 0-16,-2 0-4 0,4 1-4 0,0 1-1 15,-3 1-1-15,-3-1-3 0,2 1 0 0,1-1-2 16,-2 1-1-16,-1 1 3 0,-1 0 1 0,1 0 1 15,0 1-2-15,2 2-1 0,-2 0 0 0,0 1-5 16,-4 1-2-16,4-2-7 0,0 1-3 0,-1 3-1 16,-3-1-1-16,0-1-4 0,-1 0-2 0,1 1 2 0,3 3 1 15,2 2-2-15,-1-1 1 0,0-1-4 0,1 3 1 16,3 2-1-16,1-1-1 0,0 4-1 0,0-1-2 16,-2 2 0-16,2 3-1 0,-1 0 1 0,1 2-1 15,0-2 1-15,0 0-2 0,-2 2 2 0,3 0-2 16,-3-1 2-16,4 4 0 0,-1 0-1 0,1 0 1 15,0 2-1-15,-1 0 1 0,3-1-2 0,-2 1 0 16,-1-1 1-16,0 0 0 0,0 1 0 16,-1-4 0-16,2-2-1 0,-3 5 0 0,0 1 1 0,2-6 2 15,-3 1-2-15,2 1 1 0,-2 4 1 16,-2 0 0-16,2-2 3 0,-3-4 0 0,0 1 1 0,0 1 2 16,-2 0 8-16,-2-2 4 0,-2-9 7 15,1 3 3-15,-3-5 0 0,0 0 3 0,-3-3 4 0,0 0 1 16,-2-4-7-16,0-3-2 0,-2-1-8 0,2 1-1 15,-1-5-2-15,-2 2-1 0,3-4-7 16,0 0 0-16,-6 0-3 0,2 1-3 0,0 0-1 16,-2 1-1-16,-2 2 1 0,3-3-1 0,-4 1-1 0,5 3-2 0,-3-4 1 15,1 2 2-15,1 1-2 0,3 0 0 0,-1-2-1 16,-3 0 0-16,-1-3 0 0,1 1 2 0,3-1-1 16,-6-3 0-16,1 0 2 0,-1-2-3 15,6 2 2-15,1 1 0 0,-6-3-1 0,6 2-1 16,0 0 0-16,7 3 0 0,-4-1-1 0,6 4 1 15,-4-1-1-15,2 0-1 0,6 2-1 0,1 5-3 16,-1-2-14-16,1 1-76 0,1 0-50 0,0-2-81 16,7 3 166-16,5-1-161 0,2-1-90 0</inkml:trace>
  <inkml:trace contextRef="#ctx0" brushRef="#br2" timeOffset="55612.46">5142 12891 957 0,'7'-4'451'16,"-4"3"-244"-16,1 0-110 15,-3 1 48-15,1-1-19 0,-2 2-23 0,1 0-2 0,-2 2-9 0,1-2-8 16,0 2-27-16,-2 0-8 0,1 3-11 16,-1-2-8-16,0 1-15 0,2 0-5 0,1 1-4 15,-1 1 0-15,0 2-4 0,3-1 0 0,-2 1 0 0,1 7 0 16,1 8-1-16,-1-4 1 0,1 7-1 0,-2 6-2 15,1 2 4-15,-1 7-2 0,0 5 0 0,0 3 1 16,-1-3-1-16,0 6 1 0,0-1 0 0,0 0 1 16,0-1-2-16,-1-4 0 0,1-2-1 0,-1-3 1 15,0 2 1-15,-1-10-1 0,1 1 1 0,1-8-1 16,-1 4 1-16,2-13 1 0,-1 0-2 0,1-5-1 16,2-5-3-16,-3-7-1 0,3-1 0 0,-2-2-3 15,2-12-2-15,-2-7-27 0,3 2-12 0,-2-4-16 16,3-4-20-16,-1-1-26 0,-2-6-117 0,3-5 159 15,-2 2-108-15,0 1-31 0</inkml:trace>
  <inkml:trace contextRef="#ctx0" brushRef="#br2" timeOffset="55927.64">5145 12767 696 0,'-5'0'412'0,"2"0"-177"0,-2 4-124 0,2 0 88 16,0-3-68-16,1 2-13 0,1 0-8 0,1 0-10 15,1 0-25-15,1-1-6 0,2 2-8 0,2-4-7 16,4 1-2-16,-2 2 2 0,9-5-4 16,1-2-1-16,1-3-7 0,2 2-2 0,4-8-6 0,-2 4-1 15,2-4-13-15,-2-1-7 0,6 0-5 0,-3 3-1 16,-5 1-3-16,7 2-4 0,2-1 4 15,3 0-3-15,-5 5 1 0,1-2-1 0,1 3 2 0,5-1-1 16,0 4 0-16,1 0 2 0,-8 0-1 0,1 1 1 16,-1 1-1-16,-6 0 1 0,1 4-2 0,-9-4-5 15,3 2-8-15,-5 1-7 0,-2 0-9 0,-1 1-33 16,2 0-19-16,-6 2-22 0,-1-4-30 0,-1 2-122 16,0-1 179-16,-5 2-113 0,2-4-54 0</inkml:trace>
  <inkml:trace contextRef="#ctx0" brushRef="#br2" timeOffset="56284.33">5205 13216 946 0,'8'-6'459'0,"0"4"-242"0,-3-2-121 0,0 1 66 16,3-2-61-16,-1 3-1 0,2 0-1 0,-3 2-4 16,0 0-24-16,-2 0-9 0,6 4-7 0,-2-4-4 15,2 3-11-15,-2 2-3 0,5-1-6 0,-1 1-4 16,7-1-10-16,-6 0-3 0,2-1-2 0,4 1-2 15,-2-3-4-15,2 0-1 0,2-3-1 0,1 1 1 16,-3-2-1-16,3-1-2 0,3-1-3 0,-1 0-20 16,-4-1-27-16,2 0-41 0,-2 2-72 0,3-4 119 15,-6 3-81-15,4-3-46 0</inkml:trace>
  <inkml:trace contextRef="#ctx0" brushRef="#br2" timeOffset="56986.92">5940 13375 310 0,'-4'1'265'16,"1"1"-79"-16,-2 0-85 0,4-4 72 0,0 1-30 15,-1 1-17-15,1-2-4 0,0 1-5 0,1-3-15 16,0 4-10-16,-1 0-10 0,0 2-7 0,1 2-21 15,0 0-6-15,0 3-5 0,3 2-7 0,-2 5-11 16,2-4-5-16,4 11-4 0,-2 0-5 0,3 3-5 16,-1-2-1-16,2 8-3 0,-1-3 0 0,1 1 0 15,1 0 0-15,-2-2 0 0,1-1-1 0,-1-4 2 0,-3-5-2 16,-1-2 4-16,1 0 2 0,-2-4-1 0,-2-5 4 16,-1-3 4-16,0-2 13 0,-1-4 4 0,-1-2 8 15,-4-1-2-15,1-7 8 0,-1 1 2 0,-3-4-2 16,1-3-2-16,-2-1-8 0,0-1-4 0,0-1-4 15,1 0-2-15,-1 0-7 0,0-2-2 0,1 1-2 16,2 0 0-16,0 2-4 0,0-1 0 16,4 2-3-16,0-2 1 0,3 3 5 0,-1-1 0 0,2 5-3 15,0 0 3-15,6 1-1 0,-1 3 0 16,5 2 0-16,-1 2-2 0,0 1-3 0,8 1-2 0,4-2 3 16,2 1-2-16,-1 2-2 0,5-1 1 0,2 3 0 0,6-4 2 15,-1 3-3-15,3 0 0 0,-9 1 0 0,2 2 1 16,1 0-1-16,-9 0-5 0,-1-1-12 0,-4 2-58 15,3 0-36-15,-7 0-55 0,2 2-102 16,-8-1 184-16,5 0-138 0,-6 0-54 0</inkml:trace>
  <inkml:trace contextRef="#ctx0" brushRef="#br2" timeOffset="57596.63">7065 13387 661 0,'2'-6'426'16,"3"2"-167"-16,-3-4-134 0,-1 0 69 0,-1 3-41 16,2 2-26-16,0-3-26 0,-2 2 2 0,-1 2-18 15,-3-3-9-15,-3 2-21 0,2 2-6 0,-2 0-8 16,-4-2-4-16,-1 2-13 0,-1 0-15 0,-5 1 6 15,0 0-5-15,1 0-5 0,-2 2-2 0,0-1 1 0,-3 5-2 16,-1 2 0-16,-1-3-2 0,4 3 0 0,-1 2 1 16,-1 0-3-16,2 3-3 0,0 0 2 0,0 3-3 15,5 0 0-15,0 1-1 0,2 3-2 0,1 1 1 16,1-1 1-16,11 3 0 0,-4-3-1 0,6 3-1 16,-3-3 1-16,6-5-1 0,3 0 0 0,8-4 0 15,-2-2 0-15,6-7 0 0,1 0 3 0,5-7 1 16,3-6 1-16,3-7 4 0,0 2 6 0,-6-4 7 15,4-3 4-15,7-1 9 0,-6-3 4 16,-2 3 4-16,-1 2 2 0,-5 3-1 0,1-4 9 16,-9 6 0-16,5-1 1 0,-15 7-6 0,1 2 7 15,1 1-4-15,-6 4-1 0,4 4 1 0,-2 11-8 16,-6-3-6-16,3 10-2 0,-2 1-5 0,-2 5-8 16,-1 1-4-16,1 10-1 0,-4-4-2 0,3-2-6 15,-1 2 1-15,6-3-5 0,0 1-8 0,7-3-40 16,-3-6-22-16,7-4-23 0,-2-1-31 0,0-4-34 0,2-9-46 0,2-1 120 15,2-1-92-15,2-2 9 0</inkml:trace>
  <inkml:trace contextRef="#ctx0" brushRef="#br2" timeOffset="58496.42">7592 13473 720 0,'2'-4'366'0,"-2"-1"-181"15,3 1-101-15,1 0 61 0,-4 1-45 0,0 0-6 16,0 6-6-16,1-2-8 0,-1 7-23 16,-2 2-10-16,-2 4-7 0,2 1-11 0,1 0-11 0,-3 6-5 15,0 4-5-15,0-1-1 0,2 1-4 0,-2-2-1 16,0-1 1-16,-4 0 1 0,4-3 0 0,-2 2 3 16,6-7 3-16,-2-4 5 0,-3 0 1 0,3-5 5 15,1 1 2-15,1-5 9 0,0-1 1 0,0-5-1 16,-2-3 1-16,5-5-4 0,-1 4 1 0,5-9-4 15,-5-2-3-15,4-2-6 0,-1-1-2 0,-1-6-4 16,5 2-2-16,-4-3-1 0,0-2 0 0,0-1-1 16,5 2 2-16,-5-1 3 0,5 1 0 0,1 2 4 15,0 1 2-15,-2 5 1 0,3 6 3 0,3-2 3 16,-3 2-1-16,1 5-5 0,1 4 0 0,1 5-2 0,1-1-2 16,2 8-5-16,0-3-1 0,-2 9-4 0,3 6 1 15,-3 1-2-15,2 6-2 0,-5 1 2 0,2 5-1 16,-2 2 2-16,-2 2-3 0,-2-5 0 0,-3 1-1 15,2 0 2-15,-6-11 0 0,3 4-1 0,-4-7 3 16,0 0 0-16,-1-9 1 0,0 1 0 0,-1-8 0 16,0-3-1-16,-1-5 0 0,1-2 0 0,0-3-1 15,0-5 0-15,1-1 0 0,0-3 0 0,0 4 0 16,3-4-3-16,3-5 1 0,-3 3 1 16,3 1-4-16,0 0 1 0,1-1-1 0,5-1-1 0,1 3 1 15,1-1 1-15,-2 7 0 0,3-2 1 0,0 2 1 16,-1 5-1-16,-1 1 0 0,-2 8 1 0,1-1 0 15,-2 4-1-15,2 4-1 0,4 6 0 0,-5-2 1 16,6 11-1-16,-2-2 1 0,1 4 0 0,4 0 1 16,-2 4-1-16,-1 0 1 0,-1 0 1 15,-1 1-1-15,-2-5 2 0,2 1 0 0,-3-4 0 0,-3-4 1 0,-2 2 3 16,1-2 0-16,-3-1 0 0,-1-4 1 0,-2 1 0 16,-2 4 1-16,-4-2 0 0,0 0 1 0,-5-2-3 15,-2 4-1-15,-1-2-3 0,-3 3 0 0,4-1-10 16,0-4-42-16,-1 2-24 0,4-1-37 0,5-2-44 15,3-5 104-15,2 0-87 0,6-3-30 16</inkml:trace>
  <inkml:trace contextRef="#ctx0" brushRef="#br2" timeOffset="59165.38">8668 13428 1125 0,'-8'6'470'16,"4"-2"-315"-16,0 0-105 0,4-1 29 0,0-1-14 15,4 1-3-15,0 1-1 0,2-2-2 16,-1 3-5-16,6-4-3 0,0 1-5 0,2-2-15 16,3 1-6-16,3 1-5 0,0-2-8 0,5 0-9 0,0 2 1 15,3-2-2-15,3 0 1 0,-3 0 0 0,-3-2 0 0,6 0-1 16,-3 0 3-16,0-1-2 0,-6 0 1 0,3-1 12 15,-3 0 16-15,0-2 5 0,1 2 6 0,-7-2 5 16,3-2 11-16,-3 2 5 0,-2-2 5 16,-3-2-7-16,-2-1-8 0,0 0-5 0,-4-1-4 0,-3 0-4 15,-1-1-9-15,0-2-6 0,-7 0-5 0,0 2-5 16,-2-1-7-16,0 0 0 0,-4 4-3 0,2-1-1 16,-2 4-1-16,-1 2 1 0,-5 1-2 15,3 1-1-15,3 2-1 0,-2 2 0 0,-4 2-1 16,0-1 0-16,0-1 0 0,2 2-2 0,1 3 2 0,-5-2 0 15,1 5-1-15,0-2 0 0,2 1 1 0,-1 2-1 16,1-2 1-16,-1 2-1 0,1 2 0 0,1 0-1 16,-1-1 2-16,1 0 0 0,3-2-2 0,1 1 2 15,-2 1-1-15,3-4 1 0,4-1-1 0,0 2 1 16,0-1-2-16,5 0-1 0,-3 2 2 0,4 0 0 16,1 0 0-16,2 3 0 0,0 0-3 0,6 2 4 15,-1 3 0-15,7 2 1 0,-1-1 0 0,0 0 1 16,8 4-1-16,6 3 5 0,2 1 3 0,0-4-1 15,5 2 1-15,-1-3 1 0,8 3 1 0,2-7 1 0,1 3-1 16,-9-6-4-16,7-4 1 0,-3-1-4 16,1-3-6-16,-1-1-13 0,-2-5-79 0,1 0-65 15,1-7-106-15,0-3 197 0,3-6-185 0,-1 0-101 16</inkml:trace>
  <inkml:trace contextRef="#ctx0" brushRef="#br2" timeOffset="61602.45">3693 12290 1080 0,'-2'-1'422'16,"-3"-1"-304"-16,1 7-89 0,-1 2 22 0,-1 0-36 15,1 0-4-15,-2 10-2 0,-2-3 1 0,0 6-5 16,-2 1 0-16,2 4-2 0,-3 2-2 0,0 7-1 16,0 2-2-16,3 11-2 0,1 1 0 0,0-6 2 0,5 12-3 0,0 11 1 15,0 0 1-15,3-3-1 0,1 0 1 16,-1 5-1-16,3 9 1 0,0 3-1 0,1 2 1 16,1-15 2-16,1 10-1 0,-1 1 1 0,2-4 1 15,2-3 0-15,-5-4 5 0,5-1 5 0,-4-3 5 16,1 0 3-16,-1-5 5 0,2-1 5 0,-2-4 1 15,-1-1 2-15,1-6 3 0,0 4-1 0,-2-13-5 16,1 4-1-16,1-8-4 0,-1-4-3 0,1-2-3 16,-1-2-2-16,1-9-5 0,0 0-4 0,0-2-2 15,1-3-3-15,-2-5-1 0,3-6-2 0,4 0 0 16,-1-1 0-16,-1 0 1 0,3-4 0 0,2 1 1 0,-1-5 1 16,6 2-2-16,-2 0 3 0,-3 2-1 0,4 0 1 15,0-1-2-15,0 1 1 0,2 1-1 0,-1 2 0 16,-3 0 2-16,3 2-2 0,5 1 1 0,-2 0-3 15,1 1 2-15,5 2-2 0,-3-2 1 0,9 4-1 16,-2-2 1-16,7 0-2 0,-2 1 2 0,6 0 0 16,6 1 0-16,1-2 1 0,0 1-2 0,3-4 1 15,2 3 0-15,8-1-1 0,1-1 0 0,-12-1 1 16,9-2-1-16,9-1 0 0,2-1-1 16,-5 1 2-16,-1-3-2 0,7 1 2 0,6-1-3 15,6-3 0-15,0 2 1 0,-10-2 0 0,18 1 1 16,-4 1 0-16,1 1 2 0,-2 0-1 0,7 4 1 15,1 0 0-15,0 3 1 0,-3 2 0 0,-1 5-1 16,1-4 1-16,-2 5 0 0,4 2 0 0,-4 1-1 16,-3-2 2-16,8 5-2 0,0-3 0 0,-3 2 0 15,2 0-1-15,4 2 1 0,0-4 0 0,-11-1 0 0,1-4-2 16,11 0 1-16,4 2 1 0,-8-4 0 0,-4-3-1 16,-1-1-1-16,15 1 1 0,-1-2 0 0,3 0 0 15,-16-2 1-15,12 1 0 0,-2-1-2 0,4 1 2 16,-2 1 0-16,-7-2 3 0,-2 0-3 0,-2 3 1 15,0 4 1-15,-6-1 0 0,-1-1 0 0,-10 3-1 16,0-3 3-16,0 5-5 0,2-1 2 0,-8 0 0 16,-2 0 0-16,-6 1 1 0,-1 0 1 0,-8 3-1 15,4-3-1-15,-9 0 4 0,-6 1-1 0,-5 0-1 16,0-2 1-16,-6 0-1 0,-6 3 0 0,-2-4 2 16,1 3 1-16,-6-1 0 0,-4-1 0 0,-4-1 2 0,0 2 6 15,-5-6 0-15,-1 0 3 0,-3-2-1 0,-2 0 2 16,-2 0-1-16,-2-2-1 0,1-2 3 0,-3-3-8 15,-2 2 0-15,1-3-3 0,-2 0 0 0,-1-4-3 16,0 2 0-16,1-2-1 0,0-1-2 0,0-4 0 16,-1 2 0-16,5-8-2 0,-1-2 0 15,1 0 0-15,2-7 0 0,0-4 1 0,2 3-1 0,0 0 1 16,0-2 0-16,0-9 5 0,-1 0 0 0,2 6 1 16,0-3 0-16,-1-2 0 0,-1-9 3 15,1-5-3-15,-1 0 2 0,-1 11-5 0,-1-9 2 16,0 1-1-16,-2 1-1 0,0-4 0 0,-4 6 0 15,0 0 2-15,-2-1-3 0,0 5 1 0,-3 0-1 16,-1-4-2-16,0 6 0 0,-4-2-1 0,3 1-2 16,-2 1-1-16,-3-5-1 0,3 3 1 0,0 0-2 15,0-1 3-15,4 2-2 0,-2 1 2 0,1-1 1 16,2 3 1-16,1 2 0 0,-1-1 1 0,1 6 2 0,3 2-2 16,-2-1 4-16,2-3 1 0,-1 9-1 0,3 1 0 15,-1 3 0-15,-2-4 0 0,1 7 0 0,1-1 1 16,0 9-2-16,-2-2-3 0,0 1 2 0,1 4-2 15,1 2 2-15,-3 1 0 0,2 2 0 0,-1-1-1 16,1 3-1-16,-3 1 4 0,2 0 0 0,-1 2 0 16,-4-1 3-16,3-1 3 0,0 2 2 0,-3 2 4 15,0-1 0-15,-1 0 2 0,1 0-2 0,-6 0 0 16,5 0-3-16,-6 3-1 0,-1-3-5 0,-1 0-2 16,0 0 0-16,1 0-3 0,0 3 0 0,-6 0 1 15,1-2-1-15,1 1 0 0,1 0-1 0,0-1 0 0,-9 0-1 16,-4-1 2-16,2-1-1 0,-1-1 0 0,-7 1-1 15,3-1-1-15,-7 1 3 0,1 1-2 0,-4-1 1 16,3-1-1-16,0 1 2 0,-2-2 0 0,0-1-1 16,-1 1 2-16,-1-4-2 0,1 1 1 0,2-1-1 15,-5 2 3-15,0-2-4 0,-2-1 0 0,0 2 2 16,-4-1-3-16,2-1 2 0,0 2 0 16,4-1-1-16,7 3-2 0,-17-2 1 0,4 2 1 15,9-2-1-15,-5 2 0 0,3 1 0 0,-9-1-1 16,1 1 1-16,-4-1 0 0,2 1 0 0,-6 0-1 15,2 0 1-15,-7 0 1 0,7 2 1 0,-10 1 0 16,-4-1-2-16,7 1 0 0,-1 1 2 0,0 3 1 16,1-2-1-16,-5 1 0 0,-5-1-1 0,3 3 4 15,-1-2 5-15,5 0 0 0,-5-1 3 0,-1 0 2 16,-1 0 1-16,6 1 0 0,2-1 3 0,0-3-1 16,-1 2-2-16,-5-1-1 0,6 6-1 0,12-6-4 0,-2 0-1 15,-6 0 1-15,-4 2-2 0,10 0-3 0,6-1-1 16,1 4-1-16,-9-3 0 0,6 5-1 0,-3-1 1 15,6-5-2-15,-2 3 0 0,0 1-1 0,2-1 1 16,1 2-1-16,3-5-1 0,-3 1 1 0,7 3 0 16,3 0 0-16,0-2-1 0,2-1 2 0,3 0-1 15,0-2 0-15,6 2 3 0,-2 0-1 0,8 3-2 16,-3-3 4-16,8-1-2 0,6 0-3 0,5-2-1 16,1 1 1-16,3-4-8 0,4-3-13 0,4-1-21 15,0 1-39-15,3 1-65 0,6-2-133 0,2-11 210 16,2 1-144-16,-2 1-58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3:21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3:38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2887 919 24575,'-13'2'0,"1"0"0,-1 0 0,3 1 0,-3 1 0,3 1 0,-23 11 0,-13 4 0,-97 37 0,4 6 0,1 6 0,-213 147 0,163-98 0,-5-9 0,-212 87 0,355-174 0,4 3 0,-1 0 0,-72 55 0,90-60 0,-55 30 0,57-38 0,4 3 0,-46 31 0,61-39 0,0 0 0,-1 2 0,1 0 0,1 0 0,0 0 0,2 2 0,-2-2 0,1 1 0,1-1 0,-8 23 0,-79 290 0,-60 390 0,109-496 0,-28 222 0,21-124 0,39-229 0,0 90 0,8-98 0,-22 139 0,-18-28 0,11-54 0,5 1 0,-16 235 0,47 342 0,-3-692 0,3-2 0,-1 0 0,1-1 0,1 1 0,1 0 0,1 0 0,0 0 0,0-2 0,16 23 0,10 9 0,65 74 0,-38-49 0,-10-16 0,4-2 0,71 56 0,70 71 0,-22 8 0,198 229 0,-82-105 0,-99-114 0,-78-82 0,8-7 0,3-4 0,4-5 0,5-6 0,214 117 0,-244-162 0,200 71 0,115 4 0,-19 1 0,193 50 0,-400-140 0,261 17 0,198-33 0,-482-21 0,707 25 0,-447 22 0,340 21 0,-586-67 0,-2-8 0,183-30 0,-122 10 0,-123 16 0,232-51 0,-325 51 0,0 0 0,-2-1 0,0-2 0,0-1 0,-1 1 0,-1-2 0,0-2 0,31-32 0,36-27 0,-81 70 0,352-287 0,-286 226 0,-4-2 0,106-135 0,-91 101 0,6 4 0,158-137 0,-71 73 0,-111 108 0,1 3 0,5 3 0,1 2 0,150-72 0,11-5 0,-214 112 0,37-17 0,-2-4 0,-1-1 0,-2-5 0,78-72 0,4-27 0,266-304 0,-384 420 0,2-2 0,-4 0 0,0-2 0,-1 0 0,13-43 0,35-147 0,-48 159 0,5-22 0,-6 0 0,6-152 0,-25-165 0,1 328 0,-3 1 0,-1-2 0,-6 4 0,-43-128 0,3 54 0,-88-158 0,112 245 0,-4-1 0,0 2 0,-3 2 0,-65-64 0,-131-170 0,26 31 0,132 167 0,4-3 0,-106-170 0,-804-1200 0,736 1116 0,204 284 0,20 31 0,2-1 0,1-1 0,2 0 0,0-3 0,2 1 0,-12-41 0,-170-480 0,148 410 0,-109-220 0,148 346 0,0 0 0,-1 0 0,-1 1 0,1 1 0,-2-1 0,-1 2 0,-1 1 0,0 1 0,0-1 0,0 1 0,-36-17 0,20 13 0,0 2 0,-2 1 0,-2 1 0,2 3 0,-67-12 0,-512-24 0,-4 45 0,258 4 0,298-1 0,0 4 0,1 2 0,-94 25 0,92-16 0,-3-6 0,-119 12 0,8-10 0,1 7 0,-174 47 0,157-30 0,-112 17 0,-349 77 0,590-119 0,-3-4 0,2-4 0,0-1 0,-102-10 0,14 3 0,-607 3 0,739 0 0,3 1 0,-3 3 0,0-2 0,1 3 0,1 0 0,0 1 0,-2-1 0,2 4 0,-17 9 0,-21 14 0,-74 57 0,-18 11 0,80-57 0,47-29 0,-1 1 0,1-3 0,-2-1 0,-2 0 0,-27 10 0,32-16 23,1 4 0,-1-1-1,-25 17 1,-8 1-1479,31-15-5370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4:34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24575,'0'27'0,"7"35"0,-5-50 0,5 16 0,2 5 0,-7-18 0,-1 1 0,-2 28 0,0-14 0,1-23 0,-1 0 0,-2 11 0,-1 12 0,3-18 0,1-1 0,-1 2 0,-3 17 0,2-16 0,1 0 0,-1 0 0,2 0 0,2 24 0,-1-32 0,0 0 0,0-1 0,5 10 0,-5-10 0,1 1 0,0-1 0,1 10 0,-3-14 0,0 0 0,0 1 0,0-1 0,1 0 0,-1 1 0,0-1 0,1 0 0,-1 0 0,0 1 0,1-1 0,0 0 0,0 0 0,1 2 0,-2-2 0,1-1 0,0 1 0,0-1 0,0 0 0,0 1 0,0-1 0,0 1 0,0-1 0,0 0 0,0 0 0,0 0 0,0 0 0,0 0 0,0 0 0,0 0 0,0 0 0,0 0 0,1-1 0,59-3 0,-26 3 0,-1-3 0,-26 2 0,1 1 0,-1 0 0,1 1 0,0 0 0,11 1 0,36 5 0,111-4 0,-94-3 0,-26 1 0,50 1 0,-42 8 0,-45-7 0,1 0 0,0 1 0,16 6 0,-14-4 0,18 4 0,75 11 0,-48-10 0,-27-6 0,16 3 0,-1-2 0,48-2 0,142-3 0,-177 4 0,-10 1 0,181-4 0,-133-2 0,-96 1 0,0 0 0,0 0 0,0 0 0,0 0 0,0 0 0,0 0 0,0 0 0,0 0 0,0 0 0,0 0 0,0-1 0,0 1 0,0-1 0,0 1 0,0-1 0,0 1 0,-1-1 0,1 0 0,0 1 0,0-1 0,1-1 0,-2 1 0,0 0 0,1-1 0,-1 1 0,0 0 0,1-1 0,-1 1 0,0-1 0,0 1 0,0-1 0,0 1 0,0 0 0,0-1 0,-1 1 0,1 0 0,-1-3 0,-34-101 0,14 47 0,13 34 0,2 10 0,2 0 0,0-1 0,-3-17 0,3 11 0,-1 1 0,0 0 0,-13-29 0,14 38 0,2 1 0,-1 0 0,1-1 0,1 1 0,0-1 0,0 1 0,1-1 0,2-18 0,-1 25 0,-1 0 0,2 0 0,-1 0 0,1 0 0,-1 0 0,4-4 0,4-13 0,-6 11 0,-2 0 0,1 0 0,-1 0 0,0-1 0,-1 1 0,-2-10 0,2-6 0,0 25 0,0 0 0,0 0 0,0 0 0,0 0 0,-1 0 0,1 0 0,0 0 0,0 0 0,-1 0 0,1 0 0,0 1 0,0-2 0,-1 1 0,1 0 0,-1 1 0,0-1 0,1 0 0,-1 0 0,0 0 0,1 1 0,-1-1 0,0 1 0,-1-2 0,0 1 0,0 0 0,0 0 0,-1 1 0,1-1 0,-1 1 0,1-1 0,-1 1 0,1 0 0,-3 0 0,-123 0 0,-43-2 0,141 0 0,-1 2 0,2 1 0,-60 9 0,62-7 0,0-2 0,-54-2 0,73 1 0,-47-4 0,-26-1 0,-207 5 0,218-4 0,5-1 0,-99 5 0,158 0 0,0 0 0,-1-1 0,-5-2 0,5 1 0,0 1 0,-10-1 0,3 2 0,-1 1 0,1 0 0,-16 4 0,-9-1 0,29-4 0,1 1 0,0 0 0,-13 2 0,-6 4 0,0-2 0,-44 1 0,43-3 0,6 2-1365,17-4-5461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3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24575,'0'27'0,"7"35"0,-5-50 0,5 16 0,2 5 0,-7-18 0,-1 1 0,-2 28 0,0-14 0,1-23 0,-1 0 0,-2 11 0,-1 12 0,3-18 0,1-1 0,-1 2 0,-3 17 0,2-16 0,1 0 0,-1 0 0,2 0 0,2 24 0,-1-32 0,0 0 0,0-1 0,5 10 0,-5-10 0,1 1 0,0-1 0,1 10 0,-3-14 0,0 0 0,0 1 0,0-1 0,1 0 0,-1 1 0,0-1 0,1 0 0,-1 0 0,0 1 0,1-1 0,0 0 0,0 0 0,1 2 0,-2-2 0,1-1 0,0 1 0,0-1 0,0 0 0,0 1 0,0-1 0,0 1 0,0-1 0,0 0 0,0 0 0,0 0 0,0 0 0,0 0 0,0 0 0,0 0 0,0 0 0,0 0 0,1-1 0,59-3 0,-26 3 0,-1-3 0,-26 2 0,1 1 0,-1 0 0,1 1 0,0 0 0,11 1 0,36 5 0,111-4 0,-94-3 0,-26 1 0,50 1 0,-42 8 0,-45-7 0,1 0 0,0 1 0,16 6 0,-14-4 0,18 4 0,75 11 0,-48-10 0,-27-6 0,16 3 0,-1-2 0,48-2 0,142-3 0,-177 4 0,-10 1 0,181-4 0,-133-2 0,-96 1 0,0 0 0,0 0 0,0 0 0,0 0 0,0 0 0,0 0 0,0 0 0,0 0 0,0 0 0,0 0 0,0-1 0,0 1 0,0-1 0,0 1 0,0-1 0,0 1 0,-1-1 0,1 0 0,0 1 0,0-1 0,1-1 0,-2 1 0,0 0 0,1-1 0,-1 1 0,0 0 0,1-1 0,-1 1 0,0-1 0,0 1 0,0-1 0,0 1 0,0 0 0,0-1 0,-1 1 0,1 0 0,-1-3 0,-34-101 0,14 47 0,13 34 0,2 10 0,2 0 0,0-1 0,-3-17 0,3 11 0,-1 1 0,0 0 0,-13-29 0,14 38 0,2 1 0,-1 0 0,1-1 0,1 1 0,0-1 0,0 1 0,1-1 0,2-18 0,-1 25 0,-1 0 0,2 0 0,-1 0 0,1 0 0,-1 0 0,4-4 0,4-13 0,-6 11 0,-2 0 0,1 0 0,-1 0 0,0-1 0,-1 1 0,-2-10 0,2-6 0,0 25 0,0 0 0,0 0 0,0 0 0,0 0 0,-1 0 0,1 0 0,0 0 0,0 0 0,-1 0 0,1 0 0,0 1 0,0-2 0,-1 1 0,1 0 0,-1 1 0,0-1 0,1 0 0,-1 0 0,0 0 0,1 1 0,-1-1 0,0 1 0,-1-2 0,0 1 0,0 0 0,0 0 0,-1 1 0,1-1 0,-1 1 0,1-1 0,-1 1 0,1 0 0,-3 0 0,-123 0 0,-43-2 0,141 0 0,-1 2 0,2 1 0,-60 9 0,62-7 0,0-2 0,-54-2 0,73 1 0,-47-4 0,-26-1 0,-207 5 0,218-4 0,5-1 0,-99 5 0,158 0 0,0 0 0,-1-1 0,-5-2 0,5 1 0,0 1 0,-10-1 0,3 2 0,-1 1 0,1 0 0,-16 4 0,-9-1 0,29-4 0,1 1 0,0 0 0,-13 2 0,-6 4 0,0-2 0,-44 1 0,43-3 0,6 2-1365,17-4-5461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4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939 299 24575,'-4'1'0,"0"-1"0,0 1 0,0 0 0,0 0 0,1 1 0,-8 3 0,-4 1 0,-31 13 0,0 1 0,2 3 0,-71 47 0,54-32 0,-1-2 0,-70 28 0,115-57 0,2 1 0,0 0 0,-24 18 0,30-19 0,-18 9 0,18-12 0,2 0 0,-16 12 0,21-14 0,-1 0 0,0 1 0,0 0 0,1 0 0,0 0 0,0 0 0,0 0 0,0 1 0,0-1 0,-2 7 0,-26 95 0,-19 126 0,35-161 0,-9 73 0,6-41 0,14-74 0,-1 29 0,3-32 0,-7 45 0,-6-9 0,4-18 0,1 1 0,-5 77 0,15 110 0,0-224 0,0-2 0,0 1 0,0 0 0,1 0 0,0 0 0,0-1 0,0 1 0,1-1 0,4 8 0,4 3 0,21 23 0,-13-15 0,-2-5 0,0-1 0,24 18 0,22 23 0,-7 3 0,65 74 0,-27-34 0,-32-37 0,-26-27 0,3-2 0,1-1 0,1-2 0,2-1 0,70 37 0,-80-52 0,65 22 0,38 2 0,-7 1 0,64 15 0,-131-45 0,85 6 0,64-11 0,-157-7 0,231 8 0,-146 7 0,111 7 0,-191-22 0,0-2 0,59-10 0,-40 3 0,-40 6 0,76-18 0,-106 18 0,0-1 0,0 0 0,-1 0 0,1-1 0,-1 0 0,0 0 0,0-1 0,10-10 0,11-9 0,-26 23 0,115-94 0,-93 74 0,-1-1 0,34-43 0,-30 32 0,2 1 0,52-44 0,-24 24 0,-36 35 0,2 0 0,0 2 0,1 1 0,48-24 0,4-2 0,-69 37 0,11-6 0,0-1 0,0-1 0,-2 0 0,27-25 0,0-8 0,87-99 0,-124 136 0,-1 0 0,0 0 0,0-1 0,-1 1 0,4-15 0,12-48 0,-16 53 0,2-9 0,-2 1 0,2-49 0,-8-54 0,0 106 0,-1 1 0,-1 0 0,-1 0 0,-14-41 0,1 18 0,-29-52 0,37 79 0,-2 1 0,0 0 0,0 1 0,-22-21 0,-43-56 0,9 11 0,43 54 0,2-1 0,-35-55 0,-262-391 0,240 364 0,66 92 0,6 9 0,1 1 0,1-1 0,0 0 0,0 0 0,1 0 0,-4-14 0,-56-156 0,49 133 0,-36-71 0,49 113 0,-1-1 0,0 1 0,0-1 0,0 2 0,-1-1 0,1 0 0,-1 1 0,-1 0 0,1 0 0,0 0 0,-12-6 0,7 5 0,-1 1 0,0-1 0,0 1 0,0 1 0,-23-3 0,-165-9 0,-2 15 0,85 1 0,96 0 0,0 2 0,1 0 0,-31 8 0,29-6 0,0-1 0,-38 4 0,1-3 0,1 2 0,-56 15 0,50-10 0,-35 6 0,-115 25 0,193-39 0,-2-1 0,1-1 0,1-1 0,-34-3 0,4 1 0,-197 1 0,241 0 0,0 0 0,0 2 0,-1-2 0,1 2 0,0 0 0,0-1 0,0 1 0,0 1 0,-5 3 0,-7 4 0,-25 19 0,-5 4 0,26-19 0,15-10 0,0 1 0,0-1 0,0 0 0,-2-1 0,-7 4 0,9-5 23,1 1 0,0-1-1,-9 6 1,-2 1-1479,10-6-5370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3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24575,'1'49'0,"10"61"0,-7-89 0,9 28 0,2 11 0,-12-33 0,-1 0 0,-3 51 0,0-23 0,1-43 0,-2 0 0,-4 20 0,-2 22 0,7-34 0,1 0 0,-1 2 0,-6 33 0,3-30 0,1-1 0,1 1 0,1 0 0,5 43 0,-2-58 0,-1 0 0,2-1 0,6 18 0,-5-18 0,-1 1 0,0 0 0,2 15 0,-5-22 0,1-1 0,-1 1 0,0-1 0,0 0 0,0 1 0,1-2 0,0 2 0,0-1 0,0 1 0,0-2 0,0 2 0,1-1 0,1 3 0,-2-4 0,1-1 0,0 1 0,-1 0 0,1 0 0,-1 0 0,1-1 0,0 1 0,-1-1 0,2 1 0,-2-1 0,1 0 0,-1 0 0,1 0 0,0 0 0,0 0 0,0 0 0,-1 0 0,4-2 0,103-5 0,-46 5 0,-2-5 0,-45 3 0,0 3 0,0-1 0,1 1 0,-1 1 0,20 2 0,65 8 0,197-5 0,-167-6 0,-47 0 0,90 2 0,-76 16 0,-79-14 0,1 1 0,0 1 0,29 11 0,-24-8 0,30 8 0,134 20 0,-84-18 0,-49-10 0,28 4 0,0-3 0,84-3 0,251-6 0,-314 7 0,-17 0 0,322-4 0,-236-4 0,-172 1 0,1 0 0,-1 0 0,2 0 0,-2 0 0,1 0 0,0 0 0,-1-1 0,2 1 0,-2-1 0,1 1 0,-1-1 0,1 1 0,0-1 0,-1 0 0,1 0 0,-1 0 0,0 1 0,1-2 0,-1 1 0,1 0 0,1-3 0,-2 2 0,0 0 0,0-1 0,-1 1 0,0-1 0,1 1 0,-1-1 0,0 1 0,1-1 0,-1 0 0,-1 1 0,1 0 0,0-1 0,-1 1 0,1-1 0,-2-3 0,-60-180 0,25 82 0,22 62 0,5 17 0,2 0 0,1-1 0,-5-31 0,6 20 0,-3 1 0,-2 0 0,-20-50 0,25 67 0,1 1 0,1-1 0,0 1 0,2-1 0,0 0 0,0 1 0,2-2 0,4-30 0,-3 43 0,1-1 0,0 1 0,1 0 0,-1 0 0,1 0 0,5-8 0,9-22 0,-13 19 0,-1 1 0,0-2 0,-2 2 0,1-2 0,-2 2 0,-3-20 0,3-8 0,0 43 0,0 0 0,0 0 0,0 0 0,0 1 0,-1-1 0,1 0 0,0 0 0,-1 1 0,0-1 0,1 0 0,-1 1 0,1-2 0,-1 2 0,0-1 0,-1 1 0,2 0 0,-1-1 0,-1 1 0,1-1 0,0 1 0,0 0 0,-1 0 0,-1-2 0,-1 2 0,0-1 0,0 1 0,0-1 0,-1 1 0,1 0 0,0 0 0,-1 1 0,1 0 0,-4 0 0,-220 0 0,-76-4 0,251 1 0,-1 2 0,1 3 0,-104 16 0,109-13 0,-1-1 0,-94-7 0,128 3 0,-82-8 0,-47 0 0,-367 8 0,387-8 0,8 0 0,-174 9 0,279-2 0,-1 0 0,1 0 0,-11-4 0,10 2 0,-1 0 0,-16 0 0,3 3 0,1 2 0,-1 0 0,-27 7 0,-17-3 0,53-6 0,0 2 0,1-1 0,-22 6 0,-12 4 0,-1-2 0,-75 3 0,73-8 0,13 5-1365,29-7-5461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4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3778 711 24575,'-16'2'0,"0"-1"0,-1 0 0,3 2 0,-2 0 0,2 1 0,-28 8 0,-19 4 0,-126 28 0,5 4 0,2 6 0,-280 113 0,214-76 0,-6-6 0,-278 66 0,464-134 0,5 2 0,1 1 0,-97 42 0,120-47 0,-73 24 0,75-30 0,4 2 0,-60 25 0,82-30 0,-3-1 0,1 2 0,1 0 0,1 0 0,0 0 0,2 1 0,-3-1 0,3 1 0,0-1 0,-9 18 0,-106 224 0,-76 302 0,142-384 0,-38 171 0,29-95 0,51-176 0,0 68 0,9-76 0,-28 108 0,-23-22 0,14-41 0,7 1 0,-21 181 0,61 265 0,-3-536 0,3-1 0,-1 0 0,1-1 0,2 1 0,0 0 0,2 0 0,1 0 0,-1-2 0,21 18 0,13 8 0,85 56 0,-49-38 0,-13-12 0,4-1 0,94 43 0,90 55 0,-27 5 0,259 179 0,-108-82 0,-130-89 0,-101-62 0,10-7 0,4-2 0,5-4 0,7-5 0,280 91 0,-320-125 0,262 54 0,152 4 0,-26 0 0,253 38 0,-524-107 0,341 13 0,259-26 0,-630-16 0,925 20 0,-584 16 0,443 16 0,-765-50 0,-3-8 0,238-23 0,-158 8 0,-162 13 0,304-40 0,-425 39 0,-1 1 0,-1-2 0,-1-1 0,0 0 0,-2 0 0,0-1 0,0-2 0,40-25 0,47-20 0,-106 53 0,461-221 0,-374 174 0,-5-1 0,138-105 0,-119 79 0,6 3 0,209-107 0,-94 57 0,-144 84 0,2 2 0,4 2 0,3 2 0,196-55 0,14-5 0,-280 87 0,49-13 0,-3-3 0,-2-2 0,-2-2 0,102-57 0,6-21 0,347-235 0,-502 325 0,3-1 0,-6 0 0,1-2 0,-3 0 0,19-33 0,45-114 0,-64 124 0,8-18 0,-8-1 0,7-116 0,-32-128 0,2 253 0,-5 2 0,-2-2 0,-7 3 0,-56-99 0,5 42 0,-118-123 0,148 190 0,-4-1 0,-1 2 0,-5 2 0,-83-51 0,-174-130 0,36 23 0,173 129 0,4-2 0,-138-131 0,-1053-928 0,964 863 0,267 219 0,26 24 0,2 0 0,2-2 0,3 1 0,-1-2 0,3 0 0,-16-31 0,-223-373 0,195 319 0,-143-170 0,194 266 0,0 1 0,-2 0 0,-1 0 0,1 2 0,-3-1 0,1 1 0,-3 1 0,0 0 0,-1 1 0,1-1 0,-46-12 0,25 9 0,0 2 0,-3 2 0,-2-1 0,3 3 0,-89-9 0,-669-19 0,-6 35 0,338 3 0,391 0 0,-1 2 0,1 2 0,-122 19 0,119-12 0,-2-4 0,-157 8 0,10-7 0,2 5 0,-227 37 0,204-24 0,-145 14 0,-458 59 0,773-93 0,-5-2 0,3-3 0,0-1 0,-133-7 0,18 1 0,-794 3 0,967 0 0,3 2 0,-3 0 0,1 0 0,-1 2 0,3 0 0,-1 0 0,-1 0 0,1 3 0,-23 7 0,-25 11 0,-99 44 0,-23 8 0,106-44 0,60-21 0,0-1 0,0-2 0,-3 0 0,-2-1 0,-34 8 0,41-11 23,0 1 0,1 0-1,-34 13 1,-11 2-1479,42-13-5370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better choice is to use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setBackground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26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il-en/java/duke/" TargetMode="External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7" Type="http://schemas.openxmlformats.org/officeDocument/2006/relationships/hyperlink" Target="https://www.oracle.com/il-en/java/duke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customXml" Target="../ink/ink7.xml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1.xml"/><Relationship Id="rId4" Type="http://schemas.openxmlformats.org/officeDocument/2006/relationships/image" Target="../media/image15.png"/><Relationship Id="rId9" Type="http://schemas.openxmlformats.org/officeDocument/2006/relationships/customXml" Target="../ink/ink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6.005/www/sp14/psets/ps4/java-6-tutorial/component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awt/GridBagLayout.html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14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Graphics and Graphical User Interfaces (GUIs)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F2226-4A4E-2F5E-D7F0-EFE611ACD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38" y="3041158"/>
            <a:ext cx="2209800" cy="561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BC6CC-F4BF-2392-88DE-D2D1D721DD71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863-AC46-3B0A-0FE2-87D6C44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sz="2400" dirty="0"/>
              <a:t>(and Layout Managers) </a:t>
            </a:r>
            <a:r>
              <a:rPr lang="en-US" dirty="0"/>
              <a:t>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5DE7-85B1-BCA8-8682-51035232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267200"/>
          </a:xfrm>
        </p:spPr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can hold all kinds of GUI elements and allows you to set a Layout Manager to keep them nicely arranged.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FD0F8-8821-0DCB-F732-22E450D6C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1D0E-23AF-B1AB-3FCC-DFFEDF4BD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24768-26B6-2D88-2710-2867956A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03" y="3429000"/>
            <a:ext cx="281979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863-AC46-3B0A-0FE2-87D6C44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sz="2400" dirty="0"/>
              <a:t>(and Layout Managers) </a:t>
            </a:r>
            <a:r>
              <a:rPr lang="en-US" dirty="0"/>
              <a:t>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5DE7-85B1-BCA8-8682-51035232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1068341"/>
          </a:xfrm>
        </p:spPr>
        <p:txBody>
          <a:bodyPr/>
          <a:lstStyle/>
          <a:p>
            <a:r>
              <a:rPr lang="en-US" dirty="0"/>
              <a:t>The default layout manager is called </a:t>
            </a:r>
            <a:r>
              <a:rPr lang="en-US" dirty="0" err="1"/>
              <a:t>FlowLayout</a:t>
            </a:r>
            <a:r>
              <a:rPr lang="en-US" dirty="0"/>
              <a:t>.  We’ll see some others soon.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FD0F8-8821-0DCB-F732-22E450D6C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1D0E-23AF-B1AB-3FCC-DFFEDF4BD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795FD-9F70-A5A3-155D-159A1DFD411E}"/>
              </a:ext>
            </a:extLst>
          </p:cNvPr>
          <p:cNvSpPr txBox="1"/>
          <p:nvPr/>
        </p:nvSpPr>
        <p:spPr>
          <a:xfrm>
            <a:off x="1143000" y="2421791"/>
            <a:ext cx="74676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 too!"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046191-D166-401F-4F6A-5F08CFC559BE}"/>
              </a:ext>
            </a:extLst>
          </p:cNvPr>
          <p:cNvCxnSpPr/>
          <p:nvPr/>
        </p:nvCxnSpPr>
        <p:spPr>
          <a:xfrm flipH="1">
            <a:off x="5638800" y="3588291"/>
            <a:ext cx="9144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35A28A-0500-81BC-B88C-16EAB938A45D}"/>
              </a:ext>
            </a:extLst>
          </p:cNvPr>
          <p:cNvCxnSpPr/>
          <p:nvPr/>
        </p:nvCxnSpPr>
        <p:spPr>
          <a:xfrm flipH="1">
            <a:off x="5638800" y="3845243"/>
            <a:ext cx="9144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7486E-676E-0589-6FA9-EF2DD604C740}"/>
              </a:ext>
            </a:extLst>
          </p:cNvPr>
          <p:cNvCxnSpPr>
            <a:cxnSpLocks/>
          </p:cNvCxnSpPr>
          <p:nvPr/>
        </p:nvCxnSpPr>
        <p:spPr>
          <a:xfrm>
            <a:off x="1371600" y="4302443"/>
            <a:ext cx="6096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7771E-2BFF-CD1A-322A-7BD7E15B5657}"/>
              </a:ext>
            </a:extLst>
          </p:cNvPr>
          <p:cNvCxnSpPr>
            <a:cxnSpLocks/>
          </p:cNvCxnSpPr>
          <p:nvPr/>
        </p:nvCxnSpPr>
        <p:spPr>
          <a:xfrm>
            <a:off x="1371600" y="4786227"/>
            <a:ext cx="6096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7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5EF0-D0D0-679A-677B-96A13139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47C7-1E49-1A9C-53AC-C9D0F97B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990600"/>
          </a:xfrm>
        </p:spPr>
        <p:txBody>
          <a:bodyPr/>
          <a:lstStyle/>
          <a:p>
            <a:r>
              <a:rPr lang="en-US" dirty="0"/>
              <a:t>Let’s use inheritance to see where our </a:t>
            </a:r>
            <a:r>
              <a:rPr lang="en-US" dirty="0" err="1"/>
              <a:t>JPanel</a:t>
            </a:r>
            <a:r>
              <a:rPr lang="en-US" dirty="0"/>
              <a:t> lives.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3F279-93E8-C808-A47A-97CF5B143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3C97A-7B5C-6548-77D9-B8A191AD1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B89201-C1BE-0C10-0E33-D2395F286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788068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9A88C-58F1-AAA3-AF1E-EF33A61F20E5}"/>
              </a:ext>
            </a:extLst>
          </p:cNvPr>
          <p:cNvSpPr txBox="1">
            <a:spLocks/>
          </p:cNvSpPr>
          <p:nvPr/>
        </p:nvSpPr>
        <p:spPr bwMode="auto">
          <a:xfrm>
            <a:off x="768202" y="2362200"/>
            <a:ext cx="449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Java calls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/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paintComponent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US" sz="1600" dirty="0"/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/>
              <a:t> </a:t>
            </a:r>
            <a:r>
              <a:rPr lang="en-US" sz="2400" dirty="0"/>
              <a:t>when a GUI component needs to be re-drawn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74694A-7764-B280-22EE-068107C2E661}"/>
              </a:ext>
            </a:extLst>
          </p:cNvPr>
          <p:cNvSpPr txBox="1">
            <a:spLocks/>
          </p:cNvSpPr>
          <p:nvPr/>
        </p:nvSpPr>
        <p:spPr bwMode="auto">
          <a:xfrm>
            <a:off x="768202" y="4100512"/>
            <a:ext cx="449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Think of a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US" sz="2400" dirty="0"/>
              <a:t> object like a pen, it can be used to change colors and draw things like lines and shapes.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7A9B9B-A153-005E-364E-91ED1245E33C}"/>
              </a:ext>
            </a:extLst>
          </p:cNvPr>
          <p:cNvCxnSpPr>
            <a:cxnSpLocks/>
          </p:cNvCxnSpPr>
          <p:nvPr/>
        </p:nvCxnSpPr>
        <p:spPr>
          <a:xfrm>
            <a:off x="4614530" y="2970028"/>
            <a:ext cx="1339703" cy="4253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6FFD25-F730-8283-E032-0DC06F1B13B4}"/>
              </a:ext>
            </a:extLst>
          </p:cNvPr>
          <p:cNvCxnSpPr/>
          <p:nvPr/>
        </p:nvCxnSpPr>
        <p:spPr>
          <a:xfrm>
            <a:off x="1143000" y="3990752"/>
            <a:ext cx="4121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5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5772-B572-D7BA-2A27-32FFAD3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E44E-7A05-26FB-19DA-FF3A9A51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066800"/>
          </a:xfrm>
        </p:spPr>
        <p:txBody>
          <a:bodyPr/>
          <a:lstStyle/>
          <a:p>
            <a:r>
              <a:rPr lang="en-US" dirty="0"/>
              <a:t>Wouldn’t it be nice if our buttons did more than just look like buttons?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55422-E3F5-393C-90D4-858392459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E068-DCD4-7A1C-CC16-550000E41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823B1D-5408-D31D-C00D-1C4CD1B1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77865"/>
            <a:ext cx="2819794" cy="14575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5D0CF4-1DE9-E16B-7236-D3301066818A}"/>
              </a:ext>
            </a:extLst>
          </p:cNvPr>
          <p:cNvSpPr/>
          <p:nvPr/>
        </p:nvSpPr>
        <p:spPr>
          <a:xfrm>
            <a:off x="5638800" y="2090232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&lt;&lt;ActionListener&gt;&gt;</a:t>
            </a:r>
          </a:p>
          <a:p>
            <a:pPr algn="ctr"/>
            <a:r>
              <a:rPr lang="en-US" sz="2000" dirty="0" err="1"/>
              <a:t>ButtonListener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28713-EA79-23ED-B1E8-CD756A08341E}"/>
              </a:ext>
            </a:extLst>
          </p:cNvPr>
          <p:cNvSpPr/>
          <p:nvPr/>
        </p:nvSpPr>
        <p:spPr>
          <a:xfrm>
            <a:off x="5638800" y="2623632"/>
            <a:ext cx="3200400" cy="16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E252D-CA74-CAB0-50EA-4B4860678279}"/>
              </a:ext>
            </a:extLst>
          </p:cNvPr>
          <p:cNvSpPr/>
          <p:nvPr/>
        </p:nvSpPr>
        <p:spPr>
          <a:xfrm>
            <a:off x="5638800" y="2785798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r>
              <a:rPr lang="en-US" sz="1600" dirty="0" err="1"/>
              <a:t>actionPerformed</a:t>
            </a:r>
            <a:r>
              <a:rPr lang="en-US" sz="1600" dirty="0"/>
              <a:t>(</a:t>
            </a:r>
            <a:r>
              <a:rPr lang="en-US" sz="1600" dirty="0" err="1"/>
              <a:t>actionEvent</a:t>
            </a:r>
            <a:r>
              <a:rPr lang="en-US" sz="1600" dirty="0"/>
              <a:t> 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3BDB40-B95E-292A-BC9A-03862C7DCA44}"/>
              </a:ext>
            </a:extLst>
          </p:cNvPr>
          <p:cNvSpPr/>
          <p:nvPr/>
        </p:nvSpPr>
        <p:spPr>
          <a:xfrm>
            <a:off x="3276600" y="3987710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&lt;&lt;ActionListener&gt;&gt;</a:t>
            </a:r>
          </a:p>
          <a:p>
            <a:pPr algn="ctr"/>
            <a:r>
              <a:rPr lang="en-US" sz="2000" dirty="0" err="1"/>
              <a:t>ButtonListener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FEC1BA-CD17-5006-8EA3-558BC932B2C6}"/>
              </a:ext>
            </a:extLst>
          </p:cNvPr>
          <p:cNvSpPr/>
          <p:nvPr/>
        </p:nvSpPr>
        <p:spPr>
          <a:xfrm>
            <a:off x="3276600" y="4521110"/>
            <a:ext cx="3200400" cy="16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DCE33-D556-4D90-8A6D-5179E4D6E0B0}"/>
              </a:ext>
            </a:extLst>
          </p:cNvPr>
          <p:cNvSpPr/>
          <p:nvPr/>
        </p:nvSpPr>
        <p:spPr>
          <a:xfrm>
            <a:off x="3276600" y="4683276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r>
              <a:rPr lang="en-US" sz="1600" dirty="0" err="1"/>
              <a:t>actionPerformed</a:t>
            </a:r>
            <a:r>
              <a:rPr lang="en-US" sz="1600" dirty="0"/>
              <a:t>(</a:t>
            </a:r>
            <a:r>
              <a:rPr lang="en-US" sz="1600" dirty="0" err="1"/>
              <a:t>actionEvent</a:t>
            </a:r>
            <a:r>
              <a:rPr lang="en-US" sz="1600" dirty="0"/>
              <a:t> e)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1B187C5-9CE4-90DC-469E-1F36B559CDF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91000" y="2356932"/>
            <a:ext cx="1447800" cy="266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2D782CA-2729-ADC2-8C54-3C5CDEEBA11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33800" y="3022165"/>
            <a:ext cx="1143000" cy="965545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7726EF-C175-BB7C-CC61-AE4896050CE2}"/>
              </a:ext>
            </a:extLst>
          </p:cNvPr>
          <p:cNvSpPr txBox="1"/>
          <p:nvPr/>
        </p:nvSpPr>
        <p:spPr>
          <a:xfrm>
            <a:off x="685800" y="5334000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82B8C8-3ABA-8524-9F08-F155C6560F87}"/>
              </a:ext>
            </a:extLst>
          </p:cNvPr>
          <p:cNvSpPr txBox="1"/>
          <p:nvPr/>
        </p:nvSpPr>
        <p:spPr>
          <a:xfrm>
            <a:off x="6553003" y="1752600"/>
            <a:ext cx="137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83F8C6-63E3-61EF-2350-2535FF550A9A}"/>
              </a:ext>
            </a:extLst>
          </p:cNvPr>
          <p:cNvSpPr txBox="1"/>
          <p:nvPr/>
        </p:nvSpPr>
        <p:spPr>
          <a:xfrm>
            <a:off x="4994447" y="3599167"/>
            <a:ext cx="137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79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3B0A-7569-99FD-39AC-160271A1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1B328-0C47-4747-9AD9-CD9E2DA984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F6F7B-3B25-78D2-5D41-20DDA9FB4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07C30-F203-E488-C3F5-C74C520F30CF}"/>
              </a:ext>
            </a:extLst>
          </p:cNvPr>
          <p:cNvSpPr txBox="1"/>
          <p:nvPr/>
        </p:nvSpPr>
        <p:spPr>
          <a:xfrm>
            <a:off x="304800" y="1447800"/>
            <a:ext cx="7010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button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 me"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(button);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"CLICKED"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button.addActionListener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button2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 me 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(button2);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"ALSO CLICKED"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button2.addActionListener(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3B2801-E10B-6F6D-51DC-F781F2919913}"/>
                  </a:ext>
                </a:extLst>
              </p14:cNvPr>
              <p14:cNvContentPartPr/>
              <p14:nvPr/>
            </p14:nvContentPartPr>
            <p14:xfrm>
              <a:off x="645120" y="1816560"/>
              <a:ext cx="6852240" cy="4471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3B2801-E10B-6F6D-51DC-F781F29199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760" y="1807200"/>
                <a:ext cx="6870960" cy="448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871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5772-B572-D7BA-2A27-32FFAD3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E44E-7A05-26FB-19DA-FF3A9A51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5257800" cy="1752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2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dirty="0"/>
              <a:t> interface has just one method: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55422-E3F5-393C-90D4-858392459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E068-DCD4-7A1C-CC16-550000E41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EE090-FD03-AD92-F790-4E626BBC61AB}"/>
              </a:ext>
            </a:extLst>
          </p:cNvPr>
          <p:cNvSpPr txBox="1"/>
          <p:nvPr/>
        </p:nvSpPr>
        <p:spPr>
          <a:xfrm>
            <a:off x="1017624" y="2909322"/>
            <a:ext cx="7086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was pressed!"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2F52E-006E-6054-2D8E-A6346953904A}"/>
              </a:ext>
            </a:extLst>
          </p:cNvPr>
          <p:cNvSpPr txBox="1">
            <a:spLocks/>
          </p:cNvSpPr>
          <p:nvPr/>
        </p:nvSpPr>
        <p:spPr bwMode="auto">
          <a:xfrm>
            <a:off x="5101856" y="4495800"/>
            <a:ext cx="3512288" cy="164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dirty="0" err="1"/>
              <a:t>s</a:t>
            </a:r>
            <a:r>
              <a:rPr lang="en-US" dirty="0"/>
              <a:t> hold information about the event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F7F4A6-3889-1CF8-8CE3-3375D5198AE6}"/>
              </a:ext>
            </a:extLst>
          </p:cNvPr>
          <p:cNvSpPr txBox="1">
            <a:spLocks/>
          </p:cNvSpPr>
          <p:nvPr/>
        </p:nvSpPr>
        <p:spPr bwMode="auto">
          <a:xfrm>
            <a:off x="1447800" y="4663648"/>
            <a:ext cx="3512288" cy="142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2800" dirty="0"/>
              <a:t> prevents errors caused by typos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B42738-6F11-710A-5C38-1F90864CD7F9}"/>
              </a:ext>
            </a:extLst>
          </p:cNvPr>
          <p:cNvSpPr/>
          <p:nvPr/>
        </p:nvSpPr>
        <p:spPr>
          <a:xfrm>
            <a:off x="779354" y="3423684"/>
            <a:ext cx="957297" cy="1949302"/>
          </a:xfrm>
          <a:custGeom>
            <a:avLst/>
            <a:gdLst>
              <a:gd name="connsiteX0" fmla="*/ 957297 w 957297"/>
              <a:gd name="connsiteY0" fmla="*/ 1949302 h 1949302"/>
              <a:gd name="connsiteX1" fmla="*/ 283902 w 957297"/>
              <a:gd name="connsiteY1" fmla="*/ 1765004 h 1949302"/>
              <a:gd name="connsiteX2" fmla="*/ 367 w 957297"/>
              <a:gd name="connsiteY2" fmla="*/ 928576 h 1949302"/>
              <a:gd name="connsiteX3" fmla="*/ 333520 w 957297"/>
              <a:gd name="connsiteY3" fmla="*/ 212651 h 1949302"/>
              <a:gd name="connsiteX4" fmla="*/ 723381 w 957297"/>
              <a:gd name="connsiteY4" fmla="*/ 0 h 1949302"/>
              <a:gd name="connsiteX5" fmla="*/ 723381 w 957297"/>
              <a:gd name="connsiteY5" fmla="*/ 0 h 194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297" h="1949302">
                <a:moveTo>
                  <a:pt x="957297" y="1949302"/>
                </a:moveTo>
                <a:cubicBezTo>
                  <a:pt x="700343" y="1942213"/>
                  <a:pt x="443390" y="1935125"/>
                  <a:pt x="283902" y="1765004"/>
                </a:cubicBezTo>
                <a:cubicBezTo>
                  <a:pt x="124414" y="1594883"/>
                  <a:pt x="-7903" y="1187301"/>
                  <a:pt x="367" y="928576"/>
                </a:cubicBezTo>
                <a:cubicBezTo>
                  <a:pt x="8637" y="669851"/>
                  <a:pt x="213018" y="367414"/>
                  <a:pt x="333520" y="212651"/>
                </a:cubicBezTo>
                <a:cubicBezTo>
                  <a:pt x="454022" y="57888"/>
                  <a:pt x="723381" y="0"/>
                  <a:pt x="723381" y="0"/>
                </a:cubicBezTo>
                <a:lnTo>
                  <a:pt x="723381" y="0"/>
                </a:ln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AF58C08-D329-D658-C7F8-C454DA4B33DD}"/>
              </a:ext>
            </a:extLst>
          </p:cNvPr>
          <p:cNvSpPr/>
          <p:nvPr/>
        </p:nvSpPr>
        <p:spPr>
          <a:xfrm>
            <a:off x="3990752" y="1260140"/>
            <a:ext cx="2636875" cy="1603562"/>
          </a:xfrm>
          <a:custGeom>
            <a:avLst/>
            <a:gdLst>
              <a:gd name="connsiteX0" fmla="*/ 0 w 2639242"/>
              <a:gd name="connsiteY0" fmla="*/ 37032 h 1603562"/>
              <a:gd name="connsiteX1" fmla="*/ 893135 w 2639242"/>
              <a:gd name="connsiteY1" fmla="*/ 65386 h 1603562"/>
              <a:gd name="connsiteX2" fmla="*/ 2076894 w 2639242"/>
              <a:gd name="connsiteY2" fmla="*/ 639544 h 1603562"/>
              <a:gd name="connsiteX3" fmla="*/ 2565991 w 2639242"/>
              <a:gd name="connsiteY3" fmla="*/ 1291674 h 1603562"/>
              <a:gd name="connsiteX4" fmla="*/ 2636875 w 2639242"/>
              <a:gd name="connsiteY4" fmla="*/ 1603562 h 1603562"/>
              <a:gd name="connsiteX5" fmla="*/ 2636875 w 2639242"/>
              <a:gd name="connsiteY5" fmla="*/ 1603562 h 1603562"/>
              <a:gd name="connsiteX0" fmla="*/ 0 w 2636875"/>
              <a:gd name="connsiteY0" fmla="*/ 37032 h 1603562"/>
              <a:gd name="connsiteX1" fmla="*/ 893135 w 2636875"/>
              <a:gd name="connsiteY1" fmla="*/ 65386 h 1603562"/>
              <a:gd name="connsiteX2" fmla="*/ 2076894 w 2636875"/>
              <a:gd name="connsiteY2" fmla="*/ 639544 h 1603562"/>
              <a:gd name="connsiteX3" fmla="*/ 2530549 w 2636875"/>
              <a:gd name="connsiteY3" fmla="*/ 1234967 h 1603562"/>
              <a:gd name="connsiteX4" fmla="*/ 2636875 w 2636875"/>
              <a:gd name="connsiteY4" fmla="*/ 1603562 h 1603562"/>
              <a:gd name="connsiteX5" fmla="*/ 2636875 w 2636875"/>
              <a:gd name="connsiteY5" fmla="*/ 1603562 h 160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6875" h="1603562">
                <a:moveTo>
                  <a:pt x="0" y="37032"/>
                </a:moveTo>
                <a:cubicBezTo>
                  <a:pt x="273493" y="999"/>
                  <a:pt x="546986" y="-35033"/>
                  <a:pt x="893135" y="65386"/>
                </a:cubicBezTo>
                <a:cubicBezTo>
                  <a:pt x="1239284" y="165805"/>
                  <a:pt x="1803992" y="444614"/>
                  <a:pt x="2076894" y="639544"/>
                </a:cubicBezTo>
                <a:cubicBezTo>
                  <a:pt x="2349796" y="834474"/>
                  <a:pt x="2437219" y="1074297"/>
                  <a:pt x="2530549" y="1234967"/>
                </a:cubicBezTo>
                <a:cubicBezTo>
                  <a:pt x="2623879" y="1395637"/>
                  <a:pt x="2636875" y="1603562"/>
                  <a:pt x="2636875" y="1603562"/>
                </a:cubicBezTo>
                <a:lnTo>
                  <a:pt x="2636875" y="1603562"/>
                </a:ln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7D2C8F7-336B-2BA6-90F7-C2D2A0EC1621}"/>
              </a:ext>
            </a:extLst>
          </p:cNvPr>
          <p:cNvSpPr/>
          <p:nvPr/>
        </p:nvSpPr>
        <p:spPr>
          <a:xfrm>
            <a:off x="6542567" y="3276502"/>
            <a:ext cx="1729635" cy="1345117"/>
          </a:xfrm>
          <a:custGeom>
            <a:avLst/>
            <a:gdLst>
              <a:gd name="connsiteX0" fmla="*/ 900224 w 1729635"/>
              <a:gd name="connsiteY0" fmla="*/ 1345117 h 1345117"/>
              <a:gd name="connsiteX1" fmla="*/ 1509824 w 1729635"/>
              <a:gd name="connsiteY1" fmla="*/ 1061582 h 1345117"/>
              <a:gd name="connsiteX2" fmla="*/ 1729563 w 1729635"/>
              <a:gd name="connsiteY2" fmla="*/ 671721 h 1345117"/>
              <a:gd name="connsiteX3" fmla="*/ 1524000 w 1729635"/>
              <a:gd name="connsiteY3" fmla="*/ 125917 h 1345117"/>
              <a:gd name="connsiteX4" fmla="*/ 815163 w 1729635"/>
              <a:gd name="connsiteY4" fmla="*/ 5414 h 1345117"/>
              <a:gd name="connsiteX5" fmla="*/ 0 w 1729635"/>
              <a:gd name="connsiteY5" fmla="*/ 239331 h 134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9635" h="1345117">
                <a:moveTo>
                  <a:pt x="900224" y="1345117"/>
                </a:moveTo>
                <a:cubicBezTo>
                  <a:pt x="1135912" y="1259466"/>
                  <a:pt x="1371601" y="1173815"/>
                  <a:pt x="1509824" y="1061582"/>
                </a:cubicBezTo>
                <a:cubicBezTo>
                  <a:pt x="1648047" y="949349"/>
                  <a:pt x="1727200" y="827665"/>
                  <a:pt x="1729563" y="671721"/>
                </a:cubicBezTo>
                <a:cubicBezTo>
                  <a:pt x="1731926" y="515777"/>
                  <a:pt x="1676400" y="236968"/>
                  <a:pt x="1524000" y="125917"/>
                </a:cubicBezTo>
                <a:cubicBezTo>
                  <a:pt x="1371600" y="14866"/>
                  <a:pt x="1069163" y="-13488"/>
                  <a:pt x="815163" y="5414"/>
                </a:cubicBezTo>
                <a:cubicBezTo>
                  <a:pt x="561163" y="24316"/>
                  <a:pt x="280581" y="131823"/>
                  <a:pt x="0" y="239331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2DD2-7B88-B1E9-28E2-74E92B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won’t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AA55-79C7-B59F-2673-D3900205B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9DEFE-F4EA-849F-0D7C-14E09B444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6F9DA-DB89-9AA9-B125-C1A5C49A3998}"/>
              </a:ext>
            </a:extLst>
          </p:cNvPr>
          <p:cNvSpPr txBox="1"/>
          <p:nvPr/>
        </p:nvSpPr>
        <p:spPr>
          <a:xfrm>
            <a:off x="457200" y="1066800"/>
            <a:ext cx="71628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3A66F-6297-A0B1-08A0-B0CB86631E05}"/>
              </a:ext>
            </a:extLst>
          </p:cNvPr>
          <p:cNvSpPr txBox="1"/>
          <p:nvPr/>
        </p:nvSpPr>
        <p:spPr>
          <a:xfrm>
            <a:off x="838200" y="4587829"/>
            <a:ext cx="769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C985E-1744-AE5D-0102-84A17222CE2B}"/>
              </a:ext>
            </a:extLst>
          </p:cNvPr>
          <p:cNvCxnSpPr>
            <a:cxnSpLocks/>
          </p:cNvCxnSpPr>
          <p:nvPr/>
        </p:nvCxnSpPr>
        <p:spPr>
          <a:xfrm>
            <a:off x="838200" y="4481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7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2DD2-7B88-B1E9-28E2-74E92B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what about this?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AA55-79C7-B59F-2673-D3900205B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9DEFE-F4EA-849F-0D7C-14E09B444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6F9DA-DB89-9AA9-B125-C1A5C49A3998}"/>
              </a:ext>
            </a:extLst>
          </p:cNvPr>
          <p:cNvSpPr txBox="1"/>
          <p:nvPr/>
        </p:nvSpPr>
        <p:spPr>
          <a:xfrm>
            <a:off x="457200" y="1066800"/>
            <a:ext cx="7162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3A66F-6297-A0B1-08A0-B0CB86631E05}"/>
              </a:ext>
            </a:extLst>
          </p:cNvPr>
          <p:cNvSpPr txBox="1"/>
          <p:nvPr/>
        </p:nvSpPr>
        <p:spPr>
          <a:xfrm>
            <a:off x="838200" y="4587829"/>
            <a:ext cx="769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C985E-1744-AE5D-0102-84A17222CE2B}"/>
              </a:ext>
            </a:extLst>
          </p:cNvPr>
          <p:cNvCxnSpPr>
            <a:cxnSpLocks/>
          </p:cNvCxnSpPr>
          <p:nvPr/>
        </p:nvCxnSpPr>
        <p:spPr>
          <a:xfrm>
            <a:off x="838200" y="4481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4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18BD-CDF0-6174-C5E8-49A88C4A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EB1D-3FB6-BCBD-0D10-A2B46AED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We need a way to access </a:t>
            </a:r>
            <a:r>
              <a:rPr lang="en-US" dirty="0" err="1"/>
              <a:t>clickCount</a:t>
            </a:r>
            <a:r>
              <a:rPr lang="en-US" dirty="0"/>
              <a:t> from </a:t>
            </a:r>
            <a:r>
              <a:rPr lang="en-US" dirty="0" err="1"/>
              <a:t>actionPerformed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If we create the class </a:t>
            </a:r>
            <a:r>
              <a:rPr lang="en-US" dirty="0" err="1"/>
              <a:t>ButtonListener</a:t>
            </a:r>
            <a:r>
              <a:rPr lang="en-US" dirty="0"/>
              <a:t> </a:t>
            </a:r>
            <a:r>
              <a:rPr lang="en-US" u="sng" dirty="0"/>
              <a:t>inside</a:t>
            </a:r>
            <a:r>
              <a:rPr lang="en-US" dirty="0"/>
              <a:t> the class </a:t>
            </a:r>
            <a:r>
              <a:rPr lang="en-US" dirty="0" err="1"/>
              <a:t>MainWindow</a:t>
            </a:r>
            <a:r>
              <a:rPr lang="en-US" dirty="0"/>
              <a:t>, it can access every field of </a:t>
            </a:r>
            <a:r>
              <a:rPr lang="en-US" dirty="0" err="1"/>
              <a:t>MainWindow</a:t>
            </a:r>
            <a:r>
              <a:rPr lang="en-US" dirty="0"/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private ones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called an </a:t>
            </a:r>
            <a:r>
              <a:rPr lang="en-US" u="sng" dirty="0"/>
              <a:t>Inner Class</a:t>
            </a:r>
            <a:r>
              <a:rPr lang="en-US" dirty="0"/>
              <a:t> in Java.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5C3A-3E47-AB1E-8FE5-A092010FDD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2084E-AAE1-D67B-70A8-3B6216277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CE73-9473-BB65-4D83-30E2C7A8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Inner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F3123-1A65-FDB0-E3B3-1D07749FA8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A41E1-ED4D-C394-468C-B48AB675B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4AEE9-FF67-D4B4-F957-8EED96CC69AF}"/>
              </a:ext>
            </a:extLst>
          </p:cNvPr>
          <p:cNvSpPr txBox="1"/>
          <p:nvPr/>
        </p:nvSpPr>
        <p:spPr>
          <a:xfrm>
            <a:off x="381000" y="1407616"/>
            <a:ext cx="838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This Inner Class can see all of </a:t>
            </a:r>
            <a:r>
              <a:rPr lang="en-US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MainWindow’s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private variables: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18792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69C4-67CC-92F3-EC1B-9A1F978B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14D0B-DE9A-4EA8-B77E-6D2861B3E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0586-E8C3-4246-56D5-E4B358B9D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1C473-82E9-D81D-EC0F-4E1679C0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951266"/>
            <a:ext cx="2743200" cy="2804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8D687-A725-B425-B9FD-E100F7F4F9B3}"/>
              </a:ext>
            </a:extLst>
          </p:cNvPr>
          <p:cNvSpPr txBox="1"/>
          <p:nvPr/>
        </p:nvSpPr>
        <p:spPr>
          <a:xfrm>
            <a:off x="1219200" y="1102403"/>
            <a:ext cx="67818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45700-4F32-D991-2CB5-41AA22FD01FC}"/>
              </a:ext>
            </a:extLst>
          </p:cNvPr>
          <p:cNvSpPr txBox="1"/>
          <p:nvPr/>
        </p:nvSpPr>
        <p:spPr>
          <a:xfrm>
            <a:off x="990600" y="3276600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23B5A-A4CE-DF30-968D-8BB743B41824}"/>
              </a:ext>
            </a:extLst>
          </p:cNvPr>
          <p:cNvSpPr txBox="1"/>
          <p:nvPr/>
        </p:nvSpPr>
        <p:spPr>
          <a:xfrm>
            <a:off x="1447800" y="3962400"/>
            <a:ext cx="7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3E2CF-C3AE-B120-62B2-E1FBF142CBFB}"/>
              </a:ext>
            </a:extLst>
          </p:cNvPr>
          <p:cNvSpPr txBox="1"/>
          <p:nvPr/>
        </p:nvSpPr>
        <p:spPr>
          <a:xfrm>
            <a:off x="6100043" y="3580663"/>
            <a:ext cx="1374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Control</a:t>
            </a:r>
          </a:p>
          <a:p>
            <a:r>
              <a:rPr lang="en-US" dirty="0">
                <a:latin typeface="+mn-lt"/>
              </a:rPr>
              <a:t>  buttons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A9896-4FF7-0098-0B7C-812F2A8AC78D}"/>
              </a:ext>
            </a:extLst>
          </p:cNvPr>
          <p:cNvSpPr txBox="1"/>
          <p:nvPr/>
        </p:nvSpPr>
        <p:spPr>
          <a:xfrm>
            <a:off x="6219627" y="4537132"/>
            <a:ext cx="254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Content Pane</a:t>
            </a:r>
          </a:p>
          <a:p>
            <a:r>
              <a:rPr lang="en-US" sz="2000" dirty="0">
                <a:latin typeface="+mn-lt"/>
              </a:rPr>
              <a:t>(usually a </a:t>
            </a:r>
            <a:r>
              <a:rPr lang="en-US" sz="2000" dirty="0" err="1">
                <a:latin typeface="+mn-lt"/>
              </a:rPr>
              <a:t>JPanel</a:t>
            </a:r>
            <a:r>
              <a:rPr lang="en-US" sz="2000" dirty="0">
                <a:latin typeface="+mn-lt"/>
              </a:rPr>
              <a:t> or a subclass of </a:t>
            </a:r>
            <a:r>
              <a:rPr lang="en-US" sz="2000" dirty="0" err="1">
                <a:latin typeface="+mn-lt"/>
              </a:rPr>
              <a:t>JPanel</a:t>
            </a:r>
            <a:r>
              <a:rPr lang="en-US" sz="2000" dirty="0">
                <a:latin typeface="+mn-lt"/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A07BBD-E999-2A57-7E6A-8D16858CB793}"/>
              </a:ext>
            </a:extLst>
          </p:cNvPr>
          <p:cNvCxnSpPr>
            <a:cxnSpLocks/>
          </p:cNvCxnSpPr>
          <p:nvPr/>
        </p:nvCxnSpPr>
        <p:spPr>
          <a:xfrm flipV="1">
            <a:off x="1742391" y="3124200"/>
            <a:ext cx="1496109" cy="36046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794BE-4DAB-0D4C-6D32-2683F51E5956}"/>
              </a:ext>
            </a:extLst>
          </p:cNvPr>
          <p:cNvCxnSpPr>
            <a:cxnSpLocks/>
          </p:cNvCxnSpPr>
          <p:nvPr/>
        </p:nvCxnSpPr>
        <p:spPr>
          <a:xfrm flipV="1">
            <a:off x="2192718" y="3180575"/>
            <a:ext cx="1504970" cy="10126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FF0D5-AE86-9A8A-4B19-F06C3F73512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876800" y="3180575"/>
            <a:ext cx="1223243" cy="8155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971C05-9FD5-8747-665C-8A6D1628E29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334000" y="3204565"/>
            <a:ext cx="766043" cy="7915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CB5500-DF5D-3ABE-05F6-9028ED65D9D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791200" y="3204565"/>
            <a:ext cx="308843" cy="7915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73153C-DFA3-354C-EE0A-DEF9E6553119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4537132"/>
            <a:ext cx="960586" cy="2154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1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3BBE7-F3CC-DFDB-C368-4A6B9403A4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2A603-C5CD-B383-6CF1-3DF89B59AB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FE396FB-F5CA-970A-BC54-938B01EFDA87}"/>
                  </a:ext>
                </a:extLst>
              </p14:cNvPr>
              <p14:cNvContentPartPr/>
              <p14:nvPr/>
            </p14:nvContentPartPr>
            <p14:xfrm>
              <a:off x="1252080" y="705960"/>
              <a:ext cx="7526520" cy="4572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FE396FB-F5CA-970A-BC54-938B01EFDA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720" y="696600"/>
                <a:ext cx="7545240" cy="45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60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524B-791C-73D0-787E-D034454E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4060-FF79-F38C-EC6A-DB48248B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600200"/>
          </a:xfrm>
        </p:spPr>
        <p:txBody>
          <a:bodyPr/>
          <a:lstStyle/>
          <a:p>
            <a:r>
              <a:rPr lang="en-US" dirty="0"/>
              <a:t>If we aren’t going to re-use the class, we can create it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</a:t>
            </a:r>
            <a:r>
              <a:rPr lang="en-US" dirty="0"/>
              <a:t> the call to </a:t>
            </a:r>
            <a:r>
              <a:rPr lang="en-US" dirty="0" err="1"/>
              <a:t>addActionListener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13A32-5475-42A7-5852-2397EEBCD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176F9-F3FB-B869-DCA3-A78959588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E33D-A58B-9997-83B6-FBCFD3E0BB66}"/>
              </a:ext>
            </a:extLst>
          </p:cNvPr>
          <p:cNvSpPr txBox="1"/>
          <p:nvPr/>
        </p:nvSpPr>
        <p:spPr>
          <a:xfrm>
            <a:off x="609600" y="2949476"/>
            <a:ext cx="838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@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391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524B-791C-73D0-787E-D034454E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13A32-5475-42A7-5852-2397EEBCD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176F9-F3FB-B869-DCA3-A78959588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E33D-A58B-9997-83B6-FBCFD3E0BB66}"/>
              </a:ext>
            </a:extLst>
          </p:cNvPr>
          <p:cNvSpPr txBox="1"/>
          <p:nvPr/>
        </p:nvSpPr>
        <p:spPr>
          <a:xfrm>
            <a:off x="609600" y="1600200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 code });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420B00-C065-9D75-5B84-6BF23662A148}"/>
              </a:ext>
            </a:extLst>
          </p:cNvPr>
          <p:cNvCxnSpPr>
            <a:cxnSpLocks/>
          </p:cNvCxnSpPr>
          <p:nvPr/>
        </p:nvCxnSpPr>
        <p:spPr>
          <a:xfrm>
            <a:off x="1698826" y="3457736"/>
            <a:ext cx="2191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91ABA5-12DF-1E08-71EE-F44A42625074}"/>
                  </a:ext>
                </a:extLst>
              </p14:cNvPr>
              <p14:cNvContentPartPr/>
              <p14:nvPr/>
            </p14:nvContentPartPr>
            <p14:xfrm>
              <a:off x="1033680" y="3170096"/>
              <a:ext cx="152964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91ABA5-12DF-1E08-71EE-F44A42625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560" y="3163976"/>
                <a:ext cx="15418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EA9DD0-E29D-1202-D9D4-01126B3C4142}"/>
                  </a:ext>
                </a:extLst>
              </p14:cNvPr>
              <p14:cNvContentPartPr/>
              <p14:nvPr/>
            </p14:nvContentPartPr>
            <p14:xfrm>
              <a:off x="3962400" y="2622659"/>
              <a:ext cx="4648200" cy="355942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EA9DD0-E29D-1202-D9D4-01126B3C41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6280" y="2616538"/>
                <a:ext cx="4660441" cy="357166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2ADC8BC-004F-3354-B29F-78E68C04C10D}"/>
              </a:ext>
            </a:extLst>
          </p:cNvPr>
          <p:cNvSpPr txBox="1"/>
          <p:nvPr/>
        </p:nvSpPr>
        <p:spPr>
          <a:xfrm>
            <a:off x="922200" y="2846568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6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0467CA-B8BA-0DB9-F567-C1C239F9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2194839"/>
            <a:ext cx="297180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Anonymous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A1161-66E7-6DCA-5DAE-2D8B6D169730}"/>
              </a:ext>
            </a:extLst>
          </p:cNvPr>
          <p:cNvSpPr txBox="1"/>
          <p:nvPr/>
        </p:nvSpPr>
        <p:spPr>
          <a:xfrm>
            <a:off x="4080600" y="3886200"/>
            <a:ext cx="4495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EC7429-484E-C0BE-305D-0102ECF0F36D}"/>
              </a:ext>
            </a:extLst>
          </p:cNvPr>
          <p:cNvCxnSpPr>
            <a:cxnSpLocks/>
          </p:cNvCxnSpPr>
          <p:nvPr/>
        </p:nvCxnSpPr>
        <p:spPr>
          <a:xfrm flipH="1">
            <a:off x="7162800" y="2000310"/>
            <a:ext cx="647700" cy="1757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7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734-3377-0EC7-718F-2DC3E5DF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343F-BF79-0904-A5AC-D3EB7EDD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Can we make this even more concise?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776CE-E195-72F1-A883-9DCD5CBB3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5219-1A13-021F-FC46-84AB2CC3B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A29C1-8F69-3294-8806-29D1BE7DDACB}"/>
              </a:ext>
            </a:extLst>
          </p:cNvPr>
          <p:cNvSpPr txBox="1"/>
          <p:nvPr/>
        </p:nvSpPr>
        <p:spPr>
          <a:xfrm>
            <a:off x="1104900" y="2208074"/>
            <a:ext cx="6934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8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240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7F7872-8643-4606-D880-0F20CFAB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36325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390D252-F999-4B45-87DA-A34300274F29}"/>
              </a:ext>
            </a:extLst>
          </p:cNvPr>
          <p:cNvSpPr/>
          <p:nvPr/>
        </p:nvSpPr>
        <p:spPr>
          <a:xfrm>
            <a:off x="381000" y="1066800"/>
            <a:ext cx="7543800" cy="2664768"/>
          </a:xfrm>
          <a:prstGeom prst="cloudCallout">
            <a:avLst>
              <a:gd name="adj1" fmla="val -32668"/>
              <a:gd name="adj2" fmla="val 60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Hmm… </a:t>
            </a:r>
            <a:r>
              <a:rPr lang="en-US" dirty="0" err="1"/>
              <a:t>addActionListener</a:t>
            </a:r>
            <a:r>
              <a:rPr lang="en-US" dirty="0"/>
              <a:t> expects one parameter, an ActionListener, so I guess I need to create an ActionListener reference variable.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A930A1-E8E4-FF78-2EC6-BB4BE92DB491}"/>
                  </a:ext>
                </a:extLst>
              </p14:cNvPr>
              <p14:cNvContentPartPr/>
              <p14:nvPr/>
            </p14:nvContentPartPr>
            <p14:xfrm>
              <a:off x="3042360" y="4324359"/>
              <a:ext cx="691440" cy="26004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A930A1-E8E4-FF78-2EC6-BB4BE92DB4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241" y="4318245"/>
                <a:ext cx="703678" cy="27227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4BD5FEF-D711-8E5E-F383-F7E2163601EF}"/>
              </a:ext>
            </a:extLst>
          </p:cNvPr>
          <p:cNvSpPr txBox="1"/>
          <p:nvPr/>
        </p:nvSpPr>
        <p:spPr>
          <a:xfrm>
            <a:off x="2667000" y="4047360"/>
            <a:ext cx="1412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1B866E-5F16-CA15-6D87-72B8AE62C9C2}"/>
              </a:ext>
            </a:extLst>
          </p:cNvPr>
          <p:cNvCxnSpPr>
            <a:cxnSpLocks/>
          </p:cNvCxnSpPr>
          <p:nvPr/>
        </p:nvCxnSpPr>
        <p:spPr>
          <a:xfrm>
            <a:off x="3352800" y="4445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E34DC5-994E-C317-F6F6-20B166B9FC7C}"/>
              </a:ext>
            </a:extLst>
          </p:cNvPr>
          <p:cNvSpPr txBox="1"/>
          <p:nvPr/>
        </p:nvSpPr>
        <p:spPr>
          <a:xfrm>
            <a:off x="800100" y="5867400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Speak Pro" panose="020B0504020101020102" pitchFamily="34" charset="0"/>
              </a:rPr>
              <a:t>Image source:  </a:t>
            </a:r>
            <a:r>
              <a:rPr lang="en-US" sz="1200" dirty="0">
                <a:solidFill>
                  <a:srgbClr val="0070C0"/>
                </a:solidFill>
                <a:latin typeface="Speak Pro" panose="020B0504020101020102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https://www.oracle.com/il-en/java/duke/</a:t>
            </a:r>
            <a:endParaRPr lang="en-US" sz="12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82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7F7872-8643-4606-D880-0F20CFAB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36325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390D252-F999-4B45-87DA-A34300274F29}"/>
              </a:ext>
            </a:extLst>
          </p:cNvPr>
          <p:cNvSpPr/>
          <p:nvPr/>
        </p:nvSpPr>
        <p:spPr>
          <a:xfrm>
            <a:off x="381000" y="1066800"/>
            <a:ext cx="7543800" cy="2664768"/>
          </a:xfrm>
          <a:prstGeom prst="cloudCallout">
            <a:avLst>
              <a:gd name="adj1" fmla="val -32668"/>
              <a:gd name="adj2" fmla="val 60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kind of object should I point it to?  I guess an anonymous one, but an ActionListener </a:t>
            </a:r>
            <a:r>
              <a:rPr lang="en-US" b="1" dirty="0"/>
              <a:t>must</a:t>
            </a:r>
            <a:r>
              <a:rPr lang="en-US" dirty="0"/>
              <a:t> have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e), so I guess that’s where the code goes.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14:cNvPr>
              <p14:cNvContentPartPr/>
              <p14:nvPr/>
            </p14:nvContentPartPr>
            <p14:xfrm>
              <a:off x="3042360" y="4324359"/>
              <a:ext cx="691440" cy="260043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241" y="4318245"/>
                <a:ext cx="703678" cy="27227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D5819D-6151-ED25-15E5-C12C7925DC20}"/>
              </a:ext>
            </a:extLst>
          </p:cNvPr>
          <p:cNvSpPr txBox="1"/>
          <p:nvPr/>
        </p:nvSpPr>
        <p:spPr>
          <a:xfrm>
            <a:off x="2667000" y="4047360"/>
            <a:ext cx="1412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ED257-BAE4-1DEC-A446-279F65CA33A1}"/>
              </a:ext>
            </a:extLst>
          </p:cNvPr>
          <p:cNvCxnSpPr>
            <a:cxnSpLocks/>
          </p:cNvCxnSpPr>
          <p:nvPr/>
        </p:nvCxnSpPr>
        <p:spPr>
          <a:xfrm>
            <a:off x="3352800" y="4445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14:cNvPr>
              <p14:cNvContentPartPr/>
              <p14:nvPr/>
            </p14:nvContentPartPr>
            <p14:xfrm>
              <a:off x="4308753" y="3886824"/>
              <a:ext cx="1511458" cy="115741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2634" y="3880704"/>
                <a:ext cx="1523697" cy="1169659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C5F86-3A95-7D4D-2991-7DE64D55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302" y="4357301"/>
            <a:ext cx="1638300" cy="276996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dirty="0"/>
              <a:t>Anonymous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85284-2276-76D3-ACA3-CB363C3953DD}"/>
              </a:ext>
            </a:extLst>
          </p:cNvPr>
          <p:cNvSpPr txBox="1"/>
          <p:nvPr/>
        </p:nvSpPr>
        <p:spPr>
          <a:xfrm>
            <a:off x="800100" y="5867400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Speak Pro" panose="020B0504020101020102" pitchFamily="34" charset="0"/>
              </a:rPr>
              <a:t>Image source:  </a:t>
            </a:r>
            <a:r>
              <a:rPr lang="en-US" sz="1200" dirty="0">
                <a:solidFill>
                  <a:srgbClr val="0070C0"/>
                </a:solidFill>
                <a:latin typeface="Speak Pro" panose="020B0504020101020102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https://www.oracle.com/il-en/java/duke/</a:t>
            </a:r>
            <a:endParaRPr lang="en-US" sz="12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14:cNvPr>
              <p14:cNvContentPartPr/>
              <p14:nvPr/>
            </p14:nvContentPartPr>
            <p14:xfrm>
              <a:off x="838200" y="2986956"/>
              <a:ext cx="1227542" cy="46166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080" y="2980839"/>
                <a:ext cx="1239781" cy="47389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D5819D-6151-ED25-15E5-C12C7925DC20}"/>
              </a:ext>
            </a:extLst>
          </p:cNvPr>
          <p:cNvSpPr txBox="1"/>
          <p:nvPr/>
        </p:nvSpPr>
        <p:spPr>
          <a:xfrm>
            <a:off x="457200" y="2590800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ED257-BAE4-1DEC-A446-279F65CA33A1}"/>
              </a:ext>
            </a:extLst>
          </p:cNvPr>
          <p:cNvCxnSpPr>
            <a:cxnSpLocks/>
          </p:cNvCxnSpPr>
          <p:nvPr/>
        </p:nvCxnSpPr>
        <p:spPr>
          <a:xfrm flipV="1">
            <a:off x="1451971" y="3217788"/>
            <a:ext cx="1215029" cy="3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14:cNvPr>
              <p14:cNvContentPartPr/>
              <p14:nvPr/>
            </p14:nvContentPartPr>
            <p14:xfrm>
              <a:off x="2679514" y="1852950"/>
              <a:ext cx="6083486" cy="275324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3393" y="1846830"/>
                <a:ext cx="6095727" cy="276548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C5F86-3A95-7D4D-2991-7DE64D55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000" y="1385345"/>
            <a:ext cx="2743200" cy="46517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Anonymous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B6849-8AF6-2382-7D14-CDEB3E15A83B}"/>
              </a:ext>
            </a:extLst>
          </p:cNvPr>
          <p:cNvSpPr txBox="1"/>
          <p:nvPr/>
        </p:nvSpPr>
        <p:spPr>
          <a:xfrm>
            <a:off x="2895600" y="2644797"/>
            <a:ext cx="586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code</a:t>
            </a:r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329684-BD0F-2DB1-1024-5813069CE554}"/>
              </a:ext>
            </a:extLst>
          </p:cNvPr>
          <p:cNvCxnSpPr>
            <a:cxnSpLocks/>
          </p:cNvCxnSpPr>
          <p:nvPr/>
        </p:nvCxnSpPr>
        <p:spPr>
          <a:xfrm flipV="1">
            <a:off x="5829300" y="2960132"/>
            <a:ext cx="1562100" cy="23296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FF585-C9CA-6CA1-1D18-0984D8AD3B37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181358"/>
            <a:ext cx="3352800" cy="21084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98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0F7B-CEF7-D9CC-802A-C618604F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ActionListener or many?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F1170-A137-772E-6FB9-33A915500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82EB3-FF4A-3EC8-D80B-76898F02B5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A9FCF-81A2-E698-3448-BEA59AC0F3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371600"/>
            <a:ext cx="914400" cy="283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48CA87-D924-A80C-C468-EB4942917D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052187"/>
            <a:ext cx="914400" cy="283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7B47E-1A5E-09F8-DA56-01BE294FFA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709164"/>
            <a:ext cx="914400" cy="283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58B4BC-A624-954D-735E-8DB0BB1FB9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3390476"/>
            <a:ext cx="914400" cy="283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6AAA23-9E3E-4F97-C926-2E0565CA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4042966"/>
            <a:ext cx="914400" cy="2837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C5054D-9C71-4D69-391A-3575D3F48E2E}"/>
                  </a:ext>
                </a:extLst>
              </p14:cNvPr>
              <p14:cNvContentPartPr/>
              <p14:nvPr/>
            </p14:nvContentPartPr>
            <p14:xfrm>
              <a:off x="2133600" y="2150255"/>
              <a:ext cx="2320200" cy="1492141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C5054D-9C71-4D69-391A-3575D3F48E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7480" y="2144135"/>
                <a:ext cx="2332440" cy="1504381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2A9869D-26C8-F822-5155-C33264309970}"/>
              </a:ext>
            </a:extLst>
          </p:cNvPr>
          <p:cNvSpPr txBox="1"/>
          <p:nvPr/>
        </p:nvSpPr>
        <p:spPr>
          <a:xfrm>
            <a:off x="2246100" y="2385815"/>
            <a:ext cx="2095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endParaRPr lang="en-US" sz="11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endParaRPr lang="en-US" sz="1100" b="0" dirty="0">
              <a:solidFill>
                <a:srgbClr val="795E26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 </a:t>
            </a:r>
            <a:endParaRPr lang="en-US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1C41A2-D11C-90CB-61EB-C2B7DD839978}"/>
              </a:ext>
            </a:extLst>
          </p:cNvPr>
          <p:cNvCxnSpPr>
            <a:stCxn id="7" idx="3"/>
          </p:cNvCxnSpPr>
          <p:nvPr/>
        </p:nvCxnSpPr>
        <p:spPr>
          <a:xfrm>
            <a:off x="1295400" y="1513490"/>
            <a:ext cx="1066800" cy="8487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7CDD58-3E0A-B9CD-251C-CFD12C6EB26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95400" y="2194077"/>
            <a:ext cx="876600" cy="39827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6804BA-14C7-E6E6-7302-9D45F36CCA5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295400" y="2802745"/>
            <a:ext cx="838200" cy="483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E4420-FDAF-F777-A42D-35FBCE4D049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295400" y="3218962"/>
            <a:ext cx="876600" cy="31340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D9915C-3118-0714-D204-9025BC3F8AC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295400" y="3390476"/>
            <a:ext cx="1066800" cy="7943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62EE0E-3CBD-98A5-8E63-0632847DDB6F}"/>
              </a:ext>
            </a:extLst>
          </p:cNvPr>
          <p:cNvSpPr txBox="1"/>
          <p:nvPr/>
        </p:nvSpPr>
        <p:spPr>
          <a:xfrm>
            <a:off x="872400" y="4646344"/>
            <a:ext cx="358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getSource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...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C386837-CD7B-A3DB-DB73-FD14AF9B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1752600"/>
            <a:ext cx="914400" cy="28377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05022F-F4BF-75E2-4B3D-79A88FD4BFA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408600" y="1894490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CB13F2-96D3-6421-7747-F50F83FB9910}"/>
              </a:ext>
            </a:extLst>
          </p:cNvPr>
          <p:cNvGrpSpPr/>
          <p:nvPr/>
        </p:nvGrpSpPr>
        <p:grpSpPr>
          <a:xfrm>
            <a:off x="6934200" y="1492553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7D9693-71AF-8E46-C94F-0FB1B1F0D48B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7D9693-71AF-8E46-C94F-0FB1B1F0D4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399F39-AA2C-C969-79C7-30CB8C727058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DBD36DD-7624-C158-EF60-0221334EA8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2919184"/>
            <a:ext cx="914400" cy="28377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30BC69-3513-8FBE-73C1-DF0CE4E6256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408600" y="3061074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F6F827-BABE-7B0E-5F1C-7DC03368EA99}"/>
              </a:ext>
            </a:extLst>
          </p:cNvPr>
          <p:cNvGrpSpPr/>
          <p:nvPr/>
        </p:nvGrpSpPr>
        <p:grpSpPr>
          <a:xfrm>
            <a:off x="6934200" y="2659137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CF4F5A-ABBE-CB0B-9FF5-F9FAA7E5216D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CF4F5A-ABBE-CB0B-9FF5-F9FAA7E521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73F564-B50B-A93B-C4F6-F0B3FFD3DB3D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8F9C257B-7D24-D11A-2876-9328CC5D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4079566"/>
            <a:ext cx="914400" cy="283779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40185F-8BE6-A709-29D4-989ECABFE2E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408600" y="4221456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9857B6-4F5B-F0D1-6A9A-4BD7FE190718}"/>
              </a:ext>
            </a:extLst>
          </p:cNvPr>
          <p:cNvGrpSpPr/>
          <p:nvPr/>
        </p:nvGrpSpPr>
        <p:grpSpPr>
          <a:xfrm>
            <a:off x="6934200" y="3819519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F77BED-E130-76F8-C4B8-823DB1B6C40A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F77BED-E130-76F8-C4B8-823DB1B6C4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DF3705-0552-9163-06BB-6CE49F9E5E63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B1F9E1B-2CDA-6538-7339-BD31964A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5245077"/>
            <a:ext cx="914400" cy="283779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6097B4-4505-21F8-7A20-2ABCAA2A2BD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408600" y="5386967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17F447-0107-F3A8-0699-AC9E3DD308BF}"/>
              </a:ext>
            </a:extLst>
          </p:cNvPr>
          <p:cNvGrpSpPr/>
          <p:nvPr/>
        </p:nvGrpSpPr>
        <p:grpSpPr>
          <a:xfrm>
            <a:off x="6934200" y="4985030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6C9B7B-505E-D9B1-A09A-8BC2560993E6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6C9B7B-505E-D9B1-A09A-8BC2560993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46DFD1-8811-7E35-963C-410DEBE21AD5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CCE164-6092-67A1-C609-16445168ABC9}"/>
              </a:ext>
            </a:extLst>
          </p:cNvPr>
          <p:cNvCxnSpPr/>
          <p:nvPr/>
        </p:nvCxnSpPr>
        <p:spPr>
          <a:xfrm>
            <a:off x="4935900" y="1179133"/>
            <a:ext cx="76200" cy="47064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4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19E-82B7-2F4A-5138-B80508C5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ActionListeners</a:t>
            </a:r>
            <a:r>
              <a:rPr lang="en-US" dirty="0"/>
              <a:t> and the EDT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CE08-E23E-3E63-9941-C19C9E00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981200"/>
          </a:xfrm>
        </p:spPr>
        <p:txBody>
          <a:bodyPr/>
          <a:lstStyle/>
          <a:p>
            <a:r>
              <a:rPr lang="en-US" dirty="0"/>
              <a:t>ActionListener code runs in the EDT, which means it is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dangerous</a:t>
            </a:r>
            <a:r>
              <a:rPr lang="en-US" dirty="0"/>
              <a:t> to perform long calculations.  Your program will lag, and user events will pile up.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0A010-3F4C-277C-2208-9E966D59A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5FD62-B9BE-1896-DEFE-EA35AD360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58F20-CC87-2FDB-61B6-9AD60314B182}"/>
              </a:ext>
            </a:extLst>
          </p:cNvPr>
          <p:cNvSpPr txBox="1"/>
          <p:nvPr/>
        </p:nvSpPr>
        <p:spPr>
          <a:xfrm>
            <a:off x="381000" y="3200400"/>
            <a:ext cx="8229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countButton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"Counting: 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InterruptedException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3861623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A82E-C9D1-4023-91D7-A0E9701D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Elements in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2D01-25D8-ADBD-0CF6-CA4CC3FA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191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JLabel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JCheckBox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JRadioButton</a:t>
            </a:r>
            <a:r>
              <a:rPr lang="en-US" dirty="0"/>
              <a:t> and </a:t>
            </a:r>
            <a:r>
              <a:rPr lang="en-US" dirty="0" err="1"/>
              <a:t>ButtonGroup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JList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JMenuBar</a:t>
            </a:r>
            <a:r>
              <a:rPr lang="en-US" dirty="0"/>
              <a:t>, </a:t>
            </a:r>
            <a:r>
              <a:rPr lang="en-US" dirty="0" err="1"/>
              <a:t>Jmenu</a:t>
            </a:r>
            <a:r>
              <a:rPr lang="en-US" dirty="0"/>
              <a:t>, and </a:t>
            </a:r>
            <a:r>
              <a:rPr lang="en-US" dirty="0" err="1"/>
              <a:t>JMenuItem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JComboBox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JSlider</a:t>
            </a:r>
            <a:r>
              <a:rPr lang="en-US" dirty="0"/>
              <a:t>, </a:t>
            </a:r>
            <a:r>
              <a:rPr lang="en-US" dirty="0" err="1"/>
              <a:t>JScrollBar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B7558-5435-6B5D-353E-D5ADF6103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81C2B-BC1D-961C-34A6-B072C5C96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6146" name="Picture 2" descr="Menu image">
            <a:extLst>
              <a:ext uri="{FF2B5EF4-FFF2-40B4-BE49-F238E27FC236}">
                <a16:creationId xmlns:a16="http://schemas.microsoft.com/office/drawing/2014/main" id="{42699AFF-A459-5207-94D6-108BBB8D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2" y="1143000"/>
            <a:ext cx="21240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DF29BE-CFBA-1D5D-4411-C9D1A60B7F8A}"/>
              </a:ext>
            </a:extLst>
          </p:cNvPr>
          <p:cNvSpPr txBox="1"/>
          <p:nvPr/>
        </p:nvSpPr>
        <p:spPr>
          <a:xfrm>
            <a:off x="800100" y="5559623"/>
            <a:ext cx="7543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peak Pro" panose="020B0504020101020102" pitchFamily="34" charset="0"/>
              </a:rPr>
              <a:t>Image source:  </a:t>
            </a:r>
            <a:r>
              <a:rPr lang="en-US" sz="1400" dirty="0">
                <a:solidFill>
                  <a:srgbClr val="0070C0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https://web.mit.edu/6.005/www/sp14/psets/ps4/java-6-tutorial/components.html</a:t>
            </a:r>
            <a:endParaRPr lang="en-US" sz="14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9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29C2-3DAA-F3D7-6DDB-DB860E5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Execution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971C-E153-553E-5C03-63E51733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990600"/>
          </a:xfrm>
        </p:spPr>
        <p:txBody>
          <a:bodyPr/>
          <a:lstStyle/>
          <a:p>
            <a:r>
              <a:rPr lang="en-US" dirty="0"/>
              <a:t>Why is the program still running when main() is done??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82962-36C0-BF6F-2E5F-BF06B5A22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55713-1727-C366-319F-D870D9796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EA0E4-1BE5-71A3-5DA8-954A636CC74A}"/>
              </a:ext>
            </a:extLst>
          </p:cNvPr>
          <p:cNvSpPr txBox="1">
            <a:spLocks/>
          </p:cNvSpPr>
          <p:nvPr/>
        </p:nvSpPr>
        <p:spPr bwMode="auto">
          <a:xfrm>
            <a:off x="381000" y="4419600"/>
            <a:ext cx="8382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Event Dispatch Thread (EDT) waits for clicks, drags, re-sizes, keyclicks, and other events and responds to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1ED09-FF3F-9D25-B8D5-DA46C1294FDE}"/>
              </a:ext>
            </a:extLst>
          </p:cNvPr>
          <p:cNvSpPr txBox="1"/>
          <p:nvPr/>
        </p:nvSpPr>
        <p:spPr>
          <a:xfrm>
            <a:off x="1066800" y="2406759"/>
            <a:ext cx="7010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880220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1FC3-5D4C-ACE2-D6C9-6ADA73D0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194F6-FDFB-C21A-EC57-DEF9B89749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86204-F155-7A26-EC03-D7F3EAC32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7EB51-87C8-4002-5DDC-0A3D9786E9D5}"/>
              </a:ext>
            </a:extLst>
          </p:cNvPr>
          <p:cNvSpPr/>
          <p:nvPr/>
        </p:nvSpPr>
        <p:spPr>
          <a:xfrm>
            <a:off x="1295400" y="1371600"/>
            <a:ext cx="6629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BorderLayout.NORTH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2FEDB-8A3F-99EC-D51A-C44C291A6048}"/>
              </a:ext>
            </a:extLst>
          </p:cNvPr>
          <p:cNvSpPr/>
          <p:nvPr/>
        </p:nvSpPr>
        <p:spPr>
          <a:xfrm>
            <a:off x="1295400" y="2057400"/>
            <a:ext cx="685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50F22-D67D-3A12-EB64-C2AFA57C35E8}"/>
              </a:ext>
            </a:extLst>
          </p:cNvPr>
          <p:cNvSpPr/>
          <p:nvPr/>
        </p:nvSpPr>
        <p:spPr>
          <a:xfrm>
            <a:off x="7239000" y="2057400"/>
            <a:ext cx="685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55A16-6DC9-98AA-BF7C-922262EAAAE4}"/>
              </a:ext>
            </a:extLst>
          </p:cNvPr>
          <p:cNvSpPr/>
          <p:nvPr/>
        </p:nvSpPr>
        <p:spPr>
          <a:xfrm>
            <a:off x="1981200" y="2057400"/>
            <a:ext cx="5257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BorderLayout.CENTER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3B9C24-5E7F-6B30-7B10-5B6CCB030E88}"/>
              </a:ext>
            </a:extLst>
          </p:cNvPr>
          <p:cNvSpPr/>
          <p:nvPr/>
        </p:nvSpPr>
        <p:spPr>
          <a:xfrm>
            <a:off x="1295400" y="5257800"/>
            <a:ext cx="6629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BorderLayout.SOUTH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7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541BD5C-4F8B-5B64-C461-04B57AC8A9A5}"/>
              </a:ext>
            </a:extLst>
          </p:cNvPr>
          <p:cNvSpPr/>
          <p:nvPr/>
        </p:nvSpPr>
        <p:spPr>
          <a:xfrm>
            <a:off x="6477000" y="3320385"/>
            <a:ext cx="1828800" cy="2655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976F-7C03-26AE-A71B-8366478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C03D5-EBED-9963-7C83-26F317392D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DD67-7BB2-9671-51F4-BD37956A4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46778-9885-D452-8D5D-89A518199EA3}"/>
              </a:ext>
            </a:extLst>
          </p:cNvPr>
          <p:cNvSpPr/>
          <p:nvPr/>
        </p:nvSpPr>
        <p:spPr>
          <a:xfrm>
            <a:off x="762000" y="1752600"/>
            <a:ext cx="7543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D39D17-50DF-24E6-2701-1BDFAF1E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200075"/>
            <a:ext cx="1168235" cy="31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D60B9-A84A-D57D-452E-9A183CEE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49" y="2200075"/>
            <a:ext cx="1168235" cy="314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A3310C-D130-5AF2-325F-BE65E0BD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99" y="2200075"/>
            <a:ext cx="1168235" cy="3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9C5A98-A2E9-CAF2-0963-74C54DC8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49" y="2200075"/>
            <a:ext cx="1168235" cy="314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33846A-DA46-B5D4-2C89-2702C132E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198875"/>
            <a:ext cx="1168235" cy="314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4036EE-4855-D81A-F5DA-9CC9418351D6}"/>
              </a:ext>
            </a:extLst>
          </p:cNvPr>
          <p:cNvSpPr txBox="1"/>
          <p:nvPr/>
        </p:nvSpPr>
        <p:spPr>
          <a:xfrm>
            <a:off x="914400" y="1219200"/>
            <a:ext cx="723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1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b="1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_AXIS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30A4C4-4AD2-B1F6-9A76-970DBD3E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8" y="3515231"/>
            <a:ext cx="1168235" cy="314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49014A-4815-5169-365C-7562A215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9" y="5474385"/>
            <a:ext cx="1168235" cy="314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E0F22D-6090-C375-04BA-EC4AFDBE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9" y="4007472"/>
            <a:ext cx="1168235" cy="314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26971D-BBA1-2D81-AD56-B2155DE3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00" y="4496443"/>
            <a:ext cx="1168235" cy="314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214309-5B54-1F22-19C5-FC672EDB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01" y="4985414"/>
            <a:ext cx="1168235" cy="3145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E595B0-021D-DDE8-3B50-CBA0A209DE9C}"/>
              </a:ext>
            </a:extLst>
          </p:cNvPr>
          <p:cNvSpPr txBox="1"/>
          <p:nvPr/>
        </p:nvSpPr>
        <p:spPr>
          <a:xfrm>
            <a:off x="2513400" y="4204055"/>
            <a:ext cx="381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1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600" b="1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_AXIS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976451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FCBD-8ADD-0952-E11A-FAB3E80C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84B82-0DCF-5B7C-583A-FD0DECF326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4824D-3D0D-4235-8ABD-32C8D07A3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D2DE3-1896-D639-128A-3478890A2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" t="788" r="1964" b="788"/>
          <a:stretch/>
        </p:blipFill>
        <p:spPr>
          <a:xfrm>
            <a:off x="3219752" y="1828800"/>
            <a:ext cx="2704495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F28E6-9651-6E80-C479-5CBB417EA89A}"/>
              </a:ext>
            </a:extLst>
          </p:cNvPr>
          <p:cNvSpPr txBox="1"/>
          <p:nvPr/>
        </p:nvSpPr>
        <p:spPr>
          <a:xfrm>
            <a:off x="381000" y="1219200"/>
            <a:ext cx="838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GridLayout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9403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3F10-113E-4645-1D57-D4045E25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76EB-09F1-6B3A-79D3-3C254B3E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8956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Dynamic Grid – created as you add elements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Set Sizes and insets (padding) as you go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You can span rows and columns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Complex, but powerful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See examples in ZyBooks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86AC-6CE8-F8A8-BE68-71100C27B9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2693B-87E6-BD38-1A4B-CF162F657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9218" name="Picture 2" descr="The preceding text describes this graphic (Figure 1).">
            <a:extLst>
              <a:ext uri="{FF2B5EF4-FFF2-40B4-BE49-F238E27FC236}">
                <a16:creationId xmlns:a16="http://schemas.microsoft.com/office/drawing/2014/main" id="{D36790D0-B810-03E6-391F-134E359B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800" y="4267200"/>
            <a:ext cx="27527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32B7B-2EE3-CB04-2A91-B6CEABB59283}"/>
              </a:ext>
            </a:extLst>
          </p:cNvPr>
          <p:cNvSpPr txBox="1"/>
          <p:nvPr/>
        </p:nvSpPr>
        <p:spPr>
          <a:xfrm>
            <a:off x="1562100" y="5542046"/>
            <a:ext cx="6248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https://docs.oracle.com/javase/8/docs/api/java/awt/GridBagLayout.html</a:t>
            </a:r>
            <a:endParaRPr lang="en-US" sz="16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28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8857-6144-88B4-7136-F9DC7BE5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C1A0-9FA1-5FC4-E9B1-2299E89E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20B1B-9704-B5C9-2922-C505941E0D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2C5A-9E02-1DA3-2118-35B481E0C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34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FC20C2-EDF7-06FD-CDEA-A6D565A841D8}"/>
                  </a:ext>
                </a:extLst>
              </p14:cNvPr>
              <p14:cNvContentPartPr/>
              <p14:nvPr/>
            </p14:nvContentPartPr>
            <p14:xfrm>
              <a:off x="1852920" y="1469160"/>
              <a:ext cx="3690720" cy="2665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FC20C2-EDF7-06FD-CDEA-A6D565A841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3560" y="1459800"/>
                <a:ext cx="3709440" cy="26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1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826E-C30B-5067-6C5D-BF43A0E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your own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AF90-6310-3F9B-2CA7-CF31B85B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6400800" cy="1676400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JComponent</a:t>
            </a:r>
            <a:r>
              <a:rPr lang="en-US" dirty="0"/>
              <a:t> is the parent (or grandparent) class for most Swing GUI components</a:t>
            </a:r>
          </a:p>
          <a:p>
            <a:r>
              <a:rPr lang="en-US" dirty="0"/>
              <a:t>Override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paintComponent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to draw 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C41AA-75F9-77CE-77D8-310E85693F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79661-49CB-E621-01DE-AE80C845A0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7A183-EE95-A6BB-46DD-FE54AEC75A4D}"/>
              </a:ext>
            </a:extLst>
          </p:cNvPr>
          <p:cNvSpPr txBox="1"/>
          <p:nvPr/>
        </p:nvSpPr>
        <p:spPr>
          <a:xfrm>
            <a:off x="381000" y="3657600"/>
            <a:ext cx="838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Drawing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When we re-paint this </a:t>
            </a:r>
            <a:r>
              <a:rPr lang="en-US" sz="160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JComponent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, draw a few simple shapes: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Graphics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g){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g.drawOval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g.drawRect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.getWidth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.getHeight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B7A5CF-B640-D864-01F8-E7B0EEDE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52462"/>
            <a:ext cx="2159515" cy="21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5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B5C-39D7-6279-1173-E7BA22F8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9CC1-622B-FF75-1649-7174B34E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524000"/>
          </a:xfrm>
        </p:spPr>
        <p:txBody>
          <a:bodyPr/>
          <a:lstStyle/>
          <a:p>
            <a:r>
              <a:rPr lang="en-US" dirty="0"/>
              <a:t>Animation can be done using the main() thread, using timers, or by creating new threads, which we will discuss later.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2CE1D-1131-62A5-01B5-B7AAE7135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8240-2925-4EBC-F204-849C367625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B02D8-7392-39AA-7590-FF4C0479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04" y="2776128"/>
            <a:ext cx="3051191" cy="30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29C2-3DAA-F3D7-6DDB-DB860E5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Execution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82962-36C0-BF6F-2E5F-BF06B5A22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55713-1727-C366-319F-D870D9796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1ED09-FF3F-9D25-B8D5-DA46C1294FDE}"/>
              </a:ext>
            </a:extLst>
          </p:cNvPr>
          <p:cNvSpPr txBox="1"/>
          <p:nvPr/>
        </p:nvSpPr>
        <p:spPr>
          <a:xfrm>
            <a:off x="381000" y="2438400"/>
            <a:ext cx="533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clicks = 0;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1DDC939-D08A-4041-2D42-DF14703F8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1158270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F8DA7B-1AC8-0341-31BD-9616F1D7D85D}"/>
              </a:ext>
            </a:extLst>
          </p:cNvPr>
          <p:cNvCxnSpPr/>
          <p:nvPr/>
        </p:nvCxnSpPr>
        <p:spPr>
          <a:xfrm>
            <a:off x="2362200" y="213360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Processor outline">
            <a:extLst>
              <a:ext uri="{FF2B5EF4-FFF2-40B4-BE49-F238E27FC236}">
                <a16:creationId xmlns:a16="http://schemas.microsoft.com/office/drawing/2014/main" id="{B6D42DB0-AEF0-2F3E-DCBC-660E90E3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497" y="2766030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2BCB81-217F-078E-2AB7-9730B5E9DC35}"/>
              </a:ext>
            </a:extLst>
          </p:cNvPr>
          <p:cNvCxnSpPr/>
          <p:nvPr/>
        </p:nvCxnSpPr>
        <p:spPr>
          <a:xfrm>
            <a:off x="7124697" y="374136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82932D-5DEB-2F1E-BD49-4B4A1F8AB1FA}"/>
              </a:ext>
            </a:extLst>
          </p:cNvPr>
          <p:cNvSpPr txBox="1"/>
          <p:nvPr/>
        </p:nvSpPr>
        <p:spPr>
          <a:xfrm>
            <a:off x="6019800" y="4107090"/>
            <a:ext cx="2666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 (window-open)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 (button-clicked){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 if (window-resized){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if …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FCCC318-0FFD-93E0-6E82-6A93F00295D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129776" y="3223230"/>
            <a:ext cx="3537721" cy="300555"/>
          </a:xfrm>
          <a:prstGeom prst="curvedConnector3">
            <a:avLst>
              <a:gd name="adj1" fmla="val 773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4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BCBC-BC73-D8A6-1F79-28921FE6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724400"/>
          </a:xfrm>
        </p:spPr>
        <p:txBody>
          <a:bodyPr/>
          <a:lstStyle/>
          <a:p>
            <a:r>
              <a:rPr lang="en-US" dirty="0"/>
              <a:t>If main() is going to exit, where do we keep all our variables and data?</a:t>
            </a:r>
          </a:p>
          <a:p>
            <a:endParaRPr lang="en-US" dirty="0"/>
          </a:p>
          <a:p>
            <a:r>
              <a:rPr lang="en-US" dirty="0"/>
              <a:t>There are several approaches, but we’ll usually create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subclass of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JFrame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and use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variables</a:t>
            </a:r>
            <a:r>
              <a:rPr lang="en-US" dirty="0"/>
              <a:t> for all our persistent data.  This data will live for as long as our main application window is not closed.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56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CC541-22C6-6BAE-CE38-C272FECFE371}"/>
              </a:ext>
            </a:extLst>
          </p:cNvPr>
          <p:cNvSpPr txBox="1"/>
          <p:nvPr/>
        </p:nvSpPr>
        <p:spPr>
          <a:xfrm>
            <a:off x="1143000" y="1849785"/>
            <a:ext cx="685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515FF-4D4A-2E01-42F2-6DCEC74DBAB3}"/>
              </a:ext>
            </a:extLst>
          </p:cNvPr>
          <p:cNvSpPr txBox="1"/>
          <p:nvPr/>
        </p:nvSpPr>
        <p:spPr>
          <a:xfrm>
            <a:off x="6324600" y="1676400"/>
            <a:ext cx="2543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I want to keep around until the main window is closed.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85595B-C5DE-3615-98AA-871AE9111D57}"/>
              </a:ext>
            </a:extLst>
          </p:cNvPr>
          <p:cNvCxnSpPr>
            <a:cxnSpLocks/>
          </p:cNvCxnSpPr>
          <p:nvPr/>
        </p:nvCxnSpPr>
        <p:spPr>
          <a:xfrm flipH="1">
            <a:off x="3962400" y="1891855"/>
            <a:ext cx="2360959" cy="3179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00BB3A-BAFE-9548-1540-974817D81472}"/>
              </a:ext>
            </a:extLst>
          </p:cNvPr>
          <p:cNvSpPr txBox="1"/>
          <p:nvPr/>
        </p:nvSpPr>
        <p:spPr>
          <a:xfrm>
            <a:off x="4876800" y="5144386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is where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inheritance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gets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really useful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847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CC541-22C6-6BAE-CE38-C272FECFE371}"/>
              </a:ext>
            </a:extLst>
          </p:cNvPr>
          <p:cNvSpPr txBox="1"/>
          <p:nvPr/>
        </p:nvSpPr>
        <p:spPr>
          <a:xfrm>
            <a:off x="381000" y="1143000"/>
            <a:ext cx="6858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055FD6-3DF0-953F-37A7-2D225C7B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72367"/>
            <a:ext cx="8229600" cy="17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7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B51-D98E-F92E-3FE5-9ECAB36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95C-5163-77F9-B525-D1A3B091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r>
              <a:rPr lang="en-US" dirty="0"/>
              <a:t>Java’s built-in GUI library, called Swing, has all kinds of useful GUI elements: buttons, sliders, scrollbars, labels, and more.</a:t>
            </a:r>
          </a:p>
          <a:p>
            <a:r>
              <a:rPr lang="en-US" u="sng" dirty="0"/>
              <a:t>Example:  A clickable button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7297-6D8D-314E-02DC-0DBD01D1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33766-0675-9DB0-87ED-B725205A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DF5A5-836F-1697-C73B-F271076706DA}"/>
              </a:ext>
            </a:extLst>
          </p:cNvPr>
          <p:cNvSpPr txBox="1"/>
          <p:nvPr/>
        </p:nvSpPr>
        <p:spPr>
          <a:xfrm>
            <a:off x="838200" y="3683675"/>
            <a:ext cx="7467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75015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B51-D98E-F92E-3FE5-9ECAB36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95C-5163-77F9-B525-D1A3B091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609600"/>
          </a:xfrm>
        </p:spPr>
        <p:txBody>
          <a:bodyPr/>
          <a:lstStyle/>
          <a:p>
            <a:r>
              <a:rPr lang="en-US" dirty="0"/>
              <a:t>BUT… a </a:t>
            </a:r>
            <a:r>
              <a:rPr lang="en-US" dirty="0" err="1"/>
              <a:t>JFrame</a:t>
            </a:r>
            <a:r>
              <a:rPr lang="en-US" dirty="0"/>
              <a:t> only shows </a:t>
            </a:r>
            <a:r>
              <a:rPr lang="en-US" u="sng" dirty="0"/>
              <a:t>one</a:t>
            </a:r>
            <a:r>
              <a:rPr lang="en-US" dirty="0"/>
              <a:t> item: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7297-6D8D-314E-02DC-0DBD01D1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33766-0675-9DB0-87ED-B725205A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1B8906-E0D2-5AB7-C6C8-D6C6606B0064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So, what do we do about that?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A172A-020D-D9AA-0D7B-9D12F0527709}"/>
              </a:ext>
            </a:extLst>
          </p:cNvPr>
          <p:cNvSpPr txBox="1"/>
          <p:nvPr/>
        </p:nvSpPr>
        <p:spPr>
          <a:xfrm>
            <a:off x="914400" y="1967023"/>
            <a:ext cx="7467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 too!"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pic>
        <p:nvPicPr>
          <p:cNvPr id="8" name="Picture 7" descr="A black and white logo of a person making a &quot;hush&quot; gesture.">
            <a:extLst>
              <a:ext uri="{FF2B5EF4-FFF2-40B4-BE49-F238E27FC236}">
                <a16:creationId xmlns:a16="http://schemas.microsoft.com/office/drawing/2014/main" id="{CB24AD74-9522-15A2-ADA7-5EE3F1BFDE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111" t="30000" r="31111" b="31111"/>
          <a:stretch/>
        </p:blipFill>
        <p:spPr>
          <a:xfrm>
            <a:off x="6949998" y="2081000"/>
            <a:ext cx="685800" cy="705971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C4815EF-9018-6856-0359-FBDE03CA5EF9}"/>
              </a:ext>
            </a:extLst>
          </p:cNvPr>
          <p:cNvSpPr/>
          <p:nvPr/>
        </p:nvSpPr>
        <p:spPr>
          <a:xfrm>
            <a:off x="7292898" y="462235"/>
            <a:ext cx="1676400" cy="1447800"/>
          </a:xfrm>
          <a:prstGeom prst="wedgeEllipseCallout">
            <a:avLst>
              <a:gd name="adj1" fmla="val -38128"/>
              <a:gd name="adj2" fmla="val 63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I’m lying, but we’ll get to that later.</a:t>
            </a:r>
          </a:p>
        </p:txBody>
      </p:sp>
    </p:spTree>
    <p:extLst>
      <p:ext uri="{BB962C8B-B14F-4D97-AF65-F5344CB8AC3E}">
        <p14:creationId xmlns:p14="http://schemas.microsoft.com/office/powerpoint/2010/main" val="15549736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5280</TotalTime>
  <Words>2855</Words>
  <Application>Microsoft Office PowerPoint</Application>
  <PresentationFormat>On-screen Show (4:3)</PresentationFormat>
  <Paragraphs>441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Graphics and Graphical User Interfaces (GUIs)</vt:lpstr>
      <vt:lpstr>Creating a Window</vt:lpstr>
      <vt:lpstr>Our First Execution Thread</vt:lpstr>
      <vt:lpstr>Our First Execution Thread</vt:lpstr>
      <vt:lpstr>Keeping track of data</vt:lpstr>
      <vt:lpstr>Keeping track of data</vt:lpstr>
      <vt:lpstr>Keeping track of data</vt:lpstr>
      <vt:lpstr>Adding GUI Elements</vt:lpstr>
      <vt:lpstr>Adding GUI Elements</vt:lpstr>
      <vt:lpstr>JPanel (and Layout Managers) to the Rescue!</vt:lpstr>
      <vt:lpstr>JPanel (and Layout Managers) to the Rescue!</vt:lpstr>
      <vt:lpstr>A side experiment</vt:lpstr>
      <vt:lpstr>Listening for Events</vt:lpstr>
      <vt:lpstr>PowerPoint Presentation</vt:lpstr>
      <vt:lpstr>Listening for Events</vt:lpstr>
      <vt:lpstr>Why won’t this work?</vt:lpstr>
      <vt:lpstr>Ok, what about this?</vt:lpstr>
      <vt:lpstr>Inner Classes</vt:lpstr>
      <vt:lpstr>Using an Inner Class</vt:lpstr>
      <vt:lpstr>PowerPoint Presentation</vt:lpstr>
      <vt:lpstr>Anonymous Inner Classes</vt:lpstr>
      <vt:lpstr>Anonymous Inner Classes</vt:lpstr>
      <vt:lpstr>Lambda Expressions</vt:lpstr>
      <vt:lpstr>How does Java know??</vt:lpstr>
      <vt:lpstr>How does Java know??</vt:lpstr>
      <vt:lpstr>How does Java know??</vt:lpstr>
      <vt:lpstr>One ActionListener or many?</vt:lpstr>
      <vt:lpstr>ActionListeners and the EDT</vt:lpstr>
      <vt:lpstr>GUI Elements in Swing</vt:lpstr>
      <vt:lpstr>BorderLayout</vt:lpstr>
      <vt:lpstr>BoxLayout</vt:lpstr>
      <vt:lpstr>GridLayout</vt:lpstr>
      <vt:lpstr>GridBagLayout</vt:lpstr>
      <vt:lpstr>PowerPoint Presentation</vt:lpstr>
      <vt:lpstr>Drawing your own objects</vt:lpstr>
      <vt:lpstr>Animation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2024-10-09T16:15:14Z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