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92" r:id="rId6"/>
    <p:sldId id="258" r:id="rId7"/>
    <p:sldId id="271" r:id="rId8"/>
    <p:sldId id="293" r:id="rId9"/>
    <p:sldId id="288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3" r:id="rId18"/>
    <p:sldId id="278" r:id="rId19"/>
    <p:sldId id="284" r:id="rId20"/>
    <p:sldId id="281" r:id="rId21"/>
    <p:sldId id="279" r:id="rId22"/>
    <p:sldId id="282" r:id="rId23"/>
    <p:sldId id="285" r:id="rId24"/>
    <p:sldId id="286" r:id="rId25"/>
    <p:sldId id="296" r:id="rId26"/>
    <p:sldId id="291" r:id="rId27"/>
    <p:sldId id="298" r:id="rId28"/>
    <p:sldId id="299" r:id="rId29"/>
    <p:sldId id="287" r:id="rId30"/>
    <p:sldId id="300" r:id="rId31"/>
    <p:sldId id="302" r:id="rId32"/>
    <p:sldId id="303" r:id="rId33"/>
    <p:sldId id="301" r:id="rId34"/>
    <p:sldId id="289" r:id="rId35"/>
    <p:sldId id="290" r:id="rId36"/>
    <p:sldId id="294" r:id="rId37"/>
    <p:sldId id="29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6D99B-3A06-4272-857F-191389BC5E02}" v="58" dt="2024-09-18T15:28:22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21T18:34:00.477" v="4543" actId="1035"/>
      <pc:docMkLst>
        <pc:docMk/>
      </pc:docMkLst>
      <pc:sldChg chg="addSp delSp modSp mod">
        <pc:chgData name="Raymer, Michael L." userId="96c2fb1d-e79c-4ca3-9876-783e98fdd04a" providerId="ADAL" clId="{EA01BCEB-61A2-460B-8DC7-24C832D898EF}" dt="2024-05-21T18:34:00.477" v="4543" actId="1035"/>
        <pc:sldMkLst>
          <pc:docMk/>
          <pc:sldMk cId="0" sldId="256"/>
        </pc:sldMkLst>
        <pc:spChg chg="del mod">
          <ac:chgData name="Raymer, Michael L." userId="96c2fb1d-e79c-4ca3-9876-783e98fdd04a" providerId="ADAL" clId="{EA01BCEB-61A2-460B-8DC7-24C832D898EF}" dt="2024-05-10T20:53:49.700" v="4142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EA01BCEB-61A2-460B-8DC7-24C832D898EF}" dt="2024-05-21T18:33:51.589" v="4540" actId="1036"/>
          <ac:spMkLst>
            <pc:docMk/>
            <pc:sldMk cId="0" sldId="256"/>
            <ac:spMk id="2" creationId="{DBF3E519-AB6F-8A05-ABBB-AEAE27A83BB8}"/>
          </ac:spMkLst>
        </pc:spChg>
        <pc:spChg chg="add del mod">
          <ac:chgData name="Raymer, Michael L." userId="96c2fb1d-e79c-4ca3-9876-783e98fdd04a" providerId="ADAL" clId="{EA01BCEB-61A2-460B-8DC7-24C832D898EF}" dt="2024-05-21T18:33:49.193" v="4535" actId="478"/>
          <ac:spMkLst>
            <pc:docMk/>
            <pc:sldMk cId="0" sldId="256"/>
            <ac:spMk id="3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21T18:34:00.477" v="4543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  <pc:picChg chg="add mod">
          <ac:chgData name="Raymer, Michael L." userId="96c2fb1d-e79c-4ca3-9876-783e98fdd04a" providerId="ADAL" clId="{EA01BCEB-61A2-460B-8DC7-24C832D898EF}" dt="2024-05-21T18:34:00.477" v="4543" actId="1035"/>
          <ac:picMkLst>
            <pc:docMk/>
            <pc:sldMk cId="0" sldId="256"/>
            <ac:picMk id="1026" creationId="{B8DAF3A1-2272-9856-95C5-5F2B26FB38C7}"/>
          </ac:picMkLst>
        </pc:pic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3T14:31:52.388" v="4534" actId="113"/>
        <pc:sldMkLst>
          <pc:docMk/>
          <pc:sldMk cId="2023017812" sldId="291"/>
        </pc:sldMkLst>
        <pc:spChg chg="mod">
          <ac:chgData name="Raymer, Michael L." userId="96c2fb1d-e79c-4ca3-9876-783e98fdd04a" providerId="ADAL" clId="{EA01BCEB-61A2-460B-8DC7-24C832D898EF}" dt="2024-05-10T20:55:36.642" v="4172" actId="20577"/>
          <ac:spMkLst>
            <pc:docMk/>
            <pc:sldMk cId="2023017812" sldId="291"/>
            <ac:spMk id="2" creationId="{BE664BBA-46F5-7B21-906F-F283B49CE06E}"/>
          </ac:spMkLst>
        </pc:spChg>
        <pc:spChg chg="mod">
          <ac:chgData name="Raymer, Michael L." userId="96c2fb1d-e79c-4ca3-9876-783e98fdd04a" providerId="ADAL" clId="{EA01BCEB-61A2-460B-8DC7-24C832D898EF}" dt="2024-05-13T14:31:52.388" v="4534" actId="113"/>
          <ac:spMkLst>
            <pc:docMk/>
            <pc:sldMk cId="2023017812" sldId="291"/>
            <ac:spMk id="3" creationId="{A9FDD153-F00B-6147-5147-3866ECD47AEA}"/>
          </ac:spMkLst>
        </pc:spChg>
        <pc:spChg chg="add mod">
          <ac:chgData name="Raymer, Michael L." userId="96c2fb1d-e79c-4ca3-9876-783e98fdd04a" providerId="ADAL" clId="{EA01BCEB-61A2-460B-8DC7-24C832D898EF}" dt="2024-05-10T20:59:11.510" v="4392" actId="20577"/>
          <ac:spMkLst>
            <pc:docMk/>
            <pc:sldMk cId="2023017812" sldId="291"/>
            <ac:spMk id="6" creationId="{43B6AB43-F55D-7C47-ECDD-373FA603B966}"/>
          </ac:spMkLst>
        </pc:sp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27C6D99B-3A06-4272-857F-191389BC5E02}"/>
    <pc:docChg chg="undo custSel addSld delSld modSld sldOrd">
      <pc:chgData name="Raymer, Michael L." userId="96c2fb1d-e79c-4ca3-9876-783e98fdd04a" providerId="ADAL" clId="{27C6D99B-3A06-4272-857F-191389BC5E02}" dt="2024-09-18T15:28:22.187" v="549"/>
      <pc:docMkLst>
        <pc:docMk/>
      </pc:docMkLst>
      <pc:sldChg chg="addSp add">
        <pc:chgData name="Raymer, Michael L." userId="96c2fb1d-e79c-4ca3-9876-783e98fdd04a" providerId="ADAL" clId="{27C6D99B-3A06-4272-857F-191389BC5E02}" dt="2024-08-30T15:34:25.202" v="6"/>
        <pc:sldMkLst>
          <pc:docMk/>
          <pc:sldMk cId="3414482918" sldId="258"/>
        </pc:sldMkLst>
        <pc:inkChg chg="add">
          <ac:chgData name="Raymer, Michael L." userId="96c2fb1d-e79c-4ca3-9876-783e98fdd04a" providerId="ADAL" clId="{27C6D99B-3A06-4272-857F-191389BC5E02}" dt="2024-08-30T15:34:25.202" v="6"/>
          <ac:inkMkLst>
            <pc:docMk/>
            <pc:sldMk cId="3414482918" sldId="258"/>
            <ac:inkMk id="5" creationId="{DA7AD786-C551-0A20-FEED-6EDADC521E66}"/>
          </ac:inkMkLst>
        </pc:inkChg>
      </pc:sldChg>
      <pc:sldChg chg="addSp">
        <pc:chgData name="Raymer, Michael L." userId="96c2fb1d-e79c-4ca3-9876-783e98fdd04a" providerId="ADAL" clId="{27C6D99B-3A06-4272-857F-191389BC5E02}" dt="2024-08-30T15:45:57.052" v="10"/>
        <pc:sldMkLst>
          <pc:docMk/>
          <pc:sldMk cId="3332044390" sldId="272"/>
        </pc:sldMkLst>
        <pc:inkChg chg="add">
          <ac:chgData name="Raymer, Michael L." userId="96c2fb1d-e79c-4ca3-9876-783e98fdd04a" providerId="ADAL" clId="{27C6D99B-3A06-4272-857F-191389BC5E02}" dt="2024-08-30T15:45:57.052" v="10"/>
          <ac:inkMkLst>
            <pc:docMk/>
            <pc:sldMk cId="3332044390" sldId="272"/>
            <ac:inkMk id="6" creationId="{BDCAECBD-4621-98F9-D498-E0708EF3FB9B}"/>
          </ac:inkMkLst>
        </pc:inkChg>
      </pc:sldChg>
      <pc:sldChg chg="addSp">
        <pc:chgData name="Raymer, Michael L." userId="96c2fb1d-e79c-4ca3-9876-783e98fdd04a" providerId="ADAL" clId="{27C6D99B-3A06-4272-857F-191389BC5E02}" dt="2024-08-30T16:12:02.802" v="11"/>
        <pc:sldMkLst>
          <pc:docMk/>
          <pc:sldMk cId="2075032679" sldId="273"/>
        </pc:sldMkLst>
        <pc:inkChg chg="add">
          <ac:chgData name="Raymer, Michael L." userId="96c2fb1d-e79c-4ca3-9876-783e98fdd04a" providerId="ADAL" clId="{27C6D99B-3A06-4272-857F-191389BC5E02}" dt="2024-08-30T16:12:02.802" v="11"/>
          <ac:inkMkLst>
            <pc:docMk/>
            <pc:sldMk cId="2075032679" sldId="273"/>
            <ac:inkMk id="6" creationId="{125FE758-8B8B-2B94-A20E-B91C2A6E14F1}"/>
          </ac:inkMkLst>
        </pc:inkChg>
      </pc:sldChg>
      <pc:sldChg chg="addSp">
        <pc:chgData name="Raymer, Michael L." userId="96c2fb1d-e79c-4ca3-9876-783e98fdd04a" providerId="ADAL" clId="{27C6D99B-3A06-4272-857F-191389BC5E02}" dt="2024-08-30T16:12:02.802" v="11"/>
        <pc:sldMkLst>
          <pc:docMk/>
          <pc:sldMk cId="1322081636" sldId="274"/>
        </pc:sldMkLst>
        <pc:inkChg chg="add">
          <ac:chgData name="Raymer, Michael L." userId="96c2fb1d-e79c-4ca3-9876-783e98fdd04a" providerId="ADAL" clId="{27C6D99B-3A06-4272-857F-191389BC5E02}" dt="2024-08-30T16:12:02.802" v="11"/>
          <ac:inkMkLst>
            <pc:docMk/>
            <pc:sldMk cId="1322081636" sldId="274"/>
            <ac:inkMk id="6" creationId="{0AA780B6-9869-F2C3-41E1-5DD967DBD221}"/>
          </ac:inkMkLst>
        </pc:inkChg>
      </pc:sldChg>
      <pc:sldChg chg="addSp">
        <pc:chgData name="Raymer, Michael L." userId="96c2fb1d-e79c-4ca3-9876-783e98fdd04a" providerId="ADAL" clId="{27C6D99B-3A06-4272-857F-191389BC5E02}" dt="2024-09-09T15:43:54.382" v="55"/>
        <pc:sldMkLst>
          <pc:docMk/>
          <pc:sldMk cId="3519731321" sldId="278"/>
        </pc:sldMkLst>
        <pc:inkChg chg="add">
          <ac:chgData name="Raymer, Michael L." userId="96c2fb1d-e79c-4ca3-9876-783e98fdd04a" providerId="ADAL" clId="{27C6D99B-3A06-4272-857F-191389BC5E02}" dt="2024-09-09T15:43:54.382" v="55"/>
          <ac:inkMkLst>
            <pc:docMk/>
            <pc:sldMk cId="3519731321" sldId="278"/>
            <ac:inkMk id="6" creationId="{4FD441A2-F75E-DEAB-00F4-EAA421F5A9E5}"/>
          </ac:inkMkLst>
        </pc:inkChg>
      </pc:sldChg>
      <pc:sldChg chg="addSp modSp new mod">
        <pc:chgData name="Raymer, Michael L." userId="96c2fb1d-e79c-4ca3-9876-783e98fdd04a" providerId="ADAL" clId="{27C6D99B-3A06-4272-857F-191389BC5E02}" dt="2024-08-30T15:34:25.202" v="6"/>
        <pc:sldMkLst>
          <pc:docMk/>
          <pc:sldMk cId="2865933574" sldId="292"/>
        </pc:sldMkLst>
        <pc:spChg chg="mod">
          <ac:chgData name="Raymer, Michael L." userId="96c2fb1d-e79c-4ca3-9876-783e98fdd04a" providerId="ADAL" clId="{27C6D99B-3A06-4272-857F-191389BC5E02}" dt="2024-08-30T15:20:28.711" v="5" actId="404"/>
          <ac:spMkLst>
            <pc:docMk/>
            <pc:sldMk cId="2865933574" sldId="292"/>
            <ac:spMk id="3" creationId="{F912CAB1-6A32-D13E-93B0-A3E1C589C538}"/>
          </ac:spMkLst>
        </pc:spChg>
        <pc:inkChg chg="add">
          <ac:chgData name="Raymer, Michael L." userId="96c2fb1d-e79c-4ca3-9876-783e98fdd04a" providerId="ADAL" clId="{27C6D99B-3A06-4272-857F-191389BC5E02}" dt="2024-08-30T15:34:25.202" v="6"/>
          <ac:inkMkLst>
            <pc:docMk/>
            <pc:sldMk cId="2865933574" sldId="292"/>
            <ac:inkMk id="6" creationId="{9605EFE3-0C45-8A53-B543-7E45D11B6640}"/>
          </ac:inkMkLst>
        </pc:inkChg>
      </pc:sldChg>
      <pc:sldChg chg="addSp modSp new mod">
        <pc:chgData name="Raymer, Michael L." userId="96c2fb1d-e79c-4ca3-9876-783e98fdd04a" providerId="ADAL" clId="{27C6D99B-3A06-4272-857F-191389BC5E02}" dt="2024-08-30T15:45:57.052" v="10"/>
        <pc:sldMkLst>
          <pc:docMk/>
          <pc:sldMk cId="162158722" sldId="293"/>
        </pc:sldMkLst>
        <pc:spChg chg="mod">
          <ac:chgData name="Raymer, Michael L." userId="96c2fb1d-e79c-4ca3-9876-783e98fdd04a" providerId="ADAL" clId="{27C6D99B-3A06-4272-857F-191389BC5E02}" dt="2024-08-30T15:34:35.926" v="9" actId="27636"/>
          <ac:spMkLst>
            <pc:docMk/>
            <pc:sldMk cId="162158722" sldId="293"/>
            <ac:spMk id="3" creationId="{A9B8D84A-909B-4270-EC54-49E88E6172D2}"/>
          </ac:spMkLst>
        </pc:spChg>
        <pc:inkChg chg="add">
          <ac:chgData name="Raymer, Michael L." userId="96c2fb1d-e79c-4ca3-9876-783e98fdd04a" providerId="ADAL" clId="{27C6D99B-3A06-4272-857F-191389BC5E02}" dt="2024-08-30T15:45:57.052" v="10"/>
          <ac:inkMkLst>
            <pc:docMk/>
            <pc:sldMk cId="162158722" sldId="293"/>
            <ac:inkMk id="6" creationId="{A68E365C-8519-186C-53CC-710C4467B9E4}"/>
          </ac:inkMkLst>
        </pc:inkChg>
      </pc:sldChg>
      <pc:sldChg chg="addSp delSp modSp new mod">
        <pc:chgData name="Raymer, Michael L." userId="96c2fb1d-e79c-4ca3-9876-783e98fdd04a" providerId="ADAL" clId="{27C6D99B-3A06-4272-857F-191389BC5E02}" dt="2024-09-13T15:04:15.176" v="515" actId="20577"/>
        <pc:sldMkLst>
          <pc:docMk/>
          <pc:sldMk cId="1987463866" sldId="294"/>
        </pc:sldMkLst>
        <pc:spChg chg="mod">
          <ac:chgData name="Raymer, Michael L." userId="96c2fb1d-e79c-4ca3-9876-783e98fdd04a" providerId="ADAL" clId="{27C6D99B-3A06-4272-857F-191389BC5E02}" dt="2024-09-06T14:47:46.198" v="36" actId="20577"/>
          <ac:spMkLst>
            <pc:docMk/>
            <pc:sldMk cId="1987463866" sldId="294"/>
            <ac:spMk id="2" creationId="{590EE5BF-11E8-AABD-0AD3-B37F097EDA59}"/>
          </ac:spMkLst>
        </pc:spChg>
        <pc:spChg chg="mod">
          <ac:chgData name="Raymer, Michael L." userId="96c2fb1d-e79c-4ca3-9876-783e98fdd04a" providerId="ADAL" clId="{27C6D99B-3A06-4272-857F-191389BC5E02}" dt="2024-09-13T15:04:15.176" v="515" actId="20577"/>
          <ac:spMkLst>
            <pc:docMk/>
            <pc:sldMk cId="1987463866" sldId="294"/>
            <ac:spMk id="3" creationId="{0AD567DF-7B10-F710-3308-8C22A68CBADD}"/>
          </ac:spMkLst>
        </pc:spChg>
        <pc:picChg chg="add del mod">
          <ac:chgData name="Raymer, Michael L." userId="96c2fb1d-e79c-4ca3-9876-783e98fdd04a" providerId="ADAL" clId="{27C6D99B-3A06-4272-857F-191389BC5E02}" dt="2024-09-13T15:04:14.464" v="514" actId="478"/>
          <ac:picMkLst>
            <pc:docMk/>
            <pc:sldMk cId="1987463866" sldId="294"/>
            <ac:picMk id="7" creationId="{FC7E1D31-7D27-D19E-0212-A62BE204C596}"/>
          </ac:picMkLst>
        </pc:picChg>
        <pc:picChg chg="add mod">
          <ac:chgData name="Raymer, Michael L." userId="96c2fb1d-e79c-4ca3-9876-783e98fdd04a" providerId="ADAL" clId="{27C6D99B-3A06-4272-857F-191389BC5E02}" dt="2024-09-13T15:04:13.361" v="513" actId="14100"/>
          <ac:picMkLst>
            <pc:docMk/>
            <pc:sldMk cId="1987463866" sldId="294"/>
            <ac:picMk id="1026" creationId="{96388E5E-B376-1E9B-CAF7-C826842DC77B}"/>
          </ac:picMkLst>
        </pc:picChg>
      </pc:sldChg>
      <pc:sldChg chg="new del">
        <pc:chgData name="Raymer, Michael L." userId="96c2fb1d-e79c-4ca3-9876-783e98fdd04a" providerId="ADAL" clId="{27C6D99B-3A06-4272-857F-191389BC5E02}" dt="2024-09-13T14:49:53.084" v="65" actId="47"/>
        <pc:sldMkLst>
          <pc:docMk/>
          <pc:sldMk cId="2719397304" sldId="295"/>
        </pc:sldMkLst>
      </pc:sldChg>
      <pc:sldChg chg="modSp new mod">
        <pc:chgData name="Raymer, Michael L." userId="96c2fb1d-e79c-4ca3-9876-783e98fdd04a" providerId="ADAL" clId="{27C6D99B-3A06-4272-857F-191389BC5E02}" dt="2024-09-13T14:52:46.999" v="501" actId="20577"/>
        <pc:sldMkLst>
          <pc:docMk/>
          <pc:sldMk cId="3231910527" sldId="296"/>
        </pc:sldMkLst>
        <pc:spChg chg="mod">
          <ac:chgData name="Raymer, Michael L." userId="96c2fb1d-e79c-4ca3-9876-783e98fdd04a" providerId="ADAL" clId="{27C6D99B-3A06-4272-857F-191389BC5E02}" dt="2024-09-13T14:49:49.977" v="64" actId="20577"/>
          <ac:spMkLst>
            <pc:docMk/>
            <pc:sldMk cId="3231910527" sldId="296"/>
            <ac:spMk id="2" creationId="{5F30B704-A847-E6BD-D4E3-16F91C522928}"/>
          </ac:spMkLst>
        </pc:spChg>
        <pc:spChg chg="mod">
          <ac:chgData name="Raymer, Michael L." userId="96c2fb1d-e79c-4ca3-9876-783e98fdd04a" providerId="ADAL" clId="{27C6D99B-3A06-4272-857F-191389BC5E02}" dt="2024-09-13T14:50:32.209" v="96" actId="20577"/>
          <ac:spMkLst>
            <pc:docMk/>
            <pc:sldMk cId="3231910527" sldId="296"/>
            <ac:spMk id="3" creationId="{19BA9D19-0341-7D76-947A-0027BF3568C3}"/>
          </ac:spMkLst>
        </pc:spChg>
        <pc:spChg chg="mod">
          <ac:chgData name="Raymer, Michael L." userId="96c2fb1d-e79c-4ca3-9876-783e98fdd04a" providerId="ADAL" clId="{27C6D99B-3A06-4272-857F-191389BC5E02}" dt="2024-09-13T14:52:13.690" v="390" actId="20577"/>
          <ac:spMkLst>
            <pc:docMk/>
            <pc:sldMk cId="3231910527" sldId="296"/>
            <ac:spMk id="4" creationId="{30CDF7D6-77C3-C7ED-360C-F09AE85B9C58}"/>
          </ac:spMkLst>
        </pc:spChg>
        <pc:spChg chg="mod">
          <ac:chgData name="Raymer, Michael L." userId="96c2fb1d-e79c-4ca3-9876-783e98fdd04a" providerId="ADAL" clId="{27C6D99B-3A06-4272-857F-191389BC5E02}" dt="2024-09-13T14:50:39.814" v="105" actId="20577"/>
          <ac:spMkLst>
            <pc:docMk/>
            <pc:sldMk cId="3231910527" sldId="296"/>
            <ac:spMk id="5" creationId="{0C4014D3-4786-ACC7-D24D-B505498A82A8}"/>
          </ac:spMkLst>
        </pc:spChg>
        <pc:spChg chg="mod">
          <ac:chgData name="Raymer, Michael L." userId="96c2fb1d-e79c-4ca3-9876-783e98fdd04a" providerId="ADAL" clId="{27C6D99B-3A06-4272-857F-191389BC5E02}" dt="2024-09-13T14:52:46.999" v="501" actId="20577"/>
          <ac:spMkLst>
            <pc:docMk/>
            <pc:sldMk cId="3231910527" sldId="296"/>
            <ac:spMk id="6" creationId="{4A36D5A9-C256-4216-BCAF-E858F329A554}"/>
          </ac:spMkLst>
        </pc:spChg>
      </pc:sldChg>
      <pc:sldChg chg="add">
        <pc:chgData name="Raymer, Michael L." userId="96c2fb1d-e79c-4ca3-9876-783e98fdd04a" providerId="ADAL" clId="{27C6D99B-3A06-4272-857F-191389BC5E02}" dt="2024-09-13T15:04:18.042" v="516"/>
        <pc:sldMkLst>
          <pc:docMk/>
          <pc:sldMk cId="733562683" sldId="297"/>
        </pc:sldMkLst>
      </pc:sldChg>
      <pc:sldChg chg="addSp new ord">
        <pc:chgData name="Raymer, Michael L." userId="96c2fb1d-e79c-4ca3-9876-783e98fdd04a" providerId="ADAL" clId="{27C6D99B-3A06-4272-857F-191389BC5E02}" dt="2024-09-16T16:02:30.105" v="520"/>
        <pc:sldMkLst>
          <pc:docMk/>
          <pc:sldMk cId="2969614800" sldId="298"/>
        </pc:sldMkLst>
        <pc:inkChg chg="add">
          <ac:chgData name="Raymer, Michael L." userId="96c2fb1d-e79c-4ca3-9876-783e98fdd04a" providerId="ADAL" clId="{27C6D99B-3A06-4272-857F-191389BC5E02}" dt="2024-09-16T16:02:30.105" v="520"/>
          <ac:inkMkLst>
            <pc:docMk/>
            <pc:sldMk cId="2969614800" sldId="298"/>
            <ac:inkMk id="6" creationId="{70E1647C-DEE8-7BA4-D09B-A4CD57FD2835}"/>
          </ac:inkMkLst>
        </pc:inkChg>
      </pc:sldChg>
      <pc:sldChg chg="addSp new">
        <pc:chgData name="Raymer, Michael L." userId="96c2fb1d-e79c-4ca3-9876-783e98fdd04a" providerId="ADAL" clId="{27C6D99B-3A06-4272-857F-191389BC5E02}" dt="2024-09-16T16:10:18.404" v="522"/>
        <pc:sldMkLst>
          <pc:docMk/>
          <pc:sldMk cId="2280357633" sldId="299"/>
        </pc:sldMkLst>
        <pc:inkChg chg="add">
          <ac:chgData name="Raymer, Michael L." userId="96c2fb1d-e79c-4ca3-9876-783e98fdd04a" providerId="ADAL" clId="{27C6D99B-3A06-4272-857F-191389BC5E02}" dt="2024-09-16T16:10:18.404" v="522"/>
          <ac:inkMkLst>
            <pc:docMk/>
            <pc:sldMk cId="2280357633" sldId="299"/>
            <ac:inkMk id="6" creationId="{06779BC4-8685-43E0-B3EF-51F1B937BA0E}"/>
          </ac:inkMkLst>
        </pc:inkChg>
      </pc:sldChg>
      <pc:sldChg chg="delSp modSp add mod">
        <pc:chgData name="Raymer, Michael L." userId="96c2fb1d-e79c-4ca3-9876-783e98fdd04a" providerId="ADAL" clId="{27C6D99B-3A06-4272-857F-191389BC5E02}" dt="2024-09-18T14:41:17.789" v="529" actId="14100"/>
        <pc:sldMkLst>
          <pc:docMk/>
          <pc:sldMk cId="424356510" sldId="300"/>
        </pc:sldMkLst>
        <pc:spChg chg="mod">
          <ac:chgData name="Raymer, Michael L." userId="96c2fb1d-e79c-4ca3-9876-783e98fdd04a" providerId="ADAL" clId="{27C6D99B-3A06-4272-857F-191389BC5E02}" dt="2024-09-18T14:41:08.253" v="527" actId="1076"/>
          <ac:spMkLst>
            <pc:docMk/>
            <pc:sldMk cId="424356510" sldId="300"/>
            <ac:spMk id="5" creationId="{3DCF2F64-F9ED-C3BE-885B-34CD44AE3E36}"/>
          </ac:spMkLst>
        </pc:spChg>
        <pc:spChg chg="mod topLvl">
          <ac:chgData name="Raymer, Michael L." userId="96c2fb1d-e79c-4ca3-9876-783e98fdd04a" providerId="ADAL" clId="{27C6D99B-3A06-4272-857F-191389BC5E02}" dt="2024-09-18T14:41:00.616" v="524" actId="165"/>
          <ac:spMkLst>
            <pc:docMk/>
            <pc:sldMk cId="424356510" sldId="300"/>
            <ac:spMk id="61" creationId="{4F7BE080-8ECC-BD6C-C487-06616A3C4693}"/>
          </ac:spMkLst>
        </pc:spChg>
        <pc:spChg chg="del mod topLvl">
          <ac:chgData name="Raymer, Michael L." userId="96c2fb1d-e79c-4ca3-9876-783e98fdd04a" providerId="ADAL" clId="{27C6D99B-3A06-4272-857F-191389BC5E02}" dt="2024-09-18T14:41:05.143" v="525" actId="478"/>
          <ac:spMkLst>
            <pc:docMk/>
            <pc:sldMk cId="424356510" sldId="300"/>
            <ac:spMk id="64" creationId="{AD875315-7322-45E6-7F09-BCD441B3AAAB}"/>
          </ac:spMkLst>
        </pc:spChg>
        <pc:spChg chg="del mod topLvl">
          <ac:chgData name="Raymer, Michael L." userId="96c2fb1d-e79c-4ca3-9876-783e98fdd04a" providerId="ADAL" clId="{27C6D99B-3A06-4272-857F-191389BC5E02}" dt="2024-09-18T14:41:05.143" v="525" actId="478"/>
          <ac:spMkLst>
            <pc:docMk/>
            <pc:sldMk cId="424356510" sldId="300"/>
            <ac:spMk id="65" creationId="{FCC55E85-B61F-F6D5-A314-6E7249BB150C}"/>
          </ac:spMkLst>
        </pc:spChg>
        <pc:spChg chg="del mod topLvl">
          <ac:chgData name="Raymer, Michael L." userId="96c2fb1d-e79c-4ca3-9876-783e98fdd04a" providerId="ADAL" clId="{27C6D99B-3A06-4272-857F-191389BC5E02}" dt="2024-09-18T14:41:05.143" v="525" actId="478"/>
          <ac:spMkLst>
            <pc:docMk/>
            <pc:sldMk cId="424356510" sldId="300"/>
            <ac:spMk id="66" creationId="{DBDC0764-938D-8546-6C27-3181F93F5124}"/>
          </ac:spMkLst>
        </pc:spChg>
        <pc:spChg chg="del mod topLvl">
          <ac:chgData name="Raymer, Michael L." userId="96c2fb1d-e79c-4ca3-9876-783e98fdd04a" providerId="ADAL" clId="{27C6D99B-3A06-4272-857F-191389BC5E02}" dt="2024-09-18T14:41:05.143" v="525" actId="478"/>
          <ac:spMkLst>
            <pc:docMk/>
            <pc:sldMk cId="424356510" sldId="300"/>
            <ac:spMk id="67" creationId="{AE8250E0-2885-39DD-E549-083122C01F13}"/>
          </ac:spMkLst>
        </pc:spChg>
        <pc:spChg chg="del mod topLvl">
          <ac:chgData name="Raymer, Michael L." userId="96c2fb1d-e79c-4ca3-9876-783e98fdd04a" providerId="ADAL" clId="{27C6D99B-3A06-4272-857F-191389BC5E02}" dt="2024-09-18T14:41:05.143" v="525" actId="478"/>
          <ac:spMkLst>
            <pc:docMk/>
            <pc:sldMk cId="424356510" sldId="300"/>
            <ac:spMk id="68" creationId="{A4E8034C-90A6-E330-65E0-2C537A68D83B}"/>
          </ac:spMkLst>
        </pc:spChg>
        <pc:spChg chg="mod">
          <ac:chgData name="Raymer, Michael L." userId="96c2fb1d-e79c-4ca3-9876-783e98fdd04a" providerId="ADAL" clId="{27C6D99B-3A06-4272-857F-191389BC5E02}" dt="2024-09-18T14:41:00.616" v="524" actId="165"/>
          <ac:spMkLst>
            <pc:docMk/>
            <pc:sldMk cId="424356510" sldId="300"/>
            <ac:spMk id="85" creationId="{5BD0E81E-C549-7202-82E7-625DE9EF4EB4}"/>
          </ac:spMkLst>
        </pc:spChg>
        <pc:spChg chg="mod">
          <ac:chgData name="Raymer, Michael L." userId="96c2fb1d-e79c-4ca3-9876-783e98fdd04a" providerId="ADAL" clId="{27C6D99B-3A06-4272-857F-191389BC5E02}" dt="2024-09-18T14:41:00.616" v="524" actId="165"/>
          <ac:spMkLst>
            <pc:docMk/>
            <pc:sldMk cId="424356510" sldId="300"/>
            <ac:spMk id="87" creationId="{3889BAEB-9E9C-0B4C-3C3B-5CBCDCCA39F1}"/>
          </ac:spMkLst>
        </pc:spChg>
        <pc:spChg chg="mod">
          <ac:chgData name="Raymer, Michael L." userId="96c2fb1d-e79c-4ca3-9876-783e98fdd04a" providerId="ADAL" clId="{27C6D99B-3A06-4272-857F-191389BC5E02}" dt="2024-09-18T14:41:00.616" v="524" actId="165"/>
          <ac:spMkLst>
            <pc:docMk/>
            <pc:sldMk cId="424356510" sldId="300"/>
            <ac:spMk id="88" creationId="{71B6DF48-D926-137A-1F6A-851C1182E052}"/>
          </ac:spMkLst>
        </pc:spChg>
        <pc:spChg chg="mod">
          <ac:chgData name="Raymer, Michael L." userId="96c2fb1d-e79c-4ca3-9876-783e98fdd04a" providerId="ADAL" clId="{27C6D99B-3A06-4272-857F-191389BC5E02}" dt="2024-09-18T14:41:00.616" v="524" actId="165"/>
          <ac:spMkLst>
            <pc:docMk/>
            <pc:sldMk cId="424356510" sldId="300"/>
            <ac:spMk id="90" creationId="{608FCA19-07C1-18B5-1E75-51CA5626EBFA}"/>
          </ac:spMkLst>
        </pc:spChg>
        <pc:spChg chg="mod">
          <ac:chgData name="Raymer, Michael L." userId="96c2fb1d-e79c-4ca3-9876-783e98fdd04a" providerId="ADAL" clId="{27C6D99B-3A06-4272-857F-191389BC5E02}" dt="2024-09-18T14:41:00.616" v="524" actId="165"/>
          <ac:spMkLst>
            <pc:docMk/>
            <pc:sldMk cId="424356510" sldId="300"/>
            <ac:spMk id="91" creationId="{D49F69F3-4A55-D56E-EDF2-75CCCEDCAD08}"/>
          </ac:spMkLst>
        </pc:spChg>
        <pc:grpChg chg="del">
          <ac:chgData name="Raymer, Michael L." userId="96c2fb1d-e79c-4ca3-9876-783e98fdd04a" providerId="ADAL" clId="{27C6D99B-3A06-4272-857F-191389BC5E02}" dt="2024-09-18T14:41:00.616" v="524" actId="165"/>
          <ac:grpSpMkLst>
            <pc:docMk/>
            <pc:sldMk cId="424356510" sldId="300"/>
            <ac:grpSpMk id="59" creationId="{F06B10DE-50A7-C41A-2111-29BDE22C3A8B}"/>
          </ac:grpSpMkLst>
        </pc:grpChg>
        <pc:grpChg chg="del mod topLvl">
          <ac:chgData name="Raymer, Michael L." userId="96c2fb1d-e79c-4ca3-9876-783e98fdd04a" providerId="ADAL" clId="{27C6D99B-3A06-4272-857F-191389BC5E02}" dt="2024-09-18T14:41:12.884" v="528" actId="478"/>
          <ac:grpSpMkLst>
            <pc:docMk/>
            <pc:sldMk cId="424356510" sldId="300"/>
            <ac:grpSpMk id="74" creationId="{0C44AD8B-2743-5088-0F33-6DC29D5499C5}"/>
          </ac:grpSpMkLst>
        </pc:grpChg>
        <pc:grpChg chg="del mod topLvl">
          <ac:chgData name="Raymer, Michael L." userId="96c2fb1d-e79c-4ca3-9876-783e98fdd04a" providerId="ADAL" clId="{27C6D99B-3A06-4272-857F-191389BC5E02}" dt="2024-09-18T14:41:12.884" v="528" actId="478"/>
          <ac:grpSpMkLst>
            <pc:docMk/>
            <pc:sldMk cId="424356510" sldId="300"/>
            <ac:grpSpMk id="77" creationId="{8F2BE7F1-165F-11FA-B5A2-79A933230A32}"/>
          </ac:grpSpMkLst>
        </pc:grpChg>
        <pc:grpChg chg="del mod topLvl">
          <ac:chgData name="Raymer, Michael L." userId="96c2fb1d-e79c-4ca3-9876-783e98fdd04a" providerId="ADAL" clId="{27C6D99B-3A06-4272-857F-191389BC5E02}" dt="2024-09-18T14:41:05.143" v="525" actId="478"/>
          <ac:grpSpMkLst>
            <pc:docMk/>
            <pc:sldMk cId="424356510" sldId="300"/>
            <ac:grpSpMk id="83" creationId="{6FB40E07-23EB-AD51-D58C-6559F683CEC5}"/>
          </ac:grpSpMkLst>
        </pc:grpChg>
        <pc:inkChg chg="mod topLvl">
          <ac:chgData name="Raymer, Michael L." userId="96c2fb1d-e79c-4ca3-9876-783e98fdd04a" providerId="ADAL" clId="{27C6D99B-3A06-4272-857F-191389BC5E02}" dt="2024-09-18T14:41:00.616" v="524" actId="165"/>
          <ac:inkMkLst>
            <pc:docMk/>
            <pc:sldMk cId="424356510" sldId="300"/>
            <ac:inkMk id="60" creationId="{0F534C6C-504D-6283-6344-F553ADDDA0F9}"/>
          </ac:inkMkLst>
        </pc:inkChg>
        <pc:inkChg chg="del mod topLvl">
          <ac:chgData name="Raymer, Michael L." userId="96c2fb1d-e79c-4ca3-9876-783e98fdd04a" providerId="ADAL" clId="{27C6D99B-3A06-4272-857F-191389BC5E02}" dt="2024-09-18T14:41:05.143" v="525" actId="478"/>
          <ac:inkMkLst>
            <pc:docMk/>
            <pc:sldMk cId="424356510" sldId="300"/>
            <ac:inkMk id="63" creationId="{56032CE6-ED6F-88F0-8165-3F5339D0C598}"/>
          </ac:inkMkLst>
        </pc:inkChg>
        <pc:inkChg chg="del mod topLvl">
          <ac:chgData name="Raymer, Michael L." userId="96c2fb1d-e79c-4ca3-9876-783e98fdd04a" providerId="ADAL" clId="{27C6D99B-3A06-4272-857F-191389BC5E02}" dt="2024-09-18T14:41:05.143" v="525" actId="478"/>
          <ac:inkMkLst>
            <pc:docMk/>
            <pc:sldMk cId="424356510" sldId="300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27C6D99B-3A06-4272-857F-191389BC5E02}" dt="2024-09-18T14:41:00.616" v="524" actId="165"/>
          <ac:inkMkLst>
            <pc:docMk/>
            <pc:sldMk cId="424356510" sldId="300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27C6D99B-3A06-4272-857F-191389BC5E02}" dt="2024-09-18T14:41:00.616" v="524" actId="165"/>
          <ac:inkMkLst>
            <pc:docMk/>
            <pc:sldMk cId="424356510" sldId="300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27C6D99B-3A06-4272-857F-191389BC5E02}" dt="2024-09-18T14:41:00.616" v="524" actId="165"/>
          <ac:inkMkLst>
            <pc:docMk/>
            <pc:sldMk cId="424356510" sldId="300"/>
            <ac:inkMk id="89" creationId="{88B17F0D-0CDF-BB12-BAAA-0658832B4DFE}"/>
          </ac:inkMkLst>
        </pc:inkChg>
        <pc:cxnChg chg="mod topLvl">
          <ac:chgData name="Raymer, Michael L." userId="96c2fb1d-e79c-4ca3-9876-783e98fdd04a" providerId="ADAL" clId="{27C6D99B-3A06-4272-857F-191389BC5E02}" dt="2024-09-18T14:41:17.789" v="529" actId="14100"/>
          <ac:cxnSpMkLst>
            <pc:docMk/>
            <pc:sldMk cId="424356510" sldId="300"/>
            <ac:cxnSpMk id="62" creationId="{42B9BD43-4B72-2C6A-2FCF-484D1F735013}"/>
          </ac:cxnSpMkLst>
        </pc:cxnChg>
        <pc:cxnChg chg="del mod topLvl">
          <ac:chgData name="Raymer, Michael L." userId="96c2fb1d-e79c-4ca3-9876-783e98fdd04a" providerId="ADAL" clId="{27C6D99B-3A06-4272-857F-191389BC5E02}" dt="2024-09-18T14:41:12.884" v="528" actId="478"/>
          <ac:cxnSpMkLst>
            <pc:docMk/>
            <pc:sldMk cId="424356510" sldId="300"/>
            <ac:cxnSpMk id="72" creationId="{BBC59B6C-D503-0132-E3E5-45B50B62C9B5}"/>
          </ac:cxnSpMkLst>
        </pc:cxnChg>
        <pc:cxnChg chg="del mod topLvl">
          <ac:chgData name="Raymer, Michael L." userId="96c2fb1d-e79c-4ca3-9876-783e98fdd04a" providerId="ADAL" clId="{27C6D99B-3A06-4272-857F-191389BC5E02}" dt="2024-09-18T14:41:12.884" v="528" actId="478"/>
          <ac:cxnSpMkLst>
            <pc:docMk/>
            <pc:sldMk cId="424356510" sldId="300"/>
            <ac:cxnSpMk id="79" creationId="{222DAC60-E791-9263-7EFD-FDBC8195D423}"/>
          </ac:cxnSpMkLst>
        </pc:cxnChg>
        <pc:cxnChg chg="del mod topLvl">
          <ac:chgData name="Raymer, Michael L." userId="96c2fb1d-e79c-4ca3-9876-783e98fdd04a" providerId="ADAL" clId="{27C6D99B-3A06-4272-857F-191389BC5E02}" dt="2024-09-18T14:41:05.143" v="525" actId="478"/>
          <ac:cxnSpMkLst>
            <pc:docMk/>
            <pc:sldMk cId="424356510" sldId="300"/>
            <ac:cxnSpMk id="82" creationId="{1E7BBBAB-3045-137D-E942-B6F794BCA414}"/>
          </ac:cxnSpMkLst>
        </pc:cxnChg>
      </pc:sldChg>
      <pc:sldChg chg="add">
        <pc:chgData name="Raymer, Michael L." userId="96c2fb1d-e79c-4ca3-9876-783e98fdd04a" providerId="ADAL" clId="{27C6D99B-3A06-4272-857F-191389BC5E02}" dt="2024-09-18T14:41:23.373" v="530"/>
        <pc:sldMkLst>
          <pc:docMk/>
          <pc:sldMk cId="890899980" sldId="301"/>
        </pc:sldMkLst>
      </pc:sldChg>
      <pc:sldChg chg="addSp delSp modSp add mod">
        <pc:chgData name="Raymer, Michael L." userId="96c2fb1d-e79c-4ca3-9876-783e98fdd04a" providerId="ADAL" clId="{27C6D99B-3A06-4272-857F-191389BC5E02}" dt="2024-09-18T15:28:22.187" v="549"/>
        <pc:sldMkLst>
          <pc:docMk/>
          <pc:sldMk cId="2538325231" sldId="302"/>
        </pc:sldMkLst>
        <pc:spChg chg="mod topLvl">
          <ac:chgData name="Raymer, Michael L." userId="96c2fb1d-e79c-4ca3-9876-783e98fdd04a" providerId="ADAL" clId="{27C6D99B-3A06-4272-857F-191389BC5E02}" dt="2024-09-18T14:41:49.624" v="532" actId="165"/>
          <ac:spMkLst>
            <pc:docMk/>
            <pc:sldMk cId="2538325231" sldId="302"/>
            <ac:spMk id="61" creationId="{4F7BE080-8ECC-BD6C-C487-06616A3C4693}"/>
          </ac:spMkLst>
        </pc:spChg>
        <pc:spChg chg="mod topLvl">
          <ac:chgData name="Raymer, Michael L." userId="96c2fb1d-e79c-4ca3-9876-783e98fdd04a" providerId="ADAL" clId="{27C6D99B-3A06-4272-857F-191389BC5E02}" dt="2024-09-18T14:41:49.624" v="532" actId="165"/>
          <ac:spMkLst>
            <pc:docMk/>
            <pc:sldMk cId="2538325231" sldId="302"/>
            <ac:spMk id="64" creationId="{AD875315-7322-45E6-7F09-BCD441B3AAAB}"/>
          </ac:spMkLst>
        </pc:spChg>
        <pc:spChg chg="mod topLvl">
          <ac:chgData name="Raymer, Michael L." userId="96c2fb1d-e79c-4ca3-9876-783e98fdd04a" providerId="ADAL" clId="{27C6D99B-3A06-4272-857F-191389BC5E02}" dt="2024-09-18T14:41:49.624" v="532" actId="165"/>
          <ac:spMkLst>
            <pc:docMk/>
            <pc:sldMk cId="2538325231" sldId="302"/>
            <ac:spMk id="65" creationId="{FCC55E85-B61F-F6D5-A314-6E7249BB150C}"/>
          </ac:spMkLst>
        </pc:spChg>
        <pc:spChg chg="del mod topLvl">
          <ac:chgData name="Raymer, Michael L." userId="96c2fb1d-e79c-4ca3-9876-783e98fdd04a" providerId="ADAL" clId="{27C6D99B-3A06-4272-857F-191389BC5E02}" dt="2024-09-18T14:41:58.144" v="533" actId="478"/>
          <ac:spMkLst>
            <pc:docMk/>
            <pc:sldMk cId="2538325231" sldId="302"/>
            <ac:spMk id="66" creationId="{DBDC0764-938D-8546-6C27-3181F93F5124}"/>
          </ac:spMkLst>
        </pc:spChg>
        <pc:spChg chg="del mod topLvl">
          <ac:chgData name="Raymer, Michael L." userId="96c2fb1d-e79c-4ca3-9876-783e98fdd04a" providerId="ADAL" clId="{27C6D99B-3A06-4272-857F-191389BC5E02}" dt="2024-09-18T14:41:58.144" v="533" actId="478"/>
          <ac:spMkLst>
            <pc:docMk/>
            <pc:sldMk cId="2538325231" sldId="302"/>
            <ac:spMk id="67" creationId="{AE8250E0-2885-39DD-E549-083122C01F13}"/>
          </ac:spMkLst>
        </pc:spChg>
        <pc:spChg chg="del mod topLvl">
          <ac:chgData name="Raymer, Michael L." userId="96c2fb1d-e79c-4ca3-9876-783e98fdd04a" providerId="ADAL" clId="{27C6D99B-3A06-4272-857F-191389BC5E02}" dt="2024-09-18T14:41:58.144" v="533" actId="478"/>
          <ac:spMkLst>
            <pc:docMk/>
            <pc:sldMk cId="2538325231" sldId="302"/>
            <ac:spMk id="68" creationId="{A4E8034C-90A6-E330-65E0-2C537A68D83B}"/>
          </ac:spMkLst>
        </pc:spChg>
        <pc:spChg chg="mod">
          <ac:chgData name="Raymer, Michael L." userId="96c2fb1d-e79c-4ca3-9876-783e98fdd04a" providerId="ADAL" clId="{27C6D99B-3A06-4272-857F-191389BC5E02}" dt="2024-09-18T14:41:49.624" v="532" actId="165"/>
          <ac:spMkLst>
            <pc:docMk/>
            <pc:sldMk cId="2538325231" sldId="302"/>
            <ac:spMk id="85" creationId="{5BD0E81E-C549-7202-82E7-625DE9EF4EB4}"/>
          </ac:spMkLst>
        </pc:spChg>
        <pc:spChg chg="mod">
          <ac:chgData name="Raymer, Michael L." userId="96c2fb1d-e79c-4ca3-9876-783e98fdd04a" providerId="ADAL" clId="{27C6D99B-3A06-4272-857F-191389BC5E02}" dt="2024-09-18T14:41:49.624" v="532" actId="165"/>
          <ac:spMkLst>
            <pc:docMk/>
            <pc:sldMk cId="2538325231" sldId="302"/>
            <ac:spMk id="87" creationId="{3889BAEB-9E9C-0B4C-3C3B-5CBCDCCA39F1}"/>
          </ac:spMkLst>
        </pc:spChg>
        <pc:spChg chg="mod">
          <ac:chgData name="Raymer, Michael L." userId="96c2fb1d-e79c-4ca3-9876-783e98fdd04a" providerId="ADAL" clId="{27C6D99B-3A06-4272-857F-191389BC5E02}" dt="2024-09-18T14:41:49.624" v="532" actId="165"/>
          <ac:spMkLst>
            <pc:docMk/>
            <pc:sldMk cId="2538325231" sldId="302"/>
            <ac:spMk id="88" creationId="{71B6DF48-D926-137A-1F6A-851C1182E052}"/>
          </ac:spMkLst>
        </pc:spChg>
        <pc:spChg chg="mod">
          <ac:chgData name="Raymer, Michael L." userId="96c2fb1d-e79c-4ca3-9876-783e98fdd04a" providerId="ADAL" clId="{27C6D99B-3A06-4272-857F-191389BC5E02}" dt="2024-09-18T14:41:49.624" v="532" actId="165"/>
          <ac:spMkLst>
            <pc:docMk/>
            <pc:sldMk cId="2538325231" sldId="302"/>
            <ac:spMk id="90" creationId="{608FCA19-07C1-18B5-1E75-51CA5626EBFA}"/>
          </ac:spMkLst>
        </pc:spChg>
        <pc:spChg chg="mod">
          <ac:chgData name="Raymer, Michael L." userId="96c2fb1d-e79c-4ca3-9876-783e98fdd04a" providerId="ADAL" clId="{27C6D99B-3A06-4272-857F-191389BC5E02}" dt="2024-09-18T14:41:49.624" v="532" actId="165"/>
          <ac:spMkLst>
            <pc:docMk/>
            <pc:sldMk cId="2538325231" sldId="302"/>
            <ac:spMk id="91" creationId="{D49F69F3-4A55-D56E-EDF2-75CCCEDCAD08}"/>
          </ac:spMkLst>
        </pc:spChg>
        <pc:grpChg chg="del">
          <ac:chgData name="Raymer, Michael L." userId="96c2fb1d-e79c-4ca3-9876-783e98fdd04a" providerId="ADAL" clId="{27C6D99B-3A06-4272-857F-191389BC5E02}" dt="2024-09-18T14:41:49.624" v="532" actId="165"/>
          <ac:grpSpMkLst>
            <pc:docMk/>
            <pc:sldMk cId="2538325231" sldId="302"/>
            <ac:grpSpMk id="59" creationId="{F06B10DE-50A7-C41A-2111-29BDE22C3A8B}"/>
          </ac:grpSpMkLst>
        </pc:grpChg>
        <pc:grpChg chg="del mod topLvl">
          <ac:chgData name="Raymer, Michael L." userId="96c2fb1d-e79c-4ca3-9876-783e98fdd04a" providerId="ADAL" clId="{27C6D99B-3A06-4272-857F-191389BC5E02}" dt="2024-09-18T14:42:01.552" v="534" actId="478"/>
          <ac:grpSpMkLst>
            <pc:docMk/>
            <pc:sldMk cId="2538325231" sldId="302"/>
            <ac:grpSpMk id="74" creationId="{0C44AD8B-2743-5088-0F33-6DC29D5499C5}"/>
          </ac:grpSpMkLst>
        </pc:grpChg>
        <pc:grpChg chg="del mod topLvl">
          <ac:chgData name="Raymer, Michael L." userId="96c2fb1d-e79c-4ca3-9876-783e98fdd04a" providerId="ADAL" clId="{27C6D99B-3A06-4272-857F-191389BC5E02}" dt="2024-09-18T14:42:05.568" v="535" actId="478"/>
          <ac:grpSpMkLst>
            <pc:docMk/>
            <pc:sldMk cId="2538325231" sldId="302"/>
            <ac:grpSpMk id="77" creationId="{8F2BE7F1-165F-11FA-B5A2-79A933230A32}"/>
          </ac:grpSpMkLst>
        </pc:grpChg>
        <pc:grpChg chg="del mod topLvl">
          <ac:chgData name="Raymer, Michael L." userId="96c2fb1d-e79c-4ca3-9876-783e98fdd04a" providerId="ADAL" clId="{27C6D99B-3A06-4272-857F-191389BC5E02}" dt="2024-09-18T14:41:58.144" v="533" actId="478"/>
          <ac:grpSpMkLst>
            <pc:docMk/>
            <pc:sldMk cId="2538325231" sldId="302"/>
            <ac:grpSpMk id="83" creationId="{6FB40E07-23EB-AD51-D58C-6559F683CEC5}"/>
          </ac:grpSpMkLst>
        </pc:grpChg>
        <pc:inkChg chg="add">
          <ac:chgData name="Raymer, Michael L." userId="96c2fb1d-e79c-4ca3-9876-783e98fdd04a" providerId="ADAL" clId="{27C6D99B-3A06-4272-857F-191389BC5E02}" dt="2024-09-18T15:28:22.187" v="549"/>
          <ac:inkMkLst>
            <pc:docMk/>
            <pc:sldMk cId="2538325231" sldId="302"/>
            <ac:inkMk id="8" creationId="{55B7114E-85ED-9C11-414A-EAB1F4BE1E0E}"/>
          </ac:inkMkLst>
        </pc:inkChg>
        <pc:inkChg chg="mod topLvl">
          <ac:chgData name="Raymer, Michael L." userId="96c2fb1d-e79c-4ca3-9876-783e98fdd04a" providerId="ADAL" clId="{27C6D99B-3A06-4272-857F-191389BC5E02}" dt="2024-09-18T14:41:49.624" v="532" actId="165"/>
          <ac:inkMkLst>
            <pc:docMk/>
            <pc:sldMk cId="2538325231" sldId="302"/>
            <ac:inkMk id="60" creationId="{0F534C6C-504D-6283-6344-F553ADDDA0F9}"/>
          </ac:inkMkLst>
        </pc:inkChg>
        <pc:inkChg chg="mod topLvl">
          <ac:chgData name="Raymer, Michael L." userId="96c2fb1d-e79c-4ca3-9876-783e98fdd04a" providerId="ADAL" clId="{27C6D99B-3A06-4272-857F-191389BC5E02}" dt="2024-09-18T14:41:49.624" v="532" actId="165"/>
          <ac:inkMkLst>
            <pc:docMk/>
            <pc:sldMk cId="2538325231" sldId="302"/>
            <ac:inkMk id="63" creationId="{56032CE6-ED6F-88F0-8165-3F5339D0C598}"/>
          </ac:inkMkLst>
        </pc:inkChg>
        <pc:inkChg chg="mod topLvl">
          <ac:chgData name="Raymer, Michael L." userId="96c2fb1d-e79c-4ca3-9876-783e98fdd04a" providerId="ADAL" clId="{27C6D99B-3A06-4272-857F-191389BC5E02}" dt="2024-09-18T14:41:49.624" v="532" actId="165"/>
          <ac:inkMkLst>
            <pc:docMk/>
            <pc:sldMk cId="2538325231" sldId="302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27C6D99B-3A06-4272-857F-191389BC5E02}" dt="2024-09-18T14:41:49.624" v="532" actId="165"/>
          <ac:inkMkLst>
            <pc:docMk/>
            <pc:sldMk cId="2538325231" sldId="302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27C6D99B-3A06-4272-857F-191389BC5E02}" dt="2024-09-18T14:41:49.624" v="532" actId="165"/>
          <ac:inkMkLst>
            <pc:docMk/>
            <pc:sldMk cId="2538325231" sldId="302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27C6D99B-3A06-4272-857F-191389BC5E02}" dt="2024-09-18T14:41:49.624" v="532" actId="165"/>
          <ac:inkMkLst>
            <pc:docMk/>
            <pc:sldMk cId="2538325231" sldId="302"/>
            <ac:inkMk id="89" creationId="{88B17F0D-0CDF-BB12-BAAA-0658832B4DFE}"/>
          </ac:inkMkLst>
        </pc:inkChg>
        <pc:cxnChg chg="mod topLvl">
          <ac:chgData name="Raymer, Michael L." userId="96c2fb1d-e79c-4ca3-9876-783e98fdd04a" providerId="ADAL" clId="{27C6D99B-3A06-4272-857F-191389BC5E02}" dt="2024-09-18T14:41:49.624" v="532" actId="165"/>
          <ac:cxnSpMkLst>
            <pc:docMk/>
            <pc:sldMk cId="2538325231" sldId="302"/>
            <ac:cxnSpMk id="62" creationId="{42B9BD43-4B72-2C6A-2FCF-484D1F735013}"/>
          </ac:cxnSpMkLst>
        </pc:cxnChg>
        <pc:cxnChg chg="del mod topLvl">
          <ac:chgData name="Raymer, Michael L." userId="96c2fb1d-e79c-4ca3-9876-783e98fdd04a" providerId="ADAL" clId="{27C6D99B-3A06-4272-857F-191389BC5E02}" dt="2024-09-18T14:42:05.568" v="535" actId="478"/>
          <ac:cxnSpMkLst>
            <pc:docMk/>
            <pc:sldMk cId="2538325231" sldId="302"/>
            <ac:cxnSpMk id="72" creationId="{BBC59B6C-D503-0132-E3E5-45B50B62C9B5}"/>
          </ac:cxnSpMkLst>
        </pc:cxnChg>
        <pc:cxnChg chg="del mod topLvl">
          <ac:chgData name="Raymer, Michael L." userId="96c2fb1d-e79c-4ca3-9876-783e98fdd04a" providerId="ADAL" clId="{27C6D99B-3A06-4272-857F-191389BC5E02}" dt="2024-09-18T14:42:05.568" v="535" actId="478"/>
          <ac:cxnSpMkLst>
            <pc:docMk/>
            <pc:sldMk cId="2538325231" sldId="302"/>
            <ac:cxnSpMk id="79" creationId="{222DAC60-E791-9263-7EFD-FDBC8195D423}"/>
          </ac:cxnSpMkLst>
        </pc:cxnChg>
        <pc:cxnChg chg="mod topLvl">
          <ac:chgData name="Raymer, Michael L." userId="96c2fb1d-e79c-4ca3-9876-783e98fdd04a" providerId="ADAL" clId="{27C6D99B-3A06-4272-857F-191389BC5E02}" dt="2024-09-18T14:42:09.809" v="536" actId="14100"/>
          <ac:cxnSpMkLst>
            <pc:docMk/>
            <pc:sldMk cId="2538325231" sldId="302"/>
            <ac:cxnSpMk id="82" creationId="{1E7BBBAB-3045-137D-E942-B6F794BCA414}"/>
          </ac:cxnSpMkLst>
        </pc:cxnChg>
      </pc:sldChg>
      <pc:sldChg chg="addSp delSp modSp add mod">
        <pc:chgData name="Raymer, Michael L." userId="96c2fb1d-e79c-4ca3-9876-783e98fdd04a" providerId="ADAL" clId="{27C6D99B-3A06-4272-857F-191389BC5E02}" dt="2024-09-18T14:43:13.157" v="548" actId="14100"/>
        <pc:sldMkLst>
          <pc:docMk/>
          <pc:sldMk cId="3599253395" sldId="303"/>
        </pc:sldMkLst>
        <pc:spChg chg="mod topLvl">
          <ac:chgData name="Raymer, Michael L." userId="96c2fb1d-e79c-4ca3-9876-783e98fdd04a" providerId="ADAL" clId="{27C6D99B-3A06-4272-857F-191389BC5E02}" dt="2024-09-18T14:42:32.528" v="538" actId="165"/>
          <ac:spMkLst>
            <pc:docMk/>
            <pc:sldMk cId="3599253395" sldId="303"/>
            <ac:spMk id="61" creationId="{4F7BE080-8ECC-BD6C-C487-06616A3C4693}"/>
          </ac:spMkLst>
        </pc:spChg>
        <pc:spChg chg="mod topLvl">
          <ac:chgData name="Raymer, Michael L." userId="96c2fb1d-e79c-4ca3-9876-783e98fdd04a" providerId="ADAL" clId="{27C6D99B-3A06-4272-857F-191389BC5E02}" dt="2024-09-18T14:42:32.528" v="538" actId="165"/>
          <ac:spMkLst>
            <pc:docMk/>
            <pc:sldMk cId="3599253395" sldId="303"/>
            <ac:spMk id="64" creationId="{AD875315-7322-45E6-7F09-BCD441B3AAAB}"/>
          </ac:spMkLst>
        </pc:spChg>
        <pc:spChg chg="mod topLvl">
          <ac:chgData name="Raymer, Michael L." userId="96c2fb1d-e79c-4ca3-9876-783e98fdd04a" providerId="ADAL" clId="{27C6D99B-3A06-4272-857F-191389BC5E02}" dt="2024-09-18T14:42:32.528" v="538" actId="165"/>
          <ac:spMkLst>
            <pc:docMk/>
            <pc:sldMk cId="3599253395" sldId="303"/>
            <ac:spMk id="65" creationId="{FCC55E85-B61F-F6D5-A314-6E7249BB150C}"/>
          </ac:spMkLst>
        </pc:spChg>
        <pc:spChg chg="mod topLvl">
          <ac:chgData name="Raymer, Michael L." userId="96c2fb1d-e79c-4ca3-9876-783e98fdd04a" providerId="ADAL" clId="{27C6D99B-3A06-4272-857F-191389BC5E02}" dt="2024-09-18T14:42:32.528" v="538" actId="165"/>
          <ac:spMkLst>
            <pc:docMk/>
            <pc:sldMk cId="3599253395" sldId="303"/>
            <ac:spMk id="66" creationId="{DBDC0764-938D-8546-6C27-3181F93F5124}"/>
          </ac:spMkLst>
        </pc:spChg>
        <pc:spChg chg="mod topLvl">
          <ac:chgData name="Raymer, Michael L." userId="96c2fb1d-e79c-4ca3-9876-783e98fdd04a" providerId="ADAL" clId="{27C6D99B-3A06-4272-857F-191389BC5E02}" dt="2024-09-18T14:42:32.528" v="538" actId="165"/>
          <ac:spMkLst>
            <pc:docMk/>
            <pc:sldMk cId="3599253395" sldId="303"/>
            <ac:spMk id="67" creationId="{AE8250E0-2885-39DD-E549-083122C01F13}"/>
          </ac:spMkLst>
        </pc:spChg>
        <pc:spChg chg="mod topLvl">
          <ac:chgData name="Raymer, Michael L." userId="96c2fb1d-e79c-4ca3-9876-783e98fdd04a" providerId="ADAL" clId="{27C6D99B-3A06-4272-857F-191389BC5E02}" dt="2024-09-18T14:42:32.528" v="538" actId="165"/>
          <ac:spMkLst>
            <pc:docMk/>
            <pc:sldMk cId="3599253395" sldId="303"/>
            <ac:spMk id="68" creationId="{A4E8034C-90A6-E330-65E0-2C537A68D83B}"/>
          </ac:spMkLst>
        </pc:spChg>
        <pc:spChg chg="mod">
          <ac:chgData name="Raymer, Michael L." userId="96c2fb1d-e79c-4ca3-9876-783e98fdd04a" providerId="ADAL" clId="{27C6D99B-3A06-4272-857F-191389BC5E02}" dt="2024-09-18T14:42:32.528" v="538" actId="165"/>
          <ac:spMkLst>
            <pc:docMk/>
            <pc:sldMk cId="3599253395" sldId="303"/>
            <ac:spMk id="85" creationId="{5BD0E81E-C549-7202-82E7-625DE9EF4EB4}"/>
          </ac:spMkLst>
        </pc:spChg>
        <pc:spChg chg="mod">
          <ac:chgData name="Raymer, Michael L." userId="96c2fb1d-e79c-4ca3-9876-783e98fdd04a" providerId="ADAL" clId="{27C6D99B-3A06-4272-857F-191389BC5E02}" dt="2024-09-18T14:42:32.528" v="538" actId="165"/>
          <ac:spMkLst>
            <pc:docMk/>
            <pc:sldMk cId="3599253395" sldId="303"/>
            <ac:spMk id="87" creationId="{3889BAEB-9E9C-0B4C-3C3B-5CBCDCCA39F1}"/>
          </ac:spMkLst>
        </pc:spChg>
        <pc:spChg chg="mod">
          <ac:chgData name="Raymer, Michael L." userId="96c2fb1d-e79c-4ca3-9876-783e98fdd04a" providerId="ADAL" clId="{27C6D99B-3A06-4272-857F-191389BC5E02}" dt="2024-09-18T14:42:32.528" v="538" actId="165"/>
          <ac:spMkLst>
            <pc:docMk/>
            <pc:sldMk cId="3599253395" sldId="303"/>
            <ac:spMk id="88" creationId="{71B6DF48-D926-137A-1F6A-851C1182E052}"/>
          </ac:spMkLst>
        </pc:spChg>
        <pc:spChg chg="mod">
          <ac:chgData name="Raymer, Michael L." userId="96c2fb1d-e79c-4ca3-9876-783e98fdd04a" providerId="ADAL" clId="{27C6D99B-3A06-4272-857F-191389BC5E02}" dt="2024-09-18T14:42:32.528" v="538" actId="165"/>
          <ac:spMkLst>
            <pc:docMk/>
            <pc:sldMk cId="3599253395" sldId="303"/>
            <ac:spMk id="90" creationId="{608FCA19-07C1-18B5-1E75-51CA5626EBFA}"/>
          </ac:spMkLst>
        </pc:spChg>
        <pc:spChg chg="mod">
          <ac:chgData name="Raymer, Michael L." userId="96c2fb1d-e79c-4ca3-9876-783e98fdd04a" providerId="ADAL" clId="{27C6D99B-3A06-4272-857F-191389BC5E02}" dt="2024-09-18T14:42:32.528" v="538" actId="165"/>
          <ac:spMkLst>
            <pc:docMk/>
            <pc:sldMk cId="3599253395" sldId="303"/>
            <ac:spMk id="91" creationId="{D49F69F3-4A55-D56E-EDF2-75CCCEDCAD08}"/>
          </ac:spMkLst>
        </pc:spChg>
        <pc:grpChg chg="del">
          <ac:chgData name="Raymer, Michael L." userId="96c2fb1d-e79c-4ca3-9876-783e98fdd04a" providerId="ADAL" clId="{27C6D99B-3A06-4272-857F-191389BC5E02}" dt="2024-09-18T14:42:32.528" v="538" actId="165"/>
          <ac:grpSpMkLst>
            <pc:docMk/>
            <pc:sldMk cId="3599253395" sldId="303"/>
            <ac:grpSpMk id="59" creationId="{F06B10DE-50A7-C41A-2111-29BDE22C3A8B}"/>
          </ac:grpSpMkLst>
        </pc:grpChg>
        <pc:grpChg chg="del mod topLvl">
          <ac:chgData name="Raymer, Michael L." userId="96c2fb1d-e79c-4ca3-9876-783e98fdd04a" providerId="ADAL" clId="{27C6D99B-3A06-4272-857F-191389BC5E02}" dt="2024-09-18T14:42:35.913" v="539" actId="478"/>
          <ac:grpSpMkLst>
            <pc:docMk/>
            <pc:sldMk cId="3599253395" sldId="303"/>
            <ac:grpSpMk id="74" creationId="{0C44AD8B-2743-5088-0F33-6DC29D5499C5}"/>
          </ac:grpSpMkLst>
        </pc:grpChg>
        <pc:grpChg chg="del mod topLvl">
          <ac:chgData name="Raymer, Michael L." userId="96c2fb1d-e79c-4ca3-9876-783e98fdd04a" providerId="ADAL" clId="{27C6D99B-3A06-4272-857F-191389BC5E02}" dt="2024-09-18T14:42:37.824" v="540" actId="478"/>
          <ac:grpSpMkLst>
            <pc:docMk/>
            <pc:sldMk cId="3599253395" sldId="303"/>
            <ac:grpSpMk id="77" creationId="{8F2BE7F1-165F-11FA-B5A2-79A933230A32}"/>
          </ac:grpSpMkLst>
        </pc:grpChg>
        <pc:grpChg chg="mod topLvl">
          <ac:chgData name="Raymer, Michael L." userId="96c2fb1d-e79c-4ca3-9876-783e98fdd04a" providerId="ADAL" clId="{27C6D99B-3A06-4272-857F-191389BC5E02}" dt="2024-09-18T14:42:32.528" v="538" actId="165"/>
          <ac:grpSpMkLst>
            <pc:docMk/>
            <pc:sldMk cId="3599253395" sldId="303"/>
            <ac:grpSpMk id="83" creationId="{6FB40E07-23EB-AD51-D58C-6559F683CEC5}"/>
          </ac:grpSpMkLst>
        </pc:grpChg>
        <pc:inkChg chg="mod topLvl">
          <ac:chgData name="Raymer, Michael L." userId="96c2fb1d-e79c-4ca3-9876-783e98fdd04a" providerId="ADAL" clId="{27C6D99B-3A06-4272-857F-191389BC5E02}" dt="2024-09-18T14:42:32.528" v="538" actId="165"/>
          <ac:inkMkLst>
            <pc:docMk/>
            <pc:sldMk cId="3599253395" sldId="303"/>
            <ac:inkMk id="60" creationId="{0F534C6C-504D-6283-6344-F553ADDDA0F9}"/>
          </ac:inkMkLst>
        </pc:inkChg>
        <pc:inkChg chg="mod topLvl">
          <ac:chgData name="Raymer, Michael L." userId="96c2fb1d-e79c-4ca3-9876-783e98fdd04a" providerId="ADAL" clId="{27C6D99B-3A06-4272-857F-191389BC5E02}" dt="2024-09-18T14:42:32.528" v="538" actId="165"/>
          <ac:inkMkLst>
            <pc:docMk/>
            <pc:sldMk cId="3599253395" sldId="303"/>
            <ac:inkMk id="63" creationId="{56032CE6-ED6F-88F0-8165-3F5339D0C598}"/>
          </ac:inkMkLst>
        </pc:inkChg>
        <pc:inkChg chg="mod topLvl">
          <ac:chgData name="Raymer, Michael L." userId="96c2fb1d-e79c-4ca3-9876-783e98fdd04a" providerId="ADAL" clId="{27C6D99B-3A06-4272-857F-191389BC5E02}" dt="2024-09-18T14:42:32.528" v="538" actId="165"/>
          <ac:inkMkLst>
            <pc:docMk/>
            <pc:sldMk cId="3599253395" sldId="303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27C6D99B-3A06-4272-857F-191389BC5E02}" dt="2024-09-18T14:42:32.528" v="538" actId="165"/>
          <ac:inkMkLst>
            <pc:docMk/>
            <pc:sldMk cId="3599253395" sldId="303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27C6D99B-3A06-4272-857F-191389BC5E02}" dt="2024-09-18T14:42:32.528" v="538" actId="165"/>
          <ac:inkMkLst>
            <pc:docMk/>
            <pc:sldMk cId="3599253395" sldId="303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27C6D99B-3A06-4272-857F-191389BC5E02}" dt="2024-09-18T14:42:32.528" v="538" actId="165"/>
          <ac:inkMkLst>
            <pc:docMk/>
            <pc:sldMk cId="3599253395" sldId="303"/>
            <ac:inkMk id="89" creationId="{88B17F0D-0CDF-BB12-BAAA-0658832B4DFE}"/>
          </ac:inkMkLst>
        </pc:inkChg>
        <pc:cxnChg chg="add mod">
          <ac:chgData name="Raymer, Michael L." userId="96c2fb1d-e79c-4ca3-9876-783e98fdd04a" providerId="ADAL" clId="{27C6D99B-3A06-4272-857F-191389BC5E02}" dt="2024-09-18T14:43:13.157" v="548" actId="14100"/>
          <ac:cxnSpMkLst>
            <pc:docMk/>
            <pc:sldMk cId="3599253395" sldId="303"/>
            <ac:cxnSpMk id="17" creationId="{CCE87248-E7FE-92CC-17B0-ABA77C99D435}"/>
          </ac:cxnSpMkLst>
        </pc:cxnChg>
        <pc:cxnChg chg="mod topLvl">
          <ac:chgData name="Raymer, Michael L." userId="96c2fb1d-e79c-4ca3-9876-783e98fdd04a" providerId="ADAL" clId="{27C6D99B-3A06-4272-857F-191389BC5E02}" dt="2024-09-18T14:42:32.528" v="538" actId="165"/>
          <ac:cxnSpMkLst>
            <pc:docMk/>
            <pc:sldMk cId="3599253395" sldId="303"/>
            <ac:cxnSpMk id="62" creationId="{42B9BD43-4B72-2C6A-2FCF-484D1F735013}"/>
          </ac:cxnSpMkLst>
        </pc:cxnChg>
        <pc:cxnChg chg="mod topLvl">
          <ac:chgData name="Raymer, Michael L." userId="96c2fb1d-e79c-4ca3-9876-783e98fdd04a" providerId="ADAL" clId="{27C6D99B-3A06-4272-857F-191389BC5E02}" dt="2024-09-18T14:42:58.720" v="545" actId="1076"/>
          <ac:cxnSpMkLst>
            <pc:docMk/>
            <pc:sldMk cId="3599253395" sldId="303"/>
            <ac:cxnSpMk id="72" creationId="{BBC59B6C-D503-0132-E3E5-45B50B62C9B5}"/>
          </ac:cxnSpMkLst>
        </pc:cxnChg>
        <pc:cxnChg chg="mod topLvl">
          <ac:chgData name="Raymer, Michael L." userId="96c2fb1d-e79c-4ca3-9876-783e98fdd04a" providerId="ADAL" clId="{27C6D99B-3A06-4272-857F-191389BC5E02}" dt="2024-09-18T14:43:03.726" v="546" actId="14100"/>
          <ac:cxnSpMkLst>
            <pc:docMk/>
            <pc:sldMk cId="3599253395" sldId="303"/>
            <ac:cxnSpMk id="79" creationId="{222DAC60-E791-9263-7EFD-FDBC8195D423}"/>
          </ac:cxnSpMkLst>
        </pc:cxnChg>
        <pc:cxnChg chg="mod topLvl">
          <ac:chgData name="Raymer, Michael L." userId="96c2fb1d-e79c-4ca3-9876-783e98fdd04a" providerId="ADAL" clId="{27C6D99B-3A06-4272-857F-191389BC5E02}" dt="2024-09-18T14:42:32.528" v="538" actId="165"/>
          <ac:cxnSpMkLst>
            <pc:docMk/>
            <pc:sldMk cId="3599253395" sldId="303"/>
            <ac:cxnSpMk id="82" creationId="{1E7BBBAB-3045-137D-E942-B6F794BCA414}"/>
          </ac:cxnSpMkLst>
        </pc:cxnChg>
      </pc:sldChg>
    </pc:docChg>
  </pc:docChgLst>
  <pc:docChgLst>
    <pc:chgData name="Raymer, Michael L." userId="96c2fb1d-e79c-4ca3-9876-783e98fdd04a" providerId="ADAL" clId="{0F4D556A-0D80-41F9-8FCA-708915AF5283}"/>
    <pc:docChg chg="undo custSel modSld">
      <pc:chgData name="Raymer, Michael L." userId="96c2fb1d-e79c-4ca3-9876-783e98fdd04a" providerId="ADAL" clId="{0F4D556A-0D80-41F9-8FCA-708915AF5283}" dt="2024-09-13T14:58:15.094" v="11" actId="1076"/>
      <pc:docMkLst>
        <pc:docMk/>
      </pc:docMkLst>
      <pc:sldChg chg="addSp modSp mod">
        <pc:chgData name="Raymer, Michael L." userId="96c2fb1d-e79c-4ca3-9876-783e98fdd04a" providerId="ADAL" clId="{0F4D556A-0D80-41F9-8FCA-708915AF5283}" dt="2024-09-13T14:58:15.094" v="11" actId="1076"/>
        <pc:sldMkLst>
          <pc:docMk/>
          <pc:sldMk cId="3231910527" sldId="296"/>
        </pc:sldMkLst>
        <pc:picChg chg="add mod modCrop">
          <ac:chgData name="Raymer, Michael L." userId="96c2fb1d-e79c-4ca3-9876-783e98fdd04a" providerId="ADAL" clId="{0F4D556A-0D80-41F9-8FCA-708915AF5283}" dt="2024-09-13T14:58:15.094" v="11" actId="1076"/>
          <ac:picMkLst>
            <pc:docMk/>
            <pc:sldMk cId="3231910527" sldId="296"/>
            <ac:picMk id="10" creationId="{42CB7071-C6FD-E401-A80C-ADB9907078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20:38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6347 4933 302 0,'-1'-3'240'0,"0"1"-65"0,0 1-69 16,0-3 54-16,-1 4-34 0,1-2-4 0,-3 0-14 16,1 2-7-16,0-1-8 0,2 1-5 0,-1 0-21 15,1 0-5-15,-2-1-2 0,1 1-3 0,1 2-12 0,-3-2-5 16,4 0 5-16,-3 0-5 0,-1-1-11 0,1 0-3 15,1 1-3-15,-2-1-3 0,-1 0-3 0,1 0-1 16,-1-4-9-16,-1 5-1 0,2-1 0 16,-1-2-2-16,-4-2 0 0,4 2-2 0,-2 0 1 15,2 0 0-15,-4 1-1 0,-1-2 0 0,-2-2 0 16,0 1 1-16,1-1-1 0,-6 2 3 0,1-3 2 16,-2 1 1-16,3 1 1 0,-3 1 3 0,1 1 0 15,0-3-1-15,-1 3 0 0,4-1-3 0,-2 1-1 16,1 1-1-16,-2-1-3 0,3-1 0 0,0 3-3 0,-4 1 3 15,0-2-1-15,1 1-1 0,-2 1 1 0,1-1-2 16,-1 0 0-16,-3 1 0 0,-1 0 0 0,5 0 0 0,0 2-1 16,-2-2 1-16,2 2-2 0,1-2 2 15,-1 2 0-15,4-1 0 0,1 2 0 0,-2 0 0 16,1 0 1-16,1-1-1 0,-3 1 0 0,1 0 0 16,1 0 0-16,-1 1 0 0,2-1-1 0,1 2 0 15,-2-1 1-15,3 2 2 0,-3 0-1 0,2-1 1 16,0 2 0-16,-2-3 1 0,1 4-1 0,-3-4 0 15,4 2 1-15,-1-2-1 0,0 4 0 0,0-3 1 16,2 3-2-16,2-2 1 0,-2-1 1 0,-3 2-1 16,0 0-2-16,1 0 1 0,1-2-1 0,-4 1-1 15,2 0 1-15,0 0 0 0,-1 0-1 0,1 1 0 16,1-1 0-16,-1 3 0 0,1 0 1 0,2 0 0 16,-3-1 0-16,2 1-1 0,1 0 1 0,0 1 0 15,0-2 1-15,0 2-1 0,2-1 1 0,-2-1 0 16,1 0-1-16,3 2-1 0,-4-2 1 0,3-1 1 0,2 1-1 15,-2 1 0-15,-1-1-1 16,4 0-1-16,-2-1 2 0,-1 0-1 0,2 5-1 0,-2-3 0 0,-1-1 1 16,4 1 1-16,-3 2-2 0,1 1 1 15,1 1-1-15,-1-1 2 0,2 1-2 0,-1 1-1 16,0 1 2-16,-1 1-2 0,5 0 1 0,-3 1-1 16,1 3 0-16,2-1 1 0,2-2-1 0,-2 2 3 15,4 1-2-15,0-1 1 0,-1-2 1 0,5 0 0 16,-1-3-1-16,2 3 0 0,0-3 0 0,2-2 0 15,0-1 1-15,1 0 0 0,-2-1 2 0,-1-2 0 0,6 4 1 16,-2-2 4-16,-1 0-1 0,2 0 2 0,-5 0-1 16,5 0-2-16,2 0 0 0,-1 1 2 0,-1-5-3 0,5 6-1 15,-1-2-2-15,4 1 0 0,2-1-1 16,3 0 2-16,-1 1-1 0,1 0-1 0,1 4 1 16,1-6 1-16,-5 0 1 0,2 1 2 0,-1 2 0 15,-3-2-2-15,1 0 3 0,-2-3-2 0,-2-2 1 16,1 0-1-16,2 0 0 0,0-3-3 0,0 2 1 15,2-2 1-15,1 0-2 0,2 0 0 16,0 1 0-16,-2 0 1 0,5-2-2 0,0 1 2 0,0-1-1 16,-2-1-1-16,-2 0 2 0,0 2-1 0,3 0 0 15,-4 0 1-15,-1 0 1 0,-2-2 0 0,2 3 2 16,-2-1 1-16,-1-2 3 0,1 3 2 0,0-2 2 16,1 1 2-16,1 1-1 0,0 1 0 0,1-3 3 15,2 2-1-15,1-2-2 0,3 0-1 0,-4-1-1 16,0 0 0-16,2-2-2 0,-1 0 2 0,-2-1-4 15,-2-1-2-15,-1 1 1 0,-1 0-1 0,4-1-5 16,-5 1 3-16,-1-1-2 0,1 0-2 0,-3 2 1 0,1 0 0 16,3 1 0-16,0 1-1 0,-6-1 1 0,4 2 0 15,-1 0 0-15,5 1 0 0,-3 1-1 0,2 2 1 16,-6-3 0-16,2-1 0 0,1 6 1 16,-5-3-2-16,3 1 2 0,-4-2 0 0,4 2 0 15,-1 0 0-15,1-2 0 0,-1-1 0 0,2-1 0 16,-1-1-1-16,0 0 1 0,0-3 0 0,0 0 1 15,0-5 0-15,0 3-2 0,-1 0 1 0,-1-3-1 16,4 4 1-16,0-4-1 0,-1 3 0 0,3 1 1 16,1 2-1-16,-1-1 0 0,0 1 1 0,0 1-1 0,-1-5 0 15,2 5 0-15,-2 0 0 0,-3-1-1 0,-2 1 0 16,4-2 0-16,-3 1 0 0,1-1-2 0,-6 3 0 16,4-1-3-16,-1-1 0 0,-1-1-1 0,0 1-1 15,1 0-2-15,-4 1 0 0,4-1 4 0,0-2 0 16,0-1 2-16,-2 0 2 0,-1-2-1 0,3-1 2 15,-2-1 4-15,2 0 2 0,0-4-2 0,0 1 3 16,0-1-2-16,1-3-1 0,-1 0 1 0,1 1-1 16,-2 1 0-16,2 5-3 0,1-4-1 0,2-1 0 15,-5 5-1-15,2-1 1 0,-1 3 0 0,0-3 0 16,-4 2 0-16,1-3 0 0,-1 6 0 0,-4-1 0 16,1 0 1-16,0 1 0 0,-2-1 0 0,1 1 1 15,-1-1 0-15,0-2 2 0,-7 0-1 0,1 0-1 16,1 0 2-16,-2 0-2 0,3-3 1 0,-3 0-1 15,-2 2 1-15,6-4-1 0,0 1 0 0,-1 0-1 16,-1-3 1-16,1-1-1 0,0 3 3 0,-1-3-2 16,0 1 0-16,1 2 0 0,-3-3 0 0,4 4 1 0,-5 0-2 15,3-1 1-15,0-1-1 0,-2 3 1 16,0 0-2-16,-2-3 2 0,0 1 1 0,0 2 1 16,1-2 1-16,-2 5-2 0,0-5 5 0,0 0 2 0,1 3 3 15,-4 0-2-15,1 0 2 0,0-2-2 16,0 1 1-16,-3-1 2 0,1 3-6 0,-1-1 0 15,1 2-6-15,0-2 3 0,-1 0-2 0,0 4-1 16,0-4-2-16,1 1 1 0,0 1-1 0,0-2 0 16,-1-1 0-16,0 1 0 0,1-1 0 0,-1 0 0 15,1 1 1-15,1 0-2 0,-1-1 1 0,3 2 0 0,-3-3 0 16,1 1 0-16,1 4-1 0,0-1 1 0,-2 1-1 16,1 0 1-16,0 1 0 0,0 0 0 0,-2-1 0 0,2 3 0 15,-2-1 3-15,0 0-2 0,-1-1 0 16,-1 1 1-16,-2-2-1 0,1 5 0 0,2-2 1 15,-5 1 0-15,2-1 1 0,-3-1-1 0,1 2 1 16,-1-1 0-16,0-1 2 0,-4-3-2 0,2 4 1 16,2-3-1-16,0 0-1 0,2-1 1 0,-2 0-1 15,4 2-1-15,0 1 1 0,-2 1-1 0,1-2-1 16,0 2-2-16,-1 3 1 0,-2-2-1 0,-3 0 0 16,-1 3 1-16,0-1 0 0,4 0 0 0,-5 1 0 15,0-2-1-15,0 2 2 0,0 0 0 0,1 0 0 16,0-1 0-16,-2 1 0 0,1 0 0 0,3 0 0 15,1 0 4-15,1 0-4 0,1 0 0 0,1 0 0 16,0 0 0-16,0-1 0 0,2 1 0 0,1 0 0 16,-2 0-2-16,3 0 1 0,0 0 1 0,0 1 0 15,1-1 0-15,0-1 0 0,-2 1 0 0,5 0 1 0,-1 0-1 16,-2 1 0-16,0 0-1 0,0 1 0 0,1 4 0 16,1 0-1-16,-2 2 2 0,-1 3-4 0,0-1 4 15,-3 0-3-15,0 2 3 0,2-1 0 0,-7 0 0 16,2 1 1-16,1-1 0 0,-2 0 2 0,2 0-1 15,2 1 0-15,-1-2 0 0,4 2 0 16,-1-1 1-16,3-3-1 0,0-1 1 0,0 2-2 16,3-4-1-16,-3-2-16 0,3 3-82 0,-1-3-64 15,1-1-160-15,1 7 248 0,2 1-214 0,3 2-125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43:50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16710 5933 883 0,'-10'9'351'0,"4"-2"-223"0,-2-1-58 16,3 2 18-16,3-1-7 0,0-2 0 0,2 0-5 16,0 0-6-16,0 0-9 0,1-1-10 0,1 3-18 15,-1-2-6-15,1 3-5 0,-1 2-2 16,3 2-7-16,-3 1 1 0,-1 4-2 0,0-1-1 15,0 1-3-15,0 1 2 0,-1-3-1 0,1-1-3 16,-3-3 2-16,2-1-3 0,1-1 2 0,0-4 0 16,0 0 2-16,-1-5-1 0,1-1 7 0,0-2 4 15,2 0-1-15,-1-3 3 0,2-7 3 0,0 0 9 16,4-8 0-16,-2 4 1 0,3 0-8 0,0-7 2 16,-1-2-3-16,2 1 1 0,-1-1-5 0,-1 1-8 15,3 0-2-15,-2-1-1 0,3 3-2 0,-1 6-2 16,0-2 1-16,-3 12-3 0,0-1 1 0,2 7-1 15,-2-1 1-15,-7 13-2 0,1-2 1 0,-1 6 1 16,0 3-1-16,0 4-1 0,0 0-1 0,-1 2-1 16,1-1 1-16,4-1-1 0,-1-1 0 0,2-2-1 0,-1-7 0 15,3-4 0-15,-3 2 0 0,1-4 2 0,-2-5 0 16,4-1-1-16,-2-3 3 0,5-7-1 0,-1 2 2 16,-4-4-2-16,8-4 2 0,-2-2-1 0,-2-5-1 15,1 1 0-15,0 1 1 0,-2-4-3 16,1 3 3-16,0 2-2 0,-2 5-1 0,1 0 2 0,0 6-1 15,-3-1-1-15,0 5 0 0,2 2 1 16,-4 10-1-16,0 0 0 0,-1 7 1 0,-1 4-1 16,0 3-1-16,2 3 1 0,-2 1-1 0,-1 4 1 15,2-5-1-15,-1 0 0 0,1-3-8 0,2-6-13 0,2-2-45 16,1-1-26-16,0-6-33 0,2-3-36 0,1-3-54 0,7-5 130 16,4-6-107-16,-3 1-10 0</inkml:trace>
  <inkml:trace contextRef="#ctx0" brushRef="#br0" timeOffset="462.74">17354 5780 880 0,'-16'19'543'0,"6"-4"-247"0,-1 8-178 0,-1-3 182 16,4-1-235-16,4 1 5 0,-4 0 6 0,1 2-6 15,1 0-6-15,-2 2-10 0,9-7-23 0,-1-1-9 16,0-1-7-16,5-3-8 0,-2-5-8 0,8-3-1 15,0 0 1-15,-3-5 0 0,0-2-1 0,6-7 2 16,-1-1-1-16,5-6 1 0,-2-1 0 0,0-6 4 16,0 2 0-16,0-8-1 0,-1 4 1 0,-1 1-1 15,-2-3 2-15,-3 7 0 0,1 0-1 0,-3 5-1 16,-2 3-1-16,-1 8 2 0,-1-2-2 0,-1 4 1 0,-2 12-2 0,-4 7 2 16,1 1-1-16,-2 3-1 0,-1 7 3 15,0 7-2-15,-1 7 0 0,0 8 0 0,-2-3 3 16,3-1-2-16,-2 7-1 0,1 1 1 0,-1-1-1 15,0-3 0-15,-2-1 4 0,3-2-1 16,-4-4 0-16,1-7 2 0,-1-5 11 0,0 0 8 16,1-16 3-16,0-1 7 0,-1-6 8 0,0 2 7 0,-2-14 0 15,-2-1 1-15,6-5-10 0,-4-7-5 0,1-2-6 16,1 0-5-16,2-3-12 0,5-3-4 0,1-4-1 16,0 1-5-16,-1 4-1 0,13-4-3 0,-2 1 0 15,2 0 0-15,-1 2-2 0,5 5-1 0,-3 0-1 0,6 1 1 16,-5 8 1-16,-2-2-1 0,3 8 1 0,-1 2-26 15,3-1-16-15,1 6-22 0,3 0-27 0,2 0-120 16,-1 1-115-16,4-2 232 0,1 0-174 0,1-4-112 16</inkml:trace>
  <inkml:trace contextRef="#ctx0" brushRef="#br0" timeOffset="828.18">17985 5672 1309 0,'-5'11'616'0,"0"3"-399"0,-1 4-111 15,1 0-60-15,2 8 22 0,1-1-3 0,-1 4-27 16,-2-1-12-16,3 0-9 0,-3 2-5 0,5-1-6 16,-2-2-2-16,1 0-1 0,0-4-6 0,-1-3-16 15,1 0-3-15,-1-5-7 0,1-2-4 0,-1-1-16 0,0-6-5 16,-2-6-11-16,0 0 6 0,0-1 10 0,-1-8 5 15,1-2 6-15,-4-6 8 0,-3-7 17 0,1 1 10 16,0 1 9-16,-4-9 3 0,0 0 3 16,-4-4-3-16,3 0 2 0,-1 1-6 0,2 0-1 0,0 0-4 15,4 2 1-15,1 5 15 0,2-2 10 0,1 13 7 16,0-2 8-16,5 6 8 0,-1-1 5 0,1 11 0 16,0-1 0-16,3 4-9 0,4 3-8 0,2 5-5 15,3-1-7-15,-1 1-6 0,8-3-4 0,5 3 0 16,0 0-3-16,-2 0-2 0,5-6-2 0,5-4-4 0,5 1 1 15,2-2-7-15,1 1-14 0,-2-3-15 0,0-5-62 16,2 1-40-16,-2 1-49 0,-2 1-123 0,-8-1 209 16,3 1-149-16,-9 0-51 0</inkml:trace>
  <inkml:trace contextRef="#ctx0" brushRef="#br0" timeOffset="1018.78">17658 6020 1261 0,'-18'16'569'16,"17"-6"-377"-16,-6 1-111 0,12-4-13 0,9-2 16 16,-3-2 2-16,9-3 0 0,1 0-2 0,7-6-38 15,0 0-12-15,3-5-28 0,2-4-16 0,1-1-112 16,3 2-62-16,1-5 140 0,3 3-109 0,0 0-93 16</inkml:trace>
  <inkml:trace contextRef="#ctx0" brushRef="#br0" timeOffset="1377.05">18318 5930 1130 0,'-17'12'458'0,"9"-4"-321"16,-6-2-102-16,11 2 23 0,0 1-35 15,-1 1-11-15,1-1 3 0,2 2-2 0,2 1-5 0,-1 2-1 16,2-2-3-16,-2 2-1 0,3-1-1 0,-3-4 1 15,2 4-2-15,-2-3 0 0,2-8-1 0,0 5-1 16,0-4 2-16,-2-1-1 0,4-2-3 0,-1 0-1 0,1-8-1 16,1-4 1-16,-3 5 2 0,4-9-2 0,-3-3-2 15,3 1 4-15,0-7 0 0,2 1 2 0,-3 0-2 16,3 1-1-16,0-3 1 0,-1 2 2 0,2 4-1 16,0-1 1-16,0 7 0 0,0 0 7 0,-2 8 25 15,1-5 11-15,-4 13 7 0,3 3 10 0,-3 2 19 16,0 8 9-16,-3 5 4 0,1-1 4 0,-1 2-4 15,0 6-5-15,2-1-5 0,-3-1-7 0,1-2-17 16,0-1-10-16,3-4-5 0,-1 3-7 16,2-6-21-16,-1-4-3 0,1-1-6 0,1-3-3 15,2-7 1-15,1 3-1 0,-3-6-4 0,3-3-31 16,0 0-21-16,0-4-27 0,0-1-35 0,-3-2-196 16,3 0 236-16,-3-1-149 0,-3 7-93 0</inkml:trace>
  <inkml:trace contextRef="#ctx0" brushRef="#br0" timeOffset="1860.71">18901 5529 1186 0,'1'-9'582'0,"0"-3"-323"0,-1 2-143 0,0 2 20 16,0 3-4-16,0 0-8 0,0 4-4 0,-1 3-17 16,0-2-14-16,-1 6-38 0,-2 5-11 15,0 3-10-15,0 4-6 0,-1 3-7 0,1 7-9 16,-2-1-3-16,2 4-1 0,0 0-1 0,0 4-2 0,1 0-1 15,-1 0-1-15,-1 0-12 0,3-3-49 0,-1 2-14 16,0-3-11-16,0-1-21 0,1-4-80 16,0 1-41-16,-2-6-50 0,2 1 164 0,0-1-125 15,0-4-59-15</inkml:trace>
  <inkml:trace contextRef="#ctx0" brushRef="#br0" timeOffset="2031.93">18725 5901 1186 0,'-12'-14'507'15,"4"2"-285"-15,1 2-108 0,3 0 35 16,2 2-18-16,2 5-4 0,2-3-6 0,9 9-9 0,-4-3-11 16,5 1-27-16,1 2-9 0,7-1-9 15,1 2-6-15,2-3-14 0,4-1-4 0,3-1-6 16,1-3-3-16,-5 2-27 0,6-9-28 0,8 1-115 16,-1 0-107-16,-4 0 198 0,2-3-143 0,3-5-84 0</inkml:trace>
  <inkml:trace contextRef="#ctx0" brushRef="#br0" timeOffset="3373.97">20584 5245 1329 0,'-4'4'564'0,"-5"-1"-358"16,8-1-133-16,-3 1 2 0,-1 5 13 0,2-2 0 16,-3-3-11-16,0 5-11 0,-1 3-57 0,1 1 41 15,-2 4-19-15,0-1 3 0,8 4-19 0,-9 4-6 16,5 0-2-16,-3 4-2 0,-1 2-4 0,0 3 0 16,5 4-1-16,-9 1 0 0,0 1 0 0,7 6 2 15,-5-1-3-15,3 5 0 0,4-3 1 0,3 1 0 16,-8 0 0-16,8-5 0 0,1 1-1 0,-1-3 1 15,3 1 3-15,-3-7 0 0,0 0 0 0,0-3 1 16,0-4 1-16,-3-3 0 0,0 1 2 0,2-6-2 16,-3-5-1-16,1-1 2 0,-1 2 1 0,1-6-1 15,0-1 0-15,3 1 0 0,0-5-3 0,3-2 1 16,-1 2 1-16,2-3-2 0,7-3-3 0,0 1 0 16,3-5-1-16,1-3 1 0,8 0 0 0,0-2 0 15,6 0-1-15,3 0 0 0,2-1-1 0,-1-1 0 16,8 5 0-16,2-2-1 0,5 3 0 0,-3 0-1 15,15 5 0-15,-5 0 0 0,6 2 4 0,5 1 0 16,9 4 0-16,1 1 0 0,0 3 0 0,7 2 3 16,-4 3-2-16,5-1 1 0,-9 2-1 0,-6-1 2 0,13 2 0 15,-5 0 2-15,-13-2-3 0,0-1 0 0,-2-2 3 16,5-1 0-16,-9-4 0 0,5 4-1 0,-19-7 1 16,4 1 2-16,4-3 1 0,-9-3 1 0,-5 1 0 15,-7-2 6-15,4-1 1 0,-6 1 1 0,0-3 1 16,-4 3 1-16,-1-2 1 0,-1 3-2 0,1 0 1 15,1 1-8-15,-4-2 0 0,3 4-2 0,-1 1-2 16,-3 0-1-16,2 2-1 0,0 4-1 0,1-2-1 16,-4 4 2-16,0-2-1 0,-2 4 0 0,0-1 0 15,-1 0 1-15,-2-4 0 0,0-1-1 16,-1 0 3-16,1 1 1 0,-5-4 1 0,2 1 1 0,-1-3 5 16,-2 2 0-16,1-1 2 0,-5-1 1 0,0 0 5 15,-1-2-1-15,-2-3-1 0,0 1 1 0,-1 1-6 16,-2-5-1-16,0 1-3 0,-3-2-1 0,2 0-7 15,-1 0-2-15,-1-6-1 0,1 2-1 0,0-4 0 16,1 2-1-16,0-7-2 0,-2 3 2 0,3-4-1 16,-2-2 2-16,1 0-1 0,-1-2 1 0,1 3 0 15,1-2 0-15,0-8 0 0,0-2 0 0,2 5 0 0,0-5-1 16,4-3 0-16,0-9-1 0,4-4 0 0,-2 0 0 16,2 7 0-16,4-7 1 0,-1 2-4 15,1 2 4-15,-1-3-2 0,3 10 2 0,0-2-2 16,-1 4 2-16,0-1-1 0,2 6-1 0,-3-2 3 15,1 7-2-15,-1 1 2 0,-1 2-1 0,1-1 1 16,-4 6-1-16,1-1 0 0,-2 5 1 0,0-1 1 16,1 3-2-16,-4 0 0 0,-4 4 0 0,3 3 0 15,-1 2 0-15,0 1 0 0,-3 0 0 0,-6 4-3 0,1 1 3 16,0 0-1-16,4 2 2 0,-5 1-3 0,-1 1 1 16,-3 0 2-16,-2 2 0 0,3 0 1 15,-3 0 0-15,-4 0 0 0,-4 0 1 0,0 0 1 0,-4 0 1 16,-1 1 0-16,-4-2 0 0,-3-1 0 0,0-1 1 15,-12-4 0-15,4 1 0 0,-17-8-3 0,0 7 0 16,-4-5-3-16,0 1-2 0,-10-1-3 0,-2-3 0 16,2 6-3-16,0-2 1 0,-1 1 1 0,3-1-2 15,-2-2 3-15,0 3 1 0,2-2 1 0,0 3-2 16,11 0 4-16,1 5-3 0,-6-1-2 0,-2-1 1 16,10 0 3-16,2 4-3 0,0-1 0 0,-4 2 1 15,1-1 0-15,-1 0 1 0,12-1 2 0,-3-1 2 16,2 3-3-16,4-2 2 0,1-1 1 0,6-1-1 15,-2-1 1-15,3-2-2 0,0 0 0 0,3-3-4 16,1 3-13-16,5 0-8 0,1 0-9 0,3 1-27 16,1 0-16-16,11 2-26 0,-2-3-32 0,6 2-119 15,4 0 183-15,4 1-110 0,3 5-55 0</inkml:trace>
  <inkml:trace contextRef="#ctx0" brushRef="#br0" timeOffset="3937.58">21542 5392 1093 0,'-17'12'461'15,"1"-2"-290"-15,5-3-102 0,0 0 39 0,0 1-8 16,2-4-16-16,3 1-6 0,1 0-7 0,0-1-6 15,4-1-11-15,-1 1-5 0,4 0-18 0,2-1-6 16,1 1-4-16,3-1-2 0,1-1-3 0,3-1-5 16,1 1 0-16,-1-2-1 0,2 0-3 0,5 0 0 15,-3 0-3-15,3-2 0 0,2 1-2 0,4 1 1 16,-2-2-3-16,5 2-2 0,0-1 3 0,-2-1-1 16,4 2 0-16,1 3 0 0,0-1 0 0,-7-1 2 15,-1 2 2-15,-1 2 4 0,-4 0 0 0,-1 1 5 0,-8-1 1 16,0 4 6-16,-4-3 0 0,4 2 2 0,-5 1 1 15,-3 1-3-15,1 1 5 0,-2 1-3 0,-1 0 1 16,-1 2-2-16,-3 1 5 0,2 2 0 0,-2-1 1 16,0 3 1-16,-5 0-2 0,1 0 3 15,-2 1 2-15,3 1-2 0,-4 1 5 0,-3-2 2 16,-1 1 1-16,0 0 3 0,0 0 4 0,-1 0-1 16,-7-1-6-16,0-1 0 0,5-4-10 0,-1 1-4 15,3-2-5-15,1 0-4 0,2-4-11 0,7-2-2 16,1-3-2-16,1-1-3 0,1 0-9 0,4-3-20 0,4 1-76 15,0-2-59-15,0-2-101 0,4 1 195 0,4 1-146 0,0-3-119 16</inkml:trace>
  <inkml:trace contextRef="#ctx0" brushRef="#br0" timeOffset="6486.82">7691 6631 958 0,'-8'-1'419'0,"-4"1"-261"0,8-4-104 16,-2-1 11-16,2-1-11 0,1 0-4 0,-1 1-5 15,0 0-19-15,-2 0-8 0,0 0-6 0,-3 2-2 16,-1 2-5-16,-4-1 1 0,-4 2-3 16,1 0 2-16,-5 1-3 0,1 1 0 0,-6 0-2 0,4 1-2 15,-6 0-2-15,6 0-2 0,-2-1 0 16,-2 3-2-16,1-4 3 0,1 0 0 0,1-1-2 16,-2 1 4-16,4-1 4 0,-5-1 0 0,-1-1 7 15,-3-2 5-15,4 2 1 0,0 0 6 0,-3-1 4 0,-3-1 2 16,0 4-1-16,0-2 1 0,4 3-7 0,-3-1-2 15,-1 1-4-15,2 4-5 0,-3-1-1 0,2 0-3 16,0 1-1-16,0 1-2 0,-3-2 3 0,0 2-3 16,-1-1 2-16,2-2-1 0,3 2-2 0,-1 0 2 15,-4-2 0-15,7 2 0 0,1 0-2 0,0 1 2 16,3 2-2-16,-4-4 2 0,6 3 1 0,-1-2 3 16,0 1 4-16,-2 0 3 0,-4-1 3 0,7-2 1 15,-5 2 1-15,3 4 7 0,-5-1-4 0,2-1-3 16,3 0-1-16,2 0-4 0,-1 4-3 0,1 0-1 15,0 0-1-15,3 1-7 0,-2 1 1 0,1 2-2 16,0 0-1-16,2 4 0 0,4-4 0 0,-3 2-1 16,5 0-1-16,1-1 0 0,0-1 2 0,1 2 0 15,5-4-4-15,3 2 1 0,-2 0 0 16,2 0-1-16,4-2-4 0,0 1 0 0,8-1-4 0,-2 0 0 16,4-2 2-16,-1 0-3 0,0-3 2 0,6 1-2 0,5 1 4 15,0-3 1-15,0 0 4 0,2 0 4 0,2-2-2 16,7 2 4-16,7-2-1 0,-4 2 5 0,3-2-2 15,4 2-1-15,0-3 1 0,4 3-1 0,-4 0-2 16,2-3 0-16,0 4 1 0,-3-4 0 0,4 3 1 16,3-4-1-16,0 0 0 0,5 1-1 0,1-1 1 15,3-1 0-15,0-2 0 0,2-1-1 0,3-2-1 16,0 2-1-16,0 0 2 0,4-3-2 0,-4-1 0 16,2 0-1-16,0 1 0 0,5 0-2 15,-1 0 3-15,-14 1 2 0,4-3-2 0,7 1 1 16,1 1-1-16,-6-1 2 0,-5 1 0 0,3-1 2 0,10-1-1 15,1 1 1-15,0 1 0 0,-13-1-1 0,9 2 2 16,1-1-1-16,-6 0-1 0,5-1 1 0,-4 3 0 16,-1-4-3-16,1 3 0 0,1 0 1 0,0-2-3 15,1 1 3-15,1 0-2 0,-5 2-1 0,1-2 3 16,0 2 0-16,-6-2 0 0,1 1 0 0,0 1 1 16,-6 0-1-16,-1 1 1 0,3-2 0 0,-1 2-2 15,1 1 1-15,-4-1 0 0,0 1 0 0,-4 0 0 16,-3-1 0-16,4 0 0 0,0 0 1 0,-7 0 1 15,-1 0-2-15,3-1 2 0,4 0 0 0,1 1 0 16,1 0 2-16,-7 0-2 0,3-2 0 0,0-1 1 16,-2 2 0-16,-3-2-1 0,3-1-1 0,-5 0 0 15,-1-2-1-15,0 4 1 0,2-3 1 0,0 0-2 16,-3 0 0-16,-1-1 3 0,-2 0 0 0,2 0 0 16,-11 0-1-16,5-1 2 0,-9-1 2 15,1 1-1-15,-3 2 4 0,1-1-1 0,-7-1 2 0,0 1 4 16,-1-3 2-16,-3-1 0 0,0 4 1 0,-3-3-1 0,-4-2 1 15,1 0 0-15,0 2-3 0,-3 0-2 0,-2-1-1 16,-2-2-1-16,-4-3-2 0,0 1 0 0,2 3-3 16,-6-5-3-16,-2 2 4 0,1-1-2 0,-6 1-2 15,-2 0 0-15,0 2 0 0,-6-1-1 0,-3 1 2 16,-1 4-1-16,0-1-1 0,-3 1-1 0,-1 1 0 16,2 1-1-16,-1 0 1 0,-8-2 0 15,3 3 0-15,-3-2 1 0,-2 2 1 0,2 0 1 0,-2 2 4 16,-5-4 5-16,5 3 2 0,1 2 1 0,0-2 3 15,7 1 0-15,-4-2 1 0,-6 0 2 0,1 1-1 16,6 2-5-16,-1 0-1 0,1 0-4 0,-9 0-2 16,2 0 1-16,0 2-2 0,2 0-1 0,-8 0-4 15,2 0 1-15,-5-1 0 0,0 2 1 0,-3 0-2 16,2 0-1-16,0 0 1 0,-5 0 0 0,2 3 0 16,0-2 0-16,2 6-2 0,-1-5 1 0,-7 1 3 15,2 3 1-15,-3 0-1 0,4 4-4 0,-3 0 3 16,-5-1 0-16,3 0 1 0,-3 2-1 0,2 3-3 15,0-1 1-15,1 0 0 0,4 2 1 0,6-4-1 16,3 2 0-16,-8 3-2 0,-3-5 1 0,17 1 0 16,-2-2-1-16,3 2-4 0,-8-2-42 0,11 1-35 15,-4-2-56-15,19-5-118 0</inkml:trace>
  <inkml:trace contextRef="#ctx0" brushRef="#br0" timeOffset="12024.6">22129 5960 154 0,'1'-4'277'0,"-1"2"-24"0,0 2-122 0,0-2 61 16,-1 0-23-16,0 2 3 0,-3 1-22 0,1-1-14 15,0 3-42-15,-2-1-4 0,1 3-10 0,0-1-10 16,-1 3-11-16,1-5-19 0,-1 4-2 0,1-3-6 15,0 2-6-15,-1 0-12 0,1-3 0 0,3 1-7 16,-3-2-1-16,1 5-2 0,1-3-2 0,1 5 0 16,-3-6-2-16,2 4 3 0,0 0-3 0,-2 2 1 15,0 0 1-15,-1 1 0 0,-2-2 1 0,-1 1-2 16,1 1 3-16,-1 0-2 0,-2-4-2 0,-1 6 1 16,-1 1 3-16,0-3-3 0,0 2 0 0,-6-1 0 0,2 4-1 15,-4 4 0-15,1 0 1 0,0-2-2 0,-6 2 0 16,3-1 1-16,1 3 0 0,2 2 0 0,-2-2-1 15,0 0 1-15,4-1 0 0,0 0 0 0,2-2 0 16,0 2 0-16,3-1 0 0,-1-3 1 0,2 2 0 16,0-3 0-16,3 3-1 0,-2-2 1 0,1-1 0 15,0-1-1-15,0-3 0 0,0 5 1 0,1-4 0 16,2-1-2-16,-5-2 1 0,1 5 2 0,2-4 0 16,0 2 0-16,2-1-2 0,-4 3 1 15,-3-2-1-15,1 0 4 0,4 0-4 0,-2 3 0 16,-1-2 0-16,-2 3 0 0,-1 2 1 0,3-2-2 15,-1 0 0-15,0 0 0 0,-1 0 1 0,3-1-1 0,-4-1 0 16,5 0 1-16,0-3 0 0,-4 0 0 16,5 2 2-16,-2-1-1 0,0 0 0 0,-2-1 3 15,3-1-2-15,-4 3 0 0,1-2 0 0,0 2-2 16,-2-1 2-16,2 3-2 0,-1-3 1 0,2 0 0 0,1-3-1 0,-1 6 0 16,-1-2 1-16,2-1 1 0,0 0-1 15,0-3-1-15,-1 5 0 0,-3-1 0 0,1 0 1 16,3-2-1-16,-4 3 0 0,2-1 0 0,0 2-1 15,0 0 1-15,-2-2 0 0,6 1 0 0,-4 0-1 16,-3 0 1-16,6-1-1 0,-1 0 1 0,0 0-1 16,-1-2 1-16,2 0 0 0,-2 0 0 0,2 1 0 15,0-1-1-15,-1 0 2 0,-2-3-1 0,0 4 0 16,4-2 1-16,-3 2-1 0,1-2 2 0,-1 1-1 16,1 0-1-16,3 0 1 0,-3-1-2 0,0 2 1 15,-1 1 0-15,0-2 0 0,0 1 0 0,2 0 0 0,-2 2 0 16,-1 2 0-16,0 0 1 0,2-3 1 0,-1 1-1 15,2 2-1-15,-2 1 1 0,1-1-1 0,0 0 0 16,-1-2 0-16,0 1 1 0,1-2-2 0,2 5 1 16,-2-2 0-16,2 1 0 0,-6 1 0 0,2 0 0 15,6 1 1-15,-9-2-2 0,3 3 1 0,-2-4 1 16,-3 0 1-16,-1 1-1 0,3 1 2 0,-3-3-3 16,-1 4 3-16,1-1 0 0,1 0 1 0,-1-2 1 15,2 0 1-15,1 2 2 0,-2 1-1 0,3-4 1 16,3 2 0-16,0-3-1 0,-3 3-1 0,4-1-1 15,-1 0-1-15,2-5-1 0,0 3-1 0,0-1 0 16,1-1 1-16,0 2-1 0,0-2 0 16,0 1 0-16,1-1 1 0,0 1-1 0,-2-3 2 0,0 3 1 15,0-6 0-15,-5 3 2 0,3 1 0 16,1-3 2-16,-3 4-1 0,0-1 1 0,-1-1-2 16,1 2 1-16,0-1-1 0,3-1-1 0,-7 0 0 15,1-2-3-15,-1 2-1 0,-1-3 4 0,2 1-3 0,-1 0-1 0,-3 1 1 16,-2-1-2-16,7 1-1 0,-1-1 4 0,0 1-2 15,-3 1-1-15,1 0 0 0,1 0 2 0,3-2-2 16,-2 2 2-16,-1 1 0 0,2-1-2 16,-1-1 3-16,3 0 1 0,-1 1 2 0,-2 0-1 15,1-3 1-15,2 1 2 0,1 1 2 0,-1-1-1 16,5-1 0-16,-8-1 2 0,6 0-1 0,-4 3-1 16,1 1 1-16,1-2-1 0,-4-1-1 0,0 4-1 15,-4 0 0-15,2 2-4 0,-2-1 2 0,-3 3-3 16,-1 1 1-16,3-2-2 0,-3 1 2 0,-4 4 0 15,3-2 0-15,1 0 1 0,0-2 0 0,1 2 1 0,-3-1 0 16,3-2 0-16,-3 3 0 0,3-3-3 0,-8 0 1 16,4 1 1-16,-4 0-1 0,1 1-1 0,-1 0 0 15,-4 0 2-15,2 0-1 0,1-2 1 0,1 1 1 16,0 1-1-16,1-5 0 0,0 2 1 0,-1-2-3 16,1 1 1-16,-4-2-3 0,0 1 0 0,0 0 1 15,-1 0-1-15,0 1-1 0,2-1 1 0,-2-1 1 16,3 0 0-16,0 0-1 0,0 1 1 0,5-2-1 15,1 1 0-15,-5 0 1 0,1-1-1 0,5 0 0 16,-1 1-1-16,-4-1 2 0,-6-2 0 0,-1 1-1 16,0-1 2-16,7 4-1 0,-9-1 1 0,-3-1 0 15,6 2-1-15,0 0-1 0,-3 1 0 0,0-1 0 16,-2-3 1-16,3 2-2 0,-2-1 2 16,-1 1-1-16,2 1 0 0,-3-1 0 0,6-1 2 15,-1 1-1-15,4 0-1 0,-2-2 1 0,0 0 0 0,5 0-1 16,-7 0 0-16,0-1 2 0,-1 1-3 15,-4 0 2-15,4 0-2 0,-2 1 0 0,3-2 0 0,4-2 2 0,-7 1-2 16,7 3 0-16,2-4 0 0,1 1 0 16,2-1 0-16,-7 1 1 0,-1 1-1 0,3 1 0 0,2-3 0 15,-6 2 0-15,3 0 1 0,-2 0-1 16,3-1 0-16,3 0 0 0,0-1 0 0,4 1 0 0,2-1 0 16,1 0 1-16,1 1 1 0,0-4-1 15,-3 2-1-15,3-2 3 0,0 3 1 0,-2-2 0 16,0 0 2-16,-2-2 3 0,3 3-1 0,2-3 1 15,1 1 0-15,2 1 0 0,4-1-2 0,-1 0-1 16,2-1-3-16,3 1-2 0,2 2 0 0,0-3-1 0,1 2 0 16,2-1-2-16,0 1-1 0,1-2-2 0,2 0-3 15,0-2 1-15,2 2-3 0,2 2 1 0,0-2-2 16,2-2 0-16,1 2 2 0,2 0-1 0,-2-3-34 16,3 2-23-16,0-1-28 0,-2-3-37 0,3 2-215 15,-1 1 263-15,0-6-169 0,-1 2-100 0</inkml:trace>
  <inkml:trace contextRef="#ctx0" brushRef="#br0" timeOffset="12390.26">16208 9179 625 0,'1'-6'343'0,"-1"5"-148"16,0 0-98-16,-2-1 56 0,1 2-35 16,-3 0-5-16,-1-1-4 0,2 1-12 0,-2 1-33 0,0 4-7 0,-3 0 1 15,-1 1-4-15,2-1-12 0,0 4-3 0,1 1-3 16,-5 0 3-16,1 2-3 0,-1-1 1 0,5 0-9 16,-3 3-3-16,0-1-4 0,0 2-3 0,3-2-3 15,0 2-4-15,2 0-2 0,0-1-1 0,4 2 0 16,2 1-2-16,-2 0 2 0,8 5-1 0,-1-4-1 15,5 3 2-15,-1 0-1 0,7-1-2 0,-3 1 1 16,6-2 4-16,1-2-1 0,4 1-1 16,0 1 2-16,-5-6-2 0,4 0 0 0,1-1 3 15,-2 2-2-15,-2-3-5 0,-4-4 2 0,0 0 1 0,0-3-2 16,-3-4-1-16,1 1 0 0,-5-3-2 0,4-5-39 16,0-2-30-16,-2-5-45 0,2-1-68 0,2-9 130 15,-3-5-98-15,3-5-45 0</inkml:trace>
  <inkml:trace contextRef="#ctx0" brushRef="#br0" timeOffset="13361.6">15116 8425 838 0,'-14'9'332'16,"3"-2"-182"-16,5-1-74 0,-4 0 51 0,4 1-12 15,0 0-6-15,5-4-10 0,-1 0-2 0,2 2-8 16,0-3-11-16,-2 0-11 0,7-2-18 0,0 0-7 16,1 0-7-16,2-3-4 0,6-1-7 0,-4 1-3 15,7-1-3-15,1 0-2 0,2 0-6 0,-2-1-3 16,2 0-1-16,1 1-3 0,4 0 0 0,-1 1 0 16,-1 0-1-16,3 1 1 0,-2-1 0 0,1 2 2 15,-1-4 0-15,3 4 2 0,-9-2 0 0,2 1-3 0,0 2 3 16,-1-2 0-16,-4 0 1 0,-2 3-1 0,1 0-1 0,-2 0 0 15,-4 0 1-15,1 0 2 0,-1-1-1 16,-2 3 3-16,1-3 2 0,-1 1 1 0,-2-1 3 16,0 0 1-16,0 1 2 0,-2-1 0 0,-1 0 0 15,2 0-4-15,-2 0-1 0,1 0-3 0,-2 0-2 0,1 0-2 16,-1 0-2-16,1 0-1 0,-1 2-1 16,0-2-2-16,0 1 0 0,1 0-1 0,-1 0 1 15,0-1-1-15,0 0 1 0,0 1-2 0,1 0 0 16,0 1 1-16,0-2-1 0,-1 0 2 0,0 0-1 15,2 0 0-15,-2 0 0 0,1 0 0 0,-1-2 3 16,0 2 1-16,1 0 2 0,-1 0 2 0,0 0 3 16,0 2 0-16,0-1 2 0,0 0 0 0,-2 2 1 15,0-1-1-15,0 2 0 0,-1 2-2 0,-1 3 0 16,-1-2 0-16,-4 7-1 0,0 1-1 0,0 4 2 16,-2-1 3-16,-8 10-3 0,2-4 2 0,-1 4-1 15,-5 2-1-15,4 2 0 0,-5-3 0 0,1 0-3 16,1 0-3-16,5-4-1 0,-1 1-1 0,3-4-3 0,5-8-1 15,0-1 0-15,2 2 0 0,2-5-5 0,4-6 2 16,2-1-4-16,1-1-53 0,7-5-38 16,-3 2-60-16,7-4-101 0,5-6 187 0,-3-1-136 0,5-4-62 15</inkml:trace>
  <inkml:trace contextRef="#ctx0" brushRef="#br0" timeOffset="16486.68">13043 8802 390 0,'-12'8'249'0,"-2"0"-63"0,2 1-83 0,-3-1 56 16,6-2-43-16,-1 6-8 0,2-4-16 0,-1 0-17 15,-4-1-36-15,6-5-174 0,3-2 117 16,0-3-75-16,-1-7-80 0</inkml:trace>
  <inkml:trace contextRef="#ctx0" brushRef="#br0" timeOffset="17594.45">7648 9429 847 0,'0'-3'418'15,"2"-5"-254"-15,0 1-96 0,5 1 10 0,-4-3 4 16,1 0 5-16,1 1 0 0,-3 0-3 0,0-1-18 16,0-1-4-16,-4-1 0 0,-2-2-8 0,-1 3-15 15,-1-2-6-15,-2 4-7 0,-1-2-6 0,-7-1-7 16,6 3-4-16,-17 3-7 0,5 0 6 0,-6 2-3 16,-4-1-1-16,1 1 0 0,-2 3 0 0,-3 1-2 15,2 2 1-15,0-2 0 0,-3 2-1 0,6 0 0 0,-1 0 0 0,-9-1 5 16,-1 1 0-16,5 0 4 0,-4 1-2 15,-1 1 4-15,-6 0 5 0,-2 2 1 0,0-1 1 0,8-1-3 16,-6 3-1-16,-1-3-1 0,1-1 1 16,-1 1-5-16,0 1-5 0,2-1 0 0,-3 3-3 15,3-1 0-15,-1 1-2 0,3 0 0 0,5 3-1 0,-5 0 0 16,2-2-1-16,1 1 0 0,0 0 1 16,2 0 1-16,3 2-1 0,1-2 0 0,3 0 0 15,3-1-1-15,6 0 1 0,6-1-4 0,-1 3 0 16,2 2-1-16,1-7 0 0,5 4-2 0,0-1-3 0,2 3 1 15,5-1-3-15,-3 0 0 0,6 0 1 0,1 1-1 16,4 0-1-16,2 2 1 0,4 1 2 0,1-1 0 16,0 1 1-16,4 0-3 0,1-3-1 0,4 3-1 15,0 1 2-15,2-2-1 0,5 0 1 0,8 0 0 16,-5-1 2-16,12 0 2 0,-1 2 1 0,3-2 3 16,1-1 1-16,2 0-3 0,0 3 3 0,-1-2 0 15,1 1 0-15,3-1 0 0,0 2 2 0,-6-2-2 16,5-1 1-16,5 2 2 0,0 0-2 0,-6-4 1 15,-2 0 1-15,5-3 0 0,9 4-1 0,-2-3-1 16,1 1 2-16,-8-4-1 0,9-2 1 16,2 3 0-16,-3-4 0 0,3 2 0 0,0-4 0 0,-2 0 2 15,3-3-1-15,-3 0-1 0,0-2 0 16,3 0 0-16,-1-5-1 0,0 1 1 0,-1 1 1 0,1-2 1 16,-2-2-1-16,-1-2 1 0,1 1-1 15,-5-1 1-15,1-4 0 0,3 5 0 0,-7-5-2 16,3 0 1-16,-3 1-1 0,1-1-1 0,-5 4 3 0,-7-1-2 0,5-3 2 15,-4-1-1-15,-6 5 2 0,-3-3-1 0,1 3 1 16,-1-5 4-16,-4 4-1 0,2-2 4 16,-10 5 0-16,-5-4 5 0,4 0 5 0,-8-1 5 15,-10-4 6-15,-7 0 2 0,-4 2 1 0,-10-5 0 16,-5 1 1-16,-9 0-3 0,-2-1-3 0,-14 3-5 16,3 0-4-16,-9 4-2 0,0-5-1 0,-14 5-4 15,2 3 1-15,-6 1-5 0,-4 0-2 0,-2 7-3 16,-7 0 2-16,14 3-5 0,-8 4-2 0,-12 6-2 15,0-4-5-15,9 8-11 0,-1 0-15 0,0 3-19 0,-6 7-112 16,3 11 336-16,-2-4-183 0,7 7 24 0,3 8 56 16</inkml:trace>
  <inkml:trace contextRef="#ctx0" brushRef="#br0" timeOffset="18564.38">15181 8430 1200 0,'3'-4'490'0,"-1"-1"-308"16,1 0-106-16,0-1 20 0,-2 2-11 0,1 0-6 15,-5 1-11-15,-1 3-10 0,-6 5-29 0,4-3-8 16,-11 13-10-16,2 1-6 0,-6 8-7 16,-3 7-2-16,-3 7 1 0,1-5 0 0,1 2 3 0,-4 2 0 0,0 4-1 15,1-2-1-15,5-8 0 0,2-5 1 0,8-3-4 16,0 1-2-16,13-11-1 0,-1 3 1 0,10-13-1 15,13-3 2-15,0 0-1 0,11-7 0 0,5-7 3 16,6-9 2-16,2 1 1 0,5-9 0 0,1-2 1 16,-2-2 0-16,3-5 3 0,-11-2-1 0,1 3 0 0,-5 7 4 15,3-6 1-15,-20 10-1 0,4 0 1 16,-11 8 1-16,-3 7 2 0,-6 10-1 0,1 1-1 16,-13 5-5-16,-2 12 0 0,-4 13 0 0,-4-4 1 15,3 0-4-15,-17 12 0 0,-4 5-1 0,1 0-1 16,5-1 2-16,-7 0 1 0,4-4 0 0,-3 6 0 15,10-5 0-15,-3 4 0 0,17-17-1 0,2-3 0 16,-1-2 0-16,11-8-2 0,7-10-1 0,14-13 0 16,1 0 2-16,10-13 1 0,9-3-1 0,4-12 1 15,2 3 3-15,1-16-1 0,2 3 4 0,-2 1 7 16,1-4 2-16,-12 4 0 0,-1 1 4 0,-5 6 0 16,-3 9-1-16,-8 11-1 0,-2-1-2 0,-5 11-7 15,-7 8-4-15,-7 11-1 0,-1 4-3 0,-2-1 2 0,-14 18-4 16,-7 14 2-16,0-3 2 0,-4 3-1 0,-4 9 2 15,-1-1-1-15,-6 5 2 0,1-1 0 0,-3 4 2 16,12-20 0-16,0 5-3 0,2 1 0 16,8-9-1-16,7-8 0 0,7-7 0 0,3-2-2 15,10-8 0-15,5-5 0 0,8-12 5 0,-4 1 0 16,12-17 2-16,-5 1 3 0,4-6 4 0,-2 2 4 16,-1-7-1-16,-2-1 2 0,-5 3-1 0,-1 0 0 15,-6 4-2-15,1 1 0 0,-6 6-11 0,-4 3-6 16,-4 9-9-16,-3-1-9 0,0 2-13 0,-8 15-18 0,-6 6-50 15,2 0-35-15,-1 3-38 0,-2 8-89 0,1-3 177 0,0 5-157 16,4-6-70-16</inkml:trace>
  <inkml:trace contextRef="#ctx0" brushRef="#br0" timeOffset="19016.04">14227 7908 888 0,'-1'-2'455'0,"0"2"-249"0,-1 0-106 16,1 1 10-16,-1-1-43 0,5 0 47 0,-1 0-4 15,6 0-9-15,-2 2 0 0,1-2-26 0,0-1-12 16,1 1-11-16,1 2-10 0,-2-2-19 0,-1 8-8 0,0 6-6 16,-1-2-3-16,-1 1-3 0,-2 9 0 0,-2 3 1 0,0 3 2 15,-6 4-2-15,4 1 1 0,-2-4-1 0,-4 2-5 16,0 2-10-16,-1-2-10 0,-2-6-16 0,0-1-49 16,0 1-25-16,-1-4-28 0,0-6-39 15,1-4 110-15,-1 1-87 0,4-3-18 0</inkml:trace>
  <inkml:trace contextRef="#ctx0" brushRef="#br0" timeOffset="19463.41">14453 7971 829 0,'4'-2'442'15,"2"2"-217"-15,2-1-117 0,-6-4 42 0,4 2-26 16,2-2-5-16,1 1 5 0,-1-2-12 0,1 2-6 16,-1 1-36-16,-2-2-5 0,2 2-9 15,-5 2-10-15,-2-3-4 0,1 2-19 0,2 2-5 0,-3 0-4 16,0 2-2-16,-5 4-7 0,2-4-1 0,-9 10-1 15,5 1-1-15,-7 3 0 0,1-2-1 0,-5 8 0 16,-1 1 0-16,0 3 0 0,1 1 0 16,1 2 0-16,0-5-1 0,4 0 0 0,3 1 0 15,3-3 0-15,2-2 0 0,0-5 0 0,6-2 0 0,4-2 1 16,0 1-1-16,0-3 1 0,4-1 0 0,4 0 0 0,1-2 0 16,6-2 1-16,-2 0 0 0,-3-2 0 0,2 0 1 15,2 1 1-15,-1-3-1 0,-4 0 1 0,-2-1-4 16,-2-1-8-16,-1 1 5 0,-4 0-25 0,-3-1-36 15,1 1-23-15,-1 0-24 0,-1-2-26 16,-2-1-110-16,0 1 169 0,0-1-122 0,3-3-34 16</inkml:trace>
  <inkml:trace contextRef="#ctx0" brushRef="#br0" timeOffset="19633.3">14729 7891 1307 0,'-3'-3'574'0,"1"0"-358"0,0 3-137 0,-1 5 43 16,0-2-8-16,-1 12-9 0,0-1 1 0,-3 11-20 16,2-1-8-16,-6 14-7 0,1 0-5 0,-3 2-23 15,1 8-11-15,1-3-8 0,1 1-12 0,-1-3-60 16,4-1-40-16,2 1-58 0,0-3-85 0,0-6 165 0,5 9-129 16,0 4-111-16</inkml:trace>
  <inkml:trace contextRef="#ctx0" brushRef="#br0" timeOffset="22924.27">20958 4610 636 0,'-77'-8'281'0,"-9"2"-181"0,-1-3-68 0,-6 4 12 15,6 0 0-15,3 4-1 0,-2-1 5 0,-4-2 0 16,1 2-38-16,-4 4 30 0,4-1-2 0,11 2-6 0,0 0-4 0,-16 1 7 16,-1-3-1-16,17 4-6 0,-2-1-1 0,5 2 0 15,-16 0 3-15,-2 0 1 0,-2 1 0 0,18 3-7 16,-12 1-3-16,-3-1-4 0,-1 1-1 15,-1 1-2-15,4 4-9 0,0 2-1 0,-2-1-1 16,-5 0-2-16,0 4-1 0,4 1 0 0,3 2-3 16,-3 3 0-16,-2-1 2 0,-1 0-1 0,9 6 0 15,3-1 0-15,-1 1 2 0,0 1 0 0,-1 2 2 16,3 0 2-16,16-5-1 0,1 4-2 0,-6 6 2 16,-3 0-1-16,11-5-1 0,8 2-1 0,-2 0 1 0,-3 7-2 15,2 1 1-15,-2 0 0 0,19-4-2 0,-12 4 2 16,6 3-3-16,5-2 1 0,-2 1-1 0,8 0-4 15,0-1-2-15,1 0-1 0,7-2 0 0,10 0-3 16,-2-1-2-16,15 0 0 0,5-1-2 0,14-2-6 16,-5 0-4-16,28-3-6 0,-6 1-4 0,11-4-15 15,-2 1-4-15,19-5-8 0,-1 0-4 0,14-2-7 16,1-2 1-16,9-4 6 0,-2 0-6 0,-4-4 29 16,17-2 4-16,12 4 7 0,-1-2 5 0,-18-1 11 15,7 1 5-15,3-2-3 0,18 6 10 0,-6-1-5 16,-1 1 6-16,-5-2 5 0,11 3 18 15,2-2 6-15,-2 2 2 0,5 0 2 0,1-1 1 16,2 1-4-16,-2-4-6 0,8 1-3 0,-1-4-16 0,4 1-2 16,3-5-2-16,-1 1 1 0,5-4 0 15,0 0-2-15,4-3 2 0,-11-4-1 0,14 0 5 16,0-2 2-16,-1-1 3 0,0-2 0 0,2-2 0 16,4-2 2-16,-6 0-2 0,12 0 0 0,-32 0-1 0,0-5-3 0,23-1 7 15,-2 0-1-15,-24 2-1 0,-1-4 0 16,0-4-1-16,12-1 13 0,-8 1 4 0,7 1 7 15,-21 1-4-15,10-4 12 0,0 1 4 0,-3 4 5 0,-8-4 5 16,-2-2 7-16,4-1-4 0,-11-3-2 0,-6 1-3 16,-3-2-8-16,2-1-1 0,-11-3 2 15,0 1-12-15,-13-2-15 0,5 2 0 0,-20-7-4 16,3 3 1-16,-11-4 1 0,-9 1 0 0,-3-2-6 16,-1 1 9-16,-7 5-1 0,-5-3-2 0,1-4 2 15,-1-4-2-15,-4 9-4 0,-4-3-1 0,-3-2 1 0,-2-6-1 16,-2-3 0-16,-1 2-2 0,-2 6-3 0,-3-5-3 15,-2-4-1-15,-1 3-4 0,-3-4-2 0,-3 0-3 16,0 2 1-16,-4-5 1 0,-2 3-2 0,-5-2 7 16,2 2 3-16,-3 2 3 0,-4-1 1 0,-10 3 7 15,4-1 5-15,-23 3 3 0,0-1 9 0,-11 4 9 16,2-2 3-16,-26 6 1 0,1 1 3 0,-15 5 2 16,-6 1-4-16,-19-1-2 0,0 5-7 0,13 2-11 15,-19 7-3-15,-28-2-6 0,-3 0-6 0,14 2-14 16,-6 6-12-16,-7-1-23 0,-28 2-77 0,-20 6-66 15,9-1 135-15,4 8-101 0,-38 13-82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49:42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15902 4791 1013 0,'-4'-2'441'16,"1"1"-264"-16,-1 1-101 0,0-2 20 0,4 1-8 15,1 1-1-15,4 0-7 0,-7 3-24 0,0-1-11 16,-2 1-13-16,2 4-9 0,1 0-12 15,-4 0-2-15,3 7-2 0,-1-1 2 0,-1 1-5 0,3 6 1 16,-4 3-2-16,3-1 0 0,-5 4-1 16,-1 1 0-16,5 3 1 0,-6-2-2 0,3-1 0 0,0 2 0 0,1 1 1 15,-3 1 3-15,3-3 2 0,0-2 0 0,-1 2 4 16,3 4 5-16,0-5 3 0,-1 3 3 0,2-9 0 16,0 3 2-16,1 2 1 0,0-5 2 0,2-1-2 15,-1-7 0-15,-1 1-1 0,1-4 0 0,0 0-1 16,2-6-2-16,-1 0-1 0,1-2-2 15,5-2-3-15,-3 0-1 0,2 0 0 0,2-3-3 0,0-2 3 16,2 2-2-16,1-5 1 0,-3-2-2 0,2 3 2 16,2 1-4-16,0-1-1 0,5 2 0 15,-4-1-2-15,-1 2-2 0,4 2-2 0,6 2 0 16,-2 0-1-16,-1 0 1 0,1 1-1 0,3 3-1 0,8 2 1 16,7-1-1-16,-3 2 1 0,6 0-1 0,6 0 0 15,-2 1 0-15,7-3 0 0,-3-2 0 0,-1-2 1 16,4 1-1-16,-6-3 0 0,3-1 1 0,-4-4 1 15,0 0-1-15,0-1 0 0,-2-1 2 0,1 2-2 16,-2-3 2-16,-6 0 0 0,-2 1 0 0,-4 3 0 16,-4-1 1-16,-4 3 0 0,1 1-1 0,-6 0 1 15,-3 2 0-15,0 4 1 0,0-2-1 0,-4 3 1 16,-4 0-2-16,3 1 2 0,-1 0 0 0,-2 1-1 16,-1-3-2-16,0 3-1 0,0 2 0 0,0 1 1 15,1-2 1-15,-2 2-2 0,1-2 1 0,0 2-2 16,1-3 2-16,-1-3 1 0,-1 0-2 0,1-1 0 15,-1-3 1-15,1-2-2 0,0 0 1 0,-1 0 3 16,0-5-4-16,1 3 1 0,1-3 2 0,-1 2 1 16,1-2-3-16,-3-3 3 0,2 4-1 15,-3-1-1-15,1 3 0 0,1-2 0 0,-3 2 0 0,-1-1-2 0,0-1 1 16,2 5 0-16,-2-4 0 0,0 0 0 0,0-1-1 16,0 0 1-16,-1-3-1 0,1 2 2 0,0-1-1 15,0-3-1-15,3 2 1 0,0-4-1 0,-3-3 1 16,0-5 0-16,7 3 1 0,-5-5-1 0,0-1-1 15,4-6 1-15,-6 0-1 0,9-2 0 0,-1 3 0 16,4-7 0-16,-8 2 0 0,10-2-1 0,-3 0 1 16,1 2 0-16,1-1 2 0,-2 5-1 0,1-1 1 15,-1 7 1-15,-1 2 0 0,-2 2 0 16,2 2-1-16,-1 3 0 0,-1 6-1 0,0 1 0 0,-3-1-1 16,3 2 1-16,-3 5-1 0,1 1 0 0,-1 0 0 15,1 1 0-15,-1 0 1 0,0 1 0 0,-2-1 2 16,0 2-2-16,0-1 2 0,-1 2 1 0,-2-3 2 15,1 3-1-15,-1-2 0 0,-1 1 2 0,-1 0-2 16,-1 0 3-16,-2-2-2 0,-2 0 0 0,1-1-1 16,-2 1 0-16,-1 0 0 0,1-3-1 0,-1 0-1 15,0 0 1-15,0 2 0 0,-1 0-2 0,-1 1-2 16,-1 0 3-16,3-1-1 0,-3 1-2 0,2 1 2 16,-4 3-2-16,-6-3 2 0,1 0 0 0,4 0 1 15,-9-1-2-15,-1 1 1 0,-5 0 0 0,-2-1-1 16,-1 0 2-16,5 1 0 0,-8 0-3 0,1 3 2 15,0-2-2-15,-3 0 0 0,-4 1 0 0,-2 1 0 16,-2-2 0-16,-5 0-2 0,1 7 0 0,-2-5 1 16,2 4-1-16,-2 0 1 0,7 0 1 15,-2 1-2-15,7-2-1 0,-4 1 1 0,4-4 1 16,1-1 0-16,2-2 0 0,4 1-1 0,-4-5 1 0,6 1 0 16,5-4 2-16,1-1 0 0,6 1 0 0,5-4-1 0,-2 1 2 15,-2-4 2-15,7 3-1 0,0-1 2 0,1 2-4 16,-2-4 2-16,2 2 0 0,0 0 0 0,3 4-1 15,-1 1-2-15,-4-2 0 0,3 3-2 0,-1 2-4 16,1 3-35-16,1-1-21 0,-1 2-29 0,2 0-38 16,7 1 88-16,-2 0-72 0,23-2-27 0</inkml:trace>
  <inkml:trace contextRef="#ctx0" brushRef="#br0" timeOffset="952.75">16027 4250 814 0,'-4'-5'476'0,"4"3"-262"16,0-1-37-16,-1 1-93 0,1 0 49 0,0-1-22 16,-1 1-15-16,0 2-17 0,1 0-11 0,-2 5-21 15,0-1-9-15,0 7-5 0,-4-1-9 0,4 5-10 16,-2 4-4-16,2 3-2 0,-4 0-3 0,2-1-2 16,2 0-2-16,-2 0 0 0,4 0 2 15,-2-2-3-15,1-5 0 0,1-4 2 0,0 1 5 16,0-8 0-16,-1 3 2 0,3-6 1 0,-2-4 5 15,1 0 2-15,-1-3 3 0,0 0 0 0,1-4-3 16,5-1-2-16,-4-2-1 0,0-1-2 0,0 1-4 16,2-2-2-16,-1 0-3 0,1 0-1 0,1 1-3 15,-4-1 1-15,7 4 0 0,-4 0 0 0,2 1 0 16,0 1-1-16,1 4-1 0,-1-1 1 0,0 2 0 0,0 4-2 16,1 1 0-16,1 0 2 0,-2 3-1 0,2 0 2 15,0 2 0-15,1 1 2 0,-2 1 4 0,2 0 0 16,-3-5 3-16,3 4 1 0,-2-1 2 0,0-2 1 15,0-3 2-15,-2-1 0 0,-1-2-3 0,1 1 1 16,-1 1-3-16,-2-4 1 0,2 0-2 0,-3 1-1 16,-1 0-2-16,0 1 0 0,1-1 1 0,-2 3-3 15,0-3 1-15,0 4-1 0,-2-1-2 0,3 2-1 16,0 0 0-16,-1 3-1 0,0 1 0 0,0 0-1 16,0 1 0-16,0 1 1 0,1 1-2 0,2-1 2 15,-1 0-2-15,1 0 1 0,2-2 0 0,1 1 2 0,2-4 1 16,2-2 0-16,-3 1 4 0,4-2-1 0,3 0 4 15,0 0 2-15,1-2 1 0,-2-1-2 0,1 1 3 16,-2-1-1-16,0 2 1 0,-2-2-3 0,-2 2 1 16,-1-2-3-16,0 2 0 0,-3 2 0 0,-1 2-1 15,2-1-2-15,1 7-1 0,-5 0 2 16,0-1-5-16,0 2 3 0,-3 2-2 0,1-1 0 0,1 0-1 16,-5 0-1-16,2-3 0 0,4 3-4 0,0-5-6 15,5 1-16-15,-1-3-51 0,0 0-42 16,-1-2-58-16,1-1-112 0,4-3 203 0,3-6-186 15,1-6-94-15</inkml:trace>
  <inkml:trace contextRef="#ctx0" brushRef="#br0" timeOffset="1511.13">16574 4244 1037 0,'-4'-5'514'0,"-1"2"-263"0,2 0-135 15,0 2 66-15,0 1-31 0,1-1-7 16,0 1-10-16,0 0-37 0,0 2-14 0,-2 2-16 16,2-1-13-16,0 1-25 0,0 1-5 0,2 4-8 15,-1-3-4-15,1 1-5 0,1 2-4 0,2-4 0 16,0 2-2-16,2-2 0 0,1-3-1 15,3-2 0-15,0-1-1 0,-1 0 1 0,3-3-1 0,2-5-1 16,0-1 2-16,-1 1-1 0,0-3 1 0,0 2 0 0,2-5 0 16,-1-3 0-16,0 1 1 0,-3 2 1 0,0 0 0 15,-1 0 1-15,-1 0-1 0,-3 1 0 0,5 5 0 16,-8-1 2-16,4 3-1 0,-4 2-1 0,-2 4 1 16,1-1-1-16,-3 7 0 0,2 5 1 0,-7 5 0 15,5-2 0-15,-4 16-1 0,1-2 2 0,2 9 0 16,-3 4 2-16,2 5-1 0,-3-2 2 0,3-2-2 15,0 4-2-15,0 1 1 0,1 3-2 0,-2-10 0 16,2 0-3-16,-4-4 1 0,3 1-1 16,-3-11 2-16,2 4 1 0,-2-14 0 0,-2-3 2 15,1-2 3-15,-1-9 0 0,-2 0 0 0,0-10 5 16,-1 1-1-16,-1-7 3 0,0 0 1 0,1-5-2 16,0 1 1-16,1-3 0 0,1-1-2 0,1 2-4 15,0-2-1-15,4 1-5 0,-2-1 2 0,3 5-1 16,-1-3 0-16,4 7-2 0,0 1 2 0,1 1 2 15,4 5 0-15,1 5 1 0,-1-2 0 0,2 2 0 0,2 2-2 0,3 2 1 16,0 2-1-16,0-1-2 0,1 0 0 0,1 2 1 16,4-2-6-16,4 3-14 0,-2-1-15 15,-2 0-17-15,5-2-71 0,0 1-54 0,0-2-82 16,5-2 173-16,0-5-168 0,-2-2-72 0</inkml:trace>
  <inkml:trace contextRef="#ctx0" brushRef="#br0" timeOffset="1936.77">17134 4037 1081 0,'1'-3'518'0,"-2"-3"-278"0,-1 3-131 15,0 0 61-15,-3-2-28 0,1 2-8 0,0 1-7 0,-1 0-21 16,-1 3-14-16,0 0-12 0,0 2-10 0,1-1-21 16,-3 3-6-16,-3 7-2 0,0-1-5 0,1-2-11 15,-2 7-5-15,1 2-2 0,-4 5-4 0,0 5-3 16,0-3-3-16,3 2-4 0,-2 5-1 0,1 0 0 16,0 1-1-16,1-2-1 0,3-2-1 15,0 1 1-15,1-7 1 0,6-1 0 0,0-4 0 16,1-2 0-16,4-8 0 0,1 0 1 0,7-5-1 15,-3 2 2-15,8-9 0 0,-4 0 2 0,7-3 0 16,3-1 3-16,1-1-1 0,1 3 0 0,-2-4 2 16,5 1 0-16,-2 2-3 0,1 1 0 0,-3-1-1 0,-7 4-1 0,2 0 1 15,2 0-2-15,-8 2-3 0,-5 1-4 16,-3 0-6-16,-1 2-28 0,-3 2-18 0,0-1-24 0,-3 2-32 16,-5-2-150-16,2-1 193 0,-1 4-122 0,-2-9-67 15</inkml:trace>
  <inkml:trace contextRef="#ctx0" brushRef="#br0" timeOffset="2200.1">17397 4208 1452 0,'-9'-2'649'0,"4"2"-390"0,0 0-162 0,1 5 29 16,2 0-8-16,0 5-8 0,-1-2-14 0,-1 6-43 15,-1 0-15-15,1 4-9 0,-1-2-4 16,-2 0-16-16,2 1-2 0,-1 4-9 0,1-1-9 0,2-5-15 16,-2 1-17-16,0-4-21 0,1 2-93 0,4-6-60 15,-2 2-127-15,4-8 241 0,5-5-216 0,0 2-101 16</inkml:trace>
  <inkml:trace contextRef="#ctx0" brushRef="#br0" timeOffset="2570.71">17715 4070 1415 0,'9'-2'685'0,"-8"1"-450"0,1-1-157 0,-2 2 35 16,-3-4-41-16,-1 3-5 0,1-2 1 0,-2 1 1 15,0 1-25-15,-6-2-13 0,0 1-5 0,1 1-6 16,-4 2-13-16,1 4-2 0,-2-1-3 0,0 3-1 16,0 1-1-16,-1 2 0 0,0 6-1 0,-1-3-1 15,4 3 0-15,-3-1-1 0,8 1 1 16,-1 1-3-16,2-3-3 0,4 0 1 0,3-3-1 0,1 0 0 16,1-3 2-16,7-1-1 0,2-1 0 15,0-2 2-15,2-1 3 0,2-2 2 0,-1-1 0 0,2 3 7 16,4-2 2-16,0-1 2 0,-6 2 3 0,4 2 5 15,-1 0 2-15,-2 2 3 0,-4 0 3 0,-1 4 3 16,-5 0 0-16,0 2-1 0,-2 1 0 0,-6 5-1 16,-3-3-1-16,0 4-3 0,-5 1-2 0,-4-3-7 15,1 3-1-15,-4-4-1 0,1-1 1 0,-2-3-4 16,3 2 1-16,1-7-3 0,1-1 1 0,3-2-4 16,0-4-1-16,1 1-2 0,0-3-1 0,2-3-2 15,4-3-8-15,-2-5-26 0,2 4-18 0,0-2-19 16,2-4-26-16,2 0-33 0,2-3-176 0,3-2 221 15,-1 0-146-15</inkml:trace>
  <inkml:trace contextRef="#ctx0" brushRef="#br0" timeOffset="2904.06">17486 3887 1213 0,'-6'1'607'0,"2"-1"-309"0,0 1-162 16,1-2 67-16,3 1-46 0,-2-1 3 15,2 1-15-15,0 0-57 0,0 1-20 0,0-1-15 0,0 0-15 16,0 0-26-16,0 1 12 0,0-1-18 0,3 0-6 16,-2 0-17-16,2 3-18 0,0-2-25 0,0 1-124 15,0-1-108-15,2 1 216 0,0-2-162 0,0-2-129 16</inkml:trace>
  <inkml:trace contextRef="#ctx0" brushRef="#br0" timeOffset="3231.28">18073 3819 965 0,'0'-1'476'0,"-1"0"-259"0,-3 1-110 0,-2 0 59 16,0 2-25-16,-1 2-3 0,0-2 6 0,0 5-29 15,-2 6-7-15,0 1-14 0,2 3-11 0,0 6-11 16,-1 8-27-16,0-2-8 0,2 9-8 0,-1 5-8 16,0 0-13-16,1 2-1 0,1 1-3 0,0 0-3 15,0-4-25-15,1 4-12 0,1-9-12 0,-1-1-9 16,2-4-27-16,-1-3-10 0,1-7-7 15,0-1-6-15,-1-8 4 0,1-5 0 0,1-3 5 0,0-3 1 16,-1-2 17-16,2-11-4 0,-5-3-54 0,3 0-39 16,1 0 127-16,-2-5-75 0,3-1-33 0</inkml:trace>
  <inkml:trace contextRef="#ctx0" brushRef="#br0" timeOffset="3394.88">17869 4123 929 0,'-5'-8'568'0,"0"8"-236"16,1 3-174-16,6 5 99 0,-2-2-60 0,5 2-51 15,3 2-18-15,5-1-16 0,0 1-13 0,1-1-36 0,8-3-6 16,8-4-1-16,2 3-8 0,-1-2-12 16,6-3-5-16,-3-4-5 0,9 2-40 0,-2-7-45 15,2 3-62-15,-9-4-123 0,2 0 185 0,0-2-124 16,-3-1-64-16</inkml:trace>
  <inkml:trace contextRef="#ctx0" brushRef="#br0" timeOffset="4532.82">16960 5070 690 0,'-9'0'374'0,"1"0"-169"16,2 2-110-16,0-2 53 0,1 0-4 0,-1 0-6 0,4 0-8 16,-2 1-26-16,0 0-6 0,2-2-5 15,1-1-1-15,1 0-13 0,-1 2-2 0,1-4-6 16,0-2-4-16,1 3-12 0,0-2-6 0,5 1-5 15,-3 0-4-15,1-1-12 0,2 2-1 0,0-1-5 16,1 4-5-16,0-1-4 0,-1-1-4 0,3 2-1 16,0-1-4-16,2 1-3 0,-1 0 0 0,3 1-1 0,1-1 1 15,5 0 0-15,-1 0-1 0,-1-2 2 0,9 4-1 16,-1-1 1-16,3 0-2 0,1 2 1 0,1-1-1 16,0-1 0-16,2 1 1 0,-5-1-1 0,0-2 2 15,-1 1-1-15,-2 0 0 0,-4-3 1 0,-1-1 0 16,0 2 1-16,-1 4-3 0,-2 0 1 0,-2 0-1 15,-1 1 2-15,-1-1-2 0,1 5 2 0,-2-2-2 16,-1-1 0-16,1 1 0 0,-1 0 0 0,0 0 2 16,1 1-2-16,-1-2 0 0,2-3 1 0,0 6 1 15,-1-6-2-15,1-1 1 0,1 0 1 0,5 0-3 16,-3-1 3-16,6 2-2 0,-1-1-2 0,-1 0 1 16,4 0 1-16,1-1-1 0,4 1 0 0,-4 0 1 15,1-2 0-15,3-1 0 0,4 3-1 0,0 0 1 16,10 4-3-16,-2-1 3 0,4 3-1 0,0-2-1 15,46 9 0-15,-44-6 2 0,-3-2 0 16,3 1 0-16,0 2 0 0,-1-3-1 16,4 2 1-16,0 0-1 0,0-2 1 0,-4 0 0 0,-2 0-2 0,5-1 2 15,2-1 0-15,-8 1 0 0,-1-3 1 0,0 0 1 16,6 2 0-16,1-2-1 0,1 0 1 0,-9 1 0 16,-2-1 1-16,3 0 1 0,-6-1-1 0,-1 2-2 15,-5-2 1-15,0 0 1 0,-4 1-1 0,-2-1 1 16,0 1-1-16,1 0 1 0,-6-1 0 0,7-1 0 15,-7 1-1-15,1 1 2 0,-4-1-2 16,4 0 0-16,-1 0 0 0,-3 1 0 0,1 0 0 16,-4 2 0-16,-1-3-1 0,0 0 0 0,5 1 3 15,-5-1 5-15,-1 0-2 0,3 0 1 0,0 0 3 0,3 0 2 16,3 0 0-16,-1 0 1 0,-3 0-3 0,6 0-3 16,0 0 1-16,0 0-2 0,-1 0 0 0,0 0-2 15,-1-1 0-15,1 1-1 0,-1 0 1 0,-2 0 0 16,-1 0 1-16,-5 0 0 0,0-1 1 0,-3 1 0 15,0 0 4-15,-6 0-1 0,1-2 0 0,-1 2-2 16,-1 0 0-16,-2-1-6 0,-1 1-6 0,-1 0-22 16,-2 0-14-16,-1 1-16 0,2-1-19 0,-3 0-19 15,0-1-29-15,3 1-116 0,-1 0-128 0,2-1 268 16,3 0-171-16,-2-1-81 0</inkml:trace>
  <inkml:trace contextRef="#ctx0" brushRef="#br0" timeOffset="4917.1">19919 5019 1124 0,'0'-1'487'0,"-1"2"-278"0,-4-2-112 16,3 1 33-16,1 0-20 0,-1 0-8 0,-1-2-17 0,3 3-12 15,0 0-16-15,1-1-8 0,4 2-17 0,3 0 0 16,-1-2-3-16,4 4-2 0,1-1-2 0,4 3-3 16,-2-4-2-16,3 0-2 0,0 3-1 0,4 0-5 15,-1 0-2-15,0 1-1 0,0 3-2 0,-2-4 1 16,4 5-1-16,-9 1 1 0,2-1 0 0,-4 2 3 15,-2 1 6-15,-6 1 4 0,0-2 5 0,-5 4 9 16,-3-2 4-16,-6 2 3 0,-3 4 3 16,-1-4 1-16,-2 3-1 0,-8 5 0 0,1-1-2 15,1-2-11-15,-1 2-6 0,-1-2-2 0,2-1-4 16,-2-5-6-16,-3 3-4 0,13-11-7 0,2 2-15 16,-2-2-17-16,9-4-22 0,3-2-35 0,5-3-241 15,2 1 263-15,6-3-151 0,1-12-116 0</inkml:trace>
  <inkml:trace contextRef="#ctx0" brushRef="#br0" timeOffset="7489.48">21078 4678 890 0,'-3'-5'435'16,"-3"0"-297"-16,5 5-93 0,1-3-1 0,0 3-7 0,1 0 6 15,-1 3 3-15,2-1-2 0,-2 3-17 0,-3 5-1 16,2-1-4-16,0 4-2 0,-4 1-2 0,1 8-3 16,-2-1-4-16,0 4-1 0,1 10-1 0,-3 7-3 15,-1-3 0-15,4 16-3 0,-1-2 2 0,-2 6-3 16,3 2 1-16,-4 6 1 0,1-1-3 0,3 0 1 16,-2 4 0-16,2-1 1 0,0 1-1 0,0 0 2 15,5-1-1-15,-3-2-2 0,0 0 2 0,2-7 0 16,-3-4-1-16,-1 6-1 0,3 1-1 0,-1-9 1 15,1-5 0-15,1 2 1 0,-4 3 3 0,2 1-2 16,1-1 1-16,-3-8 2 0,-4 6 1 0,3-1-3 16,-3 1 1-16,-2 0 0 0,-1 0 1 0,0-1-1 15,-1 2 1-15,0 1-1 0,-1 2-1 0,-2-4 2 16,1 3-3-16,0-1 1 0,-1 2-1 16,1 1 0-16,2 0-2 0,-3 0-1 0,4-5 1 0,0 3 0 15,3-4 1-15,-1-1-2 0,3-5-1 0,1-4 1 16,0-3 2-16,2 2 0 0,1-9-1 0,3-1-1 0,-4 1 0 15,2 1 2-15,1-6 0 0,0-3-1 0,1 0-1 16,0 1 2-16,0-3-1 0,-1 1 2 0,1-5-1 16,0 1 3-16,0-2 0 0,0 1 1 0,-1-2 5 15,-1-4 10-15,1 0 4 0,-1-1 2 0,2 0 4 16,-2-3 4-16,2 0 3 0,-1-3-2 0,0 0 0 16,1-2-3-16,0 0-2 0,2-1-1 15,-2 2-3-15,4-3-4 0,0 1-1 0,1 1-1 16,1-2-2-16,-2 1-8 0,5 2-3 0,2 1-1 15,1 0-1-15,-2-1-4 0,4 3 0 0,-2-3 1 0,7 4-3 16,2-2 0-16,0 1 2 0,3-1-2 0,4-1-1 16,-1-1 1-16,5 1 0 0,1 1 0 0,-1-3 0 15,3 0 0-15,-2 0 0 0,2-2 1 0,-1-2 0 16,2 2 0-16,2-3-1 0,0-3 1 0,3 1 0 16,-3-3 2-16,1 0-1 0,0 5 7 0,0-1 7 15,0-1 2-15,-2 3 2 0,1 1 1 0,-5 2 4 16,1 2 0-16,-2 4 1 0,-2-3-8 0,-4 3-4 15,-5 0-5-15,3 4 0 0,2 0 0 0,-4-1-4 16,-3 1-1-16,-1 2 0 0,3-1 0 0,-1 3 0 16,1 0 0-16,-7-1-1 0,2 0-1 15,-2 1 1-15,0-1-2 0,2 0 0 0,-6-2 1 0,2 0-2 16,1-4 1-16,-1-1 0 0,-1-1 0 0,-1-1 0 16,-1-5 1-16,-1 0 1 0,3-1 1 0,-4 0 2 15,2-7-2-15,-1 0 2 0,-2 0-1 16,2-4 2-16,-2-3-2 0,1 0-3 0,-1-4-1 15,-2-1-1-15,1-3 0 0,-1 1-1 0,-1 1 0 0,1-4-2 0,-3-6 0 16,0 0 2-16,0 1-2 0,-1-3 0 0,0-1-1 16,-1-15-3-16,-1-5-5 0,0 3 1 0,-2-1 0 15,0-15 0-15,-1 0 1 0,0-7 0 16,-2 0 2-16,4 0 4 0,-3-1 4 0,3-2 0 0,0 0 1 16,4 6 2-16,-1-2 1 0,4 4-2 0,1 0 1 15,1 4 1-15,1-1 1 0,5 4 0 0,0 2 3 16,3 0-2-16,1 4 0 0,4 1-1 0,0 1 1 15,-1 7-1-15,-1 1-4 0,8-6 2 16,-2 2-1-16,-2 6-2 0,0-1 0 0,-5 1 2 0,3-12-1 16,0 2 0-16,2 0 2 0,-8 3-2 0,-1-7-1 15,-3-2 3-15,0 0-2 0,-5-4 3 0,-3 3 0 16,-1-1 1-16,-4 3 0 0,-6 2-1 0,-1 10 3 16,5 0 0-16,-7 9 0 0,0 5-2 0,-2 6-1 15,0 1 1-15,1 10-3 0,1 0 2 0,4 4-4 16,-6-2 1-16,4 4-1 0,-1-2-1 0,4 5 1 15,2-1-4-15,0-1 1 0,5-1-2 0,-4 2 1 0,4 0-1 16,6-3 2-16,-1-1-2 0,1 1 0 16,3-2 2-16,-4-1 3 0,1-4-3 0,3-3 1 15,0 0 2-15,-5 1-3 0,5 0 4 0,-4-3 0 16,4 1-1-16,-1 2-2 0,-1 4 2 0,-4-2 0 16,3 4 2-16,2 3 0 0,-8 4-1 0,2-1 1 15,-1 4 1-15,-5 0 1 0,4 3 1 0,-1 1 0 16,0-2-2-16,-8 2 2 0,2-1-1 0,1 1-1 15,-4 0 0-15,6 0 0 0,-9-1-2 0,-2 0 2 16,-4 0-1-16,4 0 1 0,2 1 1 0,-5-1 0 0,-3-2-1 16,-2 3 1-16,3-2 1 0,-2 1 0 0,-2-2 0 15,-7 2 0-15,-5-1-1 0,2 0 1 0,-8-1-1 16,-15-1 1-16,4 4-2 0,-13-3 0 0,0 5-1 16,-8 0-2-16,-3 0 0 0,-1 5 0 0,-4-2-1 15,10 7-2-15,-6-2 2 0,13 3-2 0,1-2 0 16,12-3 0-16,-5 6 0 0,29-9-3 15,-5 4-4-15,16-5-9 0,8-4-22 0,13-3-19 0,0-4-32 16,17-3-225-16,10-3 252 0,8 4-145 0,4-3-108 16</inkml:trace>
  <inkml:trace contextRef="#ctx0" brushRef="#br0" timeOffset="7945.83">21043 5337 806 0,'-19'12'361'0,"2"-3"-191"15,3 0-82-15,5-1 28 0,-5 0-8 0,8 0-4 0,-4-1-8 16,4-1 1-16,2 1-9 0,1-3-22 0,3 1-5 15,2 2-2-15,0-3 5 0,10 2-2 0,-2-1 2 16,3-2-13-16,8-2 11 0,1 2-2 16,5-3-3-16,1-7-2 0,15 0-10 0,-2-3-2 0,9-3-6 15,7 1-4-15,4 0-13 0,-2-4-3 0,7 3-4 16,0 4-2-16,5 4-3 0,-3-2-3 0,-1 7-3 16,-4 0-2-16,-3 3 3 0,0 7-3 0,-9 1 0 15,0-2-6-15,-9 0-23 0,-6 3-8 0,-6-1-13 16,0 0-18-16,-8-4-22 0,-10-2-25 0,-1 1-111 15,-1 0 155-15,-5 0-88 0,-5-3-39 0</inkml:trace>
  <inkml:trace contextRef="#ctx0" brushRef="#br0" timeOffset="8445.92">21094 6125 520 0,'-4'1'318'0,"1"-2"-109"0,2 1-92 0,1 0 54 15,1 0-17-15,1 0-5 0,-2 0-4 0,3-1-10 16,-2 1-8-16,4 1-18 0,-2 0-3 0,4 0-3 15,0 0-3-15,3 1-13 0,3 0-3 0,6 1-6 16,0-1-6-16,-1 0-19 0,13 2-6 0,9 0-3 16,-3-1-5-16,1 1-15 0,7 0-6 0,1-2-4 0,8 2-2 15,2-3-3-15,1 2-1 0,-10-3-4 0,8 1-3 16,1 1-2-16,-4 2-9 0,-5-1-10 0,-1-2-36 16,-3 1-20-16,-5 1-25 0,-5-2-35 0,-3-1-179 15,-1-1 228-15,-8-7-140 0,0 3-75 0</inkml:trace>
  <inkml:trace contextRef="#ctx0" brushRef="#br0" timeOffset="8952.6">20871 6962 1087 0,'-9'5'512'0,"4"2"-278"0,-3 3-122 16,0-2 45-16,8 2-31 0,-1 1-4 0,8 0-9 15,-4 1-7-15,16-1-7 0,2 1-9 0,5-3-20 16,8 2-8-16,8-5-7 0,0-1-3 0,-1 0-19 16,15-10-7-16,17-1-6 0,-8-4-4 0,-2 0-8 15,11-6-4-15,-5-1-1 0,17-3-66 0,-8 0-49 16,3-1-65-16,-23 2-118 0,7 4 214 0,-1-2-159 15,-7 4-73-15</inkml:trace>
  <inkml:trace contextRef="#ctx0" brushRef="#br0" timeOffset="9479.41">21604 4911 1233 0,'-3'1'555'16,"2"-1"-314"-16,1-4-132 0,2 1 38 15,1-1-3-15,2 1-2 0,-3 0-1 0,0 1-29 0,0-1-16 16,-2 3-14-16,0 0-12 0,-1 3-21 0,0-2-9 0,-6 9-5 16,3 2-9-16,-4 5-12 0,1 0-2 15,-6 15-5-15,0-3 0 0,1 4-10 0,-2 4-9 16,2-5-14-16,1 3-17 0,0-5-23 0,6-8-29 0,3 6-125 15,2-4-138-15,1-7 260 0,7-1-179 0,5-6-82 0</inkml:trace>
  <inkml:trace contextRef="#ctx0" brushRef="#br0" timeOffset="10046.44">21491 5566 690 0,'0'-2'384'16,"0"-5"-167"-16,-2 3-105 0,2 2 37 0,2 0-13 0,3 2-4 15,-3 0 10-15,3-2-12 0,-2 1-9 0,1 1-33 16,5 1 7-16,-2 1-8 0,2-1-6 0,0 0-6 16,2 1-17-16,-2 0-5 0,4 0-8 0,-2 3-6 15,0 1-15-15,-1-1-4 0,-3 1-3 0,1 3-4 16,-5 1-3-16,3-1 0 0,-6 2-2 0,0 2 3 16,-4 2-3-16,2-1 2 0,-7 1-1 0,1 1 1 15,-4-1-1-15,-4 3-1 0,3-2 1 16,-3 0-2-16,2-4 2 0,-2 0-1 0,-3 2 12 15,2 0 2-15,5-2 0 0,-4-2 0 0,4 2 1 0,0-1 0 16,6 2-3-16,-2 0 0 0,7-3-13 0,0 1-2 16,2 0-3-16,2 0-2 0,3-1 0 0,4-4-1 15,2-2-2-15,3 1-2 0,6 0-1 0,4-5-49 16,-3-1-30-16,6-3-44 0,-2-4-70 0,2 3 140 16,1 0-108-16,-10-9-45 0</inkml:trace>
  <inkml:trace contextRef="#ctx0" brushRef="#br0" timeOffset="10713.09">21218 6454 938 0,'-3'-1'481'16,"0"-1"-248"-16,-1 2-124 0,3 0 78 0,-1 0-35 15,1 2-33-15,1-2-5 0,0 1-12 0,1-1-8 16,5-1-16-16,-2-1-11 0,4 1-22 0,5 1-3 16,-1-2-7-16,5 0-5 0,1 0-6 0,6-2-8 15,-1 3-3-15,3-2-1 0,-2 2-3 0,3 1-5 16,0-1 1-16,-1 3-1 0,-3-2 1 0,-1 4-3 15,0-1 2-15,-5 5-2 0,0-3 1 0,-4 5 1 16,-2 1-3-16,-5 0 1 0,2 2-1 0,-7 1 5 16,-1 2-1-16,-7-3 1 0,1 4 1 0,-3-5-1 0,-5 0 3 15,1 3 1-15,-2 0 2 0,-1-5-2 0,3 1-1 16,-1-3 3-16,-4 1 4 0,3-3 2 0,-2 1 0 16,6-4-2-16,-2-2-3 0,0 0 1 15,4-1-1-15,3 0-5 0,1-2-5 0,-1-2-3 16,3 0 0-16,3-3-1 0,7 3-1 0,-3-1 0 15,5-1-1-15,1 1 1 0,4 1 1 0,2-1 0 16,-4 2 0-16,4 3 1 0,-3-1 0 0,4 2 1 16,1 7 0-16,-6-1 0 0,1-1 2 0,-4 5 0 0,1 6 2 15,-1-2 1-15,-4 1 1 0,-4 1-1 0,-2 3 3 16,0 3 3-16,-6 4 0 0,2-2 8 0,-8-4 3 0,-2 1 11 16,1 1 4-16,-5-3 3 0,3-2 0 15,-7-5 3-15,-5 0 1 0,3-4-8 0,0-3-9 16,-2-5-11-16,0 0-7 0,-2-5-3 0,1-1-9 15,5-7-46-15,1 1-26 0,7-7-36 0,0-2-51 16,6-2 112-16,-1 0-89 0,14-12-33 0</inkml:trace>
  <inkml:trace contextRef="#ctx0" brushRef="#br0" timeOffset="19683.82">16005 5025 666 0,'-6'0'361'0,"-1"0"-185"0,7 1-86 0,-2 0 74 0,5 2-52 15,3 1-1-15,-3-2 2 0,3 1-16 0,3 1-1 16,0-2-13-16,3-1-14 0,3-1-9 0,0-3-19 15,2 1-5-15,1-3-7 0,1 2-5 0,0-5-10 16,2 2-1-16,-4 3-3 0,1-1-2 0,-1 1-2 16,-1-1 0-16,-8-3-1 0,2 4 1 0,-1 2-1 15,-5-1-4-15,-2 1-5 0,1 0-9 16,-3-1-31-16,-1 2-18 0,-1 2-16 0,-1-2-24 0,0 0-21 16,-2 0-30-16,-3-3 87 0,2 1-62 0,0 2 9 15</inkml:trace>
  <inkml:trace contextRef="#ctx0" brushRef="#br0" timeOffset="20120.34">16109 5026 634 0,'-5'-1'361'0,"0"0"-152"0,2 1-110 0,-1 1 33 0,-2-1 4 15,-1 3 6-15,2 0-11 0,-2 0-45 0,0 0-10 0,1 1-5 16,-5 0-3-16,1 1-7 0,1 1-7 15,1-1-17-15,0 2-1 0,1 2-5 0,0 1-1 16,1-2-5-16,3 3-5 0,-1-2-2 0,3 2-2 16,0 0-3-16,0-3-5 0,0 0 1 0,4 1-2 15,-1-4 1-15,1 0-2 0,1 1 1 0,3-4-2 16,0 1-1-16,2-2 2 0,-1-1-1 0,1 0 0 16,2-1-1-16,2-2 2 0,-2 1 0 0,3-1-1 15,-3 1 4-15,1-1-1 0,-2 0-1 0,3 1 3 16,-2 1 1-16,1 1-3 0,-2 0 2 0,0 1 0 0,2 2-1 15,-1 5-2-15,0-1 2 0,-3-3-4 0,2 7 0 16,-1-1 1-16,-1 1 0 0,-2 0-1 0,-1 2 0 16,1-2 2-16,0 4 2 0,-5-3 2 0,-1-1 11 15,0 0 2-15,-3 0 2 0,-1-1 2 0,-1-2 8 16,-3 1 1-16,-1-2 0 0,0 0 2 0,1-1-4 16,-6-4 1-16,1 1-1 0,-1-1-2 0,2 0-6 15,-2-3-2-15,1-1-3 0,1 2-3 0,0-1-9 16,2-1-3-16,1 0-1 0,0-2-2 15,3 2-3-15,-1-1-1 0,3 0 0 0,-1 0-3 16,1-2-3-16,3 2-15 0,0-1-14 0,1-2-55 16,1 2-31-16,3-1-40 0,1-3-57 0,2-2 139 15,2 0-115-15,1-2-26 0</inkml:trace>
  <inkml:trace contextRef="#ctx0" brushRef="#br0" timeOffset="20936.07">16352 5086 1054 0,'-12'-3'434'0,"7"2"-234"0,-6-1-92 16,5 0 45-16,0 1-31 0,6 0-9 0,-3-1-7 15,3 0-13-15,0-1-17 0,3 0-13 0,1-1-19 16,5 2-7-16,1-2-1 0,1 0-5 0,-2-2-3 16,2 1-1-16,-4-1-1 0,0 0-2 0,4 1-4 15,-4-1 0-15,3 3-4 0,-4-1-2 0,3 1-6 16,1 1-3-16,-3 1 0 0,2-1-1 15,-2 0-2-15,1 3-2 0,1 1 0 0,-2-2 2 0,1 2 1 16,2 1-1-16,-1-1 0 0,2 5-1 0,-4-1 2 16,1-2 1-16,0 3-3 0,0 1 1 0,-1-1 0 15,0 5 0-15,-2 2 0 0,2-4 0 16,0 3-1-16,-3 0 1 0,-1 1 1 0,1 0-1 0,-1-1 1 16,-1 1-1-16,-1-2 1 0,-1 1-1 15,-1 1 2-15,0-4 0 0,0 1 1 0,-2-3 0 0,1 2-1 16,-2-4 1-16,0 3-2 0,-1-4 1 15,0 1 1-15,-2-3-2 0,1 3 0 0,0-1-1 0,-2-2 1 0,-1 5-1 16,0-1 0-16,1-2-1 0,-2 3-1 0,0 0 1 16,-2-3 1-16,0 3-1 0,0 1-1 0,0-3 0 15,0 2 1-15,0-2-1 0,1 1 1 0,4-1-1 16,1 0 0-16,-5-2 1 0,7 0-1 0,-2-4 2 16,1-1-1-16,-1 0 0 0,0-2 0 15,0-3-1-15,-2-3 0 0,3 2 0 0,-4-3 0 0,5 1 0 16,-2-1 0-16,0-1 1 0,0 0-1 15,1 1 1-15,-2-1 1 0,4 1 0 0,2-1-1 16,-4 2 0-16,2 0 2 0,2 3-1 0,1 0 0 16,0-2 3-16,0 4-2 0,0 2 0 0,0-3 1 0,2 1-1 15,0 1 0-15,1-1 0 0,2 1-1 0,0-2-1 16,1 0 1-16,0 1 1 0,4 0 0 0,-3 0 5 16,3 0 0-16,-1-1 1 0,-3 4 1 0,2 1 2 15,6 2-1-15,-5 3 0 0,3-1 0 0,-1 7-5 16,-1-3 0-16,0 5-2 0,3 0 1 0,2 4-4 15,-4-3 2-15,3 5-1 0,-4 0 1 0,5-1-2 16,2 2-1-16,-2-3 1 0,3-1 1 0,-6-1 0 16,4-2 0-16,0-2-1 0,2 2 1 0,-4-5-1 15,3-2 2-15,-3 0-1 0,3-2 0 16,-4-4-1-16,1 2-1 0,-4-2-3 0,-1-4-46 0,1 1-28 16,-3-2-55-16,-1 0-83 0,-6-2 155 0,2 0-115 15,-3-3-49-15</inkml:trace>
  <inkml:trace contextRef="#ctx0" brushRef="#br0" timeOffset="34151.58">16758 5261 110 0,'-3'1'142'0,"2"1"-9"0,-5-1-57 16,6 3 50-16,3 0 3 0,0 0-2 0,0 1-39 15,0-2 8-15,0 1-2 0,3 2-5 0,-1-3-3 16,-2 2-6-16,-1-2-1 0,-2-1-5 15,3 0-3-15,0 1-13 0,-1-1-6 0,1 0-4 16,-1 1-3-16,2 0-9 0,0 1-2 0,-2 0-3 16,-2 0-2-16,0 0-7 0,0-1 3 0,0 3-4 15,2-2 0-15,-2 1-6 0,0 0-2 0,3-1 0 16,-1 1-3-16,-1-2 0 0,4 3-5 0,1 0 5 16,-4 0-2-16,4-4 2 0,-1 4 0 0,1-2 0 0,2 2 5 15,1-3-2-15,-2 0 3 0,3 1-4 0,-1-1 3 16,2 3-2-16,0-1-3 0,-1 0-1 0,0 1-3 15,-2-1 2-15,-2 1-2 0,-1 2-1 0,2 0-1 16,-3 1 1-16,2 1 1 0,-1-1-1 0,0 2 0 16,-2 0 1-16,0-1 1 0,1 0-2 0,-1 0 0 15,0 1 0-15,4 0 0 0,-3 0 0 0,1-1-2 16,1 1 0-16,1-1-1 0,-1 1 2 0,-1-3-1 16,1 0-3-16,-1 2 1 0,2 0-1 0,-2-1 0 15,2 0 1-15,-2 0 0 0,4 1 0 0,-2-2-1 16,1 2 2-16,-2-2 0 0,1 1 1 0,-1-1-2 15,1 1 1-15,-2 1 1 0,1-1-3 0,-3 1 3 16,1 0-1-16,-2-1 0 0,0 0-1 0,-1 1 2 16,2 1-2-16,1 0-2 0,-3-3 2 15,3 2 0-15,1 1-1 0,-1-1 2 0,2 1-2 0,-2-2 1 16,-1 0 0-16,3 0 1 0,-1 2-1 0,-1-2 1 16,1 1-1-16,1 0-1 0,-2-3 2 0,-2 1-2 0,4 1 2 15,-4 0 0-15,3-3 0 0,-1 1-1 0,-1-2 1 16,-2 2 0-16,1 0 0 0,2-1 0 0,-2 1 1 15,-2-2-1-15,0 3 2 0,-1-1-1 0,1 0 3 16,1 2-2-16,0 0 1 0,0 0 2 0,-1-1-1 16,0 1 1-16,1 0 1 0,-2 1-2 15,1 0 2-15,0-1 1 0,-2 0-2 0,0 1 0 16,1 1 1-16,0-2-3 0,-2-2 1 0,2 2 0 16,-2 0-2-16,1-2 0 0,-2 2-2 0,3 2 0 15,-3 0 0-15,3-1 0 0,-1 0-1 0,-1 0 1 0,0 3-1 16,1-3 0-16,1 1 2 0,-3-3-2 0,2 2 0 15,2 1 0-15,-2 0-1 0,-1 0 3 0,3-1-3 16,-1 1 1-16,1 1-1 0,0-1 0 0,0-2 2 16,0 1 0-16,0 1-1 0,0-2-1 0,-1 1 1 15,-1-3 1-15,2 3 0 0,-2-1-1 0,1 1-1 16,-2-1 2-16,-2 2 1 0,2 0 0 0,1-1 5 16,-3 1 3-16,0-2 1 0,2 3 5 0,-2-3 0 15,1-3-3-15,1 5 3 0,-2-1 0 0,2-1-5 16,-1 1-3-16,1-1-3 0,0 1 0 0,1 1-1 15,-2 0 2-15,1-3-3 0,0-1 0 0,-2 0-1 16,2-1 0-16,0 1 1 0,-2 1-3 0,2-3 1 16,0 3-1-16,-2 1 1 0,1-4-1 0,2 4 2 15,-3-1-2-15,2 0-1 0,0-1 1 16,-2 1 1-16,2 4-2 0,0-5 0 0,-1 3 1 0,2 2 0 16,0-1 0-16,-1-1 1 0,-1 1-1 15,2-2 2-15,-1-3 0 0,-1 4-2 0,1-3 2 0,0-1-1 0,0 2 1 16,-1 0-1-16,0-4 1 0,2 2-2 0,-2 0 0 15,2 2 2-15,-2-1-2 0,0-1 1 0,2 0-1 16,0 3-1-16,-1-3 0 0,-1 2 0 0,1-1 2 16,0-1-2-16,1 3 0 0,-2-3 0 0,2 2 1 15,-1-3-1-15,1 2 1 0,-2-3-1 16,1 0 2-16,0 1-1 0,-2-1 1 0,0-3-1 16,0 5 0-16,0-2 2 0,0 4 0 0,2-1-3 15,-2 0 0-15,0 1 0 0,1 0 1 0,2 0-1 16,-3-2 2-16,2-1-2 0,-6-1 0 0,6 2 3 15,0 2-3-15,-2-4 0 0,-1 1 1 0,0 0 0 0,-2 1 0 16,6 2 0-16,-1-1 1 0,0-1-2 0,-2 0 1 16,3 2 2-16,-1 0-2 0,0 0 1 0,3-1 0 15,-5-1-1-15,-1 0 1 0,3 1 0 0,2 0 2 16,0-1-2-16,-2 2-1 0,1-1 1 0,1-2-2 16,1 3 2-16,-5-4-2 0,2 2 3 0,-3 0-3 15,0 0 1-15,0-2 1 0,0 3-1 0,0-3 2 16,0 3-1-16,-1-1 0 0,0 1 1 0,0-4 0 15,2 2 0-15,0 0-1 0,-1 0 3 0,1-3-3 16,0 1 1-16,1 2-2 0,1-3 0 0,1 2 2 16,0 2-3-16,-2-3 2 0,4 2-2 0,-2 1 2 15,2-3-2-15,-3 1 2 0,3 1 0 0,-6-1-1 16,3-1 0-16,2 1 0 0,-5 0 2 0,2-1-2 16,-2 1 0-16,3 2-1 0,-2-3 2 15,1 2-1-15,-1 0-1 0,0-1 1 0,1 3-1 16,0-1 2-16,-1 1-2 0,0-1 2 0,0-1 0 0,1 4-2 15,-1-2 0-15,1-1 1 0,-1 1 0 0,1-1-1 0,0 0 0 16,-1 3 0-16,0-2 0 0,0-2 1 0,2 2-1 16,-1 0 0-16,-1 1-1 0,2 0 1 0,0-3 0 15,-2 2 1-15,2-2 0 0,-1 1-1 0,0-2 1 16,0 0 2-16,-1 0-2 0,2-1-1 0,0 2 1 16,0-2-1-16,-1 0 1 0,2 1-1 15,-1 0 0-15,1 1 0 0,-1-2 0 0,-2-2 0 0,0 2 1 16,2 3 1-16,-2-2-2 0,-1 3 2 15,1-2-1-15,-2 0-1 0,3 0 0 0,-1 7 0 16,0-5 0-16,-1 1 0 0,2 1 0 0,1-1 0 0,-2 0 0 16,1 1 0-16,-2 0 0 0,-4-4 0 0,8 6 0 15,-4-4 1-15,2 2-1 0,0-1 2 0,0 0-2 16,-2-1-1-16,5-1 1 0,1 2 0 0,-4-3 0 16,2-1 1-16,-2-3-2 0,0 2 0 0,2-2 1 15,0 4 0-15,2-4-2 0,0 0 1 0,-3 0 0 16,3-1 0-16,1 4-1 0,-2-4 1 0,1 2 1 15,0-1 0-15,-3 2 0 0,2-1 0 0,1 2 0 16,-3 1-1-16,-3-4-1 0,3 4 1 0,-1-1-2 16,-2-2-3-16,4 3-2 0,-6-1-8 0,4-1-6 15,0 1-2-15,0 2-7 0,-3-1-23 0,1-1-12 16,-4-1-13-16,-1 2-21 0,4-3-95 0,1 2-102 16,-1-2 210-16,2-2-147 0,0-2-97 0</inkml:trace>
  <inkml:trace contextRef="#ctx0" brushRef="#br0" timeOffset="34713.61">16222 7602 1074 0,'1'3'441'0,"-1"-1"-285"15,-2-1-101-15,0 0 28 0,0 0-35 0,2 0-4 16,0 0-5-16,1 0-13 0,-1-2-6 0,1 6-11 15,0-3-1-15,0 5-1 0,0-1-1 0,-2 2-1 16,0 0 1-16,-3 1 2 0,-1 3 5 0,1 1 14 16,-3 0 4-16,1 5 4 0,-2-2 3 0,1-2 3 0,1 2 1 15,-3 4 6-15,2-2-3 0,0-1-13 16,0-2-5-16,3 1-1 0,-4 0-2 0,1 2-2 16,1 1-2-16,3-4-6 0,1 4 4 0,-2-1-4 15,3-1 2-15,1-1-1 0,1-2 1 0,0 1 1 16,2-4 2-16,2 2 0 0,-1-3 5 0,3-2 1 15,-2 1 1-15,2-3 2 0,0-1-2 0,1 2 1 16,2-5-4-16,-1-1 1 0,3 0-4 0,-1-1-2 16,6-1-1-16,-1 1-1 0,0-1 0 0,2 0-3 15,2-1 0-15,-1 1-3 0,-3-2-3 0,0 2-1 0,-1 0 0 16,-3-3-1-16,3 4-4 0,-5-1 2 0,0 1-1 0,1 0 2 16,0 1-3-16,-1 0 3 0,-3 1-2 15,2 1 0-15,-2 0 1 0,-2 0-2 0,-1-1 2 16,-1 0-3-16,-1 1-4 0,0-1-7 0,-1-2-13 15,0 1-48-15,-1-1-29 0,0 0-40 0,3-2-62 16,-1-5 135-16,-2 0-107 0,8-8-32 0</inkml:trace>
  <inkml:trace contextRef="#ctx0" brushRef="#br0" timeOffset="36543.01">9759 9023 161 0,'0'0'220'0,"1"0"-27"0,1 1-90 16,2-1 54-16,1 4-23 0,2-2-15 0,1 0-20 15,-2-1-10-15,9 4-6 0,-3-4-2 0,2 1-2 16,0 1-1-16,9 1-4 0,-2-3 3 0,4 2-8 15,28-3 50-15,-26 0-69 0,0-1-16 0,0-3-6 16,4-3-1-16,1 3-4 0,-3-1-9 16,0 0-1-16,4 0-1 0,6-1 1 0,3-1 0 15,0 1 3-15,-1 0-2 0,6 3 5 0,-2-4 1 16,2 1 1-16,-2 1 0 0,0 4 1 0,3-1 2 16,-2 2-2-16,-1 3 0 0,-4 0-2 0,2 1 0 15,-3 2 1-15,0 1-2 0,-5-1 1 0,1 1-2 16,-7 1 1-16,3-1-2 0,-3-1 0 0,-1 2-1 15,-4-1 0-15,1 0 1 0,-1 0 8 0,-3-1-3 16,-4 0 9-16,-2-4 3 0,0 2-1 0,-5 0-1 0,-2-3 0 16,0 2-3-16,-7-1-11 0,0 0 3 0,2 3-11 15,-3 1-4-15,0 1-2 0,-3 0-1 0,-3-2-3 16,0 3-2-16,4 0-6 0,-5-2-12 0,2 2-12 16,-1-1-50-16,0-2-35 0,4 2-51 0,-1-2-111 15,4 3 194-15,-3-5-133 0,4-1-47 0</inkml:trace>
  <inkml:trace contextRef="#ctx0" brushRef="#br0" timeOffset="37937.39">16819 4916 548 0,'0'-5'268'15,"1"2"-126"-15,-1 0-61 0,-1-1 28 0,2 2-23 0,-2-1 3 16,0-2 2-16,1 2-6 0,-1-3-14 16,1 1-12-16,0-3-14 0,0 2-3 0,3-1-3 15,-2 1-2-15,0-1-12 0,0-1-3 0,1 3 1 16,-2-3-1-16,0 4-5 0,-3 0-1 0,-2-1-2 0,-4 0-1 15,-3 2-1-15,2 1-3 0,-5-3-3 0,1 4 1 16,-1-1 0-16,-2 1-1 0,-1 1-2 0,1-1 2 16,0 1-3-16,1 1 2 0,-1 1 0 0,0-1-1 15,-1 2-2-15,1-3 0 0,-1 2 1 0,-1-1-1 16,1 0 1-16,-5-1-2 0,3 2 2 0,0-1-2 16,-3 0 2-16,-1-1-2 0,1 1 1 0,-4 2-1 15,3-3 0-15,-1 2 1 0,-2 1-2 0,2-2 1 16,4 6-1-16,-4 0 1 0,-2-1-2 0,8 2 0 15,2 1 1-15,0 0-2 0,-1-1 1 16,2 3 1-16,-2-1 0 0,6-2 0 0,-1 2 0 16,0-1 2-16,1 0 0 0,-1 0 1 0,3-1 0 0,-1 1-2 15,2 0 1-15,-3 1-1 0,2-4 2 0,-1 3 0 16,3-2-1-16,0-2 1 0,-1 2 1 16,2 0 1-16,3 2-1 0,-2-1 0 0,0 0 0 15,-1 0-3-15,-2 2 3 0,1-2-3 0,4 2 2 16,-4-1-3-16,-1 3 0 0,2-3 0 0,4 1 1 0,3 1 1 0,-2 1 0 15,1 0 2-15,-2-1-1 0,3-2 1 16,0 3 0-16,1 5 1 0,3 0 0 0,-3-1-1 16,0-3 0-16,5 6 0 0,-1 1 0 0,2-3 0 0,3 2 0 15,-1-2 0-15,-2-1-1 0,7 2 1 0,0-2-2 16,-1-1 1-16,0-1 0 0,2-2 0 0,-1 0 0 16,3 0 0-16,-3-1 2 0,2-3-1 15,0 1 1-15,2-3 1 0,0 0-1 0,2 1-1 16,0-2 0-16,-4-2 2 0,2 2-2 0,3 0 0 15,2 0 0-15,-3 0-1 0,0 0-1 0,0-1 1 0,2 1-1 16,2-1 0-16,0 1 1 0,-3-1-1 0,0-4 1 16,0 0 0-16,0 0 1 0,1 0 0 0,1-5 1 15,-5 0-4-15,3-3 3 0,-1 0-1 0,2-2-1 16,0 2 1-16,0-6-1 0,-1 1-1 0,1 0 2 16,1 2 1-16,1-1-2 0,-2-3 1 0,-1 2 0 15,-1 0 1-15,1 1-1 0,-4-1 0 0,-1 1 0 16,-4-2 2-16,-3 2-1 0,1-1-1 0,-1 4 1 15,-3-3-2-15,-1 0 2 0,3 0 1 0,-2 1-1 16,1 0 0-16,0-1-1 0,-2-2 1 0,-1 0 0 16,1 1 2-16,2 4-2 0,-3-4 0 0,-3 0 4 15,3 0-2-15,-3 0 1 0,4 1 1 0,-4 0 2 16,-2-4-1-16,-3 4-1 0,4-1 2 0,-1 0-2 16,-3 0 0-16,1-1 1 0,-4 2 0 15,4 1-3-15,-2-3 2 0,1 2 0 0,-6-3-1 0,3 3-1 16,0 1-1-16,-2 1-1 0,1 0-2 15,-4 3 1-15,-2-1-1 0,-2-2 0 0,5 6 1 0,-3-4-2 0,-2 0 1 16,0-1 0-16,-1 2 0 0,4-1 0 0,0-1 0 16,-1 0-1-16,-1 4-1 0,1-2 2 15,2 3-1-15,0 1 0 0,0 0 0 0,-1 3 0 0,2 0-1 16,3 5 0-16,-2-2 1 0,2 3-1 0,1-3-3 16,2 2-27-16,-2 2-26 0,5-3-62 0,-1 1-132 15,3-5 193-15,-1 2-120 0,2-9-62 0</inkml:trace>
  <inkml:trace contextRef="#ctx0" brushRef="#br0" timeOffset="38806.14">15624 8211 190 0,'0'-7'264'0,"-1"-3"-27"15,0 5-120-15,1-1 68 0,0 4-9 0,0-4-9 0,0 1-45 16,0 3-7-16,0-1-7 0,2 1 2 15,0 0-6-15,0 1-4 0,1-1-21 0,3 1 2 16,-1-2-3-16,3 1-11 0,3 1-6 0,4 0-16 16,-2-1-7-16,4-1-6 0,2-7-6 0,5 5-10 15,-2 1-5-15,7 0-2 0,-5-2-1 0,1 1-4 16,1-1 0-16,-6 2-2 0,3 4 1 0,-7-3-7 16,-4 0-5-16,-4 2-10 0,1 1-9 0,-3-2-28 15,-4 4-20-15,-6-1-20 0,-3 1-25 0,4-1-23 0,-7 3-32 16,-5 0 105-16,2-1-75 0,-2 2 3 0</inkml:trace>
  <inkml:trace contextRef="#ctx0" brushRef="#br0" timeOffset="39297.25">15659 8193 652 0,'-5'-1'376'15,"-1"-1"-163"-15,2 2-120 0,1-1 44 0,-1 1-14 16,0 1-10-16,0-1-29 0,2 0-8 0,-1 1-8 0,-2-1 0 15,0 2-10-15,0 0-2 0,2 1-15 0,-1-1 0 16,-2 4-3-16,3-2-4 0,-5-1-2 0,4 5-6 16,-1-2-1-16,-1 2-3 0,-3-1-1 0,2 0-5 15,1 2-3-15,0 0-2 0,3 3 0 0,-4-4-8 16,0 1 1-16,7 0-1 0,0-2-3 0,-2 1 0 16,1-1 0-16,4-1-1 0,0 0-2 0,9 2 2 15,-3-2 0-15,4-4-1 0,0 3 2 0,3-1 0 16,1-4 1-16,6 0 0 15,-3 0 2-15,-1-4-1 0,1 0 0 0,-1 4 2 0,4 2 1 16,-1 2 0-16,1-1 1 0,-10-1 0 0,3 6 3 0,-2 0 1 16,-5-2 0-16,3 3 2 0,-4-2 0 15,-1 1 0-15,2 2 0 0,-6-3 0 0,0 2-2 16,6 1 0-16,-12-3 0 0,3 0 3 0,-4 1 9 16,-4-1 3-16,-1-3 5 0,3 3 2 0,-4-4 7 15,0 1 0-15,-2 0 2 0,0 1-3 0,0-3-2 16,-1 3 1-16,-1-2-4 0,0 0 0 0,-1 0-6 0,1-3 0 15,-1 3 0-15,-1-3-3 0,2 0-6 0,1 0-5 0,2-2-3 16,-3 1-1-16,6-2-2 0,-3 1-3 16,5-2-2-16,-1 3 1 0,1-3-3 0,1 3 0 15,1 0-1-15,2-1-5 0,-2-1-7 0,3 2-12 16,0 1-16-16,2-3-55 0,0 3-33 0,5-1-43 16,1 0-73-16,-1-2 160 0,2 3-122 0,2-10-33 15</inkml:trace>
  <inkml:trace contextRef="#ctx0" brushRef="#br0" timeOffset="40134">15969 8235 536 0,'-6'-4'337'0,"2"0"-132"0,5 1-97 16,1-2 193-16,-3 1-191 0,7 0 2 15,-6-1 0-15,4-3-9 0,3 3-6 0,-2 1-15 16,3-3-2-16,1 2-4 0,-1-3-5 0,1 5-15 0,-1-3-3 0,3 3 5 16,-3-6-3-16,-1 4-8 0,0-1-5 0,0 2-2 15,3 0-2-15,0 1-4 0,-1 2-6 0,-1 0-9 16,1 4-4-16,2-3-4 0,-1 5-3 0,2-1-3 16,-2-1-2-16,1 3-1 0,0-4 3 15,2 5-3-15,0-2 1 0,2 1-3 0,-2 0 0 16,0 1 2-16,1 2-2 0,-2-2 3 0,2 0-3 0,-1 0 1 15,0-1 0-15,-2 4 2 0,0-3 0 0,-4 0 0 0,4 2 0 16,-8-1-2-16,2 0 5 0,-4-1-2 0,0 1-1 16,-2 1 1-16,0-2 0 0,0 0-1 0,-3 1 1 15,4 0-1-15,0-1-1 0,-1 6-1 0,-3-3 2 16,2-1-2-16,1 2 1 0,-4-1-1 0,1 2 1 16,-4 1 1-16,0-5-1 0,1 1 0 0,0 0 1 15,-3 0 0-15,-1 1-1 0,3 1 2 16,-3-2-2-16,0 1-1 0,0-3 2 0,1 4-2 15,2-2 1-15,-2-1-1 0,0 1 1 0,-1-2-1 16,2 2 0-16,-1-1 0 0,1 1 1 0,-3-2 1 16,2 0 0-16,-1 2 0 0,2-4 0 0,-2 0 0 15,1-3 1-15,0 0 0 0,0 3-1 0,2-5 0 16,-2 0-1-16,1 0 1 0,0 0 0 0,0 0 2 16,-1 0 1-16,0-5 0 0,2 2 1 0,-2 0 0 15,1 0 4-15,4 3-4 0,-3-2 1 0,0-2 0 16,2 3-1-16,-2 0-2 0,1-2 0 0,1 0 0 15,-3 1-1-15,4-1 2 0,2 0-1 0,-2 1 2 0,4-2-1 16,0-1 6-16,-4-1 1 0,7 2-2 0,-3-2 3 16,1-1 0-16,-1-2 3 0,3 1-3 0,-1-1 1 15,2 2-5-15,4-2 1 0,-4 2 0 0,4-1-3 16,1-1-1-16,4 5-3 0,-5-3 0 0,6 3 0 16,1 0 0-16,1 4-2 0,1-1 1 0,1 8-2 15,0-3 0-15,-1 5-1 0,3-1 3 0,-2 5-3 16,-1-1 0-16,2 0-1 0,-3 1-1 15,2-1-1-15,-2 0-2 0,-2-4-4 0,-1-2-8 0,3-3-16 16,-1 2-14-16,1-3-15 0,-1-2-17 0,1-2-28 0,2-2-126 16,-3-2-142-16,3 0 270 0,2-3-174 0,-2 0-142 15</inkml:trace>
  <inkml:trace contextRef="#ctx0" brushRef="#br0" timeOffset="41546.91">16627 8377 524 0,'-1'-2'323'0,"-2"1"-123"15,0 1-99-15,1 0 83 0,-1 0-46 16,2 0-8-16,0 0-5 0,-2-1-13 0,3 1-6 16,-2 1-13-16,2 0-7 0,1 1-13 0,1 3-8 15,2-2-4-15,1 0-7 0,1 2-12 0,3-1-6 16,3-2-1-16,-1 2-6 0,-1-3-9 0,6 0-3 0,7 1-3 16,-3-1 0-16,-1 0-7 0,4 0 1 0,0-1-1 0,5 0-1 15,-1 0-2-15,2-1 3 0,-6 0-3 0,6-1 0 16,0-1 0-16,-2 1-2 0,-2-1 0 15,1 0 1-15,0 1-1 0,0 0 0 0,0-1 0 16,3 0-1-16,-2 1 1 0,3-1-1 0,3-2 2 0,0 1-1 16,-1-2-1-16,0-3 0 0,0 3 2 15,-1-5-1-15,-1 0 0 0,4-2 0 0,-2 2-2 16,-6-2 2-16,8 0 1 0,6 0 1 0,-5-4-2 16,3 4 2-16,-3-1 0 0,0-1-2 0,5-2 4 15,-3-2-2-15,1 0 1 0,-7 1-2 0,8-3 3 16,-4 0-2-16,0-2 0 0,2-2 3 0,1 3 6 15,-2-1 2-15,3 0 2 0,-1-1 1 0,-3-1 4 16,1 2 0-16,-4 0 1 0,0-1 0 0,-2-1-7 16,1-1-1-16,0 3-4 0,-2-2-1 0,2 2-3 15,1-3-1-15,-1 3-1 0,-1-2 0 0,2-1-2 16,-2 1 1-16,0-3-1 0,1 4 1 0,-6 0-1 0,-2-3 1 16,3-2-3-16,2 0 2 0,-5 4-2 0,-3-1 1 15,-2 3-1-15,6-8 0 0,-2 5 2 0,2-2-2 16,-4 5 1-16,1-3 1 0,-1-2-1 0,2-1 1 15,-4 3 0-15,1 2 1 0,0-5-2 0,-3 2 1 16,-1 1 0-16,-1 1 2 0,1 1 4 0,-2-1-3 16,-2 0 1-16,-5 0 2 0,4 3 0 0,-1-1-2 15,2-1 2-15,-3 0-4 0,1 1-2 16,-2-1-1-16,3-2 2 0,2 3-4 0,-1-2 2 16,-2-2-2-16,1 2 0 0,-1 2 0 0,0 5 0 0,2-7 2 15,0 3-3-15,-4 1 2 0,3 2-1 0,0 0 0 0,1-4 1 16,0 1 0-16,-1-1-1 0,0 2 0 15,2 2 0-15,-1-4 0 0,1 3 1 0,2-2-1 16,-3 0 0-16,2-1 0 0,1 0 0 0,2 1 1 0,-1-1-1 16,1-2 2-16,-5 1-2 0,3 3 0 0,1 5 1 15,0-3 0-15,-2 5-1 0,-3-3 1 16,-1 2-1-16,1 2 1 0,-4 2 2 0,1-2-3 16,-2-2 1-16,-1 2 0 0,0 0 0 0,3-2-1 15,-4 3 1-15,-2-5-1 0,6 0-1 0,0-1 2 16,0 5-1-16,0-5 0 0,-3-3 0 0,4 1 0 15,3 2-2-15,1-2 3 0,-4 3-1 0,-1-3-1 16,0 1 0-16,3 2 1 0,-1 3-1 0,1-2 0 16,-4 1 1-16,4 2-2 0,1 0 1 0,-2 1 0 15,1 0 0-15,1 1 0 0,0-1 1 0,0 3 0 16,0-3 1-16,0 2-1 0,0-1 0 0,1 3 0 16,0 0-1-16,-2-2 1 0,1 2 0 0,2-1 0 15,0 0-1-15,3-1 1 0,0 2 0 0,-4 0 0 0,3-1 0 16,2-1 0-16,3 4 0 0,-6-3-2 0,0 1 2 15,1-2 0-15,2 0 0 0,1 0 0 0,-1 1 0 16,1 2-1-16,-1-5 0 0,1 3 1 0,3 0 0 16,-1-1-1-16,-4-1 1 0,2 0 0 0,-2-1 1 15,0 0 1-15,1 1 2 0,-2-1 1 0,0-1-2 16,0 2 2-16,2 3 2 0,-2-1-1 0,-2-1-1 16,0 1 0-16,0 1-3 0,-2 0 0 0,3 1 2 15,-2-2-3-15,-1 1 1 0,0 5-2 0,-1-2 0 16,1-1 0-16,0 4 0 0,-4 1 1 0,-4-1-2 0,4-1 2 15,-1 1-1-15,1-1 0 0,-1 4 0 0,1-3 0 16,-4-2 0-16,5 3 0 0,2 0 0 0,-2 1-2 16,-1 0 1-16,2-1-3 0,-1-1-7 0,2 1-28 15,1 1-16-15,-1 0-19 0,0 0-22 0,1 0-96 16,-2-1-69-16,-2 2 172 0,2 0-129 16,-2 1-73-16</inkml:trace>
  <inkml:trace contextRef="#ctx0" brushRef="#br0" timeOffset="42058.99">20383 5099 682 0,'-1'-5'434'0,"-2"5"-226"16,0-3 0-16,2 3-118 0,1 0 38 0,1-1-11 0,0 1-12 0,1 0-14 15,2-1-10-15,-1 0-23 0,1 1-7 0,5 0-7 16,-1-1-4-16,6 0-10 0,2-1-4 0,-4 0-4 15,4 1-5-15,0 0-4 0,-7 0-2 0,9-2 1 16,-1 1-2-16,-8 1-4 0,6 1 1 0,3 0 1 0,-5 0 2 16,7 1-3-16,1-1 3 0,-8 2-2 15,4 1 1-15,-2-1 4 0,-3 0-2 0,0 3 1 0,-1-1 4 16,-2 1 2-16,0 0 1 0,-2 2 1 0,-2-2 1 16,2 1-1-16,-3-1 2 0,-2 0 0 0,0 2-2 15,2-1 1-15,-4 0-2 0,2 1 2 0,-2-3 1 16,0 3 0-16,0-2-2 0,-2 0 0 0,0 1 1 15,-2-2 1-15,1 5-3 0,-3-2 0 0,1 1-3 16,-1 4-1-16,-2 2 3 0,0 0-3 16,-1 0-3-16,-1 1-1 0,-2-6 1 0,-1 11 0 15,-3-2-3-15,1 0 1 0,2-2-5 0,-3 2 4 16,2-2-2-16,1 3-2 0,1-1-2 0,2-6-1 16,-1 2-1-16,4-2 1 0,4 0-2 0,-2-2-12 15,0 0-15-15,2-1-21 0,-4 1-32 0,1-1-178 16,0 1 205-16,-6 5-123 0,0-4-90 0</inkml:trace>
  <inkml:trace contextRef="#ctx0" brushRef="#br0" timeOffset="54060.66">16866 8213 722 0,'-4'-5'313'0,"3"1"-193"0,-2-1-72 0,2 0 12 16,-2-2 5-16,-1-2 12 0,1 2 2 0,1 2-16 16,-6-4 1-16,3-1-3 0,-5-2 2 0,2 3-7 15,1-1-5-15,-2 3-17 0,-2-2 0 0,2 0-2 16,-3 1-3-16,-3-4-4 0,2 4 0 0,0 0 0 16,0 1 1-16,-4-2-1 0,3 2-3 0,-4-3 0 15,3 5-2-15,-2-1 1 0,1 0-6 0,-2-2-2 16,3 0-2-16,-1 3 0 0,0-4-3 0,0 2-2 15,-1-4-2-15,2 6-2 0,1-1 2 0,-1 1-2 16,-4-1 1-16,1 2-2 0,4 1 0 0,-7-1-1 0,1 4 0 16,-5-3 1-16,2 0-1 0,-2 2 0 0,-1 1 0 15,-4-2-1-15,-3 2 1 0,2 3 0 0,3-4 1 0,-1 4 1 16,-1 0-1-16,3 0-1 0,2-3-1 16,2 3 1-16,-1 0 0 0,3-1-1 0,2-1 0 15,-1 0-1-15,3-1 1 0,1 0-1 0,-1 0 3 16,5 0-3-16,-2 0 1 0,2-1 0 0,0 1-2 15,1 0 0-15,0 1 0 0,1 2 1 0,-2 1-3 16,-2-2 1-16,0 5 1 0,0 1-1 0,0 0 1 16,0-1 1-16,0 3 1 0,-5 3-2 0,4 0 1 15,1-2 3-15,-1 3-1 0,2-1 0 0,-6 1-2 16,4 4 0-16,-1-1 2 0,1 1 2 0,1 0 3 16,-3 2-2-16,3-1 2 0,4 3 0 0,-1 2 1 15,-2-3-3-15,4 0 0 0,1 2-2 0,-3 3-2 16,2-2 0-16,4 4-2 0,-8-4 1 0,6 5 0 15,-1 1 2-15,5 0-4 0,-7 2 2 0,7-3 2 16,-4 2 1-16,4 1 1 0,-2-2 2 0,2-4 3 0,3-2-1 16,-1 3 5-16,8 0 0 0,-1-3-1 15,3-3 1-15,-7-3-1 0,10 8 1 0,3-5-4 0,-3 1 2 16,8-4-2-16,-5-1-2 0,-2 3 1 16,10-5-1-16,3 4-1 0,0-6-3 0,-2 0 2 15,2 0-1-15,1-1 0 0,4-2 1 0,1 3-3 16,2-3 2-16,-3-1-2 0,6 4 2 0,0-1 1 15,-2 0-2-15,1 1 0 0,-2 3-1 0,-1-4 2 16,-2 3-2-16,3 0 2 0,-4-3-1 0,1 0 0 16,2 3 1-16,1-3 0 0,-4-2 2 0,2 0-3 0,-2 1 1 15,4-1 1-15,-4 1 0 0,-3-1-1 0,-4-1 0 16,3 0 0-16,-2-3-2 0,0 2 3 0,-4-5-2 16,1-1 1-16,-3-2 0 0,3-4 0 0,2-4 2 15,-2-1 4-15,0-2 2 0,1-3 2 0,3 0 0 16,-3-5 1-16,0 2 1 0,-2-4-2 0,2 2 1 15,-5-2-5-15,2-2 0 0,-2 0-3 0,-2 0 0 16,0-1 0-16,1 0-3 0,-5-1 2 0,2-1-1 16,1 0-1-16,-1-2 1 0,0 2-1 0,0-3 1 15,-3 5-1-15,1 2 0 0,0-2 3 16,-1-2 0-16,0 7 0 0,-5 1 0 0,0-1-2 0,1 3 3 16,-2-2-1-16,0 0 0 0,-1 6-3 0,2-1 1 15,-3-2-1-15,2 0 1 0,0-1 1 0,-1-2-3 16,3 4 0-16,-3-4 1 0,1-3 1 0,1 2-2 15,-1 1 1-15,3 0-2 0,-3 0 2 0,1 0 1 16,-2-1 2-16,0 0-2 0,-2 3 1 0,0-2 1 16,-1 0 1-16,-1 2 0 0,0-3 0 0,-1 6 0 0,-1-3-3 15,-2 1 3-15,1-2-2 0,-2 3-1 16,2 1 1-16,-3-3-1 0,1 1 0 0,-5-2 1 16,0 1 1-16,1 0-1 0,-5-1 8 0,1-2 0 15,-4-1 2-15,4 0 0 0,-5 3 6 0,1 0 2 16,-4 2 1-16,-9 0 0 0,4 3-7 0,4 2 1 15,-8 3-1-15,4 2-1 0,-1 1-6 0,-2-1-3 16,12 4-1-16,0 0-1 0,1 1-1 0,-1 0-1 16,7 0 0-16,-1 2-2 0,3 1 0 0,1-1 0 15,2-3 1-15,0 1 0 0,3 1-1 0,0-1 0 0,-2-1-10 16,2-1-11-16,-2-2-19 0,2 2-22 0,1 1-31 16,-2-2-170-16,4-1 202 0,-2 0-132 0,3-2-64 15</inkml:trace>
  <inkml:trace contextRef="#ctx0" brushRef="#br0" timeOffset="55075.46">16899 8382 373 0,'0'-1'229'0,"1"-2"-90"0,5-4-74 15,5-2 69-15,-3 1-58 0,3-2-24 0,2-3 4 16,1 2-3-16,4 0-5 0,-1-2-6 0,2 2-10 16,-1 0-4-16,2-1-4 0,1 2-5 0,1 2-7 15,-3-2 0-15,6 2 0 0,0 0 5 0,3 2 3 16,-3-4 4-16,0 1 1 0,2 0 0 0,-2 1-3 15,-1 0-1-15,1-3-2 0,-1 2 0 0,-5 0-4 16,2-1-2-16,6-3 1 0,-1 0 4 0,-2-1-4 16,2-1 1-16,4 0 5 0,9-5 4 0,4-3 2 15,-2 1 4-15,-2 1 1 0,6-8 6 0,3 0 1 16,-2-3 1-16,2-3-6 0,3-3-4 0,2 1-6 16,3-5-1-16,1-1-4 0,-1-2-8 0,1-2-3 15,0-1-1-15,1-1 2 0,3 1-4 0,-5-3 2 16,4-4-4-16,2 3 1 0,-1 0-2 0,1 0 3 15,-1-1-4-15,4 2 1 0,-1 2-1 16,-1 4 0-16,-3-1 2 0,-2-1-2 0,-4 8 1 0,-9 2-2 0,7-4 6 16,1 2 6-16,-17 1 5 0,0 4 3 0,1 1 0 0,0-2 6 15,-1 5-1-15,1-5 4 0,-12 9-8 0,3-6-1 16,3 6-6-16,-8-5-1 0,-2-4-1 16,-1 6-4-16,-1-1 0 0,-1-1-2 0,0 0-1 15,-2 4-2-15,1-5-1 0,0 5 2 0,1 1-1 16,0-1-1-16,-2 1-1 0,4-1 1 0,0 1 0 15,2-1 0-15,-1 2 0 0,4-6-1 0,1 4-1 16,-1-1 1-16,4-1 0 0,-4-1-1 0,2 2 0 16,-5 3 1-16,-2 2-3 0,2-2 2 0,-1 1 1 15,-7 4 0-15,1 5 2 0,2 3 5 0,-3-4 2 16,1 6 2-16,-1-2 3 0,-1 4-1 0,-2-3 5 16,2 4-2-16,-2-3-2 0,-1 0-1 0,3 0-2 15,-1 0-2-15,0-1 0 0,4 2 0 0,0-3-4 16,0 3 0-16,4-3 0 0,-1-1-3 0,1 2 2 15,1-1 0-15,-4-4 0 0,2 3 2 0,0 3 9 16,-2-5 1-16,-8 3 1 0,5 2 2 0,-3 1 3 16,-2 3 2-16,-5 2 1 0,1 3-2 0,-4-1-8 0,1 2-2 15,-2 0 0-15,0 1-2 0,-5-1-6 0,0 0 0 16,4 5-5-16,-2-6-1 0,0 3-2 16,-1-1 1-16,2 1 0 0,3-1 0 0,3 1-1 15,0-2 0-15,0 0 2 0,3 0-8 0,-1-2-11 16,2 1-13-16,0-4-18 0,1 0-83 0,-2 0-59 15,-1 0 138-15,2-1-108 0,-3-4-75 0</inkml:trace>
  <inkml:trace contextRef="#ctx0" brushRef="#br0" timeOffset="55368.67">20275 5244 1283 0,'-1'0'556'0,"1"-4"-347"0,0 1-132 16,2 0 19-16,2 0-6 0,-1 0-4 0,3-1-8 15,2 2-36-15,-1 0-12 0,9 1-5 0,-2 1-7 16,-1-2-11-16,8-2-5 0,5 5-1 0,2 3 0 16,-1-3-1-16,2 3 1 0,-4-1-1 0,5 2 0 15,-1 4 0-15,2 1 2 0,-8-1-1 0,-5 1 2 16,1-1-1-16,-5 4 2 0,-2 0 1 0,-11-1 4 15,0 2 0-15,-5-1 2 0,-7 0 0 0,-6-1-2 16,4 2 1-16,-10-3-8 0,0-1-9 0,1-3-40 16,-1-2-25-16,6-2-33 0,4 3-46 0,-5-6 100 15,7 0-83-15,-7 0-26 0</inkml:trace>
  <inkml:trace contextRef="#ctx0" brushRef="#br0" timeOffset="56167.97">17926 5069 334 0,'0'2'208'0,"-4"-1"-77"0,1 1-64 0,-7 3 50 15,0-1-9-15,-2 2-7 0,-5-1-8 0,1 1-7 16,-1 0-1-16,-7 0-6 0,4-1-2 0,0-1-11 16,1 1-5-16,-4-4-5 0,4 2-2 0,-3-2-10 15,3-1-4-15,5 0-3 0,-2 0-3 0,1 0-9 0,4 0-3 16,3 1 2-16,0 0-3 0,4 0-4 0,2 0 2 15,2 0 2-15,-2 1 1 0,6 0 2 0,0 0 0 16,1-1-3-16,0-1 0 0,4 2 0 0,2 0 1 16,6-1-5-16,-3 2-4 0,5-3-3 0,-2 1 0 15,7-1-1-15,0 0-2 0,4-1-2 0,0-1-4 16,5 2 1-16,0-3-2 0,-2 3 1 0,7-1-1 0,12 2-1 16,-1 1 1-16,-4-1-1 0,5 3 1 0,0-4-1 15,8 3 1-15,2-2 1 0,2 1-1 0,-9 3 1 16,11-3-1-16,-4-1 0 0,4 5 0 0,0-2 4 15,1 0 5-15,2 2 1 0,1-3 2 0,-2-2 4 16,-1 2 2-16,-1-2 1 0,0 1 2 0,-3-1-3 16,-1-1-1-16,-3 0-1 0,-3 2 0 0,1 0-2 15,-2-1 4-15,-2 1-1 0,-4-5 1 0,1 3 2 16,-3-2 0-16,-2-1-1 0,-1 1 1 0,-2-2 2 16,-7 0-3-16,-1 4 1 0,1 0 7 15,3-1 0-15,-5 1-3 0,-2 0 0 0,-2 0-1 0,1-1-3 16,-3 0-3-16,2 0-1 0,-6-3-9 0,1 2-1 15,-4 0-1-15,3-1-1 0,1 0-2 0,-1 3 0 16,-1-3 1-16,1 2-1 0,0 0 1 0,-2 1-2 16,2 1 2-16,-4 3-3 0,2 0 2 0,-1-1 0 15,-1 1-1-15,-5 1-1 0,3-2 0 0,-4 1-1 16,-1 0-4-16,-4-1-7 0,2 1-9 0,-5 0-29 16,1 2-18-16,-2-2-22 0,1 1-25 0,-3-1-34 0,-1-3-43 15,8 5 117-15,-6-4-84 0,1-2 0 0</inkml:trace>
  <inkml:trace contextRef="#ctx0" brushRef="#br0" timeOffset="56554.86">20220 5069 625 0,'-8'-10'351'16,"3"5"-173"-16,1-1-93 0,1 2 22 0,-1-3 15 16,1 3-6-16,0-2-8 0,2 5-8 0,0-2-16 15,-2-2-6-15,3 4-5 0,0 0-7 16,3 1-12-16,-2 0-1 0,3 0-8 0,-1-2-4 16,3 2-10-16,1 1-4 0,1 1-3 0,1 1-3 15,3 1-5-15,2 0-4 0,1 1-1 0,3-1-3 16,1 2-3-16,5-1-1 0,0 2-1 0,-2-1 1 15,0 0-2-15,5 4-2 0,-1-3 1 0,-3 2 0 16,-4 0 1-16,-2-1 2 0,-2 2 7 0,3 0 12 16,-12 0 7-16,1-2 5 0,-5 1 3 0,-6 0 14 15,1 3 4-15,-6-3-1 0,-6 1-4 0,-6 3-9 16,1-3-5-16,-7 4-6 0,-1-2-4 0,4 3-15 16,-7-1-1-16,11 3-6 0,-2-2-9 0,4-2-80 15,0 2-61-15,7-4-125 0,0 1 207 0,4 1-183 16,3-4-110-16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2:13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2:13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13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29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32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52:08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7354 10319 1275 0,'-27'-7'456'0,"-1"-1"-347"0,-2 0-91 15,-5-2-11-15,0 1-5 0,-2 1-2 0,-4 3-12 16,-1-5-3-16,-6 6-7 0,0 0-3 0,-7 1 2 16,7 0 1-16,-4-1 0 0,-3 2 4 0,0 1 12 15,-3-3 7-15,1 2 6 0,-1 1 6 0,9-1 3 16,2 2 2-16,-14 4 5 0,0-3-2 0,8 3-1 0,-1 1-2 16,0 2-1-16,-7 2-2 0,-3 3-4 15,-2-1-1-15,12 2-5 0,-7 5-2 0,3 3-2 16,0 3-3-16,3 2-2 0,4 5-5 0,1-1 1 15,2 4 0-15,2 3-3 0,7 3 2 0,-4-2-3 16,6 3 1-16,3 5-1 0,0 4 2 0,-1-3-2 16,7 8-2-16,-1-3 3 0,7 4-3 0,0 0 3 15,10 2-3-15,-2-1 0 0,7 1 3 0,6 2 0 16,5-3-1-16,1 2 0 0,0-9 5 0,10 0-3 0,7 10 2 16,-2-1 2-16,0-13 3 0,7 5 1 0,-1-5 4 15,10 10 6-15,3-6-1 0,0 3 7 0,-1-11 0 16,12 4 3-16,2 3 0 0,6-2-1 0,3 1-1 15,3-5-2-15,3 0-2 0,4-3-3 0,7 1 0 16,2-7-4-16,-1 1-1 0,7-5 1 0,-4-3 1 16,10-5-4-16,-1 3 3 0,3-14-2 0,-4-1 2 15,6-4 1-15,-1 0 0 0,3-12-1 0,0-1 0 16,-4-7 4-16,1-5 0 0,1-5 1 0,3-3-2 16,-20 3 3-16,1-16-1 0,10-10 7 15,4 3-1-15,-12 0 1 0,-4-7 3 0,-6-1 5 0,8-13 17 16,-9-2 6-16,7 1 8 0,-21 6 2 0,-2-13 17 15,-4 4 7-15,-5-4 2 0,-9 1 2 0,-11 1-1 16,-1-1-3-16,-12 4-2 0,-9 3-3 0,-19 1-8 16,7-2-6-16,-34 10-6 0,2 0-6 0,-21 5-19 15,4 0-7-15,-38 14-11 0,3-1-10 0,-12 14-31 16,-16 4-16-16,-8 12-16 0,0 2-19 0,-11 10-40 16,-1 7-19-16,0 8-13 0,5 3-38 0,14-1-102 15,9 12 195-15,-4 10-146 0,-3-5-82 0</inkml:trace>
  <inkml:trace contextRef="#ctx0" brushRef="#br0" timeOffset="936.03">5540 15190 1807 0,'-20'16'613'0,"1"5"-422"0,-2-7-133 15,9-1-30-15,-4 4-13 0,2-1-7 0,3-3-5 16,2 1-1-16,0 1 0 0,3-1-5 0,2 0-4 16,-1 0-5-16,4-8-2 0,1 3-6 15,3 0-3-15,4-3-1 0,1-3 2 0,6-2-1 16,-5-1 1-16,9 1 6 0,3 1 2 0,7-9 5 16,-3-2 3-16,8 0 3 0,5-5 2 0,6-3 6 15,0 1 6-15,9-6-1 0,-2-1 5 0,7-5 6 0,-1 2 1 16,10-6 0-16,-1 1-1 0,1-4-1 15,6-3-2-15,2 2-3 0,3-6-2 0,-10 9-5 0,4-9-2 0,15-10-2 16,-1 0 0-16,-7 6-2 0,4-7-1 0,3 2-1 16,14-13 0-16,5-4 0 0,-1 1 0 0,-8 5 0 15,15-11 0-15,2 1 0 0,2-7 0 0,1-1 0 16,2 0 0-16,-1 3 0 0,0-1-1 16,1 3 0-16,-1-3-1 0,-1 2 1 0,1 4 0 15,2 0 1-15,-10 5 0 0,7-3 1 0,-7 4 0 16,-3-1 0-16,-2 8 1 0,-8 0 2 0,-2 4 0 15,-4 0 5-15,3 4 10 0,-9 4 5 0,-7 4 4 16,-1 1 3-16,-9 6 4 0,-14 6 3 0,7-8 9 16,0 6 0-16,-17 5-9 0,-3 0 0 0,-5 2-1 0,4-1 1 15,-10 4-5-15,4-4-2 0,-15 11-11 0,-1-1 2 16,-1 2-2-16,-6 5-3 0,0 1-3 0,-9 4-9 16,-1 1-4-16,-4 2-7 0,-8 1-9 0,-4 2-26 15,3-1 6-15,-10 10-25 0,0-4-10 0,-3 2-23 16,1 1 3-16,3 3-29 0,1 1-17 0,2 0-75 15,3-3-87-15,4-3 208 0,1 3-137 0,5-9-86 16</inkml:trace>
  <inkml:trace contextRef="#ctx0" brushRef="#br0" timeOffset="1206.43">10090 12455 1714 0,'-35'29'740'0,"8"-6"-493"0,1 4-182 0,5-9 48 16,4 0-68-16,14-3-12 0,-3 1-21 0,7-2-12 0,8-4 0 0,8-1 0 15,-2 1 1-15,6-5 0 0,2-1 2 0,4-6 2 16,10-4 0-16,15-10-3 0,-5 5 2 0,2-6-2 16,10-9 0-16,0-1 2 0,5-3-3 15,1-1 0-15,3 1 1 0,-6 0 0 0,4 0-2 0,-9 6 0 16,-9 8-1-16,8-3-1 0,-29 22-1 15,3-3 1-15,-23 12 2 0,8-2 6 0,-34 30 1 16,0 3 0-16,-19 15 3 0,-11 15 0 0,-21 15-9 16,0 1-33-16,4-1-71 0,-25 16-123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09T15:37:07.5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1750 6490 256 0,'1'0'0'15,"-3"0"0"-15,3 1 0 0,-1-1 0 0,0 1 0 16,0 0 0-16,-1 2 0 0,0-1 0 16,-1-1 0-16,2 1 0 0,-1-1 0 0,1 1 0 0,-1 1 0 0,1-1 0 0,1 0 0 15,-1 0 0-15,0 1 0 0,0 0 0 0,0 0 0 0,0-2 0 16,0 1 0-16,0-1 0 0,0 0 0 15,2-1 0-15,-1 2 0 0,-1-2 0 0,0 0 0 0,0-2 0 0,0 0 0 16,0 1 0-16,-2-2 0 0,2 1 0 0,-1-2 0 16,0 1 0-16,0 0 0 0,-2-1 0 0,1 1 0 15,1 0 0-15,-1 0 0 0,0-2 0 0,-1 1 0 0,2 1 0 16,-1 0 0-16,1 0 0 0,0 0 0 16,0 1 0-16,1 1 0 0,0 0 0 0,0 1 0 0,-1-3 0 0,1 1 0 15,1 2 0-15,0-1 0 0,-1-2 0 0,0 1 0 16,0 0 0-16,1 0 0 0,0 0 0 0,0 2 0 0,-1-3 0 15,1 1 0-15,2 2 0 0,-1-1 0 0,1 0 0 16,-2 0 0-16,0 0 0 0,0 0 0 0,1 0 0 0,-2 1 0 16,-2-1 0-16,2 1 0 0,-2-3 0 0,1 3 0 0,1 0 0 15,0 0 0-15,0 0 0 0,0 0 0 0,0 0 0 16,0 0 0-16,0 1 0 0,0 2 0 0,-1-3 0 0,1 0 0 16,0 1 0-16,0 1 0 0,1 0 0 0,-1-1 0 15,-1 1 0-15,0 0 0 0,1 1 0 0,-3-3 0 0,3 3 0 16,-2 0 0-16,0-1 0 0,0 1 0 0,1-1 0 15,0 2 0-15,0 1 0 0,1-2 0 0,0 0 0 0,-2 1 0 16,0 0 0-16,2 0 0 0,-1-2 0 0,1 0 0 16,-1-1 0-16,-1 2 0 0,1-2 0 0,1 1 0 15,-1-1 0-15,0 1 0 0,0 0 0 0,-4-2 0 16,5 2 0-16,-3-2 0 0,2 0 0 0,-2 0 0 0,1 1 0 16,1-1 0-16,-1-1 0 0,2 1 0 0,0 0 0 0,0 0 0 15,0 0 0-15,0-1 0 0,0-1 0 0,0 2 0 16,-1 0 0-16,2 0 0 0,-1 0 0 0,0 0 0 0,0-2 0 0,0 2 0 15,0-1 0-15,0-2 0 0,0 1 0 0,-1 0 0 16,2-1 0-16,-1 1 0 0,0-1 0 0,1 1 0 16,-1 0 0-16,0 0 0 0,1-2 0 0,-2 1 0 0,1 1 0 15,-1 0 0-15,1-1 0 0,-1 1 0 0,1-1 0 16,0 1 0-16,-1 0 0 0,3-1 0 0,-3-1 0 16,1 3 0-16,1 1 0 0,-1-2 0 0,-1 2 0 15,0-3 0-15,1 2 0 0,1 1 0 0,-1 0 0 0,0-1 0 16,0 0 0-16,0 0 0 0,-1-1 0 0,1 1 0 15,-1-3 0-15,-2 1 0 0,3 0 0 0,-2-2 0 0,1 0 0 16,1 2 0-16,0-3 0 0,0 3 0 0,-1-2 0 0,2 1 0 16,0-2 0-16,-1 1 0 0,0-1 0 15,0 1 0-15,-1 0 0 0,1 0 0 0,0 1 0 0,-3-2 0 0,1 2 0 16,2-1 0-16,-4 2 0 0,3-2 0 0,1 2 0 16,3 0 0-16,-5-4 0 0,5 5 0 0,-6-1 0 0,5-1 0 15,-1-2 0-15,-1 0 0 0,0-1 0 0,-4-2 0 16,4 1 0-16,-2-2 0 0,2-2 0 0,-2 0 0 0,0 1 0 15,2-1 0-15,0 1 0 0,0 1 0 0,1 0 0 16,-1 1 0-16,2 1 0 0,-1 0 0 0,-1 0 0 16,3-2 0-16,-3 4 0 0,0-4 0 0,0 3 0 0,0-3 0 0,0 2 0 15,3 1 0-15,-3 2 0 0,0 2 0 0,3-3 0 16,-1 4 0-16,-2-2 0 0,0 2 0 0,1-1 0 0,-1 1 0 16,0-1 0-16,0-1 0 0,0 2 0 0,0-1 0 15,0 2 0-15,0-3 0 0,1 3 0 0,1-2 0 0,-2 1 0 16,0-2 0-16,-3 0 0 0,2 0 0 0,1-1 0 15,-1 2 0-15,0-2 0 0,1 2 0 0,0-1 0 16,1 0 0-16,0 2 0 0,1 0 0 0,1-1 0 0,0-1 0 16,-3 1 0-16,1-1 0 0,1 3 0 0,-1-3 0 15,4 2 0-15,-5 0 0 0,-1 1 0 0,2 1 0 0,0-1 0 16,0 0 0-16,-1 0 0 0,0 1 0 0,-1 0 0 16,1 0 0-16,2-3 0 0,-2 3 0 0,0-1 0 0,2 1 0 15,-2 0 0-15,-1-1 0 0,1 1 0 0,0 0 0 16,0 1 0-16,0-1 0 0,-1-1 0 0,0 1 0 0,1 0 0 15,1 0 0-15,-2 0 0 0,1 2 0 0,-2-2 0 0,2 4 0 16,2 1 0-16,0 2 0 0,0 4 0 0,-2 1 0 16,1 1 0-16,1 6 0 0,-2 1 0 0,-2 1 0 0,1 1 0 15,0 1 0-15,-2 2 0 0,-1 2 0 0,2-1 0 16,-1-3 0-16,0 3 0 0,2-2 0 0,0 0 0 0,-3-2 0 16,1-2 0-16,3 0 0 0,-1-1 0 0,1-2 0 15,3 0 0-15,-3-1 0 0,-3-1 0 0,3 0 0 0,2 1 0 16,-3 1 0-16,1 0 0 0,0-1 0 0,0 3 0 15,0-2 0-15,2 0 0 0,-1 2 0 0,-1-3 0 16,0-1 0-16,0-1 0 0,0 0 0 0,0 0 0 0,0 0 0 16,1 0 0-16,-1 0 0 0,0-2 0 0,0-1 0 15,0-1 0-15,0 0 0 0,2-2 0 0,-1 0 0 0,-4-1 0 0,3 0 0 16,0-1 0-16,0 1 0 0,3-2 0 16,0-1 0-16,-7 0 0 0,2-2 0 0,7 5 0 0,-5-4 0 15,2 0 0-15,-2-1 0 0,0 3 0 0,0-3 0 16,-1 1 0-16,-2-2 0 0,-1 1 0 0,4 0 0 0,-3 0 0 15,2-1 0-15,-1 0 0 0,2 1 0 0,1-2 0 0,1 3 0 16,-1-3 0-16,-2 0 0 0,-1-3 0 0,-2 0 0 16,4 0 0-16,-2-1 0 0,1-1 0 0,1-2 0 0,-2 0 0 0,2-2 0 15,0-2 0-15,0-1 0 0,0-1 0 16,0 0 0-16,-1 0 0 0,0 0 0 0,1 0 0 0,0-2 0 0,0 2 0 16,1 0 0-16,-1-2 0 0,0 1 0 15,-1 0 0-15,-4-2 0 0,5 0 0 0,4 5 0 0,-4-7 0 16,-1-1 0-16,-1 1 0 0,1-1 0 0,1 0 0 0,1 2 0 15,-2 1 0-15,-2-7 0 0,3 8 0 16,-1-1 0-16,1 2 0 0,0-2 0 0,1 3 0 0,0-1 0 0,-1 1 0 16,1 0 0-16,-2 2 0 0,3 0 0 0,-1 1 0 15,1 1 0-15,-2-3 0 0,0 1 0 0,-2 2 0 16,2-1 0-16,3 2 0 0,-2-1 0 0,0 1 0 16,-1 2 0-16,1-1 0 0,-2 2 0 0,2-1 0 0,-1 2 0 0,0 0 0 15,0 0 0-15,0 1 0 0,1-1 0 0,0 2 0 16,0 0 0-16,-1 0 0 0,0-2 0 0,-1 2 0 15,1 1 0-15,-1 0 0 0,-2-2 0 0,3 2 0 0,0-2 0 16,1 3 0-16,-2-1 0 0,1 1 0 0,0-1 0 16,-1 0 0-16,1 0 0 0,0 0 0 0,0 1 0 0,-1-2 0 0,2 1 0 15,1 0 0-15,-2-3 0 0,1 2 0 16,1 0 0-16,-2-3 0 0,0 1 0 0,0 1 0 0,0-2 0 0,0-2 0 16,0 0 0-16,2 0 0 0,-2 1 0 0,4 1 0 15,-4 5 0-15,2-5 0 0,0-1 0 0,-2 4 0 16,2 0 0-16,-2 0 0 0,0-2 0 0,0 1 0 0,1-5 0 15,-1 6 0-15,0 1 0 0,0-1 0 0,0 0 0 16,0-1 0-16,0 1 0 0,0 0 0 0,2 0 0 0,-1 1 0 16,0-2 0-16,0 1 0 0,1 1 0 0,2-2 0 15,-1 1 0-15,-2-2 0 0,0 1 0 0,1 0 0 0,0-1 0 16,-1 0 0-16,2 1 0 0,-3-1 0 0,1 0 0 16,-1-2 0-16,0 3 0 0,3 1 0 0,-1-1 0 0,-1-1 0 15,1 0 0-15,1 1 0 0,0 0 0 0,1 1 0 0,0-2 0 16,-3 1 0-16,2-1 0 0,3 2 0 15,-2-1 0-15,4 2 0 0,-3-3 0 0,1 2 0 0,1 1 0 0,-1-3 0 16,1 0 0-16,-1 2 0 0,2 0 0 0,0 0 0 16,-2-2 0-16,3 3 0 0,0-1 0 0,3 2 0 0,0-2 0 15,-1 0 0-15,1 1 0 0,-2-2 0 0,2 3 0 16,0 0 0-16,-2 0 0 0,-1 0 0 0,0 1 0 0,-1 3 0 16,-1-1 0-16,3 0 0 0,-2 0 0 0,-1 1 0 15,-2-3 0-15,3 6 0 0,-3-4 0 0,0 1 0 16,-2 2 0-16,-2 1 0 0,3 0 0 0,-3 2 0 0,0 2 0 15,-2-2 0-15,-1 2 0 0,-4 5 0 0,2 2 0 16,-3 0 0-16,-2-2 0 0,0 2 0 0,-2 1 0 0,1-2 0 0,2 3 0 16,-3-4 0-16,0-3 0 0,-3 2 0 0,1 0 0 15,0-3 0-15,1 0 0 0,0 1 0 0,-2-3 0 0,1-5 0 16,-1 2 0-16,3-1 0 0,-1-3 0 0,1 0 0 16,0-1 0-16,0 0 0 0,2-1 0 0,0 1 0 15,1-2 0-15,-1-1 0 0,5-1 0 0,1 0 0 0,-2 0 0 16,1-1 0-16,2 2 0 0,2-4 0 0,-1 0 0 15,2 0 0-15,-1 2 0 0,0-1 0 0,2-1 0 0,0 2 0 16,0 0 0-16,-1-1 0 0,7 2 0 0,-4 0 0 16,-1 0 0-16,2 0 0 0,-1 2 0 0,0 0 0 0,3 1 0 0,-2 3 0 15,-1 2 0-15,3 0 0 0,1 4 0 16,0 1 0-16,-1-2 0 0,0 1 0 0,-1-1 0 0,2 2 0 16,-1-2 0-16,-1 1 0 0,2-2 0 0,-1 1 0 0,2 0 0 15,-1-2 0-15,2 3 0 0,0-2 0 16,2 2 0-16,-1-1 0 0,1 0 0 0,0-1 0 0,-1 2 0 0,1-1 0 15,-1 1 0-15,1 1 0 0,1 0 0 0,-1 6 0 16,1-1 0-16,0 2 0 0,2-1 0 0,-1 1 0 0,-3-1 0 16,-1-1 0-16,-2 0 0 0,3-5 0 0,-4 0 0 15,1-1 0-15,-3 1 0 0,-1-3 0 0,3-1 0 0,-3 0 0 16,1-2 0-16,-5 0 0 0,0-2 0 0,0-1 0 16,-3-2 0-16,2 0 0 0,0 0 0 0,0-2 0 15,0-2 0-15,-2-1 0 0,3 1 0 0,-1-3 0 0,1 1 0 16,0-2 0-16,-4 1 0 0,5 1 0 0,1-1 0 15,2 2 0-15,-2-1 0 0,0 2 0 0</inkml:trace>
  <inkml:trace contextRef="#ctx0" brushRef="#br0" timeOffset="396.9">2512 6468 1821 0,'-1'1'93'0,"-8"-4"-20"0,1-4-12 0,1 3 2 16,2 2-13-16,-1-2-9 0,-3 1 68 0,0-3-35 16,-4 4-12-16,-3-2-10 0,1 2-9 0,2-1-16 15,-2 2-3-15,-4 0-3 0,3 2-5 0,6 5-3 16,-1-3-2-16,1 3-6 0,-1 0-1 0,1 4 0 0,3-1-2 16,-2 0 0-16,0 6-2 0,0-3-1 15,1 4 0-15,0-4 1 0,4 2-1 0,-1 3-1 16,8-5 1-16,0 1-2 0,3-4 1 0,-2 2 2 15,7-8-1-15,-2 2 1 0,6-6 0 0,-3-4 2 16,4-3-2-16,2 2 1 0,-4-3 1 0,7 0-2 0,1-6 0 16,2 2 2-16,-3 2 1 0,1-2-1 0,-1 3 2 0,-2-3 0 15,-8 2 2-15,5-2 6 0,-8 7 2 0,2 1 4 16,-3 1 0-16,-3 2 1 0,-4 4 2 0,0 4 0 16,2 2-3-16,-5 3-4 0,-3 3-1 15,1 4-8-15,1 0 0 0,-2 1-2 0,4 0 0 16,2 0-3-16,-1 2-7 0,5-9-17 0,4 2-16 15,-4-5-46-15,7-3-24 0,6-4-31 0,-6-2-46 16,3-4 113-16,4-2-90 0,1-7-18 0</inkml:trace>
  <inkml:trace contextRef="#ctx0" brushRef="#br0" timeOffset="586.87">2919 6343 1281 0,'0'11'600'0,"-8"3"-347"0,5 0-158 0,-10 1 79 16,0 2-94-16,2 6-10 0,0-3-5 0,0 0-21 0,4 0-20 15,0 3-9-15,0-1-6 0,2-3-8 0,3-4-1 16,2-3-14-16,0 1-42 0,4-6-24 0,-2 3-27 16,5-11-42-16,2-3 98 0,1 2-84 0,2-8-27 15</inkml:trace>
  <inkml:trace contextRef="#ctx0" brushRef="#br0" timeOffset="1628.02">3354 5984 758 0,'7'-12'389'0,"-7"4"-193"0,-2 0-86 15,0 3 60-15,2 1-36 0,0 2-1 16,0 0-10-16,-3 0-14 0,3 2-16 0,0 0-10 0,0 1-17 16,0 0-5-16,0 4-10 0,3-4-7 0,-3 4-11 15,-2 1-2-15,1 1-5 0,2 1-2 0,1 2-9 16,-1 1-5-16,-1 3-1 0,0 1-3 0,1 4-5 15,1 0-1-15,1 3 1 0,-1 3-2 0,-2-4 1 16,9 5-2-16,0 8 0 0,-6-1 2 0,2-4 2 16,1 3 0-16,1-3-1 0,2 3 3 0,-5-6-4 15,1 4 3-15,-3-9-2 0,4-2 0 0,2 0 1 16,-3-1 0-16,-3 0-1 0,-2-8 0 0,2 1 1 16,-2-5 3-16,3 1-2 0,-2-6 2 0,-2 0 0 15,2-5-1-15,-1-3 0 0,3-2 1 16,-2 1 2-16,-6-5-4 0,3-1 2 0,-5-2-1 15,0 0-2-15,-3-2-2 0,1 4 1 0,-5-1-4 0,-2-3 0 16,1 5-3-16,-5 2 1 0,7 1-1 0,-5 3-2 0,0 4 3 16,0-1-3-16,2 7 2 0,3 2-1 0,1 4 2 15,-2 1 3-15,2 11 1 0,-1-2 4 0,6 3 0 16,0 2 3-16,0-1 0 0,4 5 2 0,2-2 0 16,2-1-2-16,2 1-1 0,3-1-1 0,1-4 0 15,4-4 0-15,-1 2 1 0,2-12-3 0,0 4 1 16,4-8 1-16,0 3 0 0,6-12-1 15,1 2 2-15,0-8 0 0,7-2-1 0,-2-3 0 0,3-3 1 16,-1-5-2-16,-1-3 1 0,-3 3-3 16,0-3 1-16,-5 4 0 0,-3 1 0 0,2-4 0 15,-2 3 0-15,-2 4 0 0,-1 1 0 0,-5 1 0 0,4-1 1 16,-5 5-1-16,1-3 2 0,-5 7-2 0,-2 2 2 16,0 3-2-16,-2 1 1 0,0 4 2 0,-7 2-1 15,0 3 0-15,-4 5 0 0,-2 5 2 0,-4 2 3 16,2-1 3-16,-3 8-1 0,0-4 0 0,1 5-1 15,0-1 1-15,8 2-1 0,-1 0-1 0,0-3-5 16,6 1-1-16,1-6-2 0,1 4-1 0,1-4 0 16,1-8 0-16,6 1-2 0,-2-1 1 0,5-2-1 15,2-4 2-15,1-5 0 0,4-2 0 0,6-7 0 16,-1 2 0-16,1-6 2 0,9-6-1 0,-1 0 0 16,7-2 0-16,-7 0-1 0,6-4 1 0,-3 0 1 15,-2 0 0-15,-1 0 0 0,-4 1 0 0,-3-2 1 16,-3 3-1-16,-2-1 0 0,0 3 1 0,-2 0 0 15,-7 5-1-15,1 3 0 0,-5 4 0 0,-2 3-1 16,-3 4 0-16,0 3 0 0,-2 6-1 16,-5 3 0-16,-2 11 0 0,2-3-1 0,-1 2 1 0,-5 7 0 0,2 7 0 15,-2-2 0-15,2 0 0 0,-1-1 0 0,0 2 0 16,-1 5 1-16,2 1-1 0,0 1 0 16,3-9 0-16,0 4 0 0,-1-2 1 0,2-3 1 15,0-9-1-15,5-5 0 0,0 0 2 0,0-9 1 0,1-5 1 16,1-12 2-16,2 7 3 0,6-17 0 15,-3 3 1-15,5-6 6 0,-3-4 0 0,8-4 0 0,-4 0 3 16,4-1 3-16,0-1-1 0,1 1 0 0,5 1 0 16,-3-2-2-16,1 1 2 0,0 5 1 15,1 2 0-15,-1 4-5 0,-4 10-3 0,2-1 5 16,0 1-2-16,-1 11-3 0,-2 3-3 0,1 4 0 0,-2 4-5 16,-3 5-1-16,4 0 3 0,-3 1-6 0,1 3-18 15,-6-3-16-15,1 2-19 0,2-2-24 0,-5-5-107 16,2 2-90-16,-5-4 192 0,2 1-148 0,-11-9-98 15</inkml:trace>
  <inkml:trace contextRef="#ctx0" brushRef="#br0" timeOffset="1936.97">3081 6025 1439 0,'-16'0'673'0,"-1"0"-364"16,8 0-172-16,0 2 44 0,3-2-34 0,-4-3-7 15,3 0-31-15,0 0-24 0,3 1-23 0,4 1-14 16,0 0-27-16,-4-1-7 0,5 2-9 0,0-2-19 16,-1 4-67-16,4-1-41 0,0 0-75 0,1-1-139 15,10 0 242-15,3 1-175 0,9-3-70 0</inkml:trace>
  <inkml:trace contextRef="#ctx0" brushRef="#br0" timeOffset="2606.55">5451 6459 716 0,'-4'-10'296'0,"-2"-1"-166"0,2 1-58 15,-2 1 49-15,2 2-47 0,0 1 1 0,1-1 12 16,-3-1-2-16,1 1-4 0,3 4-4 0,-1-2-8 15,-1 2-2-15,2 1-3 0,0 0-2 0,1 2-10 16,0 1-2-16,-2 1-5 0,3 2-5 0,0 4-14 16,0-2-2-16,-2 7-6 0,1 1-4 0,-3 3-5 15,-2 5-4-15,5 2-3 0,-3 1-1 0,0 5 0 16,3 2 1-16,0-4 1 0,1-1-2 0,1 0 2 0,3-11 0 16,-3 3 1-16,0-1 0 0,0-10 1 15,0-2-1-15,5-4 0 0,-5-2 3 0,0-6 0 16,-1 1 0-16,2-7-1 0,-2-3 4 0,1-1-1 15,-2-6 0-15,0 3-1 0,-1-4-1 0,2 1-2 16,-1-1 1-16,2 2-1 0,1-2-3 0,1 3-1 16,4-2-1-16,-2 1 0 0,3 5-2 0,1-3 1 15,1 6-1-15,-3-5 0 0,3 8-1 0,1 2 1 16,2 8-1-16,-2-3 0 0,-2 2 1 0,0 6-1 0,0 0-11 16,2 6-14-16,0-1-20 0,-3 0-23 0,2-3-28 0,3 4-87 15,6 2-75-15,-4-1 174 0,7 0-131 16,0-7-83-16</inkml:trace>
  <inkml:trace contextRef="#ctx0" brushRef="#br0" timeOffset="2890.96">5883 6403 841 0,'-6'-4'526'0,"-4"-2"-213"16,4 2-165-16,3 0 101 0,-1 3-91 0,0-1-19 16,1 0-31-16,2 0-14 0,-3-3-4 0,2 2-11 15,0 1-27-15,1-4-6 0,-1 6-5 0,-3-4-4 16,0 4-4-16,0-1-2 0,-1 3-16 0,-1 3-2 15,-2 1-5-15,-1 0-1 0,-2 0-3 0,1 7-2 16,-1-2-1-16,-2 2-2 0,2 3 1 0,3-1-2 16,-2 1-1-16,3 1-1 0,7 1-2 0,1-4 1 15,1 4 1-15,12-10 0 0,-1 3-1 0,5-6 2 16,2 3 1-16,2-10-1 0,1 0 3 0,2-5 0 16,-1-1 0-16,-2-1 1 0,0-3 2 0,-7 2 0 0,-2-1-2 15,2-3 3-15,-2 2-2 0,-6 0 0 0,-1 1-2 16,-5-1-5-16,0 1-25 0,-4 0-13 0,1-2-12 15,-2 8-16-15,-3-2-40 0,0 0-18 16,-1 2-15-16,3 3-20 0,-1 1-78 0,2 1-91 0,0 0 223 16,5 4-148-16,5 3-78 0</inkml:trace>
  <inkml:trace contextRef="#ctx0" brushRef="#br0" timeOffset="3365.68">6149 6325 1127 0,'3'-8'479'0,"-5"2"-277"16,-4 3-109-16,1 3 24 0,-4 1-14 15,4 6-6-15,-3-3-7 0,0 8-18 0,3 2-16 0,-3 0-23 16,1-1-7-16,4 6-4 0,1-1-5 16,0 1-6-16,-1 1-5 0,3 1 0 0,-1-2-2 15,2-1-4-15,2-3 1 0,1-3-1 0,0 1 2 16,1-4 0-16,-2-4 0 0,8-3 0 0,-3 2 0 15,1-4 2-15,2-2 0 0,-1-4 0 0,3-1-1 16,1-9-1-16,3 4 1 0,-6-1 0 0,4-6-1 16,-4 5-1-16,2-2 0 0,3 2-1 0,-5 3 3 15,1 1-3-15,0 4-1 0,-2 1 0 0,-2 5 1 16,2-1 3-16,-5 7-2 0,1 1 2 0,-1 1 7 16,6 17 18-16,-5-10-12 0,-1-1 0 15,1 1 1-15,0 1-1 0,0-4 0 0,1-2-1 16,0-1 2-16,2-5 3 0,1-1 2 0,-2 1 4 0,-1-10 1 15,2-4 6-15,1 2 3 0,-1-1-5 0,-2-6-1 16,-1-1-5-16,2-2-2 0,-1-2-3 0,0 1-3 16,-2 1-6-16,0-3-3 0,1 0-2 0,-2 1-2 15,1 0 0-15,-1 5-3 0,-1-3-1 0,2 4 0 16,-3 4-4-16,0 3-8 0,-1 0-7 16,-1 9-8-16,0-2-10 0,-1 3-45 0,-1 3-28 15,2 1-36-15,0 2-50 0,0-1 130 0,1 2-96 16,0-4-28-16</inkml:trace>
  <inkml:trace contextRef="#ctx0" brushRef="#br0" timeOffset="4063.89">6906 5907 831 0,'-1'-15'429'0,"3"1"-213"0,-1 3-118 16,3 0 63-16,-1 2-46 0,-2 3-12 0,-1 0-3 15,0 0-12-15,0 4-27 0,0 1-7 0,-2 0-6 0,-1 3-2 16,-2 7-8-16,1-3-3 0,3 4-13 0,1 6-1 16,-1 2-3-16,4 5-3 0,-3 5-1 0,0 7-7 15,1-2-4-15,-1 10 1 0,2 0-1 0,1 2-1 16,-8 3 0-16,8-3 0 0,-1-1 0 0,2-4 0 15,0 1 2-15,-2-11-1 0,1 1 0 0,0-7 3 16,-1-4 0-16,-1-7 1 0,1 1 2 0,0-10 6 16,1-2 3-16,-1-3-1 0,0-2 4 15,0-2-2-15,-2-6-1 0,0-3 2 0,0 0-3 16,-1 0-4-16,-1-3-3 0,-2-1-1 0,-2 1-2 16,-2-3 1-16,2 0-2 0,-3 3-3 0,-5 1-1 15,-1-1-2-15,0 2-3 0,-3 6-1 0,1 5-4 16,-2 0-1-16,-2 8 0 0,6 8-1 0,-4 3 5 15,0 4 3-15,7 8 0 0,-1-1 2 0,4 4 3 16,-1 0 1-16,8 4-1 0,-5-5 2 0,8 1-3 16,4 1 0-16,5-7-1 0,1 0-1 0,-1-4 1 0,7-11-1 0,3-2-2 15,3-1-11-15,-3-3-14 0,1-6-15 16,0-3-22-16,2-2-79 0,-2-9-55 0,1 4-115 16,-2-3 216-16,2-3-193 0,-1-2-89 0</inkml:trace>
  <inkml:trace contextRef="#ctx0" brushRef="#br0" timeOffset="4604.18">7289 6133 1291 0,'-12'5'568'0,"-2"-1"-348"16,-1 1-133-16,-2 5 63 0,4 1-46 0,0-3-24 0,-3 5 0 0,3 0-7 0,-2 4-6 16,4 6-10-16,-1-2-7 0,1-3-15 0,0 4-5 15,2 0-2-15,1 0-6 0,5 1-2 0,4-1-9 16,-1-3-3-16,11 3-2 0,3-5-2 0,3-5-2 15,-1 2-1-15,5-8 1 0,1-2-2 0,1-7-1 16,-1 0 0-16,5-12 1 0,-4-4-2 0,0-2 2 16,4 1 0-16,-4-6 0 0,0-1 1 0,-1-1 3 15,-1 1 0-15,-3 0-1 0,3 4 2 0,-5 1 0 16,-5 3-2-16,1-3 0 0,1 1 2 0,-4 3-2 16,-3 3-1-16,0 0 1 0,-6 0 1 15,0 4-1-15,2-1 1 0,-1 6-2 0,-2 6-1 16,-1-1 1-16,2 5-1 0,-1 5 2 0,-1 7-2 15,0 1 1-15,-2 5 1 0,1 4 1 0,-4 3 0 16,1 2-1-16,-1 9 0 0,0 1 0 0,-3 2-1 16,3 1 0-16,-3 6-2 0,-1-1 1 0,-1 3 0 15,-1 1 0-15,0 0 1 0,-1-3-2 0,2 0 0 16,-1-1 0-16,-1-4 0 0,-1-2 0 0,4-8 0 0,-1-6 0 16,-2 2 1-16,-1-2 1 0,1-7 2 0,1-4 1 15,3-4 2-15,-5 2 2 0,3-6 1 0,-3 1 1 16,-1-7 0-16,2-2 1 0,-2 1 1 0,-2-5-3 15,-4-2 0-15,4-8-4 0,-3-1-2 0,2-5-1 16,5-5-1-16,0-5-2 0,1 1-3 0,11-7 0 16,-3 3-1-16,9 2 2 0,-4-3 2 0,15 13-1 15,0-2 3-15,2 6 5 0,7 5 8 0,2 3 4 16,4 1 4-16,-4 3 1 0,5 1 2 0,1 2 1 16,-2 0-2-16,-2 2-3 0,0 2-6 0,-2 1-5 0,3 0-70 15,-5 3-55-15,2-1-88 0,-9 1 286 0</inkml:trace>
  <inkml:trace contextRef="#ctx0" brushRef="#br0" timeOffset="8375.5">2608 9795 721 0,'-12'3'348'0,"2"1"-177"0,-1-3-89 0,3 1 41 16,0-1-8-16,5-1 4 0,-1 0 2 0,3-2-22 15,-4 1-7-15,6-6-7 0,-2 4-5 0,0-5-12 16,-1 2-4-16,-1-3-4 0,2 1-3 0,-3-1-13 0,-2 5-7 16,-4 0 1-16,5-2-4 0,-2 1-13 0,-2 4-3 15,-2 1-4-15,-5 1-3 0,0 3-1 0,1-2-1 16,1 0-5-16,-5 5-1 0,2-1 1 0,0 1 0 15,1 0 1-15,0 0 1 0,1 0 0 0,0 0 0 16,1 0 1-16,0 2 2 0,-1 0 0 0,2 3-3 16,0-1 2-16,-4 1-2 0,3 1-1 0,-2 3-2 15,-1-1 1-15,1 1-4 0,-4 0 2 0,4 3-1 16,1-1 1-16,-3-1-2 0,1 2 1 0,-3 1 0 16,1-1-1-16,6-3 1 0,-6 1-1 0,-1 1-3 15,-1 2 2-15,6-1 1 0,0 1-2 0,1 0 0 0,-2 3 0 16,3 1 2-16,0 0 0 0,4-6 1 0,-2 7-1 15,1-1 0-15,1-2-1 0,1 1 1 0,0-1-1 16,0 1 1-16,1 2-2 0,0 2 1 0,2-5 1 16,0 3 0-16,1-3-2 0,-1-1 2 0,3 2 0 15,-1-4 0-15,2 4 0 0,-2-2-2 0,2-1-1 16,0 3 3-16,1-2 0 0,0 1-1 0,0 0 0 16,1-2 0-16,2 2 2 0,0 1 0 0,0-4 1 15,2 1-2-15,0 4 4 0,0 0 1 16,1-2 1-16,0 0 0 0,0-2 0 0,2 2 4 0,1-2-2 15,0 2 3-15,-1-4-6 0,3-2 0 0,-1-2 0 16,3 0 0-16,2 1-2 0,-1 0-3 0,1-2 2 16,2-1 0-16,2 0-1 0,-1-2 1 15,0 2 1-15,1-3-3 0,1 2 1 0,-1-2 0 0,2 0 1 16,-4 2-2-16,3 0 2 0,1 1-2 16,-2 1 2-16,1 0 0 0,-1 3-1 0,0-2 3 15,2 3 0-15,1-2 2 0,-2-1 0 0,-3 1 1 0,1-2 1 0,5 0 2 16,0 0 2-16,-3-4-3 0,3 0 0 0,1 1-1 15,1 0 0-15,2-2 3 0,0-1-3 16,-6 1-1-16,2-4-1 0,0 3 2 0,-4-5-1 16,-1 3 0-16,1-3-1 0,-2 0-1 0,-1-2 0 15,1 0-2-15,-1-3 4 0,2 2-2 0,-5-4 0 16,2-1 1-16,0-1-1 0,1 0 0 0,-2 0 1 16,0-2 1-16,2 0-3 0,2 0-1 0,-2-4-1 15,1 4 3-15,-3-1-1 0,3 1-1 0,1-2-3 16,-1 2 0-16,-1-1 0 0,2 4 2 0,-3-2-2 0,4-3 0 15,-6 1 0-15,3 1 1 0,-4 1 0 0,1-1 0 16,-5-3 2-16,1 4-1 0,3-2-1 0,-3 2 1 16,2 1-1-16,-1-1-1 0,-2-3 0 0,1 2 1 15,1-1-1-15,-2 0 0 0,1-3 0 0,-1-1-2 16,-1-2 2-16,4-3 0 0,-1 2-1 0,-2-2 1 16,1-1 0-16,-5 1 0 0,2 1 0 0,0-3 2 15,-1 4-2-15,-1-1 2 0,1 0 0 0,1 2-2 16,1 2 1-16,0 2 1 0,1-5-1 0,-2 2-1 15,-1 4 0-15,1-2 0 0,-1 0 0 16,2-2 0-16,-1 0 0 0,1 0 0 0,0-1 0 16,-2 1 1-16,2-2-1 0,-1 2 1 0,1-3-1 15,-1-1 2-15,0 1-1 0,1-2-1 0,0 1 0 0,-1 0 0 16,0 0 0-16,0 0 1 0,-2 2 1 16,2 1-1-16,-5 3-1 0,4-2 1 0,-3 2 0 15,1 0 1-15,-1-1-2 0,-3 3 0 0,0-1 0 16,0-1 1-16,2 0 0 0,-2 1-1 0,-3 1 2 0,3-4-2 0,-3 0 2 15,4-1 0-15,-1 4-2 0,-1-3 0 16,-3 0 0-16,1-2 1 0,-2 0 0 0,1 0 0 0,-1 0 0 16,0-1 1-16,-2 2 0 0,2-1-1 0,-1 0 1 15,0 0 0-15,-2 1-2 0,2 1 1 16,-2-1 0-16,0 4-1 0,-1-3 1 0,3 3-1 16,-1 0 1-16,-1 2-1 0,1 0 1 0,1 1-1 15,2 1 0-15,1-3 2 0,-2 2-2 0,2 1 0 16,-3-2 0-16,3 0 1 0,-2 0-1 0,-2-1 0 15,3 1 0-15,-4 2 0 0,2-7 0 0,-1 0 0 16,-1 2 0-16,1 0 0 0,1 0-1 0,1 0 1 0,-4-1 0 16,1 4 0-16,0-1 0 0,3 2 1 0,-1 3-2 15,-3-2 1-15,2 2 1 0,1-1-1 0,-1 3-1 16,-1 0 1-16,-2 0 0 0,-1 2 0 0,2-1 0 16,0 2 0-16,4-3-1 0,-9 2 2 0,3 0-1 15,3 0 1-15,-5-3-1 0,7 2 0 0,-4-2 1 16,-1 0 0-16,-4 0 0 0,5-3-1 0,-3-1 2 15,0 0-2-15,1 2 2 0,-3-1-1 0,1 0 2 16,1 0-3-16,-1 0 2 0,2 2-1 0,1 2 1 16,1-1-3-16,1 1 1 0,-3-2-1 0,2 4 0 15,0-1 0-15,-1 2 0 0,-2 2 0 0,1-1 0 16,-1 4 1-16,1-2 1 0,0 3-1 16,0 0 0-16,3 1 1 0,-4-2 0 0,-1 1-1 15,2-1 1-15,-10 3-1 0,7-3 1 0,-4 2 0 16,-2-1 0-16,-1 1-1 0,2-2 0 0,0 0-10 0,2 1-14 15,4-3-17-15,-1 4-22 0,1-3-28 0,6 0-44 0,1 3 89 16,-1-1-70-16,5 0-15 0</inkml:trace>
  <inkml:trace contextRef="#ctx0" brushRef="#br0" timeOffset="9186.53">1936 9159 1016 0,'1'-3'466'16,"-2"0"-267"-16,-2 0-115 0,1 3 23 0,0 0-2 0,1-1-6 16,1 1-7-16,-1 0-37 0,0 1-7 15,1 4-9-15,0-2-7 0,1 2-12 0,0 3-4 16,4 2-4-16,-4 2 0 0,5 6-6 0,1 3-1 16,-1 2-2-16,3 3 1 0,-1-2-1 0,-3 4-1 0,4 6 4 15,2 3-2-15,-4-9 0 0,2 3 0 0,-3-6 0 16,1 1-2-16,2-5 0 0,0 3 0 0,-5-11 0 15,-2-4 1-15,2 1-1 0,-3-3 2 0,2-3 2 16,-3-5-1-16,-1-2 2 0,1-5-1 0,-7-3-2 16,1-4 0-16,3 1 2 0,1-7-3 0,-6 0-1 0,-1-3 3 15,2 1-3-15,0-3 3 0,4 2-2 16,-1-3 1-16,-1-2-3 0,3 1 2 0,1-1-2 16,1 5-1-16,1-1-1 0,2 0 2 0,1-1 2 15,1 6 0-15,2 3 4 0,-3 2 3 0,4-1 7 16,3 6 2-16,-1-1 1 0,-3 6-2 0,4-1 1 15,-2 1-3-15,4 2-2 0,1 1-3 0,0 8-5 16,-3-3 0-16,3 6-1 0,3 2-2 0,-3 1-8 16,0 3-13-16,1-2-17 0,-1 0-20 0,-3-1-78 15,5 1-50-15,-3 0-99 0,-2-5 192 0,-1 2-178 16,-1-1-80-16</inkml:trace>
  <inkml:trace contextRef="#ctx0" brushRef="#br0" timeOffset="9503.9">2400 9012 1149 0,'4'4'555'15,"-4"-4"-293"-15,-1-3-150 0,1 2 41 0,0-1-7 16,-1 0-14-16,1 2-13 0,-3 0-52 0,-1 0-11 16,0 3-15-16,1 3-8 0,-3 0-18 0,-1 3-3 15,0 1-2-15,-1 1-3 0,1 0-4 0,-1 6-2 0,-1 1-1 16,0 1 0-16,2 0-2 0,2 3 0 0,1 3 0 0,0 3-2 15,5 1-1-15,0 0 0 0,4-8 0 0,6 1 1 16,-1 1 0-16,4-5 0 0,5-6 0 0,5-8 3 16,-2-1 0-16,6-5 1 0,0-4 1 0,-4-9 0 15,5 1 3-15,-9-9 1 0,15-21 4 16,-16 20-1-16,-12 2-1 0,-1-1 2 16,-2 2 2-16,-4 0-1 0,0 1-1 0,-5-1 1 15,-2 3-2-15,-4-1-4 0,-2 1-3 0,3 1-10 16,-2 3-11-16,0 5-11 0,-3 2-32 0,1-1-15 15,4 1-17-15,1 5-16 0,1 1-18 0,-1 1-74 16,8 2-60-16,-4 0 168 0,8 3-97 0,-1 1-74 16</inkml:trace>
  <inkml:trace contextRef="#ctx0" brushRef="#br0" timeOffset="9964.58">2669 9013 1249 0,'-3'-13'610'0,"0"-1"-330"16,2 4-169-16,1 2 44 0,0 1-29 0,0 2-8 16,0 1-5-16,-2 4-50 0,0 0-16 0,-1 3-14 15,2 4-9-15,-2 5-19 0,1 0-1 0,1 6-2 16,1 2-1-16,0 4-1 0,0-1 0 0,3 2 0 16,-1-1 0-16,3 0 0 0,-1 1 1 0,3-11-1 15,-2 2-1-15,3-4-1 0,1-4 1 16,1-4 0-16,-2-3 1 0,1-1 0 0,1-8 0 0,-2-5 1 15,1 2 2-15,-3-3 1 0,1-6-1 0,0 2 0 0,-1-3 1 16,1 1 0-16,-2-2-2 0,1 5-1 0,1 0 0 16,-1 2 0-16,1-1 0 0,-2 4 0 0,1 5-2 15,-1 0-1-15,2 5 2 0,-2 3 1 0,4 7-1 16,0-1 1-16,2 8-1 0,-1-2 2 0,3 4 1 16,0 1 0-16,5-1-2 0,-4 1 0 0,2-3 3 15,-2-1-1-15,1-1-2 0,-2-1 7 0,2-5 12 16,-4-3 4-16,-4-2 4 0,5-2 5 15,-6 0 2-15,1-9 1 0,-1-6 6 0,2 3-3 16,-5-1-12-16,0-6-5 0,3 3-5 0,-4-7-3 16,1-1-4-16,-1 1 0 0,-1 2-8 0,-1-3-3 15,1 1-10-15,-1-1-8 0,-1 1-11 0,1 3-38 16,-2-1-16-16,2 4-20 0,-1 4-22 0,1 2-68 16,-1 1-37-16,1 3-58 0,0 3 175 0,6 3-140 15,-3-1-56-15</inkml:trace>
  <inkml:trace contextRef="#ctx0" brushRef="#br0" timeOffset="10419.94">3246 8403 1093 0,'0'-1'527'0,"-1"-2"-282"16,-1 0-142-16,2 3 38 0,0 0-6 0,0 3-5 15,0 2-7-15,1-1-39 0,1 5-13 0,0 0-7 16,1 3-6-16,-2-3-16 0,4 4-8 0,1 6-3 16,0-3-8-16,0 1-14 0,3 3-2 0,0 2-3 0,4 3-1 15,1 4-2-15,0-1 1 0,-1-2-1 0,4 7 0 16,3-6-1-16,0 3 1 0,-6-3 0 0,1-3 1 16,0 0 0-16,-2-4 0 0,-1-5 1 15,-2-4 0-15,-8 3 2 0,7-11 0 0,-3 4 2 0,-4-6 2 16,1 2 1-16,-5-4 0 0,5 1-1 15,-4-2 1-15,-3 0 0 0,-8-5-2 0,6 1 1 16,1 0-3-16,-4-1-2 0,3 1 0 0,-7-3 0 0,7 1-2 16,-7 4-1-16,1-2-1 0,1-2-1 15,-4 2-2-15,-2 0 1 0,2 3-1 0,-4-1-4 16,5 4 0-16,-2-4 1 0,5 6-1 0,-1 6-1 16,-1 0 0-16,3 3-1 0,2 4 1 0,4 8 1 15,0-2 0-15,2 7 3 0,4-2 1 0,1 2 2 16,2 1 0-16,4-4 1 0,1 1 1 0,2-7 3 15,-1 2-1-15,10-10-2 0,-6-1 1 0,3-3-2 16,4-8-8-16,-4-5-17 0,3-3-19 0,2-3-69 16,-2-7-44-16,-1-3-66 0,3-1 151 0,-5 2-124 0,3-10-51 15</inkml:trace>
  <inkml:trace contextRef="#ctx0" brushRef="#br0" timeOffset="10952.68">3696 8640 1631 0,'-3'7'670'0,"-4"2"-443"16,-1-2-147-16,3 0 14 0,-3 1-15 0,2-1-3 16,-1 2 3-16,-1 3-29 0,3-3-14 0,0 3-10 15,0 0-8-15,1-1-8 0,4 4-3 0,3 1-2 16,-3 0-1-16,2-1-4 0,5-2-1 0,-1 0-1 0,3 3 0 16,-1-4-1-16,0 0 0 0,3-8-1 0,4 0-9 15,-1 0 0-15,3-5-2 0,-1-6 0 0,3-3 1 16,4-2 1-16,-1-1 1 0,0-2 1 0,-2-5 8 15,1 0 3-15,-8-2 2 0,3 1 1 0,-2-4 0 16,-4 0 2-16,-5-1-3 0,2 0 2 0,-5 2-1 16,2 0-1-16,-1 2 1 0,1 1 0 0,0 3-2 15,1 3 0-15,-5 7 2 0,3-1-1 16,0 4-1-16,-3 6 0 0,1 7-1 0,-1 2 0 16,-1 3 0-16,1 6 0 0,1 1 0 0,-1 9 0 15,-2 11 0-15,0-3 0 0,4-1 1 0,-7 11 0 16,1-2 0-16,0 5 0 0,0 3-1 0,2-3 2 15,2 0 1-15,-2 4-1 0,-6-3 1 0,3-9 0 16,0 2 2-16,-3-12-1 0,0 2 1 0,-1-5 2 16,-5-1 0-16,7-7 0 0,-3-2-1 0,0-3 2 15,-1-2 0-15,-2-1 1 0,-1-4 0 0,4-3-1 0,-5-2-2 16,-5 0 1-16,2-1 2 0,4 1-5 0,-2-3-2 16,0-1 1-16,-3-5-3 0,3-6-3 0,-2 5 0 15,6-7-3-15,-2-5-2 0,-1-1-1 0,3-1 2 16,2-2-2-16,5 0 2 0,0 0-1 0,5 1 3 15,3 2 3-15,7 4 6 0,-2-1 3 0,8 4 2 16,-2 4 4-16,5-1 14 0,1 2 8 0,5 3 0 16,3 1 4-16,0-1 5 0,0 1 0 0,4 0 0 15,1 0-4-15,-4 3-11 0,-3-2-6 0,2 3-4 16,-4-1-7-16,-6 0-7 0,-3 6-5 0,-3-3-44 16,-2-1-32-16,5 4-46 0,-9-4-70 0,-2 1-121 0,6 4 220 15,0-3-163-15,-3 1-59 0</inkml:trace>
  <inkml:trace contextRef="#ctx0" brushRef="#br0" timeOffset="35789.11">8205 6154 549 0,'0'-1'426'15,"0"-2"-166"-15,1 1-143 0,0 0 45 0,1-1-19 0,1 1 9 16,0 2-14-16,-1-2-11 0,3 0-39 16,0 2 1-16,-2 0-8 0,3 1-5 0,0 3-8 15,1-3-22-15,1 0-5 0,-2 2-6 0,0-1-3 16,-1 1-14-16,3 0 0 0,-5-1-5 0,3 0-3 15,-1 0-2-15,-1 1-1 0,1-1-2 0,-1 0 1 0,1-1-7 16,2 0-11-16,-3-1-15 0,1-1-14 16,-2 0-50-16,1-1-22 0,0-3-30 0,1 3-38 15,-2 0-49-15,0 1 139 0,0-1-130 0,-1 1-43 16</inkml:trace>
  <inkml:trace contextRef="#ctx0" brushRef="#br0" timeOffset="36066.37">8226 6410 981 0,'-4'1'508'0,"5"1"-247"16,2-1-143-16,1-1 62 0,3 0-9 15,0-3-11-15,2-2-18 0,-1 3-49 0,0-1-15 16,1 1-13-16,-2 4-10 0,2 0-30 0,-2-2-8 16,1 5-8-16,0-1-4 0,0 2-24 0,1 0-25 15,1-1-35-15,2-1-43 0,-2 1 89 0,0 1-69 16,-4 1-30-16</inkml:trace>
  <inkml:trace contextRef="#ctx0" brushRef="#br0" timeOffset="36952.15">9025 6250 457 0,'-6'-3'330'0,"2"0"-105"0,3-2-111 16,0 1 61-16,-1-1-44 0,0 3-7 0,2-2-23 16,-1 1-17-16,0 3-13 0,2 0-10 15,-2 0-15-15,1 1-4 0,1 6-1 0,-1-4-6 16,0 5-10-16,0-1-2 0,-2 4-1 0,-1 3-4 16,2-2-4-16,1 8-7 0,-4 3 0 0,4 0-2 15,-6-2-1-15,4 4-1 0,1 2 0 0,2 1 0 16,0 0-2-16,-1 1 3 0,-6-10 0 0,5 4 2 15,4-1-4-15,-1-6 3 0,-2-3-3 0,2-4 3 16,-4-2 0-16,5-4 2 0,5-3 3 0,-5-7 10 16,-2 2 7-16,7-12 1 0,-7 2 6 0,2-5 2 15,3 0 1-15,-3-2-3 0,0-1-3 0,3-6-12 16,-2 3-4-16,1-2-4 0,1 1-5 0,3-2-2 16,-2-2-2-16,-2-1-1 0,1 4 0 0,0 2 0 0,1 5 0 15,2 0-3-15,-2 1 0 0,-2 5-2 0,1 6 2 16,3 4 0-16,0 0 1 0,-1 9 0 0,-2-2 1 15,3 8 1-15,2 6 7 0,-1 3 2 0,1 5 2 16,-1 5 1-16,1 4 2 0,1 1 1 0,-2 6 1 16,2-4 0-16,-1 1-2 0,1 0 0 0,-2-13-3 15,0 6 0-15,-1-8 0 0,1 3-1 16,-6-13-3-16,2 1-8 0,-5-8-37 0,0 1-24 16,-1-7-25-16,-2-1-31 0,-1-4-49 0,-3-5-82 0,2-1 156 15,-2-1-110-15,0 0-11 0</inkml:trace>
  <inkml:trace contextRef="#ctx0" brushRef="#br0" timeOffset="37306.11">9373 6316 1249 0,'6'3'575'0,"-4"-3"-339"0,2-2-151 0,-2-1 63 15,1-1-71-15,3 2-14 0,1 0-9 0,1-1-7 16,-7-1-23-16,4 3-5 0,1-1-1 0,6 2-1 15,-1-1-3-15,-2-2 2 0,-1 0-5 0,1 1-1 16,6 1-3-16,-3-2-1 0,-1 1 0 0,-3-4 0 16,3 3-2-16,-1-2 2 0,-2 0 0 0,1-1-1 15,-2 1 2-15,-1-2-1 0,-1-1 1 0,-1 2 6 16,0 0 5-16,-4 1 0 0,-1-1 1 0,-4 2 2 16,2-2-2-16,-6 3-2 0,0 2 1 0,-2 1-8 15,-2 1-6-15,-1 7-3 0,1 0 0 0,1-1-2 0,4 12-2 16,-4 4-1-16,4 0-1 0,1-1-1 0,4 6 2 15,-2-2 1-15,4 5-1 0,1-1 0 0,0 1 2 16,8-8 2-16,6-1-22 0,-5-2-19 0,11-5-19 16,2-3-23-16,1-6-60 0,6-2-33 0,-2-5-42 15,-2-5-84-15,1-3 193 0,1 1-122 0,-3-5-27 16</inkml:trace>
  <inkml:trace contextRef="#ctx0" brushRef="#br0" timeOffset="37693.78">9857 6341 1156 0,'-3'12'578'0,"-6"-2"-303"0,2 1-159 0,1-3 56 16,4 1-18-16,1-6-19 0,-2 2-17 0,3-2-48 16,0 1-11-16,3-3-9 0,2 2-10 0,-3 0-20 15,3 0-5-15,-3 0-5 0,6 1-1 16,-3 0-5-16,1 2-2 0,2 0 1 0,0 0-1 15,0-3 0-15,2 3-1 0,3-2-1 0,-6 0-5 16,3 0-3-16,-2-4-2 0,-1 1-3 0,2-1-1 16,0-5 0-16,-2 2 1 0,-1 0 2 0,3-3 4 15,-3 2 3-15,3-2 2 0,1 3 2 0,-4 0 1 16,-1-1 2-16,1 2 2 0,-1 3 1 0,1 4 3 16,0-2-1-16,1 5 0 0,-3-2 1 0,6 4 0 15,-2 1 1-15,4-3-2 0,0-2-1 0,-3-1 4 16,3 0 4-16,-2-5 2 0,4 1 4 0,-2-7 7 15,-1 1 1-15,2-6 3 0,-2 2 0 0,1-1-2 0,0-3-3 16,0-2 4-16,-2-1-4 0,-2 1-7 0,-2 1-3 16,-1-2-3-16,0-1-1 0,-2-2-3 0,1 1-1 15,0 1-18-15,-2 0-48 0,1 2-29 0,0 0-36 16,-2 1-55-16,-1 3 121 0,-2 0-102 0,-3 4-35 16</inkml:trace>
  <inkml:trace contextRef="#ctx0" brushRef="#br0" timeOffset="38425.06">10944 6198 1038 0,'-1'-6'511'0,"5"-13"-276"0,0 4-140 0,2 0 58 16,2-4-47-16,0 6-16 0,-2 0-11 0,0 2-35 16,-1 6-14-16,2 4-10 0,-3 1-7 0,2 8-9 15,-3 3-3-15,1 5 0 0,0 2-1 0,-1 1 2 16,-2 13-2-16,1 5 3 0,0 2-2 0,-2-5-1 16,0 7-1-16,0-2-10 0,-2 4-13 0,-3-6-4 15,2 4-2-15,-3-16-4 0,0 0 4 0,0 2-2 16,0-10 4-16,-1-6 9 0,3-7 14 0,-3-1 2 15,3-7 5-15,-1-7 3 0,3-9 6 0,-1 3 3 16,3-15 1-16,0 4 1 0,2-9 0 0,0 2 2 16,5-10-3-16,-1 2-1 0,4-1-5 0,0-2-1 15,6-2 1-15,-5-2 2 0,5 2 4 0,2-2 5 16,4 9 1-16,-1 2 3 0,-3-1 2 0,7 19 2 0,-4 2-1 16,4-1 0-16,-6 13-6 0,-3 6-3 15,-1 3 0-15,2 8-2 0,-7 13-4 0,1-4 0 0,-1 7-5 16,-5 8 1-16,0 3 1 0,-2 7-1 0,0-3 0 15,-7 2 0-15,4 0 1 0,-5-2-1 0,0-1 3 16,-2-11 0-16,-1 4 3 0,-3-17 12 16,2 3 5-16,0-8 14 0,-3 0 0 0,-2-11 2 0,-3 0 1 15,5-4-1-15,-4-3-4 0,0-2-12 16,1-2-6-16,-1-4-14 0,4-2-5 0,0-3-1 0,2 3-2 16,0-2-3-16,7 5-1 0,1-2-2 15,-3 2-3-15,3 2 1 0,2 6 0 0,1 3-1 0,5 3-2 16,1 7 1-16,0-3 1 0,3 9 1 0,1 5 1 15,4 1 2-15,3 5-1 0,0-1 1 0,-2 5 2 16,4 0 0-16,1 0-4 0,2-2-16 0,2-1-37 16,-2-1-17-16,-1-8-17 0,2 4-20 0,0-5-73 15,-1-2-22-15,-3-8-34 0,0 1-60 0,-1-6 198 16,-1-2-123-16,-1-5-23 0</inkml:trace>
  <inkml:trace contextRef="#ctx0" brushRef="#br0" timeOffset="38753.94">11657 6300 639 0,'9'-4'478'16,"-7"0"-151"-16,-2-2-172 0,0 2 146 0,-2 0-98 16,-1 0-29-16,-1 3-14 0,-2-2-37 0,2-2-18 15,-2 3-14-15,-2-1-9 0,-3 0-22 0,1 1-11 16,-2 2-9-16,-1-1-9 0,0 2-15 0,-2 5-5 16,2 5-4-16,1 0-3 0,1 0-4 0,-1 5-3 0,1 1-3 15,2 2 0-15,0 2 1 0,4-5 0 0,2 2 0 16,3-1-2-16,5-3 0 0,-1 2 1 0,4-8 3 15,5-3 0-15,1 0-1 0,3-5-1 0,1-1 2 16,4-4 3-16,-3 1 1 0,5-4 1 0,-4-1 0 16,-4 4 1-16,3-1 2 0,-6 1 3 0,-4 1 1 15,-7 1 2-15,3 0 1 0,-8 4 0 0,3 1-1 16,-1 1 1-16,-4 1-2 0,4 3-2 0,0 0-2 16,1 2-5-16,0 1-1 0,-1-1-1 0,1-2-19 15,0 0-21-15,5-4-26 0,7 1-94 16,-3-4-71-16,1 0 168 0,8-4-134 0,4 1-62 0</inkml:trace>
  <inkml:trace contextRef="#ctx0" brushRef="#br0" timeOffset="38892.18">12021 6136 1218 0,'-4'17'599'16,"-1"-1"-326"-16,0 14-158 0,-1-2 93 0,2 0-101 15,0 6-8-15,2-3-9 0,-1 0-13 0,2-2-34 16,1-10-13-16,3 0-45 0,1 0-32 0,0-6-41 15,4-5-36-15,-3-2-51 0,5-2 115 0,3-5-98 16,0 1-24-16</inkml:trace>
  <inkml:trace contextRef="#ctx0" brushRef="#br0" timeOffset="39737.32">12446 5856 1250 0,'5'0'669'0,"2"-3"-335"0,0-3-194 0,3 0 119 15,4-6-123-15,-1 2-16 0,1-6-16 0,2 1-16 16,-3 3-40-16,1-2-11 0,-3 7-8 0,0-2-7 16,-2 6-11-16,0-1-2 0,-5 12-4 0,-2 0 0 15,-2 7-2-15,-2 7-1 0,-3 8-1 0,-2-1-1 16,-2 8 0-16,-3 5 1 0,0 3 0 15,0 0-1-15,2-5 0 0,1-2 0 0,-2 6-6 0,1 1-2 16,0-10-8-16,4-2-4 0,-1-4 0 0,-2 2-1 16,4-9 1-16,-3 4 2 0,3-14 4 0,2-3 3 15,-1 1 6-15,3-8 4 0,0-4 0 0,1-7 0 16,0-1 0-16,1-5-1 0,3-4 1 0,-4-4 1 16,2 0 0-16,-3-5 0 0,1 2 0 0,0-4-6 15,0 4-2-15,-1 2-2 0,-2 0-3 0,-2 5-2 16,1 3-2-16,-3 9 0 0,0 1 0 0,1 1 5 15,-3 13 3-15,-4 4 3 0,1 0 3 0,2 5 6 16,-1 4 2-16,2 0 3 0,0 7 3 0,2 3-1 16,-3 0 1-16,7-3-2 0,1 0-2 0,2 0-3 15,0-3 1-15,2 0-2 0,4-9 6 0,3 2 0 16,0-6 4-16,2-2-1 0,3-7 6 0,-1 0-1 16,3-4-1-16,1-3 2 0,4-6-7 0,-2 1 0 15,9-6-2-15,-3-3-1 0,4-2-4 0,0 0 0 16,1-8 1-16,-3 0-2 0,4 2 0 0,-5-6 0 15,-1-1-2-15,0 2 1 0,-7 2 2 0,-3 7-2 0,-2-4 0 16,5 0 1-16,-10 4 0 0,-2 5-2 0,-3 1 3 16,-1 4-3-16,-4 5-1 0,0-4 1 0,-5 11-1 15,-1 6-2-15,-2-1 0 0,-4 9 1 0,0 1-2 16,0 8 1-16,1 1 1 0,-1 6 0 0,4 3 1 16,-2-1-1-16,2 2 1 0,4-3-2 0,-1 1 1 15,5-3 1-15,-5 0-1 0,9-11 0 0,0 2 0 16,2-6 0-16,5-1-1 0,1-8 0 0,0 1 2 15,-2-4 0-15,7-4-2 0,-1-8 2 16,2 2 0-16,-1-3-1 0,2-3 1 0,-1-4 1 0,4-2 0 16,-1-5 0-16,-1 1 2 0,-4 3-2 0,1-5 1 15,0 0 1-15,-1 2-2 0,-1 1 1 0,-1 4-1 16,-2 1 0-16,1 3-1 0,-4 5 1 0,-3 6 0 16,2 3 1-16,-5 7-1 0,-1 4 0 0,-4 10-1 15,1-3 1-15,-6 14 0 0,3-1-1 0,-3 3 0 16,-1 0-1-16,1 1 0 0,-2 1 1 0,0 0 0 15,2-3 0-15,0-5 2 0,2-2 0 0,0-3 2 0,3-9-1 16,-1 0 9-16,3-2 2 0,0-6 2 16,2-4 0-16,0-4 0 0,5-6 1 0,3-9 1 15,-1 3 1-15,1-8-11 0,7-2-1 0,-2-4-2 16,4-2 0-16,4 1-1 0,-3 0-2 0,5-1-1 16,4 2-1-16,-1 5 0 0,-5 2-1 0,5 0-3 15,-8 15-9-15,-1-4-9 0,3 10-45 0,-6-3-26 16,3 11-32-16,-4-1-37 0,3 5-150 0,0 2 217 15,-3 0-146-15,5 1-64 0</inkml:trace>
  <inkml:trace contextRef="#ctx0" brushRef="#br0" timeOffset="39942.37">12285 5713 1768 0,'-18'-2'780'0,"-6"2"-466"16,11-4-205-16,2-2 38 0,3 2-29 0,1-1-17 15,-1-1-37-15,2 2-18 0,0-2-15 0,2 2-31 16,1 2-25-16,2 0-33 0,-5-3-42 0,4 2-159 16,4 1 199-16,-2 1-126 0,8 1-82 0</inkml:trace>
  <inkml:trace contextRef="#ctx0" brushRef="#br0" timeOffset="40346.32">13593 5932 1106 0,'7'-9'583'16,"-6"1"-317"-16,1-2-145 0,-4 3 28 0,-8-2 4 16,7 4-11-16,-9-3-16 0,-4 4-13 0,-4 4-49 15,0 1-14-15,-5 4-12 0,0 8-9 0,-2 12-22 16,-3-8-2-16,5 22-4 0,0-1 2 0,3 10-3 16,-1-1 0-16,12 15-3 0,-2-6-2 0,11-1-58 15,4 4-37-15,13-14-42 0,-1 1-61 0,14-5 139 16,7-13-115-16,10-10-47 0</inkml:trace>
  <inkml:trace contextRef="#ctx0" brushRef="#br0" timeOffset="40686.71">14262 5883 1436 0,'-6'0'616'0,"-2"-4"-360"0,1 1-137 0,5 1 41 15,-1-6-20-15,3 3-13 0,0-1-2 0,6-4-10 16,-1 5-13-16,5-1-24 0,2-2-8 0,6 5-7 15,-2 1-7-15,3 4-19 0,3 5-3 0,0 6-6 16,-1 2-4-16,-2 1-13 0,-5 15-4 0,-5 7-5 16,2 1-4-16,-8-1-6 0,-5 9-11 0,-4 2-20 0,-1 12-39 15,-10 4-25-15,2-2-22 0,-1-11-23 0,-4 5-85 16,5 0-51-16,-4-7-93 0,6-14 239 0,1-13-184 16,-2 1-74-16</inkml:trace>
  <inkml:trace contextRef="#ctx0" brushRef="#br0" timeOffset="41018.87">13561 6256 1463 0,'8'-1'686'0,"-3"0"-402"0,2 0-177 0,-3-1 83 0,-1-2-80 16,-2 2-49-16,-1-1-5 0,-2 2-10 15,3 0-12-15,-1 1-26 0,-1-1-16 0,2 1-21 16,-1 0-20-16,0 1-67 0,3 0-33 0,1 1-44 16,1 1-73-16,-1-2 167 0,5 2-129 0,5-8-29 15</inkml:trace>
  <inkml:trace contextRef="#ctx0" brushRef="#br0" timeOffset="41186.58">13814 6243 1230 0,'1'10'521'16,"-1"-2"-324"-16,2-6-123 0,1-1 27 0,3-1-28 16,-1 0-9-16,1-6-11 0,-1 3-10 0,2-3-24 15,0-1-6-15,-2-3-3 0,3 5-8 0,-3-2-20 16,0 3-26-16,0-1-95 0,-1 0-86 0,-1 0 168 16,-1 3-127-16,0 1-71 0</inkml:trace>
  <inkml:trace contextRef="#ctx0" brushRef="#br0" timeOffset="41359.44">13925 6210 1280 0,'3'3'600'15,"2"-4"-337"-15,-2 1-156 0,3-1 43 16,-1-1-4-16,1 0-17 0,-1-1-17 0,2 1-42 0,-3 0-14 0,3 1-12 16,-3-2-9-16,-1 2-19 0,1-2-6 0,-2 0-2 15,1 2-8-15,-1 1-14 0,1 0-15 0,-3-1-20 16,2 2-69-16,1 0-45 0,-1 3-74 0,1 1 158 15,-1-5-155-15,0 0-66 0</inkml:trace>
  <inkml:trace contextRef="#ctx0" brushRef="#br0" timeOffset="41711.94">14797 6038 1243 0,'-6'-2'598'16,"1"-2"-328"-16,4 0-157 0,-1 2 98 0,2-3-93 16,3 1-3-16,0 3-11 0,3-2-23 0,-2-1-22 15,1 1-14-15,0 2-13 0,1 1-31 0,-2 0-10 16,-1 2-16-16,2-2-13 0,-2 5-54 0,1-1-30 16,-1 3-39-16,0-2-52 0,0 2 136 0,-1-1-104 15,1 6-26-15</inkml:trace>
  <inkml:trace contextRef="#ctx0" brushRef="#br0" timeOffset="41883.87">14873 6374 1072 0,'-1'29'718'0,"-9"-4"-293"0,1 3-248 16,-6 3 246-16,0-3-269 0,-4 8-12 0,0-3-10 15,0 3-60-15,-2 3-17 0,1-5-16 0,2 2-28 16,1-7-46-16,7-3-40 0,-3-2-247 0,4 2 264 15,2-7-164-15,5-2-98 0</inkml:trace>
  <inkml:trace contextRef="#ctx0" brushRef="#br0" timeOffset="44034.24">15459 6164 1079 0,'-9'6'438'15,"3"3"-274"-15,-1-2-90 0,6 4 30 0,-2 0-39 16,4 1 6-16,0 0 1 0,4 3-7 0,-3 2-9 15,1-3-20-15,4 1-6 0,-1-2 0 0,2-1-3 16,0-1-4-16,1 0-2 0,-1-4 9 0,2-2 2 16,0 3-2-16,1-4 0 0,-3-1 1 0,2 0 2 15,0-1-2-15,0-1 0 0,-2 2-9 0,0 1-2 16,-2-4-2-16,2 3-2 0,0 1 1 0,-1-2 5 16,0-1 1-16,0-1 4 0,3-1 3 0,3-6 11 15,0 0 6-15,2-4 0 0,7-6 1 0,6-8-3 16,-3 3-2-16,15-21-4 0,-1 5-3 0,7-10-13 15,0 1-3-15,10-11-6 0,-3 0-2 0,2 0-69 16,4-1-57-16,-3 6-90 0,0 1 156 0,-6 6-111 16,0 19-67-16</inkml:trace>
  <inkml:trace contextRef="#ctx0" brushRef="#br0" timeOffset="46409.74">1611 7622 859 0,'-3'6'422'0,"-5"-5"-210"0,7-1-110 16,-4-2 45-16,-2-2-9 0,3 0-7 0,2 1-8 15,0-2-36-15,2 1-16 0,0 0-16 0,0 4-11 16,0 0-22-16,2 3-5 0,-2 4-4 0,0 3-4 16,0-1-3-16,-3 15-2 0,4 7-1 0,-4-4 0 15,0 1-1-15,2 8-1 0,1 1 0 0,1 5 2 16,-2 1-1-16,0 0 0 0,4-8-1 0,0 6 0 15,2-2 1-15,-2-4 0 0,-3-4-1 0,-4-6 1 16,7 2-1-16,-10-9 2 0,2 1 2 0,-4-8-1 16,0 1 0-16,-1-5-1 0,1-3 3 0,2-6-4 15,-3 2-1-15,2-10-1 0,-1 1-1 0,4-6-1 16,1-6 1-16,4-1-3 0,-3-5 2 0,3-1 0 16,2-7 1-16,3-4 1 0,0-1-1 0,-1 6 1 0,2-8-1 15,1-9 0-15,3 4-1 0,-2 3 2 0,2-1-1 16,-2-2 0-16,4-7 0 0,-1 3-1 15,1-3 3-15,3 14 2 0,2-7 3 0,-2-2 2 16,5 5 2-16,2 2 0 0,-1 6 2 0,3 0 2 16,-1 4-3-16,-1 5-1 0,-2 10-2 0,2-1-1 15,-8 16-4-15,3 2 2 0,-5 11 0 0,0-1 0 16,-7 17-1-16,3 0 3 0,-4 5-1 0,-2 7 0 16,-2 1 2-16,-4 2-3 0,-1 3 2 0,-3 1-1 15,-2-1 1-15,-1-1-2 0,0-4 3 0,-1-2-2 0,-3-2 2 16,-2-1 3-16,4-6-3 0,-3-7 1 0,1-1 0 0,-3-2 2 15,0-11-2-15,-1 3 1 0,7-6-4 16,-4-3-1-16,2 1 0 0,1-4-1 0,4-1-1 16,1-2-4-16,2-2 0 0,1-1-1 0,2 2 1 15,4 1-1-15,-1-3 1 0,6 6-1 0,-5-4 2 16,4 5 4-16,2 0 1 0,2 6-2 0,2 1 3 16,-1 1 3-16,1 5 2 0,3 3 2 0,-2-2 2 15,2 3-2-15,0 3 1 0,2 2 3 0,0 1-2 16,0-1-3-16,0-1-2 0,-3-2-1 0,7 4-2 15,1-3-2-15,-2 2 2 0,-3-10-4 0,3 2 2 16,-1-2-1-16,1-2 1 0,-2-1-2 0,-3-6-32 16,-1 2-23-16,0-3-32 0,2-1-38 0,-4-5-242 15,0 0 282-15,1-3-175 0,0-4-114 0</inkml:trace>
  <inkml:trace contextRef="#ctx0" brushRef="#br0" timeOffset="46757.41">2302 7693 1000 0,'0'-7'604'0,"0"4"-266"0,0-3-202 0,-2 2 148 15,0 1-184-15,-2 0-11 0,-3 5-12 0,2-1-14 16,-5 3-19-16,1 5-12 0,-4 2-18 0,2 0-3 16,-3 7-4-16,-1-1-4 0,2 3-1 0,0 1 1 15,-2 3-3-15,3-2 1 0,-1 3 0 0,2-1 1 16,6-1 0-16,-2-1 0 0,0-3-2 0,7-8-2 0,0 0 3 15,2 1-1-15,3-4 2 0,0-6-1 0,1-3 1 0,6-3 1 16,3-4 1-16,-1 2 1 0,3-5-2 0,0-3 1 16,3-1-1-16,1-1 0 0,-7 2-1 0,1 0 2 15,1 1-2-15,-5 3 2 0,-1 4 3 16,-2 4 9-16,-4 2 4 0,2 5 2 0,0 5 4 16,-3 6 1-16,-1-1 1 0,-2 10-2 0,0-3-3 15,0 1-9-15,-1 3-5 0,1-7-1 0,1 3-6 16,2-6-24-16,1-3-17 0,2-10-22 0,0 2-26 15,0-3-34-15,2-14-48 0,5-2 106 0,-2-1-85 16,-4-4-9-16</inkml:trace>
  <inkml:trace contextRef="#ctx0" brushRef="#br0" timeOffset="46961.2">2641 7681 1399 0,'-4'7'638'0,"-2"3"-359"15,6-8-157-15,0 5 59 0,-1-2-50 0,1 1-25 0,1 7-14 16,2 4-16-16,-3-2-21 0,-1 0-29 0,1 4-8 16,1 0-7-16,1 3-2 0,-4-3-6 0,0 1-9 15,3-8-14-15,-1 1-52 0,6 2-33 0,-3-7-39 16,0-1-48-16,4-4 124 0,3-2-108 16,-1-1-29-16</inkml:trace>
  <inkml:trace contextRef="#ctx0" brushRef="#br0" timeOffset="47843.06">3082 7326 1316 0,'-2'-18'585'16,"-2"4"-347"-16,6 0-144 0,-1 3 40 0,2-1-33 15,3 5-20-15,-4 1-10 0,2-2-16 0,-1 6-13 16,0 2-12-16,1 1-3 0,-1 6 0 0,0-1-3 16,-1 2-4-16,-1 9-4 0,2 8-2 0,-1-1-1 15,1 2-7-15,0 6-1 0,0 0-1 0,1 8 1 16,-1 7-2-16,1-2 0 0,-3-2 0 0,4 3-3 16,-2-2 2-16,1 5-5 0,3-4-2 0,-1-7-2 15,-2-4 0-15,2-7 0 0,-2-9-1 0,-1-5 4 16,2 0-2-16,-4-12 5 0,1-1 1 0,-1-6 3 15,0 1 1-15,0-8-2 0,-1-1 3 0,-2-5-2 16,0-6 1-16,-3-2-1 0,2 3 0 0,-2-4 0 16,-2 2-1-16,0-3 1 0,-1 5-2 0,0 1 1 0,-2 5-2 15,-1 1 0-15,-2-4 0 0,4 9 0 0,-1 5 0 16,-1 4-2-16,-3 3-1 0,1 12-1 0,0-4 1 16,1 8 1-16,2 5 0 0,-3 2 1 0,3 6 0 15,-1 3 2-15,-1 0 6 0,2 0 1 0,1 3 0 16,3-3 0-16,3 2 3 0,-7-1 1 0,15-4-2 15,-2-2 0-15,8-3-3 0,-3 1 0 0,15-13-1 16,-6 5 0-16,2-10-1 0,3-6-1 16,2-5 1-16,-2 0-1 0,-1-4 0 0,1-10 0 0,-4 1 1 15,6-3-1-15,-2 1-1 0,-3-4 1 0,5 2-1 0,2-8 0 16,0-2-1-16,-1 4 1 0,-3-1-1 0,5 0 2 16,-2-2-1-16,-3 1 0 0,-3-2 0 0,-5 5 1 15,3 1 2-15,-5 0-1 0,-1 2 0 0,-7 3 3 16,4 0 0-16,-5 6-1 0,-1 0 0 0,-4 6 1 15,1-2-2-15,-3 9-1 0,-2 1 0 0,-2 4-5 16,-2-2 1-16,-5 11-1 0,4 3 0 16,1 5-1-16,-6 6 1 0,0 2-1 0,-1-1 0 15,5-1 1-15,6 4-1 0,-1 5 1 0,-4-3-2 16,2-6 0-16,7 1 1 0,0-5-1 0,4 1 0 16,4-10 2-16,-1 3 0 0,4-8 0 0,5-5 1 15,4 1-1-15,4-5 0 0,-4-5 0 0,5-3 1 16,-3 0-1-16,3-6 0 0,-5-2 0 0,2-4 0 15,-7-1 1-15,-1-2-2 0,4-1 1 0,-4 4 0 16,0-4 1-16,1 2 0 0,1 0-1 0,-4 2 1 16,1 0-1-16,-2 2 2 0,1 3-1 0,-1 0-1 15,-2 5 0-15,-3 5-2 0,2 2 1 0,-2 2 0 0,-3 11 0 16,0 8-1-16,-1-3 0 0,0 4 1 0,-1 7-1 16,-1 4 1-16,0 2 1 0,1 4 1 0,-1 2-1 15,2-11 0-15,0 7 2 0,1-2-1 0,0-4 2 16,-1-6 3-16,0-4 8 0,0-3 6 0,-1-4 4 15,0-4-1-15,-1-8 7 0,1-1 3 16,1-12 0-16,1 3 0 0,1-8-7 0,1 2-2 16,2-13-5-16,1 3 0 0,3-6-6 0,-1-1-1 0,10-1-4 15,-2-3 4-15,6 1-2 0,4 0-1 16,1 3 0-16,1 2 2 0,-1 5-2 0,-3 6-2 0,5 3 2 16,0 1-4-16,-6 7-3 0,1 5-1 0,1 4 0 0,-1 0-33 15,3 8-32-15,-1-1-51 0,-4-2-78 0,4-3 142 16,0 1-103-16,-1-3-48 0</inkml:trace>
  <inkml:trace contextRef="#ctx0" brushRef="#br0" timeOffset="48527.18">5486 7493 637 0,'-5'6'357'15,"0"0"-165"-15,0 1-94 0,0-2 28 0,1 3 13 16,0-1-3-16,-1 3-1 0,1-3-6 0,-1 4-26 16,1 0-10-16,2 1-7 0,1 4-6 0,-2 1-20 15,2-1-6-15,1 8-11 0,-2 1-4 0,3 3-14 16,-1 0-5-16,1 2-3 0,0-2-4 0,2 0-6 15,0-3-1-15,-1-3 2 0,2 3-2 0,-3-9 0 16,1-2 3-16,-1-5 2 0,-1-1 2 16,0 0 1-16,0-9 2 0,-3-5 6 0,-1 1 1 15,1-3-1-15,-1-3 2 0,-1 0-1 0,0-6 3 16,0-2-2-16,0 1-1 0,-1-3-8 0,5-3-2 16,-1-2-2-16,2-1-3 0,1-4-4 0,6 2-2 15,-1-2-2-15,6 0 0 0,4 4 0 0,-3 4 0 16,1-4 0-16,3 14-1 0,3 1 1 0,0 7 0 15,-3-2-14-15,6 14-19 0,-1 1-22 0,7 5-83 16,2 5-46-16,-3 2-83 0,1-1 181 0,7 0-186 16,0 3-76-16</inkml:trace>
  <inkml:trace contextRef="#ctx0" brushRef="#br0" timeOffset="48784.11">5977 7642 1533 0,'-5'-1'674'0,"-3"-9"-415"15,-1 3-162-15,-1-5 26 0,0 0-13 0,-2 1-8 16,1 1-10-16,-2 1-39 0,0 2-14 0,1 0-7 16,2 2-8-16,-4 5-13 0,1 2-3 0,2 4-2 15,-1 4-2-15,2-1-4 0,1 12 0 0,0 7-2 16,-3-3-2-16,9-2 2 0,-2 8-2 0,5 1 1 0,4-1-2 16,4-4 1-16,0 3-1 0,8-10 2 0,5-5 1 15,-2 2 0-15,3-10-1 0,2-5 2 0,-3-3-1 16,4-3 2-16,-4-6 2 0,-1-1-1 0,-3-2 2 15,1 0 0-15,-6 0-1 0,-2-2-2 16,-3 2-25-16,1-1-16 0,-9 3-18 0,1-1-22 16,-5 3-79-16,-3 0-38 0,-1 5-49 0,2-4-89 15,0-1 220-15,0 4-151 0,3-5-36 0</inkml:trace>
  <inkml:trace contextRef="#ctx0" brushRef="#br0" timeOffset="49215.6">6193 7674 946 0,'13'-1'595'16,"-2"-3"-282"-16,-12 2-196 0,3 2 165 0,-1 3-203 15,2 0-11-15,1 6-5 0,-2 0-10 0,-2 3-20 16,2 3-7-16,1 6-1 0,1-2-2 0,-2 0-7 0,-1 0-1 16,3 3-2-16,1 3 0 0,-2-5-7 0,3-3-1 15,4-5-1-15,-5 0 1 0,8-5-2 0,-1 3 2 16,-1-8 0-16,0-2 5 0,3-2 3 0,-3-1 3 15,0-4 2-15,-1-4 5 0,0-1 5 0,-1-5 0 16,-3 2 2-16,0-7-3 0,0 2-3 0,-1-3-5 16,-1 4-1-16,2 0-7 0,-3 0-3 0,4 4-2 15,-3 0-1-15,1 7 0 0,0 1 1 0,1 5 0 16,-1-2 1-16,2 7 3 0,-1 3 0 0,2 5 2 16,0-1-3-16,2 0 0 0,-2 6-3 0,5-1 3 15,-1 3-2-15,-1-5-2 0,0 1-1 0,4-1-1 0,0-1 3 16,-1-4-2-16,2 0 2 0,-3-1-1 0,3-5 11 15,1 1 4-15,-4-5 1 0,-4-5 1 0,3-1 2 16,-3-1 0-16,-2-5 1 0,4 1-1 0,-6-3-11 16,0 0-2-16,0-1-2 0,-1-1-1 0,-3 2-12 15,7-1-11-15,-4 4-13 0,-1-2-14 0,0 3-49 16,1 2-23-16,-4 2-32 0,5 1-37 0,-3 1-37 16,6 1-75-16,3 0 181 0,-1-2-121 0,-3 2-2 15</inkml:trace>
  <inkml:trace contextRef="#ctx0" brushRef="#br0" timeOffset="50067.1">7103 7240 1247 0,'5'-21'624'0,"4"-2"-322"0,-6 7-166 16,-4 3 62-16,3 2-51 0,4 3-18 0,-6 2-29 0,3 1-15 0,-1 6-11 15,3 1-12-15,1 2-25 0,-4 3-6 16,-1 3-2-16,1 5-3 0,0 9 0 0,1-1-5 15,-6 0-6-15,3 8-2 0,0 1-1 0,1 3-4 16,4 2-2-16,-6 2-1 0,0 0-2 0,4 3 1 16,5 1-2-16,-8-3 1 0,0 2-2 0,-4-9 1 15,0 2 1-15,3-6-3 0,1 1 1 0,1-12 0 16,-3 0 0-16,2-5-3 0,4-4 2 0,-1-2-1 16,-1-3-2-16,0-5 1 0,-1-3-1 0,-1-3-1 15,0-2 1-15,0 1 0 0,-1-4 1 0,-5-7-2 16,1 0 3-16,-5 4 1 0,0-5-1 0,-3-1-1 0,-3-3-7 15,-10-1-4-15,2-3-4 0,1 8 0 0,-2 0-5 16,3 1-2-16,-3 3 0 0,4 6 0 0,4 9 5 16,0 1 1-16,5 10 4 0,2 4 1 0,2 7 3 15,0 0 1-15,8 6 0 0,-3 1 4 0,7 3 3 16,-2-1 2-16,7 1 0 0,-2-4 1 0,7-1 2 16,1 0 0-16,4-7 1 0,2 0-2 0,-6-5 1 15,11-6 1-15,0-5-1 0,2 0 1 0,-6-3-1 16,1-5 2-16,3-2-1 0,-2-7 1 0,2-8-2 15,-2 2 0-15,-3-3 1 0,2-5-1 16,3 2 1-16,-6-4-2 0,-1 3 1 0,0 2 1 16,-4-2 1-16,-1 5-1 0,-3 0 1 0,-1 5 2 15,-2-2-2-15,-2 4 2 0,-2-1-1 0,0 9 2 16,0-4-1-16,-4 6-1 0,0 3 1 0,-4 3-4 16,1 0 2-16,-2 13-2 0,0-1 0 0,-1 1-3 15,0 7 0-15,1 2-3 0,0 1 1 0,2-1 0 0,1-3 0 16,2 4-1-16,0-2 1 0,0-2 0 0,3-4 0 0,2 1 1 15,0-8-2-15,5-5 2 0,-1 4-1 16,2-10 1-16,3 1 1 0,3-5 0 0,2-5-1 16,0-3 2-16,2-1 3 0,-1 1-3 15,1-4 2-15,-1-1-2 0,-4-5 2 0,2 5 1 0,-9-4-2 16,3 0 3-16,-1 1-1 0,0-1 1 0,-2 1-2 16,-4-1 2-16,3 2-3 0,1-1 0 0,2 3 1 15,-4 1-2-15,-3 3 2 0,2 2 0 0,-3 6 0 16,3 0 0-16,-1 3 2 0,-2 11-1 0,-3 4 0 15,3 1 2-15,0 3-4 0,-2 5 0 0,0 5-1 0,0 8-1 16,0 9 0-16,-1-2 1 0,0 2-1 0,0 12-2 16,0 0 1-16,-2 7 0 0,0-1 1 0,-4-1-4 15,0 0 0-15,-1 0 1 0,0-7 2 0,-5-6-1 16,2 0 2-16,-1-15 0 0,-1 0 2 0,-3-10 5 16,0 3 3-16,-3-15 0 0,2 0 5 15,1-5 14-15,-5-5 3 0,-1-6 3 0,0 1 3 0,2-8 3 16,-2-2-3-16,3-6-2 0,0 0-4 0,1-1-15 15,10-13-5-15,-2-4-4 0,-1 2-5 16,6 4-3-16,2-5-2 0,2 8 2 0,2-5 0 16,2 13 2-16,-1-4 0 0,6 16-1 0,7-2 2 15,-1 2-1-15,8 5 2 0,2-2-4 0,3 1-22 16,-3 5-25-16,4-3-27 0,32-3-381 16,-35 2 380-16,5 6-162 0,-3-1-112 0</inkml:trace>
  <inkml:trace contextRef="#ctx0" brushRef="#br0" timeOffset="50466.67">8240 7714 1415 0,'-5'4'617'0,"2"-3"-377"0,1-1-140 0,2 0 29 16,3-5-7-16,3-2-11 0,-2 0-6 0,2 1-22 16,2 0-16-16,-2-1-16 0,3-1-14 0,-1-1-11 15,1 0-8-15,-1 2-10 0,2-2-4 0,1 3-3 16,0 1-16-16,3 3-18 0,-1-1-67 0,1 2-38 16,0 2-46-16,0-3-66 0,4 4 159 15,-8-2-137-15,2-1-31 0</inkml:trace>
  <inkml:trace contextRef="#ctx0" brushRef="#br0" timeOffset="50606.32">8289 7814 1666 0,'-4'15'757'0,"4"-4"-522"0,0 3-160 0,0-7-10 16,5 1-8-16,1-1-1 0,1-2-2 0,3 0-8 16,2-5-89-16,0 2-51 0,7-4-66 0,2-1-114 15,6-4 199-15,4-1-146 0,6-3-67 16</inkml:trace>
  <inkml:trace contextRef="#ctx0" brushRef="#br0" timeOffset="51566.18">8951 7631 987 0,'-12'8'546'0,"-1"-2"-255"0,3 1-170 0,-1 2 67 16,0-1-53-16,2-1-20 0,0 5-36 0,-1-1-16 15,5 5-13-15,0 4-12 0,0 2-16 0,-3-4-5 16,4 11-4-16,-3-2-4 0,1 1-6 0,0 2 2 16,-2 0-2-16,2 0 1 0,-1-2-2 15,-1-1 2-15,3-5 1 0,-1 1 1 0,1-4 0 0,4-8-1 0,-1 1 7 16,-1-6 2-16,3-1 0 0,0-5 0 0,1-6-1 16,1-5 2-16,2-10-1 0,-2 4 0 0,1-10-7 15,4-1-1-15,2-2-1 0,0-4-1 0,2 1-1 16,5-4-1-16,1 2-1 0,4 1-1 0,0-4 0 15,1 10-1-15,1-4 1 0,-7 11-2 0,5-1 0 16,-3 13 1-16,-2-9 1 0,-5 27 0 16,4-1-1-16,-2 7 2 0,1 9 0 0,1 11 0 15,-2-4 1-15,-1 6-2 0,2 6 1 0,3-3 0 16,-3 0 0-16,-2-3 1 0,2-9 0 0,-3 0 1 16,1 1 0-16,-1-8 2 0,-4-7-1 0,1-4 3 0,2-4 10 15,1-8 0-15,-2 2 3 0,-1-10 0 0,0-4 5 16,2-1 0-16,-3-6 1 0,1-3-2 0,-3-2-9 15,0-2-1-15,-1-2-3 0,0 0-2 0,2 1-5 16,-1-1 0-16,-1 1-3 0,3 1 1 0,0 4-1 16,1-2 0-16,-4 10-1 0,2-2 0 0,-2 7 1 15,1 7-1-15,-1 5 0 0,-3-1-1 0,-1 9-1 16,0 5 2-16,2 9 0 0,-3-2-1 0,1-1 0 16,-1 10 0-16,-1 1 0 0,2 1 1 0,0-2 0 15,-1-2 0-15,1-3-1 0,4 4 1 0,5-8-1 16,-2 3 1-16,0-12 0 0,3-1 0 0,3-1 1 15,-2-5 1-15,4-6 0 0,-4-7 0 16,-2-1 1-16,3-6 1 0,1-1-2 0,-3-4 2 0,1-2 0 16,1 1-2-16,-4-3-1 0,3 1 0 15,0 0 1-15,-5 1-2 0,4 1 0 0,0 1 0 16,-2 2 0-16,-1 3 0 0,0 3 0 0,1 1 0 0,-1 9-2 0,-2 4 1 16,2 0 0-16,-3 3-1 0,1 8 0 0,1 3 1 15,1 5-1-15,-1 7-2 0,0-1 4 0,-3-1-2 16,2 7 1-16,0-1 1 0,-1 1 0 0,1-8-1 15,3-2 1-15,-3 3 1 0,5-7 0 0,-1-2 0 16,1-13 4-16,0 2-3 0,-1-6 1 0,-1-3 2 16,1-11 5-16,0 3 4 0,0-11 5 15,-1 1 1-15,0-1 0 0,1-2 3 0,2 2-4 16,1-3 2-16,-3 0-6 0,2 1-4 0,4-3-6 16,-4 3 0-16,1 0-5 0,-1 1 0 0,2-2 3 15,-2 3-1-15,1 2 1 0,-1 3 4 0,0 6 0 0,1-3 5 16,0 8 2-16,2-3 4 0,-8 5-2 0,3 0 2 15,0 0 0-15,-2 1-2 0,-1-1-1 0,0 1-4 16,-2 0-1-16,3 0-2 0,-3-3-1 0,1 0-4 16,-1-1 1-16,-1-1-6 0,-1 0-18 0,0-7-119 15,-1 2-110-15,3-6 196 0,-1 2-137 0,2-8-127 16</inkml:trace>
  <inkml:trace contextRef="#ctx0" brushRef="#br0" timeOffset="52123.44">11100 7415 883 0,'-7'-6'538'0,"-1"1"-241"0,-1 1-162 16,2-1 141-16,0 2-145 0,1-1-9 0,0 1-5 16,0 1-12-16,0 2-35 0,0-1-15 0,-4 3-15 15,2 0-13-15,-1 4-17 0,-1 0-3 0,0 4-4 16,-3 1-1-16,3-1-2 0,-2 6-1 0,0 6-1 16,-1-1 0-16,4 0-3 0,0 4 1 0,1-1-1 0,5 5-4 15,5 2 0-15,-2 1 2 0,8-10-1 0,6 2 0 16,-1 0 1-16,8-3 0 0,1-1 1 0,6-2 2 15,-1-3 2-15,4 0-1 0,-1 2 2 0,-5 1 1 16,4-2 2-16,-9 5 2 0,3 0 1 0,-12 2 9 16,2 2 1-16,-12 0 2 0,0 1 5 15,-6 0 7-15,-9 0 5 0,-2 0 4 0,-4-5 1 0,3-4 0 16,-8 0-1-16,3-2 0 0,-2-4-7 16,5-1-7-16,-1-9-8 0,0-5-9 0,2 2-10 15,0-3-19-15,3-8-13 0,0-6-16 0,2-4-52 16,7-8-33-16,-3 4-33 0,6 1-44 0,1-8 133 15,5 0-102-15,4 1-23 0</inkml:trace>
  <inkml:trace contextRef="#ctx0" brushRef="#br0" timeOffset="52334.1">11435 7231 1408 0,'-2'-21'599'0,"-3"2"-344"0,4 9-149 0,1-2 62 15,-2 7-83-15,0 6 2 0,-2 0-4 0,1 8-6 16,2 8-17-16,0 11-33 0,0-1-9 0,2 12-5 16,2 3-5-16,3 10-2 0,-1-1-1 0,4 7-3 15,-1-2 0-15,0 1-1 0,1 2-10 0,3-8-14 16,-2 0-14-16,-1-3-40 0,0-4-15 0,-2-7-20 16,-1 2-21-16,0-9-51 0,-6-3-17 0,0-7-26 15,0 0-47-15,0-6 179 0,-4-10-106 0,-1-1-60 16</inkml:trace>
  <inkml:trace contextRef="#ctx0" brushRef="#br0" timeOffset="52526.71">11160 7516 1164 0,'9'14'544'16,"-3"2"-315"-16,5 1-140 0,0 0 66 0,3 0-58 15,2-1-15-15,4-2-10 0,3-1-10 0,-3-3-22 16,3-7-8-16,5 3-6 0,-2 0-4 15,2-2-14-15,0-2-7 0,-4-2-11 0,5-1-42 0,0-5-28 16,1 4-29-16,-1-6-45 0,6-2 102 16,-4-1-88-16,6 0-27 0</inkml:trace>
  <inkml:trace contextRef="#ctx0" brushRef="#br0" timeOffset="52736.24">11810 7562 1445 0,'-18'12'639'0,"4"3"-385"16,3-1-154-16,3 4 52 0,-1 1-33 0,1-4-37 0,3 6-6 0,-4 1 2 15,5 5-6-15,-2-5-23 0,-1 1-3 0,6 1-6 16,-1 2-6-16,10-3-3 0,-4 2-5 16,8-6-12-16,-2-3-5 0,2 0 1 0,1-7-4 15,4-7 0-15,4-3-1 0,-4-2-3 0,5-6 0 16,0-6-1-16,3-9 3 0,4 5-2 0,-7-8 0 16,1 4-1-16,-3-6-1 0,3 0 2 0,-8 4-3 15,3-4-10-15,-6 4-35 0,-1-1-19 0,-4 1-20 16,-1 1-27-16,-2 3-29 0,-4 2-37 0,-1 0-113 15,-3 2 188-15,1 5-105 0,-1 3-37 0</inkml:trace>
  <inkml:trace contextRef="#ctx0" brushRef="#br0" timeOffset="53629.17">12515 6999 1251 0,'1'-3'683'0,"4"1"-362"0,-2-4-193 0,-5 6 105 16,2 1-115-16,-1 1-16 0,-1 3-1 0,2 5-6 16,0-2-3-16,-1 3-41 0,1 6-10 0,1 2-13 15,2 3-8-15,-1 3-7 0,-2 4-9 0,0 1-2 16,0 3 1-16,0 4-3 0,-1 1 0 16,0-1 2-16,1 5-2 0,-4-2 0 0,0 2-3 0,1-1-5 15,-4-2-5-15,0 0-2 0,0-6-4 16,-3 2 1-16,2-12 0 0,1 5 0 0,0-10 5 15,1-5 4-15,5-4 2 0,-3-2 1 0,3-2 2 0,-3-8-2 16,4-5-3-16,-2 0-1 0,2-1 1 0,-2-5 0 16,-3-4 0-16,3-3-1 0,-1-4 3 0,1 2 0 15,-4 2 1-15,-3-7 2 0,2 2-1 0,-3-1 1 16,-1 6 1-16,-2 2 0 0,-1 1-1 0,1 6 1 16,-3 3 0-16,1 9-3 0,0 0 2 0,6 18 0 0,-4-3 1 15,1 9 3-15,-1-2-1 0,8 19 1 16,-2-4 0-16,7 4 5 0,-2 5-2 0,5-2 1 15,4-2-1-15,4 0 3 0,5-4-1 0,-2-9 1 16,5 4 2-16,-2-9-1 0,2-12-1 0,3-3 3 16,-2-1-2-16,-4-4 0 0,2-7 0 0,2-5 0 0,4-7 3 15,4-11 1-15,-2 4 4 0,-2-5-2 0,4-7 4 16,1-2-2-16,-1-3 1 0,-5 0 0 0,1 2-3 16,-2-3-3-16,-4 4-2 0,0 2-2 0,-5 6-1 15,3-4 1-15,-9 12-1 0,2-2 0 0,-5 9-2 16,-1-3 0-16,-5 16-2 0,1-2 1 0,-6 8-2 15,0 5-1-15,-4 7-1 0,2 3-2 0,-2 7 2 16,-2 5-1-16,5 7 2 0,-7-2-1 0,4-1 1 16,9-1-1-16,-3 4 1 0,1-2 0 0,3-4 0 15,1-8 0-15,1-4 0 0,7-1 0 0,-1-8 1 16,-2 4-1-16,3-11 1 0,4-6 1 0,0 0-1 16,1-8 1-16,-1-3 0 0,5-6 0 0,-3-3 0 15,3-7 0-15,-1 0 1 0,2-2 1 16,-2-1 2-16,3 0 0 0,1-1-1 0,-1 1 1 15,-1 1 1-15,0 0 0 0,1 2-2 0,-3 7-1 16,0 0 2-16,-5 9 0 0,0-1 4 0,-2 3 0 0,-6 12 2 0,-2 5 1 16,1 0 0-16,-2 1-1 0,-3 6-2 15,-3 5-1-15,1 4-1 0,-4 7-4 0,1-1 0 0,1-2-1 16,-2 3 0-16,0-1 0 0,1 0-2 16,2-4 1-16,1-4 1 0,0 0 0 0,2-5-1 0,1-5-1 15,1-3 2-15,1-1 0 0,0-5 1 0,2-3-1 16,2-9 1-16,-1 4-2 0,4-14 1 15,-2 3-1-15,3-5-1 0,0-2 0 0,6-3 0 16,-1-2-1-16,0-2 0 0,5 0-1 0,4-1 1 16,-1 0-1-16,-1 3 1 0,0-1-1 0,2-2 1 15,-1 1 1-15,1 6 1 0,-7 3 4 0,1 7 2 0,-2 1 5 16,-3 13 1-16,2-5 4 0,-6 16 2 0,-3 13 0 16,3 1 0-16,-6 11-4 0,-1 5-3 0,-2 10-5 15,-1 3-1-15,0 6-5 0,-1 0-13 0,-3-3-47 16,2 4-25-16,1-8-28 0,4-2-42 0,1-6-225 15,-1 1 279-15,15-15-180 0,-6-3-96 0</inkml:trace>
  <inkml:trace contextRef="#ctx0" brushRef="#br0" timeOffset="54095.28">13797 7265 923 0,'-3'-13'403'0,"2"5"-235"0,-2 3-86 15,0 5 40-15,0 1 2 0,-2 4 5 0,1 11 0 16,-3 6-8-16,0-3-7 0,-3 20-11 0,0-1-10 16,-1 14-19-16,1-3-6 0,-4 22-9 15,-1-9-3-15,1 8-18 0,-1 8-3 0,1-4-4 16,0 0-7-16,0-9-15 0,8-12-11 0,-4 0-20 16,2 2-6-16,4-14-7 0,1-11-6 0,-3-6-4 0,5-2-16 15,1-16-1-15,-1 5 8 0,1-15 14 0,3-13 1 16,0 2 7-16,3-12 5 0,-1-6 3 0,-4-8 23 15,0-4 9-15,-1-4 8 0,0-1 9 0,-8-4 17 16,3 0 7-16,-5 2 2 0,3 1 5 0,0 3 2 16,-3-4-4-16,4 16-2 0,-2-4-1 0,5 13 2 15,0 5-4-15,1 8-2 0,2 3-4 0,7 9-8 16,2 5-1-16,3 7-6 0,2 3-4 0,0-1-15 16,3 5-5-16,10 3 0 0,-4-2-2 0,1-1-7 15,4-1-26-15,6-2-33 0,9-3-114 0,15-9-73 16,-4 4 185-16,7-8-148 0,5-9-120 0</inkml:trace>
  <inkml:trace contextRef="#ctx0" brushRef="#br0" timeOffset="54517.71">14446 7233 1382 0,'3'-8'613'0,"-13"6"-375"0,2-1-149 0,-9 2 34 16,1 2-10-16,-2 11-17 0,1-1-10 0,-3 8-25 15,-1 7-9-15,1 11-9 0,-1-1-6 0,2 1-13 16,4 17-5-16,-2 19-4 0,1-3-4 0,4-4-6 15,3 12-1-15,3-5 0 0,6 12-13 0,9-8-22 16,-3 7-26-16,8-31-37 0,7-1-163 0,2 0 201 16,6-12-127-16,1-4-89 0</inkml:trace>
  <inkml:trace contextRef="#ctx0" brushRef="#br0" timeOffset="54786.53">14639 7713 1754 0,'-4'12'710'0,"1"0"-479"15,-1-2-156-15,4-1 2 0,-4-3-9 0,4 2-2 16,-2-3-5-16,2 2-31 0,0-3-9 0,-1 0-12 0,2-2-37 16,3-1-29-16,1 0-28 0,1-1-35 0,2-2-135 15,-2-2 185-15,3-1-128 0,6 3-68 0</inkml:trace>
  <inkml:trace contextRef="#ctx0" brushRef="#br0" timeOffset="54969.48">14870 7831 1732 0,'2'2'784'15,"-2"-2"-546"-15,0 0-170 0,1-2-11 0,-1-3-8 16,3 2-2-16,1-6-9 0,-1 0-26 0,5 1-93 16,-1-3-47-16,2-3-59 0,3 1-114 0,-1 2 210 0,10-7-161 0,5-4-121 15</inkml:trace>
  <inkml:trace contextRef="#ctx0" brushRef="#br0" timeOffset="55103.37">15052 7813 1746 0,'-28'18'756'0,"17"-15"-483"16,-4 3-177-16,7-1 70 0,8-5-76 0,-1 0-16 16,1-3-8-16,0-2-32 0,-1 0-32 0,4-3-38 15,-2-1-54-15,1 0-81 0,4-3-97 0,11-1 185 16,-1-2-140-16,0 0-40 0</inkml:trace>
  <inkml:trace contextRef="#ctx0" brushRef="#br0" timeOffset="55451.77">15196 7250 1632 0,'0'-5'700'0,"1"2"-417"0,0 1-161 15,7 1 49-15,-3-2-34 0,5 2-21 0,0 1-5 16,5 2-14-16,-2 6-15 0,-1-3-29 0,5 8-8 0,-3 4-5 15,-1 3-7-15,-1 0-13 0,-1 7-2 0,-5 5-5 16,0 7-3-16,-2 13-5 0,-2-5-1 0,0 1-4 16,-2 11-10-16,-1 1 1 0,1 4 0 0,0 4-4 15,-6-2-12-15,1-2-4 0,-3 5-6 0,-1-8-4 16,-1-5-4-16,-2 3-12 0,-1-24-17 16,1 4-22-16,-1-14-111 0,0 2-102 0,2-23 223 15,-2 4-159-15,3-15-120 0</inkml:trace>
  <inkml:trace contextRef="#ctx0" brushRef="#br0" timeOffset="55718.21">15751 7400 1297 0,'-3'-4'579'0,"3"4"-415"15,0-3-113-15,0 4 3 0,1-1-9 0,2-1-7 16,1 1 0-16,0 1 1 0,3-1-29 0,-1-1-31 16,2 1-38-16,2 1-47 0,-2 2 76 0,2 3-59 15,1-2-29-15</inkml:trace>
  <inkml:trace contextRef="#ctx0" brushRef="#br0" timeOffset="55958.98">15936 7907 1551 0,'-12'10'743'0,"-1"1"-416"16,5 3-190-16,3-2 69 0,-1 2-48 0,5 3-18 15,-1-4-37-15,2 9-10 0,3 7-5 0,-3-3-13 16,0 0-31-16,1 3-11 0,-1 2-10 0,-1 5-24 16,-6 0-29-16,4 1-35 0,-8-9-58 0,-1 5-320 15,3 0 357-15,-3-2-208 0,-7-3-162 0</inkml:trace>
  <inkml:trace contextRef="#ctx0" brushRef="#br0" timeOffset="67906.31">3006 10760 740 0,'-10'9'395'0,"0"-3"-179"0,5 1-112 16,5-6 114-16,0 1-117 0,0-2-15 15,3-2-4-15,4 0-9 0,0-2-9 0,3 0-6 16,3 0-20-16,-4-2-4 0,6-1-7 0,0 1-4 16,0 0-9-16,-2 1 0 0,0-1-2 15,0 2-1-15,-1-1-1 0,-1 1 1 0,1 3-2 0,-1 0 0 16,1 0-2-16,-1 0 1 0,2-2 0 0,-1 3 1 16,2 0-2-16,-1-1 0 0,3-1-1 0,-1 1 2 15,-1 0-2-15,4-2 1 0,7-1-1 0,-1 1 0 16,-3-1 2-16,4-1-3 0,0-3 0 0,4-1 0 15,-4-2 0-15,4 1 1 0,-7 0-1 0,1-4 0 16,2 1-2-16,-2 2 0 0,-1-1 0 0,1-2 0 16,1 2 0-16,0-3-2 0,2 0 0 0,3 2-1 15,1-1 1-15,3 2 0 0,0 0 1 0,-2-1-1 16,4 1-1-16,-4-4 0 0,2 1 0 0,-3-3 0 16,-1 2 3-16,-2-4-3 0,2 0 0 0,0 0 0 15,0 0 0-15,4 0 1 0,-1 2-1 0,-4 1 1 0,5 2-1 16,2-1 0-16,0 0 0 0,-6 3 1 0,-1 0 1 15,-2 2-3-15,3-2 2 0,-6 2-2 0,1-1 3 16,-4 0-2-16,3-2 0 0,3 0 1 16,-1 0-1-16,2-1 1 0,4-1-1 0,4 1 1 15,2 0-1-15,-3-1 0 0,0-1 0 0,5 1 1 16,-1-3-1-16,-1 0 0 0,2 2 0 0,-10-4 0 16,7 2 0-16,2 2 0 0,5 0-1 0,-1 1 1 15,0 1 0-15,-3 0-1 0,4 0 1 0,0 1-1 16,-3 2 1-16,0-3 0 0,-10 2 1 0,2 2-1 0,6-2 0 15,6 1 0-15,-9 0 0 0,5 1 0 0,3 0-1 16,7-2 0-16,3-1 1 0,2 2 0 0,-11-2 0 16,13-2-1-16,0 1 0 0,-1-2 1 0,2-1-2 15,1-2 2-15,-2-1 0 0,6 1-1 0,-5-2 0 16,3 1 1-16,-5-2 0 0,7 2 0 0,-3 0 0 16,0 1 0-16,2 0 0 0,-1 1-1 0,4 1 1 15,3-1-1-15,-3 2 1 0,1-1 0 0,0 0 1 16,-1-3-2-16,5 1 1 0,-2 2 0 0,4 0 0 15,-17 0 0-15,7 1 0 0,5-5-1 0,-3-2 0 16,-4 10 1-16,-4-6-1 0,2 4 1 0,11-6 0 16,0 3 0-16,-1-1 1 0,-12 5 0 0,9 1 0 15,4-2-1-15,-6 2 1 0,7-2-1 0,-6 6 0 16,-1-1 0-16,4 1 0 0,-3-2 0 0,3 1 1 16,2 1 0-16,0 2-1 0,1 1 0 0,-5-3 0 15,2 0 1-15,-5 2-2 0,0-1 1 0,8 3 0 16,-8-3 2-16,4 6-2 0,-5-4 0 0,-5 4 0 0,2-2 0 15,7 0 2-15,3 3-3 0,-10-2 1 0,-3-2-1 16,4 5 1-16,8-4 1 0,-2 4-1 16,3-1 0-16,-12 2 0 0,14 0 0 0,-2 1 0 15,-2-1 0-15,0 0 0 0,-3-1 1 0,3 1-1 16,-1-1 0-16,5 1-1 0,-1 1 1 0,-3-2 0 16,5 0 0-16,-6-2 0 0,3 0 0 0,4 3 1 15,0-2-1-15,-3 1 1 0,-2-3-1 0,-1 2 1 0,5 1-1 16,-2-3 0-16,4 4-1 0,-6-2 0 15,0 2 1-15,0-3 1 0,-9 2 0 0,-5 1-1 0,9-3 0 16,3 3-1-16,-11 0 0 0,-2-2 0 0,4 0 1 0,6 0 0 16,0 0 0-16,4 0 0 0,-12 2 1 15,11-2-1-15,0 1 2 0,-3-4-2 0,2 4 1 16,-4-1-1-16,2 0-1 0,-2 0 1 0,-1-2 0 16,1 3 0-16,-6-1 2 0,4 1-3 0,-5-1 1 15,2-1 1-15,1 3-1 0,-2-1 0 0,1 1 1 16,-1 0-1-16,-2 0 0 0,4 0 1 0,0 1-1 15,-1 2-2-15,4-1 3 0,-6 1-1 0,5-1 0 16,-10 2 1-16,-1-2-1 0,15-1 1 0,-5 1 1 16,-5 0 0-16,6-2-2 0,-1 0 1 0,9 0 0 15,2-2-1-15,1 0 3 0,-6 2-3 0,8-1 2 16,-3-1 1-16,5-1-2 0,-1 0 0 0,3 3 0 16,-2 0 2-16,-2-1-2 0,-3 0 0 0,-4 1-1 15,6 0 1-15,-9-1 0 0,6 1 1 0,-9 1 0 16,3 0 0-16,-3 7-1 0,-4-2 3 0,-2 0-2 15,-4 5 1-15,-5-3 1 0,-2 3-3 0,-4-3 0 16,-8 0 2-16,2 2-1 0,1-1 0 0,-5 0 0 0,5 1-1 16,1 4 0-16,-1-4 5 0,-4 2 0 15,1-1 1-15,-3-3 4 0,5 4 5 0,-3-3 2 16,-1 1 1-16,-3-6 0 0,5 2 2 0,-1-2-3 16,1 0-1-16,-1 0-3 0,3-4-5 0,0 1-2 15,2-1 0-15,-2 0-2 0,-2-2-1 0,3 1-1 16,-9-2 0-16,5 3-1 0,-8-1 2 0,2-1 0 15,-9 1-2-15,2 0 1 0,-4 1-1 0,-3 0 0 16,-3 0-3-16,-3-1-6 0,0 1-10 0,-3 0-9 0,-2 2-28 16,1-1-20-16,-3-1-27 0,1 3-34 0,0-2-50 0,3 2 119 15,2-4-84-15,-1-1-18 0</inkml:trace>
  <inkml:trace contextRef="#ctx0" brushRef="#br0" timeOffset="68504.63">16293 8602 672 0,'-18'0'363'0,"5"1"-186"0,3-1-92 16,0 0 32-16,1 3 9 0,3-2-9 0,-3-1-12 15,6 5-31-15,-1 0 5 0,2-4-2 0,1 3-4 16,0 2-3-16,2-2-7 0,1 2-8 15,2-3-3-15,2 0-6 0,5 2-14 0,-1-1-4 16,3 1-6-16,3-2-5 0,2 2-10 0,1 0 2 16,3 3-4-16,-3-3-1 0,-2 1 1 0,1 1-2 15,-4 0 1-15,1 0-1 0,-3 2 2 0,-3-2-1 16,-2 1 0-16,2-1 0 0,-2 1 0 0,0 0 0 0,0-1 1 16,-1 2 1-16,-4-2-4 0,1-2 3 0,2 3 0 0,-4-1 2 15,-1-1-1-15,0 0 1 0,-1-1-1 0,0 4 4 16,-3-1 3-16,1 0-3 0,1-4 1 0,0 4 1 15,-1-1 2-15,2 0 0 0,0-3 2 0,1-1 0 16,0 1 4-16,0-4-1 0,0 0 2 16,-1 0-1-16,1-1-1 0,0 0-1 0,0-1 0 15,-4-1-4-15,2 2-3 0,-1 1 0 0,-1 0-2 16,-4 3-2-16,-1 0-1 0,-3 2 1 0,2 4-1 16,-1-1-1-16,-5 4 0 0,-15 3 0 0,4 1 0 15,5-2-2-15,-11 3 1 0,5 3-1 0,-6-2-2 16,5 0-1-16,-5 3-15 0,17-7-23 0,2-2-134 15,-1 5 319-15,9-6-157 0,4 1 7 0,4-11 27 16</inkml:trace>
  <inkml:trace contextRef="#ctx0" brushRef="#br1" timeOffset="-145418.95">1657 8651 656 0,'-7'3'306'0,"-1"0"-141"16,3 3-78-16,-1-2 35 0,1 2-16 0,-1 0 3 16,-1 1-7-16,-3 0-13 0,4-1-10 0,-5 2-27 15,3 0-8-15,-3 1-8 0,0 3-9 0,4 0-13 16,2 1-7-16,-3 1-2 0,-4 4-1 0,6 3-1 15,-2-1-3-15,1 6-1 0,3-2 1 0,-3 5-1 16,-1-1 1-16,4 4-1 0,0 0 1 0,1 2-2 16,-1 0 2-16,2 5 2 0,0-2-2 0,0-4 1 0,1 6-1 15,-1 6 0-15,2 0-1 0,0-5 3 0,0 1-2 16,2-2 0-16,-2 9 2 0,1-5-2 16,0 2 1-16,-1-9 2 0,1 3-2 0,0 2 0 15,-1-4 0-15,0 0-1 0,1-1 0 0,-1-2 3 16,1-1-3-16,-1 2 1 0,0-4 0 0,0 0-1 15,-2-1 1-15,1 1 3 0,0-5-5 0,-1 2 1 16,2 0 0-16,-2-1 0 0,2 0 0 0,0 0 0 16,0 2 0-16,-1-2 0 0,1 2 2 0,0-2-1 15,-1 3-1-15,-2-1 1 0,2-5 2 0,-4 3-2 0,1 0 1 16,0 3-1-16,-1-4 1 0,0-3-1 0,-2 1 0 16,0 2 1-16,2-1-1 0,-1 2 0 0,0-5-1 15,1-1 1-15,0 2-2 0,2-3 1 0,-1 2 0 16,2-2-1-16,0 1-1 0,2-1 2 0,-2 2 0 15,-2 2-1-15,2-2 3 0,0 7-1 0,0-5 0 16,-2 1 0-16,0 2 0 0,3-1-2 0,0 1 2 16,0-2-1-16,-2 0 0 0,3-3 0 0,-1 4-2 15,1-2 2-15,0-2 0 0,0 1 1 0,0-1-3 16,1-3 2-16,1 0-1 0,0 4-1 0,0-2 2 16,0-5-1-16,0 2 0 0,1 1-1 0,1 4 2 15,-1-1-2-15,2 0 1 0,-2-3 1 0,1 2 0 16,1 2-3-16,0-2 1 0,1-1 0 0,-1-2 0 15,1 1 2-15,-1-1 0 0,1 2-1 0,1-4 0 16,-3 2 2-16,1-2-1 0,0 1 2 0,-2-1 1 16,2 1-3-16,-3-2 0 0,1 2 2 0,-1-1-2 15,1 1 2-15,-3 1-2 0,3-2 0 0,-1 1 0 16,1-1 0-16,0-3 0 0,0 1-2 0,0-2 1 16,3-1-3-16,1 1 0 0,0-1 0 0,1-3 0 15,2 2-1-15,0-1 1 0,5 1-1 0,2 0 1 16,-1-1 1-16,1 1 1 0,1-2 1 0,-2-1-4 15,3 2 4-15,1 2-2 0,0-1 2 0,0 0 0 16,0 0 0-16,2-2 0 0,2 2-1 0,2 1 2 16,5-5-2-16,0 4 2 0,5-4-2 0,-1 2 1 15,8-4-1-15,-1 1 1 0,1 1 1 0,2-2 0 16,-2 0-1-16,1-1-1 0,-7 0 3 0,2-3-2 0,12 0 1 16,-4 0 0-16,-3-2 0 0,5-2 1 0,-3-1 0 0,6-1 1 15,-5-1-2-15,4 0 3 0,-9-4 1 16,9 7-1-16,-5-4-1 0,4 2 2 0,-1 0-1 15,-1-2 0-15,1 3 1 0,-1 4-1 0,-3 1-2 16,-4-4 1-16,-2 2 1 0,-3 2 0 0,0 0-1 16,5 2-1-16,-3 0 3 0,2-1-4 0,-2 1 2 15,-2 1 0-15,4-1 1 0,-8 0-3 0,2 1 1 16,-6-1 2-16,0 0-2 0,-3 0 1 0,3 2 1 16,-6-2-1-16,-1-1-1 0,4 1 0 0,1 2 0 15,-4-2-1-15,1 0 0 0,0-1 2 0,1 1-2 16,2 2 1-16,-1 0 1 0,-4-2 1 0,0 4-1 15,-1-3 0-15,-4 5-1 0,-1-2 0 0,-1 4 2 16,-2-3-2-16,-2 3 1 0,0 1-2 0,-2-1 3 16,0-1 0-16,1 1-2 0,-2 1 0 0,-1-3 0 15,1 2 1-15,2-2-1 0,-1-1 0 0,-2-2-1 16,0 3 1-16,1-5-1 0,1 0 1 0,0-3-1 16,0 0 0-16,-1-2 0 0,1 1 0 0,-1-1 1 0,-2-6-1 15,4 2 0-15,-2-3 1 0,-2 1-1 0,1-2 2 16,-2 0 0-16,1-4-2 0,1 0 0 0,1 0 2 15,-3-1 0-15,2-6-1 0,-1 0 1 16,1-3-1-16,-1-1 1 0,3-3 1 0,-2-1 1 16,1-3-2-16,-1-3 0 0,-1 0 0 0,3-1 3 15,-4-3 0-15,3 0 0 0,-2-1 1 0,0 1 0 16,0 1-3-16,0-3 3 0,-1 1-1 0,0 0 0 16,2-4-3-16,-2 3-1 0,0-2 0 0,1-1-1 15,1 0 3-15,-1 3-1 0,0 5-2 0,0-1 0 0,1-5 1 16,-1-1 0-16,-2 8 1 0,2-3-1 0,-2-1-1 0,3-5 0 15,-5 2 0-15,1-1 1 0,2 8-1 16,0-8 2-16,-3 1-2 0,2 0 1 0,-1-1-1 16,2 0 0-16,0-2 1 0,-3 0 0 0,1-1 1 15,-1 1-2-15,3-1 0 0,-3 0 1 0,0-2 0 16,0-1-1-16,1 3 1 0,-1-5-1 16,0 1 0-16,2 0 1 0,-1 1-1 0,6 1 0 0,-6 0 0 15,1 6 1-15,3 4-1 0,-2-5-1 0,2 2 1 16,0 4 0-16,-4 2 1 0,1-4-1 0,2 1 1 15,-2-2-1-15,1 0 1 0,-2 7 0 0,0-5 2 16,1 0 0-16,-1 5-1 0,0 1 1 0,-2 0-2 16,0 0 1-16,0 4-1 0,0-2 1 0,-1 0-2 15,-2 2 0-15,1-1 0 0,0-1 0 0,1 1 1 16,-2-2 1-16,3 3-2 0,1-1 0 0,1 0 0 16,-1 0 1-16,2 0-1 0,1-1 1 0,1 0-1 15,-2 0 0-15,2 1 0 0,-1-2 0 0,0 5 0 0,0-3 0 16,1-1 0-16,2 1 0 0,-1 4 0 0,-1 1 0 15,1 0 1-15,-2-1 2 0,-1 6-1 0,2-1 4 16,-1 4 1-16,-4 0 2 0,2-1 1 16,-2 3 0-16,-1 1 0 0,0 0 0 0,0 1 0 0,-1 1-4 15,-1 0 0-15,0-2-3 0,1 3 1 16,0-4-2-16,1 1 0 0,-1-1-1 0,1 2 1 16,-2 1-1-16,2-1-1 0,0 3 0 0,-1-2 1 15,-1 2-1-15,-1 2 0 0,2 1 0 0,0 2 0 16,0 3 0-16,-2-2 1 0,2 3-1 0,2 2 1 0,-2-1-1 15,-1-1 0-15,0 0 2 0,1 0-2 0,1 0 0 0,-2 0 0 16,0 0 0-16,-1-1 0 0,2-2 1 0,-2 2-1 16,1 1 1-16,-1 0 1 0,-5-1 0 15,4 0-1-15,-2-1-1 0,-1 2 0 0,0 0 1 16,-2 0 0-16,-3-2 1 0,4 2-2 0,-5 0 1 16,-3 0-1-16,0 1 2 0,-7-1-1 0,2 1-1 15,-2 1 0-15,-2-1 0 0,0 2 0 0,-1 1 0 16,1-1 2-16,1 3-1 0,-1-2 1 0,1 2-1 15,3-3 2-15,1 2-3 0,-5 1 1 0,2-2-1 16,3 0-1-16,-1 0 1 0,-5-1 0 0,-2 2-1 16,-4-3 0-16,1 0 1 0,6 1 1 0,-6 1 0 15,-3-2 1-15,8 1-1 0,0 2 0 0,1-3 0 16,-1 1 1-16,3-2-2 0,2 1 1 0,1 0 2 16,-2-1-2-16,-2-1-1 0,2-1 0 0,-1 1 2 15,1 0-1-15,-3-3 1 0,-2 2-2 0,2-1 0 16,0 1 0-16,2 0 1 0,-1 1-1 0,1-1 0 15,1 1 0-15,1 2 0 0,2-1 0 0,0 0 0 16,2 2 0-16,-4 0 0 0,3 0 0 0,0 0 0 16,1 0 0-16,0 0 1 0,-4-1-1 0,0 1 0 15,0 1 0-15,-1 0-1 0,-3-1 2 0,3 1-1 0,-3-1 0 16,3 2-1-16,-4 2 0 0,4-1 0 0,2 1 0 16,-1 1 1-16,2 2-1 0,-1 0 1 15,3 0-1-15,-2 0 0 0,1 0 1 0,0 0 0 16,4-4 0-16,-2 3 0 0,2-3-1 0,-1 0 1 15,-1-1 0-15,0 0 1 0,2-2-1 0,-3 1 1 16,-3-1-1-16,5 0 1 0,-1-1 0 0,2-2-1 0,-2 3 1 16,1-2-1-16,-1 0 0 0,4-1 1 0,-1 0 0 0,-4 0 0 15,1 1-2-15,0 0 3 0,5-1-4 0,-6 3 0 16,1 0 2-16,1 2-2 0,0 2 1 0,0-2-1 16,1 2 1-16,-3 1 0 0,-1-2 1 15,1 1 0-15,2-2 0 0,1 2 0 0,0 2 0 16,0-4 0-16,-2 2 0 0,5-3 0 0,0 3-1 15,0-2 1-15,0-2 0 0,-2 0-2 0,0-2 2 16,3-1 0-16,-2 0 0 0,0 2 0 0,2 0 0 16,0 0 0-16,1 0 0 0,0-1 1 0,0 0-1 15,1 3 0-15,2-3-1 0,0 2 1 0,-3-2-2 16,2 1 1-16,0-1 1 0,0-1 0 0,1 2 0 16,0-1-1-16,1-1 1 0,0 0 0 0,1 0 0 15,-2 0 1-15,3 0-1 0,-2 0 0 0,1 0 0 16,-1 0 0-16,0-4 0 0,-1 4-1 0,1-3 0 15,1 0 1-15,0 1 0 0,0 0 0 0,1-1-1 16,-1 3 1-16,2 0 0 0,0 0 0 0,-1 0 1 0,1 0-1 16,-2 0-1-16,1 2 0 0,2-1 0 0,-3 0-1 15,2 1 1-15,-2 4 0 0,-1-3 1 0,2 2 0 16,-1 1 0-16,1 0 0 0,-1 1 3 0,1 1-1 16,-1-3 0-16,1-2 2 0,1 5 2 0,0-6-1 15,2 1 3-15,-2-1 2 0,1-2-1 0,2 3 1 16,0-2 2-16,-1 0-2 0,0-1 0 15,1 2-3-15,0-2 1 0,-1-1-2 0,1 1-1 16,0 0-1-16,0-2-1 0,1 2 0 0,-1-1-1 16,-1-1 1-16,-4 0 0 0,5 2-1 0,-1 1-2 0,-1-1 2 15,0 0-2-15,-2 0 1 0,0 0-1 0,-1 3 1 0,5 1-1 16,-3 0 0-16,0 0 2 0,2 0-2 0,-4-1-17 16,5 2-4-16,1-2-23 0,0 0-43 0,0-3 65 15,1 0-42-15,2 0-22 0</inkml:trace>
  <inkml:trace contextRef="#ctx0" brushRef="#br1" timeOffset="-136372.8">16856 5955 937 0,'-10'6'478'0,"0"-3"-284"16,-1 2-118-16,5-1 16 0,0 1-3 0,1 2-8 15,0-1-14-15,0 2-10 0,-1 1-28 0,4 1-7 16,0 1-4-16,0 4-8 0,-4-2-6 0,3 1 0 16,1 6-2-16,-1-1-1 0,3 4 0 0,-3-2 1 15,5 5-1-15,-3 0 0 0,2 8 1 16,0-2-1-16,2 3 1 0,-3 0 0 0,-1 3 0 16,-3 3 0-16,-3 0-1 0,3 2 1 0,-1-7-2 0,-4 5-1 0,-3 8-2 15,2 1-1-15,-1-5 0 0,0 2-1 0,1 3 2 16,-3 8-2-16,0 3 0 0,0 1 3 0,3-10 1 15,0 9 0-15,-2 2 0 0,3 1 0 0,1 0-1 16,0-1 1-16,0-1 0 0,3 2 0 0,1-1-1 16,0-4 1-16,1 0 0 0,2-2-1 0,-2 1 1 15,3-3 0-15,-1 0 0 0,2-3-1 0,-1 2 2 16,0 3-2-16,0-1 3 0,1 4 1 16,-1-4 0-16,0-5 1 0,0 1-2 0,-1 9 1 15,-1-1 2-15,1-7-2 0,-1-1 0 0,-1 1-2 0,-1 9 1 16,1-2-2-16,0 3 3 0,-1-11-2 0,0 6 0 15,1 2-1-15,-3-3 1 0,2 2 0 0,-3-5-2 16,2 1 1-16,-3 0-2 0,1-1 2 0,2 2-3 16,-2-1 0-16,2 3 0 0,0-2 0 0,2-1 2 15,-2 2 0-15,4-4 0 0,1 2-1 0,-1-4 2 16,1 0 2-16,1-1-2 0,0 0 1 0,2-3 0 16,0 4 1-16,0-3-1 0,1 1 0 0,-1-7 2 15,0-4-3-15,1 6 3 0,0 2-2 0,0-7 0 16,1-1 0-16,0 4 1 0,0 2 0 0,0 1-1 15,1 2 4-15,-2-9-2 0,-1 4 2 0,1 3-2 0,-2-3 0 16,1 6 0-16,-3-2-1 0,1 1 2 16,-1 5-1-16,-1-2-2 0,-1-1-1 0,0 3 0 15,0-3 1-15,-2-1 1 0,2 2 0 0,-1-4 0 16,-1 4-1-16,1-4 1 0,0-2 0 0,0 3 1 16,0-5-2-16,0 0 0 0,-1-2 2 0,1-3-2 15,0 0 1-15,0 0-1 0,1-6 3 0,-1-2-3 0,0 5 0 16,1 1 2-16,0-7-1 0,0 2 0 0,0-2 0 15,-2 3 0-15,0-1-1 0,0 0 1 0,0-7 0 16,1 2-1-16,-2 2-1 0,1-3 0 0,0-1-2 16,3-3 1-16,-1 1-2 0,1-2 3 15,1-2-2-15,0 0 1 0,2-1 2 0,0-1-2 0,1-1 2 16,2-2-1-16,-2 1 1 0,4-2-4 16,-1 0 2-16,0 0-1 0,2-2-1 0,2 0 0 15,-1 1-1-15,-2-1 3 0,3 1-2 0,1-2 0 0,-1-1 1 16,-1 1-1-16,2-5 0 0,5 0-1 15,-2 1 0-15,0-3 1 0,3-2 1 0,0 0-1 0,10-5-2 16,7-4 0-16,-3 2 1 0,0-1 2 0,8-9 0 16,1 1-1-16,5-4 2 0,0-1-2 0,6-1 4 15,1-1 1-15,5-2 2 0,2-1-2 0,-1 5 1 16,5-1 1-16,-3 5-2 0,2-2 2 0,6 5-1 16,-9-2-1-16,11 5-3 0,-8-2 1 0,1 3 0 15,6 2-1-15,-4 1 0 0,3 1 0 0,-14 0 1 16,4 5-4-16,6-1 2 0,-2 0-3 0,-5 1 2 15,0 2-2-15,-1 0 1 0,12 0-2 0,-1 2 0 16,0-2 1-16,-11 3 0 0,8 0 0 0,2-1-2 16,0 2 4-16,4 0-2 0,-3 1 3 0,-4 0 0 15,5 1 0-15,-4 1 2 0,0 0 1 0,3-1 0 16,-6 1 0-16,6-2 3 0,-2 4-1 0,-3-2 2 16,4 3-1-16,-3-4 2 0,5 2-2 0,-1 2 3 15,2-2-4-15,-2 3 1 0,-5-4 0 0,5 3-1 16,-7-1 0-16,4 3 0 0,-8-4 0 0,-5 0-2 0,12 0 2 15,-2 1 1-15,-8 0 0 0,6-3-2 0,-4 0 0 16,12-1 0-16,-1 0-1 0,-2 1 2 0,-9-6-2 16,5 2 0-16,1-2 0 0,1-1 0 0,-5-1 0 15,-3 2 2-15,-1-5 9 0,-5 5 4 0,2-1 0 16,-1 1 2-16,-2 0 3 0,-8 1 2 0,1 0 2 16,-4-1-3-16,0 0-5 0,-10 2-4 0,1 3 0 15,-9-4-2-15,0 2 0 0,-1 0-2 0,-3-1-1 16,-3 0 2-16,-2-2-4 0,-3 0 0 0,2-1 3 15,-3-1-2-15,-4-1-1 0,0-4 1 16,1 0-1-16,0 2-1 0,-2-5 0 0,1-2-1 0,-1-4 0 16,3-4 0-16,-1 2-2 0,0-3 0 0,2-6-1 15,1 0 0-15,2-3 0 0,0-3 2 0,2-5-2 16,1 0-1-16,2-3 0 0,1-1-1 0,4 0 3 16,-3-1-1-16,4 0 0 0,3 2 0 0,-1 2-1 15,-1-3 1-15,-2-1 0 0,2 1 0 0,-1-3 0 16,-1 1 0-16,3-1 0 0,-4 0-1 0,2-3 2 15,3 1 0-15,-2-3-1 0,1-1 2 0,-5 8-1 16,-1-8-2-16,4-9 1 0,0-1 1 0,-5 7 1 16,1-4-2-16,-1-3 3 0,3-11 4 0,-2-2 2 15,2-1 3-15,-5 9-1 0,1-11 3 0,0-1 0 16,0-2 0-16,0-1-1 0,-2 4-3 0,-1-4-2 16,1 2-2-16,-5-2-1 0,4 1 0 0,-2 2-2 15,-2-2-1-15,2 3 0 0,-7-1-1 0,2 0 1 16,2 1-2-16,1 1 1 0,-5-2-1 0,0 0-1 15,2-1 0-15,-3-3 0 0,2 0 1 0,-2-4 0 16,-5-2 0-16,6 1 0 0,0 12 0 0,0-2 0 0,-2-12 2 16,2 2 0-16,0 10-2 0,4 3 2 15,-2 0 0-15,0-10-1 0,1 4 2 0,-1-3 0 0,5 14-2 16,-2-8 2-16,-1 1-1 0,4 2 0 0,3 3-2 16,-5 1 0-16,4 1 0 0,-2 1 1 0,1 4-1 15,4 1 0-15,-1 1 0 0,0 1-1 0,0 3 1 16,2 4 0-16,1-4 0 0,-3 8 0 0,1-5 0 15,-1 5 0-15,2 4 1 0,-2 3 0 0,-2 1-2 16,0-3 1-16,-2 4 0 0,-2 6-1 0,1-1 0 16,-3 8-1-16,-4 3 0 0,-2 1 1 15,1-1 1-15,-3 9 0 0,-1 2 2 0,-3 1-1 0,0-2 2 16,-3 4-1-16,3 0 1 0,-2 4 0 0,-2-2 1 16,-2-1-2-16,1 3 1 0,-1 3 2 0,-3-1-1 15,1 2 0-15,-4 0-1 0,-7 1-1 0,4-1 3 16,0 3 0-16,-6 0-3 0,2 0 2 0,-4-1-2 15,0 1 3-15,1 3-1 0,1-3 1 0,-4 3-1 16,-2-1 1-16,5 0-1 0,-8-1 0 0,8 2 1 0,-2-2-3 16,-13-2 3-16,2 1 0 0,6 0-4 15,-9-2 2-15,3 0 1 0,-3 1 0 0,-2-2-3 16,-4-2 3-16,12 1-4 0,-11-2 1 0,2 1 0 16,-3-4 2-16,1 4-3 0,-2-3 1 0,-1-1 3 15,0 2-2-15,1-1 2 0,-2-1-1 0,0 0 0 16,-3-2-1-16,-4 1 3 0,1 0-3 0,0 0 1 15,-4 3-2-15,0-3 0 0,-3 2 1 0,3 0 1 16,-2 2-2-16,2-2 1 0,-1 2 0 0,-2 0-2 16,1-1 1-16,-5 2-1 0,14 0 1 0,-5 3-1 0,-8-2 0 15,1-1 0-15,5 1-1 0,1 2 1 0,-2-2 1 0,-8 3 0 16,1-1 0-16,-4 0-1 0,14 1 0 16,-16-2 0-16,3 3 2 0,-2 0-2 0,1 2 0 15,1-4 0-15,0 5 0 0,-2 0 1 0,-1 1-1 16,3 3 0-16,2-2 0 0,-1 4 0 0,5-4 0 15,-3 6 0-15,-1-4 0 0,1 2 0 0,1 2 1 16,4 0 0-16,-2-2 1 0,1 2-2 0,3 1 0 16,0-2 2-16,4 0 1 0,3-1 1 0,-1 1-1 15,7-2 4-15,8 0 0 0,-3 1 5 0,-10-2 3 16,18 1 3-16,2-2 1 0,-4 2 3 0,-2-2 8 16,-1 0 0-16,0 0 2 0,11 2-1 0,-3-1-1 15,-4 0-2-15,9-2-4 0,5-1-1 0,5-1-11 16,0 1-3-16,4-5-2 0,2 1-5 0,3-4-36 15,1 2-35-15,7 2-51 0,-4 0-91 0,9 0 157 16,-2 0-110-16,5 2-53 0</inkml:trace>
  <inkml:trace contextRef="#ctx0" brushRef="#br1" timeOffset="-134229.95">1961 12659 855 0,'-7'-10'569'0,"4"3"-323"0,-5 4-159 0,-4 1 77 16,1 0-100-16,0-1 4 0,4 3-2 0,0 1-2 15,2 0-27-15,1 4-8 0,1 1-11 0,2 4-7 16,2 3-8-16,2 12-7 0,2 0-3 0,4 9 0 16,6 3 2-16,4 12 3 0,-1-1 2 0,9 11 0 15,-2 2 2-15,-1 3-1 0,3 0-3 16,-6-2-4-16,2 2-5 0,-7-10-12 0,3 8-3 15,-6-23-4-15,-3 4-6 0,-1-13-17 0,-4-7-13 16,-1-10-11-16,-3-2-17 0,0-4-12 0,-5-21-34 0,-3-5 86 16,-2 2-63-16,3-4-2 0</inkml:trace>
  <inkml:trace contextRef="#ctx0" brushRef="#br1" timeOffset="-134009.95">1845 13183 726 0,'5'14'419'0,"-1"3"-178"16,1-8-115-16,2-3 55 0,1-5-29 0,1-1-2 16,-2 0-32-16,5-11-4 0,4-2-6 0,-3-1-13 15,4 0-29-15,-1-3-10 0,3 0-11 0,1-1-10 16,2 2-9-16,0 0-10 0,-2 3-10 0,4 2-4 16,-2-2-13-16,1 4-16 0,-1-1-21 0,1 1-62 15,-1-1-26-15,0 1-28 0,-2 0-32 0,0-2 111 16,0 1-96-16,-5-1-13 0</inkml:trace>
  <inkml:trace contextRef="#ctx0" brushRef="#br1" timeOffset="-133809.56">2370 12903 925 0,'-8'0'499'0,"-1"3"-236"0,1-1-148 0,-1 2 61 0,0 0-28 15,-3-1-16-15,2 2-17 0,1 1-42 0,1-2-11 16,1 1-11-16,-1 5-5 0,2 4-10 0,0-1-3 16,4 1-11-16,-1 7 2 0,1-1-2 0,2 4-2 15,0 1 0-15,2 0-5 0,2 0-3 0,0 1-1 16,3-2-4-16,3-8-7 0,-3 3 1 0,7-16-1 15,-2 0-1-15,2-7 0 0,1 1 1 16,2-23 0-16,-2 7 0 0,-1-9 4 0,-1-6 0 16,-7 0 0-16,1 2 4 0,-3 0-1 0,-5 1 2 15,-3 7-4-15,-3-3-7 0,1 6-16 0,-4 10-16 0,0-1-52 16,0 0-32-16,-1 3-42 0,2 4-62 0,1 1 141 0,2 3-138 16,5 1-54-16</inkml:trace>
  <inkml:trace contextRef="#ctx0" brushRef="#br1" timeOffset="-133309.04">2949 12267 1266 0,'-4'-15'506'0,"-1"7"-291"15,-1 1-129-15,1 0 52 0,-2 3-27 0,-1-2-18 16,1 5-35-16,-4 4-8 0,0 1-13 0,-4 4-8 15,3 3-6-15,-2 4-12 0,-2 1-1 0,3 3-2 16,0 2-1-16,1 4-4 0,0 0-1 0,1 1-1 16,1 0-1-16,2 1-1 0,-1 1-2 0,7-5-1 15,-1 2 2-15,3-3-5 0,-1 4 3 0,6-7-3 16,3 0 1-16,2-3 0 0,4-2 0 16,3-7 1-16,1-1-2 0,2 0 4 0,3-11-3 0,6 0 3 15,1-1 0-15,-5-1 2 0,3-1 0 0,-6 1 1 0,4 2 3 16,-4 5-2-16,4 0 4 0,-12 5 3 0,-3 10 1 15,2-2 0-15,-4 8 0 0,-2 2 2 0,-5 6-1 16,-2-1 0-16,-2 4-1 0,-5-2-2 0,-2-2-1 16,0 3-1-16,-6-12-3 0,1 6-8 0,-1-7-25 15,0 2-13-15,2-11-16 0,-2 3-18 16,1-4-54-16,3-3-34 0,-1-1-54 0,3-2 136 0,1-3-112 16,1 0-44-16</inkml:trace>
  <inkml:trace contextRef="#ctx0" brushRef="#br1" timeOffset="-133041.58">3165 12126 831 0,'-6'-3'485'0,"3"2"-238"0,0-1-133 16,0 2 40-16,2 3-6 0,0 3-16 0,1 2-19 16,0 5-17-16,2 12-37 0,3 2-12 0,1 9-10 15,4 6-11-15,1 6-12 0,0 2-4 0,4 1-3 16,-1 0-3-16,3-4-18 0,-3 0-19 0,0-7-23 16,1 0-21-16,-1-5-77 0,0 0-51 0,-1-6-97 15,1 0 196-15,-3-4-139 0,-2-10-54 0</inkml:trace>
  <inkml:trace contextRef="#ctx0" brushRef="#br1" timeOffset="-132831.43">3115 12531 1125 0,'-2'4'527'0,"6"1"-302"0,0 3-134 0,7-3 47 15,2 3-27-15,3 0-13 0,1-2-11 0,-3 0-33 16,4-1-12-16,3 3-7 0,0-1-8 0,-2-5-13 15,0 0-5-15,2-2-2 0,5-2-14 16,2-6-18-16,0 2-15 0,-4-5-20 0,3-5-71 16,0 3-45-16,0-4-64 0,-2 2 153 0,-4-2-148 15,-1 0-58-15</inkml:trace>
  <inkml:trace contextRef="#ctx0" brushRef="#br1" timeOffset="-132581.54">3579 12382 835 0,'-11'10'404'0,"1"1"-229"16,3 5-106-16,-2-1 48 0,3 3-32 0,2-4-33 0,4 2-7 0,0 0 3 15,-1 1-2-15,1-1-7 0,2 0 2 16,2-2 5-16,2 0 16 0,-2-1 6 0,1 0 7 16,-2-3-2-16,1-3 8 0,2 1-2 0,-3-2-2 15,-1-5-3-15,-2-2-12 0,3 1-5 0,-2-7-4 16,0-2-4-16,-1-3-11 0,0 1-6 0,1-3-3 16,-1-2-5-16,1-4-9 0,-1 2-3 0,3-8-4 15,1 3-3-15,1-2-1 0,-3-2-1 0,9 1-2 16,-2 2 0-16,3 2-1 0,2 1 0 0,-1 6 1 15,1 2-1-15,-1 3 1 0,3 8-2 0,1 1-12 16,2 0-14-16,-2 1-16 0,2 3-21 0,-1-2-24 0,4 1-98 16,1 4-54-16,0-2-102 0,-6-1 231 0,3 1-208 15,1-2-88-15</inkml:trace>
  <inkml:trace contextRef="#ctx0" brushRef="#br1" timeOffset="-132412.91">4037 12111 966 0,'-4'11'635'0,"-1"1"-346"0,4-2-179 16,2 0 52-16,-1 5-52 0,1 1-19 0,2 5-9 15,2-1-9-15,-1 0-29 0,0 4-13 16,0 1-10-16,1 2-4 0,2-4-4 0,0-4-31 16,-1 2-20-16,1-5-28 0,-2-3-32 0,3-4-157 15,-1 1 195-15,1-9-127 0,-1-1-79 0</inkml:trace>
  <inkml:trace contextRef="#ctx0" brushRef="#br1" timeOffset="-132042.72">4227 12134 1352 0,'6'18'600'0,"-5"-1"-367"15,1 0-148-15,-2 0 38 0,2-1-19 0,0 2-12 16,2-3-8-16,-1 3-35 0,-3 0-10 0,4-4-7 15,-2-1-7-15,1-3-14 0,1-2-5 0,0-5-2 16,1 2-2-16,1-8-2 0,-1-3 1 0,3-5-2 16,-4 1 1-16,2-1-2 0,4-5 0 0,-6-5-1 15,3-1-1-15,1 5 2 0,-3-3-2 0,3 1 3 0,2-3-2 16,-1 2 1-16,-3-3 2 0,3 7 0 0,-2-1 0 16,0 1 1-16,-1 2 0 0,0 4 0 0,0 7 2 15,-1-1-2-15,3 6 1 0,-1 2 2 0,1 8 1 16,-3-3 2-16,5 8-1 0,-2-1 3 0,-1 2 3 15,0 1 1-15,0 2-1 0,0-2 0 0,0-1-2 16,-2 1-1-16,0-3 1 0,0-2-5 16,1-6-10-16,-3-1-6 0,2-7-9 0,-1 0-12 0,0-2-10 15,2-13-16-15,-1-5-33 0,1 2-14 0,1-2-5 16,-1-5-10-16,3-3-6 0,-1-5-44 0,1-2-15 16,-2 1-17-16,0 4 0 0,2-3-51 0,0 0 154 15,-3 3-109-15,2 5-18 0</inkml:trace>
  <inkml:trace contextRef="#ctx0" brushRef="#br1" timeOffset="-131501.96">4686 11830 333 0,'4'13'300'16,"1"1"-45"-16,-2 2-108 0,0 0 85 0,1 0-15 16,-1 0-7-16,-1-4-6 0,2 1-11 0,-3-3-43 0,0-5-8 0,1 1 9 15,-1-2-10-15,-1 1-33 0,2-5-13 16,-2 1-14-16,-2-2-10 0,-1-5-13 0,-1 2-10 0,0-1-23 16,0-1-7-16,-2-2-4 0,2 0-2 15,-1 1-2-15,1 1-5 0,-2 3-1 0,3-1-2 16,-2 4-2-16,2 8-6 0,0 0-6 0,2 6-10 15,1 3-8-15,4 6-39 0,0-1-20 0,7-1-23 16,0-1-20-16,2-4-38 0,0 3-3 0,4-15 5 16,-3 3 7-16,3-8 46 0,0-5 33 0,0-3 35 15,-7-1 39-15,1 0 58 0,-4-4 24 0,0 2 41 16,1-2 10-16,-5 1 2 0,-2 3-5 0,-1 2-9 0,3-3-8 16,-4 1-14-16,-1 1-13 0,2 2-35 0,2-1-6 15,-5-1-6-15,1 0-8 0,-4 5-3 0,6-2-3 16,3 5 2-16,-3 0 0 0,2 4-1 0,1 9-1 15,3-4-1-15,3 17-1 0,-1-7 2 0,0 11-7 16,0-1-1-16,0 7-3 0,0-1-2 0,0 6 1 16,0 0-3-16,-2 5 2 0,2-1-1 15,-4-1-2-15,1 3-2 0,-3-4 0 0,-2 1-3 0,0-7 0 16,-2-7-1-16,-4 1-2 0,2 1 0 0,-1-5 4 16,0-4 0-16,-2 1 2 0,1-2 1 15,-4-2 0-15,0 2 1 0,2-7 1 0,-6-4 0 0,-1-3-2 16,-2-4 0-16,0 0 0 0,-3-5 0 15,-1-1-2-15,-3-5 0 0,0 1 0 0,1-4 1 0,0 3-1 16,5-3 0-16,-3-3-1 0,6 1-2 16,-2 0 0-16,13-3 2 0,-3 0 0 0,5 3 2 15,2-4 1-15,4 2 1 0,5 2 2 0,5 0 4 16,4 3 1-16,5-3-2 0,3 2 1 0,-1 1-2 0,1 3 0 0,6 0 0 16,-2-1 0-16,-3-2-1 0,-5 8-2 0,1 0-7 15,-3-3-67-15,-4 1-37 0,4 1-34 0,-8-3-46 16,0-3 123-16,1 3-115 0,-4-5-37 15</inkml:trace>
  <inkml:trace contextRef="#ctx0" brushRef="#br1" timeOffset="-131257.31">4140 11849 1706 0,'-13'7'773'0,"3"2"-467"0,-4-3-206 16,3-3 38-16,1-2-35 0,0 2-26 0,2-5-44 16,4 2-10-16,-1-1-41 0,0 0-39 0,3 1-50 15,2 0-47-15,1-2-80 0,4 1 159 0,6 0-127 16,-2-1-39-16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20:41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22:26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7215 6308 1515 0,'-2'-5'546'0,"-1"1"-404"0,-1-3-102 0,1 5-2 0,-8 4 2 15,0-2-2-15,2 2 2 0,-7 3-2 0,-1 3-1 16,-11 2-10-16,-5 2-4 0,0 0-8 0,4 1-9 15,0 4-2-15,-4-1 0 0,3 0-2 0,6 0-2 16,1 1-1-16,3 1-3 0,2-2 1 16,5 3 0-16,3-1-2 0,0 0 0 0,11 1-2 0,-4 0 2 15,7 0 0-15,-1 0 1 0,11-1-1 0,-2 1 1 16,6-1 1-16,3 0 0 0,4-1 2 16,0-1 4-16,-2-1 4 0,3-2 3 0,3 5 11 15,0-1 3-15,-4-3 5 0,2 3 1 0,-9-1 1 0,5 3-1 16,-12 1-1-16,4 0-1 0,-12 0-10 0,-5 8-2 15,-8-1-1-15,-4 6-3 0,-9 2 1 0,-13 5-4 16,2 0-1-16,-13 4-2 0,3 1-1 0,-6-4 0 16,4 1-2-16,1-4 0 0,3-4-1 0,10-7 0 15,-4 4-2-15,20-15-1 0,-3-2-1 0,12-6-4 16,-5 3 0-16,21-13 0 0,1 1-1 0,11-6-2 16,7-6 2-16,13-3 3 0,-1 0-1 0,-1 0 3 0,12-3 1 15,6 1 0-15,-2 2 1 0,-11 0 1 16,-2 4 0-16,-10 8-1 0,-6 3 0 0,-27 9 0 15,10-1 1-15,-35 12-1 0,-23 15 0 0,4 1-3 16,-32 14 0-16,-4 5 2 0,-10 10-1 0,-2 1-1 16,-5 7 0-16,14-4 0 0,13-8 1 0,-8 7 2 15,43-20-2-15,-5 3 1 0,27-11-1 0,-6 1 0 16,48-19-2-16,-5 2 1 0,25-9 3 0,16-6 2 16,22-8 4-16,1-2 0 0,21-6 7 15,15-4 0-15,1-2 3 0,-1 0-2 0,-9 0-1 0,-5 5-3 0,6 5-2 16,-1 1 1-16,-28 3-4 0,-10 8 0 0,-13 3 1 15,-1 9 4-15,-32 13 0 0,11-3 2 0,-33 8 1 16,-13 17 0-16,-2-3 3 0,-21 16-1 0,-7 2-4 16,-23 8 0-16,1 0-4 0,-17 7-1 0,-6-3-5 15,-11-2-9-15,3 0-2 0,-7-10-2 0,5 0 1 16,11-6-1-16,-12 2 2 0,33-14-4 16,-6 0 5-16,16-7 1 0,13-4-2 0,13-6 0 15,-1-2-1-15,6-6-2 0,21-5-1 0,9-1 3 0,-1-1-1 16,8-6 7-16,11-2 2 0,4-1 0 0,18 2 3 15,11-3 0-15,-5 0 0 0,0-1 3 0,8 1 7 16,1 1 0-16,2 0 2 0,-3 4 2 0,-6 7 0 16,-4-2 2-16,-4 8 0 0,-14 2 0 0,-7 10-5 15,-3 1 0-15,-15 6-2 0,-10-1-1 0,-22 6 2 16,7-2-2-16,-33 10 0 0,3 3 1 0,-21 1-2 16,5 1 1-16,-32 4-3 0,10 1 1 0,-15 0-2 15,-7 1-2-15,-7-5-5 0,3-2-10 0,10-10-7 16,7-7-8-16,-5 4 0 0,-6-3-1 0,25-11 0 15,11-6 1-15,19-5 2 0,1-2-1 0,32-13 4 16,-12 5 2-16,37-11 0 0,15-4-1 0,1 1 4 16,19-5 4-16,11-2 6 0,23-6 15 0,0 1 5 15,15-4 6-15,4 1 0 0,2 5 7 0,1-2-1 16,1 2-2-16,-18 5 3 0,-19 8 2 0,9 1 1 16,-50 17 1-16,4-1 2 0,-29 15 1 0,6-4-3 15,-45 29 0-15,8-6-6 0,-26 12-6 0,-16 10-2 16,-17 5-2-16,1-1-2 0,3-8-6 0,-14-3-1 0,-6 6 2 15,-5 1-2-15,19-13-1 0,7-9-2 0,6-8-2 16,-2 3-1-16,23-15-4 0,-11 6 0 0,38-23-6 16,4-3-14-16,-3-3-3 0,25-9 0 0,13-4 0 15,21-14-1-15,1-1 2 0,19-7 2 0,7-1 2 16,22-7 16-16,-3 0 4 0,28 0 0 0,-8 1 3 16,6 4 2-16,1-3 7 0,-9 20 6 0,-4-2 5 15,-14 10 7-15,-14 11 4 0,-22 17 3 0,-1 2 1 16,-26 20 9-16,-14 10-4 0,-13 14-5 0,-3 5-2 15,-4-5-7-15,-27 23-4 0,-14 19-1 16,-1-1-3-16,3-10-7 0,-15 9-2 0,6-5-2 0,-12 13-1 16,7-6-64-16,-5 5-49 0,22-28-81 0,3 6 145 15,2-2-100-15,10-9-52 0</inkml:trace>
  <inkml:trace contextRef="#ctx0" brushRef="#br0" timeOffset="1805.45">9413 6229 1430 0,'-2'-6'551'16,"2"-1"-381"-16,-5 0-115 0,3 4 9 0,-1-1-14 15,2 1-7-15,-4 5-8 0,3 3-4 0,-2 1-18 16,-1 0-7-16,-8 11-5 0,0 1-1 0,-8 5-9 15,-3 6-9-15,-5 6-6 0,-3-1-9 0,-7 10-12 16,-4 4-3-16,-5 4-2 0,-4-3 0 0,6-3 7 0,-5 3 5 16,-1 4 9-16,-1 1 6 0,8-10 15 0,7-2 4 15,8-4 3-15,3 3 5 0,20-9 5 0,-9 4 4 16,20-13 2-16,11-1 14 0,0 0 1 0,14-6 6 16,10-1 4-16,15-10 3 0,-3 2-1 0,18-6 0 15,-2-3-2-15,11-4-11 0,2 1-2 0,1-7-5 16,0 4-3-16,-7 1-6 0,6-3 0 0,-21 10-2 15,3 0-2-15,-13 2 2 0,-13 8-2 0,-18 4 3 16,0 2 0-16,-10-2-4 0,-21 14-3 0,-14 8-3 16,-1-1-2-16,-8-2-6 0,-12 10-2 0,-7 1-4 0,-17 11-1 15,-12 6 0-15,0-2 0 0,18-4 5 0,-3 0 0 16,-2 2 3-16,16-3-1 0,14-9 1 0,21-8-4 16,3-1 0-16,18-13-2 0,15-2 1 0,15-8 1 15,3 1-1-15,16-6 1 0,9-3 7 16,15-5 6-16,-6 2 5 0,17-7 0 0,0 1 1 0,2-2-1 15,5 0 4-15,-14 6 2 0,-3-2-2 0,-17 6 6 16,-6 6 1-16,-21 7 3 0,-3 4 3 0,-14 0 5 16,-26 16 1-16,-22 7 2 0,2 0-5 15,-9 2-9-15,-20 7-3 0,-5 5-3 0,-18 13-4 16,-18 7-6-16,0-2-1 0,19-6-2 0,-8 7 0 16,0-1 1-16,7-4 0 0,12-9-1 0,18-14-1 15,5 3-4-15,15-15-3 0,11-6-4 0,19-9-3 16,-4 0-1-16,32-8-2 0,0-3-1 0,13-8 6 15,-2 2 5-15,25-14 2 0,2 3 2 0,11-6 6 16,11-9 3-16,6-6 0 0,-4 2 2 0,5 1-2 16,5-4-2-16,-12 10 1 0,-2-3 4 0,-13 3-2 0,-22 16 0 0,-2 3 2 15,3 1 1-15,-21 5 1 0,-11 6 1 16,-10 10 0-16,-8 7 0 0,-23 16-2 0,7-5-1 16,-23 6-4-16,-23 20-4 0,1 2-4 0,-23 8-5 15,-2 0-1-15,-11 5-3 0,-4 1-2 0,-3 1 3 16,11-2 2-16,8-13 5 0,-5 3 4 0,32-21 0 15,-5 3 0-15,21-12-3 0,-6 1 6 0,31-19-9 16,-5-1-3-16,16-4-3 0,8-6-1 0,10-3 2 16,3 0 5-16,2-5-1 0,18-5 3 0,8-4 11 15,-1 1 3-15,2-4 3 0,9-4 2 0,2-2 0 0,12-1 0 16,4-3 5-16,1-1-3 0,-8 8-3 0,2 4 0 16,1-2-1-16,-5 8-1 0,-9 6 0 0,-12 10-2 15,-1 3-3-15,-16 10 0 0,-11 8-2 0,-13 16 1 16,-5 0 1-16,-16 13-3 0,-14 2 0 0,-14 10-1 15,1 0 0-15,-23 5-5 0,2 0-5 0,-6-3-12 16,-1 0 0-16,1-10 0 0,4 2 2 0,6-9 0 16,6-7 1-16,18-13 2 0,0-2-2 15,9-9 4-15,23-20-4 0,6 4-5 0,3-5-2 0,6-7-1 16,13-4 1-16,9-2 5 0,12-6 12 16,24-7 7-16,-10 4 8 0,9-9 7 0,17-2 6 15,4-3-1-15,6-4 1 0,1 2-1 0,1 3-2 16,-3 0 1-16,0 5-1 0,-11 9-1 0,-18 8 1 15,9-3 0-15,-42 22-2 0,7 1 1 0,-20 17-1 16,2-5-3-16,-30 31-1 0,-5-9-1 0,-14 19-3 16,-12 11 0-16,-14 10-1 0,1-1-2 0,-14-2-3 15,-9 9-1-15,5-9-1 0,2 5-1 0,7-15-1 0,18-20-3 16,2 0-8-16,-2 0-8 0,18-14-6 0,13-15-1 16,7-6-2-16,5-5-4 0,16-15-1 0,-5 5 1 15,16-11 9-15,11-7 11 0,0 1 8 0,12-7 5 16,8-6 7-16,10-7 13 0,3 2 4 0,9-6 4 15,4-1 3-15,3-1 3 0,3-4-3 0,-4 9 2 16,-3 1 0-16,-8 9-5 0,6-4-2 0,-30 27-1 16,6 0-1-16,-19 19-2 0,-8 11-2 0,-16 20-2 15,-3 2-4-15,-3-2-2 0,-28 30-3 0,-12 18 2 16,-1 0-1-16,-6-7-4 0,-13 9-1 0,-5 2-3 0,-12 17-24 16,-6-5-20-16,-3 5-15 0,24-29-23 0,-7 7-107 15,1 3 32-15,14-17 85 0,6-7-98 0,16-16-42 16</inkml:trace>
  <inkml:trace contextRef="#ctx0" brushRef="#br0" timeOffset="10573.12">10315 6121 326 0,'-11'4'226'0,"3"3"-63"16,0-5-73-16,4-1 52 0,-1 1-6 0,4-3-7 16,1-1 0-16,0-5-20 0,1 0-7 0,3-1-9 0,0-2-5 15,2-3-11-15,-1 1-7 0,2-3-5 16,4 6-7-16,-8-3-13 0,6-1-3 0,-4 9-7 16,1-3 0-16,-4 5-5 0,-1 2-3 0,0 4-1 15,-2-2 0-15,1 4-4 0,-4 5-1 0,-1 3 0 16,-2 1-3-16,1-1-6 0,-2 5 0 0,2-1-2 0,-2 8-4 15,5 0-1-15,-3 0 0 0,2-4-2 0,3 5-1 16,0 1-1-16,1-2-1 0,-1 3 0 0,4-1 1 16,-1-2-1-16,5 3 0 0,0-1 0 0,-1-1 0 15,1 0 1-15,-1 1 0 0,3 1 1 0,-5-2-2 16,2 0 2-16,-3 5 0 0,1-4 1 0,1 5-1 16,-2 1-2-16,1 2 0 0,-1-2 1 0,-2 4 1 15,-1 0-2-15,1 2 0 0,-1 0 0 0,-1-6 0 16,-1 1 2-16,-3 6 0 0,0 0-2 0,5-2 2 15,-4 0-1-15,2-1 1 0,1 7-2 0,0 0 1 16,0 0-1-16,1-3 0 0,0 3 0 0,-1-3 1 16,0 2 0-16,1-2-1 0,-3 1 2 0,0 0-2 15,0-3 0-15,2 3 0 0,1-1 0 0,-2 0 0 16,5 2-1-16,-5-1 1 0,2 0 0 0,4 0 1 16,-4 7-1-16,1-4 0 0,-1 4 1 0,0-1-1 15,0 5 1-15,2-1-1 0,-2 4-1 16,1-1 1-16,0 2 1 0,-1-1-1 0,1-8 0 0,2 0-1 0,0 9 1 15,-3-1-1-15,3-8 1 0,-1 2 0 0,1-4 0 16,2 11 0-16,-4 0-2 0,0 0 4 0,0-8-2 16,2 6 1-16,1 1-1 0,-1 1 0 15,-3 2 0-15,4 1 1 0,0 0 1 0,-2 1-1 0,-2-1 0 16,0 1 0-16,0 3 1 0,0-2-2 0,4 1 2 16,-3-2-2-16,-1 1 3 0,0 1-3 0,1-1 2 15,3-1-1-15,-2 0-1 0,-1 0 1 0,-1-2 0 16,1-3-1-16,-1 1 0 0,3-2 0 15,-2-2 0-15,-1-7 1 0,2-5 0 0,-6 9-1 16,4 1 0-16,0-8 0 0,-3 0 0 0,-4 0 2 0,-1 7-1 16,2 0-1-16,-2 3 0 0,2-9 1 0,-8 3-1 15,2 2 2-15,0-3-2 0,0 5 0 0,7-4-1 16,-8 2 2-16,8 1-2 0,-4-3 0 0,6-1 1 16,0 0-2-16,3-8 2 0,2 2-3 0,-1 0 2 15,-1-3-1-15,6 2 0 0,2 1 2 0,-1-3-2 16,0 3 1-16,2-2-3 0,-3 1 3 0,4-4 2 15,-1-2-1-15,-3 1 0 0,3 0 0 0,0-4 3 16,-1 3-2-16,-6 8 3 0,5-2-1 0,-5-3-3 16,-1 4 1-16,0-3 1 0,-2 3 0 0,-3-4 0 15,1 2 0-15,1-11-2 0,-6 6 1 0,4 2 0 16,-3-1 0-16,3 5 0 0,-5-3-1 0,1 1 0 16,0 6-1-16,0-4 1 0,2-5 0 0,-1 2 2 15,1-13-1-15,1 1-1 0,3-5 0 0,-2-1 2 16,2-8-2-16,2 2 0 0,-1-4 0 0,1-1-3 15,1-1 0-15,-1-3-1 0,1-1 2 0,0-2-2 0,4 0-1 16,-2 0 2-16,0-2 1 0,0-2 0 0,-1-3 0 16,3 3-1-16,1-3 1 0,0-1-1 0,-6-2 2 15,7 0-2-15,-1 2 1 0,2-2 1 0,0 0-1 16,-1 0 2-16,-1 0 0 0,4 3 0 16,3-1 0-16,-4 3 0 0,-2-1 0 0,3 3 0 0,0-2 0 15,-1 4-1-15,3-3 0 0,-1 5 0 0,1 0-1 16,2 1-1-16,-1-2 3 0,3 7-2 0,2 1 1 15,4-2 0-15,0 2 0 0,5-1 1 16,-1 0 0-16,-2-2 1 0,7-2-1 0,7 1-1 16,-1 2 1-16,-4-2 0 0,5 1 0 0,-4-2 1 0,7 2 3 15,-3 1 0-15,2 1 5 0,-5-4-1 0,8 0-2 16,1-2 3-16,6-2-2 0,0 2-1 0,-2 0-2 16,2 1 0-16,-1 0-3 0,-1 2 1 0,-2 1-2 15,-2 2 2-15,3-5-2 0,2 2 0 0,-2 4 1 16,2-2-1-16,-4 4 0 0,-1-4 0 0,1 4 1 15,-6 3-1-15,1-2 0 0,-5-1 2 0,0 0-1 16,2-3-1-16,4 0 0 0,-2 0 2 0,-5-5-1 16,3 1-1-16,3-2 0 0,0 1 2 0,-6 0-2 15,-4-2 0-15,0-1 1 0,6 0-1 0,-4-2 1 16,1 0 1-16,-4 0 0 0,4-1-2 0,2 2 2 16,-1-1 0-16,0-1 0 0,-5 2 1 0,1 1 0 15,-3 1 0-15,-2 2-1 0,-4 2 1 0,-1-2 2 16,-6 4-2-16,-1-1 1 0,-3 1 0 0,1-1 2 15,-4 0-1-15,0 0 3 0,-1-1 0 16,-3 1-2-16,-1-1 3 0,-1-1-1 0,1-1-1 0,-2-1 1 16,0-1 0-16,-2 2-1 0,1-3 0 0,-2 0-3 0,-1-3 3 15,3 3-2-15,-3-2-2 0,1-2 0 0,0 2 0 16,-4-6 0-16,4 1-1 0,-2 1 1 0,2-3-3 16,-3-3 0-16,3 2 0 0,0-3-2 0,-2-4 0 15,5 4-1-15,-4-6-1 0,3 2 1 0,-5 0 0 16,6-2 0-16,-2 0 2 0,1-2-3 0,1 0 3 15,-3-2-1-15,2 0 1 0,1-3 0 0,0-2-1 16,-2-4 0-16,-1-1 1 0,2-5 0 0,-1-1 1 16,2 6 1-16,-1-9-2 0,1-4 0 15,1 0 0-15,1 3 0 0,2 3 0 0,1-3 1 0,-2-9 0 16,0-8-2-16,1 6 3 0,-2 3-1 0,4-9 0 16,-2-1 2-16,0 1 0 0,-1-4 0 0,0 0-2 15,4 3 1-15,-2-3-1 0,0 1 0 0,-3-2 0 16,0 1 0-16,0-1 0 0,1-3 0 0,0 0 0 15,-2 2 1-15,-1-7 0 0,1 3 0 0,-1 1-1 16,0-4 1-16,-1 4-1 0,0 0 2 0,-3 2-1 16,2 0-1-16,1-3-1 0,0 1 2 0,-1 12 0 15,1-7-1-15,1-8-2 0,2-1 1 0,0 9-1 16,2-1 1-16,0-1 1 0,-1-10-2 0,1 0 1 16,1 1 1-16,2 8 0 0,-4-9 0 0,1 0 0 15,1 1 0-15,-2-1 0 0,2 5 0 0,1-1 2 16,-3 2-2-16,1 0 2 0,-2 3-2 0,1 0 3 15,-2 0-3-15,0 2 2 0,-1-3-2 0,0 2 0 16,0-1-1-16,0 0 1 0,0-2 1 0,0 1-1 16,0 0 0-16,0-2 0 0,1 0 0 0,1-2 0 15,-1 1 2-15,1 1-3 0,-1 9 1 0,4 1-1 0,1-11 0 16,-2-2 1-16,1 15 0 0,1-4 0 16,1 3-1-16,1-8 1 0,-2 2 0 0,1 0 1 0,-2 10-1 15,3-1 0-15,-1-1 2 0,-2 0-1 0,0 2-1 16,-1 3 3-16,1 4-3 0,-2 2 1 0,1 2 0 15,-2-1 0-15,1 4 1 0,0 4-2 0,-1 1-1 16,1 2 1-16,0-3 0 0,-1 6 0 0,0 1 1 16,-1 0-1-16,0 2 0 0,-1 1 3 15,2 2 1-15,-2 3-2 0,0 4-2 0,0 0 1 16,-1-1 1-16,0 5 1 0,0 4 0 0,0 0 0 0,-2 0 0 16,-1 2 0-16,1 2 4 0,1 0-3 0,-2 3 1 15,-1-1-2-15,1 0 2 0,-2 1-3 0,2 3 0 16,-2-1-1-16,1 1 0 0,-2-3 0 0,3 3-1 15,-2 0 0-15,1 0 0 0,0 0 0 0,2-3 0 16,-1 1 2-16,1-1-2 0,1 2 1 0,-1-1 2 16,2-2-1-16,-3-1 0 0,0-2 1 0,1 0 2 15,-2 0 1-15,1 0 2 0,0-1-2 0,0-1 0 0,1 3 1 16,-4-4 0-16,3 2 0 0,-2 1 0 16,0 0-3-16,-1 2-2 0,-3-4 2 0,0 2 1 15,-1-1 0-15,2 5-3 0,-4-5-1 0,0 3 1 16,-1-4 0-16,-1 4 1 0,2-1 0 0,-2-1-3 15,0 2 1-15,0 0 1 0,-2 0 1 16,3 2-3-16,-4-3 1 0,2 2-1 0,0-1 0 0,1 1 2 16,1-3-3-16,-2 1 1 0,3-1 4 0,1 2 1 15,-2-4-2-15,1 4 2 0,-2-2-1 0,2 0 1 16,-3-2 2-16,2 5-1 0,1-1-3 0,-2-2-2 0,-3 0 4 16,-2 0-2-16,2 3 1 0,1 1 0 0,-5-2-1 15,-4-2 0-15,-2 5 1 0,0 0 2 0,-7 0-2 16,-5 0 0-16,-1-3 1 0,-5 4-1 0,1 0 2 15,-5 1 2-15,-5-1-3 0,5 1 2 0,-6 2 5 16,-3-2 12-16,2 1 6 0,-11-1 2 0,5 3 3 16,-5-3 6-16,0 2 4 0,-1-2 2 0,0-1-1 15,0 0-8-15,1 0-2 0,5-5-5 0,-2 2-1 16,-3-4-8-16,6-1-3 0,-3 0-4 0,2 0-6 16,9 0-5-16,1-3-2 0,-4 3-26 15,-4-1-22-15,12 2-27 0,5 1-37 0,-4 3-49 0,-1-1 108 16,-1 9-87-16,0-3-26 0</inkml:trace>
  <inkml:trace contextRef="#ctx0" brushRef="#br0" timeOffset="18565.88">3218 4072 442 0,'3'-14'316'0,"1"3"-96"0,-1-2-101 16,3 4 59-16,0-4-20 0,-1 1-32 0,4 3-16 0,1-2-1 15,-1 1-16-15,0 3-31 0,-3-2-6 0,1 3-5 0,-1-1-9 16,1 5-6-16,0-2-4 0,-3 0-16 0,2 4-4 16,-2 0-3-16,1 2-3 0,0 0-3 15,-1 1 1-15,-2 0-1 0,2 3-2 0,-1 1 1 16,-1 1-2-16,1-1 0 0,-2 2 1 0,1-1 1 15,-2 5-2-15,2-4 0 0,-5 7 1 0,-2-4 0 16,1 5-1-16,-5 1 2 0,-2 3 0 0,0 1 5 16,-1 1 3-16,-2 3 1 0,-1-1 0 0,3 3 3 15,0-4 0-15,4-2-2 0,4 1 3 0,-3 1-6 16,4-3-3-16,4-3 0 0,5-3-1 0,0 1 1 16,6-3 0-16,-2 3 0 0,1-10-3 0,4 0-39 15,0 0-34-15,-1-4-54 0,-2-4-123 0,1-7 186 16,-2-2-127-16,0-4-61 0</inkml:trace>
  <inkml:trace contextRef="#ctx0" brushRef="#br0" timeOffset="19271.22">3311 3578 733 0,'6'-7'414'0,"3"0"-230"0,-1 1-21 16,1 2-14-16,2 2-88 0,-3-2 45 0,-2 1-44 16,1 1-13-16,-5 1-12 0,6 1-7 0,-8 2-14 15,1-2-3-15,1 7-4 0,5 0-3 0,-5 0-3 16,-2 2 2-16,1 2-1 0,-3-3 0 0,2 1 3 16,-1-1-3-16,-3 2 6 0,-4-3 3 0,6 1 5 15,-4-3-3-15,0 1 3 0,1 1 1 16,0-3-1-16,-2-1 1 0,4-1-4 0,-2-2-1 15,0 0-4-15,2-1 1 0,-2-3-2 0,3-2-2 16,0 2 1-16,1-3-2 0,0 0-1 0,1-5-4 16,2 5 1-16,2-2 1 0,1-3-3 0,3 0 0 15,-1-3 0-15,1 1-2 0,2 3-1 0,1 0 0 16,0-2 0-16,1 6-1 0,-3 2-1 0,-2 1-2 16,3 4 1-16,2 5 1 0,-5-4-1 0,-1 3 0 0,-2 5 2 15,-1 4 2-15,2 1 2 0,-2-2 2 0,-3 4 3 0,1 0-2 16,-3 1 8-16,-5-1 0 0,3 2 1 15,-3-3 1-15,3-3 6 0,-6 0 4 0,1-2 4 16,0-2 9-16,2-2 9 0,-1 0 5 0,-1-5 2 16,-1-1 0-16,1-2-4 0,2-4-3 0,-2-3-7 15,2-1-7-15,2-3-15 0,0 1-6 0,5-2-4 16,1 1-2-16,5-3-4 0,-3 4-3 0,10-1 1 16,-5 1 0-16,4 4-3 0,1-2 1 0,-4 1-1 15,4 4-1-15,-3-1 1 0,-1 4-3 0,-1 6-4 16,1 0-1-16,-6 0 2 0,3 7-1 0,1 2 0 0,-7 2 1 15,0 6 1-15,1 0 4 0,-8-3 2 0,3 2 3 16,1 1 1-16,-6-2 0 0,1-2 2 0,2-4 2 16,-4-2 2-16,8-6-2 0,-3-2 3 0,3-5-2 15,1 1-2-15,3-9-10 0,3 2-15 0,-2-4-87 16,1-1-61-16,4 0-163 0,5-1 251 0,-4 3-218 16,1-2-121-16</inkml:trace>
  <inkml:trace contextRef="#ctx0" brushRef="#br0" timeOffset="19803.32">3956 3920 823 0,'-14'4'419'0,"3"-2"-203"0,3 0-116 0,2-2 44 16,0 0 1-16,2 0-2 0,2 0-3 0,2 0-40 15,8-2-9-15,1-3 0 0,-2 1-4 16,3 1-18-16,2-2-9 0,1 2-5 0,1-4-8 0,2 3-11 16,-2-2-4-16,-1 0-15 0,5 2-4 15,-2 0-4-15,3 2-4 0,-1 0-3 0,1 1-1 16,0-2 1-16,1 3-1 0,1 3-1 0,-1-1-17 16,1-1-11-16,-3 1-12 0,3 1-14 0,-5 2-49 0,2-2-28 15,-8 1-36-15,0 3-51 0,-6-1 141 16,-3 2-98-16,-8-1-22 0</inkml:trace>
  <inkml:trace contextRef="#ctx0" brushRef="#br0" timeOffset="20060.16">3890 4194 1168 0,'8'-7'487'0,"-1"4"-257"0,2-1-127 0,2-1 60 15,9-1-8-15,-1 1-8 0,1 0-40 0,4 1-19 16,-1 3-16-16,6-1-13 0,-6 1-7 0,7 3-28 16,-5 0-8-16,-1 4-13 0,-1 2-32 0,-3 3-148 15,3-1 149-15,-4 10-80 0,0-4-74 0</inkml:trace>
  <inkml:trace contextRef="#ctx0" brushRef="#br0" timeOffset="28849.99">5415 3453 639 0,'-16'-7'483'0,"1"1"-169"0,8-3-168 15,-2 3 149-15,3 1-132 0,-1-2-12 0,4-1-11 16,-4 6-13-16,7 1-30 0,-4 1-9 0,2 9-10 16,-3-1-8-16,0 6-17 0,-1 9-7 0,-6 10-9 15,1 0-5-15,2-2-11 0,-7 17-4 0,-6 8-2 16,3 2-2-16,-1-4-8 0,0 7 0 0,3 3-2 0,-7 12 2 16,5 4-4-16,-4 1 1 0,8-15-2 0,-1 8-2 15,-1 0-1-15,3-7 0 0,0-10 0 0,7-13-10 16,-2 0-6-16,4-13-10 0,3-4-11 0,4-16-23 15,0 2-10-15,10-18-12 0,-5-3-11 0,9-9-47 16,-2 1-31-16,14-25-53 0,-3 3 147 0,11-5-112 16,6-8-53-16</inkml:trace>
  <inkml:trace contextRef="#ctx0" brushRef="#br0" timeOffset="29227.27">5565 3928 1150 0,'1'-3'521'0,"-1"-3"-281"16,4-2-131-16,-2 0 42 0,3-3-14 16,-1 1 14-16,-2-5-36 0,1 2-13 0,-1 1-30 15,-2-1-6-15,-1 5-8 0,0-1-8 0,-6 5-17 16,1 4-29-16,0 4 15 0,-3 4-2 0,0-1-13 0,-4 11-8 0,-4 11-4 16,0 0 0-16,2 1 4 0,-3 9 0 0,1 4 1 15,1 7 0-15,-2 5 0 0,1-1 3 0,13-10 1 16,-2 3 0-16,3 0-3 0,5-8 0 0,8-8 0 15,5-10-3-15,4 0 1 0,6-12 1 0,-3-8-2 16,9-10 4-16,-3 3 2 0,5-20 2 0,-2 9 3 16,-4-14 8-16,2 3 2 0,-9-5 2 0,7 1 4 15,-12-2-2-15,-5-1 1 0,-5 3 1 0,-4-6-2 16,0 12-6-16,-7 0-3 0,-7-2-1 16,-2-1-3-16,2 7-4 0,-4 2-2 0,-1 1-5 0,2 1-9 15,-2 4-5-15,-2-1-5 0,9 5-11 0,1 3-36 16,-1-4-21-16,6 7-21 0,2-1-25 0,9 1-119 15,-1-1 178-15,9 1-118 0,3 2-50 0</inkml:trace>
  <inkml:trace contextRef="#ctx0" brushRef="#br0" timeOffset="29509.74">6304 3747 1532 0,'-6'6'604'16,"-4"-3"-421"-16,3 1-119 0,-2 2 23 0,-1 1-14 15,-3-3 1-15,4 4 0 0,-6-1-2 0,-1 1-8 16,-1 1-9-16,1-4-6 0,-2 3-13 0,2 2-5 16,-4-4-2-16,-2 1-2 0,1 4-1 0,3-3 1 15,-3 7-5-15,-2 1-3 0,-3 5-8 0,2-4-1 16,0 11-3-16,-3-2 0 0,4 5-2 16,-1 4-1-16,2 0 1 0,3 0-2 0,4-3 0 0,9 1-1 15,1 1 0-15,0 0 1 0,5-7-3 0,7-3 1 16,10-6-1-16,3 2 0 0,12-12-1 0,-4 6 2 15,7-15 0-15,12-3-1 0,1 1 1 0,4-6-1 0,-6-2 0 16,0-4-26-16,4-2-19 0,-6 1-22 0,-7 1-30 16,-6-1-130-16,1-3 169 0,-11 6-112 15,-1 2-63-15</inkml:trace>
  <inkml:trace contextRef="#ctx0" brushRef="#br0" timeOffset="30227.12">6795 3528 1168 0,'0'-15'657'0,"0"3"-308"0,1 1-197 0,2 1 179 15,4-1-196-15,-5 9-1 0,2 1-11 0,-4 5-34 16,0-1-19-16,-8 16-21 0,1 4-13 0,-5 6-25 16,-4 11-2-16,0 11-3 0,-3-6-2 0,-2 12 0 15,-3 6-3-15,-1 3 1 0,-3-4-7 0,6-5-9 16,-2-3-13-16,0 3-30 0,-2 3-9 0,5-12-14 15,5-8-1-15,5-10-4 0,-1 3-13 0,7-18 1 16,-1 5 10-16,4-15 28 0,5-10 7 0,0 0 10 16,2-10 4-16,3-2 3 0,6-13 12 0,0 0-7 15,3-8-12-15,3-3-14 0,6-7-37 0,-3 1-9 16,10-9-3-16,0 1-2 0,3-3 9 0,-1 2 15 16,7-3 22-16,-1-1 30 0,5 3 71 0,1-1 25 15,3 1 17-15,1 7 18 0,-8 3 15 0,5 13 7 0,-4 0 18 16,2-2-4-16,-11 12-23 0,-7 8-9 0,-6 6-10 15,-3-3-3-15,-14 13-15 0,5-5-7 0,-9 12-25 16,-4 6-4-16,-2 4-10 0,-5 4-6 0,-5 4-3 16,-8 10-11-16,2 2 1 0,-10 5-3 0,4-3 1 15,-11 3-2-15,3-2 2 0,-5-2-1 0,5-2 2 16,3-5-1-16,-3-1 2 0,8-5 0 0,-5-4 0 16,6-6-2-16,-1 4 1 0,0-10-1 15,1 2-1-15,0-3-1 0,-1-3-1 0,3-4-1 16,2 3-3-16,2 0 0 0,6-2-2 0,-6 1 0 15,1 1-2-15,5-3 0 0,0 3-4 0,3 0 1 0,0 4-3 16,5 3-2-16,-4-2-1 0,10 2 1 0,2 6-3 16,1-1 3-16,5 5 2 0,6 2-1 0,2 0 5 15,2 2 1-15,5 1 2 0,3 1-1 0,4-3 4 16,0 1-2-16,2-5 0 0,-2-2 1 0,-2-2 2 16,3-2 1-16,-4-7-1 0,1 2 3 0,1-4 0 15,-3-2 1-15,3-1-2 0,0 0 3 0,-1-2-2 16,1 0 1-16,-2-1-1 0,1 0 2 0,-6-1-5 15,-3-5 2-15,3-2-1 0,-1 1-1 0,-2 2-1 16,-2-5 0-16,1 0 1 0,1-4-3 0,0 0 1 16,-1-1 1-16,-6 1-1 0,3-7 3 0,-1 1 0 15,-3-2 0-15,-2 0 0 0,-7 0 5 0,1-2 1 16,-3 1-2-16,-3 3 3 0,-8 7-6 0,1-4-1 16,-13 17-4-16,1-1-2 0,-3 9-8 0,-2-2-2 15,-13 24-2-15,1-5 1 0,0 9 0 0,-3 7 1 16,8 0 2-16,1 1 1 0,0-3 4 0,18-1 0 0,2 3-18 15,5-1-15-15,4-8-7 0,11-3-17 0,11-7-17 16,8 0-79-16,20-18-32 0,-6 8-36 0,5-18-32 16,9-9 159-16,1 1-128 0,2-13-23 0</inkml:trace>
  <inkml:trace contextRef="#ctx0" brushRef="#br0" timeOffset="30558.28">7861 3752 1147 0,'-13'7'531'15,"-4"0"-301"-15,-3 8-135 0,1 2 30 0,-1 5-16 16,1 1-10-16,0-2-28 0,-2 7-11 0,2 5-1 16,0 1-5-16,2 1-16 0,4 1-3 0,-4-1-4 0,0 4-3 15,3 1-2-15,1 1-3 0,1-8-9 0,-1 3-2 16,-4-2-1-16,7 0 0 0,0-7-1 0,3-4-1 16,-3-1-2-16,3-7 2 0,1-4 1 0,2-8 4 15,1 2 1-15,4-7-2 0,3 1 2 0,1-8 5 16,-1 3 4-16,6-13-4 0,2 2 2 0,2-5-2 15,1-6 0-15,3-5-1 0,-3-2-1 0,0 4-5 16,2-8-1-16,9-6 7 0,-5 0 1 0,-1 5 2 16,3-2 6-16,1 2 4 0,4-2 19 0,3 9 1 15,0-4 3-15,-7 17-4 0,7 1 0 0,1 0-4 16,0 11-7-16,1 3-5 0,-3 5-18 0,-2 1-6 16,-1 5-4-16,2-1-5 0,-7 4-43 0,2 3-28 15,-4-1-39-15,2-1-49 0,0 0 109 0,0 1-87 16,1-10-36-16</inkml:trace>
  <inkml:trace contextRef="#ctx0" brushRef="#br0" timeOffset="30992.96">8810 3716 747 0,'12'-15'418'0,"-1"2"-200"16,1-2-103-16,3 2 70 0,-2-1-23 0,4 3-4 16,0-4-3-16,-6 9-31 0,-3 0-14 0,1 4-16 15,-7 3-16-15,0 13-15 0,-6 9-27 0,-7-4-9 16,-2 16-6-16,-3 5-6 0,-5 17-6 0,-1-5 0 15,-7 22 0-15,2-8 0 0,-2 4-7 0,0 4-10 16,5-5-15-16,-2 1-14 0,6-11-33 16,0-7-16-16,10-13-21 0,-3 0-16 0,6-6-20 0,7-19-16 0,5-12-96 15,3 1 166-15,2-6-82 0,5-15-32 0</inkml:trace>
  <inkml:trace contextRef="#ctx0" brushRef="#br0" timeOffset="31250.65">9221 3441 1396 0,'1'1'603'16,"-1"3"-360"-16,0 1-138 0,-1 1 45 0,1 3-24 15,-1-1-31-15,0 8-6 0,-3 9-3 16,-1-3-11-16,1-1-32 0,-3 7-7 0,0 2-11 0,-4 9-5 16,-3 1-5-16,1 0-3 0,-4-1-7 0,-1 17-1 15,-3-2-1-15,-4 6-3 0,2 0-7 0,-9-3-26 16,6 6-13-16,-4-2-14 0,3-6-12 0,-2-15-24 15,1 7-8-15,10-21-9 0,-4 3-5 0,8-9 3 16,-2 0 0-16,8-14-1 0,0 0-4 0,5-7-26 16,2-7-17-16,1-6-31 0,2-3 119 0,4-6-95 15,0-7-34-15</inkml:trace>
  <inkml:trace contextRef="#ctx0" brushRef="#br0" timeOffset="31483.37">8737 3722 1385 0,'-19'-6'589'16,"3"10"-372"-16,-2-3-134 0,4 5 26 0,-1 2-1 16,12 2-10-16,-2-3-4 0,6 0-18 0,4 0-9 15,11-3-4-15,-1 1-7 0,2-1-16 0,13-3-5 0,15-2 1 16,-2 1-2-16,2-1-10 0,9-3-4 0,-1-3-5 16,10 1-3-16,1-2-1 0,2-1-1 0,-12 6-5 15,5-2-1-15,-4 0-3 0,1 5-4 0,-9 0-9 16,-4 0-25-16,0 3-17 0,-10 0-14 0,-4 3-21 15,-9-1-63-15,-4 3-30 0,-7 0-29 16,-5 3-43-16,-9 0 159 0,3 1-109 0,-16 1-20 16</inkml:trace>
  <inkml:trace contextRef="#ctx0" brushRef="#br0" timeOffset="31662.16">8858 3993 1129 0,'-43'9'587'0,"-8"2"-306"0,22-6-172 0,-1 1 59 16,3-3-32-16,4 0-8 0,2 0-11 0,11-2-35 15,0 1-7-15,6-2-6 0,3 0-1 0,10 1-13 16,-2 0-4-16,17 4-7 0,-1-1-3 0,4 0-1 16,-1-1-1-16,14-2-6 0,3 0-3 0,1 2-7 15,5-3-1-15,1 0-2 0,1 2-3 0,-1-2-8 16,-1 1-6-16,-4 6-15 0,-1 0-24 0,-8-1-26 0,0 4-39 16,1 1-160-16,1 1 200 0,-1 3-136 15,1-3-67-15</inkml:trace>
  <inkml:trace contextRef="#ctx0" brushRef="#br0" timeOffset="32333.58">10149 3456 810 0,'-16'-1'423'0,"-1"1"-188"0,1 0-112 0,-1 0 68 15,2 0-38-15,2-2 1 0,-3 1 13 0,3 1-5 16,1-1-35-16,3 1-12 0,2-3-7 0,-1 1-2 15,5 2-12-15,-1 1-13 0,4-1-25 0,2 0-7 16,0 0-7-16,3 0-4 0,0-1-8 0,8-1-13 16,0 0-4-16,1-2-2 0,5-1-2 0,5 1-4 15,0-2 0-15,10 2-4 0,0 1 1 0,5 3-2 16,0-2 0-16,-1 3 0 0,3 4 1 0,0 4-3 16,-1 2 2-16,-5 4-1 0,-3-2-1 0,-6 0-1 0,-8 8-1 15,-1 4 1-15,0-2-1 0,-9-3 2 0,-7 2 0 16,-3 0 2-16,-6 5 2 0,-11-2 0 15,5 0 4-15,-9-4-1 0,-5 3 4 0,-3-1 1 0,-4-2-1 16,0-4 1-16,1 0 2 0,-2 1 1 16,3-5-1-16,5-2 0 0,4-1-3 0,2-1 0 15,8 0-1-15,1-4-4 0,6-1-4 0,-1-2-2 16,8 0-3-16,5 1 0 0,3-1-3 0,-3-2 0 16,14 0-1-16,-3 2 1 0,8 0 3 0,1-1 2 15,0 0-1-15,-1 1 3 0,0 1 1 0,-1 4-1 0,8 4 1 16,-5-2 0-16,-3 0 1 0,3 5-1 0,-7 2 0 0,2 1 0 15,-10 5 0-15,6-3 1 0,-16 2 1 16,-2 7-1-16,-2 0 2 0,-9 4 2 0,-6 1-1 16,-6 0 6-16,2 3 1 0,-9 0 1 0,-6-4 2 15,-1-1 11-15,-1-1 4 0,-3-4 6 0,3-2 4 16,0-4 3-16,-6-2-1 0,10-7-3 0,0-1-1 16,4-6-12-16,3-5-9 0,2-6-11 0,1 1-13 15,3-6-56-15,2-6-33 0,1-2-41 0,2 0-79 16,3 2-129-16,1-3 238 0,-3-5-216 0,3 2-142 15</inkml:trace>
  <inkml:trace contextRef="#ctx0" brushRef="#br0" timeOffset="43180.5">11503 8933 590 0,'-5'3'366'0,"-1"2"-169"15,-1-2-111-15,3-2 80 0,1 0-77 0,1 1-3 0,-1 0 1 16,2-1-3-16,-1 0 1 0,2-1-18 0,0 0 5 16,1 0-6-16,1-2-5 0,1-1-1 15,0 2-2-15,1 0 2 0,0 0-3 0,-2 0 1 0,3 1-12 16,-1 0-3-16,0 0-4 0,0 0-6 16,0 1-13-16,1-1-2 0,-3 1-7 0,2 1-2 15,0-1-3-15,-1 2-1 0,0 0-3 0,1 0 0 16,2-1-2-16,0 3 0 0,6-1 0 0,-3-3 1 15,0 3 0-15,6-4-1 0,4 1 0 0,-1-1 2 16,-1-1-1-16,2-3 1 0,3 2-1 0,-1-2 0 16,1-1 0-16,2 0 2 0,-10-1-1 0,4 1 0 15,0 0 2-15,-7 0-1 0,0-1-1 0,1 4 5 16,-3-2-3-16,1 2 1 0,-2-1 2 0,-4 2 0 16,4 1-1-16,-6 0 1 0,-1 0 1 0,0 0-3 15,0 0 1-15,3 4-2 0,-3-2-1 0,1-1-1 16,-1-1 0-16,2 1-1 0,1 1 1 0,0 0-1 15,-1-2 1-15,2 1 0 0,-1-1 0 0,-1 0 0 0,3 0 1 16,-2 0 0-16,2-1 0 0,-2 0 1 0,1 0-1 16,-2 0 1-16,1 0 1 0,1 1 0 0,-2-2 0 15,0 2 1-15,-1 0 0 0,1-2 1 0,-2 2 0 16,-1-3 3-16,0 3 2 0,-2 0-2 0,0 0 1 16,-1 0-2-16,1 3 1 0,-1-3-3 15,1 2 0-15,1 2-4 0,-1-1-1 0,1-1-1 16,1 0-1-16,0 2 1 0,0-3-1 0,1 4 1 0,2-3-1 15,-3 1 1-15,2-1-1 0,-1 1 2 0,0-2 1 16,-1 1-1-16,1-1 0 0,-1-1-2 0,0 0 3 16,-1 0-1-16,-1 0 1 0,1 0-1 0,-1 1 0 0,-3 5-1 15,0 6-1-15,-1-3 0 0,-3 7-2 0,-3 6 1 16,0-1-3-16,-5 7 0 0,1 5 3 0,-4 2-2 16,1 3 1-16,0 2 1 0,-8 0 0 0,5 2-1 15,0 2 2-15,0-1 0 0,2-2-1 0,0-4 2 16,-3 2-1-16,9-6 0 0,1 0 1 0,0-5-1 15,0 1 0-15,7-6 1 0,-3 0 0 0,4-4 1 16,2-2 0-16,1-3-1 0,0 1-1 16,1-4 3-16,2-3-1 0,-2-1 0 0,1 2 2 15,0-4-1-15,0 0 0 0,0-3 2 0,-2 0 1 16,1-1-2-16,0 1 1 0,-2-2-1 0,1 2 0 16,-1-2 0-16,1 1-2 0,-1 0 1 0,1-1-3 15,-2 0 3-15,3 0-2 0,-1 0 0 0,1 0-1 16,-1 0-1-16,2 1 1 0,0-1-1 0,0 0 1 15,0 0-2-15,1 0 0 0,0 0 0 0,1 0 0 16,-1 0-1-16,2-5 1 0,-2 4 0 0,1-4-2 16,1 0 1-16,2-2 0 0,-1-1 2 0,0 0 0 0,4-2-1 0,2-3 0 15,0 1 1-15,-1-2 0 0,2-1 0 16,3-1 1-16,0-6-1 0,4-5 1 0,-1 2 0 16,-1 2 1-16,4-10-1 0,-1 2 0 0,0-4 0 15,-1 0 0-15,-1 1 0 0,-1-1 2 0,-4 0-2 16,-1 3 1-16,-3 3 2 0,3-2 0 0,-5 8-1 15,-2-3-1-15,2 5 2 0,-1 0-1 0,-2 3 0 16,1-2-1-16,0 6 1 0,-1-2-1 16,0 4-1-16,0 2 1 0,-1 2-1 0,-1 2 0 0,3-1 0 15,-1 1 0-15,-3-1-2 0,2 1 2 0,0 1 0 0,-1 0-1 16,2 1 0-16,0 0 1 0,-1-3 0 0,1 2 0 16,1 3 1-16,-1-3 0 0,1-1-1 0,1-2 0 15,0-2 2-15,0 2-1 0,1-2 0 0,0 2 0 16,-1-2-1-16,2 0 1 0,-3 2 3 0,0 1-2 15,-1 1-1-15,-2 1 2 0,-1 2 0 0,0 2-3 16,0-1 3-16,0 2-2 0,-1-1 0 0,1 1 0 16,-2 1 0-16,0 1-1 0,2-1 0 0,-1 0 3 15,-1 2-3-15,1 0 0 0,0 1 0 0,1-3 0 16,-1 2 1-16,1 0-1 0,0 0 0 16,0-2-1-16,-1 1 1 0,1-2 0 0,0 1 1 15,0 0 1-15,0 1 1 0,0-2 0 0,1 0 0 16,-1 0 2-16,-1 0 0 0,0-2 0 0,-2 1 0 15,2 0-2-15,-3 1 1 0,1 0 1 0,-3 0-2 16,1 0 1-16,-2-1-2 0,1 1-1 0,-1 1 2 16,-1 0-1-16,-3-1-3 0,0 3 1 0,1-2 1 15,-1 3-1-15,-1-2 2 0,-1 3-2 0,1-3 1 0,-1-1-1 16,-1 5 3-16,-1-2-1 0,2-2-1 0,0 1 1 16,-5 0-1-16,-3-3 2 0,-1 1-1 0,1 1 1 15,1-2-1-15,0 0 0 0,-6-1 1 0,4 0 0 16,1-3 1-16,2 2-3 0,-1-1 2 0,0 0-1 15,2 0-1-15,1 1-1 0,1-1 0 0,0 3-1 16,0 0 0-16,2 0-1 0,1 2-1 0,1 0-1 16,-2 1 1-16,2-1-1 0,1 1 0 0,6 3 0 15,-1-1-1-15,-2 1 1 0,6 1-1 0,-2-3-1 16,2 1 0-16,1 2 1 0,-2-5 0 0,0 3 0 16,3-1 0-16,0-2 1 0,3 1 0 0,0 2 3 0,3-4-2 15,-1-1 0-15,3 2 2 0,-1-2 0 0,0-2 0 16,0 0 1-16,-2-1 2 0,3-1-3 0,1 2 2 15,0-3 1-15,-2 3 0 0,0-6-1 0,3 4 0 16,-1-2-2-16,-2 0 0 0,2 3 1 0,0-3-1 16,-1-1 0-16,2 6 0 0,1-1-2 15,0 0 0-15,0 2 1 0,-1-1 0 0,2 1-1 16,3 0 0-16,2 1 1 0,5-1-3 0,-5 0 3 16,1 1 2-16,2-1-2 0,7 2 1 0,-1-2 1 15,-2-1-1-15,-1 1 1 0,-3 0 0 0,4-1 1 16,-4-2-1-16,3 1 0 0,-6 0 1 0,-2-2 1 15,-3 0 0-15,-1 0 0 0,-1 1 0 0,-3 1 1 16,2-2 1-16,-5 1 0 0,-1 0 0 0,0 1-1 16,-1-1 1-16,-2 2-1 0,1 0 2 0,0 1 1 15,-1-1-1-15,0 1-2 0,-2 0 0 0,1-1 1 16,0 1-1-16,0-1-1 0,-1 1 0 0,1 0-2 16,-1 0 0-16,0-1 0 0,0 1-1 0,1 0 1 0,0 0-2 15,-2 2 2-15,2-2-2 0,0 0 1 0,1 2 1 16,0-2 0-16,0 2 0 0,0 0 0 0,0-1 1 15,0-1 0-15,0 0-1 0,0 0 1 0,-1 1-1 16,1 0 0-16,0-1 0 0,-1-1 0 0,1 1 1 16,0 0-2-16,0 0 0 0,0 0 0 0,0 0-2 15,1-1 2-15,0 1-2 0,1 0 0 0,-1 0-1 16,1 0 2-16,0 0 2 0,1 0-2 16,0 0 1-16,1 0-1 0,-1 0 2 0,-2 0 0 0,0 1 0 15,0 1 0-15,1 0-1 0,-2 1 1 0,-1 5-2 0,-3 7 0 16,-4 7-2-16,3-4 1 0,-6 11-3 0,-5 7 0 15,1 1 3-15,-7 8-2 0,-4 6 2 0,-6-1 2 16,2 4 1-16,-8 3 1 0,4-6 0 0,0-2 2 16,0 4-1-16,3-9-1 0,6-3 0 0,9-7 1 15,-3 2-1-15,14-15 0 0,-4 3-1 0,8-8-4 16,-3 0 2-16,7-9-23 0,-2-1-20 0,3-8-78 16,1-1-48-16,2-5-81 0,3-1 176 0,-3 1-140 15,-1-4-67-15</inkml:trace>
  <inkml:trace contextRef="#ctx0" brushRef="#br0" timeOffset="44042.91">11647 9344 722 0,'-5'2'411'0,"2"1"-187"0,-3-3-116 16,-2 1 54-16,4-2-28 0,2 1-14 0,-1-3-25 15,1 2-9-15,4-1-8 0,-2 0-5 0,1 0-23 16,1-1-7-16,1 0-9 0,0 1-5 0,3 1-11 15,-1-1-4-15,2 1 0 0,0-1-7 0,-2 1-2 16,2 1-4-16,5 0 0 0,-4 0-1 0,-1 0 0 16,4 0 0-16,2 3-2 0,-1-1 2 0,-2 0 0 15,2 0 0-15,1-1 1 0,0 1-1 0,-2 0 1 16,0-2 0-16,-2 0 1 0,3 0-1 16,4 0-1-16,-8-2 3 0,1 1 0 0,-1 0 5 0,2-1 2 15,-4 0 2-15,2 0 3 0,-5-1 6 16,3 0 2-16,-4 2 0 0,0 1 2 0,0-1 2 15,-2 1 0-15,0-1-5 0,0 1 3 0,0 0-5 16,-3 0-2-16,2 0-4 0,-2 0-1 0,2 0-6 0,-1 0-3 0,-4 1 1 16,2 1-3-16,-1-2 0 0,0 2 0 0,0-1 0 15,-1 2 0-15,1 0 0 0,-1 0 1 0,1-3 0 16,-5 0 1-16,5 2-3 0,-5-2 1 0,3 0 1 16,0 0-1-16,-3-2 1 0,2 2 1 15,0 0-1-15,-2-1-1 0,4-1 4 0,-3 0-3 16,-1 0 2-16,2 0-3 0,-2-1 3 0,2-2-3 15,-2 0 2-15,6 4 0 0,-1-2-1 0,-4-2 0 16,5 3 1-16,0 0 0 0,2 2-4 0,-1 0-1 16,3 2 1-16,-2-2-3 0,4 1-3 0,5 5 0 15,0-3-3-15,-5 0 3 0,7 2 1 0,4 0 1 0,-3-2-1 16,3 1 0-16,1 1 4 0,3 0-2 0,-5-4 4 16,6 1-1-16,-4 0 1 0,-1 1-1 0,1-2 2 15,1-1 0-15,-5 0 0 0,-2 0 0 0,3-1 2 16,-2-2 0-16,-4 0 1 0,2 0 1 0,-4-1 3 15,2 1 3-15,-5-2 0 0,-1 0 3 0,-3 3 3 16,0-1 3-16,-6-1 1 0,1 2-1 0,0 0-1 16,-4 3-1-16,-7 5 2 0,-1-4-4 0,1 1-5 15,-4 4-3-15,9 0-3 0,-8 2 0 0,1 0-3 16,-2-1-2-16,8-5-1 0,7 3-8 0,-4-2-17 16,1-3-23-16,5-2-29 0,8-4-207 15,1-2 229-15,8-2-133 0,-4-4-103 0</inkml:trace>
  <inkml:trace contextRef="#ctx0" brushRef="#br0" timeOffset="84488.77">11170 6230 38 0,'2'9'22'0,"3"-3"-1"16,-4-1 1-16,3-2 13 0,4-4 11 0,2 1 37 15,-1-2 17-15,-3-2 14 0,5 0 12 0,-6 1 8 0,5-1 37 16,-9 1 4-16,3 1 3 0,-4-3-25 0,-3 4 12 16,4 1-7-16,-1 0-9 0,0 0-8 0,-1-1-33 15,0 1-12-15,1 1-12 0,-1-1-12 0,-2 0-23 16,1-1-10-16,0-1-7 0,2 0-7 0,-2-5-13 16,2 3-2-16,3-6-5 0,0 3 1 0,1-6-3 15,-3-1 0-15,0-5-1 0,1-1 0 0,4-3 2 16,-5-6-3-16,-1-3 2 0,-3-3-2 0,3 5 1 0,-4-3-1 15,1-9 0-15,3 2 0 0,-6 2-1 0,5 2 0 16,-1 3 0-16,2-6 0 0,3 6-1 16,1-5 1-16,-1 14 0 0,1 0-1 0,2 1 0 15,2 4 0-15,-2 4-3 0,-5 7 0 0,3 0 1 16,-2 7-1-16,2 7-1 0,2 7 2 16,-7-1 1-16,2 9 0 0,-3-5 2 0,4 10 0 0,1-2 2 15,-3-3 0-15,2 2 1 0,-4-4-2 0,2 0 1 16,8-6-1-16,-5 4 1 0,-3-9 0 0,2-1-1 15,5-3 1-15,-5 0 1 0,1-3-1 0,2-6-1 0,-6-2 0 16,1 0 2-16,6 0-1 0,-6-4 1 0,-1-4-2 16,1 0 0-16,-2 1 2 0,-1-1 0 0,-2 4 0 15,4-5-2-15,-3-1-1 0,1 4 0 0,-5 1 0 16,3-2-1-16,4 2-1 0,-1-1-2 0,-1 1 1 16,-5 1-1-16,5 1 2 0,-3 3 0 0,5-2-1 15,-2 4 2-15,-7-3 0 0,2 2 1 0,3 2 0 16,-1 0 0-16,1 0 1 0,0 4-1 0,-1-2 3 15,-1 2 2-15,5 2 0 0,-1 3 2 0,0-3 0 16,0 2 2-16,3 5-2 0,2-2 1 0,0 3-1 16,1-3-4-16,1 3 3 0,0-1-2 0,4 3 0 15,2-1-2-15,-1-1 2 0,3 2 1 0,6 0 0 16,-4-3 1-16,6 3 1 0,-4-4-1 0,1 4 1 16,2-3 1-16,-5-1 0 0,-1-4-1 0,-3 2 0 15,1 1-1-15,-2-4-1 0,0 3 2 0,-6-6-1 16,4 1 2-16,-5-5-1 0,0 1 1 0,-2-3 1 15,0 0-1-15,-2 0 0 0,-1-5 0 0,-2 0 0 16,0 0-2-16,-4 1-1 0,3-4-1 0,0 2-2 16,-1 1 0-16,-4-7 0 0,4 4-1 0,1 1 0 0,0 0 0 15,1-1-1-15,-3-2 0 0,-1-2 1 0,2-1 0 16,3 7-1-16,-2-1 0 0,-1-2 0 0,4 4 1 16,-9 1 0-16,9 9 3 0,-4 0 2 15,-1 1-1-15,-5 6 0 0,-4 5 6 0,0 0 0 16,-3 16-1-16,3-3 2 0,-13 10-2 0,7-1-2 15,1 11 1-15,-1-2-4 0,1 6-41 0,0 1-36 16,4-10-64-16,2 2-130 0,8-11 202 0,2-5-135 16,6-25-65-16</inkml:trace>
  <inkml:trace contextRef="#ctx0" brushRef="#br0" timeOffset="85119.55">10612 4831 398 0,'-3'1'320'0,"3"-1"-93"0,-3 1-101 16,-1 0 97-16,3 2-95 0,-1 3-3 0,1-2 2 16,0 1-5-16,-3 3-10 0,0 0-9 0,-1 0-17 15,-2 1-3-15,2-3-2 0,-1 2-4 0,-1 0-15 16,0-1-5-16,0 4-1 0,-2-4-5 0,3 2-14 15,-2 3-4-15,-1 0-5 0,-1 4-5 0,0 3-7 16,0-2-2-16,4 0-7 0,-4 1-2 0,3 1-3 16,2 0-1-16,3-1-1 0,5-5-2 0,-1 1 0 15,6-4-1-15,3-3 0 0,7-5-1 16,-2 1 2-16,4-11-2 0,2 2 1 0,2-5 3 16,0 0 3-16,4-7 1 0,-3 1 4 0,-3-4 5 0,5 0 3 15,-7 1 3-15,-5-2 3 0,-5 3 3 16,-7 0-1-16,-7 4-2 0,-4-1 0 0,-2 6-6 0,-10 6-3 15,-5 1-2-15,3 4-5 0,-2 0-6 0,-1 6 1 16,2 5-1-16,-3-1-7 0,4 10-4 0,-1-4-7 0,5 0-10 16,3 0-41-16,0 2-29 0,5-3-38 0,6-4-64 15,9-1 135-15,-1-2-98 0,11-4-34 0</inkml:trace>
  <inkml:trace contextRef="#ctx0" brushRef="#br0" timeOffset="85489.56">10836 4932 1070 0,'-12'17'510'0,"0"-6"-261"16,5 0-123-16,2-3 59 0,-3-2-43 0,5-3-14 16,-2 3-4-16,5-3-14 0,-5 0-14 0,0 0-35 15,0-3-12-15,-1 5-8 0,2 0-5 0,0-1-10 16,-9 1-6-16,1-3-4 0,2 3-5 0,2 1-3 15,0-1-2-15,2 4-1 0,1-2-3 0,2 2-3 16,3 2 1-16,7 2-1 0,4-1-1 0,10 0-1 16,-3 1-1-16,12-5 1 0,2-4-2 0,2 1 3 15,4-6-1-15,-1-5-1 0,-2-7 3 0,2 2 1 16,-8-7 0-16,0 2 0 0,-6-6 5 0,-2 1-2 16,-3-3 3-16,-6 1 1 0,-7 7 2 0,3-5 0 15,-16 7 2-15,-1-2 4 0,-3 6 2 0,-1 2 1 16,-8 2-2-16,0 2-1 0,1 2-3 15,-2 2 0-15,2 5-5 0,3-2-4 0,-1 1-3 0,0 1-2 0,5 2-13 16,0-1-9-16,1-1-16 0,2-1-16 0,6-2-22 16,-3 2-93-16,11-2-72 0,0 1 165 0,4-3-117 15,8 0-90-15</inkml:trace>
  <inkml:trace contextRef="#ctx0" brushRef="#br0" timeOffset="85882.33">11347 4851 1445 0,'-10'10'580'0,"0"-5"-367"0,3 2-116 16,-1-1 27-16,-2 2-29 0,-4-4-5 0,6 5-11 16,-6-2-19-16,3 1-19 0,0-4-12 0,-1 3-18 15,-1-2-1-15,3 2-2 0,2 2-2 0,-5-3-3 16,3 2 0-16,1 2 0 0,-1 2-3 0,4-3 0 15,-2 0 0-15,8 2 0 0,-5-3-1 0,5 0-2 16,3-1-1-16,4 1-1 0,4-3 1 0,-3 1 0 16,13-5 0-16,2-1 1 0,-1 0-1 0,2-1 3 15,3-5-1-15,2 1 1 0,1-8 1 0,-1-1 0 16,0 0 0-16,-8 0 1 0,1 0 3 0,1 0 1 16,-5 0 2-16,-4-1 0 0,-11 5 2 0,0 0 1 15,-4 2 0-15,-5 1 1 0,-7 4-1 0,-2-3-3 16,-6 4-1-16,-1 2 0 0,1 0-2 0,0 0-2 15,-2-1 0-15,1 1-2 0,4 0 0 16,0 0-3-16,3-2-2 0,2 2-9 0,4-2-41 0,5 2-24 16,4 0-37-16,3 0-49 0,-1 0-82 0,11-2 164 0,11-2-161 15,-4-4-86-15</inkml:trace>
  <inkml:trace contextRef="#ctx0" brushRef="#br0" timeOffset="86250.39">11664 4711 1267 0,'-2'2'567'0,"-4"1"-330"0,1 1-140 15,-6-1 25-15,2 5-24 0,-8 8 100 16,7-8-141-16,3 2-18 0,-1 0-15 0,-1 2-1 16,0 1-6-16,1 0 1 0,0-3-7 0,0 7 1 15,0-2-2-15,2 3-1 0,-2 0 1 0,3 3-5 16,-2-1 0-16,1 5-1 0,4-2 0 0,0-3-2 15,1-1-1-15,2 0 1 0,1-2 0 0,7-6-1 16,-1 3 4-16,11-8-2 0,0-2-1 0,3-4 2 16,-1 1 1-16,14-9 0 0,-2 1 0 0,1-7 3 15,0-3 0-15,-8-3-2 0,2 0 2 0,-3 0 0 16,-11-4 1-16,-1 0 2 0,0-1 0 0,-7 6 0 0,-1-1-1 16,-3 1 4-16,-2-1 0 0,-11 4-2 0,5-1-1 15,-5 5-3-15,-4 1-1 0,-1 0-2 16,-4 3-2-16,-4 4-2 0,-5-1-7 0,6 3-4 15,-7 2-3-15,8 0-5 0,-2 1-16 0,-3 3-9 16,15 0-16-16,-2 0-19 0,8 1-66 0,1 0-46 16,8-2-91-16,0 0 189 0,5-3-164 0,3-1-76 15</inkml:trace>
  <inkml:trace contextRef="#ctx0" brushRef="#br0" timeOffset="86593.36">11996 4637 1388 0,'0'0'587'0,"-2"3"-364"0,1-2-133 16,-2 5 15-16,1-2-3 0,2 1 4 0,1-3 5 15,-4 4-32-15,1-1-14 0,-4 3-11 0,1-2-5 16,-4 1-10-16,-2 2-6 0,1 0-6 0,-4 4-5 16,5-3-8-16,-2 2-5 0,-4 4-2 15,2 2-3-15,1-1-3 0,0 3-1 0,5 1-2 0,-4 5-1 16,9 6 0-16,-3-2-1 0,6-3-1 0,4-3-4 15,4 0 1-15,2-4-1 0,6-1 0 0,6-13-4 16,-2-2-5-16,6-7 2 0,3-6-1 0,5-3 1 16,-1 0 1-16,1-7 0 0,-1-2 3 0,-6 1 8 15,6-1 6-15,-21 0 2 0,10 2 4 0,-14 1 4 16,-6 1 3-16,-6 2 3 0,-4 3-3 0,-8 1-1 16,-7 4-2-16,-4 1-2 0,-1 3-4 0,1 0-1 15,0 5-5-15,-1 2-5 0,0 0-4 0,6 1-11 16,4 3-13-16,3 1-21 0,0-2-89 0,6 0-67 15,-2 1-165-15,8-4 274 0,2-3-236 0,2 0-122 16</inkml:trace>
  <inkml:trace contextRef="#ctx0" brushRef="#br0" timeOffset="86854.85">12347 5069 1089 0,'-9'10'592'0,"7"-1"-287"0,-2-5-172 16,2 2 146-16,2-3-199 0,3-2 3 0,0-1-3 0,4-1-9 15,1-5-19-15,-3 1-15 0,1 1-33 0,3-4-35 16,-3-1-21-16,1-2-26 0,1 3-30 0,-3-2-166 16,0 3 204-16,-1-2-134 0,3 3-73 0</inkml:trace>
  <inkml:trace contextRef="#ctx0" brushRef="#br0" timeOffset="87069.14">12589 4977 1521 0,'5'7'669'0,"2"-1"-389"0,-4-3-171 0,-3 1 32 16,4-1-34-16,0 0-6 0,0-1-23 0,-1 0-19 16,8-2-22-16,-7-1-12 0,1-2-14 0,-1 1-4 15,3-1-7-15,0-4-14 0,3 3-44 0,-3 0-24 16,-2 1-33-16,5-2-43 0,0 3-53 0,-5-5-110 0,8 3 207 15,0-1-143-15,-3 1-19 0</inkml:trace>
  <inkml:trace contextRef="#ctx0" brushRef="#br0" timeOffset="87244.9">12806 5022 1402 0,'-3'-2'643'0,"-4"1"-358"16,6 0-176-16,1-1 32 0,0 0-36 0,-1 0-7 15,1-1-31-15,0 0-23 0,0 1-19 0,3 0-14 16,-2 0-9-16,2-1 0 0,0 2-5 0,1-2-30 16,3 2-24-16,-2 0-23 0,2-2-33 0,0 1-148 15,-2 1 192-15,3-2-128 0,1 0-69 0</inkml:trace>
  <inkml:trace contextRef="#ctx0" brushRef="#br0" timeOffset="87442.09">12936 4970 1057 0,'-4'13'507'0,"0"-3"-251"0,-2 0-141 0,0 0 74 15,7-6-81-15,4 2 17 0,-3-1-10 0,4 0-19 16,0-3-23-16,2-1-22 0,5-2-11 0,-4 0-7 16,2-3-7-16,0-1-31 0,0 0-16 15,0-7-20-15,0 2-24 0,1 0-123 0,-1-2 145 16,4 4-91-16,-6-5-61 0</inkml:trace>
  <inkml:trace contextRef="#ctx0" brushRef="#br0" timeOffset="88117.12">13647 4745 1346 0,'-12'-7'576'0,"3"1"-358"15,-5-1-133-15,2 2 10 0,2 0 5 16,-6-2 1-16,-1 5-6 0,-4 2-41 0,0-1-12 15,-2 10-8-15,3-5-6 0,-2 7-7 0,-1-1-3 16,3 7-1-16,-2-2 0 0,3 6 1 0,3 1-1 16,1 1-2-16,0 4 0 0,2-5-6 0,5 3-1 0,1 0-3 15,2-2-2-15,1-1-6 0,4-7 0 0,3 0-1 0,5-2-3 16,9-9 2-16,-4 3 0 0,7-11-1 16,6-3 1-16,1-2 2 0,6-9 2 0,1 1 0 15,-2-8 2-15,-3 0-1 0,1-1 0 0,-9 1 1 16,-6 4 1-16,3-3-2 0,-22 5-2 0,4 1-2 15,-10 4-9-15,4 0-3 0,-17 9-6 0,3-1-1 16,-6 1-11-16,-1 5-5 0,2 2-8 0,-2 1-7 16,3 3-37-16,3 0-28 0,5 1-52 0,1-1-124 15,4 0 212-15,10-2-134 0,1-1-113 0</inkml:trace>
  <inkml:trace contextRef="#ctx0" brushRef="#br0" timeOffset="88463.01">13785 4704 1289 0,'0'-3'604'0,"-1"-1"-329"0,1 1-153 16,-1 0 57-16,1 3-35 0,2-1-12 0,-2 4-17 16,0 0-19-16,0 4-40 0,0 3-9 15,0 5-11-15,0 2-9 0,-1 5-12 0,0 3-6 16,0 3-2-16,-3 0-2 0,3 0-2 0,0 3-3 0,0 3-9 16,0-2-8-16,-1-5-14 0,1-2-12 0,0-3-12 15,1 2-36-15,0-7-17 0,0 0-20 0,1 0-262 16,2-8 67-16,-1-7 216 0,3 1-149 15,-1-6-85-15</inkml:trace>
  <inkml:trace contextRef="#ctx0" brushRef="#br0" timeOffset="88739.7">14014 4731 1032 0,'-7'-2'566'0,"2"0"-283"16,1-1-166-16,4 2 124 0,-7 0-152 0,8 1 4 15,0 0-2-15,2 1-13 0,-3-1-15 0,5 2-14 16,2 1-3-16,-3 3 0 0,0-1-6 0,-1 4-11 16,2 0-4-16,-3 2-5 0,4 3-6 0,-6-3-7 0,3 9-3 15,-2 3-2-15,5 2 1 0,-6-8-1 0,2 6-1 16,0 1-1-16,3 1-12 0,-4-4-11 15,-1 2-11-15,4-8-14 0,-2 1-55 0,5 3-34 0,0-6-45 16,0-3-70-16,1-5 167 0,1 2-117 0,0-6-35 16</inkml:trace>
  <inkml:trace contextRef="#ctx0" brushRef="#br0" timeOffset="89008.11">14303 4677 1065 0,'2'-9'616'0,"1"1"-263"0,1-1-185 0,-1 1 139 16,-1 3-154-16,2 1-11 0,-2-2-16 0,0 6-17 15,-2 3-26-15,1 0-19 0,0 8-29 0,-4 8-8 16,0 2-6-16,-1 11-5 0,0 1-6 0,-1 9-7 16,-1 2-11-16,0 7 3 0,1-5-39 0,1-2-93 15,-1-2-71-15,3-1-150 0,2-3 262 0,1-11-242 16,0 0-131-16</inkml:trace>
  <inkml:trace contextRef="#ctx0" brushRef="#br0" timeOffset="91215.29">10500 4592 456 0,'-9'4'272'0,"0"-1"-68"16,3 4-90-16,0 0 65 0,2-1-37 0,-2-1-10 15,3 0-8-15,1 1-10 0,2-1-12 0,1 1-18 16,-3-3-4-16,2 1-1 0,-3 0-2 0,3 1-8 16,-1 0-2-16,-1 0-5 0,0 1-8 0,-3 0-15 15,5 3-6-15,0 3-4 0,0-1-8 0,-3 6-9 16,-1 1-7-16,-5 2-1 0,1 5 0 0,2-3-2 0,2 8-1 15,-9 6-1-15,0-2 1 0,3-1-1 0,0 3 0 16,-1 4 0-16,1 5 1 0,-8-1-1 0,0 0 0 16,7-5 1-16,0 6-1 0,-3 0-2 0,6 0 2 0,2-6-2 15,3-5-1-15,2 2 0 0,2-7 0 16,3-1 0-16,4-8-2 0,0-1 1 0,5-9-3 16,2-2 2-16,-2-3-1 0,4 0 3 0,0-7 0 15,0-2 2-15,1-4 5 0,1-1 2 0,0-3 2 16,-1 0-1-16,3-1 3 0,-1-4-2 0,3 1-2 15,0 2-2-15,-3 1-1 0,-5 4-2 0,9 3-1 16,-1-2 0-16,-1 2 0 0,-1 4 0 0,4 2 0 0,5-2 1 16,11 4-1-16,-3 0-1 0,-4 3-3 0,6-3-11 15,3 4-5-15,-2 0-2 0,-3-1-3 0,2-3-6 16,-1-1-3-16,1-1 1 0,10-2 4 0,-2-2 10 16,-2-3 7-16,5-3-1 0,-1 2 6 0,0-2 7 15,2 1 6-15,-7-4-1 0,2 2 1 0,-2 1 3 16,3 0-4-16,-2 2 3 0,-3 0-1 15,-2 1-2-15,-8 3-2 0,3 3-1 0,0-3 1 16,-9 4-3-16,-4 0 2 0,-2 1-1 0,6 3-1 0,-3 2 0 16,0 0 2-16,3-1 12 0,8 1 15 15,-4-2 2-15,10 1-2 0,4-2-1 0,2-1 4 16,1-2-3-16,2-2 0 0,4-2-12 0,5-4-16 16,-1 2 0-16,3-4 1 0,-4 0 0 0,1 2-1 15,4-2 2-15,-5 1-2 0,3 1-1 0,-6 0 2 16,0 2-1-16,0 0-1 0,0 3 2 0,-3 1-16 15,-1 2-3-15,-5 3-4 0,0 0-3 0,-9 2-4 0,-4 5-2 0,4 2 0 16,0 0 1-16,-5 0 16 0,-1 2 1 16,-4 0 4-16,8 2 5 0,-1 0 1 0,1 0 2 15,-4-1 1-15,0-1-1 0,-2-1 0 0,2 0 1 16,2-2-1-16,-3-5 5 0,-1 2 4 0,0-7 2 16,3 1 2-16,3-4 7 0,-1-2 2 0,2-3 2 15,0-1 3-15,-2-2 0 0,3 1-1 0,-6-3-1 16,1 0-2-16,-5 0-3 0,0 2-3 0,-3 2-2 15,-2 0 0-15,-4 1-6 0,0 1-1 0,0 2-2 16,-1-1-2-16,-4 3-1 0,-1-1-1 0,0 1-6 16,1-2-5-16,-1 3-1 0,-2 0-5 0,2 1 0 0,-2 0-2 15,2 0-4-15,-1 1-1 0,-1 0 6 0,5 0 1 16,-1 3 2-16,3-3 2 0,-3 0 1 0,2-1 3 16,0 0 5-16,-2 0 1 0,1-2 1 0,-6 0 1 15,2-3 4-15,-3 0 0 0,-1 0 1 0,0 0 3 16,-1-1 0-16,0 0-1 0,-3 0 2 0,1-1-2 15,0 0-1-15,0-3-1 0,-3 1-1 0,1-1-1 16,0 0-3-16,0-1 0 0,2 1-1 0,-3 0 1 16,0 5-1-16,-1-5-1 15,2 1 1-15,0 0 0 0,-1 2 0 0,0 1-1 0,2-5 1 16,4-1-2-16,-3 0 2 0,5 2 0 0,0-5-1 16,-3 1 0-16,4-2 0 0,0-2-1 0,-3-4 2 15,3 2 0-15,-1-4-1 0,0-3 1 0,-1 1 4 16,-1-2 1-16,0-5 1 0,-3 1 6 0,0-1 4 15,-1-1-1-15,-3-1 2 0,-1 0 0 0,0-1 2 16,-2 2-2-16,-1 6-1 0,0-5-2 0,0 9-3 0,0 8 2 0,-2-1 2 16,2-1 2-16,-1 9-4 0,-1 1 2 0,1-1 0 15,1 7-2-15,-2 2-1 0,1-1-3 16,0 1-5-16,-3 0-3 0,3 2 1 0,0 0-1 16,1 5-2-16,0-3 1 0,-3-2-1 0,2 4 1 15,1-1 0-15,4 1 0 0,-4-2 0 0,0-2 1 16,1 0 2-16,-7-2-6 0,7 0-4 0,-5-4-6 15,-1 0-4-15,-6-2-21 0,-1-2-7 0,-6-2-6 16,-1 1-5-16,1-1-10 0,-8 0 0 0,-1 2-2 16,1 1 2-16,1-1 15 0,-1 2 1 0,-7 2-8 15,0-1-2-15,3 3 11 0,-3 0 5 0,-7 2 8 0,-4 0 2 16,-7 3 10-16,3 0 10 0,6 0 18 0,-12 5 20 16,-1-2 6-16,2 2 3 0,-6-1 0 0,1 1 3 15,-1-1-4-15,-4 2-4 0,2 0-4 0,-5-7-14 16,6 3-2-16,-3-4-2 0,3 5-2 0,2-5-1 15,-3 1 1-15,6-3-3 0,-1-2 1 0,-1 3 2 16,4 0-2-16,0-2 0 0,0-1 1 0,6 1 3 16,3 0 0-16,-7-2 6 0,0 3 2 15,10-2 1-15,3 1 0 0,-3-1 1 0,-4-2 0 0,-2 5-3 16,-1-1 0-16,12 1-6 0,-8-2-4 16,0 0-1-16,5 2 3 0,-3-2-2 0,-3 1 6 15,5-2 1-15,-6 1 2 0,5 2 2 0,-3 1 7 16,-3-1 2-16,5 5-1 0,-1-3 3 0,5 2-2 15,-3 1 0-15,4-3-1 0,-3 1-2 0,2 1-5 16,1 0 3-16,3 1-2 0,0 0 0 0,0-1-4 16,4 1-1-16,0 2-3 0,1-2 2 0,7-1-3 0,-5-2-3 0,-5 3-2 15,0-2 1-15,7 2-2 0,-6-3-1 16,5 0-1-16,-4 2-1 0,8 0-1 0,-4 0 1 16,14-1-1-16,3 2-4 0,-3-1-3 0,9-1 2 15,1-1-4-15,5-2-2 0,0 1-3 0,2-2 0 16,1-2-1-16,2-4 3 0,-1 0-4 0,4-2-13 15,-1-1-16-15,0-1-82 0,2-1-58 0,-2-1-127 16,1 0 228-16,-2 1-212 0,-2-4-106 0</inkml:trace>
  <inkml:trace contextRef="#ctx0" brushRef="#br0" timeOffset="91867.11">11441 4150 1151 0,'-14'-4'498'0,"0"3"-293"0,4 0-114 0,1 1 23 15,2 0 2-15,2-1 9 0,0 2 4 0,1 0-35 0,4 0-16 16,1-1-3-16,-1 0-8 0,2 1-16 0,3 0-6 16,1 1-5-16,3-5 0 0,5 1-4 0,-3 0-4 15,4-2-13-15,2-1-3 0,-1-3-3 0,3 0-4 16,5 0-1-16,-1 1-6 0,0-2-2 0,4 3 0 15,-2 3 1-15,3-1 0 0,-2 2-1 0,0 6 0 16,-5-1-2-16,-1 1-1 0,-1 3 1 0,-10 1-1 16,2 2 0-16,-5 4 0 0,-4-2 1 15,-8 2 1-15,5 0 1 0,-9 3 3 0,-1-1 0 0,-2 0 0 16,-2-1 1-16,1-1 1 0,1-2-1 0,-1 0-2 16,-3 0 0-16,4-2 1 0,2-2-1 0,4-3-2 0,-1 3-1 15,5-7-3-15,-2 2 2 0,5-2-1 0,4-1-3 16,3 1 1-16,4 1 0 0,6-4-2 0,2 0 4 15,-1 2-1-15,7-3 1 0,1 0 1 0,1 3 2 16,1-1-2-16,-5 3 1 0,-2 0 2 0,-2 2 0 16,6 2 0-16,-13 2-1 0,1 3 0 0,-6-2 6 15,-3 5 0-15,-4 0 1 0,-1 0 0 0,-2 0 3 16,-9 1 0-16,-4 3 7 0,1-3 8 0,-3-2 1 16,-2-1 4-16,-2-2 3 0,-5-2 5 0,-4-6-2 15,0 4-2-15,4-7-5 0,-1 0-11 0,0-4-9 16,1 0-7-16,2-3-10 0,9-1-33 15,-2-1-16-15,7-1-20 0,2-2-27 0,9 0-119 16,-1 1-129-16,6 0 249 0,3-5-177 0,5 3-116 16</inkml:trace>
  <inkml:trace contextRef="#ctx0" brushRef="#br0" timeOffset="92331.26">11986 4101 1469 0,'-7'2'585'0,"1"-2"-389"0,0 1-122 0,1-1 43 16,-1 0-33-16,3-1-15 0,0 0 2 0,3-2-10 0,-2-2-10 15,6 0-13-15,-1-3-10 0,3 2-17 0,0-1-3 16,3-1-1-16,0 3 0 0,3-2 1 0,3 2 2 16,0-4-1-16,3 4 2 0,1 2 1 0,4 3 0 15,-2-2 0-15,2 13-3 0,4-1 1 0,-8 4-5 16,3 2 0-16,-9 11-3 0,0-3-2 0,-6 5-4 16,-6 1-2-16,-3 1 0 0,-10 1-1 0,5-5 0 15,-9 1 1-15,-6-2 3 0,0 4 3 16,3-6 6-16,-6-4 2 0,0 2 4 0,3-4 18 15,-2-8 6-15,-3 4 3 0,7-8 2 0,-2-6 5 0,1 2-1 16,3-10-1-16,2-1-2 0,1-1-17 16,1-1-7-16,5-3-6 0,3 1-6 0,5 1-6 15,1-2-2-15,3 1 1 0,4 0-1 0,5 2 0 0,0 1 1 16,8 4 1-16,-1 1 1 0,6 3 2 0,0-2-1 16,13 7 0-16,-3 0 0 0,4 1-2 15,5 3 0-15,-8-3-8 0,0 3-14 0,-3-2-21 0,-10-1-31 0,4 4-153 16,0-3 319-16,-11-1-125 0,3 2-26 0,-2-6 17 15</inkml:trace>
  <inkml:trace contextRef="#ctx0" brushRef="#br0" timeOffset="92505.95">12469 4266 1753 0,'-5'8'757'0,"1"-3"-477"0,-2-3-164 0,4 0 66 0,0-1-61 16,8-1-8-16,-3 0-4 0,7 0-35 0,4-3-17 16,-1-1-19-16,5 0-15 0,0-1-20 0,4-1-71 15,1 0-42-15,1 0-49 0,-3-3-82 0,8 4 166 16,-3-1-132-16,7 2-49 0</inkml:trace>
  <inkml:trace contextRef="#ctx0" brushRef="#br0" timeOffset="93138.16">12865 3829 650 0,'-2'-4'376'0,"0"1"-145"15,0 0-109-15,1 2 62 0,-1-3-22 0,-1 2-7 16,2 1-4-16,-1 0-42 0,1 2-22 0,1 5-13 16,-1-4-12-16,1 3-21 0,1 4-8 0,1 1-7 0,-1 9-5 15,0 8-4-15,1-2-3 0,-2 3-6 0,0 11-4 16,0-2 0-16,-4 7-1 0,2 1 0 0,0-5 0 16,-1-1-1-16,0-4 2 0,2-6-1 0,-1-7 3 15,2 3 0-15,-1-17 0 0,0 3 2 0,1-7 5 16,0 3 1-16,1-9 0 0,-1 0-1 0,0-6 0 15,2-2 0-15,1-3-2 0,0-3-2 0,1-1-4 16,0-4-4-16,3 2-1 0,3-3-2 0,-2 3-1 16,3 4-1-16,4-5-1 0,2 2 0 0,-2 3-1 15,2 2 1-15,1 3 2 0,2 2-1 0,0 8 1 16,2-3 0-16,-6 10 3 0,0 10-2 0,-2-2 2 16,-4 11 0-16,0 3 0 0,-10 3 5 0,0 3-2 15,-7 1 3-15,-3-2 0 0,-7-2 9 16,2 2 5-16,-10-9 7 0,-5 1 5 0,6-7 13 15,0 3 1-15,3-18 1 0,-1 5-1 0,2-6-6 16,6-6-8-16,0-8-8 0,6 0-9 0,-2 0-15 0,7-9-3 0,1-2-22 16,0 0-17-16,2-2-19 0,5-2-22 0,3 3-38 15,-2-5 82-15,12 2-62 0,-5 0-18 0</inkml:trace>
  <inkml:trace contextRef="#ctx0" brushRef="#br0" timeOffset="93338.83">13315 4222 1522 0,'-10'3'623'15,"-3"-2"-383"-15,6-1-144 0,2 3 20 0,0-2-21 16,1 2-3-16,2 0-8 0,1 1-22 0,0 1-20 0,1 5-18 16,2 1-11-16,-1-1-6 0,1 4-10 0,3 2-21 15,-2 1-18-15,2 1-21 0,0-2-33 0,1-2-166 16,-1 2 201-16,2-7-127 0,0-3-80 0</inkml:trace>
  <inkml:trace contextRef="#ctx0" brushRef="#br0" timeOffset="93729.22">13499 3750 1089 0,'3'-5'611'0,"-2"2"-279"0,0 3-177 0,-3 0 124 15,1 3-133-15,-1 5-11 0,1 0-5 0,1 1-14 16,0 7-18-16,4-1-11 0,-2 5-31 0,-1 0-12 16,3 4-8-16,-3 0-4 0,4 4-13 0,-3 2-5 15,1 2-5-15,-1-3-4 0,-2-2-5 0,0 3-1 0,-4 5-6 16,1-2-7-16,2-3-9 0,-4 1-10 0,-1-6-10 16,-1 9-29-16,-2-6-11 0,-1 2-9 0,2-11-4 15,-1 1-25-15,-3-1-6 0,3-4-3 0,0-1 0 16,0-10-3-16,0 2 9 0,2-6-8 0,0 0 23 15,-1-8 30-15,1 0 15 0,-1-4 13 0,2 0 12 16,-1-4 45-16,-1 1 9 0,1-4 21 0,0 0-5 16,0-1 18-16,-1 0 10 0,2-1 6 15,-2-1 9-15,1 1 15 0,1-1 7 0,1 5 6 16,2 2 7-16,0 2-10 0,2 6-1 0,-2-3 5 16,2 1-5-16,1 6-25 0,0-2-11 0,1 4-9 0,3-2-11 15,5 2-8-15,-3 0-8 0,4 1-13 0,8 0-4 16,-1-1-4-16,5 0-2 0,8-4-3 0,5-5-22 15,-1 3-15-15,8-7-13 0,-2-1-20 0,3-3-72 16,2 1-42-16,-4-2-61 0,1 0-90 0,-7 3 221 16,5-2-152-16,-11 4-45 0</inkml:trace>
  <inkml:trace contextRef="#ctx0" brushRef="#br0" timeOffset="94017.79">13930 3881 1163 0,'-7'4'584'0,"-2"4"-325"0,0-2-153 0,-1-2 21 15,1 1-11-15,1-2-6 0,-2 3 1 0,2-3-14 16,-1 2-12-16,4-2-22 0,-2-1 8 0,1 4 0 15,2-1-2-15,0 1-4 0,-2-4-12 0,1 2-5 16,-1 1-7-16,0-2-4 0,0 1-12 0,-1-1-6 16,1 1-7-16,-3-1 0 0,2 3-6 0,-1-3-2 15,1 3-4-15,0 3-1 0,2-1-5 0,0 1 0 16,4 1-1-16,0 2-1 0,4 0-2 0,2 3 3 16,4 0 1-16,0 1 0 0,0-2 1 0,5-2 3 0,2 5 1 15,0-2-1-15,-1-1 2 0,-1 0 0 0,0 1 1 16,0-1 2-16,-4 3 2 0,3 0 1 0,-8-2 3 15,-4-2 8-15,0 4 2 0,-3-5-2 0,-4-1 4 16,-6-1-1-16,0 0 0 0,-5-4-5 0,0-1-8 16,-2-4-59-16,-1 2-41 0,3-6-59 0,-1-3-110 15,9 0 189-15,-5-3-141 0,14-6-59 0</inkml:trace>
  <inkml:trace contextRef="#ctx0" brushRef="#br0" timeOffset="94933.05">11082 6045 1023 0,'1'-10'510'0,"0"2"-255"0,1-1-132 15,-1 3 60-15,1-2-11 0,-1 1-11 0,0 0-5 0,-1 1-30 16,2 2-17-16,0 1-14 0,-2 0-15 15,1 3-24-15,-1 0-9 0,5 9-9 0,-2 0-7 16,0-3-17-16,4 13-1 0,0 4-5 0,-2 0-1 16,4 2-5-16,-3 2 1 0,2 2-1 0,5 3 0 15,4 2-1-15,-3 0-1 0,6-11 1 0,-1-4-2 16,0 0 1-16,3-9-2 0,0-10-1 0,4-12 0 16,-3-4 2-16,2-13 0 0,0-2-1 0,2-9-43 15,2-3-44-15,1-6-77 0,2 4 276 0</inkml:trace>
  <inkml:trace contextRef="#ctx0" brushRef="#br0" timeOffset="158348.09">17026 1933 718 0,'-8'-5'373'0,"2"0"-176"0,-1 2-94 15,-1 1 41-15,2-1-14 0,0-3 6 0,2 1-7 16,-1 0-4-16,2 0-10 0,-1-2-1 0,0 0-18 15,1-1-3-15,1 1-7 0,1 1-5 0,-4-1-24 16,2 0 4-16,-6-1-16 0,4 1-9 0,-2 2-7 0,-6-1-11 16,-6 2-6-16,1-1-9 0,-1 3-3 0,-2 2-12 15,-5 7 7-15,-7 0-3 0,-5 11 0 0,1-5-1 16,4 9-1-16,-2 5 0 0,0 0 0 0,3 5 0 16,5 0 1-16,8 5 0 0,1-1-3 0,8 1 4 15,4-1 0-15,9-4 3 0,-2 1-1 0,15-7-1 16,-3 2 1-16,8-12 2 0,-1 4 2 0,10-10-1 15,-4 0-1-15,4-1 1 0,3-8 2 0,-2 3 1 16,-2-4 1-16,-4 5 3 0,-1-4 2 0,-9 0 2 16,-2 1 3-16,-3 0 2 0,-16 2 1 0,-2 2 5 15,1 1-1-15,-6 0 0 0,-5 1-2 0,-5 3 1 0,-4 4-1 16,-2 0-3-16,0 1-1 0,6-2-4 0,-5 1 0 16,2 1-2-16,4-4-1 0,4-1-2 0,4-3-2 15,1 0-1-15,3-3-5 0,3-4-7 0,4-1-23 16,-2-1 11-16,8-8-46 0,-3 4-21 0,5-8-90 15,1 2-68-15,7-4 171 0,-1 3-128 0,2-3-87 16</inkml:trace>
  <inkml:trace contextRef="#ctx0" brushRef="#br0" timeOffset="158605.94">17311 1693 1239 0,'7'-15'608'0,"0"2"-364"0,-3-1-82 0,-2 7-10 0,-2-1-82 16,3 2 45-16,-3 3-45 0,-3 3-16 16,2 0-13-16,-2 8-12 0,-4 7-13 0,2-3-6 15,-3 11-10-15,-4 6-3 0,0 1 2 0,-5 11-1 16,2 3 1-16,-1 4 0 0,1 2-7 0,2 3-8 15,1 0-8-15,2-6-22 0,2 6-12 0,6-13-14 16,0 4-14-16,0-11-44 0,2 1-13 0,3-12-24 16,1-1-42-16,1-2 135 0,1-6-85 0,-5-1-17 15</inkml:trace>
  <inkml:trace contextRef="#ctx0" brushRef="#br0" timeOffset="158826.19">17070 1985 1120 0,'-9'-12'551'0,"5"9"-300"0,-3-1-152 0,5 4 44 16,0 1-3-16,5 3-16 0,2 1-15 0,4 0-39 15,5 3-9-15,4-3-4 0,6 4-4 0,4-3-19 16,9-1-5-16,-1-5-7 0,-1 2-6 0,-1-2-12 16,-3 0-14-16,5-3-48 0,-3-2-28 0,-7-1-30 15,-3 2-41-15,0 1-60 0,5-1 136 0,-6 1-115 16,3-1-12-16</inkml:trace>
  <inkml:trace contextRef="#ctx0" brushRef="#br0" timeOffset="159057.93">17487 1965 1189 0,'-12'6'520'0,"3"6"-325"0,-1 2-123 0,4 5 54 16,2 2-34-16,1 2 3 0,3 5 2 0,0-4-27 0,5 2-9 0,5 0-1 15,1-1-7-15,0-4-26 0,6-2-6 0,1-2-7 16,6-2-2-16,2-8-3 0,2 4-1 0,2-8-3 15,-2-5 2-15,3-1-1 0,0-9 1 16,-5 1 1-16,-4-9 3 0,5 2 1 0,-12-5 0 16,1-4 1-16,-4 4 0 0,-1-1 2 0,-5 2-2 15,1-2 0-15,-3 3-4 0,1-3-9 0,-5 8-12 16,-2-3-10-16,0 4-28 0,-2-1-15 0,1 5-22 16,1 2-26-16,-2 2-168 0,1 2 208 0,6 5-118 15,2 0-70-15</inkml:trace>
  <inkml:trace contextRef="#ctx0" brushRef="#br0" timeOffset="159988.69">18353 1693 1085 0,'-2'-5'556'0,"2"-1"-292"0,-3 1-156 0,3-2 117 16,1 4-124-16,-1 3 2 0,0-3 1 0,1 1-26 15,-1 2-17-15,-1 0-9 0,1 2-10 0,-1 1-14 16,0-1-8-16,1 2-15 0,-1 5 0 0,-2-2-2 16,3 5 0-16,0 2-3 0,-3 4 1 0,2 2-1 15,-2 3 0-15,-1 6-1 0,1-1 1 0,1 2 0 16,2 6 0-16,-4 0 0 0,2-1 1 0,0-1 0 16,2-2 0-16,1 1 1 0,0-1 0 15,0-3-1-15,-1-8 0 0,1-1 2 0,3-2-2 0,-3-7 1 0,0 0 1 16,0-3 1-16,-1-6 1 0,1 2 1 0,-1-2 0 15,-1-2 1-15,-2-7 2 0,1 2 1 0,-3-4-3 16,-5-3 1-16,3-1-2 0,-3-4-4 0,-3 1-3 16,2 0-10-16,-3-2-1 0,0 2-3 0,-1 0-2 15,-1 3-1-15,-2 2 0 0,1 1 3 0,-4 3 1 16,-1 1 3-16,0 2 2 0,-2 8 4 0,2 2 3 16,3 7 2-16,-5-4 1 0,9 15 1 15,0-2-1-15,2 7 4 0,4 3-1 0,5 0-2 0,0-2-1 16,2-1-1-16,8-6-1 0,7 3-1 15,3 2 2-15,3-9-1 0,5-4 1 0,0-1 0 0,8-1 0 16,4-4-2-16,2 2 2 0,-6-6 0 0,1-4-1 16,-2 2 1-16,1-5-2 0,-4 1-1 0,-3-5 1 15,0-3 1-15,-5-2-1 0,-1-5 1 0,-3 0-1 16,1 2 2-16,-3-6 3 0,-2 1 2 0,-1-5 0 16,-1 3 1-16,-2-2-1 0,1-1 0 0,-4 1 0 15,2-2-1-15,-5 2 0 0,2 0-3 0,-2 4 1 16,-2 0 1-16,-3 4-1 0,2 3 1 0,-2 1 0 15,-3 10-3-15,-1 1-2 0,-2 1 2 0,1 3 0 16,-2 5 0-16,-1 6-2 0,-3 5 2 0,-3 8 2 16,2-3 2-16,2 2-1 0,-1 6 1 0,1-3-2 15,2 4 0-15,2-4 1 0,5-3-4 0,2 2-2 16,2-6 2-16,3 0 0 0,6-8-1 0,-1 5-2 16,5-13 1-16,1 3 0 0,6-5 2 0,-3 0-2 15,6-8-1-15,0-2 2 0,1-3 0 0,5-4 2 16,-1 0 0-16,0-4 0 0,-4-2 2 15,2-2 1-15,-3-1 0 0,-1 0 1 0,-6 1 0 0,1-1-1 0,-1-4 0 16,0 1 0-16,0 1-1 0,-1 1 0 0,-2 2-1 16,1-1 1-16,-3 4 0 0,1-3 2 0,-6 11 2 15,-1 2 6-15,1 2 0 0,-4 5 0 0,-2 7 0 16,-3 5 0-16,1 1-2 0,-5 7 2 0,1 3-3 16,0 6-6-16,-2-2 0 0,2 6 0 0,-2-4-2 15,2-1 0-15,0 3 3 0,6-9-4 16,-3-1 3-16,2-4-3 0,2-5 2 0,2-4 1 15,-1-1 2-15,5-5 5 0,-4-4 2 0,3-8 2 16,1 1 3-16,-1-1 4 0,2-10-2 0,5-3 2 16,-1 0-2-16,-1 2-5 0,2-3-3 0,1 1-1 0,5-6-4 15,1 1-3-15,0 0 0 0,-1 3-3 0,5 3 0 16,-5-2 0-16,4 3 1 0,-4 6 0 0,-3 6 2 16,1 3 1-16,-6 7 2 0,-4 6 1 0,-7 10 0 15,3-3 1-15,-8 19-1 0,0-2 0 0,-2 4-2 16,-3 3 0-16,0 6-4 0,1-2-1 0,5 1-32 15,-2-1-21-15,4-9-20 0,-1 0-24 0,3-5-24 16,6-13-34-16,4-2-168 0,0 0 217 0,2-11-119 16,5-3-52-16</inkml:trace>
  <inkml:trace contextRef="#ctx0" brushRef="#br0" timeOffset="160284.84">19388 1870 1226 0,'-4'-1'473'0,"1"0"-286"0,2-2-113 16,-2 2 96-16,7-1-85 0,-1 2 1 0,4 0-2 16,-1-4-1-16,3 4-7 0,0-4-6 0,-1 3-5 15,1 2-27-15,1 3-3 0,-1 0-5 0,-1 5-2 16,-3 12-11-16,1-7-4 0,-7 19-3 0,1-1 0 15,-1 7-1-15,-3 0-2 0,-1 13-7 0,-2-4-19 16,0 2-58-16,1 2-20 0,-2 1-22 0,1-3-19 16,0-7-15-16,-2-7-15 0,3-4-27 15,0 3 9-15,-2-8 48 0,5-13 10 0,-1-3 9 0,-1-2-33 16,3-9-12-16,0 0 97 0,1-4-41 0,0-9-37 16</inkml:trace>
  <inkml:trace contextRef="#ctx0" brushRef="#br0" timeOffset="160412.26">19303 2128 1195 0,'-9'-18'560'0,"3"17"-320"0,1-2-147 0,3 4 50 16,2 5-11-16,9 2-10 0,0 0-13 0,1 1-35 15,12 1-9-15,8-2 6 0,-2 0-3 0,3 0-24 16,6-4-5-16,-5-3-4 0,14 0-5 0,4-6-5 16,-2 0-9-16,-8-4-48 0,13-5-247 0,-5 0 241 15,6-4-125-15,12 1-119 0</inkml:trace>
  <inkml:trace contextRef="#ctx0" brushRef="#br0" timeOffset="167194.21">20920 1870 208 0,'1'-2'219'0,"3"0"-32"16,3 0-74-16,-1 1 51 0,1 0 1 0,-2-1-14 15,2 0-12-15,-3-4-10 0,5 2-6 0,-3-3-6 16,-1 0-4-16,2 0-4 0,-2-1-3 0,0 1-16 16,0 1-6-16,0-1-9 0,1 2-5 0,-1 1-21 15,-1 2-10-15,-3 0-5 0,-2 1-7 0,1 0-9 0,-8 1-4 0,5 2-1 16,-3 0-2-16,-3 0-7 0,2 4 0 15,-3-4 0-15,-3 2-1 0,-2 3-1 0,4 0 1 16,-3-2-2-16,-2 1 0 0,-4-3 0 0,2 4 0 16,3 1 0-16,2 0-1 0,-2-5 0 0,2 3 0 15,2 0 1-15,3-1-1 0,-1 2 0 0,6-6-1 16,-2 3-1-16,4-2 0 0,-1 2-1 0,6-1-1 16,-1-1 0-16,4 0 2 0,0 3 0 0,7 0-1 15,-1 0 2-15,3 1-1 0,4 1 2 0,1 3 0 16,5 0 0-16,-4 0 0 0,-1 4-1 0,-2 4 1 15,2-2 0-15,-1 2 0 0,-7-1 1 0,0 3-1 0,-8 6 1 16,-3 2 0-16,4-1 2 0,-6-4-2 0,-5 6 3 16,-5-3 5-16,-1 1 2 0,0-4 11 0,-6-7 18 15,-2 0 7-15,-3-4 7 0,-5-3 6 0,2-9 10 16,0 3 2-16,1-10-4 0,-1 0-7 0,3-4-19 16,-1 2-6-16,11-6-9 0,-1 1-4 0,3 0-17 15,3-1-2-15,4 2-4 0,-2 1-2 0,3 1-9 16,2 1-20-16,2 1-124 0,2 3-112 0,-1 1 210 15,1 2-148-15,3 1-85 0</inkml:trace>
  <inkml:trace contextRef="#ctx0" brushRef="#br0" timeOffset="167709.46">21603 1972 1273 0,'-5'-3'523'0,"1"1"-318"0,3 1-112 0,0 0 16 16,0-2 0-16,0 3-10 0,1-1-16 0,0 1-7 16,1 0-14-16,0 0-28 0,1 2-6 0,2 2-7 0,1-1-5 15,3 1-5-15,-1 1-2 0,2-2-7 0,2 2 0 16,-1-2-3-16,1-1-10 0,1 3-9 0,2-2-67 15,-1-1-37-15,0 1-55 0,-3 0-119 0,-1-1 208 16,1 0-153-16,-10-1-56 0</inkml:trace>
  <inkml:trace contextRef="#ctx0" brushRef="#br0" timeOffset="167833.94">21566 2210 1227 0,'13'3'499'16,"-8"3"-329"-16,14-5-109 0,6-1 0 0,2-3-7 15,6 0-3-15,3-1 1 0,1 0-157 0,2 2 103 16,2-4-61-16,2-4-65 0</inkml:trace>
  <inkml:trace contextRef="#ctx0" brushRef="#br0" timeOffset="168691.44">20329 3083 1126 0,'3'-5'404'16,"-4"6"-292"-16,-4 1-72 0,-2 9-4 0,0 0-4 16,2 0 4-16,-5 11 1 0,-1 8-6 15,0-2-11-15,1 2-8 0,-1 5-5 0,1-2 0 0,-1 8-3 16,3-1 0-16,-2 3-2 0,4-9 0 0,1 1 2 15,-1 0 1-15,2-3 0 0,1-8 1 0,1-7 1 16,1-1 0-16,1-9 2 0,0-5 3 0,2-7 2 16,-1-1 1-16,3-14 3 0,1 2 3 0,-2-7 2 15,3 1 0-15,-1-8-3 0,1 0-1 0,-2-3-1 16,1 1-3-16,1-1-4 0,1 1-4 0,-1 1-3 16,1 0-3-16,2 2 0 0,-2 3-1 0,0 3-1 15,1 8-1-15,-1 4-2 0,1-3 2 0,-1 8 0 16,-3 7 2-16,1 6 0 0,0 5 4 0,-1 12 1 15,0-6 0-15,-1 7 3 0,-1 5 0 0,3 3 0 16,-2 1-1-16,0-1 0 0,3-2-1 0,-2 0-1 16,3-1 1-16,5-5-1 0,3-5 2 0,-4 2 2 15,11-14-1-15,-4 0 6 0,1-6 12 0,2 2 4 16,-5-16 3-16,4 3 6 0,-3-7 3 0,-1-3-1 16,1-1 1-16,-1 0-3 0,0 1-15 0,-3-1-4 0,1-4-3 15,0 1-6-15,-3 4-6 0,-4 0 0 0,1 3-2 16,-1 1-2-16,-3 6 3 0,0-4 0 0,-2 11-2 15,-2 3-2-15,0 1 0 0,-4 6 0 0,-5 4-1 16,1 8 6-16,-3-2 0 0,-3 9 1 0,2 3 4 16,-7 4 5-16,3 0 2 0,-2 6-1 0,3-3 2 15,6-1-7-15,-3 3 0 0,9-10-2 0,-1 1-3 16,9-8-2-16,-2 2-3 0,10-16-1 0,2 2 0 16,1-8-7-16,4-7-14 0,6-7-23 0,-4 1-28 15,1-3-31-15,2-7-39 0,6-3 93 0,0 2-76 16,-6-1-20-16</inkml:trace>
  <inkml:trace contextRef="#ctx0" brushRef="#br0" timeOffset="169106.3">20916 3260 1118 0,'-10'12'488'0,"-2"1"-296"0,0-1-119 15,2 4 19-15,1 1-2 0,3 1 0 0,1-1 5 0,-1-3-44 16,6-3-14-16,1 4-3 0,1 0-5 0,1-6-14 15,4-1-5-15,1-3-3 0,3-1-1 0,4-2 0 16,-1 3 2-16,-4-8-3 0,5-3 4 0,-2 0-2 16,0-2-1-16,1-1 4 0,-1-4-1 0,-6-2 0 15,4 0-2-15,-1 4 1 0,-2-5-3 0,2 4 2 16,-5 1 0-16,0 1-2 0,-4 4 4 0,4-2 4 16,-1 8 2-16,-4-2 3 0,0 9 8 0,-1-4 0 15,-3 11 2-15,0 1 3 0,3 5-6 0,-4 5-3 16,1 1-1-16,3 0-4 0,-4-2-6 0,8 0-3 0,1 1 0 15,-1-3 1-15,1-4 0 0,3-6 0 0,3-1 0 16,4-5 9-16,2-12 4 0,-3 4 5 0,2-10 0 16,5-5 1-16,-1-3 2 0,0-7 2 0,0-1-1 15,-2 0-8-15,1-1-2 0,0-1-4 0,-3 3 0 16,-2-1-6-16,2 2-1 0,-5 4-3 0,3-2 0 16,-6 5-1-16,0-1-1 0,-3 5-2 15,0 2 1-15,-1 4 1 0,-3 4 0 0,-3 1-1 0,-3 0-2 16,5 4 1-16,-2 4-1 0,-4-1-16 15,3-1-28-15,-1 1-35 0,2 1-58 0,0-3-88 0,2 3 163 16,-1-3-116-16,-2-1-56 0</inkml:trace>
  <inkml:trace contextRef="#ctx0" brushRef="#br0" timeOffset="169726.56">22048 3077 871 0,'-5'-3'471'0,"2"-5"-219"0,-1 1-138 0,2 1 86 16,0-3-77-16,0 2-13 0,-1 3-6 0,0 0-31 15,0 0-19-15,-3 3-18 0,2 1-11 0,-4 0-12 16,2 2-4-16,-1 7-4 0,-4-3-1 0,3 2-4 16,-3 4-1-16,1 1 0 0,3 1-1 0,1 0 0 15,-2 1-1-15,1-1 1 0,3 4 0 0,2-4-1 16,0-1 1-16,2 5-1 0,-2-6 1 0,5 0-1 15,0 1 1-15,5-3 1 0,1-2-2 0,-1 2 2 16,5-5 0-16,0 1 1 0,0-1 1 0,0 3 1 16,0 0 2-16,-2 1 2 0,-4 2 9 0,0 0 1 15,-4 1 4-15,-2 1 2 0,-2 5 3 0,-2-3 0 16,-6 2 0-16,0-1-2 0,-3 1-4 16,2 0-2-16,-3-1-3 0,0-2-3 0,2-3-1 15,-1 0-2-15,4-4 0 0,-3-3-3 0,4-1-3 0,4-4-2 0,0-5-18 16,-1 1-14-16,0-4-14 0,2 0-22 0,0-2-25 15,5 0-106-15,4-3 143 0,-4 0-99 0,8 3-33 16</inkml:trace>
  <inkml:trace contextRef="#ctx0" brushRef="#br0" timeOffset="169961.79">22372 2979 1142 0,'3'-6'498'16,"-3"-1"-291"-16,4 4-124 0,-4 3 31 0,1 6-30 15,-1-2 1-15,-1 9-13 0,1 6-16 0,-9 4-35 16,5-1-4-16,-5 16-5 0,0-6 0 0,0 5-6 16,-3 1-3-16,3 3-2 0,-4 1-6 0,4-2-35 15,2 0-12-15,5-5-16 0,0 2-15 0,1-8-30 16,2-3-13-16,2-12-12 0,-2 3-8 0,3-6 13 15,1-8-14-15,-1-3 84 0,3-2-45 0,-5-4 10 16</inkml:trace>
  <inkml:trace contextRef="#ctx0" brushRef="#br0" timeOffset="170114.78">22184 3204 984 0,'-10'-12'482'0,"-1"13"-254"0,0-2-132 0,4 4 43 0,0 0-15 16,2 8-13-16,3-3-11 0,1 2-40 0,2 0-13 15,6 0-10-15,0 1-6 0,-1-4-14 0,10 0-4 0,11 1-5 16,-6 1-3-16,2-3-22 0,6 0-36 0,5-2-47 16,1-1 78-16,4-2-50 0,0 2-36 0</inkml:trace>
  <inkml:trace contextRef="#ctx0" brushRef="#br0" timeOffset="170380.96">22532 3312 1382 0,'-13'3'540'16,"-1"-2"-359"-16,3 4-119 0,2-1 4 0,1 3 15 16,-2 0 0-16,5-1 3 0,-1 4-16 0,2-1-13 0,-1 4-4 15,7 2-7-15,-2 1-4 0,3-3-23 0,8 1-3 16,-3 1-5-16,6-1-2 0,4-6-3 0,5-3-3 16,-1 1 0-16,3-6-1 0,4-8-1 0,5-3 0 15,0-2 1-15,5-4 1 0,-1 1-1 0,-6-8 5 16,5 0 1-16,-15 3 2 0,1-1 2 0,-9 1 0 15,4 1 0-15,-14 4-2 0,-4-3 2 0,0 6-16 16,-2 2-17-16,-3 2-18 0,-2 1-23 0,-2 1-24 16,-4 7-35-16,2 0-149 0,-1 0 192 0,-3 3-120 15,2 2-54-15</inkml:trace>
  <inkml:trace contextRef="#ctx0" brushRef="#br0" timeOffset="171269.87">23156 2989 1239 0,'9'-7'597'0,"1"2"-355"15,-4-4-146-15,-1 3 10 0,1 2 0 0,-3-2 5 16,8 4-12-16,-6-1-17 0,1-1-13 0,1 4-19 16,-5 0-2-16,3 2-10 0,-1 2-6 0,5 2-4 15,-9 1-8-15,4 1-4 0,-4 2-4 0,-1 2-3 16,-2 3-6-16,3 2 0 0,-5 4 0 0,-3 2-2 15,-1 1-1-15,3 3 0 0,-6 3-1 0,-2-3 0 16,6 2-1-16,-3-1 1 0,4 0-4 0,-1-3-1 16,1-2 0-16,2-2 0 0,4-5 1 0,-2-1-2 15,2-3 2-15,1-7 0 0,3 0 2 0,-2 0 2 16,1-5 0-16,0 0 2 0,0-2 0 0,1-3 2 16,-1-3 0-16,0 2 2 0,-2-6-2 0,-2 0 3 15,-1-2-1-15,-2 0 0 0,0 0 0 0,-4-2 1 16,-1 1-3-16,0 0 0 0,-2 0 0 0,2 1-3 15,-3 0 0-15,1 1-1 0,-1 6-2 0,-1 2-2 16,1-1 0-16,-1 12-2 0,-1 1 1 0,1 6-2 16,1-2 1-16,1 10-1 0,-1-2 1 0,2 7 0 15,-1 1 2-15,6 1 1 0,5 1-2 0,-4-3 4 0,11-1-2 16,2-2 3-16,0 0 0 0,6-4 1 16,1-9 0-16,5 0 0 0,0-5 0 0,6-5 0 15,0 0 2-15,-2-4-2 0,3-6 3 0,0 0-2 16,-1-5 1-16,1-1 1 0,-3-3 1 0,-1-1-1 15,-1 0 1-15,-2 1-1 0,-3-2 0 0,1 0 0 16,-6 1-1-16,3-1-2 0,-2 2 0 0,-2 0 1 16,-2 5-2-16,-1-2 1 0,-3 3-1 0,1 4 1 15,-2 1-1-15,-3 3-1 0,-2 5 1 0,-2 2 0 16,-7 2 0-16,0 4-1 0,2-1 1 0,-5 10 1 0,-1 4 0 16,-2-2 0-16,0-2 2 0,3 7-1 0,0-1 1 15,0 4-1-15,1-4-1 0,-1 3 0 0,6-9-2 16,7 0 1-16,-4-2-2 0,7-4-1 0,5-4 1 15,6-5-2-15,-3-2 0 0,6-5 1 0,0-4 0 16,2-4-1-16,3 0 2 0,-1-4 2 0,-1-1-2 16,-4-3 3-16,9 2 0 0,-9 2 1 0,1-3 0 15,-2 0 1-15,-1 1-2 0,1 4 1 0,-2-1 2 16,-1 3-2-16,-4 6-1 0,1-4 0 16,-1 1 2-16,-1 7-1 0,-3 1 1 0,0 2-1 0,-4 3 1 15,-1 10 1-15,0-5 0 0,-4 9 0 0,-1 5-2 16,-3 0 3-16,-2 6-1 0,1-1 1 0,-1 3-1 15,0 0-1-15,2-1-1 0,2-2 1 0,3-5-1 16,2-1 0-16,2-6 0 0,2-4 0 0,4-6 1 16,0 1 1-16,3-10 1 0,1 0 0 0,1-5 2 15,-1-1 0-15,2-10-1 0,1 2 1 0,0-1 4 16,4-6 1-16,0 5 0 0,-1-4 0 0,-1 3-1 0,6 5 1 16,-1-3-2-16,-2-1 0 0,-3 5-5 15,-2 1-1-15,1 6-1 0,0 0 1 0,-9 5 1 16,2-3-1-16,-1 11 3 0,-5 3-2 0,0 4 1 15,-5 4 0-15,-4 7-1 0,1 8 1 0,-3 1-3 16,-5 6 1-16,0 1-3 0,5 2-17 0,-1 1-21 16,7-9-30-16,-1-2-26 0,5-8-89 0,0 4-57 15,11-21-132-15,3 3 246 0,6-13-220 0,7-6-85 16</inkml:trace>
  <inkml:trace contextRef="#ctx0" brushRef="#br0" timeOffset="171632.91">24076 2882 1263 0,'0'-2'540'0,"0"0"-338"0,-1 4-124 15,-1 1 18-15,2 0 4 0,-1 4 4 0,0-2 7 16,0 5-25-16,0 0-7 0,-1 2-4 0,-1-2-6 16,-2 6-17-16,1 0-7 0,-3 6-5 0,0-1-9 15,0-2-17-15,0 11-7 0,-3 6-3 16,0 0-1-16,-2-3-2 0,1 5 0 0,0 1-1 0,-2 10-11 15,0 1-3-15,-2-2-14 0,3-8-23 0,2 4-22 16,0 2-13-16,4-4-16 0,1-4-13 0,3-13-23 16,-1 0-10-16,3-7 0 0,3-4 8 0,0-11-15 15,0 1 12-15,1-14 14 0,-1-4 14 0,1-4 39 16,0-1 16-16,-3-7 17 0,0-1 19 0,-1-2 42 16,0-1 6-16,-2-4 0 0,0 3-1 0,0 3 0 0,-1 1-5 15,0-4 7-15,0 1 12 0,-2 5 11 16,3 4 11-16,0 3 16 0,-2-1 37 0,-1 8 11 15,0-3 12-15,3 11-8 0,2 3 2 0,-2-2-11 16,4 4-8-16,4 1-12 0,8 4-29 0,0-1-11 16,7 1-10-16,3-4-3 0,10 1-16 0,0-1-4 15,7-2-6-15,-2 0-6 0,4-2-83 0,0 0-88 16,0-4 131-16,2 2-86 0,-8-1-84 0</inkml:trace>
  <inkml:trace contextRef="#ctx0" brushRef="#br0" timeOffset="172238.09">24416 3270 904 0,'0'-12'434'0,"-1"0"-226"0,0-1-111 0,-2 7 61 16,-1-1-41-16,-1 4 3 0,-2-2 6 0,0 3-23 16,0 1-17-16,-4 6-13 0,0 0-12 0,-1 5-18 15,0-3-9-15,-3 15-9 0,1-4-6 16,0 11-10-16,-1 3-3 0,5 4-3 0,2 0 0 15,3 5-11-15,4 1-14 0,8-3-18 0,-1-1-26 16,4-6-28-16,8-6-37 0,6 2 86 0,0-2-71 16,-2-7-17-16</inkml:trace>
  <inkml:trace contextRef="#ctx0" brushRef="#br0" timeOffset="172521.96">24519 3268 755 0,'10'-9'416'0,"0"2"-185"0,0 4-124 16,-4 2 79-16,4-1-77 0,2 0 4 0,-1 2 6 15,4 2-12-15,-3 3-32 0,-5-1-3 0,6 4-4 16,-4 1-5-16,1 8-12 0,-3-3-3 0,-6 10-8 15,5 0-5-15,-6 5-16 0,2 0-2 0,-1 12-5 16,-1-4 1-16,0 3-5 0,-2 3-1 0,-4-6-1 16,2 2-1-16,1-6 1 0,-4-7-4 0,-4 1-5 15,3-2-9-15,-3-6-6 0,2-4-9 0,2-4-9 0,-3 1-23 16,3-7-24-16,-1 0-28 0,5-2-34 16,0-7 96-16,2 2-67 0,1-3-19 0</inkml:trace>
  <inkml:trace contextRef="#ctx0" brushRef="#br0" timeOffset="172801.98">24945 3365 1298 0,'-3'-1'610'15,"-3"-1"-349"-15,1 1-161 0,1 1 67 0,-1 1-69 0,3 1-9 0,0-2-12 16,0 0-20-16,-1 0-32 0,2 0-5 16,1 1-5-16,-1-1-12 0,2 0-19 0,0 0-29 15,2 0-34-15,2 1-125 0,0 1 159 0,2-1-99 16,1 0-70-16</inkml:trace>
  <inkml:trace contextRef="#ctx0" brushRef="#br0" timeOffset="172983.43">24837 3827 1428 0,'-2'13'592'0,"0"4"-329"15,3 5-135-15,1-2 27 0,1-1-12 0,-3 4 9 16,1-1-17-16,-1 2-27 0,-4-3-24 0,0-1-37 15,-2-2-14-15,0-3-25 0,-1 2-40 0,1-4-238 16,-1 1 230-16,0 1-122 0,4-1-113 0</inkml:trace>
  <inkml:trace contextRef="#ctx0" brushRef="#br0">16351 2572 936 0,'0'4'349'15,"1"4"-261"-15,-1-6-71 0,5-2 8 0,1 8-17 16,1-6-2-16,5 3 1 0,-1 1 1 0,0-1 0 0,2-1 1 15,4 3-4-15,-2 0 1 0,1-3-7 16,2 1-11-16,-2 0-6 0,3 0-8 0,2 3-4 16,-1-3 0-16,-1 0 0 0,1 2-1 0,-1-1 2 0,1-2 13 15,0 1 8-15,3-6 8 0,-1-1 5 0,0-6 1 16,0 4 3-16,1-13 0 0,1 5 2 0,3-4 0 16,-5-1-3-16,3 0 0 0,-5 1 0 0,1 1-1 15,-3 5-1-15,2 4 0 0,0-2 1 16,-5 1-3-16,-1 6 0 0,-2 0 1 0,5 2 6 15,-2 7 1-15,0-2 0 0,-2 0 2 0,1 4 3 16,0 1 6-16,3 1 3 0,-1 3 0 0,2-3 4 16,-4-1 3-16,3 2 3 0,-3-6 0 0,6-1 8 15,-3 0-3-15,0-6 1 0,-2-4 1 0,-1 1-10 16,4-1-3-16,-2-6-4 0,2 3-3 0,-5-4-10 16,2 2-3-16,1-1-4 0,-1 2-3 0,0-1 0 15,-1 1 1-15,-2 4-2 0,1 0-1 0,-3 1 1 0,1 3-2 16,1 3 0-16,2-1 0 0,-4 3 1 0,2 1-1 15,1 1-2-15,1 0 3 0,3 3-1 0,-1-2 2 16,1 0 0-16,3 1 1 0,1-3 0 0,2 0 2 16,0-1 7-16,-1-4 4 0,3 0 2 0,-1-3 0 15,-2-6 1-15,3-1-2 0,-2 1 2 0,0-5-4 16,0-1-4-16,3 0-6 0,-5-3-1 0,1-1 0 16,0 4-1-16,-3 1 0 0,-2-2-1 15,-3 8-1-15,1-2 0 0,-3 2 1 0,-2 7-2 16,-2 2-1-16,0 3-3 0,-3-1 2 0,-2 7-1 0,5 5 2 15,0-2-4-15,-3 3 2 0,4 2 0 0,0-1-1 0,2 2 4 16,9 0-2-16,-4 1 2 0,0-6 0 0,0-4 1 16,-1-1 3-16,3-2 2 0,2-3 3 0,-3-5 2 15,-4-1 2-15,1-5-1 0,3-6 1 0,-2 0-1 16,2 1 0-16,-1-5-5 0,-2 1 1 16,1 1-4-16,1-3 1 0,-1 4-2 0,-2 0 0 0,-1 2-2 15,-2 1-1-15,-3 5 0 0,1-1-1 16,0 2 0-16,-2 4-1 0,0 1-1 0,0 2-1 15,-1 0 1-15,1 3 2 0,1 1 0 0,4-1-2 16,4-1 0-16,-3 1 0 0,4-4 2 0,8 0 1 16,-3 0 0-16,5-4-2 0,5-2-1 0,-2 0 3 15,1-1 0-15,2 0-1 0,-1-3-1 0,0-2 0 16,1 0 1-16,-2-2 1 0,-3 1 1 0,4-2-1 16,-1 0 3-16,0 3-1 0,3 0 0 0,-7 2 0 15,4 0 0-15,-9 7-2 0,3-1-1 0,-2 7 0 16,-6 0 0-16,-5 3-1 0,-1 1 0 0,0-1 2 0,-3 7-2 15,4 0 2-15,-2 0 1 0,-4-3 2 0,3 2-3 16,3-1 3-16,0 2 1 0,2-6-2 0,-1 4 3 16,-2-9-1-16,3 0 4 0,1 2 0 0,-2-5 3 15,2-1-1-15,-1-3 1 0,1-2 3 0,2 1 0 16,-2-4 0-16,2-2-3 0,-1 0-2 0,0-1 0 16,0 1 0-16,-2 0-5 0,0-1 0 0,-1 6-4 15,0 1 3-15,-3 2-3 0,-1 1 4 0,-6 5-3 16,3 1-1-16,-2 4 1 0,-6 1-1 15,3 2 0-15,3 2-1 0,-3-3 1 0,2 2-3 0,-1 2 1 16,2-1 1-16,2-3 0 0,-4 0 0 0,8 0 2 0,-9-5-1 16,6-1 0-16,0 2 1 0,6-4-1 0,-4-6-2 15,6 1 1-15,-2-4-1 0,1-1-1 0,6-1 2 16,-5-3-2-16,2-2 0 0,-3-1 1 0,1 2-2 16,2 1-1-16,-3 1-1 0,-1 0-1 0,-2 2-6 15,1-1 1-15,-3 3-1 0,1 2 0 0,-2 2 2 16,-1-1 0-16,-2 1-1 0,1 2 1 0,0 0 3 15,0 3-1-15,0 0-1 0,-1-1-1 16,1 0-1-16,3 3 1 0,-1-3-1 0,2 0 1 16,-2-1 3-16,2 0 1 0,1-1 2 0,1 0 1 0,0 0 3 15,1-1 1-15,-1-1 2 0,1-1 3 16,0 1 1-16,1 0 2 0,-3-3 0 0,2 2 4 16,3 0 1-16,-3 0-2 0,-1 0 2 0,1 3-3 15,-1-3 0-15,1 7-4 0,0-1 0 0,-2 2-1 16,-1 1-1-16,-1 5 0 0,2 1 0 0,-2 2-2 15,2 4 1-15,-2-2 1 0,2 2 0 0,-2 0-2 16,-1 2-1-16,1-7 0 0,2 2-1 0,-5-4 0 0,3-1 0 16,2-3 1-16,-2-1-1 0,1-5 0 0,-1-1 1 15,2 1-1-15,-1-5 3 0,2-3-2 0,-1 0 2 16,0 0 0-16,1-2-1 0,2 2 1 0,-1-3 1 16,1 0 2-16,0 0-4 0,-3 1 2 0,0 1-2 15,-3 0 1-15,2 3-1 0,-1-1 0 0,0 5-2 16,-2 0-2-16,0 2-1 0,0 0-4 0,-1 0-3 15,4 4-3-15,-4-2-12 0,1 0-9 0,1 1-9 16,0 1-3-16,0-3-1 0,-1 1-1 0,3 2-4 16,-5-3-1-16,4 0 9 0,-1-1 9 0,-2 1 5 0,3-2 3 15,-1-5 5-15,-2 2 2 16,7-2 9-16,-1 0 4 0,-3-3 2 0,3-1 5 0,-1-2 5 0,2 3 6 16,1 1 1-16,-3-1 3 0,1-1 0 0,-1 1 2 15,3 3-1-15,-2-1-1 0,4 3-1 16,-3 2-5-16,0-2 1 0,1 4-6 0,-2 1 1 15,1 0-1-15,2 3 3 0,-7-2 2 0,3 1 4 16,-1 3 7-16,-2-2 0 0,-1 2 2 0,2-1 2 0,-3 0-2 16,3 0-2-16,2 0-2 0,-2 0-5 15,-2-3-5-15,3 0 0 0,-1-3 3 0,3 0 4 16,3 0-1-16,-2-1 2 0,-1-1 0 0,0-5 1 16,3 2 2-16,-1 1-2 0,1-2-4 0,-2-1-5 15,-2 0 1-15,2 0-1 0,-2 2-1 0,-1 0-1 16,-1 1-1-16,-5 3-1 0,1 0 1 0,-2 1-1 15,-1 0 0-15,4 5 0 0,-6-1-1 0,2 2-1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20:41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46:48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46:5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6T15:38:36.8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3411 4404 1038 0,'3'2'431'0,"-2"1"-248"0,-1 0-90 0,-1-1 27 0,0 1-15 0,-4 4-3 15,5-1-8-15,-4 11-14 0,2 1-9 0,-2 4-36 16,-1-2-10-16,2 17-9 0,-3-3-8 0,2 6-3 16,0 3-2-16,0 1 0 0,0 0 1 0,-1-3 0 0,1-1-1 0,-2-3 1 15,1 2 0-15,2-8 0 0,0-6-2 0,1-4 0 16,1-2-2-16,1-16-4 0,0 5 1 0,0-10-1 15,4-11 2-15,-2 0-1 0,3-10 0 0,0-5 3 16,1-6-1-16,-1 0 3 0,2-6 3 16,-3 3-1-16,2-2 0 0,1 2 0 0,-2 1 1 15,2-1 1-15,0 5 0 0,-1-2 2 0,1 6-3 16,1-1 1-16,0 9 1 0,0-6 0 0,-3 19-1 16,3-2-1-16,-5 7 0 0,3 6-1 0,-1 15-1 15,0-1 1-15,-3-1-2 0,3 16-1 0,-1 6 1 16,-3-3 1-16,1 3-1 0,-1-2 0 0,3-7-1 0,-2 6 0 15,2-11 0-15,-2 4 2 0,4-16-2 0,0-5-1 16,0 0 1-16,-1-7 0 0,2-6 1 0,-1-10-1 16,0 1 1-16,-1-8 0 0,1-3-1 0,1-8 3 15,-1-1 0-15,1-5-3 0,0 3 0 0,3-4 2 16,-2 0 1-16,5 0-4 0,-4 2 2 0,4 4-2 16,0 0 0-16,-1 12 0 0,-1-2 1 0,2 12-1 15,-3 7 0-15,1 10 1 0,2 2 0 0,-5 4 1 16,3 16 0-16,-1 11 3 0,1 0-2 0,-3 1 2 15,-3 8-1-15,1 1 0 0,-2 5 1 0,0-4-2 16,-1 4 2-16,3-19-5 0,0-3-10 0,-1-1-15 16,4-13-11-16,-3-9-20 0,4-9-62 0,1-2-42 15,-4-11-85-15,3-5 164 0,6-5-145 16,-3 0-65-16</inkml:trace>
  <inkml:trace contextRef="#ctx0" brushRef="#br0" timeOffset="526.21">4063 4499 1212 0,'-13'13'574'0,"0"-6"-327"0,1-2-149 16,6-5 82-16,-2 0-80 0,7-1-5 16,0-1-5-16,0-2-28 0,0 1-13 0,-1 1-15 15,3 2-7-15,-1 2-17 0,1 2-7 0,0 9-2 16,1-2-1-16,0 4-1 0,3 5 0 0,3 0 2 15,-3-1-3-15,3 1-1 0,3-10 1 0,4-2-5 16,0 3-2-16,-2-4-3 0,3-7-3 0,0-2-2 0,5-7 0 16,0-6 1-16,1 1 0 0,-2-2 5 0,3-9 3 15,1-2 4-15,0-4 4 0,-2-2 5 0,-3 0 9 16,0 2 4-16,-5-3 2 0,-3 3 3 0,0 2 3 16,0 1 0-16,-5 6-2 0,2 0-3 0,-1 3-7 15,1-2 0-15,-6 11-4 0,5-2 0 0,-4 6-1 16,0 4-3-16,7 10 0 0,-7 2 2 0,1 10-3 15,2 7 0-15,-2 11-2 0,-4 0-1 0,3 1 1 16,-2 13-1-16,-1 7 1 0,0 2-3 0,-4-7-4 16,4 4-13-16,-4 1-8 0,4 7-10 0,-4-2-9 15,-2 1 2-15,0-14-2 0,-3-1 3 0,1 1 6 16,-2-8 14-16,2-5 8 0,-7-9 17 0,1-1 5 16,-2-9 5-16,3-4 6 0,-3-6 5 0,-1 3 3 15,-2-11-2-15,2 1 0 0,-1-4-3 16,1-2 2-16,-6-6-5 0,4 1-5 0,1-6-7 15,0-1 0-15,0-5-3 0,-1 1 1 0,3 2-2 0,1-9-2 0,4-3 1 16,-3 1 3-16,0 2 0 0,8 0-1 0,1 1-1 16,2 0 4-16,7 7-1 0,-1-4 2 0,4 9-2 15,9-1-2-15,-4 0 0 0,7 3-1 0,4-3 1 16,10-2-11-16,1 1-26 0,9-3-34 0,0 1-50 16,6-2 89-16,4 1-62 0,-1 4-30 15</inkml:trace>
  <inkml:trace contextRef="#ctx0" brushRef="#br0" timeOffset="913.44">5249 4197 1189 0,'-3'-10'515'0,"-1"1"-295"0,-3 1-92 0,-1 0 30 16,2-2-4-16,-4 1-3 0,-5 0-19 0,2-1-20 15,-4 1-20-15,-3 1-17 0,0 2-36 0,0-1-10 16,-1 12-11-16,-2-4-5 0,0 8-13 0,0-2-3 15,-4 17-1-15,2-3-2 0,-5 11-4 0,-1 2 1 16,-1 9 1-16,-1 4 1 0,3 6 0 16,-1 8 0-16,12 3 1 0,-2 0-1 0,3-6 4 0,18-6-2 0,4 6-3 15,4-2-4-15,6-9-6 0,10-9-9 0,0-10-14 16,10-2-22-16,9-18-9 0,0 9-4 0,-5-22-8 16,8-10-32-16,1-2-10 0,3-10-9 0,5-1-8 15,-3-6-26-15,-4-2-17 0,7-3-33 0,-9 1 122 16,-3 4-90-16,0-2-28 0</inkml:trace>
  <inkml:trace contextRef="#ctx0" brushRef="#br0" timeOffset="1238.74">5581 4413 587 0,'2'0'455'0,"-2"0"-166"0,-1 0-136 0,-2-1 84 0,0 1-9 16,-2 0-24-16,1 1-22 0,-2-1-51 0,1-1-9 16,-3 1-14-16,1-1-17 0,0-1-11 0,-4 2-33 15,0-1-11-15,-1 1-8 0,-1-2-6 0,-3 6-14 16,-1-2-3-16,0 5-5 0,-3 5-1 0,3 4-3 15,-1-1 1-15,2 13-2 0,1-2 2 0,1 1-1 16,1 2 0-16,4-3 0 0,4 0-1 0,3-2-3 16,2-5-1-16,5-7 0 0,0-2-4 0,2-2 1 15,11-9-1-15,4-6-1 0,-1 0 2 0,-2-4 3 16,4-4 2-16,-2-3 1 0,4-3 2 0,-5-3 2 16,2-2 2-16,-5 9 2 0,-2-2 3 0,0 0 2 15,-1 6 0-15,-3 6 4 0,-4 4-1 0,1 2 0 16,-6 4 0-16,-1 7 0 0,-2 9-2 0,0-2-1 15,-9 13-2-15,4-4-2 0,0 6-10 0,-2 0-17 16,5-7-21-16,0 5-22 0,2-6-95 0,4-6-53 16,4-6-103-16,-1-2 213 0,4-8-203 0,2-2-89 15</inkml:trace>
  <inkml:trace contextRef="#ctx0" brushRef="#br0" timeOffset="1525.71">5948 4296 1140 0,'-11'15'539'0,"-2"3"-284"0,-1 1-135 0,4 11 76 0,-1-4-81 16,2 4 0-16,0 5-3 0,2-1-18 0,1 1-20 15,0 0-34-15,3-3-7 0,0-5-9 0,-1 1-7 16,2-5-10-16,2-9-2 0,0 0-3 16,0 0 1-16,2-6-3 0,1-6-1 0,-2-2 1 0,2-6 7 15,0-7 5-15,-1 2 2 0,3-5 2 0,-1-12 7 16,0-2 2-16,0-6 2 0,-2-3-1 0,6-1-4 15,-3-2-4-15,2-4-1 0,1 2-2 0,2 1-7 16,0 3-1-16,6 4-1 0,-3 0 1 0,0 6 0 16,2-2 1-16,-4 18-2 0,2-6 1 0,0 11-2 15,-2 6-2-15,4 5 0 0,0 4-1 0,1 6-18 16,3 4-15-16,4 2-15 0,0 2-23 0,-2-2-21 16,4 1-31-16,5-3-117 0,-2 0-130 0,-1-3 262 15,2-5-173-15,-2-1-74 0</inkml:trace>
  <inkml:trace contextRef="#ctx0" brushRef="#br0" timeOffset="2027.66">6935 3526 931 0,'6'-19'619'0,"2"3"-258"0,-1-1-203 0,-3 0 173 16,-1 6-189-16,2-1-6 0,-3 5-12 0,1 3-19 15,-3 2-40-15,0 0-13 0,0 4-11 0,-1 4-8 16,0 2-17-16,-1 5-2 0,1 7-7 16,-2 1 0-16,0-1-3 0,0 10-2 0,-2 8-2 15,1-3 2-15,1 1 0 0,-1 3-2 0,-2 0 2 0,2 10-1 16,0 3-1-16,0-2-5 0,3-3-12 0,-3 5-16 15,3 0-6-15,0-1-6 0,1-8-5 0,0-7-3 16,1 2 2-16,0-13 3 0,2-4 11 0,2-12 16 16,-1 4 7-16,3-14 4 0,1 0 7 0,1-9 3 15,1 2 2-15,1-10 0 0,0-1 2 0,-4-1 3 16,2-4 0-16,-3-3-1 0,-3 0 5 0,-3-1 1 16,-4 0 0-16,-8-1 5 0,1 2 4 0,-2 2-1 15,0 6 4-15,-9 3-1 0,1 1-4 0,-1 7-3 16,0 7 5-16,-3 7-1 0,-2 11 2 0,-8 17-1 15,1-7-2-15,6 12 2 0,1 11 4 0,2 0 1 16,6 10-5-16,3-6-4 0,14-2-7 0,2-2-1 16,11-3-2-16,1-10 0 0,13-9-6 0,-1 0-1 15,14-23-1-15,2 6-5 0,-5-17-41 0,3 5-29 16,1-18-40-16,4 2-64 0,1-7 128 16,-2-6-99-16,6-1-39 0</inkml:trace>
  <inkml:trace contextRef="#ctx0" brushRef="#br0" timeOffset="3068.27">5070 5587 948 0,'5'-4'380'16,"-2"-4"-242"-16,4 1-66 0,-3 1 37 0,2-1 7 16,-1-3 10-16,3 0 8 0,-5 5-4 0,0-5-2 15,-3 2-10-15,-1 0-10 0,-4 3-11 0,-3-2-26 16,1 3-8-16,-5 1-6 0,-1-4-4 0,-2 7-11 16,1 0-8-16,-6-3-7 0,2 3-6 0,-6 1-14 15,3 0-3-15,-11 5-4 0,0 1 0 0,-4-1-3 16,-4 6 0-16,3 4 2 0,-2-1-1 0,2 4 2 15,1 4 1-15,3 0 0 0,0 3 1 0,8-2 0 0,3 5 2 16,-8 9-4-16,5-2 3 0,-1-3-2 0,3 6 0 16,0-2 0-16,-4 9-1 0,-1 3-2 0,-2 0-1 15,7-8 1-15,-1 12 0 0,-2-1 0 0,3 2 0 16,4 1-1-16,4-2 4 0,2 0 2 0,5 1 0 16,1-1 1-16,5-4-1 0,-2 0 3 0,7-2-2 15,-1-1 2-15,4-2-2 0,-2 2 0 16,7-6-1-16,-1-1 1 0,6 0 0 0,0-5-1 0,4 0-1 15,0-1 0-15,-1-5 1 0,0 1-1 0,8-1 0 16,-2 3 0-16,-3-7-2 0,0 0 2 0,1 1-1 0,4 2 0 16,2-1 1-16,-1 0 1 0,-2-4-3 0,8 3 2 15,-2 1 0-15,3-3 0 0,6 3-2 0,-3-4 1 16,1-1 0-16,2 1 0 0,1-1 0 0,-2-2 0 16,3 0 0-16,-3-1-1 0,0-5 1 0,5-3-1 15,-2 2 1-15,5-9-1 0,1 0 0 0,-4-5-1 16,4 0 1-16,-3-7 0 0,0 2 1 0,-1-10 2 15,-3 0-2-15,2-3-1 0,-1 0 3 0,-4-1 0 16,2 1-1-16,-4-4 1 0,5-4-1 16,-8 7 0-16,-4-1 0 0,-1 1 1 0,3-3-2 15,-6 1 2-15,0-1-1 0,-3 3-1 0,1 0 2 16,0 0-2-16,-2 0 0 0,-2-1 2 0,1 2 0 16,-2-2-2-16,-2 1 0 0,2 3 0 0,-2-3 0 15,0 0 2-15,-2 3-2 0,1-4-1 0,-3 0 0 16,3 0 2-16,-2-4-1 0,-2-1 1 0,-1-4-1 15,-1-1-1-15,1-6 2 0,-3 3-1 0,0-5 1 16,-3-3-1-16,0-1 0 0,-1 0 2 0,-1 6 0 0,-5-2-2 16,-1-4 4-16,2 0 1 0,-4 6-1 0,-1 3 1 15,-4-1 0-15,-2-3 0 0,-2 3 1 0,1-1 0 16,-3 7-2-16,-4-4 0 0,0 0 2 0,-1 1-3 16,-1-2 2-16,0 3-1 0,-2 2-1 0,2 0 1 15,0 0 0-15,-3 3 2 0,2-2-1 0,-1 4-1 16,-1 2 1-16,-2-2 1 0,1 1 0 0,-4 3-3 15,-1 0 1-15,-3 0 1 0,-4 3-1 0,0 2 0 16,-2 1-2-16,3 3 2 0,-3 3-2 0,-7 0 1 16,1 0 0-16,5 5-2 0,-2 0 2 0,-8 1-2 0,-7 1 4 15,-5 2-1-15,0-2 0 0,10 2 0 0,-8 1 1 16,-1 0-2-16,8 1 0 0,-6 0 1 0,7-1-3 16,1 3 0-16,-2-3-2 0,8 1 0 0,1 1-7 15,0 1-9-15,12 0-17 0,4 1-23 0,7 2-139 16,-2-1-139-16,13 5 254 0,1 1-180 0,4 1-148 15</inkml:trace>
  <inkml:trace contextRef="#ctx0" brushRef="#br0" timeOffset="3980.1">3512 10214 1091 0,'-9'1'527'0,"3"4"-304"15,-4-1-141-15,2-1 79 0,-1 7-93 0,-6 10-5 16,1-2-9-16,-1 1-21 0,-4 9-6 0,0 7-7 0,1 9-4 16,-1 13-6-16,-1-4-1 0,10-2-3 0,3 7-1 15,1-1-1-15,7-2-2 0,10-9-1 0,8-11-5 16,1-4-2-16,11-16 1 0,2-8-1 0,4-23 4 16,3 7 2-16,2-36 0 0,0 3 1 0,1-11 12 15,-2-1 4-15,5-12-1 0,-4 2 5 0,-4 0 7 16,1 3 5-16,-13 4 2 0,5 3 2 0,-9 6 0 15,-10 6 3-15,-2 5-5 0,-2 3-3 0,-4 6-9 16,-2 11-5-16,-4 4-8 0,-1 1-5 0,0 7-5 16,-5 9-7-16,-4 8-1 0,-1 12 0 0,-7 19-3 15,1-9 0-15,2 16 4 0,2 13 1 0,-4 3 0 16,6 11-5-16,1 3-9 0,5 9-39 0,2-2-7 16,4 5-15-16,1-1-18 0,4-5-35 15,2 4-7-15,5-17 3 0,0 5 10 0,-1-14 40 16,2 3 16-16,-8-24 29 0,6 0 41 0,-8-11 66 15,-2-10-3-15,-3-7 33 0,-4-5 11 0,1-6 8 0,-10-6 4 16,-1-6 5-16,-5-1-15 0,2-1-28 0,-6-3 17 0,0-1-29 16,-4-5-10-16,-2-7-8 0,0 1-12 15,5 0-21-15,-5-5-8 0,3 0-2 0,2-3-4 0,2 4 1 16,3-3 5-16,1 1 1 0,6 3 3 16,4 5 3-16,6 5 2 0,0-3 1 0,5 9-2 0,8-1-1 15,2 8-5-15,-1-1-2 0,11 4-4 0,1-1-2 16,5-1-1-16,-3 3-2 0,11-4-11 15,-3-2-15-15,7-4-40 0,2-4-27 0,11-2-34 16,-4-4-47-16,-3 2-61 0,1-9 146 0,13-10-144 16,-3 4-66-16</inkml:trace>
  <inkml:trace contextRef="#ctx0" brushRef="#br0" timeOffset="4354.76">4395 10383 1016 0,'3'-12'499'15,"-6"4"-273"-15,3 1-139 0,-12 4 53 0,2 0-26 16,-1 3-15-16,-1 4-13 0,-3 2-25 0,0-1-9 15,-4 7-6-15,-1 1-4 0,5 3-8 0,-2 0-3 16,2 6-8-16,0 0-2 0,0 4-6 16,2 1-1-16,3 5-2 0,0-1 1 0,1-1-8 0,7 2-2 0,2 3 0 15,0 3-2-15,1-6-1 0,7 0-2 0,3-8-2 16,7 0-2-16,10-11-1 0,-3 7-1 0,4-18 2 16,7-9-2-16,-1-4 0 0,5-10 4 15,-2-5 3-15,-3-8 3 0,-3-2 6 0,-3-7-3 16,-7 3 15-16,-6 3 14 0,0-1 8 0,-9 3 2 15,-5 2 3-15,-7 4 1 0,1-1-2 0,-15 6 1 16,2 2-14-16,-5 4-28 0,-2-1-17 0,-4 11-19 16,-2-3-22-16,-2 8-72 0,-1 3-40 0,2 7-56 15,1 1-114-15,3 0 226 0,8 16-154 0,3 0-113 16</inkml:trace>
  <inkml:trace contextRef="#ctx0" brushRef="#br0" timeOffset="4663.18">4987 10286 1552 0,'0'-1'623'0,"-1"-1"-429"0,0 2-131 0,1-2 0 16,-5 4-2-16,-5 9 3 0,2 1-1 0,-1 0-26 16,-4 9-11-16,0 6-5 0,-1 6-6 0,-4 9-7 15,1 0-3-15,7-6-5 0,2 11-5 0,-1-4-2 16,5-1-7-16,2-8-6 0,6-10-7 0,8 1 0 15,1-9-3-15,7-10 3 0,3-12 7 0,1-5 9 16,5-11 9-16,2-11 11 0,1-9 21 16,0 1 9-16,0-12 7 0,1 3 7 0,-7-4 7 0,3-2-2 15,-10 7-4-15,1-2-2 0,-5 7-13 0,-7 0-4 16,-1 5-10-16,-6-1-6 0,2 7-11 0,-10 7-8 0,3 3-11 16,2 0-8-16,-5 5-8 0,1 8-13 0,-1 7-15 15,2 3-64-15,3 16-44 0,1-4-75 0,1 13 168 16,1 2-147-16,3 3-70 0</inkml:trace>
  <inkml:trace contextRef="#ctx0" brushRef="#br0" timeOffset="5274.6">5586 10125 1246 0,'-2'-4'546'0,"0"0"-326"0,-1 3-132 0,1 2 38 16,1 6-26-16,-2-1-14 0,2 4-12 0,0 6-11 15,0 9-29-15,-1-2-6 0,1 17-6 0,0-3-5 16,0 5-8-16,-1 1-2 0,1 2-3 0,1-2-1 16,1-4-2-16,1-3 0 0,1-7-1 0,-1-4 0 15,0-8-2-15,2-7 0 0,0-7-1 0,-1-1 1 16,1-3 2-16,-1-13 0 0,1-9 8 0,0 2 2 15,-1-2 3-15,1-7 2 0,1-3 2 0,-2-7 0 16,0-5-2-16,2 0 1 0,-2 3-7 0,8-6-2 16,-1 1-2-16,4 1-1 0,4 0-1 0,4 3-3 15,2 3 0-15,6 1 0 0,-2 7 0 0,1 11-17 16,1-5-20-16,-1 27-27 0,-2-6-34 0,3 12-208 16,-5-1 241-16,9 26-146 0,-8-5-104 0</inkml:trace>
  <inkml:trace contextRef="#ctx0" brushRef="#br0" timeOffset="5737.08">6936 9651 675 0,'0'-9'462'0,"2"-1"-166"16,-2 3-144-16,-1 2 98 0,0 2-73 0,-1-3-9 15,-2 4-23-15,0 0-10 0,-3 2-8 0,1-2-10 16,-1 1-35-16,-3 0-11 0,-3 1-6 0,1 4-11 16,0-3-22-16,-3 1-5 0,1 1-7 0,-4 1-8 15,-1 2-4-15,0 1-2 0,-1 0-6 0,-5 6-4 16,0 0-2-16,-2 3-1 0,-4 7 0 0,0 11 0 16,1-1-3-16,1 10 1 0,4 5-1 0,7 11 4 15,-4-1 0-15,19 13-2 0,1-3 2 0,10 0-1 16,-2 4 2-16,24-13-2 0,-1 2 2 0,8-12-5 15,11-10-6-15,4-16-9 0,-3-2-10 0,11-16-45 16,0-10-19-16,10-11-24 0,-7-2-31 0,-6-4-27 0,-2-12-36 16,5-8 124-16,2 1-90 0,-11 0 14 0</inkml:trace>
  <inkml:trace contextRef="#ctx0" brushRef="#br0" timeOffset="6044.61">7371 9858 1667 0,'-19'11'687'0,"-4"-6"-448"0,5 1-154 0,2 1 39 16,0-2-28-16,0 2-23 0,2-1-8 16,4 5-11-16,-1-2-9 0,0 1-15 0,0 1-9 0,-4 2-5 15,5 2-7-15,3-1-8 0,-4 1-2 0,0 1-1 0,1 2-2 16,7 1-3-16,-3 1 1 0,7-4-3 16,5-2-5-16,0-1-1 0,9-2 0 0,5-4 1 0,1-7-2 15,2 1 2-15,5-7 2 0,2-5 0 16,2-3 6-16,-3 0 3 0,3-2-1 0,-1-2 2 15,0 2 3-15,-2-1 3 0,-8 8 1 0,1-1 3 16,-5 6 7-16,-7 3 0 0,-6 5 3 0,-2 3 0 16,-7 8 0-16,-5 6-3 0,-3 7-1 0,-2 2-2 15,0-2-9-15,-3 7-2 0,2 0-27 0,-2 0-18 16,6-1-23-16,3-8-20 0,4-4-30 0,2-2-91 16,9-12-47-16,-2 4-69 0,11-14 210 0,11-12-186 15,-2 0-68-15</inkml:trace>
  <inkml:trace contextRef="#ctx0" brushRef="#br0" timeOffset="6322.63">7924 9652 999 0,'-14'28'611'16,"1"8"-309"-16,2 1-198 0,-5 0 128 0,2 1-158 16,2 4-6-16,-2 7-14 0,3 3-1 0,-1 1-2 15,4-10-15-15,1 3-7 0,1-2-3 0,3-6-7 16,3-8-6-16,0-10-13 0,2 2-1 0,1-12 1 15,3-4 3-15,1-9 19 0,1 1 7 0,1-15 5 16,0 0 8-16,1-7 10 0,2 0 3 0,-2-12-3 16,-2 1 0-16,1-5-16 0,0-2-5 0,-2-1-6 15,0 2-4-15,2 1-11 0,-1-1-3 16,8 3-1-16,-1 2-3 0,-2 4-2 0,15 9-1 0,-6 0 0 16,2-2-3-16,-1 9 2 0,-2 7 0 0,-4 2-3 0,6 5-20 15,-9 4-15-15,0-2-26 0,4 8-27 16,0 4-139-16,-1-1 175 0,6 6-114 0,3-6-70 0</inkml:trace>
  <inkml:trace contextRef="#ctx0" brushRef="#br0" timeOffset="6772.74">9043 8986 1134 0,'-3'-16'535'0,"1"4"-304"0,2-1-132 16,0-2 74-16,6-2-70 0,-3 2 6 0,0 3-1 16,2 2-4-16,0 0-5 0,-1 1-8 0,-1 2-25 0,-3 1-13 15,-1 9-14-15,-1-2-13 0,2 1-19 0,-3 8-6 16,-1 6-3-16,1 10-5 0,-1 19 0 0,1-6 0 15,-1 7-1-15,2 16 2 0,-1 3-3 0,2 10-5 16,1 8-4-16,0-1-14 0,0-3-4 0,0 7 0 16,2-9-22-16,5-6 4 0,-2 5 4 0,9-25 5 15,-6-1 7-15,2-14 21 0,4 6 5 0,-8-26 3 16,4 3 26-16,-5-11 4 0,-3-8 1 0,-2-7 2 16,-2-2-1-16,-6-8 1 0,-2-5-3 0,-6-2-2 15,0-3-1-15,0 3-4 0,-15 1-2 0,-8-7-1 16,1 1 0-16,3 6-2 0,-8 1-3 0,5 3 0 0,-9-1-6 15,7 4 0-15,-5-3-2 0,15 14 0 0,-4 4 2 16,5 0 0-16,1 6 5 0,5 8 1 0,8 14 8 16,-1 0 3-16,6 11 3 0,8 0 1 0,13 5 5 15,-8 3 0-15,34-8-1 0,-5 0-2 0,12-9-2 16,2 2-4-16,25-20-1 0,-6 3-3 0,6-14-49 16,5-8-42-16,-4-9-70 0,3-2-115 0,8-13 196 15,-6-9-137-15,-3-3-66 0</inkml:trace>
  <inkml:trace contextRef="#ctx0" brushRef="#br0" timeOffset="7842.04">6282 11448 1205 0,'-1'-6'538'0,"1"1"-321"0,-3-2-128 0,3 3 35 15,-5-1-22-15,1 0 7 0,1-2-5 0,-3 0-24 16,-2 1-8-16,-1-2-10 0,-4 0-8 0,-4 1-9 15,1-2-8-15,-4 4-14 0,-7-1-6 0,3 0-3 16,-7 4-4-16,-3 1-2 0,-3 4-3 16,2 1-3-16,-5 1 0 0,1 5-2 0,-7 5-3 15,3 0-2-15,-11 7-2 0,3 0 0 0,0 8 0 16,-2-3 0-16,1 9 1 0,-2-3-2 0,3 10 1 16,6 2 1-16,-3 2 2 0,0 3-1 0,3 3-2 15,-1 6 4-15,3 2-2 0,3 3 1 0,0-10 2 0,13 8 1 16,-2 5-1-16,2 0 1 0,5-8 2 0,6-2-2 15,2-5 1-15,-3 6 2 0,7-7-2 0,-1 1 1 16,8-9 0-16,-1 0-1 0,4 1 0 0,2-2-1 16,2-3 1-16,5-1-2 0,-1-2 2 0,1-3-1 15,-1-2-1-15,6-1 2 0,-4 1 0 0,5-4 1 16,0 2-1-16,2-2 0 0,1-1 0 0,4 0 0 16,0 1 0-16,4-3-1 0,2 0 1 0,6 2 0 15,-3-4 0-15,3 0 0 0,5 0 1 0,-2 2 0 16,1-2 2-16,-8-2-1 0,0 0 1 0,8 1-1 15,1 2 2-15,-6-3-1 0,5-2-2 0,3 3 1 0,5-1-2 16,5 1 0-16,-1 0 0 0,-6-4 0 0,7-3 0 16,1 1-1-16,-4-2 1 0,8-2 0 0,-1-6 0 15,-2-3 0-15,4-2 0 0,-3-3 0 0,-1-4-1 16,2-1 1-16,-9-7-2 0,4 1 1 0,0-6 0 16,-3 4 1-16,-2-12 0 0,0 4 0 0,-2-4 2 15,-2-2 1-15,-3-2 0 0,-3 0 2 16,-9 4 0-16,-5-2-1 0,4-10 2 0,-2 2 0 15,-7 4 0-15,-1-4-1 0,-3 1 1 0,1-9 0 16,-3 1-2-16,0-2 3 0,-5 7-3 0,1-3 0 16,0-2-1-16,-2 2 2 0,0 3-1 0,-2 2-2 15,1-2 1-15,-1 4 0 0,-1-1-1 0,0 2-2 16,-1 1 3-16,0-2-3 0,2 2 1 0,-1 1 0 16,-1 0 0-16,4 0-1 0,-2 2 0 0,-1-1 1 15,2 1-1-15,-1-2 0 0,1-1 0 0,-1 1 0 16,-1-2 0-16,1-3 0 0,-1 1 0 0,1 4 1 0,-2-3-1 0,0-4 1 15,-1-2 1-15,-1 4-1 0,-2 1 1 0,-1-1 1 16,-4-4 2-16,-4 1 1 0,2-4 2 16,-2 11 2-16,-7-1 2 0,1 0 1 0,-4 3 0 15,-3 3 2-15,-3 2 0 0,0 1-3 0,-4 3-1 16,-3 2-1-16,-7 2-2 0,3 1 0 0,-6 8-3 16,1-2 0-16,-3 5-1 0,-1-1 1 0,-1 6-2 15,3-1 2-15,-5 3-2 0,1 1 3 0,-2 1 0 16,4 1 1-16,-1-2-1 0,-3 3 1 0,7-4 0 15,-3 1-2-15,12 0-1 0,6-6-3 0,1 0-31 16,-2 1-38-16,11-3-65 0,6-1-119 0,3-5 192 0,-1-4-161 16,3-3-104-16</inkml:trace>
  <inkml:trace contextRef="#ctx0" brushRef="#br0" timeOffset="12446.47">14274 6849 1473 0,'-4'4'637'0,"-1"0"-472"15,-1 1-140-15,-2 3-11 0,2-3-7 0,0 0-4 0,-2 8 0 16,1 5-5-16,-1-1-6 0,0 4-4 0,-6 6-9 16,0 4-3-16,-5 3-1 0,-3 7-1 15,-4 4-1-15,1 0 2 0,-5 6 5 0,0 1 4 0,0 6 11 16,-1-3 1-16,3 11 1 0,1-7 3 0,-1 7 3 15,2 0 5-15,3 6 1 0,-2 1 4 0,3 2 5 16,1 1 2-16,2 2 3 0,-1 1 2 0,0 3 3 16,0 0-1-16,-1 3-1 0,4-3 0 15,1-11-2-15,3 0-3 0,-6 14 3 0,0 1-3 16,5-13-5-16,0-1 1 0,-1-1 0 0,-6 11 0 16,3-3-3-16,-3 4 2 0,5-19-5 0,1 8-1 15,-2 0-1-15,5-3-4 0,2-5-1 0,5-4-4 16,-3-1 0-16,6-4 0 0,2 1-2 0,2-3-1 15,0-1 0-15,8 4-1 0,0 0-1 0,5 6 2 16,-1-5 0-16,6 14 1 0,-2-2-1 0,4 5 0 16,1 4 2-16,3 2-2 0,0 2 3 0,-5-10 0 0,5 5 0 15,4 12-3-15,1-3 3 0,-1-12-3 0,0 3-2 16,1-6-1-16,9 10-7 0,6-14 1 0,-2 7 0 16,-1-24 0-16,6 2-4 0,2 0 0 0,2-10 1 15,3-3 2-15,6-14 6 0,-3 0-2 0,7-6 1 16,3-5 2-16,0-4 3 0,3-1 3 0,3-3-2 15,5-3 3-15,-1-3-3 0,0 2 2 0,7 1 0 16,-5 3-1-16,8 3 1 0,0-5 0 0,0 18 0 16,-3-2 1-16,4 12 1 0,0 7 0 15,-4 11 1-15,6 3 0 0,-20-3-1 0,-1 15-2 0,14 11 0 16,4 2 0-16,-16-7 0 0,2 3 0 0,-2-5-1 0,8 8 1 16,6-7 3-16,0 5 4 0,-8-27 0 0,10-3 5 15,1 0 6-15,7-17 2 0,7-11 1 0,3-22 1 16,-4 0-4-16,8-22 1 0,0-4-3 15,4-13-6-15,-2 0-3 0,2-10-5 0,-6 0-1 16,-2-3 0-16,5 0 1 0,-16-4-2 0,6 3 1 16,-2-3-1-16,-7-2 0 0,-3 2-1 0,0 1-5 15,3 5-6-15,1 0-2 0,-4 10-1 0,-3 1-2 16,-13 10 1-16,-12 18 2 0,11 2 1 0,3 4 2 16,-22 7 6-16,-4 12 3 0,1 3 2 0,6 7-1 15,-4 7 1-15,4-1 0 0,-13-2 0 0,5-2 0 16,5 2 0-16,-2-6 0 0,2-8 0 0,0-15 0 15,1-1 1-15,5-16 1 0,-1-15 3 0,7-19 1 16,-3 5 1-16,4-34-2 0,0 1 1 0,-1-13 2 16,2 0-2-16,-5-13 2 0,3-2-2 0,-4-2 1 15,-3-4 0-15,-6-3-1 0,1 2 1 0,-9 17 0 0,-5-6 1 16,1-18-2-16,0 3 0 0,-11 17-2 0,-4-2 0 16,-1 11 2-16,-2-11 2 0,-7 16 10 0,3-8 2 15,-13 37 8-15,-4 2 10 0,1 4 3 0,-9 15 3 16,-3 3 1-16,-3 15-3 0,-2 1-9 0,-3 8-5 15,0-2-7-15,-1 1-12 0,-1 0-2 0,-1-2-4 16,4-6-2-16,-1-9-4 0,1 5 0 0,8-24-2 16,-5 3 2-16,5-12-1 0,-1 1 0 0,-1-24 1 15,2 4 0-15,2-9 3 0,-4-7 1 16,-3-1 1-16,1-2 0 0,1 11 2 0,-7-2-2 0,1-11 2 16,-2 1 1-16,-3 13-2 0,1 4 1 0,-2 1 0 0,-8-13 1 15,-4 9 1-15,3-5 0 0,2 19-3 0,-10-6 3 16,-2-1-1-16,-1 8 2 0,-5 9-2 0,-6 15 0 15,3-2-1-15,-11 16-1 0,-3 8 0 0,-5 10-3 16,2 3 0-16,-10 14-3 0,2 0 2 16,0 3-2-16,-2 1-1 0,3-2-1 0,-5 0 0 15,7-3-2-15,1-3-2 0,6-8-1 0,0-1 0 16,3-7-4-16,3-5 2 0,-1-10 2 0,1 2-1 16,12 1 3-16,-3-8 1 0,-8-6 1 0,2 0 0 15,4 4 3-15,2 1 2 0,2 1-1 0,-10-7 1 16,2 2 0-16,-1-2 1 0,8 10 0 0,-7-5 0 15,2-2-1-15,-1 4-2 0,-1 0-1 0,-3 6-1 16,2 1 0-16,-2 3-2 0,-1 11-1 0,-2 7-3 16,-3-2 2-16,1 23-1 0,-2-2 2 0,-1 13 2 15,-1-3 1-15,1 18 1 0,-1-4 2 0,0 4 2 16,-1 5 1-16,-3-6 3 0,6 3-2 0,9-8 3 0,0-4-2 16,-9-3 2-16,2-1 1 0,11-4 1 0,5-6-1 15,-2-2-1-15,-10-2 3 0,6-5-2 0,0-1 2 16,13-2-1-16,-7-2-3 0,-3-3 0 0,8-2-2 15,0 0 0-15,-2-5-1 0,2-1-1 0,-2-4 0 16,2 3 0-16,-1-1 0 0,-2 0 0 0,1-1 0 16,0 1 1-16,1 1 0 0,2 2 0 0,-3 2 2 15,1 0 0-15,-1 2 3 0,1-1 4 0,-4 8 1 16,0-3 0-16,0 4 4 0,-2 2 0 16,-6 5 1-16,-1 1-1 0,9-1-2 0,-15 8-4 0,-11 11-2 15,1-1 1-15,3 2-4 0,-5 7 0 0,-9 5-3 0,-10 11 1 16,-10 11-3-16,3-2-6 0,4-5-10 0,-9 9-44 15,-1 1-24-15,2-3-37 0,4-3-41 0,7-3 105 16,4 1-89-16,11-5-27 0</inkml:trace>
  <inkml:trace contextRef="#ctx0" brushRef="#br0" timeOffset="13774.02">14777 7482 287 0,'-1'-1'210'0,"0"1"-56"0,1 0-63 16,-1-2 34-16,2 1-4 0,-1 1 3 0,1-2-8 16,0 0-4-16,1 1-4 0,-1-1-2 0,1 0-4 15,-1 0-1-15,0 1-1 0,1-4-6 0,-1 4-19 0,0 1-7 16,-1 0-4-16,1 1-9 0,-1 3-19 0,0 2-9 15,0 4-7-15,-2 9-4 0,1 11-6 0,0-5 0 16,-1 9-7-16,-1 9 1 0,1-2-1 0,1 9 0 16,1-4-1-16,0 1 0 0,-1-2 1 0,3-2-1 15,-1-7-1-15,2-8 1 0,-2 3 0 16,0-20-1-16,1 4 0 0,-2-14 3 0,0 2 0 16,-2-16 1-16,1 1 3 0,-2-9 4 0,1-8 2 15,-2-1 0-15,1-3 4 0,-1 3 0 0,-1 0 0 0,-1-8-1 16,1 1-1-16,-2 2-6 0,2 2-2 0,0-2-1 0,2-1-4 15,2-2-1-15,-1 1 0 0,3 7-3 0,5-1-2 16,1 1 2-16,3 5 1 0,0 4 1 16,5 6 1-16,1 0 1 0,1 6 0 0,4 3 1 15,0 5 1-15,0 1-1 0,3 2-1 0,1 5-3 16,-1-1 4-16,1 2-3 0,-3 1-4 0,-1 0-11 0,1-2-41 16,-1 1-27-16,-3-4-38 0,-2 0-63 15,-1-1 125-15,-2-1-101 0,-4 1-33 0</inkml:trace>
  <inkml:trace contextRef="#ctx0" brushRef="#br0" timeOffset="14729.93">15649 7577 1153 0,'1'-1'544'0,"-1"-1"-301"15,0-3-138-15,-2 1 36 0,-1-2-4 0,-4 1 12 16,-1-3-7-16,1 0-36 0,-3 2-7 0,-2-4-11 0,-4-2-8 16,-5-3-12-16,1 1-12 0,-1 2-26 0,-1-2-9 15,-1-2-9-15,-1 3-6 0,-4 2-2 0,1 7-9 16,2-2-3-16,-2 5-3 0,5 4-1 0,0 10-4 15,-2 1 1-15,6 9-1 0,3 1 0 0,5 7 5 16,-1-1 1-16,11 8-1 0,0-5-5 0,3 0-21 16,1 2-6-16,14-9-5 0,-3-1-3 0,10-5 0 15,1-5 0-15,2-11 2 0,-2 2 8 0,3-5 24 16,-5-8 7-16,3-8 5 0,3 4 6 0,-11-6 1 16,-1-3 1-16,-2 1 2 0,3 0 0 15,-6-2 2-15,3-1 2 0,-7 7 0 0,-4 1 0 16,3 2 5-16,-5 4-2 0,0 6 1 0,-3 3 0 0,0 3-2 15,0 7-2-15,-1 4-1 0,0 5 0 16,1 1-7-16,-1 5 1 0,0-1-2 0,1-1-31 16,1 1-22-16,2-6-24 0,2 2-34 0,1-6-135 15,-1-1 183-15,6-5-124 0,0-1-67 0</inkml:trace>
  <inkml:trace contextRef="#ctx0" brushRef="#br0" timeOffset="15082.13">15846 7457 1301 0,'-11'16'541'0,"-1"8"-352"15,0 1-120-15,2 4 27 0,0-2-5 0,3 7 0 16,-1 0-4-16,0 0-26 0,3 0-8 0,2-3-8 16,1-2-8-16,-1-2-23 0,4-13-6 0,2-2-2 15,0 1 0-15,1-5 1 0,0-8 1 0,4-2 0 0,-2-6 2 16,2-6 2-16,0 2 0 0,-1-5-1 0,0-7-1 15,2 0-1-15,-1-6-1 0,0-3-4 0,2 0-1 16,-2-1-2-16,2-3 0 0,3-1 0 16,3 2-1-16,-2-1 0 0,11 3 1 0,-3 0 3 0,2 4 5 15,0-3 3-15,-1 15 1 0,2-1 2 0,-4 9 7 16,-5 7 2-16,-1 12-2 0,0 1-1 0,-6 13-3 16,-2 9-1-16,-3 10-2 0,-1 2-2 0,-1-2-6 15,-7 6-2-15,-3 8-7 0,0 0-11 0,-1-8-15 16,-1-3-14-16,2-6-21 0,-1-1-67 0,6-15-37 15,-3 8-47-15,6-20-74 0,2-6 185 0,3 0-136 16,1-9-35-16</inkml:trace>
  <inkml:trace contextRef="#ctx0" brushRef="#br0" timeOffset="15361.24">16505 7167 1017 0,'0'-18'585'0,"1"4"-280"0,1 0-183 16,2 0 173-16,1-1-183 0,-2 3-17 15,1 1-8-15,0 9-18 0,-2-5-10 0,-2 14-15 16,-1 3-9-16,-1 10-18 0,2-3-6 0,-8 27-5 0,1-5-3 16,1 7 0-16,-4 11-3 0,-3 1 4 15,1 3-3-15,-2 2-13 0,1 0-9 0,-3-5-10 16,4 1-8-16,-2-7-6 0,1-14-11 0,7 1-11 15,0-1-6-15,0-12 7 0,6-12-2 0,5-5-4 0,-2-9-26 16,7-19-15-16,0 8-9 0,3-19-14 0,0-10-62 16,4 0-24-16,0-14 6 0,2 1 112 0,4-5-102 15,1-1-25-15</inkml:trace>
  <inkml:trace contextRef="#ctx0" brushRef="#br0" timeOffset="15584.5">16767 7115 426 0,'44'-54'403'0,"-7"24"-87"0,2-3-161 0,-6 12 114 15,-5 10-48-15,-6 9-35 0,-1 1-32 0,-10 10-41 16,-2 6-9-16,-7 6-8 0,0 3-8 0,-2 0-20 15,-9 5-3-15,-6 9-3 0,-1-2-8 0,-1-3-22 16,-5 3-6-16,0-2-6 0,-8 3-4 0,-3-4-2 16,-1 4 3-16,2-12-3 0,-5 3 4 15,0 0 0-15,-3-4 0 0,5-5 1 0,1-2-1 0,-1-1-1 16,6-5-3-16,3-1-3 0,5-5-4 0,-1-2-2 16,12-3-2-16,-3 2-1 0,8-1 0 0,-2-1-2 15,13 2 0-15,-3 1 0 0,8 3 0 16,4 1 0-16,7 3 0 0,0-1 1 0,0-1 0 0,8 6-1 0,8 4 1 15,-1 2 1-15,-3-1 0 0,5 4-1 0,-8 3-7 16,6 4-72-16,-8 5-51 0,5-1-74 0,-11-8 151 16,5 1-149-16,-6 0-85 0</inkml:trace>
  <inkml:trace contextRef="#ctx0" brushRef="#br0" timeOffset="15978.26">17331 7498 895 0,'-6'-3'430'0,"-1"-2"-219"0,7 4-97 0,0-2 25 15,1 3 5-15,6 0-2 0,-1-2-16 0,2 1-10 16,6 1-12-16,1 4-12 0,0-1-31 0,2-1-9 15,0 3-12-15,1-2-7 0,0 2-17 0,0 0-5 16,1 0-4-16,-1 0-3 0,-2-1-41 0,1 0-25 16,-5 0-28-16,1 1-36 0,-2-1-44 0,-9-3-76 0,4 4 155 15,-4-1-122-15,-2-2-5 0</inkml:trace>
  <inkml:trace contextRef="#ctx0" brushRef="#br0" timeOffset="16135.69">17255 7698 1349 0,'-11'15'566'0,"-7"-2"-355"0,25-7-131 0,-2 2 42 16,12-3-29-16,6-2-8 0,7-3-4 0,-1-1-8 16,3-5-26-16,5 0-22 0,3-3-31 0,1-1-48 15,-7 0-73-15,3-5-106 0,12-5 172 16,1 3-127-16,-7 1-53 0</inkml:trace>
  <inkml:trace contextRef="#ctx0" brushRef="#br0" timeOffset="16945.18">18416 7187 900 0,'-5'-4'431'0,"3"0"-232"0,0-1-108 15,0-3 30-15,3 1-6 0,0 1 9 0,1-1-3 16,2-1-37-16,-2 2-9 0,-1-1-9 0,2 1-10 16,0 4-10-16,0-1-8 0,-1 1-20 0,0 3-5 15,1 1-1-15,-2 5-5 0,0 4-2 0,0 3-4 16,0-4-8-16,0 8-11 0,-1-4-14 0,1 2-45 15,0 0-26-15,0-3-32 0,2 0-48 0,0-3 114 16,-1 2-89-16,5-9-22 0</inkml:trace>
  <inkml:trace contextRef="#ctx0" brushRef="#br0" timeOffset="17113.39">18609 7103 1322 0,'-12'21'572'15,"2"2"-359"-15,-1-2-138 0,2 5 16 0,0 0-6 16,2 0-7-16,-1-4-12 0,5-3-38 0,-4 2-26 16,7-7-34-16,0 3-45 0,2-7 59 0,1 0-44 15,-3-6-26-15</inkml:trace>
  <inkml:trace contextRef="#ctx0" brushRef="#br0" timeOffset="18272.08">18879 7383 728 0,'-3'-4'385'0,"4"0"-188"16,-1 0-108-16,0-1 84 0,1 2-95 15,1 0-4-15,-1-2-1 0,0 1-5 0,0 1-10 16,2-2-7-16,-1 0-18 0,1 0-2 0,1 0-6 16,0-1-2-16,0 4-4 0,2-4-5 0,-1 1 0 15,1 2 0-15,0-1 0 0,0 2-2 0,-1 0 3 16,0 1-2-16,-1-3 2 0,1 2 4 0,-2 1 1 15,-1 0 1-15,0 0 1 0,1 1 1 0,-1 0 0 16,-1-1-1-16,0 0 0 0,0 1-3 0,1 0-1 0,-1 0 0 16,2 0 0-16,-3 0-3 0,1 0 0 0,1-1-2 15,2 0 0-15,2-3-4 0,-2 1 2 0,2 0-4 16,3 1-1-16,-2-2-2 0,3 1 0 0,-1 1-1 16,2 0 1-16,0 1-1 0,0 1-1 0,0 0 0 15,0 1 0-15,0 0 0 0,1 2 0 16,-2 1-1-16,-2 4 1 0,1-1 0 0,1 5-2 0,-1-3 1 15,-3 4 0-15,1-1 1 0,1 5 0 16,0-1 0-16,1 3-2 0,-3 0 2 0,-2-1 0 0,0 3 1 16,2-2 0-16,-2 2-2 0,0 4 0 15,-2-2 2-15,1 0-1 0,-1 0 0 0,0 0 1 0,0 2 0 16,-4-1 1-16,0 2 0 0,2-5 0 0,-5 4 1 16,2-2 1-16,-3 2-1 0,-2-3-1 0,-2 1 2 15,3-1-2-15,-5-2 1 0,-7-1 0 0,2 2-2 16,0-1 1-16,-5 0-1 0,2-1 1 0,-1-3-2 15,-3 3 2-15,4-6-3 0,2 3 1 0,-1-7-2 16,0 2-1-16,2-7-1 0,-2 2 1 0,3-4-4 16,-1-2-1-16,2-2 1 0,-3-3-1 0,5 1 2 0,2-4-2 15,-2-2 2-15,2-2-1 0,2-1 1 16,1-2-2-16,5 0 2 0,1-3-4 0,3-4 1 0,-1 1 1 16,6 5 0-16,5-6 2 0,0 1 4 15,5 1 3-15,0 1 2 0,7 4 8 0,2-1 2 16,2 3 3-16,4 3 0 0,2 5 3 0,-2-2-3 15,4 4-3-15,-3 2-1 0,-3 1-4 0,2 1-1 16,-7 5-3-16,-1 0-1 0,-5-1-1 0,3 4-1 16,-7 2 1-16,3 0 2 0,-5 0-1 0,-2 1 0 15,-4-1 2-15,2-1-2 0,-1 0 0 0,-4-4-1 0,1 2-9 16,0-3-12-16,-2-1-13 0,0-1-14 0,1 0-23 16,-1-2-77-16,0-1-56 0,-1 1-144 0,1-1 246 15,0 0-204-15,0 0-98 0</inkml:trace>
  <inkml:trace contextRef="#ctx0" brushRef="#br0" timeOffset="18572.45">19657 7156 1135 0,'-6'10'496'15,"0"-1"-294"-15,5-4-120 0,-5 5 34 0,0 2-24 0,0 4-24 16,-2 2-7-16,-1 1-10 0,6 0-14 0,-7 0-19 0,6-2-6 16,-1 3-3-16,3-1-3 0,-1-5-6 0,3-1-11 15,0 1-11-15,-1-4-31 0,7-2-19 0,-3 1-24 16,3-4-30-16,0-4 78 0,2 0-67 0,3-2-13 15</inkml:trace>
  <inkml:trace contextRef="#ctx0" brushRef="#br0" timeOffset="18680.64">19884 7177 1347 0,'0'17'581'0,"0"7"-367"16,-2-3-133-16,-1-2 18 0,-3 5-4 0,2 5-5 15,0 0-9-15,0-3-28 0,0 1-10 0,-1-1-8 0,3 5-35 16,2-4-35-16,0 2-56 0,4-10-82 15,0-3 129-15,-2 1-91 0,4-9-46 0</inkml:trace>
  <inkml:trace contextRef="#ctx0" brushRef="#br0" timeOffset="20813.16">14952 9010 354 0,'6'-4'296'0,"-4"-4"-74"16,1 1-98-16,3-1 66 0,-1 1-10 0,-3-1-41 15,3 1-10-15,-4 1 5 0,1-2-11 0,2 3-27 16,-3 2-8-16,0 0-8 0,-7 0-4 0,-2 2-9 15,0 0 0-15,-2-1-29 0,-1 5-5 0,-5-2-7 16,1 3-4-16,-4 3-4 0,3 1-7 0,-3-1-4 16,-1 6-9-16,3-1 3 0,-2 1 1 0,2 0-2 15,2 3-3-15,2 1 1 0,-2 1-2 0,2 0 2 16,4 2-3-16,-1-1 3 0,3 0-2 0,-2 1 1 16,7-1 1-16,-2-2-1 0,4 1 0 0,0 1-1 15,5-4 3-15,-1 4-2 0,0-5 1 0,4-3-2 0,4 3 1 16,-1 1 1-16,1-4-1 0,3 0 3 0,-2-2-1 15,6 2 0-15,1 2 1 0,-1-1 4 0,-3-3 1 16,-2 5 5-16,1-1 2 0,-4 3 1 0,-3 3 0 16,-4 0 4-16,-2 0 0 0,-2 5-3 0,-8 0 1 15,-2-4-4-15,3 3-1 0,-10-6-1 0,2 2 0 16,-3-5 0-16,-1 1-2 0,2-6-1 0,-1-1-1 16,0-1-2-16,1-5-3 0,2 0-11 0,0-2-9 15,3-1-42-15,2-3-19 0,2-3-20 0,0 0-24 16,3 1-20-16,3-4-29 0,1-1 97 0,1 0-69 15,4 1 17-15</inkml:trace>
  <inkml:trace contextRef="#ctx0" brushRef="#br0" timeOffset="21068.99">15205 9213 1387 0,'-12'2'581'0,"1"4"-387"0,-3-2-132 0,1 5 24 0,2 5-14 15,-3 3-4-15,2 2-7 0,1-2-9 16,-1 6 0-16,5 2-11 0,1 8-4 0,5 5-7 16,-2-2-6-16,6-3-15 0,4 0-4 0,3 2-2 15,1-4-8-15,3-6 6 0,6-9-1 0,0-2 1 16,3-10 1-16,1-4 0 0,6-11 4 0,-2 1 3 16,6-14 1-16,-5-1-1 0,-3-3 4 0,4-2-1 15,-9-4-1-15,1 1 0 0,-5 2-1 0,-3 1-3 16,-4 4-1-16,1 0-1 0,-2 3-39 0,-1 3-25 15,-1 2-29-15,-3-1-32 0,2 5-43 0,-5 4-67 0,5 1 143 16,2 4-115-16,-3 0-3 0</inkml:trace>
  <inkml:trace contextRef="#ctx0" brushRef="#br0" timeOffset="21404.09">15808 9239 1542 0,'2'0'670'0,"-2"0"-433"0,0 0-158 16,-5 6 52-16,0-3-33 0,5 4-49 0,-3 1-6 15,-2 3-8-15,2 7-8 0,-4 8-6 16,0-2-8-16,3 0-8 0,-1 8-38 0,-1 0-23 16,3 2-29-16,3-3-36 0,0-2 84 0,0 1-71 0,2-4-28 15</inkml:trace>
  <inkml:trace contextRef="#ctx0" brushRef="#br0" timeOffset="21694.78">16204 8887 1610 0,'1'3'628'15,"-1"3"-434"-15,-5-3-128 0,2 6 24 0,1 1-16 16,0 5-30-16,-1-3-3 0,1 11-1 0,1 0-2 16,-2 7-15-16,2 3-7 0,2 10-8 0,-3-2-4 15,2-3-4-15,-2 7 0 0,1 5-23 0,-1 2-18 16,2-5-23-16,-1-3-3 0,1-4-7 0,0 6-30 16,0-8-10-16,1 4-8 0,1-14 10 0,1-5-5 15,-2 0 11-15,2-9-10 0,0-3-8 0,2-11-22 16,-4-1-24-16,1-9-35 0,-1-3 128 0,-1-7-104 15,1 0-41-15</inkml:trace>
  <inkml:trace contextRef="#ctx0" brushRef="#br0" timeOffset="21842.08">16168 9446 458 0,'-14'-28'390'16,"-1"-1"-96"-16,-3 7-145 0,0-4 102 0,0 4-78 15,-2 1-19-15,2 3-14 0,2 2-13 0,1 2-40 0,6 5 0 16,-1 1 12-16,3 2-2 0,1 4-5 0,5 3-7 16,1 5-9-16,2 1-8 0,8 7-12 0,-2-2-12 15,5-2-20-15,7 1-1 0,1 0-3 0,7-2 0 16,6-5-5-16,7-4-8 0,-1-2-10 0,9-6-24 15,-3-3-24-15,0-3-143 0,4-2 159 0,-7 3-96 16,3-3-73-16</inkml:trace>
  <inkml:trace contextRef="#ctx0" brushRef="#br0" timeOffset="22456.31">17008 9163 1016 0,'-5'-1'525'0,"2"-1"-263"0,1 2-144 15,0 0 48-15,1 0-18 0,2 0-17 0,4 0-32 16,-1 0-13-16,5-4-14 0,0-1-9 0,3 1-24 16,-1 1-9-16,5-3-10 0,-1-1-7 0,2 2-8 15,2 2-3-15,3-2-3 0,-2 2-13 0,4 1-52 16,2-2-22-16,-4 2-29 0,-1-1-39 0,-1 2-52 15,-1 1-114-15,2 3 205 0,3-1-138 16,-10 2-11-16</inkml:trace>
  <inkml:trace contextRef="#ctx0" brushRef="#br0" timeOffset="22585.07">17041 9456 1191 0,'-12'20'627'0,"3"0"-355"16,5-12-177-16,5-6 143 0,0 3-158 0,8-5-28 15,3 0-4-15,6-1-1 0,-1-4 0 0,-1 0-14 0,8-5-17 0,3 1-81 16,1 0-52-16,0-2-83 0,1 0 147 16,6-3-113-16,3-4-101 0</inkml:trace>
  <inkml:trace contextRef="#ctx0" brushRef="#br0" timeOffset="23016.1">18045 8862 1116 0,'0'-1'500'0,"0"-2"-298"16,0 2-116-16,-3-1 28 0,3 1-15 0,-2 1-4 0,1 1-7 16,-1 0-27-16,-1 3-10 0,-2 2-13 0,0 1-11 15,-1 6-9-15,1-1-4 0,1 2-15 0,-1 3-39 16,0 0-24-16,2 5-28 0,1-1-37 0,2 0 88 16,0 1-75-16,0 0-28 0</inkml:trace>
  <inkml:trace contextRef="#ctx0" brushRef="#br0" timeOffset="23194.15">18295 8803 1534 0,'-10'4'622'0,"1"1"-427"16,-1-1-132-16,1 6 27 0,5 0-19 0,-4 2-6 15,-1 1-5-15,3 4-11 0,-2-2-7 0,8 4-9 16,-5-4-8-16,3 1-32 0,-4-1-22 0,7-3-24 15,0 2-35-15,-1-5-135 0,0-2 171 0,7-3-111 16,4 3-70-16</inkml:trace>
  <inkml:trace contextRef="#ctx0" brushRef="#br0" timeOffset="23805.86">18725 8801 984 0,'-7'-6'472'0,"3"0"-238"15,5 0-115-15,1 2 47 0,0 0-13 0,0-1-31 0,0 4-9 16,-1-3-5-16,1 2-14 0,0 3-38 0,-1 0-10 16,-1 4-10-16,-1 9-8 0,1 10-7 0,-1-4 0 15,-2 9-14-15,0 11-2 0,-1 0 0 0,3 10-3 16,-1 1-1-16,2 4 1 0,-2-1-2 0,2 3-8 15,0-4-2-15,0 0-1 0,0-1-2 0,0-4 1 16,0-7-1-16,0-6 1 0,0 2 2 0,0-16 2 16,0 3 5-16,0-11 6 0,0 2-1 0,-4-13 0 15,1 2 1-15,2-6-2 0,-3-5 2 0,3-3-1 16,-3-3 0-16,2 1-2 0,2-8 0 0,-1-6 0 16,1 2 0-16,-1-2 0 0,-1-1 0 0,-1-3-1 0,1-2 2 15,-2 2-1-15,0-3 2 0,-2 8-1 0,-2-5 1 16,1 2-1-16,1 5 2 0,-3 3 0 0,-2 4-1 15,1-2 1-15,-1 8-1 0,1 6-1 0,-5 5 2 16,0-1 2-16,-1 14-3 0,0-2 2 0,3 9 2 16,-5-1 0-16,4 9 0 0,1 1 3 15,3 4 2-15,1 4 2 0,2 1 2 0,3-5 2 0,3 4 3 16,1-3 1-16,5-8 3 0,1 0 0 0,1-5-5 16,5-11-2-16,5-1 0 0,0 1-2 15,-1-9-5-15,4-2-2 0,2-3-4 0,3-7-27 16,1-9-15-16,0 4-20 0,-5-7-33 0,9-5-126 15,-3 1 162-15,-1-6-108 0,3 0-60 0</inkml:trace>
  <inkml:trace contextRef="#ctx0" brushRef="#br0" timeOffset="24007.25">18964 9236 1294 0,'1'-4'627'0,"0"-2"-368"15,1 3-167-15,1 0 68 0,-2-1-51 0,2 0-22 16,1 3-12-16,1 1-14 0,-1 3-8 0,1 3-10 16,-1 5-10-16,2 6-20 0,-2-1-2 0,1 11-6 15,-1-4-6-15,-1 7-38 0,0 0-20 0,0 1-27 16,-1-1-30-16,1-4-191 0,2-1 230 0,2-5-148 16,-1 3-84-16</inkml:trace>
  <inkml:trace contextRef="#ctx0" brushRef="#br0" timeOffset="24393.98">19287 9320 1391 0,'-7'5'652'0,"1"0"-370"0,0-2-166 16,1 0 57-16,5-3-36 0,-3 3-24 0,2-2-17 16,1-1-9-16,1 0-9 0,-1 0-9 0,2-4-24 15,-2 2-10-15,0-3-8 0,-2-3-8 0,2 1-10 16,-1 1-5-16,-3-3 1 0,1-1 0 0,-1 0-3 15,-1 4 0-15,2 0-2 0,-4 2-4 0,-1 0-3 16,0 0 1-16,1 5-5 0,-1 7-3 16,1-2 0-16,-1 6-1 0,-3 2 1 0,4 3 2 15,-1 2 1-15,1 1 2 0,4 1 1 0,-1-2 2 16,1 2 1-16,4-4 0 0,3 1-1 0,1-5 1 16,1 1 1-16,2-11 2 0,0 3-1 0,5-5 2 15,0-4 1-15,0-4 1 0,-2 1 3 0,1-4 5 16,3-1 0-16,-1 1 1 0,-2-1 2 0,-3 0-2 0,0 2 0 0,-1 1 0 15,0 1-1-15,0 1-3 0,-2 4-3 16,-2 1 0-16,2 0-1 0,-2 4 1 0,0 0-2 0,-1 3 1 16,1 2-10-16,-2-1-7 0,2 4-14 15,0-1-16-15,1-2-58 0,0 1-28 0,1-4-35 16,2-4-46-16,1-1 132 0,-1-1-105 0,1-13-22 16</inkml:trace>
  <inkml:trace contextRef="#ctx0" brushRef="#br0" timeOffset="24920.39">19558 9287 1310 0,'-4'3'606'0,"2"-2"-351"0,-2-1-154 0,1 5 51 16,3-2-22-16,-1 3-18 0,0-2-13 0,1 0-38 15,0 2-10-15,2 3-11 0,-1 3-12 0,-1-4-16 16,1 3-5-16,-1 0-5 0,0 1 1 0,1 1-2 15,-1 0-1-15,-3-3 0 0,3-1-3 0,0 1-6 16,2-4-5-16,-1 0-8 0,0-3-3 0,3-1 0 16,0 0-1-16,0-4 0 0,1-2 3 0,1-9 4 15,0 3 5-15,-3-2 8 0,5-5 3 0,-5 1 1 16,3-4 1-16,0 1 2 0,1 0 0 16,-1 1-1-16,2-1 1 0,-1 5 2 0,-1-1 1 15,1 1 3-15,-1 7 1 0,-4-2-1 0,5 5 6 16,-5 0 1-16,1 6 1 0,0-1-1 0,0 7-1 15,0 2-1-15,-3 1-2 0,2 3 0 0,-2 4-6 16,0 3 1-16,0-1-2 0,0 0 0 0,0-1-1 0,1-1-1 0,1-2 0 16,1 0-1-16,-1-5 2 0,-1-4-1 15,2 0 2-15,-1-3 2 0,1-4 0 0,0 0 3 0,0-3 0 16,1-6 3-16,0 2 0 0,-1-6-1 0,1 0 0 16,-1-1-1-16,2-2-1 0,0 2-1 0,0-1-1 15,1-1-3-15,-2 1 1 0,2 3-1 16,0 1 0-16,1 2-2 0,0-2 2 0,-2 6-3 15,1 0 1-15,0 4 3 0,-1 1-1 0,-1 4-2 16,-1 0 2-16,2 3 1 0,-2 3-2 0,-1 4 0 16,0 1-1-16,0-2 0 0,-1 2 0 0,1 3-1 15,-1 0 0-15,0-2-3 0,1-1-9 0,0-4-6 0,3 1-33 16,-1-5-20-16,1 3-22 0,-2-7-23 0,1-4-94 16,2-2-73-16,-1-3 187 0,2-3-138 0,0-5-71 15</inkml:trace>
  <inkml:trace contextRef="#ctx0" brushRef="#br0" timeOffset="25194.59">19997 9292 1030 0,'4'0'540'0,"0"0"-298"16,-3-1-130-16,4 1 37 0,-1-1-2 0,2-2-7 16,1 0-4-16,-3-2-6 0,-3 2-30 0,6 0-14 15,-6-2-10-15,-2 3-10 0,1-1-23 0,-3 2-7 16,1 1-6-16,-5 4-5 0,-1 1-13 0,-1 0-3 15,0 7-5-15,2 0-3 0,-4 4-4 0,-4-1 1 16,8 5-2-16,0-3 0 0,4 4 1 0,-2 0-2 16,6-3-1-16,-1-1 0 0,4-2 3 0,3-5-3 0,7-2-1 15,-2-1 0-15,0-2 2 0,3-5 1 0,-5-1 1 16,7-4 2-16,-6-6 0 0,2 2 3 0,-7-1 1 16,0-3 3-16,-3 1 0 0,1 0 2 0,-3-1-1 15,-3 2 0-15,2-1-1 0,-1 3 0 0,-5 0 0 16,2 0-17-16,-1 0-17 0,-1 3-19 0,2 1-23 15,0 1-119-15,-2-1-105 0,4 3 213 0,5 0-161 16,-1-2-113-16</inkml:trace>
  <inkml:trace contextRef="#ctx0" brushRef="#br0" timeOffset="25599.15">20394 9220 877 0,'-2'2'351'0,"-9"0"-245"15,2-1-75-15,-1 2 8 0,-2 1-6 0,1 0 0 0,0-1 3 0,1 2-11 16,1 1-1-16,0 2 19 0,-1 1 2 0,3 1 3 16,1 2 1-16,-1-1 4 0,1 3 10 0,0 3 6 15,0-2 4-15,1 0-14 0,3 0 8 0,-4 0-1 16,4 0-5-16,1-2-3 0,0-2-5 0,1-1-6 15,0-2-2-15,2-3 0 0,0-2-1 0,2-1 1 16,0-2 2-16,3-4 3 0,0-4 1 0,0 2 0 16,3-12-2-16,0 5-2 0,2-2-10 15,-1-3-7-15,3-2-3 0,2 3-4 0,0-2-9 16,2 1-1-16,2 4-2 0,-3-3-2 0,1 3-5 0,-6 5 1 0,1 3 1 16,1-1-2-16,-4 5 3 0,-7 2-2 0,2 8 0 15,-5 3-2-15,-1 12 1 0,1-5-1 0,-3 5-2 16,-1 6-13-16,0 2-12 0,-1 0-9 0,-4 2-14 15,6-5-47-15,-2-2-34 0,1-1-35 0,4-8-45 16,0-9 135-16,1 4-99 0,13-24-26 0</inkml:trace>
  <inkml:trace contextRef="#ctx0" brushRef="#br0" timeOffset="25845.65">20728 8870 1246 0,'-8'12'584'0,"3"4"-363"0,-3 2-62 16,1-1-21-16,3 5-62 0,-2 1 43 0,3 1-16 15,-1 1-8-15,1 3-8 0,0 1-8 0,2-1-27 16,1 1-9-16,-1 4-9 0,1-2-6 0,0 1-13 16,0-1-3-16,0-4-5 0,0 1-2 0,0-3-2 15,0-9-3-15,0 5-19 0,0 0-12 0,1-6-14 16,-1 0-13-16,0-4-14 0,0-2-46 0,0-5-22 15,0 4-23-15,0-7-8 0,1-2-68 0,1-3-30 16,0 0-38-16,2-4 174 0,-1-2-139 0,0 1-47 16</inkml:trace>
  <inkml:trace contextRef="#ctx0" brushRef="#br0" timeOffset="26110.6">20702 9335 311 0,'-1'-8'374'0,"0"-1"-64"0,-1 1-148 0,0 3 84 16,-2-1-27-16,3 2-26 0,0 0-46 0,-1 3-16 15,-1 1-13-15,1-1-9 0,-1 0-30 0,2 1-9 0,-1 3 0 16,0-1-6-16,-1 2-18 0,0 0-4 0,1 1 1 15,-1 0 6-15,0 4-3 0,-2-1 2 0,4-3-11 16,-3 1 3-16,1 0-1 0,0 0-1 0,0-1-4 16,-1 0-6-16,2-2-2 0,-1 1-3 0,0 0-1 15,-2-2-6-15,1 0-4 0,-1-2-2 0,2 2-2 16,0-1-3-16,-2-1-2 0,1 0-1 0,-4 0 1 16,6 2-3-16,-2 0 2 0,-1 0-2 0,3 1-2 15,-1 3 1-15,2-1-2 0,0 5 1 0,1 0-1 16,0-1 2-16,1 6-3 0,2 3 1 15,-1-1-1-15,1-2 1 0,2 0 0 0,3 0 0 0,1 0-3 16,6-4 0-16,-3 2 2 0,1-7-2 0,4-4-34 16,0 0-23-16,1-4-28 0,0-4-38 0,-1-7 89 15,2 0-72-15,-1-6-29 0</inkml:trace>
  <inkml:trace contextRef="#ctx0" brushRef="#br0" timeOffset="26496.69">21054 9291 2120 0,'0'2'93'0,"-1"0"-35"16,1-1-7-16,-1-2-3 0,2-2 21 0,-1 2-6 15,-1-1 63-15,1 0-22 0,-2-3-10 0,-1 1-4 16,-2 1-9-16,1-2-10 0,-6 4-26 0,-1-1-10 15,2 4-8-15,-3-1-7 0,1 2-9 0,-6 3-2 0,-4 3-3 16,1 2-1-16,4-1-2 0,-9 2-1 0,6 1-2 0,-1 5 0 16,5 3-2-16,-2-1 1 0,9-3-1 15,5 2 2-15,1 1-3 0,3-1-1 0,6-2-1 16,6-2 0-16,2-1 1 0,7-3-1 0,-2-1 3 0,1-5-1 16,3 3 1-16,-5-2 2 0,1-2 1 15,-5 2 6-15,-1-1 0 0,-7 4 0 0,0-2-1 16,-4 5 4-16,-4 0-1 0,-8 3-1 0,4 1-1 15,-12-3-12-15,-3 5-8 0,-3-1-10 0,-2-3-8 16,3-1-13-16,-4-6-15 0,0-3-65 0,-3 0-41 16,10-3-46-16,4-5-116 0,1-3 226 0,-2-2-197 15,5-4-96-15</inkml:trace>
  <inkml:trace contextRef="#ctx0" brushRef="#br0" timeOffset="26668.69">19721 9034 1689 0,'-24'21'752'0,"10"-15"-548"0,-7 5-157 16,13-10-14-16,3 0-12 0,0-1-5 16,5 0-16-16,3-5-31 0,7-5-152 0,-2 2 149 15,5-5-85-15,5-6-70 0</inkml:trace>
  <inkml:trace contextRef="#ctx0" brushRef="#br0" timeOffset="27116.82">21203 9210 1224 0,'-3'-2'644'0,"-1"0"-334"16,-1 2-180-16,1 3 95 0,-1 2-72 0,-1 1-47 15,2-2-9-15,1 3-16 0,-3-1-14 0,2 2-27 16,-2 1-8-16,2-1-7 0,-2 0-4 0,4 0-15 15,-1 2-4-15,2-7-15 0,0 5-16 0,0-4-60 16,1 0-34-16,4-2-42 0,0-1-60 0,1 0-115 16,5-4 218-16,1 0-203 0,0-2-103 0</inkml:trace>
  <inkml:trace contextRef="#ctx0" brushRef="#br0" timeOffset="27227.73">21314 9233 1842 0,'-16'19'728'16,"-3"-1"-499"-16,7 2-157 0,-3 1 32 0,8 0-48 16,1-1-1-16,3 0-7 0,1 0-10 0,-2-3-35 0,7-5-34 15,2-2-173-15,1 2 173 0,0-6-108 0,4-6-73 0</inkml:trace>
  <inkml:trace contextRef="#ctx0" brushRef="#br0" timeOffset="29329.26">5999 6515 872 0,'-9'0'362'16,"-1"-2"-221"-16,-1 2-66 0,2-2 35 16,2 0-33-16,-3-2 6 0,0 0 17 0,1-1-1 15,3-1-8-15,-1 2-9 0,1-2-23 0,3 4-9 0,-3-4-4 16,3 1-8-16,1 4-15 0,-1-1-5 0,3 0-5 0,-2 0-4 15,2 2-3-15,-1 0-2 0,2 1-3 0,5 3-2 16,-2-1 0-16,3 0-2 0,3 2 3 0,3 1-2 16,-1 0 0-16,5 0 1 0,-1 3-2 0,10 2 0 15,-5-2 1-15,15 3-1 0,-3 0-1 0,5 3 3 16,1-1 1-16,4 0-3 0,-2 1 2 16,3 2 1-16,-5 1-2 0,2 2 1 0,1 0 0 15,5-1-1-15,2 2-1 0,10 3 1 0,-3-3-2 16,-2-3 2-16,3-1 1 0,18 4-1 0,3-3-1 15,-13 0 2-15,5-2-1 0,0-2 0 0,13 5 1 16,7 0-4-16,1 1 2 0,-9-3 0 0,8 4 1 16,5-1 0-16,3 3 1 0,6 0-1 0,-2 2 0 15,1-2 2-15,0 5 0 0,4 1 1 0,6-4-1 16,-4 3 0-16,7-1 0 0,-2 1 0 0,3-6 1 16,1 2 0-16,1-1-3 0,1-2 0 0,4-1 2 15,-2-2 0-15,6-2 0 0,-5 0 0 0,-11-2 0 0,-3-5 0 16,20 3 0-16,0 2 1 0,-18-2-1 0,-2 0 0 15,4-1 0-15,12 5 0 0,2 3-1 0,4-1 0 16,-23 0 0-16,14 3 1 0,3-1 0 0,-8 5 0 16,1 3 1-16,-8-5 0 0,2 3 0 0,-9 0 0 15,-2 2 1-15,-4 0-1 0,-3-3 0 0,-5 1-1 16,-9-3 1-16,3 3 0 0,0 1-1 0,-9-3 0 16,0 0 0-16,-8-4 1 0,4 4 0 0,-9-5-1 15,2 0-1-15,-6-3 3 0,-4-1 1 16,1-2 4-16,-4-2 0 0,-4-1 3 0,-8-4-1 0,4 1 5 15,0 1-1-15,-9-3-1 0,-5 0-2 0,-4 1-1 0,1 0 1 16,-5 2-2-16,1-2 0 0,-10 0-2 0,0 0 3 16,0 3-3-16,-5-2-1 0,-2 0-11 0,-2 1-26 15,0 0-12-15,-2 1-11 0,5-1-14 0,0-3-35 16,1-1-9-16,3 0-5 0,4-5 5 16,10 2 18-16,-3-1 10 0,13-1 6 0,0-3 14 0,3 4 29 15,3-1 8-15,3 1 2 0,0 2 6 16,-4-1 5-16,1 4 4 0,-2 0-8 0,0 1-32 15,-8-1-54-15,-1 1 83 0,0 6-54 0,-2-3-72 16</inkml:trace>
  <inkml:trace contextRef="#ctx0" brushRef="#br0" timeOffset="29851.26">13359 7924 975 0,'3'0'430'0,"1"0"-256"0,-1-1-99 0,0 1 43 16,-2-2-3-16,1 2-1 0,1 0 4 0,-2 1-23 15,0 0-8-15,1 0-12 0,-2-1-10 0,0 1-31 16,1 2-7-16,0-1-13 0,1 1-5 0,1 2-6 15,-1-1 0-15,6 4-3 0,1 0 0 0,2 1 0 16,3 1-2-16,9 1 2 0,1 4-1 16,-3-6-1-16,7 6-1 0,4 4 3 0,-1-4-1 0,2 2 0 15,-4 1 1-15,1 0 0 0,2-2 0 16,-2 1 0-16,3 1 2 0,-8-4-2 0,2 1 1 16,0-3 2-16,-4 1 1 0,-8-1-1 0,-6-1 5 15,1 2 0-15,-10-2 13 0,-4 6 10 0,-14 2 13 16,-1 0 5-16,-8 4 6 0,-4 2 2 0,-8 1 8 15,0 2 1-15,-17-3-12 0,6 0-7 0,-5-2-14 16,1 2-5-16,-1-4-8 0,0-3-1 0,5 0-12 16,7-3-6-16,12 0-13 0,-3-6-22 0,8-1-31 0,15-6-50 0,6-1 85 15,3 1-63-15,5-3-27 0</inkml:trace>
  <inkml:trace contextRef="#ctx0" brushRef="#br0" timeOffset="30846.5">6551 12880 803 0,'-1'-7'385'0,"-3"6"-209"0,-3-2-100 16,2-1 36-16,-1 0-20 0,-1 1-17 0,2 0-11 16,-2 2-6-16,1 1-9 0,-1-2-11 0,-1 2-4 15,3-1-3-15,-2 1-3 0,2 0-10 0,1 0-2 0,1 0-5 16,-1 0-1-16,1 1-7 0,3 0-3 0,0 1 1 0,3 2-3 16,4-1-3-16,-1 0 1 0,5 1 1 15,8-4-1-15,2 1-2 0,5-2 3 0,6-3-1 16,7-4 2-16,-1 0 2 0,9-5-2 0,0-4 2 15,10-3-1-15,-6 0 1 0,21-8 0 0,-7 0-1 16,3-3-1-16,3-1 1 0,7-4-1 0,7-2 0 16,-2-1 0-16,2-1 0 0,0-3-2 0,3 0 4 15,-7 6-2-15,7-5-2 0,11-7 3 0,-3 3-1 16,-11 3 0-16,7-1 0 0,5 1 1 0,10-10 0 16,2 2 0-16,-2-1 1 0,-5 6 0 0,11-5 0 15,0 0 0-15,1-1 1 0,0 0-1 0,3 1 0 16,0-1 1-16,-2 2 2 0,0 0-2 0,2-2 2 15,3 2-1-15,-1 0 0 0,4-1 2 0,0 2-2 16,-1-2 0-16,5 3-2 0,-2-1 1 0,4 3-1 16,-3-3 2-16,2 3-2 0,-3-2 0 0,7 3 0 15,-3-3 0-15,-1-1 0 0,-3 1 0 0,-15 5 2 0,-5 4-2 16,13-8 0-16,2 3 2 0,-26 4-1 0,-2 2 0 16,-2-1 1-16,7 0 0 0,-16 2-1 0,8-2 2 15,-30 11-2-15,0 0 1 0,1-1 0 16,-16 6 4-16,-6 5-1 0,-14 6 2 0,-1 0 2 15,-10 6 1-15,-5 3-2 0,-8 6-25 0,1 1-13 16,-12 8-22-16,1-1-21 0,-4 3 49 0,-1 2-46 0,-1 0-18 16</inkml:trace>
  <inkml:trace contextRef="#ctx0" brushRef="#br0" timeOffset="31398.65">12898 9956 521 0,'-14'0'329'0,"4"-1"-139"0,-2 1-96 15,3-2 43-15,2 1-14 0,-2-3 1 0,2 2-7 16,1 2-10-16,0-1-17 0,1 1-7 0,0 0-6 16,2 1-7-16,2-1-20 0,-1 1-7 0,3-1-7 15,1 0-6-15,3 0-14 0,-1 0-3 0,6 2-5 16,0 1-1-16,4-2 0 0,3 2-2 16,7-1-2-16,0 4 0 0,9-4-1 0,7 0 0 15,4-1-1-15,-2 0 1 0,0 0 1 0,1-1-2 0,4-1 2 16,3-3-1-16,-12 2 1 0,1 0 0 0,-1 0-2 15,5 0 2-15,-1 1-2 0,1-1 2 0,-12 1-1 0,0 2 2 16,0 1 2-16,-9 1 11 0,-4 5 10 0,-13 7 13 16,-2-1 7-16,-7 7 2 0,-13 7 6 0,-16 14 9 15,6-4 2-15,-29 22-10 0,4 1-5 0,-11 6-13 16,-3 2-5-16,-9 7-3 0,1-2-5 16,5-1-22-16,-3 0-21 0,11-3-38 0,2-9-56 15,8-4 86-15,11-4-59 0,3-16-31 0</inkml:trace>
  <inkml:trace contextRef="#ctx0" brushRef="#br1" timeOffset="92008.74">16584 14721 1000 0,'16'-17'373'16,"-1"1"-287"-16,0-3-92 0,4 4-18 0,-1-3 15 16,-2 1-23-16,3 2-15 0</inkml:trace>
  <inkml:trace contextRef="#ctx0" brushRef="#br1" timeOffset="93276.51">16018 13883 1489 0,'-47'1'738'0,"-10"-2"-429"0,2 0-210 0,4-8 140 15,-3-1-182-15,10-1-5 0,-4 2-15 0,3 4-21 0,2-2-6 16,-10 3-6-16,0 1-9 0,-5 2-22 16,-7 1-10-16,-5 8-7 0,1 0-6 0,6-3-3 0,-6 13-3 0,-15 7-2 15,3-2 5-15,9 4 18 0,-4 5 9 0,-5 4 5 16,-13 7 6-16,0 9 3 0,-1-2 7 0,14-3 4 16,-8 12 2-16,-2-2 5 0,7 3 3 15,5 4 3-15,7 3 6 0,0-3 3 0,8 5 2 0,5 0 2 16,0 3 3-16,2 0-2 0,6 5-1 15,0 1-2-15,7 4-2 0,-3-2-4 0,17 6-5 0,-5-2 0 16,11 0-7-16,6 1-1 0,5-3-2 0,4 0-2 16,8-6-3-16,2-1 0 0,8-3 0 15,1-2-2-15,1-11 2 0,9-8-3 0,10 9-3 16,0-3-2-16,0-8 1 0,7-4-2 0,5-2-1 0,10 2-2 16,8-3 1-16,-4 2 0 0,-2-14 4 0,14 4 1 15,1-1-1-15,2-4 3 0,6 0 1 0,4-2 3 16,2-2-1-16,5 2 1 0,2-1 2 0,-1 0 0 15,2-1 1-15,1 3 0 0,0-2-1 0,4 3 1 16,-5-3 1-16,1 3-1 0,3 3-1 0,-1 0 1 16,1 2 0-16,-2 5 0 0,1-3 1 0,-15-3 0 15,-1 8 0-15,18 1 0 0,-5-4 1 0,-13-1-1 16,2-4-1-16,0-1 1 0,14 3-1 0,-1-7 0 16,2 0 0-16,-19-9 0 0,18 2 0 15,-3 0 0-15,-1-7-1 0,1 1 1 0,-1-9 3 0,1 2-2 16,2-4 0-16,-1-3-1 0,-4-2 3 0,1-2-3 15,-2-4 1-15,5-1-1 0,-5-2 0 0,0-1 1 16,-1-3-1-16,2 0 0 0,4 0 1 0,-2-1 2 16,-2 5-3-16,-3-1 1 0,-2 1 2 0,-1 3-2 15,-4 5 2-15,-2-3 0 0,-13 4 2 0,-2 1-2 0,6-1 7 16,0 0 0-16,-9 1 0 0,0-5-1 0,1 1 0 16,12-6 1-16,2-10-3 0,-3 5 0 0,-9-8-5 15,14-9 0-15,-2 0-2 0,0-10 0 0,3-3 1 16,-3-7-1-16,0-2 0 0,2-6 0 0,1-3 0 15,-2-5 1-15,-2 1 4 0,-8-10-3 0,-1 3 3 16,-3-6 1-16,1 3 1 0,-14-5 2 0,1 2 0 16,-7 3 0-16,-2-1 1 0,-6 12 3 15,-1-3 2-15,-10 12 9 0,-2 7 2 0,-7 11 3 16,-1 2 1-16,-6 10-1 0,-10 10-1 0,0 3-1 16,-3-1-5-16,-2 7-12 0,-3 2-4 0,-2 2-6 0,-3-4-14 15,-2 3-6-15,1 0-5 0,0-4-8 0,0-3-7 16,3 0 1-16,2-4-1 0,0-3 1 0,0-5 14 15,0-3 3-15,2-3 6 0,0-2 5 0,1-8 11 16,-1 3 5-16,0-15 3 0,0 5 7 0,0-7 7 16,0 2 5-16,-3-11 1 0,2 0 3 0,-3-2 1 15,1-1-4-15,-1-1-1 0,-2-5-5 0,1 2-8 16,-2-3-4-16,-3 5-1 0,0 2-4 0,2 8-4 16,-8 13-1-16,-9 3-2 0,2 1-3 0,-1 14-3 15,-6 12-3-15,-6 9-3 0,-11 6-1 0,-9 19-1 16,3-5 2-16,-1 10 0 0,-9 7 4 0,1-1 3 15,-2 5 1-15,6-6 1 0,-1-8-3 0,1 1 0 16,6-12-1-16,5-5-1 0,4-9-1 0,-2-1 1 16,6-15 3-16,3 2 1 0,6-12 5 0,-4 2 1 15,8-19 0-15,0 3 2 0,1-9 1 16,4-7-1-16,2 1-2 0,-3-3 1 0,5 7 3 0,1-3-2 0,-4-11 0 16,-3 2 3-16,6 10-1 0,-1-5 1 0,1 1 0 15,-6-7 1-15,-2 7 3 0,1-4 0 16,-2 22 2-16,-5 5-2 0,-1-3-2 0,-7 17 2 15,-5 8 0-15,-8 16-2 0,-1 1-3 0,-5 16 0 0,-2 6-2 16,-4 11 2-16,-2-3 0 0,0 10-3 16,-5-5 2-16,3 2-3 0,1 3 1 0,3-14-1 15,0 1 0-15,3-10 0 0,4-2 3 0,0-8 1 16,3-1 0-16,4-5 8 0,0-5 2 0,2-3 3 16,1-2 3-16,6 1-1 0,1-6-1 0,-11-5 2 15,2 2-1-15,7 1-4 0,-2-4-2 0,2 3-1 0,-11-7 0 16,6 4-1-16,-4 1 2 0,12 2-1 0,-11 4 0 15,3-5-5-15,0 4 2 0,-1 3-2 0,-1 8-3 16,-3-1-3-16,2 5 0 0,-6 8-2 0,-3 10-3 16,2-4 2-16,-7 18-3 0,2-4-1 0,-4 10-9 15,-2-3-7-15,1 8-17 0,1 0-20 0,4 0-82 16,-2 5-50-16,1-2-80 0,-2 2 182 0,15-7-141 16,4 4-62-16</inkml:trace>
  <inkml:trace contextRef="#ctx0" brushRef="#br1" timeOffset="94117.33">14807 14670 1263 0,'-2'0'501'0,"-3"2"-346"0,2-2-111 0,1 1 12 16,1-1-2-16,-2 0-28 0,3 0-3 0,0 1-7 0,0 1 1 15,0 0-4-15,2-1 0 0,-4 4-5 0,1 3-1 16,-1 0-3-16,1 4-1 0,0 2 0 0,1 7-3 15,0 1-4-15,0 5 2 0,3 0 0 0,2 3-18 16,-1 0-4-16,4 0-3 0,-2-2-2 0,3-2 2 16,-1-1 1-16,2-11-1 0,0 2 2 0,-4-6 18 15,2-6 10-15,-1-3 9 0,-2-3 6 0,0-9 10 16,-4-5 2-16,-1-4 5 0,1 0 0 0,0-1 3 16,-3-8-3-16,-4-6 1 0,3 0-5 15,-1 5-10-15,-4-4-1 0,2 2-6 0,-1-8 1 16,1 2-6-16,-1 0-3 0,4 6-6 0,2-1-3 0,1 2-3 15,2 1-2-15,3 9-1 0,2 7 1 0,2 0 1 16,3 11 1-16,5 3-1 0,4 10 3 16,-2-1 3-16,4 9-2 0,3-1 3 0,4 4-1 0,-3 0-18 15,7 4-21-15,-4-3-25 0,0-3-116 16,4 1 143-16,-2-2-87 0,-3 0-68 0</inkml:trace>
  <inkml:trace contextRef="#ctx0" brushRef="#br1" timeOffset="94511.61">15506 14647 1411 0,'-12'-14'548'0,"3"-4"-401"15,-2-1-112-15,4 5-2 0,-2-5-6 0,-3-4 0 16,3 2-11-16,-2 2-2 0,-1 1-1 0,1 1 1 0,-2 3-1 15,0 4-4-15,0-2 0 0,-1 12-5 0,-2 3-1 16,3 2-3-16,-4 10 0 0,1 5-3 0,-1 8-5 16,3 2 0-16,2 8 2 0,2 1-1 0,1 5 2 15,-1-1 1-15,9-1 0 0,1 0 0 0,5-8 0 16,-1 6 2-16,14-25-3 0,-1 5 4 0,9-13 5 16,6-7 2-16,6-12 2 0,-6 0 3 0,1-10 11 15,2-5 3-15,-7 1 1 0,0-4 2 0,-7 3-1 16,-10 4 0-16,1-5 4 0,1 0 0 0,-4 6-7 15,-2 2-1-15,-3 5 1 0,0 0 3 0,-4 10-6 16,2-5-2-16,-2 13-5 0,-4 8-4 0,-4-2-3 16,-1 11 0-16,1 4-4 0,0 8-22 0,-1 1-14 15,-1 5-16-15,2-1-20 0,1 0-89 0,2 2-85 16,6-7 171-16,0 3-129 0,8-6-85 16</inkml:trace>
  <inkml:trace contextRef="#ctx0" brushRef="#br1" timeOffset="94808.31">16018 14479 1044 0,'-15'20'530'16,"0"7"-312"-16,-1-1-151 0,1 7 91 0,-4 1-101 16,-1 6-39-16,0-2-5 0,-1 10-2 15,4-3-3-15,-4-1-5 0,1 3 0 0,3-11-5 16,3-2-6-16,4-3-7 0,6-18-8 0,1-3-1 15,1-2 0-15,4-7 6 0,6-8 4 0,-1-6 10 16,4-4 13-16,2-15 11 0,0 3 13 0,4-2 8 0,-2-5 11 16,0-4 1-16,1 0 0 0,3 4-1 0,-2-3-3 15,2 3-4-15,-3 1-6 0,1 2-4 0,1-1-15 16,1 6-5-16,-1-2-4 0,-2 6-5 0,-1 9-6 16,2-3 1-16,-9 21-1 0,1-2-2 0,-4 18 2 15,1-7 0-15,-7 27-1 0,0-4 1 0,-3 12-19 16,-5 6-16-16,1 3-16 0,-2 1-19 0,2-4-24 15,-1-1-37-15,2 1 82 0,1 0-67 0,3-11-2 16</inkml:trace>
  <inkml:trace contextRef="#ctx0" brushRef="#br1" timeOffset="95070.84">16613 14050 1411 0,'-5'21'560'0,"-6"-5"-335"0,3 3-141 16,-4 4 54-16,0 5-28 0,-1-2-22 0,0 4-40 15,-4 10-5-15,2 0-8 0,-5 6-5 0,0 5-7 16,1 7-9-16,-4 0-5 0,2 6-9 0,-3-1-9 16,4 4-27-16,-1 2-8 0,-1 0-14 15,3-5-9-15,1-8-37 0,1 3-11 0,8-18-12 16,4 1-7-16,0-17-7 0,1 4 2 0,16-27 6 0,-4-1 5 15,8-11-6-15,8-12-15 0,2-14-29 0,-2 0 113 16,3-2-51-16,-3-14-31 0</inkml:trace>
  <inkml:trace contextRef="#ctx0" brushRef="#br1" timeOffset="95362.61">16875 14163 594 0,'42'-41'395'0,"-9"10"-135"0,-1 6-130 0,-6 8 89 15,0 4-21-15,-3 9-19 0,-6 4-16 0,-5 10-39 16,2-2-12-16,-17 22-12 0,0-2-10 0,-10 11-30 15,3-3-10-15,-21 16-10 0,2-3-8 0,-9 5-13 16,-6 5-1-16,-1-6-3 0,-4-1-3 0,6-6-4 16,-2-9-2-16,-5 4 2 0,1-2 1 0,8-11 0 15,1-4-1-15,6-6-1 0,-5 1 4 0,4-13 2 16,0 5 0-16,8-11-2 0,0 0 1 0,2-3-1 16,0-3 1-16,9-1-1 0,7-1-7 0,4-2-3 15,8 3-1-15,5-1 1 0,6 0-5 0,0 0-2 16,14 4-3-16,-3 0 2 0,6 3 2 0,-3-2 0 15,7 12 2-15,0-1-2 0,4 4 5 0,-2 6-2 16,1 0-17-16,0 5-18 0,0 2-70 0,0 2-33 16,-1-2-41-16,-3 1-59 0,-4-3 149 0,-5 3-133 0,5 2-75 15</inkml:trace>
  <inkml:trace contextRef="#ctx0" brushRef="#br1" timeOffset="95623.27">17298 14437 1487 0,'1'3'606'0,"-1"-1"-413"0,0 1-134 0,5 4 24 15,-5-3-16-15,3 6-11 0,-1-1-3 0,-1 1-14 16,0 0-6-16,4-3-8 0,-2 2-4 0,-3-2-20 16,6-2-12-16,3 0-20 0,-4 0-20 0,6-2-81 15,-3-2-49-15,0-1-91 0,3 0 187 0,-4 0-142 0,5-1-63 16</inkml:trace>
  <inkml:trace contextRef="#ctx0" brushRef="#br1" timeOffset="95777.95">17206 14810 1551 0,'15'9'620'15,"8"-7"-434"-15,-2 0-134 0,0-6 9 0,11-4-19 16,1-1-7-16,0 1-5 0,-6-1-35 0,1-2-40 0,9-4-117 16,-1 2-140-16,2 2 233 0,-2-3-166 0,5 5-97 15</inkml:trace>
  <inkml:trace contextRef="#ctx0" brushRef="#br1" timeOffset="96286.31">17994 14319 971 0,'2'-1'548'0,"4"-3"-277"0,-1 2-175 0,2-2 121 16,3 1-121-16,-2-2-18 0,2-2-18 0,2 2-11 16,1-1-2-16,-1 0 0 0,1 1-1 0,-3-2-5 15,2 3-6-15,7-2-1 0,-4 2-8 0,-4-3-12 0,5 2-5 16,-2 4 0-16,0-3-3 0,-3 4-4 15,4-1 1-15,-11 6-5 0,5 8-4 0,2 4-5 16,-3 4-4-16,0 8-7 0,-3 12-8 0,-1 0 0 16,2 11-3-16,-6 3 1 0,-4 8-4 0,0-1 1 15,-10 6 4-15,-1 0 4 0,-3-1 10 0,0 2 1 16,-6-2 2-16,2-1 1 0,-5-8 13 0,0 0 4 16,0-9 6-16,1-2 12 0,0-10 24 0,0-7 6 15,3-9 5-15,0-3 8 0,4-6 1 0,4-11 0 0,-3-5 1 16,0 0-10-16,5-5-22 0,1-5-7 0,5-3-5 0,2-6-6 15,6-9-7-15,-2 1-1 0,8 1-6 0,9-9 1 16,3-1 3-16,5-2 5 0,5 2 4 0,12 5 2 16,-3-2 3-16,9 4-1 0,-3 4 1 0,1 10-3 15,3 0-3-15,-10 16-12 0,1-1-15 16,-11 6-70-16,7 4-49 0,9 44-429 16,-28-18 460-16,-5 8-185 0,-8-7-75 0</inkml:trace>
  <inkml:trace contextRef="#ctx0" brushRef="#br1" timeOffset="96543.43">17660 14077 1347 0,'27'-14'604'0,"0"5"-368"15,-5 1-152-15,-2 5 40 0,1-3-17 16,-8 5-19-16,-3 1-13 0,-9 6-26 0,3-1-6 0,-12 8-10 16,0 0-7-16,-4 4-40 0,-2 1-26 15,-3 9-25-15,-2-2-26 0,0 1-108 0,1 5-140 16,-1-5 241-16,0 3-172 0,3-5-61 0</inkml:trace>
  <inkml:trace contextRef="#ctx0" brushRef="#br1" timeOffset="96729.73">18473 14267 1643 0,'-1'13'647'0,"2"-2"-471"0,-1 1-136 16,0-5 7-16,3-4-23 0,0 1-10 0,0 1-15 16,1-3-20-16,-1-2-20 0,2-1-30 0,1-1-181 15,0-4 201-15,1 3-126 0,-4-5-72 0</inkml:trace>
  <inkml:trace contextRef="#ctx0" brushRef="#br1" timeOffset="97428.86">17940 14113 992 0,'-9'3'511'0,"1"0"-259"16,1-1-139-16,1 1 68 0,1 0-22 0,-2-1-19 16,3 2-17-16,-1 1-37 0,1-2-12 0,-1 3-11 15,1 0-15-15,-1 1-24 0,1 0-9 0,0 0-9 0,-1 4-36 16,0 1-31-16,0 0-43 0,2 3-62 0,1-2 119 15,2 1-89-15,1 2-41 0</inkml:trace>
  <inkml:trace contextRef="#ctx0" brushRef="#br1" timeOffset="97710.52">18954 14282 297 0,'-19'2'58'0,"1"0"-70"0,-1 1-25 0</inkml:trace>
  <inkml:trace contextRef="#ctx0" brushRef="#br1" timeOffset="97839.87">18866 14270 392 0,'9'-3'395'0,"1"1"-103"0,-2 1-144 0,1 1 107 16,-1 1-39-16,0 1-73 0,-4 0-16 0,3 4-1 15,-2 2-11-15,-3 0-36 0,1 1-11 0,-2 1-13 0,-1 1-9 16,0 2-21-16,0 2-25 0,-3-8-45 0,0 3-186 16,-1 0 193-16,-1-1-107 0,0-9-95 0</inkml:trace>
  <inkml:trace contextRef="#ctx0" brushRef="#br1" timeOffset="98772.48">14715 15653 803 0,'1'-7'475'0,"1"-1"-231"0,0 2-132 16,-1 1 47-16,-1-3-10 0,0-1-21 0,-3 2-12 15,-1-1-13-15,0 4-30 0,-1-2-9 0,-1 2-11 16,-3 1-8-16,0 2-16 0,-1 0-4 0,-4 6-8 15,2-2-2-15,-6 7-10 0,4-2-1 0,-9 7-3 16,4 0-3-16,-2 6-2 0,-1 3 0 0,3 1-2 16,-4 0 2-16,4 2-4 0,2 2 1 0,3-2-1 15,2-4 0-15,0-2-1 0,11-8-1 0,2 5 0 16,4 0-2-16,0-10 4 0,9 1-1 0,7-2 1 0,3-2 2 16,5-5-1-16,0 5 2 0,0-5 3 0,2-2-1 15,1-1 2-15,-4 0 2 0,-4 3 1 0,-3 0 3 16,0 1 3-16,-6 2 2 0,-7 6 1 0,-6 2 1 15,2 0-1-15,-14 9-2 0,1-1 1 0,-6 2-2 16,0 0-3-16,-5 0-4 0,0 0-1 0,-2 0-9 16,0-3-2-16,0-4-3 0,-1-1-1 0,6-1-6 15,4-9-5-15,-6 1-33 0,1-2-26 0,4-3-29 16,1-4-56-16,3 0 118 0,2-4-112 0,3-8-56 16</inkml:trace>
  <inkml:trace contextRef="#ctx0" brushRef="#br1" timeOffset="99022.93">14998 15883 1611 0,'-4'22'631'0,"-7"-7"-454"0,5-5-130 0,-1 2 17 16,-1 0-17-16,0 4-21 0,0-3-14 0,0 2-6 15,1 6-4-15,-1-1 1 0,-1 2-2 0,0 0 1 16,3 2-4-16,2-2-1 0,1 0 1 0,3-4-2 15,3-3-5-15,4 0-2 0,4-4-1 16,3-6-2-16,3-5 3 0,-1 0 3 0,5-14 1 16,2 3 1-16,1-11 7 0,-1 4 3 0,0-13 0 15,-1 2 3-15,0-5 0 0,-2-3-10 0,-3 3-14 16,0 0-15-16,-5 5-26 0,-5 4-39 0,-1-4 70 16,2 1-53-16,-5 5-21 0</inkml:trace>
  <inkml:trace contextRef="#ctx0" brushRef="#br1" timeOffset="99268.98">15596 15357 1462 0,'7'-10'681'0,"-4"6"-487"16,-1 0-146-16,1 2 10 0,-3 2-4 0,1-3-19 15,-1 3-5-15,-1 2-1 0,-4 8-4 0,1 1 1 16,-4 4-6-16,-1 4-5 0,-1 5-11 0,-1 2-3 16,-1 6-6-16,2 4-8 0,-5 5-12 0,2-2-10 15,-5 10-10-15,4 1-12 0,-2 3-29 0,1-1-14 16,4 6-12-16,-5-6-14 0,4 0-95 16,2 1 152-16,2-10-91 0,1 1-35 0</inkml:trace>
  <inkml:trace contextRef="#ctx0" brushRef="#br1" timeOffset="99454.87">15356 15865 1485 0,'2'-3'614'0,"4"5"-416"0,0-1-136 16,1 3 34-16,6 1-19 0,5 4-16 0,0 0-7 15,-1-2 0-15,3 2-6 0,5 1-1 16,1 3-7-16,-3-4-15 0,3 0-5 0,1-3-3 0,5-1-21 15,6-5-27-15,-1 2-31 0,-2-3-50 0,6-9 85 16,2 1-59-16,2-5-32 0</inkml:trace>
  <inkml:trace contextRef="#ctx0" brushRef="#br1" timeOffset="100153.75">15400 15712 1104 0,'-9'5'475'0,"3"0"-260"15,-3 1-111-15,2 4 48 0,0-2-15 0,1 4-48 16,-3 6-8-16,4-2-13 0,-5 7-11 0,-1 7-13 16,0 3-21-16,0 1-8 0,-2 6-5 0,4 3-10 15,-4-2-39-15,0 2-23 0,3 0-29 16,0-4-31-16,4-8-181 0,-2 6 226 0,8-25-147 16,-2 1-79-16</inkml:trace>
  <inkml:trace contextRef="#ctx0" brushRef="#br1" timeOffset="100307.6">15269 15561 1728 0,'-19'42'802'0,"5"-20"-539"0,0 2-220 0,5-4 29 15,-2-3-22-15,15-11-24 0,-1 1-16 0,6-6-47 16,3-3-168-16,8-7 61 0,0-2-105 0,-2 0 184 15,8-10-130-15,-1-5-122 0</inkml:trace>
  <inkml:trace contextRef="#ctx0" brushRef="#br1" timeOffset="100695.24">16069 15767 1402 0,'-12'16'597'0,"0"-1"-389"0,4-2-140 0,0-3 23 16,1 1-20-16,2-1-13 0,2-2-12 0,4-1-21 15,0 0-7-15,3-3-5 0,2 1-5 0,4-2-7 16,1 0-12-16,7 1-15 0,-4-2-16 0,5-2-56 15,0 0-28-15,0-1-38 0,2 1-66 0,-1 1 145 16,0-1-111-16,-8 3-26 0</inkml:trace>
  <inkml:trace contextRef="#ctx0" brushRef="#br1" timeOffset="100864.47">15986 16072 1237 0,'-6'5'529'0,"-4"-2"-338"0,11 1-134 0,2-1 23 16,6-2-22-16,0 1-25 0,5-1-28 0,3-1-30 16,4-2-48-16,0 0-74 0,-4-1 113 0,4 0-78 0,1-1-76 15</inkml:trace>
  <inkml:trace contextRef="#ctx0" brushRef="#br1" timeOffset="101194.06">16693 15548 1255 0,'-4'2'613'0,"-1"-1"-387"0,2 0-158 0,-5 2 20 16,4-2-22-16,0 1-20 0,1 1-16 0,2 2-8 15,-1 0-6-15,0 1-10 0,-1 1-2 0,2 1-2 16,-1-1-3-16,1 1-11 0,0 1-33 0,0 0-22 15,0 0-25-15,1-2-30 0,0 3-169 0,0-2 213 16,2 0-138-16,-1-5-72 0</inkml:trace>
  <inkml:trace contextRef="#ctx0" brushRef="#br1" timeOffset="101372.97">16792 15626 1229 0,'-6'8'589'0,"0"-3"-341"15,3 2-170-15,-3-2 43 0,5-1-36 0,1 1-30 16,1 2-33-16,-1-3-7 0,0 5-7 0,5-1-3 16,0-1-78-16,-1 1-49 0,2-2-103 0,0-2 173 15,1 1-157-15,3-1-93 0</inkml:trace>
  <inkml:trace contextRef="#ctx0" brushRef="#br1" timeOffset="101895.81">17255 15555 1024 0,'10'-1'516'16,"-7"1"-270"-16,0 0-143 0,-2 0 70 0,2 1-27 0,-2 0-27 15,3 3-18-15,-4 0-21 0,1 1-10 16,-5 4-10-16,1-1-10 0,-3 6-22 0,2-2-4 16,-3 7-9-16,0 0-1 0,-4 4-10 0,3 3-2 15,-2 4-3-15,0 1-7 0,2-2-9 0,-6 3-10 0,1 5-24 16,1 0-12-16,-1-4-10 0,3-1-9 0,1-2-6 0,-1-1-17 15,4-5 0-15,1 2 4 0,3-14 21 0,1 1 2 16,-1 0 13-16,2-8 8 0,3-4 10 0,0-3 27 16,0-2 13-16,2-4 10 0,0-1 13 0,1-9 21 15,-1 0 3-15,2-4 5 0,1-3 2 0,-6-2 3 16,3 0-1-16,-6 0-5 0,1-1-3 16,-3 2-9-16,0-1-4 0,-7 10-3 0,2-1 1 15,-2 4-5-15,-1 3-2 0,-1 4-2 0,-1 4-1 16,0 2-1-16,0 10-2 0,-4 8 7 0,-1-4 0 15,1 6-1-15,1 6 0 0,0 4-1 0,-2 2-2 16,5 3-1-16,-5 0-2 0,8-5-4 0,0 5-8 16,1-2-1-16,3-1 0 0,2-5 0 0,6 0-2 15,0-4 1-15,4-2-1 0,5-8-4 0,9-8-2 16,-3-1-20-16,7-6-27 0,5-9-37 0,6-9 70 16,-1 2-48-16,12-9-22 0</inkml:trace>
  <inkml:trace contextRef="#ctx0" brushRef="#br1" timeOffset="102129.28">17410 15899 1196 0,'-9'2'589'15,"0"3"-328"-15,5-4-170 0,-1 1 52 16,6-3-32-16,-1 0-22 0,4 4-25 0,-1-2-8 15,2 3-4-15,-1-1-2 0,-1 1-10 0,1 5-8 0,0 6-5 16,0-3-7-16,1 0-12 0,-3 4-2 0,-1 2-8 0,2 4-38 16,-3 4-20-16,1 0-19 0,0-3-29 0,0 1-134 15,-1 1 175-15,3-3-119 0,3-5-55 0</inkml:trace>
  <inkml:trace contextRef="#ctx0" brushRef="#br1" timeOffset="102475.06">17883 16035 1328 0,'-13'3'597'16,"1"0"-381"-16,1-1-153 16,-1-1 70-16,3-1-98 0,-3-3-10 0,2-2-9 0,-1-3-7 0,1-3-9 15,-2 2 0-15,1-5-1 0,2 0 1 0,-4-2-1 16,3 0 1-16,-1 3 0 0,2-3 3 0,-1 6 4 15,-2-1-4-15,0 7 2 0,-2-1 0 0,2 6-5 16,-3 6 1-16,3 7-1 0,-1 1-3 0,2 0-3 0,3 8 0 16,2 4 0-16,0 0-2 0,2 1 2 0,4-2-3 15,0-3-7-15,5 2-3 0,6-9 0 0,-1 5 0 16,7-10 0-16,5-4-3 0,-2-2 1 0,8-4 3 16,0-3 6-16,-2-5 10 0,4-2 3 0,-5-3 5 15,1-2 5-15,-7-1 9 0,3-2 3 0,-11 4 2 16,1-1 7-16,-5 4 12 0,0-1-1 0,-9 9-4 15,0-3-1-15,-5 7-8 0,-3 6-3 0,-4 7-2 16,1-1-8-16,-3 7-35 0,-3 4-18 0,4 1-19 16,2-1-33-16,-2-1-36 0,8-1-62 0,2 2 123 15,1-3-95-15,4-6-17 0</inkml:trace>
  <inkml:trace contextRef="#ctx0" brushRef="#br1" timeOffset="102959.52">18078 16014 1444 0,'-4'2'541'0,"-2"-1"-340"0,2 3-129 0,-1-3 48 16,4-1-30-16,-1 0-19 0,0 2-29 0,2 1-1 15,2-1-8-15,-1 1 0 0,0 2-12 0,1 2-9 16,-1 0 0-16,1 2-3 0,1-1 0 0,-3 5-11 15,0-1-3-15,0 2-10 0,-2-2 0 0,0-1-10 16,2 3-5-16,-2-7-2 0,2 1-4 0,0-3 4 16,1-3 1-16,0-2 0 0,1-3 9 0,4-5 11 15,-2-1 7-15,5-1 4 0,0-2 1 0,-2 0 6 0,4-2 2 0,-1-5 8 16,2 2-1-16,0 5-1 0,-2-3-4 16,0 1 0-16,0-1 3 0,-2 3-2 0,2-1-2 15,0 5-2-15,-3 4 0 0,1-3 1 0,-1 4 1 16,0 3 1-16,-4 4-3 0,5 2 0 0,-4 4 0 15,-3 2 0-15,1 1-3 0,-2 1 0 0,-3 2-2 16,3-2-1-16,0 3 0 0,-5-1 1 0,1-6-3 16,2 3 0-16,2-4-1 0,0-1 0 0,1-8-1 15,0 1 1-15,1-1 3 0,4-9 2 0,2-4 9 16,2 0 3-16,0-3 1 0,2-3 3 0,-1 0-1 0,2-5 3 16,0-1-2-16,2 0 0 0,-3 6-7 0,0-1 0 15,-1 0-2-15,0 6-1 0,1 5 2 0,-4 3-3 16,1 0 0-16,-3 6-1 0,-1 4 0 0,-4 12 0 15,0-3-5-15,-1 8-7 0,-5 1-15 16,-1 8-58-16,-1 1-37 0,-4 0-52 0,2 1-73 0,1-7 158 16,-2 4-127-16,7-15-42 0</inkml:trace>
  <inkml:trace contextRef="#ctx0" brushRef="#br1" timeOffset="103426.86">18659 16051 494 0,'5'-10'378'0,"7"3"-142"16,-4-5-100-16,1 1 88 0,-2-3-35 15,1 4-22-15,0-1-25 0,3 3-4 0,-7-2-9 16,-4 2-7-16,6 4-15 0,-3-1-8 0,-3 2-12 16,2 1-9-16,-5 1-23 0,1-1-8 0,-9 2-9 15,8 4-3-15,-5 1-18 0,0 0-7 0,-6 6-3 16,2-4-1-16,1 8-2 0,-2 1-3 0,1 6-1 16,-5-2-2-16,2-2-1 0,1 4 1 0,1 5-16 15,-4-1-9-15,3-3-11 0,2 0-7 0,-1-5-14 0,6 5-32 16,3-6-18-16,-3 3-9 0,6-14 8 0,5-1 7 15,3-1 10-15,6-5 7 0,9-6 14 0,-3-7 51 16,0-3 22-16,6-3 19 0,-2-1 16 0,-1-5 21 16,1 0 4-16,-7 0 4 0,-3-2 6 0,-1 2-3 15,2 0-3-15,-10 6-6 0,-2-2-6 0,-2 5-18 16,-2 3-3-16,-8 4-8 0,3 1-7 0,-7 8-39 16,0 1-19-16,0 10-26 0,1-1-31 0,-2 1-43 15,-2 6-83-15,3 2 149 0,-3 1-106 0,8-2-17 16</inkml:trace>
  <inkml:trace contextRef="#ctx0" brushRef="#br1" timeOffset="103799.1">18951 15975 1156 0,'-7'3'523'16,"-1"-1"-360"-16,1 0-120 0,-1 2 9 0,1-3-17 15,2 2 0-15,-3-2 16 0,3 2-1 0,-1-1 3 16,3 0-9-16,-1 1 1 0,2-1-3 0,1-1-3 16,1 2-5-16,0 1-13 0,1-3 0 0,1 1-3 15,2 0 0-15,-2 0 2 0,1 2 0 0,1-4 0 16,-2 1-1-16,1-1-5 0,-1 1-3 0,2-1-4 16,-1 0-2-16,1 0-3 0,1-1 0 0,0-3-2 15,2 0 1-15,2-2 3 0,0-1 0 0,3-2 1 16,-2 0 1-16,1 0 3 0,3 1-3 0,0-2 5 15,1 1-2-15,-4 3 1 0,0 1-2 0,-1 0 4 0,-2 4 1 16,-4 6 0-16,1-2 1 0,-5 9-4 0,-3 5-1 16,-3-2-8-16,-2 9-5 0,-5 3-12 0,-2 1-33 15,-3 3-17-15,-3 1-18 0,5 0-18 0,-2-4-40 16,-1 3 1-16,10-15 3 0,-4 4 3 0,9-10 23 16,-3 3 18-16,10-19 13 0,-1 0 17 0,7-8 25 15,4-7-24-15,3-6-54 0,4-2 89 16,5-7-60-16,3-3-40 0</inkml:trace>
  <inkml:trace contextRef="#ctx0" brushRef="#br1" timeOffset="104324.7">19434 15623 571 0,'9'-10'303'0,"-2"2"-143"0,-1 1-85 16,-1 3 59-16,1-1-18 0,-1 3-1 0,-4-2-1 16,3 4 6-16,-2-1-1 0,0 0 1 0,1 1 1 15,-2 0-9-15,0 0-5 0,2-1-11 16,0 1-5-16,0 0-28 0,0 1-10 0,-3 0-11 15,4-1-8-15,-2 2-18 0,1 0-3 0,2 4-3 16,0-2-3-16,-1-1-3 0,0 7 0 0,3 1-1 16,-4 3-2-16,2-2 0 0,-1 2 0 0,0 1 0 0,-2 11-1 15,4 1 0-15,-2-1 0 0,0 3-4 0,1 7-21 16,-4-1-12-16,3 5-14 0,-4-3-15 0,1-1-30 16,-5 0-2-16,-1-3 0 0,-1-4 4 0,1-7 26 15,-1 2 14-15,1-14 17 0,0 3 27 0,-1-6 40 16,2-2 9-16,2-7 3 0,2 0 7 0,-3-8 12 15,3-2 2-15,-1-3 0 0,-2-2-8 0,-3-2-2 16,-1-4-2-16,-5-1-1 0,2 3-5 0,-1 2-13 16,-2 4-3-16,-3-2-6 0,-2 2-1 0,3 2-8 15,-2 6-5-15,3 2-5 0,-6 4-2 0,1 9-5 16,-2-4-1-16,5 10 0 0,-3 6-5 0,2 0 0 16,0 8-1-16,-1 3 2 0,3-1-3 0,1 0-12 15,2 3-10-15,7-2-14 0,5-4-30 16,-5 1-16-16,19-13-20 0,-6-1-30 0,13-8 83 15,-2 1-57-15,11-20-10 0</inkml:trace>
  <inkml:trace contextRef="#ctx0" brushRef="#br1" timeOffset="104774.11">19819 15943 708 0,'-2'-8'410'16,"1"2"-225"-16,0-1-106 0,1 4 54 0,0 1-14 15,-1-3-9-15,1 2 3 0,1-1 5 0,-2 3 14 16,0 0-3-16,-1-3-6 0,-1 3-7 0,-2 0-22 15,2 1-10-15,-4 2-13 0,0-1-13 0,0 3-25 16,-1 0-6-16,-5 2-9 0,2 0 0 0,-1 1-10 16,-2 1-4-16,1 1-2 0,2 1 1 0,-2 0-6 15,2 4-1-15,1-3 0 0,0 0-3 0,3 1 0 16,6-2-3-16,3 1 0 0,-3 2-3 0,2-4 1 16,7 0-11-16,2-1-5 0,1 1-23 0,6 0-7 15,-4 0-4-15,0-4-4 0,1 2 2 0,4 0 3 16,-3-1 11-16,-1-1 9 0,-4 2 27 0,0-1 7 15,-5-1 9-15,-4 3 8 0,-2 0 3 0,-1-2 2 16,-10 3-2-16,0 0-1 0,-7-1 0 0,2 2 2 16,-7-5-3-16,1 3-2 0,-2-4-4 0,-2 0 1 15,2-3 0-15,-2-1-4 0,6-3-38 0,0-2-32 16,3-3-36-16,2 1-52 0,3 0-114 0,11-4 190 0,1-2-178 16,0 1-118-16</inkml:trace>
  <inkml:trace contextRef="#ctx0" brushRef="#br1" timeOffset="105069.4">20280 15660 1220 0,'0'0'658'0,"0"1"-327"0,-2 2-207 16,1 0 69-16,-6 2-44 0,2 1-44 0,-5 1-43 16,-1 4-13-16,-2 3-13 0,-2 0-8 0,2-1-12 0,0 2-5 15,-4 1-5-15,4 3-2 0,0-4-11 16,3 0-9-16,-3-1-11 0,4 0-39 0,2-1-26 0,-2 3-25 15,5-9-35-15,2 1-185 0,2 1 243 16,6-2-150-16,7-2-75 0</inkml:trace>
  <inkml:trace contextRef="#ctx0" brushRef="#br1" timeOffset="105239.17">20299 15828 1227 0,'-10'26'636'0,"0"1"-379"0,-2-8-169 0,1 2 120 0,-2 0-131 15,4-2-32-15,-1 1-15 0,3-4-10 16,0 0-8-16,-2 0-18 0,1-2-19 0,3-6-27 16,2-1-114-16,0 0 131 0,3-6-80 0,1 0-61 15</inkml:trace>
  <inkml:trace contextRef="#ctx0" brushRef="#br1" timeOffset="105777.76">18919 16003 410 0,'-7'5'235'0,"1"-1"-100"0,1-1-69 0,2-1 52 15,-2 0-12-15,4 0-7 0,0-2-6 16,1 1 8-16,0-1 6 0,1 1 1 0,2-1 1 15,-1 0 4-15,1 0 3 0,0 0 5 0,1-1-1 16,-2 1-22-16,0 0-7 0,0 0-2 0,0 0-9 16,-2 1-26-16,0 0-7 0,-2 1-13 0,-2 4-9 15,-2 2-5-15,1-1-5 0,-1 3-19 0,-3 3-40 16,0 1-31-16,-1 3-37 0,0 0-50 0,2-2 111 16,0-1-92-16,2 0-33 0</inkml:trace>
  <inkml:trace contextRef="#ctx0" brushRef="#br1" timeOffset="106308.06">17481 15673 1275 0,'-2'4'597'16,"-3"-2"-354"-16,-2 1-160 0,-1 0 44 0,0 1-30 0,-1 1-33 15,-4 1-19-15,2-1-28 0,0 1-19 16,1 0-23-16,-1 1-29 0,3-3-171 0,-2 1 183 15,10-4-106-15,0 1-86 0</inkml:trace>
  <inkml:trace contextRef="#ctx0" brushRef="#br1" timeOffset="108557.35">7460 12128 1738 0,'0'12'669'0,"0"0"-484"0,-11-9-136 0,3 2 8 16,0 0-14-16,6 3-17 0,0-2-7 0,2 9-14 15,1 6-6-15,0-1 1 0,1 10-2 0,1 5 2 16,1 8 0-16,0 2-6 0,1 4-7 0,-2-1-10 16,2 3-13-16,1 1-5 0,-1-6 0 15,0-4-3-15,1-9-2 0,0 4 2 0,3-21 8 16,-2 1 10-16,3-12 17 0,2-10 6 0,4-12 1 16,2-2 3-16,0-12 14 0,5-9 5 0,-1-1 2 15,2-7 3-15,-3 4 0 0,1-6-1 0,6-7 1 16,0 0-1-16,-6 7-11 0,5-2-2 0,2 2 1 0,10-7-7 15,3 7-1-15,-2-5-1 0,-1 20-3 0,1 1-2 16,0 1 1-16,0 14-2 0,-2 10-4 0,-8 12-3 16,4 2-4-16,-7 13-5 0,2 5-3 0,-3 13-7 15,2-2-2-15,0 10 1 0,-3-5 0 0,4 3 4 16,-2 1 3-16,7-10 2 0,-5-2 4 0,4-11 10 16,1-7 0-16,2-13-2 0,5 0 3 0,1-11 8 15,2-10 1-15,6-13 5 0,4 4 0 0,-8-1 4 16,8-10-1-16,3-11 4 0,2-2 1 0,-6 3-7 15,-5-3-1-15,3-1-2 0,6-10 2 0,2-3-5 16,-3-1 2-16,-3 11-3 0,5-6-2 0,2 1 2 16,-2 2-1-16,3 14-1 0,-4 13-1 15,-4 0-2-15,0 17 1 0,-6 15 0 0,-5 17 2 16,2-3-1-16,-15 34-1 0,1-7 2 0,-5 14 0 0,1 0 4 16,-10 6-2-16,4-5 0 0,-1-5-1 15,-1-1-1-15,6-18 1 0,0 1 1 0,-4-10 0 0,12-24-2 0,6-11 2 16,0-1 3-16,-2-6-2 0,6-15 3 0,0-7-3 15,7-12 1-15,3-15 0 0,0 4 0 0,-2 3 0 16,0-10-4-16,3-2 3 0,-1 0 1 0,-2-1-2 16,-4-1-1-16,1 1 3 0,-7-1-1 0,1 1-3 15,0 7 1-15,2 0-1 0,0 5-2 16,-5 14 1-16,-2 16 0 0,2-7-3 0,-9 39 0 16,2-5 2-16,-5 20 1 0,-3-2-1 0,-1 31 1 15,-1-3-1-15,0 14 2 0,-2 8 0 0,-1 4 3 16,1-2-2-16,-3-2 1 0,0-10 1 0,6-3-2 15,2 3 2-15,-3-16 0 0,3-15 1 0,6-9-2 0,4-7 0 16,9-22 1-16,-4 7 2 0,0-21-1 0,11-13 2 16,-1-1-1-16,2-13-2 0,2-1 1 0,0-6-1 15,1-1 1-15,1-2-2 0,-3 2 0 0,-7 0-2 16,2 2 0-16,-7 0 3 0,2 2-2 0,-2 3-2 16,-3 0-4-16,2 10-3 0,-6 3 0 0,1 14-2 15,3-7 0-15,-14 37-2 0,4-4 2 0,-8 18 5 16,-3 18 4-16,-5 13 1 0,-1 2 3 0,-5 0 2 15,-1 15-1-15,-2 9 3 0,1-3 1 0,-3-7 2 16,2-1 0-16,0-10 0 0,9 1-1 0,3-20 4 16,-4 9 1-16,9-29 3 0,3-8 1 0,4-3-1 15,5-16 0-15,6-6-1 0,3-20 3 0,1 0-4 16,8-13-1-16,0-5-3 0,2-11-2 16,2 3-2-16,-4-14-4 0,3 1 0 0,0-1-42 15,-1-2-33-15,-2 1-45 0,0-3-55 0,3 5 121 16,2 0-99-16,-7 17-40 0</inkml:trace>
  <inkml:trace contextRef="#ctx0" brushRef="#br1" timeOffset="109428.67">6437 12687 1475 0,'9'14'540'15,"4"-5"-400"-15,2 2-107 0,2-3 15 0,4 3-20 16,3 0-25-16,6 1 1 0,0 2-2 16,7-2 0-16,-1 0 3 0,3 1-5 0,-1 1 3 15,4 0-3-15,1 2 0 0,6 1 0 0,-5-1 0 16,12 6-1-16,0 1-1 0,0 2 3 0,6 4 1 16,-1 4 1-16,4-1 2 0,-11-2 2 0,10 5-1 0,10 4 3 15,-5-2 1-15,-3-3-4 0,5-1 3 0,4 2-2 0,13 5 2 16,2 2-3-16,1-1 2 0,-9-1-2 0,21 3 1 15,-1-1 1-15,3 1-1 0,3 0 0 0,6-4 0 16,0 1 4-16,5-5-2 0,4-3-1 16,1 1 2-16,1 0-2 0,4-4 0 0,1 1-2 15,-3-2-2-15,3 1 0 0,2 0 0 0,-2-1-1 16,-2-1 1-16,-2-1-2 0,-1 2 0 0,0-2 2 16,-3 0-1-16,-4-2 0 0,1 1-1 0,-4 3 0 15,-15-4 0-15,-4 0 0 0,15 4 0 16,-1 2 3-16,-15-4-2 0,-2 1 0 0,-8-2-1 0,19 4 1 15,-9 2-1-15,3-1 1 0,-18-3-1 0,7 3-1 16,0-1 1-16,2 2 0 0,2 2 0 0,-6-1-1 16,-2-1 3-16,-2 2-1 0,0-5 0 0,0-1 0 15,1 2 1-15,-3-6 1 0,-2 0 2 0,1-3 1 16,0 0-2-16,0-1 0 0,-1-1 1 0,-3-5-1 16,-2-2 1-16,-5-3-5 0,0 2-8 0,-3-3-25 15,-5-4-13-15,-2 1-13 0,-3-2-11 0,-8 2-16 0,-3-3-15 16,5 3-52-16,-2-1-41 0,-9-1-76 0,-4 1 187 15,-2 7-116-15,-1 0-87 0</inkml:trace>
  <inkml:trace contextRef="#ctx0" brushRef="#br1" timeOffset="109960.68">12931 14196 1860 0,'-5'0'750'0,"1"-2"-514"0,1 2-181 16,-2 1 14-16,7 1-19 0,2 0-20 0,0 4-28 15,2-1-3-15,7 9-2 0,-1-5 2 0,2 6-4 16,3 0-5-16,5 2-6 0,0 3-3 0,3 1-3 15,4 0 2-15,2-2-1 0,1 6 1 0,-1-4 2 16,-1 1 3-16,7 1 8 0,-1 0 4 0,-3-3 2 0,0-2 1 16,3 2-1-16,6 2 1 0,-1-2 0 0,1 1 6 15,-5-2 0-15,2 1 4 0,2 0-1 16,-3-2 2-16,-4 2 2 0,-9-2 1 0,5 2 5 16,-9-2-2-16,-2 2 1 0,-12 0 1 0,3 1 3 15,-17 6 1-15,-1-1 1 0,-14 5-3 0,5-3-2 16,-36 9-3-16,6-2-1 0,-17 10-6 0,-13-1-1 15,-11 5-4-15,-2-1 1 0,5-5-1 0,-10 9-6 0,-16 3-24 16,-3 2-18-16,13-11-26 0,-2 0-38 0,2-1-68 0,-20 5 122 16,4-10-91-16,-3 3-32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6T16:02:38.1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6617 5272 256 0,'-26'1'0'0,"-72"2"0"0,-209 2 0 0,106-2 0 0,59-1 0 0,39 0 0 16,-85 4 0-16,-18-2 0 0,26 3 0 16,45-2 0-16,157-1 0 0,1 1 0 0,0-1 0 0,-1 0 0 0,2-1 0 15,2 2 0-15,2-2 0 0,-5-2 0 0,1 1 0 16,1-2 0-16,0 1 0 0,-2 0 0 0,0-1 0 0,-3 2 0 16,-6-6 0-16,6 4 0 0,-1 0 0 0,-3 1 0 15,0-1 0-15,1-1 0 0,-1-1 0 0,-1 0 0 0,4 0 0 16,-3-2 0-16,1 1 0 0,-1-2 0 0,2 0 0 15,-1 0 0-15,-1 0 0 0,2 0 0 0,-1-2 0 16,1 0 0-16,0 0 0 0,0 0 0 0,2-1 0 0,0 0 0 16,0-6 0-16,-1 1 0 0,-2-2 0 0,0-2 0 15,2 3 0-15,-5-4 0 0,0-1 0 0,2 2 0 0,-1 2 0 16,1 2 0-16,-1 0 0 0,0-1 0 0,0 0 0 16,2 2 0-16,-1-2 0 0,0 0 0 0,0 3 0 0,-1 0 0 0,-1-2 0 15,-1 1 0-15,1-1 0 0,-1 1 0 0,1 1 0 16,0 3 0-16,-2-4 0 0,1 0 0 0,2 2 0 15,-1-1 0-15,0 0 0 0,-2 1 0 0,2 0 0 0,-2-1 0 16,1 1 0-16,0-2 0 0,1-3 0 16,0-1 0-16,-5 0 0 0,3 0 0 0,2 0 0 0,-2-1 0 0,0 0 0 15,-3 0 0-15,0 1 0 0,1-1 0 0,1-2 0 16,-1-1 0-16,-3 1 0 0,1-4 0 0,0-2 0 0,1 0 0 16,-2-2 0-16,-1-1 0 0,-1 2 0 0,0-1 0 15,-2-5 0-15,0 4 0 0,1 2 0 0,-4-2 0 0,-1 3 0 16,-2 3 0-16,0-1 0 0,0 3 0 0,0 2 0 15,-2 1 0-15,-1-2 0 0,0 1 0 0,-1 2 0 16,0-1 0-16,-1 1 0 0,0-1 0 0,-3-1 0 0,1 0 0 16,1 1 0-16,-3 1 0 0,2-2 0 0,1 0 0 15,-3 1 0-15,-1-3 0 0,6-1 0 0,-7-1 0 0,1 2 0 0,0-2 0 16,-7 0 0-16,-2 0 0 0,-1 0 0 16,1 3 0-16,-7 0 0 0,5 3 0 0,-3 0 0 0,0 2 0 0,0 3 0 15,1-1 0-15,-2 3 0 0,1-2 0 0,-1 1 0 16,0 2 0-16,-3-2 0 0,3 3 0 0,-5-1 0 15,0 1 0-15,-3-1 0 0,1 1 0 0,-1 4 0 0,-2-4 0 16,2 5 0-16,-2-4 0 0,1 3 0 0,5 3 0 16,0 0 0-16,-2-1 0 0,1-1 0 0,-3 1 0 0,-1 1 0 15,-1 0 0-15,-1 0 0 0,-4-2 0 0,1 2 0 16,3 2 0-16,-3-2 0 0,3 2 0 0,4-1 0 0,0 0 0 16,1 1 0-16,-3 0 0 0,1 1 0 0,-2-2 0 15,3 4 0-15,-2-1 0 0,-1 2 0 0,0 3 0 0,2 1 0 16,2 0 0-16,2 2 0 0,1 0 0 0,2 0 0 15,0 3 0-15,-1-3 0 0,-2 1 0 0,1 2 0 16,0 4 0-16,1 1 0 0,0 2 0 0,-5 1 0 0,6 2 0 0,0 2 0 16,1 0 0-16,4 5 0 0,1 1 0 15,-2-1 0-15,0 0 0 0,10 2 0 0,-6-1 0 0,1 1 0 0,5 0 0 16,0 0 0-16,0 1 0 0,3 3 0 0,2-2 0 16,-4 1 0-16,7-1 0 0,-1 0 0 0,1 1 0 0,1-2 0 15,4-1 0-15,1 2 0 0,1-1 0 0,1-1 0 16,1 3 0-16,2 2 0 0,0-1 0 0,3 0 0 15,6 3 0-15,-5-1 0 0,5-2 0 0,-6 1 0 0,6-3 0 16,3-1 0-16,0 1 0 0,4-3 0 0,-3-3 0 16,5 3 0-16,2 1 0 0,1-2 0 0,1-3 0 0,1 2 0 15,3 0 0-15,7-4 0 0,-3-1 0 0,3-3 0 16,1-3 0-16,0 2 0 0,2-2 0 0,0-5 0 0,-2 0 0 0,4-3 0 16,4-1 0-16,2-2 0 0,0-3 0 15,0-2 0-15,2 0 0 0,2-1 0 0,0-1 0 0,3-4 0 16,1-3 0-16,3 3 0 0,0-4 0 0,3 3 0 0,-6-4 0 15,3 3 0-15,-2-3 0 0,-3 4 0 0,-2-1 0 16,-4-2 0-16,1 4 0 0,-1-3 0 0,5 2 0 0,-4-1 0 16,-1-1 0-16,-4 2 0 0,0-1 0 0,-1-2 0 15,-2-2 0-15,-2 2 0 0,-5-2 0 0,3-2 0 0,0 0 0 16,-5-3 0-16,-5-1 0 0,2-1 0 0,-5 0 0 16,-3-1 0-16,-2 0 0 0,-7 4 0 0,-3-9 0 0,-8-3 0 15,-3-2 0-15</inkml:trace>
  <inkml:trace contextRef="#ctx0" brushRef="#br0" timeOffset="766.66">4136 3081 683 0,'-2'5'405'15,"-1"-2"-171"-15,1 7-123 0,-2-3 92 16,2 5-86-16,-1 3-6 0,3 8-6 0,0-2-9 16,0 7-40-16,0 4-10 0,2-1-8 0,-1 5-10 15,1-4-14-15,1-2-2 0,-2 3 0 0,1 2-3 16,2-8-1-16,-2-1 0 0,-1-5-2 0,2-1 13 16,-2-10 3-16,-1 5 7 0,3-15 2 0,-3-5 6 15,0-1 0-15,1-8 0 0,-1-4 2 0,0-6-10 16,1-3-6-16,-1-2-2 0,0 0-6 0,2-4-6 15,-2 0 0-15,2 0-3 0,3 0-2 0,-1 1-4 16,1-1 3-16,2 5-3 0,0-1-1 0,1 8 0 16,2 3 1-16,1 6 2 0,-3 2 1 0,3 7 1 15,0 7 1-15,3 9 0 0,-4 0 2 0,-1-1 1 0,0 12-3 16,1 8 0-16,0-4 1 0,-1 3-2 0,-4 2 0 16,0-5 0-16,5 5-2 0,-1-6 0 0,-1 4 1 15,3-15-2-15,-1-4 0 0,0-2 2 0,4-8-2 16,2-5 2-16,-4-7 5 0,1-2 2 0,-2-7 3 15,-2-1 1-15,2-8 3 0,0 2 4 0,-3-6-1 16,-2 2 0-16,2-4-4 0,-1 0-2 0,1 3-5 16,-1-1-1-16,1 7-5 0,0 0-3 15,1 7 0-15,-3 1-2 0,1 6 1 0,0 8-3 0,-1 6 2 16,0-1-1-16,-2 6 2 0,-2 6 0 0,-1 5-1 0,3 4 1 16,-4 7-2-16,0 0-3 0,0-5-18 0,1 0-72 15,1 2-45-15,1-6-58 0,4-2-106 0,2-8 209 16,1-3-165-16,3-3-57 0</inkml:trace>
  <inkml:trace contextRef="#ctx0" brushRef="#br0" timeOffset="1194.06">4843 2940 1038 0,'-13'7'475'0,"3"4"-236"15,5 6-125-15,-3-2 48 0,6-1-27 0,-6 5 0 16,4 1-17-16,4 1-17 0,0 1-13 0,3 1-26 15,1-4-9-15,1 4-10 0,-4-7-6 0,12 1-16 16,-4-2-7-16,3-5-3 0,0-4-2 0,6-5-3 16,-6-1-5-16,11-9 0 0,-2 0 0 0,-2-8-1 15,1 1 3-15,2-7-1 0,1 1 1 0,-7-3 0 16,-1-3 2-16,-5 0-1 0,3 1 1 0,-3 5 1 0,-3 4-1 16,-1-2 0-16,-1 2-1 0,0 1 0 0,0 8 1 15,-1 3-1-15,-2 1-1 0,-2 7 0 16,0-2 0-16,-2 7-2 0,-1 12 0 0,-2-1-1 0,-1 10 1 15,1 1-1-15,1 9-1 0,-3 1-1 0,3 6 2 16,-1 2-1-16,-1 1-4 0,1-1 1 0,-3 1-6 16,2-2-2-16,-4-2-3 0,1 1 2 0,2-14 0 15,-2 1 3-15,0-11 10 0,0-7 3 0,-3-6 9 16,3-2 9-16,0-11 16 0,-2-6 3 0,4-4 3 16,-3-3-1-16,2 3-6 0,-2-10-1 0,5-2-3 15,-4-3-3-15,2 5-13 0,0-3-3 0,3 2-5 0,3-6-1 16,6 1 0-16,0 1-1 0,-1 6-4 0,6 2-2 15,1-1 0-15,0 5-1 0,3 6 1 0,-1 4-4 16,1 4 3-16,3 4-4 0,0 4-8 0,2 3-59 16,0-2-30-16,4 3-49 0,1-2-61 0,7 1 145 15,-3 1-122-15,21-6-42 0</inkml:trace>
  <inkml:trace contextRef="#ctx0" brushRef="#br0" timeOffset="1834.85">5798 2495 1228 0,'1'-2'566'0,"-1"-2"-323"0,6 4-142 0,-2 0 34 15,-3 1-3-15,0 2 0 0,4 0-15 0,-3-1-43 0,3 3-12 16,-1 3-6-16,-2-1-8 0,4 1-19 0,-1 2-6 15,-3 3-7-15,2 6-3 0,-3 7-5 0,1-3 0 16,2 8-5-16,1 5-3 0,-5 1 0 0,2 6 0 16,-2 1-1-16,-3-1-4 0,5 4-1 0,-4-3-4 15,2-4-1-15,-7-6-2 0,5 5 0 0,0-16-1 16,2 2 1-16,1-9 5 0,-2-2 4 0,-2-14 1 16,-1 3 1-16,3-5 2 0,-2-9 1 0,0-1 4 15,-4-2-1-15,2 0 3 0,-2-3 2 0,-3-3 7 16,4 0 1-16,-4 4 1 0,1-1-1 0,1-1-4 0,-5 0 2 15,-3-1-5-15,3 1-4 0,1 7-5 0,-8 1-2 16,1 0-3-16,-3 7-1 0,-1 4 1 0,2 10-3 16,3 3 0-16,-2 6 3 0,6 4-1 0,1 6 3 15,0 2-1-15,6 5 3 0,3 3-1 0,2-3 0 16,0 2 1-16,3-6 0 0,-1-1-1 0,7-6 1 16,-2 3 0-16,11-17 0 0,-3 1 1 0,6-5 0 15,5-6-1-15,4-3 0 0,4-3 0 16,-5-1 1-16,0-8 1 0,4-8-2 0,1 2 0 15,-3-2 1-15,-4-4-1 0,1 2 1 0,-1-5 3 16,2-2-3-16,3 0 1 0,-6 7 0 0,3 0 3 16,0-1-3-16,-2 2 0 0,-2 1 0 0,-1 0 2 15,5 2 0-15,-6 1 2 0,-9-1-1 0,-2 2 3 16,0 1 3-16,-12 4 5 0,2 1 1 0,-9 4 4 16,-4-2 2-16,-8 15 0 0,2-3-1 0,-7 10 3 15,-3 5-1-15,2 6-4 0,-3 0-2 0,3 11-5 16,0 3-1-16,4 1-3 0,5 2 0 0,0-6-4 0,11 0-2 0,5-1-1 15,-1 2-1-15,4-10-1 0,10-5-3 16,3-4 1-16,7-3-2 0,10-13-6 0,-2 4-5 16,6-10-9-16,9-6-41 0,1-3-17 15,8-7-19-15,-3-5-23 0,4-6-94 0,1 1-106 16,-2-6 217-16,-1 1-149 0,3-5-79 0</inkml:trace>
  <inkml:trace contextRef="#ctx0" brushRef="#br0" timeOffset="2061.31">6871 2668 1003 0,'-11'-8'567'0,"0"7"-279"0,-6 2-159 0,-6 6 128 16,7 2-75-16,-3-5-37 0,-2 8-7 0,-3-2-12 0,-3 5-7 16,-1 3-14-16,1-1-13 0,6 1-35 0,-5 4-5 15,-3 1-11-15,6 4-7 0,-1 1-9 0,6 2-9 16,3 0-2-16,0 1-3 0,3-3-2 0,4 0-4 16,0 1 1-16,8-7-3 0,1 2 1 0,2-7-6 15,1 4-1-15,11-11-2 0,-2-1-2 0,7-7-14 16,3-3-9-16,10-7-11 0,1-2-14 0,-1-9-45 15,9-3-22-15,-1-8-30 0,-1 3-36 16,-4-1-23-16,-7-6-47 0,-1-3 150 0,1-1-105 16,-4 6 9-16</inkml:trace>
  <inkml:trace contextRef="#ctx0" brushRef="#br0" timeOffset="2211.66">7005 2430 1371 0,'3'-10'643'0,"-3"7"-370"0,0-1-163 0,-3 8 83 16,1-2-70-16,0 13-13 0,0-1-6 0,-2 7-16 15,1 7-14-15,0 6-11 0,-3 0-10 0,2 10-20 16,-2 2-4-16,-1 1-5 0,-2 2-6 0,1-5-11 0,2 2-3 0,0 6-6 16,-1-2-8-16,3-8-15 0,3-1-14 15,-1-6-17-15,2 0-63 0,0-11-30 0,0 3-39 16,2-12-45-16,5-3 142 0,-2-1-113 0,5-6-23 16</inkml:trace>
  <inkml:trace contextRef="#ctx0" brushRef="#br0" timeOffset="2543.35">7507 2315 1337 0,'31'-18'662'0,"-1"-2"-386"15,5 4-165-15,-11 6 25 0,-5 1-11 0,1 6-8 0,-6-2 3 16,-3 7-16-16,3-2-11 0,-6 4-25 0,-3 6-6 16,-2 0-6-16,-3 2-7 0,-1 1-10 0,-7 2-8 15,-2-1-7-15,-4 3-4 0,-1-2-2 0,-2-1-5 16,-1 1-3-16,-12-1-1 0,3 1 0 0,-7-2-8 15,6 1 2-15,-9-4-1 0,2 4-1 0,-8 0-2 16,6 1 0-16,-1-2-3 0,2 1 1 0,5 0 0 16,6 1-2-16,-10 7 2 0,-1 0-2 0,9-3 2 15,-2 5 1-15,6 5 0 0,-1 2 0 0,6 5 0 16,-6 0 2-16,18 0 0 0,11 2 4 16,2 1 2-16,13-1 3 0,5-5 4 0,6 1 7 15,4-2 1-15,7-8 2 0,-1-4-1 0,1-8-2 16,-3 0-4-16,1-7 0 0,5 0-8 0,0-10-44 15,-2 2-30-15,-2-10-46 0,3-1-71 0,2-3 132 16,-1-2-99-16,-9-8-45 0</inkml:trace>
  <inkml:trace contextRef="#ctx0" brushRef="#br0" timeOffset="7494.36">5423 3843 1279 0,'0'-22'474'0,"4"-4"-366"0,-3-1-88 16,1 3-5-16,0-3-2 0,-3 1 2 16,-4 4 3-16,-4 3 0 0,0-2 5 0,-10 7 1 15,5 0 3-15,-11 4 6 0,5 0 8 0,-13 5 2 16,3 1 5-16,-3 2 11 0,-6 4 1 0,0 4 2 16,-2 0-2-16,7 1-8 0,-4-2-5 0,-4 4-1 15,5 0-4-15,-1 0-13 0,3-4-4 0,-4 2-3 0,-4-1 0 16,0 3-5-16,0 1-1 0,7 0-4 0,-10 0 2 15,3 0 1-15,2 2-1 0,1 3-2 0,-4 1-3 16,-2 0 1-16,1 2-4 0,-2 5-1 0,3 7-5 16,-1 0-3-16,-2 5-2 0,2 2-1 0,4 11 1 15,0-2-2-15,8 10 0 0,-2 0 1 0,5 6 0 16,-3 0 1-16,13 13 0 0,-3-1-1 0,7 3 1 16,4 7-1-16,8 0-1 0,2 1 0 0,2-12 2 15,12 2-1-15,6 6-1 0,6-1 2 0,0-14 1 16,9-2 3-16,1-1-2 0,19 2 3 0,12-8 3 15,-5 1 1-15,5-12 2 0,11-1 0 0,3 1-2 16,9-9 1-16,8-3 1 0,1-7-1 16,-2-1-4-16,5-6 2 0,6-10-1 0,0-8 7 0,4 5 1 15,0-20 1-15,0-1-1 0,-1-9 3 16,2-1 4-16,-6-12-4 0,1 1 3 0,-4-8 0 16,-3-2 1-16,-6-4 1 0,-8-1 3 0,-6-5-1 15,-9-2 0-15,-10-3 7 0,-1 2 0 0,-14 5-2 0,-16-7-2 0,-9-13 7 16,5 2 1-16,-13 10 0 0,-12-7 2 0,-12 3-4 15,-13-15 5-15,-22 2-1 0,7 2 1 0,-6 13-8 16,-27-12 0-16,-1 1-5 0,-11 2 0 0,-5 1-5 16,-7 0-8-16,-2 4-3 0,-11-1-2 0,1 5-5 15,7 7-13-15,0-5-3 0,9 14-9 0,-1-2-8 16,14 12-41-16,-3-3-28 0,30 14-47 16,-2-4-73-16,17 10 156 0,16 6-108 0,17 2-40 0</inkml:trace>
  <inkml:trace contextRef="#ctx0" brushRef="#br0" timeOffset="8238.79">5925 4309 1118 0,'-2'20'459'0,"3"1"-318"0,-1-1-103 16,14 2 58-16,-2 1-85 0,8-1 12 16,-1 1 4-16,21-2 3 0,-6-2 3 0,10 1-1 15,8-3-3-15,5-1-3 0,1-4-4 0,68 14-1 0,-43-12-16 16,0 1 0-16,-9-3-5 0,12 2 1 0,9 1-1 16,13 6 0-16,9 1 0 0,-2-1 0 0,-2 1 0 15,23 6 0-15,6 0 2 0,5 4-2 16,-2 1 1-16,21 4-1 0,-2-2 3 0,6 5-2 15,7 0 1-15,11 6-1 0,-9-4-1 0,16 4 1 16,8 3-1-16,-1 0-3 0,2 1 2 0,4 3-3 16,6-1 3-16,1 1-2 0,-1 2 3 0,4 1 9 15,-4 0 17-15,4 2 17 0,1 2 6 0,-1 0 5 16,-8 0 5-16,-26-6 9 0,-8-1 3 0,23 15 7 16,-1-5-9-16,-32-7-11 0,-7 2-1 0,-4-1 0 0,16 8 4 15,-22-1-4-15,11 2-5 0,-38-14-13 0,8 7-1 16,3-1-5-16,-17-2-3 0,-5-8-4 0,-13-1-7 15,0-2-2-15,-13-5-1 0,-11-4-2 0,-13-5-3 16,3 1 0-16,-26-9-2 0,4 1 0 0,-12-6-1 16,2 2 0-16,-14-13-2 0,2 3 0 0,-7-5-6 15,-5-3-8-15,-3-3-16 0,1 1-21 0,-5-8-78 16,-1-1-56-16,-4-5-76 0,1-1 174 0,0 1-139 16,-6-7-63-16</inkml:trace>
  <inkml:trace contextRef="#ctx0" brushRef="#br0" timeOffset="8569.48">14128 6408 1856 0,'5'3'681'0,"1"0"-548"0,10 2-152 15,-8-1-17-15,13 2 6 0,-1 3 5 0,5-1-22 16,8 2 3-16,6 0 6 0,5-1 24 0,-8-1 12 16,2-1 1-16,0-3 0 0,10 4-1 0,6-2-1 15,-3-2 0-15,-3-1 1 0,10 4 1 16,2 1 1-16,5-1 2 0,-2-1-2 0,-2 5 3 0,0-1 3 16,0 2 5-16,-4 3 6 0,-9 4 11 0,2-2 5 15,-17 17 3-15,0-1 9 0,-16 4 11 16,6 0 0-16,-36 17-2 0,5 1-2 0,-24 11-1 15,-14 4-4-15,-15 7-1 0,-6-1-6 0,4-3-12 0,-25 3-4 0,-9 9-4 16,-3-1-4-16,10-13-13 0,-3-4-9 0,3-6-25 16,-2 2-96-16,15-16-79 0,-9 7 332 15,25-23-157-15,-2-9-27 0,5-1 24 0</inkml:trace>
  <inkml:trace contextRef="#ctx0" brushRef="#br0" timeOffset="11742.43">15681 5083 325 0</inkml:trace>
  <inkml:trace contextRef="#ctx0" brushRef="#br0" timeOffset="23539.66">16035 5727 1355 0,'-17'19'560'0,"-1"2"-370"15,-1 7-125-15,-1 8 13 0,2-5-5 0,1 26-15 16,-6-4-2-16,-4 15-21 0,5-3-7 0,-10 25-10 16,4-3-6-16,-3 17-9 0,-4 8 0 0,0 6-1 15,4 2-5-15,-1 8-10 0,4 5-1 0,-3 4 1 16,4 2 0-16,3-20-1 0,0 5-1 0,-7 20 2 15,3-1 5-15,2-21 7 0,0 1 0 0,5-2 0 0,-8 18 4 16,7-7 6-16,-1 4 0 0,8-25 3 0,2 16 4 16,1-1 1-16,4-5 3 0,3-2 0 0,3-9-3 15,-1-1-4-15,3-3-2 0,0-7 0 0,3-6-6 16,-1 1 0-16,4-12-2 0,-1-1 0 0,0-6-2 16,2 0 0-16,0-16-1 0,3 6 0 0,1-10-1 15,1-6 1-15,3-3-4 0,3-2 1 16,-4-11-1-16,5-6-2 0,5 0-2 0,0-1-1 0,1-5 0 15,0-8-1-15,6-3 0 0,4 0-2 16,11-8 0-16,-3 2 4 0,8-2 2 0,14-6 1 16,-2-1 1-16,13-4 1 0,3-1 0 0,16-2 3 15,-1 0 0-15,8-4 1 0,2 1-1 0,7-1 3 16,2 2-3-16,5-1 1 0,5 7 1 0,-3-1 0 16,2 0 2-16,-3 9-1 0,2 0-1 0,2 7-1 15,-2-4 3-15,-2 10-2 0,3-3 0 0,-6 8 0 16,4 2-2-16,-8-1 0 0,1-1 1 0,-20 0 1 0,-8 1 0 15,9 1 2-15,-5-1 0 0,-17-4-2 0,-5 1 4 16,-5-1-2-16,5 3 0 0,-18-4 3 0,5 0 16 16,-18-2 3-16,-4 0 12 0,-1-1 4 0,-9 1 2 15,-2-4 4-15,-11-2 8 0,5-1-1 0,-10-3-13 16,-4-6-4-16,-3-8-10 0,3 3-3 0,-10-21-5 16,2 3-4-16,-4-17-9 0,-1 4-2 0,-1-29-5 15,1 6 0-15,0-18-1 0,0-9-2 0,2-15 0 16,0-1 0-16,7-10 0 0,-1-12 0 0,5-7 0 15,1-5 1-15,2 17 0 0,8-8-2 0,6-19 3 16,-2-1-1-16,-1 17 2 0,6 2 0 0,-3 4 0 0,6-21 0 16,-3 2 0-16,1 2 3 0,-6 22-3 0,3-12 0 15,-1-2 1-15,0 4 0 0,-1 4 1 0,-4 7-2 16,0 4 2-16,0 6-1 0,-5 4 0 0,-3 11 1 16,2 0-1-16,-8 15-1 0,-2-3-2 0,-3 9 0 15,-1-1-1-15,-6 14-2 0,2 1 0 0,-7 3-3 16,-2 5-2-16,-8 4 0 0,5 3-1 0,-11 4 1 15,-4 4 0-15,-7 7 3 0,-3-1-1 0,6 7 5 16,-17 6 0-16,-11-1 3 0,-4 2 2 16,7 7 1-16,-12 2 1 0,-4 4-1 0,-26-2 4 15,-17 8 1-15,6 0 2 0,-1 1 1 0,-22 6 12 16,-5-3 4-16,-11 3 6 0,-8 2 2 0,-2-1 4 16,2 1-1-16,-6 2-1 0,5-2-3 0,2-1-11 15,-1 1-6-15,27-6-7 0,-3 1-2 0,18 1-22 16,-6-2-21-16,40-4-32 0,-2 0-46 0,25-6 84 15,13-2-59-15,20-5-29 0</inkml:trace>
  <inkml:trace contextRef="#ctx0" brushRef="#br0" timeOffset="24356.2">16630 4894 1296 0,'-15'20'506'0,"2"-4"-353"0,-5 5-99 16,-1 9 8-16,-1 0-4 0,4 9 0 0,-1 6 0 15,0 11-8-15,-1-2-6 0,0 7-13 0,5 2-10 16,1 3-13-16,-2 2-2 0,3-7-4 0,2 1-6 16,3-7-12-16,3 2-1 0,1-23-3 0,-2 2-2 15,4-10-3-15,4-8-2 0,-1-12 2 0,-1-1 5 16,4-13 12-16,-1-7 3 0,-2-10 5 0,-1-4 7 15,0 0 8-15,5-7 2 0,-5-15 7 0,1 2 2 16,-3 2-1-16,4-1-3 0,-1-1-3 0,4-4-6 16,-2-3-4-16,-3-3-1 0,9 14-5 0,4-9-1 15,1 0 3-15,6 3 3 0,6 0 5 0,5 8 3 16,3 2 2-16,6 5-3 0,0 10 2 0,-5 13-3 16,5-6-1-16,-8 33-3 0,3-1-3 0,-8 13-2 15,0-3 2-15,-12 27-2 0,-1-4 2 0,-3 15 2 16,-7 4 0-16,-10 1-1 0,-2 1 1 0,-4 3 4 15,-9 0-1-15,-7-9 2 0,-1 0-1 0,2-11 1 0,-11-15 8 16,-1 4 13-16,0 0 2 0,-3-13-2 16,4-4-2-16,0-6 1 0,-5-1-3 0,3-8-1 15,0 5-8-15,3-10-15 0,-4-2-2 0,2-1-4 16,0-2-1-16,4 1 0 0,4-4-1 0,-1-1-3 16,8 2-1-16,5-1-1 0,8 2-6 0,-3-2 2 15,13 2-4-15,0 0 1 0,10 1 0 0,-3 1 2 16,21 2-4-16,-3 0 5 0,4 1 1 0,8 3 2 15,2 1 2-15,-1-2 0 0,-2 2 3 0,0-3-2 0,11-2 3 16,1 0-1-16,-6-1 2 0,7-3-1 0,-3-6 0 0,12-6 0 16,-1-9 0-16,4 4 1 0,-12-3 0 0,1-8 2 15,6 0 2-15,-6-2 0 0,-2 0 3 16,-14 3 4-16,-1 0 8 0,-8-1 6 0,-8 3 3 16,-12 1 7-16,-2 2 0 0,-10 2-1 0,-13 3-1 15,-2 3-4-15,2 1-8 0,-13 12-8 0,3-2-2 16,-2 11-8-16,-6-3-2 0,5 20 0 0,1-2-1 15,2 13 0-15,-1 5 0 0,10 6-2 0,-4 0 1 16,5-2 0-16,13 8 1 0,1 5-2 0,1 0 0 16,4-11-1-16,6 2-2 0,6-7-12 0,9 1-35 15,10-16-20-15,-4 6-21 0,10-21-27 0,15-10-91 16,-2-2-54-16,10-17-99 0,-1-6 230 0,0-9-189 16,4 0-79-16</inkml:trace>
  <inkml:trace contextRef="#ctx0" brushRef="#br0" timeOffset="24590.39">17779 5206 1159 0,'-29'0'594'16,"4"5"-331"-16,-4-3-155 0,8 4 55 0,3-1-45 15,-1 3-13-15,-7 0 13 0,4 4-2 0,1-2-6 16,2 3-29-16,-6 5-4 0,4-1-9 0,-1 5-9 16,1 2-8-16,2 4-21 0,-2 1-7 15,1 4-3-15,2 1-7 0,3 4-5 0,-2-1-1 0,11 3-3 16,-2-2-1-16,3 0-3 0,2 2-1 15,13-6-4-15,-2-1 1 0,9-7-5 0,4-3-7 16,7-10-10-16,2-1-11 0,9-12-46 0,4-7-26 16,8-11-28-16,-1 0-28 0,-6-1-31 0,6-13-32 0,1-5 127 15,0 0-95-15,-6 3 19 0</inkml:trace>
  <inkml:trace contextRef="#ctx0" brushRef="#br0" timeOffset="25053.15">18118 5030 1448 0,'0'-26'638'0,"-2"13"-395"0,-2-3-151 16,-5 11 61-16,3 0-37 0,-1 8-12 0,-2 1-5 16,-1 8-15-16,-3 6-8 0,-3 9-13 0,1 3-10 15,2 0-23-15,-5 19-10 0,-2 13-5 0,-1-1-5 16,3-2-4-16,-3 11-3 0,3-4 0 0,-4 10-3 16,6-2-1-16,-3 3-5 0,5-25-5 0,7 2-16 15,0 0-10-15,6-12-6 0,4-10-7 0,6-18-24 16,0-1-6-16,9-13-6 0,2-11-7 0,6-18-1 15,-2 3 1-15,11-27-7 0,-3 3-6 0,8-6-19 16,-2-4-10-16,5-10-11 0,-4 2-13 0,4-3-47 16,-2 0 2-16,0 0 14 0,-2 0 13 0,-8 4 53 15,1 11 41-15,7-6 83 0,-1 2 41 0,-4 12 84 0,0 9 25 16,-1 7 15-16,3 5 39 0,-8 20 3 0,5-9-13 16,-17 18-54-16,2 12-2 0,-2 0-12 0,-8 11-9 15,-7 4-7-15,-4 7-20 0,2 1-5 0,-7 5-7 16,-6-3-4-16,-6 3-8 0,-2 0-6 0,-3-2-6 15,-1-4-5-15,-6-3-5 0,0 1-3 0,-1-12-1 16,0 3 0-16,1-8-3 0,-1 1-1 16,0-11-4-16,0 2-4 0,0-6-12 0,1-1-3 15,-8-1-6-15,3-2-2 0,4-1-2 0,-3-3-3 0,1 3 1 16,0-1 0-16,0 2-1 0,11 1 0 0,4-1-1 0,0 3-2 16,9 3-3-16,-5 0-1 0,14 7-1 0,2 3 0 15,1-2 0-15,9 12 1 0,4 0 0 16,12 7 4-16,0 3 3 0,8 3 0 0,6 3 0 15,7 0 3-15,1 1 0 0,11 1 0 0,-4-3-1 16,3-4-41-16,0 4-29 0,1-10-42 0,1 0-60 16,-3-10 122-16,-1-2-96 0,-9-11-42 0</inkml:trace>
  <inkml:trace contextRef="#ctx0" brushRef="#br0" timeOffset="26018.77">4027 10838 1386 0,'-10'9'597'0,"-5"3"-365"0,7-3-142 16,-2-4 12-16,-2 7-5 0,6 3-16 0,-4 6-25 16,2 4-8-16,-4 14-13 0,5-3-9 0,2 15-14 15,0 7-3-15,7 9-1 0,-6-4-1 0,4-2-4 0,5-2 0 16,5-1-1-16,-1 1 1 0,-2-11-2 0,5-14-1 16,3-11 0-16,8-4-1 0,9-24-1 0,-3 6-2 15,3-18 1-15,14-15 0 0,-2-2 0 16,7-15 1-16,-4-2 1 0,-2-3 1 0,-1-2 1 15,-3-1 2-15,-4 5 0 0,-13 6 3 0,2-3-2 0,-14 15 2 16,3-2 0-16,-7 7 2 0,1-1 0 0,-7 16-1 16,-1-4 0-16,-1 13-3 0,-3 4 1 0,-1 16 0 15,-1 3-2-15,-1-2-2 0,-1 26-2 0,-5 12 1 16,1-1-2-16,4 2 1 0,-4 8 0 0,2 0 1 0,-3 12-1 16,-1 1 1-16,0 2 1 0,-1-16-8 0,0 7-8 15,-7 0 0-15,-1-6 1 0,-5-12-1 0,1-8 1 16,-3 0 0-16,-1-13 0 0,2-6 11 0,-6-13 11 15,6-1 2-15,-3-9 3 0,3-4-2 16,2-11 1-16,-2 1 0 0,2-14-3 0,1 1-1 16,6-7-4-16,-3 0-1 0,13-7-3 0,-3 1 0 15,6-6-4-15,9-1 0 0,8-1 1 0,0 1 0 16,3 6-1-16,11 2-1 0,6-3 1 0,0-2-1 16,1 11-13-16,4 3-16 0,5 5-20 0,11-1-71 15,5 6-47-15,-3-1-81 0,-9 5 172 0,10 3-171 16,-1-4-69-16</inkml:trace>
  <inkml:trace contextRef="#ctx0" brushRef="#br0" timeOffset="26284.37">4849 11087 1595 0,'-26'-2'667'0,"6"-2"-449"0,-2 0-156 0,3 1 24 0,7-4-21 16,-1 4-19-16,-1-1-9 0,3 1-12 0,2 3-6 15,2 6-3-15,-2 6-3 0,5 10-2 0,-1-4 0 16,4 8-5-16,2 9 1 0,3 5-1 0,2 4 1 15,9 4-1-15,3-4 1 0,1 0-1 0,7 0-1 16,1-9-3-16,-1-11-1 0,4 5 1 0,-3-22-2 16,0 2 1-16,-7-11 6 0,4 1 9 15,-9-16 6-15,-1 2 4 0,-1-4 6 0,-7-8 2 0,-3-2 2 16,-2 3 1-16,-3-5-4 0,-4 2-5 16,-4 2-9-16,-2 0-5 0,1 5-5 0,-5 4-12 0,1-1-49 15,-3-2-21-15,2 4-21 0,2 4-22 0,1 3-22 0,2-2-92 16,8 8-73-16,-3-3 186 0,7 6-98 0,10 3-78 15</inkml:trace>
  <inkml:trace contextRef="#ctx0" brushRef="#br0" timeOffset="26506.05">5082 11149 1585 0,'0'-7'693'0,"2"1"-420"0,1-1-176 0,-2-3 78 16,2 0-92-16,1 7-8 0,0 3-12 0,2 3-13 15,-1 6-13-15,1-3-5 0,4 6-13 0,9 4-7 16,-1 3-7-16,10 3-3 0,-4-4 0 0,7-2-1 16,0 1-1-16,1-4 0 0,3-3-1 0,-1-5-1 15,-4 0 1-15,9-9 0 0,-2 1 0 0,1-9 1 16,1 4 0-16,2-12 1 0,-3 3 3 0,-3-9 2 16,-2-1 1-16,-12 3 1 0,1-3 2 0,-8 1-1 15,-9-1-11-15,-1 5-30 0,-4-2-35 0,-1 6-41 0,-9 1-54 16,-4-3 114-16,2 2-95 0,-1 4-34 0</inkml:trace>
  <inkml:trace contextRef="#ctx0" brushRef="#br0" timeOffset="26815.38">5721 11338 1657 0,'8'0'712'0,"1"-2"-468"16,-2-1-172-16,-2-3 34 0,-4 4-33 0,-1-1-9 15,0 0-12-15,2 3-23 0,-3 1-2 0,3 1-4 0,-2 5 0 16,1-2-4-16,1 1-4 0,0-1-13 0,-2 0 2 16,0 0-1-16,-4-2 3 0,4 5 7 0,-1-9 9 15,-1 2 4-15,2-1 4 0,3 0 4 0,-2-5 9 16,6 0 0-16,-4-13-3 0,-3 1-4 0,1-4-8 16,2 1-5-16,5-12-4 0,-1 3-3 0,-1-4-11 15,5 0 0-15,3 4 0 0,1-3-3 16,1 5-2-16,-2 3-1 0,6 0 0 0,1-3-5 15,2 9-10-15,0 2-13 0,3 3-18 0,10 2-71 16,8 6-39-16,-1-1-52 0,-7 0-83 0,8 4 188 16,3-1-146-16,-3-1-40 0</inkml:trace>
  <inkml:trace contextRef="#ctx0" brushRef="#br0" timeOffset="27051.04">6557 10781 1458 0,'12'-11'704'0,"2"3"-402"16,-3-4-192-16,0 3 45 0,-1-2-17 0,4 2-27 15,-5 4-12-15,0 7-39 0,0 1-11 0,-5 9-10 16,-4 8-9-16,-3 10-17 0,3 2-6 0,-2 12-6 16,-4 10-7-16,-7 4-20 0,1 2-8 0,-6 9-7 15,2-5-9-15,4 2-15 0,-12 0-6 0,11-15-2 16,0 2 1-16,4-9 11 0,4-6 4 0,4-13 3 15,1 2 5-15,1-9 11 0,8-19 1 0,3-11-36 16,1 2-23-16,1-10-30 0,4-13-44 0,3-2-93 0,3-15 179 16,3-9-130-16,-1 3-36 0</inkml:trace>
  <inkml:trace contextRef="#ctx0" brushRef="#br0" timeOffset="27508.26">7275 10489 925 0,'-3'26'465'16,"0"-5"-251"-16,-3 0-124 0,1-1 86 0,0-4-82 16,-2 0-2-16,-5-2 6 0,-1 1-7 0,-1-2-21 15,1-5-10-15,-8-1-7 0,4 2-11 16,-4-5-12-16,-2 1-10 0,6-3-14 0,-3 2-1 16,0 2-4-16,5 0-1 0,2 4-2 0,0 5-4 15,1-1 1-15,2 6 0 0,2 5 2 0,4 8 1 16,-1-4 2-16,5 13 0 0,-2-5 2 0,2 4 4 15,2 1-1-15,1-6-1 0,1 4 2 0,1-6-2 16,0-3 1-16,2-6 3 0,-3 2 11 0,3-6 5 0,-5-12 5 16,3 3 16-16,-2-2 5 0,0-6 5 0,-3-4 3 15,1-2-4-15,0-8-8 0,1-5-7 0,0 2-5 16,0-4-16-16,3-6-6 0,0-1-4 0,1-2-4 16,-2 4 0-16,2 3-4 0,2 1-1 0,-3 5 0 15,0 9-2-15,-5 11 2 0,-2 1-1 0,-2 11-2 16,0 12 2-16,-8 13 0 0,-1-3 2 0,-10 23 0 15,3-6 0-15,-5 11 0 0,4 1 2 0,-10 0 1 16,3-2 0-16,-5-4 2 0,-1-2 2 0,6-9 0 16,-5-2 0-16,4-11 2 0,-3-17-1 0,-6-3-3 15,1-2-3-15,11-9-7 0,-10-13-10 0,4-7-11 0,0-6-29 16,10-18-21-16,-5 7-21 0,14-6-24 0,2-11-100 16,1 1-116-16,5-4 233 0,5-2-158 0,6-4-101 15</inkml:trace>
  <inkml:trace contextRef="#ctx0" brushRef="#br0" timeOffset="28111.59">6812 10561 1259 0,'-13'4'528'0,"2"2"-321"0,-1-1-104 16,-1 0 39-16,1 2-30 0,1-2-3 15,-1 0-9-15,1 6-7 0,-2 0-12 0,1-1-11 16,-2 4-30-16,0 11-10 0,0-3-10 0,-1 9-5 15,-3 8-6-15,2 14-6 0,0 0-3 0,1 15 0 16,3 3 1-16,-1 8-1 0,-1 1 2 16,7 10-2-16,0-4 0 0,3-5 2 0,-2 4-1 0,4-15-1 0,2 5 0 15,-1-16-2-15,1-7 1 0,2-16-1 16,0 1-1-16,2-13-4 0,-1-11-2 0,0-7 0 16,-1-4-1-16,2-4 3 0,-3-12-3 0,0-11 2 15,0 2 0-15,0-4 5 0,-1-6 2 0,1-2 0 0,0-10 1 16,3-9-1-16,-1 2 1 0,-1 5 0 0,2-15 0 15,3 2 0-15,0-4 0 0,4-3-1 0,3-2-1 16,-2-1 2-16,8-1-2 0,2 0 0 0,7 4 3 16,-5-5 2-16,8 14 1 0,-1-1 2 0,2 11 3 15,2-5-1-15,4 22 1 0,-2-2 2 0,2 14-5 16,3 7 1-16,2 13-3 0,-7-1 0 0,0 6-1 16,-10 21-1-16,0 16 1 0,1 0 0 0,-9 2 2 15,-10 14-2-15,-7 2 1 0,3 16 3 16,-14 7-1-16,2-1 3 0,-2-10-2 0,-17 3 6 15,3 0 8-15,-7-5 3 0,1-6 1 0,-3-11 1 0,2 0-2 16,-3-11 2-16,1-8-1 0,6-8-7 0,0-1-18 16,1-11-14-16,3-4-10 0,2-7-26 0,-3-1-14 15,7-11-23-15,-2 2-22 0,6-4-63 0,-1 1-22 16,5-6-32-16,-2 0-54 0,9-3 175 16,1 0-122-16,12 2-20 0</inkml:trace>
  <inkml:trace contextRef="#ctx0" brushRef="#br0" timeOffset="28396.28">7329 11183 1185 0,'13'4'567'16,"2"0"-333"-16,-2 0-149 0,10-4 85 16,-1 0-100-16,3-1-26 0,2-1 2 0,1 0-4 15,-4-3-9-15,-2-1-10 0,0-1-2 0,-4-2 1 16,-3 0 5-16,-2 1 2 0,-7-2 2 0,6-1 15 15,-3-2 2-15,-5 2 2 0,2 0 2 0,-3 0 0 0,-2-2 5 16,-6 0-4-16,3 0-2 0,-9 3-13 0,-9 0 2 16,5-1-4-16,-12 3-5 0,-3 6-3 0,1 6-13 15,1 2-4-15,-4 7-5 0,3 7-5 0,2 9-8 16,2-1-1-16,9 15 0 0,-1-4 1 0,6 6-2 16,-3 1 2-16,13 3-1 0,-3-3 1 0,8-3-3 15,5-1-14-15,5-11-13 0,1 1-21 0,11-9-61 16,3-10-30-16,11-7-32 0,-2-5-40 0,-2-1-60 15,7-17 168-15,8-5-160 0,-2-4-38 0</inkml:trace>
  <inkml:trace contextRef="#ctx0" brushRef="#br0" timeOffset="28597.8">8220 10881 1511 0,'-23'15'627'0,"-7"1"-413"16,1-2-141-16,-7-2 31 0,3 4-16 0,0-2-28 0,-3 2-3 15,3 3-6-15,-2 0-3 0,6-1-10 0,6 4-6 0,2 5-3 16,-1 1-5-16,7-3-13 0,6 2-4 0,5-3-2 16,3 7-4-16,11-1-1 0,-2 0-1 0,10-6-3 15,11-6-34-15,0 2-22 0,11-5-20 0,3-7-24 16,6-11-82-16,-2 0-54 0,5-13-116 0,-1-6 226 16,0-5-186-16,-3-1-79 0</inkml:trace>
  <inkml:trace contextRef="#ctx0" brushRef="#br0" timeOffset="28818.22">8598 10493 1025 0,'-26'-13'608'15,"4"13"-342"-15,-5-5-173 0,15 13 95 0,-8 7-105 16,4 5-5-16,3 7-18 0,-1 7-3 0,2 17-17 16,0-4-5-16,-1 16-2 0,2 1-3 0,3 10-12 15,0 1-5-15,7 2-6 0,-2 0-3 0,5-8-14 16,-2 5-13-16,10-25-18 0,0 7-30 0,3-14-31 15,4-11 2-15,0-6-1 0,1-6-2 0,0-7 12 16,2-13 12-16,2-9 14 0,-1-2 24 0,0-6 25 16,-2-12-5-16,2-4-9 0,4-11-55 0,0-12-70 15,-1 3 116-15,-2 2-77 0,4-21-64 0</inkml:trace>
  <inkml:trace contextRef="#ctx0" brushRef="#br0" timeOffset="29051.54">9228 10224 1078 0,'-1'7'663'0,"-6"7"-315"0,-3 2-208 16,-2 4 150-16,-3-1-139 0,1-2-59 0,-6 2-11 0,-2 7-5 16,1-1-10-16,1-3-24 0,-5 2-6 0,-1 0-6 15,-9 4-6-15,-5 2-6 0,4-1-4 0,0-1-8 16,-7 10-5-16,1-1 0 0,-1 7-1 0,3 0 0 16,5 8-2-16,2 0-3 0,5 2 1 15,9 0-1-15,7 1 2 0,2-3 1 0,10 1 0 0,8-8 2 16,11-5 8-16,-3 2 3 0,20-18-1 15,-4 2 2-15,17-11 0 0,-7 0-2 0,15-18-1 0,-3 2-5 16,5-12-76-16,4-8-55 0,0-8-87 0,3 1 161 16,-14-2-120-16,4-4-69 0</inkml:trace>
  <inkml:trace contextRef="#ctx0" brushRef="#br0" timeOffset="29584.31">6181 13217 1606 0,'-34'-18'700'0,"-8"11"-449"0,1 3-170 0,-4 4 24 16,-3 1-16-16,5 4-27 0,3 3-14 0,-10 4-32 15,4 1-9-15,-9 12-4 0,5-2-4 0,1 17-9 16,-2-9-4-16,7 24 0 0,-6-1-3 0,12 15 0 15,5 8 0-15,5 12 1 0,0 2-1 16,8 11 5-16,2 11 2 0,16 2-1 0,0 0 6 16,1-11 0-16,19-9 0 0,6 7-1 0,0-2 1 15,12-22 0-15,0-15 1 0,14-10 0 0,13-4-2 16,22-27 0-16,-6 8 1 0,2-26 3 0,20-14 0 16,-1-1-2-16,3-19 1 0,-6-8 2 0,-2-20 10 15,1 1 4-15,-8-16 3 0,-5 3 0 0,-10-11 5 16,3-2 5-16,-21-4 0 0,2 4 1 0,-18 0-1 15,5-2 0-15,-35 0 2 0,2-2 1 0,-20 5 4 16,-15 1 1-16,-19 8 0 0,-7-3 0 0,-24 10-3 16,-15 6-2-16,-6 21-5 0,-5-1-3 0,8 9-11 0,-7 31-7 15,-8 7-48-15,5 1-36 0,21 10-58 0,6 13-79 16,6 2 155-16,-1 17-149 0,22 9-81 0</inkml:trace>
  <inkml:trace contextRef="#ctx0" brushRef="#br0" timeOffset="30248.59">6337 14117 1199 0,'-1'0'551'0,"11"-4"-329"0,7-5-150 0,3 5 91 16,2-3-123-16,7-1-4 0,7 0-1 0,9-3-6 16,10-1-4-16,-3 0-1 0,2 3-9 0,10-4-4 15,5 2-4-15,3-2-1 0,2 4-10 0,0-1-22 16,0 1-7-16,4 2-6 0,-2-1-7 0,2 6-4 15,-4 0 2-15,1 2 0 0,-4 1 8 0,-2 4 17 16,1-2 9-16,-2 3 5 0,0 1 8 0,-5 0 8 16,1-1 4-16,1 0 1 0,-2 2 3 0,4-3 3 15,-3 2 0-15,4-2 2 0,3 3-2 0,-12-3-3 0,8 6-3 0,11 7 0 16,4-2 0-16,-10 2-3 0,3 7 0 16,0 2-1-16,8 3-1 0,1 5-2 15,4 0 0-15,-10-7-3 0,8 3 1 0,-2 0 0 0,2-4-1 16,-2-2 0-16,4-10 1 0,0 0-2 0,-6-5 5 15,-2-4 5-15,-1-9 5 0,3-1 3 0,-3-13 3 16,3 0 2-16,-6-6 4 0,-1 1 0 0,-1-11-2 16,2 2-4-16,3 1-7 0,-5-3-2 0,-4 2-3 15,-2 0-3-15,2 4-3 0,0 1 0 0,5 3-4 16,-3 3 2-16,-17 1 0 0,9 13-1 0,8 6-2 16,-1-2-1-16,-4 4 1 0,-7 13-1 0,4 9 0 0,9 5 0 15,-1 12 1-15,1-2-1 0,-13-2 2 0,18 11 2 16,-1-1-2-16,-1 0 1 0,1-4 3 0,2-2 3 15,3-3 2-15,3-4 6 0,4-5 3 0,-3-14 6 16,2 6 3-16,4-21-2 0,1 2 1 0,2-12-1 16,-1 4-5-16,-8-15-5 0,0 0-1 0,2-5-9 15,-4-3 1-15,-5 0 0 0,-5-3-2 0,-10 8-2 16,-11-2-2-16,5-5-38 0,1 6-24 16,-16 2-27-16,-7 3-30 0,-4 5-35 0,3 1 95 15,-7 11-86-15,3-5-12 0</inkml:trace>
  <inkml:trace contextRef="#ctx0" brushRef="#br0" timeOffset="30607.2">13808 14123 1467 0,'-5'20'603'15,"9"-11"-414"-15,2 2-132 0,8-6 27 0,-2 2-9 0,17-8-9 16,-1 1-10-16,8-1 3 0,3-4-4 0,1-3 0 16,2 1-9-16,-5-2-13 0,2-1-7 0,8 1-5 15,-3-3-5-15,-5 5-10 0,3-1-2 0,2 3-1 0,-1 2 1 16,-2 9-1-16,3-4 1 0,-17 7 1 0,1 9 1 15,0 1 0-15,-12 8 1 0,-7 7 0 0,-7 9 1 16,0-1 1-16,-7 11-2 0,-5 1-1 0,-10 0 0 16,-2 0-1-16,-3-1 0 0,1-4 1 0,1-7-25 15,-6 1-18-15,13-19-22 0,-2 4-34 0,10-10-145 16,-1 1 183-16,13-15-119 0,0-2-74 0</inkml:trace>
  <inkml:trace contextRef="#ctx0" brushRef="#br0" timeOffset="31506.73">15202 13769 1076 0,'-2'-14'601'16,"1"3"-276"-16,-2 2-181 0,0 4 74 0,-3 2-56 16,1-2-15-16,-1 5-43 0,2-1-11 0,-6 5-17 15,0 1-13-15,-1 10-26 0,-1 3-8 0,-1 13-6 16,-4 2-5-16,2-4-12 0,-3 27-6 0,-3 14 0 15,-1 2-2-15,0-3 0 0,-1 14-1 0,-5 4-3 0,-2 19-9 16,-6 12-3-16,1-2 1 0,5-8-2 0,-4 16 1 16,1 2 1-16,3 3 2 0,7-2 1 0,-2-6 11 15,4 1 3-15,3-5 0 0,2-6 2 0,9-8 3 16,-5-4 1-16,5-10 3 0,6-6 2 0,8-8 5 16,-5-2 1-16,13-21-1 0,-2 1 1 0,5-13-2 15,4 5-3-15,11-19-3 0,-3 3-2 0,11-8-6 16,5-5-1-16,7-5-1 0,1-1-1 0,-3-2 1 15,6-6-2-15,19-2 0 0,2-1 2 0,-12-4-1 16,12 0 1-16,-6 5 1 0,22-4-1 0,9 4 0 16,-1-3 1-16,-8 6 0 0,20 3 0 15,1 1 1-15,14 2-1 0,0 1 0 0,10 5 0 0,-2 2 1 16,8 1-1-16,7 0 0 0,-2 7 0 16,1-3 0-16,4 5 0 0,-3-4 0 0,0 2 0 15,1-2 0-15,-17-2 0 0,-1 3 0 0,-8-7 1 16,-7 1 1-16,-13-4 0 0,-3-1 2 0,-19-3 0 15,-7-1 1-15,-16-5 1 0,-1 1 4 0,-13-5 1 0,-23 0 3 0,-1-2 12 16,2 1 1-16,-14-5 4 0,-7 4 1 16,-5 0 1-16,-3-6 0 0,-11 1-3 0,4 1-2 0,-9-6-11 15,-4-4-4-15,-1 0-5 0,-4-8-2 16,1-6-4-16,-3-3-6 0,2-5-4 0,0-7-1 16,3-8-1-16,5-11-3 0,-3 6 1 0,14-25 0 15,2 2 0-15,7-16 1 0,-5 6 4 0,16-27-3 16,2 3 3-16,9-8 4 0,5-9-2 0,6-7 1 15,0 2 1-15,9-4 2 0,8-3 0 0,6 8 1 16,-2-2 0-16,-8 18 0 0,4 12-1 0,4-15 2 16,-1 1 0-16,-7 25 1 0,-8 4 0 0,-6 4 2 0,2-6 0 15,-12 13 1-15,4-8 2 0,-17 25-4 0,-7 0-10 16,-1 0-14-16,-8 11-10 0,-10 2-12 0,-16 10-33 16,-1 1-13-16,-12 6-13 0,-22 7-8 0,-18 7 9 15,7-3 16-15,-42 20 17 0,6-1 17 0,-18 6 52 16,-2 2 22-16,-15 15 20 0,5-8 17 0,-8 6 20 15,-4 0 4-15,0-4-3 0,-3 2 1 0,23 0-20 16,2-3-4-16,-21 2-2 0,0 3-4 0,26-4-17 16,5 3-6-16,-2-2-4 0,-11 1-6 0,12 0-3 15,-8 1-4-15,34-4-7 0,-8 3-6 0,-5-3-5 16,16 2-9-16,8-2-11 0,16-1-52 0,-2-2-36 16,14-2-54-16,9-3-82 0,13-3 172 15,0 0-128-15,14-3-46 0</inkml:trace>
  <inkml:trace contextRef="#ctx0" brushRef="#br0" timeOffset="31827.1">16255 12294 1683 0,'8'11'675'0,"-10"6"-480"0,1 3-149 15,-8 11 4-15,0-1-4 0,3 8-18 0,-3 7-10 0,-2 8-8 16,1 4-3-16,-2 10 0 0,-3-1-8 0,0 5-29 15,-3 1-19-15,3-1-22 0,-2-2-22 0,2-7-58 16,-3 3-23-16,7-19-40 0,-1 3-74 0,3-16 186 16,4-9-114-16,4-13-20 0</inkml:trace>
  <inkml:trace contextRef="#ctx0" brushRef="#br0" timeOffset="32337.48">16268 12266 1063 0,'-10'4'495'0,"3"3"-286"0,0 4-135 0,-4 1 25 16,12 8-13-16,-2-4-26 0,6 4-17 15,4-1-6-15,7 0 0 0,0-3 0 0,-1-1-2 0,14-1 0 0,-1 0 8 16,2 3 4-16,-1-4-8 0,2 0-3 0,-4-1-7 16,7 6-1-16,-7-2-5 0,1 2-1 15,-8 2-9-15,-2 3 1 0,0 2 0 0,-6 4 0 16,-7 5 2-16,-10 6 0 0,-3 0-2 0,-11 4 0 15,-2-2-3-15,-8 7 0 0,-2-1 0 0,-10-2-3 16,-2-2 1-16,-3-2-2 0,2 2 1 0,-5-10 0 16,2-1 0-16,-1-5-3 0,3-7-2 0,6-4-1 15,1-2-1-15,8-7-3 0,4-2-3 0,2-4-4 16,7 2-2-16,1-4-3 0,12-4-2 0,2-1-2 16,0-1-1-16,2 0 1 0,6-3 2 0,6-2 2 0,2-3 0 15,9-5 4-15,-3 0 2 0,5 2 4 0,9-5 0 16,5 2-1-16,4 1 1 0,6 0 2 0,2-1 0 15,2 2 2-15,4 0-2 0,-2-2 2 0,3 1 0 16,-2-1 3-16,-1-1-3 0,-1-1 2 0,-8-1 3 16,7 0-1-16,-18-5 3 0,5 2-3 0,-8-2 9 15,-11-1 0-15,-7 3 2 0,-1 2 2 0,-5 1 1 16,-12 5 1-16,-5-2 1 0,3 5 2 0,-6 5-8 16,-6 2-2-16,-9 4-1 0,-4 4 2 0,-7 11 0 15,3-2-1-15,0 6-2 0,-2 14 1 0,-5-2 0 16,8 11 0-16,7 0-4 0,5 5-2 0,0 3-6 15,11 2-2-15,4 2-1 0,7-4-10 16,2-2-14-16,7 2-16 0,7-9-18 0,14-10-74 0,-6 5-36 16,30-27-67-16,-3 2 155 0,9-19-154 0,0 4-60 15</inkml:trace>
  <inkml:trace contextRef="#ctx0" brushRef="#br0" timeOffset="32559.81">17439 12736 1320 0,'-17'13'564'0,"-3"-1"-354"0,9-10-127 0,-6 2 54 15,6-4-37-15,1 0-3 0,3-2-4 16,2-1-7-16,-1-2-17 0,1 2-7 0,0-1-12 16,0-2-11-16,2 3-22 0,1 3-6 0,-8-1-5 15,0 2-4-15,-2 1-3 0,-1 6-3 0,-4 6 0 0,-2 8-3 16,-7 16-2-16,-1-10 2 0,10 13 1 0,-3 6-1 15,3 2 1-15,4 5 0 0,7-4-2 0,9-4-40 16,2-3-23-16,12-7-28 0,8-8-25 0,9-15-90 16,-2 6-80-16,17-29 189 0,-4-1-152 0,4-17-64 15</inkml:trace>
  <inkml:trace contextRef="#ctx0" brushRef="#br0" timeOffset="32819.75">17852 12181 1008 0,'-12'22'690'0,"-1"8"-334"16,-2-2-231-16,9 9 218 0,-1-1-247 0,0 8-41 16,2 5-5-16,-3 5-4 0,1 2-6 0,2 3-9 15,-5 9-4-15,1-8-7 0,0 5-14 0,1-11-19 0,0-6-17 0,1 2-35 16,-1 1-12-16,2-13-11 0,0-5-9 0,5-4-9 15,3-1-26-15,8-13-3 0,-3 6 9 0,6-15 25 16,7-10-3-16,1 0 8 0,3-13 6 0,4-4 7 16,-2-9 2-16,5-5-16 0,0-8-33 0,0-5-51 15,1-8 130-15,-1 2-86 0,1-17-36 0</inkml:trace>
  <inkml:trace contextRef="#ctx0" brushRef="#br0" timeOffset="33062.64">18319 12240 395 0,'14'-9'427'16,"2"4"-85"-16,-4 2-184 0,-5 9 102 0,0 9-37 15,-2 0-28-15,-2 3-66 0,-3 0-17 0,0 3-13 0,-2 6 1 16,-6 5-12-16,3 0-9 0,-8-7-25 0,-3 7 0 16,0-2-3-16,-6 0-5 0,1-1-5 0,-7-1-18 15,-3-3-4-15,-1 1-5 0,-7-4 0 0,1 0-4 16,-1 0 3-16,-4-5 1 0,0 2 5 0,0-1 2 16,2-2 0-16,6 5-1 0,1-4-1 0,1-2-3 15,4 1-5-15,8 1-3 0,0 0-3 0,4-3-4 16,17 2-1-16,2 2 4 0,0 6 2 0,11-2 1 15,6 0 2-15,12 1 1 0,14 4-1 0,24 0-3 16,-10 0-26-16,15-8-50 0,14-6 59 0,9-2-32 16,9-8-23-16</inkml:trace>
  <inkml:trace contextRef="#ctx0" brushRef="#br0" timeOffset="115690.95">16680 6493 277 0,'2'-5'186'0,"0"1"-46"0,2 0-57 0,-1-1 88 15,1-2-48-15,0-1-2 0,-3 3-5 0,2-3 6 16,1 3-7-16,0-2-9 0,-2 1-9 0,0 1-18 16,-2-1-2-16,1 2-6 0,-1 1-4 0,-2 2-16 15,-1-3-4-15,-4 8-5 0,0-4-5 0,-1 4-11 16,-1 0-6-16,-1 5-4 0,0-2-4 0,-2 3-4 15,0-1-2-15,-1 0 0 0,0 2-1 0,0 0-4 16,1 1 3-16,1-1-1 0,-1 1 1 0,2-1 0 16,2-6-3-16,-3 3 0 0,0 1 0 0,3-2 0 15,-1-2 0-15,2 1 0 0,-3-1 6 0,3 3 2 16,-1 0 3-16,3 0 3 0,1 4 4 0,-2-2 3 16,2 3 3-16,2 2 3 0,3 1-4 0,0 2 0 15,2 1-2-15,6 4-1 0,2-4-4 0,1 0-3 16,7 0-4-16,0-2-2 0,2-3-1 15,-1 1-1-15,6-6-7 0,-3 0-17 0,2 1-70 16,2-3-51-16,0 1-80 0,-1-3 161 0,-2-2-161 0,1-3-85 16</inkml:trace>
  <inkml:trace contextRef="#ctx0" brushRef="#br0" timeOffset="116113.4">17098 6494 759 0,'1'-7'302'0,"-1"-1"-167"0,0-1-60 16,0 1 30-16,-1 1-18 0,-4 2-2 0,1-2 7 15,-2 2-14-15,-1 0-14 0,1 5-8 0,-6-1-11 16,1 1-3-16,-1 1-5 0,-1 3-3 0,-3 3-1 15,2-2 2-15,-4 5 0 0,1-3 0 0,-1 7-5 16,0-3-1-16,2 6-5 0,-2 0-1 0,4 3-6 16,-2 3-5-16,9-2-2 0,-3 1-2 0,2-2-2 15,9-2-3-15,1 1 3 0,2-4-1 0,3-3-1 16,3-2 2-16,1-5 0 0,7-2 2 0,3-9-1 16,-1 3 3-16,2-6-3 0,2-3 0 0,1-3 0 15,3-2 0-15,-3-3 0 0,2 2-1 0,-2 0 0 16,-1-1-2-16,-2 6 0 0,0 0 2 0,0-1-1 15,-6 10-1-15,-3-3 2 0,-4 4 6 0,3 2 1 16,-12 3-2-16,2 2 4 0,-2 4-4 0,-3 4 3 16,-3 0-2-16,1 3 0 0,-1 1-7 0,1 1-2 15,-3-3-8-15,4-1-14 0,-4 0-16 0,4-7-25 0,1 2-98 16,3 0-70-16,-1-5 164 0,2 0-129 0,5-3-57 16</inkml:trace>
  <inkml:trace contextRef="#ctx0" brushRef="#br0" timeOffset="116450.66">17392 6460 1027 0,'-6'5'412'0,"2"2"-243"0,0 4-100 15,3 6 43-15,-2-3-39 0,0 3-20 0,1 5-3 16,-1 0-11-16,-2 2-11 0,0-3-6 0,1 1-9 15,1 0-1-15,1-1-4 0,-3-4-3 0,3-4-2 16,1 1 2-16,1-7-2 0,1 2-1 0,4-7 1 16,-5 2 2-16,4-10-1 0,-1-1-1 0,1-4 2 15,-1-6 2-15,-1-2 3 0,3-1 2 0,-4-3 7 16,2-2 1-16,2 6 1 0,0-6 0 0,-2 5 0 16,3 2-3-16,0-5 2 0,2 3 0 0,-3 1-7 15,3 0 2-15,-1 2-1 0,2 1 8 0,1 4-1 16,-2-2 2-16,1 8-2 0,1 2-3 0,1 3-2 15,0 2-2-15,0 4-2 0,0 3-4 0,0 0-2 16,1 3-1-16,-1-1-14 0,0 2-54 0,0-2-34 16,0 0-50-16,3-3-72 0,-2 0 150 0,0 1-123 15,-2-5-46-15</inkml:trace>
  <inkml:trace contextRef="#ctx0" brushRef="#br0" timeOffset="116932.51">17866 6132 739 0,'-2'0'435'15,"2"0"-186"-15,-1 0-128 0,3-2 76 0,0 2-46 16,4-2-32-16,-1 1-7 0,1-1-12 0,-2 1-14 16,3-1-25-16,-2 0-8 0,2 0-7 15,-2 0-6-15,1 0-13 0,-1 2-7 0,1 3-1 16,-1-2-3-16,0 3-5 0,-1 2-1 0,-1 2-1 0,2 5 0 15,-4 5-1-15,1-1-1 0,-1 1-3 0,0 8 1 16,-1 0-2-16,-1 5 1 0,0 2 0 0,-2-2 0 16,1 1 1-16,-2 1 0 0,1-3 0 0,1-3 0 15,-3-1 2-15,4-12-3 0,-2 1 2 0,1-5 1 16,2 2 0-16,-1-10 0 0,0 2 1 0,1-5-1 16,0-1 2-16,0-6-1 0,-1 0-2 0,1 2 0 0,0-7-2 15,-2-1 3-15,1 0-2 0,1-1-1 0,0 1-1 16,0 1-1-16,-1-5 2 0,1 2-2 15,-1-2 1-15,1 6-2 0,-1-2 1 0,-1-1 0 16,-2 3 0-16,0 4 1 0,-3 6-3 0,1-1 1 16,-3 4-2-16,-2 8-1 0,-4 4 1 0,1 1 1 15,-3 5 0-15,-3 0 5 0,3 8 5 0,-1-2 4 16,0 6 2-16,-1-3 5 0,4 2 6 0,-3 1 5 16,10-1 0-16,2 1-1 0,0-7 4 0,7-1 0 15,8-7 0-15,3 1-3 0,3-6-6 0,8-10-6 0,5-4-2 16,2-2-2-16,0-1-9 0,3-10-10 0,1-1-23 15,5-6-77-15,2-5-54 0,1 0-89 0,-4 11 178 16,-2-6-175-16,5-2-91 0</inkml:trace>
  <inkml:trace contextRef="#ctx0" brushRef="#br0" timeOffset="117446.47">18323 6284 795 0,'-4'1'426'0,"-1"1"-167"0,1-1-133 16,3-1 102-16,1 0-75 0,-2-1-38 0,1 1-9 0,-1 0-10 16,-2 1-9-16,0 0-27 0,1 3-9 15,-4 0-7-15,1-1-6 0,-2 2-9 0,0 0-2 16,0 5-5-16,-2-3-3 0,-1 2-6 0,0 1-3 15,-1-2-2-15,-1 2 0 0,2 1-4 0,-2-1-4 16,2-2-1-16,5 1-1 0,-2-1 0 0,8-2-1 0,4 2-1 16,1-2 0-16,3-1-2 0,5-1 3 0,1 0-1 0,5 0 2 15,5-2 1-15,1 0 1 0,-5 0 5 0,1-1 7 16,2 3 4-16,-2 0 1 0,-5 2 4 16,-2 4 8-16,-2-1 0 0,-4 5 1 0,-3 0 2 15,-5 4-2-15,0-1 0 0,-10 2-1 0,2 0-3 16,-5-1-4-16,0-1-2 0,-7-2-3 0,2 0-4 15,-2-3-10-15,0-2-11 0,7-5-19 0,-5 0-23 16,3-3-38-16,4-2-47 0,0-2 94 0,-1 0-73 16,4-4-26-16</inkml:trace>
  <inkml:trace contextRef="#ctx0" brushRef="#br0" timeOffset="119337.38">17442 7052 690 0,'-5'-4'323'0,"2"-1"-153"0,1-1-74 16,-1-1 58-16,1 2-38 0,0 0-21 0,0 2 6 15,1 0-8-15,-3 2-12 0,1-1-13 0,-1 2-18 16,-1 0-8-16,1 0-4 0,1 2-5 0,-4-1-11 16,1 0-1-16,1 1-4 0,-1-2-1 15,2 4-2-15,0 0-1 0,-1 0-3 0,-7 1 1 16,4-2-1-16,2 2-3 0,-3 1 1 0,-2-2-2 16,1 0-2-16,0 0 0 0,-2-1 1 0,2 1 0 15,0-2-1-15,-5-1-1 0,-3 2-1 0,5-1-1 16,-3 2 1-16,-1-2-1 0,1 1-1 0,1 2 0 15,3-1-1-15,-2 2 1 0,5-2-2 0,-1 3 2 16,1-1-1-16,1 1 0 0,-1 1 0 0,2 1-1 16,-1 0 2-16,0 3 0 0,3-1 0 0,-1 3-1 15,-2-2 1-15,3 2 0 0,-3 4 0 0,4-5 2 16,-1 4 2-16,-1-4 1 0,0 2 0 0,1 2 1 16,0-4 1-16,1 1 1 0,-1-1 2 0,1 0-2 15,2 0-2-15,0 1-3 0,-2-3 2 0,2-1 0 0,1 0-3 16,-1 0 2-16,-1 0-2 0,1-3 0 0,1-2 1 15,0 1 1-15,0 0-2 0,-1-3-1 0,-1 1 3 16,2-2-3-16,1-1 1 0,-2 0-2 0,1-1 1 16,0 0 0-16,1 0 0 0,0 0-1 0,0 0 1 15,0 0-1-15,1 3 0 0,0 1 0 0,1 1 0 16,-1 1-3-16,0 2 3 0,0 0 0 0,1 4-2 16,0 2 1-16,0-2-2 0,2 3 2 0,-2-3 1 15,3 4 0-15,0-4 0 0,-1 1 0 16,3 0 0-16,-2 0 0 0,1-4 0 0,-1 0 0 0,3 1 0 15,-2-2-1-15,1 0 1 0,-1-4 0 0,1 2-1 0,1-3 2 16,1 0-1-16,-1 0 0 0,1-1 2 16,1-2-2-16,1 1 0 0,0-1 1 0,0 0 0 15,-1 0-1-15,3 0 0 0,0 2 1 0,4 6 0 0,-3-1 1 16,0-2 0-16,3 7-2 0,-4-3 2 0,-1 2 0 16,0 1 0-16,0 0-1 0,-3-3 0 15,0 3 1-15,-1-1 0 0,-2 0 1 0,3-2-3 16,4 1 3-16,-4-4-1 0,-2-1 0 0,1 0 1 15,0-1-2-15,0-1-1 0,1-2 3 0,0 2 0 16,-4-2-1-16,3 0 0 0,0 2 1 0,2-3-3 16,-2 0 1-16,1-1 0 0,0 1-1 0,2-2 1 15,-1 2 0-15,0-2-1 0,-1 2 0 0,2 0 1 16,0 1 1-16,-1 2-1 0,-1 0 0 0,0 0 0 16,2 2 2-16,-2-2 0 0,1-1-1 0,0 3 2 15,-1-1 0-15,0-1 0 0,2-2 2 0,-1 2 0 16,1-2-1-16,-1-1-1 0,1 0 1 0,-2 0 0 0,-1 0-1 15,4-6-1-15,-5 3 0 0,1-2-1 0,0 0 0 16,3 2 0-16,-5-5 1 0,3-1 0 0,0 1-1 16,-2 2-1-16,5-2 0 0,0 0 1 0,-2-1-1 15,-2 1 0-15,5 2-1 0,-2 0 0 0,-2-1 0 16,1 2 0-16,1 3 2 0,-5-3-1 0,1 1 0 16,-2 0 1-16,-1 0-1 0,2 0 2 0,-4 3-2 15,1-3 2-15,-1-2-2 0,1 5 1 0,0 0 1 16,0-3-1-16,1-1 0 0,-1-1 0 0,0-5 0 15,2 3 0-15,-1-1 0 0,1-1-2 0,-1-6 1 16,3 4-1-16,-3-1 2 0,3 2-2 0,-1-2 0 0,0-1 0 16,0-1 0-16,0 0 1 0,2 4-2 0,-4 0 1 15,0-1 0-15,0 3 0 0,0 0 1 0,-2 3 1 16,3 0-1-16,-4 2-1 0,0-1 2 0,-1 1-1 16,2-1 2-16,-2 3-2 0,1-1 1 0,-1-1-1 15,0 0 2-15,0-1-1 0,0 0 0 0,0 2 0 16,0-2-2-16,1 0 0 0,-1 0 2 15,0-2-1-15,0 0-1 0,2 0-1 0,-2 0 2 16,0-2-1-16,0 3 1 0,0-4-1 0,0 0 0 16,1 2 0-16,0-1 1 0,-1 0 0 0,1-1-1 15,0-1 0-15,0 0 1 0,-1 0-1 0,0 0 0 16,0 0 2-16,-1 0 0 0,0 2-2 0,0 2 0 16,-4-6 1-16,3 5 0 0,-1-1 0 0,-2 1 1 15,1 1 0-15,0-2-1 0,-2 0 1 0,2-1 0 16,-1 3 0-16,1-4 0 0,-1 3 2 0,2 0-1 15,0-1 1-15,-2 2 2 0,1-1 1 0,0 1 1 16,-1 3-1-16,1-4 2 0,-2 2-1 0,1 1 1 0,1 0-3 16,-1 0 1-16,1 0 0 0,-2 0-3 0,0 2 3 15,1-2-1-15,-1 0-2 0,1-1 0 0,-3 0 2 16,6 0-3-16,-3 0 2 0,-2-2 1 0,1 2-3 16,5 1 0-16,-4 1-1 0,-1-1 1 0,0 2 1 15,0-3 0-15,1 3-2 0,1 0 1 0,-4-2 1 16,-4 4 0-16,6 0 1 0,-3-2 0 15,1 3-2-15,-2-2 0 0,-1 2 0 0,4 0-2 0,-7-2 2 16,6 2-2-16,0-1-1 0,-3 0 2 16,-1 0-1-16,1-1 1 0,1 0-1 0,1 2 1 0,0-4-2 15,-3 0 1-15,2-2 1 0,1 0-1 0,-1 1 3 0,-1 1 7 16,3-2 0-16,-3 0 2 0,1 4 3 0,-1 2 3 16,-2 0 2-16,1 0-1 0,1 1 0 0,0 1-6 15,-1 0-1-15,1 1-2 0,1 1-2 0,1-1-4 16,-1 0-1-16,2 1-1 0,1-1-2 0,0-2-1 15,1 2 0-15,4 0 0 0,-1-3 0 0,1 0-2 16,2-4-11-16,0 1-15 0,0-3-24 16,1 4-32-16,4-3-49 0,1 0 94 0,1 3-71 15,0 1-27-15</inkml:trace>
  <inkml:trace contextRef="#ctx0" brushRef="#br0" timeOffset="123786.62">17771 7425 336 0,'-8'-2'245'0,"1"2"-82"0,0 0-81 15,2 2 68-15,-3-1-59 0,3 2 4 0,0 1 0 16,4 1-11-16,-4-2-13 0,3 0-6 0,2-1 0 16,-1 0-4-16,3-1-2 0,2 0-13 0,4-1-3 0,-1-2-1 15,1-1 1-15,0 1-9 0,1-4-3 0,2 3-3 16,2-2-3-16,-5 1-3 0,1-3-3 0,2 4-7 16,3 2-1-16,-3-1-4 0,2-1-1 0,1 1 0 15,3 1-2-15,-1 0 0 0,3-1-1 0,0 2 0 16,2-1-1-16,-2 0 2 0,9 1-3 0,-3-1 1 15,2-1 0-15,0 2 1 0,5-1-3 0,-1 0 2 16,-1-1 0-16,1 0-1 0,-5-2 0 0,3 2 1 16,-3-1-2-16,-4 0 2 0,3-2 0 0,-3 1-1 15,-5 1 1-15,0-3-2 0,3 3 0 0,0-1 0 16,-3 2 0-16,0 0 0 0,0-1 0 0,7 3 0 16,-3 0-1-16,2 1 1 0,-3 3 0 0,4-3 0 15,-1 0 1-15,0 3-1 0,1-3 0 0,-2 0 0 16,4 1 0-16,-2-3 0 0,1 0 0 0,-4-5 0 15,6 5 0-15,-2-5-1 0,-3 0 0 0,3 3 1 16,-2-4 1-16,1 3 0 0,-2-3 1 0,3 3-1 16,-1 1 1-16,3 3-1 0,-3-2 1 0,-3 1 1 15,2 0-1-15,-3 2-2 0,-1 0 3 0,-4 2 0 16,-7-3-3-16,1 1 1 0,2 2-1 0,-2 0 0 16,-3 0-1-16,-1 0 2 0,2 0-2 0,2 3 0 15,0-1 1-15,0 1-1 0,-1-1 1 0,-1 0 0 16,3 0 0-16,0 1 0 0,2-2 2 0,-1 0-1 15,0-1 1-15,0-3 2 0,5 0-2 0,-3 0 2 16,1-4-3-16,2 0-1 0,0 0 0 0,0-1 0 16,0 3 0-16,2 0-1 0,-2-2 1 0,3 3 0 15,1-2 0-15,-2 2 2 0,-3 0 0 0,2 1-2 0,-1-1 0 16,2 1 0-16,-4 0 0 0,-1 1 0 0,-2 1 0 16,5 0-1-16,-3 2 0 0,0-2 1 0,-1 3 0 0,-1-1 1 15,3-1-2-15,-2 1 0 0,1 2 0 16,0-2 2-16,-2 1 0 0,1-3-1 0,2 0 1 15,-1-2-1-15,1 2 3 0,-1-2 4 0,1-1 5 16,1-2 2-16,0-1 4 0,2 2 1 0,1-2 2 16,-1 1 4-16,1-2 3 0,2 4-2 0,0-2-3 15,-1 2 0-15,2 1 0 0,-1-1 0 0,-2 1 0 16,-2 2-2-16,-2 0-2 0,2-2-2 0,-1 1-2 16,-4 1-2-16,0-2-2 0,1 4-3 0,1-3 1 15,-1 1-2-15,1 0 0 0,-2 0-2 0,0-2 1 16,1 2-1-16,-2-2-1 0,1-2-1 0,-2-1-4 15,2 0-15-15,-2-3-24 0,0 1-33 0,0-2 56 16,-1 3-37-16,0-3-21 0</inkml:trace>
  <inkml:trace contextRef="#ctx0" brushRef="#br0" timeOffset="124285.77">20164 7196 661 0,'-7'6'350'0,"-4"3"-155"0,5-5-96 16,-2 2 42-16,6-1-27 0,1 0-10 16,0-2-5-16,1 0-18 0,4 0-16 0,2-3-13 15,2-1-19-15,3-4-8 0,2-3-5 0,-1 2-3 16,2-2-10-16,3 1-5 0,3-2 2 0,-1-2-3 15,-2 3 0-15,2 0 0 0,1 3 0 0,3 0-1 16,-2 2 0-16,2-3 1 0,-6 6-1 0,-1 3-1 16,5 2 1-16,-6 3 0 0,0 1 2 0,-5 3 8 15,0 0 3-15,-4 4 4 0,2 4 3 0,-4 0 9 16,-4-1 2-16,-2 4-2 0,-4-1 6 0,0 2 2 16,1-1-2-16,-5 3-1 0,-1-2-1 0,-2 0-3 15,4 3-1-15,-3-5 1 0,3 0-5 0,-1-2-9 0,1-6-3 16,-1 3 1-16,0-3-2 0,3-3-3 0,1-1-7 15,0-4-12-15,2 0-94 0,3-7-86 0,-3 1 153 16,3-6-108-16,0-5-99 0</inkml:trace>
  <inkml:trace contextRef="#ctx0" brushRef="#br0" timeOffset="126035.18">21082 6841 817 0,'-8'-3'366'15,"-2"1"-208"-15,4 2-86 0,2 1 35 0,2 3-11 16,-5-4-1-16,5 2-4 0,-3-2-9 0,1 2-14 16,0-1-6-16,-1 4-8 0,0-3-6 0,-2 2-14 15,2 2-5-15,3 1-2 0,-3 3-3 0,3 0-6 16,-4 3-3-16,2 4 1 0,0 2-2 0,1 2-5 15,-2 1 0-15,-3 3-4 0,2 8-1 0,0 10 1 16,1-2-1-16,-2 0-3 0,4 13-1 0,2-1 0 16,1 5 0-16,-2 2 0 0,2-1 1 0,2 3 1 15,0 0 0-15,1 0 2 0,0-4 1 0,-3 1 0 16,4 0-1-16,-3-2 0 0,0-2 3 16,-1-1-1-16,1-3 1 0,-1 1 1 0,-2-3 6 15,0-2 3-15,0 0 3 0,2-2 0 0,0-3-2 16,-2 0 1-16,3-2-3 0,-3-4 0 0,2-3-7 0,-1-4-2 0,0 1-2 15,-2 0-1-15,3-5 0 0,-1-3 0 0,-4 1 1 16,4 0 1-16,1-3-2 0,-1 1 1 0,1-6 0 16,-1 0-1-16,-6-1 1 0,4-3-2 0,1-2-1 15,2-1 1-15,-4-1-1 0,3-1 0 16,1-1-1-16,1-3 0 0,3 1-1 0,-1-1 1 16,-3-2 1-16,2 0-1 0,1 0 0 0,3-2-1 15,-3-1 1-15,-2 1 0 0,4-1 2 0,-3-1-2 16,6-1 1-16,-2 2 0 0,0 0 0 0,2-2 1 15,0 2 0-15,2 1-2 0,-1 0 0 0,8 0 1 16,-2 1-4-16,-2 0 2 0,4 1 1 0,-1-1-2 0,3-1 1 16,4 2-1-16,0-1 0 0,-2 0 0 0,6-2 4 15,-1 3-4-15,4 0 1 0,1 1 0 0,5 1 0 16,-3-2 2-16,5 2 0 0,-1 4 0 0,1-1-1 16,0-3 3-16,0 4 2 0,-1-4 4 0,1 2 4 15,0 2 3-15,2-2-1 0,4-1 1 0,-5 2 3 16,4-1 1-16,-5 2-5 0,3-2-2 0,-6 0-5 15,-4 1-1-15,8-3-3 0,-8 4 1 0,1-2-2 16,-3-1-1-16,2 2 0 0,7 1 0 0,2 0 0 16,-2 0 0-16,-9-1 0 0,5 2 1 0,0-2 1 15,-2-1-1-15,2 2 2 0,-11-3 2 0,3 1-3 16,0 0 2-16,0 0 1 0,-4-4-1 0,0 3-2 16,-4-3 3-16,0-2-3 0,-3 2-1 15,0-1 3-15,-5 1-3 0,2 0-1 0,-2 3 0 16,-1-2 0-16,1 4-3 0,-1-3 1 0,2 2 1 15,-1 0-2-15,3-2 0 0,-4 3-1 0,1-2 1 0,-1 0-2 0,2 0 3 16,-1-1-1-16,-2 1 0 0,-3 0 1 0,2 0 0 16,-2-2 2-16,1 0-1 0,-2 0 2 0,-1-1-1 15,-1 1 1-15,1-1 0 0,-3 0 0 16,-1-2-1-16,2 0 0 0,-3-3 0 0,0 0 2 16,1-2-1-16,-7-4 0 0,5 2 1 0,-2-7 0 15,3 0 2-15,-4-3-3 0,2 1 2 0,2-5-1 16,-5-1-1-16,7 0 0 0,-2-1-2 0,0-4 1 15,-1 3-2-15,0-6 2 0,1 0-2 0,2-2 1 16,1 1 1-16,0 2-3 0,4-6 1 0,-2-7 0 16,0 0 0-16,1 8-1 0,-3-7 1 0,1 1-1 0,-2-10-1 15,0 2 0-15,0-1 1 0,0 8 0 0,1-9 0 16,1-1 1-16,2 0-1 0,-4 1 0 0,6 0 1 16,-1 0-1-16,-1 1 0 0,-4-2 0 0,0 3 1 15,4 1-1-15,-5 1 1 0,1 0-1 0,1 2 0 16,-5 0 0-16,3 3 0 0,1 1 0 0,-1 4 0 15,1 0 0-15,-4 3 0 0,4 1 1 0,-3 1-1 16,1 4 0-16,-1 1 0 0,0 1-1 0,-1 4 1 16,0 3-3-16,4 2 1 0,-4-3-1 0,1 7 1 15,1 3 0-15,3 1 1 0,-3 1 0 0,1 5-1 16,1-3 1-16,-4 2 0 0,1 1 1 0,3 1 0 16,-1 0 0-16,-1 2 0 0,2-4 0 15,-1 4 0-15,1-1 1 0,1 1-1 0,-1 0-1 16,0 1 1-16,-4 0 0 0,3-1-1 0,-3 1 1 15,2-1 0-15,-1-2 0 0,-1 1 0 0,2 1 2 16,0-3-2-16,1 1 2 0,-2 1 0 0,3 0 0 0,-5 0-1 0,-3-3 0 16,5 5 2-16,-3-1 0 0,-4-1 0 0,0 1-2 15,-3-2 1-15,0 0-1 0,2 2 1 0,-3 5 0 16,-5-4-1-16,-1 0 0 0,-2 0-1 0,-3 0 2 16,-5 3-2-16,2 2 3 0,-3-2-2 15,-6-3-1-15,-2 2 3 0,1 1-1 0,-6 4-1 16,1-4-1-16,2 2 1 0,-9-3-1 0,7 2 0 15,-2-2 3-15,3-1-2 0,1-2 0 0,-6-6 1 16,1 3 1-16,1-3-1 0,-3-3 1 0,2 3-2 16,2 2 1-16,0-3 1 0,5 5-2 0,-2-4 1 15,3 2 0-15,2 2-1 0,4-2 0 0,-2 0 0 0,-6 0-1 16,-1 0-2-16,2 1 2 0,6 2-1 0,-4 0 0 16,0 0 1-16,5 1-2 0,2 0 1 0,6-2 0 15,1 3 1-15,5 0-1 0,4 0-1 0,2-5-2 16,0 4 0-16,9-3-2 0,-4 0-1 0,7 1-24 15,-1-3-23-15,7-4-30 0,0 2-35 0,5-2 84 16,3-2-66-16,7-4-26 0</inkml:trace>
  <inkml:trace contextRef="#ctx0" brushRef="#br0" timeOffset="126628.87">21547 6208 539 0,'-13'10'260'16,"2"-4"-122"-16,0 4-61 0,-7-2 34 0,7 6 3 16,-1-4 7-16,5 12-5 0,-2-3-4 0,3-1-17 15,-4-1-5-15,2 5-9 0,4 1-10 0,0 1-20 16,0-6-7-16,1 0-4 0,-1-1-1 0,-1-2-9 0,4-5 0 15,1 1 3-15,0-1 0 0,0-5-2 0,2-2 1 16,-3 0 0-16,2-1 0 0,0-3-5 0,1 1-5 16,-1-2-6-16,-2-5-3 0,-3 2-3 0,2-5-3 15,-1-4-3-15,0-2-3 0,1-1 0 0,0-4-1 16,-3-3-1-16,10 0-1 0,-5-2 2 16,7-5-2-16,0 2-2 0,1-1-2 0,1-1 0 15,6 3 0-15,-4-3 2 0,3 1 1 0,3 2-3 16,1 5 2-16,-3-1 3 0,3 4 0 0,-2 3 0 15,-3 10 0-15,4 0-2 0,-6 3 2 0,-2 14 0 0,0 8 1 16,0-2-1-16,-3 5 3 0,-1 7 2 0,0 1 2 0,-1 12 1 16,-1 7-1-16,0-2 1 0,-2-8 0 0,1 3 1 15,0 2-3-15,2-5 1 0,-1-6-3 0,1-10-1 16,0-4 2-16,0-5-1 0,0-6-3 0,0-3-31 16,0-1-17-16,0-8-24 0,-1-1-22 15,-1-4-88-15,1 1-64 0,-4-10 161 0,1 4-130 0,-1-2-64 16</inkml:trace>
  <inkml:trace contextRef="#ctx0" brushRef="#br0" timeOffset="126817.5">21469 6265 1091 0,'-14'13'477'0,"7"-4"-284"15,-1-1-110-15,8-2 37 0,0 1-23 0,0-6-18 16,5 1-12-16,6-3-11 0,0 0-9 0,6-1-22 15,2-5-8-15,3-4-10 0,0 3-11 0,4-3-67 16,1-3-35-16,1-1-51 0,1 1-84 0,-6 1 167 0,8-2-133 16,4 2-104-16</inkml:trace>
  <inkml:trace contextRef="#ctx0" brushRef="#br0" timeOffset="127145.62">21922 6243 970 0,'-17'17'458'0,"2"-3"-263"0,7 0-119 0,1-1 50 16,1 3-40-16,1-2-24 0,1-3-8 0,-5 0-11 15,6 3-9-15,1-5-14 0,-2-1-2 0,3 2-5 0,0-3-2 16,2-2-4-16,1 2 0 0,2-4 1 0,-3-1 5 16,2 3 4-16,-2-5 2 0,-3-4-3 0,0-1 4 15,1 2 0-15,-4-5 0 0,3 2 0 0,1-1-6 16,-6-3 0-16,2-1-5 0,5 1 2 0,-3 0-3 15,1 0-1-15,1-3-4 0,0 1 1 0,1-2-4 16,1 1 0-16,6-2-1 0,-5 1 0 0,7 3 0 16,1-2 0-16,0 3 1 0,-4-1-2 15,4 4 2-15,-2 2-2 0,0 3-1 0,4-1 3 16,-7-3-2-16,3 6 0 0,1-1-1 0,3 1 0 16,-1 2 0-16,0-1 1 0,0 2-10 0,-1 0-59 15,0 0-37-15,-2 3-53 0,-1-4-95 0,4-1 181 16,-1-1-140-16,-1 0-53 0</inkml:trace>
  <inkml:trace contextRef="#ctx0" brushRef="#br0" timeOffset="127441.57">22095 6187 1007 0,'-3'14'488'0,"-1"-1"-255"0,4 4-129 16,-1 7 57-16,0 0-56 0,0 1-7 0,-1 4-8 15,-1-3-16-15,2-2-37 0,-1 5-9 0,2-12-8 16,0-2-3-16,0-5-5 0,0 3-1 0,0-10 0 16,0 2 2-16,0-5 1 0,0-6 2 0,0-5 1 15,0 2-1-15,0-7 3 0,-1-4 1 0,1-2-2 16,0 2-2-16,0-1-3 0,1-2-3 0,0-1-2 16,1-2-2-16,2 10-6 0,-1-3-1 0,0 4-2 0,2-6-3 15,2 7-1-15,-1-1 1 0,2 5 0 0,0-1 0 16,0 1 0-16,2 2 1 0,0 1-2 0,2 6-6 15,0-2-14-15,0 3-18 0,3 5-22 0,-1 1-70 16,0 0-47-16,2 5-67 0,0-1 163 0,5 0-160 16,-3 0-64-16</inkml:trace>
  <inkml:trace contextRef="#ctx0" brushRef="#br0" timeOffset="127709.81">22451 6128 810 0,'-13'-6'616'16,"-2"0"-283"-16,-2 1-209 0,4 4 166 0,-1 0-184 0,-1-3-28 15,1 6-6-15,-4 0-5 0,2 4-22 0,1 0-2 16,-1 1-1-16,1 1-5 0,2 4-10 16,-2 0-7-16,8 5-7 0,1-2-7 0,3-1-10 15,-5 0-2-15,10-5-2 0,2 3 2 0,2-6-3 16,0 1 1-16,8-8 0 0,4 1-1 0,1-6-3 16,1-2-2-16,4-7-3 0,-1 1-2 0,0 0-1 0,-7-6-2 0,6 5 3 15,-3-3-1-15,-3 1 8 0,-3 5 1 0,-2 1 4 16,-2-1 3-16,-2 6 4 0,3 1 3 15,-6 3-2-15,-2 2 5 0,-1 1-4 0,-1 5 1 16,-4 7 0-16,-1 1-1 0,-1 1-1 0,-3 6 0 16,1-3-1-16,4 4-18 0,-3 0-23 0,6-1-27 15,-2-2-28-15,4-3-101 0,2 2-75 0,5-7 185 16,1 1-151-16,0-9-91 0</inkml:trace>
  <inkml:trace contextRef="#ctx0" brushRef="#br0" timeOffset="128147.74">22668 6099 804 0,'-10'21'536'15,"-3"2"-234"-15,-3 2-174 0,2 4 132 16,1-1-115-16,3 0-45 0,1 2-12 0,5-10-16 0,-3 1-15 0,6-8-19 16,-1 3-7-16,3-11-6 0,2 1-7 0,4-6-10 15,2-2-2-15,3-6-2 0,0-3-2 0,-1 6 0 16,5-13-2-16,5-2 0 0,0 3 1 0,-3-4-1 15,3 1 2-15,-1 0-2 0,0-1 2 0,-3 1-2 16,2-1-1-16,-1 6-4 0,-5-2-5 0,1 1-1 16,-3 3 0-16,-4 4 1 0,3 4 0 15,-3 3 0-15,-6 2 3 0,2 6 2 0,-7 8 5 16,2-3 3-16,-7 14-1 0,7 0 4 0,-7 8 2 16,2-2 0-16,-6 12-2 0,-3-4 0 0,3 5 1 15,-4 4-1-15,2-2-3 0,-4 2-1 0,0-8-2 16,2 2 2-16,0-12 1 0,2 2 3 0,3-7 1 0,-1-15 2 0,-1 2 3 15,1-5 0-15,2-5 1 0,0-2 2 0,0-5 1 16,-1-7 12-16,0-7 1 0,-1 2 1 0,3-6-1 16,1-4-2-16,1-1-2 0,0-3-2 0,4 0-5 15,4 1-15-15,1-1-4 0,4 1-3 16,4 1-1-16,5 6-1 0,0-2 1 0,4 7-2 16,1 2 1-16,5 7-8 0,0-4-15 0,4 11-21 15,1 1-27-15,1 1-96 0,2 5-75 0,-4 1 175 16,5 3-137-16,-6-4-58 0</inkml:trace>
  <inkml:trace contextRef="#ctx0" brushRef="#br0" timeOffset="128492.38">23106 5874 958 0,'3'-4'492'0,"-1"3"-261"16,-2 1-121-16,0 1 58 0,0-1-12 0,-1 2-7 15,1-1-3-15,-1 0-35 0,0 2-3 0,-1-3-11 16,-1 1-10-16,0-1-13 0,0 3-25 0,-1 4-10 16,0-1-7-16,-1-2-7 0,-3 5-16 0,2 1 0 15,-1 6-6-15,-1 2 2 0,-2 0-4 0,1-1 0 16,1 10 0-16,1-2-2 0,-1 1 1 0,2 2-3 15,4-2 3-15,-1 1-1 0,2-3 1 0,2-6-2 0,1 3 1 16,1 2 1-16,1-8-2 0,1 0 2 0,1-3-1 16,3 1-2-16,-1-3 1 0,1 2-1 0,2-5 0 15,1-5 1-15,2 5 1 0,-1-5-2 0,0-2 1 16,3-2-2-16,0 0-7 0,2-1-7 0,-3-5-12 16,1 3-42-16,0-3-26 0,2 0-33 15,-1-1-46-15,-2-5 112 0,-1 1-87 0,7-5-25 16</inkml:trace>
  <inkml:trace contextRef="#ctx0" brushRef="#br0" timeOffset="128708.89">23322 6113 1217 0,'-14'1'538'0,"13"-1"-308"0,-6 0-126 0,7 1 16 16,2-1 2-16,-1 0 1 0,-1 2-8 0,0 4-50 15,-2-3-18-15,1 5-16 0,5 2-14 0,-2 2-17 16,-1 3-11-16,3 3-18 0,-3-1-26 0,2-3-40 16,0 2-62-16,9 5 113 0,-4-2-84 0,-2-2-32 15</inkml:trace>
  <inkml:trace contextRef="#ctx0" brushRef="#br0" timeOffset="129068.33">23606 6057 1174 0,'-2'-5'591'0,"-4"3"-365"0,0-2-137 0,0 3 16 15,0-3 1-15,0 2-8 0,1-1-14 0,-2-1-15 16,-1 1-26-16,1 0-6 0,-1 0-9 0,-1 3-9 15,1 0-14-15,-1 0-2 0,1 3-3 0,-1-1-1 16,1 5-5-16,-2-2-1 0,5 5-4 0,-1-2 0 16,2 3-3-16,0 1 2 0,4 0-1 0,0 1 1 15,5-1 1-15,0 3 2 0,3-5 3 16,1 3 0-16,1-3 3 0,1-3 0 0,1 2 2 16,1 1-1-16,-3-2 2 0,0 0 1 0,0 2 0 0,-1 1 3 15,-4 1 2-15,2 1 2 0,-7-5 5 0,0 4 8 16,0 1 0-16,-5-1 4 0,-1-1 2 0,-2 1 3 15,-1-3-3-15,-1 2 0 0,2-1-5 0,-3-5-7 16,0 1-5-16,3-2-8 0,-1-4-14 0,2-4-52 16,0 4-29-16,7-10-42 0,-1 5-57 0,2-5 127 15,3-3-103-15,2-11-34 0</inkml:trace>
  <inkml:trace contextRef="#ctx0" brushRef="#br0" timeOffset="129309.88">23901 5713 1087 0,'-2'5'538'0,"2"2"-284"16,0 4-143-16,0 1 80 0,0-1-80 0,0 7-5 0,-2 8-5 15,1-2-15-15,-1 2-30 0,-2 5-12 0,1 0-11 16,-3 6-7-16,1 6-8 0,0 1-5 0,0-9-9 15,-1 12-22-15,-1-3-24 0,0 1-26 0,1 0-36 16,1-3-116-16,0-3-58 0,2-2 185 0,-1-3-157 16,4-11-95-16</inkml:trace>
  <inkml:trace contextRef="#ctx0" brushRef="#br0" timeOffset="129493.83">23760 5991 803 0,'-2'-4'414'0,"1"8"-210"0,1 1-117 0,1 4 69 16,4 2-33-16,3 2-16 0,3 4-8 0,3-6-27 15,-7 2-12-15,10-3-9 0,-4-2-8 0,5-3-23 16,-5 3-17-16,2-9-35 0,1 0-51 0,2 0 68 16,-4-4-41-16,-2 1-25 0</inkml:trace>
  <inkml:trace contextRef="#ctx0" brushRef="#br0" timeOffset="129680.27">23356 5934 1773 0,'-12'-3'724'15,"15"-4"-490"-15,-5-4-163 0,7 4 11 0,9-2-26 16,0 0-3-16,-5-1-4 0,4 2-32 0,-1-1-34 0,3-6-112 15,2 7-117-15,-4-3 195 0,5 2-137 0,-5-1-81 0</inkml:trace>
  <inkml:trace contextRef="#ctx0" brushRef="#br0" timeOffset="141884.56">17141 13813 568 0,'-3'11'91'16,"-1"-1"-131"-16,0-1-36 0</inkml:trace>
  <inkml:trace contextRef="#ctx0" brushRef="#br0" timeOffset="142899.7">17082 13896 393 0,'-3'-5'209'0,"1"-2"-100"0,1 0-62 0,1-3 29 16,-2 1-12-16,2-1-9 0,0-1-2 0,3 0 10 16,-1-2 5-16,-1 4-2 0,1-2 5 0,-2 2 12 15,1-1 2-15,-1 1-1 0,-2 2-3 0,-1 2-19 16,-2 2-7-16,-1 1-3 0,-1 2-5 0,2 0-17 0,-5 7-4 15,-1 3-2-15,-1-1-2 0,1 1-4 0,-3 2-1 16,2-1-4-16,-2 3 0 0,3 1-1 0,-2-1-2 16,2-3-2-16,-4 2-2 0,3-2 0 0,-1 0-1 15,0 0 1-15,-2-1-2 0,3 0-3 0,0 1 1 16,-1-1-1-16,0 0-1 0,-1 0 1 0,4 2-1 16,3 1 0-16,-2-1 1 0,-4 0 3 0,4 2-2 15,1 0 1-15,5 3 2 0,-4-3-1 16,3 2 0-16,-2 0-1 0,4 1 1 0,2 1-2 15,-2 0-1-15,2 0 3 0,0-2-2 0,3 3 0 0,1-1 1 16,-1 0 0-16,-1-3 1 0,4 0 1 0,3 0-1 0,-4 0 0 16,-1-3 0-16,2 0 2 0,2-2-2 0,-4 2 1 15,4-1 1-15,-5 0-2 0,2-1 0 0,0 1 1 16,3 0-2-16,-6-1 1 0,1 1 1 0,5-1 0 16,-3 0-2-16,0-4-1 0,2 4 2 0,1-1-1 15,0 1 0-15,1 0-1 0,0 0-1 0,-2-4 0 16,3 4 1-16,1 1 0 0,-3-3-1 0,0 0 1 15,2 1-1-15,1-1-1 0,-1 0 1 16,-2 1 0-16,2 0 0 0,0 0 1 0,1 1-2 16,0-2 0-16,-1 2 1 0,-1-1 1 0,1 0 1 15,2 0-2-15,-2 0 2 0,0-1-3 0,0 0 2 16,0 0-2-16,0-3 2 0,0 2-1 0,1 0 0 16,0-2 0-16,0-2-1 0,2-2 1 0,0 3 0 15,1-1 2-15,2-2-2 0,-1 0-1 0,1-1 2 16,0-1-1-16,0 1-1 0,-1-3 1 0,1 0 1 15,-2-3-1-15,3 2 0 0,-4-3 2 0,0 0-1 0,-2 3-1 16,-1-7 2-16,-1 3 0 0,-2 1 1 0,-2-3-1 16,-1-3 1-16,3 2-2 0,0-3 1 0,0 0 0 15,-1 1-1-15,2-2 0 0,1 2-2 0,0 0 0 16,0 1 0-16,1 4 0 0,-2-1-1 0,0 4 1 16,1 0 1-16,-1 1-1 0,0-2 0 0,-1 2 1 15,1 2-1-15,0-5 2 0,-2 0 0 0,2-4-2 16,1 5 1-16,0-4 0 0,0 2 1 0,-1-5 0 15,2-1 1-15,1 0-3 0,1-1 2 0,1-2-1 16,-2 0 1-16,-2 0 1 0,5 2 0 0,-1-5 0 16,-2 3-1-16,-2 0 3 0,0 1 0 0,1 3 0 0,-2-5 1 15,0 5 1-15,-1-2 1 0,-1 5 2 0,0-1 1 16,-1 0 3-16,-1 1 2 0,-1 1 3 0,-2 1 2 16,0 1-1-16,-2 0 0 0,0-1-1 0,1 2-2 15,0 0-3-15,1 1-4 0,-1-2-3 0,0-1-3 16,0-2-1-16,-2-2-2 0,3 6-1 0,-1-4 1 15,0 0 1-15,1-1-2 0,-1-1 1 0,1 2 0 16,0 0 2-16,0 1-1 0,-3-2 0 0,0 1 1 16,-1-1-2-16,2 1 3 0,-3 0 0 15,2 1-3-15,1 1 0 0,-4-1 2 0,4-2 0 16,-2 2 0-16,1 0 0 0,-5 0 0 0,2-1-2 16,-1 2 3-16,1-2-1 0,-2 2 0 0,2 1-2 15,-2-2 0-15,3 4 1 0,-2-2-2 0,2 1 2 16,-4 0-2-16,2-3 1 0,-1-1-1 0,-2 2 3 15,1 0-1-15,-3-2 0 0,2 2 0 0,-2-1 0 16,0 1 1-16,1 1 0 0,0 0 0 0,-2 3-2 16,2 1 0-16,-1 2 0 0,-1-2 1 0,2 3-1 0,-1 1 0 15,-2 1-1-15,-1-1 0 0,2 2 0 0,-1-2 0 16,2 4 0-16,-2-2 4 0,0 1 3 0,0 0-1 16,0-2 4-16,-4 1 1 0,3-1 0 0,-4-2 0 15,3-1 1-15,-10-4-4 0,1 0-3 0,-1-1 0 16,1 0-4-16,3-4-21 0,-3 0-27 0,2-1-32 15,5 0-49-15,8-3 93 0,0 1-68 0,6-10-31 16</inkml:trace>
  <inkml:trace contextRef="#ctx0" brushRef="#br0" timeOffset="144708.06">17374 14252 765 0,'-8'2'345'16,"0"1"-207"-16,3 0-88 0,2-1 28 0,2-1-40 16,-3 1-6-16,4-2-9 0,0 3 2 0,2-3-1 15,-1 0-2-15,0 0 2 0,-1 0 5 16,4-1 3-16,1-2 5 0,-2 1 6 0,2 0-2 15,-1-1-1-15,1 0-2 0,0 2-7 0,3-1-4 0,0-2-2 16,2 0-4-16,-1 0-10 0,1 0-2 0,4 0-2 0,2-2-2 16,4-3-2-16,-3 0 1 0,2 1-3 0,5 1-1 15,1-1 1-15,1-1 0 0,-2-2-1 0,4 2 1 16,-1 3 0-16,2-3 1 0,-3 2-1 0,0-2 2 16,0 1 0-16,-1 2-2 0,-1-1 1 0,-3 0 1 15,1-2 0-15,-1 3 0 0,1-2 1 0,-2 1-1 16,-1-1 1-16,0-2 1 0,2 3-3 0,-1-2 2 15,-2-2-1-15,3 0 1 0,-3 1 0 0,-1 0 0 16,-2 1 1-16,6-1-1 0,-2-2 2 16,-2 4-2-16,-2-1 0 0,-3 0-2 0,5-3 2 15,-7-2-1-15,3 2-2 0,-7-1 3 0,9-3 0 16,-4 2-4-16,2-1 2 0,0 0-1 0,2 0 3 16,2-1 3-16,2 1 1 0,0-2-1 0,-1-1-1 15,0 0 3-15,1-3-2 0,1 0 1 0,1 0-5 16,-1 0 1-16,3 0-4 0,3 0 2 0,-3 0 2 15,4 0 6-15,-2-3 5 0,-1 2 1 0,-1 0 4 0,2 0 0 16,0-4 6-16,-3-1 0 0,-2 4 0 0,1 0-6 16,-1-1-3-16,4-3 0 0,-3-2-4 0,-1 2-1 15,0 2-3-15,2-7-1 0,0 0-2 0,1-3 1 16,1 1-3-16,0-2-1 0,3 0 1 0,-1-2 1 16,1 2-3-16,0 0 1 0,0 2-1 0,-1 0 2 15,-4-3-3-15,1 2 2 0,-1 2 0 0,-4-2-3 16,0 0 3-16,-2 1-2 0,0-2 2 0,-2 3-1 15,2 1 2-15,-3-1 0 0,0 2 0 0,-1 0 3 16,2-1 0-16,-4 5 2 0,2-2 2 0,3-4 1 16,-2-2 0-16,-2 5-1 0,2-1 1 0,0-1-3 0,1-4 1 15,-1-2-3-15,1 0-1 0,-5 5-2 0,4 0-1 16,-1-3 2-16,-2 4-1 0,1-1 0 0,0 4-1 16,-2-1-3-16,1 1 3 0,-3-2-2 0,-1 2 3 15,0-1-2-15,-3-1 0 0,4 1-1 0,0-1 0 16,-3 0 2-16,2 4-2 0,-2-1 0 0,3 1-1 15,1 0 1-15,-4 1-1 0,1-2 0 16,-2 2 0-16,4-3 0 0,1 2 0 0,0 0 1 0,-3 2-1 16,4 4 0-16,-3-5 0 0,1 0 0 0,-1 5 0 15,-2 1 0-15,-1 0 0 0,3-2 1 0,-4 1-1 16,0-1 2-16,-2 2 1 0,1 3-1 16,0-1 1-16,-1 2 0 0,1 0 1 0,-3 1-1 15,0-1 1-15,1 2 0 0,-3 0-3 0,-2-2 2 16,0 0-2-16,-1-1 1 0,2 0-1 0,-1-1-1 15,-2 1 1-15,0-2-1 0,-1-1 2 0,5 0-2 16,-2 1 2-16,2-2-2 0,1 1 0 0,-3 0 1 16,4 3-1-16,0-1 0 0,1-1 0 0,-2 4 0 0,3 2 0 0,0-4 0 15,-2 0 0-15,1 0 0 0,1 3 0 0,-1 1 0 16,1-3 0-16,0 0 0 0,-1-2 0 16,2 1 0-16,-1 0 0 0,0 1 0 0,2-2-1 15,-1-2 0-15,5 1 0 0,-6-2 0 0,2 1 0 16,0-3 0-16,3 1-1 0,0-2 1 0,1 1 0 15,-1-2 0-15,2 0 1 0,1 0-1 0,0 3 0 16,-2-4 0-16,2 2 0 0,-1 0 1 0,1 3 0 16,0 0 0-16,-2-2 0 0,1 2 0 0,-2-1 0 15,3 0 0-15,-2 4 2 0,-1-1-2 0,1-7 0 16,-2 0 0-16,-1 7 0 0,1-5 0 0,-1 2 1 0,0-2 0 16,0-1-1-16,0-2 2 0,-2 7-1 0,1-2-1 15,0-1 1-15,0 1 0 0,0 1-2 0,0 3 1 16,0-2-2-16,1 1 1 0,1-2-1 0,1 1 0 15,1 5 0-15,-1-4 0 0,2-1 0 0,-2-2-1 16,1 4 3-16,1 0-2 0,-1 2 2 0,0-1 0 16,-1-4 0-16,1 1-2 0,-1 1 2 0,2 1 1 15,-2-2 1-15,1 0-1 0,-1-1-1 0,0 2 1 16,0-1-1-16,3-1 1 0,0 0 0 0,-4 0-1 16,2 0-2-16,1 0 2 0,2-2-1 0,3 1-2 15,-1-1 2-15,-1 0 1 0,2 1-2 16,0 2 0-16,1-2 1 0,-1 1-1 0,1 2 0 15,-4-2 2-15,1 4 0 0,4 0-2 0,-6-3 0 16,4 3 2-16,-4 0 0 0,2 1 0 0,-2-1 0 16,4 2 0-16,-3 0 0 0,-4 0 1 0,3 1 1 15,-1-2-2-15,1 0 1 0,-2 1 0 0,0 2-2 16,1-2 1-16,-1-2 1 0,1 2-2 0,-1 2 1 0,0-1-1 0,1-1-1 16,0-1 0-16,-1 1 0 0,-1 3 0 15,2 0-1-15,0-3 1 0,0 4-1 0,1-1 2 0,0 0 0 16,2 2-2-16,-2-2 2 0,2 2 0 0,-1-1 0 15,2 2-2-15,-1-1 1 0,0 0 0 16,0 1 0-16,2 2 0 0,-1-1 1 0,1 3-2 16,0 0 1-16,0-1 2 0,2 0 1 0,-4-1-2 15,5 2 1-15,-4 0-1 0,1-1 1 0,-1 1 0 16,1 0 1-16,-2-2 0 0,0 3-1 0,5 0 1 16,-7-2-1-16,2 2 1 0,-1-1-1 0,4-5-1 15,-4 4-1-15,4 1 0 0,-2-1 2 0,-2 0-2 0,4 2 1 16,-2-3 1-16,2 0 0 0,-6 5 0 0,1-1 0 15,-1 0 0-15,-3-1-2 0,2 4 2 0,-5-1 0 16,2 3-1-16,-2 1 1 0,-1 1-2 0,-1 0-11 16,1 2-13-16,-2 1-15 0,1-3-18 0,-3 0-56 15,2 2-28-15,2-5-40 0,0 0-57 0,2 0 151 16,2-2-109-16,3 1-23 0</inkml:trace>
  <inkml:trace contextRef="#ctx0" brushRef="#br0" timeOffset="145232.38">20552 8107 510 0,'-6'-1'243'0,"3"0"-121"16,-3-2-60-16,2-1 25 0,1 1-11 0,0 3 3 15,2-3 12-15,-6 1-9 0,4 2-8 0,-5-1-4 16,7 1-4-16,0 0-4 0,-4 0-7 16,2 0-2-16,3 4-12 0,-2-1-6 0,-2 3-4 15,3-1-6-15,0 1-9 0,1 2-5 0,3-1-1 16,-1 2-5-16,-2-3-5 0,2 0 0 0,7 1 0 15,-2-2 1-15,-2 1 1 0,3-3 2 0,3 2-3 0,1-4 3 16,3-2 0-16,-1-1 0 0,1 1-1 0,1-2 0 16,0 0-2-16,0-3 3 0,-3 1 0 0,0 1-3 15,3 3 0-15,-5 0 1 0,-1 2 0 0,-3-1 0 16,2 2 2-16,-3 3-4 0,-1-1 3 0,-2 2 7 16,1-1 4-16,-4 4 0 0,0-3 3 0,-3 2 3 15,-1 2 1-15,-1 1 1 0,-1 2 0 0,-1-2-5 16,1 2-1-16,1-3-2 0,0 3 0 0,2-2-2 15,-1-1-1-15,1-1 0 0,1 1 1 0,0-4-3 16,0 0-1-16,1 1 0 0,0 0-3 0,1-2-1 16,0 0 2-16,1-2-2 0,0 4 1 0,2 1 1 15,-1-3-4-15,-1 2-14 0,-1 3-88 0,0 1-76 16,0 3 140-16,1 3-99 0,-1-4-95 0</inkml:trace>
  <inkml:trace contextRef="#ctx0" brushRef="#br0" timeOffset="-163686.53">15698 13864 872 0,'-10'8'368'0,"0"-2"-231"15,-1 1-85-15,1 0 16 0,0-1-8 16,-1 1-12-16,1 1 0 0,0-2-10 0,1 3-3 16,-2-2-5-16,0 0 0 0,3-1-1 0,-3 1 1 15,3-2-7-15,-1 1-3 0,1-1-2 0,0 1-2 16,2 0-3-16,0 2-1 0,4-1 0 16,1 2 0-16,-1 0-3 0,1 6-2 0,1 3 3 0,0-1 0 15,1-2-2-15,1 5 1 0,5 1-5 0,-2 4 0 16,7 0 2-16,-1 0-1 0,1-6 0 0,4 3-3 15,-1 2 3-15,1-4-3 0,0-5 3 0,3-2-1 16,-1-2-1-16,0-6-1 0,1-3-13 0,3-7-61 16,-1 1-41-16,0-14-74 0,1 2 139 0,-3-6-134 15,2 1-75-15</inkml:trace>
  <inkml:trace contextRef="#ctx0" brushRef="#br0" timeOffset="-163260.21">16014 13872 511 0,'-10'5'253'16,"-1"0"-160"-16,2-3-44 0,-2 2-22 0,2-1 11 0,-3 0 13 15,3 1 7-15,0 1 4 0,2-2-10 0,-4 0 7 16,3 2-4-16,-2 0 1 0,5 3-6 0,-2 0-15 16,-3-1-5-16,1 3-6 0,5 4-3 0,4 2-11 15,-3-2 0-15,6 6-6 0,-3-2 2 16,8 1-5-16,1 1 0 0,2-6-1 0,-2 0 0 16,2-4-2-16,3-2 0 0,-3-8 2 0,2 0 1 15,-3-5 8-15,1-3 0 0,1-6 0 0,-1 1 4 16,-3-1 5-16,-1-2 0 0,2 4 13 0,-1-3 2 15,-1 3 2-15,-3 4 3 0,-2 0 6 0,2 1 8 16,-4 7-1-16,0-3-3 0,0 4-13 0,0 5-2 16,-2-2-8-16,1 4-6 0,1 2-4 0,0 2-13 15,0-2 0-15,1 1-1 0,3 0-1 0,-2-5-44 16,0 5-23-16,4-8-28 0,-2 1-42 0,2-5 94 16,-2 2-79-16,5-13-32 0</inkml:trace>
  <inkml:trace contextRef="#ctx0" brushRef="#br0" timeOffset="-162956.49">16190 13726 801 0,'-3'0'397'16,"0"4"-210"-16,-2 1-109 0,1 1 33 0,3 8-23 16,-1-3-13-16,2 7-21 0,0-3-12 15,4 9-7-15,-1-3-7 0,4 5-15 0,0 1-2 16,2-4-3-16,-1 3-1 0,2-5-4 0,1 0 1 15,0-6-2-15,0 2 2 0,-2-5 0 0,-2-6-4 0,0 1 1 16,3-2-1-16,-4-5 2 0,-2-1-1 0,1-1 0 0,-3-7 0 16,-2-4-1-16,2 2 4 0,-3-7-1 15,0 1-2-15,-1-1 3 0,-3-4-2 0,2 1-1 16,1-1 1-16,2-1 0 0,1 1-2 0,2 2 1 0,3 0 3 16,1 0-3-16,8 7 1 0,-5-3 1 15,2 7 3-15,0-2 1 0,1 11-1 0,4-5 0 16,-4 6-2-16,0 5 3 0,-1 1-2 0,3 3-1 15,-3-2-7-15,1 4-21 0,0-3-80 0,-1 2-62 16,-1-2 130-16,0-1-99 0,1-3-57 0</inkml:trace>
  <inkml:trace contextRef="#ctx0" brushRef="#br0" timeOffset="-162443.71">16640 13472 810 0,'-1'2'376'0,"-1"3"-237"16,0-5-98-16,1 0 41 0,-1-1-30 16,2 0-6-16,0-3-2 0,0 2 6 0,0-1 1 15,2 2 4-15,-2-2-2 0,0 1-7 0,-2-2-4 0,1 2-6 16,1 1-2-16,0 1-7 0,-1-2-3 15,1 2-5-15,-1 0-1 0,1 1-2 0,0 2-2 0,-1 2-1 16,0-2-2-16,0 0-6 0,0 3-3 0,0 5 2 16,0-2-2-16,-1-2-2 0,1 4 0 0,-1-1 0 0,2 4 0 15,-2-1 0-15,0 1 3 0,1-2-1 0,1 6 0 16,-3-4 1-16,2 4-1 0,0-6 0 0,-1 1 0 16,1 1 1-16,-1-6 0 0,-2 2-1 0,1-6 2 15,1 2 1-15,0 0-1 0,-2 0-1 0,0-2 2 16,1 0-1-16,-2-1 0 0,1-3 0 0,-2 1 1 15,0 1 3-15,-1-2 2 0,0 0 4 0,1 0 0 16,-1 0 0-16,2 1 0 0,-2 0-1 0,3 2 1 16,1 3-3-16,0-2-1 0,0 1-3 15,2 3 1-15,0-1-1 0,1 3-1 0,2 1 1 16,1 0-3-16,-1-1 2 0,4 2-3 0,0-1-1 16,3 2 0-16,0-2 0 0,0-4 2 0,2-3-4 15,1 1 2-15,0-5 1 0,0-6-2 0,3-3 1 16,-2-2-2-16,1-4-5 0,1 0-10 0,-3-4-39 15,0 0-26-15,-3-2-32 0,2 2-37 0,-4 3 97 16,1-4-84-16,-3 9-25 0</inkml:trace>
  <inkml:trace contextRef="#ctx0" brushRef="#br0" timeOffset="-162084.52">16943 13434 1042 0,'-12'7'498'0,"2"2"-292"16,-1 1-136-16,2-2 51 0,2 2-52 0,-2-2-25 15,-1 1-8-15,4 0-20 0,-3-2-8 0,0 3-3 16,1 0-2-16,-1-3 0 0,1 2-3 0,1-4 3 0,-1 3-2 16,4 0-1-16,-2 0 0 0,3-3-1 0,-1 1-2 15,0-1 0-15,1 0-2 0,1-1-1 0,5 2 3 16,-3-5 3-16,4 2 1 0,5 1 1 0,0-3 9 15,3 4 1-15,5-1 4 0,-1-1 2 0,2-1 6 16,-1 3 1-16,0 0 2 0,-1 0 4 0,1 5 6 16,0-5 2-16,-4 11 0 0,1-2 4 0,-3 3-4 15,1 2 0-15,-4 1-1 0,0 0-1 0,-2-1-9 16,-6-4-2-16,-1 3 2 0,-2-2-3 0,-2-1-3 16,-2-4-2-16,-3-2-3 0,-1-1-2 0,-2-5-2 15,-1 1-4-15,2-5-7 0,-1-2-46 16,0-4-42-16,0-3-55 0,2 0-93 0,3 0 169 15,-1-1-126-15,5-1-55 0</inkml:trace>
  <inkml:trace contextRef="#ctx0" brushRef="#br1" timeOffset="-34679.27">17837 13894 698 0,'-7'9'312'16,"-1"0"-189"-16,2-1-69 0,-1-1 20 0,2 1 6 16,-1-4-7-16,0 2-5 0,3-2-13 0,2 3-2 15,0-1-9-15,3 2-3 0,-1 4-5 0,2 2-11 16,5 2-5-16,-1 5-3 0,4 5-3 0,1-1-5 15,-1 0 1-15,10 2-4 0,-1 0 0 0,-1-4-3 16,1 0 2-16,-1-10-1 0,0 2-1 0,-1-6-1 16,-2-7 0-16,-4-10-1 0,0 1-2 0,-1-11-3 15,-3-9-1-15,-3-15-2 0,0 2 0 0,-3-1 2 16,-2-14-1-16,0-5 1 0,0-3 2 0,0 6 3 16,-1 2 0-16,1 3 2 0,0-6 2 0,2 7 0 15,0-2 2-15,0 16-1 0,6 0 1 0,0 5 0 16,2 7 0-16,6 10-1 0,6 15 1 0,-3 2-2 15,10 15-1-15,-4 7 2 0,3 17-1 0,3-5 1 16,-4 19-1-16,0-8-1 0,-1 5 0 0,2 3 1 16,-3-11-2-16,1 2 1 0,-2-13-5 0,-2-4 1 15,-1-13-2-15,0-3 3 0,-5-5 0 0,-4-22 3 0,1-8 13 16,-2-2 1-16,-3-4 6 0,-5-11 1 0,0-3 0 16,-3-12 1-16,-7-11-3 0,3 1-1 0,-6 5-12 15,3-9-1-15,-1 0-1 0,-2-3-1 0,3 3 2 16,1 6-1-16,1-2 2 0,1 6-3 0,3 9 1 15,1 12-3-15,4 1-2 0,0 14-1 0,5 11-1 16,4 12-1-16,-2 2-2 0,10 24-2 0,-1-4 2 16,1 14 1-16,2-2 3 0,-2 14-1 0,0-4-2 15,-1 1 1-15,-4 1-1 0,-1-11-1 0,-1-1-2 16,-4-4 3-16,-4-26-3 0,2-2 5 0,0 0 6 16,-5-12 4-16,-1-10 2 0,0-9 4 0,-2-10 5 15,-8-16 0-15,4 7 1 0,1-2-5 0,-8-17-2 16,1-1-4-16,-2-1 0 0,-1 1-2 0,1 1-4 15,1-1 0-15,-2 0-1 0,5-1 0 0,-1 5 2 16,3 5-3-16,4-2 0 0,3 11 1 0,3 12-4 16,-1-6 0-16,7 32-2 0,0-6-2 0,7 20 0 15,-3-2 2-15,10 30-3 0,-4-6 0 0,6 8 4 16,2 10 1-16,0-5 0 0,0 3 0 0,-2-2 0 16,0-15-1-16,2-4-2 0,2 4-2 0,-3-11 0 0,-1-11-2 15,-6-6 0-15,5-10 2 0,-5-18 1 0,2 7 4 16,-10-14 4-16,3-14 3 0,-5 1 1 15,1-13 2-15,-1-1-1 0,-7-7 0 0,0-1 0 16,-1-3-3-16,-2 1-1 0,2-2-2 0,-4-1 1 16,1-2-2-16,0-2 2 0,1 2 0 0,0-1-1 15,5 4-1-15,-1 2 1 0,2 8-1 0,1 6-1 16,3 14 1-16,-1 7-1 0,3 19-2 0,0 12-1 16,5 16 1-16,-2 3-1 0,0 5 1 0,4 24-2 0,3 8 2 15,3 1 1-15,-3 0 1 0,0 7 0 0,1-5 0 0,3 5 0 16,0-12-1-16,-1 8 0 0,-4-25 0 15,-2-10-5-15,0 2 1 0,-5-17 0 0,2-9-1 16,-6-15 3-16,-1-1 1 0,-3-14 2 0,-4-4 2 16,-1-11 2-16,2-1 2 0,-8-13-2 0,0 0 2 15,-1-2-2-15,1 0 0 0,4-1-2 0,-4-3-1 16,-1-3 2-16,4 0-2 0,2-4 1 0,0 4 0 16,3 1 0-16,1-5 0 0,1 17-3 0,0 0 1 15,2 10-1-15,2 32-2 0,3 5-2 16,-1-2 1-16,0 17-2 0,2 14 2 0,1 9 0 0,4 12 1 15,1 19-1-15,1-7 3 0,-1 8 0 0,1 8 1 16,-1 2 1-16,2 3-1 0,-1-13 1 0,-1-9-2 16,1 1 0-16,-1-18-3 0,-3-8-1 0,-2-15 0 15,1 2 3-15,-6-21-3 0,2-2 2 0,-4-16 1 16,0 5 1-16,-5-29 0 0,-1 6 2 0,-3-12-2 16,-1-11 1-16,-5-1 2 0,0 1-1 0,1 7 0 0,-3-4-1 15,-1-12 2-15,1-1-3 0,1 13 2 0,3-5-2 16,1-1-1-16,2-7 2 0,4 2 0 15,-1-1 1-15,3 27-1 0,2 2 0 0,2 0 1 16,3 21 0-16,2 14 2 0,5 20-3 0,-2 4-1 16,5 20 0-16,2 9 2 0,2 15 0 0,2-1 0 15,-2 15-2-15,-1-4 0 0,-1-4 0 0,1 6 2 16,-3-24-2-16,-1 5-1 0,-3-16-2 0,2-13-1 16,-2-13 3-16,1-2-4 0,-2-17 3 0,-1-9-1 15,-3-12 0-15,0-3 2 0,-2 0 1 0,-5-14 0 0,-1-10 2 16,1-1 0-16,-2 7 0 0,-2-2 2 0,-5-1 1 15,1-7 2-15,-7-2-1 0,2 1 2 0,-1 10-4 16,-2-12 2-16,1 0 0 0,0-1-1 0,3 6-2 16,2 5-1-16,-1 3 1 0,5 7 0 0,1 18 3 15,0 23-1-15,1-11-2 0,4 50 0 0,-2-6 0 16,6 26 0-16,-2-2 0 0,5 32-2 0,-3-6-1 16,4 7 0-16,1 9 2 0,-2-11-1 0,2 0 1 15,-2-14-2-15,0-9 0 0,-1-19 0 0,2 0-3 16,-3-12 2-16,2-22-4 0,-1-10 2 0,3 0-3 15,-4-6 3-15,1-11 2 0,-5-6 1 0,5-9 6 16,-7-16 2-16,3 5 3 0,-6 5 3 0,-4-12 9 16,2 2 0-16,-1 1-1 0,-1 0 3 0,-3-2-6 15,2 3-3-15,1-1 1 0,0-1-4 0,3 6-8 16,-3-5 0-16,6 15-2 0,-1-1-1 0,2 9 1 16,-2-1 1-16,7 26-1 0,-2-1 1 0,0 13 0 15,2 13-1-15,-2 16-1 0,4 1 1 0,-1 17 2 16,0 10-4-16,-1 1 1 0,-1 2-1 0,2-1 1 15,5-11 0-15,2-3-1 0,-4 1 0 0,0-14-1 16,4-14 0-16,2-9 1 0,4-9-1 0,-1-17 1 0,-2 4 2 16,1-17 0-16,5-10 2 0,1-3 3 0,-1-11-2 15,2-1 0-15,-1-6 4 0,2-2-2 16,0-2 0-16,-3 3 1 0,-4 1-2 0,2 2 0 0,-7 6 1 16,2-4 0-16,-6 8 0 0,-2-3 0 15,-2 14-2-15,-3-2 2 0,-2 11 4 0,-3 6 2 16,1 15-1-16,-4 3 0 0,1 3-3 0,-3 30 0 0,-5 11 2 15,6 2-2-15,-4 4-5 0,-2 16-3 0,-3-4 0 16,6 13 1-16,-2-9-1 0,-2 6-2 0,11-29-3 16,3-8-24-16,5 0-26 0,8-22-53 0,6-14-101 15,8-35 156-15,1 1-101 0,6-25-49 0</inkml:trace>
  <inkml:trace contextRef="#ctx0" brushRef="#br1" timeOffset="-32884">17399 14290 570 0,'-10'3'287'0,"2"0"-139"16,2 2-74-16,0-2 30 0,1 1-7 0,3-1-14 16,0 0-6-16,2 0-8 0,-1-1-9 0,0 1-19 0,1-3-4 15,1 1 3-15,0-1-3 0,1 0-8 0,-2 0 1 16,2-2-4-16,0 0 8 0,1 2-3 0,0 0-1 15,2-2-4-15,0 1-1 0,-2-2-2 0,2 1-1 16,0 2 0-16,2-3-6 0,-2 0-1 0,1 1 1 16,-1 0-3-16,3 1 1 0,1 0-2 15,2-4-2-15,-1 2 0 0,2-3 0 0,0 4-1 16,5 0-1-16,-1-1-1 0,2-3-4 0,2 4 0 16,2 1-1-16,1 0 0 0,0 2 0 0,2 0 0 15,2 1 1-15,-4 0-1 0,-1 2 0 0,-2-2-1 0,0 1 1 16,2 2 1-16,-3-2-2 0,-4 1-1 0,3 0 0 0,3 1 0 15,-2-1 0-15,2 2 2 0,-1-4 1 0,3-1-2 16,0 0-1-16,1-1 0 0,2-3 0 16,5-2 1-16,1 0-1 0,3-3-2 0,-4 2-1 15,4-5 2-15,2 2 1 0,-8-3 1 0,3 1 2 16,-1-1 1-16,-3 0 1 0,2 1 1 0,3-2 1 16,-6 2-1-16,4 1 1 0,1 3-1 0,2 0-2 15,-5 3 1-15,-1 2-1 0,1-1 1 0,2 2-3 16,-3 2 3-16,-4 0-3 0,-2 1 2 0,0 1 1 15,-2 1-4-15,1 1 1 0,-5-1 1 0,2 0-1 16,-1 2-1-16,-2-2 1 0,2 0-1 0,0 0 1 16,1-2-1-16,1 1-1 0,1 0 2 0,5-2 2 15,-1 0-1-15,5 0 4 0,-4-1 0 0,3 0 2 16,-1 0 1-16,1 0 1 0,-1 0-2 0,1-1-3 16,-4 0 1-16,4 0-4 0,-1 1 1 0,0-2-3 15,0 1 1-15,1 1-2 0,0 0 1 0,-3-2 3 0,3 5-4 16,4 0 3-16,0-1-1 0,-2 1-1 0,1 3-1 15,-1-2 1-15,3 3 0 0,-4 1-1 0,3-2 0 16,-5 2 0-16,2 1 0 0,-3-1 0 0,0-1 1 16,1 0-1-16,2 2 0 0,0-3 1 0,-1 1 0 15,4-2-1-15,0 1 0 0,-2-1 2 0,3 0-2 16,-4-3 0-16,2 2 1 0,-1 0 1 0,-2-2-2 16,-2 0 0-16,-2-1 2 0,3 3-2 0,-4-4 0 15,3 2 0-15,-1-2 0 0,-1 1 0 0,3 0 2 16,-1-1-2-16,-3 0 0 0,6 0 0 0,-1 2 1 15,1-2 1-15,-6 1-1 0,-1 0-1 0,-1-1 0 0,4 3 3 16,-5-2-3-16,-1 0 4 0,-1-1 1 0,-2 2 14 16,5-2 0-16,-4 1 2 0,1 2 1 15,-2-1-1-15,2-2 2 0,-3 1-3 0,0 0-2 16,5 0-12-16,-3 0-1 0,3 0-2 0,-2 1 1 16,2 2-2-16,0-1 1 0,-1 0 0 0,2 2-1 15,-5-1 0-15,0 0-1 0,2 2 0 0,-1-1 0 16,-3-1 1-16,1 1-1 0,-1 1 1 0,0-2-1 0,0 2 1 15,-3-3-1-15,0-1 0 0,1 0 0 16,1 2-1-16,-2-2 2 0,0-2-2 0,1 0 2 16,1 0 0-16,1-1 1 0,-5-4-1 0,6 2 1 15,-4 0-10-15,1-2-16 0,-1 1-21 0,-3 0-95 16,1-2-77-16,-4 4 161 0,-2-1-122 0,-4-2-100 16</inkml:trace>
  <inkml:trace contextRef="#ctx0" brushRef="#br1" timeOffset="-32483.74">21007 14185 1158 0,'-9'4'467'0,"0"1"-295"15,8-2-111-15,-1 0 29 0,7 1-37 0,0-4-2 16,-4 0-8-16,5 0-5 0,3 2-10 0,4-1-13 16,0-1-5-16,0 1-4 0,0 1-2 0,6 2-3 15,-1-1 0-15,2 1 1 0,2-3-1 0,0 3-1 16,0-1 1-16,4 1 0 0,-1-1-1 0,2 1 1 15,-1 1 2-15,-1-1 6 0,0 0 12 0,-3 4 15 16,-2 0 7-16,-8 1 7 0,-2 1 6 16,-3-2 5-16,-9 6-2 0,-4 5-1 0,0 3-7 15,-8-5-16-15,-2 8-5 0,-4-2-6 0,-2 6-5 16,-4 3-3-16,-1 0-2 0,4-7-6 0,-2 2-2 16,0 0-1-16,4-1-2 0,3-3-10 0,1-4-34 15,2-3-21-15,3-3-31 0,4-4-54 0,6-4 102 16,-4 0-79-16,14-6-29 0</inkml:trace>
  <inkml:trace contextRef="#ctx0" brushRef="#br1" timeOffset="-31038">21678 13755 900 0,'0'-2'400'0,"3"2"-232"0,-2 0-94 0,3 1 30 15,-1 0 1-15,0 1 8 0,0 0-5 16,0 3-29-16,-2 0-10 0,1 3-8 0,-2 2-8 16,0 0-24-16,1 3-6 0,-1 3-7 0,-1 7-4 15,-2 6-5-15,0-1 0 0,-2 6-4 0,1 7 0 16,-1 1-2-16,1 8 1 0,-1 2 0 0,1 10-1 15,-3 2 2-15,2 6 0 0,-1 1-2 0,1 8 2 16,-1-1-1-16,1 2 0 0,0 2 0 0,0-3 1 16,1-1-1-16,-1-4 1 0,2 0 0 0,-4-5 2 15,2-3 0-15,-2-2-1 0,1-3-1 0,0-10 0 0,4 0 0 16,-4 2 1-16,0 1 0 0,0-8-2 0,1-2 2 16,1 1-3-16,-2 6 4 0,-4-5-1 0,1 3 0 15,1-8-2-15,-3 2 0 0,5 1-2 0,-4-5 0 16,-5 2-1-16,5-4-7 0,1-1-3 0,-2-2 0 15,2-3 1-15,4-1-1 0,-6-3-1 0,8-1 2 16,0-1 2-16,0-2 4 0,-1-1 3 0,2-1-1 16,2 1 0-16,-2-2 1 0,1 1 1 0,1-3-1 15,0-2 2-15,1 0 9 0,-1-2 2 0,-1-1 1 16,-2-1 2-16,3-2 3 0,-3-4-3 0,1 0 2 16,0 1-2-16,2-1-9 0,0-3 0 0,0 0-3 0,0 0-1 15,0 0 0-15,2-1 0 0,-2 0 3 0,0-1 2 16,0 0-2-16,-2-1-1 0,-2 4-1 0,4-3 0 15,6 1 0-15,-2 0-3 0,3 0-1 0,-1-2-2 16,5 4 1-16,3-4 0 0,-1 0 2 0,-2 0-2 16,-1 0 2-16,4 0 0 0,-2 0-1 15,4 0 1-15,-1 2 0 0,2-1 0 0,-1 0-1 16,4 0 1-16,-1 0-2 0,2-1 1 0,2 1 1 0,-4-1-2 16,9 3-1-16,7-1 2 0,1-1 0 0,-4 1 0 15,8 1 0-15,-6 0 0 0,10-1 2 0,-5-2 1 16,3 1 3-16,-2-1-1 0,11 1 1 15,-3-1 0-15,11-1-1 0,2 1 0 0,-3-5 1 16,5 3-1-16,-2-3-2 0,4 3 1 0,2-2-2 16,-6 1 1-16,5 2 1 0,-5-3-1 0,4 4-2 15,1 2 0-15,-4 0 0 0,6 0 0 0,-8 0 0 16,3 2 0-16,-2 2 0 0,-2 0 0 0,0 0 1 16,-2 3 0-16,-2-1 2 0,-2 0-3 0,-9-1 3 0,-4 1-3 0,8 3 2 15,-2-2 1-15,-6 1 0 0,-3 1-1 16,-4-2 0-16,2 3 1 0,-9-1 0 0,4 0 0 15,-10-2 0-15,1-1 1 0,-2 0 0 0,-1 0 1 16,-4-3 1-16,1 1-1 0,-1 0 0 0,-2-2 0 16,-2 2 1-16,0-2 1 0,0-1 0 0,-7-3-1 15,3 0 1-15,-3 0 3 0,0-2 3 0,-3-3-1 16,0 1 3-16,-2-2-2 0,0 3 0 0,-1-1 1 16,0 2-3-16,-2-5-4 0,-1 1 0 0,-1-2 0 15,1-2-4-15,1 2-1 0,-2-5-1 0,-2-7-2 16,-1 0 1-16,4-1 1 0,-3-3-1 0,0-4-2 0,-2-8 0 15,1-13-1-15,-1 4 0 0,5-1 1 0,-1-11-2 16,0-2-1-16,3-5 2 0,1-3-2 0,3-5 2 16,0 3 0-16,2-5-1 0,1-1 4 0,4-3 0 15,-2 1-2-15,7-2 2 0,-1 1 2 0,0 0-1 16,2-2 0-16,2 3 0 0,-1-1 0 0,2 3 0 16,-2 0 1-16,5 1-1 0,-2-3 0 0,-1 14 0 15,7-1-1-15,-8-12 2 0,6 3-2 0,-3 10 2 16,-3 1 0-16,0 2 0 0,0-3 1 0,-4 6-1 15,-2-4 3-15,-3 18-1 0,-3-2-1 16,3 1 0-16,-6 5 1 0,2 2-1 0,-1 7-2 16,-2 2 0-16,1 4 1 0,0 3 0 0,-4 6 0 15,2 0-2-15,-3 6 1 0,-5-1-1 0,3 5-1 16,-1 0 1-16,2 4-3 0,-5 1-1 0,2 3 0 16,-2-2 2-16,-2 5-2 0,5-1 2 0,-5 2 2 15,-3 1 0-15,0-2-1 0,1 0 1 0,2-1 3 0,-2-4-3 0,-2 2 2 16,0 0 0-16,1-2 1 0,1-1 0 0,-1-1 1 15,-4-1 1-15,1-4-1 0,-1 2 2 0,0-4-2 16,-5 0 0-16,0-2 0 0,-3 0 0 16,-10 0-1-16,-2 2-2 0,1-2 2 0,-9 3-3 15,3 2 0-15,-8 1-1 0,-2 2-1 0,4 2 1 16,-4 0-1-16,-8 1 1 0,4 1 0 0,-9 3-1 16,1-1 2-16,0 2 0 0,-6-2 3 0,-7 2-3 15,3-1 3-15,1 1 1 0,-8-2-1 0,9 4 1 16,-5-3 0-16,6-1 1 0,3-1-2 0,-4-2 3 15,1 1-1-15,11-1 1 0,1-2-1 0,2-2 0 0,-7 0-3 16,7-3 1-16,1 2 0 0,14 0-2 0,-5-2 1 16,3 2-4-16,4 0-1 0,4 1-3 0,7-4-26 15,4 4-19-15,6-3-31 0,5 0-46 0,8 0 90 16,-4 0-67-16,19 0-29 0</inkml:trace>
  <inkml:trace contextRef="#ctx0" brushRef="#br1" timeOffset="-30444.7">22026 13621 663 0,'-15'22'244'0,"2"-6"-158"0,-2 3-54 0,3 1 40 16,2-4-34-16,-2 1-3 0,8-3 2 0,-2-2 17 15,1 1 4-15,4-3 1 0,1 1 0 0,0-6 10 16,2-1 5-16,1-3 2 0,3-1 3 16,-1-2-11-16,-4-2 0 0,5-5-4 0,-3-1-2 0,-1-4-16 15,2 2-5-15,0-7-5 0,-1-1-3 16,1-1-4-16,-1-1-3 0,2-5-1 0,1 0-3 0,2-3-4 16,-2-4-2-16,1-1-2 0,1-3-3 15,-2 4-7-15,3-3-1 0,3-8-2 0,-1 2 2 16,0 4-4-16,1-3 0 0,4-1-2 0,4-1 1 15,4 1 0-15,-1-2 0 0,-2 14 2 0,7 0-3 16,-2 4 4-16,2 10-1 0,-4 6 0 0,-4 11-1 16,0 2 0-16,-5 11 1 0,-2 11 0 0,-6 15 1 15,0-5 2-15,-2 26-2 0,0-7 2 0,-1 8 1 16,-2 4 1-16,0-4-2 0,3 2-1 0,-1-7 3 16,-1-2-1-16,1-10 0 0,1 0-4 0,-1-11-3 15,2-7-5-15,1-6-6 0,-3-6-5 0,0-4-11 0,-4-11-12 16,0-7-44-16,0 1-18 0,0 0-22 0,-2-8-28 15,-3-2-46-15,0-8 122 0,2-5-93 0,1 0-5 16</inkml:trace>
  <inkml:trace contextRef="#ctx0" brushRef="#br1" timeOffset="-30284.85">22018 13435 1228 0,'-15'20'518'16,"2"1"-337"-16,1-4-126 0,12-10 20 0,-1 2 7 15,1-2-14-15,3-2-10 0,4-4-2 0,4-1 0 0,1-3 4 16,7-6-5-16,-3 4-7 0,4-6-19 0,7-2-6 16,2-2-5-16,3-1-5 0,5 2-6 15,2-2-35-15,0 0-23 0,4 2-32 0,-2 2-43 0,-1 0 89 16,2 0-71-16,-3 1-31 0</inkml:trace>
  <inkml:trace contextRef="#ctx0" brushRef="#br1" timeOffset="-29957.58">22573 13380 1077 0,'-12'11'439'0,"0"-1"-296"0,3 1-95 0,1 1 16 16,2-1-11-16,0 3-2 0,4 1 2 0,0 3-12 16,1 0-6-16,1 3-6 0,0-1-6 0,1 0-8 15,1 2-4-15,2-2-3 0,0 0-1 0,-1-4 0 16,1 2-1-16,1-7 3 0,-1 0 2 0,0-3 7 15,0-5 4-15,-1-3 5 0,-1 0 5 0,1-3 3 0,-3-7 0 16,0-1 5-16,0 0 0 0,0-1-3 0,-3-3-3 16,1 0-3-16,-1-7-1 0,-1-4-4 0,0 3-1 15,1 1-7-15,0-3-3 0,-1-2-3 0,3 2-1 16,1-4-2-16,2 3-7 0,1-1 3 0,2-1-2 16,2 4 2-16,4-2 0 0,-2 1 2 0,3 4 0 15,-3 1-1-15,2 8 0 0,0-1-1 0,1 12-1 16,-1-4 0-16,-1 8-2 0,0-3-8 0,4 12-17 15,0-3-18-15,1 4-68 0,0 1-43 0,3 2-77 16,-1-2 159-16,-1 0-127 0,6-3-55 0</inkml:trace>
  <inkml:trace contextRef="#ctx0" brushRef="#br1" timeOffset="-29627.93">23027 13215 1277 0,'-3'5'497'15,"0"5"-339"-15,-3 3-103 0,1 0 16 0,0 3-11 16,-1 3 9-16,-4 4 1 0,2 1-6 0,-1-2-18 16,-1 6-5-16,-2 3-5 0,1 2-5 0,0-4-16 15,1 0-6-15,1 2-4 0,1 0 0 16,0-1 0-16,-2 1 1 0,4-12-3 0,3-2 5 16,-1 1-4-16,0-11 0 0,0-3-3 0,3-7 1 15,0-1 1-15,1-8 1 0,0-7 3 0,2-4 1 16,-2 0 4-16,0-15 0 0,2 4 7 0,-2-3 3 15,3-2-1-15,4 2-2 0,-3-2-3 0,0 1-3 16,5 2-2-16,3 2-1 0,-1-1-4 0,1 3-5 16,0-1-1-16,0 5-1 0,1 3 2 0,-2 3-1 0,-2 10 0 15,2 4-1-15,-1-2-1 0,-1 7-3 0,0 5-11 16,-3 5-12-16,3 4-52 0,-1 11-31 0,0-4-34 16,-1 4-50-16,4 5 123 0,-2-3-102 0,3 6-27 15</inkml:trace>
  <inkml:trace contextRef="#ctx0" brushRef="#br1" timeOffset="-29317.26">23313 13260 1313 0,'-11'-13'565'15,"-2"0"-354"-15,5 3-146 0,1 1 23 0,0 1-11 16,-3-2-13-16,-1 5-12 0,0 1-3 0,-4 2-6 0,0 2 0 16,-6 6-2-16,1-3-1 0,1 9-13 0,-3 5-7 15,5-1-6-15,-2 10-5 0,1-1-4 0,4 2-5 16,0 0 0-16,1-1-3 0,6-2-1 0,4-6-3 15,-1 3-1-15,12-14-2 0,0 2 0 0,7-9-2 16,-1 0 0-16,13-14 0 0,0 1 3 0,4-7 3 16,3-4 1-16,-1 1 2 0,-2-4 3 0,-1 1 3 15,-5 1 0-15,-3 3 2 0,-4 1-1 0,-4 3 3 16,-9 9 1-16,-3 2 1 0,2 0 0 0,-4 6-4 16,-3 5 0-16,0 6 0 0,-6 6-2 0,-3 9-2 15,2-3-1-15,-2 7-1 0,-1 4-3 16,-1 1 3-16,-2 4-1 0,6-4 0 0,4-1-35 0,-1-1-17 15,6-5-20-15,2-4-23 0,10-6-71 16,0 2-39-16,9-17-45 0,-4-1 143 0,7-13-128 16,3 6-47-16</inkml:trace>
  <inkml:trace contextRef="#ctx0" brushRef="#br1" timeOffset="-28910.4">23777 13003 1329 0,'-28'33'531'0,"2"3"-363"16,2 2-113-16,-4 1 25 0,6 1-16 0,-2 2 3 0,3-2-9 16,3 0-6-16,3-9-11 0,-3 4-3 0,14-17-7 15,-2 6-7-15,6-9-16 0,5-8-5 0,3-7-2 16,2 0 0-16,0-1-2 0,9-11 0 0,7-6 2 16,-3-1 1-16,-1 0 3 0,5-6-3 0,-6 2 1 0,6-6-1 15,-4 2 1-15,0-2 3 0,-7 7-1 0,0-1 0 16,-2 1 0-16,2 2 1 0,-4 1 1 0,-5 7-2 15,-1 0 0-15,-3 3-3 0,-4 9-2 0,-4 9-2 16,-1 0-1-16,-5 13-1 0,-2 8-1 0,-6 9-1 16,1-1 2-16,0 18-2 0,-3-2 3 0,-6 10-1 15,2-2 2-15,-5 12 0 0,5-3 0 0,2 2-14 16,-4 3-6-16,9-8 0 0,-2 1-1 0,9-11 4 16,5-18-1-16,0-5 5 0,0 2 4 0,2-15 14 15,1-15 11-15,0-4 5 0,1-10 12 0,0-17 4 16,-1 4 5-16,2-10-2 0,1-12 9 0,-1 0 1 15,1-10-4-15,0 3-1 0,0-4-14 0,1 0-4 16,2 1-6-16,0 0-5 0,1 4-9 16,1-1-2-16,5 9-6 0,-2-2-10 0,3 9-29 15,-1-6-19-15,6 19-25 0,-1-4-27 0,3 11-108 16,1 4-92-16,-1 6 211 0,8 1-155 0,1 4-91 16</inkml:trace>
  <inkml:trace contextRef="#ctx0" brushRef="#br1" timeOffset="-28566.18">24067 12836 930 0,'9'-15'493'16,"-4"-2"-232"-16,1 7-138 0,3 0 47 0,-5 3-23 15,5 2-15-15,-4 0-31 0,0 9-15 0,-5 1-6 16,4 3-11-16,-5 2-25 0,0 5-7 0,0 6-5 0,-8 10-5 15,-4 11-7-15,1-6-4 0,-2 6-9 0,-5 8-1 16,1 2 1-16,-4 4-1 0,2-2-2 0,-1-2-1 16,0-1 0-16,1 0 0 0,5-8 1 0,-1-2-4 15,1 1 0-15,6-14-4 0,-1 2 2 0,7-8-4 16,-1 1 0-16,8-7-4 0,-2-2 1 0,7-6-1 16,4-3-1-16,3-3 4 0,0-4-2 0,6-1 4 15,1-6 1-15,4-4 2 0,1 3-1 0,-2-2 2 16,4-2 0-16,2-5-9 0,-3 1-9 0,0 0-15 15,-4-1-18-15,3 0-25 0,-2-5-102 16,-3 0-84-16,3-1 185 0,-5 5-137 0,1 0-100 0</inkml:trace>
  <inkml:trace contextRef="#ctx0" brushRef="#br1" timeOffset="-28395.83">24249 13151 1138 0,'-10'16'517'0,"3"-7"-323"0,7-3-117 0,2 3 76 16,0 2-70-16,1 3-2 0,0-2 0 0,4 3-12 16,-4 2-10-16,-2 3-9 0,0 0-9 0,-2 2-9 15,2-2-58-15,0 1-35 0,-1 1-34 0,1 0-43 16,2-2 95-16,-2 0-82 0,10-3-33 16</inkml:trace>
  <inkml:trace contextRef="#ctx0" brushRef="#br1" timeOffset="-28020.77">24682 13066 1847 0,'-7'13'682'0,"6"-12"-530"0,-3 3-128 0,4-7-5 16,0 1-11-16,-2 0-4 0,1-1 1 0,-2 2 6 15,-4-2 0-15,-6 2 1 0,1 0-3 0,1 0-8 16,-8 1-4-16,-4 6-1 0,0-2-3 0,1 3 0 16,-2 3-1-16,1-3 0 0,-4 8-2 0,5 1 4 15,0 0 3-15,9-3-1 0,1 2-4 0,-1 0 1 16,6-1-2-16,4 1 0 0,6-5-1 0,2 3-2 16,3-4 1-16,4-1 0 0,6-2 3 0,-1 0 1 15,11-3 0-15,-1 0 2 0,-1 0 3 0,3-1 2 16,-2 5-2-16,2-2 3 0,-6 4 3 0,-4 2 0 15,-5 1 1-15,1 4 2 0,-4-2 6 0,-17 4 1 0,2 2 6 16,-4 2 3-16,3-1-2 0,-11 1 0 16,0 0 0-16,-9 3 0 0,1 0-8 0,1 1-2 0,2-4-5 15,-2-4-16-15,-1 0-11 0,3-5-14 0,2 2-15 16,6-9-68-16,-1 0-35 0,6-5-39 0,2-4-58 16,6-7 159-16,1 2-121 0,6-11-29 0</inkml:trace>
  <inkml:trace contextRef="#ctx0" brushRef="#br1" timeOffset="-27712.24">24915 12552 1278 0,'6'5'521'16,"-1"-1"-346"-16,1-1-115 0,0-1 44 0,-1 3-47 15,2-2 4-15,-3 8 2 0,1 1-5 0,-3 5-16 16,-1 3-8-16,0 7-3 0,-1 0-8 0,-1-2-16 16,-3 14-4-16,-3 12-1 0,0-3 2 0,1-1-2 15,-4 9 1-15,0-4-1 0,-3 12 0 0,1-1 1 16,-1 3 1-16,5-14-2 0,0 6 0 0,0-6-7 16,4-2-6-16,3-6-26 0,3-10-4 0,0 2-11 15,5-12-25-15,-1-5-26 0,3-15-95 0,0 3-96 16,0-13 203-16,1-7-125 0,-6-10-109 0</inkml:trace>
  <inkml:trace contextRef="#ctx0" brushRef="#br1" timeOffset="-27584.91">24882 13262 1517 0,'25'19'611'0,"10"-6"-424"16,-2-4-135-16,7-3-3 0,-2-1-2 0,2-4-2 0,-1-1-14 15,-8-6-133-15,-2 1-106 0,-4-6 169 0,0 1-117 16,-8-4-114-16</inkml:trace>
  <inkml:trace contextRef="#ctx0" brushRef="#br1" timeOffset="-27388.56">24233 12906 2342 0,'-2'13'808'15,"1"-10"-691"-15,4-3-173 0,2 1-56 0,6-1-97 16,0 0-94-16,4 0 203 0,1-3-149 0,-8 1-36 16</inkml:trace>
  <inkml:trace contextRef="#ctx0" brushRef="#br1" timeOffset="-26522.49">22421 7556 1076 0,'-7'1'429'0,"4"1"-289"0,6-2-93 0,0-1 25 16,1-1-25-16,0 0-15 0,2 1 0 0,-3-4-4 0,5 2-4 16,-4-5-12-16,1 3-5 0,0-2-16 15,2-4-54-15,-2 1-43 0,2-3-63 0,1 2 124 0,1-2-123 16,-1 2-66-16</inkml:trace>
  <inkml:trace contextRef="#ctx0" brushRef="#br1" timeOffset="-26376.47">22828 7524 1346 0,'-1'13'492'0,"2"-3"-387"0,2-3-91 0,-1-3-17 16,6 0-2-16,0-1-13 0,2-3-21 0,-4-7-139 15,4 1 148-15,0-4-82 0,3-4-71 0</inkml:trace>
  <inkml:trace contextRef="#ctx0" brushRef="#br1" timeOffset="-26222.66">23162 7445 1213 0,'9'16'461'0,"-7"1"-350"0,2-5-92 0,-3 0 3 0,2 1-19 15,3-4-5-15,2-3 0 0,-2-1 2 0,1 1 0 16,1-2-1-16,1-2-18 0,5-2-80 0,-5 0-62 15,4-5 125-15,2-1-93 0,9-2-84 0</inkml:trace>
  <inkml:trace contextRef="#ctx0" brushRef="#br1" timeOffset="-26056.8">23685 7688 1377 0,'11'32'521'0,"-4"-4"-391"0,0-1-105 0,-3-6-3 16,1 1-13-16,3 0-1 0,2-1 0 15,-4-4-4-15,-1 2-7 0,1-5-20 0,1 0-22 16,1-1-162-16,1-1 172 0,5-10-97 0,-3 4-81 16</inkml:trace>
  <inkml:trace contextRef="#ctx0" brushRef="#br1" timeOffset="-25903.82">23873 8503 1745 0,'-13'39'641'0,"9"-12"-503"0,-3 4-119 0,7-8-19 16,0 3-3-16,7-5-13 0,0-1-12 0,1-1-66 15,0-2-50-15,3-3-72 0,0-1 155 0,-1-2-123 0,3-4-62 16</inkml:trace>
  <inkml:trace contextRef="#ctx0" brushRef="#br1" timeOffset="-25755.64">23974 9253 1659 0,'-3'27'617'15,"1"1"-458"-15,0 0-128 0,3-3 2 16,2-4-22-16,0 0-2 0,5-5-5 0,-1-5-14 0,1 6-51 16,1-3-41-16,-2-5-56 0,1 1-113 0,1-5 195 0,-2 0-182 15,-3-2-98-15</inkml:trace>
  <inkml:trace contextRef="#ctx0" brushRef="#br1" timeOffset="-25598.56">23834 10046 1554 0,'-17'30'675'0,"1"0"-502"0,-1-2-145 0,8-10-11 15,4-2-12-15,2-1-8 0,1-1-26 16,1-6-19-16,1 1-20 0,4-5-27 0,1 2-130 15,-3-2 167-15,2-3-110 0,3-2-60 0</inkml:trace>
  <inkml:trace contextRef="#ctx0" brushRef="#br1" timeOffset="-25411.45">23474 10550 1691 0,'-16'29'606'0,"-2"0"-459"0,5-11-123 0,-3 8 1 15,10-14-24-15,2 2-2 0,0-2-4 0,1-3-11 16,2-1-13-16,1-3-61 0,1 2-42 0,1-4-54 16,1-2-117-16,3-2 210 0,1-1-155 0,2-3-52 15</inkml:trace>
  <inkml:trace contextRef="#ctx0" brushRef="#br1" timeOffset="-25288.58">23182 11000 1572 0,'-28'38'637'0,"-4"2"-456"0,14-14-140 0,-2 1 4 16,1 2-16-16,7-8-12 0,0-1-9 0,5-3-8 16,-1-2 2-16,3 0-2 0,0-1-7 0,2-5-41 15,-1 1-32-15,1-3-38 0,3-3-46 0,0-2 113 16,0 2-95-16,4-10-36 0</inkml:trace>
  <inkml:trace contextRef="#ctx0" brushRef="#br1" timeOffset="-25104.13">22815 11536 945 0,'-35'27'579'0,"0"0"-275"0,3-3-196 0,7 0 187 15,-3 0-233-15,7-4-13 0,1-1-13 0,4 0-18 16,0-4-5-16,3 2-5 0,2 2-5 0,0-8-12 16,1 1-12-16,1-7-18 0,1 4-21 0,2-6-71 15,0 4-48-15,2-7-89 0,-1-4 180 0,2 0-165 16,3 0-74-16</inkml:trace>
  <inkml:trace contextRef="#ctx0" brushRef="#br1" timeOffset="-24972.75">22232 11936 1261 0,'-30'25'571'0,"-3"-1"-361"0,2 2-146 16,3-2 66-16,5-2-93 0,1 1-8 0,5-9-10 15,-1 0-7-15,4-2-12 0,-1 0-11 0,7-4-15 16,-2-1-18-16,2-5-75 0,3-1-45 0,2-3-74 15,1-2 163-15,1 0-130 0,5-7-57 0</inkml:trace>
  <inkml:trace contextRef="#ctx0" brushRef="#br1" timeOffset="-24818.81">21835 12201 1591 0,'-30'36'637'0,"9"-6"-457"16,1 1-141-16,3-9 4 0,0 4-9 0,10-13-23 0,-1 1-7 0,6-5-9 15,1-1-6-15,1-1-12 0,0-4-14 0,1 3-18 16,5-5-26-16,-3-5-94 0,2 3-65 0,-1-3 166 16,0-4-127-16,0-1-51 0</inkml:trace>
  <inkml:trace contextRef="#ctx0" brushRef="#br1" timeOffset="-24523.63">21631 12427 1294 0,'-18'23'530'0,"1"-2"-356"0,-1 1-129 15,1 1 13-15,5-8-13 0,-3 3-18 0,4-3-15 16,-2-1-2-16,0-1-1 0,4 0-3 0,-1-2-2 0,3-2-1 0,0 1-2 16,2 0-5-16,-3-4-9 0,6-1-8 0,-2-1-11 15,1 0-28-15,-1-2-12 0,1 1-9 0,0-2-13 16,-5-1-40-16,5 1-16 0,-3-1-12 16,-2-1-10-16,0 3 12 0,0 1 13 0,0 1 16 15,-2 3 17-15,0 1 61 0,0 2 32 0,-3 7 31 16,0-4 29-16,-1 6 41 0,0-4 10 0,-2 8 4 15,1-2 7-15,1 2 2 0,-1 3-6 0,2-2-8 16,0 4-7-16,1-3-23 0,1 0-11 0,2-3-10 16,-1 0-10-16,2-2-18 0,5-5-7 0,-3 0-1 15,2 1-2-15,2-4-2 0,0-2-4 0,0-3-7 0,2 0-21 16,0-3-11-16,0 3-16 0,0-3-23 0,4-3 54 16,-2-1-45-16,1-1-13 0</inkml:trace>
  <inkml:trace contextRef="#ctx0" brushRef="#br1" timeOffset="-24376.58">21183 13285 481 0,'3'1'214'0,"4"1"-166"16,-3-1-80-16,3-2 33 0,2-2-25 0,0 0-15 15</inkml:trace>
  <inkml:trace contextRef="#ctx0" brushRef="#br1" timeOffset="-24223.05">21290 13552 1251 0,'2'27'416'0,"5"-5"-314"16,-3-1-83-16,4-10 10 0,-1 2-40 0,-1-9-30 15,3-4-164-15,3 2 172 0,-3-4-91 0,-9-9-84 16</inkml:trace>
  <inkml:trace contextRef="#ctx0" brushRef="#br1" timeOffset="-23443.69">21076 13632 1067 0,'1'-2'435'0,"-1"2"-295"0,7-1-94 0,1 1 24 16,-2-2-20-16,2 0 0 0,0 0-10 0,-1 2-2 16,1-1-7-16,-1 1-1 0,0 1-6 0,1 1-2 15,1 0-13-15,0 3-2 0,1-1 1 0,0 1-3 16,-1 1 1-16,2 4-2 0,3 0 4 0,-1-2 1 15,-1-1 1-15,0 4 0 0,1-1 0 0,3 2 4 16,-2-1 0-16,2-1 2 0,-1-1-3 0,0 2 0 16,0 1-1-16,-1-1-2 0,2 0 0 0,-5-1-5 15,3 0-1-15,-4-1 1 0,0 1-2 0,-4-2-1 16,4 0 0-16,-6-5 0 0,-1 2 1 0,2-3 1 16,-2 2 0-16,-3-4 1 0,0 0 1 0,0-3 6 15,0 2 2-15,4 1 1 0,-4-2 3 0,0 0 2 16,1-1-1-16,1-2 0 0,-5 1 1 0,3 1-5 0,-9-4-3 15,5-1 2-15,2 3 0 0,-5-1-2 0,3 1 1 16,0 2 1-16,0-1 0 0,3 3 0 16,1 0 2-16,0 1-3 0,0-2-2 0,1 1 0 15,-1-4-2-15,1 2-1 0,2-3-3 0,0 0 0 0,-1-4-2 16,1-2 2-16,3-4 1 0,-3 1-1 16,3-7 2-16,1-1 0 0,3-2 1 0,1 1 1 15,2-6-1-15,-2 2-1 0,4 1-1 16,-1-2 1-16,-1 4-2 0,-1 0-11 0,-2 2-72 0,-2 2-68 15,-5 3-169-15,4-1 248 0,-4 4-162 0,-3 6-96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 24575,'1'36'0,"7"46"0,-5-66 0,7 21 0,1 7 0,-9-24 0,-1 0 0,-1 38 0,-1-17 0,1-32 0,-2 0 0,-2 15 0,-2 16 0,6-25 0,0 0 0,-1 2 0,-5 23 0,3-21 0,1-1 0,1 1 0,0-1 0,4 33 0,-2-44 0,0 0 0,1 1 0,5 11 0,-4-11 0,-1-1 0,0 0 0,2 12 0,-4-17 0,1 0 0,-1-1 0,0 1 0,0 0 0,0 0 0,1-1 0,-1 1 0,1 0 0,0-1 0,0 1 0,-1-1 0,2 1 0,0 2 0,-1-4 0,0 1 0,1 0 0,-1-1 0,0 1 0,0-1 0,0 1 0,1 0 0,-1-1 0,1 0 0,-1 0 0,0 0 0,0 0 0,0 0 0,1 0 0,-1 0 0,1 0 0,-1 0 0,2-1 0,78-4 0,-35 3 0,-2-4 0,-32 4 0,-1 1 0,0 0 0,1 0 0,-1 1 0,15 1 0,49 7 0,146-4 0,-124-6 0,-35 2 0,66 1 0,-55 11 0,-60-10 0,2 1 0,-2 1 0,23 8 0,-18-6 0,22 6 0,101 15 0,-64-14 0,-36-7 0,21 3 0,-1-2 0,64-3 0,186-4 0,-233 5 0,-14 1 0,241-4 0,-176-3 0,-128 1 0,0 0 0,0 0 0,1 0 0,-1 0 0,0 0 0,1 0 0,-1-1 0,1 1 0,-1 0 0,0 0 0,0-1 0,0 1 0,1-1 0,-1 0 0,0 1 0,0-1 0,0 1 0,0-2 0,0 2 0,0-1 0,2-2 0,-3 2 0,1-1 0,0 0 0,-1 0 0,0 0 0,1 1 0,-1-1 0,0 0 0,0 0 0,0 0 0,0 0 0,0 0 0,0 0 0,-1 1 0,1-1 0,-2-3 0,-44-134 0,18 62 0,18 46 0,2 12 0,2 0 0,1 0 0,-4-24 0,4 16 0,-1 0 0,-2 1 0,-15-39 0,18 51 0,1 1 0,1-1 0,0 0 0,1 0 0,1 0 0,0 0 0,1 0 0,2-24 0,0 33 0,-1-1 0,1 1 0,-1 0 0,1-1 0,1 2 0,3-8 0,6-15 0,-9 14 0,0-1 0,-2 1 0,1-1 0,-1 1 0,-1 0 0,-2-14 0,1-7 0,1 32 0,0 1 0,0-1 0,0 1 0,0 0 0,0 0 0,0-1 0,0 1 0,-1 0 0,1-1 0,0 1 0,-1 0 0,0-1 0,1 1 0,-1 0 0,0 0 0,0 0 0,1 0 0,-1 0 0,0-1 0,0 2 0,0-1 0,0 0 0,-1-1 0,-1 1 0,0 0 0,0 0 0,0 0 0,-1 0 0,1 0 0,0 1 0,-1-1 0,1 1 0,-3 0 0,-164 1 0,-56-4 0,186 0 0,0 3 0,1 1 0,-78 12 0,81-9 0,0-1 0,-71-5 0,96 2 0,-61-6 0,-35 0 0,-274 6 0,288-6 0,7 0 0,-130 7 0,207-2 0,1 0 0,0 0 0,-9-2 0,8 0 0,-1 1 0,-11 0 0,2 2 0,0 1 0,-1 1 0,-19 5 0,-13-3 0,39-4 0,1 2 0,0-1 0,-17 4 0,-8 3 0,-1-2 0,-56 3 0,55-6 0,9 4-1365,22-5-5461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1168 372 24575,'-5'1'0,"0"0"0,0-1 0,1 2 0,-1-1 0,0 1 0,-8 5 0,-5 1 0,-40 15 0,1 2 0,2 3 0,-88 60 0,68-41 0,-3-2 0,-86 34 0,143-70 0,3 1 0,-1 0 0,-30 22 0,38-24 0,-23 13 0,23-16 0,2 0 0,-20 14 0,27-16 0,-2 0 0,0 1 0,1-1 0,1 1 0,-1-1 0,0 2 0,1-2 0,-1 2 0,1-2 0,-3 10 0,-32 117 0,-25 159 0,45-202 0,-12 90 0,9-50 0,15-92 0,1 36 0,3-40 0,-9 56 0,-8-11 0,5-22 0,2 1 0,-6 95 0,18 138 0,0-280 0,1-1 0,-1 0 0,1 1 0,0-1 0,0 0 0,1 0 0,0 1 0,0-2 0,6 10 0,4 3 0,27 31 0,-16-21 0,-4-6 0,2 0 0,29 21 0,27 30 0,-7 3 0,79 93 0,-33-43 0,-41-46 0,-30-34 0,2-2 0,2-2 0,1-1 0,3-3 0,86 47 0,-99-65 0,81 28 0,47 2 0,-7 0 0,77 21 0,-162-57 0,106 7 0,80-14 0,-195-8 0,286 10 0,-181 9 0,138 9 0,-238-28 0,0-2 0,74-14 0,-49 6 0,-51 5 0,95-20 0,-132 21 0,0-1 0,0 0 0,-1-1 0,0 1 0,0-1 0,0-1 0,-1 0 0,13-13 0,15-11 0,-33 28 0,142-116 0,-116 91 0,0 0 0,41-55 0,-36 41 0,3 2 0,63-56 0,-29 29 0,-44 45 0,1 0 0,1 2 0,0 0 0,61-28 0,5-3 0,-87 46 0,15-7 0,0-2 0,-2 0 0,0-2 0,32-30 0,1-10 0,108-123 0,-156 169 0,2 0 0,-3 0 0,1-1 0,-1 1 0,6-19 0,14-59 0,-20 65 0,2-9 0,-2-1 0,2-61 0,-10-66 0,1 132 0,-1 0 0,-2 0 0,-1 1 0,-18-52 0,2 23 0,-37-65 0,46 100 0,-1-1 0,-1 1 0,-1 1 0,-26-26 0,-53-69 0,10 12 0,54 69 0,2-3 0,-44-67 0,-325-487 0,299 453 0,81 114 0,9 12 0,0 1 0,1-2 0,1 1 0,0-1 0,0 0 0,-4-17 0,-69-193 0,59 165 0,-43-89 0,60 140 0,-1 0 0,0 0 0,0 1 0,0 0 0,-1-1 0,1 2 0,-2-1 0,1 1 0,-1 0 0,1 0 0,-15-6 0,8 4 0,0 1 0,-1 1 0,0 0 0,0 2 0,-27-6 0,-207-9 0,-2 18 0,105 1 0,120 1 0,1 1 0,-1 0 0,-37 11 0,37-7 0,-1-2 0,-49 5 0,4-4 0,0 2 0,-70 20 0,63-13 0,-45 7 0,-141 32 0,238-49 0,0-2 0,0 0 0,0-2 0,-42-3 0,7 0 0,-246 2 0,299 0 0,1 1 0,-1 1 0,0-2 0,0 2 0,1 1 0,-1-1 0,0 0 0,1 2 0,-7 3 0,-9 6 0,-29 23 0,-8 4 0,32-22 0,20-12 0,-1-1 0,0 0 0,0 0 0,-1-1 0,-11 5 0,13-7 23,0 1 0,0 0-1,-10 7 1,-4 1-1479,14-6-5370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4:1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24575,'0'25'0,"6"33"0,-4-47 0,5 15 0,1 5 0,-6-17 0,-1 0 0,-2 27 0,0-12 0,1-23 0,0 0 0,-3 11 0,-2 11 0,5-17 0,0 0 0,-1 0 0,-3 18 0,2-16 0,1 0 0,0 0 0,0 0 0,3 22 0,-1-29 0,0-1 0,0 0 0,4 8 0,-3-8 0,0 1 0,-1-1 0,2 8 0,-3-12 0,0 1 0,0-1 0,0 0 0,1 0 0,-1 1 0,0-2 0,1 2 0,-1-1 0,0 0 0,1 0 0,0 0 0,0 1 0,0 0 0,0-1 0,0-1 0,0 0 0,0 1 0,-1-1 0,1 1 0,0-1 0,0 0 0,0 0 0,0 1 0,0-1 0,0 0 0,0 0 0,-1 0 0,2 0 0,-1 0 0,-1 0 0,1 0 0,2-1 0,53-3 0,-23 3 0,-2-3 0,-23 3 0,0 0 0,0 0 0,0 0 0,0 1 0,10 1 0,34 5 0,104-4 0,-88-3 0,-24 1 0,46 1 0,-39 7 0,-42-6 0,2 0 0,-2 1 0,16 5 0,-12-3 0,15 3 0,71 10 0,-45-8 0,-25-6 0,14 3 0,1-3 0,43-1 0,132-3 0,-164 4 0,-10 0 0,169-3 0,-123-1 0,-91 0 0,1 0 0,0 0 0,0 0 0,0 0 0,0 0 0,0 0 0,0-1 0,0 1 0,0 0 0,0 0 0,0-1 0,-1 1 0,1-1 0,0 1 0,0 0 0,0-1 0,-1 1 0,1-1 0,0 1 0,0-1 0,0-1 0,0 1 0,-1 0 0,1-1 0,-1 1 0,0 0 0,0-1 0,0 1 0,0 0 0,1-1 0,-1 1 0,-1 0 0,1-1 0,0 1 0,0 0 0,0 0 0,-1-3 0,-32-93 0,14 43 0,11 31 0,3 10 0,1 0 0,0 0 0,-2-17 0,2 10 0,0 1 0,-2 1 0,-10-27 0,13 35 0,0 0 0,1 1 0,0-1 0,1 0 0,0 0 0,0 0 0,1 0 0,2-16 0,-2 22 0,1 0 0,1 1 0,-1-1 0,0 0 0,1 1 0,2-5 0,5-12 0,-7 11 0,0 0 0,-1-1 0,0 1 0,-1-1 0,0 1 0,-1-10 0,1-5 0,0 23 0,0 0 0,0 0 0,0 0 0,0 1 0,-1-1 0,1-1 0,0 2 0,0-1 0,0 0 0,0 0 0,-1 0 0,1 0 0,-1 0 0,1 0 0,-1 1 0,1-1 0,-1 0 0,0 0 0,1 1 0,-1-1 0,1 0 0,-1 1 0,-1-1 0,0 0 0,0 0 0,0 0 0,0 0 0,-1 1 0,1-1 0,0 1 0,-1 0 0,1 0 0,-2 0 0,-116 0 0,-38-2 0,129 0 0,1 2 0,1 1 0,-55 8 0,56-6 0,1-2 0,-50-2 0,67 1 0,-43-4 0,-24 0 0,-193 4 0,203-4 0,5-1 0,-92 6 0,146-2 0,0 1 0,0-1 0,-6-1 0,6 0 0,-1 1 0,-8-1 0,2 2 0,-1 1 0,1 0 0,-15 4 0,-9-2 0,29-3 0,-1 1 0,0 0 0,-11 2 0,-6 3 0,0-1 0,-41 1 0,40-4 0,6 3-1365,15-4-5461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6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14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6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7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8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3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15:24:19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14765 10453 740 0,'-19'-2'398'0,"2"1"-190"0,-1 0-126 0,1 0 36 16,-2-4-14-16,1-1-17 0,1 2-36 0,2 1-11 16,-5-1-9-16,-3 1-7 0,-3 1-8 0,1-1-1 15,-2 1-9-15,-5 4-3 0,0 1 1 0,-1 5-1 16,0 3-2-16,-2 3-1 0,0 3 0 0,2 6-2 15,0 2 1-15,0 6 1 0,0-3 0 0,-8 7-1 16,1 1-1-16,0 4 1 0,0-1 1 0,-3 6 0 16,3 1-2-16,-3-1-1 0,7 5 1 0,5-1 2 15,-1 0 0-15,7-7 0 0,5 0-1 0,-8 8 1 16,5-2 2-16,4-6 0 0,1 1-1 0,0-3-1 0,-2 5 2 16,0-5-3-16,1 4 3 0,5-11-2 0,-2 2-1 15,-2-1 1-15,3-1 0 0,1-2 0 0,6 1 0 16,0-3 0-16,4-3 0 0,1-2-2 0,3-3 1 15,3 3 0-15,2-7-1 0,-1 3 1 0,7-3 1 16,-2-1-1-16,7 3-2 0,0 0 2 0,-1 4 0 16,0-5 0-16,-3 8-2 0,5 1 2 0,-4 4-1 15,-2 2 1-15,3 9 1 0,-6-2 0 16,3-4 1-16,-2 8-1 0,3 6 2 0,-3 0-2 16,-2-6 0-16,0-1 0 0,1-4 0 0,2 8 0 15,1-4 0-15,-1 1 1 0,0-8 0 0,2-1 0 16,2 1-1-16,-2-3 1 0,1-7-1 0,2-5 0 15,0-1-2-15,1-8 1 0,1 0-2 0,3-6 3 16,2-2 0-16,2 0 0 0,4-3 0 0,0-4 1 16,0 1 0-16,6-3-1 0,-3-2 2 0,2-2 1 15,-1 3-1-15,-2 0-1 0,1 2 0 0,1 6-1 16,-3 2 0-16,0 13 2 0,4-1-2 0,-6 4-2 0,1 14 2 16,7 9 1-16,-2 2 3 0,-5-5 1 0,2 9-1 15,-3-4 1-15,3 6 1 0,0-6-2 0,1 5 1 16,-3-17-1-16,6-4-4 0,-1 2 3 0,7-10 2 15,5-5 4-15,-2-10 5 0,0-1 2 0,5-9 0 16,2-1 0-16,-3-12 3 0,2 2-4 0,-4-15-1 16,1 8-4-16,5-10-5 0,-2 2 1 0,-2-6-4 15,0-2 1-15,0 2 1 0,-1-3 0 0,-2 4-3 16,-1-6 1-16,-6 4-2 0,1-1 0 0,1 11 2 16,-2-2-2-16,-5 4-1 0,1 15-1 0,2 1 2 15,3 1 0-15,-8 8 3 0,-2 6-2 0,1 3 1 0,0 3 3 16,-3 4-1-16,3 1 1 0,-7-5-2 0,2 0 0 15,2 3 0-15,0-7 2 0,-1-5 0 0,5-6 2 16,0 1 2-16,2-8-1 0,2-2 3 0,-4-8-2 16,3 0 2-16,-7-12-2 0,6 2 0 0,-7-8-4 15,0 2 1-15,-5-14-1 0,-3 2 0 16,3-4 2-16,-3-4-3 0,0-2-1 0,12-59 6 16,-17 57-5-16,-1-4-1 0,2 3 0 15,-2 6-2-15,-3 7 0 0,2-1 2 0,-1-3-1 16,-4 13 3-16,0 11 2 0,-2 5 5 0,-3 1 12 15,-2 7 2-15,-2 0 3 0,-1 7-1 0,-1 2 1 16,1-1-2-16,-1 4-4 0,1-6-3 0,0-4-12 16,0 4-3-16,2-8-3 0,0-2-1 0,0-10-1 15,0 2 0-15,3-9 1 0,-2 2-1 0,-1-4 0 16,2-1 0-16,-1-4 1 0,0-1-1 0,0-1 0 16,-3-3 0-16,1-1 0 0,-2 0 2 0,0-2-1 15,-2-2 0-15,-1-1 3 0,-2 2 0 0,2 7 1 0,-4 1-3 16,-1-8 0-16,1 3 1 0,-1 5 0 0,1 2 0 15,-1 9-3-15,-4-5 3 0,-2 12 1 0,3-7 2 16,-5 18 0-16,-5 4-1 0,1 2 2 0,-5 8-2 16,-1 4 0-16,-1 9-2 0,0-1 0 0,1 7 0 15,2-2-2-15,0-1 0 0,0 4-3 0,7-9 0 16,-4 1-3-16,0-6-7 0,3 1-4 0,-4-7-2 16,3 0 2-16,1-4-2 0,-4-1 2 0,4-4 0 15,0-3 3-15,4 2 10 0,2-7 1 0,-3-3 2 16,-1 0 1-16,6 0 1 0,-1-2 0 0,1-4 4 0,-4-2 2 15,2-4 1-15,-2 1 2 0,5 1 0 0,-5-7 0 16,0 1-2-16,0-1 1 0,2 3-2 0,-2 0-3 16,-1-2-1-16,1 5 0 0,-7 5 1 0,-3 8 1 15,3-4 3-15,-13 21-2 0,3-4 1 0,-7 10 0 16,-1 0 1-16,-50 30 5 0,42-12-9 16,0 4 2-16,-5 1-4 0,-2 1 1 0,4 0 0 15,-6 1-1-15,3-5 1 0,-3 1-2 0,10-5 1 16,-1-5-1-16,-2-2 4 0,1 0-6 15,7-5-13-15,3-1-20 0,6-5-24 0,-1-2-146 16,15-9 165-16,-4 3-107 0,19-12-61 0</inkml:trace>
  <inkml:trace contextRef="#ctx0" brushRef="#br0" timeOffset="4219.18">8873 11480 526 0,'-1'2'308'16,"1"2"-171"-16,-3-2-12 0,7 1-73 0,-1-3 18 15,2 0-5-15,1 0 0 0,1 0-9 16,5-3-10-16,-4 2-12 0,3 0-7 0,1-3 1 0,0 2-6 16,1 1-7-16,-1-2-3 0,1 0-3 0,-4 1-1 15,0 1-3-15,1-3 0 0,-6 3-1 0,3 0-1 16,-3 0-1-16,2 1 1 0,2 0 0 0,-2 0-1 15,-4 0 0-15,4 0-2 0,1 1 1 0,-2-1 2 16,3 2-1-16,-3-1 3 0,1 2-2 0,0-2 3 16,3 2 0-16,-1-1 1 0,0 1 1 0,2-1-2 15,-3-1 2-15,3 0-3 0,0-1 0 0,0 1-1 16,1-1 0-16,-1 0-2 0,1-1 0 0,-2 1 0 0,0 0 0 16,2 2 0-16,-1-1 1 0,-3 0 0 0,4 3-1 15,-2 1 2-15,1 1-2 0,0 0 0 0,0 1 0 16,-6-3-1-16,6 1 1 0,-1 2-2 15,1-3 0-15,0-3 0 0,5 1 0 0,-2-1-1 16,5-1 0-16,2 0 1 0,-1-3-1 0,2-3-1 0,2 1 1 16,1 0 0-16,-3-5 0 0,1 2 1 15,0-2 0-15,-1-1 2 0,0 3 0 0,-1 0 2 16,-2 4-1-16,-2-1-1 0,3 5 2 0,-4 3 0 16,1 3 1-16,-1 0-5 0,-3 0 4 0,-1 1-2 0,5 3 1 15,-3 0 1-15,-2-2 0 0,1 0-2 0,1-3-2 0,3 3 3 16,3-2-3-16,-2 1 1 0,-4-6-1 0,5-2-1 15,-1-1 0-15,-1-3 1 0,3 0 1 0,-3-6 4 16,1-2 4-16,1 1 0 0,1-3 1 0,0-2 4 16,1 1-1-16,1-6-2 0,-1 2 2 0,1 3-5 15,0-2 0-15,-1 6-4 0,-2-2-1 16,3 6-1-16,-3 5 0 0,-2 4 1 0,2 1-3 16,-1 3 1-16,-3 4-1 0,1 2 0 0,-1 1 4 15,-3-1-2-15,-1 1-2 0,3 1 0 0,0 0 0 16,-2-1 1-16,0 0 0 0,-3-1 0 0,9-1-1 15,2-4 0-15,-2 2 0 0,0-4 0 0,2-4 3 16,0-1-3-16,4-3 1 0,2-2-1 0,-2-3 1 16,1-1 0-16,0-2 0 0,2 2 0 0,2-1-1 15,-1 1 0-15,2-2 0 0,-1 1 0 0,-4 4-1 16,6 0 1-16,-9 3-1 0,2-1 1 0,-3 1-1 16,-5 4 0-16,3 6 1 0,-4-3 1 0,1 3 1 15,-1 4-2-15,0 3 2 0,-2-1-2 0,1 1 2 0,-2 1-2 16,1-1 0-16,1 3-1 0,-1-2 1 0,-2-2 1 15,3-1-1-15,1 2 0 0,2 0-2 0,-1-1 2 16,-1-4 0-16,6 0 0 0,-1-1-1 0,0-2 0 16,3 2 1-16,0-4 0 0,-1-1 2 0,1-1-1 15,2-1 0-15,-4-3 0 0,3 3 1 16,0-6-2-16,-1 0-1 0,1 0 1 0,2 1 1 16,0-3-2-16,-2 2 1 0,5 0 0 0,-3 2 0 15,2 2 1-15,-1 0 0 0,3 3 0 0,-1 3-1 16,7 5-1-16,-7-1 0 0,-1 1 2 0,-4 3 0 0,2 3-1 15,3-1 3-15,-7 2-2 0,-5-2 1 0,2 0 3 0,6 3-2 16,-1-1-3-16,1 0 2 0,1-2-1 0,3 1-1 16,2-2 1-16,1-1 0 0,1-2-1 15,2-1 0-15,0 0 1 0,0-2 1 0,-2-1-1 16,-1-2 1-16,1 0 0 0,-5-4-1 0,0 1 1 0,-2 3 1 16,0-3-1-16,0 2 1 0,1-3-1 15,-2 1 1-15,-1 0 0 0,1 4-1 0,2-2 1 16,-2-2-1-16,-1 0-1 0,1 0-1 0,-1 1 0 15,-2 1 0-15,-2-1 0 0,3-1 1 0,-2 0-1 16,0 0 0-16,-5 0 1 0,2-2-1 0,-1 0 3 16,-2-1-2-16,1-2 2 0,-5 1-1 0,1-1 0 15,0 0 0-15,-2-1 2 0,-3 1-1 0,2 1-1 16,-1-2 1-16,-2 3-1 0,2 0 0 0,-3 3 0 16,1-2 0-16,-1 4-1 0,-1 1 0 0,2 1 0 15,-1 1 1-15,1 3-3 0,0 1 1 0,1-1-1 16,1 1 1-16,2 0 0 0,1 2 0 0,-1-2 0 0,2-3 0 15,2 2 0-15,-1-2 0 0,2 2 1 0,-1-4 0 16,1 1-1-16,3-3 0 0,-1 2 1 0,2 2 3 16,-1-4 4-16,8 0 7 0,-4-2 3 0,5 0 2 15,-1-1 2-15,-1-2 2 0,4-1-2 0,-2 0 0 16,-2-3-3-16,-4 2-7 0,0 3-3 16,-3-3-3-16,1 3 0 0,-5 2-8 0,1 0-12 15,-6 2-18-15,2 4-18 0,-6 0-80 0,3 0-59 0,-7 2 135 16,1 0-107-16,-1 0-75 0</inkml:trace>
  <inkml:trace contextRef="#ctx0" brushRef="#br0" timeOffset="4704.16">13313 11490 603 0,'-8'0'334'0,"1"0"-157"16,1 1-96-16,0-1 48 0,-1 0-23 0,0 0-26 15,2-1-3-15,3 1-7 0,-4 0-5 0,3 0-13 16,-3-3-2-16,5 1-2 0,-2-1-2 0,3 2-10 15,-1-4-1-15,1 1-4 0,0 2-3 0,3-2-4 16,0 2-4-16,3 0-2 0,-1-1-3 0,1 0-4 0,2 3-6 16,-1 0 1-16,1 0-3 0,-1 0-1 0,-1 2-1 15,1 1 1-15,1 1 0 0,-2 1-2 0,1-2 2 16,1 1 2-16,-1 4-1 0,-1-3 1 0,2 2-1 16,-2 3-1-16,2 0 3 0,-1 0 0 0,-2 3 1 15,1-2-1-15,0 2 3 0,2 1 2 0,0-1-1 16,-2-1 5-16,1 0 1 0,1 0 2 0,-3 2-1 15,2 0 1-15,-3 0 1 0,-2 1 0 0,0 2 4 16,2 1-5-16,-4-1 5 0,0 3-2 16,-4-1 0-16,0 0 2 0,0-2-4 0,-5-1-1 0,-2 2-2 15,0-1 1-15,-2 0-6 0,0-2 0 0,-1 4 0 0,-4 0-4 16,0-2 0-16,-1 2 0 0,4-6-2 0,-4 5-4 16,2-2-12-16,2-2-22 0,-3-2-37 0,12-5 57 15,1 3-36-15,5-2-20 0</inkml:trace>
  <inkml:trace contextRef="#ctx0" brushRef="#br0" timeOffset="149810.76">15809 5007 816 0,'-1'-5'389'0,"-2"3"-209"16,0-3-101-16,0 0 45 0,1 0-23 0,-4-3 1 16,2 0-17-16,2 0-8 0,-2-3-17 0,-2 0-8 15,4-1-6-15,-1 0-5 0,-2 1-17 0,2 0-11 16,-5 1 2-16,0 1-1 0,-2 3-6 0,1 1-1 15,-5 5-2-15,0 0-1 0,-3 6-3 16,0 4 0-16,-3 0-1 0,2 6 0 0,0-2-2 0,6 11-2 0,-4 4 0 16,-1-1 1-16,4-5 0 0,2 8 1 0,5 3-2 15,1 0 0-15,5 1 2 0,-1-1 2 0,6-8 0 16,11 0 0-16,0 2 2 0,5-9 1 0,10-10 1 16,10-7 6-16,0-4-2 0,11-10 1 0,-1-5 3 15,0-13 3-15,4 0-1 0,-3-8 2 16,-7-2-1-16,-8 0 1 0,1-4 2 0,-20 6 5 0,-1-1 4 15,-11 9 5-15,3-4 0 0,-24 13-4 0,4 0 2 16,-13 5-5-16,-6 5-1 0,-5 5-6 0,-1 2-7 16,2-1-8-16,-8 10-1 0,-1 1 0 15,-1-1-1-15,7 2 0 0,3 2-1 0,6-1 0 0,0 1-23 16,15-2-22-16,-6 2-29 0,13-3-38 0,6-3 80 16,-1 3-62-16,8-3-27 0</inkml:trace>
  <inkml:trace contextRef="#ctx0" brushRef="#br0" timeOffset="150248.45">15824 5377 958 0,'-7'-3'439'15,"-2"2"-250"-15,-1 1-111 0,1-1 24 0,-3 0-8 0,-1 3 7 16,1-3-10-16,-2 2-33 0,1 0-10 0,-1 2-7 0,-4 0-7 16,2 6-7-16,-1-2-5 0,4 1-14 15,-5 8 0-15,1-2 0 0,0 4-2 0,4 5 1 16,0 0 1-16,2 0-2 0,2 6 0 0,0-5 0 15,6 2-1-15,2 2-1 0,1-6 2 0,7-4-2 16,9-5 4-16,-5 1 4 0,18-16 1 0,-1 1 2 16,10-9 6-16,-3 1 1 0,10-13 0 0,-5 2 2 15,-1-5 3-15,1-2 2 0,-11 2 0 0,0-1 4 16,-6 4-4-16,-15 1 3 0,-1 0 8 0,0 0-2 16,-7 4-6-16,-6 5-4 0,-3-1-1 0,-4 1-3 15,-11 4-2-15,4-2-6 0,-4 6-9 0,-6-1 0 16,2 1-5-16,-5 3-3 0,6 2-17 0,0 1-49 15,4-1-31-15,5 4-36 0,5-2-43 0,9-2 114 16,-3 2-101-16,12-6-29 0</inkml:trace>
  <inkml:trace contextRef="#ctx0" brushRef="#br0" timeOffset="150718.57">15747 5858 1057 0,'-13'-7'471'0,"-1"-2"-271"0,-3 2-112 16,2 3 18-16,-1-2-4 0,3 1 0 16,-1 5-16-16,-2-4-15 0,5 7-9 0,-3 3-10 15,1 5-20-15,-1-4 4 0,1 15-15 0,1-1-6 16,-2 4-9-16,-1 5 0 0,11 6-1 0,-7-1 1 16,4 4 3-16,4 3-8 0,3 0 7 0,0-2 1 15,3-3 1-15,7-7-4 0,4-2 4 0,3 0-2 16,0-8-1-16,6-10 2 0,2-9 3 0,12-4 4 15,8-19-1-15,-3 6 5 0,-5-11-3 0,7-11 10 16,1-1 5-16,-2-8 3 0,-6 2-1 0,-9-1 6 16,-3-1 4-16,-8 2 1 0,-4 2 2 0,-15 7-6 15,2-3 1-15,-14 11-9 0,-2-1-3 0,-12 7-10 16,3-2-3-16,-16 14-6 0,2-1-3 0,1 6-5 16,-6 6-6-16,5 6 2 0,3 1 1 0,3 4-23 15,7 5-25-15,10-1-38 0,-1 2-63 0,6-4-97 0,11-4 177 16,3-6-163-16,1 1-134 0</inkml:trace>
  <inkml:trace contextRef="#ctx0" brushRef="#br0" timeOffset="152655.04">15173 10496 1003 0,'-9'4'447'0,"0"-3"-257"0,0 2-105 0,1 0 34 16,0-1-4-16,-5 1 1 0,1 0 1 0,1-1-25 0,-6 1-9 0,-2 4-6 15,-1-1-8-15,2 0-20 0,0 3-6 0,1 2-7 16,-6 5-6-16,0 7-7 0,0-2-4 0,5 5-11 15,4 9-2-15,-5 2-2 0,7 8-2 16,7 2 0-16,13 2-2 0,2-3 2 0,12 4-1 16,6-8 1-16,8-6 0 0,2 3 1 0,9-24-1 15,3 2 2-15,2-17 1 0,0 6-2 0,4-30 1 0,-3 5 2 16,-4-15-2-16,1-9 3 0,-13-2 0 16,1-1 0-16,-11 3 1 0,-17-2 2 0,-2-2 3 15,-2 0 0-15,-6 7 3 0,-10 5-1 0,-4 0 0 0,-5-3 0 16,-11 6-1-16,3-1-1 0,-6 11-4 0,-9-1 0 15,2-2-3-15,-9 8-4 0,4 4 0 0,1 11-3 16,-1 1 0-16,5 7-5 0,2 6-7 0,8 9-33 16,0 2-21-16,4 7-33 0,8 1-46 0,9-2 101 15,-4 5-80-15,14-15-28 0</inkml:trace>
  <inkml:trace contextRef="#ctx0" brushRef="#br0" timeOffset="153109.37">15214 11293 1119 0,'-4'-21'577'0,"-2"5"-346"0,0-2-141 0,-1 5 25 16,-6 0-4-16,0 1-17 0,-1 1-1 0,-3 4-18 16,1 6-23-16,-2-1-10 0,-2 4-8 0,2 7-6 15,-1 9-13-15,0 1-5 0,1 9-12 0,4 6 4 16,-1 12-1-16,0-3-1 0,10 15-1 16,-3-6 1-16,7 2-1 0,1 4 1 0,7-9-3 15,-4 2 2-15,12-11-1 0,1-4 1 0,5-13-1 0,0 0 0 16,-4-5 2-16,10-23 0 0,1-10 3 15,3 1 2-15,-6-8 1 0,0-11 1 0,-2-4 2 0,2-10 10 16,-6-9 4-16,2 2 1 0,-11 5 2 0,-4-1 6 16,-1-3 2-16,-7 5-2 0,-7 4-1 0,-10 8-7 15,1 0-1-15,-8 7-6 0,-1-1-3 0,-8 7-9 16,3-3-2-16,-2 12-4 0,0-1-8 0,-2 4-21 16,0-3-17-16,5 16-10 0,0 1-29 0,6 6-136 15,1 4 167-15,8 1-102 0,-2 2-61 0</inkml:trace>
  <inkml:trace contextRef="#ctx0" brushRef="#br0" timeOffset="153570.57">15188 11908 1129 0,'-5'-4'532'0,"3"-3"-286"16,-4 2-135-16,1-2 32 0,-1 0-11 0,1 2-15 15,-3 0-23-15,2-1-9 0,-4 5-14 0,-1 0-11 16,-2 2-18-16,-2 1-7 0,-1 6-3 0,0-3-4 15,0 10-8-15,1 0-5 0,-3 5-2 0,-1 2-2 16,4 0-7-16,4 9-2 0,-2 5-1 16,0 4 0-16,0-6-1 0,7 7-1 0,1-2-2 0,9 7-1 15,5-2-1-15,-5 0 3 0,8-12-3 0,8-4-2 16,1 0 1-16,5-10 2 0,4-11 0 0,3-16 4 16,0-1 0-16,8-18 0 0,-2-6 2 0,0-9 3 15,1-1 0-15,-6-10 0 0,-1 2 2 0,-9 2 0 16,5-3 4-16,-22 12-1 0,4-1 2 0,-15 6 3 15,-9 6 0-15,-10 7-2 0,0 2 1 0,-9 10-2 16,-7 4-2-16,1 7-1 0,-5 0-2 0,5 2-5 16,2 10 0-16,1 5-2 0,-1-1 0 0,9 0-2 15,6 3-20-15,-4-1-15 0,3 5-56 0,4 1-32 16,-1-1-38-16,10-7-57 0,0 3 139 0,-7-1-120 16,14-4-22-16</inkml:trace>
  <inkml:trace contextRef="#ctx0" brushRef="#br0" timeOffset="153973.57">15052 12590 1375 0,'-14'10'584'0,"4"0"-360"0,-3 0-138 0,0 2 37 16,2 2-31-16,-2 3-7 0,-6 2-14 0,4 1-14 16,-3 6-25-16,-1 0-8 0,7 9-5 0,-3-4-7 15,-1-2-8-15,13 8 0 0,4 7-1 16,0-3 1-16,4-2-4 0,7-1 0 0,3-5 0 0,8 6 0 16,8-14 0-16,-1 7 0 0,1-20-1 0,5-9 0 15,4 0 1-15,2-13 0 0,3-9 0 0,-2-14 3 16,5-2 0-16,2-12 1 0,-9-6 4 0,-5-7 8 15,5 1 2-15,-23-8 1 0,7 7 4 0,-16 1 12 16,-3-2 7-16,-11 17 0 0,-3-6 3 0,-11 12 0 16,-8 8-1-16,-12 8-1 0,-2-2-1 0,6 8-13 15,-12 13-9-15,-5 1-3 0,2 2-6 0,6 5-9 16,8 6-2-16,5 5-2 0,-3 6-48 0,13 7-42 16,-4-1-54-16,20-4-87 0,0 7 168 0,0 0-125 0,10-4-56 15</inkml:trace>
  <inkml:trace contextRef="#ctx0" brushRef="#br0" timeOffset="179286.81">15986 4926 230 0,'-2'-10'163'0,"-2"0"-52"0,-1 2-55 0,1 7 43 16,0-2-11-16,-7 3-29 0,3 4 7 0,0 1-1 15,-2 3 1-15,1 1-1 0,-5 2 6 0,-4-3 1 16,2 3-2-16,2 0-4 0,-4-2-7 0,0 0-3 16,-2-1-6-16,3 0-3 0,1 2-14 0,2-1-4 15,-1-1-7-15,0 0-3 0,3 3-8 0,-3-2-3 16,1 3-2-16,0 2 1 0,0-2-3 0,2 2 4 16,1 1 1-16,-1-1 0 0,2-1 0 0,2-2 1 0,-2 3 5 15,2 1-1-15,2-3 2 0,-1 0 0 0,3-1 1 16,0 5 2-16,4 0-1 0,-2 0 0 0,5-2-4 15,4 1-2-15,1 2 0 0,3 0-4 0,2-4-2 16,5 1-1-16,1-2-2 0,4-1 1 0,2-3-1 16,5-5 0-16,2 1 2 0,4-3-1 0,-4-1 1 15,3-4-1-15,2 0 2 0,-10-9-3 0,2 0 2 16,-4-1 0-16,-3-3-1 0,-5-7 1 0,0-2 1 16,-4 0-1-16,-1-3 4 0,-4 0 4 15,1 0-2-15,-3 3 3 0,-6 0 0 0,0-3 1 0,0 2-2 16,-1 3 0-16,-4 0-3 0,0 0-4 0,-3 0 0 15,0 4-4-15,1-3 1 0,-1 5-1 0,-2 1 0 16,0 2-2-16,0 0-3 0,4 4 2 0,-8 1 0 16,4 3-1-16,-2 3 1 0,1 3-1 0,-1 1-1 15,0 0 2-15,-3 2 1 0,-5 1-1 0,1 2-1 16,1-1 2-16,-4 4-2 0,2-1 1 0,-2 1 0 16,0 0 1-16,1 0-1 0,-15 13 1 15,20-11 0-15,-1 0 0 0,2 1-1 0,1 0 0 0,4 1-1 16,0 2 2-16,-2-2-2 0,5 1 1 15,1 0-2-15,-1 0-1 0,3 2 3 0,1 2-1 16,-2-2 0-16,5 2 0 0,0 4 1 0,0-2 1 16,1 4 0-16,4-2 1 0,-1 0 0 0,2 0-1 15,0-4 0-15,2 1 0 0,-1-2 0 0,2-1-1 16,-1-4 1-16,-1 0 0 0,3-2 0 0,-1 0 0 16,3-6 0-16,0 1 2 0,2-4-2 0,3 0 1 15,4-5 1-15,-1 0 0 0,4-5 5 0,1-2 1 16,1-1 2-16,-2-1 1 0,-1-1 1 0,-1-1 1 0,2-5 0 15,2 0-1-15,-8 3-6 0,1-2 2 0,-1 1-3 0,3-3 2 16,-5 1-3-16,2-1 1 0,-6 3-3 16,0-2 3-16,2 0 0 0,-4-1-2 0,-2 0 0 15,-3 0 0-15,-2 1 2 0,-2-1-1 0,-2 4-2 16,-6 1 3-16,1-2-1 0,-7 6 0 0,1-2 0 16,-3 3-2-16,1 0 0 0,-5 0-2 0,1 0 1 15,-2 3-1-15,-1-1 1 0,-3 6-2 0,0-2 0 16,3 3 0-16,-4 5 0 0,-5 3 1 0,1 1-1 15,2 2-1-15,1 2 0 0,1 0 0 0,-2 6 0 16,4 5-1-16,-3-1 1 0,8-1 0 0,-2 6 1 16,2-1-3-16,1 4 0 0,5-1 1 0,3 0 0 15,0 1 1-15,6 2-2 0,3 0 1 0,3 0 0 16,3-3 1-16,4 3 1 0,4-7 1 0,5-1 0 16,-2 1 0-16,11-12 0 0,-1 3 0 0,6-10-1 15,-3 3 2-15,10-12-1 0,-1 2-2 0,-2-7 2 16,3-3 0-16,-7-4 2 0,0-3 1 0,-3 3 0 0,-11-7-2 15,3-4 2-15,-3 0 1 0,-4 3 1 0,-2-1 0 16,-4-2-3-16,-1-1 4 0,-8 4 0 0,3-4 0 16,-4 8 1-16,-5-1-1 0,0-1-3 15,-4 4 2-15,0 3-1 0,-3 1-3 0,1 0 0 16,-2 5 0-16,0 1 0 0,-3 6-1 0,2 1-1 16,-3 4-2-16,-1 5 1 0,-3 5 1 0,1-2-1 15,-5 12-2-15,-2 0 0 0,4 1 2 0,-4 0 1 16,3 3 0-16,0-1-2 0,5 1 3 0,2-2 0 15,4-5 0-15,1 0 0 0,2-2 0 0,6-7 0 0,2-1 0 16,-1-1 2-16,2-3-3 0,2-4-13 0,3-3-19 16,1-2-100-16,4-4 110 0,-1 1-67 0,0 0-45 15</inkml:trace>
  <inkml:trace contextRef="#ctx0" brushRef="#br0" timeOffset="181966.09">15168 10881 175 0,'-5'6'132'0,"3"-3"-32"0,-2 0-44 0,2 3 33 15,0-4 6-15,3-1 5 0,-2 1-2 0,0-2-24 0,1 0 1 16,0 2 11-16,-1-2-3 0,1 0-14 0,0 0-2 16,0 0-2-16,-1 0 8 0,-1 0-5 0,0 0-2 15,1 0-14-15,-1 1 2 0,-1 2-5 0,0-2-6 16,-1 0-5-16,1 1-12 0,1 2-4 0,-2 0-3 16,2-2-4-16,1-1-7 0,1 0-3 0,0-1 2 15,0 1-3-15,1-1-1 0,0-2 0 16,3 0-2-16,-1-1 0 0,1-2 2 0,1 2 1 0,2-5-3 15,0 2 2-15,0-2 6 0,1-2 4 0,2-3 2 16,0 3 3-16,-1 0 2 0,0-5-2 0,1 1 5 16,0 1 1-16,0 0-7 0,-1 1-1 0,-2 1-2 0,2-5 0 15,1 5-3-15,0 0 1 0,-1 1-4 0,1-2-3 16,1 0 3-16,0 1-3 0,2 0 0 0,0 0-3 16,-2-2 2-16,4 2-3 0,-3 0 4 0,1-4-2 15,0 3-1-15,0-2 0 0,4-2-1 0,-3-1 2 16,-2 0 2-16,3-5-1 0,2 0 3 0,3-4 0 15,-3 0 2-15,5-9-2 0,-4 3 1 16,4-3-2-16,3-4 0 0,1-1 0 0,1 0-4 16,-5 5 1-16,7 2-1 0,5-7-1 0,-1-2 2 15,-5 5-2-15,4 2-1 0,-2-2 0 0,4-5 1 16,-3-2-1-16,0-2 1 0,-6 8-1 0,4-6 1 16,1-2 1-16,-2 2 0 0,1-1-1 0,4-2-1 15,-1 2 1-15,1-4 0 0,4 2 2 0,-3-2-3 16,2 1 1-16,-4-2 4 0,1 0 3 0,-2 1 6 15,0 0 0-15,-4-1 0 0,1-1 2 0,-2-2 7 16,4 2-5-16,0-1-3 0,1 3-4 0,2-2-2 16,1 2-2-16,0-3 0 0,2 1-2 0,-5 10-5 0,-4 0 1 15,5-8 1-15,1 0 1 0,-8 6-2 0,-3 1 0 16,2 1-1-16,2-8 0 0,3-1 1 0,-1 1-1 16,0 5 2-16,7-7-1 0,2 0-1 0,3 1 1 15,0 2 2-15,-3-6-2 0,2 2-1 0,-3 1 2 16,0-2-1-16,-4 1-1 0,-3-2 1 0,5 0-1 15,-4-1 0-15,3 4 1 0,1-1 0 0,5 4-1 16,-2-2 1-16,1-1 0 0,2 2-1 0,-4-2 0 16,2 0 0-16,-5 6 1 0,-5 1-1 0,6-11 1 15,0 2-1-15,-6 7 0 0,2-1 1 0,4 1-1 0,5-9 2 16,4-1-2-16,-1-1 0 0,-8 11 1 0,7-10 2 16,0 0-2-16,-6-1 0 0,0 2 1 0,-1 2-2 15,-1-1 3-15,1 0-2 0,2 3-1 0,1 1-1 16,-1 0 2-16,0 3 0 0,1-3-1 0,0 5 1 15,-1-1 0-15,-2 2-1 0,0-1 1 0,-3 0 1 16,4 4-2-16,-6 2 0 0,1-1 0 0,-2 2 0 16,-1 0 0-16,3 4 0 0,-1-2 0 15,-4 7 0-15,1 1 0 0,-1-2 1 0,0 1-1 16,-2 7 2-16,-6 1-1 0,-2 1 0 0,1 1 3 16,-10 5-2-16,3-4 4 0,-6 13 0 0,-2-4 4 15,1 2-2-15,-5 4 2 0,0 3 1 0,-5-1-3 16,4 2 0-16,-2 0-3 0,1 1 1 0,-2 3-4 15,0-1 1-15,1 2-2 0,-7-4-1 0,8 5 0 16,-3-1 1-16,-5-5-1 0,8 5 0 0,0-2 0 16,-1-1-1-16,10 3 1 0,-2-3 0 0,0 0 0 15,5 0 0-15,2 0 1 0,-7-1-1 0,3-2 0 0,-2 3 0 16,-3-2-29-16,4 1-26 0,-4 0-29 0,-1 1 12 16,-2 1-100-16,2 1 121 0,-9 3-85 0,2-1-20 15</inkml:trace>
  <inkml:trace contextRef="#ctx0" brushRef="#br0" timeOffset="182494.51">18793 5454 194 0,'-4'5'221'16,"-2"-3"-32"-16,2 0-83 0,3 3 59 0,-3-3-31 0,3 0-7 0,2 1-10 16,-1-4-10-16,3 2-9 0,-1-4-5 0,0 2-15 15,3-5-9-15,4 0 0 0,-1-1-4 16,-1 1-19-16,0-5-3 0,0 1-4 0,3 1 0 15,0 2-9-15,0-1 3 0,-3-4-8 0,2 3-1 16,1 1-3-16,-1-3-2 0,1 1-2 0,-3 1-5 16,0 1 1-16,1 3-4 0,-1 0 2 0,-2 1-3 15,-1-1 1-15,3 0-2 0,-1 2-1 0,1 1-1 16,-1-4 0-16,3 2-1 0,-2 1-1 0,2-2 0 16,0 1 0-16,0 1-1 0,2 1 1 0,-2-1-2 0,1 2-1 0,-2 1 1 15,-1 0 1-15,3 0 1 0,-5 2 2 16,2 0 2-16,0 3 0 0,-2 1 3 0,0 0 2 15,0 1 0-15,4 4 3 0,-5-1 0 0,3 2 0 16,0 0 0-16,-4 0 4 0,6 0 1 0,-4 0 3 16,2 1 1-16,-4 0 7 0,2 0 5 0,-1-1 2 15,-2-1-2-15,-1 1 4 0,-1 1-2 0,-3-1-2 16,1 2-2-16,-2-2-8 0,2 0-5 0,1 2-3 16,-2 1-1-16,1-3-7 0,2 0 0 0,-1-1-4 15,-5-1 1-15,4-1-4 0,0-1 1 0,-6 6-21 16,7-3-29-16,-5 0-43 0,4 1-65 0,0 0-161 0</inkml:trace>
  <inkml:trace contextRef="#ctx0" brushRef="#br0" timeOffset="183985.19">15186 11599 397 0,'-9'7'277'0,"2"0"-129"0,0-1 20 0,-1-1-82 15,1-2 53-15,-1 2-15 0,3-3-42 0,1 0 0 16,0-2-11-16,-1 0-5 0,4-3-6 0,0-2-10 16,0 2-6-16,1-3-3 0,1-2 0 0,1 0-10 15,0 0-1-15,3 3-7 0,-4-1 0 0,2 1-5 16,1-2-3-16,-3 6-3 0,0-1-4 0,0 2 0 16,-1 0-1-16,1 2 1 0,0 1-1 0,0 2-3 15,1 0 2-15,3 1-4 0,-1 0 0 16,-1-1 0-16,4-3-2 0,4-1 1 0,-1 0 3 0,1-1-2 15,2-2 0-15,4-5 3 0,6-4-1 16,12-4-1-16,-5 2 2 0,3-4-1 0,6-7-3 16,1 1 3-16,5-5-3 0,0-6 0 0,3 0 2 15,-4-1-2-15,4-5 3 0,2-2-3 0,6-2 1 16,-2 0-1-16,4 0 1 0,-1 1 0 0,4-1 0 16,-3-2 1-16,7 1-3 0,-1-2 0 0,-2 3 0 15,4-3 0-15,-4 2 0 0,-1-2-2 0,5-1 2 16,-8 4 1-16,6 0-1 0,-2 0 0 0,-10 7 2 0,7-6-2 15,7-6 3-15,4 4-1 0,-9 5-1 0,1-3 1 0,7 3 0 16,3-11 1-16,2 2 0 0,1 1 2 16,-9 9-2-16,17-11 1 0,-6-2-3 0,0 0 1 15,-2-1 1-15,7 2-1 0,1 2 0 0,-2-3 0 16,2 2-2-16,-8 1 2 0,5 0 3 0,-8-1-1 16,7 4 2-16,-2-1 4 0,-3-3-2 0,2 1 4 15,-2 0 1-15,3 2 1 0,2-1-1 0,3 0-1 16,0-3-2-16,-14 10-2 0,-1-5 0 0,7-6-2 15,5 3-2-15,-13 3 0 0,-7 3-1 0,4 1 0 0,3-7 0 16,0 4-1-16,2-2 0 0,-12 10 0 0,10-8-1 16,0-1 0-16,-3 1 2 0,0 1-1 0,-5 3 0 15,4-1 0-15,-3 3 2 0,-1-1-2 0,-1-1 4 16,-3 3-3-16,3-3-3 0,-4 1 4 0,1 4-3 16,3-5 0-16,-8 8-1 0,5-3 0 0,-3 6 0 15,-3 0 0-15,-1 5 1 0,2-3-1 0,-5 4 2 16,3 3 1-16,-9 1 2 0,-1 2-1 0,-8 1 1 15,-10 6-1-15,1-2 3 0,-2 2 0 16,-8 2 0-16,-4 3 0 0,-1 1-1 0,-1 3 3 16,-5 2-2-16,1-3 0 0,-3 6-2 0,-2 1-2 15,4 1 1-15,-3 3-1 0,-1 0-2 0,-1-3-1 16,1 2 0-16,1-1 1 0,1-2-1 0,-2-1-14 16,0-1-12-16,-1 0-15 0,5-1-16 0,-1 1-58 15,-1-2-40-15,3 2-72 0,0-2 149 0,3 0-133 16,2 0-57-16</inkml:trace>
  <inkml:trace contextRef="#ctx0" brushRef="#br0" timeOffset="184327.36">20872 7729 520 0,'-8'-2'237'15,"3"-4"-131"-15,-2 2-50 0,-1 1 24 0,5-7-14 16,2 4 0-16,0-3-3 0,0 0 4 0,-1-2-17 15,1 1-7-15,-2-1-11 0,3 1-5 0,0 2 1 16,-2-3 2-16,1 4 2 0,-1 3-11 0,-1 2 23 16,0-3 3-16,0 4-3 0,-1 1-1 0,-1 1-1 0,2 3-2 15,0 2-6-15,-1 0-2 0,3-1-13 0,2 5-2 16,1 0 0-16,1 1-5 0,5 1-3 0,5-2 2 16,1-1 0-16,6 2 4 0,6-2 7 0,3-5 5 15,0 1 3-15,3-5 4 0,2 0 2 0,-2-4 8 16,2 2 3-16,-6-1-1 0,-1-1-1 0,-3 2 1 15,0 1-1-15,-8-1 0 0,-1 4-1 0,-5 6-5 16,-4 1-1-16,-9 6-3 0,-2 2-4 0,-1-3-6 16,-13 14-4-16,-8 1 4 0,0 0-9 0,-1 1-7 15,-5 0-3-15,0 0-1 0,-9 10-41 16,-5 0-29-16,1-2-32 0,7-1-52 0,-2 2 106 16,-3 1-84-16,4 1-34 0</inkml:trace>
  <inkml:trace contextRef="#ctx0" brushRef="#br0" timeOffset="185282.75">15411 12180 138 0,'-13'0'83'0,"-2"-1"-19"0,1 1-21 16,2-2 29-16,1 2 7 0,0 0 9 0,2 3 9 15,1-1 8-15,0 0-3 0,5-2-5 0,0 2-1 16,2-2-11-16,0 2-6 0,2-4-4 0,3 1-3 16,3-2-12-16,1-2-2 0,5 1-4 15,-2-1-4-15,4-3-11 0,2 1-3 0,2-3-7 0,1 1-4 16,-3 2-11-16,5-4-5 0,2-1-1 15,3-3-3-15,-3 3-3 0,4-1 0 0,1-3 0 0,9-2-2 16,8-5 2-16,-3 2 0 0,2 1-3 0,14-6 0 16,-3 0 1-16,8 1 0 0,2-5 0 0,9-2 3 15,-2 1-3-15,5-4 0 0,-3-4 0 0,1-2 3 16,5 2 2-16,1-1-1 0,1-1 3 0,-8-2 5 16,2 0 3-16,-3-1 3 0,2-1 0 0,6 2 2 15,-7-6-1-15,2 2 0 0,-6 1-3 0,4 2-5 16,0 1-1-16,0 2-3 0,0 2 0 0,-16 6-3 0,-2 1-2 15,5-3-2-15,2 1 0 0,-9 5 2 16,-7 0 1-16,2 3-1 0,2-3-1 0,0 8 3 16,-3-3 6-16,-11 11 7 0,-3 0 8 0,1 0 1 15,-9 7 0-15,0-1 1 0,-10 7 1 0,-5-1-2 16,-5 2-4-16,-1 3-7 0,1 1-7 0,-1 1 0 16,-1-1-4-16,-2 1-1 0,4-2 1 0,-2 2 2 15,3-6-3-15,0 0 2 0,3-4 0 0,1-1-2 16,7-6 2-16,0-3 0 0,9-2-1 0,4-4 0 15,2-1-1-15,5 0-1 0,-4 1 1 0,5 3-2 0,2-5 2 16,1 0-1-16,-9 5 0 0,-2 1-2 0,-1-1-2 16,-4-1-36-16,-7 3-25 0,4-3-26 0,-11 7-45 15,-4 4 94-15,0 2-77 0,-8 4-29 0</inkml:trace>
  <inkml:trace contextRef="#ctx0" brushRef="#br0" timeOffset="185641.56">18716 10524 479 0,'-3'-9'267'16,"-1"1"-107"-16,4 1-76 0,-2-3 42 0,1 2-11 15,-1-1 1-15,-6 2-9 0,4 0-9 0,-3 0-24 16,0-2-4-16,-1 6-10 0,1-1-5 0,-2-1-15 15,0 1-2-15,1-1-8 0,0 1-4 0,1 3-6 0,-1-1-3 16,4-2-2-16,0 3-4 0,0 0-4 0,4 1-5 16,0 1 2-16,0 3 2 0,9 1-4 15,-1 1 1-15,5 0 1 0,5 4 0 0,-3 0 5 16,12 2-2-16,2 4 3 0,1-1 9 0,-3 0 2 16,4 3 3-16,-3 3 2 0,0 3 5 0,0-1-1 15,-3 5 2-15,-2-3-1 0,-4 4-4 0,1 1 0 16,-12-4-3-16,2 3 1 0,-8-2-2 0,3 0-1 15,-16-4-6-15,3 0-16 0,-3-3-232 0,-2-2 204 16,-13 19-330-16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6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7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34:52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5420 5679 428 0,'-9'-4'205'0,"2"1"-92"16,2 0-54-16,-1 2 10 0,-5 1 14 0,4 1 6 15,-3 0-12-15,1 2-6 0,-1-2-6 0,-3 3-2 16,-3-1-5-16,1 0-1 0,3-1-10 0,-7 1 6 15,4-2 0-15,-1 1-1 0,1-1-2 0,1-1-3 16,-1 0-1-16,2-1-2 0,0-1-3 0,3-1-7 16,-2 0-5-16,2 0-3 0,1-3-5 0,-2 3-6 15,0-3-3-15,2 3-3 0,0 0-1 0,0 0-5 16,-1-2 3-16,-1 3-6 0,-2 1 3 0,5 1-3 16,-6-1 1-16,0 1-2 0,1 0 1 0,1 0 1 0,2-1-1 15,-5 2 0-15,4 0 1 0,0-1 2 0,3 1-2 16,-2-1 1-16,-4 0-1 0,-2 0 1 0,-1 0 0 15,3 0 0-15,-4 1 0 0,-1 0 0 0,0 2 1 16,3 1 0-16,-5 0 1 0,3 1-2 0,-1 1 1 16,1 1 0-16,-2-3 1 0,2 3-2 0,3-1-1 15,-1 2 2-15,5-1-1 0,-1-1 4 0,4 0-3 16,-2 1 1-16,5-1 0 0,-2-1 3 0,0-3-2 16,2 2 1-16,-1-1-1 0,1 0-1 15,0-1 1-15,1 0-2 0,1-1 1 0,-3 4-2 0,2 2 0 16,-2-2-1-16,2 0-1 0,-1 4 1 0,-1-1 0 0,-2 2 1 15,-1 3-2-15,2-1 1 0,-1 1 1 0,-2 3-1 16,-2-3 2-16,2 5-1 0,-2-3 1 16,1 2-2-16,-2-2 1 0,0-1-1 0,0 1 1 0,3 0 3 15,-1-1-2-15,1 0 0 0,-3-1-1 0,8-2 2 16,-3 2-1-16,5-2-2 0,-2 0-1 0,2-1 0 16,4 1-1-16,-1-3-2 0,3 3 1 15,-4-2 0-15,7-2 1 0,-1 2 1 0,1 0 3 16,-3-2 0-16,6 0 2 0,-3 0 3 0,3 2 4 15,-1 1 1-15,-3-3 5 0,1 3 0 0,2 1 2 16,-5-1 3-16,1 2-2 0,3 2-1 0,2-4-1 16,-5 2-2-16,6-1-3 0,-2 0-3 0,0-2-2 15,0 1-5-15,0-2 0 0,2 2-1 0,0-1-2 16,-2 0 3-16,5-5-3 0,-1 0 2 0,2 0-3 16,3-1 2-16,-2 0-1 0,0 0 2 0,3-2-2 15,-1 3 0-15,2 0 0 0,-1 0-1 0,-2 0 3 0,4 2-2 16,6 1 0-16,1-2 0 0,-6 1-1 0,3 0 1 15,0 2 0-15,1 0 1 0,-1-1 0 0,2 0-1 16,-7 0 0-16,-1-2 1 0,5 1 0 0,-6-3-1 16,1 1 2-16,-1 0-1 0,1-2-2 0,-4 0 1 15,2-2 1-15,1 3-1 0,-2-2 0 0,4-1-1 16,2 0 0-16,-1 0-1 0,1 0 2 0,7-1-1 16,-2 0 0-16,1-1 2 0,0 0-2 0,1 2 3 15,-5-2-1-15,0 1-1 0,-2 1 0 0,1 0 1 16,-2 1-2-16,-3-1 1 0,-3 1 0 0,1-1-1 15,2 2 0-15,-1 0 0 0,-3-2 0 0,0 3 0 0,3 0 1 16,3 1-2-16,0-1 1 0,0 4 0 0,6-1 0 16,1-2 2-16,4 1-2 0,-3 0 1 0,1-2-1 15,0 2 2-15,-3-4 0 0,3 0-2 0,-4-2 1 16,-2 1-1-16,1-1 1 0,1-1 0 0,-5-1 1 16,4 1-1-16,-4-4 0 0,1 2 3 0,-2 2-2 15,-3-3 0-15,-3 5 0 0,2-3-2 0,2 3 2 16,-3 0 0-16,5 3-2 0,-4 0 0 15,-2 0 0-15,7-1 0 0,2 0 0 0,-1 3-2 16,-4-2 2-16,2-1 0 0,1 2 0 0,1-2 0 16,-4-1 0-16,2 0 2 0,-3 2-1 0,1-3 3 15,2 0-1-15,-1-1 7 0,2-1 5 0,-1-2 3 16,0 1-2-16,1-4 6 0,-1 1-2 0,4 1 1 16,-2-1-3-16,3 5-9 0,0-3-1 0,1 4-3 15,-1 0 1-15,2 3-6 0,-2-1 0 0,-1 5 0 16,1-2 2-16,-6 4 0 0,2-1-2 0,-4 2-1 15,-1 2 0-15,1 1 1 0,-2 1 2 0,-2-1-2 0,0-1-1 0,4 0 0 16,-3 2 2-16,-1-4 2 0,0-2-3 16,-1-2 0-16,3 2 0 0,1-3 0 0,1 0 2 15,-5-3 0-15,4-2-2 0,1 0 1 0,0-2 0 16,2-3 0-16,2-1 0 0,-1 0 2 0,6-1-3 16,2-1 1-16,2 3 0 0,-1-1 0 0,0-2 1 15,-5 3-1-15,1 0 1 0,0 1 0 0,-5 4-2 16,0-2 0-16,-7 0 2 0,2 3-1 0,-2 3-1 15,2-1 0-15,-2 2-1 0,-4-1 1 16,1 2 1-16,1-1 0 0,0 1-1 0,-1-3 0 0,2 4 0 16,1-3 2-16,-2 0-1 0,1 2-1 0,-4-3 0 0,4 0 1 15,0-2-1-15,0 1 3 0,1-2-3 0,0-1 1 16,2-1 2-16,3-2-1 0,1 1 0 0,5 1-1 16,-3-1 2-16,2 1-2 0,0-1 1 0,-1-1-1 15,1-1 2-15,-3 0 0 0,-1 1 1 0,-2-1 0 16,3-1 1-16,2 2-2 0,-5-2 2 0,2 1 0 15,1-1-1-15,-3 2-1 0,3-2-1 0,-5 2 1 16,-1-1-3-16,-1 0 2 0,1 0-2 0,-1 1 1 16,-2 1 0-16,0 0 0 0,2-3 0 15,-1 3 1-15,0 0 1 0,-4 0-1 0,4 0 0 16,-1 0 1-16,-1 1-3 0,-2 2 1 0,0-4-1 16,0 2 1-16,1-1-1 0,-1-2 0 0,1 1 1 15,1 1-1-15,2-3 0 0,-2-1 2 0,4 1-2 16,11-5 0-16,-10 6-1 0,0 0 2 15,-3-1 0-15,2 1-1 0,1-1 0 0,-4 2 0 16,0-2 0-16,1 2 2 0,0 0-1 0,-3 0-1 0,-6-2 1 16,7 0-1-16,-2 2 2 0,2 0 0 0,-3-1-1 15,1-2 0-15,-5 0-1 0,8 0 1 0,0 0 1 16,-6 0 2-16,4-3-1 0,-4-2-2 0,4 1 2 16,-2 0 0-16,1-5 1 0,-4 1-1 0,0-3-1 15,1-1-1-15,2 4 0 0,-3-3 1 0,1 1-1 16,-2-1-1-16,0 5 0 0,3-2 1 0,-4 4 0 15,0 1 0-15,-3-1-1 0,2 2 1 0,-1 1-1 16,0 0 2-16,-1 0-1 0,-1 3 1 0,0 0 1 16,0-2-1-16,0 1 0 0,0-2-2 0,-3-4 4 15,-1 1-2-15,2 1 1 0,-1-4-3 0,2 1 0 0,-1-1 2 16,0-1-1-16,-3 0 2 0,3 2-3 0,2-3 1 16,-1 2-2-16,1-3 1 0,-1 0 0 0,-2 0 1 15,3-1-1-15,-2 2 0 0,5 3 0 0,-8-1-1 16,4 0 1-16,2 4 1 0,-2 1 0 0,-3 2-2 15,2-1 2-15,-8-1-2 0,1 2 2 0,2 1 0 16,-8-1-1-16,1 2-1 0,0-2-2 0,-1 2 3 16,-1 0 0-16,4 1 0 0,-6-1 0 0,4 1 0 15,-1 0 0-15,-4-1 0 0,-3 1 2 16,6-1-2-16,-3 1 0 0,-1 0 1 0,-4-2-2 16,-1 0 1-16,0 2-1 0,3 1 1 0,-1-3-1 15,-2 1-1-15,0 0 1 0,-2 2-1 0,7 0 1 16,0 2-1-16,1-2 1 0,0 0 0 0,2 1 0 15,0 2 1-15,2 0-2 0,0-1 2 0,-1-1-2 16,-1 0 1-16,-2 0-1 0,-1-1 1 0,-1 2 0 16,-4-4 0-16,-5 2 1 0,1 0-1 0,4 1 1 0,-2 1-1 0,0-2-1 15,2 2 0-15,0 0 1 0,9 0-1 16,-1 0 2-16,-3 3-2 0,1 0 0 0,0-1 0 16,1 2 2-16,-5-1-1 0,3 1 0 0,0-2 0 15,-6-1-3-15,-1 1 2 0,2 0-2 0,-4-1 2 16,2 0-2-16,2 4-2 0,-3-4 2 15,5 3-1-15,2 1 2 0,3 1-1 0,-2-2 2 0,4 1-2 16,1 0 3-16,2-3 1 0,-1 3 0 0,0-4 0 16,3 0 0-16,-1 2 1 0,1-2 0 0,2-2 1 15,-3 0-2-15,3 1 1 0,-3-3-1 0,1-1 0 16,-2 1-1-16,5-2 1 0,-2 2 0 0,-4 2-1 0,2-4 0 16,0 5-1-16,1-2 2 0,2 3-1 0,-4-1 1 15,1 0-1-15,1 0 0 0,1 2-2 0,2 2 3 16,-2-1-2-16,1 3-1 0,1 0 1 0,-3 2 2 15,-1-1-2-15,1 0 1 0,-3-5 0 0,-1 4 0 16,-1 0 2-16,0-2-1 0,1 0 0 0,3 1 0 16,-3-2 3-16,0-1-2 0,3 5 1 0,3-8 0 15,-2 0-1-15,5-1 0 0,-3 0 1 16,1-2-1-16,5 3-1 0,3 0-1 0,-3-5 1 0,2 6 0 16,0-2 1-16,-1 1 1 0,1-1-2 0,-3-1-2 15,2 0 2-15,-3 1 0 0,-1 2 0 16,0 1-1-16,-1-1 0 0,0 2-2 0,-2 1 3 15,2 1 1-15,-1 0-1 0,0 0-1 0,-1 1 0 16,1 0 2-16,-1-5 0 0,0 3-1 0,0 3 1 16,-1-3 0-16,1-2-1 0,0 1 5 0,2-1-1 15,-1 0-1-15,1 1 1 0,1-1 1 0,1-4-1 16,2 1 1-16,2 3-1 0,1-4-1 0,-1 3 1 0,2 0-1 16,-5-5 0-16,4 3 1 0,-1 2 0 0,0-3-2 15,0 3 0-15,-2 0-1 0,0 1 1 0,0 0 1 16,-1 2-1-16,-3 3-2 0,1-4 0 0,-2 3 2 15,5-1-1-15,-5 0-1 0,-1-1 0 0,5-1-1 16,0 0-1-16,5-1-1 0,-2 1-13 0,3-1-19 16,-2-1-23-16,7 0-174 0,-2 1 189 0,11 0-107 15,5-1-87-15</inkml:trace>
  <inkml:trace contextRef="#ctx0" brushRef="#br0" timeOffset="7495.37">14487 5769 784 0,'1'-8'366'15,"2"1"-203"-15,-6-2-91 0,2 0 22 0,1 0 2 16,2 1 1-16,1 0 0 0,-2 0-25 0,-1 1-8 16,3 2-4-16,-1-1-6 0,0 3-14 0,-2-3 1 15,2 4-3-15,-1 1-3 0,0 1-6 0,0 0 3 16,0 2-8-16,-1 4-2 0,-4-2-5 16,1 2-3-16,1 4-4 0,0 0 0 0,-5 3-3 15,2 1-1-15,-2 6-1 0,1-1-3 0,1-1 1 0,-4 5-1 0,-3 4-1 16,3 1-1-16,2-4 0 0,-2 3 2 0,1 1-2 15,-3 5 2-15,3 2-2 0,1 0 2 0,-1-8-1 16,0 9 1-16,-1 0 1 0,2-1-2 16,0-1 1-16,0-2-2 0,0-1 1 0,0-1 0 0,2 0 1 15,0-3-1-15,1 0 0 0,1-4 0 16,-1-1 0-16,1-3 2 0,2 4-2 0,-3-6-2 0,2 1 1 16,0-7 0-16,-1 0 0 0,2-3 0 15,0 1 0-15,-1-3 0 0,2-4 1 0,0-2 0 16,0 1 1-16,0 1 1 0,2-1-2 0,-1 1-1 15,-1-2 3-15,0 1-2 0,0 0 0 0,0-1 0 0,0 0 0 16,0-1-3-16,0 0 2 0,0-1 2 0,1 2-4 16,-1-3-1-16,2 3 3 0,1 0-1 0,2-3 0 15,-1 1 1-15,2-4 0 0,2 4-1 0,1-4 2 16,1-1 1-16,9 5-2 0,-5-5 1 0,7 4 1 16,-2 0 1-16,8 3-2 0,-4-6 1 0,4 6-2 15,1-3 0-15,-3 2 2 0,1-2-2 0,0 3 0 16,-2 0 0-16,-1 0 1 0,4 0 3 0,-7 0 2 15,2 2 1-15,3-2 2 0,0 0 3 0,0 0-1 16,-1 0-1-16,0 0 1 0,4 0-2 16,0 2-2-16,2 0-1 0,-7 1-2 0,5 4-2 15,-4-2 0-15,0 2-1 0,2-3 1 0,-2 4-1 0,-2-1 0 16,3 0-1-16,0 0 0 0,2 1 0 16,-2 0 3-16,4 0-3 0,2 3 0 0,1-2 2 0,0 1 0 15,2-4 0-15,-1 4 1 0,0-5 11 16,0-1 4-16,0-1 0 0,0-3 4 0,-7 1 3 0,1-6 3 0,5 1 4 15,0-3 2-15,-2 1-12 0,-1-2-2 0,2 1 1 16,3 0-5-16,1 3-4 0,1 0-2 0,-6 1-5 16,4 3-2-16,-2 1-1 0,0 2 0 0,-1 1-1 15,-2 3-1-15,-2-1-1 0,2 4 1 0,-3-2 1 16,-1 3 2-16,-1-2-1 0,-2 3 0 0,1-3 0 16,-2 1 2-16,-1-1 2 0,2 2-1 15,-5-3 0-15,0-3 1 0,2 2 3 0,-6-4-2 16,-2 3 2-16,0-4 5 0,-4-2-1 0,1 1 0 15,0-1 2-15,-4 0-2 0,-7-6-1 0,3 4 2 16,2 1-2-16,1 0-4 0,-4-1-1 0,-3-5 0 0,2 3-2 16,1 2-1-16,2 0 0 0,-1 0-3 0,0 1-1 15,-2-4 4-15,2 3-4 0,-3-1 1 0,-1-1 0 16,4 2-1-16,-2-3 2 0,2 3 0 0,-2-5 1 16,-2 2-3-16,3-3 1 0,1 4 0 0,0-5-1 15,-2 1 2-15,2-4-2 0,0-1 0 0,0-2 0 16,0 0 1-16,4 0 0 0,-3-4-1 0,3-2 0 15,-2-1-1-15,2-1 1 0,3 0-1 0,-2 3 0 16,4-5-1-16,-3-4 1 0,1 0 1 0,-2 4 0 16,0-4-1-16,4 0 0 0,-4-4-1 0,1 2 1 15,-2-2 1-15,0 7 0 0,2-2-1 0,3 1 1 16,-7 1 0-16,-1 3 0 0,4 3 3 0,-3 1-2 16,-1 2 0-16,-1 4 0 0,0 1 1 0,-1 1 0 15,-3-3-1-15,4 6-1 0,-2-2 0 0,-1 1 0 16,3-5 1-16,0 0 0 0,0 1-1 0,1 0 0 15,0 0-2-15,0-2 1 0,0 1 0 16,2 2 0-16,-3-2-2 0,2 1 3 0,-2 2-1 0,1 1 0 0,2 1 1 16,-2-1 0-16,1 0 0 0,3 2 0 15,-2-1 2-15,-1 0-3 0,-1 2 0 0,2-1 1 16,-1 1 0-16,0-4 0 0,-2 2 0 0,0-2 0 0,0 1-2 16,0-1 2-16,0 0 0 0,0 0-1 0,-3-1 0 15,2 5-1-15,0-2 2 0,-2 2-3 0,1-1 1 16,0 2-1-16,-1 0 1 0,0 2-1 15,3-1 1-15,-1 2 1 0,-1 2-1 0,2-1-1 16,-2 1 2-16,2 1 0 0,-3 0-1 0,2-1 1 16,-2 1-1-16,1 0 0 0,0 0 1 0,-1 1 0 0,-2-1 0 15,3 0 0-15,0 0 1 0,-2 0 0 0,0 0 1 16,1 1 0-16,-1-1-1 0,-1-2 1 0,3 1 0 16,-4 1 0-16,3-2 1 0,2 2-1 0,-6-1-1 15,4 0 0-15,-5-1 1 0,3-1-1 0,-4 2 0 16,0-2 1-16,-3 0-1 0,-1-1 0 0,-2 0 0 15,0 2 1-15,1 0-1 0,-2 1 2 0,2 0-2 16,-1 0 0-16,3-2 0 0,-1 1 0 0,3 1 1 16,0-2-1-16,-1 3-1 0,0-1 0 0,1-1 1 15,-1 2 0-15,0 0 1 0,-3 0-1 0,1 0 0 16,-1-2 0-16,1-1 0 0,-2 3 2 0,0-1-1 16,0-2-1-16,-1-1 0 0,-1 2 1 0,5 1-2 15,-1 1 1-15,-2-2 0 0,0-1 0 0,2-1 0 16,4 2-1-16,-4 0 1 0,4 0 0 0,-7-3 0 15,4 2-1-15,0 0-2 0,4 0 1 16,-4 0 2-16,-1-1 0 0,1 0 0 0,-2 1-1 16,1 0 1-16,1 2 0 0,0 0 0 0,0-2 0 0,1 0-1 0,-3 3 0 15,2-2 1-15,1 1-2 0,-2-1 1 0,1 2 1 16,-2 0 0-16,-3 2-2 0,2 0 2 0,0 3-1 16,-2-2-1-16,0 1 0 0,0-1 1 0,0 0-1 15,2 1 0-15,-2-1 2 0,4 1-2 0,-2-2 1 16,4 1 1-16,-3 2 0 0,6-2 0 0,-5-2-2 15,2-1 2-15,0 2-1 0,0-2-1 16,3 1 3-16,-5-1-2 0,1 0-1 0,-3 0 0 16,3 2-2-16,0 0 0 0,0 0 0 0,-2-1 1 15,1 0-3-15,0-1 1 0,3 0 2 0,0 1-1 0,-2-1 4 16,1-1-2-16,0 0 1 0,1 0 1 0,-2 1 0 16,1 0 0-16,-1-1-1 0,2 0 1 0,0-1-1 15,-2 1 0-15,2-1 1 0,-1 0-1 0,1-5-1 16,0 4 0-16,0-2 1 0,-1 0 0 0,0 1 0 15,1-2 1-15,-2 6-1 0,3-4 0 0,-3 6 1 16,1-2 0-16,0 0 0 0,0 1 0 0,2 2 0 16,-1-1-1-16,1-1 0 0,-3 1 1 0,4-2 0 15,2 1 0-15,-3 1 0 0,-2-2-2 0,0 0 2 16,1 0 0-16,-2 1-1 0,1-1 0 0,-1-1 0 16,-3-1 2-16,7 3-1 0,-3-2 0 15,1 0 0-15,1 1-1 0,0-1 1 0,1 1 0 0,1 0-1 16,-2-1 0-16,0-2-2 0,0 5 0 0,0-1-1 15,-1 3 0-15,0 0-2 0,1 1 0 0,-2-1 3 16,2 1-1-16,-1 0 0 0,1 1 3 16,0-4-1-16,1 5 1 0,1-5 0 0,0 0 2 15,2 1-1-15,-1 2-1 0,-1-4 1 0,4 2-1 0,-1-3 1 0,0 0 0 16,0 0 0-16,1 1 0 0,2-1-1 16,-2-1 1-16,3 0 0 0,-1-1 0 0,-1 0 0 0,1 0-1 15,2 2 0-15,-1-2 1 0,0 1-1 0,-3-3 1 16,1 4 0-16,2-1 0 0,-1 0 0 0,-2-1 1 15,3 2 0-15,-2-1 0 0,2 1 0 0,2 0-2 16,-2-1 1-16,0 1 0 0,0 0 0 16,0-1 0-16,0 0 0 0,0 0 0 0,-1 1-2 15,1 0 2-15,-3-1 0 0,1 0 0 0,-1-2 0 16,3 3 0-16,-3-1 0 0,2 0 0 0,0 0 2 16,-2 0-2-16,3 2-1 0,0 0 1 0,-1-1 0 0,-1 0-1 15,2 1 0-15,-1 2 1 0,0-2 0 0,-1 1 0 16,-1-2 0-16,1 3 0 0,-1 1 0 0,0-2 0 15,-4-2 0-15,1 1 0 0,-1 1 0 0,4 1-2 16,-2-2 1-16,5 4-1 0,-1-1 1 0,-5 1 1 16,6 0-2-16,0 4 0 0,2-1-1 0,-3-1 3 15,-1 1-1-15,-3 1 1 0,0-1 0 0,4 3 0 16,-6-1 0-16,3 0 0 0,-2 2 1 0,2-4 0 16,1 4-1-16,2 2 0 0,-2 0 0 0,1-2 0 15,-1 3 0-15,-2-2 0 0,2 3 0 0,-6 2 0 16,4-1 0-16,0-3 0 0,0 2 0 0,0 1 0 15,2 0 0-15,1-2 0 0,-3-5-12 0,5 2-27 16,-3-3-34-16,3-4-54 0,2 1 95 0,0-2-65 16,-3-4-33-16</inkml:trace>
  <inkml:trace contextRef="#ctx0" brushRef="#br0" timeOffset="8656.54">14698 4668 633 0,'-4'-7'370'0,"2"-2"-134"16,2 2-118-16,-1-1 95 0,1 1-99 0,1 1 12 15,0 0-3-15,-1-1-9 0,1 1-9 0,-1 1-29 16,0 3-8-16,0 0-7 0,2 0-10 0,-2 2-15 16,0 0-1-16,0 2-11 0,0 2-5 0,0 4-8 15,0-2-3-15,0 8 0 0,0 3-2 0,0 3-3 16,1 7-6-16,1 4 3 0,0 1 0 0,-1-2 0 0,2 0-1 16,2 6 0-16,-1-1 1 0,3-7 0 0,0-3 2 15,-1-3 0-15,3-3 2 0,1-9 3 0,1 5 7 16,-1-12 0-16,3-3 10 0,-2 0 0 0,3-8 6 15,-1-6 0-15,0-4 3 0,4-1-1 0,-1-9-5 16,0 0-1-16,-1-2-9 0,-1-1-3 0,3 0 0 16,-3 0-5-16,-1 0-4 0,-4 0-1 0,3 6-3 15,-2-1 0-15,-3 1-14 0,1 1-16 0,1 10-22 16,-2-5-20-16,2 11-104 0,-5 2-105 16,-1 6 204-16,2 3-152 0,1 1-62 0</inkml:trace>
  <inkml:trace contextRef="#ctx0" brushRef="#br0" timeOffset="9057.54">15259 4809 1521 0,'-2'0'552'0,"-1"-5"-432"0,-1 3-94 0,0-3-11 16,0-3 4-16,-1 1 7 0,2 0 6 15,-4 0 3-15,1 1-2 0,1 2-3 0,-3-4-8 16,2 4-6-16,-2 0-4 0,1 1-9 0,-4 3 2 16,2 0-1-16,-3 1 1 0,-1 3 1 0,-2 6 1 15,-3-2 0-15,-2 6-1 0,5 2 0 0,-1 1 1 16,-3 0-2-16,11 3-1 0,-2-1-4 0,0-4 0 16,5 3-1-16,8-10-1 0,-3 0 1 0,7-5-1 15,3-3 1-15,9-6-1 0,-4 0 3 0,9-6 1 16,1-4-1-16,-1 0 2 0,3-3 1 0,-2 2 7 0,-4-1 1 15,4-4 10-15,0 3 2 0,-4 2 3 0,-2 3 1 16,-4 7 3-16,-2 2 0 0,-8 10-3 0,5-2-1 16,-11 11-9-16,-4 8-3 0,-3 1-2 0,-4 8-2 15,0 1-3-15,-3 1-3 0,2 2-5 0,1 3-12 16,1-7-19-16,7-4-64 0,-3 1-40 0,8-14-45 16,0 1-83-16,7-6 173 0,-3 1-141 15,5-11-38-15</inkml:trace>
  <inkml:trace contextRef="#ctx0" brushRef="#br0" timeOffset="9288.94">15588 4426 1802 0,'-9'0'670'0,"5"-1"-506"0,-2 1-125 0,1-2-4 15,5 2-3-15,-3 4-5 0,3 2 5 0,0 2-1 16,-1 7-6-16,-2 8-8 0,-1-2-3 16,3 2-13-16,-1 5 0 0,1 3 1 0,1 2-18 0,0 2-14 15,0 1-21-15,1-7-23 0,3 5-99 0,-1-1-65 16,1-2 164-16,0-1-132 0,4-2-87 16</inkml:trace>
  <inkml:trace contextRef="#ctx0" brushRef="#br0" timeOffset="9752.94">15702 4667 1493 0,'-13'13'594'16,"3"-1"-402"-16,-3 7-122 0,-1 1 38 0,6 0-61 0,0 1-6 15,3-2 3-15,0 3-1 0,5-9-9 0,1 5-9 16,3-7-18-16,1 0-2 0,8-10-5 15,-1 3 1-15,5-7-1 0,3-1 0 0,1-5 0 16,0-2 0-16,5-3 0 0,2-3 0 0,-2 2 0 16,-1-5 0-16,-2 4 0 0,-7 1 2 0,4 0-1 15,1-2 1-15,-8 4 0 0,-2 1 0 0,-1 2-1 0,-1 1 3 16,-2 3 0-16,4-1-1 0,-5 6-1 0,-2 1 6 16,2 0 1-16,-4 2 0 0,-1 2 1 0,2 2 1 15,1-1-1-15,-2 1 1 0,4 0 0 0,-1 1-4 16,-1-1 0-16,4-2-2 0,1-1 1 0,1-3-1 15,-1 4 2-15,1-9-2 0,-4 1 1 0,2-3-1 16,-1-2 1-16,0 1 3 0,-2-4-1 0,-1 4 3 16,-2-3 2-16,-2-4 8 0,0 5 0 0,1-2 0 15,-3 0-1-15,-1 1-1 0,-2-1 1 0,1 2-6 16,-1-2-2-16,-1 9-8 0,-2-4-2 16,1 4 0-16,-3 2-1 0,0 4 0 0,-3 7 0 15,-3-1 1-15,0 5 2 0,-3 6 0 0,1 6 3 16,1 1 2-16,0 6 1 0,7 0-2 0,0 0 0 15,1 3 0-15,10 25-1 0,6-38-24 16,0 4-13-16,10-14-11 0,-3-1-11 0,8-5-40 16,4-6-18-16,3-6-17 0,-1 0-17 0,-2-2-10 0,0-11-27 0,6-2 102 15,1 3-67-15,-4-2 15 0</inkml:trace>
  <inkml:trace contextRef="#ctx0" brushRef="#br0" timeOffset="10055.26">16553 4453 1376 0,'-2'-5'622'0,"-1"3"-361"0,-4 2-156 16,-1 5 60-16,-2-1-46 0,3-1-8 0,-8 9-14 16,2-2-11-16,-1 4-27 0,-2 1-7 0,1-2-9 15,0 3-6-15,3-2-16 0,2 1-5 0,1 2-4 16,-6-2-4-16,3 0-6 0,2-1 1 0,1 1-1 0,-1 1 1 16,4-4-3-16,-3 1 0 0,3 0 0 0,4-3 0 15,6 1-2-15,0-1-1 0,7-3 1 0,2 0-1 16,-1 0 0-16,8-5 1 0,-2 3 2 0,4 1 1 15,-3-1 3-15,-1 3 3 0,-2 0 2 0,-2 3 6 16,-1-1 5-16,-7 3 1 0,0 0 2 0,-3 2 3 16,0 1 1-16,-7 3-2 0,-1 1-1 0,-4-2-2 15,-2 2-4-15,0-1-3 0,-2-3-2 0,1-3-3 16,-1-8-6-16,-2-4-44 0,1 0-45 0,4-1-60 16,0-9-108-16,6-2 187 0,-2-8-169 0,-1-9-103 15</inkml:trace>
  <inkml:trace contextRef="#ctx0" brushRef="#br0" timeOffset="14416.83">11010 5739 571 0,'-4'-3'312'0,"-1"-3"-131"0,1 2-80 15,1-3 26-15,2 1-8 0,-3-1-3 0,3-2-3 16,-2 3-12-16,0-2-15 0,-1 1-38 0,1 2-6 15,0-3-8-15,-4 3-3 0,0-1-2 0,1 3-5 16,0-2-1-16,0 2 2 0,-3 2 3 0,0-3 0 16,0 4-1-16,-2-3-1 0,1 3-1 0,-3-3-3 15,-1 2 2-15,-7 0-4 0,4-4-1 0,-3 3-4 16,-2 1-3-16,-2 0-2 0,2-1-3 0,-2 1-1 16,2 0 0-16,1 1 1 0,0 0-4 0,3 1 1 0,4 0-3 15,-5 0 2-15,-1 2 0 0,5-2-1 0,-2 2-1 16,1-3-1-16,-3 1 0 0,-1-1 0 0,0 0 3 15,6 1-2-15,-5-1-1 0,2 0 1 0,-1 0-1 16,3 0 2-16,-6 0-2 0,5 0 0 0,-4-4 1 16,-1 1-1-16,2-1 1 0,-2 3 1 0,-2-3-2 15,-1-1-1-15,7 2 3 0,-6-1-1 0,4 0-1 16,-1 2 0-16,-1-2 1 0,3 2 1 0,-2-1 0 16,1-2 1-16,-7 2-2 0,2-1 1 15,-6 0 0-15,0-2-1 0,3 1-1 0,-6-1 0 0,-1 0 0 16,-1 1-3-16,3 0 2 0,3 1-1 0,5 2 2 0,-2-1 0 15,4 3-3-15,-1-1 3 0,4-1-1 0,0 2 1 16,2-1-1-16,-3-1 1 0,1 2-1 0,-2-3 1 16,3 0-1-16,-2 1 0 0,3 0 1 0,-4-1 0 15,2 0 0-15,-6-3-1 0,2 0-1 0,4 2 2 16,0-2 0-16,-1 3-3 0,-2 0 2 0,3-2-3 16,5 4 0-16,0 1-2 0,0 1 1 0,2 2-2 15,1 0 1-15,2 1 1 0,0 2-1 0,3 2 1 16,-1-1 0-16,-2 2 0 0,0 0 2 15,3 0-1-15,-3 0 1 0,-1 0 1 0,0 1 0 16,0 0 0-16,-1 0 2 0,3-1 1 0,-3 2-1 16,0-1 1-16,1 0-1 0,-2-2 0 0,-1 3 1 15,0 0 0-15,-1 0 1 0,-1-3-4 0,3 5 2 16,-2-2-1-16,2 2 0 0,-5 0 0 0,4 1-3 16,0-1 1-16,-3 2-1 0,4 3 3 0,-1-2-3 15,0 2 2-15,1-1 0 0,3 1 0 0,0 0 1 16,0-2 0-16,1 2-2 0,0 1 1 0,2-5 1 0,-2 0 0 15,-3 18-4-15,8-17 4 0,0-3-1 16,0 2 1-16,0-1 0 0,3 1-2 0,0 0 0 16,-1-2 0-16,1 2 3 0,-1 1 0 0,0-2-2 15,1 0 0-15,-1-1 1 0,0 1 1 0,0 0 0 16,1-1 0-16,0-2-1 0,0 1 1 0,-2-1-1 16,2-2 1-16,0 0 2 0,0 0 0 0,2-3 0 15,-2 2 2-15,1 0 0 0,2-3 0 0,-1 1-1 16,3 1 1-16,2 2-2 0,0-2 0 0,1 1-1 15,2 1-1-15,-3-2 1 0,5 2-1 0,3 2 0 16,-2 1-1-16,-2-4 0 0,3 2 2 0,2 5 1 0,1-4 2 16,4 2 0-16,-1 0-1 0,-4-1 3 0,6 0 0 15,-1 0-1-15,-2-2 0 0,1-1 0 0,1 1-1 16,-1-1-1-16,1-2 2 0,-1 0-2 16,-1 0 1-16,3-1 1 0,0 3-3 0,2-2-1 0,2-3 0 15,-2 2 1-15,9-1-1 0,-5-2 2 0,2 1 0 16,1-3 3-16,-2 0 3 0,-1 0 3 0,-6 0 2 15,-1-3-1-15,1 0 5 0,1 0 1 0,-2 1 0 16,-3-1-3-16,-3 0-2 0,5-1-2 0,-2 1-2 16,1 0 0-16,-4 1-5 0,6 2 0 0,-2-1-1 15,4 1-1-15,3 0 1 0,-2 0-3 16,-1 3 3-16,1-3-3 0,3 1 1 0,-2-1-1 0,-4 0 1 16,0 0-1-16,-2-3 1 0,1 3 0 15,1-1-2-15,-3-1 2 0,-2-1 0 0,1 0 0 16,2 1-1-16,-5 1-1 0,3-1 1 0,-2-1 1 15,0 2 0-15,2 1-2 0,0 1 0 0,-4 0 3 0,2 0-3 0,3 2 0 16,1 2 2-16,-4-1-2 0,0 1 0 0,3 1 3 16,0 0-3-16,-1 0 0 0,3 1 1 0,-5 0-1 15,3 0 1-15,0 0 1 0,-2-3-1 16,4 1-1-16,-1-4 1 0,3 3-1 0,0-4 1 16,3 1 1-16,-5-3-2 0,3 0 1 0,-2-2 0 15,0 0 0-15,4 1-1 0,-4-2 2 0,4 5-2 16,-5-4 0-16,3 2 2 0,1 2 0 0,-5 0-2 15,4 0 1-15,-3 0 0 0,-2 0-1 0,-1 4 3 16,0-4-2-16,-2 4-1 0,-2 0-1 0,3 0 2 16,-2-2 0-16,-3 2 0 0,0-2-1 0,1-1 1 0,3 3 0 15,-1-3-1-15,-1 0 2 0,0-1-3 0,4-2 0 16,-1 0 2-16,1-2-1 0,2 0 0 0,2-2 0 16,-1-2 1-16,3 2-1 0,0-1 2 0,2 5-1 15,-2-1 0-15,2 0 0 0,-3 2-1 0,-3 1 2 16,0 1-1-16,0 4 0 0,-2-3-1 0,-3 1 1 15,2 1-1-15,1 2 0 0,-2 1 1 0,2 0 0 16,-3 1-1-16,1-3 1 0,0 4 0 0,-3-2 0 16,1-1-1-16,2 2 0 0,2-2 0 0,-2-1-1 15,-1 0 1-15,1-2 0 0,4 1 2 0,3-2-2 16,-1 0 3-16,4-2-1 0,-1 0 2 16,-1-2 2-16,3 2-2 0,-4 0 1 0,0-1-1 0,1-1 2 15,-6 2-3-15,-2-2 2 0,2 1-1 0,0 1-3 16,-5 0 1-16,4 0-2 0,-1 1 0 15,-4-1 0-15,2 2 0 0,2-1 0 0,-5 0-1 16,3-1 1-16,1 0-1 0,-2 0 2 0,1-1 1 16,-1-2-2-16,1 2 2 0,-1-3 0 0,2 2-1 0,-2-4 1 0,5 2 3 15,0-1-3-15,-2-1-1 0,2-1 2 0,-3-1 0 16,4-1 3-16,-3-2 2 0,3-1 1 0,-7 3-2 16,3-2 3-16,0 1 0 0,0 0 0 15,0-1 0-15,-4 3-5 0,2-1 0 0,1 1-3 16,-2 1 3-16,-1-2-4 0,-1 1 3 0,-3 0-2 15,1 1 0-15,-1-1 2 0,-1-1 2 0,-1 0 0 16,0-1-1-16,-3 1 3 0,0-2-1 0,-1-2-1 16,0 1 2-16,-4-4-2 0,0 0-1 0,0 2 1 15,-2 0 0-15,0 0-2 0,1 1 0 0,-4-2 2 16,-1-1-1-16,3 5-2 0,-3-2 0 0,-1-1 1 0,0-2-2 16,-2 1 0-16,-1-1 1 0,-3 3-2 0,6-2 0 15,-5-1 2-15,1 2-1 0,2 1 0 0,-5-2-1 16,1 2-1-16,1-1 0 0,1 1 1 0,-3-1-1 15,0 1 0-15,2-2-1 0,1 0 0 0,3 3 0 16,-2-1 1-16,4 1-2 0,-2-1 1 0,0-1 1 16,0 2-2-16,-2-2 0 0,1 2 1 0,-1 0 1 15,-2 0 0-15,1-2-1 0,0 1 0 0,1 1-1 16,2 2 1-16,-7-1 1 0,-3-1 0 0,-4 1-1 16,3 0 1-16,0 1-1 0,-6 2-1 0,1-1 1 15,2 6-1-15,1-1 0 0,4 3 1 0,-2-3-1 16,2 4 0-16,1-1 2 0,0 1 0 0,0 0-2 15,3 0 2-15,-2 1 0 0,0-1 1 0,2 0 2 16,-3 0 0-16,-1 0-1 0,1-1 0 16,1 0 2-16,-4-2 0 0,2 0 0 0,1-2-1 15,-1 0-1-15,1 0-1 0,0 1 1 0,2-2 1 0,2 4-2 0,-4-6-1 16,4 2 1-16,-3 2 0 0,5-3 2 16,1 2 1-16,-4 0 3 0,4 1-2 0,0-1 3 15,2 5 1-15,-5 0 1 0,2 0 0 0,0 2 0 0,-2 1 0 16,0 1-1-16,2 1-2 0,-2 1 1 15,0-2 0-15,3 1-3 0,-1-2 0 0,2 0-1 0,0 2-3 16,2-3-1-16,-2 0 2 0,2 0-3 16,2 3-1-16,4 0-1 0,-3 0 0 0,6-1-4 0,1 3-11 15,0 0-29-15,2 1-16 0,5 0-20 16,-4-2-14-16,0 0-30 0,1-2-67 0,3 0 121 16,-5-2-77-16,4-1-2 0</inkml:trace>
  <inkml:trace contextRef="#ctx0" brushRef="#br0" timeOffset="18216.32">22050 5608 945 0,'-8'-1'438'0,"1"1"-241"15,2 0-107-15,0 0 51 0,2 0-7 0,2 1 1 16,0-1-2-16,2 1-15 0,0-1-9 0,3 0-9 16,5 0-10-16,2-1-27 0,-2 0-8 0,12-2-8 15,0-1-7-15,9 0-17 0,-4 1-5 0,16-2-4 16,-5-2-2-16,8 0-6 0,4-2-2 15,4 0-3-15,1 2 1 0,-8-2-1 0,11 1-1 0,9 2-3 16,-1 3 3-16,-6 1-3 0,4 3 2 0,-4 2 1 0,9 4-2 16,-6 5-1-16,2-2 3 0,-18 4-2 0,5 4-8 15,0 1 1-15,-3 3 0 0,-4 1 0 0,-11 2 2 16,-1 0 0-16,-4 1 1 0,-5-1 4 0,-7 0 4 16,0-2 5-16,-6 0 1 0,-2-4 2 0,-1-6 1 15,0 5 3-15,-5-14 0 0,1 6 2 0,0-6 5 16,0 0-2-16,0-4-1 0,-2 0-2 0,2-5-1 15,1 1-2-15,-1 0 0 0,-1-5-5 0,2-1-5 16,-2 5-1-16,2-4-1 0,-1-1-1 0,1 5 0 16,-1-1-1-16,-1 1 0 0,2 5-2 0,-3 0 2 15,2-3-1-15,-2 4 0 0,-1 2 2 16,0-1-1-16,-1 3 0 0,-1 1-1 0,-2 1 3 16,2 1-1-16,-1 0 0 0,0-1 0 0,-3 1 0 15,2 3 2-15,-1-4-1 0,1 2 1 0,-1-2-3 16,0 0 1-16,1 2 0 0,-2 1 0 0,3 1 0 15,-3 3-1-15,1 1-1 0,-1 2 2 0,1 5-1 16,-2 1-1-16,-1 2 1 0,3 3-2 0,-2-4 1 0,5 2-2 16,-3 8-4-16,-2-4-2 0,4-3 2 0,-1 1 0 15,1-1-1-15,0 3-1 0,-3-5 2 0,0 4 1 16,1-11 5-16,2 2 1 0,-4-1-1 0,3-6 0 16,-1-2 2-16,2-5 1 0,2 2-2 0,0-5 0 15,1 1-2-15,-1-4-1 0,2 0 2 0,-7-4 1 16,4-1-1-16,-2 2 0 0,-1 0 2 0,-5 1-1 15,3-5 1-15,-5 3 1 0,2 1 0 0,-2-2 0 16,-5 2-1-16,-4 0 0 0,-3-1 0 0,-4 3 0 16,1-2-1-16,-1 1 1 0,-3 6 0 0,-6-1-2 15,0-2 2-15,7 2 1 0,-2 1-1 0,-4-2 0 0,-7 4 2 16,-6-5-1-16,4 0-1 0,-1 1 4 0,-3 7-4 16,-2-5 0-16,-1 4 1 0,7 4 0 0,1-2-1 15,2 1-1-15,7 2 0 0,2 3-3 0,3-4 1 16,-1 1 0-16,3 0-1 0,2-1-1 0,3 0 2 15,-3 2 1-15,6-4 0 0,-1 2-1 0,2-1 3 16,2-1-1-16,2 2 0 0,-4-1 1 16,7-1 0-16,-3-1-2 0,-2 4 1 0,-1-2 1 0,5-1 0 15,-2 0 0-15,0 0-1 0,-1-4 1 16,4 1 1-16,-1 1 0 0,4-5-1 0,-2-3 1 16,4 2 0-16,2-4 0 0,-3-7 0 0,8-1-1 15,-2-1 3-15,2-5 0 0,-1-5 2 0,7-7 0 16,-5-2 1-16,8-4 0 0,3 0 0 0,-4-10 2 15,2 2-2-15,-1-10-2 0,2 4 1 0,-6-3-1 16,4 0 1-16,-10-3-1 0,-2-2-2 0,2 3-1 16,-5 0 1-16,2 2 0 0,-2-2-2 0,1 8 0 0,3 4-2 15,0-5 1-15,1 2-1 0,-1 5 1 0,1 5-1 16,0 3 1-16,2-2 0 0,-1 7 0 0,0-3-1 16,3 11 0-16,-2-2-1 0,3 1-1 0,-2 2-1 15,2 2-6-15,-1 5-32 0,3 0-17 0,-2 2-27 16,1 4-36-16,0 2 84 0,4 0-68 0,-2 2-24 15</inkml:trace>
  <inkml:trace contextRef="#ctx0" brushRef="#br0" timeOffset="19408.08">22062 6545 552 0,'-16'5'233'0,"5"6"-143"0,-4-2-49 0,2 1 24 15,-1 3-7-15,2-1 1 0,0-1 1 0,0 3 4 16,-1-3-1-16,-2-2-1 0,2 1 0 0,1-2-6 0,-1-1 2 16,1 2 16-16,-2 1 6 0,3-6-1 0,-1 4 0 15,1-4 1-15,0 3 10 0,0-4-5 0,0 2-1 0,5-3-16 16,0-1 0-16,-1 1-9 0,5 1-4 0,-1-2-8 15,6 0-13-15,5 0-4 0,3 0-6 16,2-1-3-16,7 1-8 0,1-1-1 0,9 0-2 16,2 2-2-16,4-2-5 0,-2 0-1 0,20 0 0 15,-1-3-3-15,10 1 1 0,-7 0 0 0,24-3 0 16,-8 1 1-16,18-1-1 0,-1 1 0 0,0-4 0 16,-2 0 0-16,-8 2 1 0,-7-6-3 0,12-3 2 15,3 0 2-15,-22-4 2 0,0 2-1 0,-5-2 2 0,0-2 3 16,-12 3 0-16,7-2 3 0,-23 6-2 0,-3 1 7 15,-2 0 3-15,-10 4 7 0,-4 3 0 0,-9 4 2 16,0 1-2-16,-8 3 2 0,-2 4-1 0,-4 5-9 16,0-2-3-16,-4 6-7 0,-1-1-1 0,0 2-5 15,0 0 1-15,4-1-2 0,-2 1-1 0,3-2-1 16,3 0 1-16,3-3-1 0,0-1-1 0,4-3 0 16,1 1 1-16,1-3-1 0,4 0 2 0,-1-3 0 15,2-1 0-15,-2 2 0 0,3-2 1 0,-1-1 0 16,-2 1 1-16,2 0 1 0,-2-1 1 0,-1 0-4 15,-1 0 4-15,-1 0-1 0,-1 6-1 0,-1-1 2 16,0 3-3-16,-1 6 1 0,-3 6-2 16,-1 0 0-16,-2 6-3 0,0 8 2 0,-3 6-1 15,1-2-1-15,-2 13 1 0,0-1-2 0,0 2 2 16,1 2 1-16,3 4 0 0,-3-4-3 0,5-3 2 16,0 1 1-16,0-6-3 0,2-1 1 0,2-3 1 15,1-6-1-15,-2-7 1 0,2 3 1 0,0-8 1 0,4-4-1 0,-1-1 2 16,-2-4 1-16,2-5 0 0,-1-3 2 0,3 2 0 15,-4-6-1-15,-1-5 0 0,0 0 2 0,3-5-2 16,-3-3 0-16,2 3 0 0,-2-7-1 0,0 0 1 16,2-2-1-16,-1 1 1 0,0-2-1 15,0 2 1-15,-1 3 1 0,0-3-1 0,0 9 0 16,-1-3-1-16,-4 4 4 0,1-1-2 0,-8 5-2 16,5 1 3-16,-3 0-2 0,-5 1-2 0,-3-1 3 15,-2 2-1-15,3 0-1 0,-5 1 0 0,-4 0 0 16,-3-1 1-16,2 0 2 0,-1 2-2 0,-2-1 0 0,-5-3 1 15,-4 0-2-15,1 0 3 0,-2-2-2 0,-12-3-2 16,3 0 0-16,-10-3 1 0,3 4 0 0,-2-3-3 16,-4 0-1-16,2 2-1 0,-2 2 1 0,5 0-2 15,1 2-2-15,1 1 1 0,5 1 0 0,6 5-1 16,-3-1 2-16,18 5-2 0,-3-1-1 0,9 0 3 16,0 2 0-16,12-3-2 0,-2-1-1 0,4 1 2 15,3-2 1-15,2-2-1 0,2-1 1 0,1 2 0 16,-2-5 1-16,2 0-1 0,1 2 3 0,0-2-1 15,0 0 2-15,0-2 0 0,0 0 3 0,0-1-2 16,0 2 1-16,0-2 1 0,0 1 0 0,0-2 1 16,-1 2-2-16,-1-2-1 0,0-2-1 0,1 3 2 15,-3-1-1-15,4-1-1 0,0-5 0 16,0 3 1-16,4-6-2 0,0 2 2 0,2-5 0 16,-1 0 2-16,3-11-3 0,1 2 1 0,-1-6 1 15,4-5 0-15,-3-7 1 0,2 0-1 0,-2-7 1 16,1-4 0-16,-4-5 2 0,-2-1-2 0,-1 6 0 0,-5-6-1 0,-2 1 1 15,0 0-2-15,-1 11 0 0,-3 6-1 0,3 5 0 16,-2 2-3-16,2 19-2 0,-2-8-3 0,3 19-7 16,-2 7-40-16,3 1-27 0,-2 13-41 0,4 1-59 15,2 12 126-15,3-1-96 0,3 6-37 0</inkml:trace>
  <inkml:trace contextRef="#ctx0" brushRef="#br0" timeOffset="20641.84">21933 7638 846 0,'-20'-3'398'0,"9"1"-238"16,-4 2-86-16,7-2 15 0,1 2-3 0,3 0-2 0,-2 0 4 15,7 2-2-15,4 0-2 0,-3 0-26 0,1 2-6 16,2 0-7-16,-2 1-7 0,5 1-4 0,6-1-12 16,0 3-1-16,6-1-5 0,4-2 0 0,9-4-8 15,-3 3-1-15,20-7-1 0,-2-4-1 0,12-2 1 16,-5-2-1-16,20-6-1 0,-5 2 1 0,14-2 0 15,2-4 0-15,0 0-2 0,-3 4 2 16,-4 1 0-16,3 0 0 0,-9 5 0 0,4 4 0 0,-20-1-2 0,-8 10 0 16,1 5 2-16,1-4-1 0,-10 7 0 15,-9 2 0-15,-4 4 2 0,0 2 2 0,-9 4 0 16,3 0 2-16,-8-3-3 0,-4 3 4 0,1 1 0 16,-4-1 1-16,-2-4 6 0,-4-5 20 0,1 2 2 15,-2-7 6-15,0 1 11 0,-2-7 1 0,0-1 0 16,0-5-2-16,0 1-6 0,1-7-22 0,-3 2-2 15,4-3-9-15,-1-3-8 0,1-2-7 0,0-1 1 16,1-1-2-16,-1 0 1 0,1 5-1 0,-1-3 0 16,0 4 0-16,0 4-1 0,0 0 2 0,-2 7-2 15,-1 1 0-15,-2 1-1 0,3 4 0 0,-3 1 1 0,-2 3-2 16,-1 1 2-16,-2 8-4 0,1-4 3 0,0 3-1 16,-1 4 2-16,-2 1 0 0,1 4-3 15,3 2 3-15,-2 4-1 0,0-1 0 0,2 5-1 16,2 4 1-16,2 7-2 0,0-4 1 0,4 13 0 0,-1-2 0 15,1 2 0-15,2 3 2 0,-1-2 0 0,0 0 0 16,0-2 0-16,1-2 1 0,-1-3-1 0,0-4 3 16,1-2-1-16,1-4-2 0,-1-6 3 0,0 0-2 15,-1-6 2-15,1-10-2 0,0 0 1 16,-2 2-1-16,1-7 1 0,1-2 0 0,1 0-1 0,-1-3 2 16,-3-6-3-16,0 4 1 0,3-3 2 0,-1-4-3 15,-1-1 0-15,0-5 1 0,0-2-1 0,0-3 0 16,0 2 2-16,-2-5-2 0,-1 3 1 0,-2-4 1 15,1 0 1-15,-3 5-1 0,-2-4-2 0,-5 6 1 16,7-2 0-16,-12 5 0 0,-3-1-1 0,-2 4-1 16,-6 2-2-16,-4 1-1 0,0 3 1 0,2-1 0 15,-5 6 0-15,-10 2 1 0,2-1 0 0,3 1 0 16,-3 1 2-16,-6 1 0 0,-8 1 0 0,-5 3 0 16,-1-1 2-16,11-1 0 0,-9 1 1 0,-2-2-1 15,5 0-1-15,0 0 1 0,6 0-1 0,1-2 1 16,1 0-2-16,9-5 0 0,4 3-2 0,2 0 1 15,9-4-2-15,7-1 1 0,9-2-2 0,-3 0-1 16,7-2-2-16,0 0-2 0,6-1 1 0,2 0 1 16,0-2-2-16,1-1 2 0,-1-1 2 0,3-1 1 15,-1 1 3-15,0-2 1 0,-1 1 2 0,-1-1 0 0,0 5 2 16,-2-5-2-16,0 4 3 0,-2 2-1 0,4 0-2 0,-3-1 0 16,-3 2-1-16,2 2 0 0,0-4 0 15,0 2 2-15,2 0-4 0,-3-1 2 0,-1 1 0 16,5 1 0-16,0-1 0 0,0 0-1 0,1 0 0 15,1 0-2-15,0 0 2 0,1-1-2 0,-1 0 1 16,-1-3-1-16,3 1 2 0,-5-5-1 0,1-1 0 16,-1-2 1-16,0-3 0 0,4-6 2 15,-1-2-2-15,-1-6 1 0,2-5 0 0,3-8 0 16,-5 1 3-16,2 3-1 0,-4-15-2 0,3-9 0 0,2 2 0 16,2 3-1-16,1-4 0 0,3-2 1 0,2-8-2 15,7 4-2-15,-2-3 3 0,-2 19-1 0,-2-2 1 16,1-1 1-16,-4 14 1 0,-3 4 0 0,-1 11 2 15,-1 3 0-15,-3 9-3 0,-2-2 0 0,-2 7-4 16,0 3-2-16,-8 4-3 0,2 2-4 0,-2 3-15 16,-1-2-11-16,1 8-11 0,-2-3-14 0,1 1-38 15,1 0-28-15,2-2-48 0,1-2-104 0,4 0 195 16,1-4-119-16,5-6-41 0</inkml:trace>
  <inkml:trace contextRef="#ctx0" brushRef="#br0" timeOffset="21862.36">21766 8806 778 0,'-4'-1'359'0,"-3"0"-198"0,4 0-85 0,2 1 38 16,-3 0-1-16,6 0-2 0,0 0 2 0,0 0-10 15,1 0-3-15,6 3-11 0,-4-3-6 0,3 2-15 16,1 2-7-16,7 2-9 0,-3-1-9 0,3 2-13 16,2 0-5-16,2-1-6 0,3 0-5 0,-5 1-6 15,10-3-5-15,3 0 2 0,6 0-2 0,-2-3 2 16,6 0-1-16,7-2 0 0,15-2-1 0,11-6 1 15,-4 2 1-15,0-4 0 0,15-2 0 0,0 0-2 16,1-3 0-16,-8 0 0 0,-7 0 3 0,3-1-3 16,-9 1 1-16,-1 3-1 0,-14 2 0 0,1-1 2 15,-15 6 1-15,4 1 1 0,-11 1-1 0,5 1-1 16,-16 3 0-16,0 0 1 0,-5 0-1 0,-3 0 1 16,-1 4-3-16,0-3 1 0,-3-1 0 0,0 1 2 15,0 1-1-15,0-2 2 0,-2 1-1 0,-3-1 1 0,3-3 7 16,-2 3 1-16,-1 0 1 0,-1 0 1 0,-2-2 1 15,1 2 3-15,-1 0 1 0,-1 0-3 0,2 2-4 16,-4 0 0-16,3 0-4 0,-2 3-1 0,-1 1-1 16,-3 2-6-16,1 0-1 0,-3 1 0 0,4 3-2 15,-2 6-1-15,-1-2 0 0,0 11 0 0,0-2-2 16,2 7 2-16,1 1 1 0,-5 6-2 0,-1 0 1 16,1 3 1-16,0 2-1 0,7 6-2 0,-3-2 3 15,-1 2 0-15,6 4-2 0,0-4 0 0,4 8 1 16,0-11 0-16,5 2-1 0,2 2 1 0,2 0 1 15,-3-7-2-15,5-1 2 0,-2-1 0 0,2-1 0 16,1-4-1-16,1 3 2 0,-7-11-1 0,-2 2 0 16,4-3 0-16,-2-1 1 0,1-1 2 0,-6-6 0 15,0 0-2-15,3-4 1 0,-2 1 2 0,-4-5 1 16,2 1 1-16,-6-7-2 0,1 0 2 0,-2-1 4 16,-1-2-1-16,1 0 0 0,-3-1-1 0,3-4 1 15,1 2-2-15,-4-1 1 0,2-1-3 0,2-2-4 16,-5-2 2-16,0 1 1 0,2-1-4 0,-3 1 2 15,3-2-2-15,-3-4 0 0,-2 3 2 0,2 2 1 16,-2-3-2-16,-2 2 0 0,-2-3 3 0,-7 3-4 0,2-2 4 16,-1 6-3-16,-3-3 3 0,-2 2-2 15,-1 0-1-15,-1 3 0 0,-4 0 0 0,-1 1 0 16,-3 0-1-16,-4 0 1 0,-7 8-1 0,2-5 0 16,-15 9 1-16,3-2 0 0,0 6-1 0,-3-1 1 15,4 5-1-15,-7 0 0 0,6 1 0 0,2 1 0 16,5 2 1-16,3-1-2 0,1-3 1 0,13 0-1 0,-5 2-1 15,4 0 2-15,9-3-2 0,3-3 0 0,2 0-1 16,1 0 2-16,5-4-1 0,0 3 0 0,7-7 1 0,0 1-2 16,2 1 2-16,3-3 0 0,-2-4-2 0,2-2-1 15,3 3 1-15,0-4 0 0,0-3-1 16,2 0 1-16,-3-4-1 0,3 3 2 0,2-4 1 16,0 1 1-16,-3-2 0 0,2-1 0 0,-3 1 3 15,0-1 0-15,2 0 0 0,-5-1-2 0,1 1 2 16,-5-2-2-16,2 0 0 0,1 0 1 0,0-1-2 15,-1-1 0-15,0-1-1 0,0-6 0 0,2 0-2 16,1 2 0-16,-1-6 1 0,-1-6-2 0,3-9 1 16,3-9 0-16,-1 2-1 0,0-5 1 0,3-17-1 15,0 0 2-15,1-11-3 0,2 0 3 0,-1-2 1 16,-1-3-2-16,1 2 2 0,3 3 1 0,3 8 0 16,3 1 0-16,-1 8 0 0,-1 5 1 0,2 7 0 15,3-1 1-15,-5 16 0 0,2-3-2 0,-5 9 0 16,1 0 2-16,-4 14-1 0,0-1 0 0,-3 4-1 15,-1 8-3-15,-1 3-7 0,-1 1-7 0,-1 2-11 0,-1 5-15 16,-3 2-48-16,1 0-36 0,0 2-46 0,0 1-85 16,1-1 173-16,2 3-155 0,1-4-72 0</inkml:trace>
  <inkml:trace contextRef="#ctx0" brushRef="#br0" timeOffset="23253.12">21637 10110 1071 0,'-11'7'392'0,"2"0"-274"16,-2 5-71-16,8-6 4 0,-1 3 3 0,3-2 0 16,1-1 4-16,3 3 4 0,1-1-2 0,0 0-14 0,3-1-6 15,10 3 3-15,-4 0-5 0,4-2-7 0,5 0-4 16,5-4-4-16,10 2 0 0,6-5 0 0,0 2-2 16,-3-4-3-16,14-5 2 0,1 2-1 15,3-4 0-15,7-1-1 0,2-4-2 0,4 0-2 0,7-1-1 16,-2-2-3-16,7 1-3 0,-3-3-1 0,2 0 1 15,-8 1-1-15,-6 0 1 0,6 0-1 0,-20 3 1 16,5 1 1-16,-12 2-1 0,-1 0 0 16,-13 10 0-16,3-2 1 0,-9 3 7 0,-3 2 3 0,-2 6 4 15,-5-5 1-15,-4 4-1 0,-5 1 1 0,-2 0 1 16,3 2-1-16,-1-1-7 0,-5-1-4 0,0-1-4 0,3 1-2 16,0-2 1-16,0 0-1 0,2-1-3 0,-3-4 3 15,2 0 0-15,-1-2-1 0,7 0 2 0,-2-5 2 16,-3 3 0-16,3-5 1 0,0 0 1 15,0-1-1-15,3 2 1 0,-4-4-2 0,-3 2 3 16,3 3-5-16,-1-2 3 0,-5 8-1 0,2-5 2 16,-4 4 1-16,-2 1 1 0,0 2 3 0,-4 2 3 15,-4-1 5-15,-2-1 0 0,0 6 1 0,-2-3-2 16,1 3-1-16,0 4-2 0,-5 1-3 0,0 0-4 16,5 1-5-16,-1 0-3 0,-2 1-1 0,1 5-1 15,2 4-3-15,-1-5 1 0,1 2-1 0,7 9 0 16,-5-1 0-16,6 3-2 0,-2 5-1 0,5 7 1 15,-1-2 2-15,3 9-1 0,2 0 1 0,-1 6-1 16,2-1 0-16,3 6 1 0,0-4-1 0,1 0 1 16,-3 1 0-16,3-4-2 0,0 2 1 0,0-8 1 15,-2-2 0-15,-5-3 0 0,1 1-1 0,-3-10 1 0,-2 2-1 16,-6-1 1-16,0 0 0 0,0-5-1 0,-3-3 1 16,3 1-2-16,-1 1 3 0,2-7-1 0,-1 3 0 15,-1-9-1-15,5 2 1 0,2 2 0 0,-2-6-3 16,-3-2 1-16,3-5 0 0,1 1 0 0,1-2-1 15,2-1 0-15,3-2 0 0,-6-2-1 0,7-1 2 16,-1 1 0-16,3-2 0 0,-2 1 1 0,-1-1 1 16,-1 0 1-16,-2-1-1 0,4-1 2 0,-3 2-2 15,-3-1 1-15,-3 0 2 0,1 0-1 16,-5 1-1-16,1 0 0 0,0-1 1 0,-2 1-1 0,-5 0 1 16,3 0 1-16,-1 0-3 0,1 0 0 0,-1 2 0 0,-7-1 0 15,-6 0-1-15,2 1 1 0,-2-1-3 0,-9 3 2 16,0-1 0-16,-6-1 0 0,-8 4-1 0,-4 1 2 15,0 1 1-15,-9 2 0 0,5 2 0 0,1 0-1 16,-7 2 2-16,17-1-1 0,-8 0 2 16,-2-1-3-16,8 0-1 0,-1-1 0 0,2 4 0 0,4-2 1 15,-2 0-1-15,3-4 0 0,3 2-1 0,7-1 2 16,2 0 0-16,0-4 0 0,-1 2 0 16,6-5 0-16,-3 2-1 0,0-1-1 0,1 3 1 15,3-5-1-15,3 1 2 0,1 1-3 0,1-4 1 16,6 0-1-16,-1 0 0 0,5-3-1 0,1 0-2 15,0 0-1-15,5-3-1 0,0 2 0 0,3 1 0 16,0 0 0-16,4 1 3 0,0-4-2 0,0-1 5 16,1 4 2-16,0-4 0 0,1 4 1 0,-1-3 1 15,-2-1-1-15,3 5 0 0,-2 2 1 0,-1-1-3 16,1 1 1-16,-2-1-1 0,1 1 1 0,-1 2 0 16,-1-3 1-16,0 1-1 0,1-4 0 0,-1 4 1 15,0-3 0-15,0-2 0 0,-1 1-1 0,-1-4 0 0,1-1 0 16,-1-5 0-16,1-3 0 0,0-7 0 0,-1 3 0 15,-1-6 0-15,0-15 0 0,1 0-1 0,-2-9 0 16,2-4 1-16,0-11 1 0,1-2-1 0,0-10 1 16,0-2 2-16,4-2 0 0,2 2 0 0,6 2-1 15,0 0-1-15,0 8 0 0,0-2 0 0,4 19 1 16,-2-1-2-16,2 9 2 0,-2 9 0 16,-7 0-1-16,0 3 3 0,3 8 0 0,-4 3-3 0,2 3 1 15,-2-2 0-15,-3 4 0 0,4 6-2 0,-7-2 2 0,7 5-2 16,-4 2 0-16,-1-1 3 0,0 1-3 0,0 5-1 15,-2-3 1-15,3 4 0 0,2-1-2 0,-4 4-7 16,1-1-7-16,0 2-11 0,-1-1-11 0,2 1-47 16,-3-1-27-16,1 0-41 0,4-2-40 0,-1-1 122 15,-2 0-95-15,6-9-24 0</inkml:trace>
  <inkml:trace contextRef="#ctx0" brushRef="#br0" timeOffset="31589.89">15769 6144 957 0,'0'-2'406'0,"-1"-3"-232"0,2 0-86 16,0 0 24-16,4 1-10 0,-1 1-4 0,1-1-10 0,1-1-9 15,3 3-9-15,0-1-8 0,-1 0-19 0,-1 2 2 16,1-1 0-16,0 2-4 0,-2 0 1 0,3 0-5 15,-2-1-4-15,2 1-3 0,3 0-2 0,-2-3-8 16,1 0-3-16,3 0-3 0,6 2-4 16,-3-4-7-16,-1 1 1 0,3-2-1 0,-2 1 1 15,5-2-2-15,3 4 2 0,-1-4-4 0,0-1 1 16,5 2 0-16,1 0 1 0,7 3-1 0,-2 0 0 16,-3 0 0-16,7 1-1 0,-4 1 1 0,3 0-1 0,-4 2 2 15,-7-1-2-15,2 1 0 0,1-1 1 16,-5 3-1-16,2 0 0 0,-4 0 2 0,2 3-1 15,0-4 1-15,1 2-1 0,-2 1 0 0,6-1 2 16,-4 1 0-16,3-3 0 0,1-2-1 0,1-1 1 16,-2-1 0-16,5-5 5 0,4-1 8 0,3-2 10 15,-4-1 0-15,19-3 1 0,2 0-1 0,0-2 2 16,3 2 1-16,5-5-6 0,0-1-5 0,9 3-10 16,-5-4-2-16,4-1-2 0,-3 1 2 0,-7 2-3 0,-1-1-1 15,14 0-1-15,2 2-1 0,-15 1-1 0,2 4 0 16,-2 0 1-16,1-2-3 0,3 3 0 0,2-1 0 15,-11 3-1-15,6-1 1 0,-1-2-2 0,4 2 2 16,-4 1-1-16,5-2 0 0,-3 2 3 0,0 0 0 16,2 1 1-16,-1-1-1 0,-3 1 3 0,2-1-2 15,-2-1 1-15,0 5 2 0,1-4-1 0,0 6 0 16,0-1 0-16,-4-1 1 0,2 4-1 0,-5-2 0 16,2 2-1-16,1 0 1 0,-6-4-1 0,4 6 0 15,-7-6-1-15,-5 5 1 0,-4 0-1 0,7 1 1 16,-2-1-1-16,-7 1 1 0,-6-1 0 0,-3-1-1 0,10 1 0 15,-4 1 0-15,0-3 0 0,-4 2 0 0,5 1 1 16,0 0-1-16,0 2 0 0,-4 0 1 0,2-1 0 16,0-1 1-16,28 0 1 0,-32-3-3 15,-2 1 2-15,1 2 0 0,-1-2-2 0,-2 2 0 16,-2 0 1-16,-3 0 0 0,1 1 0 0,-4 2 0 16,-4 1 0-16,-6-3-1 0,5 3 1 0,-6 1 1 15,-5-2-2-15,5 4-2 0,-4-2 2 0,-1 1 0 16,4 0-1-16,3 3 1 0,-2-1-1 0,6 2-2 15,-2-1 3-15,4 2 1 0,5 1-1 16,-2-2-1-16,2 1 2 0,1-3-1 0,5 3 0 16,0 1 3-16,0-4-3 0,3 3 1 0,-1 0 1 15,-3-2 0-15,1 3-2 0,0-3 2 0,-5-2-1 16,3 2 1-16,-4-3 0 0,-2 2-2 0,-1-4 2 16,3 3-1-16,-3-3 0 0,-1 3 0 0,1 0-1 15,-1-2 1-15,0 2-1 0,1-2 0 0,-5 0-1 0,0 2 1 0,4 2 1 16,0-1-1-16,-4 0 0 0,2-1 0 15,2 1 2-15,-3 0 1 0,-1-2-2 0,1 1 1 16,-3-2 1-16,-2-2 5 0,4 1 2 0,-4-2 3 16,-2-1-2-16,0 2 1 0,0-3 4 0,-2 1-2 15,-2 0 1-15,1 0-3 0,-3-1-3 0,-3 0-2 16,1 1-1-16,-1-1 1 0,0 1-2 0,1 0-2 16,-1 0-3-16,-4-1-23 0,1 0-13 0,-2-1-15 15,2 1-16-15,-4-1-77 0,-3-3-35 0,-3-2-59 16,1 0-123-16,5 1 249 0,-2 0-163 0,-6-5-117 15</inkml:trace>
  <inkml:trace contextRef="#ctx0" brushRef="#br0" timeOffset="32063.54">21818 5652 647 0,'-2'0'362'0,"-3"-3"-144"16,-1 4-105-16,0 2 56 0,4-3-15 0,-6 2-2 15,5 1-11-15,-1 0-12 0,0-1-26 16,2-2-6-16,1 0-5 0,-1 0-6 0,1 0-18 15,1 0-9-15,0 0-8 0,0 0-7 0,1 0-15 0,2 1-6 0,-1 3-6 16,1-3-3-16,-1 1-11 0,0 2 1 16,0 1-2-16,1 0 2 0,2 4-2 0,-2-1-1 15,3-3 1-15,-1 4-2 0,2 0 2 0,2 0-1 16,-1 1 0-16,3-3-1 0,-3 1-1 0,2 2 1 16,0-1 0-16,0-1 1 0,-3-1 1 0,-1-1 0 15,1 2 1-15,-5-4 1 0,4 1 2 0,-5-2-1 16,1 0 3-16,1 1 3 0,-1 0 1 0,-3 2 1 15,0-1 4-15,-2-1 4 0,-2 4 1 0,-2-2 1 16,0 2 1-16,-3-2-2 0,-2 0-3 0,-1-1 2 16,0 1-3-16,3 1-2 0,-1-2 0 0,0 2 0 0,-2 0 1 15,2-1-1-15,2 2 2 0,0-1-3 0,-1-1 0 16,-2 1-2-16,2-2-3 0,-1 3-1 0,-1-2-4 16,-1-1-3-16,1 2 0 0,0 2-6 0,-1-2-35 15,1 1-20-15,-1 1-29 0,0-4-46 0,2 4 93 16,-1 0-73-16,6-2-29 0</inkml:trace>
  <inkml:trace contextRef="#ctx0" brushRef="#br0" timeOffset="38249.71">4618 8784 747 0,'-6'-6'351'0,"4"1"-199"0,0 2-93 0,-3 3 22 16,4 1-5-16,0 1-6 0,-1 1-5 0,0 2-25 16,-1 3-6-16,0-1-1 0,-1 1 1 0,3 0-7 15,-2 1-5-15,0 0 0 0,1 5-3 0,0 1-2 16,0-2-2-16,0 2-2 0,0 6-5 16,-1-3 1-16,0 6-1 0,-1 2 0 0,0 4-3 15,1-2-1-15,-3 8 1 0,-1 0-5 0,1 5 2 0,-1-4-2 16,1 5-2-16,-1 1-2 0,1 2 2 15,0 1-2-15,1-2-1 0,2 1 2 0,2-5 0 16,1 2 1-16,0-6 0 0,1-3 0 0,2-7 1 16,1-4 1-16,0-4-2 0,1-2 1 0,-2-5 2 0,4-8 0 0,-2-2 0 15,2-1 1-15,-2 0 0 0,1-7 1 0,1 0 3 16,0-4-2-16,0-7-1 0,-1 3 2 0,0-1 0 16,-1-2 0-16,1 1-1 0,-2-1-2 15,-1 3 1-15,0 4 1 0,0 1-2 0,-2 4 0 16,0 2-2-16,0 2 1 0,0 1-2 0,-1 3 0 15,4-1-2-15,0 1 0 0,-2 3 2 0,7-2-1 16,-2 1-1-16,3 2 3 0,2-3 1 0,3 1 0 16,0 1 3-16,0-1 1 0,2 1 2 0,1 1-1 15,1-2 2-15,-1 0 0 0,4 0 0 0,0 0 0 16,0-1-1-16,-2 1-3 0,-1-1 0 0,-1 0 0 0,4 1-1 16,-3 0-1-16,0-1 0 0,-3 0 1 0,1 2 0 15,1-1 0-15,1 1 1 0,-3-2 0 0,2 0-2 16,0 0 1-16,0 1 0 0,0-2-1 0,2-1 0 15,-1 1 1-15,0-3-3 0,5 1 3 0,-3-1-2 16,0 0 1-16,3-1-2 0,-4 0 2 0,0-3-4 16,1 2 0-16,1-2 1 0,-3 0-3 0,-2-1 3 15,1 0-1-15,1-3 4 0,3 1 0 0,-5 2 1 16,2-2 2-16,0 2 1 0,5 0 10 0,2 0 9 16,-1 2 4-16,6 1-2 0,4-3 0 15,-1 2 0-15,8-1 0 0,1 1-1 0,1-3-9 16,2-1-10-16,-3 1-4 0,5-4-2 0,7 2 2 0,-3-2-2 15,4-1 2-15,-2 0-1 0,2-2-1 0,4 2 1 16,-9 1 0-16,5 1 0 0,-5 4 0 16,1-2 1-16,-1 3-2 0,-3 0 2 0,-1 5 1 0,1 0-1 15,-3 2 1-15,-3 3-2 0,-6-4 2 0,-9 8-2 0,3-1 2 16,2 1-1-16,-8 0-1 0,-3 1 2 0,0 1-2 16,8 2 1-16,-2-1-2 0,1 1 4 0,-5-1-3 15,6 0 1-15,-1 0 1 0,0-1-2 0,-2 1 1 16,-3-4-1-16,2 2 2 0,-3-3-2 0,0-3 1 15,-2-1 0-15,-1 1-1 0,0-2-2 16,0-1 0-16,1-1 1 0,0 0-1 0,1 0 0 16,1 0 0-16,3 0 0 0,1 0 1 0,3-3 1 15,-3 2 0-15,2-1-1 0,1 0 0 0,-3 0 1 16,3 2-1-16,-8-4 1 0,2 6-3 0,0 0 1 16,-1-2 1-16,-1 1 0 0,-2 2 1 0,-2 0 0 0,2 3-1 15,-1-3 0-15,-2-1 2 0,-1 1-2 0,3 0 1 16,0 1 0-16,2-1-1 0,2 1-1 0,0-4 2 15,0 2-2-15,1 0 2 0,-3-2-1 0,-2 0 0 16,2 0 1-16,-14-2 1 0,10 0 1 0,-8 1-2 16,1-1 1-16,-3-1-1 0,-1 2 0 0,1 1 3 15,-2-1-3-15,2 0 0 0,-5 1 1 0,3 0-1 16,-1 0 1-16,-3 1 1 0,0-1-2 0,-1 0-1 16,4 0 0-16,-2 2 0 0,0-2-2 0,-1 0 1 15,2 3 0-15,2-2-1 0,2 2 1 0,-2-1-1 16,-1 1 1-16,-1-2 0 0,3 0 0 0,-3 0 0 15,1-1 0-15,1 1 1 0,0-1 0 0,-1-3-1 16,1 2 2-16,1-4-1 0,-4 0 2 0,3 0-1 16,-1 0-1-16,-2-1 2 0,-1-5-1 0,3 3 1 15,-2-4 0-15,0 2 0 0,-1-1 1 0,0-4-2 16,-2-2-1-16,2 1-1 0,0 0 0 16,0 0 0-16,1-1 0 0,-1 0-1 0,2 1 0 0,2 1 0 0,0-2 1 15,-2 0 0-15,0 1 0 0,0 2 0 0,3-3 0 16,-2-3 0-16,-1 0-1 0,0-1 1 0,1 1 0 15,-1-1 1-15,1-5 0 0,-2 4 2 0,-1 3-2 16,0-2 3-16,0 2 0 0,-1 1-1 0,-1-3 1 16,1 8-2-16,-3-2 1 0,1 2-1 0,0 0 1 15,-2 3-2-15,1-1 0 0,-1 6-1 16,1 2 0-16,0-2 0 0,-1 3 0 0,3 0-1 16,-4-1-1-16,5 2-1 0,-1 0 1 0,2 1 1 0,-1 0-1 15,0-1 1-15,2 0-1 0,-2 0 0 16,3 0 1-16,-2 0 1 0,0-1-1 0,0-1 0 0,2 0 1 15,0 1 0-15,-2-1 0 0,2-1 0 0,-1 0-1 16,0-1 1-16,0 1 0 0,3-2 1 0,-3 1-1 16,-1-1 1-16,0 0 0 0,-1 0 1 0,-1 2 0 15,2-2 1-15,0 1-2 0,-2 0 0 0,-1 0 2 16,2-1-1-16,-4-1-1 0,3-1 0 0,0 1 1 16,-2 0-1-16,-1 0 1 0,1 0-2 0,0 2 0 15,0 2 1-15,3 0 0 0,-3 1 1 0,0-1 0 16,-1 3-2-16,-1-3 0 0,0 0 2 0,2 2 1 15,-1 0-2-15,-2 0-1 0,-3 1-3 0,-2 1-3 16,1-1-1-16,-8 1-5 0,0 2-3 0,-4 0-3 16,-5-1 3-16,-2 1 2 0,-1 2 2 0,-2-1 2 15,2 2 4-15,0-2 1 0,-1 0 3 0,-1 3 3 16,-2-2-2-16,0-1 0 0,-3-2 1 0,2 1-1 16,-8-1 0-16,2 0 0 0,-2-1 3 0,-1-1-2 15,5-3 0-15,-2 0 1 0,2-1 1 16,3-3 0-16,-5 1-1 0,1-3 1 0,8 0-1 0,-10 0 0 0,0-1 1 15,-1 0 0-15,1 0-2 0,6 3 0 0,0-1 1 16,-7-2 0-16,3-1-2 0,2 0 1 0,8 2-1 16,-10-3-1-16,0 0 1 0,0-2 0 0,1-1-1 15,0 4-1-15,1 2 1 0,-1 1-1 0,-3-2 1 16,5 2-1-16,1 1 1 0,-4 1-3 0,-2 0 4 16,-2 3-1-16,1-5 1 0,-7 8-2 15,3-2 0-15,-3 2 2 0,-1 1-1 0,-1 1 1 16,5 4-1-16,8-4 0 0,-4 2 0 0,-7 0 1 15,2 0-1-15,7 1 1 0,0-1 0 0,5 2 0 0,-10-2 0 16,11-1 2-16,-3 2 0 0,6-2 1 0,-5-3 4 16,4 1 0-16,-3-1 2 0,-2-2 1 0,0-1 0 15,-1-2 1-15,0 0 0 0,2 4 1 0,3-2-3 16,-5 0 1-16,4 3-4 0,1 0 1 0,1 0-1 16,-2 3 1-16,2 2-2 0,-2-2 1 0,-3 4 2 15,2 0 0-15,1 3 4 0,-1 1 0 0,1 0 3 16,0 3 0-16,5 0 2 0,1 0-1 0,5-1-2 15,6-1 0-15,-1 0-5 0,1 1-1 0,5-3-5 16,3-1-1-16,0-2-2 0,1 0-5 0,5-4-7 16,-1 2-23-16,8-3-33 0,2-2 53 0,5 0-31 15,8-1-18-15</inkml:trace>
  <inkml:trace contextRef="#ctx0" brushRef="#br0" timeOffset="39968.28">14356 8290 996 0,'2'-4'452'0,"-2"-1"-259"0,0 3-89 0,0-1 34 15,0-1-8-15,2-2-16 0,1 5-25 0,-2-5-12 16,1 4-11-16,0 1-9 0,0 1-24 15,1 1-5-15,1 7-2 0,-2-4-4 0,0 6-3 16,3 0 1-16,-4 10-2 0,2-2-3 0,-1 5-3 16,-1 5-2-16,-2 6-2 0,1 1 2 0,-2-2-4 0,0 9-3 0,-2 4 0 15,0 3 1-15,-3-6-1 0,1 2 1 0,-1 0-1 16,0 9-1-16,-2-4-1 0,0 0 2 0,1-7-1 16,0 5-1-16,-2-1-1 0,1-3 1 15,0-4-2-15,0-5 1 0,-1 0 0 0,1-6 2 16,2-1-2-16,-3-7 4 0,1 0-1 0,1-5-1 15,1-2 3-15,0-5-2 0,-1 2 0 0,3-6-1 16,-1-1 0-16,3-4-3 0,-2 0 0 0,3-5-1 16,0 1-1-16,2-2 0 0,1-4 0 0,2 1 0 15,2-3-2-15,-2 3 5 0,4-2-2 0,2 1 1 16,-3 0 2-16,1 2-1 0,1 1 0 0,1 2 1 0,2 2 0 16,6 3-1-16,-4 0 1 0,5 4-1 0,7 3 0 15,2 2-1-15,5 1 0 0,1 2-1 0,5 1 1 16,0 1-1-16,5 2 0 0,-2-4 2 0,3 1-1 15,-2-1 1-15,2 0 0 0,7-3 0 0,-1 0 0 16,-1-1 0-16,7-5-1 0,-1 4 1 0,1-7-2 16,0 1 2-16,1-7 0 0,1 2-2 0,0-3 1 15,3-1 1-15,-2-1 0 0,-4-1 1 0,-4 1 1 16,-8 1 0-16,8-1 2 0,1 2 4 0,-13-3 3 16,0 3 4-16,2 2 1 0,3-2 3 15,-3 4 2-15,3-2-3 0,-10 2 0 0,1 3 0 16,2 3-4-16,-6 2-3 0,-2-1-1 0,-4 4-4 15,3 1-1-15,-6 4 1 0,0 1 1 0,-4 2-2 16,1-2 3-16,-5 1-4 0,0 2 1 0,0 1 0 16,-2-2 2-16,-1-2-2 0,-2-1 0 0,1-3-1 15,-2-2 1-15,0 0 1 0,0-1-1 0,-5-5 5 16,0 0-1-16,1-1 1 0,1-1 1 0,-2-2 0 0,-2 0-1 0,1-6-1 16,-1 0 2-16,6 2-7 0,-3-2 1 0,-4 0-1 15,0-3-1-15,2 0-2 0,0-1 0 16,-1 2-1-16,2 1-2 0,-7-3 1 0,4 2-2 15,4-1-1-15,0 2-1 0,-3-2 2 0,4 2-1 16,-2-2-2-16,4-1 1 0,-2 0 2 0,2-2-1 16,-2-1 0-16,-2-4 3 0,4 2 0 0,-1-1-1 15,0-3 2-15,1-6 0 0,-2 1 0 0,-1-7 0 16,1 0 0-16,3 5 0 0,-4-11 0 0,5-6-3 16,-1 2 1-16,-4 4 1 0,5-1 1 0,-3 1 0 0,-1-4-1 15,1 7 1-15,0-5 0 0,-1 12 0 0,-2-1 1 16,1-1 0-16,3 3 0 0,-3 2-1 0,1 5 0 15,-1 0-1-15,1 4 1 0,-2 1 0 0,0 5 0 16,-1 1 0-16,2 5 1 0,-2 1-1 0,-1 2 3 16,0-2 1-16,-2 3-1 0,-1 2 0 0,-3 3-1 15,2-4 1-15,-2 4-1 0,-2 1 0 0,-1-1-1 16,2 1 0-16,0 2-1 0,-1-2 2 0,3 0 0 16,-3-3-2-16,-1 0 0 0,5 2 0 0,-1-2 2 15,1-2-2-15,-2 0 1 0,-2-3-1 16,1-1-1-16,1 1 1 0,3 0 2 0,-5-3 0 15,-3 0-1-15,3 1 0 0,-5-1 1 0,2 1 0 0,-2 1 2 16,-4-2-2-16,-7 1 0 0,-1 0 0 16,1 1 0-16,-5 3 0 0,-2-3 0 0,-5 3 0 15,2-1-1-15,-6-2 1 0,1 3 0 0,-1-2 1 16,-2 2 0-16,-8-3-2 0,2 1 1 0,-2-3 1 16,-1 2 0-16,0-3-1 0,-1-2-2 0,4 0 1 0,3 0 0 15,-8-4 0-15,-3 1 0 0,7-1-1 0,-2 0 0 0,-3 3-1 16,-6-2 1-16,-3-4-2 0,-2 2 0 0,5 2 1 15,-7 0-2-15,0 3 1 0,-2-3 0 0,4 4-1 16,3 3 0-16,-1 0 0 0,7 3 0 16,2 0-1-16,6 2 0 0,2-1 0 0,6-2 0 15,3 2-1-15,5-1-1 0,-2 1 2 0,14-3-3 16,-3 1 0-16,10 2-2 0,4-1 1 0,3-3-2 16,0 1 1-16,5 0 0 0,1 2 2 0,4-2 0 15,-2 1 0-15,0-1 4 0,3 3-2 0,-1 1-31 16,0 0-12-16,-3-2-9 0,-1 4-3 0,-2 2-16 0,-2 1-45 15,-7 3-16-15,2 0-16 0,-3 5 4 0,-2 0 92 16,-2 4-67-16,1 4-15 0</inkml:trace>
  <inkml:trace contextRef="#ctx0" brushRef="#br0" timeOffset="40521.83">14789 7828 1183 0,'-3'-3'462'16,"0"-5"-263"-16,-2 5-110 0,4-4 53 0,0-3-37 15,1 1-15-15,1-1-2 0,2-2-3 16,0-1-11-16,-1 1-24 0,0-1-8 0,-1 0-10 16,0 1-7-16,-1 1-6 0,0-1-2 0,-1 5-3 15,-2 0 1-15,-6 2-5 0,0 5 0 0,-4 5-1 16,0 2-3-16,-4 7-6 0,-2 6-1 0,0 7-3 15,0-1-3-15,1 2 3 0,2 7-3 0,-3 8 2 16,4 2 2-16,-1-9 0 0,5 7-1 0,6-4 3 0,-3 3-3 16,8-11-1-16,-1 6 1 0,8-16-3 0,3-9-2 15,7 3 0-15,2-14 2 0,5-6-2 0,6-12 4 16,3 1-1-16,3-12 4 0,2-4 1 0,-1-4 3 16,3 0 4-16,-9 2-1 0,0-1 3 0,-9 1 6 15,2 0 4-15,-19 9 0 0,3-3 4 0,-8 5 2 16,-5 1 0-16,-2 6 1 0,-3-2-3 0,0 6-6 15,-2 2-3-15,-2 3-6 0,3 2-3 0,0 2-4 16,3 5-9-16,0 1-35 0,2 1-27 0,1 1-36 16,4 3-47-16,3-3-75 0,8 5 154 0,12-5-120 15,-6 2-34-15</inkml:trace>
  <inkml:trace contextRef="#ctx0" brushRef="#br0" timeOffset="41656.1">15209 7499 1064 0,'-1'-2'395'0,"0"-3"-235"0,1 2-82 15,0 0 49-15,1 1-24 0,2 0 0 0,0 1-10 16,1 2 2-16,-2 1-12 0,2 3-13 16,-2 1-11-16,-1 7-21 0,0-1-5 0,-1 5-6 0,0 9-4 15,-6 5-11-15,2-2-4 0,-6 20-3 0,1-6 0 16,-3 6-5-16,0 3-2 0,-1-2-3 15,0 1-2-15,-1-4-2 0,-1-4 1 0,4-7 1 16,-1 1-1-16,2-12 3 0,2-4-1 0,3-2 0 16,-2-7 1-16,4-2 0 0,1-9-4 0,0-7-1 15,1 0-1-15,1 1-6 0,0-9-3 0,0-2-2 0,-2-3-13 16,1-5-1-16,0 0-4 0,-2 2-4 0,-3-5-12 16,2-3 3-16,-3 1 3 0,0 2 3 0,3-2 15 15,-3 2 4-15,2 0 6 0,1 1 5 0,1 6 27 16,0-2 12-16,4 10 5 0,1-3 7 0,-1 5 6 15,2-1 3-15,5 12 1 0,-2-1 2 0,4 2-3 16,-2 1-6-16,4 5 0 0,-2-3-3 0,3 5-5 16,2-5-3-16,3-2 1 0,0 2 1 0,1 1-11 15,2-6-5-15,1-1-2 0,7-3-12 0,2-3-12 16,-1 0-5-16,-4 4-9 0,4-9-24 0,-4 1-6 16,0-4-7-16,-5-2-10 0,-3 1 5 0,-2 1 8 15,-5-4 4-15,-5-2 9 0,-3 3 25 0,-1 1 8 16,-3 0 10-16,-12-2 8 0,-2 0 6 0,3 1 0 15,-3-1 0-15,1 2-2 0,-1-2 6 0,-2-1 5 16,14 8 3-16,-1-1 6 0,0 2 18 0,3 3 4 16,0 5 6-16,2 3 3 0,0 0-3 0,4 7-6 0,-4 5 4 15,4 2-4-15,-3 2-14 0,1 3-2 0,1 4-4 16,0 9 1-16,-3 7-4 0,0-3-1 0,-1-3-8 16,-2 6-2-16,6 3-3 0,-4-4 0 0,6 1-4 15,-8-8-2-15,2 1-1 0,4-4 0 0,-2-1-1 16,1-6 2-16,-3-4 0 0,-3-2-1 0,2-7 0 15,1-1 1-15,0-1 2 0,-5-11-3 0,3 2 3 16,0-6-4-16,2 2 2 0,-5-7-2 0,0 3 1 16,1-5-4-16,3-1 0 0,-1 2-1 0,1-1-2 15,0 1 2-15,2-1-3 0,4 2 0 0,-1 1 0 16,2 2 0-16,1 2 1 0,3 1 0 0,0 2-1 16,2 4-2-16,2 0 4 0,-4 2-2 0,1 6 2 15,-2-2 2-15,0 5 0 0,2 6 0 0,-1 1 2 16,0-2 1-16,1 5-1 0,0 0 0 0,1 0-2 15,5 0 0-15,-3-3 0 0,3-6 0 0,0-3 0 16,1 4 1-16,3-11 3 0,-1 0 0 0,0-6 6 16,0-1 0-16,-3-5 5 0,1 1 3 0,-2-3 6 15,-2-3 2-15,-2 2-1 0,-2-3 2 0,0 5-1 0,-5-3-1 16,-3 1-2-16,-2-4-3 0,1 5-7 16,-4-1-3-16,-2 1 0 0,1 2-3 0,-2 3 0 15,-2-3 0-15,2 7-3 0,2 5-1 0,-4 0-1 16,4 3-1-16,-1 9 0 0,-2 3-1 0,2 3-2 15,0 7-1-15,0 5-1 0,3 4 2 0,-1 1-1 16,3 4-3-16,1-3-13 0,6-5-25 0,-4 5-11 16,9-17-13-16,0 3-9 0,7-9-27 0,-3-1-10 15,11-14-15-15,-4-2-11 0,5-7-42 0,1-6-22 16,0-6-23-16,0-2-31 0,-6 1-5 0,1-6 3 0,-1-3 125 16,3-1-92-16,-9 3 103 0,0 0-21 0,-3 4 34 15,0-5 110-15,-4 3 82 0,1-1 7 0,-7 9 88 16,-1 3-20-16,0 0 53 0,-3 5 15 0,-1 4 12 15,-4 9-24-15,-2 2-14 0,-2 9-14 0,0 6-18 16,-1 6-42-16,-1-1-14 0,-1 13-13 0,1-3-17 16,2 5-30-16,-2-1-7 0,4 3-10 0,-1-2-5 15,3 2-8-15,0-3-2 0,2-3-3 0,1 0 0 16,1-7-3-16,1-4-3 0,4-8-2 0,-3 0 1 16,2-4 0-16,2-12-1 0,0-4 9 0,0-1 4 15,-1-1 0-15,0-6 5 0,1-4 3 0,0-7 10 16,1-8 0-16,-1 4 1 0,0-2-6 0,-1-5-5 15,1-3 0-15,-1-1-8 0,0 1-2 0,5 2-11 16,0 2-4-16,2 1 0 0,-1 2-3 0,3 10 0 16,1-5-2-16,-2 17 1 0,2-2-1 0,-1 9-1 15,-2-1 2-15,2 15-3 0,3 2 1 0,-3 1-30 16,3 8-16-16,1 1-25 0,1 1-32 0,1-1-146 16,2 1 188-16,3-2-124 0,0-3-72 0</inkml:trace>
  <inkml:trace contextRef="#ctx0" brushRef="#br0" timeOffset="41975.51">16696 7571 1195 0,'4'0'571'0,"-2"-1"-316"16,-4-1-150-16,-2 0 80 0,0 1-78 0,-2 1-7 16,0 2-3-16,-2 0-9 0,-2 3-28 0,-1 1-10 15,-2 5-6-15,-1-2-6 0,1 1-16 0,-2 1-3 0,-4 6-2 16,2-1-2-16,1 2-7 0,0 2-1 0,-1-2-2 15,1 4 3-15,2 2 0 0,-1 0 0 0,8-7-2 16,1 3-1-16,-2-3 3 0,7-2-2 0,2 2-1 16,5-1-1-16,-1-1-3 0,4 0 0 0,2-1 0 15,1 0 3-15,1 0-2 0,0-2 1 0,-2 1 5 16,1 0 6-16,0-1 8 0,-7 2 2 0,0-1 6 16,-3 3 3-16,-2-1 0 0,-2 1 1 0,-3 0-4 15,1-2-4-15,-6 2-7 0,-5 1-1 0,1 0-5 16,1-4-7-16,-4 0 1 0,2 0-3 0,-3-4-52 15,3-4-50-15,-3 2-83 0,8-5-181 0</inkml:trace>
  <inkml:trace contextRef="#ctx0" brushRef="#br0" timeOffset="59334.66">15721 9076 1023 0,'-2'5'428'0,"-1"-4"-269"0,2-1-84 16,1-2 18-16,4-4 11 0,3 2 2 0,0 0-3 15,2 0-20-15,2 0 0 0,-1-3-11 0,2 3-12 16,-2-1-7-16,0 5-12 0,-2-2-6 0,1 3-6 16,2 3-1-16,-5 1-6 0,0 0 1 0,1 6-1 15,0 2 0-15,-1-2-4 0,1 1-1 0,3 2-3 16,-1 0-1-16,2 0-3 0,1-1-3 16,5-1-1-16,2-3-1 0,-1 1-1 0,6-7-3 0,7-1 5 15,-2-2 1-15,4 0 1 0,2-5 0 0,7-2 1 0,3-1 3 16,6-3 2-16,-1 0 1 0,-4 0-2 15,4-1-1-15,4 1 0 0,-5-1-2 0,5 1 0 16,-1-3-4-16,2 4-2 0,2-2 0 0,-1-2-4 16,1 3 1-16,2-2-1 0,-1 0 1 0,3-4-1 15,3 6 1-15,-5-4 0 0,2 2 0 0,-2-2 2 16,0 1-2-16,3 1 2 0,-10-2-1 0,3 1 1 16,-3 0-1-16,0-3 1 0,-3 0-2 0,0 1 1 15,-6 1 0-15,-3 1-1 0,5-2 1 0,-2 2-1 16,-10-2 3-16,1 3-1 0,-2 1-1 0,6-4 2 15,-3 2-1-15,-1 0 1 0,-5 2 0 0,5-2 1 16,-4 2-4-16,0-1 1 0,1-2 2 0,-3 1 0 16,0 0 1-16,-1-1 1 0,0-3-2 0,1-2 2 15,-1 1 0-15,1-2 0 0,0 2-2 0,2-2 0 16,-2-3 0-16,4 4-1 0,-2 0 1 0,1 0-1 16,-1 0 0-16,2 0 1 0,-5 0-1 0,0 4 1 15,-2-3-1-15,-2-1-2 0,1 1 3 0,-5 3-2 0,-3-1 0 16,3-1-1-16,3 0 2 0,-4 1-3 0,-3 2 3 15,2-2-1-15,1-2-2 0,3 0 0 0,-2 0 1 16,1 2-1-16,3-3 0 0,2 2 1 0,2 0-1 16,-3 0 0-16,-3-3 0 0,3 3 0 0,-4-2 1 15,2 3 0-15,-2-1 2 0,-4-3-3 0,2 2 0 16,0 2 2-16,1-1 0 0,-1-1 0 0,-1-1-1 16,1 1 2-16,-3-2 0 0,-1-3 1 0,1 2 0 15,-3-2 0-15,0 5 0 0,-1-3-2 0,1-2 2 16,2 0-1-16,-4 3-3 0,1 0 2 0,0 0-1 0,5-3-1 15,-1 0 0-15,1 0 0 0,0 7 0 0,4-5-1 16,0 2 1-16,3 1 0 0,-4-3 0 0,2 4-2 16,3 0 1-16,-3-1 1 0,0-2 0 0,0 1 0 15,-1 0-1-15,3 0 1 0,-1 1-1 0,-1 1 2 16,-1-3 1-16,-4 2-2 0,3 3 0 0,-1-3 0 16,-1 1 2-16,0 6-1 0,-1-2 2 0,0-4-2 15,-1 5 0-15,2-4 0 0,0 2 0 16,-2 3 1-16,-3-4-2 0,9-3-2 0,-3 0 2 15,0 5-1-15,2-2 0 0,3 0-1 0,0-4 2 16,4-1-2-16,1 0 2 0,-4 1 0 0,2-1-3 16,3-2 3-16,-3 1 0 0,3-1-1 0,-1 4 0 15,3-2 1-15,0 2-1 0,0 2 2 0,-1 0 0 16,1 2 0-16,0 1-1 0,-2 1-1 0,0-1 0 16,-2 1 1-16,-2-1 0 0,-1 2 0 0,0 1 0 15,-5-1-1-15,-1-1 0 0,0 3 1 0,-1 1 0 16,1 1 0-16,-2 1 0 0,1 0-2 0,-3 1 2 0,1 3 0 15,6-1 0-15,-2 2 0 0,-4-3 0 0,3 4-2 16,1 1 1-16,-3-2 0 0,3-1-1 0,0-1 1 16,0 4-1-16,0-5 1 0,4 3 1 0,0-3 0 15,2 1 0-15,4-1-1 0,-2 2 1 0,1-3 0 16,3-1 0-16,1 1 0 0,-3 2-1 0,8-3 0 16,-3 1 2-16,0 1-1 0,0-1 1 0,-4-1-1 15,-2-2 1-15,0 5 2 0,-5-3-2 16,3-2 2-16,-4 5-1 0,-6-4 2 0,5 3-1 0,-4-1 2 15,3 1 0-15,-7-1 0 0,-2 2 1 0,2 1 1 16,2-2-2-16,-3 2 0 0,0 0 1 0,0-2-1 0,1 4 0 16,0 1-3-16,2-1 2 0,-3 0-3 0,-2 1 3 15,0 0-2-15,0 0 0 0,-1 0-1 0,-3 0 0 16,1 0 1-16,-4 1-1 0,-2-1-4 0,1 0-31 16,-2 0-18-16,0 0-24 0,0 0-31 0,-3-3-151 15,-1 0-121-15,-3-2 265 0,1-2-199 0,-1-2-132 16</inkml:trace>
  <inkml:trace contextRef="#ctx0" brushRef="#br0" timeOffset="59767.15">21686 6068 850 0,'0'-5'363'15,"0"1"-197"-15,0 2-82 0,-1-3 49 0,1 1-29 16,-1 0-21-16,-1 1 0 0,2 1-5 0,-1 0-4 16,-1 1-4-16,0 0-12 0,0 1-5 0,-1 2-4 15,1 2-6-15,1 3-2 0,-2-3-4 0,3 4-5 16,-1-2-4-16,1 0-8 0,1 1-2 0,3-4 0 15,2 3-2-15,0-2-3 0,5-1-1 0,2-2 1 16,2 4-1-16,-3-2 3 0,7 0-1 0,2 2 2 16,0-1 2-16,-1 0-2 0,2 2 0 0,-6-2-1 0,3 0 2 15,-3 1-2-15,2 0 2 0,-7-1-2 0,-3 1 2 16,-4-1 0-16,2 2 1 0,-1 2 1 16,-5 2 2-16,-6-1 4 0,-1 3 0 0,-3 0 0 0,-5 7 6 15,-3-1 0-15,-6 3-1 0,0 1 0 0,-5-1-5 16,4 3-4-16,-2-1-1 0,-2 0-3 0,5-4-8 15,1 1-1-15,4-5-2 0,-1 0 0 0,5 0-3 16,2-3-10-16,1 0-22 0,2-1-32 16,1-2-42-16,7 0-74 0,2-1 129 0,0 2-97 15,2-6-38-15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8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9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6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4:1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7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1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0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8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9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3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6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7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1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0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8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9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5:06:24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12" Type="http://schemas.openxmlformats.org/officeDocument/2006/relationships/customXml" Target="../ink/ink31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130.png"/><Relationship Id="rId5" Type="http://schemas.openxmlformats.org/officeDocument/2006/relationships/image" Target="../media/image110.png"/><Relationship Id="rId10" Type="http://schemas.openxmlformats.org/officeDocument/2006/relationships/customXml" Target="../ink/ink30.xml"/><Relationship Id="rId4" Type="http://schemas.openxmlformats.org/officeDocument/2006/relationships/customXml" Target="../ink/ink26.xml"/><Relationship Id="rId9" Type="http://schemas.openxmlformats.org/officeDocument/2006/relationships/customXml" Target="../ink/ink2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customXml" Target="../ink/ink39.xml"/><Relationship Id="rId3" Type="http://schemas.openxmlformats.org/officeDocument/2006/relationships/image" Target="../media/image140.png"/><Relationship Id="rId7" Type="http://schemas.openxmlformats.org/officeDocument/2006/relationships/image" Target="../media/image160.png"/><Relationship Id="rId12" Type="http://schemas.openxmlformats.org/officeDocument/2006/relationships/customXml" Target="../ink/ink38.xml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170.png"/><Relationship Id="rId5" Type="http://schemas.openxmlformats.org/officeDocument/2006/relationships/image" Target="../media/image15.png"/><Relationship Id="rId10" Type="http://schemas.openxmlformats.org/officeDocument/2006/relationships/customXml" Target="../ink/ink37.xml"/><Relationship Id="rId4" Type="http://schemas.openxmlformats.org/officeDocument/2006/relationships/customXml" Target="../ink/ink33.xml"/><Relationship Id="rId9" Type="http://schemas.openxmlformats.org/officeDocument/2006/relationships/customXml" Target="../ink/ink36.xml"/><Relationship Id="rId1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customXml" Target="../ink/ink47.xml"/><Relationship Id="rId18" Type="http://schemas.openxmlformats.org/officeDocument/2006/relationships/image" Target="../media/image20.png"/><Relationship Id="rId3" Type="http://schemas.openxmlformats.org/officeDocument/2006/relationships/image" Target="../media/image140.png"/><Relationship Id="rId7" Type="http://schemas.openxmlformats.org/officeDocument/2006/relationships/image" Target="../media/image160.png"/><Relationship Id="rId12" Type="http://schemas.openxmlformats.org/officeDocument/2006/relationships/customXml" Target="../ink/ink46.xml"/><Relationship Id="rId17" Type="http://schemas.openxmlformats.org/officeDocument/2006/relationships/customXml" Target="../ink/ink49.xml"/><Relationship Id="rId2" Type="http://schemas.openxmlformats.org/officeDocument/2006/relationships/customXml" Target="../ink/ink40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170.png"/><Relationship Id="rId5" Type="http://schemas.openxmlformats.org/officeDocument/2006/relationships/image" Target="../media/image15.png"/><Relationship Id="rId15" Type="http://schemas.openxmlformats.org/officeDocument/2006/relationships/customXml" Target="../ink/ink48.xml"/><Relationship Id="rId10" Type="http://schemas.openxmlformats.org/officeDocument/2006/relationships/customXml" Target="../ink/ink45.xml"/><Relationship Id="rId19" Type="http://schemas.openxmlformats.org/officeDocument/2006/relationships/customXml" Target="../ink/ink50.xml"/><Relationship Id="rId4" Type="http://schemas.openxmlformats.org/officeDocument/2006/relationships/customXml" Target="../ink/ink41.xml"/><Relationship Id="rId9" Type="http://schemas.openxmlformats.org/officeDocument/2006/relationships/customXml" Target="../ink/ink44.xml"/><Relationship Id="rId1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customXml" Target="../ink/ink58.xml"/><Relationship Id="rId18" Type="http://schemas.openxmlformats.org/officeDocument/2006/relationships/image" Target="../media/image20.png"/><Relationship Id="rId3" Type="http://schemas.openxmlformats.org/officeDocument/2006/relationships/image" Target="../media/image140.png"/><Relationship Id="rId7" Type="http://schemas.openxmlformats.org/officeDocument/2006/relationships/image" Target="../media/image160.png"/><Relationship Id="rId12" Type="http://schemas.openxmlformats.org/officeDocument/2006/relationships/customXml" Target="../ink/ink57.xml"/><Relationship Id="rId17" Type="http://schemas.openxmlformats.org/officeDocument/2006/relationships/customXml" Target="../ink/ink60.xml"/><Relationship Id="rId2" Type="http://schemas.openxmlformats.org/officeDocument/2006/relationships/customXml" Target="../ink/ink51.xml"/><Relationship Id="rId16" Type="http://schemas.openxmlformats.org/officeDocument/2006/relationships/image" Target="../media/image19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170.png"/><Relationship Id="rId5" Type="http://schemas.openxmlformats.org/officeDocument/2006/relationships/image" Target="../media/image15.png"/><Relationship Id="rId15" Type="http://schemas.openxmlformats.org/officeDocument/2006/relationships/customXml" Target="../ink/ink59.xml"/><Relationship Id="rId10" Type="http://schemas.openxmlformats.org/officeDocument/2006/relationships/customXml" Target="../ink/ink56.xml"/><Relationship Id="rId19" Type="http://schemas.openxmlformats.org/officeDocument/2006/relationships/customXml" Target="../ink/ink61.xml"/><Relationship Id="rId4" Type="http://schemas.openxmlformats.org/officeDocument/2006/relationships/customXml" Target="../ink/ink52.xml"/><Relationship Id="rId9" Type="http://schemas.openxmlformats.org/officeDocument/2006/relationships/customXml" Target="../ink/ink55.xml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icons.net/1x1/delapouite/locker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customXml" Target="../ink/ink69.xml"/><Relationship Id="rId18" Type="http://schemas.openxmlformats.org/officeDocument/2006/relationships/image" Target="../media/image200.png"/><Relationship Id="rId3" Type="http://schemas.openxmlformats.org/officeDocument/2006/relationships/image" Target="../media/image140.png"/><Relationship Id="rId21" Type="http://schemas.openxmlformats.org/officeDocument/2006/relationships/image" Target="../media/image210.png"/><Relationship Id="rId7" Type="http://schemas.openxmlformats.org/officeDocument/2006/relationships/image" Target="../media/image160.png"/><Relationship Id="rId12" Type="http://schemas.openxmlformats.org/officeDocument/2006/relationships/customXml" Target="../ink/ink68.xml"/><Relationship Id="rId17" Type="http://schemas.openxmlformats.org/officeDocument/2006/relationships/customXml" Target="../ink/ink71.xml"/><Relationship Id="rId2" Type="http://schemas.openxmlformats.org/officeDocument/2006/relationships/customXml" Target="../ink/ink62.xml"/><Relationship Id="rId16" Type="http://schemas.openxmlformats.org/officeDocument/2006/relationships/image" Target="../media/image190.png"/><Relationship Id="rId20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170.png"/><Relationship Id="rId5" Type="http://schemas.openxmlformats.org/officeDocument/2006/relationships/image" Target="../media/image15.png"/><Relationship Id="rId15" Type="http://schemas.openxmlformats.org/officeDocument/2006/relationships/customXml" Target="../ink/ink70.xml"/><Relationship Id="rId10" Type="http://schemas.openxmlformats.org/officeDocument/2006/relationships/customXml" Target="../ink/ink67.xml"/><Relationship Id="rId19" Type="http://schemas.openxmlformats.org/officeDocument/2006/relationships/customXml" Target="../ink/ink72.xml"/><Relationship Id="rId4" Type="http://schemas.openxmlformats.org/officeDocument/2006/relationships/customXml" Target="../ink/ink63.xml"/><Relationship Id="rId9" Type="http://schemas.openxmlformats.org/officeDocument/2006/relationships/customXml" Target="../ink/ink66.xml"/><Relationship Id="rId14" Type="http://schemas.openxmlformats.org/officeDocument/2006/relationships/image" Target="../media/image180.png"/><Relationship Id="rId22" Type="http://schemas.openxmlformats.org/officeDocument/2006/relationships/customXml" Target="../ink/ink7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customXml" Target="../ink/ink82.xml"/><Relationship Id="rId18" Type="http://schemas.openxmlformats.org/officeDocument/2006/relationships/image" Target="../media/image200.png"/><Relationship Id="rId3" Type="http://schemas.openxmlformats.org/officeDocument/2006/relationships/image" Target="../media/image140.png"/><Relationship Id="rId21" Type="http://schemas.openxmlformats.org/officeDocument/2006/relationships/image" Target="../media/image210.png"/><Relationship Id="rId7" Type="http://schemas.openxmlformats.org/officeDocument/2006/relationships/image" Target="../media/image160.png"/><Relationship Id="rId12" Type="http://schemas.openxmlformats.org/officeDocument/2006/relationships/customXml" Target="../ink/ink81.xml"/><Relationship Id="rId17" Type="http://schemas.openxmlformats.org/officeDocument/2006/relationships/customXml" Target="../ink/ink84.xml"/><Relationship Id="rId2" Type="http://schemas.openxmlformats.org/officeDocument/2006/relationships/customXml" Target="../ink/ink75.xml"/><Relationship Id="rId16" Type="http://schemas.openxmlformats.org/officeDocument/2006/relationships/image" Target="../media/image190.png"/><Relationship Id="rId20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1" Type="http://schemas.openxmlformats.org/officeDocument/2006/relationships/image" Target="../media/image170.png"/><Relationship Id="rId5" Type="http://schemas.openxmlformats.org/officeDocument/2006/relationships/image" Target="../media/image15.png"/><Relationship Id="rId15" Type="http://schemas.openxmlformats.org/officeDocument/2006/relationships/customXml" Target="../ink/ink83.xml"/><Relationship Id="rId10" Type="http://schemas.openxmlformats.org/officeDocument/2006/relationships/customXml" Target="../ink/ink80.xml"/><Relationship Id="rId19" Type="http://schemas.openxmlformats.org/officeDocument/2006/relationships/customXml" Target="../ink/ink85.xml"/><Relationship Id="rId4" Type="http://schemas.openxmlformats.org/officeDocument/2006/relationships/customXml" Target="../ink/ink76.xml"/><Relationship Id="rId9" Type="http://schemas.openxmlformats.org/officeDocument/2006/relationships/customXml" Target="../ink/ink79.xml"/><Relationship Id="rId14" Type="http://schemas.openxmlformats.org/officeDocument/2006/relationships/image" Target="../media/image180.png"/><Relationship Id="rId22" Type="http://schemas.openxmlformats.org/officeDocument/2006/relationships/customXml" Target="../ink/ink8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0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0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customXml" Target="../ink/ink17.xml"/><Relationship Id="rId4" Type="http://schemas.openxmlformats.org/officeDocument/2006/relationships/customXml" Target="../ink/ink13.xml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2514600"/>
          </a:xfrm>
        </p:spPr>
        <p:txBody>
          <a:bodyPr anchor="ctr"/>
          <a:lstStyle/>
          <a:p>
            <a:pPr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altLang="en-US" sz="4000" dirty="0"/>
              <a:t>Object Oriented Programming</a:t>
            </a:r>
            <a:br>
              <a:rPr lang="en-US" altLang="en-US" sz="4000" dirty="0"/>
            </a:br>
            <a:r>
              <a:rPr lang="en-US" altLang="en-US" sz="4000" dirty="0"/>
              <a:t>(in         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1026" name="Picture 2" descr="Java Logo Black and White (1) – Brands Logos">
            <a:extLst>
              <a:ext uri="{FF2B5EF4-FFF2-40B4-BE49-F238E27FC236}">
                <a16:creationId xmlns:a16="http://schemas.microsoft.com/office/drawing/2014/main" id="{B8DAF3A1-2272-9856-95C5-5F2B26FB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28634"/>
            <a:ext cx="1455817" cy="145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3E519-AB6F-8A05-ABBB-AEAE27A83BB8}"/>
              </a:ext>
            </a:extLst>
          </p:cNvPr>
          <p:cNvSpPr txBox="1"/>
          <p:nvPr/>
        </p:nvSpPr>
        <p:spPr>
          <a:xfrm>
            <a:off x="685800" y="3491314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461F-FAA0-66CB-5C2B-87366445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7991-EA8B-D713-E672-0407D3D9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intrinsic/primitive datatype has a matching “wrapper” class</a:t>
            </a:r>
          </a:p>
          <a:p>
            <a:pPr lvl="1"/>
            <a:r>
              <a:rPr lang="en-US" dirty="0"/>
              <a:t>int ↔ Integer</a:t>
            </a:r>
          </a:p>
          <a:p>
            <a:pPr lvl="1"/>
            <a:r>
              <a:rPr lang="en-US" dirty="0"/>
              <a:t>double ↔ Double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↔ Boolean</a:t>
            </a:r>
          </a:p>
          <a:p>
            <a:pPr lvl="1"/>
            <a:r>
              <a:rPr lang="en-US" dirty="0"/>
              <a:t>double ↔ Double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FD33-BEA2-C86F-9C03-964FD27C8D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0496E-6665-0801-33CA-1F438C16E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D84D4-B4BC-1D6D-70DF-1EF8E70653F6}"/>
              </a:ext>
            </a:extLst>
          </p:cNvPr>
          <p:cNvSpPr txBox="1"/>
          <p:nvPr/>
        </p:nvSpPr>
        <p:spPr>
          <a:xfrm>
            <a:off x="4953000" y="2667000"/>
            <a:ext cx="35814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+mn-lt"/>
              </a:rPr>
              <a:t>Boxing</a:t>
            </a:r>
            <a:r>
              <a:rPr lang="en-US" dirty="0">
                <a:latin typeface="+mn-lt"/>
              </a:rPr>
              <a:t> – converting an intrinsic variable to an object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u="sng" dirty="0">
                <a:latin typeface="+mn-lt"/>
              </a:rPr>
              <a:t>Unboxing</a:t>
            </a:r>
            <a:r>
              <a:rPr lang="en-US" dirty="0">
                <a:latin typeface="+mn-lt"/>
              </a:rPr>
              <a:t> – converting an object to an intrinsic variable</a:t>
            </a:r>
          </a:p>
        </p:txBody>
      </p:sp>
    </p:spTree>
    <p:extLst>
      <p:ext uri="{BB962C8B-B14F-4D97-AF65-F5344CB8AC3E}">
        <p14:creationId xmlns:p14="http://schemas.microsoft.com/office/powerpoint/2010/main" val="418999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6AC-2178-E009-A23A-EA5775EF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and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969D-0890-403E-0D67-80E56442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038600"/>
          </a:xfrm>
        </p:spPr>
        <p:txBody>
          <a:bodyPr/>
          <a:lstStyle/>
          <a:p>
            <a:r>
              <a:rPr lang="en-US" dirty="0"/>
              <a:t>Java will automatically promote variables when needed</a:t>
            </a:r>
          </a:p>
          <a:p>
            <a:pPr lvl="1"/>
            <a:r>
              <a:rPr lang="en-US" dirty="0"/>
              <a:t>Smaller → larger data = no loss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Try it out with int, float, double, </a:t>
            </a:r>
            <a:r>
              <a:rPr lang="en-US" dirty="0" err="1"/>
              <a:t>boolean</a:t>
            </a:r>
            <a:r>
              <a:rPr lang="en-US" dirty="0"/>
              <a:t>??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When reducing data type size, you must explicitly typecast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FFEA1-DCC4-9BFB-7389-43C122DC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23E0-1165-4B7C-AF89-DB84F1ABE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C1C1-D04C-013A-D559-A825F52B9C77}"/>
              </a:ext>
            </a:extLst>
          </p:cNvPr>
          <p:cNvSpPr txBox="1"/>
          <p:nvPr/>
        </p:nvSpPr>
        <p:spPr>
          <a:xfrm>
            <a:off x="3028950" y="4984402"/>
            <a:ext cx="308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7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E9D6-4BBD-69DC-5080-C1167196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A07A-C8FD-2CB0-4669-AD582F88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have:</a:t>
            </a:r>
          </a:p>
          <a:p>
            <a:pPr lvl="1"/>
            <a:r>
              <a:rPr lang="en-US" dirty="0"/>
              <a:t>Fields (member data)</a:t>
            </a:r>
          </a:p>
          <a:p>
            <a:pPr lvl="1"/>
            <a:r>
              <a:rPr lang="en-US" dirty="0"/>
              <a:t>Methods (functions)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80989-F971-8DF1-A914-DFD53B0C6E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C2E0-F573-1019-1B66-6C61736A8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93B2E1E-311D-FF08-125C-9085C386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2705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6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384A-AAC0-686C-547B-1F895A4A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2B0B-958A-7E23-8B4B-50283B3E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Getters and setters catch bad data </a:t>
            </a:r>
            <a:r>
              <a:rPr lang="en-US" u="sng" dirty="0"/>
              <a:t>early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FA4E-50D2-8691-F3DA-880BDB38B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3B5A7-0365-1250-0ED0-25D8D2C62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DA897-24A5-6E7F-8F54-830555023753}"/>
              </a:ext>
            </a:extLst>
          </p:cNvPr>
          <p:cNvSpPr txBox="1"/>
          <p:nvPr/>
        </p:nvSpPr>
        <p:spPr>
          <a:xfrm>
            <a:off x="1143000" y="1997839"/>
            <a:ext cx="7162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Squares must have a positive side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lenghth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RuntimeException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"Negative side length not allowed"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AC9D8D-D624-A3C7-8358-648F7A2878D8}"/>
              </a:ext>
            </a:extLst>
          </p:cNvPr>
          <p:cNvSpPr txBox="1">
            <a:spLocks/>
          </p:cNvSpPr>
          <p:nvPr/>
        </p:nvSpPr>
        <p:spPr bwMode="auto">
          <a:xfrm>
            <a:off x="381000" y="51816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(What does this class look like in UML?)</a:t>
            </a:r>
          </a:p>
        </p:txBody>
      </p:sp>
    </p:spTree>
    <p:extLst>
      <p:ext uri="{BB962C8B-B14F-4D97-AF65-F5344CB8AC3E}">
        <p14:creationId xmlns:p14="http://schemas.microsoft.com/office/powerpoint/2010/main" val="182764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E9CF-C03B-BE0C-4DF4-031173CF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EB84-E6B3-514E-6921-1820BB17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names &amp; case</a:t>
            </a:r>
          </a:p>
          <a:p>
            <a:r>
              <a:rPr lang="en-US" dirty="0" err="1"/>
              <a:t>JavaDoc</a:t>
            </a:r>
            <a:endParaRPr lang="en-US" dirty="0"/>
          </a:p>
          <a:p>
            <a:pPr lvl="1"/>
            <a:r>
              <a:rPr lang="en-US" dirty="0"/>
              <a:t>Classes: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Methods: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2AD3C-82BA-F894-273C-7C7113FCDE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FD65-EE1B-65D8-9F2C-E637FE4114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6E1E0-6200-A407-5397-49BBE09B8F9E}"/>
              </a:ext>
            </a:extLst>
          </p:cNvPr>
          <p:cNvSpPr txBox="1"/>
          <p:nvPr/>
        </p:nvSpPr>
        <p:spPr>
          <a:xfrm>
            <a:off x="3208374" y="1637855"/>
            <a:ext cx="45720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Song - a class to hold song details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@author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Michael Raymer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@since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1/12/2024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@reference 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Song 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title;     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Title of the song</a:t>
            </a:r>
            <a:endParaRPr lang="en-US" sz="11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2FCC1-5ABC-E941-1A2F-40EB44F11E80}"/>
              </a:ext>
            </a:extLst>
          </p:cNvPr>
          <p:cNvSpPr txBox="1"/>
          <p:nvPr/>
        </p:nvSpPr>
        <p:spPr>
          <a:xfrm>
            <a:off x="3211919" y="3733800"/>
            <a:ext cx="45720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/***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Song - Create a new song with a title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Detailed description of the constructor goes here.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It can be multiple lines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The title of the new song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Song(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title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6113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F035-1178-A58D-0AB8-F373BE7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308F-AF51-66D9-C7EE-EC3BB601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143000"/>
          </a:xfrm>
        </p:spPr>
        <p:txBody>
          <a:bodyPr/>
          <a:lstStyle/>
          <a:p>
            <a:r>
              <a:rPr lang="en-US" dirty="0"/>
              <a:t>We get all the fields and methods of another class in one line of code.  No code copying!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4F7E8-0C99-FB54-B12C-1665792B69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013A-017C-EC76-5BFA-6FA85B3E3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096B5-925F-C966-AD24-6CE9DD79D2E5}"/>
              </a:ext>
            </a:extLst>
          </p:cNvPr>
          <p:cNvSpPr txBox="1"/>
          <p:nvPr/>
        </p:nvSpPr>
        <p:spPr>
          <a:xfrm>
            <a:off x="4800600" y="3276600"/>
            <a:ext cx="69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61FDE-6497-5C14-8E62-C5E91D62C04C}"/>
              </a:ext>
            </a:extLst>
          </p:cNvPr>
          <p:cNvSpPr txBox="1"/>
          <p:nvPr/>
        </p:nvSpPr>
        <p:spPr>
          <a:xfrm>
            <a:off x="4800600" y="4782412"/>
            <a:ext cx="69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83D2DE9-1CD2-47B2-3F3C-72A9708A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2" y="2100697"/>
            <a:ext cx="5303838" cy="445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D441A2-F75E-DEAB-00F4-EAA421F5A9E5}"/>
                  </a:ext>
                </a:extLst>
              </p14:cNvPr>
              <p14:cNvContentPartPr/>
              <p14:nvPr/>
            </p14:nvContentPartPr>
            <p14:xfrm>
              <a:off x="486720" y="2036520"/>
              <a:ext cx="7639560" cy="283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D441A2-F75E-DEAB-00F4-EAA421F5A9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360" y="2027160"/>
                <a:ext cx="7658280" cy="28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73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E642-22F1-1E02-91A0-B439602A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Polymorphism:  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E90C-A18C-2C03-2CFA-8AE005C0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/>
              <a:t>@Override </a:t>
            </a:r>
            <a:r>
              <a:rPr lang="en-US" dirty="0"/>
              <a:t>prevents method name typos</a:t>
            </a:r>
          </a:p>
          <a:p>
            <a:pPr>
              <a:spcBef>
                <a:spcPts val="1800"/>
              </a:spcBef>
            </a:pPr>
            <a:r>
              <a:rPr lang="en-US" b="1" dirty="0"/>
              <a:t>super() </a:t>
            </a:r>
            <a:r>
              <a:rPr lang="en-US" dirty="0"/>
              <a:t>calls the superclass constructor</a:t>
            </a:r>
          </a:p>
          <a:p>
            <a:pPr>
              <a:spcBef>
                <a:spcPts val="1800"/>
              </a:spcBef>
            </a:pPr>
            <a:r>
              <a:rPr lang="en-US" b="1" dirty="0" err="1"/>
              <a:t>super.methodName</a:t>
            </a:r>
            <a:r>
              <a:rPr lang="en-US" b="1" dirty="0"/>
              <a:t>() </a:t>
            </a:r>
            <a:r>
              <a:rPr lang="en-US" dirty="0"/>
              <a:t>calls superclass methods</a:t>
            </a:r>
          </a:p>
          <a:p>
            <a:endParaRPr lang="en-US" dirty="0"/>
          </a:p>
          <a:p>
            <a:r>
              <a:rPr lang="en-US" i="1" u="sng" dirty="0"/>
              <a:t>Use these to avoid re-typing/copying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586B-5C71-E336-116F-0A044208A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A492-9517-D93F-5144-95FC592673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65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0FCF-27C8-9656-E4F1-582CA67E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E81A-5A8D-B6F1-99FD-1B55ACCD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4876800" cy="3810000"/>
          </a:xfrm>
        </p:spPr>
        <p:txBody>
          <a:bodyPr/>
          <a:lstStyle/>
          <a:p>
            <a:r>
              <a:rPr lang="en-US" dirty="0"/>
              <a:t>Child class methods </a:t>
            </a:r>
            <a:r>
              <a:rPr lang="en-US" b="1" dirty="0"/>
              <a:t>override</a:t>
            </a:r>
            <a:r>
              <a:rPr lang="en-US" dirty="0"/>
              <a:t> parent methods</a:t>
            </a:r>
          </a:p>
          <a:p>
            <a:pPr lvl="1"/>
            <a:r>
              <a:rPr lang="en-US" dirty="0"/>
              <a:t>Reference variable determines which methods </a:t>
            </a:r>
            <a:r>
              <a:rPr lang="en-US" b="1" dirty="0"/>
              <a:t>can</a:t>
            </a:r>
            <a:r>
              <a:rPr lang="en-US" dirty="0"/>
              <a:t> be called</a:t>
            </a:r>
          </a:p>
          <a:p>
            <a:pPr lvl="1"/>
            <a:r>
              <a:rPr lang="en-US" dirty="0"/>
              <a:t>Object type determines which </a:t>
            </a:r>
            <a:r>
              <a:rPr lang="en-US" b="1" dirty="0"/>
              <a:t>version</a:t>
            </a:r>
            <a:r>
              <a:rPr lang="en-US" dirty="0"/>
              <a:t> of a method is called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AC43-9149-C467-6047-DBFD80578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83D3C-7B39-B993-CE5A-A550B25C5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0FB161-B8DE-55F4-0EA9-231C4FA57CA1}"/>
              </a:ext>
            </a:extLst>
          </p:cNvPr>
          <p:cNvSpPr txBox="1">
            <a:spLocks/>
          </p:cNvSpPr>
          <p:nvPr/>
        </p:nvSpPr>
        <p:spPr bwMode="auto">
          <a:xfrm>
            <a:off x="381000" y="1143000"/>
            <a:ext cx="7429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name, many methods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13B9A1-10E4-FFB4-4A61-E75649C37928}"/>
                  </a:ext>
                </a:extLst>
              </p14:cNvPr>
              <p14:cNvContentPartPr/>
              <p14:nvPr/>
            </p14:nvContentPartPr>
            <p14:xfrm>
              <a:off x="5562739" y="3664992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13B9A1-10E4-FFB4-4A61-E75649C37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6619" y="3658872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FDBD31-1B3D-9F0D-257F-48D65F9161F9}"/>
              </a:ext>
            </a:extLst>
          </p:cNvPr>
          <p:cNvCxnSpPr>
            <a:cxnSpLocks/>
          </p:cNvCxnSpPr>
          <p:nvPr/>
        </p:nvCxnSpPr>
        <p:spPr>
          <a:xfrm>
            <a:off x="6864499" y="2415867"/>
            <a:ext cx="0" cy="1278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02C0F5-EFB0-A8A3-CBA1-566C94595539}"/>
                  </a:ext>
                </a:extLst>
              </p14:cNvPr>
              <p14:cNvContentPartPr/>
              <p14:nvPr/>
            </p14:nvContentPartPr>
            <p14:xfrm>
              <a:off x="6172200" y="2232220"/>
              <a:ext cx="1529640" cy="57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02C0F5-EFB0-A8A3-CBA1-566C94595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6080" y="222610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99D5D84-5139-1E7C-3753-B62BDD172940}"/>
              </a:ext>
            </a:extLst>
          </p:cNvPr>
          <p:cNvSpPr txBox="1"/>
          <p:nvPr/>
        </p:nvSpPr>
        <p:spPr>
          <a:xfrm>
            <a:off x="6015133" y="167416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Raider 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27BB6-57C4-7D00-53EA-51E70D1F2527}"/>
              </a:ext>
            </a:extLst>
          </p:cNvPr>
          <p:cNvSpPr txBox="1"/>
          <p:nvPr/>
        </p:nvSpPr>
        <p:spPr>
          <a:xfrm>
            <a:off x="5799056" y="4152763"/>
            <a:ext cx="21178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>
                <a:latin typeface="Speak Pro" panose="020F0502020204030204" pitchFamily="34" charset="0"/>
              </a:rPr>
              <a:t>lastName</a:t>
            </a:r>
            <a:r>
              <a:rPr lang="en-US" sz="1900" dirty="0">
                <a:latin typeface="Speak Pro" panose="020F0502020204030204" pitchFamily="34" charset="0"/>
              </a:rPr>
              <a:t>: “Raymer”</a:t>
            </a:r>
          </a:p>
          <a:p>
            <a:r>
              <a:rPr lang="en-US" sz="1900" dirty="0" err="1">
                <a:latin typeface="Speak Pro" panose="020F0502020204030204" pitchFamily="34" charset="0"/>
              </a:rPr>
              <a:t>firstName</a:t>
            </a:r>
            <a:r>
              <a:rPr lang="en-US" sz="1900" dirty="0">
                <a:latin typeface="Speak Pro" panose="020F0502020204030204" pitchFamily="34" charset="0"/>
              </a:rPr>
              <a:t>: “Mike”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UID: 00001234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GPA: 3.85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47398-5863-30F9-E15E-6D222F454E62}"/>
              </a:ext>
            </a:extLst>
          </p:cNvPr>
          <p:cNvSpPr txBox="1"/>
          <p:nvPr/>
        </p:nvSpPr>
        <p:spPr>
          <a:xfrm>
            <a:off x="6067559" y="381000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</p:txBody>
      </p:sp>
    </p:spTree>
    <p:extLst>
      <p:ext uri="{BB962C8B-B14F-4D97-AF65-F5344CB8AC3E}">
        <p14:creationId xmlns:p14="http://schemas.microsoft.com/office/powerpoint/2010/main" val="215484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300-B836-60F3-3A40-4EA311AE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0C92-739B-8489-DA02-D0C84088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Memory:  The Stack and the Heap</a:t>
            </a:r>
          </a:p>
          <a:p>
            <a:r>
              <a:rPr lang="en-US" dirty="0"/>
              <a:t>Variable shadowing</a:t>
            </a:r>
          </a:p>
          <a:p>
            <a:r>
              <a:rPr lang="en-US" dirty="0"/>
              <a:t>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8877B-F0AF-7F89-75D5-E404DA249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83418-73D7-2953-399B-5885A3196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F795B1-8A9D-773A-CFC0-EDA3FD7D7CB3}"/>
                  </a:ext>
                </a:extLst>
              </p14:cNvPr>
              <p14:cNvContentPartPr/>
              <p14:nvPr/>
            </p14:nvContentPartPr>
            <p14:xfrm>
              <a:off x="1143000" y="4343400"/>
              <a:ext cx="1529640" cy="57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F795B1-8A9D-773A-CFC0-EDA3FD7D7C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880" y="43372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2F68D7-B558-6306-C9D9-E27DB98DC974}"/>
              </a:ext>
            </a:extLst>
          </p:cNvPr>
          <p:cNvSpPr txBox="1"/>
          <p:nvPr/>
        </p:nvSpPr>
        <p:spPr>
          <a:xfrm>
            <a:off x="985933" y="378534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Raider 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403AC-55A6-F322-B2D2-58894BDE86F7}"/>
                  </a:ext>
                </a:extLst>
              </p14:cNvPr>
              <p14:cNvContentPartPr/>
              <p14:nvPr/>
            </p14:nvContentPartPr>
            <p14:xfrm>
              <a:off x="5562739" y="3664992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403AC-55A6-F322-B2D2-58894BDE8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6619" y="3658872"/>
                <a:ext cx="2615760" cy="2005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28431A-F070-3635-DF23-E5C0F04208B9}"/>
              </a:ext>
            </a:extLst>
          </p:cNvPr>
          <p:cNvSpPr txBox="1"/>
          <p:nvPr/>
        </p:nvSpPr>
        <p:spPr>
          <a:xfrm>
            <a:off x="5799056" y="4152763"/>
            <a:ext cx="21178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>
                <a:latin typeface="Speak Pro" panose="020F0502020204030204" pitchFamily="34" charset="0"/>
              </a:rPr>
              <a:t>lastName</a:t>
            </a:r>
            <a:r>
              <a:rPr lang="en-US" sz="1900" dirty="0">
                <a:latin typeface="Speak Pro" panose="020F0502020204030204" pitchFamily="34" charset="0"/>
              </a:rPr>
              <a:t>: “Raymer”</a:t>
            </a:r>
          </a:p>
          <a:p>
            <a:r>
              <a:rPr lang="en-US" sz="1900" dirty="0" err="1">
                <a:latin typeface="Speak Pro" panose="020F0502020204030204" pitchFamily="34" charset="0"/>
              </a:rPr>
              <a:t>firstName</a:t>
            </a:r>
            <a:r>
              <a:rPr lang="en-US" sz="1900" dirty="0">
                <a:latin typeface="Speak Pro" panose="020F0502020204030204" pitchFamily="34" charset="0"/>
              </a:rPr>
              <a:t>: “Mike”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UID: 00001234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GPA: 3.85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6D6FD-C325-3A29-A006-953C2FE46179}"/>
              </a:ext>
            </a:extLst>
          </p:cNvPr>
          <p:cNvSpPr txBox="1"/>
          <p:nvPr/>
        </p:nvSpPr>
        <p:spPr>
          <a:xfrm>
            <a:off x="6067559" y="381000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ED18F1-CF59-EBDD-06AA-97F0B4A4724D}"/>
              </a:ext>
            </a:extLst>
          </p:cNvPr>
          <p:cNvCxnSpPr>
            <a:cxnSpLocks/>
          </p:cNvCxnSpPr>
          <p:nvPr/>
        </p:nvCxnSpPr>
        <p:spPr>
          <a:xfrm>
            <a:off x="1828800" y="4648200"/>
            <a:ext cx="37339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4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791-13E6-2DF0-93F2-1260E5E6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vs Containment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4AB49-2A83-8F71-A5A1-D46064A6E8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1933E-E7C1-C435-C9A5-286AD26D29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472A54-89D7-B022-68B9-3CFC3463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219200"/>
            <a:ext cx="4248150" cy="23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589CC-5074-BF88-991C-ECDE0A6F3A66}"/>
              </a:ext>
            </a:extLst>
          </p:cNvPr>
          <p:cNvSpPr txBox="1"/>
          <p:nvPr/>
        </p:nvSpPr>
        <p:spPr>
          <a:xfrm>
            <a:off x="3886200" y="1752600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5DB6165-481A-2760-F5CA-6E46C78DB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38" y="3733800"/>
            <a:ext cx="326612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66A6C-9746-A433-73DA-9DA31DED324E}"/>
              </a:ext>
            </a:extLst>
          </p:cNvPr>
          <p:cNvSpPr txBox="1"/>
          <p:nvPr/>
        </p:nvSpPr>
        <p:spPr>
          <a:xfrm>
            <a:off x="3810000" y="4121132"/>
            <a:ext cx="99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346720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5115-5172-12AB-514D-A4233100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CAB1-6A32-D13E-93B0-A3E1C589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HelloWorld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B8727-5967-4802-82E8-42762B6B45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E6F80-DDFE-63A8-C2EB-B3A5CB838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5EFE3-0C45-8A53-B543-7E45D11B6640}"/>
                  </a:ext>
                </a:extLst>
              </p14:cNvPr>
              <p14:cNvContentPartPr/>
              <p14:nvPr/>
            </p14:nvContentPartPr>
            <p14:xfrm>
              <a:off x="1770840" y="1703880"/>
              <a:ext cx="977040" cy="42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5EFE3-0C45-8A53-B543-7E45D11B6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480" y="1694520"/>
                <a:ext cx="995760" cy="4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93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0A19-8C0F-1B02-0475-B975E11D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AB00-A63B-B641-3F3F-40624583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209800"/>
          </a:xfrm>
        </p:spPr>
        <p:txBody>
          <a:bodyPr/>
          <a:lstStyle/>
          <a:p>
            <a:r>
              <a:rPr lang="en-US" dirty="0"/>
              <a:t>Useful when we </a:t>
            </a:r>
            <a:r>
              <a:rPr lang="en-US" b="1" dirty="0"/>
              <a:t>only</a:t>
            </a:r>
            <a:r>
              <a:rPr lang="en-US" dirty="0"/>
              <a:t> want subclasses</a:t>
            </a:r>
          </a:p>
          <a:p>
            <a:r>
              <a:rPr lang="en-US" dirty="0"/>
              <a:t>Contain data, methods (with default code), and </a:t>
            </a:r>
            <a:r>
              <a:rPr lang="en-US" b="1" dirty="0"/>
              <a:t>abstract methods</a:t>
            </a:r>
            <a:r>
              <a:rPr lang="en-US" dirty="0"/>
              <a:t>, which must be defined by the child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F0C7B-56A4-A0C2-0F8B-BA94557F93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07BE7-D98C-9FB3-8E6C-0E284E8EB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D0CEA-4703-F853-B834-05F4053A93C6}"/>
              </a:ext>
            </a:extLst>
          </p:cNvPr>
          <p:cNvSpPr txBox="1"/>
          <p:nvPr/>
        </p:nvSpPr>
        <p:spPr>
          <a:xfrm>
            <a:off x="1828800" y="3657601"/>
            <a:ext cx="66240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abstract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916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BB0A-5BB1-5B07-5FFF-25010006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26CD-55BD-597F-2047-220F9D47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r>
              <a:rPr lang="en-US" dirty="0"/>
              <a:t>More limited than abstract classes</a:t>
            </a:r>
          </a:p>
          <a:p>
            <a:r>
              <a:rPr lang="en-US" dirty="0"/>
              <a:t>Interfaces say nothing about what data a class should have</a:t>
            </a:r>
          </a:p>
          <a:p>
            <a:r>
              <a:rPr lang="en-US" dirty="0"/>
              <a:t>Interfaces define </a:t>
            </a:r>
            <a:r>
              <a:rPr lang="en-US" b="1" dirty="0"/>
              <a:t>how a class should behave</a:t>
            </a:r>
            <a:endParaRPr lang="en-US" dirty="0"/>
          </a:p>
          <a:p>
            <a:r>
              <a:rPr lang="en-US" dirty="0"/>
              <a:t>All methods in an interface are abstract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7FEAD-032D-A327-2A48-6386524BA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8A4ED-7C68-72EC-3BDF-CEA8B54C7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8EA2-C445-E416-ECC8-39BFCF344C34}"/>
              </a:ext>
            </a:extLst>
          </p:cNvPr>
          <p:cNvSpPr txBox="1"/>
          <p:nvPr/>
        </p:nvSpPr>
        <p:spPr>
          <a:xfrm>
            <a:off x="1986516" y="4038600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interface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Drawable 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24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B704-A847-E6BD-D4E3-16F91C52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76201"/>
            <a:ext cx="7886700" cy="9144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A9D19-0341-7D76-947A-0027BF356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990600"/>
            <a:ext cx="3868737" cy="685800"/>
          </a:xfrm>
        </p:spPr>
        <p:txBody>
          <a:bodyPr/>
          <a:lstStyle/>
          <a:p>
            <a:r>
              <a:rPr lang="en-US" sz="3200" dirty="0"/>
              <a:t>Abstract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DF7D6-77C3-C7ED-360C-F09AE85B9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752600"/>
            <a:ext cx="3868737" cy="44370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May have fields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Has code for some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Can be overridden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Has abstract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014D3-4786-ACC7-D24D-B505498A8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990600"/>
            <a:ext cx="3887788" cy="685800"/>
          </a:xfrm>
        </p:spPr>
        <p:txBody>
          <a:bodyPr/>
          <a:lstStyle/>
          <a:p>
            <a:r>
              <a:rPr lang="en-US" sz="3200" dirty="0"/>
              <a:t>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6D5A9-C256-4216-BCAF-E858F329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52600"/>
            <a:ext cx="3887788" cy="44370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 fields*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 code*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Has abstract methods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*I’m lying about this, but don’t worry about </a:t>
            </a:r>
            <a:r>
              <a:rPr lang="en-US" sz="2400"/>
              <a:t>it until later.</a:t>
            </a:r>
            <a:endParaRPr lang="en-US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B00F88-4729-D43A-96A8-8A5153953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08F97-C067-7026-090F-7411CA9E4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B23A-BECA-4AD2-B0F2-B8B1880A5C02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2CB7071-C6FD-E401-A80C-ADB99070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268" t="29269" r="29269" b="29268"/>
          <a:stretch/>
        </p:blipFill>
        <p:spPr>
          <a:xfrm>
            <a:off x="3276600" y="4961732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1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4BBA-46F5-7B21-906F-F283B49C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D153-F00B-6147-5147-3866ECD4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extend</a:t>
            </a:r>
            <a:r>
              <a:rPr lang="en-US" dirty="0"/>
              <a:t> (inherit from) only one Class (regular or abstract)</a:t>
            </a:r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b="1" dirty="0"/>
              <a:t>implement</a:t>
            </a:r>
            <a:r>
              <a:rPr lang="en-US" dirty="0"/>
              <a:t> any number of interfaces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make a reference variable to an abstract class </a:t>
            </a:r>
            <a:r>
              <a:rPr lang="en-US" b="1" dirty="0"/>
              <a:t>or</a:t>
            </a:r>
            <a:r>
              <a:rPr lang="en-US" dirty="0"/>
              <a:t> an interface (e.g. lists)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6EDA-CF07-8C1B-452E-56CA6B9E0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90EC7-08A4-FAB4-265C-0CE65A3F7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6AB43-F55D-7C47-ECDD-373FA603B966}"/>
              </a:ext>
            </a:extLst>
          </p:cNvPr>
          <p:cNvSpPr txBox="1"/>
          <p:nvPr/>
        </p:nvSpPr>
        <p:spPr>
          <a:xfrm>
            <a:off x="838200" y="3657601"/>
            <a:ext cx="7614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Shape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implements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Drawable, Resizable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01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56D3-D73D-3748-A568-76287B7C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7EC6-A703-F049-6A86-1841BF3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56838-2D22-CA88-C97A-05E2DFDCE5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B2E31-C4FC-1588-F177-FB1733507D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E1647C-DEE8-7BA4-D09B-A4CD57FD2835}"/>
                  </a:ext>
                </a:extLst>
              </p14:cNvPr>
              <p14:cNvContentPartPr/>
              <p14:nvPr/>
            </p14:nvContentPartPr>
            <p14:xfrm>
              <a:off x="1190880" y="1230840"/>
              <a:ext cx="6482520" cy="508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E1647C-DEE8-7BA4-D09B-A4CD57FD28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1520" y="1221480"/>
                <a:ext cx="6501240" cy="51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614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838C-262C-1512-C817-80DDC204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C555-90FD-7409-AE81-23C4B7E4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494BC-B278-1731-D3B1-3B14080C2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D5A2A-CF6C-59A4-CCE5-39257F683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779BC4-8685-43E0-B3EF-51F1B937BA0E}"/>
                  </a:ext>
                </a:extLst>
              </p14:cNvPr>
              <p14:cNvContentPartPr/>
              <p14:nvPr/>
            </p14:nvContentPartPr>
            <p14:xfrm>
              <a:off x="1391040" y="804240"/>
              <a:ext cx="7702560" cy="5286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779BC4-8685-43E0-B3EF-51F1B937BA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680" y="794880"/>
                <a:ext cx="7721280" cy="53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35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404873" y="2012829"/>
            <a:ext cx="7874475" cy="3049995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8753" y="2688823"/>
                  <a:ext cx="926640" cy="35612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7480" y="2088382"/>
                  <a:ext cx="1893248" cy="145264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16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Speak Pro" panose="020F0502020204030204" pitchFamily="34" charset="0"/>
                </a:rPr>
                <a:t>ArrayList</a:t>
              </a:r>
              <a:r>
                <a:rPr lang="en-US" sz="1200" dirty="0"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5236" y="2809924"/>
                  <a:ext cx="654937" cy="253943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14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688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1713981" y="1157770"/>
            <a:ext cx="6964230" cy="2697433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1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F534C6C-504D-6283-6344-F553ADDDA0F9}"/>
                  </a:ext>
                </a:extLst>
              </p14:cNvPr>
              <p14:cNvContentPartPr/>
              <p14:nvPr/>
            </p14:nvContentPartPr>
            <p14:xfrm>
              <a:off x="679885" y="3907423"/>
              <a:ext cx="808701" cy="304143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F534C6C-504D-6283-6344-F553ADDDA0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767" y="3901304"/>
                <a:ext cx="820938" cy="316381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4F7BE080-8ECC-BD6C-C487-06616A3C4693}"/>
              </a:ext>
            </a:extLst>
          </p:cNvPr>
          <p:cNvSpPr txBox="1"/>
          <p:nvPr/>
        </p:nvSpPr>
        <p:spPr>
          <a:xfrm>
            <a:off x="679885" y="35807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>
                  <a:solidFill>
                    <a:srgbClr val="C0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deck2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B9BD43-4B72-2C6A-2FCF-484D1F735013}"/>
              </a:ext>
            </a:extLst>
          </p:cNvPr>
          <p:cNvCxnSpPr>
            <a:cxnSpLocks/>
          </p:cNvCxnSpPr>
          <p:nvPr/>
        </p:nvCxnSpPr>
        <p:spPr>
          <a:xfrm flipV="1">
            <a:off x="1066351" y="2301605"/>
            <a:ext cx="2362649" cy="17676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6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1713981" y="1157770"/>
            <a:ext cx="6964230" cy="2697433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1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F534C6C-504D-6283-6344-F553ADDDA0F9}"/>
                  </a:ext>
                </a:extLst>
              </p14:cNvPr>
              <p14:cNvContentPartPr/>
              <p14:nvPr/>
            </p14:nvContentPartPr>
            <p14:xfrm>
              <a:off x="679885" y="3907423"/>
              <a:ext cx="808701" cy="304143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F534C6C-504D-6283-6344-F553ADDDA0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767" y="3901304"/>
                <a:ext cx="820938" cy="316381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4F7BE080-8ECC-BD6C-C487-06616A3C4693}"/>
              </a:ext>
            </a:extLst>
          </p:cNvPr>
          <p:cNvSpPr txBox="1"/>
          <p:nvPr/>
        </p:nvSpPr>
        <p:spPr>
          <a:xfrm>
            <a:off x="679885" y="35807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>
                  <a:solidFill>
                    <a:srgbClr val="C0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deck2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B9BD43-4B72-2C6A-2FCF-484D1F735013}"/>
              </a:ext>
            </a:extLst>
          </p:cNvPr>
          <p:cNvCxnSpPr>
            <a:cxnSpLocks/>
          </p:cNvCxnSpPr>
          <p:nvPr/>
        </p:nvCxnSpPr>
        <p:spPr>
          <a:xfrm flipV="1">
            <a:off x="1066351" y="4040704"/>
            <a:ext cx="1110982" cy="285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6032CE6-ED6F-88F0-8165-3F5339D0C598}"/>
                  </a:ext>
                </a:extLst>
              </p14:cNvPr>
              <p14:cNvContentPartPr/>
              <p14:nvPr/>
            </p14:nvContentPartPr>
            <p14:xfrm>
              <a:off x="2208781" y="3376394"/>
              <a:ext cx="1663574" cy="1273904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6032CE6-ED6F-88F0-8165-3F5339D0C59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02661" y="3370275"/>
                <a:ext cx="1675814" cy="1286143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AD875315-7322-45E6-7F09-BCD441B3AAAB}"/>
              </a:ext>
            </a:extLst>
          </p:cNvPr>
          <p:cNvSpPr txBox="1"/>
          <p:nvPr/>
        </p:nvSpPr>
        <p:spPr>
          <a:xfrm>
            <a:off x="2226220" y="3686079"/>
            <a:ext cx="1446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n>
                  <a:solidFill>
                    <a:srgbClr val="C00000"/>
                  </a:solidFill>
                </a:ln>
                <a:latin typeface="Speak Pro" panose="020F0502020204030204" pitchFamily="34" charset="0"/>
              </a:rPr>
              <a:t>ArrayList</a:t>
            </a:r>
            <a:r>
              <a:rPr lang="en-US" sz="1050" dirty="0">
                <a:ln>
                  <a:solidFill>
                    <a:srgbClr val="C00000"/>
                  </a:solidFill>
                </a:ln>
                <a:latin typeface="Speak Pro" panose="020F0502020204030204" pitchFamily="34" charset="0"/>
              </a:rPr>
              <a:t>&lt;Card&gt; cards;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C55E85-B61F-F6D5-A314-6E7249BB150C}"/>
              </a:ext>
            </a:extLst>
          </p:cNvPr>
          <p:cNvSpPr txBox="1"/>
          <p:nvPr/>
        </p:nvSpPr>
        <p:spPr>
          <a:xfrm>
            <a:off x="2768935" y="343268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n>
                  <a:solidFill>
                    <a:srgbClr val="C0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731104D-7430-D07F-FBEE-A949950717DC}"/>
                  </a:ext>
                </a:extLst>
              </p14:cNvPr>
              <p14:cNvContentPartPr/>
              <p14:nvPr/>
            </p14:nvContentPartPr>
            <p14:xfrm>
              <a:off x="2702062" y="4014525"/>
              <a:ext cx="568409" cy="213772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731104D-7430-D07F-FBEE-A949950717D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95946" y="4008407"/>
                <a:ext cx="580641" cy="226008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7BBBAB-3045-137D-E942-B6F794BCA414}"/>
              </a:ext>
            </a:extLst>
          </p:cNvPr>
          <p:cNvCxnSpPr>
            <a:cxnSpLocks/>
          </p:cNvCxnSpPr>
          <p:nvPr/>
        </p:nvCxnSpPr>
        <p:spPr>
          <a:xfrm flipV="1">
            <a:off x="2986266" y="2081906"/>
            <a:ext cx="2197027" cy="204218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B7114E-85ED-9C11-414A-EAB1F4BE1E0E}"/>
                  </a:ext>
                </a:extLst>
              </p14:cNvPr>
              <p14:cNvContentPartPr/>
              <p14:nvPr/>
            </p14:nvContentPartPr>
            <p14:xfrm>
              <a:off x="3192840" y="1703880"/>
              <a:ext cx="4448520" cy="3107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B7114E-85ED-9C11-414A-EAB1F4BE1E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83480" y="1694520"/>
                <a:ext cx="4467240" cy="31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325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1713981" y="1157770"/>
            <a:ext cx="6964230" cy="2697433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1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F534C6C-504D-6283-6344-F553ADDDA0F9}"/>
                  </a:ext>
                </a:extLst>
              </p14:cNvPr>
              <p14:cNvContentPartPr/>
              <p14:nvPr/>
            </p14:nvContentPartPr>
            <p14:xfrm>
              <a:off x="679885" y="3907423"/>
              <a:ext cx="808701" cy="304143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F534C6C-504D-6283-6344-F553ADDDA0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767" y="3901304"/>
                <a:ext cx="820938" cy="316381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4F7BE080-8ECC-BD6C-C487-06616A3C4693}"/>
              </a:ext>
            </a:extLst>
          </p:cNvPr>
          <p:cNvSpPr txBox="1"/>
          <p:nvPr/>
        </p:nvSpPr>
        <p:spPr>
          <a:xfrm>
            <a:off x="679885" y="35807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>
                  <a:solidFill>
                    <a:srgbClr val="C0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deck2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B9BD43-4B72-2C6A-2FCF-484D1F735013}"/>
              </a:ext>
            </a:extLst>
          </p:cNvPr>
          <p:cNvCxnSpPr>
            <a:cxnSpLocks/>
          </p:cNvCxnSpPr>
          <p:nvPr/>
        </p:nvCxnSpPr>
        <p:spPr>
          <a:xfrm flipV="1">
            <a:off x="1066351" y="4040704"/>
            <a:ext cx="1110982" cy="285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6032CE6-ED6F-88F0-8165-3F5339D0C598}"/>
                  </a:ext>
                </a:extLst>
              </p14:cNvPr>
              <p14:cNvContentPartPr/>
              <p14:nvPr/>
            </p14:nvContentPartPr>
            <p14:xfrm>
              <a:off x="2208781" y="3376394"/>
              <a:ext cx="1663574" cy="1273904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6032CE6-ED6F-88F0-8165-3F5339D0C59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02661" y="3370275"/>
                <a:ext cx="1675814" cy="1286143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AD875315-7322-45E6-7F09-BCD441B3AAAB}"/>
              </a:ext>
            </a:extLst>
          </p:cNvPr>
          <p:cNvSpPr txBox="1"/>
          <p:nvPr/>
        </p:nvSpPr>
        <p:spPr>
          <a:xfrm>
            <a:off x="2226220" y="3686079"/>
            <a:ext cx="1446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n>
                  <a:solidFill>
                    <a:srgbClr val="C00000"/>
                  </a:solidFill>
                </a:ln>
                <a:latin typeface="Speak Pro" panose="020F0502020204030204" pitchFamily="34" charset="0"/>
              </a:rPr>
              <a:t>ArrayList</a:t>
            </a:r>
            <a:r>
              <a:rPr lang="en-US" sz="1050" dirty="0">
                <a:ln>
                  <a:solidFill>
                    <a:srgbClr val="C00000"/>
                  </a:solidFill>
                </a:ln>
                <a:latin typeface="Speak Pro" panose="020F0502020204030204" pitchFamily="34" charset="0"/>
              </a:rPr>
              <a:t>&lt;Card&gt; cards;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C55E85-B61F-F6D5-A314-6E7249BB150C}"/>
              </a:ext>
            </a:extLst>
          </p:cNvPr>
          <p:cNvSpPr txBox="1"/>
          <p:nvPr/>
        </p:nvSpPr>
        <p:spPr>
          <a:xfrm>
            <a:off x="2768935" y="343268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n>
                  <a:solidFill>
                    <a:srgbClr val="C0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DC0764-938D-8546-6C27-3181F93F5124}"/>
              </a:ext>
            </a:extLst>
          </p:cNvPr>
          <p:cNvSpPr/>
          <p:nvPr/>
        </p:nvSpPr>
        <p:spPr>
          <a:xfrm>
            <a:off x="4360222" y="3874137"/>
            <a:ext cx="560154" cy="16485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8250E0-2885-39DD-E549-083122C01F13}"/>
              </a:ext>
            </a:extLst>
          </p:cNvPr>
          <p:cNvSpPr/>
          <p:nvPr/>
        </p:nvSpPr>
        <p:spPr>
          <a:xfrm>
            <a:off x="4360222" y="4038987"/>
            <a:ext cx="560154" cy="16485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E8034C-90A6-E330-65E0-2C537A68D83B}"/>
              </a:ext>
            </a:extLst>
          </p:cNvPr>
          <p:cNvSpPr/>
          <p:nvPr/>
        </p:nvSpPr>
        <p:spPr>
          <a:xfrm>
            <a:off x="4360222" y="4203838"/>
            <a:ext cx="560154" cy="16485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C00000"/>
                </a:solidFill>
              </a:ln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C59B6C-D503-0132-E3E5-45B50B62C9B5}"/>
              </a:ext>
            </a:extLst>
          </p:cNvPr>
          <p:cNvCxnSpPr>
            <a:cxnSpLocks/>
          </p:cNvCxnSpPr>
          <p:nvPr/>
        </p:nvCxnSpPr>
        <p:spPr>
          <a:xfrm flipV="1">
            <a:off x="4679579" y="1970699"/>
            <a:ext cx="2091207" cy="200600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2DAC60-E791-9263-7EFD-FDBC8195D423}"/>
              </a:ext>
            </a:extLst>
          </p:cNvPr>
          <p:cNvCxnSpPr>
            <a:cxnSpLocks/>
          </p:cNvCxnSpPr>
          <p:nvPr/>
        </p:nvCxnSpPr>
        <p:spPr>
          <a:xfrm flipV="1">
            <a:off x="4686881" y="2631856"/>
            <a:ext cx="2760264" cy="14922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731104D-7430-D07F-FBEE-A949950717DC}"/>
                  </a:ext>
                </a:extLst>
              </p14:cNvPr>
              <p14:cNvContentPartPr/>
              <p14:nvPr/>
            </p14:nvContentPartPr>
            <p14:xfrm>
              <a:off x="2702062" y="4014525"/>
              <a:ext cx="568409" cy="213772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731104D-7430-D07F-FBEE-A949950717D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95946" y="4008407"/>
                <a:ext cx="580641" cy="226008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7BBBAB-3045-137D-E942-B6F794BCA414}"/>
              </a:ext>
            </a:extLst>
          </p:cNvPr>
          <p:cNvCxnSpPr>
            <a:cxnSpLocks/>
          </p:cNvCxnSpPr>
          <p:nvPr/>
        </p:nvCxnSpPr>
        <p:spPr>
          <a:xfrm flipV="1">
            <a:off x="2986266" y="4115654"/>
            <a:ext cx="1076422" cy="84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B40E07-23EB-AD51-D58C-6559F683CEC5}"/>
              </a:ext>
            </a:extLst>
          </p:cNvPr>
          <p:cNvGrpSpPr/>
          <p:nvPr/>
        </p:nvGrpSpPr>
        <p:grpSpPr>
          <a:xfrm>
            <a:off x="4062688" y="3568115"/>
            <a:ext cx="1149026" cy="879882"/>
            <a:chOff x="3321121" y="3009519"/>
            <a:chExt cx="1299207" cy="99488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1A94E1-7BFE-6F81-629F-FAD2BA93FF28}"/>
                    </a:ext>
                  </a:extLst>
                </p14:cNvPr>
                <p14:cNvContentPartPr/>
                <p14:nvPr/>
              </p14:nvContentPartPr>
              <p14:xfrm>
                <a:off x="3321121" y="3009519"/>
                <a:ext cx="1299207" cy="994885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1A94E1-7BFE-6F81-629F-FAD2BA93FF2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14202" y="3002602"/>
                  <a:ext cx="1313046" cy="100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BD0E81E-C549-7202-82E7-625DE9EF4EB4}"/>
                </a:ext>
              </a:extLst>
            </p:cNvPr>
            <p:cNvSpPr txBox="1"/>
            <p:nvPr/>
          </p:nvSpPr>
          <p:spPr>
            <a:xfrm>
              <a:off x="3418937" y="3067930"/>
              <a:ext cx="102443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endParaRPr lang="en-US" sz="1050" dirty="0">
                <a:ln>
                  <a:solidFill>
                    <a:srgbClr val="C0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E87248-E7FE-92CC-17B0-ABA77C99D435}"/>
              </a:ext>
            </a:extLst>
          </p:cNvPr>
          <p:cNvCxnSpPr>
            <a:cxnSpLocks/>
          </p:cNvCxnSpPr>
          <p:nvPr/>
        </p:nvCxnSpPr>
        <p:spPr>
          <a:xfrm flipV="1">
            <a:off x="4839281" y="3686079"/>
            <a:ext cx="1840573" cy="5904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5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90B96-18AA-6314-9222-3C967DC1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57DB2A-2927-BA79-726F-ED93839A7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A066F-51A6-4435-6785-CF2691AB2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16F61-EFA4-467C-C1DB-C5F1BCCEC939}"/>
              </a:ext>
            </a:extLst>
          </p:cNvPr>
          <p:cNvGrpSpPr/>
          <p:nvPr/>
        </p:nvGrpSpPr>
        <p:grpSpPr>
          <a:xfrm>
            <a:off x="1966686" y="2209800"/>
            <a:ext cx="5210628" cy="2438400"/>
            <a:chOff x="1571172" y="2057400"/>
            <a:chExt cx="5210628" cy="2438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458118-A162-5758-7FA8-B67DF8D64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8" name="Picture 7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ACF3C6B4-D3E7-C74D-37F3-A469878AF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DA2BD-3B2B-9914-E778-49845ECFC4E5}"/>
                </a:ext>
              </a:extLst>
            </p:cNvPr>
            <p:cNvSpPr txBox="1"/>
            <p:nvPr/>
          </p:nvSpPr>
          <p:spPr>
            <a:xfrm>
              <a:off x="17526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1F62A-A51A-1DB5-D50B-D8FFD9F037B0}"/>
                </a:ext>
              </a:extLst>
            </p:cNvPr>
            <p:cNvSpPr txBox="1"/>
            <p:nvPr/>
          </p:nvSpPr>
          <p:spPr>
            <a:xfrm>
              <a:off x="260555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348294-BE9C-B944-8AB8-F2B4A6DC3C6A}"/>
                </a:ext>
              </a:extLst>
            </p:cNvPr>
            <p:cNvSpPr txBox="1"/>
            <p:nvPr/>
          </p:nvSpPr>
          <p:spPr>
            <a:xfrm>
              <a:off x="343673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5F938D-C482-B090-F2D6-007F1D8BA75C}"/>
                </a:ext>
              </a:extLst>
            </p:cNvPr>
            <p:cNvSpPr txBox="1"/>
            <p:nvPr/>
          </p:nvSpPr>
          <p:spPr>
            <a:xfrm>
              <a:off x="43180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B37C6-04BF-BA3A-7851-5E21F8C881DA}"/>
                </a:ext>
              </a:extLst>
            </p:cNvPr>
            <p:cNvSpPr txBox="1"/>
            <p:nvPr/>
          </p:nvSpPr>
          <p:spPr>
            <a:xfrm>
              <a:off x="514917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23212A-B734-C478-1B97-B65C40EBD426}"/>
                </a:ext>
              </a:extLst>
            </p:cNvPr>
            <p:cNvSpPr txBox="1"/>
            <p:nvPr/>
          </p:nvSpPr>
          <p:spPr>
            <a:xfrm>
              <a:off x="597672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006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7AD786-C551-0A20-FEED-6EDADC521E66}"/>
                  </a:ext>
                </a:extLst>
              </p14:cNvPr>
              <p14:cNvContentPartPr/>
              <p14:nvPr/>
            </p14:nvContentPartPr>
            <p14:xfrm>
              <a:off x="1158480" y="585720"/>
              <a:ext cx="7822080" cy="435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7AD786-C551-0A20-FEED-6EDADC521E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120" y="576360"/>
                <a:ext cx="7840800" cy="43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48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1713981" y="1157770"/>
            <a:ext cx="6964230" cy="2697433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1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6B10DE-50A7-C41A-2111-29BDE22C3A8B}"/>
              </a:ext>
            </a:extLst>
          </p:cNvPr>
          <p:cNvGrpSpPr/>
          <p:nvPr/>
        </p:nvGrpSpPr>
        <p:grpSpPr>
          <a:xfrm>
            <a:off x="679885" y="3376394"/>
            <a:ext cx="6964230" cy="2625201"/>
            <a:chOff x="404873" y="2094502"/>
            <a:chExt cx="7874475" cy="29683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7BE080-8ECC-BD6C-C487-06616A3C4693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deck2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B9BD43-4B72-2C6A-2FCF-484D1F735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875315-7322-45E6-7F09-BCD441B3AAAB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C55E85-B61F-F6D5-A314-6E7249BB150C}"/>
                </a:ext>
              </a:extLst>
            </p:cNvPr>
            <p:cNvSpPr txBox="1"/>
            <p:nvPr/>
          </p:nvSpPr>
          <p:spPr>
            <a:xfrm>
              <a:off x="2766968" y="2158152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DC0764-938D-8546-6C27-3181F93F5124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E8250E0-2885-39DD-E549-083122C01F13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4E8034C-90A6-E330-65E0-2C537A68D83B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BC59B6C-D503-0132-E3E5-45B50B62C9B5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C44AD8B-2743-5088-0F33-6DC29D5499C5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08FCA19-07C1-18B5-1E75-51CA5626EBFA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49F69F3-4A55-D56E-EDF2-75CCCEDCAD08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2BE7F1-165F-11FA-B5A2-79A933230A32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89BAEB-9E9C-0B4C-3C3B-5CBCDCCA39F1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1B6DF48-D926-137A-1F6A-851C1182E052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22DAC60-E791-9263-7EFD-FDBC8195D42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E7BBBAB-3045-137D-E942-B6F794BCA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B40E07-23EB-AD51-D58C-6559F683CEC5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BD0E81E-C549-7202-82E7-625DE9EF4EB4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0899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1713981" y="1157770"/>
            <a:ext cx="6964230" cy="2697433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1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6B10DE-50A7-C41A-2111-29BDE22C3A8B}"/>
              </a:ext>
            </a:extLst>
          </p:cNvPr>
          <p:cNvGrpSpPr/>
          <p:nvPr/>
        </p:nvGrpSpPr>
        <p:grpSpPr>
          <a:xfrm>
            <a:off x="679885" y="3376394"/>
            <a:ext cx="6964230" cy="2625201"/>
            <a:chOff x="404873" y="2094502"/>
            <a:chExt cx="7874475" cy="29683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7BE080-8ECC-BD6C-C487-06616A3C4693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deck2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B9BD43-4B72-2C6A-2FCF-484D1F735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875315-7322-45E6-7F09-BCD441B3AAAB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C55E85-B61F-F6D5-A314-6E7249BB150C}"/>
                </a:ext>
              </a:extLst>
            </p:cNvPr>
            <p:cNvSpPr txBox="1"/>
            <p:nvPr/>
          </p:nvSpPr>
          <p:spPr>
            <a:xfrm>
              <a:off x="2766968" y="2158152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DC0764-938D-8546-6C27-3181F93F5124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E8250E0-2885-39DD-E549-083122C01F13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4E8034C-90A6-E330-65E0-2C537A68D83B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BC59B6C-D503-0132-E3E5-45B50B62C9B5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C44AD8B-2743-5088-0F33-6DC29D5499C5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08FCA19-07C1-18B5-1E75-51CA5626EBFA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49F69F3-4A55-D56E-EDF2-75CCCEDCAD08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2BE7F1-165F-11FA-B5A2-79A933230A32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89BAEB-9E9C-0B4C-3C3B-5CBCDCCA39F1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1B6DF48-D926-137A-1F6A-851C1182E052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22DAC60-E791-9263-7EFD-FDBC8195D42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E7BBBAB-3045-137D-E942-B6F794BCA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B40E07-23EB-AD51-D58C-6559F683CEC5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BD0E81E-C549-7202-82E7-625DE9EF4EB4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8321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A062-3671-3F66-3A4F-BC1663F7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remember?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1A5A-23E8-6E14-7EFD-AF188FF9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971800"/>
          </a:xfrm>
        </p:spPr>
        <p:txBody>
          <a:bodyPr/>
          <a:lstStyle/>
          <a:p>
            <a:r>
              <a:rPr lang="en-US" dirty="0"/>
              <a:t>Static vs Instance variables</a:t>
            </a:r>
          </a:p>
          <a:p>
            <a:r>
              <a:rPr lang="en-US" dirty="0"/>
              <a:t>Static methods in a class</a:t>
            </a:r>
          </a:p>
          <a:p>
            <a:r>
              <a:rPr lang="en-US" dirty="0"/>
              <a:t>Arrays vs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Files and Scanners</a:t>
            </a:r>
          </a:p>
          <a:p>
            <a:r>
              <a:rPr lang="en-US" dirty="0" err="1"/>
              <a:t>System.out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ECBA5-D109-EB29-3525-5574DE47EB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F060C-318B-FA7B-396A-AE0CE879F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25425-630E-8345-FC14-3482CCF8A24B}"/>
              </a:ext>
            </a:extLst>
          </p:cNvPr>
          <p:cNvSpPr txBox="1"/>
          <p:nvPr/>
        </p:nvSpPr>
        <p:spPr>
          <a:xfrm>
            <a:off x="762000" y="4587004"/>
            <a:ext cx="792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Review videos in Pilot: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→ Content / Review Materials / CS 1180 Lectures – Dr. Doom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73A6C8-F641-4770-57E9-0F6587747FD2}"/>
              </a:ext>
            </a:extLst>
          </p:cNvPr>
          <p:cNvCxnSpPr>
            <a:cxnSpLocks/>
          </p:cNvCxnSpPr>
          <p:nvPr/>
        </p:nvCxnSpPr>
        <p:spPr>
          <a:xfrm>
            <a:off x="838200" y="4267200"/>
            <a:ext cx="74676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21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E5BF-11E8-AABD-0AD3-B37F097E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67DF-7B10-F710-3308-8C22A68C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8382000" cy="3200400"/>
          </a:xfrm>
        </p:spPr>
        <p:txBody>
          <a:bodyPr/>
          <a:lstStyle/>
          <a:p>
            <a:pPr algn="ctr"/>
            <a:r>
              <a:rPr lang="en-US" sz="8000" dirty="0"/>
              <a:t>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AAEBD-4BC5-DCAE-A8E8-A0A51709B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561A-E442-6A17-F763-6B5BADC99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7" name="Graphic 6" descr="Coffee outline">
            <a:extLst>
              <a:ext uri="{FF2B5EF4-FFF2-40B4-BE49-F238E27FC236}">
                <a16:creationId xmlns:a16="http://schemas.microsoft.com/office/drawing/2014/main" id="{FC7E1D31-7D27-D19E-0212-A62BE204C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143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63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E5BF-11E8-AABD-0AD3-B37F097E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67DF-7B10-F710-3308-8C22A68C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8382000" cy="3200400"/>
          </a:xfrm>
        </p:spPr>
        <p:txBody>
          <a:bodyPr/>
          <a:lstStyle/>
          <a:p>
            <a:pPr algn="ctr"/>
            <a:r>
              <a:rPr lang="en-US" sz="8000" dirty="0"/>
              <a:t>super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AAEBD-4BC5-DCAE-A8E8-A0A51709B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561A-E442-6A17-F763-6B5BADC99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388E5E-B376-1E9B-CAF7-C826842D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573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6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6246-AA04-1FC1-4A60-617BEDA6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0846B-F36A-C141-FF59-A41277D3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data in Java</a:t>
            </a:r>
          </a:p>
          <a:p>
            <a:pPr lvl="1"/>
            <a:r>
              <a:rPr lang="en-US" dirty="0"/>
              <a:t>Intrinsic variables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Reference variables/Objects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866B-D21A-0E72-722B-27CA0B483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B9D4-C228-617D-3680-D69A391F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14:cNvPr>
              <p14:cNvContentPartPr/>
              <p14:nvPr/>
            </p14:nvContentPartPr>
            <p14:xfrm>
              <a:off x="5528341" y="3862401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2221" y="3856281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B0A2F-47BA-38A3-A39D-14F069498C25}"/>
              </a:ext>
            </a:extLst>
          </p:cNvPr>
          <p:cNvCxnSpPr>
            <a:cxnSpLocks/>
          </p:cNvCxnSpPr>
          <p:nvPr/>
        </p:nvCxnSpPr>
        <p:spPr>
          <a:xfrm>
            <a:off x="3337139" y="4707240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89856C-0C4E-D736-27A4-612140415B8D}"/>
              </a:ext>
            </a:extLst>
          </p:cNvPr>
          <p:cNvGrpSpPr/>
          <p:nvPr/>
        </p:nvGrpSpPr>
        <p:grpSpPr>
          <a:xfrm>
            <a:off x="2971800" y="2515288"/>
            <a:ext cx="1529640" cy="575280"/>
            <a:chOff x="1615861" y="2573079"/>
            <a:chExt cx="152964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66F238-D77B-9482-8A6B-3AB6CE2E1BC0}"/>
                    </a:ext>
                  </a:extLst>
                </p14:cNvPr>
                <p14:cNvContentPartPr/>
                <p14:nvPr/>
              </p14:nvContentPartPr>
              <p14:xfrm>
                <a:off x="1615861" y="2573079"/>
                <a:ext cx="1529640" cy="57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66F238-D77B-9482-8A6B-3AB6CE2E1B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9741" y="2566959"/>
                  <a:ext cx="1541880" cy="587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778869-222F-9E09-3A76-D7AD69973094}"/>
                </a:ext>
              </a:extLst>
            </p:cNvPr>
            <p:cNvSpPr txBox="1"/>
            <p:nvPr/>
          </p:nvSpPr>
          <p:spPr>
            <a:xfrm>
              <a:off x="1981200" y="260143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peak Pro" panose="020F0502020204030204" pitchFamily="34" charset="0"/>
                </a:rPr>
                <a:t>372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163E638-20DD-A2CA-45F1-3DBE67DD2147}"/>
              </a:ext>
            </a:extLst>
          </p:cNvPr>
          <p:cNvSpPr txBox="1"/>
          <p:nvPr/>
        </p:nvSpPr>
        <p:spPr>
          <a:xfrm>
            <a:off x="1051826" y="257307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14:cNvPr>
              <p14:cNvContentPartPr/>
              <p14:nvPr/>
            </p14:nvContentPartPr>
            <p14:xfrm>
              <a:off x="2671993" y="4419600"/>
              <a:ext cx="1529640" cy="5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73" y="44134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FF052F-B29F-BC51-A8FC-49219EEEC2CA}"/>
              </a:ext>
            </a:extLst>
          </p:cNvPr>
          <p:cNvSpPr txBox="1"/>
          <p:nvPr/>
        </p:nvSpPr>
        <p:spPr>
          <a:xfrm>
            <a:off x="5782378" y="4443742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Name: “mike”</a:t>
            </a:r>
          </a:p>
          <a:p>
            <a:r>
              <a:rPr lang="en-US" dirty="0"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F18F5-7446-A3C4-979B-590FCC185942}"/>
              </a:ext>
            </a:extLst>
          </p:cNvPr>
          <p:cNvSpPr txBox="1"/>
          <p:nvPr/>
        </p:nvSpPr>
        <p:spPr>
          <a:xfrm>
            <a:off x="573420" y="447640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</p:spTree>
    <p:extLst>
      <p:ext uri="{BB962C8B-B14F-4D97-AF65-F5344CB8AC3E}">
        <p14:creationId xmlns:p14="http://schemas.microsoft.com/office/powerpoint/2010/main" val="351356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6549-1A91-E271-05A9-B60145E8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D84A-909B-4270-EC54-49E88E61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HelloWorld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//int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7;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values 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&lt;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values[j] = j *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others = values;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others[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-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111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&lt;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(values[j]);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34D15-5D2B-F8CB-0548-22F186D4C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F5526-D57F-7C5B-DFB7-70D8C22EC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8E365C-8519-186C-53CC-710C4467B9E4}"/>
                  </a:ext>
                </a:extLst>
              </p14:cNvPr>
              <p14:cNvContentPartPr/>
              <p14:nvPr/>
            </p14:nvContentPartPr>
            <p14:xfrm>
              <a:off x="1558440" y="1592280"/>
              <a:ext cx="6909120" cy="2684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8E365C-8519-186C-53CC-710C4467B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080" y="1582920"/>
                <a:ext cx="6927840" cy="27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15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6246-AA04-1FC1-4A60-617BEDA6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References to the Same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866B-D21A-0E72-722B-27CA0B483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B9D4-C228-617D-3680-D69A391F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14:cNvPr>
              <p14:cNvContentPartPr/>
              <p14:nvPr/>
            </p14:nvContentPartPr>
            <p14:xfrm>
              <a:off x="5967060" y="2482727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0940" y="2476607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B0A2F-47BA-38A3-A39D-14F069498C25}"/>
              </a:ext>
            </a:extLst>
          </p:cNvPr>
          <p:cNvCxnSpPr>
            <a:cxnSpLocks/>
          </p:cNvCxnSpPr>
          <p:nvPr/>
        </p:nvCxnSpPr>
        <p:spPr>
          <a:xfrm flipV="1">
            <a:off x="3337139" y="3733800"/>
            <a:ext cx="2629921" cy="973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14:cNvPr>
              <p14:cNvContentPartPr/>
              <p14:nvPr/>
            </p14:nvContentPartPr>
            <p14:xfrm>
              <a:off x="2671993" y="4419600"/>
              <a:ext cx="1529640" cy="5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73" y="44134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FF052F-B29F-BC51-A8FC-49219EEEC2CA}"/>
              </a:ext>
            </a:extLst>
          </p:cNvPr>
          <p:cNvSpPr txBox="1"/>
          <p:nvPr/>
        </p:nvSpPr>
        <p:spPr>
          <a:xfrm>
            <a:off x="6221097" y="3064068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Name: “mike”</a:t>
            </a:r>
          </a:p>
          <a:p>
            <a:r>
              <a:rPr lang="en-US" dirty="0"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F18F5-7446-A3C4-979B-590FCC185942}"/>
              </a:ext>
            </a:extLst>
          </p:cNvPr>
          <p:cNvSpPr txBox="1"/>
          <p:nvPr/>
        </p:nvSpPr>
        <p:spPr>
          <a:xfrm>
            <a:off x="457200" y="447640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you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032A64-C429-CD94-679F-FB353003D157}"/>
                  </a:ext>
                </a:extLst>
              </p14:cNvPr>
              <p14:cNvContentPartPr/>
              <p14:nvPr/>
            </p14:nvContentPartPr>
            <p14:xfrm>
              <a:off x="2671993" y="1637223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032A64-C429-CD94-679F-FB353003D1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5873" y="1631103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A08980-FB72-010B-83FA-8E573672479B}"/>
              </a:ext>
            </a:extLst>
          </p:cNvPr>
          <p:cNvSpPr txBox="1"/>
          <p:nvPr/>
        </p:nvSpPr>
        <p:spPr>
          <a:xfrm>
            <a:off x="573420" y="169403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77073A-4B45-112B-8D63-A608274BFD37}"/>
              </a:ext>
            </a:extLst>
          </p:cNvPr>
          <p:cNvCxnSpPr>
            <a:cxnSpLocks/>
          </p:cNvCxnSpPr>
          <p:nvPr/>
        </p:nvCxnSpPr>
        <p:spPr>
          <a:xfrm>
            <a:off x="3337139" y="1896465"/>
            <a:ext cx="2758861" cy="1038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variables are passed by </a:t>
            </a:r>
            <a:r>
              <a:rPr lang="en-US" u="sng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copy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58674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 change: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*=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change: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3942E-4CB3-9CB8-8157-9DAF4EE47032}"/>
              </a:ext>
            </a:extLst>
          </p:cNvPr>
          <p:cNvSpPr/>
          <p:nvPr/>
        </p:nvSpPr>
        <p:spPr>
          <a:xfrm>
            <a:off x="3200400" y="4253852"/>
            <a:ext cx="27432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Before change: 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After change: 14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myInt</a:t>
            </a:r>
            <a:r>
              <a:rPr lang="en-US" sz="1600" dirty="0">
                <a:latin typeface="Consolas" panose="020B0609020204030204" pitchFamily="49" charset="0"/>
              </a:rPr>
              <a:t>: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CAECBD-4621-98F9-D498-E0708EF3FB9B}"/>
                  </a:ext>
                </a:extLst>
              </p14:cNvPr>
              <p14:cNvContentPartPr/>
              <p14:nvPr/>
            </p14:nvContentPartPr>
            <p14:xfrm>
              <a:off x="2075040" y="1607400"/>
              <a:ext cx="6602040" cy="2006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CAECBD-4621-98F9-D498-E0708EF3F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680" y="1598040"/>
                <a:ext cx="6620760" cy="20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04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</a:t>
            </a:r>
            <a:r>
              <a:rPr lang="en-US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6248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 change: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change: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3942E-4CB3-9CB8-8157-9DAF4EE47032}"/>
              </a:ext>
            </a:extLst>
          </p:cNvPr>
          <p:cNvSpPr/>
          <p:nvPr/>
        </p:nvSpPr>
        <p:spPr>
          <a:xfrm>
            <a:off x="2781300" y="4572000"/>
            <a:ext cx="35814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Before change: [1, 2, 3]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After change: [2, 4, 6]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myList</a:t>
            </a:r>
            <a:r>
              <a:rPr lang="en-US" sz="1600" dirty="0">
                <a:latin typeface="Consolas" panose="020B0609020204030204" pitchFamily="49" charset="0"/>
              </a:rPr>
              <a:t>: [2, 4, 6]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5FE758-8B8B-2B94-A20E-B91C2A6E14F1}"/>
                  </a:ext>
                </a:extLst>
              </p14:cNvPr>
              <p14:cNvContentPartPr/>
              <p14:nvPr/>
            </p14:nvContentPartPr>
            <p14:xfrm>
              <a:off x="3513240" y="1374120"/>
              <a:ext cx="4568040" cy="197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5FE758-8B8B-2B94-A20E-B91C2A6E1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3880" y="1364760"/>
                <a:ext cx="4586760" cy="19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03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</a:t>
            </a:r>
            <a:r>
              <a:rPr lang="en-US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62484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56A9B0-7D13-6B9F-5421-E78A5734D8FA}"/>
                  </a:ext>
                </a:extLst>
              </p14:cNvPr>
              <p14:cNvContentPartPr/>
              <p14:nvPr/>
            </p14:nvContentPartPr>
            <p14:xfrm>
              <a:off x="3733800" y="3048399"/>
              <a:ext cx="2603520" cy="199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56A9B0-7D13-6B9F-5421-E78A5734D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7680" y="3042279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0988AE-AF5E-A198-2B4F-1A10E10B3145}"/>
              </a:ext>
            </a:extLst>
          </p:cNvPr>
          <p:cNvCxnSpPr>
            <a:cxnSpLocks/>
          </p:cNvCxnSpPr>
          <p:nvPr/>
        </p:nvCxnSpPr>
        <p:spPr>
          <a:xfrm>
            <a:off x="2590800" y="4045239"/>
            <a:ext cx="1143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F9CBFD-77DB-E412-21E3-62EB2E6D6992}"/>
                  </a:ext>
                </a:extLst>
              </p14:cNvPr>
              <p14:cNvContentPartPr/>
              <p14:nvPr/>
            </p14:nvContentPartPr>
            <p14:xfrm>
              <a:off x="1868052" y="3757599"/>
              <a:ext cx="1529640" cy="57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F9CBFD-77DB-E412-21E3-62EB2E6D69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932" y="3751479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F947617-D68B-D893-41B1-47CDC744EA36}"/>
              </a:ext>
            </a:extLst>
          </p:cNvPr>
          <p:cNvSpPr txBox="1"/>
          <p:nvPr/>
        </p:nvSpPr>
        <p:spPr>
          <a:xfrm>
            <a:off x="906683" y="38279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21DD32-ECEF-99CB-1DB1-F9D91EFCC245}"/>
              </a:ext>
            </a:extLst>
          </p:cNvPr>
          <p:cNvSpPr/>
          <p:nvPr/>
        </p:nvSpPr>
        <p:spPr>
          <a:xfrm>
            <a:off x="4692660" y="350016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7D6D8C-0A94-296A-2FCB-53898DB9D108}"/>
              </a:ext>
            </a:extLst>
          </p:cNvPr>
          <p:cNvSpPr/>
          <p:nvPr/>
        </p:nvSpPr>
        <p:spPr>
          <a:xfrm>
            <a:off x="4692660" y="382484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55DEF-928C-57CF-CE37-3CD86EA2F3B5}"/>
              </a:ext>
            </a:extLst>
          </p:cNvPr>
          <p:cNvSpPr/>
          <p:nvPr/>
        </p:nvSpPr>
        <p:spPr>
          <a:xfrm>
            <a:off x="4692660" y="414777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18AA76-78B9-9898-B983-3825394C630B}"/>
                  </a:ext>
                </a:extLst>
              </p14:cNvPr>
              <p14:cNvContentPartPr/>
              <p14:nvPr/>
            </p14:nvContentPartPr>
            <p14:xfrm>
              <a:off x="7295838" y="2822236"/>
              <a:ext cx="796068" cy="609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18AA76-78B9-9898-B983-3825394C63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2816118"/>
                <a:ext cx="808304" cy="621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4DF007-1939-74CE-DA60-214621613EC9}"/>
                  </a:ext>
                </a:extLst>
              </p14:cNvPr>
              <p14:cNvContentPartPr/>
              <p14:nvPr/>
            </p14:nvContentPartPr>
            <p14:xfrm>
              <a:off x="7295838" y="3672029"/>
              <a:ext cx="796068" cy="609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4DF007-1939-74CE-DA60-214621613E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3665911"/>
                <a:ext cx="808304" cy="621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65CC8B-1588-77C9-F41D-E0C1D0EF2BE3}"/>
                  </a:ext>
                </a:extLst>
              </p14:cNvPr>
              <p14:cNvContentPartPr/>
              <p14:nvPr/>
            </p14:nvContentPartPr>
            <p14:xfrm>
              <a:off x="7295838" y="4536922"/>
              <a:ext cx="796068" cy="60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65CC8B-1588-77C9-F41D-E0C1D0EF2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4530804"/>
                <a:ext cx="808304" cy="621835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3A2FA-9516-08F8-AB19-4314AFDEE979}"/>
              </a:ext>
            </a:extLst>
          </p:cNvPr>
          <p:cNvCxnSpPr>
            <a:cxnSpLocks/>
          </p:cNvCxnSpPr>
          <p:nvPr/>
        </p:nvCxnSpPr>
        <p:spPr>
          <a:xfrm flipV="1">
            <a:off x="5035560" y="3200400"/>
            <a:ext cx="2260278" cy="471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5C31B6-62D5-BF9B-6D3D-AEB0FD0BB5DF}"/>
              </a:ext>
            </a:extLst>
          </p:cNvPr>
          <p:cNvCxnSpPr>
            <a:cxnSpLocks/>
          </p:cNvCxnSpPr>
          <p:nvPr/>
        </p:nvCxnSpPr>
        <p:spPr>
          <a:xfrm>
            <a:off x="5035560" y="3984473"/>
            <a:ext cx="22602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037156-DE4C-65E0-629E-BE1D8E29D5AC}"/>
              </a:ext>
            </a:extLst>
          </p:cNvPr>
          <p:cNvCxnSpPr>
            <a:cxnSpLocks/>
          </p:cNvCxnSpPr>
          <p:nvPr/>
        </p:nvCxnSpPr>
        <p:spPr>
          <a:xfrm>
            <a:off x="5035560" y="4309235"/>
            <a:ext cx="2260278" cy="491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F16003-5E23-060D-9157-C49F86F8CE2A}"/>
              </a:ext>
            </a:extLst>
          </p:cNvPr>
          <p:cNvSpPr txBox="1"/>
          <p:nvPr/>
        </p:nvSpPr>
        <p:spPr>
          <a:xfrm>
            <a:off x="7512003" y="2904576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F5A659-BFEE-F2DE-8455-7D9DA6C1D208}"/>
              </a:ext>
            </a:extLst>
          </p:cNvPr>
          <p:cNvSpPr txBox="1"/>
          <p:nvPr/>
        </p:nvSpPr>
        <p:spPr>
          <a:xfrm>
            <a:off x="7512003" y="3733862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2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41D6C0-B7F2-985A-132F-138620690ADD}"/>
              </a:ext>
            </a:extLst>
          </p:cNvPr>
          <p:cNvSpPr txBox="1"/>
          <p:nvPr/>
        </p:nvSpPr>
        <p:spPr>
          <a:xfrm>
            <a:off x="7512003" y="4605788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6144DA-6D86-163F-0543-A533FF5D96FF}"/>
              </a:ext>
            </a:extLst>
          </p:cNvPr>
          <p:cNvSpPr txBox="1"/>
          <p:nvPr/>
        </p:nvSpPr>
        <p:spPr>
          <a:xfrm>
            <a:off x="3733800" y="5043063"/>
            <a:ext cx="260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A780B6-9869-F2C3-41E1-5DD967DBD221}"/>
                  </a:ext>
                </a:extLst>
              </p14:cNvPr>
              <p14:cNvContentPartPr/>
              <p14:nvPr/>
            </p14:nvContentPartPr>
            <p14:xfrm>
              <a:off x="1849320" y="3680640"/>
              <a:ext cx="2088000" cy="1866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A780B6-9869-F2C3-41E1-5DD967DBD2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9960" y="3671280"/>
                <a:ext cx="2106720" cy="18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0816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3396</TotalTime>
  <Words>1985</Words>
  <Application>Microsoft Office PowerPoint</Application>
  <PresentationFormat>On-screen Show (4:3)</PresentationFormat>
  <Paragraphs>435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Object Oriented Programming (in         )</vt:lpstr>
      <vt:lpstr>PowerPoint Presentation</vt:lpstr>
      <vt:lpstr>Understanding RAM</vt:lpstr>
      <vt:lpstr>Data Types in Java</vt:lpstr>
      <vt:lpstr>PowerPoint Presentation</vt:lpstr>
      <vt:lpstr>Two References to the Same Object</vt:lpstr>
      <vt:lpstr>Intrinsic variables are passed by value</vt:lpstr>
      <vt:lpstr>Objects are passed by reference</vt:lpstr>
      <vt:lpstr>Objects are passed by reference</vt:lpstr>
      <vt:lpstr>Automatic boxing and unboxing</vt:lpstr>
      <vt:lpstr>Promotion and coercion</vt:lpstr>
      <vt:lpstr>Classes and Objects</vt:lpstr>
      <vt:lpstr>Encapsulation</vt:lpstr>
      <vt:lpstr>Programming Style</vt:lpstr>
      <vt:lpstr>Inheritance</vt:lpstr>
      <vt:lpstr>Polymorphism:  Overriding methods</vt:lpstr>
      <vt:lpstr>Polymorphism</vt:lpstr>
      <vt:lpstr>Local and Instance Variables</vt:lpstr>
      <vt:lpstr>Inheritance vs Containment</vt:lpstr>
      <vt:lpstr>Abstract Classes</vt:lpstr>
      <vt:lpstr>Interfaces</vt:lpstr>
      <vt:lpstr>Recap</vt:lpstr>
      <vt:lpstr>Java Inheritance</vt:lpstr>
      <vt:lpstr>PowerPoint Presentation</vt:lpstr>
      <vt:lpstr>PowerPoint Presentation</vt:lpstr>
      <vt:lpstr>Advanced Topic:  Deep Copies</vt:lpstr>
      <vt:lpstr>Advanced Topic:  Deep Copies</vt:lpstr>
      <vt:lpstr>Advanced Topic:  Deep Copies</vt:lpstr>
      <vt:lpstr>Advanced Topic:  Deep Copies</vt:lpstr>
      <vt:lpstr>Advanced Topic:  Deep Copies</vt:lpstr>
      <vt:lpstr>Advanced Topic:  Deep Copies</vt:lpstr>
      <vt:lpstr>Do you remember?</vt:lpstr>
      <vt:lpstr>Today’s Quiz Password</vt:lpstr>
      <vt:lpstr>Today’s 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2024-09-18T15:28:22Z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