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2" r:id="rId6"/>
    <p:sldId id="258" r:id="rId7"/>
    <p:sldId id="271" r:id="rId8"/>
    <p:sldId id="293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3" r:id="rId18"/>
    <p:sldId id="278" r:id="rId19"/>
    <p:sldId id="284" r:id="rId20"/>
    <p:sldId id="281" r:id="rId21"/>
    <p:sldId id="279" r:id="rId22"/>
    <p:sldId id="282" r:id="rId23"/>
    <p:sldId id="285" r:id="rId24"/>
    <p:sldId id="286" r:id="rId25"/>
    <p:sldId id="291" r:id="rId26"/>
    <p:sldId id="287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6D99B-3A06-4272-857F-191389BC5E02}" v="7" dt="2024-08-30T16:12:02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8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21T18:34:00.477" v="4543" actId="1035"/>
      <pc:docMkLst>
        <pc:docMk/>
      </pc:docMkLst>
      <pc:sldChg chg="addSp delSp modSp mod">
        <pc:chgData name="Raymer, Michael L." userId="96c2fb1d-e79c-4ca3-9876-783e98fdd04a" providerId="ADAL" clId="{EA01BCEB-61A2-460B-8DC7-24C832D898EF}" dt="2024-05-21T18:34:00.477" v="4543" actId="1035"/>
        <pc:sldMkLst>
          <pc:docMk/>
          <pc:sldMk cId="0" sldId="256"/>
        </pc:sldMkLst>
        <pc:spChg chg="del mod">
          <ac:chgData name="Raymer, Michael L." userId="96c2fb1d-e79c-4ca3-9876-783e98fdd04a" providerId="ADAL" clId="{EA01BCEB-61A2-460B-8DC7-24C832D898EF}" dt="2024-05-10T20:53:49.700" v="414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EA01BCEB-61A2-460B-8DC7-24C832D898EF}" dt="2024-05-21T18:33:51.589" v="4540" actId="1036"/>
          <ac:spMkLst>
            <pc:docMk/>
            <pc:sldMk cId="0" sldId="256"/>
            <ac:spMk id="2" creationId="{DBF3E519-AB6F-8A05-ABBB-AEAE27A83BB8}"/>
          </ac:spMkLst>
        </pc:spChg>
        <pc:spChg chg="add del mod">
          <ac:chgData name="Raymer, Michael L." userId="96c2fb1d-e79c-4ca3-9876-783e98fdd04a" providerId="ADAL" clId="{EA01BCEB-61A2-460B-8DC7-24C832D898EF}" dt="2024-05-21T18:33:49.193" v="4535" actId="478"/>
          <ac:spMkLst>
            <pc:docMk/>
            <pc:sldMk cId="0" sldId="256"/>
            <ac:spMk id="3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21T18:34:00.477" v="4543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  <pc:picChg chg="add mod">
          <ac:chgData name="Raymer, Michael L." userId="96c2fb1d-e79c-4ca3-9876-783e98fdd04a" providerId="ADAL" clId="{EA01BCEB-61A2-460B-8DC7-24C832D898EF}" dt="2024-05-21T18:34:00.477" v="4543" actId="1035"/>
          <ac:picMkLst>
            <pc:docMk/>
            <pc:sldMk cId="0" sldId="256"/>
            <ac:picMk id="1026" creationId="{B8DAF3A1-2272-9856-95C5-5F2B26FB38C7}"/>
          </ac:picMkLst>
        </pc:pic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3T14:31:52.388" v="4534" actId="113"/>
        <pc:sldMkLst>
          <pc:docMk/>
          <pc:sldMk cId="2023017812" sldId="291"/>
        </pc:sldMkLst>
        <pc:spChg chg="mod">
          <ac:chgData name="Raymer, Michael L." userId="96c2fb1d-e79c-4ca3-9876-783e98fdd04a" providerId="ADAL" clId="{EA01BCEB-61A2-460B-8DC7-24C832D898EF}" dt="2024-05-10T20:55:36.642" v="4172" actId="20577"/>
          <ac:spMkLst>
            <pc:docMk/>
            <pc:sldMk cId="2023017812" sldId="291"/>
            <ac:spMk id="2" creationId="{BE664BBA-46F5-7B21-906F-F283B49CE06E}"/>
          </ac:spMkLst>
        </pc:spChg>
        <pc:spChg chg="mod">
          <ac:chgData name="Raymer, Michael L." userId="96c2fb1d-e79c-4ca3-9876-783e98fdd04a" providerId="ADAL" clId="{EA01BCEB-61A2-460B-8DC7-24C832D898EF}" dt="2024-05-13T14:31:52.388" v="4534" actId="113"/>
          <ac:spMkLst>
            <pc:docMk/>
            <pc:sldMk cId="2023017812" sldId="291"/>
            <ac:spMk id="3" creationId="{A9FDD153-F00B-6147-5147-3866ECD47AEA}"/>
          </ac:spMkLst>
        </pc:spChg>
        <pc:spChg chg="add mod">
          <ac:chgData name="Raymer, Michael L." userId="96c2fb1d-e79c-4ca3-9876-783e98fdd04a" providerId="ADAL" clId="{EA01BCEB-61A2-460B-8DC7-24C832D898EF}" dt="2024-05-10T20:59:11.510" v="4392" actId="20577"/>
          <ac:spMkLst>
            <pc:docMk/>
            <pc:sldMk cId="2023017812" sldId="291"/>
            <ac:spMk id="6" creationId="{43B6AB43-F55D-7C47-ECDD-373FA603B966}"/>
          </ac:spMkLst>
        </pc:sp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27C6D99B-3A06-4272-857F-191389BC5E02}"/>
    <pc:docChg chg="custSel addSld modSld">
      <pc:chgData name="Raymer, Michael L." userId="96c2fb1d-e79c-4ca3-9876-783e98fdd04a" providerId="ADAL" clId="{27C6D99B-3A06-4272-857F-191389BC5E02}" dt="2024-08-30T16:12:02.802" v="11"/>
      <pc:docMkLst>
        <pc:docMk/>
      </pc:docMkLst>
      <pc:sldChg chg="addSp add">
        <pc:chgData name="Raymer, Michael L." userId="96c2fb1d-e79c-4ca3-9876-783e98fdd04a" providerId="ADAL" clId="{27C6D99B-3A06-4272-857F-191389BC5E02}" dt="2024-08-30T15:34:25.202" v="6"/>
        <pc:sldMkLst>
          <pc:docMk/>
          <pc:sldMk cId="3414482918" sldId="258"/>
        </pc:sldMkLst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3414482918" sldId="258"/>
            <ac:inkMk id="5" creationId="{DA7AD786-C551-0A20-FEED-6EDADC521E66}"/>
          </ac:inkMkLst>
        </pc:inkChg>
      </pc:sldChg>
      <pc:sldChg chg="addSp">
        <pc:chgData name="Raymer, Michael L." userId="96c2fb1d-e79c-4ca3-9876-783e98fdd04a" providerId="ADAL" clId="{27C6D99B-3A06-4272-857F-191389BC5E02}" dt="2024-08-30T15:45:57.052" v="10"/>
        <pc:sldMkLst>
          <pc:docMk/>
          <pc:sldMk cId="3332044390" sldId="272"/>
        </pc:sldMkLst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3332044390" sldId="272"/>
            <ac:inkMk id="6" creationId="{BDCAECBD-4621-98F9-D498-E0708EF3FB9B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2075032679" sldId="273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2075032679" sldId="273"/>
            <ac:inkMk id="6" creationId="{125FE758-8B8B-2B94-A20E-B91C2A6E14F1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1322081636" sldId="274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1322081636" sldId="274"/>
            <ac:inkMk id="6" creationId="{0AA780B6-9869-F2C3-41E1-5DD967DBD221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34:25.202" v="6"/>
        <pc:sldMkLst>
          <pc:docMk/>
          <pc:sldMk cId="2865933574" sldId="292"/>
        </pc:sldMkLst>
        <pc:spChg chg="mod">
          <ac:chgData name="Raymer, Michael L." userId="96c2fb1d-e79c-4ca3-9876-783e98fdd04a" providerId="ADAL" clId="{27C6D99B-3A06-4272-857F-191389BC5E02}" dt="2024-08-30T15:20:28.711" v="5" actId="404"/>
          <ac:spMkLst>
            <pc:docMk/>
            <pc:sldMk cId="2865933574" sldId="292"/>
            <ac:spMk id="3" creationId="{F912CAB1-6A32-D13E-93B0-A3E1C589C538}"/>
          </ac:spMkLst>
        </pc:spChg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2865933574" sldId="292"/>
            <ac:inkMk id="6" creationId="{9605EFE3-0C45-8A53-B543-7E45D11B6640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45:57.052" v="10"/>
        <pc:sldMkLst>
          <pc:docMk/>
          <pc:sldMk cId="162158722" sldId="293"/>
        </pc:sldMkLst>
        <pc:spChg chg="mod">
          <ac:chgData name="Raymer, Michael L." userId="96c2fb1d-e79c-4ca3-9876-783e98fdd04a" providerId="ADAL" clId="{27C6D99B-3A06-4272-857F-191389BC5E02}" dt="2024-08-30T15:34:35.926" v="9" actId="27636"/>
          <ac:spMkLst>
            <pc:docMk/>
            <pc:sldMk cId="162158722" sldId="293"/>
            <ac:spMk id="3" creationId="{A9B8D84A-909B-4270-EC54-49E88E6172D2}"/>
          </ac:spMkLst>
        </pc:spChg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162158722" sldId="293"/>
            <ac:inkMk id="6" creationId="{A68E365C-8519-186C-53CC-710C4467B9E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0:38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6347 4933 302 0,'-1'-3'240'0,"0"1"-65"0,0 1-69 16,0-3 54-16,-1 4-34 0,1-2-4 0,-3 0-14 16,1 2-7-16,0-1-8 0,2 1-5 0,-1 0-21 15,1 0-5-15,-2-1-2 0,1 1-3 0,1 2-12 0,-3-2-5 16,4 0 5-16,-3 0-5 0,-1-1-11 0,1 0-3 15,1 1-3-15,-2-1-3 0,-1 0-3 0,1 0-1 16,-1-4-9-16,-1 5-1 0,2-1 0 16,-1-2-2-16,-4-2 0 0,4 2-2 0,-2 0 1 15,2 0 0-15,-4 1-1 0,-1-2 0 0,-2-2 0 16,0 1 1-16,1-1-1 0,-6 2 3 0,1-3 2 16,-2 1 1-16,3 1 1 0,-3 1 3 0,1 1 0 15,0-3-1-15,-1 3 0 0,4-1-3 0,-2 1-1 16,1 1-1-16,-2-1-3 0,3-1 0 0,0 3-3 0,-4 1 3 15,0-2-1-15,1 1-1 0,-2 1 1 0,1-1-2 16,-1 0 0-16,-3 1 0 0,-1 0 0 0,5 0 0 0,0 2-1 16,-2-2 1-16,2 2-2 0,1-2 2 15,-1 2 0-15,4-1 0 0,1 2 0 0,-2 0 0 16,1 0 1-16,1-1-1 0,-3 1 0 0,1 0 0 16,1 0 0-16,-1 1 0 0,2-1-1 0,1 2 0 15,-2-1 1-15,3 2 2 0,-3 0-1 0,2-1 1 16,0 2 0-16,-2-3 1 0,1 4-1 0,-3-4 0 15,4 2 1-15,-1-2-1 0,0 4 0 0,0-3 1 16,2 3-2-16,2-2 1 0,-2-1 1 0,-3 2-1 16,0 0-2-16,1 0 1 0,1-2-1 0,-4 1-1 15,2 0 1-15,0 0 0 0,-1 0-1 0,1 1 0 16,1-1 0-16,-1 3 0 0,1 0 1 0,2 0 0 16,-3-1 0-16,2 1-1 0,1 0 1 0,0 1 0 15,0-2 1-15,0 2-1 0,2-1 1 0,-2-1 0 16,1 0-1-16,3 2-1 0,-4-2 1 0,3-1 1 0,2 1-1 15,-2 1 0-15,-1-1-1 16,4 0-1-16,-2-1 2 0,-1 0-1 0,2 5-1 0,-2-3 0 0,-1-1 1 16,4 1 1-16,-3 2-2 0,1 1 1 15,1 1-1-15,-1-1 2 0,2 1-2 0,-1 1-1 16,0 1 2-16,-1 1-2 0,5 0 1 0,-3 1-1 16,1 3 0-16,2-1 1 0,2-2-1 0,-2 2 3 15,4 1-2-15,0-1 1 0,-1-2 1 0,5 0 0 16,-1-3-1-16,2 3 0 0,0-3 0 0,2-2 0 15,0-1 1-15,1 0 0 0,-2-1 2 0,-1-2 0 0,6 4 1 16,-2-2 4-16,-1 0-1 0,2 0 2 0,-5 0-1 16,5 0-2-16,2 0 0 0,-1 1 2 0,-1-5-3 0,5 6-1 15,-1-2-2-15,4 1 0 0,2-1-1 16,3 0 2-16,-1 1-1 0,1 0-1 0,1 4 1 16,1-6 1-16,-5 0 1 0,2 1 2 0,-1 2 0 15,-3-2-2-15,1 0 3 0,-2-3-2 0,-2-2 1 16,1 0-1-16,2 0 0 0,0-3-3 0,0 2 1 15,2-2 1-15,1 0-2 0,2 0 0 16,0 1 0-16,-2 0 1 0,5-2-2 0,0 1 2 0,0-1-1 16,-2-1-1-16,-2 0 2 0,0 2-1 0,3 0 0 15,-4 0 1-15,-1 0 1 0,-2-2 0 0,2 3 2 16,-2-1 1-16,-1-2 3 0,1 3 2 0,0-2 2 16,1 1 2-16,1 1-1 0,0 1 0 0,1-3 3 15,2 2-1-15,1-2-2 0,3 0-1 0,-4-1-1 16,0 0 0-16,2-2-2 0,-1 0 2 0,-2-1-4 15,-2-1-2-15,-1 1 1 0,-1 0-1 0,4-1-5 16,-5 1 3-16,-1-1-2 0,1 0-2 0,-3 2 1 0,1 0 0 16,3 1 0-16,0 1-1 0,-6-1 1 0,4 2 0 15,-1 0 0-15,5 1 0 0,-3 1-1 0,2 2 1 16,-6-3 0-16,2-1 0 0,1 6 1 16,-5-3-2-16,3 1 2 0,-4-2 0 0,4 2 0 15,-1 0 0-15,1-2 0 0,-1-1 0 0,2-1 0 16,-1-1-1-16,0 0 1 0,0-3 0 0,0 0 1 15,0-5 0-15,0 3-2 0,-1 0 1 0,-1-3-1 16,4 4 1-16,0-4-1 0,-1 3 0 0,3 1 1 16,1 2-1-16,-1-1 0 0,0 1 1 0,0 1-1 0,-1-5 0 15,2 5 0-15,-2 0 0 0,-3-1-1 0,-2 1 0 16,4-2 0-16,-3 1 0 0,1-1-2 0,-6 3 0 16,4-1-3-16,-1-1 0 0,-1-1-1 0,0 1-1 15,1 0-2-15,-4 1 0 0,4-1 4 0,0-2 0 16,0-1 2-16,-2 0 2 0,-1-2-1 0,3-1 2 15,-2-1 4-15,2 0 2 0,0-4-2 0,0 1 3 16,0-1-2-16,1-3-1 0,-1 0 1 0,1 1-1 16,-2 1 0-16,2 5-3 0,1-4-1 0,2-1 0 15,-5 5-1-15,2-1 1 0,-1 3 0 0,0-3 0 16,-4 2 0-16,1-3 0 0,-1 6 0 0,-4-1 0 16,1 0 1-16,0 1 0 0,-2-1 0 0,1 1 1 15,-1-1 0-15,0-2 2 0,-7 0-1 0,1 0-1 16,1 0 2-16,-2 0-2 0,3-3 1 0,-3 0-1 15,-2 2 1-15,6-4-1 0,0 1 0 0,-1 0-1 16,-1-3 1-16,1-1-1 0,0 3 3 0,-1-3-2 16,0 1 0-16,1 2 0 0,-3-3 0 0,4 4 1 0,-5 0-2 15,3-1 1-15,0-1-1 0,-2 3 1 16,0 0-2-16,-2-3 2 0,0 1 1 0,0 2 1 16,1-2 1-16,-2 5-2 0,0-5 5 0,0 0 2 0,1 3 3 15,-4 0-2-15,1 0 2 0,0-2-2 16,0 1 1-16,-3-1 2 0,1 3-6 0,-1-1 0 15,1 2-6-15,0-2 3 0,-1 0-2 0,0 4-1 16,0-4-2-16,1 1 1 0,0 1-1 0,0-2 0 16,-1-1 0-16,0 1 0 0,1-1 0 0,-1 0 0 15,1 1 1-15,1 0-2 0,-1-1 1 0,3 2 0 0,-3-3 0 16,1 1 0-16,1 4-1 0,0-1 1 0,-2 1-1 16,1 0 1-16,0 1 0 0,0 0 0 0,-2-1 0 0,2 3 0 15,-2-1 3-15,0 0-2 0,-1-1 0 16,-1 1 1-16,-2-2-1 0,1 5 0 0,2-2 1 15,-5 1 0-15,2-1 1 0,-3-1-1 0,1 2 1 16,-1-1 0-16,0-1 2 0,-4-3-2 0,2 4 1 16,2-3-1-16,0 0-1 0,2-1 1 0,-2 0-1 15,4 2-1-15,0 1 1 0,-2 1-1 0,1-2-1 16,0 2-2-16,-1 3 1 0,-2-2-1 0,-3 0 0 16,-1 3 1-16,0-1 0 0,4 0 0 0,-5 1 0 15,0-2-1-15,0 2 2 0,0 0 0 0,1 0 0 16,0-1 0-16,-2 1 0 0,1 0 0 0,3 0 0 15,1 0 4-15,1 0-4 0,1 0 0 0,1 0 0 16,0 0 0-16,0-1 0 0,2 1 0 0,1 0 0 16,-2 0-2-16,3 0 1 0,0 0 1 0,0 1 0 15,1-1 0-15,0-1 0 0,-2 1 0 0,5 0 1 0,-1 0-1 16,-2 1 0-16,0 0-1 0,0 1 0 0,1 4 0 16,1 0-1-16,-2 2 2 0,-1 3-4 0,0-1 4 15,-3 0-3-15,0 2 3 0,2-1 0 0,-7 0 0 16,2 1 1-16,1-1 0 0,-2 0 2 0,2 0-1 15,2 1 0-15,-1-2 0 0,4 2 0 16,-1-1 1-16,3-3-1 0,0-1 1 0,0 2-2 16,3-4-1-16,-3-2-16 0,3 3-82 0,-1-3-64 15,1-1-160-15,1 7 248 0,2 1-214 0,3 2-125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3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16710 5933 883 0,'-10'9'351'0,"4"-2"-223"0,-2-1-58 16,3 2 18-16,3-1-7 0,0-2 0 0,2 0-5 16,0 0-6-16,0 0-9 0,1-1-10 0,1 3-18 15,-1-2-6-15,1 3-5 0,-1 2-2 16,3 2-7-16,-3 1 1 0,-1 4-2 0,0-1-1 15,0 1-3-15,0 1 2 0,-1-3-1 0,1-1-3 16,-3-3 2-16,2-1-3 0,1-1 2 0,0-4 0 16,0 0 2-16,-1-5-1 0,1-1 7 0,0-2 4 15,2 0-1-15,-1-3 3 0,2-7 3 0,0 0 9 16,4-8 0-16,-2 4 1 0,3 0-8 0,0-7 2 16,-1-2-3-16,2 1 1 0,-1-1-5 0,-1 1-8 15,3 0-2-15,-2-1-1 0,3 3-2 0,-1 6-2 16,0-2 1-16,-3 12-3 0,0-1 1 0,2 7-1 15,-2-1 1-15,-7 13-2 0,1-2 1 0,-1 6 1 16,0 3-1-16,0 4-1 0,0 0-1 0,-1 2-1 16,1-1 1-16,4-1-1 0,-1-1 0 0,2-2-1 0,-1-7 0 15,3-4 0-15,-3 2 0 0,1-4 2 0,-2-5 0 16,4-1-1-16,-2-3 3 0,5-7-1 0,-1 2 2 16,-4-4-2-16,8-4 2 0,-2-2-1 0,-2-5-1 15,1 1 0-15,0 1 1 0,-2-4-3 16,1 3 3-16,0 2-2 0,-2 5-1 0,1 0 2 0,0 6-1 15,-3-1-1-15,0 5 0 0,2 2 1 16,-4 10-1-16,0 0 0 0,-1 7 1 0,-1 4-1 16,0 3-1-16,2 3 1 0,-2 1-1 0,-1 4 1 15,2-5-1-15,-1 0 0 0,1-3-8 0,2-6-13 0,2-2-45 16,1-1-26-16,0-6-33 0,2-3-36 0,1-3-54 0,7-5 130 16,4-6-107-16,-3 1-10 0</inkml:trace>
  <inkml:trace contextRef="#ctx0" brushRef="#br0" timeOffset="462.74">17354 5780 880 0,'-16'19'543'0,"6"-4"-247"0,-1 8-178 0,-1-3 182 16,4-1-235-16,4 1 5 0,-4 0 6 0,1 2-6 15,1 0-6-15,-2 2-10 0,9-7-23 0,-1-1-9 16,0-1-7-16,5-3-8 0,-2-5-8 0,8-3-1 15,0 0 1-15,-3-5 0 0,0-2-1 0,6-7 2 16,-1-1-1-16,5-6 1 0,-2-1 0 0,0-6 4 16,0 2 0-16,0-8-1 0,-1 4 1 0,-1 1-1 15,-2-3 2-15,-3 7 0 0,1 0-1 0,-3 5-1 16,-2 3-1-16,-1 8 2 0,-1-2-2 0,-1 4 1 0,-2 12-2 0,-4 7 2 16,1 1-1-16,-2 3-1 0,-1 7 3 15,0 7-2-15,-1 7 0 0,0 8 0 0,-2-3 3 16,3-1-2-16,-2 7-1 0,1 1 1 0,-1-1-1 15,0-3 0-15,-2-1 4 0,3-2-1 16,-4-4 0-16,1-7 2 0,-1-5 11 0,0 0 8 16,1-16 3-16,0-1 7 0,-1-6 8 0,0 2 7 0,-2-14 0 15,-2-1 1-15,6-5-10 0,-4-7-5 0,1-2-6 16,1 0-5-16,2-3-12 0,5-3-4 0,1-4-1 16,0 1-5-16,-1 4-1 0,13-4-3 0,-2 1 0 15,2 0 0-15,-1 2-2 0,5 5-1 0,-3 0-1 0,6 1 1 16,-5 8 1-16,-2-2-1 0,3 8 1 0,-1 2-26 15,3-1-16-15,1 6-22 0,3 0-27 0,2 0-120 16,-1 1-115-16,4-2 232 0,1 0-174 0,1-4-112 16</inkml:trace>
  <inkml:trace contextRef="#ctx0" brushRef="#br0" timeOffset="828.18">17985 5672 1309 0,'-5'11'616'0,"0"3"-399"0,-1 4-111 15,1 0-60-15,2 8 22 0,1-1-3 0,-1 4-27 16,-2-1-12-16,3 0-9 0,-3 2-5 0,5-1-6 16,-2-2-2-16,1 0-1 0,0-4-6 0,-1-3-16 15,1 0-3-15,-1-5-7 0,1-2-4 0,-1-1-16 0,0-6-5 16,-2-6-11-16,0 0 6 0,0-1 10 0,-1-8 5 15,1-2 6-15,-4-6 8 0,-3-7 17 0,1 1 10 16,0 1 9-16,-4-9 3 0,0 0 3 16,-4-4-3-16,3 0 2 0,-1 1-6 0,2 0-1 0,0 0-4 15,4 2 1-15,1 5 15 0,2-2 10 0,1 13 7 16,0-2 8-16,5 6 8 0,-1-1 5 0,1 11 0 16,0-1 0-16,3 4-9 0,4 3-8 0,2 5-5 15,3-1-7-15,-1 1-6 0,8-3-4 0,5 3 0 16,0 0-3-16,-2 0-2 0,5-6-2 0,5-4-4 0,5 1 1 15,2-2-7-15,1 1-14 0,-2-3-15 0,0-5-62 16,2 1-40-16,-2 1-49 0,-2 1-123 0,-8-1 209 16,3 1-149-16,-9 0-51 0</inkml:trace>
  <inkml:trace contextRef="#ctx0" brushRef="#br0" timeOffset="1018.78">17658 6020 1261 0,'-18'16'569'16,"17"-6"-377"-16,-6 1-111 0,12-4-13 0,9-2 16 16,-3-2 2-16,9-3 0 0,1 0-2 0,7-6-38 15,0 0-12-15,3-5-28 0,2-4-16 0,1-1-112 16,3 2-62-16,1-5 140 0,3 3-109 0,0 0-93 16</inkml:trace>
  <inkml:trace contextRef="#ctx0" brushRef="#br0" timeOffset="1377.05">18318 5930 1130 0,'-17'12'458'0,"9"-4"-321"16,-6-2-102-16,11 2 23 0,0 1-35 15,-1 1-11-15,1-1 3 0,2 2-2 0,2 1-5 0,-1 2-1 16,2-2-3-16,-2 2-1 0,3-1-1 0,-3-4 1 15,2 4-2-15,-2-3 0 0,2-8-1 0,0 5-1 16,0-4 2-16,-2-1-1 0,4-2-3 0,-1 0-1 0,1-8-1 16,1-4 1-16,-3 5 2 0,4-9-2 0,-3-3-2 15,3 1 4-15,0-7 0 0,2 1 2 0,-3 0-2 16,3 1-1-16,0-3 1 0,-1 2 2 0,2 4-1 16,0-1 1-16,0 7 0 0,0 0 7 0,-2 8 25 15,1-5 11-15,-4 13 7 0,3 3 10 0,-3 2 19 16,0 8 9-16,-3 5 4 0,1-1 4 0,-1 2-4 15,0 6-5-15,2-1-5 0,-3-1-7 0,1-2-17 16,0-1-10-16,3-4-5 0,-1 3-7 16,2-6-21-16,-1-4-3 0,1-1-6 0,1-3-3 15,2-7 1-15,1 3-1 0,-3-6-4 0,3-3-31 16,0 0-21-16,0-4-27 0,0-1-35 0,-3-2-196 16,3 0 236-16,-3-1-149 0,-3 7-93 0</inkml:trace>
  <inkml:trace contextRef="#ctx0" brushRef="#br0" timeOffset="1860.71">18901 5529 1186 0,'1'-9'582'0,"0"-3"-323"0,-1 2-143 0,0 2 20 16,0 3-4-16,0 0-8 0,0 4-4 0,-1 3-17 16,0-2-14-16,-1 6-38 0,-2 5-11 15,0 3-10-15,0 4-6 0,-1 3-7 0,1 7-9 16,-2-1-3-16,2 4-1 0,0 0-1 0,0 4-2 0,1 0-1 15,-1 0-1-15,-1 0-12 0,3-3-49 0,-1 2-14 16,0-3-11-16,0-1-21 0,1-4-80 16,0 1-41-16,-2-6-50 0,2 1 164 0,0-1-125 15,0-4-59-15</inkml:trace>
  <inkml:trace contextRef="#ctx0" brushRef="#br0" timeOffset="2031.93">18725 5901 1186 0,'-12'-14'507'15,"4"2"-285"-15,1 2-108 0,3 0 35 16,2 2-18-16,2 5-4 0,2-3-6 0,9 9-9 0,-4-3-11 16,5 1-27-16,1 2-9 0,7-1-9 15,1 2-6-15,2-3-14 0,4-1-4 0,3-1-6 16,1-3-3-16,-5 2-27 0,6-9-28 0,8 1-115 16,-1 0-107-16,-4 0 198 0,2-3-143 0,3-5-84 0</inkml:trace>
  <inkml:trace contextRef="#ctx0" brushRef="#br0" timeOffset="3373.97">20584 5245 1329 0,'-4'4'564'0,"-5"-1"-358"16,8-1-133-16,-3 1 2 0,-1 5 13 0,2-2 0 16,-3-3-11-16,0 5-11 0,-1 3-57 0,1 1 41 15,-2 4-19-15,0-1 3 0,8 4-19 0,-9 4-6 16,5 0-2-16,-3 4-2 0,-1 2-4 0,0 3 0 16,5 4-1-16,-9 1 0 0,0 1 0 0,7 6 2 15,-5-1-3-15,3 5 0 0,4-3 1 0,3 1 0 16,-8 0 0-16,8-5 0 0,1 1-1 0,-1-3 1 15,3 1 3-15,-3-7 0 0,0 0 0 0,0-3 1 16,0-4 1-16,-3-3 0 0,0 1 2 0,2-6-2 16,-3-5-1-16,1-1 2 0,-1 2 1 0,1-6-1 15,0-1 0-15,3 1 0 0,0-5-3 0,3-2 1 16,-1 2 1-16,2-3-2 0,7-3-3 0,0 1 0 16,3-5-1-16,1-3 1 0,8 0 0 0,0-2 0 15,6 0-1-15,3 0 0 0,2-1-1 0,-1-1 0 16,8 5 0-16,2-2-1 0,5 3 0 0,-3 0-1 15,15 5 0-15,-5 0 0 0,6 2 4 0,5 1 0 16,9 4 0-16,1 1 0 0,0 3 0 0,7 2 3 16,-4 3-2-16,5-1 1 0,-9 2-1 0,-6-1 2 0,13 2 0 15,-5 0 2-15,-13-2-3 0,0-1 0 0,-2-2 3 16,5-1 0-16,-9-4 0 0,5 4-1 0,-19-7 1 16,4 1 2-16,4-3 1 0,-9-3 1 0,-5 1 0 15,-7-2 6-15,4-1 1 0,-6 1 1 0,0-3 1 16,-4 3 1-16,-1-2 1 0,-1 3-2 0,1 0 1 15,1 1-8-15,-4-2 0 0,3 4-2 0,-1 1-2 16,-3 0-1-16,2 2-1 0,0 4-1 0,1-2-1 16,-4 4 2-16,0-2-1 0,-2 4 0 0,0-1 0 15,-1 0 1-15,-2-4 0 0,0-1-1 16,-1 0 3-16,1 1 1 0,-5-4 1 0,2 1 1 0,-1-3 5 16,-2 2 0-16,1-1 2 0,-5-1 1 0,0 0 5 15,-1-2-1-15,-2-3-1 0,0 1 1 0,-1 1-6 16,-2-5-1-16,0 1-3 0,-3-2-1 0,2 0-7 15,-1 0-2-15,-1-6-1 0,1 2-1 0,0-4 0 16,1 2-1-16,0-7-2 0,-2 3 2 0,3-4-1 16,-2-2 2-16,1 0-1 0,-1-2 1 0,1 3 0 15,1-2 0-15,0-8 0 0,0-2 0 0,2 5 0 0,0-5-1 16,4-3 0-16,0-9-1 0,4-4 0 0,-2 0 0 16,2 7 0-16,4-7 1 0,-1 2-4 15,1 2 4-15,-1-3-2 0,3 10 2 0,0-2-2 16,-1 4 2-16,0-1-1 0,2 6-1 0,-3-2 3 15,1 7-2-15,-1 1 2 0,-1 2-1 0,1-1 1 16,-4 6-1-16,1-1 0 0,-2 5 1 0,0-1 1 16,1 3-2-16,-4 0 0 0,-4 4 0 0,3 3 0 15,-1 2 0-15,0 1 0 0,-3 0 0 0,-6 4-3 0,1 1 3 16,0 0-1-16,4 2 2 0,-5 1-3 0,-1 1 1 16,-3 0 2-16,-2 2 0 0,3 0 1 15,-3 0 0-15,-4 0 0 0,-4 0 1 0,0 0 1 0,-4 0 1 16,-1 1 0-16,-4-2 0 0,-3-1 0 0,0-1 1 15,-12-4 0-15,4 1 0 0,-17-8-3 0,0 7 0 16,-4-5-3-16,0 1-2 0,-10-1-3 0,-2-3 0 16,2 6-3-16,0-2 1 0,-1 1 1 0,3-1-2 15,-2-2 3-15,0 3 1 0,2-2 1 0,0 3-2 16,11 0 4-16,1 5-3 0,-6-1-2 0,-2-1 1 16,10 0 3-16,2 4-3 0,0-1 0 0,-4 2 1 15,1-1 0-15,-1 0 1 0,12-1 2 0,-3-1 2 16,2 3-3-16,4-2 2 0,1-1 1 0,6-1-1 15,-2-1 1-15,3-2-2 0,0 0 0 0,3-3-4 16,1 3-13-16,5 0-8 0,1 0-9 0,3 1-27 16,1 0-16-16,11 2-26 0,-2-3-32 0,6 2-119 15,4 0 183-15,4 1-110 0,3 5-55 0</inkml:trace>
  <inkml:trace contextRef="#ctx0" brushRef="#br0" timeOffset="3937.58">21542 5392 1093 0,'-17'12'461'15,"1"-2"-290"-15,5-3-102 0,0 0 39 0,0 1-8 16,2-4-16-16,3 1-6 0,1 0-7 0,0-1-6 15,4-1-11-15,-1 1-5 0,4 0-18 0,2-1-6 16,1 1-4-16,3-1-2 0,1-1-3 0,3-1-5 16,1 1 0-16,-1-2-1 0,2 0-3 0,5 0 0 15,-3 0-3-15,3-2 0 0,2 1-2 0,4 1 1 16,-2-2-3-16,5 2-2 0,0-1 3 0,-2-1-1 16,4 2 0-16,1 3 0 0,0-1 0 0,-7-1 2 15,-1 2 2-15,-1 2 4 0,-4 0 0 0,-1 1 5 0,-8-1 1 16,0 4 6-16,-4-3 0 0,4 2 2 0,-5 1 1 15,-3 1-3-15,1 1 5 0,-2 1-3 0,-1 0 1 16,-1 2-2-16,-3 1 5 0,2 2 0 0,-2-1 1 16,0 3 1-16,-5 0-2 0,1 0 3 15,-2 1 2-15,3 1-2 0,-4 1 5 0,-3-2 2 16,-1 1 1-16,0 0 3 0,0 0 4 0,-1 0-1 16,-7-1-6-16,0-1 0 0,5-4-10 0,-1 1-4 15,3-2-5-15,1 0-4 0,2-4-11 0,7-2-2 16,1-3-2-16,1-1-3 0,1 0-9 0,4-3-20 0,4 1-76 15,0-2-59-15,0-2-101 0,4 1 195 0,4 1-146 0,0-3-119 16</inkml:trace>
  <inkml:trace contextRef="#ctx0" brushRef="#br0" timeOffset="6486.82">7691 6631 958 0,'-8'-1'419'0,"-4"1"-261"0,8-4-104 16,-2-1 11-16,2-1-11 0,1 0-4 0,-1 1-5 15,0 0-19-15,-2 0-8 0,0 0-6 0,-3 2-2 16,-1 2-5-16,-4-1 1 0,-4 2-3 16,1 0 2-16,-5 1-3 0,1 1 0 0,-6 0-2 0,4 1-2 15,-6 0-2-15,6 0-2 0,-2-1 0 16,-2 3-2-16,1-4 3 0,1 0 0 0,1-1-2 16,-2 1 4-16,4-1 4 0,-5-1 0 0,-1-1 7 15,-3-2 5-15,4 2 1 0,0 0 6 0,-3-1 4 0,-3-1 2 16,0 4-1-16,0-2 1 0,4 3-7 0,-3-1-2 15,-1 1-4-15,2 4-5 0,-3-1-1 0,2 0-3 16,0 1-1-16,0 1-2 0,-3-2 3 0,0 2-3 16,-1-1 2-16,2-2-1 0,3 2-2 0,-1 0 2 15,-4-2 0-15,7 2 0 0,1 0-2 0,0 1 2 16,3 2-2-16,-4-4 2 0,6 3 1 0,-1-2 3 16,0 1 4-16,-2 0 3 0,-4-1 3 0,7-2 1 15,-5 2 1-15,3 4 7 0,-5-1-4 0,2-1-3 16,3 0-1-16,2 0-4 0,-1 4-3 0,1 0-1 15,0 0-1-15,3 1-7 0,-2 1 1 0,1 2-2 16,0 0-1-16,2 4 0 0,4-4 0 0,-3 2-1 16,5 0-1-16,1-1 0 0,0-1 2 0,1 2 0 15,5-4-4-15,3 2 1 0,-2 0 0 16,2 0-1-16,4-2-4 0,0 1 0 0,8-1-4 0,-2 0 0 16,4-2 2-16,-1 0-3 0,0-3 2 0,6 1-2 0,5 1 4 15,0-3 1-15,0 0 4 0,2 0 4 0,2-2-2 16,7 2 4-16,7-2-1 0,-4 2 5 0,3-2-2 15,4 2-1-15,0-3 1 0,4 3-1 0,-4 0-2 16,2-3 0-16,0 4 1 0,-3-4 0 0,4 3 1 16,3-4-1-16,0 0 0 0,5 1-1 0,1-1 1 15,3-1 0-15,0-2 0 0,2-1-1 0,3-2-1 16,0 2-1-16,0 0 2 0,4-3-2 0,-4-1 0 16,2 0-1-16,0 1 0 0,5 0-2 15,-1 0 3-15,-14 1 2 0,4-3-2 0,7 1 1 16,1 1-1-16,-6-1 2 0,-5 1 0 0,3-1 2 0,10-1-1 15,1 1 1-15,0 1 0 0,-13-1-1 0,9 2 2 16,1-1-1-16,-6 0-1 0,5-1 1 0,-4 3 0 16,-1-4-3-16,1 3 0 0,1 0 1 0,0-2-3 15,1 1 3-15,1 0-2 0,-5 2-1 0,1-2 3 16,0 2 0-16,-6-2 0 0,1 1 0 0,0 1 1 16,-6 0-1-16,-1 1 1 0,3-2 0 0,-1 2-2 15,1 1 1-15,-4-1 0 0,0 1 0 0,-4 0 0 16,-3-1 0-16,4 0 0 0,0 0 1 0,-7 0 1 15,-1 0-2-15,3-1 2 0,4 0 0 0,1 1 0 16,1 0 2-16,-7 0-2 0,3-2 0 0,0-1 1 16,-2 2 0-16,-3-2-1 0,3-1-1 0,-5 0 0 15,-1-2-1-15,0 4 1 0,2-3 1 0,0 0-2 16,-3 0 0-16,-1-1 3 0,-2 0 0 0,2 0 0 16,-11 0-1-16,5-1 2 0,-9-1 2 15,1 1-1-15,-3 2 4 0,1-1-1 0,-7-1 2 0,0 1 4 16,-1-3 2-16,-3-1 0 0,0 4 1 0,-3-3-1 0,-4-2 1 15,1 0 0-15,0 2-3 0,-3 0-2 0,-2-1-1 16,-2-2-1-16,-4-3-2 0,0 1 0 0,2 3-3 16,-6-5-3-16,-2 2 4 0,1-1-2 0,-6 1-2 15,-2 0 0-15,0 2 0 0,-6-1-1 0,-3 1 2 16,-1 4-1-16,0-1-1 0,-3 1-1 0,-1 1 0 16,2 1-1-16,-1 0 1 0,-8-2 0 15,3 3 0-15,-3-2 1 0,-2 2 1 0,2 0 1 0,-2 2 4 16,-5-4 5-16,5 3 2 0,1 2 1 0,0-2 3 15,7 1 0-15,-4-2 1 0,-6 0 2 0,1 1-1 16,6 2-5-16,-1 0-1 0,1 0-4 0,-9 0-2 16,2 0 1-16,0 2-2 0,2 0-1 0,-8 0-4 15,2 0 1-15,-5-1 0 0,0 2 1 0,-3 0-2 16,2 0-1-16,0 0 1 0,-5 0 0 0,2 3 0 16,0-2 0-16,2 6-2 0,-1-5 1 0,-7 1 3 15,2 3 1-15,-3 0-1 0,4 4-4 0,-3 0 3 16,-5-1 0-16,3 0 1 0,-3 2-1 0,2 3-3 15,0-1 1-15,1 0 0 0,4 2 1 0,6-4-1 16,3 2 0-16,-8 3-2 0,-3-5 1 0,17 1 0 16,-2-2-1-16,3 2-4 0,-8-2-42 0,11 1-35 15,-4-2-56-15,19-5-118 0</inkml:trace>
  <inkml:trace contextRef="#ctx0" brushRef="#br0" timeOffset="12024.6">22129 5960 154 0,'1'-4'277'0,"-1"2"-24"0,0 2-122 0,0-2 61 16,-1 0-23-16,0 2 3 0,-3 1-22 0,1-1-14 15,0 3-42-15,-2-1-4 0,1 3-10 0,0-1-10 16,-1 3-11-16,1-5-19 0,-1 4-2 0,1-3-6 15,0 2-6-15,-1 0-12 0,1-3 0 0,3 1-7 16,-3-2-1-16,1 5-2 0,1-3-2 0,1 5 0 16,-3-6-2-16,2 4 3 0,0 0-3 0,-2 2 1 15,0 0 1-15,-1 1 0 0,-2-2 1 0,-1 1-2 16,1 1 3-16,-1 0-2 0,-2-4-2 0,-1 6 1 16,-1 1 3-16,0-3-3 0,0 2 0 0,-6-1 0 0,2 4-1 15,-4 4 0-15,1 0 1 0,0-2-2 0,-6 2 0 16,3-1 1-16,1 3 0 0,2 2 0 0,-2-2-1 15,0 0 1-15,4-1 0 0,0 0 0 0,2-2 0 16,0 2 0-16,3-1 0 0,-1-3 1 0,2 2 0 16,0-3 0-16,3 3-1 0,-2-2 1 0,1-1 0 15,0-1-1-15,0-3 0 0,0 5 1 0,1-4 0 16,2-1-2-16,-5-2 1 0,1 5 2 0,2-4 0 16,0 2 0-16,2-1-2 0,-4 3 1 15,-3-2-1-15,1 0 4 0,4 0-4 0,-2 3 0 16,-1-2 0-16,-2 3 0 0,-1 2 1 0,3-2-2 15,-1 0 0-15,0 0 0 0,-1 0 1 0,3-1-1 0,-4-1 0 16,5 0 1-16,0-3 0 0,-4 0 0 16,5 2 2-16,-2-1-1 0,0 0 0 0,-2-1 3 15,3-1-2-15,-4 3 0 0,1-2 0 0,0 2-2 16,-2-1 2-16,2 3-2 0,-1-3 1 0,2 0 0 0,1-3-1 0,-1 6 0 16,-1-2 1-16,2-1 1 0,0 0-1 15,0-3-1-15,-1 5 0 0,-3-1 0 0,1 0 1 16,3-2-1-16,-4 3 0 0,2-1 0 0,0 2-1 15,0 0 1-15,-2-2 0 0,6 1 0 0,-4 0-1 16,-3 0 1-16,6-1-1 0,-1 0 1 0,0 0-1 16,-1-2 1-16,2 0 0 0,-2 0 0 0,2 1 0 15,0-1-1-15,-1 0 2 0,-2-3-1 0,0 4 0 16,4-2 1-16,-3 2-1 0,1-2 2 0,-1 1-1 16,1 0-1-16,3 0 1 0,-3-1-2 0,0 2 1 15,-1 1 0-15,0-2 0 0,0 1 0 0,2 0 0 0,-2 2 0 16,-1 2 0-16,0 0 1 0,2-3 1 0,-1 1-1 15,2 2-1-15,-2 1 1 0,1-1-1 0,0 0 0 16,-1-2 0-16,0 1 1 0,1-2-2 0,2 5 1 16,-2-2 0-16,2 1 0 0,-6 1 0 0,2 0 0 15,6 1 1-15,-9-2-2 0,3 3 1 0,-2-4 1 16,-3 0 1-16,-1 1-1 0,3 1 2 0,-3-3-3 16,-1 4 3-16,1-1 0 0,1 0 1 0,-1-2 1 15,2 0 1-15,1 2 2 0,-2 1-1 0,3-4 1 16,3 2 0-16,0-3-1 0,-3 3-1 0,4-1-1 15,-1 0-1-15,2-5-1 0,0 3-1 0,0-1 0 16,1-1 1-16,0 2-1 0,0-2 0 16,0 1 0-16,1-1 1 0,0 1-1 0,-2-3 2 0,0 3 1 15,0-6 0-15,-5 3 2 0,3 1 0 16,1-3 2-16,-3 4-1 0,0-1 1 0,-1-1-2 16,1 2 1-16,0-1-1 0,3-1-1 0,-7 0 0 15,1-2-3-15,-1 2-1 0,-1-3 4 0,2 1-3 0,-1 0-1 0,-3 1 1 16,-2-1-2-16,7 1-1 0,-1-1 4 0,0 1-2 15,-3 1-1-15,1 0 0 0,1 0 2 0,3-2-2 16,-2 2 2-16,-1 1 0 0,2-1-2 16,-1-1 3-16,3 0 1 0,-1 1 2 0,-2 0-1 15,1-3 1-15,2 1 2 0,1 1 2 0,-1-1-1 16,5-1 0-16,-8-1 2 0,6 0-1 0,-4 3-1 16,1 1 1-16,1-2-1 0,-4-1-1 0,0 4-1 15,-4 0 0-15,2 2-4 0,-2-1 2 0,-3 3-3 16,-1 1 1-16,3-2-2 0,-3 1 2 0,-4 4 0 15,3-2 0-15,1 0 1 0,0-2 0 0,1 2 1 0,-3-1 0 16,3-2 0-16,-3 3 0 0,3-3-3 0,-8 0 1 16,4 1 1-16,-4 0-1 0,1 1-1 0,-1 0 0 15,-4 0 2-15,2 0-1 0,1-2 1 0,1 1 1 16,0 1-1-16,1-5 0 0,0 2 1 0,-1-2-3 16,1 1 1-16,-4-2-3 0,0 1 0 0,0 0 1 15,-1 0-1-15,0 1-1 0,2-1 1 0,-2-1 1 16,3 0 0-16,0 0-1 0,0 1 1 0,5-2-1 15,1 1 0-15,-5 0 1 0,1-1-1 0,5 0 0 16,-1 1-1-16,-4-1 2 0,-6-2 0 0,-1 1-1 16,0-1 2-16,7 4-1 0,-9-1 1 0,-3-1 0 15,6 2-1-15,0 0-1 0,-3 1 0 0,0-1 0 16,-2-3 1-16,3 2-2 0,-2-1 2 16,-1 1-1-16,2 1 0 0,-3-1 0 0,6-1 2 15,-1 1-1-15,4 0-1 0,-2-2 1 0,0 0 0 0,5 0-1 16,-7 0 0-16,0-1 2 0,-1 1-3 15,-4 0 2-15,4 0-2 0,-2 1 0 0,3-2 0 0,4-2 2 0,-7 1-2 16,7 3 0-16,2-4 0 0,1 1 0 16,2-1 0-16,-7 1 1 0,-1 1-1 0,3 1 0 0,2-3 0 15,-6 2 0-15,3 0 1 0,-2 0-1 16,3-1 0-16,3 0 0 0,0-1 0 0,4 1 0 0,2-1 0 16,1 0 1-16,1 1 1 0,0-4-1 15,-3 2-1-15,3-2 3 0,0 3 1 0,-2-2 0 16,0 0 2-16,-2-2 3 0,3 3-1 0,2-3 1 15,1 1 0-15,2 1 0 0,4-1-2 0,-1 0-1 16,2-1-3-16,3 1-2 0,2 2 0 0,0-3-1 0,1 2 0 16,2-1-2-16,0 1-1 0,1-2-2 0,2 0-3 15,0-2 1-15,2 2-3 0,2 2 1 0,0-2-2 16,2-2 0-16,1 2 2 0,2 0-1 0,-2-3-34 16,3 2-23-16,0-1-28 0,-2-3-37 0,3 2-215 15,-1 1 263-15,0-6-169 0,-1 2-100 0</inkml:trace>
  <inkml:trace contextRef="#ctx0" brushRef="#br0" timeOffset="12390.26">16208 9179 625 0,'1'-6'343'0,"-1"5"-148"16,0 0-98-16,-2-1 56 0,1 2-35 16,-3 0-5-16,-1-1-4 0,2 1-12 0,-2 1-33 0,0 4-7 0,-3 0 1 15,-1 1-4-15,2-1-12 0,0 4-3 0,1 1-3 16,-5 0 3-16,1 2-3 0,-1-1 1 0,5 0-9 16,-3 3-3-16,0-1-4 0,0 2-3 0,3-2-3 15,0 2-4-15,2 0-2 0,0-1-1 0,4 2 0 16,2 1-2-16,-2 0 2 0,8 5-1 0,-1-4-1 15,5 3 2-15,-1 0-1 0,7-1-2 0,-3 1 1 16,6-2 4-16,1-2-1 0,4 1-1 16,0 1 2-16,-5-6-2 0,4 0 0 0,1-1 3 15,-2 2-2-15,-2-3-5 0,-4-4 2 0,0 0 1 0,0-3-2 16,-3-4-1-16,1 1 0 0,-5-3-2 0,4-5-39 16,0-2-30-16,-2-5-45 0,2-1-68 0,2-9 130 15,-3-5-98-15,3-5-45 0</inkml:trace>
  <inkml:trace contextRef="#ctx0" brushRef="#br0" timeOffset="13361.6">15116 8425 838 0,'-14'9'332'16,"3"-2"-182"-16,5-1-74 0,-4 0 51 0,4 1-12 15,0 0-6-15,5-4-10 0,-1 0-2 0,2 2-8 16,0-3-11-16,-2 0-11 0,7-2-18 0,0 0-7 16,1 0-7-16,2-3-4 0,6-1-7 0,-4 1-3 15,7-1-3-15,1 0-2 0,2 0-6 0,-2-1-3 16,2 0-1-16,1 1-3 0,4 0 0 0,-1 1 0 16,-1 0-1-16,3 1 1 0,-2-1 0 0,1 2 2 15,-1-4 0-15,3 4 2 0,-9-2 0 0,2 1-3 0,0 2 3 16,-1-2 0-16,-4 0 1 0,-2 3-1 0,1 0-1 0,-2 0 0 15,-4 0 1-15,1 0 2 0,-1-1-1 16,-2 3 3-16,1-3 2 0,-1 1 1 0,-2-1 3 16,0 0 1-16,0 1 2 0,-2-1 0 0,-1 0 0 15,2 0-4-15,-2 0-1 0,1 0-3 0,-2 0-2 0,1 0-2 16,-1 0-2-16,1 0-1 0,-1 2-1 16,0-2-2-16,0 1 0 0,1 0-1 0,-1 0 1 15,0-1-1-15,0 0 1 0,0 1-2 0,1 0 0 16,0 1 1-16,0-2-1 0,-1 0 2 0,0 0-1 15,2 0 0-15,-2 0 0 0,1 0 0 0,-1-2 3 16,0 2 1-16,1 0 2 0,-1 0 2 0,0 0 3 16,0 2 0-16,0-1 2 0,0 0 0 0,-2 2 1 15,0-1-1-15,0 2 0 0,-1 2-2 0,-1 3 0 16,-1-2 0-16,-4 7-1 0,0 1-1 0,0 4 2 16,-2-1 3-16,-8 10-3 0,2-4 2 0,-1 4-1 15,-5 2-1-15,4 2 0 0,-5-3 0 0,1 0-3 16,1 0-3-16,5-4-1 0,-1 1-1 0,3-4-3 0,5-8-1 15,0-1 0-15,2 2 0 0,2-5-5 0,4-6 2 16,2-1-4-16,1-1-53 0,7-5-38 16,-3 2-60-16,7-4-101 0,5-6 187 0,-3-1-136 0,5-4-62 15</inkml:trace>
  <inkml:trace contextRef="#ctx0" brushRef="#br0" timeOffset="16486.68">13043 8802 390 0,'-12'8'249'0,"-2"0"-63"0,2 1-83 0,-3-1 56 16,6-2-43-16,-1 6-8 0,2-4-16 0,-1 0-17 15,-4-1-36-15,6-5-174 0,3-2 117 16,0-3-75-16,-1-7-80 0</inkml:trace>
  <inkml:trace contextRef="#ctx0" brushRef="#br0" timeOffset="17594.45">7648 9429 847 0,'0'-3'418'15,"2"-5"-254"-15,0 1-96 0,5 1 10 0,-4-3 4 16,1 0 5-16,1 1 0 0,-3 0-3 0,0-1-18 16,0-1-4-16,-4-1 0 0,-2-2-8 0,-1 3-15 15,-1-2-6-15,-2 4-7 0,-1-2-6 0,-7-1-7 16,6 3-4-16,-17 3-7 0,5 0 6 0,-6 2-3 16,-4-1-1-16,1 1 0 0,-2 3 0 0,-3 1-2 15,2 2 1-15,0-2 0 0,-3 2-1 0,6 0 0 0,-1 0 0 0,-9-1 5 16,-1 1 0-16,5 0 4 0,-4 1-2 15,-1 1 4-15,-6 0 5 0,-2 2 1 0,0-1 1 0,8-1-3 16,-6 3-1-16,-1-3-1 0,1-1 1 16,-1 1-5-16,0 1-5 0,2-1 0 0,-3 3-3 15,3-1 0-15,-1 1-2 0,3 0 0 0,5 3-1 0,-5 0 0 16,2-2-1-16,1 1 0 0,0 0 1 16,2 0 1-16,3 2-1 0,1-2 0 0,3 0 0 15,3-1-1-15,6 0 1 0,6-1-4 0,-1 3 0 16,2 2-1-16,1-7 0 0,5 4-2 0,0-1-3 0,2 3 1 15,5-1-3-15,-3 0 0 0,6 0 1 0,1 1-1 16,4 0-1-16,2 2 1 0,4 1 2 0,1-1 0 16,0 1 1-16,4 0-3 0,1-3-1 0,4 3-1 15,0 1 2-15,2-2-1 0,5 0 1 0,8 0 0 16,-5-1 2-16,12 0 2 0,-1 2 1 0,3-2 3 16,1-1 1-16,2 0-3 0,0 3 3 0,-1-2 0 15,1 1 0-15,3-1 0 0,0 2 2 0,-6-2-2 16,5-1 1-16,5 2 2 0,0 0-2 0,-6-4 1 15,-2 0 1-15,5-3 0 0,9 4-1 0,-2-3-1 16,1 1 2-16,-8-4-1 0,9-2 1 16,2 3 0-16,-3-4 0 0,3 2 0 0,0-4 0 0,-2 0 2 15,3-3-1-15,-3 0-1 0,0-2 0 16,3 0 0-16,-1-5-1 0,0 1 1 0,-1 1 1 0,1-2 1 16,-2-2-1-16,-1-2 1 0,1 1-1 15,-5-1 1-15,1-4 0 0,3 5 0 0,-7-5-2 16,3 0 1-16,-3 1-1 0,1-1-1 0,-5 4 3 0,-7-1-2 0,5-3 2 15,-4-1-1-15,-6 5 2 0,-3-3-1 0,1 3 1 16,-1-5 4-16,-4 4-1 0,2-2 4 16,-10 5 0-16,-5-4 5 0,4 0 5 0,-8-1 5 15,-10-4 6-15,-7 0 2 0,-4 2 1 0,-10-5 0 16,-5 1 1-16,-9 0-3 0,-2-1-3 0,-14 3-5 16,3 0-4-16,-9 4-2 0,0-5-1 0,-14 5-4 15,2 3 1-15,-6 1-5 0,-4 0-2 0,-2 7-3 16,-7 0 2-16,14 3-5 0,-8 4-2 0,-12 6-2 15,0-4-5-15,9 8-11 0,-1 0-15 0,0 3-19 0,-6 7-112 16,3 11 336-16,-2-4-183 0,7 7 24 0,3 8 56 16</inkml:trace>
  <inkml:trace contextRef="#ctx0" brushRef="#br0" timeOffset="18564.38">15181 8430 1200 0,'3'-4'490'0,"-1"-1"-308"16,1 0-106-16,0-1 20 0,-2 2-11 0,1 0-6 15,-5 1-11-15,-1 3-10 0,-6 5-29 0,4-3-8 16,-11 13-10-16,2 1-6 0,-6 8-7 16,-3 7-2-16,-3 7 1 0,1-5 0 0,1 2 3 0,-4 2 0 0,0 4-1 15,1-2-1-15,5-8 0 0,2-5 1 0,8-3-4 16,0 1-2-16,13-11-1 0,-1 3 1 0,10-13-1 15,13-3 2-15,0 0-1 0,11-7 0 0,5-7 3 16,6-9 2-16,2 1 1 0,5-9 0 0,1-2 1 16,-2-2 0-16,3-5 3 0,-11-2-1 0,1 3 0 0,-5 7 4 15,3-6 1-15,-20 10-1 0,4 0 1 16,-11 8 1-16,-3 7 2 0,-6 10-1 0,1 1-1 16,-13 5-5-16,-2 12 0 0,-4 13 0 0,-4-4 1 15,3 0-4-15,-17 12 0 0,-4 5-1 0,1 0-1 16,5-1 2-16,-7 0 1 0,4-4 0 0,-3 6 0 15,10-5 0-15,-3 4 0 0,17-17-1 0,2-3 0 16,-1-2 0-16,11-8-2 0,7-10-1 0,14-13 0 16,1 0 2-16,10-13 1 0,9-3-1 0,4-12 1 15,2 3 3-15,1-16-1 0,2 3 4 0,-2 1 7 16,1-4 2-16,-12 4 0 0,-1 1 4 0,-5 6 0 16,-3 9-1-16,-8 11-1 0,-2-1-2 0,-5 11-7 15,-7 8-4-15,-7 11-1 0,-1 4-3 0,-2-1 2 0,-14 18-4 16,-7 14 2-16,0-3 2 0,-4 3-1 0,-4 9 2 15,-1-1-1-15,-6 5 2 0,1-1 0 0,-3 4 2 16,12-20 0-16,0 5-3 0,2 1 0 16,8-9-1-16,7-8 0 0,7-7 0 0,3-2-2 15,10-8 0-15,5-5 0 0,8-12 5 0,-4 1 0 16,12-17 2-16,-5 1 3 0,4-6 4 0,-2 2 4 16,-1-7-1-16,-2-1 2 0,-5 3-1 0,-1 0 0 15,-6 4-2-15,1 1 0 0,-6 6-11 0,-4 3-6 16,-4 9-9-16,-3-1-9 0,0 2-13 0,-8 15-18 0,-6 6-50 15,2 0-35-15,-1 3-38 0,-2 8-89 0,1-3 177 0,0 5-157 16,4-6-70-16</inkml:trace>
  <inkml:trace contextRef="#ctx0" brushRef="#br0" timeOffset="19016.04">14227 7908 888 0,'-1'-2'455'0,"0"2"-249"0,-1 0-106 16,1 1 10-16,-1-1-43 0,5 0 47 0,-1 0-4 15,6 0-9-15,-2 2 0 0,1-2-26 0,0-1-12 16,1 1-11-16,1 2-10 0,-2-2-19 0,-1 8-8 0,0 6-6 16,-1-2-3-16,-1 1-3 0,-2 9 0 0,-2 3 1 0,0 3 2 15,-6 4-2-15,4 1 1 0,-2-4-1 0,-4 2-5 16,0 2-10-16,-1-2-10 0,-2-6-16 0,0-1-49 16,0 1-25-16,-1-4-28 0,0-6-39 15,1-4 110-15,-1 1-87 0,4-3-18 0</inkml:trace>
  <inkml:trace contextRef="#ctx0" brushRef="#br0" timeOffset="19463.41">14453 7971 829 0,'4'-2'442'15,"2"2"-217"-15,2-1-117 0,-6-4 42 0,4 2-26 16,2-2-5-16,1 1 5 0,-1-2-12 0,1 2-6 16,-1 1-36-16,-2-2-5 0,2 2-9 15,-5 2-10-15,-2-3-4 0,1 2-19 0,2 2-5 0,-3 0-4 16,0 2-2-16,-5 4-7 0,2-4-1 0,-9 10-1 15,5 1-1-15,-7 3 0 0,1-2-1 0,-5 8 0 16,-1 1 0-16,0 3 0 0,1 1 0 16,1 2 0-16,0-5-1 0,4 0 0 0,3 1 0 15,3-3 0-15,2-2 0 0,0-5 0 0,6-2 0 0,4-2 1 16,0 1-1-16,0-3 1 0,4-1 0 0,4 0 0 0,1-2 0 16,6-2 1-16,-2 0 0 0,-3-2 0 0,2 0 1 15,2 1 1-15,-1-3-1 0,-4 0 1 0,-2-1-4 16,-2-1-8-16,-1 1 5 0,-4 0-25 0,-3-1-36 15,1 1-23-15,-1 0-24 0,-1-2-26 16,-2-1-110-16,0 1 169 0,0-1-122 0,3-3-34 16</inkml:trace>
  <inkml:trace contextRef="#ctx0" brushRef="#br0" timeOffset="19633.3">14729 7891 1307 0,'-3'-3'574'0,"1"0"-358"0,0 3-137 0,-1 5 43 16,0-2-8-16,-1 12-9 0,0-1 1 0,-3 11-20 16,2-1-8-16,-6 14-7 0,1 0-5 0,-3 2-23 15,1 8-11-15,1-3-8 0,1 1-12 0,-1-3-60 16,4-1-40-16,2 1-58 0,0-3-85 0,0-6 165 0,5 9-129 16,0 4-111-16</inkml:trace>
  <inkml:trace contextRef="#ctx0" brushRef="#br0" timeOffset="22924.27">20958 4610 636 0,'-77'-8'281'0,"-9"2"-181"0,-1-3-68 0,-6 4 12 15,6 0 0-15,3 4-1 0,-2-1 5 0,-4-2 0 16,1 2-38-16,-4 4 30 0,4-1-2 0,11 2-6 0,0 0-4 0,-16 1 7 16,-1-3-1-16,17 4-6 0,-2-1-1 0,5 2 0 15,-16 0 3-15,-2 0 1 0,-2 1 0 0,18 3-7 16,-12 1-3-16,-3-1-4 0,-1 1-1 15,-1 1-2-15,4 4-9 0,0 2-1 0,-2-1-1 16,-5 0-2-16,0 4-1 0,4 1 0 0,3 2-3 16,-3 3 0-16,-2-1 2 0,-1 0-1 0,9 6 0 15,3-1 0-15,-1 1 2 0,0 1 0 0,-1 2 2 16,3 0 2-16,16-5-1 0,1 4-2 0,-6 6 2 16,-3 0-1-16,11-5-1 0,8 2-1 0,-2 0 1 0,-3 7-2 15,2 1 1-15,-2 0 0 0,19-4-2 0,-12 4 2 16,6 3-3-16,5-2 1 0,-2 1-1 0,8 0-4 15,0-1-2-15,1 0-1 0,7-2 0 0,10 0-3 16,-2-1-2-16,15 0 0 0,5-1-2 0,14-2-6 16,-5 0-4-16,28-3-6 0,-6 1-4 0,11-4-15 15,-2 1-4-15,19-5-8 0,-1 0-4 0,14-2-7 16,1-2 1-16,9-4 6 0,-2 0-6 0,-4-4 29 16,17-2 4-16,12 4 7 0,-1-2 5 0,-18-1 11 15,7 1 5-15,3-2-3 0,18 6 10 0,-6-1-5 16,-1 1 6-16,-5-2 5 0,11 3 18 15,2-2 6-15,-2 2 2 0,5 0 2 0,1-1 1 16,2 1-4-16,-2-4-6 0,8 1-3 0,-1-4-16 0,4 1-2 16,3-5-2-16,-1 1 1 0,5-4 0 15,0 0-2-15,4-3 2 0,-11-4-1 0,14 0 5 16,0-2 2-16,-1-1 3 0,0-2 0 0,2-2 0 16,4-2 2-16,-6 0-2 0,12 0 0 0,-32 0-1 0,0-5-3 0,23-1 7 15,-2 0-1-15,-24 2-1 0,-1-4 0 16,0-4-1-16,12-1 13 0,-8 1 4 0,7 1 7 15,-21 1-4-15,10-4 12 0,0 1 4 0,-3 4 5 0,-8-4 5 16,-2-2 7-16,4-1-4 0,-11-3-2 0,-6 1-3 16,-3-2-8-16,2-1-1 0,-11-3 2 15,0 1-12-15,-13-2-15 0,5 2 0 0,-20-7-4 16,3 3 1-16,-11-4 1 0,-9 1 0 0,-3-2-6 16,-1 1 9-16,-7 5-1 0,-5-3-2 0,1-4 2 15,-1-4-2-15,-4 9-4 0,-4-3-1 0,-3-2 1 0,-2-6-1 16,-2-3 0-16,-1 2-2 0,-2 6-3 0,-3-5-3 15,-2-4-1-15,-1 3-4 0,-3-4-2 0,-3 0-3 16,0 2 1-16,-4-5 1 0,-2 3-2 0,-5-2 7 16,2 2 3-16,-3 2 3 0,-4-1 1 0,-10 3 7 15,4-1 5-15,-23 3 3 0,0-1 9 0,-11 4 9 16,2-2 3-16,-26 6 1 0,1 1 3 0,-15 5 2 16,-6 1-4-16,-19-1-2 0,0 5-7 0,13 2-11 15,-19 7-3-15,-28-2-6 0,-3 0-6 0,14 2-14 16,-6 6-12-16,-7-1-23 0,-28 2-77 0,-20 6-66 15,9-1 135-15,4 8-101 0,-38 13-82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9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15902 4791 1013 0,'-4'-2'441'16,"1"1"-264"-16,-1 1-101 0,0-2 20 0,4 1-8 15,1 1-1-15,4 0-7 0,-7 3-24 0,0-1-11 16,-2 1-13-16,2 4-9 0,1 0-12 15,-4 0-2-15,3 7-2 0,-1-1 2 0,-1 1-5 0,3 6 1 16,-4 3-2-16,3-1 0 0,-5 4-1 16,-1 1 0-16,5 3 1 0,-6-2-2 0,3-1 0 0,0 2 0 0,1 1 1 15,-3 1 3-15,3-3 2 0,0-2 0 0,-1 2 4 16,3 4 5-16,0-5 3 0,-1 3 3 0,2-9 0 16,0 3 2-16,1 2 1 0,0-5 2 0,2-1-2 15,-1-7 0-15,-1 1-1 0,1-4 0 0,0 0-1 16,2-6-2-16,-1 0-1 0,1-2-2 15,5-2-3-15,-3 0-1 0,2 0 0 0,2-3-3 0,0-2 3 16,2 2-2-16,1-5 1 0,-3-2-2 0,2 3 2 16,2 1-4-16,0-1-1 0,5 2 0 15,-4-1-2-15,-1 2-2 0,4 2-2 0,6 2 0 16,-2 0-1-16,-1 0 1 0,1 1-1 0,3 3-1 0,8 2 1 16,7-1-1-16,-3 2 1 0,6 0-1 0,6 0 0 15,-2 1 0-15,7-3 0 0,-3-2 0 0,-1-2 1 16,4 1-1-16,-6-3 0 0,3-1 1 0,-4-4 1 15,0 0-1-15,0-1 0 0,-2-1 2 0,1 2-2 16,-2-3 2-16,-6 0 0 0,-2 1 0 0,-4 3 0 16,-4-1 1-16,-4 3 0 0,1 1-1 0,-6 0 1 15,-3 2 0-15,0 4 1 0,0-2-1 0,-4 3 1 16,-4 0-2-16,3 1 2 0,-1 0 0 0,-2 1-1 16,-1-3-2-16,0 3-1 0,0 2 0 0,0 1 1 15,1-2 1-15,-2 2-2 0,1-2 1 0,0 2-2 16,1-3 2-16,-1-3 1 0,-1 0-2 0,1-1 0 15,-1-3 1-15,1-2-2 0,0 0 1 0,-1 0 3 16,0-5-4-16,1 3 1 0,1-3 2 0,-1 2 1 16,1-2-3-16,-3-3 3 0,2 4-1 15,-3-1-1-15,1 3 0 0,1-2 0 0,-3 2 0 0,-1-1-2 0,0-1 1 16,2 5 0-16,-2-4 0 0,0 0 0 0,0-1-1 16,0 0 1-16,-1-3-1 0,1 2 2 0,0-1-1 15,0-3-1-15,3 2 1 0,0-4-1 0,-3-3 1 16,0-5 0-16,7 3 1 0,-5-5-1 0,0-1-1 15,4-6 1-15,-6 0-1 0,9-2 0 0,-1 3 0 16,4-7 0-16,-8 2 0 0,10-2-1 0,-3 0 1 16,1 2 0-16,1-1 2 0,-2 5-1 0,1-1 1 15,-1 7 1-15,-1 2 0 0,-2 2 0 16,2 2-1-16,-1 3 0 0,-1 6-1 0,0 1 0 0,-3-1-1 16,3 2 1-16,-3 5-1 0,1 1 0 0,-1 0 0 15,1 1 0-15,-1 0 1 0,0 1 0 0,-2-1 2 16,0 2-2-16,0-1 2 0,-1 2 1 0,-2-3 2 15,1 3-1-15,-1-2 0 0,-1 1 2 0,-1 0-2 16,-1 0 3-16,-2-2-2 0,-2 0 0 0,1-1-1 16,-2 1 0-16,-1 0 0 0,1-3-1 0,-1 0-1 15,0 0 1-15,0 2 0 0,-1 0-2 0,-1 1-2 16,-1 0 3-16,3-1-1 0,-3 1-2 0,2 1 2 16,-4 3-2-16,-6-3 2 0,1 0 0 0,4 0 1 15,-9-1-2-15,-1 1 1 0,-5 0 0 0,-2-1-1 16,-1 0 2-16,5 1 0 0,-8 0-3 0,1 3 2 15,0-2-2-15,-3 0 0 0,-4 1 0 0,-2 1 0 16,-2-2 0-16,-5 0-2 0,1 7 0 0,-2-5 1 16,2 4-1-16,-2 0 1 0,7 0 1 15,-2 1-2-15,7-2-1 0,-4 1 1 0,4-4 1 16,1-1 0-16,2-2 0 0,4 1-1 0,-4-5 1 0,6 1 0 16,5-4 2-16,1-1 0 0,6 1 0 0,5-4-1 0,-2 1 2 15,-2-4 2-15,7 3-1 0,0-1 2 0,1 2-4 16,-2-4 2-16,2 2 0 0,0 0 0 0,3 4-1 15,-1 1-2-15,-4-2 0 0,3 3-2 0,-1 2-4 16,1 3-35-16,1-1-21 0,-1 2-29 0,2 0-38 16,7 1 88-16,-2 0-72 0,23-2-27 0</inkml:trace>
  <inkml:trace contextRef="#ctx0" brushRef="#br0" timeOffset="952.75">16027 4250 814 0,'-4'-5'476'0,"4"3"-262"16,0-1-37-16,-1 1-93 0,1 0 49 0,0-1-22 16,-1 1-15-16,0 2-17 0,1 0-11 0,-2 5-21 15,0-1-9-15,0 7-5 0,-4-1-9 0,4 5-10 16,-2 4-4-16,2 3-2 0,-4 0-3 0,2-1-2 16,2 0-2-16,-2 0 0 0,4 0 2 15,-2-2-3-15,1-5 0 0,1-4 2 0,0 1 5 16,0-8 0-16,-1 3 2 0,3-6 1 0,-2-4 5 15,1 0 2-15,-1-3 3 0,0 0 0 0,1-4-3 16,5-1-2-16,-4-2-1 0,0-1-2 0,0 1-4 16,2-2-2-16,-1 0-3 0,1 0-1 0,1 1-3 15,-4-1 1-15,7 4 0 0,-4 0 0 0,2 1 0 16,0 1-1-16,1 4-1 0,-1-1 1 0,0 2 0 0,0 4-2 16,1 1 0-16,1 0 2 0,-2 3-1 0,2 0 2 15,0 2 0-15,1 1 2 0,-2 1 4 0,2 0 0 16,-3-5 3-16,3 4 1 0,-2-1 2 0,0-2 1 15,0-3 2-15,-2-1 0 0,-1-2-3 0,1 1 1 16,-1 1-3-16,-2-4 1 0,2 0-2 0,-3 1-1 16,-1 0-2-16,0 1 0 0,1-1 1 0,-2 3-3 15,0-3 1-15,0 4-1 0,-2-1-2 0,3 2-1 16,0 0 0-16,-1 3-1 0,0 1 0 0,0 0-1 16,0 1 0-16,0 1 1 0,1 1-2 0,2-1 2 15,-1 0-2-15,1 0 1 0,2-2 0 0,1 1 2 0,2-4 1 16,2-2 0-16,-3 1 4 0,4-2-1 0,3 0 4 15,0 0 2-15,1-2 1 0,-2-1-2 0,1 1 3 16,-2-1-1-16,0 2 1 0,-2-2-3 0,-2 2 1 16,-1-2-3-16,0 2 0 0,-3 2 0 0,-1 2-1 15,2-1-2-15,1 7-1 0,-5 0 2 16,0-1-5-16,0 2 3 0,-3 2-2 0,1-1 0 0,1 0-1 16,-5 0-1-16,2-3 0 0,4 3-4 0,0-5-6 15,5 1-16-15,-1-3-51 0,0 0-42 16,-1-2-58-16,1-1-112 0,4-3 203 0,3-6-186 15,1-6-94-15</inkml:trace>
  <inkml:trace contextRef="#ctx0" brushRef="#br0" timeOffset="1511.13">16574 4244 1037 0,'-4'-5'514'0,"-1"2"-263"0,2 0-135 15,0 2 66-15,0 1-31 0,1-1-7 16,0 1-10-16,0 0-37 0,0 2-14 0,-2 2-16 16,2-1-13-16,0 1-25 0,0 1-5 0,2 4-8 15,-1-3-4-15,1 1-5 0,1 2-4 0,2-4 0 16,0 2-2-16,2-2 0 0,1-3-1 15,3-2 0-15,0-1-1 0,-1 0 1 0,3-3-1 0,2-5-1 16,0-1 2-16,-1 1-1 0,0-3 1 0,0 2 0 0,2-5 0 16,-1-3 0-16,0 1 1 0,-3 2 1 0,0 0 0 15,-1 0 1-15,-1 0-1 0,-3 1 0 0,5 5 0 16,-8-1 2-16,4 3-1 0,-4 2-1 0,-2 4 1 16,1-1-1-16,-3 7 0 0,2 5 1 0,-7 5 0 15,5-2 0-15,-4 16-1 0,1-2 2 0,2 9 0 16,-3 4 2-16,2 5-1 0,-3-2 2 0,3-2-2 15,0 4-2-15,0 1 1 0,1 3-2 0,-2-10 0 16,2 0-3-16,-4-4 1 0,3 1-1 16,-3-11 2-16,2 4 1 0,-2-14 0 0,-2-3 2 15,1-2 3-15,-1-9 0 0,-2 0 0 0,0-10 5 16,-1 1-1-16,-1-7 3 0,0 0 1 0,1-5-2 16,0 1 1-16,1-3 0 0,1-1-2 0,1 2-4 15,0-2-1-15,4 1-5 0,-2-1 2 0,3 5-1 16,-1-3 0-16,4 7-2 0,0 1 2 0,1 1 2 15,4 5 0-15,1 5 1 0,-1-2 0 0,2 2 0 0,2 2-2 0,3 2 1 16,0 2-1-16,0-1-2 0,1 0 0 0,1 2 1 16,4-2-6-16,4 3-14 0,-2-1-15 15,-2 0-17-15,5-2-71 0,0 1-54 0,0-2-82 16,5-2 173-16,0-5-168 0,-2-2-72 0</inkml:trace>
  <inkml:trace contextRef="#ctx0" brushRef="#br0" timeOffset="1936.77">17134 4037 1081 0,'1'-3'518'0,"-2"-3"-278"0,-1 3-131 15,0 0 61-15,-3-2-28 0,1 2-8 0,0 1-7 0,-1 0-21 16,-1 3-14-16,0 0-12 0,0 2-10 0,1-1-21 16,-3 3-6-16,-3 7-2 0,0-1-5 0,1-2-11 15,-2 7-5-15,1 2-2 0,-4 5-4 0,0 5-3 16,0-3-3-16,3 2-4 0,-2 5-1 0,1 0 0 16,0 1-1-16,1-2-1 0,3-2-1 15,0 1 1-15,1-7 1 0,6-1 0 0,0-4 0 16,1-2 0-16,4-8 0 0,1 0 1 0,7-5-1 15,-3 2 2-15,8-9 0 0,-4 0 2 0,7-3 0 16,3-1 3-16,1-1-1 0,1 3 0 0,-2-4 2 16,5 1 0-16,-2 2-3 0,1 1 0 0,-3-1-1 0,-7 4-1 0,2 0 1 15,2 0-2-15,-8 2-3 0,-5 1-4 16,-3 0-6-16,-1 2-28 0,-3 2-18 0,0-1-24 0,-3 2-32 16,-5-2-150-16,2-1 193 0,-1 4-122 0,-2-9-67 15</inkml:trace>
  <inkml:trace contextRef="#ctx0" brushRef="#br0" timeOffset="2200.1">17397 4208 1452 0,'-9'-2'649'0,"4"2"-390"0,0 0-162 0,1 5 29 16,2 0-8-16,0 5-8 0,-1-2-14 0,-1 6-43 15,-1 0-15-15,1 4-9 0,-1-2-4 16,-2 0-16-16,2 1-2 0,-1 4-9 0,1-1-9 0,2-5-15 16,-2 1-17-16,0-4-21 0,1 2-93 0,4-6-60 15,-2 2-127-15,4-8 241 0,5-5-216 0,0 2-101 16</inkml:trace>
  <inkml:trace contextRef="#ctx0" brushRef="#br0" timeOffset="2570.71">17715 4070 1415 0,'9'-2'685'0,"-8"1"-450"0,1-1-157 0,-2 2 35 16,-3-4-41-16,-1 3-5 0,1-2 1 0,-2 1 1 15,0 1-25-15,-6-2-13 0,0 1-5 0,1 1-6 16,-4 2-13-16,1 4-2 0,-2-1-3 0,0 3-1 16,0 1-1-16,-1 2 0 0,0 6-1 0,-1-3-1 15,4 3 0-15,-3-1-1 0,8 1 1 16,-1 1-3-16,2-3-3 0,4 0 1 0,3-3-1 0,1 0 0 16,1-3 2-16,7-1-1 0,2-1 0 15,0-2 2-15,2-1 3 0,2-2 2 0,-1-1 0 0,2 3 7 16,4-2 2-16,0-1 2 0,-6 2 3 0,4 2 5 15,-1 0 2-15,-2 2 3 0,-4 0 3 0,-1 4 3 16,-5 0 0-16,0 2-1 0,-2 1 0 0,-6 5-1 16,-3-3-1-16,0 4-3 0,-5 1-2 0,-4-3-7 15,1 3-1-15,-4-4-1 0,1-1 1 0,-2-3-4 16,3 2 1-16,1-7-3 0,1-1 1 0,3-2-4 16,0-4-1-16,1 1-2 0,0-3-1 0,2-3-2 15,4-3-8-15,-2-5-26 0,2 4-18 0,0-2-19 16,2-4-26-16,2 0-33 0,2-3-176 0,3-2 221 15,-1 0-146-15</inkml:trace>
  <inkml:trace contextRef="#ctx0" brushRef="#br0" timeOffset="2904.06">17486 3887 1213 0,'-6'1'607'0,"2"-1"-309"0,0 1-162 16,1-2 67-16,3 1-46 0,-2-1 3 15,2 1-15-15,0 0-57 0,0 1-20 0,0-1-15 0,0 0-15 16,0 0-26-16,0 1 12 0,0-1-18 0,3 0-6 16,-2 0-17-16,2 3-18 0,0-2-25 0,0 1-124 15,0-1-108-15,2 1 216 0,0-2-162 0,0-2-129 16</inkml:trace>
  <inkml:trace contextRef="#ctx0" brushRef="#br0" timeOffset="3231.28">18073 3819 965 0,'0'-1'476'0,"-1"0"-259"0,-3 1-110 0,-2 0 59 16,0 2-25-16,-1 2-3 0,0-2 6 0,0 5-29 15,-2 6-7-15,0 1-14 0,2 3-11 0,0 6-11 16,-1 8-27-16,0-2-8 0,2 9-8 0,-1 5-8 16,0 0-13-16,1 2-1 0,1 1-3 0,0 0-3 15,0-4-25-15,1 4-12 0,1-9-12 0,-1-1-9 16,2-4-27-16,-1-3-10 0,1-7-7 15,0-1-6-15,-1-8 4 0,1-5 0 0,1-3 5 0,0-3 1 16,-1-2 17-16,2-11-4 0,-5-3-54 0,3 0-39 16,1 0 127-16,-2-5-75 0,3-1-33 0</inkml:trace>
  <inkml:trace contextRef="#ctx0" brushRef="#br0" timeOffset="3394.88">17869 4123 929 0,'-5'-8'568'0,"0"8"-236"16,1 3-174-16,6 5 99 0,-2-2-60 0,5 2-51 15,3 2-18-15,5-1-16 0,0 1-13 0,1-1-36 0,8-3-6 16,8-4-1-16,2 3-8 0,-1-2-12 16,6-3-5-16,-3-4-5 0,9 2-40 0,-2-7-45 15,2 3-62-15,-9-4-123 0,2 0 185 0,0-2-124 16,-3-1-64-16</inkml:trace>
  <inkml:trace contextRef="#ctx0" brushRef="#br0" timeOffset="4532.82">16960 5070 690 0,'-9'0'374'0,"1"0"-169"16,2 2-110-16,0-2 53 0,1 0-4 0,-1 0-6 0,4 0-8 16,-2 1-26-16,0 0-6 0,2-2-5 15,1-1-1-15,1 0-13 0,-1 2-2 0,1-4-6 16,0-2-4-16,1 3-12 0,0-2-6 0,5 1-5 15,-3 0-4-15,1-1-12 0,2 2-1 0,0-1-5 16,1 4-5-16,0-1-4 0,-1-1-4 0,3 2-1 16,0-1-4-16,2 1-3 0,-1 0 0 0,3 1-1 0,1-1 1 15,5 0 0-15,-1 0-1 0,-1-2 2 0,9 4-1 16,-1-1 1-16,3 0-2 0,1 2 1 0,1-1-1 16,0-1 0-16,2 1 1 0,-5-1-1 0,0-2 2 15,-1 1-1-15,-2 0 0 0,-4-3 1 0,-1-1 0 16,0 2 1-16,-1 4-3 0,-2 0 1 0,-2 0-1 15,-1 1 2-15,-1-1-2 0,1 5 2 0,-2-2-2 16,-1-1 0-16,1 1 0 0,-1 0 0 0,0 0 2 16,1 1-2-16,-1-2 0 0,2-3 1 0,0 6 1 15,-1-6-2-15,1-1 1 0,1 0 1 0,5 0-3 16,-3-1 3-16,6 2-2 0,-1-1-2 0,-1 0 1 16,4 0 1-16,1-1-1 0,4 1 0 0,-4 0 1 15,1-2 0-15,3-1 0 0,4 3-1 0,0 0 1 16,10 4-3-16,-2-1 3 0,4 3-1 0,0-2-1 15,46 9 0-15,-44-6 2 0,-3-2 0 16,3 1 0-16,0 2 0 0,-1-3-1 16,4 2 1-16,0 0-1 0,0-2 1 0,-4 0 0 0,-2 0-2 0,5-1 2 15,2-1 0-15,-8 1 0 0,-1-3 1 0,0 0 1 16,6 2 0-16,1-2-1 0,1 0 1 0,-9 1 0 16,-2-1 1-16,3 0 1 0,-6-1-1 0,-1 2-2 15,-5-2 1-15,0 0 1 0,-4 1-1 0,-2-1 1 16,0 1-1-16,1 0 1 0,-6-1 0 0,7-1 0 15,-7 1-1-15,1 1 2 0,-4-1-2 16,4 0 0-16,-1 0 0 0,-3 1 0 0,1 0 0 16,-4 2 0-16,-1-3-1 0,0 0 0 0,5 1 3 15,-5-1 5-15,-1 0-2 0,3 0 1 0,0 0 3 0,3 0 2 16,3 0 0-16,-1 0 1 0,-3 0-3 0,6 0-3 16,0 0 1-16,0 0-2 0,-1 0 0 0,0 0-2 15,-1-1 0-15,1 1-1 0,-1 0 1 0,-2 0 0 16,-1 0 1-16,-5 0 0 0,0-1 1 0,-3 1 0 15,0 0 4-15,-6 0-1 0,1-2 0 0,-1 2-2 16,-1 0 0-16,-2-1-6 0,-1 1-6 0,-1 0-22 16,-2 0-14-16,-1 1-16 0,2-1-19 0,-3 0-19 15,0-1-29-15,3 1-116 0,-1 0-128 0,2-1 268 16,3 0-171-16,-2-1-81 0</inkml:trace>
  <inkml:trace contextRef="#ctx0" brushRef="#br0" timeOffset="4917.1">19919 5019 1124 0,'0'-1'487'0,"-1"2"-278"0,-4-2-112 16,3 1 33-16,1 0-20 0,-1 0-8 0,-1-2-17 0,3 3-12 15,0 0-16-15,1-1-8 0,4 2-17 0,3 0 0 16,-1-2-3-16,4 4-2 0,1-1-2 0,4 3-3 16,-2-4-2-16,3 0-2 0,0 3-1 0,4 0-5 15,-1 0-2-15,0 1-1 0,0 3-2 0,-2-4 1 16,4 5-1-16,-9 1 1 0,2-1 0 0,-4 2 3 15,-2 1 6-15,-6 1 4 0,0-2 5 0,-5 4 9 16,-3-2 4-16,-6 2 3 0,-3 4 3 16,-1-4 1-16,-2 3-1 0,-8 5 0 0,1-1-2 15,1-2-11-15,-1 2-6 0,-1-2-2 0,2-1-4 16,-2-5-6-16,-3 3-4 0,13-11-7 0,2 2-15 16,-2-2-17-16,9-4-22 0,3-2-35 0,5-3-241 15,2 1 263-15,6-3-151 0,1-12-116 0</inkml:trace>
  <inkml:trace contextRef="#ctx0" brushRef="#br0" timeOffset="7489.48">21078 4678 890 0,'-3'-5'435'16,"-3"0"-297"-16,5 5-93 0,1-3-1 0,0 3-7 0,1 0 6 15,-1 3 3-15,2-1-2 0,-2 3-17 0,-3 5-1 16,2-1-4-16,0 4-2 0,-4 1-2 0,1 8-3 16,-2-1-4-16,0 4-1 0,1 10-1 0,-3 7-3 15,-1-3 0-15,4 16-3 0,-1-2 2 0,-2 6-3 16,3 2 1-16,-4 6 1 0,1-1-3 0,3 0 1 16,-2 4 0-16,2-1 1 0,0 1-1 0,0 0 2 15,5-1-1-15,-3-2-2 0,0 0 2 0,2-7 0 16,-3-4-1-16,-1 6-1 0,3 1-1 0,-1-9 1 15,1-5 0-15,1 2 1 0,-4 3 3 0,2 1-2 16,1-1 1-16,-3-8 2 0,-4 6 1 0,3-1-3 16,-3 1 1-16,-2 0 0 0,-1 0 1 0,0-1-1 15,-1 2 1-15,0 1-1 0,-1 2-1 0,-2-4 2 16,1 3-3-16,0-1 1 0,-1 2-1 16,1 1 0-16,2 0-2 0,-3 0-1 0,4-5 1 0,0 3 0 15,3-4 1-15,-1-1-2 0,3-5-1 0,1-4 1 16,0-3 2-16,2 2 0 0,1-9-1 0,3-1-1 0,-4 1 0 15,2 1 2-15,1-6 0 0,0-3-1 0,1 0-1 16,0 1 2-16,0-3-1 0,-1 1 2 0,1-5-1 16,0 1 3-16,0-2 0 0,0 1 1 0,-1-2 5 15,-1-4 10-15,1 0 4 0,-1-1 2 0,2 0 4 16,-2-3 4-16,2 0 3 0,-1-3-2 0,0 0 0 16,1-2-3-16,0 0-2 0,2-1-1 15,-2 2-3-15,4-3-4 0,0 1-1 0,1 1-1 16,1-2-2-16,-2 1-8 0,5 2-3 0,2 1-1 15,1 0-1-15,-2-1-4 0,4 3 0 0,-2-3 1 0,7 4-3 16,2-2 0-16,0 1 2 0,3-1-2 0,4-1-1 16,-1-1 1-16,5 1 0 0,1 1 0 0,-1-3 0 15,3 0 0-15,-2 0 0 0,2-2 1 0,-1-2 0 16,2 2 0-16,2-3-1 0,0-3 1 0,3 1 0 16,-3-3 2-16,1 0-1 0,0 5 7 0,0-1 7 15,0-1 2-15,-2 3 2 0,1 1 1 0,-5 2 4 16,1 2 0-16,-2 4 1 0,-2-3-8 0,-4 3-4 15,-5 0-5-15,3 4 0 0,2 0 0 0,-4-1-4 16,-3 1-1-16,-1 2 0 0,3-1 0 0,-1 3 0 16,1 0 0-16,-7-1-1 0,2 0-1 15,-2 1 1-15,0-1-2 0,2 0 0 0,-6-2 1 0,2 0-2 16,1-4 1-16,-1-1 0 0,-1-1 0 0,-1-1 0 16,-1-5 1-16,-1 0 1 0,3-1 1 0,-4 0 2 15,2-7-2-15,-1 0 2 0,-2 0-1 16,2-4 2-16,-2-3-2 0,1 0-3 0,-1-4-1 15,-2-1-1-15,1-3 0 0,-1 1-1 0,-1 1 0 0,1-4-2 0,-3-6 0 16,0 0 2-16,0 1-2 0,-1-3 0 0,0-1-1 16,-1-15-3-16,-1-5-5 0,0 3 1 0,-2-1 0 15,0-15 0-15,-1 0 1 0,0-7 0 16,-2 0 2-16,4 0 4 0,-3-1 4 0,3-2 0 0,0 0 1 16,4 6 2-16,-1-2 1 0,4 4-2 0,1 0 1 15,1 4 1-15,1-1 1 0,5 4 0 0,0 2 3 16,3 0-2-16,1 4 0 0,4 1-1 0,0 1 1 15,-1 7-1-15,-1 1-4 0,8-6 2 16,-2 2-1-16,-2 6-2 0,0-1 0 0,-5 1 2 0,3-12-1 16,0 2 0-16,2 0 2 0,-8 3-2 0,-1-7-1 15,-3-2 3-15,0 0-2 0,-5-4 3 0,-3 3 0 16,-1-1 1-16,-4 3 0 0,-6 2-1 0,-1 10 3 16,5 0 0-16,-7 9 0 0,0 5-2 0,-2 6-1 15,0 1 1-15,1 10-3 0,1 0 2 0,4 4-4 16,-6-2 1-16,4 4-1 0,-1-2-1 0,4 5 1 15,2-1-4-15,0-1 1 0,5-1-2 0,-4 2 1 0,4 0-1 16,6-3 2-16,-1-1-2 0,1 1 0 16,3-2 2-16,-4-1 3 0,1-4-3 0,3-3 1 15,0 0 2-15,-5 1-3 0,5 0 4 0,-4-3 0 16,4 1-1-16,-1 2-2 0,-1 4 2 0,-4-2 0 16,3 4 2-16,2 3 0 0,-8 4-1 0,2-1 1 15,-1 4 1-15,-5 0 1 0,4 3 1 0,-1 1 0 16,0-2-2-16,-8 2 2 0,2-1-1 0,1 1-1 15,-4 0 0-15,6 0 0 0,-9-1-2 0,-2 0 2 16,-4 0-1-16,4 0 1 0,2 1 1 0,-5-1 0 0,-3-2-1 16,-2 3 1-16,3-2 1 0,-2 1 0 0,-2-2 0 15,-7 2 0-15,-5-1-1 0,2 0 1 0,-8-1-1 16,-15-1 1-16,4 4-2 0,-13-3 0 0,0 5-1 16,-8 0-2-16,-3 0 0 0,-1 5 0 0,-4-2-1 15,10 7-2-15,-6-2 2 0,13 3-2 0,1-2 0 16,12-3 0-16,-5 6 0 0,29-9-3 15,-5 4-4-15,16-5-9 0,8-4-22 0,13-3-19 0,0-4-32 16,17-3-225-16,10-3 252 0,8 4-145 0,4-3-108 16</inkml:trace>
  <inkml:trace contextRef="#ctx0" brushRef="#br0" timeOffset="7945.83">21043 5337 806 0,'-19'12'361'0,"2"-3"-191"15,3 0-82-15,5-1 28 0,-5 0-8 0,8 0-4 0,-4-1-8 16,4-1 1-16,2 1-9 0,1-3-22 0,3 1-5 15,2 2-2-15,0-3 5 0,10 2-2 0,-2-1 2 16,3-2-13-16,8-2 11 0,1 2-2 16,5-3-3-16,1-7-2 0,15 0-10 0,-2-3-2 0,9-3-6 15,7 1-4-15,4 0-13 0,-2-4-3 0,7 3-4 16,0 4-2-16,5 4-3 0,-3-2-3 0,-1 7-3 16,-4 0-2-16,-3 3 3 0,0 7-3 0,-9 1 0 15,0-2-6-15,-9 0-23 0,-6 3-8 0,-6-1-13 16,0 0-18-16,-8-4-22 0,-10-2-25 0,-1 1-111 15,-1 0 155-15,-5 0-88 0,-5-3-39 0</inkml:trace>
  <inkml:trace contextRef="#ctx0" brushRef="#br0" timeOffset="8445.92">21094 6125 520 0,'-4'1'318'0,"1"-2"-109"0,2 1-92 0,1 0 54 15,1 0-17-15,1 0-5 0,-2 0-4 0,3-1-10 16,-2 1-8-16,4 1-18 0,-2 0-3 0,4 0-3 15,0 0-3-15,3 1-13 0,3 0-3 0,6 1-6 16,0-1-6-16,-1 0-19 0,13 2-6 0,9 0-3 16,-3-1-5-16,1 1-15 0,7 0-6 0,1-2-4 0,8 2-2 15,2-3-3-15,1 2-1 0,-10-3-4 0,8 1-3 16,1 1-2-16,-4 2-9 0,-5-1-10 0,-1-2-36 16,-3 1-20-16,-5 1-25 0,-5-2-35 0,-3-1-179 15,-1-1 228-15,-8-7-140 0,0 3-75 0</inkml:trace>
  <inkml:trace contextRef="#ctx0" brushRef="#br0" timeOffset="8952.6">20871 6962 1087 0,'-9'5'512'0,"4"2"-278"0,-3 3-122 16,0-2 45-16,8 2-31 0,-1 1-4 0,8 0-9 15,-4 1-7-15,16-1-7 0,2 1-9 0,5-3-20 16,8 2-8-16,8-5-7 0,0-1-3 0,-1 0-19 16,15-10-7-16,17-1-6 0,-8-4-4 0,-2 0-8 15,11-6-4-15,-5-1-1 0,17-3-66 0,-8 0-49 16,3-1-65-16,-23 2-118 0,7 4 214 0,-1-2-159 15,-7 4-73-15</inkml:trace>
  <inkml:trace contextRef="#ctx0" brushRef="#br0" timeOffset="9479.41">21604 4911 1233 0,'-3'1'555'16,"2"-1"-314"-16,1-4-132 0,2 1 38 15,1-1-3-15,2 1-2 0,-3 0-1 0,0 1-29 0,0-1-16 16,-2 3-14-16,0 0-12 0,-1 3-21 0,0-2-9 0,-6 9-5 16,3 2-9-16,-4 5-12 0,1 0-2 15,-6 15-5-15,0-3 0 0,1 4-10 0,-2 4-9 16,2-5-14-16,1 3-17 0,0-5-23 0,6-8-29 0,3 6-125 15,2-4-138-15,1-7 260 0,7-1-179 0,5-6-82 0</inkml:trace>
  <inkml:trace contextRef="#ctx0" brushRef="#br0" timeOffset="10046.46">21491 5566 690 0,'0'-2'384'16,"0"-5"-167"-16,-2 3-105 0,2 2 37 0,2 0-13 0,3 2-4 15,-3 0 10-15,3-2-12 0,-2 1-9 0,1 1-33 16,5 1 7-16,-2 1-8 0,2-1-6 0,0 0-6 16,2 1-17-16,-2 0-5 0,4 0-8 0,-2 3-6 15,0 1-15-15,-1-1-4 0,-3 1-3 0,1 3-4 16,-5 1-3-16,3-1 0 0,-6 2-2 0,0 2 3 16,-4 2-3-16,2-1 2 0,-7 1-1 0,1 1 1 15,-4-1-1-15,-4 3-1 0,3-2 1 16,-3 0-2-16,2-4 2 0,-2 0-1 0,-3 2 12 15,2 0 2-15,5-2 0 0,-4-2 0 0,4 2 1 0,0-1 0 16,6 2-3-16,-2 0 0 0,7-3-13 0,0 1-2 16,2 0-3-16,2 0-2 0,3-1 0 0,4-4-1 15,2-2-2-15,3 1-2 0,6 0-1 0,4-5-49 16,-3-1-30-16,6-3-44 0,-2-4-70 0,2 3 140 16,1 0-108-16,-10-9-45 0</inkml:trace>
  <inkml:trace contextRef="#ctx0" brushRef="#br0" timeOffset="10713.09">21218 6454 938 0,'-3'-1'481'16,"0"-1"-248"-16,-1 2-124 0,3 0 78 0,-1 0-35 15,1 2-33-15,1-2-5 0,0 1-12 0,1-1-8 16,5-1-16-16,-2-1-11 0,4 1-22 0,5 1-3 16,-1-2-7-16,5 0-5 0,1 0-6 0,6-2-8 15,-1 3-3-15,3-2-1 0,-2 2-3 0,3 1-5 16,0-1 1-16,-1 3-1 0,-3-2 1 0,-1 4-3 15,0-1 2-15,-5 5-2 0,0-3 1 0,-4 5 1 16,-2 1-3-16,-5 0 1 0,2 2-1 0,-7 1 5 16,-1 2-1-16,-7-3 1 0,1 4 1 0,-3-5-1 0,-5 0 3 15,1 3 1-15,-2 0 2 0,-1-5-2 0,3 1-1 16,-1-3 3-16,-4 1 4 0,3-3 2 0,-2 1 0 16,6-4-2-16,-2-2-3 0,0 0 1 15,4-1-1-15,3 0-5 0,1-2-5 0,-1-2-3 16,3 0 0-16,3-3-1 0,7 3-1 0,-3-1 0 15,5-1-1-15,1 1 1 0,4 1 1 0,2-1 0 16,-4 2 0-16,4 3 1 0,-3-1 0 0,4 2 1 16,1 7 0-16,-6-1 0 0,1-1 2 0,-4 5 0 0,1 6 2 15,-1-2 1-15,-4 1 1 0,-4 1-1 0,-2 3 3 16,0 3 3-16,-6 4 0 0,2-2 8 0,-8-4 3 0,-2 1 11 16,1 1 4-16,-5-3 3 0,3-2 0 15,-7-5 3-15,-5 0 1 0,3-4-8 0,0-3-9 16,-2-5-11-16,0 0-7 0,-2-5-3 0,1-1-9 15,5-7-46-15,1 1-26 0,7-7-36 0,0-2-51 16,6-2 112-16,-1 0-89 0,14-12-33 0</inkml:trace>
  <inkml:trace contextRef="#ctx0" brushRef="#br0" timeOffset="19683.82">16005 5025 666 0,'-6'0'361'0,"-1"0"-185"0,7 1-86 0,-2 0 74 0,5 2-52 15,3 1-1-15,-3-2 2 0,3 1-16 0,3 1-1 16,0-2-13-16,3-1-14 0,3-1-9 0,0-3-19 15,2 1-5-15,1-3-7 0,1 2-5 0,0-5-10 16,2 2-1-16,-4 3-3 0,1-1-2 0,-1 1-2 16,-1-1 0-16,-8-3-1 0,2 4 1 0,-1 2-1 15,-5-1-4-15,-2 1-5 0,1 0-9 16,-3-1-31-16,-1 2-18 0,-1 2-16 0,-1-2-24 0,0 0-21 16,-2 0-30-16,-3-3 87 0,2 1-62 0,0 2 9 15</inkml:trace>
  <inkml:trace contextRef="#ctx0" brushRef="#br0" timeOffset="20120.34">16109 5026 634 0,'-5'-1'361'0,"0"0"-152"0,2 1-110 0,-1 1 33 0,-2-1 4 15,-1 3 6-15,2 0-11 0,-2 0-45 0,0 0-10 0,1 1-5 16,-5 0-3-16,1 1-7 0,1 1-7 15,1-1-17-15,0 2-1 0,1 2-5 0,0 1-1 16,1-2-5-16,3 3-5 0,-1-2-2 0,3 2-2 16,0 0-3-16,0-3-5 0,0 0 1 0,4 1-2 15,-1-4 1-15,1 0-2 0,1 1 1 0,3-4-2 16,0 1-1-16,2-2 2 0,-1-1-1 0,1 0 0 16,2-1-1-16,2-2 2 0,-2 1 0 0,3-1-1 15,-3 1 4-15,1-1-1 0,-2 0-1 0,3 1 3 16,-2 1 1-16,1 1-3 0,-2 0 2 0,0 1 0 0,2 2-1 15,-1 5-2-15,0-1 2 0,-3-3-4 0,2 7 0 16,-1-1 1-16,-1 1 0 0,-2 0-1 0,-1 2 0 16,1-2 2-16,0 4 2 0,-5-3 2 0,-1-1 11 15,0 0 2-15,-3 0 2 0,-1-1 2 0,-1-2 8 16,-3 1 1-16,-1-2 0 0,0 0 2 0,1-1-4 16,-6-4 1-16,1 1-1 0,-1-1-2 0,2 0-6 15,-2-3-2-15,1-1-3 0,1 2-3 0,0-1-9 16,2-1-3-16,1 0-1 0,0-2-2 15,3 2-3-15,-1-1-1 0,3 0 0 0,-1 0-3 16,1-2-3-16,3 2-15 0,0-1-14 0,1-2-55 16,1 2-31-16,3-1-40 0,1-3-57 0,2-2 139 15,2 0-115-15,1-2-26 0</inkml:trace>
  <inkml:trace contextRef="#ctx0" brushRef="#br0" timeOffset="20936.07">16352 5086 1054 0,'-12'-3'434'0,"7"2"-234"0,-6-1-92 16,5 0 45-16,0 1-31 0,6 0-9 0,-3-1-7 15,3 0-13-15,0-1-17 0,3 0-13 0,1-1-19 16,5 2-7-16,1-2-1 0,1 0-5 0,-2-2-3 16,2 1-1-16,-4-1-1 0,0 0-2 0,4 1-4 15,-4-1 0-15,3 3-4 0,-4-1-2 0,3 1-6 16,1 1-3-16,-3 1 0 0,2-1-1 15,-2 0-2-15,1 3-2 0,1 1 0 0,-2-2 2 0,1 2 1 16,2 1-1-16,-1-1 0 0,2 5-1 0,-4-1 2 16,1-2 1-16,0 3-3 0,0 1 1 0,-1-1 0 15,0 5 0-15,-2 2 0 0,2-4 0 16,0 3-1-16,-3 0 1 0,-1 1 1 0,1 0-1 0,-1-1 1 16,-1 1-1-16,-1-2 1 0,-1 1-1 15,-1 1 2-15,0-4 0 0,0 1 1 0,-2-3 0 0,1 2-1 16,-2-4 1-16,0 3-2 0,-1-4 1 15,0 1 1-15,-2-3-2 0,1 3 0 0,0-1-1 0,-2-2 1 0,-1 5-1 16,0-1 0-16,1-2-1 0,-2 3-1 0,0 0 1 16,-2-3 1-16,0 3-1 0,0 1-1 0,0-3 0 15,0 2 1-15,0-2-1 0,1 1 1 0,4-1-1 16,1 0 0-16,-5-2 1 0,7 0-1 0,-2-4 2 16,1-1-1-16,-1 0 0 0,0-2 0 15,0-3-1-15,-2-3 0 0,3 2 0 0,-4-3 0 0,5 1 0 16,-2-1 0-16,0-1 1 0,0 0-1 15,1 1 1-15,-2-1 1 0,4 1 0 0,2-1-1 16,-4 2 0-16,2 0 2 0,2 3-1 0,1 0 0 16,0-2 3-16,0 4-2 0,0 2 0 0,0-3 1 0,2 1-1 15,0 1 0-15,1-1 0 0,2 1-1 0,0-2-1 16,1 0 1-16,0 1 1 0,4 0 0 0,-3 0 5 16,3 0 0-16,-1-1 1 0,-3 4 1 0,2 1 2 15,6 2-1-15,-5 3 0 0,3-1 0 0,-1 7-5 16,-1-3 0-16,0 5-2 0,3 0 1 0,2 4-4 15,-4-3 2-15,3 5-1 0,-4 0 1 0,5-1-2 16,2 2-1-16,-2-3 1 0,3-1 1 0,-6-1 0 16,4-2 0-16,0-2-1 0,2 2 1 0,-4-5-1 15,3-2 2-15,-3 0-1 0,3-2 0 16,-4-4-1-16,1 2-1 0,-4-2-3 0,-1-4-46 0,1 1-28 16,-3-2-55-16,-1 0-83 0,-6-2 155 0,2 0-115 15,-3-3-49-15</inkml:trace>
  <inkml:trace contextRef="#ctx0" brushRef="#br0" timeOffset="34151.58">16758 5261 110 0,'-3'1'142'0,"2"1"-9"0,-5-1-57 16,6 3 50-16,3 0 3 0,0 0-2 0,0 1-39 15,0-2 8-15,0 1-2 0,3 2-5 0,-1-3-3 16,-2 2-6-16,-1-2-1 0,-2-1-5 15,3 0-3-15,0 1-13 0,-1-1-6 0,1 0-4 16,-1 1-3-16,2 0-9 0,0 1-2 0,-2 0-3 16,-2 0-2-16,0 0-7 0,0-1 3 0,0 3-4 15,2-2 0-15,-2 1-6 0,0 0-2 0,3-1 0 16,-1 1-3-16,-1-2 0 0,4 3-5 0,1 0 5 16,-4 0-2-16,4-4 2 0,-1 4 0 0,1-2 0 0,2 2 5 15,1-3-2-15,-2 0 3 0,3 1-4 0,-1-1 3 16,2 3-2-16,0-1-3 0,-1 0-1 0,0 1-3 15,-2-1 2-15,-2 1-2 0,-1 2-1 0,2 0-1 16,-3 1 1-16,2 1 1 0,-1-1-1 0,0 2 0 16,-2 0 1-16,0-1 1 0,1 0-2 0,-1 0 0 15,0 1 0-15,4 0 0 0,-3 0 0 0,1-1-2 16,1 1 0-16,1-1-1 0,-1 1 2 0,-1-3-1 16,1 0-3-16,-1 2 1 0,2 0-1 0,-2-1 0 15,2 0 1-15,-2 0 0 0,4 1 0 0,-2-2-1 16,1 2 2-16,-2-2 0 0,1 1 1 0,-1-1-2 15,1 1 1-15,-2 1 1 0,1-1-3 0,-3 1 3 16,1 0-1-16,-2-1 0 0,0 0-1 0,-1 1 2 16,2 1-2-16,1 0-2 0,-3-3 2 15,3 2 0-15,1 1-1 0,-1-1 2 0,2 1-2 0,-2-2 1 16,-1 0 0-16,3 0 1 0,-1 2-1 0,-1-2 1 16,1 1-1-16,1 0-1 0,-2-3 2 0,-2 1-2 0,4 1 2 15,-4 0 0-15,3-3 0 0,-1 1-1 0,-1-2 1 16,-2 2 0-16,1 0 0 0,2-1 0 0,-2 1 1 15,-2-2-1-15,0 3 2 0,-1-1-1 0,1 0 3 16,1 2-2-16,0 0 1 0,0 0 2 0,-1-1-1 16,0 1 1-16,1 0 1 0,-2 1-2 15,1 0 2-15,0-1 1 0,-2 0-2 0,0 1 0 16,1 1 1-16,0-2-3 0,-2-2 1 0,2 2 0 16,-2 0-2-16,1-2 0 0,-2 2-2 0,3 2 0 15,-3 0 0-15,3-1 0 0,-1 0-1 0,-1 0 1 0,0 3-1 16,1-3 0-16,1 1 2 0,-3-3-2 0,2 2 0 15,2 1 0-15,-2 0-1 0,-1 0 3 0,3-1-3 16,-1 1 1-16,1 1-1 0,0-1 0 0,0-2 2 16,0 1 0-16,0 1-1 0,0-2-1 0,-1 1 1 15,-1-3 1-15,2 3 0 0,-2-1-1 0,1 1-1 16,-2-1 2-16,-2 2 1 0,2 0 0 0,1-1 5 16,-3 1 3-16,0-2 1 0,2 3 5 0,-2-3 0 15,1-3-3-15,1 5 3 0,-2-1 0 0,2-1-5 16,-1 1-3-16,1-1-3 0,0 1 0 0,1 1-1 15,-2 0 2-15,1-3-3 0,0-1 0 0,-2 0-1 16,2-1 0-16,0 1 1 0,-2 1-3 0,2-3 1 16,0 3-1-16,-2 1 1 0,1-4-1 0,2 4 2 15,-3-1-2-15,2 0-1 0,0-1 1 16,-2 1 1-16,2 4-2 0,0-5 0 0,-1 3 1 0,2 2 0 16,0-1 0-16,-1-1 1 0,-1 1-1 15,2-2 2-15,-1-3 0 0,-1 4-2 0,1-3 2 0,0-1-1 0,0 2 1 16,-1 0-1-16,0-4 1 0,2 2-2 0,-2 0 0 15,2 2 2-15,-2-1-2 0,0-1 1 0,2 0-1 16,0 3-1-16,-1-3 0 0,-1 2 0 0,1-1 2 16,0-1-2-16,1 3 0 0,-2-3 0 0,2 2 1 15,-1-3-1-15,1 2 1 0,-2-3-1 16,1 0 2-16,0 1-1 0,-2-1 1 0,0-3-1 16,0 5 0-16,0-2 2 0,0 4 0 0,2-1-3 15,-2 0 0-15,0 1 0 0,1 0 1 0,2 0-1 16,-3-2 2-16,2-1-2 0,-6-1 0 0,6 2 3 15,0 2-3-15,-2-4 0 0,-1 1 1 0,0 0 0 0,-2 1 0 16,6 2 0-16,-1-1 1 0,0-1-2 0,-2 0 1 16,3 2 2-16,-1 0-2 0,0 0 1 0,3-1 0 15,-5-1-1-15,-1 0 1 0,3 1 0 0,2 0 2 16,0-1-2-16,-2 2-1 0,1-1 1 0,1-2-2 16,1 3 2-16,-5-4-2 0,2 2 3 0,-3 0-3 15,0 0 1-15,0-2 1 0,0 3-1 0,0-3 2 16,0 3-1-16,-1-1 0 0,0 1 1 0,0-4 0 15,2 2 0-15,0 0-1 0,-1 0 3 0,1-3-3 16,0 1 1-16,1 2-2 0,1-3 0 0,1 2 2 16,0 2-3-16,-2-3 2 0,4 2-2 0,-2 1 2 15,2-3-2-15,-3 1 2 0,3 1 0 0,-6-1-1 16,3-1 0-16,2 1 0 0,-5 0 2 0,2-1-2 16,-2 1 0-16,3 2-1 0,-2-3 2 15,1 2-1-15,-1 0-1 0,0-1 1 0,1 3-1 16,0-1 2-16,-1 1-2 0,0-1 2 0,0-1 0 0,1 4-2 15,-1-2 0-15,1-1 1 0,-1 1 0 0,1-1-1 0,0 0 0 16,-1 3 0-16,0-2 0 0,0-2 1 0,2 2-1 16,-1 0 0-16,-1 1-1 0,2 0 1 0,0-3 0 15,-2 2 1-15,2-2 0 0,-1 1-1 0,0-2 1 16,0 0 2-16,-1 0-2 0,2-1-1 0,0 2 1 16,0-2-1-16,-1 0 1 0,2 1-1 15,-1 0 0-15,1 1 0 0,-1-2 0 0,-2-2 0 0,0 2 1 16,2 3 1-16,-2-2-2 0,-1 3 2 15,1-2-1-15,-2 0-1 0,3 0 0 0,-1 7 0 16,0-5 0-16,-1 1 0 0,2 1 0 0,1-1 0 0,-2 0 0 16,1 1 0-16,-2 0 0 0,-4-4 0 0,8 6 0 15,-4-4 1-15,2 2-1 0,0-1 2 0,0 0-2 16,-2-1-1-16,5-1 1 0,1 2 0 0,-4-3 0 16,2-1 1-16,-2-3-2 0,0 2 0 0,2-2 1 15,0 4 0-15,2-4-2 0,0 0 1 0,-3 0 0 16,3-1 0-16,1 4-1 0,-2-4 1 0,1 2 1 15,0-1 0-15,-3 2 0 0,2-1 0 0,1 2 0 16,-3 1-1-16,-3-4-1 0,3 4 1 0,-1-1-2 16,-2-2-3-16,4 3-2 0,-6-1-8 0,4-1-6 15,0 1-2-15,0 2-7 0,-3-1-23 0,1-1-12 16,-4-1-13-16,-1 2-21 0,4-3-95 0,1 2-102 16,-1-2 210-16,2-2-147 0,0-2-97 0</inkml:trace>
  <inkml:trace contextRef="#ctx0" brushRef="#br0" timeOffset="34713.61">16222 7602 1074 0,'1'3'441'0,"-1"-1"-285"15,-2-1-101-15,0 0 28 0,0 0-35 0,2 0-4 16,0 0-5-16,1 0-13 0,-1-2-6 0,1 6-11 15,0-3-1-15,0 5-1 0,0-1-1 0,-2 2-1 16,0 0 1-16,-3 1 2 0,-1 3 5 0,1 1 14 16,-3 0 4-16,1 5 4 0,-2-2 3 0,1-2 3 0,1 2 1 15,-3 4 6-15,2-2-3 0,0-1-13 16,0-2-5-16,3 1-1 0,-4 0-2 0,1 2-2 16,1 1-2-16,3-4-6 0,1 4 4 0,-2-1-4 15,3-1 2-15,1-1-1 0,1-2 1 0,0 1 1 16,2-4 2-16,2 2 0 0,-1-3 5 0,3-2 1 15,-2 1 1-15,2-3 2 0,0-1-2 0,1 2 1 16,2-5-4-16,-1-1 1 0,3 0-4 0,-1-1-2 16,6-1-1-16,-1 1-1 0,0-1 0 0,2 0-3 15,2-1 0-15,-1 1-3 0,-3-2-3 0,0 2-1 0,-1 0 0 16,-3-3-1-16,3 4-4 0,-5-1 2 0,0 1-1 0,1 0 2 16,0 1-3-16,-1 0 3 0,-3 1-2 15,2 1 0-15,-2 0 1 0,-2 0-2 0,-1-1 2 16,-1 0-3-16,-1 1-4 0,0-1-7 0,-1-2-13 15,0 1-48-15,-1-1-29 0,0 0-40 0,3-2-62 16,-1-5 135-16,-2 0-107 0,8-8-32 0</inkml:trace>
  <inkml:trace contextRef="#ctx0" brushRef="#br0" timeOffset="36543.01">9759 9023 161 0,'0'0'220'0,"1"0"-27"0,1 1-90 16,2-1 54-16,1 4-23 0,2-2-15 0,1 0-20 15,-2-1-10-15,9 4-6 0,-3-4-2 0,2 1-2 16,0 1-1-16,9 1-4 0,-2-3 3 0,4 2-8 15,28-3 50-15,-26 0-69 0,0-1-16 0,0-3-6 16,4-3-1-16,1 3-4 0,-3-1-9 16,0 0-1-16,4 0-1 0,6-1 1 0,3-1 0 15,0 1 3-15,-1 0-2 0,6 3 5 0,-2-4 1 16,2 1 1-16,-2 1 0 0,0 4 1 0,3-1 2 16,-2 2-2-16,-1 3 0 0,-4 0-2 0,2 1 0 15,-3 2 1-15,0 1-2 0,-5-1 1 0,1 1-2 16,-7 1 1-16,3-1-2 0,-3-1 0 0,-1 2-1 15,-4-1 0-15,1 0 1 0,-1 0 8 0,-3-1-3 16,-4 0 9-16,-2-4 3 0,0 2-1 0,-5 0-1 0,-2-3 0 16,0 2-3-16,-7-1-11 0,0 0 3 0,2 3-11 15,-3 1-4-15,0 1-2 0,-3 0-1 0,-3-2-3 16,0 3-2-16,4 0-6 0,-5-2-12 0,2 2-12 16,-1-1-50-16,0-2-35 0,4 2-51 0,-1-2-111 15,4 3 194-15,-3-5-133 0,4-1-47 0</inkml:trace>
  <inkml:trace contextRef="#ctx0" brushRef="#br0" timeOffset="37937.39">16819 4916 548 0,'0'-5'268'15,"1"2"-126"-15,-1 0-61 0,-1-1 28 0,2 2-23 0,-2-1 3 16,0-2 2-16,1 2-6 0,-1-3-14 16,1 1-12-16,0-3-14 0,0 2-3 0,3-1-3 15,-2 1-2-15,0-1-12 0,0-1-3 0,1 3 1 16,-2-3-1-16,0 4-5 0,-3 0-1 0,-2-1-2 0,-4 0-1 15,-3 2-1-15,2 1-3 0,-5-3-3 0,1 4 1 16,-1-1 0-16,-2 1-1 0,-1 1-2 0,1-1 2 16,0 1-3-16,1 1 2 0,-1 1 0 0,0-1-1 15,-1 2-2-15,1-3 0 0,-1 2 1 0,-1-1-1 16,1 0 1-16,-5-1-2 0,3 2 2 0,0-1-2 16,-3 0 2-16,-1-1-2 0,1 1 1 0,-4 2-1 15,3-3 0-15,-1 2 1 0,-2 1-2 0,2-2 1 16,4 6-1-16,-4 0 1 0,-2-1-2 0,8 2 0 15,2 1 1-15,0 0-2 0,-1-1 1 16,2 3 1-16,-2-1 0 0,6-2 0 0,-1 2 0 16,0-1 2-16,1 0 0 0,-1 0 1 0,3-1 0 0,-1 1-2 15,2 0 1-15,-3 1-1 0,2-4 2 0,-1 3 0 16,3-2-1-16,0-2 1 0,-1 2 1 16,2 0 1-16,3 2-1 0,-2-1 0 0,0 0 0 15,-1 0-3-15,-2 2 3 0,1-2-3 0,4 2 2 16,-4-1-3-16,-1 3 0 0,2-3 0 0,4 1 1 0,3 1 1 0,-2 1 0 15,1 0 2-15,-2-1-1 0,3-2 1 16,0 3 0-16,1 5 1 0,3 0 0 0,-3-1-1 16,0-3 0-16,5 6 0 0,-1 1 0 0,2-3 0 0,3 2 0 15,-1-2 0-15,-2-1-1 0,7 2 1 0,0-2-2 16,-1-1 1-16,0-1 0 0,2-2 0 0,-1 0 0 16,3 0 0-16,-3-1 2 0,2-3-1 15,0 1 1-15,2-3 1 0,0 0-1 0,2 1-1 16,0-2 0-16,-4-2 2 0,2 2-2 0,3 0 0 15,2 0 0-15,-3 0-1 0,0 0-1 0,0-1 1 0,2 1-1 16,2-1 0-16,0 1 1 0,-3-1-1 0,0-4 1 16,0 0 0-16,0 0 1 0,1 0 0 0,1-5 1 15,-5 0-4-15,3-3 3 0,-1 0-1 0,2-2-1 16,0 2 1-16,0-6-1 0,-1 1-1 0,1 0 2 16,1 2 1-16,1-1-2 0,-2-3 1 0,-1 2 0 15,-1 0 1-15,1 1-1 0,-4-1 0 0,-1 1 0 16,-4-2 2-16,-3 2-1 0,1-1-1 0,-1 4 1 15,-3-3-2-15,-1 0 2 0,3 0 1 0,-2 1-1 16,1 0 0-16,0-1-1 0,-2-2 1 0,-1 0 0 16,1 1 2-16,2 4-2 0,-3-4 0 0,-3 0 4 15,3 0-2-15,-3 0 1 0,4 1 1 0,-4 0 2 16,-2-4-1-16,-3 4-1 0,4-1 2 0,-1 0-2 16,-3 0 0-16,1-1 1 0,-4 2 0 15,4 1-3-15,-2-3 2 0,1 2 0 0,-6-3-1 0,3 3-1 16,0 1-1-16,-2 1-1 0,1 0-2 15,-4 3 1-15,-2-1-1 0,-2-2 0 0,5 6 1 0,-3-4-2 0,-2 0 1 16,0-1 0-16,-1 2 0 0,4-1 0 0,0-1 0 16,-1 0-1-16,-1 4-1 0,1-2 2 15,2 3-1-15,0 1 0 0,0 0 0 0,-1 3 0 0,2 0-1 16,3 5 0-16,-2-2 1 0,2 3-1 0,1-3-3 16,2 2-27-16,-2 2-26 0,5-3-62 0,-1 1-132 15,3-5 193-15,-1 2-120 0,2-9-62 0</inkml:trace>
  <inkml:trace contextRef="#ctx0" brushRef="#br0" timeOffset="38806.14">15624 8211 190 0,'0'-7'264'0,"-1"-3"-27"15,0 5-120-15,1-1 68 0,0 4-9 0,0-4-9 0,0 1-45 16,0 3-7-16,0-1-7 0,2 1 2 15,0 0-6-15,0 1-4 0,1-1-21 0,3 1 2 16,-1-2-3-16,3 1-11 0,3 1-6 0,4 0-16 16,-2-1-7-16,4-1-6 0,2-7-6 0,5 5-10 15,-2 1-5-15,7 0-2 0,-5-2-1 0,1 1-4 16,1-1 0-16,-6 2-2 0,3 4 1 0,-7-3-7 16,-4 0-5-16,-4 2-10 0,1 1-9 0,-3-2-28 15,-4 4-20-15,-6-1-20 0,-3 1-25 0,4-1-23 0,-7 3-32 16,-5 0 105-16,2-1-75 0,-2 2 3 0</inkml:trace>
  <inkml:trace contextRef="#ctx0" brushRef="#br0" timeOffset="39297.26">15659 8193 652 0,'-5'-1'376'15,"-1"-1"-163"-15,2 2-120 0,1-1 44 0,-1 1-14 16,0 1-10-16,0-1-29 0,2 0-8 0,-1 1-8 0,-2-1 0 15,0 2-10-15,0 0-2 0,2 1-15 0,-1-1 0 16,-2 4-3-16,3-2-4 0,-5-1-2 0,4 5-6 16,-1-2-1-16,-1 2-3 0,-3-1-1 0,2 0-5 15,1 2-3-15,0 0-2 0,3 3 0 0,-4-4-8 16,0 1 1-16,7 0-1 0,0-2-3 0,-2 1 0 16,1-1 0-16,4-1-1 0,0 0-2 0,9 2 2 15,-3-2 0-15,4-4-1 0,0 3 2 0,3-1 0 16,1-4 1-16,6 0 0 15,-3 0 2-15,-1-4-1 0,1 0 0 0,-1 4 2 0,4 2 1 16,-1 2 0-16,1-1 1 0,-10-1 0 0,3 6 3 0,-2 0 1 16,-5-2 0-16,3 3 2 0,-4-2 0 15,-1 1 0-15,2 2 0 0,-6-3 0 0,0 2-2 16,6 1 0-16,-12-3 0 0,3 0 3 0,-4 1 9 16,-4-1 3-16,-1-3 5 0,3 3 2 0,-4-4 7 15,0 1 0-15,-2 0 2 0,0 1-3 0,0-3-2 16,-1 3 1-16,-1-2-4 0,0 0 0 0,-1 0-6 0,1-3 0 15,-1 3 0-15,-1-3-3 0,2 0-6 0,1 0-5 0,2-2-3 16,-3 1-1-16,6-2-2 0,-3 1-3 16,5-2-2-16,-1 3 1 0,1-3-3 0,1 3 0 15,1 0-1-15,2-1-5 0,-2-1-7 0,3 2-12 16,0 1-16-16,2-3-55 0,0 3-33 0,5-1-43 16,1 0-73-16,-1-2 160 0,2 3-122 0,2-10-33 15</inkml:trace>
  <inkml:trace contextRef="#ctx0" brushRef="#br0" timeOffset="40134">15969 8235 536 0,'-6'-4'337'0,"2"0"-132"0,5 1-97 16,1-2 193-16,-3 1-191 0,7 0 2 15,-6-1 0-15,4-3-9 0,3 3-6 0,-2 1-15 16,3-3-2-16,1 2-4 0,-1-3-5 0,1 5-15 0,-1-3-3 0,3 3 5 16,-3-6-3-16,-1 4-8 0,0-1-5 0,0 2-2 15,3 0-2-15,0 1-4 0,-1 2-6 0,-1 0-9 16,1 4-4-16,2-3-4 0,-1 5-3 0,2-1-3 16,-2-1-2-16,1 3-1 0,0-4 3 15,2 5-3-15,0-2 1 0,2 1-3 0,-2 0 0 16,0 1 2-16,1 2-2 0,-2-2 3 0,2 0-3 0,-1 0 1 15,0-1 0-15,-2 4 2 0,0-3 0 0,-4 0 0 0,4 2 0 16,-8-1-2-16,2 0 5 0,-4-1-2 0,0 1-1 16,-2 1 1-16,0-2 0 0,0 0-1 0,-3 1 1 15,4 0-1-15,0-1-1 0,-1 6-1 0,-3-3 2 16,2-1-2-16,1 2 1 0,-4-1-1 0,1 2 1 16,-4 1 1-16,0-5-1 0,1 1 0 0,0 0 1 15,-3 0 0-15,-1 1-1 0,3 1 2 16,-3-2-2-16,0 1-1 0,0-3 2 0,1 4-2 15,2-2 1-15,-2-1-1 0,0 1 1 0,-1-2-1 16,2 2 0-16,-1-1 0 0,1 1 1 0,-3-2 1 16,2 0 0-16,-1 2 0 0,2-4 0 0,-2 0 0 15,1-3 1-15,0 0 0 0,0 3-1 0,2-5 0 16,-2 0-1-16,1 0 1 0,0 0 0 0,0 0 2 16,-1 0 1-16,0-5 0 0,2 2 1 0,-2 0 0 15,1 0 4-15,4 3-4 0,-3-2 1 0,0-2 0 16,2 3-1-16,-2 0-2 0,1-2 0 0,1 0 0 15,-3 1-1-15,4-1 2 0,2 0-1 0,-2 1 2 0,4-2-1 16,0-1 6-16,-4-1 1 0,7 2-2 0,-3-2 3 16,1-1 0-16,-1-2 3 0,3 1-3 0,-1-1 1 15,2 2-5-15,4-2 1 0,-4 2 0 0,4-1-3 16,1-1-1-16,4 5-3 0,-5-3 0 0,6 3 0 16,1 0 0-16,1 4-2 0,1-1 1 0,1 8-2 15,0-3 0-15,-1 5-1 0,3-1 3 0,-2 5-3 16,-1-1 0-16,2 0-1 0,-3 1-1 15,2-1-1-15,-2 0-2 0,-2-4-4 0,-1-2-8 0,3-3-16 16,-1 2-14-16,1-3-15 0,-1-2-17 0,1-2-28 0,2-2-126 16,-3-2-142-16,3 0 270 0,2-3-174 0,-2 0-142 15</inkml:trace>
  <inkml:trace contextRef="#ctx0" brushRef="#br0" timeOffset="41546.91">16627 8377 524 0,'-1'-2'323'0,"-2"1"-123"15,0 1-99-15,1 0 83 0,-1 0-46 16,2 0-8-16,0 0-5 0,-2-1-13 0,3 1-6 16,-2 1-13-16,2 0-7 0,1 1-13 0,1 3-8 15,2-2-4-15,1 0-7 0,1 2-12 0,3-1-6 16,3-2-1-16,-1 2-6 0,-1-3-9 0,6 0-3 0,7 1-3 16,-3-1 0-16,-1 0-7 0,4 0 1 0,0-1-1 0,5 0-1 15,-1 0-2-15,2-1 3 0,-6 0-3 0,6-1 0 16,0-1 0-16,-2 1-2 0,-2-1 0 15,1 0 1-15,0 1-1 0,0 0 0 0,0-1 0 16,3 0-1-16,-2 1 1 0,3-1-1 0,3-2 2 0,0 1-1 16,-1-2-1-16,0-3 0 0,0 3 2 15,-1-5-1-15,-1 0 0 0,4-2 0 0,-2 2-2 16,-6-2 2-16,8 0 1 0,6 0 1 0,-5-4-2 16,3 4 2-16,-3-1 0 0,0-1-2 0,5-2 4 15,-3-2-2-15,1 0 1 0,-7 1-2 0,8-3 3 16,-4 0-2-16,0-2 0 0,2-2 3 0,1 3 6 15,-2-1 2-15,3 0 2 0,-1-1 1 0,-3-1 4 16,1 2 0-16,-4 0 1 0,0-1 0 0,-2-1-7 16,1-1-1-16,0 3-4 0,-2-2-1 0,2 2-3 15,1-3-1-15,-1 3-1 0,-1-2 0 0,2-1-2 16,-2 1 1-16,0-3-1 0,1 4 1 0,-6 0-1 0,-2-3 1 16,3-2-3-16,2 0 2 0,-5 4-2 0,-3-1 1 15,-2 3-1-15,6-8 0 0,-2 5 2 0,2-2-2 16,-4 5 1-16,1-3 1 0,-1-2-1 0,2-1 1 15,-4 3 0-15,1 2 1 0,0-5-2 0,-3 2 1 16,-1 1 0-16,-1 1 2 0,1 1 4 0,-2-1-3 16,-2 0 1-16,-5 0 2 0,4 3 0 0,-1-1-2 15,2-1 2-15,-3 0-4 0,1 1-2 16,-2-1-1-16,3-2 2 0,2 3-4 0,-1-2 2 16,-2-2-2-16,1 2 0 0,-1 2 0 0,0 5 0 0,2-7 2 15,0 3-3-15,-4 1 2 0,3 2-1 0,0 0 0 0,1-4 1 16,0 1 0-16,-1-1-1 0,0 2 0 15,2 2 0-15,-1-4 0 0,1 3 1 0,2-2-1 16,-3 0 0-16,2-1 0 0,1 0 0 0,2 1 1 0,-1-1-1 16,1-2 2-16,-5 1-2 0,3 3 0 0,1 5 1 15,0-3 0-15,-2 5-1 0,-3-3 1 16,-1 2-1-16,1 2 1 0,-4 2 2 0,1-2-3 16,-2-2 1-16,-1 2 0 0,0 0 0 0,3-2-1 15,-4 3 1-15,-2-5-1 0,6 0-1 0,0-1 2 16,0 5-1-16,0-5 0 0,-3-3 0 0,4 1 0 15,3 2-2-15,1-2 3 0,-4 3-1 0,-1-3-1 16,0 1 0-16,3 2 1 0,-1 3-1 0,1-2 0 16,-4 1 1-16,4 2-2 0,1 0 1 0,-2 1 0 15,1 0 0-15,1 1 0 0,0-1 1 0,0 3 0 16,0-3 1-16,0 2-1 0,0-1 0 0,1 3 0 16,0 0-1-16,-2-2 1 0,1 2 0 0,2-1 0 15,0 0-1-15,3-1 1 0,0 2 0 0,-4 0 0 0,3-1 0 16,2-1 0-16,3 4 0 0,-6-3-2 0,0 1 2 15,1-2 0-15,2 0 0 0,1 0 0 0,-1 1 0 16,1 2-1-16,-1-5 0 0,1 3 1 0,3 0 0 16,-1-1-1-16,-4-1 1 0,2 0 0 0,-2-1 1 15,0 0 1-15,1 1 2 0,-2-1 1 0,0-1-2 16,0 2 2-16,2 3 2 0,-2-1-1 0,-2-1-1 16,0 1 0-16,0 1-3 0,-2 0 0 0,3 1 2 15,-2-2-3-15,-1 1 1 0,0 5-2 0,-1-2 0 16,1-1 0-16,0 4 0 0,-4 1 1 0,-4-1-2 0,4-1 2 15,-1 1-1-15,1-1 0 0,-1 4 0 0,1-3 0 16,-4-2 0-16,5 3 0 0,2 0 0 0,-2 1-2 16,-1 0 1-16,2-1-3 0,-1-1-7 0,2 1-28 15,1 1-16-15,-1 0-19 0,0 0-22 0,1 0-96 16,-2-1-69-16,-2 2 172 0,2 0-129 16,-2 1-73-16</inkml:trace>
  <inkml:trace contextRef="#ctx0" brushRef="#br0" timeOffset="42058.99">20383 5099 682 0,'-1'-5'434'0,"-2"5"-226"16,0-3 0-16,2 3-118 0,1 0 38 0,1-1-11 0,0 1-12 0,1 0-14 15,2-1-10-15,-1 0-23 0,1 1-7 0,5 0-7 16,-1-1-4-16,6 0-10 0,2-1-4 0,-4 0-4 15,4 1-5-15,0 0-4 0,-7 0-2 0,9-2 1 16,-1 1-2-16,-8 1-4 0,6 1 1 0,3 0 1 0,-5 0 2 16,7 1-3-16,1-1 3 0,-8 2-2 15,4 1 1-15,-2-1 4 0,-3 0-2 0,0 3 1 0,-1-1 4 16,-2 1 2-16,0 0 1 0,-2 2 1 0,-2-2 1 16,2 1-1-16,-3-1 2 0,-2 0 0 0,0 2-2 15,2-1 1-15,-4 0-2 0,2 1 2 0,-2-3 1 16,0 3 0-16,0-2-2 0,-2 0 0 0,0 1 1 15,-2-2 1-15,1 5-3 0,-3-2 0 0,1 1-3 16,-1 4-1-16,-2 2 3 0,0 0-3 16,-1 0-3-16,-1 1-1 0,-2-6 1 0,-1 11 0 15,-3-2-3-15,1 0 1 0,2-2-5 0,-3 2 4 16,2-2-2-16,1 3-2 0,1-1-2 0,2-6-1 16,-1 2-1-16,4-2 1 0,4 0-2 0,-2-2-12 15,0 0-15-15,2-1-21 0,-4 1-32 0,1-1-178 16,0 1 205-16,-6 5-123 0,0-4-90 0</inkml:trace>
  <inkml:trace contextRef="#ctx0" brushRef="#br0" timeOffset="54060.66">16866 8213 722 0,'-4'-5'313'0,"3"1"-193"0,-2-1-72 0,2 0 12 16,-2-2 5-16,-1-2 12 0,1 2 2 0,1 2-16 16,-6-4 1-16,3-1-3 0,-5-2 2 0,2 3-7 15,1-1-5-15,-2 3-17 0,-2-2 0 0,2 0-2 16,-3 1-3-16,-3-4-4 0,2 4 0 0,0 0 0 16,0 1 1-16,-4-2-1 0,3 2-3 0,-4-3 0 15,3 5-2-15,-2-1 1 0,1 0-6 0,-2-2-2 16,3 0-2-16,-1 3 0 0,0-4-3 0,0 2-2 15,-1-4-2-15,2 6-2 0,1-1 2 0,-1 1-2 16,-4-1 1-16,1 2-2 0,4 1 0 0,-7-1-1 0,1 4 0 16,-5-3 1-16,2 0-1 0,-2 2 0 0,-1 1 0 15,-4-2-1-15,-3 2 1 0,2 3 0 0,3-4 1 0,-1 4 1 16,-1 0-1-16,3 0-1 0,2-3-1 16,2 3 1-16,-1 0 0 0,3-1-1 0,2-1 0 15,-1 0-1-15,3-1 1 0,1 0-1 0,-1 0 3 16,5 0-3-16,-2 0 1 0,2-1 0 0,0 1-2 15,1 0 0-15,0 1 0 0,1 2 1 0,-2 1-3 16,-2-2 1-16,0 5 1 0,0 1-1 0,0 0 1 16,0-1 1-16,0 3 1 0,-5 3-2 0,4 0 1 15,1-2 3-15,-1 3-1 0,2-1 0 0,-6 1-2 16,4 4 0-16,-1-1 2 0,1 1 2 0,1 0 3 16,-3 2-2-16,3-1 2 0,4 3 0 0,-1 2 1 15,-2-3-3-15,4 0 0 0,1 2-2 0,-3 3-2 16,2-2 0-16,4 4-2 0,-8-4 1 0,6 5 0 15,-1 1 2-15,5 0-4 0,-7 2 2 0,7-3 2 16,-4 2 1-16,4 1 1 0,-2-2 2 0,2-4 3 0,3-2-1 16,-1 3 5-16,8 0 0 0,-1-3-1 15,3-3 1-15,-7-3-1 0,10 8 1 0,3-5-4 0,-3 1 2 16,8-4-2-16,-5-1-2 0,-2 3 1 16,10-5-1-16,3 4-1 0,0-6-3 0,-2 0 2 15,2 0-1-15,1-1 0 0,4-2 1 0,1 3-3 16,2-3 2-16,-3-1-2 0,6 4 2 0,0-1 1 15,-2 0-2-15,1 1 0 0,-2 3-1 0,-1-4 2 16,-2 3-2-16,3 0 2 0,-4-3-1 0,1 0 0 16,2 3 1-16,1-3 0 0,-4-2 2 0,2 0-3 0,-2 1 1 15,4-1 1-15,-4 1 0 0,-3-1-1 0,-4-1 0 16,3 0 0-16,-2-3-2 0,0 2 3 0,-4-5-2 16,1-1 1-16,-3-2 0 0,3-4 0 0,2-4 2 15,-2-1 4-15,0-2 2 0,1-3 2 0,3 0 0 16,-3-5 1-16,0 2 1 0,-2-4-2 0,2 2 1 15,-5-2-5-15,2-2 0 0,-2 0-3 0,-2 0 0 16,0-1 0-16,1 0-3 0,-5-1 2 0,2-1-1 16,1 0-1-16,-1-2 1 0,0 2-1 0,0-3 1 15,-3 5-1-15,1 2 0 0,0-2 3 16,-1-2 0-16,0 7 0 0,-5 1 0 0,0-1-2 0,1 3 3 16,-2-2-1-16,0 0 0 0,-1 6-3 0,2-1 1 15,-3-2-1-15,2 0 1 0,0-1 1 0,-1-2-3 16,3 4 0-16,-3-4 1 0,1-3 1 0,1 2-2 15,-1 1 1-15,3 0-2 0,-3 0 2 0,1 0 1 16,-2-1 2-16,0 0-2 0,-2 3 1 0,0-2 1 16,-1 0 1-16,-1 2 0 0,0-3 0 0,-1 6 0 0,-1-3-3 15,-2 1 3-15,1-2-2 0,-2 3-1 16,2 1 1-16,-3-3-1 0,1 1 0 0,-5-2 1 16,0 1 1-16,1 0-1 0,-5-1 8 0,1-2 0 15,-4-1 2-15,4 0 0 0,-5 3 6 0,1 0 2 16,-4 2 1-16,-9 0 0 0,4 3-7 0,4 2 1 15,-8 3-1-15,4 2-1 0,-1 1-6 0,-2-1-3 16,12 4-1-16,0 0-1 0,1 1-1 0,-1 0-1 16,7 0 0-16,-1 2-2 0,3 1 0 0,1-1 0 15,2-3 1-15,0 1 0 0,3 1-1 0,0-1 0 0,-2-1-10 16,2-1-11-16,-2-2-19 0,2 2-22 0,1 1-31 16,-2-2-170-16,4-1 202 0,-2 0-132 0,3-2-64 15</inkml:trace>
  <inkml:trace contextRef="#ctx0" brushRef="#br0" timeOffset="55075.46">16899 8382 373 0,'0'-1'229'0,"1"-2"-90"0,5-4-74 15,5-2 69-15,-3 1-58 0,3-2-24 0,2-3 4 16,1 2-3-16,4 0-5 0,-1-2-6 0,2 2-10 16,-1 0-4-16,2-1-4 0,1 2-5 0,1 2-7 15,-3-2 0-15,6 2 0 0,0 0 5 0,3 2 3 16,-3-4 4-16,0 1 1 0,2 0 0 0,-2 1-3 15,-1 0-1-15,1-3-2 0,-1 2 0 0,-5 0-4 16,2-1-2-16,6-3 1 0,-1 0 4 0,-2-1-4 16,2-1 1-16,4 0 5 0,9-5 4 0,4-3 2 15,-2 1 4-15,-2 1 1 0,6-8 6 0,3 0 1 16,-2-3 1-16,2-3-6 0,3-3-4 0,2 1-6 16,3-5-1-16,1-1-4 0,-1-2-8 0,1-2-3 15,0-1-1-15,1-1 2 0,3 1-4 0,-5-3 2 16,4-4-4-16,2 3 1 0,-1 0-2 0,1 0 3 15,-1-1-4-15,4 2 1 0,-1 2-1 16,-1 4 0-16,-3-1 2 0,-2-1-2 0,-4 8 1 0,-9 2-2 0,7-4 6 16,1 2 6-16,-17 1 5 0,0 4 3 0,1 1 0 0,0-2 6 15,-1 5-1-15,1-5 4 0,-12 9-8 0,3-6-1 16,3 6-6-16,-8-5-1 0,-2-4-1 16,-1 6-4-16,-1-1 0 0,-1-1-2 0,0 0-1 15,-2 4-2-15,1-5-1 0,0 5 2 0,1 1-1 16,0-1-1-16,-2 1-1 0,4-1 1 0,0 1 0 15,2-1 0-15,-1 2 0 0,4-6-1 0,1 4-1 16,-1-1 1-16,4-1 0 0,-4-1-1 0,2 2 0 16,-5 3 1-16,-2 2-3 0,2-2 2 0,-1 1 1 15,-7 4 0-15,1 5 2 0,2 3 5 0,-3-4 2 16,1 6 2-16,-1-2 3 0,-1 4-1 0,-2-3 5 16,2 4-2-16,-2-3-2 0,-1 0-1 0,3 0-2 15,-1 0-2-15,0-1 0 0,4 2 0 0,0-3-4 16,0 3 0-16,4-3 0 0,-1-1-3 0,1 2 2 15,1-1 0-15,-4-4 0 0,2 3 2 0,0 3 9 16,-2-5 1-16,-8 3 1 0,5 2 2 0,-3 1 3 16,-2 3 2-16,-5 2 1 0,1 3-2 0,-4-1-8 0,1 2-2 15,-2 0 0-15,0 1-2 0,-5-1-6 0,0 0 0 16,4 5-5-16,-2-6-1 0,0 3-2 16,-1-1 1-16,2 1 0 0,3-1 0 0,3 1-1 15,0-2 0-15,0 0 2 0,3 0-8 0,-1-2-11 16,2 1-13-16,0-4-18 0,1 0-83 0,-2 0-59 15,-1 0 138-15,2-1-108 0,-3-4-75 0</inkml:trace>
  <inkml:trace contextRef="#ctx0" brushRef="#br0" timeOffset="55368.67">20275 5244 1283 0,'-1'0'556'0,"1"-4"-347"0,0 1-132 16,2 0 19-16,2 0-6 0,-1 0-4 0,3-1-8 15,2 2-36-15,-1 0-12 0,9 1-5 0,-2 1-7 16,-1-2-11-16,8-2-5 0,5 5-1 0,2 3 0 16,-1-3-1-16,2 3 1 0,-4-1-1 0,5 2 0 15,-1 4 0-15,2 1 2 0,-8-1-1 0,-5 1 2 16,1-1-1-16,-5 4 2 0,-2 0 1 0,-11-1 4 15,0 2 0-15,-5-1 2 0,-7 0 0 0,-6-1-2 16,4 2 1-16,-10-3-8 0,0-1-9 0,1-3-40 16,-1-2-25-16,6-2-33 0,4 3-46 0,-5-6 100 15,7 0-83-15,-7 0-26 0</inkml:trace>
  <inkml:trace contextRef="#ctx0" brushRef="#br0" timeOffset="56167.97">17926 5069 334 0,'0'2'208'0,"-4"-1"-77"0,1 1-64 0,-7 3 50 15,0-1-9-15,-2 2-7 0,-5-1-8 0,1 1-7 16,-1 0-1-16,-7 0-6 0,4-1-2 0,0-1-11 16,1 1-5-16,-4-4-5 0,4 2-2 0,-3-2-10 15,3-1-4-15,5 0-3 0,-2 0-3 0,1 0-9 0,4 0-3 16,3 1 2-16,0 0-3 0,4 0-4 0,2 0 2 15,2 0 2-15,-2 1 1 0,6 0 2 0,0 0 0 16,1-1-3-16,0-1 0 0,4 2 0 0,2 0 1 16,6-1-5-16,-3 2-4 0,5-3-3 0,-2 1 0 15,7-1-1-15,0 0-2 0,4-1-2 0,0-1-4 16,5 2 1-16,0-3-2 0,-2 3 1 0,7-1-1 0,12 2-1 16,-1 1 1-16,-4-1-1 0,5 3 1 0,0-4-1 15,8 3 1-15,2-2 1 0,2 1-1 0,-9 3 1 16,11-3-1-16,-4-1 0 0,4 5 0 0,0-2 4 15,1 0 5-15,2 2 1 0,1-3 2 0,-2-2 4 16,-1 2 2-16,-1-2 1 0,0 1 2 0,-3-1-3 16,-1-1-1-16,-3 0-1 0,-3 2 0 0,1 0-2 15,-2-1 4-15,-2 1-1 0,-4-5 1 0,1 3 2 16,-3-2 0-16,-2-1-1 0,-1 1 1 0,-2-2 2 16,-7 0-3-16,-1 4 1 0,1 0 7 15,3-1 0-15,-5 1-3 0,-2 0 0 0,-2 0-1 0,1-1-3 16,-3 0-3-16,2 0-1 0,-6-3-9 0,1 2-1 15,-4 0-1-15,3-1-1 0,1 0-2 0,-1 3 0 16,-1-3 1-16,1 2-1 0,0 0 1 0,-2 1-2 16,2 1 2-16,-4 3-3 0,2 0 2 0,-1-1 0 15,-1 1-1-15,-5 1-1 0,3-2 0 0,-4 1-1 16,-1 0-4-16,-4-1-7 0,2 1-9 0,-5 0-29 16,1 2-18-16,-2-2-22 0,1 1-25 0,-3-1-34 0,-1-3-43 15,8 5 117-15,-6-4-84 0,1-2 0 0</inkml:trace>
  <inkml:trace contextRef="#ctx0" brushRef="#br0" timeOffset="56554.86">20220 5069 625 0,'-8'-10'351'16,"3"5"-173"-16,1-1-93 0,1 2 22 0,-1-3 15 16,1 3-6-16,0-2-8 0,2 5-8 0,0-2-16 15,-2-2-6-15,3 4-5 0,0 0-7 16,3 1-12-16,-2 0-1 0,3 0-8 0,-1-2-4 16,3 2-10-16,1 1-4 0,1 1-3 0,1 1-3 15,3 1-5-15,2 0-4 0,1 1-1 0,3-1-3 16,1 2-3-16,5-1-1 0,0 2-1 0,-2-1 1 15,0 0-2-15,5 4-2 0,-1-3 1 0,-3 2 0 16,-4 0 1-16,-2-1 2 0,-2 2 7 0,3 0 12 16,-12 0 7-16,1-2 5 0,-5 1 3 0,-6 0 14 15,1 3 4-15,-6-3-1 0,-6 1-4 0,-6 3-9 16,1-3-5-16,-7 4-6 0,-1-2-4 0,4 3-15 16,-7-1-1-16,11 3-6 0,-2-2-9 0,4-2-80 15,0 2-61-15,7-4-125 0,0 1 207 0,4 1-183 16,3-4-110-16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13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29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3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52:0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7354 10319 1275 0,'-27'-7'456'0,"-1"-1"-347"0,-2 0-91 15,-5-2-11-15,0 1-5 0,-2 1-2 0,-4 3-12 16,-1-5-3-16,-6 6-7 0,0 0-3 0,-7 1 2 16,7 0 1-16,-4-1 0 0,-3 2 4 0,0 1 12 15,-3-3 7-15,1 2 6 0,-1 1 6 0,9-1 3 16,2 2 2-16,-14 4 5 0,0-3-2 0,8 3-1 0,-1 1-2 16,0 2-1-16,-7 2-2 0,-3 3-4 15,-2-1-1-15,12 2-5 0,-7 5-2 0,3 3-2 16,0 3-3-16,3 2-2 0,4 5-5 0,1-1 1 15,2 4 0-15,2 3-3 0,7 3 2 0,-4-2-3 16,6 3 1-16,3 5-1 0,0 4 2 0,-1-3-2 16,7 8-2-16,-1-3 3 0,7 4-3 0,0 0 3 15,10 2-3-15,-2-1 0 0,7 1 3 0,6 2 0 16,5-3-1-16,1 2 0 0,0-9 5 0,10 0-3 0,7 10 2 16,-2-1 2-16,0-13 3 0,7 5 1 0,-1-5 4 15,10 10 6-15,3-6-1 0,0 3 7 0,-1-11 0 16,12 4 3-16,2 3 0 0,6-2-1 0,3 1-1 15,3-5-2-15,3 0-2 0,4-3-3 0,7 1 0 16,2-7-4-16,-1 1-1 0,7-5 1 0,-4-3 1 16,10-5-4-16,-1 3 3 0,3-14-2 0,-4-1 2 15,6-4 1-15,-1 0 0 0,3-12-1 0,0-1 0 16,-4-7 4-16,1-5 0 0,1-5 1 0,3-3-2 16,-20 3 3-16,1-16-1 0,10-10 7 15,4 3-1-15,-12 0 1 0,-4-7 3 0,-6-1 5 0,8-13 17 16,-9-2 6-16,7 1 8 0,-21 6 2 0,-2-13 17 15,-4 4 7-15,-5-4 2 0,-9 1 2 0,-11 1-1 16,-1-1-3-16,-12 4-2 0,-9 3-3 0,-19 1-8 16,7-2-6-16,-34 10-6 0,2 0-6 0,-21 5-19 15,4 0-7-15,-38 14-11 0,3-1-10 0,-12 14-31 16,-16 4-16-16,-8 12-16 0,0 2-19 0,-11 10-40 16,-1 7-19-16,0 8-13 0,5 3-38 0,14-1-102 15,9 12 195-15,-4 10-146 0,-3-5-82 0</inkml:trace>
  <inkml:trace contextRef="#ctx0" brushRef="#br0" timeOffset="936.03">5540 15190 1807 0,'-20'16'613'0,"1"5"-422"0,-2-7-133 15,9-1-30-15,-4 4-13 0,2-1-7 0,3-3-5 16,2 1-1-16,0 1 0 0,3-1-5 0,2 0-4 16,-1 0-5-16,4-8-2 0,1 3-6 15,3 0-3-15,4-3-1 0,1-3 2 0,6-2-1 16,-5-1 1-16,9 1 6 0,3 1 2 0,7-9 5 16,-3-2 3-16,8 0 3 0,5-5 2 0,6-3 6 15,0 1 6-15,9-6-1 0,-2-1 5 0,7-5 6 0,-1 2 1 16,10-6 0-16,-1 1-1 0,1-4-1 15,6-3-2-15,2 2-3 0,3-6-2 0,-10 9-5 0,4-9-2 0,15-10-2 16,-1 0 0-16,-7 6-2 0,4-7-1 0,3 2-1 16,14-13 0-16,5-4 0 0,-1 1 0 0,-8 5 0 15,15-11 0-15,2 1 0 0,2-7 0 0,1-1 0 16,2 0 0-16,-1 3 0 0,0-1-1 16,1 3 0-16,-1-3-1 0,-1 2 1 0,1 4 0 15,2 0 1-15,-10 5 0 0,7-3 1 0,-7 4 0 16,-3-1 0-16,-2 8 1 0,-8 0 2 0,-2 4 0 15,-4 0 5-15,3 4 10 0,-9 4 5 0,-7 4 4 16,-1 1 3-16,-9 6 4 0,-14 6 3 0,7-8 9 16,0 6 0-16,-17 5-9 0,-3 0 0 0,-5 2-1 0,4-1 1 15,-10 4-5-15,4-4-2 0,-15 11-11 0,-1-1 2 16,-1 2-2-16,-6 5-3 0,0 1-3 0,-9 4-9 16,-1 1-4-16,-4 2-7 0,-8 1-9 0,-4 2-26 15,3-1 6-15,-10 10-25 0,0-4-10 0,-3 2-23 16,1 1 3-16,3 3-29 0,1 1-17 0,2 0-75 15,3-3-87-15,4-3 208 0,1 3-137 0,5-9-86 16</inkml:trace>
  <inkml:trace contextRef="#ctx0" brushRef="#br0" timeOffset="1206.43">10090 12455 1714 0,'-35'29'740'0,"8"-6"-493"0,1 4-182 0,5-9 48 16,4 0-68-16,14-3-12 0,-3 1-21 0,7-2-12 0,8-4 0 0,8-1 0 15,-2 1 1-15,6-5 0 0,2-1 2 0,4-6 2 16,10-4 0-16,15-10-3 0,-5 5 2 0,2-6-2 16,10-9 0-16,0-1 2 0,5-3-3 15,1-1 0-15,3 1 1 0,-6 0 0 0,4 0-2 0,-9 6 0 16,-9 8-1-16,8-3-1 0,-29 22-1 15,3-3 1-15,-23 12 2 0,8-2 6 0,-34 30 1 16,0 3 0-16,-19 15 3 0,-11 15 0 0,-21 15-9 16,0 1-33-16,4-1-71 0,-25 16-123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2:2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6308 1515 0,'-2'-5'546'0,"-1"1"-404"0,-1-3-102 0,1 5-2 0,-8 4 2 15,0-2-2-15,2 2 2 0,-7 3-2 0,-1 3-1 16,-11 2-10-16,-5 2-4 0,0 0-8 0,4 1-9 15,0 4-2-15,-4-1 0 0,3 0-2 0,6 0-2 16,1 1-1-16,3 1-3 0,2-2 1 16,5 3 0-16,3-1-2 0,0 0 0 0,11 1-2 0,-4 0 2 15,7 0 0-15,-1 0 1 0,11-1-1 0,-2 1 1 16,6-1 1-16,3 0 0 0,4-1 2 16,0-1 4-16,-2-1 4 0,3-2 3 0,3 5 11 15,0-1 3-15,-4-3 5 0,2 3 1 0,-9-1 1 0,5 3-1 16,-12 1-1-16,4 0-1 0,-12 0-10 0,-5 8-2 15,-8-1-1-15,-4 6-3 0,-9 2 1 0,-13 5-4 16,2 0-1-16,-13 4-2 0,3 1-1 0,-6-4 0 16,4 1-2-16,1-4 0 0,3-4-1 0,10-7 0 15,-4 4-2-15,20-15-1 0,-3-2-1 0,12-6-4 16,-5 3 0-16,21-13 0 0,1 1-1 0,11-6-2 16,7-6 2-16,13-3 3 0,-1 0-1 0,-1 0 3 0,12-3 1 15,6 1 0-15,-2 2 1 0,-11 0 1 16,-2 4 0-16,-10 8-1 0,-6 3 0 0,-27 9 0 15,10-1 1-15,-35 12-1 0,-23 15 0 0,4 1-3 16,-32 14 0-16,-4 5 2 0,-10 10-1 0,-2 1-1 16,-5 7 0-16,14-4 0 0,13-8 1 0,-8 7 2 15,43-20-2-15,-5 3 1 0,27-11-1 0,-6 1 0 16,48-19-2-16,-5 2 1 0,25-9 3 0,16-6 2 16,22-8 4-16,1-2 0 0,21-6 7 15,15-4 0-15,1-2 3 0,-1 0-2 0,-9 0-1 0,-5 5-3 0,6 5-2 16,-1 1 1-16,-28 3-4 0,-10 8 0 0,-13 3 1 15,-1 9 4-15,-32 13 0 0,11-3 2 0,-33 8 1 16,-13 17 0-16,-2-3 3 0,-21 16-1 0,-7 2-4 16,-23 8 0-16,1 0-4 0,-17 7-1 0,-6-3-5 15,-11-2-9-15,3 0-2 0,-7-10-2 0,5 0 1 16,11-6-1-16,-12 2 2 0,33-14-4 16,-6 0 5-16,16-7 1 0,13-4-2 0,13-6 0 15,-1-2-1-15,6-6-2 0,21-5-1 0,9-1 3 0,-1-1-1 16,8-6 7-16,11-2 2 0,4-1 0 0,18 2 3 15,11-3 0-15,-5 0 0 0,0-1 3 0,8 1 7 16,1 1 0-16,2 0 2 0,-3 4 2 0,-6 7 0 16,-4-2 2-16,-4 8 0 0,-14 2 0 0,-7 10-5 15,-3 1 0-15,-15 6-2 0,-10-1-1 0,-22 6 2 16,7-2-2-16,-33 10 0 0,3 3 1 0,-21 1-2 16,5 1 1-16,-32 4-3 0,10 1 1 0,-15 0-2 15,-7 1-2-15,-7-5-5 0,3-2-10 0,10-10-7 16,7-7-8-16,-5 4 0 0,-6-3-1 0,25-11 0 15,11-6 1-15,19-5 2 0,1-2-1 0,32-13 4 16,-12 5 2-16,37-11 0 0,15-4-1 0,1 1 4 16,19-5 4-16,11-2 6 0,23-6 15 0,0 1 5 15,15-4 6-15,4 1 0 0,2 5 7 0,1-2-1 16,1 2-2-16,-18 5 3 0,-19 8 2 0,9 1 1 16,-50 17 1-16,4-1 2 0,-29 15 1 0,6-4-3 15,-45 29 0-15,8-6-6 0,-26 12-6 0,-16 10-2 16,-17 5-2-16,1-1-2 0,3-8-6 0,-14-3-1 0,-6 6 2 15,-5 1-2-15,19-13-1 0,7-9-2 0,6-8-2 16,-2 3-1-16,23-15-4 0,-11 6 0 0,38-23-6 16,4-3-14-16,-3-3-3 0,25-9 0 0,13-4 0 15,21-14-1-15,1-1 2 0,19-7 2 0,7-1 2 16,22-7 16-16,-3 0 4 0,28 0 0 0,-8 1 3 16,6 4 2-16,1-3 7 0,-9 20 6 0,-4-2 5 15,-14 10 7-15,-14 11 4 0,-22 17 3 0,-1 2 1 16,-26 20 9-16,-14 10-4 0,-13 14-5 0,-3 5-2 15,-4-5-7-15,-27 23-4 0,-14 19-1 16,-1-1-3-16,3-10-7 0,-15 9-2 0,6-5-2 0,-12 13-1 16,7-6-64-16,-5 5-49 0,22-28-81 0,3 6 145 15,2-2-100-15,10-9-52 0</inkml:trace>
  <inkml:trace contextRef="#ctx0" brushRef="#br0" timeOffset="1805.45">9413 6229 1430 0,'-2'-6'551'16,"2"-1"-381"-16,-5 0-115 0,3 4 9 0,-1-1-14 15,2 1-7-15,-4 5-8 0,3 3-4 0,-2 1-18 16,-1 0-7-16,-8 11-5 0,0 1-1 0,-8 5-9 15,-3 6-9-15,-5 6-6 0,-3-1-9 0,-7 10-12 16,-4 4-3-16,-5 4-2 0,-4-3 0 0,6-3 7 0,-5 3 5 16,-1 4 9-16,-1 1 6 0,8-10 15 0,7-2 4 15,8-4 3-15,3 3 5 0,20-9 5 0,-9 4 4 16,20-13 2-16,11-1 14 0,0 0 1 0,14-6 6 16,10-1 4-16,15-10 3 0,-3 2-1 0,18-6 0 15,-2-3-2-15,11-4-11 0,2 1-2 0,1-7-5 16,0 4-3-16,-7 1-6 0,6-3 0 0,-21 10-2 15,3 0-2-15,-13 2 2 0,-13 8-2 0,-18 4 3 16,0 2 0-16,-10-2-4 0,-21 14-3 0,-14 8-3 16,-1-1-2-16,-8-2-6 0,-12 10-2 0,-7 1-4 0,-17 11-1 15,-12 6 0-15,0-2 0 0,18-4 5 0,-3 0 0 16,-2 2 3-16,16-3-1 0,14-9 1 0,21-8-4 16,3-1 0-16,18-13-2 0,15-2 1 0,15-8 1 15,3 1-1-15,16-6 1 0,9-3 7 16,15-5 6-16,-6 2 5 0,17-7 0 0,0 1 1 0,2-2-1 15,5 0 4-15,-14 6 2 0,-3-2-2 0,-17 6 6 16,-6 6 1-16,-21 7 3 0,-3 4 3 0,-14 0 5 16,-26 16 1-16,-22 7 2 0,2 0-5 15,-9 2-9-15,-20 7-3 0,-5 5-3 0,-18 13-4 16,-18 7-6-16,0-2-1 0,19-6-2 0,-8 7 0 16,0-1 1-16,7-4 0 0,12-9-1 0,18-14-1 15,5 3-4-15,15-15-3 0,11-6-4 0,19-9-3 16,-4 0-1-16,32-8-2 0,0-3-1 0,13-8 6 15,-2 2 5-15,25-14 2 0,2 3 2 0,11-6 6 16,11-9 3-16,6-6 0 0,-4 2 2 0,5 1-2 16,5-4-2-16,-12 10 1 0,-2-3 4 0,-13 3-2 0,-22 16 0 0,-2 3 2 15,3 1 1-15,-21 5 1 0,-11 6 1 16,-10 10 0-16,-8 7 0 0,-23 16-2 0,7-5-1 16,-23 6-4-16,-23 20-4 0,1 2-4 0,-23 8-5 15,-2 0-1-15,-11 5-3 0,-4 1-2 0,-3 1 3 16,11-2 2-16,8-13 5 0,-5 3 4 0,32-21 0 15,-5 3 0-15,21-12-3 0,-6 1 6 0,31-19-9 16,-5-1-3-16,16-4-3 0,8-6-1 0,10-3 2 16,3 0 5-16,2-5-1 0,18-5 3 0,8-4 11 15,-1 1 3-15,2-4 3 0,9-4 2 0,2-2 0 0,12-1 0 16,4-3 5-16,1-1-3 0,-8 8-3 0,2 4 0 16,1-2-1-16,-5 8-1 0,-9 6 0 0,-12 10-2 15,-1 3-3-15,-16 10 0 0,-11 8-2 0,-13 16 1 16,-5 0 1-16,-16 13-3 0,-14 2 0 0,-14 10-1 15,1 0 0-15,-23 5-5 0,2 0-5 0,-6-3-12 16,-1 0 0-16,1-10 0 0,4 2 2 0,6-9 0 16,6-7 1-16,18-13 2 0,0-2-2 15,9-9 4-15,23-20-4 0,6 4-5 0,3-5-2 0,6-7-1 16,13-4 1-16,9-2 5 0,12-6 12 16,24-7 7-16,-10 4 8 0,9-9 7 0,17-2 6 15,4-3-1-15,6-4 1 0,1 2-1 0,1 3-2 16,-3 0 1-16,0 5-1 0,-11 9-1 0,-18 8 1 15,9-3 0-15,-42 22-2 0,7 1 1 0,-20 17-1 16,2-5-3-16,-30 31-1 0,-5-9-1 0,-14 19-3 16,-12 11 0-16,-14 10-1 0,1-1-2 0,-14-2-3 15,-9 9-1-15,5-9-1 0,2 5-1 0,7-15-1 0,18-20-3 16,2 0-8-16,-2 0-8 0,18-14-6 0,13-15-1 16,7-6-2-16,5-5-4 0,16-15-1 0,-5 5 1 15,16-11 9-15,11-7 11 0,0 1 8 0,12-7 5 16,8-6 7-16,10-7 13 0,3 2 4 0,9-6 4 15,4-1 3-15,3-1 3 0,3-4-3 0,-4 9 2 16,-3 1 0-16,-8 9-5 0,6-4-2 0,-30 27-1 16,6 0-1-16,-19 19-2 0,-8 11-2 0,-16 20-2 15,-3 2-4-15,-3-2-2 0,-28 30-3 0,-12 18 2 16,-1 0-1-16,-6-7-4 0,-13 9-1 0,-5 2-3 0,-12 17-24 16,-6-5-20-16,-3 5-15 0,24-29-23 0,-7 7-107 15,1 3 32-15,14-17 85 0,6-7-98 0,16-16-42 16</inkml:trace>
  <inkml:trace contextRef="#ctx0" brushRef="#br0" timeOffset="10573.12">10315 6121 326 0,'-11'4'226'0,"3"3"-63"16,0-5-73-16,4-1 52 0,-1 1-6 0,4-3-7 16,1-1 0-16,0-5-20 0,1 0-7 0,3-1-9 0,0-2-5 15,2-3-11-15,-1 1-7 0,2-3-5 16,4 6-7-16,-8-3-13 0,6-1-3 0,-4 9-7 16,1-3 0-16,-4 5-5 0,-1 2-3 0,0 4-1 15,-2-2 0-15,1 4-4 0,-4 5-1 0,-1 3 0 16,-2 1-3-16,1-1-6 0,-2 5 0 0,2-1-2 0,-2 8-4 15,5 0-1-15,-3 0 0 0,2-4-2 0,3 5-1 16,0 1-1-16,1-2-1 0,-1 3 0 0,4-1 1 16,-1-2-1-16,5 3 0 0,0-1 0 0,-1-1 0 15,1 0 1-15,-1 1 0 0,3 1 1 0,-5-2-2 16,2 0 2-16,-3 5 0 0,1-4 1 0,1 5-1 16,-2 1-2-16,1 2 0 0,-1-2 1 0,-2 4 1 15,-1 0-2-15,1 2 0 0,-1 0 0 0,-1-6 0 16,-1 1 2-16,-3 6 0 0,0 0-2 0,5-2 2 15,-4 0-1-15,2-1 1 0,1 7-2 0,0 0 1 16,0 0-1-16,1-3 0 0,0 3 0 0,-1-3 1 16,0 2 0-16,1-2-1 0,-3 1 2 0,0 0-2 15,0-3 0-15,2 3 0 0,1-1 0 0,-2 0 0 16,5 2-1-16,-5-1 1 0,2 0 0 0,4 0 1 16,-4 7-1-16,1-4 0 0,-1 4 1 0,0-1-1 15,0 5 1-15,2-1-1 0,-2 4-1 16,1-1 1-16,0 2 1 0,-1-1-1 0,1-8 0 0,2 0-1 0,0 9 1 15,-3-1-1-15,3-8 1 0,-1 2 0 0,1-4 0 16,2 11 0-16,-4 0-2 0,0 0 4 0,0-8-2 16,2 6 1-16,1 1-1 0,-1 1 0 15,-3 2 0-15,4 1 1 0,0 0 1 0,-2 1-1 0,-2-1 0 16,0 1 0-16,0 3 1 0,0-2-2 0,4 1 2 16,-3-2-2-16,-1 1 3 0,0 1-3 0,1-1 2 15,3-1-1-15,-2 0-1 0,-1 0 1 0,-1-2 0 16,1-3-1-16,-1 1 0 0,3-2 0 15,-2-2 0-15,-1-7 1 0,2-5 0 0,-6 9-1 16,4 1 0-16,0-8 0 0,-3 0 0 0,-4 0 2 0,-1 7-1 16,2 0-1-16,-2 3 0 0,2-9 1 0,-8 3-1 15,2 2 2-15,0-3-2 0,0 5 0 0,7-4-1 16,-8 2 2-16,8 1-2 0,-4-3 0 0,6-1 1 16,0 0-2-16,3-8 2 0,2 2-3 0,-1 0 2 15,-1-3-1-15,6 2 0 0,2 1 2 0,-1-3-2 16,0 3 1-16,2-2-3 0,-3 1 3 0,4-4 2 15,-1-2-1-15,-3 1 0 0,3 0 0 0,0-4 3 16,-1 3-2-16,-6 8 3 0,5-2-1 0,-5-3-3 16,-1 4 1-16,0-3 1 0,-2 3 0 0,-3-4 0 15,1 2 0-15,1-11-2 0,-6 6 1 0,4 2 0 16,-3-1 0-16,3 5 0 0,-5-3-1 0,1 1 0 16,0 6-1-16,0-4 1 0,2-5 0 0,-1 2 2 15,1-13-1-15,1 1-1 0,3-5 0 0,-2-1 2 16,2-8-2-16,2 2 0 0,-1-4 0 0,1-1-3 15,1-1 0-15,-1-3-1 0,1-1 2 0,0-2-2 0,4 0-1 16,-2 0 2-16,0-2 1 0,0-2 0 0,-1-3 0 16,3 3-1-16,1-3 1 0,0-1-1 0,-6-2 2 15,7 0-2-15,-1 2 1 0,2-2 1 0,0 0-1 16,-1 0 2-16,-1 0 0 0,4 3 0 16,3-1 0-16,-4 3 0 0,-2-1 0 0,3 3 0 0,0-2 0 15,-1 4-1-15,3-3 0 0,-1 5 0 0,1 0-1 16,2 1-1-16,-1-2 3 0,3 7-2 0,2 1 1 15,4-2 0-15,0 2 0 0,5-1 1 16,-1 0 0-16,-2-2 1 0,7-2-1 0,7 1-1 16,-1 2 1-16,-4-2 0 0,5 1 0 0,-4-2 1 0,7 2 3 15,-3 1 0-15,2 1 5 0,-5-4-1 0,8 0-2 16,1-2 3-16,6-2-2 0,0 2-1 0,-2 0-2 16,2 1 0-16,-1 0-3 0,-1 2 1 0,-2 1-2 15,-2 2 2-15,3-5-2 0,2 2 0 0,-2 4 1 16,2-2-1-16,-4 4 0 0,-1-4 0 0,1 4 1 15,-6 3-1-15,1-2 0 0,-5-1 2 0,0 0-1 16,2-3-1-16,4 0 0 0,-2 0 2 0,-5-5-1 16,3 1-1-16,3-2 0 0,0 1 2 0,-6 0-2 15,-4-2 0-15,0-1 1 0,6 0-1 0,-4-2 1 16,1 0 1-16,-4 0 0 0,4-1-2 0,2 2 2 16,-1-1 0-16,0-1 0 0,-5 2 1 0,1 1 0 15,-3 1 0-15,-2 2-1 0,-4 2 1 0,-1-2 2 16,-6 4-2-16,-1-1 1 0,-3 1 0 0,1-1 2 15,-4 0-1-15,0 0 3 0,-1-1 0 16,-3 1-2-16,-1-1 3 0,-1-1-1 0,1-1-1 0,-2-1 1 16,0-1 0-16,-2 2-1 0,1-3 0 0,-2 0-3 0,-1-3 3 15,3 3-2-15,-3-2-2 0,1-2 0 0,0 2 0 16,-4-6 0-16,4 1-1 0,-2 1 1 0,2-3-3 16,-3-3 0-16,3 2 0 0,0-3-2 0,-2-4 0 15,5 4-1-15,-4-6-1 0,3 2 1 0,-5 0 0 16,6-2 0-16,-2 0 2 0,1-2-3 0,1 0 3 15,-3-2-1-15,2 0 1 0,1-3 0 0,0-2-1 16,-2-4 0-16,-1-1 1 0,2-5 0 0,-1-1 1 16,2 6 1-16,-1-9-2 0,1-4 0 15,1 0 0-15,1 3 0 0,2 3 0 0,1-3 1 0,-2-9 0 16,0-8-2-16,1 6 3 0,-2 3-1 0,4-9 0 16,-2-1 2-16,0 1 0 0,-1-4 0 0,0 0-2 15,4 3 1-15,-2-3-1 0,0 1 0 0,-3-2 0 16,0 1 0-16,0-1 0 0,1-3 0 0,0 0 0 15,-2 2 1-15,-1-7 0 0,1 3 0 0,-1 1-1 16,0-4 1-16,-1 4-1 0,0 0 2 0,-3 2-1 16,2 0-1-16,1-3-1 0,0 1 2 0,-1 12 0 15,1-7-1-15,1-8-2 0,2-1 1 0,0 9-1 16,2-1 1-16,0-1 1 0,-1-10-2 0,1 0 1 16,1 1 1-16,2 8 0 0,-4-9 0 0,1 0 0 15,1 1 0-15,-2-1 0 0,2 5 0 0,1-1 2 16,-3 2-2-16,1 0 2 0,-2 3-2 0,1 0 3 15,-2 0-3-15,0 2 2 0,-1-3-2 0,0 2 0 16,0-1-1-16,0 0 1 0,0-2 1 0,0 1-1 16,0 0 0-16,0-2 0 0,1 0 0 0,1-2 0 15,-1 1 2-15,1 1-3 0,-1 9 1 0,4 1-1 0,1-11 0 16,-2-2 1-16,1 15 0 0,1-4 0 16,1 3-1-16,1-8 1 0,-2 2 0 0,1 0 1 0,-2 10-1 15,3-1 0-15,-1-1 2 0,-2 0-1 0,0 2-1 16,-1 3 3-16,1 4-3 0,-2 2 1 0,1 2 0 15,-2-1 0-15,1 4 1 0,0 4-2 0,-1 1-1 16,1 2 1-16,0-3 0 0,-1 6 0 0,0 1 1 16,-1 0-1-16,0 2 0 0,-1 1 3 15,2 2 1-15,-2 3-2 0,0 4-2 0,0 0 1 16,-1-1 1-16,0 5 1 0,0 4 0 0,0 0 0 0,-2 0 0 16,-1 2 0-16,1 2 4 0,1 0-3 0,-2 3 1 15,-1-1-2-15,1 0 2 0,-2 1-3 0,2 3 0 16,-2-1-1-16,1 1 0 0,-2-3 0 0,3 3-1 15,-2 0 0-15,1 0 0 0,0 0 0 0,2-3 0 16,-1 1 2-16,1-1-2 0,1 2 1 0,-1-1 2 16,2-2-1-16,-3-1 0 0,0-2 1 0,1 0 2 15,-2 0 1-15,1 0 2 0,0-1-2 0,0-1 0 0,1 3 1 16,-4-4 0-16,3 2 0 0,-2 1 0 16,0 0-3-16,-1 2-2 0,-3-4 2 0,0 2 1 15,-1-1 0-15,2 5-3 0,-4-5-1 0,0 3 1 16,-1-4 0-16,-1 4 1 0,2-1 0 0,-2-1-3 15,0 2 1-15,0 0 1 0,-2 0 1 16,3 2-3-16,-4-3 1 0,2 2-1 0,0-1 0 0,1 1 2 16,1-3-3-16,-2 1 1 0,3-1 4 0,1 2 1 15,-2-4-2-15,1 4 2 0,-2-2-1 0,2 0 1 16,-3-2 2-16,2 5-1 0,1-1-3 0,-2-2-2 0,-3 0 4 16,-2 0-2-16,2 3 1 0,1 1 0 0,-5-2-1 15,-4-2 0-15,-2 5 1 0,0 0 2 0,-7 0-2 16,-5 0 0-16,-1-3 1 0,-5 4-1 0,1 0 2 15,-5 1 2-15,-5-1-3 0,5 1 2 0,-6 2 5 16,-3-2 12-16,2 1 6 0,-11-1 2 0,5 3 3 16,-5-3 6-16,0 2 4 0,-1-2 2 0,0-1-1 15,0 0-8-15,1 0-2 0,5-5-5 0,-2 2-1 16,-3-4-8-16,6-1-3 0,-3 0-4 0,2 0-6 16,9 0-5-16,1-3-2 0,-4 3-26 15,-4-1-22-15,12 2-27 0,5 1-37 0,-4 3-49 0,-1-1 108 16,-1 9-87-16,0-3-26 0</inkml:trace>
  <inkml:trace contextRef="#ctx0" brushRef="#br0" timeOffset="18565.88">3218 4072 442 0,'3'-14'316'0,"1"3"-96"0,-1-2-101 16,3 4 59-16,0-4-20 0,-1 1-32 0,4 3-16 0,1-2-1 15,-1 1-16-15,0 3-31 0,-3-2-6 0,1 3-5 0,-1-1-9 16,1 5-6-16,0-2-4 0,-3 0-16 0,2 4-4 16,-2 0-3-16,1 2-3 0,0 0-3 15,-1 1 1-15,-2 0-1 0,2 3-2 0,-1 1 1 16,-1 1-2-16,1-1 0 0,-2 2 1 0,1-1 1 15,-2 5-2-15,2-4 0 0,-5 7 1 0,-2-4 0 16,1 5-1-16,-5 1 2 0,-2 3 0 0,0 1 5 16,-1 1 3-16,-2 3 1 0,-1-1 0 0,3 3 3 15,0-4 0-15,4-2-2 0,4 1 3 0,-3 1-6 16,4-3-3-16,4-3 0 0,5-3-1 0,0 1 1 16,6-3 0-16,-2 3 0 0,1-10-3 0,4 0-39 15,0 0-34-15,-1-4-54 0,-2-4-123 0,1-7 186 16,-2-2-127-16,0-4-61 0</inkml:trace>
  <inkml:trace contextRef="#ctx0" brushRef="#br0" timeOffset="19271.22">3311 3578 733 0,'6'-7'414'0,"3"0"-230"0,-1 1-21 16,1 2-14-16,2 2-88 0,-3-2 45 0,-2 1-44 16,1 1-13-16,-5 1-12 0,6 1-7 0,-8 2-14 15,1-2-3-15,1 7-4 0,5 0-3 0,-5 0-3 16,-2 2 2-16,1 2-1 0,-3-3 0 0,2 1 3 16,-1-1-3-16,-3 2 6 0,-4-3 3 0,6 1 5 15,-4-3-3-15,0 1 3 0,1 1 1 16,0-3-1-16,-2-1 1 0,4-1-4 0,-2-2-1 15,0 0-4-15,2-1 1 0,-2-3-2 0,3-2-2 16,0 2 1-16,1-3-2 0,0 0-1 0,1-5-4 16,2 5 1-16,2-2 1 0,1-3-3 0,3 0 0 15,-1-3 0-15,1 1-2 0,2 3-1 0,1 0 0 16,0-2 0-16,1 6-1 0,-3 2-1 0,-2 1-2 16,3 4 1-16,2 5 1 0,-5-4-1 0,-1 3 0 0,-2 5 2 15,-1 4 2-15,2 1 2 0,-2-2 2 0,-3 4 3 0,1 0-2 16,-3 1 8-16,-5-1 0 0,3 2 1 15,-3-3 1-15,3-3 6 0,-6 0 4 0,1-2 4 16,0-2 9-16,2-2 9 0,-1 0 5 0,-1-5 2 16,-1-1 0-16,1-2-4 0,2-4-3 0,-2-3-7 15,2-1-7-15,2-3-15 0,0 1-6 0,5-2-4 16,1 1-2-16,5-3-4 0,-3 4-3 0,10-1 1 16,-5 1 0-16,4 4-3 0,1-2 1 0,-4 1-1 15,4 4-1-15,-3-1 1 0,-1 4-3 0,-1 6-4 16,1 0-1-16,-6 0 2 0,3 7-1 0,1 2 0 0,-7 2 1 15,0 6 1-15,1 0 4 0,-8-3 2 0,3 2 3 16,1 1 1-16,-6-2 0 0,1-2 2 0,2-4 2 16,-4-2 2-16,8-6-2 0,-3-2 3 0,3-5-2 15,1 1-2-15,3-9-10 0,3 2-15 0,-2-4-87 16,1-1-61-16,4 0-163 0,5-1 251 0,-4 3-218 16,1-2-121-16</inkml:trace>
  <inkml:trace contextRef="#ctx0" brushRef="#br0" timeOffset="19803.33">3956 3920 823 0,'-14'4'419'0,"3"-2"-203"0,3 0-116 0,2-2 44 16,0 0 1-16,2 0-2 0,2 0-3 0,2 0-40 15,8-2-9-15,1-3 0 0,-2 1-4 16,3 1-18-16,2-2-9 0,1 2-5 0,1-4-8 0,2 3-11 16,-2-2-4-16,-1 0-15 0,5 2-4 15,-2 0-4-15,3 2-4 0,-1 0-3 0,1 1-1 16,0-2 1-16,1 3-1 0,1 3-1 0,-1-1-17 16,1-1-11-16,-3 1-12 0,3 1-14 0,-5 2-49 0,2-2-28 15,-8 1-36-15,0 3-51 0,-6-1 141 16,-3 2-98-16,-8-1-22 0</inkml:trace>
  <inkml:trace contextRef="#ctx0" brushRef="#br0" timeOffset="20060.16">3890 4194 1168 0,'8'-7'487'0,"-1"4"-257"0,2-1-127 0,2-1 60 15,9-1-8-15,-1 1-8 0,1 0-40 0,4 1-19 16,-1 3-16-16,6-1-13 0,-6 1-7 0,7 3-28 16,-5 0-8-16,-1 4-13 0,-1 2-32 0,-3 3-148 15,3-1 149-15,-4 10-80 0,0-4-74 0</inkml:trace>
  <inkml:trace contextRef="#ctx0" brushRef="#br0" timeOffset="28849.99">5415 3453 639 0,'-16'-7'483'0,"1"1"-169"0,8-3-168 15,-2 3 149-15,3 1-132 0,-1-2-12 0,4-1-11 16,-4 6-13-16,7 1-30 0,-4 1-9 0,2 9-10 16,-3-1-8-16,0 6-17 0,-1 9-7 0,-6 10-9 15,1 0-5-15,2-2-11 0,-7 17-4 0,-6 8-2 16,3 2-2-16,-1-4-8 0,0 7 0 0,3 3-2 0,-7 12 2 16,5 4-4-16,-4 1 1 0,8-15-2 0,-1 8-2 15,-1 0-1-15,3-7 0 0,0-10 0 0,7-13-10 16,-2 0-6-16,4-13-10 0,3-4-11 0,4-16-23 15,0 2-10-15,10-18-12 0,-5-3-11 0,9-9-47 16,-2 1-31-16,14-25-53 0,-3 3 147 0,11-5-112 16,6-8-53-16</inkml:trace>
  <inkml:trace contextRef="#ctx0" brushRef="#br0" timeOffset="29227.27">5565 3928 1150 0,'1'-3'521'0,"-1"-3"-281"16,4-2-131-16,-2 0 42 0,3-3-14 16,-1 1 14-16,-2-5-36 0,1 2-13 0,-1 1-30 15,-2-1-6-15,-1 5-8 0,0-1-8 0,-6 5-17 16,1 4-29-16,0 4 15 0,-3 4-2 0,0-1-13 0,-4 11-8 0,-4 11-4 16,0 0 0-16,2 1 4 0,-3 9 0 0,1 4 1 15,1 7 0-15,-2 5 0 0,1-1 3 0,13-10 1 16,-2 3 0-16,3 0-3 0,5-8 0 0,8-8 0 15,5-10-3-15,4 0 1 0,6-12 1 0,-3-8-2 16,9-10 4-16,-3 3 2 0,5-20 2 0,-2 9 3 16,-4-14 8-16,2 3 2 0,-9-5 2 0,7 1 4 15,-12-2-2-15,-5-1 1 0,-5 3 1 0,-4-6-2 16,0 12-6-16,-7 0-3 0,-7-2-1 16,-2-1-3-16,2 7-4 0,-4 2-2 0,-1 1-5 0,2 1-9 15,-2 4-5-15,-2-1-5 0,9 5-11 0,1 3-36 16,-1-4-21-16,6 7-21 0,2-1-25 0,9 1-119 15,-1-1 178-15,9 1-118 0,3 2-50 0</inkml:trace>
  <inkml:trace contextRef="#ctx0" brushRef="#br0" timeOffset="29509.74">6304 3747 1532 0,'-6'6'604'16,"-4"-3"-421"-16,3 1-119 0,-2 2 23 0,-1 1-14 15,-3-3 1-15,4 4 0 0,-6-1-2 0,-1 1-8 16,-1 1-9-16,1-4-6 0,-2 3-13 0,2 2-5 16,-4-4-2-16,-2 1-2 0,1 4-1 0,3-3 1 15,-3 7-5-15,-2 1-3 0,-3 5-8 0,2-4-1 16,0 11-3-16,-3-2 0 0,4 5-2 16,-1 4-1-16,2 0 1 0,3 0-2 0,4-3 0 0,9 1-1 15,1 1 0-15,0 0 1 0,5-7-3 0,7-3 1 16,10-6-1-16,3 2 0 0,12-12-1 0,-4 6 2 15,7-15 0-15,12-3-1 0,1 1 1 0,4-6-1 0,-6-2 0 16,0-4-26-16,4-2-19 0,-6 1-22 0,-7 1-30 16,-6-1-130-16,1-3 169 0,-11 6-112 15,-1 2-63-15</inkml:trace>
  <inkml:trace contextRef="#ctx0" brushRef="#br0" timeOffset="30227.12">6795 3528 1168 0,'0'-15'657'0,"0"3"-308"0,1 1-197 0,2 1 179 15,4-1-196-15,-5 9-1 0,2 1-11 0,-4 5-34 16,0-1-19-16,-8 16-21 0,1 4-13 0,-5 6-25 16,-4 11-2-16,0 11-3 0,-3-6-2 0,-2 12 0 15,-3 6-3-15,-1 3 1 0,-3-4-7 0,6-5-9 16,-2-3-13-16,0 3-30 0,-2 3-9 0,5-12-14 15,5-8-1-15,5-10-4 0,-1 3-13 0,7-18 1 16,-1 5 10-16,4-15 28 0,5-10 7 0,0 0 10 16,2-10 4-16,3-2 3 0,6-13 12 0,0 0-7 15,3-8-12-15,3-3-14 0,6-7-37 0,-3 1-9 16,10-9-3-16,0 1-2 0,3-3 9 0,-1 2 15 16,7-3 22-16,-1-1 30 0,5 3 71 0,1-1 25 15,3 1 17-15,1 7 18 0,-8 3 15 0,5 13 7 0,-4 0 18 16,2-2-4-16,-11 12-23 0,-7 8-9 0,-6 6-10 15,-3-3-3-15,-14 13-15 0,5-5-7 0,-9 12-25 16,-4 6-4-16,-2 4-10 0,-5 4-6 0,-5 4-3 16,-8 10-11-16,2 2 1 0,-10 5-3 0,4-3 1 15,-11 3-2-15,3-2 2 0,-5-2-1 0,5-2 2 16,3-5-1-16,-3-1 2 0,8-5 0 0,-5-4 0 16,6-6-2-16,-1 4 1 0,0-10-1 15,1 2-1-15,0-3-1 0,-1-3-1 0,3-4-1 16,2 3-3-16,2 0 0 0,6-2-2 0,-6 1 0 15,1 1-2-15,5-3 0 0,0 3-4 0,3 0 1 0,0 4-3 16,5 3-2-16,-4-2-1 0,10 2 1 0,2 6-3 16,1-1 3-16,5 5 2 0,6 2-1 0,2 0 5 15,2 2 1-15,5 1 2 0,3 1-1 0,4-3 4 16,0 1-2-16,2-5 0 0,-2-2 1 0,-2-2 2 16,3-2 1-16,-4-7-1 0,1 2 3 0,1-4 0 15,-3-2 1-15,3-1-2 0,0 0 3 0,-1-2-2 16,1 0 1-16,-2-1-1 0,1 0 2 0,-6-1-5 15,-3-5 2-15,3-2-1 0,-1 1-1 0,-2 2-1 16,-2-5 0-16,1 0 1 0,1-4-3 0,0 0 1 16,-1-1 1-16,-6 1-1 0,3-7 3 0,-1 1 0 15,-3-2 0-15,-2 0 0 0,-7 0 5 0,1-2 1 16,-3 1-2-16,-3 3 3 0,-8 7-6 0,1-4-1 16,-13 17-4-16,1-1-2 0,-3 9-8 0,-2-2-2 15,-13 24-2-15,1-5 1 0,0 9 0 0,-3 7 1 16,8 0 2-16,1 1 1 0,0-3 4 0,18-1 0 0,2 3-18 15,5-1-15-15,4-8-7 0,11-3-17 0,11-7-17 16,8 0-79-16,20-18-32 0,-6 8-36 0,5-18-32 16,9-9 159-16,1 1-128 0,2-13-23 0</inkml:trace>
  <inkml:trace contextRef="#ctx0" brushRef="#br0" timeOffset="30558.28">7861 3752 1147 0,'-13'7'531'15,"-4"0"-301"-15,-3 8-135 0,1 2 30 0,-1 5-16 16,1 1-10-16,0-2-28 0,-2 7-11 0,2 5-1 16,0 1-5-16,2 1-16 0,4 1-3 0,-4-1-4 0,0 4-3 15,3 1-2-15,1 1-3 0,1-8-9 0,-1 3-2 16,-4-2-1-16,7 0 0 0,0-7-1 0,3-4-1 16,-3-1-2-16,3-7 2 0,1-4 1 0,2-8 4 15,1 2 1-15,4-7-2 0,3 1 2 0,1-8 5 16,-1 3 4-16,6-13-4 0,2 2 2 0,2-5-2 15,1-6 0-15,3-5-1 0,-3-2-1 0,0 4-5 16,2-8-1-16,9-6 7 0,-5 0 1 0,-1 5 2 16,3-2 6-16,1 2 4 0,4-2 19 0,3 9 1 15,0-4 3-15,-7 17-4 0,7 1 0 0,1 0-4 16,0 11-7-16,1 3-5 0,-3 5-18 0,-2 1-6 16,-1 5-4-16,2-1-5 0,-7 4-43 0,2 3-28 15,-4-1-39-15,2-1-49 0,0 0 109 0,0 1-87 16,1-10-36-16</inkml:trace>
  <inkml:trace contextRef="#ctx0" brushRef="#br0" timeOffset="30992.96">8810 3716 747 0,'12'-15'418'0,"-1"2"-200"16,1-2-103-16,3 2 70 0,-2-1-23 0,4 3-4 16,0-4-3-16,-6 9-31 0,-3 0-14 0,1 4-16 15,-7 3-16-15,0 13-15 0,-6 9-27 0,-7-4-9 16,-2 16-6-16,-3 5-6 0,-5 17-6 0,-1-5 0 15,-7 22 0-15,2-8 0 0,-2 4-7 0,0 4-10 16,5-5-15-16,-2 1-14 0,6-11-33 16,0-7-16-16,10-13-21 0,-3 0-16 0,6-6-20 0,7-19-16 0,5-12-96 15,3 1 166-15,2-6-82 0,5-15-32 0</inkml:trace>
  <inkml:trace contextRef="#ctx0" brushRef="#br0" timeOffset="31250.65">9221 3441 1396 0,'1'1'603'16,"-1"3"-360"-16,0 1-138 0,-1 1 45 0,1 3-24 15,-1-1-31-15,0 8-6 0,-3 9-3 16,-1-3-11-16,1-1-32 0,-3 7-7 0,0 2-11 0,-4 9-5 16,-3 1-5-16,1 0-3 0,-4-1-7 0,-1 17-1 15,-3-2-1-15,-4 6-3 0,2 0-7 0,-9-3-26 16,6 6-13-16,-4-2-14 0,3-6-12 0,-2-15-24 15,1 7-8-15,10-21-9 0,-4 3-5 0,8-9 3 16,-2 0 0-16,8-14-1 0,0 0-4 0,5-7-26 16,2-7-17-16,1-6-31 0,2-3 119 0,4-6-95 15,0-7-34-15</inkml:trace>
  <inkml:trace contextRef="#ctx0" brushRef="#br0" timeOffset="31483.37">8737 3722 1385 0,'-19'-6'589'16,"3"10"-372"-16,-2-3-134 0,4 5 26 0,-1 2-1 16,12 2-10-16,-2-3-4 0,6 0-18 0,4 0-9 15,11-3-4-15,-1 1-7 0,2-1-16 0,13-3-5 0,15-2 1 16,-2 1-2-16,2-1-10 0,9-3-4 0,-1-3-5 16,10 1-3-16,1-2-1 0,2-1-1 0,-12 6-5 15,5-2-1-15,-4 0-3 0,1 5-4 0,-9 0-9 16,-4 0-25-16,0 3-17 0,-10 0-14 0,-4 3-21 15,-9-1-63-15,-4 3-30 0,-7 0-29 16,-5 3-43-16,-9 0 159 0,3 1-109 0,-16 1-20 16</inkml:trace>
  <inkml:trace contextRef="#ctx0" brushRef="#br0" timeOffset="31662.16">8858 3993 1129 0,'-43'9'587'0,"-8"2"-306"0,22-6-172 0,-1 1 59 16,3-3-32-16,4 0-8 0,2 0-11 0,11-2-35 15,0 1-7-15,6-2-6 0,3 0-1 0,10 1-13 16,-2 0-4-16,17 4-7 0,-1-1-3 0,4 0-1 16,-1-1-1-16,14-2-6 0,3 0-3 0,1 2-7 15,5-3-1-15,1 0-2 0,1 2-3 0,-1-2-8 16,-1 1-6-16,-4 6-15 0,-1 0-24 0,-8-1-26 0,0 4-39 16,1 1-160-16,1 1 200 0,-1 3-136 15,1-3-67-15</inkml:trace>
  <inkml:trace contextRef="#ctx0" brushRef="#br0" timeOffset="32333.58">10149 3456 810 0,'-16'-1'423'0,"-1"1"-188"0,1 0-112 0,-1 0 68 15,2 0-38-15,2-2 1 0,-3 1 13 0,3 1-5 16,1-1-35-16,3 1-12 0,2-3-7 0,-1 1-2 15,5 2-12-15,-1 1-13 0,4-1-25 0,2 0-7 16,0 0-7-16,3 0-4 0,0-1-8 0,8-1-13 16,0 0-4-16,1-2-2 0,5-1-2 0,5 1-4 15,0-2 0-15,10 2-4 0,0 1 1 0,5 3-2 16,0-2 0-16,-1 3 0 0,3 4 1 0,0 4-3 16,-1 2 2-16,-5 4-1 0,-3-2-1 0,-6 0-1 0,-8 8-1 15,-1 4 1-15,0-2-1 0,-9-3 2 0,-7 2 0 16,-3 0 2-16,-6 5 2 0,-11-2 0 15,5 0 4-15,-9-4-1 0,-5 3 4 0,-3-1 1 0,-4-2-1 16,0-4 1-16,1 0 2 0,-2 1 1 16,3-5-1-16,5-2 0 0,4-1-3 0,2-1 0 15,8 0-1-15,1-4-4 0,6-1-4 0,-1-2-2 16,8 0-3-16,5 1 0 0,3-1-3 0,-3-2 0 16,14 0-1-16,-3 2 1 0,8 0 3 0,1-1 2 15,0 0-1-15,-1 1 3 0,0 1 1 0,-1 4-1 0,8 4 1 16,-5-2 0-16,-3 0 1 0,3 5-1 0,-7 2 0 0,2 1 0 15,-10 5 0-15,6-3 1 0,-16 2 1 16,-2 7-1-16,-2 0 2 0,-9 4 2 0,-6 1-1 16,-6 0 6-16,2 3 1 0,-9 0 1 0,-6-4 2 15,-1-1 11-15,-1-1 4 0,-3-4 6 0,3-2 4 16,0-4 3-16,-6-2-1 0,10-7-3 0,0-1-1 16,4-6-12-16,3-5-9 0,2-6-11 0,1 1-13 15,3-6-56-15,2-6-33 0,1-2-41 0,2 0-79 16,3 2-129-16,1-3 238 0,-3-5-216 0,3 2-142 15</inkml:trace>
  <inkml:trace contextRef="#ctx0" brushRef="#br0" timeOffset="43180.5">11503 8933 590 0,'-5'3'366'0,"-1"2"-169"15,-1-2-111-15,3-2 80 0,1 0-77 0,1 1-3 0,-1 0 1 16,2-1-3-16,-1 0 1 0,2-1-18 0,0 0 5 16,1 0-6-16,1-2-5 0,1-1-1 15,0 2-2-15,1 0 2 0,0 0-3 0,-2 0 1 0,3 1-12 16,-1 0-3-16,0 0-4 0,0 0-6 16,0 1-13-16,1-1-2 0,-3 1-7 0,2 1-2 15,0-1-3-15,-1 2-1 0,0 0-3 0,1 0 0 16,2-1-2-16,0 3 0 0,6-1 0 0,-3-3 1 15,0 3 0-15,6-4-1 0,4 1 0 0,-1-1 2 16,-1-1-1-16,2-3 1 0,3 2-1 0,-1-2 0 16,1-1 0-16,2 0 2 0,-10-1-1 0,4 1 0 15,0 0 2-15,-7 0-1 0,0-1-1 0,1 4 5 16,-3-2-3-16,1 2 1 0,-2-1 2 0,-4 2 0 16,4 1-1-16,-6 0 1 0,-1 0 1 0,0 0-3 15,0 0 1-15,3 4-2 0,-3-2-1 0,1-1-1 16,-1-1 0-16,2 1-1 0,1 1 1 0,0 0-1 15,-1-2 1-15,2 1 0 0,-1-1 0 0,-1 0 0 0,3 0 1 16,-2 0 0-16,2-1 0 0,-2 0 1 0,1 0-1 16,-2 0 1-16,1 0 1 0,1 1 0 0,-2-2 0 15,0 2 1-15,-1 0 0 0,1-2 1 0,-2 2 0 16,-1-3 3-16,0 3 2 0,-2 0-2 0,0 0 1 16,-1 0-2-16,1 3 1 0,-1-3-3 15,1 2 0-15,1 2-4 0,-1-1-1 0,1-1-1 16,1 0-1-16,0 2 1 0,0-3-1 0,1 4 1 0,2-3-1 15,-3 1 1-15,2-1-1 0,-1 1 2 0,0-2 1 16,-1 1-1-16,1-1 0 0,-1-1-2 0,0 0 3 16,-1 0-1-16,-1 0 1 0,1 0-1 0,-1 1 0 0,-3 5-1 15,0 6-1-15,-1-3 0 0,-3 7-2 0,-3 6 1 16,0-1-3-16,-5 7 0 0,1 5 3 0,-4 2-2 16,1 3 1-16,0 2 1 0,-8 0 0 0,5 2-1 15,0 2 2-15,0-1 0 0,2-2-1 0,0-4 2 16,-3 2-1-16,9-6 0 0,1 0 1 0,0-5-1 15,0 1 0-15,7-6 1 0,-3 0 0 0,4-4 1 16,2-2 0-16,1-3-1 0,0 1-1 16,1-4 3-16,2-3-1 0,-2-1 0 0,1 2 2 15,0-4-1-15,0 0 0 0,0-3 2 0,-2 0 1 16,1-1-2-16,0 1 1 0,-2-2-1 0,1 2 0 16,-1-2 0-16,1 1-2 0,-1 0 1 0,1-1-3 15,-2 0 3-15,3 0-2 0,-1 0 0 0,1 0-1 16,-1 0-1-16,2 1 1 0,0-1-1 0,0 0 1 15,0 0-2-15,1 0 0 0,0 0 0 0,1 0 0 16,-1 0-1-16,2-5 1 0,-2 4 0 0,1-4-2 16,1 0 1-16,2-2 0 0,-1-1 2 0,0 0 0 0,4-2-1 0,2-3 0 15,0 1 1-15,-1-2 0 0,2-1 0 16,3-1 1-16,0-6-1 0,4-5 1 0,-1 2 0 16,-1 2 1-16,4-10-1 0,-1 2 0 0,0-4 0 15,-1 0 0-15,-1 1 0 0,-1-1 2 0,-4 0-2 16,-1 3 1-16,-3 3 2 0,3-2 0 0,-5 8-1 15,-2-3-1-15,2 5 2 0,-1 0-1 0,-2 3 0 16,1-2-1-16,0 6 1 0,-1-2-1 16,0 4-1-16,0 2 1 0,-1 2-1 0,-1 2 0 0,3-1 0 15,-1 1 0-15,-3-1-2 0,2 1 2 0,0 1 0 0,-1 0-1 16,2 1 0-16,0 0 1 0,-1-3 0 0,1 2 0 16,1 3 1-16,-1-3 0 0,1-1-1 0,1-2 0 15,0-2 2-15,0 2-1 0,1-2 0 0,0 2 0 16,-1-2-1-16,2 0 1 0,-3 2 3 0,0 1-2 15,-1 1-1-15,-2 1 2 0,-1 2 0 0,0 2-3 16,0-1 3-16,0 2-2 0,-1-1 0 0,1 1 0 16,-2 1 0-16,0 1-1 0,2-1 0 0,-1 0 3 15,-1 2-3-15,1 0 0 0,0 1 0 0,1-3 0 16,-1 2 1-16,1 0-1 0,0 0 0 16,0-2-1-16,-1 1 1 0,1-2 0 0,0 1 1 15,0 0 1-15,0 1 1 0,0-2 0 0,1 0 0 16,-1 0 2-16,-1 0 0 0,0-2 0 0,-2 1 0 15,2 0-2-15,-3 1 1 0,1 0 1 0,-3 0-2 16,1 0 1-16,-2-1-2 0,1 1-1 0,-1 1 2 16,-1 0-1-16,-3-1-3 0,0 3 1 0,1-2 1 15,-1 3-1-15,-1-2 2 0,-1 3-2 0,1-3 1 0,-1-1-1 16,-1 5 3-16,-1-2-1 0,2-2-1 0,0 1 1 16,-5 0-1-16,-3-3 2 0,-1 1-1 0,1 1 1 15,1-2-1-15,0 0 0 0,-6-1 1 0,4 0 0 16,1-3 1-16,2 2-3 0,-1-1 2 0,0 0-1 15,2 0-1-15,1 1-1 0,1-1 0 0,0 3-1 16,0 0 0-16,2 0-1 0,1 2-1 0,1 0-1 16,-2 1 1-16,2-1-1 0,1 1 0 0,6 3 0 15,-1-1-1-15,-2 1 1 0,6 1-1 0,-2-3-1 16,2 1 0-16,1 2 1 0,-2-5 0 0,0 3 0 16,3-1 0-16,0-2 1 0,3 1 0 0,0 2 3 0,3-4-2 15,-1-1 0-15,3 2 2 0,-1-2 0 0,0-2 0 16,0 0 1-16,-2-1 2 0,3-1-3 0,1 2 2 15,0-3 1-15,-2 3 0 0,0-6-1 0,3 4 0 16,-1-2-2-16,-2 0 0 0,2 3 1 0,0-3-1 16,-1-1 0-16,2 6 0 0,1-1-2 15,0 0 0-15,0 2 1 0,-1-1 0 0,2 1-1 16,3 0 0-16,2 1 1 0,5-1-3 0,-5 0 3 16,1 1 2-16,2-1-2 0,7 2 1 0,-1-2 1 15,-2-1-1-15,-1 1 1 0,-3 0 0 0,4-1 1 16,-4-2-1-16,3 1 0 0,-6 0 1 0,-2-2 1 15,-3 0 0-15,-1 0 0 0,-1 1 0 0,-3 1 1 16,2-2 1-16,-5 1 0 0,-1 0 0 0,0 1-1 16,-1-1 1-16,-2 2-1 0,1 0 2 0,0 1 1 15,-1-1-1-15,0 1-2 0,-2 0 0 0,1-1 1 16,0 1-1-16,0-1-1 0,-1 1 0 0,1 0-2 16,-1 0 0-16,0-1 0 0,0 1-1 0,1 0 1 0,0 0-2 15,-2 2 2-15,2-2-2 0,0 0 1 0,1 2 1 16,0-2 0-16,0 2 0 0,0 0 0 0,0-1 1 15,0-1 0-15,0 0-1 0,0 0 1 0,-1 1-1 16,1 0 0-16,0-1 0 0,-1-1 0 0,1 1 1 16,0 0-2-16,0 0 0 0,0 0 0 0,0 0-2 15,1-1 2-15,0 1-2 0,1 0 0 0,-1 0-1 16,1 0 2-16,0 0 2 0,1 0-2 16,0 0 1-16,1 0-1 0,-1 0 2 0,-2 0 0 0,0 1 0 15,0 1 0-15,1 0-1 0,-2 1 1 0,-1 5-2 0,-3 7 0 16,-4 7-2-16,3-4 1 0,-6 11-3 0,-5 7 0 15,1 1 3-15,-7 8-2 0,-4 6 2 0,-6-1 2 16,2 4 1-16,-8 3 1 0,4-6 0 0,0-2 2 16,0 4-1-16,3-9-1 0,6-3 0 0,9-7 1 15,-3 2-1-15,14-15 0 0,-4 3-1 0,8-8-4 16,-3 0 2-16,7-9-23 0,-2-1-20 0,3-8-78 16,1-1-48-16,2-5-81 0,3-1 176 0,-3 1-140 15,-1-4-67-15</inkml:trace>
  <inkml:trace contextRef="#ctx0" brushRef="#br0" timeOffset="44042.91">11647 9344 722 0,'-5'2'411'0,"2"1"-187"0,-3-3-116 16,-2 1 54-16,4-2-28 0,2 1-14 0,-1-3-25 15,1 2-9-15,4-1-8 0,-2 0-5 0,1 0-23 16,1-1-7-16,1 0-9 0,0 1-5 0,3 1-11 15,-1-1-4-15,2 1 0 0,0-1-7 0,-2 1-2 16,2 1-4-16,5 0 0 0,-4 0-1 0,-1 0 0 16,4 0 0-16,2 3-2 0,-1-1 2 0,-2 0 0 15,2 0 0-15,1-1 1 0,0 1-1 0,-2 0 1 16,0-2 0-16,-2 0 1 0,3 0-1 16,4 0-1-16,-8-2 3 0,1 1 0 0,-1 0 5 0,2-1 2 15,-4 0 2-15,2 0 3 0,-5-1 6 16,3 0 2-16,-4 2 0 0,0 1 2 0,0-1 2 15,-2 1 0-15,0-1-5 0,0 1 3 0,0 0-5 16,-3 0-2-16,2 0-4 0,-2 0-1 0,2 0-6 0,-1 0-3 0,-4 1 1 16,2 1-3-16,-1-2 0 0,0 2 0 0,0-1 0 15,-1 2 0-15,1 0 0 0,-1 0 1 0,1-3 0 16,-5 0 1-16,5 2-3 0,-5-2 1 0,3 0 1 16,0 0-1-16,-3-2 1 0,2 2 1 15,0 0-1-15,-2-1-1 0,4-1 4 0,-3 0-3 16,-1 0 2-16,2 0-3 0,-2-1 3 0,2-2-3 15,-2 0 2-15,6 4 0 0,-1-2-1 0,-4-2 0 16,5 3 1-16,0 0 0 0,2 2-4 0,-1 0-1 16,3 2 1-16,-2-2-3 0,4 1-3 0,5 5 0 15,0-3-3-15,-5 0 3 0,7 2 1 0,4 0 1 0,-3-2-1 16,3 1 0-16,1 1 4 0,3 0-2 0,-5-4 4 16,6 1-1-16,-4 0 1 0,-1 1-1 0,1-2 2 15,1-1 0-15,-5 0 0 0,-2 0 0 0,3-1 2 16,-2-2 0-16,-4 0 1 0,2 0 1 0,-4-1 3 15,2 1 3-15,-5-2 0 0,-1 0 3 0,-3 3 3 16,0-1 3-16,-6-1 1 0,1 2-1 0,0 0-1 16,-4 3-1-16,-7 5 2 0,-1-4-4 0,1 1-5 15,-4 4-3-15,9 0-3 0,-8 2 0 0,1 0-3 16,-2-1-2-16,8-5-1 0,7 3-8 0,-4-2-17 16,1-3-23-16,5-2-29 0,8-4-207 15,1-2 229-15,8-2-133 0,-4-4-103 0</inkml:trace>
  <inkml:trace contextRef="#ctx0" brushRef="#br0" timeOffset="84488.77">11170 6230 38 0,'2'9'22'0,"3"-3"-1"16,-4-1 1-16,3-2 13 0,4-4 11 0,2 1 37 15,-1-2 17-15,-3-2 14 0,5 0 12 0,-6 1 8 0,5-1 37 16,-9 1 4-16,3 1 3 0,-4-3-25 0,-3 4 12 16,4 1-7-16,-1 0-9 0,0 0-8 0,-1-1-33 15,0 1-12-15,1 1-12 0,-1-1-12 0,-2 0-23 16,1-1-10-16,0-1-7 0,2 0-7 0,-2-5-13 16,2 3-2-16,3-6-5 0,0 3 1 0,1-6-3 15,-3-1 0-15,0-5-1 0,1-1 0 0,4-3 2 16,-5-6-3-16,-1-3 2 0,-3-3-2 0,3 5 1 0,-4-3-1 15,1-9 0-15,3 2 0 0,-6 2-1 0,5 2 0 16,-1 3 0-16,2-6 0 0,3 6-1 16,1-5 1-16,-1 14 0 0,1 0-1 0,2 1 0 15,2 4 0-15,-2 4-3 0,-5 7 0 0,3 0 1 16,-2 7-1-16,2 7-1 0,2 7 2 16,-7-1 1-16,2 9 0 0,-3-5 2 0,4 10 0 0,1-2 2 15,-3-3 0-15,2 2 1 0,-4-4-2 0,2 0 1 16,8-6-1-16,-5 4 1 0,-3-9 0 0,2-1-1 15,5-3 1-15,-5 0 1 0,1-3-1 0,2-6-1 0,-6-2 0 16,1 0 2-16,6 0-1 0,-6-4 1 0,-1-4-2 16,1 0 0-16,-2 1 2 0,-1-1 0 0,-2 4 0 15,4-5-2-15,-3-1-1 0,1 4 0 0,-5 1 0 16,3-2-1-16,4 2-1 0,-1-1-2 0,-1 1 1 16,-5 1-1-16,5 1 2 0,-3 3 0 0,5-2-1 15,-2 4 2-15,-7-3 0 0,2 2 1 0,3 2 0 16,-1 0 0-16,1 0 1 0,0 4-1 0,-1-2 3 15,-1 2 2-15,5 2 0 0,-1 3 2 0,0-3 0 16,0 2 2-16,3 5-2 0,2-2 1 0,0 3-1 16,1-3-4-16,1 3 3 0,0-1-2 0,4 3 0 15,2-1-2-15,-1-1 2 0,3 2 1 0,6 0 0 16,-4-3 1-16,6 3 1 0,-4-4-1 0,1 4 1 16,2-3 1-16,-5-1 0 0,-1-4-1 0,-3 2 0 15,1 1-1-15,-2-4-1 0,0 3 2 0,-6-6-1 16,4 1 2-16,-5-5-1 0,0 1 1 0,-2-3 1 15,0 0-1-15,-2 0 0 0,-1-5 0 0,-2 0 0 16,0 0-2-16,-4 1-1 0,3-4-1 0,0 2-2 16,-1 1 0-16,-4-7 0 0,4 4-1 0,1 1 0 0,0 0 0 15,1-1-1-15,-3-2 0 0,-1-2 1 0,2-1 0 16,3 7-1-16,-2-1 0 0,-1-2 0 0,4 4 1 16,-9 1 0-16,9 9 3 0,-4 0 2 15,-1 1-1-15,-5 6 0 0,-4 5 6 0,0 0 0 16,-3 16-1-16,3-3 2 0,-13 10-2 0,7-1-2 15,1 11 1-15,-1-2-4 0,1 6-41 0,0 1-36 16,4-10-64-16,2 2-130 0,8-11 202 0,2-5-135 16,6-25-65-16</inkml:trace>
  <inkml:trace contextRef="#ctx0" brushRef="#br0" timeOffset="85119.55">10612 4831 398 0,'-3'1'320'0,"3"-1"-93"0,-3 1-101 16,-1 0 97-16,3 2-95 0,-1 3-3 0,1-2 2 16,0 1-5-16,-3 3-10 0,0 0-9 0,-1 0-17 15,-2 1-3-15,2-3-2 0,-1 2-4 0,-1 0-15 16,0-1-5-16,0 4-1 0,-2-4-5 0,3 2-14 15,-2 3-4-15,-1 0-5 0,-1 4-5 0,0 3-7 16,0-2-2-16,4 0-7 0,-4 1-2 0,3 1-3 16,2 0-1-16,3-1-1 0,5-5-2 0,-1 1 0 15,6-4-1-15,3-3 0 0,7-5-1 16,-2 1 2-16,4-11-2 0,2 2 1 0,2-5 3 16,0 0 3-16,4-7 1 0,-3 1 4 0,-3-4 5 0,5 0 3 15,-7 1 3-15,-5-2 3 0,-5 3 3 16,-7 0-1-16,-7 4-2 0,-4-1 0 0,-2 6-6 0,-10 6-3 15,-5 1-2-15,3 4-5 0,-2 0-6 0,-1 6 1 16,2 5-1-16,-3-1-7 0,4 10-4 0,-1-4-7 0,5 0-10 16,3 0-41-16,0 2-29 0,5-3-38 0,6-4-64 15,9-1 135-15,-1-2-98 0,11-4-34 0</inkml:trace>
  <inkml:trace contextRef="#ctx0" brushRef="#br0" timeOffset="85489.56">10836 4932 1070 0,'-12'17'510'0,"0"-6"-261"16,5 0-123-16,2-3 59 0,-3-2-43 0,5-3-14 16,-2 3-4-16,5-3-14 0,-5 0-14 0,0 0-35 15,0-3-12-15,-1 5-8 0,2 0-5 0,0-1-10 16,-9 1-6-16,1-3-4 0,2 3-5 0,2 1-3 15,0-1-2-15,2 4-1 0,1-2-3 0,2 2-3 16,3 2 1-16,7 2-1 0,4-1-1 0,10 0-1 16,-3 1-1-16,12-5 1 0,2-4-2 0,2 1 3 15,4-6-1-15,-1-5-1 0,-2-7 3 0,2 2 1 16,-8-7 0-16,0 2 0 0,-6-6 5 0,-2 1-2 16,-3-3 3-16,-6 1 1 0,-7 7 2 0,3-5 0 15,-16 7 2-15,-1-2 4 0,-3 6 2 0,-1 2 1 16,-8 2-2-16,0 2-1 0,1 2-3 15,-2 2 0-15,2 5-5 0,3-2-4 0,-1 1-3 0,0 1-2 0,5 2-13 16,0-1-9-16,1-1-16 0,2-1-16 0,6-2-22 16,-3 2-93-16,11-2-72 0,0 1 165 0,4-3-117 15,8 0-90-15</inkml:trace>
  <inkml:trace contextRef="#ctx0" brushRef="#br0" timeOffset="85882.33">11347 4851 1445 0,'-10'10'580'0,"0"-5"-367"0,3 2-116 16,-1-1 27-16,-2 2-29 0,-4-4-5 0,6 5-11 16,-6-2-19-16,3 1-19 0,0-4-12 0,-1 3-18 15,-1-2-1-15,3 2-2 0,2 2-2 0,-5-3-3 16,3 2 0-16,1 2 0 0,-1 2-3 0,4-3 0 15,-2 0 0-15,8 2 0 0,-5-3-1 0,5 0-2 16,3-1-1-16,4 1-1 0,4-3 1 0,-3 1 0 16,13-5 0-16,2-1 1 0,-1 0-1 0,2-1 3 15,3-5-1-15,2 1 1 0,1-8 1 0,-1-1 0 16,0 0 0-16,-8 0 1 0,1 0 3 0,1 0 1 16,-5 0 2-16,-4-1 0 0,-11 5 2 0,0 0 1 15,-4 2 0-15,-5 1 1 0,-7 4-1 0,-2-3-3 16,-6 4-1-16,-1 2 0 0,1 0-2 0,0 0-2 15,-2-1 0-15,1 1-2 0,4 0 0 16,0 0-3-16,3-2-2 0,2 2-9 0,4-2-41 0,5 2-24 16,4 0-37-16,3 0-49 0,-1 0-82 0,11-2 164 0,11-2-161 15,-4-4-86-15</inkml:trace>
  <inkml:trace contextRef="#ctx0" brushRef="#br0" timeOffset="86250.39">11664 4711 1267 0,'-2'2'567'0,"-4"1"-330"0,1 1-140 15,-6-1 25-15,2 5-24 0,-8 8 100 16,7-8-141-16,3 2-18 0,-1 0-15 0,-1 2-1 16,0 1-6-16,1 0 1 0,0-3-7 0,0 7 1 15,0-2-2-15,2 3-1 0,-2 0 1 0,3 3-5 16,-2-1 0-16,1 5-1 0,4-2 0 0,0-3-2 15,1-1-1-15,2 0 1 0,1-2 0 0,7-6-1 16,-1 3 4-16,11-8-2 0,0-2-1 0,3-4 2 16,-1 1 1-16,14-9 0 0,-2 1 0 0,1-7 3 15,0-3 0-15,-8-3-2 0,2 0 2 0,-3 0 0 16,-11-4 1-16,-1 0 2 0,0-1 0 0,-7 6 0 0,-1-1-1 16,-3 1 4-16,-2-1 0 0,-11 4-2 0,5-1-1 15,-5 5-3-15,-4 1-1 0,-1 0-2 16,-4 3-2-16,-4 4-2 0,-5-1-7 0,6 3-4 15,-7 2-3-15,8 0-5 0,-2 1-16 0,-3 3-9 16,15 0-16-16,-2 0-19 0,8 1-66 0,1 0-46 16,8-2-91-16,0 0 189 0,5-3-164 0,3-1-76 15</inkml:trace>
  <inkml:trace contextRef="#ctx0" brushRef="#br0" timeOffset="86593.36">11996 4637 1388 0,'0'0'587'0,"-2"3"-364"0,1-2-133 16,-2 5 15-16,1-2-3 0,2 1 4 0,1-3 5 15,-4 4-32-15,1-1-14 0,-4 3-11 0,1-2-5 16,-4 1-10-16,-2 2-6 0,1 0-6 0,-4 4-5 16,5-3-8-16,-2 2-5 0,-4 4-2 15,2 2-3-15,1-1-3 0,0 3-1 0,5 1-2 0,-4 5-1 16,9 6 0-16,-3-2-1 0,6-3-1 0,4-3-4 15,4 0 1-15,2-4-1 0,6-1 0 0,6-13-4 16,-2-2-5-16,6-7 2 0,3-6-1 0,5-3 1 16,-1 0 1-16,1-7 0 0,-1-2 3 0,-6 1 8 15,6-1 6-15,-21 0 2 0,10 2 4 0,-14 1 4 16,-6 1 3-16,-6 2 3 0,-4 3-3 0,-8 1-1 16,-7 4-2-16,-4 1-2 0,-1 3-4 0,1 0-1 15,0 5-5-15,-1 2-5 0,0 0-4 0,6 1-11 16,4 3-13-16,3 1-21 0,0-2-89 0,6 0-67 15,-2 1-165-15,8-4 274 0,2-3-236 0,2 0-122 16</inkml:trace>
  <inkml:trace contextRef="#ctx0" brushRef="#br0" timeOffset="86854.85">12347 5069 1089 0,'-9'10'592'0,"7"-1"-287"0,-2-5-172 16,2 2 146-16,2-3-199 0,3-2 3 0,0-1-3 0,4-1-9 15,1-5-19-15,-3 1-15 0,1 1-33 0,3-4-35 16,-3-1-21-16,1-2-26 0,1 3-30 0,-3-2-166 16,0 3 204-16,-1-2-134 0,3 3-73 0</inkml:trace>
  <inkml:trace contextRef="#ctx0" brushRef="#br0" timeOffset="87069.14">12589 4977 1521 0,'5'7'669'0,"2"-1"-389"0,-4-3-171 0,-3 1 32 16,4-1-34-16,0 0-6 0,0-1-23 0,-1 0-19 16,8-2-22-16,-7-1-12 0,1-2-14 0,-1 1-4 15,3-1-7-15,0-4-14 0,3 3-44 0,-3 0-24 16,-2 1-33-16,5-2-43 0,0 3-53 0,-5-5-110 0,8 3 207 15,0-1-143-15,-3 1-19 0</inkml:trace>
  <inkml:trace contextRef="#ctx0" brushRef="#br0" timeOffset="87244.91">12806 5022 1402 0,'-3'-2'643'0,"-4"1"-358"16,6 0-176-16,1-1 32 0,0 0-36 0,-1 0-7 15,1-1-31-15,0 0-23 0,0 1-19 0,3 0-14 16,-2 0-9-16,2-1 0 0,0 2-5 0,1-2-30 16,3 2-24-16,-2 0-23 0,2-2-33 0,0 1-148 15,-2 1 192-15,3-2-128 0,1 0-69 0</inkml:trace>
  <inkml:trace contextRef="#ctx0" brushRef="#br0" timeOffset="87442.09">12936 4970 1057 0,'-4'13'507'0,"0"-3"-251"0,-2 0-141 0,0 0 74 15,7-6-81-15,4 2 17 0,-3-1-10 0,4 0-19 16,0-3-23-16,2-1-22 0,5-2-11 0,-4 0-7 16,2-3-7-16,0-1-31 0,0 0-16 15,0-7-20-15,0 2-24 0,1 0-123 0,-1-2 145 16,4 4-91-16,-6-5-61 0</inkml:trace>
  <inkml:trace contextRef="#ctx0" brushRef="#br0" timeOffset="88117.12">13647 4745 1346 0,'-12'-7'576'0,"3"1"-358"15,-5-1-133-15,2 2 10 0,2 0 5 16,-6-2 1-16,-1 5-6 0,-4 2-41 0,0-1-12 15,-2 10-8-15,3-5-6 0,-2 7-7 0,-1-1-3 16,3 7-1-16,-2-2 0 0,3 6 1 0,3 1-1 16,1 1-2-16,0 4 0 0,2-5-6 0,5 3-1 0,1 0-3 15,2-2-2-15,1-1-6 0,4-7 0 0,3 0-1 0,5-2-3 16,9-9 2-16,-4 3 0 0,7-11-1 16,6-3 1-16,1-2 2 0,6-9 2 0,1 1 0 15,-2-8 2-15,-3 0-1 0,1-1 0 0,-9 1 1 16,-6 4 1-16,3-3-2 0,-22 5-2 0,4 1-2 15,-10 4-9-15,4 0-3 0,-17 9-6 0,3-1-1 16,-6 1-11-16,-1 5-5 0,2 2-8 0,-2 1-7 16,3 3-37-16,3 0-28 0,5 1-52 0,1-1-124 15,4 0 212-15,10-2-134 0,1-1-113 0</inkml:trace>
  <inkml:trace contextRef="#ctx0" brushRef="#br0" timeOffset="88463.01">13785 4704 1289 0,'0'-3'604'0,"-1"-1"-329"0,1 1-153 16,-1 0 57-16,1 3-35 0,2-1-12 0,-2 4-17 16,0 0-19-16,0 4-40 0,0 3-9 15,0 5-11-15,0 2-9 0,-1 5-12 0,0 3-6 16,0 3-2-16,-3 0-2 0,3 0-2 0,0 3-3 0,0 3-9 16,0-2-8-16,-1-5-14 0,1-2-12 0,0-3-12 15,1 2-36-15,0-7-17 0,0 0-20 0,1 0-262 16,2-8 67-16,-1-7 216 0,3 1-149 15,-1-6-85-15</inkml:trace>
  <inkml:trace contextRef="#ctx0" brushRef="#br0" timeOffset="88739.7">14014 4731 1032 0,'-7'-2'566'0,"2"0"-283"16,1-1-166-16,4 2 124 0,-7 0-152 0,8 1 4 15,0 0-2-15,2 1-13 0,-3-1-15 0,5 2-14 16,2 1-3-16,-3 3 0 0,0-1-6 0,-1 4-11 16,2 0-4-16,-3 2-5 0,4 3-6 0,-6-3-7 0,3 9-3 15,-2 3-2-15,5 2 1 0,-6-8-1 0,2 6-1 16,0 1-1-16,3 1-12 0,-4-4-11 15,-1 2-11-15,4-8-14 0,-2 1-55 0,5 3-34 0,0-6-45 16,0-3-70-16,1-5 167 0,1 2-117 0,0-6-35 16</inkml:trace>
  <inkml:trace contextRef="#ctx0" brushRef="#br0" timeOffset="89008.11">14303 4677 1065 0,'2'-9'616'0,"1"1"-263"0,1-1-185 0,-1 1 139 16,-1 3-154-16,2 1-11 0,-2-2-16 0,0 6-17 15,-2 3-26-15,1 0-19 0,0 8-29 0,-4 8-8 16,0 2-6-16,-1 11-5 0,0 1-6 0,-1 9-7 16,-1 2-11-16,0 7 3 0,1-5-39 0,1-2-93 15,-1-2-71-15,3-1-150 0,2-3 262 0,1-11-242 16,0 0-131-16</inkml:trace>
  <inkml:trace contextRef="#ctx0" brushRef="#br0" timeOffset="91215.29">10500 4592 456 0,'-9'4'272'0,"0"-1"-68"16,3 4-90-16,0 0 65 0,2-1-37 0,-2-1-10 15,3 0-8-15,1 1-10 0,2-1-12 0,1 1-18 16,-3-3-4-16,2 1-1 0,-3 0-2 0,3 1-8 16,-1 0-2-16,-1 0-5 0,0 1-8 0,-3 0-15 15,5 3-6-15,0 3-4 0,0-1-8 0,-3 6-9 16,-1 1-7-16,-5 2-1 0,1 5 0 0,2-3-2 0,2 8-1 15,-9 6-1-15,0-2 1 0,3-1-1 0,0 3 0 16,-1 4 0-16,1 5 1 0,-8-1-1 0,0 0 0 16,7-5 1-16,0 6-1 0,-3 0-2 0,6 0 2 0,2-6-2 15,3-5-1-15,2 2 0 0,2-7 0 16,3-1 0-16,4-8-2 0,0-1 1 0,5-9-3 16,2-2 2-16,-2-3-1 0,4 0 3 0,0-7 0 15,0-2 2-15,1-4 5 0,1-1 2 0,0-3 2 16,-1 0-1-16,3-1 3 0,-1-4-2 0,3 1-2 15,0 2-2-15,-3 1-1 0,-5 4-2 0,9 3-1 16,-1-2 0-16,-1 2 0 0,-1 4 0 0,4 2 0 0,5-2 1 16,11 4-1-16,-3 0-1 0,-4 3-3 0,6-3-11 15,3 4-5-15,-2 0-2 0,-3-1-3 0,2-3-6 16,-1-1-3-16,1-1 1 0,10-2 4 0,-2-2 10 16,-2-3 7-16,5-3-1 0,-1 2 6 0,0-2 7 15,2 1 6-15,-7-4-1 0,2 2 1 0,-2 1 3 16,3 0-4-16,-2 2 3 0,-3 0-1 15,-2 1-2-15,-8 3-2 0,3 3-1 0,0-3 1 16,-9 4-3-16,-4 0 2 0,-2 1-1 0,6 3-1 0,-3 2 0 16,0 0 2-16,3-1 12 0,8 1 15 15,-4-2 2-15,10 1-2 0,4-2-1 0,2-1 4 16,1-2-3-16,2-2 0 0,4-2-12 0,5-4-16 16,-1 2 0-16,3-4 1 0,-4 0 0 0,1 2-1 15,4-2 2-15,-5 1-2 0,3 1-1 0,-6 0 2 16,0 2-1-16,0 0-1 0,0 3 2 0,-3 1-16 15,-1 2-3-15,-5 3-4 0,0 0-3 0,-9 2-4 0,-4 5-2 0,4 2 0 16,0 0 1-16,-5 0 16 0,-1 2 1 16,-4 0 4-16,8 2 5 0,-1 0 1 0,1 0 2 15,-4-1 1-15,0-1-1 0,-2-1 0 0,2 0 1 16,2-2-1-16,-3-5 5 0,-1 2 4 0,0-7 2 16,3 1 2-16,3-4 7 0,-1-2 2 0,2-3 2 15,0-1 3-15,-2-2 0 0,3 1-1 0,-6-3-1 16,1 0-2-16,-5 0-3 0,0 2-3 0,-3 2-2 15,-2 0 0-15,-4 1-6 0,0 1-1 0,0 2-2 16,-1-1-2-16,-4 3-1 0,-1-1-1 0,0 1-6 16,1-2-5-16,-1 3-1 0,-2 0-5 0,2 1 0 0,-2 0-2 15,2 0-4-15,-1 1-1 0,-1 0 6 0,5 0 1 16,-1 3 2-16,3-3 2 0,-3 0 1 0,2-1 3 16,0 0 5-16,-2 0 1 0,1-2 1 0,-6 0 1 15,2-3 4-15,-3 0 0 0,-1 0 1 0,0 0 3 16,-1-1 0-16,0 0-1 0,-3 0 2 0,1-1-2 15,0 0-1-15,0-3-1 0,-3 1-1 0,1-1-1 16,0 0-3-16,0-1 0 0,2 1-1 0,-3 0 1 16,0 5-1-16,-1-5-1 15,2 1 1-15,0 0 0 0,-1 2 0 0,0 1-1 0,2-5 1 16,4-1-2-16,-3 0 2 0,5 2 0 0,0-5-1 16,-3 1 0-16,4-2 0 0,0-2-1 0,-3-4 2 15,3 2 0-15,-1-4-1 0,0-3 1 0,-1 1 4 16,-1-2 1-16,0-5 1 0,-3 1 6 0,0-1 4 15,-1-1-1-15,-3-1 2 0,-1 0 0 0,0-1 2 16,-2 2-2-16,-1 6-1 0,0-5-2 0,0 9-3 0,0 8 2 0,-2-1 2 16,2-1 2-16,-1 9-4 0,-1 1 2 0,1-1 0 15,1 7-2-15,-2 2-1 0,1-1-3 16,0 1-5-16,-3 0-3 0,3 2 1 0,0 0-1 16,1 5-2-16,0-3 1 0,-3-2-1 0,2 4 1 15,1-1 0-15,4 1 0 0,-4-2 0 0,0-2 1 16,1 0 2-16,-7-2-6 0,7 0-4 0,-5-4-6 15,-1 0-4-15,-6-2-21 0,-1-2-7 0,-6-2-6 16,-1 1-5-16,1-1-10 0,-8 0 0 0,-1 2-2 16,1 1 2-16,1-1 15 0,-1 2 1 0,-7 2-8 15,0-1-2-15,3 3 11 0,-3 0 5 0,-7 2 8 0,-4 0 2 16,-7 3 10-16,3 0 10 0,6 0 18 0,-12 5 20 16,-1-2 6-16,2 2 3 0,-6-1 0 0,1 1 3 15,-1-1-4-15,-4 2-4 0,2 0-4 0,-5-7-14 16,6 3-2-16,-3-4-2 0,3 5-2 0,2-5-1 15,-3 1 1-15,6-3-3 0,-1-2 1 0,-1 3 2 16,4 0-2-16,0-2 0 0,0-1 1 0,6 1 3 16,3 0 0-16,-7-2 6 0,0 3 2 15,10-2 1-15,3 1 0 0,-3-1 1 0,-4-2 0 0,-2 5-3 16,-1-1 0-16,12 1-6 0,-8-2-4 16,0 0-1-16,5 2 3 0,-3-2-2 0,-3 1 6 15,5-2 1-15,-6 1 2 0,5 2 2 0,-3 1 7 16,-3-1 2-16,5 5-1 0,-1-3 3 0,5 2-2 15,-3 1 0-15,4-3-1 0,-3 1-2 0,2 1-5 16,1 0 3-16,3 1-2 0,0 0 0 0,0-1-4 16,4 1-1-16,0 2-3 0,1-2 2 0,7-1-3 0,-5-2-3 0,-5 3-2 15,0-2 1-15,7 2-2 0,-6-3-1 16,5 0-1-16,-4 2-1 0,8 0-1 0,-4 0 1 16,14-1-1-16,3 2-4 0,-3-1-3 0,9-1 2 15,1-1-4-15,5-2-2 0,0 1-3 0,2-2 0 16,1-2-1-16,2-4 3 0,-1 0-4 0,4-2-13 15,-1-1-16-15,0-1-82 0,2-1-58 0,-2-1-127 16,1 0 228-16,-2 1-212 0,-2-4-106 0</inkml:trace>
  <inkml:trace contextRef="#ctx0" brushRef="#br0" timeOffset="91867.11">11441 4150 1151 0,'-14'-4'498'0,"0"3"-293"0,4 0-114 0,1 1 23 15,2 0 2-15,2-1 9 0,0 2 4 0,1 0-35 0,4 0-16 16,1-1-3-16,-1 0-8 0,2 1-16 0,3 0-6 16,1 1-5-16,3-5 0 0,5 1-4 0,-3 0-4 15,4-2-13-15,2-1-3 0,-1-3-3 0,3 0-4 16,5 0-1-16,-1 1-6 0,0-2-2 0,4 3 0 15,-2 3 1-15,3-1 0 0,-2 2-1 0,0 6 0 16,-5-1-2-16,-1 1-1 0,-1 3 1 0,-10 1-1 16,2 2 0-16,-5 4 0 0,-4-2 1 15,-8 2 1-15,5 0 1 0,-9 3 3 0,-1-1 0 0,-2 0 0 16,-2-1 1-16,1-1 1 0,1-2-1 0,-1 0-2 16,-3 0 0-16,4-2 1 0,2-2-1 0,4-3-2 0,-1 3-1 15,5-7-3-15,-2 2 2 0,5-2-1 0,4-1-3 16,3 1 1-16,4 1 0 0,6-4-2 0,2 0 4 15,-1 2-1-15,7-3 1 0,1 0 1 0,1 3 2 16,1-1-2-16,-5 3 1 0,-2 0 2 0,-2 2 0 16,6 2 0-16,-13 2-1 0,1 3 0 0,-6-2 6 15,-3 5 0-15,-4 0 1 0,-1 0 0 0,-2 0 3 16,-9 1 0-16,-4 3 7 0,1-3 8 0,-3-2 1 16,-2-1 4-16,-2-2 3 0,-5-2 5 0,-4-6-2 15,0 4-2-15,4-7-5 0,-1 0-11 0,0-4-9 16,1 0-7-16,2-3-10 0,9-1-33 15,-2-1-16-15,7-1-20 0,2-2-27 0,9 0-119 16,-1 1-129-16,6 0 249 0,3-5-177 0,5 3-116 16</inkml:trace>
  <inkml:trace contextRef="#ctx0" brushRef="#br0" timeOffset="92331.26">11986 4101 1469 0,'-7'2'585'0,"1"-2"-389"0,0 1-122 0,1-1 43 16,-1 0-33-16,3-1-15 0,0 0 2 0,3-2-10 0,-2-2-10 15,6 0-13-15,-1-3-10 0,3 2-17 0,0-1-3 16,3-1-1-16,0 3 0 0,3-2 1 0,3 2 2 16,0-4-1-16,3 4 2 0,1 2 1 0,4 3 0 15,-2-2 0-15,2 13-3 0,4-1 1 0,-8 4-5 16,3 2 0-16,-9 11-3 0,0-3-2 0,-6 5-4 16,-6 1-2-16,-3 1 0 0,-10 1-1 0,5-5 0 15,-9 1 1-15,-6-2 3 0,0 4 3 16,3-6 6-16,-6-4 2 0,0 2 4 0,3-4 18 15,-2-8 6-15,-3 4 3 0,7-8 2 0,-2-6 5 0,1 2-1 16,3-10-1-16,2-1-2 0,1-1-17 16,1-1-7-16,5-3-6 0,3 1-6 0,5 1-6 15,1-2-2-15,3 1 1 0,4 0-1 0,5 2 0 0,0 1 1 16,8 4 1-16,-1 1 1 0,6 3 2 0,0-2-1 16,13 7 0-16,-3 0 0 0,4 1-2 15,5 3 0-15,-8-3-8 0,0 3-14 0,-3-2-21 0,-10-1-31 0,4 4-153 16,0-3 319-16,-11-1-125 0,3 2-26 0,-2-6 17 15</inkml:trace>
  <inkml:trace contextRef="#ctx0" brushRef="#br0" timeOffset="92505.95">12469 4266 1753 0,'-5'8'757'0,"1"-3"-477"0,-2-3-164 0,4 0 66 0,0-1-61 16,8-1-8-16,-3 0-4 0,7 0-35 0,4-3-17 16,-1-1-19-16,5 0-15 0,0-1-20 0,4-1-71 15,1 0-42-15,1 0-49 0,-3-3-82 0,8 4 166 16,-3-1-132-16,7 2-49 0</inkml:trace>
  <inkml:trace contextRef="#ctx0" brushRef="#br0" timeOffset="93138.16">12865 3829 650 0,'-2'-4'376'0,"0"1"-145"15,0 0-109-15,1 2 62 0,-1-3-22 0,-1 2-7 16,2 1-4-16,-1 0-42 0,1 2-22 0,1 5-13 16,-1-4-12-16,1 3-21 0,1 4-8 0,1 1-7 0,-1 9-5 15,0 8-4-15,1-2-3 0,-2 3-6 0,0 11-4 16,0-2 0-16,-4 7-1 0,2 1 0 0,0-5 0 16,-1-1-1-16,0-4 2 0,2-6-1 0,-1-7 3 15,2 3 0-15,-1-17 0 0,0 3 2 0,1-7 5 16,0 3 1-16,1-9 0 0,-1 0-1 0,0-6 0 15,2-2 0-15,1-3-2 0,0-3-2 0,1-1-4 16,0-4-4-16,3 2-1 0,3-3-2 0,-2 3-1 16,3 4-1-16,4-5-1 0,2 2 0 0,-2 3-1 15,2 2 1-15,1 3 2 0,2 2-1 0,0 8 1 16,2-3 0-16,-6 10 3 0,0 10-2 0,-2-2 2 16,-4 11 0-16,0 3 0 0,-10 3 5 0,0 3-2 15,-7 1 3-15,-3-2 0 0,-7-2 9 16,2 2 5-16,-10-9 7 0,-5 1 5 0,6-7 13 15,0 3 1-15,3-18 1 0,-1 5-1 0,2-6-6 16,6-6-8-16,0-8-8 0,6 0-9 0,-2 0-15 0,7-9-3 0,1-2-22 16,0 0-17-16,2-2-19 0,5-2-22 0,3 3-38 15,-2-5 82-15,12 2-62 0,-5 0-18 0</inkml:trace>
  <inkml:trace contextRef="#ctx0" brushRef="#br0" timeOffset="93338.83">13315 4222 1522 0,'-10'3'623'15,"-3"-2"-383"-15,6-1-144 0,2 3 20 0,0-2-21 16,1 2-3-16,2 0-8 0,1 1-22 0,0 1-20 0,1 5-18 16,2 1-11-16,-1-1-6 0,1 4-10 0,3 2-21 15,-2 1-18-15,2 1-21 0,0-2-33 0,1-2-166 16,-1 2 201-16,2-7-127 0,0-3-80 0</inkml:trace>
  <inkml:trace contextRef="#ctx0" brushRef="#br0" timeOffset="93729.22">13499 3750 1089 0,'3'-5'611'0,"-2"2"-279"0,0 3-177 0,-3 0 124 15,1 3-133-15,-1 5-11 0,1 0-5 0,1 1-14 16,0 7-18-16,4-1-11 0,-2 5-31 0,-1 0-12 16,3 4-8-16,-3 0-4 0,4 4-13 0,-3 2-5 15,1 2-5-15,-1-3-4 0,-2-2-5 0,0 3-1 0,-4 5-6 16,1-2-7-16,2-3-9 0,-4 1-10 0,-1-6-10 16,-1 9-29-16,-2-6-11 0,-1 2-9 0,2-11-4 15,-1 1-25-15,-3-1-6 0,3-4-3 0,0-1 0 16,0-10-3-16,0 2 9 0,2-6-8 0,0 0 23 15,-1-8 30-15,1 0 15 0,-1-4 13 0,2 0 12 16,-1-4 45-16,-1 1 9 0,1-4 21 0,0 0-5 16,0-1 18-16,-1 0 10 0,2-1 6 15,-2-1 9-15,1 1 15 0,1-1 7 0,1 5 6 16,2 2 7-16,0 2-10 0,2 6-1 0,-2-3 5 16,2 1-5-16,1 6-25 0,0-2-11 0,1 4-9 0,3-2-11 15,5 2-8-15,-3 0-8 0,4 1-13 0,8 0-4 16,-1-1-4-16,5 0-2 0,8-4-3 0,5-5-22 15,-1 3-15-15,8-7-13 0,-2-1-20 0,3-3-72 16,2 1-42-16,-4-2-61 0,1 0-90 0,-7 3 221 16,5-2-152-16,-11 4-45 0</inkml:trace>
  <inkml:trace contextRef="#ctx0" brushRef="#br0" timeOffset="94017.79">13930 3881 1163 0,'-7'4'584'0,"-2"4"-325"0,0-2-153 0,-1-2 21 15,1 1-11-15,1-2-6 0,-2 3 1 0,2-3-14 16,-1 2-12-16,4-2-22 0,-2-1 8 0,1 4 0 15,2-1-2-15,0 1-4 0,-2-4-12 0,1 2-5 16,-1 1-7-16,0-2-4 0,0 1-12 0,-1-1-6 16,1 1-7-16,-3-1 0 0,2 3-6 0,-1-3-2 15,1 3-4-15,0 3-1 0,2-1-5 0,0 1 0 16,4 1-1-16,0 2-1 0,4 0-2 0,2 3 3 16,4 0 1-16,0 1 0 0,0-2 1 0,5-2 3 0,2 5 1 15,0-2-1-15,-1-1 2 0,-1 0 0 0,0 1 1 16,0-1 2-16,-4 3 2 0,3 0 1 0,-8-2 3 15,-4-2 8-15,0 4 2 0,-3-5-2 0,-4-1 4 16,-6-1-1-16,0 0 0 0,-5-4-5 0,0-1-8 16,-2-4-59-16,-1 2-41 0,3-6-59 0,-1-3-110 15,9 0 189-15,-5-3-141 0,14-6-59 0</inkml:trace>
  <inkml:trace contextRef="#ctx0" brushRef="#br0" timeOffset="94933.05">11082 6045 1023 0,'1'-10'510'0,"0"2"-255"0,1-1-132 15,-1 3 60-15,1-2-11 0,-1 1-11 0,0 0-5 0,-1 1-30 16,2 2-17-16,0 1-14 0,-2 0-15 15,1 3-24-15,-1 0-9 0,5 9-9 0,-2 0-7 16,0-3-17-16,4 13-1 0,0 4-5 0,-2 0-1 16,4 2-5-16,-3 2 1 0,2 2-1 0,5 3 0 15,4 2-1-15,-3 0-1 0,6-11 1 0,-1-4-2 16,0 0 1-16,3-9-2 0,0-10-1 0,4-12 0 16,-3-4 2-16,2-13 0 0,0-2-1 0,2-9-43 15,2-3-44-15,1-6-77 0,2 4 276 0</inkml:trace>
  <inkml:trace contextRef="#ctx0" brushRef="#br0" timeOffset="158348.09">17026 1933 718 0,'-8'-5'373'0,"2"0"-176"0,-1 2-94 15,-1 1 41-15,2-1-14 0,0-3 6 0,2 1-7 16,-1 0-4-16,2 0-10 0,-1-2-1 0,0 0-18 15,1-1-3-15,1 1-7 0,1 1-5 0,-4-1-24 16,2 0 4-16,-6-1-16 0,4 1-9 0,-2 2-7 0,-6-1-11 16,-6 2-6-16,1-1-9 0,-1 3-3 0,-2 2-12 15,-5 7 7-15,-7 0-3 0,-5 11 0 0,1-5-1 16,4 9-1-16,-2 5 0 0,0 0 0 0,3 5 0 16,5 0 1-16,8 5 0 0,1-1-3 0,8 1 4 15,4-1 0-15,9-4 3 0,-2 1-1 0,15-7-1 16,-3 2 1-16,8-12 2 0,-1 4 2 0,10-10-1 15,-4 0-1-15,4-1 1 0,3-8 2 0,-2 3 1 16,-2-4 1-16,-4 5 3 0,-1-4 2 0,-9 0 2 16,-2 1 3-16,-3 0 2 0,-16 2 1 0,-2 2 5 15,1 1-1-15,-6 0 0 0,-5 1-2 0,-5 3 1 0,-4 4-1 16,-2 0-3-16,0 1-1 0,6-2-4 0,-5 1 0 16,2 1-2-16,4-4-1 0,4-1-2 0,4-3-2 15,1 0-1-15,3-3-5 0,3-4-7 0,4-1-23 16,-2-1 11-16,8-8-46 0,-3 4-21 0,5-8-90 15,1 2-68-15,7-4 171 0,-1 3-128 0,2-3-87 16</inkml:trace>
  <inkml:trace contextRef="#ctx0" brushRef="#br0" timeOffset="158605.95">17311 1693 1239 0,'7'-15'608'0,"0"2"-364"0,-3-1-82 0,-2 7-10 0,-2-1-82 16,3 2 45-16,-3 3-45 0,-3 3-16 16,2 0-13-16,-2 8-12 0,-4 7-13 0,2-3-6 15,-3 11-10-15,-4 6-3 0,0 1 2 0,-5 11-1 16,2 3 1-16,-1 4 0 0,1 2-7 0,2 3-8 15,1 0-8-15,2-6-22 0,2 6-12 0,6-13-14 16,0 4-14-16,0-11-44 0,2 1-13 0,3-12-24 16,1-1-42-16,1-2 135 0,1-6-85 0,-5-1-17 15</inkml:trace>
  <inkml:trace contextRef="#ctx0" brushRef="#br0" timeOffset="158826.19">17070 1985 1120 0,'-9'-12'551'0,"5"9"-300"0,-3-1-152 0,5 4 44 16,0 1-3-16,5 3-16 0,2 1-15 0,4 0-39 15,5 3-9-15,4-3-4 0,6 4-4 0,4-3-19 16,9-1-5-16,-1-5-7 0,-1 2-6 0,-1-2-12 16,-3 0-14-16,5-3-48 0,-3-2-28 0,-7-1-30 15,-3 2-41-15,0 1-60 0,5-1 136 0,-6 1-115 16,3-1-12-16</inkml:trace>
  <inkml:trace contextRef="#ctx0" brushRef="#br0" timeOffset="159057.93">17487 1965 1189 0,'-12'6'520'0,"3"6"-325"0,-1 2-123 0,4 5 54 16,2 2-34-16,1 2 3 0,3 5 2 0,0-4-27 0,5 2-9 0,5 0-1 15,1-1-7-15,0-4-26 0,6-2-6 0,1-2-7 16,6-2-2-16,2-8-3 0,2 4-1 0,2-8-3 15,-2-5 2-15,3-1-1 0,0-9 1 16,-5 1 1-16,-4-9 3 0,5 2 1 0,-12-5 0 16,1-4 1-16,-4 4 0 0,-1-1 2 0,-5 2-2 15,1-2 0-15,-3 3-4 0,1-3-9 0,-5 8-12 16,-2-3-10-16,0 4-28 0,-2-1-15 0,1 5-22 16,1 2-26-16,-2 2-168 0,1 2 208 0,6 5-118 15,2 0-70-15</inkml:trace>
  <inkml:trace contextRef="#ctx0" brushRef="#br0" timeOffset="159988.69">18353 1693 1085 0,'-2'-5'556'0,"2"-1"-292"0,-3 1-156 0,3-2 117 16,1 4-124-16,-1 3 2 0,0-3 1 0,1 1-26 15,-1 2-17-15,-1 0-9 0,1 2-10 0,-1 1-14 16,0-1-8-16,1 2-15 0,-1 5 0 0,-2-2-2 16,3 5 0-16,0 2-3 0,-3 4 1 0,2 2-1 15,-2 3 0-15,-1 6-1 0,1-1 1 0,1 2 0 16,2 6 0-16,-4 0 0 0,2-1 1 0,0-1 0 16,2-2 0-16,1 1 1 0,0-1 0 15,0-3-1-15,-1-8 0 0,1-1 2 0,3-2-2 0,-3-7 1 0,0 0 1 16,0-3 1-16,-1-6 1 0,1 2 1 0,-1-2 0 15,-1-2 1-15,-2-7 2 0,1 2 1 0,-3-4-3 16,-5-3 1-16,3-1-2 0,-3-4-4 0,-3 1-3 16,2 0-10-16,-3-2-1 0,0 2-3 0,-1 0-2 15,-1 3-1-15,-2 2 0 0,1 1 3 0,-4 3 1 16,-1 1 3-16,0 2 2 0,-2 8 4 0,2 2 3 16,3 7 2-16,-5-4 1 0,9 15 1 15,0-2-1-15,2 7 4 0,4 3-1 0,5 0-2 0,0-2-1 16,2-1-1-16,8-6-1 0,7 3-1 15,3 2 2-15,3-9-1 0,5-4 1 0,0-1 0 0,8-1 0 16,4-4-2-16,2 2 2 0,-6-6 0 0,1-4-1 16,-2 2 1-16,1-5-2 0,-4 1-1 0,-3-5 1 15,0-3 1-15,-5-2-1 0,-1-5 1 0,-3 0-1 16,1 2 2-16,-3-6 3 0,-2 1 2 0,-1-5 0 16,-1 3 1-16,-2-2-1 0,1-1 0 0,-4 1 0 15,2-2-1-15,-5 2 0 0,2 0-3 0,-2 4 1 16,-2 0 1-16,-3 4-1 0,2 3 1 0,-2 1 0 15,-3 10-3-15,-1 1-2 0,-2 1 2 0,1 3 0 16,-2 5 0-16,-1 6-2 0,-3 5 2 0,-3 8 2 16,2-3 2-16,2 2-1 0,-1 6 1 0,1-3-2 15,2 4 0-15,2-4 1 0,5-3-4 0,2 2-2 16,2-6 2-16,3 0 0 0,6-8-1 0,-1 5-2 16,5-13 1-16,1 3 0 0,6-5 2 0,-3 0-2 15,6-8-1-15,0-2 2 0,1-3 0 0,5-4 2 16,-1 0 0-16,0-4 0 0,-4-2 2 15,2-2 1-15,-3-1 0 0,-1 0 1 0,-6 1 0 0,1-1-1 0,-1-4 0 16,0 1 0-16,0 1-1 0,-1 1 0 0,-2 2-1 16,1-1 1-16,-3 4 0 0,1-3 2 0,-6 11 2 15,-1 2 6-15,1 2 0 0,-4 5 0 0,-2 7 0 16,-3 5 0-16,1 1-2 0,-5 7 2 0,1 3-3 16,0 6-6-16,-2-2 0 0,2 6 0 0,-2-4-2 15,2-1 0-15,0 3 3 0,6-9-4 16,-3-1 3-16,2-4-3 0,2-5 2 0,2-4 1 15,-1-1 2-15,5-5 5 0,-4-4 2 0,3-8 2 16,1 1 3-16,-1-1 4 0,2-10-2 0,5-3 2 16,-1 0-2-16,-1 2-5 0,2-3-3 0,1 1-1 0,5-6-4 15,1 1-3-15,0 0 0 0,-1 3-3 0,5 3 0 16,-5-2 0-16,4 3 1 0,-4 6 0 0,-3 6 2 16,1 3 1-16,-6 7 2 0,-4 6 1 0,-7 10 0 15,3-3 1-15,-8 19-1 0,0-2 0 0,-2 4-2 16,-3 3 0-16,0 6-4 0,1-2-1 0,5 1-32 15,-2-1-21-15,4-9-20 0,-1 0-24 0,3-5-24 16,6-13-34-16,4-2-168 0,0 0 217 0,2-11-119 16,5-3-52-16</inkml:trace>
  <inkml:trace contextRef="#ctx0" brushRef="#br0" timeOffset="160284.85">19388 1870 1226 0,'-4'-1'473'0,"1"0"-286"0,2-2-113 16,-2 2 96-16,7-1-85 0,-1 2 1 0,4 0-2 16,-1-4-1-16,3 4-7 0,0-4-6 0,-1 3-5 15,1 2-27-15,1 3-3 0,-1 0-5 0,-1 5-2 16,-3 12-11-16,1-7-4 0,-7 19-3 0,1-1 0 15,-1 7-1-15,-3 0-2 0,-1 13-7 0,-2-4-19 16,0 2-58-16,1 2-20 0,-2 1-22 0,1-3-19 16,0-7-15-16,-2-7-15 0,3-4-27 15,0 3 9-15,-2-8 48 0,5-13 10 0,-1-3 9 0,-1-2-33 16,3-9-12-16,0 0 97 0,1-4-41 0,0-9-37 16</inkml:trace>
  <inkml:trace contextRef="#ctx0" brushRef="#br0" timeOffset="160412.26">19303 2128 1195 0,'-9'-18'560'0,"3"17"-320"0,1-2-147 0,3 4 50 16,2 5-11-16,9 2-10 0,0 0-13 0,1 1-35 15,12 1-9-15,8-2 6 0,-2 0-3 0,3 0-24 16,6-4-5-16,-5-3-4 0,14 0-5 0,4-6-5 16,-2 0-9-16,-8-4-48 0,13-5-247 0,-5 0 241 15,6-4-125-15,12 1-119 0</inkml:trace>
  <inkml:trace contextRef="#ctx0" brushRef="#br0" timeOffset="167194.21">20920 1870 208 0,'1'-2'219'0,"3"0"-32"16,3 0-74-16,-1 1 51 0,1 0 1 0,-2-1-14 15,2 0-12-15,-3-4-10 0,5 2-6 0,-3-3-6 16,-1 0-4-16,2 0-4 0,-2-1-3 0,0 1-16 16,0 1-6-16,0-1-9 0,1 2-5 0,-1 1-21 15,-1 2-10-15,-3 0-5 0,-2 1-7 0,1 0-9 0,-8 1-4 0,5 2-1 16,-3 0-2-16,-3 0-7 0,2 4 0 15,-3-4 0-15,-3 2-1 0,-2 3-1 0,4 0 1 16,-3-2-2-16,-2 1 0 0,-4-3 0 0,2 4 0 16,3 1 0-16,2 0-1 0,-2-5 0 0,2 3 0 15,2 0 1-15,3-1-1 0,-1 2 0 0,6-6-1 16,-2 3-1-16,4-2 0 0,-1 2-1 0,6-1-1 16,-1-1 0-16,4 0 2 0,0 3 0 0,7 0-1 15,-1 0 2-15,3 1-1 0,4 1 2 0,1 3 0 16,5 0 0-16,-4 0 0 0,-1 4-1 0,-2 4 1 15,2-2 0-15,-1 2 0 0,-7-1 1 0,0 3-1 0,-8 6 1 16,-3 2 0-16,4-1 2 0,-6-4-2 0,-5 6 3 16,-5-3 5-16,-1 1 2 0,0-4 11 0,-6-7 18 15,-2 0 7-15,-3-4 7 0,-5-3 6 0,2-9 10 16,0 3 2-16,1-10-4 0,-1 0-7 0,3-4-19 16,-1 2-6-16,11-6-9 0,-1 1-4 0,3 0-17 15,3-1-2-15,4 2-4 0,-2 1-2 0,3 1-9 16,2 1-20-16,2 1-124 0,2 3-112 0,-1 1 210 15,1 2-148-15,3 1-85 0</inkml:trace>
  <inkml:trace contextRef="#ctx0" brushRef="#br0" timeOffset="167709.46">21603 1972 1273 0,'-5'-3'523'0,"1"1"-318"0,3 1-112 0,0 0 16 16,0-2 0-16,0 3-10 0,1-1-16 0,0 1-7 16,1 0-14-16,0 0-28 0,1 2-6 0,2 2-7 0,1-1-5 15,3 1-5-15,-1 1-2 0,2-2-7 0,2 2 0 16,-1-2-3-16,1-1-10 0,1 3-9 0,2-2-67 15,-1-1-37-15,0 1-55 0,-3 0-119 0,-1-1 208 16,1 0-153-16,-10-1-56 0</inkml:trace>
  <inkml:trace contextRef="#ctx0" brushRef="#br0" timeOffset="167833.94">21566 2210 1227 0,'13'3'499'16,"-8"3"-329"-16,14-5-109 0,6-1 0 0,2-3-7 15,6 0-3-15,3-1 1 0,1 0-157 0,2 2 103 16,2-4-61-16,2-4-65 0</inkml:trace>
  <inkml:trace contextRef="#ctx0" brushRef="#br0" timeOffset="168691.44">20329 3083 1126 0,'3'-5'404'16,"-4"6"-292"-16,-4 1-72 0,-2 9-4 0,0 0-4 16,2 0 4-16,-5 11 1 0,-1 8-6 15,0-2-11-15,1 2-8 0,-1 5-5 0,1-2 0 0,-1 8-3 16,3-1 0-16,-2 3-2 0,4-9 0 0,1 1 2 15,-1 0 1-15,2-3 0 0,1-8 1 0,1-7 1 16,1-1 0-16,1-9 2 0,0-5 3 0,2-7 2 16,-1-1 1-16,3-14 3 0,1 2 3 0,-2-7 2 15,3 1 0-15,-1-8-3 0,1 0-1 0,-2-3-1 16,1 1-3-16,1-1-4 0,1 1-4 0,-1 1-3 16,1 0-3-16,2 2 0 0,-2 3-1 0,0 3-1 15,1 8-1-15,-1 4-2 0,1-3 2 0,-1 8 0 16,-3 7 2-16,1 6 0 0,0 5 4 0,-1 12 1 15,0-6 0-15,-1 7 3 0,-1 5 0 0,3 3 0 16,-2 1-1-16,0-1 0 0,3-2-1 0,-2 0-1 16,3-1 1-16,5-5-1 0,3-5 2 0,-4 2 2 15,11-14-1-15,-4 0 6 0,1-6 12 0,2 2 4 16,-5-16 3-16,4 3 6 0,-3-7 3 0,-1-3-1 16,1-1 1-16,-1 0-3 0,0 1-15 0,-3-1-4 0,1-4-3 15,0 1-6-15,-3 4-6 0,-4 0 0 0,1 3-2 16,-1 1-2-16,-3 6 3 0,0-4 0 0,-2 11-2 15,-2 3-2-15,0 1 0 0,-4 6 0 0,-5 4-1 16,1 8 6-16,-3-2 0 0,-3 9 1 0,2 3 4 16,-7 4 5-16,3 0 2 0,-2 6-1 0,3-3 2 15,6-1-7-15,-3 3 0 0,9-10-2 0,-1 1-3 16,9-8-2-16,-2 2-3 0,10-16-1 0,2 2 0 16,1-8-7-16,4-7-14 0,6-7-23 0,-4 1-28 15,1-3-31-15,2-7-39 0,6-3 93 0,0 2-76 16,-6-1-20-16</inkml:trace>
  <inkml:trace contextRef="#ctx0" brushRef="#br0" timeOffset="169106.3">20916 3260 1118 0,'-10'12'488'0,"-2"1"-296"0,0-1-119 15,2 4 19-15,1 1-2 0,3 1 0 0,1-1 5 0,-1-3-44 16,6-3-14-16,1 4-3 0,1 0-5 0,1-6-14 15,4-1-5-15,1-3-3 0,3-1-1 0,4-2 0 16,-1 3 2-16,-4-8-3 0,5-3 4 0,-2 0-2 16,0-2-1-16,1-1 4 0,-1-4-1 0,-6-2 0 15,4 0-2-15,-1 4 1 0,-2-5-3 0,2 4 2 16,-5 1 0-16,0 1-2 0,-4 4 4 0,4-2 4 16,-1 8 2-16,-4-2 3 0,0 9 8 0,-1-4 0 15,-3 11 2-15,0 1 3 0,3 5-6 0,-4 5-3 16,1 1-1-16,3 0-4 0,-4-2-6 0,8 0-3 0,1 1 0 15,-1-3 1-15,1-4 0 0,3-6 0 0,3-1 0 16,4-5 9-16,2-12 4 0,-3 4 5 0,2-10 0 16,5-5 1-16,-1-3 2 0,0-7 2 0,0-1-1 15,-2 0-8-15,1-1-2 0,0-1-4 0,-3 3 0 16,-2-1-6-16,2 2-1 0,-5 4-3 0,3-2 0 16,-6 5-1-16,0-1-1 0,-3 5-2 15,0 2 1-15,-1 4 1 0,-3 4 0 0,-3 1-1 0,-3 0-2 16,5 4 1-16,-2 4-1 0,-4-1-16 15,3-1-28-15,-1 1-35 0,2 1-58 0,0-3-88 0,2 3 163 16,-1-3-116-16,-2-1-56 0</inkml:trace>
  <inkml:trace contextRef="#ctx0" brushRef="#br0" timeOffset="169726.56">22048 3077 871 0,'-5'-3'471'0,"2"-5"-219"0,-1 1-138 0,2 1 86 16,0-3-77-16,0 2-13 0,-1 3-6 0,0 0-31 15,0 0-19-15,-3 3-18 0,2 1-11 0,-4 0-12 16,2 2-4-16,-1 7-4 0,-4-3-1 0,3 2-4 16,-3 4-1-16,1 1 0 0,3 1-1 0,1 0 0 15,-2 1-1-15,1-1 1 0,3 4 0 0,2-4-1 16,0-1 1-16,2 5-1 0,-2-6 1 0,5 0-1 15,0 1 1-15,5-3 1 0,1-2-2 0,-1 2 2 16,5-5 0-16,0 1 1 0,0-1 1 0,0 3 1 16,0 0 2-16,-2 1 2 0,-4 2 9 0,0 0 1 15,-4 1 4-15,-2 1 2 0,-2 5 3 0,-2-3 0 16,-6 2 0-16,0-1-2 0,-3 1-4 16,2 0-2-16,-3-1-3 0,0-2-3 0,2-3-1 15,-1 0-2-15,4-4 0 0,-3-3-3 0,4-1-3 0,4-4-2 0,0-5-18 16,-1 1-14-16,0-4-14 0,2 0-22 0,0-2-25 15,5 0-106-15,4-3 143 0,-4 0-99 0,8 3-33 16</inkml:trace>
  <inkml:trace contextRef="#ctx0" brushRef="#br0" timeOffset="169961.79">22372 2979 1142 0,'3'-6'498'16,"-3"-1"-291"-16,4 4-124 0,-4 3 31 0,1 6-30 15,-1-2 1-15,-1 9-13 0,1 6-16 0,-9 4-35 16,5-1-4-16,-5 16-5 0,0-6 0 0,0 5-6 16,-3 1-3-16,3 3-2 0,-4 1-6 0,4-2-35 15,2 0-12-15,5-5-16 0,0 2-15 0,1-8-30 16,2-3-13-16,2-12-12 0,-2 3-8 0,3-6 13 15,1-8-14-15,-1-3 84 0,3-2-45 0,-5-4 10 16</inkml:trace>
  <inkml:trace contextRef="#ctx0" brushRef="#br0" timeOffset="170114.78">22184 3204 984 0,'-10'-12'482'0,"-1"13"-254"0,0-2-132 0,4 4 43 0,0 0-15 16,2 8-13-16,3-3-11 0,1 2-40 0,2 0-13 15,6 0-10-15,0 1-6 0,-1-4-14 0,10 0-4 0,11 1-5 16,-6 1-3-16,2-3-22 0,6 0-36 0,5-2-47 16,1-1 78-16,4-2-50 0,0 2-36 0</inkml:trace>
  <inkml:trace contextRef="#ctx0" brushRef="#br0" timeOffset="170380.96">22532 3312 1382 0,'-13'3'540'16,"-1"-2"-359"-16,3 4-119 0,2-1 4 0,1 3 15 16,-2 0 0-16,5-1 3 0,-1 4-16 0,2-1-13 0,-1 4-4 15,7 2-7-15,-2 1-4 0,3-3-23 0,8 1-3 16,-3 1-5-16,6-1-2 0,4-6-3 0,5-3-3 16,-1 1 0-16,3-6-1 0,4-8-1 0,5-3 0 15,0-2 1-15,5-4 1 0,-1 1-1 0,-6-8 5 16,5 0 1-16,-15 3 2 0,1-1 2 0,-9 1 0 15,4 1 0-15,-14 4-2 0,-4-3 2 0,0 6-16 16,-2 2-17-16,-3 2-18 0,-2 1-23 0,-2 1-24 16,-4 7-35-16,2 0-149 0,-1 0 192 0,-3 3-120 15,2 2-54-15</inkml:trace>
  <inkml:trace contextRef="#ctx0" brushRef="#br0" timeOffset="171269.87">23156 2989 1239 0,'9'-7'597'0,"1"2"-355"15,-4-4-146-15,-1 3 10 0,1 2 0 0,-3-2 5 16,8 4-12-16,-6-1-17 0,1-1-13 0,1 4-19 16,-5 0-2-16,3 2-10 0,-1 2-6 0,5 2-4 15,-9 1-8-15,4 1-4 0,-4 2-4 0,-1 2-3 16,-2 3-6-16,3 2 0 0,-5 4 0 0,-3 2-2 15,-1 1-1-15,3 3 0 0,-6 3-1 0,-2-3 0 16,6 2-1-16,-3-1 1 0,4 0-4 0,-1-3-1 16,1-2 0-16,2-2 0 0,4-5 1 0,-2-1-2 15,2-3 2-15,1-7 0 0,3 0 2 0,-2 0 2 16,1-5 0-16,0 0 2 0,0-2 0 0,1-3 2 16,-1-3 0-16,0 2 2 0,-2-6-2 0,-2 0 3 15,-1-2-1-15,-2 0 0 0,0 0 0 0,-4-2 1 16,-1 1-3-16,0 0 0 0,-2 0 0 0,2 1-3 15,-3 0 0-15,1 1-1 0,-1 6-2 0,-1 2-2 16,1-1 0-16,-1 12-2 0,-1 1 1 0,1 6-2 16,1-2 1-16,1 10-1 0,-1-2 1 0,2 7 0 15,-1 1 2-15,6 1 1 0,5 1-2 0,-4-3 4 0,11-1-2 16,2-2 3-16,0 0 0 0,6-4 1 16,1-9 0-16,5 0 0 0,0-5 0 0,6-5 0 15,0 0 2-15,-2-4-2 0,3-6 3 0,0 0-2 16,-1-5 1-16,1-1 1 0,-3-3 1 0,-1-1-1 15,-1 0 1-15,-2 1-1 0,-3-2 0 0,1 0 0 16,-6 1-1-16,3-1-2 0,-2 2 0 0,-2 0 1 16,-2 5-2-16,-1-2 1 0,-3 3-1 0,1 4 1 15,-2 1-1-15,-3 3-1 0,-2 5 1 0,-2 2 0 16,-7 2 0-16,0 4-1 0,2-1 1 0,-5 10 1 0,-1 4 0 16,-2-2 0-16,0-2 2 0,3 7-1 0,0-1 1 15,0 4-1-15,1-4-1 0,-1 3 0 0,6-9-2 16,7 0 1-16,-4-2-2 0,7-4-1 0,5-4 1 15,6-5-2-15,-3-2 0 0,6-5 1 0,0-4 0 16,2-4-1-16,3 0 2 0,-1-4 2 0,-1-1-2 16,-4-3 3-16,9 2 0 0,-9 2 1 0,1-3 0 15,-2 0 1-15,-1 1-2 0,1 4 1 0,-2-1 2 16,-1 3-2-16,-4 6-1 0,1-4 0 16,-1 1 2-16,-1 7-1 0,-3 1 1 0,0 2-1 0,-4 3 1 15,-1 10 1-15,0-5 0 0,-4 9 0 0,-1 5-2 16,-3 0 3-16,-2 6-1 0,1-1 1 0,-1 3-1 15,0 0-1-15,2-1-1 0,2-2 1 0,3-5-1 16,2-1 0-16,2-6 0 0,2-4 0 0,4-6 1 16,0 1 1-16,3-10 1 0,1 0 0 0,1-5 2 15,-1-1 0-15,2-10-1 0,1 2 1 0,0-1 4 16,4-6 1-16,0 5 0 0,-1-4 0 0,-1 3-1 0,6 5 1 16,-1-3-2-16,-2-1 0 0,-3 5-5 15,-2 1-1-15,1 6-1 0,0 0 1 0,-9 5 1 16,2-3-1-16,-1 11 3 0,-5 3-2 0,0 4 1 15,-5 4 0-15,-4 7-1 0,1 8 1 0,-3 1-3 16,-5 6 1-16,0 1-3 0,5 2-17 0,-1 1-21 16,7-9-30-16,-1-2-26 0,5-8-89 0,0 4-57 15,11-21-132-15,3 3 246 0,6-13-220 0,7-6-85 16</inkml:trace>
  <inkml:trace contextRef="#ctx0" brushRef="#br0" timeOffset="171632.91">24076 2882 1263 0,'0'-2'540'0,"0"0"-338"0,-1 4-124 15,-1 1 18-15,2 0 4 0,-1 4 4 0,0-2 7 16,0 5-25-16,0 0-7 0,-1 2-4 0,-1-2-6 16,-2 6-17-16,1 0-7 0,-3 6-5 0,0-1-9 15,0-2-17-15,0 11-7 0,-3 6-3 16,0 0-1-16,-2-3-2 0,1 5 0 0,0 1-1 0,-2 10-11 15,0 1-3-15,-2-2-14 0,3-8-23 0,2 4-22 16,0 2-13-16,4-4-16 0,1-4-13 0,3-13-23 16,-1 0-10-16,3-7 0 0,3-4 8 0,0-11-15 15,0 1 12-15,1-14 14 0,-1-4 14 0,1-4 39 16,0-1 16-16,-3-7 17 0,0-1 19 0,-1-2 42 16,0-1 6-16,-2-4 0 0,0 3-1 0,0 3 0 0,-1 1-5 15,0-4 7-15,0 1 12 0,-2 5 11 16,3 4 11-16,0 3 16 0,-2-1 37 0,-1 8 11 15,0-3 12-15,3 11-8 0,2 3 2 0,-2-2-11 16,4 4-8-16,4 1-12 0,8 4-29 0,0-1-11 16,7 1-10-16,3-4-3 0,10 1-16 0,0-1-4 15,7-2-6-15,-2 0-6 0,4-2-83 0,0 0-88 16,0-4 131-16,2 2-86 0,-8-1-84 0</inkml:trace>
  <inkml:trace contextRef="#ctx0" brushRef="#br0" timeOffset="172238.09">24416 3270 904 0,'0'-12'434'0,"-1"0"-226"0,0-1-111 0,-2 7 61 16,-1-1-41-16,-1 4 3 0,-2-2 6 0,0 3-23 16,0 1-17-16,-4 6-13 0,0 0-12 0,-1 5-18 15,0-3-9-15,-3 15-9 0,1-4-6 16,0 11-10-16,-1 3-3 0,5 4-3 0,2 0 0 15,3 5-11-15,4 1-14 0,8-3-18 0,-1-1-26 16,4-6-28-16,8-6-37 0,6 2 86 0,0-2-71 16,-2-7-17-16</inkml:trace>
  <inkml:trace contextRef="#ctx0" brushRef="#br0" timeOffset="172521.96">24519 3268 755 0,'10'-9'416'0,"0"2"-185"0,0 4-124 16,-4 2 79-16,4-1-77 0,2 0 4 0,-1 2 6 15,4 2-12-15,-3 3-32 0,-5-1-3 0,6 4-4 16,-4 1-5-16,1 8-12 0,-3-3-3 0,-6 10-8 15,5 0-5-15,-6 5-16 0,2 0-2 0,-1 12-5 16,-1-4 1-16,0 3-5 0,-2 3-1 0,-4-6-1 16,2 2-1-16,1-6 1 0,-4-7-4 0,-4 1-5 15,3-2-9-15,-3-6-6 0,2-4-9 0,2-4-9 0,-3 1-23 16,3-7-24-16,-1 0-28 0,5-2-34 16,0-7 96-16,2 2-67 0,1-3-19 0</inkml:trace>
  <inkml:trace contextRef="#ctx0" brushRef="#br0" timeOffset="172801.98">24945 3365 1298 0,'-3'-1'610'15,"-3"-1"-349"-15,1 1-161 0,1 1 67 0,-1 1-69 0,3 1-9 0,0-2-12 16,0 0-20-16,-1 0-32 0,2 0-5 16,1 1-5-16,-1-1-12 0,2 0-19 0,0 0-29 15,2 0-34-15,2 1-125 0,0 1 159 0,2-1-99 16,1 0-70-16</inkml:trace>
  <inkml:trace contextRef="#ctx0" brushRef="#br0" timeOffset="172983.43">24837 3827 1428 0,'-2'13'592'0,"0"4"-329"15,3 5-135-15,1-2 27 0,1-1-12 0,-3 4 9 16,1-1-17-16,-1 2-27 0,-4-3-24 0,0-1-37 15,-2-2-14-15,0-3-25 0,-1 2-40 0,1-4-238 16,-1 1 230-16,0 1-122 0,4-1-113 0</inkml:trace>
  <inkml:trace contextRef="#ctx0" brushRef="#br0">16351 2572 936 0,'0'4'349'15,"1"4"-261"-15,-1-6-71 0,5-2 8 0,1 8-17 16,1-6-2-16,5 3 1 0,-1 1 1 0,0-1 0 0,2-1 1 15,4 3-4-15,-2 0 1 0,1-3-7 16,2 1-11-16,-2 0-6 0,3 0-8 0,2 3-4 16,-1-3 0-16,-1 0 0 0,1 2-1 0,-1-1 2 0,1-2 13 15,0 1 8-15,3-6 8 0,-1-1 5 0,0-6 1 16,0 4 3-16,1-13 0 0,1 5 2 0,3-4 0 16,-5-1-3-16,3 0 0 0,-5 1 0 0,1 1-1 15,-3 5-1-15,2 4 0 0,0-2 1 16,-5 1-3-16,-1 6 0 0,-2 0 1 0,5 2 6 15,-2 7 1-15,0-2 0 0,-2 0 2 0,1 4 3 16,0 1 6-16,3 1 3 0,-1 3 0 0,2-3 4 16,-4-1 3-16,3 2 3 0,-3-6 0 0,6-1 8 15,-3 0-3-15,0-6 1 0,-2-4 1 0,-1 1-10 16,4-1-3-16,-2-6-4 0,2 3-3 0,-5-4-10 16,2 2-3-16,1-1-4 0,-1 2-3 0,0-1 0 15,-1 1 1-15,-2 4-2 0,1 0-1 0,-3 1 1 0,1 3-2 16,1 3 0-16,2-1 0 0,-4 3 1 0,2 1-1 15,1 1-2-15,1 0 3 0,3 3-1 0,-1-2 2 16,1 0 0-16,3 1 1 0,1-3 0 0,2 0 2 16,0-1 7-16,-1-4 4 0,3 0 2 0,-1-3 0 15,-2-6 1-15,3-1-2 0,-2 1 2 0,0-5-4 16,0-1-4-16,3 0-6 0,-5-3-1 0,1-1 0 16,0 4-1-16,-3 1 0 0,-2-2-1 15,-3 8-1-15,1-2 0 0,-3 2 1 0,-2 7-2 16,-2 2-1-16,0 3-3 0,-3-1 2 0,-2 7-1 0,5 5 2 15,0-2-4-15,-3 3 2 0,4 2 0 0,0-1-1 0,2 2 4 16,9 0-2-16,-4 1 2 0,0-6 0 0,0-4 1 16,-1-1 3-16,3-2 2 0,2-3 3 0,-3-5 2 15,-4-1 2-15,1-5-1 0,3-6 1 0,-2 0-1 16,2 1 0-16,-1-5-5 0,-2 1 1 16,1 1-4-16,1-3 1 0,-1 4-2 0,-2 0 0 0,-1 2-2 15,-2 1-1-15,-3 5 0 0,1-1-1 16,0 2 0-16,-2 4-1 0,0 1-1 0,0 2-1 15,-1 0 1-15,1 3 2 0,1 1 0 0,4-1-2 16,4-1 0-16,-3 1 0 0,4-4 2 0,8 0 1 16,-3 0 0-16,5-4-2 0,5-2-1 0,-2 0 3 15,1-1 0-15,2 0-1 0,-1-3-1 0,0-2 0 16,1 0 1-16,-2-2 1 0,-3 1 1 0,4-2-1 16,-1 0 3-16,0 3-1 0,3 0 0 0,-7 2 0 15,4 0 0-15,-9 7-2 0,3-1-1 0,-2 7 0 16,-6 0 0-16,-5 3-1 0,-1 1 0 0,0-1 2 0,-3 7-2 15,4 0 2-15,-2 0 1 0,-4-3 2 0,3 2-3 16,3-1 3-16,0 2 1 0,2-6-2 0,-1 4 3 16,-2-9-1-16,3 0 4 0,1 2 0 0,-2-5 3 15,2-1-1-15,-1-3 1 0,1-2 3 0,2 1 0 16,-2-4 0-16,2-2-3 0,-1 0-2 0,0-1 0 16,0 1 0-16,-2 0-5 0,0-1 0 0,-1 6-4 15,0 1 3-15,-3 2-3 0,-1 1 4 0,-6 5-3 16,3 1-1-16,-2 4 1 0,-6 1-1 15,3 2 0-15,3 2-1 0,-3-3 1 0,2 2-3 0,-1 2 1 16,2-1 1-16,2-3 0 0,-4 0 0 0,8 0 2 0,-9-5-1 16,6-1 0-16,0 2 1 0,6-4-1 0,-4-6-2 15,6 1 1-15,-2-4-1 0,1-1-1 0,6-1 2 16,-5-3-2-16,2-2 0 0,-3-1 1 0,1 2-2 16,2 1-1-16,-3 1-1 0,-1 0-1 0,-2 2-6 15,1-1 1-15,-3 3-1 0,1 2 0 0,-2 2 2 16,-1-1 0-16,-2 1-1 0,1 2 1 0,0 0 3 15,0 3-1-15,0 0-1 0,-1-1-1 16,1 0-1-16,3 3 1 0,-1-3-1 0,2 0 1 16,-2-1 3-16,2 0 1 0,1-1 2 0,1 0 1 0,0 0 3 15,1-1 1-15,-1-1 2 0,1-1 3 16,0 1 1-16,1 0 2 0,-3-3 0 0,2 2 4 16,3 0 1-16,-3 0-2 0,-1 0 2 0,1 3-3 15,-1-3 0-15,1 7-4 0,0-1 0 0,-2 2-1 16,-1 1-1-16,-1 5 0 0,2 1 0 0,-2 2-2 15,2 4 1-15,-2-2 1 0,2 2 0 0,-2 0-2 16,-1 2-1-16,1-7 0 0,2 2-1 0,-5-4 0 0,3-1 0 16,2-3 1-16,-2-1-1 0,1-5 0 0,-1-1 1 15,2 1-1-15,-1-5 3 0,2-3-2 0,-1 0 2 16,0 0 0-16,1-2-1 0,2 2 1 0,-1-3 1 16,1 0 2-16,0 0-4 0,-3 1 2 0,0 1-2 15,-3 0 1-15,2 3-1 0,-1-1 0 0,0 5-2 16,-2 0-2-16,0 2-1 0,0 0-4 0,-1 0-3 15,4 4-3-15,-4-2-12 0,1 0-9 0,1 1-9 16,0 1-3-16,0-3-1 0,-1 1-1 0,3 2-4 16,-5-3-1-16,4 0 9 0,-1-1 9 0,-2 1 5 0,3-2 3 15,-1-5 5-15,-2 2 2 16,7-2 9-16,-1 0 4 0,-3-3 2 0,3-1 5 0,-1-2 5 0,2 3 6 16,1 1 1-16,-3-1 3 0,1-1 0 0,-1 1 2 15,3 3-1-15,-2-1-1 0,4 3-1 16,-3 2-5-16,0-2 1 0,1 4-6 0,-2 1 1 15,1 0-1-15,2 3 3 0,-7-2 2 0,3 1 4 16,-1 3 7-16,-2-2 0 0,-1 2 2 0,2-1 2 0,-3 0-2 16,3 0-2-16,2 0-2 0,-2 0-5 15,-2-3-5-15,3 0 0 0,-1-3 3 0,3 0 4 16,3 0-1-16,-2-1 2 0,-1-1 0 0,0-5 1 16,3 2 2-16,-1 1-2 0,1-2-4 0,-2-1-5 15,-2 0 1-15,2 0-1 0,-2 2-1 0,-1 0-1 16,-1 1-1-16,-5 3-1 0,1 0 1 0,-2 1-1 15,-1 0 0-15,4 5 0 0,-6-1-1 0,2 2-1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48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5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24575,'1'36'0,"7"46"0,-5-66 0,7 21 0,1 7 0,-9-24 0,-1 0 0,-1 38 0,-1-17 0,1-32 0,-2 0 0,-2 15 0,-2 16 0,6-25 0,0 0 0,-1 2 0,-5 23 0,3-21 0,1-1 0,1 1 0,0-1 0,4 33 0,-2-44 0,0 0 0,1 1 0,5 11 0,-4-11 0,-1-1 0,0 0 0,2 12 0,-4-17 0,1 0 0,-1-1 0,0 1 0,0 0 0,0 0 0,1-1 0,-1 1 0,1 0 0,0-1 0,0 1 0,-1-1 0,2 1 0,0 2 0,-1-4 0,0 1 0,1 0 0,-1-1 0,0 1 0,0-1 0,0 1 0,1 0 0,-1-1 0,1 0 0,-1 0 0,0 0 0,0 0 0,0 0 0,1 0 0,-1 0 0,1 0 0,-1 0 0,2-1 0,78-4 0,-35 3 0,-2-4 0,-32 4 0,-1 1 0,0 0 0,1 0 0,-1 1 0,15 1 0,49 7 0,146-4 0,-124-6 0,-35 2 0,66 1 0,-55 11 0,-60-10 0,2 1 0,-2 1 0,23 8 0,-18-6 0,22 6 0,101 15 0,-64-14 0,-36-7 0,21 3 0,-1-2 0,64-3 0,186-4 0,-233 5 0,-14 1 0,241-4 0,-176-3 0,-128 1 0,0 0 0,0 0 0,1 0 0,-1 0 0,0 0 0,1 0 0,-1-1 0,1 1 0,-1 0 0,0 0 0,0-1 0,0 1 0,1-1 0,-1 0 0,0 1 0,0-1 0,0 1 0,0-2 0,0 2 0,0-1 0,2-2 0,-3 2 0,1-1 0,0 0 0,-1 0 0,0 0 0,1 1 0,-1-1 0,0 0 0,0 0 0,0 0 0,0 0 0,0 0 0,0 0 0,-1 1 0,1-1 0,-2-3 0,-44-134 0,18 62 0,18 46 0,2 12 0,2 0 0,1 0 0,-4-24 0,4 16 0,-1 0 0,-2 1 0,-15-39 0,18 51 0,1 1 0,1-1 0,0 0 0,1 0 0,1 0 0,0 0 0,1 0 0,2-24 0,0 33 0,-1-1 0,1 1 0,-1 0 0,1-1 0,1 2 0,3-8 0,6-15 0,-9 14 0,0-1 0,-2 1 0,1-1 0,-1 1 0,-1 0 0,-2-14 0,1-7 0,1 32 0,0 1 0,0-1 0,0 1 0,0 0 0,0 0 0,0-1 0,0 1 0,-1 0 0,1-1 0,0 1 0,-1 0 0,0-1 0,1 1 0,-1 0 0,0 0 0,0 0 0,1 0 0,-1 0 0,0-1 0,0 2 0,0-1 0,0 0 0,-1-1 0,-1 1 0,0 0 0,0 0 0,0 0 0,-1 0 0,1 0 0,0 1 0,-1-1 0,1 1 0,-3 0 0,-164 1 0,-56-4 0,186 0 0,0 3 0,1 1 0,-78 12 0,81-9 0,0-1 0,-71-5 0,96 2 0,-61-6 0,-35 0 0,-274 6 0,288-6 0,7 0 0,-130 7 0,207-2 0,1 0 0,0 0 0,-9-2 0,8 0 0,-1 1 0,-11 0 0,2 2 0,0 1 0,-1 1 0,-19 5 0,-13-3 0,39-4 0,1 2 0,0-1 0,-17 4 0,-8 3 0,-1-2 0,-56 3 0,55-6 0,9 4-1365,22-5-5461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1168 372 24575,'-5'1'0,"0"0"0,0-1 0,1 2 0,-1-1 0,0 1 0,-8 5 0,-5 1 0,-40 15 0,1 2 0,2 3 0,-88 60 0,68-41 0,-3-2 0,-86 34 0,143-70 0,3 1 0,-1 0 0,-30 22 0,38-24 0,-23 13 0,23-16 0,2 0 0,-20 14 0,27-16 0,-2 0 0,0 1 0,1-1 0,1 1 0,-1-1 0,0 2 0,1-2 0,-1 2 0,1-2 0,-3 10 0,-32 117 0,-25 159 0,45-202 0,-12 90 0,9-50 0,15-92 0,1 36 0,3-40 0,-9 56 0,-8-11 0,5-22 0,2 1 0,-6 95 0,18 138 0,0-280 0,1-1 0,-1 0 0,1 1 0,0-1 0,0 0 0,1 0 0,0 1 0,0-2 0,6 10 0,4 3 0,27 31 0,-16-21 0,-4-6 0,2 0 0,29 21 0,27 30 0,-7 3 0,79 93 0,-33-43 0,-41-46 0,-30-34 0,2-2 0,2-2 0,1-1 0,3-3 0,86 47 0,-99-65 0,81 28 0,47 2 0,-7 0 0,77 21 0,-162-57 0,106 7 0,80-14 0,-195-8 0,286 10 0,-181 9 0,138 9 0,-238-28 0,0-2 0,74-14 0,-49 6 0,-51 5 0,95-20 0,-132 21 0,0-1 0,0 0 0,-1-1 0,0 1 0,0-1 0,0-1 0,-1 0 0,13-13 0,15-11 0,-33 28 0,142-116 0,-116 91 0,0 0 0,41-55 0,-36 41 0,3 2 0,63-56 0,-29 29 0,-44 45 0,1 0 0,1 2 0,0 0 0,61-28 0,5-3 0,-87 46 0,15-7 0,0-2 0,-2 0 0,0-2 0,32-30 0,1-10 0,108-123 0,-156 169 0,2 0 0,-3 0 0,1-1 0,-1 1 0,6-19 0,14-59 0,-20 65 0,2-9 0,-2-1 0,2-61 0,-10-66 0,1 132 0,-1 0 0,-2 0 0,-1 1 0,-18-52 0,2 23 0,-37-65 0,46 100 0,-1-1 0,-1 1 0,-1 1 0,-26-26 0,-53-69 0,10 12 0,54 69 0,2-3 0,-44-67 0,-325-487 0,299 453 0,81 114 0,9 12 0,0 1 0,1-2 0,1 1 0,0-1 0,0 0 0,-4-17 0,-69-193 0,59 165 0,-43-89 0,60 140 0,-1 0 0,0 0 0,0 1 0,0 0 0,-1-1 0,1 2 0,-2-1 0,1 1 0,-1 0 0,1 0 0,-15-6 0,8 4 0,0 1 0,-1 1 0,0 0 0,0 2 0,-27-6 0,-207-9 0,-2 18 0,105 1 0,120 1 0,1 1 0,-1 0 0,-37 11 0,37-7 0,-1-2 0,-49 5 0,4-4 0,0 2 0,-70 20 0,63-13 0,-45 7 0,-141 32 0,238-49 0,0-2 0,0 0 0,0-2 0,-42-3 0,7 0 0,-246 2 0,299 0 0,1 1 0,-1 1 0,0-2 0,0 2 0,1 1 0,-1-1 0,0 0 0,1 2 0,-7 3 0,-9 6 0,-29 23 0,-8 4 0,32-22 0,20-12 0,-1-1 0,0 0 0,0 0 0,-1-1 0,-11 5 0,13-7 23,0 1 0,0 0-1,-10 7 1,-4 1-1479,14-6-5370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24575,'0'25'0,"6"33"0,-4-47 0,5 15 0,1 5 0,-6-17 0,-1 0 0,-2 27 0,0-12 0,1-23 0,0 0 0,-3 11 0,-2 11 0,5-17 0,0 0 0,-1 0 0,-3 18 0,2-16 0,1 0 0,0 0 0,0 0 0,3 22 0,-1-29 0,0-1 0,0 0 0,4 8 0,-3-8 0,0 1 0,-1-1 0,2 8 0,-3-12 0,0 1 0,0-1 0,0 0 0,1 0 0,-1 1 0,0-2 0,1 2 0,-1-1 0,0 0 0,1 0 0,0 0 0,0 1 0,0 0 0,0-1 0,0-1 0,0 0 0,0 1 0,-1-1 0,1 1 0,0-1 0,0 0 0,0 0 0,0 1 0,0-1 0,0 0 0,0 0 0,-1 0 0,2 0 0,-1 0 0,-1 0 0,1 0 0,2-1 0,53-3 0,-23 3 0,-2-3 0,-23 3 0,0 0 0,0 0 0,0 0 0,0 1 0,10 1 0,34 5 0,104-4 0,-88-3 0,-24 1 0,46 1 0,-39 7 0,-42-6 0,2 0 0,-2 1 0,16 5 0,-12-3 0,15 3 0,71 10 0,-45-8 0,-25-6 0,14 3 0,1-3 0,43-1 0,132-3 0,-164 4 0,-10 0 0,169-3 0,-123-1 0,-91 0 0,1 0 0,0 0 0,0 0 0,0 0 0,0 0 0,0 0 0,0-1 0,0 1 0,0 0 0,0 0 0,0-1 0,-1 1 0,1-1 0,0 1 0,0 0 0,0-1 0,-1 1 0,1-1 0,0 1 0,0-1 0,0-1 0,0 1 0,-1 0 0,1-1 0,-1 1 0,0 0 0,0-1 0,0 1 0,0 0 0,1-1 0,-1 1 0,-1 0 0,1-1 0,0 1 0,0 0 0,0 0 0,-1-3 0,-32-93 0,14 43 0,11 31 0,3 10 0,1 0 0,0 0 0,-2-17 0,2 10 0,0 1 0,-2 1 0,-10-27 0,13 35 0,0 0 0,1 1 0,0-1 0,1 0 0,0 0 0,0 0 0,1 0 0,2-16 0,-2 22 0,1 0 0,1 1 0,-1-1 0,0 0 0,1 1 0,2-5 0,5-12 0,-7 11 0,0 0 0,-1-1 0,0 1 0,-1-1 0,0 1 0,-1-10 0,1-5 0,0 23 0,0 0 0,0 0 0,0 0 0,0 1 0,-1-1 0,1-1 0,0 2 0,0-1 0,0 0 0,0 0 0,-1 0 0,1 0 0,-1 0 0,1 0 0,-1 1 0,1-1 0,-1 0 0,0 0 0,1 1 0,-1-1 0,1 0 0,-1 1 0,-1-1 0,0 0 0,0 0 0,0 0 0,0 0 0,-1 1 0,1-1 0,0 1 0,-1 0 0,1 0 0,-2 0 0,-116 0 0,-38-2 0,129 0 0,1 2 0,1 1 0,-55 8 0,56-6 0,1-2 0,-50-2 0,67 1 0,-43-4 0,-24 0 0,-193 4 0,203-4 0,5-1 0,-92 6 0,146-2 0,0 1 0,0-1 0,-6-1 0,6 0 0,-1 1 0,-8-1 0,2 2 0,-1 1 0,1 0 0,-15 4 0,-9-2 0,29-3 0,-1 1 0,0 0 0,-11 2 0,-6 3 0,0-1 0,-41 1 0,40-4 0,6 3-1365,15-4-5461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14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34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5420 5679 428 0,'-9'-4'205'0,"2"1"-92"16,2 0-54-16,-1 2 10 0,-5 1 14 0,4 1 6 15,-3 0-12-15,1 2-6 0,-1-2-6 0,-3 3-2 16,-3-1-5-16,1 0-1 0,3-1-10 0,-7 1 6 15,4-2 0-15,-1 1-1 0,1-1-2 0,1-1-3 16,-1 0-1-16,2-1-2 0,0-1-3 0,3-1-7 16,-2 0-5-16,2 0-3 0,1-3-5 0,-2 3-6 15,0-3-3-15,2 3-3 0,0 0-1 0,0 0-5 16,-1-2 3-16,-1 3-6 0,-2 1 3 0,5 1-3 16,-6-1 1-16,0 1-2 0,1 0 1 0,1 0 1 0,2-1-1 15,-5 2 0-15,4 0 1 0,0-1 2 0,3 1-2 16,-2-1 1-16,-4 0-1 0,-2 0 1 0,-1 0 0 15,3 0 0-15,-4 1 0 0,-1 0 0 0,0 2 1 16,3 1 0-16,-5 0 1 0,3 1-2 0,-1 1 1 16,1 1 0-16,-2-3 1 0,2 3-2 0,3-1-1 15,-1 2 2-15,5-1-1 0,-1-1 4 0,4 0-3 16,-2 1 1-16,5-1 0 0,-2-1 3 0,0-3-2 16,2 2 1-16,-1-1-1 0,1 0-1 15,0-1 1-15,1 0-2 0,1-1 1 0,-3 4-2 0,2 2 0 16,-2-2-1-16,2 0-1 0,-1 4 1 0,-1-1 0 0,-2 2 1 15,-1 3-2-15,2-1 1 0,-1 1 1 0,-2 3-1 16,-2-3 2-16,2 5-1 0,-2-3 1 16,1 2-2-16,-2-2 1 0,0-1-1 0,0 1 1 0,3 0 3 15,-1-1-2-15,1 0 0 0,-3-1-1 0,8-2 2 16,-3 2-1-16,5-2-2 0,-2 0-1 0,2-1 0 16,4 1-1-16,-1-3-2 0,3 3 1 15,-4-2 0-15,7-2 1 0,-1 2 1 0,1 0 3 16,-3-2 0-16,6 0 2 0,-3 0 3 0,3 2 4 15,-1 1 1-15,-3-3 5 0,1 3 0 0,2 1 2 16,-5-1 3-16,1 2-2 0,3 2-1 0,2-4-1 16,-5 2-2-16,6-1-3 0,-2 0-3 0,0-2-2 15,0 1-5-15,0-2 0 0,2 2-1 0,0-1-2 16,-2 0 3-16,5-5-3 0,-1 0 2 0,2 0-3 16,3-1 2-16,-2 0-1 0,0 0 2 0,3-2-2 15,-1 3 0-15,2 0 0 0,-1 0-1 0,-2 0 3 0,4 2-2 16,6 1 0-16,1-2 0 0,-6 1-1 0,3 0 1 15,0 2 0-15,1 0 1 0,-1-1 0 0,2 0-1 16,-7 0 0-16,-1-2 1 0,5 1 0 0,-6-3-1 16,1 1 2-16,-1 0-1 0,1-2-2 0,-4 0 1 15,2-2 1-15,1 3-1 0,-2-2 0 0,4-1-1 16,2 0 0-16,-1 0-1 0,1 0 2 0,7-1-1 16,-2 0 0-16,1-1 2 0,0 0-2 0,1 2 3 15,-5-2-1-15,0 1-1 0,-2 1 0 0,1 0 1 16,-2 1-2-16,-3-1 1 0,-3 1 0 0,1-1-1 15,2 2 0-15,-1 0 0 0,-3-2 0 0,0 3 0 0,3 0 1 16,3 1-2-16,0-1 1 0,0 4 0 0,6-1 0 16,1-2 2-16,4 1-2 0,-3 0 1 0,1-2-1 15,0 2 2-15,-3-4 0 0,3 0-2 0,-4-2 1 16,-2 1-1-16,1-1 1 0,1-1 0 0,-5-1 1 16,4 1-1-16,-4-4 0 0,1 2 3 0,-2 2-2 15,-3-3 0-15,-3 5 0 0,2-3-2 0,2 3 2 16,-3 0 0-16,5 3-2 0,-4 0 0 15,-2 0 0-15,7-1 0 0,2 0 0 0,-1 3-2 16,-4-2 2-16,2-1 0 0,1 2 0 0,1-2 0 16,-4-1 0-16,2 0 2 0,-3 2-1 0,1-3 3 15,2 0-1-15,-1-1 7 0,2-1 5 0,-1-2 3 16,0 1-2-16,1-4 6 0,-1 1-2 0,4 1 1 16,-2-1-3-16,3 5-9 0,0-3-1 0,1 4-3 15,-1 0 1-15,2 3-6 0,-2-1 0 0,-1 5 0 16,1-2 2-16,-6 4 0 0,2-1-2 0,-4 2-1 15,-1 2 0-15,1 1 1 0,-2 1 2 0,-2-1-2 0,0-1-1 0,4 0 0 16,-3 2 2-16,-1-4 2 0,0-2-3 16,-1-2 0-16,3 2 0 0,1-3 0 0,1 0 2 15,-5-3 0-15,4-2-2 0,1 0 1 0,0-2 0 16,2-3 0-16,2-1 0 0,-1 0 2 0,6-1-3 16,2-1 1-16,2 3 0 0,-1-1 0 0,0-2 1 15,-5 3-1-15,1 0 1 0,0 1 0 0,-5 4-2 16,0-2 0-16,-7 0 2 0,2 3-1 0,-2 3-1 15,2-1 0-15,-2 2-1 0,-4-1 1 16,1 2 1-16,1-1 0 0,0 1-1 0,-1-3 0 0,2 4 0 16,1-3 2-16,-2 0-1 0,1 2-1 0,-4-3 0 0,4 0 1 15,0-2-1-15,0 1 3 0,1-2-3 0,0-1 1 16,2-1 2-16,3-2-1 0,1 1 0 0,5 1-1 16,-3-1 2-16,2 1-2 0,0-1 1 0,-1-1-1 15,1-1 2-15,-3 0 0 0,-1 1 1 0,-2-1 0 16,3-1 1-16,2 2-2 0,-5-2 2 0,2 1 0 15,1-1-1-15,-3 2-1 0,3-2-1 0,-5 2 1 16,-1-1-3-16,-1 0 2 0,1 0-2 0,-1 1 1 16,-2 1 0-16,0 0 0 0,2-3 0 15,-1 3 1-15,0 0 1 0,-4 0-1 0,4 0 0 16,-1 0 1-16,-1 1-3 0,-2 2 1 0,0-4-1 16,0 2 1-16,1-1-1 0,-1-2 0 0,1 1 1 15,1 1-1-15,2-3 0 0,-2-1 2 0,4 1-2 16,11-5 0-16,-10 6-1 0,0 0 2 15,-3-1 0-15,2 1-1 0,1-1 0 0,-4 2 0 16,0-2 0-16,1 2 2 0,0 0-1 0,-3 0-1 0,-6-2 1 16,7 0-1-16,-2 2 2 0,2 0 0 0,-3-1-1 15,1-2 0-15,-5 0-1 0,8 0 1 0,0 0 1 16,-6 0 2-16,4-3-1 0,-4-2-2 0,4 1 2 16,-2 0 0-16,1-5 1 0,-4 1-1 0,0-3-1 15,1-1-1-15,2 4 0 0,-3-3 1 0,1 1-1 16,-2-1-1-16,0 5 0 0,3-2 1 0,-4 4 0 15,0 1 0-15,-3-1-1 0,2 2 1 0,-1 1-1 16,0 0 2-16,-1 0-1 0,-1 3 1 0,0 0 1 16,0-2-1-16,0 1 0 0,0-2-2 0,-3-4 4 15,-1 1-2-15,2 1 1 0,-1-4-3 0,2 1 0 0,-1-1 2 16,0-1-1-16,-3 0 2 0,3 2-3 0,2-3 1 16,-1 2-2-16,1-3 1 0,-1 0 0 0,-2 0 1 15,3-1-1-15,-2 2 0 0,5 3 0 0,-8-1-1 16,4 0 1-16,2 4 1 0,-2 1 0 0,-3 2-2 15,2-1 2-15,-8-1-2 0,1 2 2 0,2 1 0 16,-8-1-1-16,1 2-1 0,0-2-2 0,-1 2 3 16,-1 0 0-16,4 1 0 0,-6-1 0 0,4 1 0 15,-1 0 0-15,-4-1 0 0,-3 1 2 16,6-1-2-16,-3 1 0 0,-1 0 1 0,-4-2-2 16,-1 0 1-16,0 2-1 0,3 1 1 0,-1-3-1 15,-2 1-1-15,0 0 1 0,-2 2-1 0,7 0 1 16,0 2-1-16,1-2 1 0,0 0 0 0,2 1 0 15,0 2 1-15,2 0-2 0,0-1 2 0,-1-1-2 16,-1 0 1-16,-2 0-1 0,-1-1 1 0,-1 2 0 16,-4-4 0-16,-5 2 1 0,1 0-1 0,4 1 1 0,-2 1-1 0,0-2-1 15,2 2 0-15,0 0 1 0,9 0-1 16,-1 0 2-16,-3 3-2 0,1 0 0 0,0-1 0 16,1 2 2-16,-5-1-1 0,3 1 0 0,0-2 0 15,-6-1-3-15,-1 1 2 0,2 0-2 0,-4-1 2 16,2 0-2-16,2 4-2 0,-3-4 2 15,5 3-1-15,2 1 2 0,3 1-1 0,-2-2 2 0,4 1-2 16,1 0 3-16,2-3 1 0,-1 3 0 0,0-4 0 16,3 0 0-16,-1 2 1 0,1-2 0 0,2-2 1 15,-3 0-2-15,3 1 1 0,-3-3-1 0,1-1 0 16,-2 1-1-16,5-2 1 0,-2 2 0 0,-4 2-1 0,2-4 0 16,0 5-1-16,1-2 2 0,2 3-1 0,-4-1 1 15,1 0-1-15,1 0 0 0,1 2-2 0,2 2 3 16,-2-1-2-16,1 3-1 0,1 0 1 0,-3 2 2 15,-1-1-2-15,1 0 1 0,-3-5 0 0,-1 4 0 16,-1 0 2-16,0-2-1 0,1 0 0 0,3 1 0 16,-3-2 3-16,0-1-2 0,3 5 1 0,3-8 0 15,-2 0-1-15,5-1 0 0,-3 0 1 16,1-2-1-16,5 3-1 0,3 0-1 0,-3-5 1 0,2 6 0 16,0-2 1-16,-1 1 1 0,1-1-2 0,-3-1-2 15,2 0 2-15,-3 1 0 0,-1 2 0 16,0 1-1-16,-1-1 0 0,0 2-2 0,-2 1 3 15,2 1 1-15,-1 0-1 0,0 0-1 0,-1 1 0 16,1 0 2-16,-1-5 0 0,0 3-1 0,0 3 1 16,-1-3 0-16,1-2-1 0,0 1 5 0,2-1-1 15,-1 0-1-15,1 1 1 0,1-1 1 0,1-4-1 16,2 1 1-16,2 3-1 0,1-4-1 0,-1 3 1 0,2 0-1 16,-5-5 0-16,4 3 1 0,-1 2 0 0,0-3-2 15,0 3 0-15,-2 0-1 0,0 1 1 0,0 0 1 16,-1 2-1-16,-3 3-2 0,1-4 0 0,-2 3 2 15,5-1-1-15,-5 0-1 0,-1-1 0 0,5-1-1 16,0 0-1-16,5-1-1 0,-2 1-13 0,3-1-19 16,-2-1-23-16,7 0-174 0,-2 1 189 0,11 0-107 15,5-1-87-15</inkml:trace>
  <inkml:trace contextRef="#ctx0" brushRef="#br0" timeOffset="7495.37">14487 5769 784 0,'1'-8'366'15,"2"1"-203"-15,-6-2-91 0,2 0 22 0,1 0 2 16,2 1 1-16,1 0 0 0,-2 0-25 0,-1 1-8 16,3 2-4-16,-1-1-6 0,0 3-14 0,-2-3 1 15,2 4-3-15,-1 1-3 0,0 1-6 0,0 0 3 16,0 2-8-16,-1 4-2 0,-4-2-5 16,1 2-3-16,1 4-4 0,0 0 0 0,-5 3-3 15,2 1-1-15,-2 6-1 0,1-1-3 0,1-1 1 0,-4 5-1 0,-3 4-1 16,3 1-1-16,2-4 0 0,-2 3 2 0,1 1-2 15,-3 5 2-15,3 2-2 0,1 0 2 0,-1-8-1 16,0 9 1-16,-1 0 1 0,2-1-2 16,0-1 1-16,0-2-2 0,0-1 1 0,0-1 0 0,2 0 1 15,0-3-1-15,1 0 0 0,1-4 0 16,-1-1 0-16,1-3 2 0,2 4-2 0,-3-6-2 0,2 1 1 16,0-7 0-16,-1 0 0 0,2-3 0 15,0 1 0-15,-1-3 0 0,2-4 1 0,0-2 0 16,0 1 1-16,0 1 1 0,2-1-2 0,-1 1-1 15,-1-2 3-15,0 1-2 0,0 0 0 0,0-1 0 0,0 0 0 16,0-1-3-16,0 0 2 0,0-1 2 0,1 2-4 16,-1-3-1-16,2 3 3 0,1 0-1 0,2-3 0 15,-1 1 1-15,2-4 0 0,2 4-1 0,1-4 2 16,1-1 1-16,9 5-2 0,-5-5 1 0,7 4 1 16,-2 0 1-16,8 3-2 0,-4-6 1 0,4 6-2 15,1-3 0-15,-3 2 2 0,1-2-2 0,0 3 0 16,-2 0 0-16,-1 0 1 0,4 0 3 0,-7 0 2 15,2 2 1-15,3-2 2 0,0 0 3 0,0 0-1 16,-1 0-1-16,0 0 1 0,4 0-2 16,0 2-2-16,2 0-1 0,-7 1-2 0,5 4-2 15,-4-2 0-15,0 2-1 0,2-3 1 0,-2 4-1 0,-2-1 0 16,3 0-1-16,0 0 0 0,2 1 0 16,-2 0 3-16,4 0-3 0,2 3 0 0,1-2 2 0,0 1 0 15,2-4 0-15,-1 4 1 0,0-5 11 16,0-1 4-16,0-1 0 0,0-3 4 0,-7 1 3 0,1-6 3 0,5 1 4 15,0-3 2-15,-2 1-12 0,-1-2-2 0,2 1 1 16,3 0-5-16,1 3-4 0,1 0-2 0,-6 1-5 16,4 3-2-16,-2 1-1 0,0 2 0 0,-1 1-1 15,-2 3-1-15,-2-1-1 0,2 4 1 0,-3-2 1 16,-1 3 2-16,-1-2-1 0,-2 3 0 0,1-3 0 16,-2 1 2-16,-1-1 2 0,2 2-1 15,-5-3 0-15,0-3 1 0,2 2 3 0,-6-4-2 16,-2 3 2-16,0-4 5 0,-4-2-1 0,1 1 0 15,0-1 2-15,-4 0-2 0,-7-6-1 0,3 4 2 16,2 1-2-16,1 0-4 0,-4-1-1 0,-3-5 0 0,2 3-2 16,1 2-1-16,2 0 0 0,-1 0-3 0,0 1-1 15,-2-4 4-15,2 3-4 0,-3-1 1 0,-1-1 0 16,4 2-1-16,-2-3 2 0,2 3 0 0,-2-5 1 16,-2 2-3-16,3-3 1 0,1 4 0 0,0-5-1 15,-2 1 2-15,2-4-2 0,0-1 0 0,0-2 0 16,0 0 1-16,4 0 0 0,-3-4-1 0,3-2 0 15,-2-1-1-15,2-1 1 0,3 0-1 0,-2 3 0 16,4-5-1-16,-3-4 1 0,1 0 1 0,-2 4 0 16,0-4-1-16,4 0 0 0,-4-4-1 0,1 2 1 15,-2-2 1-15,0 7 0 0,2-2-1 0,3 1 1 16,-7 1 0-16,-1 3 0 0,4 3 3 0,-3 1-2 16,-1 2 0-16,-1 4 0 0,0 1 1 0,-1 1 0 15,-3-3-1-15,4 6-1 0,-2-2 0 0,-1 1 0 16,3-5 1-16,0 0 0 0,0 1-1 0,1 0 0 15,0 0-2-15,0-2 1 0,0 1 0 16,2 2 0-16,-3-2-2 0,2 1 3 0,-2 2-1 0,1 1 0 0,2 1 1 16,-2-1 0-16,1 0 0 0,3 2 0 15,-2-1 2-15,-1 0-3 0,-1 2 0 0,2-1 1 16,-1 1 0-16,0-4 0 0,-2 2 0 0,0-2 0 0,0 1-2 16,0-1 2-16,0 0 0 0,0 0-1 0,-3-1 0 15,2 5-1-15,0-2 2 0,-2 2-3 0,1-1 1 16,0 2-1-16,-1 0 1 0,0 2-1 15,3-1 1-15,-1 2 1 0,-1 2-1 0,2-1-1 16,-2 1 2-16,2 1 0 0,-3 0-1 0,2-1 1 16,-2 1-1-16,1 0 0 0,0 0 1 0,-1 1 0 0,-2-1 0 15,3 0 0-15,0 0 1 0,-2 0 0 0,0 0 1 16,1 1 0-16,-1-1-1 0,-1-2 1 0,3 1 0 16,-4 1 0-16,3-2 1 0,2 2-1 0,-6-1-1 15,4 0 0-15,-5-1 1 0,3-1-1 0,-4 2 0 16,0-2 1-16,-3 0-1 0,-1-1 0 0,-2 0 0 15,0 2 1-15,1 0-1 0,-2 1 2 0,2 0-2 16,-1 0 0-16,3-2 0 0,-1 1 0 0,3 1 1 16,0-2-1-16,-1 3-1 0,0-1 0 0,1-1 1 15,-1 2 0-15,0 0 1 0,-3 0-1 0,1 0 0 16,-1-2 0-16,1-1 0 0,-2 3 2 0,0-1-1 16,0-2-1-16,-1-1 0 0,-1 2 1 0,5 1-2 15,-1 1 1-15,-2-2 0 0,0-1 0 0,2-1 0 16,4 2-1-16,-4 0 1 0,4 0 0 0,-7-3 0 15,4 2-1-15,0 0-2 0,4 0 1 16,-4 0 2-16,-1-1 0 0,1 0 0 0,-2 1-1 16,1 0 1-16,1 2 0 0,0 0 0 0,0-2 0 0,1 0-1 0,-3 3 0 15,2-2 1-15,1 1-2 0,-2-1 1 0,1 2 1 16,-2 0 0-16,-3 2-2 0,2 0 2 0,0 3-1 16,-2-2-1-16,0 1 0 0,0-1 1 0,0 0-1 15,2 1 0-15,-2-1 2 0,4 1-2 0,-2-2 1 16,4 1 1-16,-3 2 0 0,6-2 0 0,-5-2-2 15,2-1 2-15,0 2-1 0,0-2-1 16,3 1 3-16,-5-1-2 0,1 0-1 0,-3 0 0 16,3 2-2-16,0 0 0 0,0 0 0 0,-2-1 1 15,1 0-3-15,0-1 1 0,3 0 2 0,0 1-1 0,-2-1 4 16,1-1-2-16,0 0 1 0,1 0 1 0,-2 1 0 16,1 0 0-16,-1-1-1 0,2 0 1 0,0-1-1 15,-2 1 0-15,2-1 1 0,-1 0-1 0,1-5-1 16,0 4 0-16,0-2 1 0,-1 0 0 0,0 1 0 15,1-2 1-15,-2 6-1 0,3-4 0 0,-3 6 1 16,1-2 0-16,0 0 0 0,0 1 0 0,2 2 0 16,-1-1-1-16,1-1 0 0,-3 1 1 0,4-2 0 15,2 1 0-15,-3 1 0 0,-2-2-2 0,0 0 2 16,1 0 0-16,-2 1-1 0,1-1 0 0,-1-1 0 16,-3-1 2-16,7 3-1 0,-3-2 0 15,1 0 0-15,1 1-1 0,0-1 1 0,1 1 0 0,1 0-1 16,-2-1 0-16,0-2-2 0,0 5 0 0,0-1-1 15,-1 3 0-15,0 0-2 0,1 1 0 0,-2-1 3 16,2 1-1-16,-1 0 0 0,1 1 3 16,0-4-1-16,1 5 1 0,1-5 0 0,0 0 2 15,2 1-1-15,-1 2-1 0,-1-4 1 0,4 2-1 0,-1-3 1 0,0 0 0 16,0 0 0-16,1 1 0 0,2-1-1 16,-2-1 1-16,3 0 0 0,-1-1 0 0,-1 0 0 0,1 0-1 15,2 2 0-15,-1-2 1 0,0 1-1 0,-3-3 1 16,1 4 0-16,2-1 0 0,-1 0 0 0,-2-1 1 15,3 2 0-15,-2-1 0 0,2 1 0 0,2 0-2 16,-2-1 1-16,0 1 0 0,0 0 0 16,0-1 0-16,0 0 0 0,0 0 0 0,-1 1-2 15,1 0 2-15,-3-1 0 0,1 0 0 0,-1-2 0 16,3 3 0-16,-3-1 0 0,2 0 0 0,0 0 2 16,-2 0-2-16,3 2-1 0,0 0 1 0,-1-1 0 0,-1 0-1 15,2 1 0-15,-1 2 1 0,0-2 0 0,-1 1 0 16,-1-2 0-16,1 3 0 0,-1 1 0 0,0-2 0 15,-4-2 0-15,1 1 0 0,-1 1 0 0,4 1-2 16,-2-2 1-16,5 4-1 0,-1-1 1 0,-5 1 1 16,6 0-2-16,0 4 0 0,2-1-1 0,-3-1 3 15,-1 1-1-15,-3 1 1 0,0-1 0 0,4 3 0 16,-6-1 0-16,3 0 0 0,-2 2 1 0,2-4 0 16,1 4-1-16,2 2 0 0,-2 0 0 0,1-2 0 15,-1 3 0-15,-2-2 0 0,2 3 0 0,-6 2 0 16,4-1 0-16,0-3 0 0,0 2 0 0,0 1 0 15,2 0 0-15,1-2 0 0,-3-5-12 0,5 2-27 16,-3-3-34-16,3-4-54 0,2 1 95 0,0-2-65 16,-3-4-33-16</inkml:trace>
  <inkml:trace contextRef="#ctx0" brushRef="#br0" timeOffset="8656.54">14698 4668 633 0,'-4'-7'370'0,"2"-2"-134"16,2 2-118-16,-1-1 95 0,1 1-99 0,1 1 12 15,0 0-3-15,-1-1-9 0,1 1-9 0,-1 1-29 16,0 3-8-16,0 0-7 0,2 0-10 0,-2 2-15 16,0 0-1-16,0 2-11 0,0 2-5 0,0 4-8 15,0-2-3-15,0 8 0 0,0 3-2 0,0 3-3 16,1 7-6-16,1 4 3 0,0 1 0 0,-1-2 0 0,2 0-1 16,2 6 0-16,-1-1 1 0,3-7 0 0,0-3 2 15,-1-3 0-15,3-3 2 0,1-9 3 0,1 5 7 16,-1-12 0-16,3-3 10 0,-2 0 0 0,3-8 6 15,-1-6 0-15,0-4 3 0,4-1-1 0,-1-9-5 16,0 0-1-16,-1-2-9 0,-1-1-3 0,3 0 0 16,-3 0-5-16,-1 0-4 0,-4 0-1 0,3 6-3 15,-2-1 0-15,-3 1-14 0,1 1-16 0,1 10-22 16,-2-5-20-16,2 11-104 0,-5 2-105 16,-1 6 204-16,2 3-152 0,1 1-62 0</inkml:trace>
  <inkml:trace contextRef="#ctx0" brushRef="#br0" timeOffset="9057.54">15259 4809 1521 0,'-2'0'552'0,"-1"-5"-432"0,-1 3-94 0,0-3-11 16,0-3 4-16,-1 1 7 0,2 0 6 15,-4 0 3-15,1 1-2 0,1 2-3 0,-3-4-8 16,2 4-6-16,-2 0-4 0,1 1-9 0,-4 3 2 16,2 0-1-16,-3 1 1 0,-1 3 1 0,-2 6 1 15,-3-2 0-15,-2 6-1 0,5 2 0 0,-1 1 1 16,-3 0-2-16,11 3-1 0,-2-1-4 0,0-4 0 16,5 3-1-16,8-10-1 0,-3 0 1 0,7-5-1 15,3-3 1-15,9-6-1 0,-4 0 3 0,9-6 1 16,1-4-1-16,-1 0 2 0,3-3 1 0,-2 2 7 0,-4-1 1 15,4-4 10-15,0 3 2 0,-4 2 3 0,-2 3 1 16,-4 7 3-16,-2 2 0 0,-8 10-3 0,5-2-1 16,-11 11-9-16,-4 8-3 0,-3 1-2 0,-4 8-2 15,0 1-3-15,-3 1-3 0,2 2-5 0,1 3-12 16,1-7-19-16,7-4-64 0,-3 1-40 0,8-14-45 16,0 1-83-16,7-6 173 0,-3 1-141 15,5-11-38-15</inkml:trace>
  <inkml:trace contextRef="#ctx0" brushRef="#br0" timeOffset="9288.96">15588 4426 1802 0,'-9'0'670'0,"5"-1"-506"0,-2 1-125 0,1-2-4 15,5 2-3-15,-3 4-5 0,3 2 5 0,0 2-1 16,-1 7-6-16,-2 8-8 0,-1-2-3 16,3 2-13-16,-1 5 0 0,1 3 1 0,1 2-18 0,0 2-14 15,0 1-21-15,1-7-23 0,3 5-99 0,-1-1-65 16,1-2 164-16,0-1-132 0,4-2-87 16</inkml:trace>
  <inkml:trace contextRef="#ctx0" brushRef="#br0" timeOffset="9752.96">15702 4667 1493 0,'-13'13'594'16,"3"-1"-402"-16,-3 7-122 0,-1 1 38 0,6 0-61 0,0 1-6 15,3-2 3-15,0 3-1 0,5-9-9 0,1 5-9 16,3-7-18-16,1 0-2 0,8-10-5 15,-1 3 1-15,5-7-1 0,3-1 0 0,1-5 0 16,0-2 0-16,5-3 0 0,2-3 0 0,-2 2 0 16,-1-5 0-16,-2 4 0 0,-7 1 2 0,4 0-1 15,1-2 1-15,-8 4 0 0,-2 1 0 0,-1 2-1 0,-1 1 3 16,-2 3 0-16,4-1-1 0,-5 6-1 0,-2 1 6 16,2 0 1-16,-4 2 0 0,-1 2 1 0,2 2 1 15,1-1-1-15,-2 1 1 0,4 0 0 0,-1 1-4 16,-1-1 0-16,4-2-2 0,1-1 1 0,1-3-1 15,-1 4 2-15,1-9-2 0,-4 1 1 0,2-3-1 16,-1-2 1-16,0 1 3 0,-2-4-1 0,-1 4 3 16,-2-3 2-16,-2-4 8 0,0 5 0 0,1-2 0 15,-3 0-1-15,-1 1-1 0,-2-1 1 0,1 2-6 16,-1-2-2-16,-1 9-8 0,-2-4-2 16,1 4 0-16,-3 2-1 0,0 4 0 0,-3 7 0 15,-3-1 1-15,0 5 2 0,-3 6 0 0,1 6 3 16,1 1 2-16,0 6 1 0,7 0-2 0,0 0 0 15,1 3 0-15,10 25-1 0,6-38-24 16,0 4-13-16,10-14-11 0,-3-1-11 0,8-5-40 16,4-6-18-16,3-6-17 0,-1 0-17 0,-2-2-10 0,0-11-27 0,6-2 102 15,1 3-67-15,-4-2 15 0</inkml:trace>
  <inkml:trace contextRef="#ctx0" brushRef="#br0" timeOffset="10055.26">16553 4453 1376 0,'-2'-5'622'0,"-1"3"-361"0,-4 2-156 16,-1 5 60-16,-2-1-46 0,3-1-8 0,-8 9-14 16,2-2-11-16,-1 4-27 0,-2 1-7 0,1-2-9 15,0 3-6-15,3-2-16 0,2 1-5 0,1 2-4 16,-6-2-4-16,3 0-6 0,2-1 1 0,1 1-1 0,-1 1 1 16,4-4-3-16,-3 1 0 0,3 0 0 0,4-3 0 15,6 1-2-15,0-1-1 0,7-3 1 0,2 0-1 16,-1 0 0-16,8-5 1 0,-2 3 2 0,4 1 1 15,-3-1 3-15,-1 3 3 0,-2 0 2 0,-2 3 6 16,-1-1 5-16,-7 3 1 0,0 0 2 0,-3 2 3 16,0 1 1-16,-7 3-2 0,-1 1-1 0,-4-2-2 15,-2 2-4-15,0-1-3 0,-2-3-2 0,1-3-3 16,-1-8-6-16,-2-4-44 0,1 0-45 0,4-1-60 16,0-9-108-16,6-2 187 0,-2-8-169 0,-1-9-103 15</inkml:trace>
  <inkml:trace contextRef="#ctx0" brushRef="#br0" timeOffset="14416.83">11010 5739 571 0,'-4'-3'312'0,"-1"-3"-131"0,1 2-80 15,1-3 26-15,2 1-8 0,-3-1-3 0,3-2-3 16,-2 3-12-16,0-2-15 0,-1 1-38 0,1 2-6 15,0-3-8-15,-4 3-3 0,0-1-2 0,1 3-5 16,0-2-1-16,0 2 2 0,-3 2 3 0,0-3 0 16,0 4-1-16,-2-3-1 0,1 3-1 0,-3-3-3 15,-1 2 2-15,-7 0-4 0,4-4-1 0,-3 3-4 16,-2 1-3-16,-2 0-2 0,2-1-3 0,-2 1-1 16,2 0 0-16,1 1 1 0,0 0-4 0,3 1 1 0,4 0-3 15,-5 0 2-15,-1 2 0 0,5-2-1 0,-2 2-1 16,1-3-1-16,-3 1 0 0,-1-1 0 0,0 0 3 15,6 1-2-15,-5-1-1 0,2 0 1 0,-1 0-1 16,3 0 2-16,-6 0-2 0,5 0 0 0,-4-4 1 16,-1 1-1-16,2-1 1 0,-2 3 1 0,-2-3-2 15,-1-1-1-15,7 2 3 0,-6-1-1 0,4 0-1 16,-1 2 0-16,-1-2 1 0,3 2 1 0,-2-1 0 16,1-2 1-16,-7 2-2 0,2-1 1 15,-6 0 0-15,0-2-1 0,3 1-1 0,-6-1 0 0,-1 0 0 16,-1 1-3-16,3 0 2 0,3 1-1 0,5 2 2 0,-2-1 0 15,4 3-3-15,-1-1 3 0,4-1-1 0,0 2 1 16,2-1-1-16,-3-1 1 0,1 2-1 0,-2-3 1 16,3 0-1-16,-2 1 0 0,3 0 1 0,-4-1 0 15,2 0 0-15,-6-3-1 0,2 0-1 0,4 2 2 16,0-2 0-16,-1 3-3 0,-2 0 2 0,3-2-3 16,5 4 0-16,0 1-2 0,0 1 1 0,2 2-2 15,1 0 1-15,2 1 1 0,0 2-1 0,3 2 1 16,-1-1 0-16,-2 2 0 0,0 0 2 15,3 0-1-15,-3 0 1 0,-1 0 1 0,0 1 0 16,0 0 0-16,-1 0 2 0,3-1 1 0,-3 2-1 16,0-1 1-16,1 0-1 0,-2-2 0 0,-1 3 1 15,0 0 0-15,-1 0 1 0,-1-3-4 0,3 5 2 16,-2-2-1-16,2 2 0 0,-5 0 0 0,4 1-3 16,0-1 1-16,-3 2-1 0,4 3 3 0,-1-2-3 15,0 2 2-15,1-1 0 0,3 1 0 0,0 0 1 16,0-2 0-16,1 2-2 0,0 1 1 0,2-5 1 0,-2 0 0 15,-3 18-4-15,8-17 4 0,0-3-1 16,0 2 1-16,0-1 0 0,3 1-2 0,0 0 0 16,-1-2 0-16,1 2 3 0,-1 1 0 0,0-2-2 15,1 0 0-15,-1-1 1 0,0 1 1 0,0 0 0 16,1-1 0-16,0-2-1 0,0 1 1 0,-2-1-1 16,2-2 1-16,0 0 2 0,0 0 0 0,2-3 0 15,-2 2 2-15,1 0 0 0,2-3 0 0,-1 1-1 16,3 1 1-16,2 2-2 0,0-2 0 0,1 1-1 15,2 1-1-15,-3-2 1 0,5 2-1 0,3 2 0 16,-2 1-1-16,-2-4 0 0,3 2 2 0,2 5 1 0,1-4 2 16,4 2 0-16,-1 0-1 0,-4-1 3 0,6 0 0 15,-1 0-1-15,-2-2 0 0,1-1 0 0,1 1-1 16,-1-1-1-16,1-2 2 0,-1 0-2 16,-1 0 1-16,3-1 1 0,0 3-3 0,2-2-1 0,2-3 0 15,-2 2 1-15,9-1-1 0,-5-2 2 0,2 1 0 16,1-3 3-16,-2 0 3 0,-1 0 3 0,-6 0 2 15,-1-3-1-15,1 0 5 0,1 0 1 0,-2 1 0 16,-3-1-3-16,-3 0-2 0,5-1-2 0,-2 1-2 16,1 0 0-16,-4 1-5 0,6 2 0 0,-2-1-1 15,4 1-1-15,3 0 1 0,-2 0-3 16,-1 3 3-16,1-3-3 0,3 1 1 0,-2-1-1 0,-4 0 1 16,0 0-1-16,-2-3 1 0,1 3 0 15,1-1-2-15,-3-1 2 0,-2-1 0 0,1 0 0 16,2 1-1-16,-5 1-1 0,3-1 1 0,-2-1 1 15,0 2 0-15,2 1-2 0,0 1 0 0,-4 0 3 0,2 0-3 0,3 2 0 16,1 2 2-16,-4-1-2 0,0 1 0 0,3 1 3 16,0 0-3-16,-1 0 0 0,3 1 1 0,-5 0-1 15,3 0 1-15,0 0 1 0,-2-3-1 16,4 1-1-16,-1-4 1 0,3 3-1 0,0-4 1 16,3 1 1-16,-5-3-2 0,3 0 1 0,-2-2 0 15,0 0 0-15,4 1-1 0,-4-2 2 0,4 5-2 16,-5-4 0-16,3 2 2 0,1 2 0 0,-5 0-2 15,4 0 1-15,-3 0 0 0,-2 0-1 0,-1 4 3 16,0-4-2-16,-2 4-1 0,-2 0-1 0,3 0 2 16,-2-2 0-16,-3 2 0 0,0-2-1 0,1-1 1 0,3 3 0 15,-1-3-1-15,-1 0 2 0,0-1-3 0,4-2 0 16,-1 0 2-16,1-2-1 0,2 0 0 0,2-2 0 16,-1-2 1-16,3 2-1 0,0-1 2 0,2 5-1 15,-2-1 0-15,2 0 0 0,-3 2-1 0,-3 1 2 16,0 1-1-16,0 4 0 0,-2-3-1 0,-3 1 1 15,2 1-1-15,1 2 0 0,-2 1 1 0,2 0 0 16,-3 1-1-16,1-3 1 0,0 4 0 0,-3-2 0 16,1-1-1-16,2 2 0 0,2-2 0 0,-2-1-1 15,-1 0 1-15,1-2 0 0,4 1 2 0,3-2-2 16,-1 0 3-16,4-2-1 0,-1 0 2 16,-1-2 2-16,3 2-2 0,-4 0 1 0,0-1-1 0,1-1 2 15,-6 2-3-15,-2-2 2 0,2 1-1 0,0 1-3 16,-5 0 1-16,4 0-2 0,-1 1 0 15,-4-1 0-15,2 2 0 0,2-1 0 0,-5 0-1 16,3-1 1-16,1 0-1 0,-2 0 2 0,1-1 1 16,-1-2-2-16,1 2 2 0,-1-3 0 0,2 2-1 0,-2-4 1 0,5 2 3 15,0-1-3-15,-2-1-1 0,2-1 2 0,-3-1 0 16,4-1 3-16,-3-2 2 0,3-1 1 0,-7 3-2 16,3-2 3-16,0 1 0 0,0 0 0 15,0-1 0-15,-4 3-5 0,2-1 0 0,1 1-3 16,-2 1 3-16,-1-2-4 0,-1 1 3 0,-3 0-2 15,1 1 0-15,-1-1 2 0,-1-1 2 0,-1 0 0 16,0-1-1-16,-3 1 3 0,0-2-1 0,-1-2-1 16,0 1 2-16,-4-4-2 0,0 0-1 0,0 2 1 15,-2 0 0-15,0 0-2 0,1 1 0 0,-4-2 2 16,-1-1-1-16,3 5-2 0,-3-2 0 0,-1-1 1 0,0-2-2 16,-2 1 0-16,-1-1 1 0,-3 3-2 0,6-2 0 15,-5-1 2-15,1 2-1 0,2 1 0 0,-5-2-1 16,1 2-1-16,1-1 0 0,1 1 1 0,-3-1-1 15,0 1 0-15,2-2-1 0,1 0 0 0,3 3 0 16,-2-1 1-16,4 1-2 0,-2-1 1 0,0-1 1 16,0 2-2-16,-2-2 0 0,1 2 1 0,-1 0 1 15,-2 0 0-15,1-2-1 0,0 1 0 0,1 1-1 16,2 2 1-16,-7-1 1 0,-3-1 0 0,-4 1-1 16,3 0 1-16,0 1-1 0,-6 2-1 0,1-1 1 15,2 6-1-15,1-1 0 0,4 3 1 0,-2-3-1 16,2 4 0-16,1-1 2 0,0 1 0 0,0 0-2 15,3 0 2-15,-2 1 0 0,0-1 1 0,2 0 2 16,-3 0 0-16,-1 0-1 0,1-1 0 16,1 0 2-16,-4-2 0 0,2 0 0 0,1-2-1 15,-1 0-1-15,1 0-1 0,0 1 1 0,2-2 1 0,2 4-2 0,-4-6-1 16,4 2 1-16,-3 2 0 0,5-3 2 16,1 2 1-16,-4 0 3 0,4 1-2 0,0-1 3 15,2 5 1-15,-5 0 1 0,2 0 0 0,0 2 0 0,-2 1 0 16,0 1-1-16,2 1-2 0,-2 1 1 15,0-2 0-15,3 1-3 0,-1-2 0 0,2 0-1 0,0 2-3 16,2-3-1-16,-2 0 2 0,2 0-3 16,2 3-1-16,4 0-1 0,-3 0 0 0,6-1-4 0,1 3-11 15,0 0-29-15,2 1-16 0,5 0-20 16,-4-2-14-16,0 0-30 0,1-2-67 0,3 0 121 16,-5-2-77-16,4-1-2 0</inkml:trace>
  <inkml:trace contextRef="#ctx0" brushRef="#br0" timeOffset="18216.33">22050 5608 945 0,'-8'-1'438'0,"1"1"-241"15,2 0-107-15,0 0 51 0,2 0-7 0,2 1 1 16,0-1-2-16,2 1-15 0,0-1-9 0,3 0-9 16,5 0-10-16,2-1-27 0,-2 0-8 0,12-2-8 15,0-1-7-15,9 0-17 0,-4 1-5 0,16-2-4 16,-5-2-2-16,8 0-6 0,4-2-2 15,4 0-3-15,1 2 1 0,-8-2-1 0,11 1-1 0,9 2-3 16,-1 3 3-16,-6 1-3 0,4 3 2 0,-4 2 1 0,9 4-2 16,-6 5-1-16,2-2 3 0,-18 4-2 0,5 4-8 15,0 1 1-15,-3 3 0 0,-4 1 0 0,-11 2 2 16,-1 0 0-16,-4 1 1 0,-5-1 4 0,-7 0 4 16,0-2 5-16,-6 0 1 0,-2-4 2 0,-1-6 1 15,0 5 3-15,-5-14 0 0,1 6 2 0,0-6 5 16,0 0-2-16,0-4-1 0,-2 0-2 0,2-5-1 15,1 1-2-15,-1 0 0 0,-1-5-5 0,2-1-5 16,-2 5-1-16,2-4-1 0,-1-1-1 0,1 5 0 16,-1-1-1-16,-1 1 0 0,2 5-2 0,-3 0 2 15,2-3-1-15,-2 4 0 0,-1 2 2 16,0-1-1-16,-1 3 0 0,-1 1-1 0,-2 1 3 16,2 1-1-16,-1 0 0 0,0-1 0 0,-3 1 0 15,2 3 2-15,-1-4-1 0,1 2 1 0,-1-2-3 16,0 0 1-16,1 2 0 0,-2 1 0 0,3 1 0 15,-3 3-1-15,1 1-1 0,-1 2 2 0,1 5-1 16,-2 1-1-16,-1 2 1 0,3 3-2 0,-2-4 1 0,5 2-2 16,-3 8-4-16,-2-4-2 0,4-3 2 0,-1 1 0 15,1-1-1-15,0 3-1 0,-3-5 2 0,0 4 1 16,1-11 5-16,2 2 1 0,-4-1-1 0,3-6 0 16,-1-2 2-16,2-5 1 0,2 2-2 0,0-5 0 15,1 1-2-15,-1-4-1 0,2 0 2 0,-7-4 1 16,4-1-1-16,-2 2 0 0,-1 0 2 0,-5 1-1 15,3-5 1-15,-5 3 1 0,2 1 0 0,-2-2 0 16,-5 2-1-16,-4 0 0 0,-3-1 0 0,-4 3 0 16,1-2-1-16,-1 1 1 0,-3 6 0 0,-6-1-2 15,0-2 2-15,7 2 1 0,-2 1-1 0,-4-2 0 0,-7 4 2 16,-6-5-1-16,4 0-1 0,-1 1 4 0,-3 7-4 16,-2-5 0-16,-1 4 1 0,7 4 0 0,1-2-1 15,2 1-1-15,7 2 0 0,2 3-3 0,3-4 1 16,-1 1 0-16,3 0-1 0,2-1-1 0,3 0 2 15,-3 2 1-15,6-4 0 0,-1 2-1 0,2-1 3 16,2-1-1-16,2 2 0 0,-4-1 1 16,7-1 0-16,-3-1-2 0,-2 4 1 0,-1-2 1 0,5-1 0 15,-2 0 0-15,0 0-1 0,-1-4 1 16,4 1 1-16,-1 1 0 0,4-5-1 0,-2-3 1 16,4 2 0-16,2-4 0 0,-3-7 0 0,8-1-1 15,-2-1 3-15,2-5 0 0,-1-5 2 0,7-7 0 16,-5-2 1-16,8-4 0 0,3 0 0 0,-4-10 2 15,2 2-2-15,-1-10-2 0,2 4 1 0,-6-3-1 16,4 0 1-16,-10-3-1 0,-2-2-2 0,2 3-1 16,-5 0 1-16,2 2 0 0,-2-2-2 0,1 8 0 0,3 4-2 15,0-5 1-15,1 2-1 0,-1 5 1 0,1 5-1 16,0 3 1-16,2-2 0 0,-1 7 0 0,0-3-1 16,3 11 0-16,-2-2-1 0,3 1-1 0,-2 2-1 15,2 2-6-15,-1 5-32 0,3 0-17 0,-2 2-27 16,1 4-36-16,0 2 84 0,4 0-68 0,-2 2-24 15</inkml:trace>
  <inkml:trace contextRef="#ctx0" brushRef="#br0" timeOffset="19408.08">22062 6545 552 0,'-16'5'233'0,"5"6"-143"0,-4-2-49 0,2 1 24 15,-1 3-7-15,2-1 1 0,0-1 1 0,0 3 4 16,-1-3-1-16,-2-2-1 0,2 1 0 0,1-2-6 0,-1-1 2 16,1 2 16-16,-2 1 6 0,3-6-1 0,-1 4 0 15,1-4 1-15,0 3 10 0,0-4-5 0,0 2-1 0,5-3-16 16,0-1 0-16,-1 1-9 0,5 1-4 0,-1-2-8 15,6 0-13-15,5 0-4 0,3 0-6 16,2-1-3-16,7 1-8 0,1-1-1 0,9 0-2 16,2 2-2-16,4-2-5 0,-2 0-1 0,20 0 0 15,-1-3-3-15,10 1 1 0,-7 0 0 0,24-3 0 16,-8 1 1-16,18-1-1 0,-1 1 0 0,0-4 0 16,-2 0 0-16,-8 2 1 0,-7-6-3 0,12-3 2 15,3 0 2-15,-22-4 2 0,0 2-1 0,-5-2 2 0,0-2 3 16,-12 3 0-16,7-2 3 0,-23 6-2 0,-3 1 7 15,-2 0 3-15,-10 4 7 0,-4 3 0 0,-9 4 2 16,0 1-2-16,-8 3 2 0,-2 4-1 0,-4 5-9 16,0-2-3-16,-4 6-7 0,-1-1-1 0,0 2-5 15,0 0 1-15,4-1-2 0,-2 1-1 0,3-2-1 16,3 0 1-16,3-3-1 0,0-1-1 0,4-3 0 16,1 1 1-16,1-3-1 0,4 0 2 0,-1-3 0 15,2-1 0-15,-2 2 0 0,3-2 1 0,-1-1 0 16,-2 1 1-16,2 0 1 0,-2-1 1 0,-1 0-4 15,-1 0 4-15,-1 0-1 0,-1 6-1 0,-1-1 2 16,0 3-3-16,-1 6 1 0,-3 6-2 16,-1 0 0-16,-2 6-3 0,0 8 2 0,-3 6-1 15,1-2-1-15,-2 13 1 0,0-1-2 0,0 2 2 16,1 2 1-16,3 4 0 0,-3-4-3 0,5-3 2 16,0 1 1-16,0-6-3 0,2-1 1 0,2-3 1 15,1-6-1-15,-2-7 1 0,2 3 1 0,0-8 1 0,4-4-1 0,-1-1 2 16,-2-4 1-16,2-5 0 0,-1-3 2 0,3 2 0 15,-4-6-1-15,-1-5 0 0,0 0 2 0,3-5-2 16,-3-3 0-16,2 3 0 0,-2-7-1 0,0 0 1 16,2-2-1-16,-1 1 1 0,0-2-1 15,0 2 1-15,-1 3 1 0,0-3-1 0,0 9 0 16,-1-3-1-16,-4 4 4 0,1-1-2 0,-8 5-2 16,5 1 3-16,-3 0-2 0,-5 1-2 0,-3-1 3 15,-2 2-1-15,3 0-1 0,-5 1 0 0,-4 0 0 16,-3-1 1-16,2 0 2 0,-1 2-2 0,-2-1 0 0,-5-3 1 15,-4 0-2-15,1 0 3 0,-2-2-2 0,-12-3-2 16,3 0 0-16,-10-3 1 0,3 4 0 0,-2-3-3 16,-4 0-1-16,2 2-1 0,-2 2 1 0,5 0-2 15,1 2-2-15,1 1 1 0,5 1 0 0,6 5-1 16,-3-1 2-16,18 5-2 0,-3-1-1 0,9 0 3 16,0 2 0-16,12-3-2 0,-2-1-1 0,4 1 2 15,3-2 1-15,2-2-1 0,2-1 1 0,1 2 0 16,-2-5 1-16,2 0-1 0,1 2 3 0,0-2-1 15,0 0 2-15,0-2 0 0,0 0 3 0,0-1-2 16,0 2 1-16,0-2 1 0,0 1 0 0,0-2 1 16,-1 2-2-16,-1-2-1 0,0-2-1 0,1 3 2 15,-3-1-1-15,4-1-1 0,0-5 0 16,0 3 1-16,4-6-2 0,0 2 2 0,2-5 0 16,-1 0 2-16,3-11-3 0,1 2 1 0,-1-6 1 15,4-5 0-15,-3-7 1 0,2 0-1 0,-2-7 1 16,1-4 0-16,-4-5 2 0,-2-1-2 0,-1 6 0 0,-5-6-1 0,-2 1 1 15,0 0-2-15,-1 11 0 0,-3 6-1 0,3 5 0 16,-2 2-3-16,2 19-2 0,-2-8-3 0,3 19-7 16,-2 7-40-16,3 1-27 0,-2 13-41 0,4 1-59 15,2 12 126-15,3-1-96 0,3 6-37 0</inkml:trace>
  <inkml:trace contextRef="#ctx0" brushRef="#br0" timeOffset="20641.84">21933 7638 846 0,'-20'-3'398'0,"9"1"-238"16,-4 2-86-16,7-2 15 0,1 2-3 0,3 0-2 0,-2 0 4 15,7 2-2-15,4 0-2 0,-3 0-26 0,1 2-6 16,2 0-7-16,-2 1-7 0,5 1-4 0,6-1-12 16,0 3-1-16,6-1-5 0,4-2 0 0,9-4-8 15,-3 3-1-15,20-7-1 0,-2-4-1 0,12-2 1 16,-5-2-1-16,20-6-1 0,-5 2 1 0,14-2 0 15,2-4 0-15,0 0-2 0,-3 4 2 16,-4 1 0-16,3 0 0 0,-9 5 0 0,4 4 0 0,-20-1-2 0,-8 10 0 16,1 5 2-16,1-4-1 0,-10 7 0 15,-9 2 0-15,-4 4 2 0,0 2 2 0,-9 4 0 16,3 0 2-16,-8-3-3 0,-4 3 4 0,1 1 0 16,-4-1 1-16,-2-4 6 0,-4-5 20 0,1 2 2 15,-2-7 6-15,0 1 11 0,-2-7 1 0,0-1 0 16,0-5-2-16,0 1-6 0,1-7-22 0,-3 2-2 15,4-3-9-15,-1-3-8 0,1-2-7 0,0-1 1 16,1-1-2-16,-1 0 1 0,1 5-1 0,-1-3 0 16,0 4 0-16,0 4-1 0,0 0 2 0,-2 7-2 15,-1 1 0-15,-2 1-1 0,3 4 0 0,-3 1 1 0,-2 3-2 16,-1 1 2-16,-2 8-4 0,1-4 3 0,0 3-1 16,-1 4 2-16,-2 1 0 0,1 4-3 15,3 2 3-15,-2 4-1 0,0-1 0 0,2 5-1 16,2 4 1-16,2 7-2 0,0-4 1 0,4 13 0 0,-1-2 0 15,1 2 0-15,2 3 2 0,-1-2 0 0,0 0 0 16,0-2 0-16,1-2 1 0,-1-3-1 0,0-4 3 16,1-2-1-16,1-4-2 0,-1-6 3 0,0 0-2 15,-1-6 2-15,1-10-2 0,0 0 1 16,-2 2-1-16,1-7 1 0,1-2 0 0,1 0-1 0,-1-3 2 16,-3-6-3-16,0 4 1 0,3-3 2 0,-1-4-3 15,-1-1 0-15,0-5 1 0,0-2-1 0,0-3 0 16,0 2 2-16,-2-5-2 0,-1 3 1 0,-2-4 1 15,1 0 1-15,-3 5-1 0,-2-4-2 0,-5 6 1 16,7-2 0-16,-12 5 0 0,-3-1-1 0,-2 4-1 16,-6 2-2-16,-4 1-1 0,0 3 1 0,2-1 0 15,-5 6 0-15,-10 2 1 0,2-1 0 0,3 1 0 16,-3 1 2-16,-6 1 0 0,-8 1 0 0,-5 3 0 16,-1-1 2-16,11-1 0 0,-9 1 1 0,-2-2-1 15,5 0-1-15,0 0 1 0,6 0-1 0,1-2 1 16,1 0-2-16,9-5 0 0,4 3-2 0,2 0 1 15,9-4-2-15,7-1 1 0,9-2-2 0,-3 0-1 16,7-2-2-16,0 0-2 0,6-1 1 0,2 0 1 16,0-2-2-16,1-1 2 0,-1-1 2 0,3-1 1 15,-1 1 3-15,0-2 1 0,-1 1 2 0,-1-1 0 0,0 5 2 16,-2-5-2-16,0 4 3 0,-2 2-1 0,4 0-2 0,-3-1 0 16,-3 2-1-16,2 2 0 0,0-4 0 15,0 2 2-15,2 0-4 0,-3-1 2 0,-1 1 0 16,5 1 0-16,0-1 0 0,0 0-1 0,1 0 0 15,1 0-2-15,0 0 2 0,1-1-2 0,-1 0 1 16,-1-3-1-16,3 1 2 0,-5-5-1 0,1-1 0 16,-1-2 1-16,0-3 0 0,4-6 2 15,-1-2-2-15,-1-6 1 0,2-5 0 0,3-8 0 16,-5 1 3-16,2 3-1 0,-4-15-2 0,3-9 0 0,2 2 0 16,2 3-1-16,1-4 0 0,3-2 1 0,2-8-2 15,7 4-2-15,-2-3 3 0,-2 19-1 0,-2-2 1 16,1-1 1-16,-4 14 1 0,-3 4 0 0,-1 11 2 15,-1 3 0-15,-3 9-3 0,-2-2 0 0,-2 7-4 16,0 3-2-16,-8 4-3 0,2 2-4 0,-2 3-15 16,-1-2-11-16,1 8-11 0,-2-3-14 0,1 1-38 15,1 0-28-15,2-2-48 0,1-2-104 0,4 0 195 16,1-4-119-16,5-6-41 0</inkml:trace>
  <inkml:trace contextRef="#ctx0" brushRef="#br0" timeOffset="21862.36">21766 8806 778 0,'-4'-1'359'0,"-3"0"-198"0,4 0-85 0,2 1 38 16,-3 0-1-16,6 0-2 0,0 0 2 0,0 0-10 15,1 0-3-15,6 3-11 0,-4-3-6 0,3 2-15 16,1 2-7-16,7 2-9 0,-3-1-9 0,3 2-13 16,2 0-5-16,2-1-6 0,3 0-5 0,-5 1-6 15,10-3-5-15,3 0 2 0,6 0-2 0,-2-3 2 16,6 0-1-16,7-2 0 0,15-2-1 0,11-6 1 15,-4 2 1-15,0-4 0 0,15-2 0 0,0 0-2 16,1-3 0-16,-8 0 0 0,-7 0 3 0,3-1-3 16,-9 1 1-16,-1 3-1 0,-14 2 0 0,1-1 2 15,-15 6 1-15,4 1 1 0,-11 1-1 0,5 1-1 16,-16 3 0-16,0 0 1 0,-5 0-1 0,-3 0 1 16,-1 4-3-16,0-3 1 0,-3-1 0 0,0 1 2 15,0 1-1-15,0-2 2 0,-2 1-1 0,-3-1 1 0,3-3 7 16,-2 3 1-16,-1 0 1 0,-1 0 1 0,-2-2 1 15,1 2 3-15,-1 0 1 0,-1 0-3 0,2 2-4 16,-4 0 0-16,3 0-4 0,-2 3-1 0,-1 1-1 16,-3 2-6-16,1 0-1 0,-3 1 0 0,4 3-2 15,-2 6-1-15,-1-2 0 0,0 11 0 0,0-2-2 16,2 7 2-16,1 1 1 0,-5 6-2 0,-1 0 1 16,1 3 1-16,0 2-1 0,7 6-2 0,-3-2 3 15,-1 2 0-15,6 4-2 0,0-4 0 0,4 8 1 16,0-11 0-16,5 2-1 0,2 2 1 0,2 0 1 15,-3-7-2-15,5-1 2 0,-2-1 0 0,2-1 0 16,1-4-1-16,1 3 2 0,-7-11-1 0,-2 2 0 16,4-3 0-16,-2-1 1 0,1-1 2 0,-6-6 0 15,0 0-2-15,3-4 1 0,-2 1 2 0,-4-5 1 16,2 1 1-16,-6-7-2 0,1 0 2 0,-2-1 4 16,-1-2-1-16,1 0 0 0,-3-1-1 0,3-4 1 15,1 2-2-15,-4-1 1 0,2-1-3 0,2-2-4 16,-5-2 2-16,0 1 1 0,2-1-4 0,-3 1 2 15,3-2-2-15,-3-4 0 0,-2 3 2 0,2 2 1 16,-2-3-2-16,-2 2 0 0,-2-3 3 0,-7 3-4 0,2-2 4 16,-1 6-3-16,-3-3 3 0,-2 2-2 15,-1 0-1-15,-1 3 0 0,-4 0 0 0,-1 1 0 16,-3 0-1-16,-4 0 1 0,-7 8-1 0,2-5 0 16,-15 9 1-16,3-2 0 0,0 6-1 0,-3-1 1 15,4 5-1-15,-7 0 0 0,6 1 0 0,2 1 0 16,5 2 1-16,3-1-2 0,1-3 1 0,13 0-1 0,-5 2-1 15,4 0 2-15,9-3-2 0,3-3 0 0,2 0-1 16,1 0 2-16,5-4-1 0,0 3 0 0,7-7 1 0,0 1-2 16,2 1 2-16,3-3 0 0,-2-4-2 0,2-2-1 15,3 3 1-15,0-4 0 0,0-3-1 16,2 0 1-16,-3-4-1 0,3 3 2 0,2-4 1 16,0 1 1-16,-3-2 0 0,2-1 0 0,-3 1 3 15,0-1 0-15,2 0 0 0,-5-1-2 0,1 1 2 16,-5-2-2-16,2 0 0 0,1 0 1 0,0-1-2 15,-1-1 0-15,0-1-1 0,0-6 0 0,2 0-2 16,1 2 0-16,-1-6 1 0,-1-6-2 0,3-9 1 16,3-9 0-16,-1 2-1 0,0-5 1 0,3-17-1 15,0 0 2-15,1-11-3 0,2 0 3 0,-1-2 1 16,-1-3-2-16,1 2 2 0,3 3 1 0,3 8 0 16,3 1 0-16,-1 8 0 0,-1 5 1 0,2 7 0 15,3-1 1-15,-5 16 0 0,2-3-2 0,-5 9 0 16,1 0 2-16,-4 14-1 0,0-1 0 0,-3 4-1 15,-1 8-3-15,-1 3-7 0,-1 1-7 0,-1 2-11 0,-1 5-15 16,-3 2-48-16,1 0-36 0,0 2-46 0,0 1-85 16,1-1 173-16,2 3-155 0,1-4-72 0</inkml:trace>
  <inkml:trace contextRef="#ctx0" brushRef="#br0" timeOffset="23253.12">21637 10110 1071 0,'-11'7'392'0,"2"0"-274"16,-2 5-71-16,8-6 4 0,-1 3 3 0,3-2 0 16,1-1 4-16,3 3 4 0,1-1-2 0,0 0-14 0,3-1-6 15,10 3 3-15,-4 0-5 0,4-2-7 0,5 0-4 16,5-4-4-16,10 2 0 0,6-5 0 0,0 2-2 16,-3-4-3-16,14-5 2 0,1 2-1 15,3-4 0-15,7-1-1 0,2-4-2 0,4 0-2 0,7-1-1 16,-2-2-3-16,7 1-3 0,-3-3-1 0,2 0 1 15,-8 1-1-15,-6 0 1 0,6 0-1 0,-20 3 1 16,5 1 1-16,-12 2-1 0,-1 0 0 16,-13 10 0-16,3-2 1 0,-9 3 7 0,-3 2 3 0,-2 6 4 15,-5-5 1-15,-4 4-1 0,-5 1 1 0,-2 0 1 16,3 2-1-16,-1-1-7 0,-5-1-4 0,0-1-4 0,3 1-2 16,0-2 1-16,0 0-1 0,2-1-3 0,-3-4 3 15,2 0 0-15,-1-2-1 0,7 0 2 0,-2-5 2 16,-3 3 0-16,3-5 1 0,0 0 1 15,0-1-1-15,3 2 1 0,-4-4-2 0,-3 2 3 16,3 3-5-16,-1-2 3 0,-5 8-1 0,2-5 2 16,-4 4 1-16,-2 1 1 0,0 2 3 0,-4 2 3 15,-4-1 5-15,-2-1 0 0,0 6 1 0,-2-3-2 16,1 3-1-16,0 4-2 0,-5 1-3 0,0 0-4 16,5 1-5-16,-1 0-3 0,-2 1-1 0,1 5-1 15,2 4-3-15,-1-5 1 0,1 2-1 0,7 9 0 16,-5-1 0-16,6 3-2 0,-2 5-1 0,5 7 1 15,-1-2 2-15,3 9-1 0,2 0 1 0,-1 6-1 16,2-1 0-16,3 6 1 0,0-4-1 0,1 0 1 16,-3 1 0-16,3-4-2 0,0 2 1 0,0-8 1 15,-2-2 0-15,-5-3 0 0,1 1-1 0,-3-10 1 0,-2 2-1 16,-6-1 1-16,0 0 0 0,0-5-1 0,-3-3 1 16,3 1-2-16,-1 1 3 0,2-7-1 0,-1 3 0 15,-1-9-1-15,5 2 1 0,2 2 0 0,-2-6-3 16,-3-2 1-16,3-5 0 0,1 1 0 0,1-2-1 15,2-1 0-15,3-2 0 0,-6-2-1 0,7-1 2 16,-1 1 0-16,3-2 0 0,-2 1 1 0,-1-1 1 16,-1 0 1-16,-2-1-1 0,4-1 2 0,-3 2-2 15,-3-1 1-15,-3 0 2 0,1 0-1 16,-5 1-1-16,1 0 0 0,0-1 1 0,-2 1-1 0,-5 0 1 16,3 0 1-16,-1 0-3 0,1 0 0 0,-1 2 0 0,-7-1 0 15,-6 0-1-15,2 1 1 0,-2-1-3 0,-9 3 2 16,0-1 0-16,-6-1 0 0,-8 4-1 0,-4 1 2 15,0 1 1-15,-9 2 0 0,5 2 0 0,1 0-1 16,-7 2 2-16,17-1-1 0,-8 0 2 16,-2-1-3-16,8 0-1 0,-1-1 0 0,2 4 0 0,4-2 1 15,-2 0-1-15,3-4 0 0,3 2-1 0,7-1 2 16,2 0 0-16,0-4 0 0,-1 2 0 16,6-5 0-16,-3 2-1 0,0-1-1 0,1 3 1 15,3-5-1-15,3 1 2 0,1 1-3 0,1-4 1 16,6 0-1-16,-1 0 0 0,5-3-1 0,1 0-2 15,0 0-1-15,5-3-1 0,0 2 0 0,3 1 0 16,0 0 0-16,4 1 3 0,0-4-2 0,0-1 5 16,1 4 2-16,0-4 0 0,1 4 1 0,-1-3 1 15,-2-1-1-15,3 5 0 0,-2 2 1 0,-1-1-3 16,1 1 1-16,-2-1-1 0,1 1 1 0,-1 2 0 16,-1-3 1-16,0 1-1 0,1-4 0 0,-1 4 1 15,0-3 0-15,0-2 0 0,-1 1-1 0,-1-4 0 0,1-1 0 16,-1-5 0-16,1-3 0 0,0-7 0 0,-1 3 0 15,-1-6 0-15,0-15 0 0,1 0-1 0,-2-9 0 16,2-4 1-16,0-11 1 0,1-2-1 0,0-10 1 16,0-2 2-16,4-2 0 0,2 2 0 0,6 2-1 15,0 0-1-15,0 8 0 0,0-2 0 0,4 19 1 16,-2-1-2-16,2 9 2 0,-2 9 0 16,-7 0-1-16,0 3 3 0,3 8 0 0,-4 3-3 0,2 3 1 15,-2-2 0-15,-3 4 0 0,4 6-2 0,-7-2 2 0,7 5-2 16,-4 2 0-16,-1-1 3 0,0 1-3 0,0 5-1 15,-2-3 1-15,3 4 0 0,2-1-2 0,-4 4-7 16,1-1-7-16,0 2-11 0,-1-1-11 0,2 1-47 16,-3-1-27-16,1 0-41 0,4-2-40 0,-1-1 122 15,-2 0-95-15,6-9-24 0</inkml:trace>
  <inkml:trace contextRef="#ctx0" brushRef="#br0" timeOffset="31589.89">15769 6144 957 0,'0'-2'406'0,"-1"-3"-232"0,2 0-86 16,0 0 24-16,4 1-10 0,-1 1-4 0,1-1-10 0,1-1-9 15,3 3-9-15,0-1-8 0,-1 0-19 0,-1 2 2 16,1-1 0-16,0 2-4 0,-2 0 1 0,3 0-5 15,-2-1-4-15,2 1-3 0,3 0-2 0,-2-3-8 16,1 0-3-16,3 0-3 0,6 2-4 16,-3-4-7-16,-1 1 1 0,3-2-1 0,-2 1 1 15,5-2-2-15,3 4 2 0,-1-4-4 0,0-1 1 16,5 2 0-16,1 0 1 0,7 3-1 0,-2 0 0 16,-3 0 0-16,7 1-1 0,-4 1 1 0,3 0-1 0,-4 2 2 15,-7-1-2-15,2 1 0 0,1-1 1 16,-5 3-1-16,2 0 0 0,-4 0 2 0,2 3-1 15,0-4 1-15,1 2-1 0,-2 1 0 0,6-1 2 16,-4 1 0-16,3-3 0 0,1-2-1 0,1-1 1 16,-2-1 0-16,5-5 5 0,4-1 8 0,3-2 10 15,-4-1 0-15,19-3 1 0,2 0-1 0,0-2 2 16,3 2 1-16,5-5-6 0,0-1-5 0,9 3-10 16,-5-4-2-16,4-1-2 0,-3 1 2 0,-7 2-3 0,-1-1-1 15,14 0-1-15,2 2-1 0,-15 1-1 0,2 4 0 16,-2 0 1-16,1-2-3 0,3 3 0 0,2-1 0 15,-11 3-1-15,6-1 1 0,-1-2-2 0,4 2 2 16,-4 1-1-16,5-2 0 0,-3 2 3 0,0 0 0 16,2 1 1-16,-1-1-1 0,-3 1 3 0,2-1-2 15,-2-1 1-15,0 5 2 0,1-4-1 0,0 6 0 16,0-1 0-16,-4-1 1 0,2 4-1 0,-5-2 0 16,2 2-1-16,1 0 1 0,-6-4-1 0,4 6 0 15,-7-6-1-15,-5 5 1 0,-4 0-1 0,7 1 1 16,-2-1-1-16,-7 1 1 0,-6-1 0 0,-3-1-1 0,10 1 0 15,-4 1 0-15,0-3 0 0,-4 2 0 0,5 1 1 16,0 0-1-16,0 2 0 0,-4 0 1 0,2-1 0 16,0-1 1-16,28 0 1 0,-32-3-3 15,-2 1 2-15,1 2 0 0,-1-2-2 0,-2 2 0 16,-2 0 1-16,-3 0 0 0,1 1 0 0,-4 2 0 16,-4 1 0-16,-6-3-1 0,5 3 1 0,-6 1 1 15,-5-2-2-15,5 4-2 0,-4-2 2 0,-1 1 0 16,4 0-1-16,3 3 1 0,-2-1-1 0,6 2-2 15,-2-1 3-15,4 2 1 0,5 1-1 16,-2-2-1-16,2 1 2 0,1-3-1 0,5 3 0 16,0 1 3-16,0-4-3 0,3 3 1 0,-1 0 1 15,-3-2 0-15,1 3-2 0,0-3 2 0,-5-2-1 16,3 2 1-16,-4-3 0 0,-2 2-2 0,-1-4 2 16,3 3-1-16,-3-3 0 0,-1 3 0 0,1 0-1 15,-1-2 1-15,0 2-1 0,1-2 0 0,-5 0-1 0,0 2 1 0,4 2 1 16,0-1-1-16,-4 0 0 0,2-1 0 15,2 1 2-15,-3 0 1 0,-1-2-2 0,1 1 1 16,-3-2 1-16,-2-2 5 0,4 1 2 0,-4-2 3 16,-2-1-2-16,0 2 1 0,0-3 4 0,-2 1-2 15,-2 0 1-15,1 0-3 0,-3-1-3 0,-3 0-2 16,1 1-1-16,-1-1 1 0,0 1-2 0,1 0-2 16,-1 0-3-16,-4-1-23 0,1 0-13 0,-2-1-15 15,2 1-16-15,-4-1-77 0,-3-3-35 0,-3-2-59 16,1 0-123-16,5 1 249 0,-2 0-163 0,-6-5-117 15</inkml:trace>
  <inkml:trace contextRef="#ctx0" brushRef="#br0" timeOffset="32063.54">21818 5652 647 0,'-2'0'362'0,"-3"-3"-144"16,-1 4-105-16,0 2 56 0,4-3-15 0,-6 2-2 15,5 1-11-15,-1 0-12 0,0-1-26 16,2-2-6-16,1 0-5 0,-1 0-6 0,1 0-18 15,1 0-9-15,0 0-8 0,0 0-7 0,1 0-15 0,2 1-6 0,-1 3-6 16,1-3-3-16,-1 1-11 0,0 2 1 16,0 1-2-16,1 0 2 0,2 4-2 0,-2-1-1 15,3-3 1-15,-1 4-2 0,2 0 2 0,2 0-1 16,-1 1 0-16,3-3-1 0,-3 1-1 0,2 2 1 16,0-1 0-16,0-1 1 0,-3-1 1 0,-1-1 0 15,1 2 1-15,-5-4 1 0,4 1 2 0,-5-2-1 16,1 0 3-16,1 1 3 0,-1 0 1 0,-3 2 1 15,0-1 4-15,-2-1 4 0,-2 4 1 0,-2-2 1 16,0 2 1-16,-3-2-2 0,-2 0-3 0,-1-1 2 16,0 1-3-16,3 1-2 0,-1-2 0 0,0 2 0 0,-2 0 1 15,2-1-1-15,2 2 2 0,0-1-3 0,-1-1 0 16,-2 1-2-16,2-2-3 0,-1 3-1 0,-1-2-4 16,-1-1-3-16,1 2 0 0,0 2-6 0,-1-2-35 15,1 1-20-15,-1 1-29 0,0-4-46 0,2 4 93 16,-1 0-73-16,6-2-29 0</inkml:trace>
  <inkml:trace contextRef="#ctx0" brushRef="#br0" timeOffset="38249.72">4618 8784 747 0,'-6'-6'351'0,"4"1"-199"0,0 2-93 0,-3 3 22 16,4 1-5-16,0 1-6 0,-1 1-5 0,0 2-25 16,-1 3-6-16,0-1-1 0,-1 1 1 0,3 0-7 15,-2 1-5-15,0 0 0 0,1 5-3 0,0 1-2 16,0-2-2-16,0 2-2 0,0 6-5 16,-1-3 1-16,0 6-1 0,-1 2 0 0,0 4-3 15,1-2-1-15,-3 8 1 0,-1 0-5 0,1 5 2 0,-1-4-2 16,1 5-2-16,-1 1-2 0,1 2 2 15,0 1-2-15,1-2-1 0,2 1 2 0,2-5 0 16,1 2 1-16,0-6 0 0,1-3 0 0,2-7 1 16,1-4 1-16,0-4-2 0,1-2 1 0,-2-5 2 0,4-8 0 0,-2-2 0 15,2-1 1-15,-2 0 0 0,1-7 1 0,1 0 3 16,0-4-2-16,0-7-1 0,-1 3 2 0,0-1 0 16,-1-2 0-16,1 1-1 0,-2-1-2 15,-1 3 1-15,0 4 1 0,0 1-2 0,-2 4 0 16,0 2-2-16,0 2 1 0,0 1-2 0,-1 3 0 15,4-1-2-15,0 1 0 0,-2 3 2 0,7-2-1 16,-2 1-1-16,3 2 3 0,2-3 1 0,3 1 0 16,0 1 3-16,0-1 1 0,2 1 2 0,1 1-1 15,1-2 2-15,-1 0 0 0,4 0 0 0,0 0 0 16,0-1-1-16,-2 1-3 0,-1-1 0 0,-1 0 0 0,4 1-1 16,-3 0-1-16,0-1 0 0,-3 0 1 0,1 2 0 15,1-1 0-15,1 1 1 0,-3-2 0 0,2 0-2 16,0 0 1-16,0 1 0 0,0-2-1 0,2-1 0 15,-1 1 1-15,0-3-3 0,5 1 3 0,-3-1-2 16,0 0 1-16,3-1-2 0,-4 0 2 0,0-3-4 16,1 2 0-16,1-2 1 0,-3 0-3 0,-2-1 3 15,1 0-1-15,1-3 4 0,3 1 0 0,-5 2 1 16,2-2 2-16,0 2 1 0,5 0 10 0,2 0 9 16,-1 2 4-16,6 1-2 0,4-3 0 15,-1 2 0-15,8-1 0 0,1 1-1 0,1-3-9 16,2-1-10-16,-3 1-4 0,5-4-2 0,7 2 2 0,-3-2-2 15,4-1 2-15,-2 0-1 0,2-2-1 0,4 2 1 16,-9 1 0-16,5 1 0 0,-5 4 0 16,1-2 1-16,-1 3-2 0,-3 0 2 0,-1 5 1 0,1 0-1 15,-3 2 1-15,-3 3-2 0,-6-4 2 0,-9 8-2 0,3-1 2 16,2 1-1-16,-8 0-1 0,-3 1 2 0,0 1-2 16,8 2 1-16,-2-1-2 0,1 1 4 0,-5-1-3 15,6 0 1-15,-1 0 1 0,0-1-2 0,-2 1 1 16,-3-4-1-16,2 2 2 0,-3-3-2 0,0-3 1 15,-2-1 0-15,-1 1-1 0,0-2-2 16,0-1 0-16,1-1 1 0,0 0-1 0,1 0 0 16,1 0 0-16,3 0 0 0,1 0 1 0,3-3 1 15,-3 2 0-15,2-1-1 0,1 0 0 0,-3 0 1 16,3 2-1-16,-8-4 1 0,2 6-3 0,0 0 1 16,-1-2 1-16,-1 1 0 0,-2 2 1 0,-2 0 0 0,2 3-1 15,-1-3 0-15,-2-1 2 0,-1 1-2 0,3 0 1 16,0 1 0-16,2-1-1 0,2 1-1 0,0-4 2 15,0 2-2-15,1 0 2 0,-3-2-1 0,-2 0 0 16,2 0 1-16,-14-2 1 0,10 0 1 0,-8 1-2 16,1-1 1-16,-3-1-1 0,-1 2 0 0,1 1 3 15,-2-1-3-15,2 0 0 0,-5 1 1 0,3 0-1 16,-1 0 1-16,-3 1 1 0,0-1-2 0,-1 0-1 16,4 0 0-16,-2 2 0 0,0-2-2 0,-1 0 1 15,2 3 0-15,2-2-1 0,2 2 1 0,-2-1-1 16,-1 1 1-16,-1-2 0 0,3 0 0 0,-3 0 0 15,1-1 0-15,1 1 1 0,0-1 0 0,-1-3-1 16,1 2 2-16,1-4-1 0,-4 0 2 0,3 0-1 16,-1 0-1-16,-2-1 2 0,-1-5-1 0,3 3 1 15,-2-4 0-15,0 2 0 0,-1-1 1 0,0-4-2 16,-2-2-1-16,2 1-1 0,0 0 0 16,0 0 0-16,1-1 0 0,-1 0-1 0,2 1 0 0,2 1 0 0,0-2 1 15,-2 0 0-15,0 1 0 0,0 2 0 0,3-3 0 16,-2-3 0-16,-1 0-1 0,0-1 1 0,1 1 0 15,-1-1 1-15,1-5 0 0,-2 4 2 0,-1 3-2 16,0-2 3-16,0 2 0 0,-1 1-1 0,-1-3 1 16,1 8-2-16,-3-2 1 0,1 2-1 0,0 0 1 15,-2 3-2-15,1-1 0 0,-1 6-1 16,1 2 0-16,0-2 0 0,-1 3 0 0,3 0-1 16,-4-1-1-16,5 2-1 0,-1 0 1 0,2 1 1 0,-1 0-1 15,0-1 1-15,2 0-1 0,-2 0 0 16,3 0 1-16,-2 0 1 0,0-1-1 0,0-1 0 0,2 0 1 15,0 1 0-15,-2-1 0 0,2-1 0 0,-1 0-1 16,0-1 1-16,0 1 0 0,3-2 1 0,-3 1-1 16,-1-1 1-16,0 0 0 0,-1 0 1 0,-1 2 0 15,2-2 1-15,0 1-2 0,-2 0 0 0,-1 0 2 16,2-1-1-16,-4-1-1 0,3-1 0 0,0 1 1 16,-2 0-1-16,-1 0 1 0,1 0-2 0,0 2 0 15,0 2 1-15,3 0 0 0,-3 1 1 0,0-1 0 16,-1 3-2-16,-1-3 0 0,0 0 2 0,2 2 1 15,-1 0-2-15,-2 0-1 0,-3 1-3 0,-2 1-3 16,1-1-1-16,-8 1-5 0,0 2-3 0,-4 0-3 16,-5-1 3-16,-2 1 2 0,-1 2 2 0,-2-1 2 15,2 2 4-15,0-2 1 0,-1 0 3 0,-1 3 3 16,-2-2-2-16,0-1 0 0,-3-2 1 0,2 1-1 16,-8-1 0-16,2 0 0 0,-2-1 3 0,-1-1-2 15,5-3 0-15,-2 0 1 0,2-1 1 16,3-3 0-16,-5 1-1 0,1-3 1 0,8 0-1 0,-10 0 0 0,0-1 1 15,-1 0 0-15,1 0-2 0,6 3 0 0,0-1 1 16,-7-2 0-16,3-1-2 0,2 0 1 0,8 2-1 16,-10-3-1-16,0 0 1 0,0-2 0 0,1-1-1 15,0 4-1-15,1 2 1 0,-1 1-1 0,-3-2 1 16,5 2-1-16,1 1 1 0,-4 1-3 0,-2 0 4 16,-2 3-1-16,1-5 1 0,-7 8-2 15,3-2 0-15,-3 2 2 0,-1 1-1 0,-1 1 1 16,5 4-1-16,8-4 0 0,-4 2 0 0,-7 0 1 15,2 0-1-15,7 1 1 0,0-1 0 0,5 2 0 0,-10-2 0 16,11-1 2-16,-3 2 0 0,6-2 1 0,-5-3 4 16,4 1 0-16,-3-1 2 0,-2-2 1 0,0-1 0 15,-1-2 1-15,0 0 0 0,2 4 1 0,3-2-3 16,-5 0 1-16,4 3-4 0,1 0 1 0,1 0-1 16,-2 3 1-16,2 2-2 0,-2-2 1 0,-3 4 2 15,2 0 0-15,1 3 4 0,-1 1 0 0,1 0 3 16,0 3 0-16,5 0 2 0,1 0-1 0,5-1-2 15,6-1 0-15,-1 0-5 0,1 1-1 0,5-3-5 16,3-1-1-16,0-2-2 0,1 0-5 0,5-4-7 16,-1 2-23-16,8-3-33 0,2-2 53 0,5 0-31 15,8-1-18-15</inkml:trace>
  <inkml:trace contextRef="#ctx0" brushRef="#br0" timeOffset="39968.28">14356 8290 996 0,'2'-4'452'0,"-2"-1"-259"0,0 3-89 0,0-1 34 15,0-1-8-15,2-2-16 0,1 5-25 0,-2-5-12 16,1 4-11-16,0 1-9 0,0 1-24 15,1 1-5-15,1 7-2 0,-2-4-4 0,0 6-3 16,3 0 1-16,-4 10-2 0,2-2-3 0,-1 5-3 16,-1 5-2-16,-2 6-2 0,1 1 2 0,-2-2-4 0,0 9-3 0,-2 4 0 15,0 3 1-15,-3-6-1 0,1 2 1 0,-1 0-1 16,0 9-1-16,-2-4-1 0,0 0 2 0,1-7-1 16,0 5-1-16,-2-1-1 0,1-3 1 15,0-4-2-15,0-5 1 0,-1 0 0 0,1-6 2 16,2-1-2-16,-3-7 4 0,1 0-1 0,1-5-1 15,1-2 3-15,0-5-2 0,-1 2 0 0,3-6-1 16,-1-1 0-16,3-4-3 0,-2 0 0 0,3-5-1 16,0 1-1-16,2-2 0 0,1-4 0 0,2 1 0 15,2-3-2-15,-2 3 5 0,4-2-2 0,2 1 1 16,-3 0 2-16,1 2-1 0,1 1 0 0,1 2 1 0,2 2 0 16,6 3-1-16,-4 0 1 0,5 4-1 0,7 3 0 15,2 2-1-15,5 1 0 0,1 2-1 0,5 1 1 16,0 1-1-16,5 2 0 0,-2-4 2 0,3 1-1 15,-2-1 1-15,2 0 0 0,7-3 0 0,-1 0 0 16,-1-1 0-16,7-5-1 0,-1 4 1 0,1-7-2 16,0 1 2-16,1-7 0 0,1 2-2 0,0-3 1 15,3-1 1-15,-2-1 0 0,-4-1 1 0,-4 1 1 16,-8 1 0-16,8-1 2 0,1 2 4 0,-13-3 3 16,0 3 4-16,2 2 1 0,3-2 3 15,-3 4 2-15,3-2-3 0,-10 2 0 0,1 3 0 16,2 3-4-16,-6 2-3 0,-2-1-1 0,-4 4-4 15,3 1-1-15,-6 4 1 0,0 1 1 0,-4 2-2 16,1-2 3-16,-5 1-4 0,0 2 1 0,0 1 0 16,-2-2 2-16,-1-2-2 0,-2-1 0 0,1-3-1 15,-2-2 1-15,0 0 1 0,0-1-1 0,-5-5 5 16,0 0-1-16,1-1 1 0,1-1 1 0,-2-2 0 0,-2 0-1 0,1-6-1 16,-1 0 2-16,6 2-7 0,-3-2 1 0,-4 0-1 15,0-3-1-15,2 0-2 0,0-1 0 16,-1 2-1-16,2 1-2 0,-7-3 1 0,4 2-2 15,4-1-1-15,0 2-1 0,-3-2 2 0,4 2-1 16,-2-2-2-16,4-1 1 0,-2 0 2 0,2-2-1 16,-2-1 0-16,-2-4 3 0,4 2 0 0,-1-1-1 15,0-3 2-15,1-6 0 0,-2 1 0 0,-1-7 0 16,1 0 0-16,3 5 0 0,-4-11 0 0,5-6-3 16,-1 2 1-16,-4 4 1 0,5-1 1 0,-3 1 0 0,-1-4-1 15,1 7 1-15,0-5 0 0,-1 12 0 0,-2-1 1 16,1-1 0-16,3 3 0 0,-3 2-1 0,1 5 0 15,-1 0-1-15,1 4 1 0,-2 1 0 0,0 5 0 16,-1 1 0-16,2 5 1 0,-2 1-1 0,-1 2 3 16,0-2 1-16,-2 3-1 0,-1 2 0 0,-3 3-1 15,2-4 1-15,-2 4-1 0,-2 1 0 0,-1-1-1 16,2 1 0-16,0 2-1 0,-1-2 2 0,3 0 0 16,-3-3-2-16,-1 0 0 0,5 2 0 0,-1-2 2 15,1-2-2-15,-2 0 1 0,-2-3-1 16,1-1-1-16,1 1 1 0,3 0 2 0,-5-3 0 15,-3 0-1-15,3 1 0 0,-5-1 1 0,2 1 0 0,-2 1 2 16,-4-2-2-16,-7 1 0 0,-1 0 0 16,1 1 0-16,-5 3 0 0,-2-3 0 0,-5 3 0 15,2-1-1-15,-6-2 1 0,1 3 0 0,-1-2 1 16,-2 2 0-16,-8-3-2 0,2 1 1 0,-2-3 1 16,-1 2 0-16,0-3-1 0,-1-2-2 0,4 0 1 0,3 0 0 15,-8-4 0-15,-3 1 0 0,7-1-1 0,-2 0 0 0,-3 3-1 16,-6-2 1-16,-3-4-2 0,-2 2 0 0,5 2 1 15,-7 0-2-15,0 3 1 0,-2-3 0 0,4 4-1 16,3 3 0-16,-1 0 0 0,7 3 0 16,2 0-1-16,6 2 0 0,2-1 0 0,6-2 0 15,3 2-1-15,5-1-1 0,-2 1 2 0,14-3-3 16,-3 1 0-16,10 2-2 0,4-1 1 0,3-3-2 16,0 1 1-16,5 0 0 0,1 2 2 0,4-2 0 15,-2 1 0-15,0-1 4 0,3 3-2 0,-1 1-31 16,0 0-12-16,-3-2-9 0,-1 4-3 0,-2 2-16 0,-2 1-45 15,-7 3-16-15,2 0-16 0,-3 5 4 0,-2 0 92 16,-2 4-67-16,1 4-15 0</inkml:trace>
  <inkml:trace contextRef="#ctx0" brushRef="#br0" timeOffset="40521.83">14789 7828 1183 0,'-3'-3'462'16,"0"-5"-263"-16,-2 5-110 0,4-4 53 0,0-3-37 15,1 1-15-15,1-1-2 0,2-2-3 16,0-1-11-16,-1 1-24 0,0-1-8 0,-1 0-10 16,0 1-7-16,-1 1-6 0,0-1-2 0,-1 5-3 15,-2 0 1-15,-6 2-5 0,0 5 0 0,-4 5-1 16,0 2-3-16,-4 7-6 0,-2 6-1 0,0 7-3 15,0-1-3-15,1 2 3 0,2 7-3 0,-3 8 2 16,4 2 2-16,-1-9 0 0,5 7-1 0,6-4 3 0,-3 3-3 16,8-11-1-16,-1 6 1 0,8-16-3 0,3-9-2 15,7 3 0-15,2-14 2 0,5-6-2 0,6-12 4 16,3 1-1-16,3-12 4 0,2-4 1 0,-1-4 3 16,3 0 4-16,-9 2-1 0,0-1 3 0,-9 1 6 15,2 0 4-15,-19 9 0 0,3-3 4 0,-8 5 2 16,-5 1 0-16,-2 6 1 0,-3-2-3 0,0 6-6 15,-2 2-3-15,-2 3-6 0,3 2-3 0,0 2-4 16,3 5-9-16,0 1-35 0,2 1-27 0,1 1-36 16,4 3-47-16,3-3-75 0,8 5 154 0,12-5-120 15,-6 2-34-15</inkml:trace>
  <inkml:trace contextRef="#ctx0" brushRef="#br0" timeOffset="41656.1">15209 7499 1064 0,'-1'-2'395'0,"0"-3"-235"0,1 2-82 15,0 0 49-15,1 1-24 0,2 0 0 0,0 1-10 16,1 2 2-16,-2 1-12 0,2 3-13 16,-2 1-11-16,-1 7-21 0,0-1-5 0,-1 5-6 0,0 9-4 15,-6 5-11-15,2-2-4 0,-6 20-3 0,1-6 0 16,-3 6-5-16,0 3-2 0,-1-2-3 15,0 1-2-15,-1-4-2 0,-1-4 1 0,4-7 1 16,-1 1-1-16,2-12 3 0,2-4-1 0,3-2 0 16,-2-7 1-16,4-2 0 0,1-9-4 0,0-7-1 15,1 0-1-15,1 1-6 0,0-9-3 0,0-2-2 0,-2-3-13 16,1-5-1-16,0 0-4 0,-2 2-4 0,-3-5-12 16,2-3 3-16,-3 1 3 0,0 2 3 0,3-2 15 15,-3 2 4-15,2 0 6 0,1 1 5 0,1 6 27 16,0-2 12-16,4 10 5 0,1-3 7 0,-1 5 6 15,2-1 3-15,5 12 1 0,-2-1 2 0,4 2-3 16,-2 1-6-16,4 5 0 0,-2-3-3 0,3 5-5 16,2-5-3-16,3-2 1 0,0 2 1 0,1 1-11 15,2-6-5-15,1-1-2 0,7-3-12 0,2-3-12 16,-1 0-5-16,-4 4-9 0,4-9-24 0,-4 1-6 16,0-4-7-16,-5-2-10 0,-3 1 5 0,-2 1 8 15,-5-4 4-15,-5-2 9 0,-3 3 25 0,-1 1 8 16,-3 0 10-16,-12-2 8 0,-2 0 6 0,3 1 0 15,-3-1 0-15,1 2-2 0,-1-2 6 0,-2-1 5 16,14 8 3-16,-1-1 6 0,0 2 18 0,3 3 4 16,0 5 6-16,2 3 3 0,0 0-3 0,4 7-6 0,-4 5 4 15,4 2-4-15,-3 2-14 0,1 3-2 0,1 4-4 16,0 9 1-16,-3 7-4 0,0-3-1 0,-1-3-8 16,-2 6-2-16,6 3-3 0,-4-4 0 0,6 1-4 15,-8-8-2-15,2 1-1 0,4-4 0 0,-2-1-1 16,1-6 2-16,-3-4 0 0,-3-2-1 0,2-7 0 15,1-1 1-15,0-1 2 0,-5-11-3 0,3 2 3 16,0-6-4-16,2 2 2 0,-5-7-2 0,0 3 1 16,1-5-4-16,3-1 0 0,-1 2-1 0,1-1-2 15,0 1 2-15,2-1-3 0,4 2 0 0,-1 1 0 16,2 2 0-16,1 2 1 0,3 1 0 0,0 2-1 16,2 4-2-16,2 0 4 0,-4 2-2 0,1 6 2 15,-2-2 2-15,0 5 0 0,2 6 0 0,-1 1 2 16,0-2 1-16,1 5-1 0,0 0 0 0,1 0-2 15,5 0 0-15,-3-3 0 0,3-6 0 0,0-3 0 16,1 4 1-16,3-11 3 0,-1 0 0 0,0-6 6 16,0-1 0-16,-3-5 5 0,1 1 3 0,-2-3 6 15,-2-3 2-15,-2 2-1 0,-2-3 2 0,0 5-1 0,-5-3-1 16,-3 1-2-16,-2-4-3 0,1 5-7 16,-4-1-3-16,-2 1 0 0,1 2-3 0,-2 3 0 15,-2-3 0-15,2 7-3 0,2 5-1 0,-4 0-1 16,4 3-1-16,-1 9 0 0,-2 3-1 0,2 3-2 15,0 7-1-15,0 5-1 0,3 4 2 0,-1 1-1 16,3 4-3-16,1-3-13 0,6-5-25 0,-4 5-11 16,9-17-13-16,0 3-9 0,7-9-27 0,-3-1-10 15,11-14-15-15,-4-2-11 0,5-7-42 0,1-6-22 16,0-6-23-16,0-2-31 0,-6 1-5 0,1-6 3 0,-1-3 125 16,3-1-92-16,-9 3 103 0,0 0-21 0,-3 4 34 15,0-5 110-15,-4 3 82 0,1-1 7 0,-7 9 88 16,-1 3-20-16,0 0 53 0,-3 5 15 0,-1 4 12 15,-4 9-24-15,-2 2-14 0,-2 9-14 0,0 6-18 16,-1 6-42-16,-1-1-14 0,-1 13-13 0,1-3-17 16,2 5-30-16,-2-1-7 0,4 3-10 0,-1-2-5 15,3 2-8-15,0-3-2 0,2-3-3 0,1 0 0 16,1-7-3-16,1-4-3 0,4-8-2 0,-3 0 1 16,2-4 0-16,2-12-1 0,0-4 9 0,0-1 4 15,-1-1 0-15,0-6 5 0,1-4 3 0,0-7 10 16,1-8 0-16,-1 4 1 0,0-2-6 0,-1-5-5 15,1-3 0-15,-1-1-8 0,0 1-2 0,5 2-11 16,0 2-4-16,2 1 0 0,-1 2-3 0,3 10 0 16,1-5-2-16,-2 17 1 0,2-2-1 0,-1 9-1 15,-2-1 2-15,2 15-3 0,3 2 1 0,-3 1-30 16,3 8-16-16,1 1-25 0,1 1-32 0,1-1-146 16,2 1 188-16,3-2-124 0,0-3-72 0</inkml:trace>
  <inkml:trace contextRef="#ctx0" brushRef="#br0" timeOffset="41975.51">16696 7571 1195 0,'4'0'571'0,"-2"-1"-316"16,-4-1-150-16,-2 0 80 0,0 1-78 0,-2 1-7 16,0 2-3-16,-2 0-9 0,-2 3-28 0,-1 1-10 15,-2 5-6-15,-1-2-6 0,1 1-16 0,-2 1-3 0,-4 6-2 16,2-1-2-16,1 2-7 0,0 2-1 0,-1-2-2 15,1 4 3-15,2 2 0 0,-1 0 0 0,8-7-2 16,1 3-1-16,-2-3 3 0,7-2-2 0,2 2-1 16,5-1-1-16,-1-1-3 0,4 0 0 0,2-1 0 15,1 0 3-15,1 0-2 0,0-2 1 0,-2 1 5 16,1 0 6-16,0-1 8 0,-7 2 2 0,0-1 6 16,-3 3 3-16,-2-1 0 0,-2 1 1 0,-3 0-4 15,1-2-4-15,-6 2-7 0,-5 1-1 0,1 0-5 16,1-4-7-16,-4 0 1 0,2 0-3 0,-3-4-52 15,3-4-50-15,-3 2-83 0,8-5-181 0</inkml:trace>
  <inkml:trace contextRef="#ctx0" brushRef="#br0" timeOffset="59334.66">15721 9076 1023 0,'-2'5'428'0,"-1"-4"-269"0,2-1-84 16,1-2 18-16,4-4 11 0,3 2 2 0,0 0-3 15,2 0-20-15,2 0 0 0,-1-3-11 0,2 3-12 16,-2-1-7-16,0 5-12 0,-2-2-6 0,1 3-6 16,2 3-1-16,-5 1-6 0,0 0 1 0,1 6-1 15,0 2 0-15,-1-2-4 0,1 1-1 0,3 2-3 16,-1 0-1-16,2 0-3 0,1-1-3 16,5-1-1-16,2-3-1 0,-1 1-1 0,6-7-3 0,7-1 5 15,-2-2 1-15,4 0 1 0,2-5 0 0,7-2 1 0,3-1 3 16,6-3 2-16,-1 0 1 0,-4 0-2 15,4-1-1-15,4 1 0 0,-5-1-2 0,5 1 0 16,-1-3-4-16,2 4-2 0,2-2 0 0,-1-2-4 16,1 3 1-16,2-2-1 0,-1 0 1 0,3-4-1 15,3 6 1-15,-5-4 0 0,2 2 0 0,-2-2 2 16,0 1-2-16,3 1 2 0,-10-2-1 0,3 1 1 16,-3 0-1-16,0-3 1 0,-3 0-2 0,0 1 1 15,-6 1 0-15,-3 1-1 0,5-2 1 0,-2 2-1 16,-10-2 3-16,1 3-1 0,-2 1-1 0,6-4 2 15,-3 2-1-15,-1 0 1 0,-5 2 0 0,5-2 1 16,-4 2-4-16,0-1 1 0,1-2 2 0,-3 1 0 16,0 0 1-16,-1-1 1 0,0-3-2 0,1-2 2 15,-1 1 0-15,1-2 0 0,0 2-2 0,2-2 0 16,-2-3 0-16,4 4-1 0,-2 0 1 0,1 0-1 16,-1 0 0-16,2 0 1 0,-5 0-1 0,0 4 1 15,-2-3-1-15,-2-1-2 0,1 1 3 0,-5 3-2 0,-3-1 0 16,3-1-1-16,3 0 2 0,-4 1-3 0,-3 2 3 15,2-2-1-15,1-2-2 0,3 0 0 0,-2 0 1 16,1 2-1-16,3-3 0 0,2 2 1 0,2 0-1 16,-3 0 0-16,-3-3 0 0,3 3 0 0,-4-2 1 15,2 3 0-15,-2-1 2 0,-4-3-3 0,2 2 0 16,0 2 2-16,1-1 0 0,-1-1 0 0,-1-1-1 16,1 1 2-16,-3-2 0 0,-1-3 1 0,1 2 0 15,-3-2 0-15,0 5 0 0,-1-3-2 0,1-2 2 16,2 0-1-16,-4 3-3 0,1 0 2 0,0 0-1 0,5-3-1 15,-1 0 0-15,1 0 0 0,0 7 0 0,4-5-1 16,0 2 1-16,3 1 0 0,-4-3 0 0,2 4-2 16,3 0 1-16,-3-1 1 0,0-2 0 0,0 1 0 15,-1 0-1-15,3 0 1 0,-1 1-1 0,-1 1 2 16,-1-3 1-16,-4 2-2 0,3 3 0 0,-1-3 0 16,-1 1 2-16,0 6-1 0,-1-2 2 0,0-4-2 15,-1 5 0-15,2-4 0 0,0 2 0 16,-2 3 1-16,-3-4-2 0,9-3-2 0,-3 0 2 15,0 5-1-15,2-2 0 0,3 0-1 0,0-4 2 16,4-1-2-16,1 0 2 0,-4 1 0 0,2-1-3 16,3-2 3-16,-3 1 0 0,3-1-1 0,-1 4 0 15,3-2 1-15,0 2-1 0,0 2 2 0,-1 0 0 16,1 2 0-16,0 1-1 0,-2 1-1 0,0-1 0 16,-2 1 1-16,-2-1 0 0,-1 2 0 0,0 1 0 15,-5-1-1-15,-1-1 0 0,0 3 1 0,-1 1 0 16,1 1 0-16,-2 1 0 0,1 0-2 0,-3 1 2 0,1 3 0 15,6-1 0-15,-2 2 0 0,-4-3 0 0,3 4-2 16,1 1 1-16,-3-2 0 0,3-1-1 0,0-1 1 16,0 4-1-16,0-5 1 0,4 3 1 0,0-3 0 15,2 1 0-15,4-1-1 0,-2 2 1 0,1-3 0 16,3-1 0-16,1 1 0 0,-3 2-1 0,8-3 0 16,-3 1 2-16,0 1-1 0,0-1 1 0,-4-1-1 15,-2-2 1-15,0 5 2 0,-5-3-2 16,3-2 2-16,-4 5-1 0,-6-4 2 0,5 3-1 0,-4-1 2 15,3 1 0-15,-7-1 0 0,-2 2 1 0,2 1 1 16,2-2-2-16,-3 2 0 0,0 0 1 0,0-2-1 0,1 4 0 16,0 1-3-16,2-1 2 0,-3 0-3 0,-2 1 3 15,0 0-2-15,0 0 0 0,-1 0-1 0,-3 0 0 16,1 0 1-16,-4 1-1 0,-2-1-4 0,1 0-31 16,-2 0-18-16,0 0-24 0,0 0-31 0,-3-3-151 15,-1 0-121-15,-3-2 265 0,1-2-199 0,-1-2-132 16</inkml:trace>
  <inkml:trace contextRef="#ctx0" brushRef="#br0" timeOffset="59767.15">21686 6068 850 0,'0'-5'363'15,"0"1"-197"-15,0 2-82 0,-1-3 49 0,1 1-29 16,-1 0-21-16,-1 1 0 0,2 1-5 0,-1 0-4 16,-1 1-4-16,0 0-12 0,0 1-5 0,-1 2-4 15,1 2-6-15,1 3-2 0,-2-3-4 0,3 4-5 16,-1-2-4-16,1 0-8 0,1 1-2 0,3-4 0 15,2 3-2-15,0-2-3 0,5-1-1 0,2-2 1 16,2 4-1-16,-3-2 3 0,7 0-1 0,2 2 2 16,0-1 2-16,-1 0-2 0,2 2 0 0,-6-2-1 0,3 0 2 15,-3 1-2-15,2 0 2 0,-7-1-2 0,-3 1 2 16,-4-1 0-16,2 2 1 0,-1 2 1 16,-5 2 2-16,-6-1 4 0,-1 3 0 0,-3 0 0 0,-5 7 6 15,-3-1 0-15,-6 3-1 0,0 1 0 0,-5-1-5 16,4 3-4-16,-2-1-1 0,-2 0-3 0,5-4-8 15,1 1-1-15,4-5-2 0,-1 0 0 0,5 0-3 16,2-3-10-16,1 0-22 0,2-1-32 16,1-2-42-16,7 0-74 0,2-1 129 0,0 2-97 15,2-6-38-15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5:06:24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12" Type="http://schemas.openxmlformats.org/officeDocument/2006/relationships/customXml" Target="../ink/ink28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customXml" Target="../ink/ink27.xml"/><Relationship Id="rId4" Type="http://schemas.openxmlformats.org/officeDocument/2006/relationships/customXml" Target="../ink/ink23.xml"/><Relationship Id="rId9" Type="http://schemas.openxmlformats.org/officeDocument/2006/relationships/customXml" Target="../ink/ink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customXml" Target="../ink/ink36.xml"/><Relationship Id="rId18" Type="http://schemas.openxmlformats.org/officeDocument/2006/relationships/image" Target="../media/image20.png"/><Relationship Id="rId3" Type="http://schemas.openxmlformats.org/officeDocument/2006/relationships/image" Target="../media/image14.png"/><Relationship Id="rId21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customXml" Target="../ink/ink35.xml"/><Relationship Id="rId17" Type="http://schemas.openxmlformats.org/officeDocument/2006/relationships/customXml" Target="../ink/ink38.xml"/><Relationship Id="rId2" Type="http://schemas.openxmlformats.org/officeDocument/2006/relationships/customXml" Target="../ink/ink29.xml"/><Relationship Id="rId16" Type="http://schemas.openxmlformats.org/officeDocument/2006/relationships/image" Target="../media/image19.png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customXml" Target="../ink/ink39.xml"/><Relationship Id="rId4" Type="http://schemas.openxmlformats.org/officeDocument/2006/relationships/customXml" Target="../ink/ink30.xml"/><Relationship Id="rId9" Type="http://schemas.openxmlformats.org/officeDocument/2006/relationships/customXml" Target="../ink/ink33.xml"/><Relationship Id="rId14" Type="http://schemas.openxmlformats.org/officeDocument/2006/relationships/image" Target="../media/image18.png"/><Relationship Id="rId22" Type="http://schemas.openxmlformats.org/officeDocument/2006/relationships/customXml" Target="../ink/ink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customXml" Target="../ink/ink17.xml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514600"/>
          </a:xfrm>
        </p:spPr>
        <p:txBody>
          <a:bodyPr anchor="ctr"/>
          <a:lstStyle/>
          <a:p>
            <a:pPr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altLang="en-US" sz="4000" dirty="0"/>
              <a:t>Object Oriented Programming</a:t>
            </a:r>
            <a:br>
              <a:rPr lang="en-US" altLang="en-US" sz="4000" dirty="0"/>
            </a:br>
            <a:r>
              <a:rPr lang="en-US" altLang="en-US" sz="4000" dirty="0"/>
              <a:t>(in         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Java Logo Black and White (1) – Brands Logos">
            <a:extLst>
              <a:ext uri="{FF2B5EF4-FFF2-40B4-BE49-F238E27FC236}">
                <a16:creationId xmlns:a16="http://schemas.microsoft.com/office/drawing/2014/main" id="{B8DAF3A1-2272-9856-95C5-5F2B26FB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28634"/>
            <a:ext cx="1455817" cy="1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3E519-AB6F-8A05-ABBB-AEAE27A83BB8}"/>
              </a:ext>
            </a:extLst>
          </p:cNvPr>
          <p:cNvSpPr txBox="1"/>
          <p:nvPr/>
        </p:nvSpPr>
        <p:spPr>
          <a:xfrm>
            <a:off x="685800" y="3491314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461F-FAA0-66CB-5C2B-8736644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7991-EA8B-D713-E672-0407D3D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intrinsic/primitive datatype has a matching “wrapper” class</a:t>
            </a:r>
          </a:p>
          <a:p>
            <a:pPr lvl="1"/>
            <a:r>
              <a:rPr lang="en-US" dirty="0"/>
              <a:t>int ↔ Integer</a:t>
            </a:r>
          </a:p>
          <a:p>
            <a:pPr lvl="1"/>
            <a:r>
              <a:rPr lang="en-US" dirty="0"/>
              <a:t>double ↔ Double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↔ Boolean</a:t>
            </a:r>
          </a:p>
          <a:p>
            <a:pPr lvl="1"/>
            <a:r>
              <a:rPr lang="en-US" dirty="0"/>
              <a:t>double ↔ Double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FD33-BEA2-C86F-9C03-964FD27C8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496E-6665-0801-33CA-1F438C16E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84D4-B4BC-1D6D-70DF-1EF8E70653F6}"/>
              </a:ext>
            </a:extLst>
          </p:cNvPr>
          <p:cNvSpPr txBox="1"/>
          <p:nvPr/>
        </p:nvSpPr>
        <p:spPr>
          <a:xfrm>
            <a:off x="4953000" y="2667000"/>
            <a:ext cx="3581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n-lt"/>
              </a:rPr>
              <a:t>Boxing</a:t>
            </a:r>
            <a:r>
              <a:rPr lang="en-US" dirty="0">
                <a:latin typeface="+mn-lt"/>
              </a:rPr>
              <a:t> – converting an intrinsic variable to an object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Unboxing</a:t>
            </a:r>
            <a:r>
              <a:rPr lang="en-US" dirty="0">
                <a:latin typeface="+mn-lt"/>
              </a:rPr>
              <a:t> – converting an object to an intrinsic variable</a:t>
            </a:r>
          </a:p>
        </p:txBody>
      </p:sp>
    </p:spTree>
    <p:extLst>
      <p:ext uri="{BB962C8B-B14F-4D97-AF65-F5344CB8AC3E}">
        <p14:creationId xmlns:p14="http://schemas.microsoft.com/office/powerpoint/2010/main" val="41899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6AC-2178-E009-A23A-EA5775E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969D-0890-403E-0D67-80E56442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r>
              <a:rPr lang="en-US" dirty="0"/>
              <a:t>Java will automatically promote variables when needed</a:t>
            </a:r>
          </a:p>
          <a:p>
            <a:pPr lvl="1"/>
            <a:r>
              <a:rPr lang="en-US" dirty="0"/>
              <a:t>Smaller → larger data = no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Try it out with int, float, double, </a:t>
            </a:r>
            <a:r>
              <a:rPr lang="en-US" dirty="0" err="1"/>
              <a:t>boolean</a:t>
            </a:r>
            <a:r>
              <a:rPr lang="en-US" dirty="0"/>
              <a:t>??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reducing data type size, you must explicitly typecast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EA1-DCC4-9BFB-7389-43C122DC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23E0-1165-4B7C-AF89-DB84F1ABE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C1C1-D04C-013A-D559-A825F52B9C77}"/>
              </a:ext>
            </a:extLst>
          </p:cNvPr>
          <p:cNvSpPr txBox="1"/>
          <p:nvPr/>
        </p:nvSpPr>
        <p:spPr>
          <a:xfrm>
            <a:off x="3028950" y="4984402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9D6-4BBD-69DC-5080-C116719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07A-C8FD-2CB0-4669-AD582F88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Fields (member data)</a:t>
            </a:r>
          </a:p>
          <a:p>
            <a:pPr lvl="1"/>
            <a:r>
              <a:rPr lang="en-US" dirty="0"/>
              <a:t>Methods (functions)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0989-F971-8DF1-A914-DFD53B0C6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C2E0-F573-1019-1B66-6C61736A8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3B2E1E-311D-FF08-125C-9085C386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2705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84A-AAC0-686C-547B-1F895A4A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2B0B-958A-7E23-8B4B-50283B3E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Getters and setters catch bad data </a:t>
            </a:r>
            <a:r>
              <a:rPr lang="en-US" u="sng" dirty="0"/>
              <a:t>early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FA4E-50D2-8691-F3DA-880BDB38B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B5A7-0365-1250-0ED0-25D8D2C6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DA897-24A5-6E7F-8F54-830555023753}"/>
              </a:ext>
            </a:extLst>
          </p:cNvPr>
          <p:cNvSpPr txBox="1"/>
          <p:nvPr/>
        </p:nvSpPr>
        <p:spPr>
          <a:xfrm>
            <a:off x="1143000" y="1997839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Squares must have a positive side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lenghth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"Negative side length not allowed"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C9D8D-D624-A3C7-8358-648F7A2878D8}"/>
              </a:ext>
            </a:extLst>
          </p:cNvPr>
          <p:cNvSpPr txBox="1">
            <a:spLocks/>
          </p:cNvSpPr>
          <p:nvPr/>
        </p:nvSpPr>
        <p:spPr bwMode="auto">
          <a:xfrm>
            <a:off x="381000" y="51816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(What does this class look like in UML?)</a:t>
            </a:r>
          </a:p>
        </p:txBody>
      </p:sp>
    </p:spTree>
    <p:extLst>
      <p:ext uri="{BB962C8B-B14F-4D97-AF65-F5344CB8AC3E}">
        <p14:creationId xmlns:p14="http://schemas.microsoft.com/office/powerpoint/2010/main" val="182764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9CF-C03B-BE0C-4DF4-031173C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B84-E6B3-514E-6921-1820BB1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&amp; case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AD3C-82BA-F894-273C-7C7113FC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FD65-EE1B-65D8-9F2C-E637FE411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E1E0-6200-A407-5397-49BBE09B8F9E}"/>
              </a:ext>
            </a:extLst>
          </p:cNvPr>
          <p:cNvSpPr txBox="1"/>
          <p:nvPr/>
        </p:nvSpPr>
        <p:spPr>
          <a:xfrm>
            <a:off x="3208374" y="1637855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Song - a class to hold song details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Michael Raymer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1/12/2024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@reference 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 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title;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Title of the song</a:t>
            </a: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FCC1-5ABC-E941-1A2F-40EB44F11E80}"/>
              </a:ext>
            </a:extLst>
          </p:cNvPr>
          <p:cNvSpPr txBox="1"/>
          <p:nvPr/>
        </p:nvSpPr>
        <p:spPr>
          <a:xfrm>
            <a:off x="3211919" y="3733800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Song - Create a new song with a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Detailed description of the constructor goes here.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It can be multiple lines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The title of the new song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11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35-1178-A58D-0AB8-F373BE7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08F-AF51-66D9-C7EE-EC3BB60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We get all the fields and methods of another class in one line of code.  No code copying!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F7E8-0C99-FB54-B12C-1665792B6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013A-017C-EC76-5BFA-6FA85B3E3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096B5-925F-C966-AD24-6CE9DD79D2E5}"/>
              </a:ext>
            </a:extLst>
          </p:cNvPr>
          <p:cNvSpPr txBox="1"/>
          <p:nvPr/>
        </p:nvSpPr>
        <p:spPr>
          <a:xfrm>
            <a:off x="4800600" y="3276600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1FDE-6497-5C14-8E62-C5E91D62C04C}"/>
              </a:ext>
            </a:extLst>
          </p:cNvPr>
          <p:cNvSpPr txBox="1"/>
          <p:nvPr/>
        </p:nvSpPr>
        <p:spPr>
          <a:xfrm>
            <a:off x="4800600" y="4782412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83D2DE9-1CD2-47B2-3F3C-72A9708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100697"/>
            <a:ext cx="5303838" cy="44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3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E642-22F1-1E02-91A0-B43960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Polymorphism:  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90C-A18C-2C03-2CFA-8AE005C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@Override </a:t>
            </a:r>
            <a:r>
              <a:rPr lang="en-US" dirty="0"/>
              <a:t>prevents method name typos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super() </a:t>
            </a:r>
            <a:r>
              <a:rPr lang="en-US" dirty="0"/>
              <a:t>calls the superclass constructor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super.methodName</a:t>
            </a:r>
            <a:r>
              <a:rPr lang="en-US" b="1" dirty="0"/>
              <a:t>() </a:t>
            </a:r>
            <a:r>
              <a:rPr lang="en-US" dirty="0"/>
              <a:t>calls superclass methods</a:t>
            </a:r>
          </a:p>
          <a:p>
            <a:endParaRPr lang="en-US" dirty="0"/>
          </a:p>
          <a:p>
            <a:r>
              <a:rPr lang="en-US" i="1" u="sng" dirty="0"/>
              <a:t>Use these to avoid re-typing/copying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586B-5C71-E336-116F-0A044208A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A492-9517-D93F-5144-95FC59267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0FCF-27C8-9656-E4F1-582CA6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E81A-5A8D-B6F1-99FD-1B55ACCD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4876800" cy="3810000"/>
          </a:xfrm>
        </p:spPr>
        <p:txBody>
          <a:bodyPr/>
          <a:lstStyle/>
          <a:p>
            <a:r>
              <a:rPr lang="en-US" dirty="0"/>
              <a:t>Child class methods </a:t>
            </a:r>
            <a:r>
              <a:rPr lang="en-US" b="1" dirty="0"/>
              <a:t>override</a:t>
            </a:r>
            <a:r>
              <a:rPr lang="en-US" dirty="0"/>
              <a:t> parent methods</a:t>
            </a:r>
          </a:p>
          <a:p>
            <a:pPr lvl="1"/>
            <a:r>
              <a:rPr lang="en-US" dirty="0"/>
              <a:t>Reference variable determines which methods </a:t>
            </a:r>
            <a:r>
              <a:rPr lang="en-US" b="1" dirty="0"/>
              <a:t>can</a:t>
            </a:r>
            <a:r>
              <a:rPr lang="en-US" dirty="0"/>
              <a:t> be called</a:t>
            </a:r>
          </a:p>
          <a:p>
            <a:pPr lvl="1"/>
            <a:r>
              <a:rPr lang="en-US" dirty="0"/>
              <a:t>Object type determines which </a:t>
            </a:r>
            <a:r>
              <a:rPr lang="en-US" b="1" dirty="0"/>
              <a:t>version</a:t>
            </a:r>
            <a:r>
              <a:rPr lang="en-US" dirty="0"/>
              <a:t> of a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AC43-9149-C467-6047-DBFD8057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3D3C-7B39-B993-CE5A-A550B25C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FB161-B8DE-55F4-0EA9-231C4FA57CA1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42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name, many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DBD31-1B3D-9F0D-257F-48D65F9161F9}"/>
              </a:ext>
            </a:extLst>
          </p:cNvPr>
          <p:cNvCxnSpPr>
            <a:cxnSpLocks/>
          </p:cNvCxnSpPr>
          <p:nvPr/>
        </p:nvCxnSpPr>
        <p:spPr>
          <a:xfrm>
            <a:off x="6864499" y="2415867"/>
            <a:ext cx="0" cy="127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14:cNvPr>
              <p14:cNvContentPartPr/>
              <p14:nvPr/>
            </p14:nvContentPartPr>
            <p14:xfrm>
              <a:off x="6172200" y="2232220"/>
              <a:ext cx="1529640" cy="57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080" y="222610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D5D84-5139-1E7C-3753-B62BDD172940}"/>
              </a:ext>
            </a:extLst>
          </p:cNvPr>
          <p:cNvSpPr txBox="1"/>
          <p:nvPr/>
        </p:nvSpPr>
        <p:spPr>
          <a:xfrm>
            <a:off x="6015133" y="16741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7BB6-57C4-7D00-53EA-51E70D1F2527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7398-5863-30F9-E15E-6D222F454E62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</p:spTree>
    <p:extLst>
      <p:ext uri="{BB962C8B-B14F-4D97-AF65-F5344CB8AC3E}">
        <p14:creationId xmlns:p14="http://schemas.microsoft.com/office/powerpoint/2010/main" val="215484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300-B836-60F3-3A40-4EA311A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0C92-739B-8489-DA02-D0C8408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Memory:  The Stack and the Heap</a:t>
            </a:r>
          </a:p>
          <a:p>
            <a:r>
              <a:rPr lang="en-US" dirty="0"/>
              <a:t>Variable shadowing</a:t>
            </a:r>
          </a:p>
          <a:p>
            <a:r>
              <a:rPr lang="en-US" dirty="0"/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877B-F0AF-7F89-75D5-E404DA249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3418-73D7-2953-399B-5885A3196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14:cNvPr>
              <p14:cNvContentPartPr/>
              <p14:nvPr/>
            </p14:nvContentPartPr>
            <p14:xfrm>
              <a:off x="1143000" y="4343400"/>
              <a:ext cx="1529640" cy="5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43372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2F68D7-B558-6306-C9D9-E27DB98DC974}"/>
              </a:ext>
            </a:extLst>
          </p:cNvPr>
          <p:cNvSpPr txBox="1"/>
          <p:nvPr/>
        </p:nvSpPr>
        <p:spPr>
          <a:xfrm>
            <a:off x="985933" y="3785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28431A-F070-3635-DF23-E5C0F04208B9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6D6FD-C325-3A29-A006-953C2FE46179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D18F1-CF59-EBDD-06AA-97F0B4A4724D}"/>
              </a:ext>
            </a:extLst>
          </p:cNvPr>
          <p:cNvCxnSpPr>
            <a:cxnSpLocks/>
          </p:cNvCxnSpPr>
          <p:nvPr/>
        </p:nvCxnSpPr>
        <p:spPr>
          <a:xfrm>
            <a:off x="1828800" y="4648200"/>
            <a:ext cx="3733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4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791-13E6-2DF0-93F2-1260E5E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vs Containment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4AB49-2A83-8F71-A5A1-D46064A6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1933E-E7C1-C435-C9A5-286AD26D2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72A54-89D7-B022-68B9-3CFC3463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19200"/>
            <a:ext cx="4248150" cy="23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89CC-5074-BF88-991C-ECDE0A6F3A66}"/>
              </a:ext>
            </a:extLst>
          </p:cNvPr>
          <p:cNvSpPr txBox="1"/>
          <p:nvPr/>
        </p:nvSpPr>
        <p:spPr>
          <a:xfrm>
            <a:off x="3886200" y="175260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DB6165-481A-2760-F5CA-6E46C78D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38" y="37338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66A6C-9746-A433-73DA-9DA31DED324E}"/>
              </a:ext>
            </a:extLst>
          </p:cNvPr>
          <p:cNvSpPr txBox="1"/>
          <p:nvPr/>
        </p:nvSpPr>
        <p:spPr>
          <a:xfrm>
            <a:off x="3810000" y="4121132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4672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115-5172-12AB-514D-A423310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CAB1-6A32-D13E-93B0-A3E1C589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8727-5967-4802-82E8-42762B6B4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6F80-DDFE-63A8-C2EB-B3A5CB83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14:cNvPr>
              <p14:cNvContentPartPr/>
              <p14:nvPr/>
            </p14:nvContentPartPr>
            <p14:xfrm>
              <a:off x="1770840" y="1703880"/>
              <a:ext cx="977040" cy="42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80" y="1694520"/>
                <a:ext cx="99576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93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A19-8C0F-1B02-0475-B975E11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B00-A63B-B641-3F3F-40624583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209800"/>
          </a:xfrm>
        </p:spPr>
        <p:txBody>
          <a:bodyPr/>
          <a:lstStyle/>
          <a:p>
            <a:r>
              <a:rPr lang="en-US" dirty="0"/>
              <a:t>Useful when we </a:t>
            </a:r>
            <a:r>
              <a:rPr lang="en-US" b="1" dirty="0"/>
              <a:t>only</a:t>
            </a:r>
            <a:r>
              <a:rPr lang="en-US" dirty="0"/>
              <a:t> want subclasses</a:t>
            </a:r>
          </a:p>
          <a:p>
            <a:r>
              <a:rPr lang="en-US" dirty="0"/>
              <a:t>Contain data, methods (with default code), and </a:t>
            </a:r>
            <a:r>
              <a:rPr lang="en-US" b="1" dirty="0"/>
              <a:t>abstract methods</a:t>
            </a:r>
            <a:r>
              <a:rPr lang="en-US" dirty="0"/>
              <a:t>, which must be defined by the child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0C7B-56A4-A0C2-0F8B-BA94557F9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BE7-D98C-9FB3-8E6C-0E284E8EB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0CEA-4703-F853-B834-05F4053A93C6}"/>
              </a:ext>
            </a:extLst>
          </p:cNvPr>
          <p:cNvSpPr txBox="1"/>
          <p:nvPr/>
        </p:nvSpPr>
        <p:spPr>
          <a:xfrm>
            <a:off x="1828800" y="3657601"/>
            <a:ext cx="6624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91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B0A-5BB1-5B07-5FFF-250100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26CD-55BD-597F-2047-220F9D47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r>
              <a:rPr lang="en-US" dirty="0"/>
              <a:t>More limited than abstract classes</a:t>
            </a:r>
          </a:p>
          <a:p>
            <a:r>
              <a:rPr lang="en-US" dirty="0"/>
              <a:t>Interfaces say nothing about what data a class should have</a:t>
            </a:r>
          </a:p>
          <a:p>
            <a:r>
              <a:rPr lang="en-US" dirty="0"/>
              <a:t>Interfaces define </a:t>
            </a:r>
            <a:r>
              <a:rPr lang="en-US" b="1" dirty="0"/>
              <a:t>how a class should behave</a:t>
            </a:r>
            <a:endParaRPr lang="en-US" dirty="0"/>
          </a:p>
          <a:p>
            <a:r>
              <a:rPr lang="en-US" dirty="0"/>
              <a:t>All methods in an interface are 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FEAD-032D-A327-2A48-6386524BA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4ED-7C68-72EC-3BDF-CEA8B54C7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EA2-C445-E416-ECC8-39BFCF344C34}"/>
              </a:ext>
            </a:extLst>
          </p:cNvPr>
          <p:cNvSpPr txBox="1"/>
          <p:nvPr/>
        </p:nvSpPr>
        <p:spPr>
          <a:xfrm>
            <a:off x="1986516" y="403860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Drawable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24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4BBA-46F5-7B21-906F-F283B49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153-F00B-6147-5147-3866ECD4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extend</a:t>
            </a:r>
            <a:r>
              <a:rPr lang="en-US" dirty="0"/>
              <a:t> (inherit from) only one Class (regular or abstract)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implement</a:t>
            </a:r>
            <a:r>
              <a:rPr lang="en-US" dirty="0"/>
              <a:t> any number of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make a reference variable to an abstract class </a:t>
            </a:r>
            <a:r>
              <a:rPr lang="en-US" b="1" dirty="0"/>
              <a:t>or</a:t>
            </a:r>
            <a:r>
              <a:rPr lang="en-US" dirty="0"/>
              <a:t> an interface (e.g.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6EDA-CF07-8C1B-452E-56CA6B9E0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0EC7-08A4-FAB4-265C-0CE65A3F7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6AB43-F55D-7C47-ECDD-373FA603B966}"/>
              </a:ext>
            </a:extLst>
          </p:cNvPr>
          <p:cNvSpPr txBox="1"/>
          <p:nvPr/>
        </p:nvSpPr>
        <p:spPr>
          <a:xfrm>
            <a:off x="838200" y="3657601"/>
            <a:ext cx="7614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Drawable, Resizable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404873" y="2012829"/>
            <a:ext cx="7874475" cy="3049995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753" y="2688823"/>
                  <a:ext cx="926640" cy="35612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7480" y="2088382"/>
                  <a:ext cx="1893248" cy="145264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16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peak Pro" panose="020F0502020204030204" pitchFamily="34" charset="0"/>
                </a:rPr>
                <a:t>ArrayList</a:t>
              </a:r>
              <a:r>
                <a:rPr lang="en-US" sz="1200" dirty="0"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5236" y="2809924"/>
                  <a:ext cx="654937" cy="2539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1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8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32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062-3671-3F66-3A4F-BC1663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A5A-23E8-6E14-7EFD-AF188FF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r>
              <a:rPr lang="en-US" dirty="0"/>
              <a:t>Static vs Instance variables</a:t>
            </a:r>
          </a:p>
          <a:p>
            <a:r>
              <a:rPr lang="en-US" dirty="0"/>
              <a:t>Static methods in a class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Files and Scanners</a:t>
            </a:r>
          </a:p>
          <a:p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CBA5-D109-EB29-3525-5574DE47E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060C-318B-FA7B-396A-AE0CE879F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5425-630E-8345-FC14-3482CCF8A24B}"/>
              </a:ext>
            </a:extLst>
          </p:cNvPr>
          <p:cNvSpPr txBox="1"/>
          <p:nvPr/>
        </p:nvSpPr>
        <p:spPr>
          <a:xfrm>
            <a:off x="762000" y="458700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Review videos in Pilot: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→ Content / Review Materials / CS 1180 Lectures – Dr. Doom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3A6C8-F641-4770-57E9-0F6587747FD2}"/>
              </a:ext>
            </a:extLst>
          </p:cNvPr>
          <p:cNvCxnSpPr>
            <a:cxnSpLocks/>
          </p:cNvCxnSpPr>
          <p:nvPr/>
        </p:nvCxnSpPr>
        <p:spPr>
          <a:xfrm>
            <a:off x="838200" y="4267200"/>
            <a:ext cx="7467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14:cNvPr>
              <p14:cNvContentPartPr/>
              <p14:nvPr/>
            </p14:nvContentPartPr>
            <p14:xfrm>
              <a:off x="1158480" y="585720"/>
              <a:ext cx="7822080" cy="435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120" y="576360"/>
                <a:ext cx="784080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46B-F36A-C141-FF59-A41277D3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data in Java</a:t>
            </a:r>
          </a:p>
          <a:p>
            <a:pPr lvl="1"/>
            <a:r>
              <a:rPr lang="en-US" dirty="0"/>
              <a:t>Intrinsic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Reference variables/Objects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528341" y="3862401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221" y="3856281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>
            <a:off x="3337139" y="4707240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9856C-0C4E-D736-27A4-612140415B8D}"/>
              </a:ext>
            </a:extLst>
          </p:cNvPr>
          <p:cNvGrpSpPr/>
          <p:nvPr/>
        </p:nvGrpSpPr>
        <p:grpSpPr>
          <a:xfrm>
            <a:off x="2971800" y="2515288"/>
            <a:ext cx="1529640" cy="575280"/>
            <a:chOff x="1615861" y="2573079"/>
            <a:chExt cx="15296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14:cNvPr>
                <p14:cNvContentPartPr/>
                <p14:nvPr/>
              </p14:nvContentPartPr>
              <p14:xfrm>
                <a:off x="1615861" y="2573079"/>
                <a:ext cx="152964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741" y="2566959"/>
                  <a:ext cx="1541880" cy="58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78869-222F-9E09-3A76-D7AD69973094}"/>
                </a:ext>
              </a:extLst>
            </p:cNvPr>
            <p:cNvSpPr txBox="1"/>
            <p:nvPr/>
          </p:nvSpPr>
          <p:spPr>
            <a:xfrm>
              <a:off x="1981200" y="260143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eak Pro" panose="020F0502020204030204" pitchFamily="34" charset="0"/>
                </a:rPr>
                <a:t>372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63E638-20DD-A2CA-45F1-3DBE67DD2147}"/>
              </a:ext>
            </a:extLst>
          </p:cNvPr>
          <p:cNvSpPr txBox="1"/>
          <p:nvPr/>
        </p:nvSpPr>
        <p:spPr>
          <a:xfrm>
            <a:off x="1051826" y="257307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5782378" y="4443742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573420" y="44764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</p:spTree>
    <p:extLst>
      <p:ext uri="{BB962C8B-B14F-4D97-AF65-F5344CB8AC3E}">
        <p14:creationId xmlns:p14="http://schemas.microsoft.com/office/powerpoint/2010/main" val="35135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549-1A91-E271-05A9-B60145E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D84A-909B-4270-EC54-49E88E61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//int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values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values[j] = j 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others = values;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others[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(values[j]);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4D15-5D2B-F8CB-0548-22F186D4C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5526-D57F-7C5B-DFB7-70D8C22EC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14:cNvPr>
              <p14:cNvContentPartPr/>
              <p14:nvPr/>
            </p14:nvContentPartPr>
            <p14:xfrm>
              <a:off x="1558440" y="1592280"/>
              <a:ext cx="6909120" cy="268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80" y="1582920"/>
                <a:ext cx="6927840" cy="27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References to the Same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967060" y="2482727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940" y="2476607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 flipV="1">
            <a:off x="3337139" y="3733800"/>
            <a:ext cx="2629921" cy="97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6221097" y="3064068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457200" y="447640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14:cNvPr>
              <p14:cNvContentPartPr/>
              <p14:nvPr/>
            </p14:nvContentPartPr>
            <p14:xfrm>
              <a:off x="2671993" y="1637223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873" y="1631103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A08980-FB72-010B-83FA-8E573672479B}"/>
              </a:ext>
            </a:extLst>
          </p:cNvPr>
          <p:cNvSpPr txBox="1"/>
          <p:nvPr/>
        </p:nvSpPr>
        <p:spPr>
          <a:xfrm>
            <a:off x="573420" y="169403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7073A-4B45-112B-8D63-A608274BFD37}"/>
              </a:ext>
            </a:extLst>
          </p:cNvPr>
          <p:cNvCxnSpPr>
            <a:cxnSpLocks/>
          </p:cNvCxnSpPr>
          <p:nvPr/>
        </p:nvCxnSpPr>
        <p:spPr>
          <a:xfrm>
            <a:off x="3337139" y="1896465"/>
            <a:ext cx="2758861" cy="103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variables are passed by </a:t>
            </a:r>
            <a:r>
              <a:rPr lang="en-US" u="sng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5867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3200400" y="4253852"/>
            <a:ext cx="27432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14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myInt</a:t>
            </a:r>
            <a:r>
              <a:rPr lang="en-US" sz="1600" dirty="0">
                <a:latin typeface="Consolas" panose="020B0609020204030204" pitchFamily="49" charset="0"/>
              </a:rPr>
              <a:t>: 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14:cNvPr>
              <p14:cNvContentPartPr/>
              <p14:nvPr/>
            </p14:nvContentPartPr>
            <p14:xfrm>
              <a:off x="2075040" y="1607400"/>
              <a:ext cx="6602040" cy="200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598040"/>
                <a:ext cx="662076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0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2781300" y="4572000"/>
            <a:ext cx="3581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[2, 4, 6]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: [2, 4, 6]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14:cNvPr>
              <p14:cNvContentPartPr/>
              <p14:nvPr/>
            </p14:nvContentPartPr>
            <p14:xfrm>
              <a:off x="3513240" y="1374120"/>
              <a:ext cx="4568040" cy="197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1364760"/>
                <a:ext cx="458676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0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14:cNvPr>
              <p14:cNvContentPartPr/>
              <p14:nvPr/>
            </p14:nvContentPartPr>
            <p14:xfrm>
              <a:off x="3733800" y="3048399"/>
              <a:ext cx="260352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680" y="3042279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0988AE-AF5E-A198-2B4F-1A10E10B3145}"/>
              </a:ext>
            </a:extLst>
          </p:cNvPr>
          <p:cNvCxnSpPr>
            <a:cxnSpLocks/>
          </p:cNvCxnSpPr>
          <p:nvPr/>
        </p:nvCxnSpPr>
        <p:spPr>
          <a:xfrm>
            <a:off x="2590800" y="4045239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14:cNvPr>
              <p14:cNvContentPartPr/>
              <p14:nvPr/>
            </p14:nvContentPartPr>
            <p14:xfrm>
              <a:off x="1868052" y="3757599"/>
              <a:ext cx="1529640" cy="57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932" y="3751479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F947617-D68B-D893-41B1-47CDC744EA36}"/>
              </a:ext>
            </a:extLst>
          </p:cNvPr>
          <p:cNvSpPr txBox="1"/>
          <p:nvPr/>
        </p:nvSpPr>
        <p:spPr>
          <a:xfrm>
            <a:off x="906683" y="38279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1DD32-ECEF-99CB-1DB1-F9D91EFCC245}"/>
              </a:ext>
            </a:extLst>
          </p:cNvPr>
          <p:cNvSpPr/>
          <p:nvPr/>
        </p:nvSpPr>
        <p:spPr>
          <a:xfrm>
            <a:off x="4692660" y="350016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D6D8C-0A94-296A-2FCB-53898DB9D108}"/>
              </a:ext>
            </a:extLst>
          </p:cNvPr>
          <p:cNvSpPr/>
          <p:nvPr/>
        </p:nvSpPr>
        <p:spPr>
          <a:xfrm>
            <a:off x="4692660" y="382484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5DEF-928C-57CF-CE37-3CD86EA2F3B5}"/>
              </a:ext>
            </a:extLst>
          </p:cNvPr>
          <p:cNvSpPr/>
          <p:nvPr/>
        </p:nvSpPr>
        <p:spPr>
          <a:xfrm>
            <a:off x="4692660" y="414777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14:cNvPr>
              <p14:cNvContentPartPr/>
              <p14:nvPr/>
            </p14:nvContentPartPr>
            <p14:xfrm>
              <a:off x="7295838" y="2822236"/>
              <a:ext cx="796068" cy="60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2816118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14:cNvPr>
              <p14:cNvContentPartPr/>
              <p14:nvPr/>
            </p14:nvContentPartPr>
            <p14:xfrm>
              <a:off x="7295838" y="3672029"/>
              <a:ext cx="796068" cy="6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3665911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14:cNvPr>
              <p14:cNvContentPartPr/>
              <p14:nvPr/>
            </p14:nvContentPartPr>
            <p14:xfrm>
              <a:off x="7295838" y="4536922"/>
              <a:ext cx="796068" cy="60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4530804"/>
                <a:ext cx="808304" cy="621835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3A2FA-9516-08F8-AB19-4314AFDEE979}"/>
              </a:ext>
            </a:extLst>
          </p:cNvPr>
          <p:cNvCxnSpPr>
            <a:cxnSpLocks/>
          </p:cNvCxnSpPr>
          <p:nvPr/>
        </p:nvCxnSpPr>
        <p:spPr>
          <a:xfrm flipV="1">
            <a:off x="5035560" y="3200400"/>
            <a:ext cx="2260278" cy="4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C31B6-62D5-BF9B-6D3D-AEB0FD0BB5DF}"/>
              </a:ext>
            </a:extLst>
          </p:cNvPr>
          <p:cNvCxnSpPr>
            <a:cxnSpLocks/>
          </p:cNvCxnSpPr>
          <p:nvPr/>
        </p:nvCxnSpPr>
        <p:spPr>
          <a:xfrm>
            <a:off x="5035560" y="3984473"/>
            <a:ext cx="2260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37156-DE4C-65E0-629E-BE1D8E29D5AC}"/>
              </a:ext>
            </a:extLst>
          </p:cNvPr>
          <p:cNvCxnSpPr>
            <a:cxnSpLocks/>
          </p:cNvCxnSpPr>
          <p:nvPr/>
        </p:nvCxnSpPr>
        <p:spPr>
          <a:xfrm>
            <a:off x="5035560" y="4309235"/>
            <a:ext cx="2260278" cy="49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16003-5E23-060D-9157-C49F86F8CE2A}"/>
              </a:ext>
            </a:extLst>
          </p:cNvPr>
          <p:cNvSpPr txBox="1"/>
          <p:nvPr/>
        </p:nvSpPr>
        <p:spPr>
          <a:xfrm>
            <a:off x="7512003" y="2904576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659-BFEE-F2DE-8455-7D9DA6C1D208}"/>
              </a:ext>
            </a:extLst>
          </p:cNvPr>
          <p:cNvSpPr txBox="1"/>
          <p:nvPr/>
        </p:nvSpPr>
        <p:spPr>
          <a:xfrm>
            <a:off x="7512003" y="3733862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1D6C0-B7F2-985A-132F-138620690ADD}"/>
              </a:ext>
            </a:extLst>
          </p:cNvPr>
          <p:cNvSpPr txBox="1"/>
          <p:nvPr/>
        </p:nvSpPr>
        <p:spPr>
          <a:xfrm>
            <a:off x="7512003" y="4605788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44DA-6D86-163F-0543-A533FF5D96FF}"/>
              </a:ext>
            </a:extLst>
          </p:cNvPr>
          <p:cNvSpPr txBox="1"/>
          <p:nvPr/>
        </p:nvSpPr>
        <p:spPr>
          <a:xfrm>
            <a:off x="3733800" y="5043063"/>
            <a:ext cx="26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14:cNvPr>
              <p14:cNvContentPartPr/>
              <p14:nvPr/>
            </p14:nvContentPartPr>
            <p14:xfrm>
              <a:off x="1849320" y="3680640"/>
              <a:ext cx="2088000" cy="186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9960" y="3671280"/>
                <a:ext cx="210672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1656</Words>
  <Application>Microsoft Office PowerPoint</Application>
  <PresentationFormat>On-screen Show (4:3)</PresentationFormat>
  <Paragraphs>326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Object Oriented Programming (in         )</vt:lpstr>
      <vt:lpstr>PowerPoint Presentation</vt:lpstr>
      <vt:lpstr>Understanding RAM</vt:lpstr>
      <vt:lpstr>Data Types in Java</vt:lpstr>
      <vt:lpstr>PowerPoint Presentation</vt:lpstr>
      <vt:lpstr>Two References to the Same Object</vt:lpstr>
      <vt:lpstr>Intrinsic variables are passed by value</vt:lpstr>
      <vt:lpstr>Objects are passed by reference</vt:lpstr>
      <vt:lpstr>Objects are passed by reference</vt:lpstr>
      <vt:lpstr>Automatic boxing and unboxing</vt:lpstr>
      <vt:lpstr>Promotion and coercion</vt:lpstr>
      <vt:lpstr>Classes and Objects</vt:lpstr>
      <vt:lpstr>Encapsulation</vt:lpstr>
      <vt:lpstr>Programming Style</vt:lpstr>
      <vt:lpstr>Inheritance</vt:lpstr>
      <vt:lpstr>Polymorphism:  Overriding methods</vt:lpstr>
      <vt:lpstr>Polymorphism</vt:lpstr>
      <vt:lpstr>Local and Instance Variables</vt:lpstr>
      <vt:lpstr>Inheritance vs Containment</vt:lpstr>
      <vt:lpstr>Abstract Classes</vt:lpstr>
      <vt:lpstr>Interfaces</vt:lpstr>
      <vt:lpstr>Java Inheritance</vt:lpstr>
      <vt:lpstr>Advanced Topic:  Deep Copies</vt:lpstr>
      <vt:lpstr>Advanced Topic:  Deep Copies</vt:lpstr>
      <vt:lpstr>Do you remember?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2024-08-30T16:12:03Z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