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6" r:id="rId14"/>
    <p:sldId id="267" r:id="rId15"/>
    <p:sldId id="263" r:id="rId16"/>
    <p:sldId id="282" r:id="rId17"/>
    <p:sldId id="287" r:id="rId18"/>
    <p:sldId id="268" r:id="rId19"/>
    <p:sldId id="291" r:id="rId20"/>
    <p:sldId id="270" r:id="rId21"/>
    <p:sldId id="271" r:id="rId22"/>
    <p:sldId id="272" r:id="rId23"/>
    <p:sldId id="273" r:id="rId24"/>
    <p:sldId id="274" r:id="rId25"/>
    <p:sldId id="284" r:id="rId26"/>
    <p:sldId id="275" r:id="rId27"/>
    <p:sldId id="276" r:id="rId28"/>
    <p:sldId id="277" r:id="rId29"/>
    <p:sldId id="278" r:id="rId30"/>
    <p:sldId id="279" r:id="rId31"/>
    <p:sldId id="280" r:id="rId32"/>
    <p:sldId id="283" r:id="rId33"/>
    <p:sldId id="285" r:id="rId34"/>
    <p:sldId id="302" r:id="rId35"/>
    <p:sldId id="303" r:id="rId36"/>
    <p:sldId id="288" r:id="rId37"/>
    <p:sldId id="289" r:id="rId38"/>
    <p:sldId id="290" r:id="rId39"/>
    <p:sldId id="304" r:id="rId40"/>
    <p:sldId id="292" r:id="rId41"/>
    <p:sldId id="293" r:id="rId42"/>
    <p:sldId id="306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5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A81-E636-41AD-9744-D74114007388}" v="10" dt="2024-10-21T15:07:31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16E3BA81-E636-41AD-9744-D74114007388}"/>
    <pc:docChg chg="custSel addSld modSld">
      <pc:chgData name="Raymer, Michael L." userId="96c2fb1d-e79c-4ca3-9876-783e98fdd04a" providerId="ADAL" clId="{16E3BA81-E636-41AD-9744-D74114007388}" dt="2024-10-21T15:07:46.549" v="47" actId="1076"/>
      <pc:docMkLst>
        <pc:docMk/>
      </pc:docMkLst>
      <pc:sldChg chg="addSp modSp new mod">
        <pc:chgData name="Raymer, Michael L." userId="96c2fb1d-e79c-4ca3-9876-783e98fdd04a" providerId="ADAL" clId="{16E3BA81-E636-41AD-9744-D74114007388}" dt="2024-10-21T15:07:46.549" v="47" actId="1076"/>
        <pc:sldMkLst>
          <pc:docMk/>
          <pc:sldMk cId="2933023001" sldId="307"/>
        </pc:sldMkLst>
        <pc:spChg chg="mod">
          <ac:chgData name="Raymer, Michael L." userId="96c2fb1d-e79c-4ca3-9876-783e98fdd04a" providerId="ADAL" clId="{16E3BA81-E636-41AD-9744-D74114007388}" dt="2024-10-21T15:06:16.111" v="41" actId="20577"/>
          <ac:spMkLst>
            <pc:docMk/>
            <pc:sldMk cId="2933023001" sldId="307"/>
            <ac:spMk id="2" creationId="{42832437-C6C4-7E93-6A64-50AFF6AE32CB}"/>
          </ac:spMkLst>
        </pc:spChg>
        <pc:spChg chg="mod">
          <ac:chgData name="Raymer, Michael L." userId="96c2fb1d-e79c-4ca3-9876-783e98fdd04a" providerId="ADAL" clId="{16E3BA81-E636-41AD-9744-D74114007388}" dt="2024-10-21T15:06:53.132" v="44" actId="12789"/>
          <ac:spMkLst>
            <pc:docMk/>
            <pc:sldMk cId="2933023001" sldId="307"/>
            <ac:spMk id="3" creationId="{F94299F7-8892-4357-CD29-B99F646DECC6}"/>
          </ac:spMkLst>
        </pc:spChg>
        <pc:picChg chg="add mod">
          <ac:chgData name="Raymer, Michael L." userId="96c2fb1d-e79c-4ca3-9876-783e98fdd04a" providerId="ADAL" clId="{16E3BA81-E636-41AD-9744-D74114007388}" dt="2024-10-21T15:07:46.549" v="47" actId="1076"/>
          <ac:picMkLst>
            <pc:docMk/>
            <pc:sldMk cId="2933023001" sldId="307"/>
            <ac:picMk id="7" creationId="{FDE2DD70-2EE4-4595-7EE3-A1F8DCE392CE}"/>
          </ac:picMkLst>
        </pc:pic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4" Type="http://schemas.openxmlformats.org/officeDocument/2006/relationships/hyperlink" Target="https://docs.oracle.com/javase/8/docs/api/java/util/List.html#add-int-E-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</a:t>
            </a:r>
          </a:p>
          <a:p>
            <a:endParaRPr lang="en-US" dirty="0"/>
          </a:p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437-C6C4-7E93-6A64-50AFF6A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9F7-8892-4357-CD29-B99F646D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762000"/>
          </a:xfrm>
        </p:spPr>
        <p:txBody>
          <a:bodyPr/>
          <a:lstStyle/>
          <a:p>
            <a:pPr algn="ctr"/>
            <a:r>
              <a:rPr lang="en-US" sz="4800" dirty="0"/>
              <a:t>extends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D143-1B5F-0806-986B-64C85D390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582A-3F57-7638-3DDD-C8459179E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FDE2DD70-2EE4-4595-7EE3-A1F8DCE3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7169</TotalTime>
  <Words>2362</Words>
  <Application>Microsoft Office PowerPoint</Application>
  <PresentationFormat>On-screen Show (4:3)</PresentationFormat>
  <Paragraphs>613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Which one is “better”?</vt:lpstr>
      <vt:lpstr>Try it out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2024-10-21T15:07:53Z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