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5"/>
  </p:notesMasterIdLst>
  <p:handoutMasterIdLst>
    <p:handoutMasterId r:id="rId56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308" r:id="rId12"/>
    <p:sldId id="264" r:id="rId13"/>
    <p:sldId id="265" r:id="rId14"/>
    <p:sldId id="266" r:id="rId15"/>
    <p:sldId id="267" r:id="rId16"/>
    <p:sldId id="263" r:id="rId17"/>
    <p:sldId id="282" r:id="rId18"/>
    <p:sldId id="287" r:id="rId19"/>
    <p:sldId id="268" r:id="rId20"/>
    <p:sldId id="291" r:id="rId21"/>
    <p:sldId id="270" r:id="rId22"/>
    <p:sldId id="271" r:id="rId23"/>
    <p:sldId id="272" r:id="rId24"/>
    <p:sldId id="273" r:id="rId25"/>
    <p:sldId id="274" r:id="rId26"/>
    <p:sldId id="284" r:id="rId27"/>
    <p:sldId id="275" r:id="rId28"/>
    <p:sldId id="276" r:id="rId29"/>
    <p:sldId id="277" r:id="rId30"/>
    <p:sldId id="278" r:id="rId31"/>
    <p:sldId id="279" r:id="rId32"/>
    <p:sldId id="280" r:id="rId33"/>
    <p:sldId id="283" r:id="rId34"/>
    <p:sldId id="285" r:id="rId35"/>
    <p:sldId id="302" r:id="rId36"/>
    <p:sldId id="303" r:id="rId37"/>
    <p:sldId id="288" r:id="rId38"/>
    <p:sldId id="289" r:id="rId39"/>
    <p:sldId id="290" r:id="rId40"/>
    <p:sldId id="304" r:id="rId41"/>
    <p:sldId id="292" r:id="rId42"/>
    <p:sldId id="293" r:id="rId43"/>
    <p:sldId id="306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5" r:id="rId53"/>
    <p:sldId id="307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494FF"/>
    <a:srgbClr val="FF3399"/>
    <a:srgbClr val="56AC8C"/>
    <a:srgbClr val="996600"/>
    <a:srgbClr val="336600"/>
    <a:srgbClr val="00CC99"/>
    <a:srgbClr val="0099CC"/>
    <a:srgbClr val="33CC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3BA81-E636-41AD-9744-D74114007388}" v="12" dt="2024-10-23T16:12:16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5066" autoAdjust="0"/>
  </p:normalViewPr>
  <p:slideViewPr>
    <p:cSldViewPr>
      <p:cViewPr varScale="1">
        <p:scale>
          <a:sx n="77" d="100"/>
          <a:sy n="77" d="100"/>
        </p:scale>
        <p:origin x="9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16E3BA81-E636-41AD-9744-D74114007388}"/>
    <pc:docChg chg="custSel addSld modSld">
      <pc:chgData name="Raymer, Michael L." userId="96c2fb1d-e79c-4ca3-9876-783e98fdd04a" providerId="ADAL" clId="{16E3BA81-E636-41AD-9744-D74114007388}" dt="2024-10-23T16:12:16.869" v="50"/>
      <pc:docMkLst>
        <pc:docMk/>
      </pc:docMkLst>
      <pc:sldChg chg="addSp">
        <pc:chgData name="Raymer, Michael L." userId="96c2fb1d-e79c-4ca3-9876-783e98fdd04a" providerId="ADAL" clId="{16E3BA81-E636-41AD-9744-D74114007388}" dt="2024-10-23T15:53:33.319" v="48"/>
        <pc:sldMkLst>
          <pc:docMk/>
          <pc:sldMk cId="3414482918" sldId="258"/>
        </pc:sldMkLst>
        <pc:inkChg chg="add">
          <ac:chgData name="Raymer, Michael L." userId="96c2fb1d-e79c-4ca3-9876-783e98fdd04a" providerId="ADAL" clId="{16E3BA81-E636-41AD-9744-D74114007388}" dt="2024-10-23T15:53:33.319" v="48"/>
          <ac:inkMkLst>
            <pc:docMk/>
            <pc:sldMk cId="3414482918" sldId="258"/>
            <ac:inkMk id="5" creationId="{D4750EC3-21F0-1CD2-625D-388840C63EC4}"/>
          </ac:inkMkLst>
        </pc:inkChg>
      </pc:sldChg>
      <pc:sldChg chg="addSp">
        <pc:chgData name="Raymer, Michael L." userId="96c2fb1d-e79c-4ca3-9876-783e98fdd04a" providerId="ADAL" clId="{16E3BA81-E636-41AD-9744-D74114007388}" dt="2024-10-23T15:53:33.319" v="48"/>
        <pc:sldMkLst>
          <pc:docMk/>
          <pc:sldMk cId="2641740661" sldId="260"/>
        </pc:sldMkLst>
        <pc:inkChg chg="add">
          <ac:chgData name="Raymer, Michael L." userId="96c2fb1d-e79c-4ca3-9876-783e98fdd04a" providerId="ADAL" clId="{16E3BA81-E636-41AD-9744-D74114007388}" dt="2024-10-23T15:53:33.319" v="48"/>
          <ac:inkMkLst>
            <pc:docMk/>
            <pc:sldMk cId="2641740661" sldId="260"/>
            <ac:inkMk id="35" creationId="{682D6C07-5760-75A9-19D9-BFE782A8C923}"/>
          </ac:inkMkLst>
        </pc:inkChg>
      </pc:sldChg>
      <pc:sldChg chg="addSp">
        <pc:chgData name="Raymer, Michael L." userId="96c2fb1d-e79c-4ca3-9876-783e98fdd04a" providerId="ADAL" clId="{16E3BA81-E636-41AD-9744-D74114007388}" dt="2024-10-23T15:53:33.319" v="48"/>
        <pc:sldMkLst>
          <pc:docMk/>
          <pc:sldMk cId="1686711856" sldId="262"/>
        </pc:sldMkLst>
        <pc:inkChg chg="add">
          <ac:chgData name="Raymer, Michael L." userId="96c2fb1d-e79c-4ca3-9876-783e98fdd04a" providerId="ADAL" clId="{16E3BA81-E636-41AD-9744-D74114007388}" dt="2024-10-23T15:53:33.319" v="48"/>
          <ac:inkMkLst>
            <pc:docMk/>
            <pc:sldMk cId="1686711856" sldId="262"/>
            <ac:inkMk id="35" creationId="{08B83755-13AA-8585-3ED9-5BC9DA6DB6AC}"/>
          </ac:inkMkLst>
        </pc:inkChg>
      </pc:sldChg>
      <pc:sldChg chg="addSp modSp new mod">
        <pc:chgData name="Raymer, Michael L." userId="96c2fb1d-e79c-4ca3-9876-783e98fdd04a" providerId="ADAL" clId="{16E3BA81-E636-41AD-9744-D74114007388}" dt="2024-10-21T15:07:46.549" v="47" actId="1076"/>
        <pc:sldMkLst>
          <pc:docMk/>
          <pc:sldMk cId="2933023001" sldId="307"/>
        </pc:sldMkLst>
        <pc:spChg chg="mod">
          <ac:chgData name="Raymer, Michael L." userId="96c2fb1d-e79c-4ca3-9876-783e98fdd04a" providerId="ADAL" clId="{16E3BA81-E636-41AD-9744-D74114007388}" dt="2024-10-21T15:06:16.111" v="41" actId="20577"/>
          <ac:spMkLst>
            <pc:docMk/>
            <pc:sldMk cId="2933023001" sldId="307"/>
            <ac:spMk id="2" creationId="{42832437-C6C4-7E93-6A64-50AFF6AE32CB}"/>
          </ac:spMkLst>
        </pc:spChg>
        <pc:spChg chg="mod">
          <ac:chgData name="Raymer, Michael L." userId="96c2fb1d-e79c-4ca3-9876-783e98fdd04a" providerId="ADAL" clId="{16E3BA81-E636-41AD-9744-D74114007388}" dt="2024-10-21T15:06:53.132" v="44" actId="12789"/>
          <ac:spMkLst>
            <pc:docMk/>
            <pc:sldMk cId="2933023001" sldId="307"/>
            <ac:spMk id="3" creationId="{F94299F7-8892-4357-CD29-B99F646DECC6}"/>
          </ac:spMkLst>
        </pc:spChg>
        <pc:picChg chg="add mod">
          <ac:chgData name="Raymer, Michael L." userId="96c2fb1d-e79c-4ca3-9876-783e98fdd04a" providerId="ADAL" clId="{16E3BA81-E636-41AD-9744-D74114007388}" dt="2024-10-21T15:07:46.549" v="47" actId="1076"/>
          <ac:picMkLst>
            <pc:docMk/>
            <pc:sldMk cId="2933023001" sldId="307"/>
            <ac:picMk id="7" creationId="{FDE2DD70-2EE4-4595-7EE3-A1F8DCE392CE}"/>
          </ac:picMkLst>
        </pc:picChg>
      </pc:sldChg>
      <pc:sldChg chg="addSp new">
        <pc:chgData name="Raymer, Michael L." userId="96c2fb1d-e79c-4ca3-9876-783e98fdd04a" providerId="ADAL" clId="{16E3BA81-E636-41AD-9744-D74114007388}" dt="2024-10-23T16:12:16.869" v="50"/>
        <pc:sldMkLst>
          <pc:docMk/>
          <pc:sldMk cId="1874822604" sldId="308"/>
        </pc:sldMkLst>
        <pc:inkChg chg="add">
          <ac:chgData name="Raymer, Michael L." userId="96c2fb1d-e79c-4ca3-9876-783e98fdd04a" providerId="ADAL" clId="{16E3BA81-E636-41AD-9744-D74114007388}" dt="2024-10-23T16:12:16.869" v="50"/>
          <ac:inkMkLst>
            <pc:docMk/>
            <pc:sldMk cId="1874822604" sldId="308"/>
            <ac:inkMk id="5" creationId="{23E08FA1-5A91-225B-944D-78F93F112EDB}"/>
          </ac:inkMkLst>
        </pc:inkChg>
      </pc:sldChg>
    </pc:docChg>
  </pc:docChgLst>
  <pc:docChgLst>
    <pc:chgData name="Raymer, Michael L." userId="96c2fb1d-e79c-4ca3-9876-783e98fdd04a" providerId="ADAL" clId="{228BB2D8-8609-4A39-8DCC-62D7AB5D9C22}"/>
    <pc:docChg chg="undo redo custSel addSld delSld modSld sldOrd">
      <pc:chgData name="Raymer, Michael L." userId="96c2fb1d-e79c-4ca3-9876-783e98fdd04a" providerId="ADAL" clId="{228BB2D8-8609-4A39-8DCC-62D7AB5D9C22}" dt="2024-05-21T18:35:40.097" v="12772"/>
      <pc:docMkLst>
        <pc:docMk/>
      </pc:docMkLst>
      <pc:sldChg chg="addSp delSp modSp mod">
        <pc:chgData name="Raymer, Michael L." userId="96c2fb1d-e79c-4ca3-9876-783e98fdd04a" providerId="ADAL" clId="{228BB2D8-8609-4A39-8DCC-62D7AB5D9C22}" dt="2024-05-21T18:35:40.097" v="12772"/>
        <pc:sldMkLst>
          <pc:docMk/>
          <pc:sldMk cId="0" sldId="256"/>
        </pc:sldMkLst>
        <pc:spChg chg="del">
          <ac:chgData name="Raymer, Michael L." userId="96c2fb1d-e79c-4ca3-9876-783e98fdd04a" providerId="ADAL" clId="{228BB2D8-8609-4A39-8DCC-62D7AB5D9C22}" dt="2024-05-21T18:35:39.426" v="12771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228BB2D8-8609-4A39-8DCC-62D7AB5D9C22}" dt="2024-05-21T18:35:40.097" v="12772"/>
          <ac:spMkLst>
            <pc:docMk/>
            <pc:sldMk cId="0" sldId="256"/>
            <ac:spMk id="3" creationId="{2B2DDDEC-FE8C-EF43-096C-EF3512EB4D0D}"/>
          </ac:spMkLst>
        </pc:spChg>
        <pc:spChg chg="add del mod">
          <ac:chgData name="Raymer, Michael L." userId="96c2fb1d-e79c-4ca3-9876-783e98fdd04a" providerId="ADAL" clId="{228BB2D8-8609-4A39-8DCC-62D7AB5D9C22}" dt="2024-05-14T20:55:27.578" v="81" actId="478"/>
          <ac:spMkLst>
            <pc:docMk/>
            <pc:sldMk cId="0" sldId="256"/>
            <ac:spMk id="3" creationId="{899A27D2-013F-65DA-5F97-387DD85AE8E2}"/>
          </ac:spMkLst>
        </pc:spChg>
        <pc:spChg chg="add del mod">
          <ac:chgData name="Raymer, Michael L." userId="96c2fb1d-e79c-4ca3-9876-783e98fdd04a" providerId="ADAL" clId="{228BB2D8-8609-4A39-8DCC-62D7AB5D9C22}" dt="2024-05-16T16:59:56.708" v="5320" actId="478"/>
          <ac:spMkLst>
            <pc:docMk/>
            <pc:sldMk cId="0" sldId="256"/>
            <ac:spMk id="5" creationId="{B0083B0F-13E6-07A6-B39D-9ED9C3FF49D7}"/>
          </ac:spMkLst>
        </pc:spChg>
        <pc:spChg chg="mod">
          <ac:chgData name="Raymer, Michael L." userId="96c2fb1d-e79c-4ca3-9876-783e98fdd04a" providerId="ADAL" clId="{228BB2D8-8609-4A39-8DCC-62D7AB5D9C22}" dt="2024-05-16T16:58:59.966" v="5314" actId="14100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228BB2D8-8609-4A39-8DCC-62D7AB5D9C22}" dt="2024-05-16T17:00:00.536" v="5321" actId="1076"/>
          <ac:picMkLst>
            <pc:docMk/>
            <pc:sldMk cId="0" sldId="256"/>
            <ac:picMk id="4" creationId="{5FC8E3F6-31C8-F4F0-F6DF-9F29780CA721}"/>
          </ac:picMkLst>
        </pc:picChg>
        <pc:picChg chg="del">
          <ac:chgData name="Raymer, Michael L." userId="96c2fb1d-e79c-4ca3-9876-783e98fdd04a" providerId="ADAL" clId="{228BB2D8-8609-4A39-8DCC-62D7AB5D9C22}" dt="2024-05-14T20:47:28.731" v="0" actId="478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228BB2D8-8609-4A39-8DCC-62D7AB5D9C22}" dt="2024-05-16T16:58:54.176" v="5313" actId="478"/>
          <ac:picMkLst>
            <pc:docMk/>
            <pc:sldMk cId="0" sldId="256"/>
            <ac:picMk id="1026" creationId="{DDACE002-A9CD-E0CB-7280-62601140BB30}"/>
          </ac:picMkLst>
        </pc:pic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0736018" sldId="257"/>
        </pc:sldMkLst>
        <pc:spChg chg="mod">
          <ac:chgData name="Raymer, Michael L." userId="96c2fb1d-e79c-4ca3-9876-783e98fdd04a" providerId="ADAL" clId="{228BB2D8-8609-4A39-8DCC-62D7AB5D9C22}" dt="2024-05-16T17:00:21.880" v="5322" actId="20577"/>
          <ac:spMkLst>
            <pc:docMk/>
            <pc:sldMk cId="400736018" sldId="257"/>
            <ac:spMk id="2" creationId="{8EC33EC4-7D74-98F0-D3EC-54B364026CAB}"/>
          </ac:spMkLst>
        </pc:spChg>
        <pc:spChg chg="mod">
          <ac:chgData name="Raymer, Michael L." userId="96c2fb1d-e79c-4ca3-9876-783e98fdd04a" providerId="ADAL" clId="{228BB2D8-8609-4A39-8DCC-62D7AB5D9C22}" dt="2024-05-15T13:15:34.901" v="173" actId="14100"/>
          <ac:spMkLst>
            <pc:docMk/>
            <pc:sldMk cId="400736018" sldId="257"/>
            <ac:spMk id="3" creationId="{06A002E3-9E8D-76C2-D885-571F5D86DB4A}"/>
          </ac:spMkLst>
        </pc:spChg>
        <pc:spChg chg="add mod">
          <ac:chgData name="Raymer, Michael L." userId="96c2fb1d-e79c-4ca3-9876-783e98fdd04a" providerId="ADAL" clId="{228BB2D8-8609-4A39-8DCC-62D7AB5D9C22}" dt="2024-05-15T13:17:23.003" v="240" actId="1076"/>
          <ac:spMkLst>
            <pc:docMk/>
            <pc:sldMk cId="400736018" sldId="257"/>
            <ac:spMk id="7" creationId="{3059F936-7ED3-CD65-15FA-A69DABAD00E3}"/>
          </ac:spMkLst>
        </pc:spChg>
        <pc:spChg chg="add mod">
          <ac:chgData name="Raymer, Michael L." userId="96c2fb1d-e79c-4ca3-9876-783e98fdd04a" providerId="ADAL" clId="{228BB2D8-8609-4A39-8DCC-62D7AB5D9C22}" dt="2024-05-15T13:16:41.714" v="217" actId="20577"/>
          <ac:spMkLst>
            <pc:docMk/>
            <pc:sldMk cId="400736018" sldId="257"/>
            <ac:spMk id="8" creationId="{668C2830-4FA7-1851-4872-2F1FDA576775}"/>
          </ac:spMkLst>
        </pc:spChg>
      </pc:sldChg>
      <pc:sldChg chg="addSp delSp modSp new mod modClrScheme chgLayout">
        <pc:chgData name="Raymer, Michael L." userId="96c2fb1d-e79c-4ca3-9876-783e98fdd04a" providerId="ADAL" clId="{228BB2D8-8609-4A39-8DCC-62D7AB5D9C22}" dt="2024-05-16T17:07:44.891" v="5626" actId="13822"/>
        <pc:sldMkLst>
          <pc:docMk/>
          <pc:sldMk cId="1263065990" sldId="257"/>
        </pc:sldMkLst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2" creationId="{58584043-C514-5B86-07AB-346DC44CC5F0}"/>
          </ac:spMkLst>
        </pc:spChg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3" creationId="{0EEDB363-60C1-4229-416C-FE8D28BA1C77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5" creationId="{16F1E674-BC48-A336-A8E3-FE7353A0EC06}"/>
          </ac:spMkLst>
        </pc:spChg>
        <pc:spChg chg="add mod">
          <ac:chgData name="Raymer, Michael L." userId="96c2fb1d-e79c-4ca3-9876-783e98fdd04a" providerId="ADAL" clId="{228BB2D8-8609-4A39-8DCC-62D7AB5D9C22}" dt="2024-05-16T17:03:06.304" v="5609" actId="122"/>
          <ac:spMkLst>
            <pc:docMk/>
            <pc:sldMk cId="1263065990" sldId="257"/>
            <ac:spMk id="6" creationId="{FF932938-B763-90A9-095A-5047A23D1C57}"/>
          </ac:spMkLst>
        </pc:spChg>
        <pc:spChg chg="add mod">
          <ac:chgData name="Raymer, Michael L." userId="96c2fb1d-e79c-4ca3-9876-783e98fdd04a" providerId="ADAL" clId="{228BB2D8-8609-4A39-8DCC-62D7AB5D9C22}" dt="2024-05-16T17:07:44.891" v="5626" actId="13822"/>
          <ac:spMkLst>
            <pc:docMk/>
            <pc:sldMk cId="1263065990" sldId="257"/>
            <ac:spMk id="14" creationId="{31C8C47D-2AE2-7CE7-FE7C-9ADBC4231F57}"/>
          </ac:spMkLst>
        </pc:spChg>
        <pc:grpChg chg="add del mod">
          <ac:chgData name="Raymer, Michael L." userId="96c2fb1d-e79c-4ca3-9876-783e98fdd04a" providerId="ADAL" clId="{228BB2D8-8609-4A39-8DCC-62D7AB5D9C22}" dt="2024-05-16T17:07:28.542" v="5623" actId="165"/>
          <ac:grpSpMkLst>
            <pc:docMk/>
            <pc:sldMk cId="1263065990" sldId="257"/>
            <ac:grpSpMk id="13" creationId="{C53AE7FD-0F71-FEDE-B2D7-ADDFE1AA5B0F}"/>
          </ac:grpSpMkLst>
        </pc:grpChg>
        <pc:picChg chg="add del mod">
          <ac:chgData name="Raymer, Michael L." userId="96c2fb1d-e79c-4ca3-9876-783e98fdd04a" providerId="ADAL" clId="{228BB2D8-8609-4A39-8DCC-62D7AB5D9C22}" dt="2024-05-16T17:03:47.738" v="5614" actId="478"/>
          <ac:picMkLst>
            <pc:docMk/>
            <pc:sldMk cId="1263065990" sldId="257"/>
            <ac:picMk id="8" creationId="{7C7CE5E4-53EA-0B4D-41DB-44117447410E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0" creationId="{5D50459B-45DA-9E22-D4C0-F18DD5A716B0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2" creationId="{AC933377-3185-5893-7420-9ACF7594B751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925418989" sldId="25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880220352" sldId="258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6:52:32.707" v="7570" actId="113"/>
        <pc:sldMkLst>
          <pc:docMk/>
          <pc:sldMk cId="3414482918" sldId="258"/>
        </pc:sldMkLst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2" creationId="{2A57DB2A-2927-BA79-726F-ED93839A7F57}"/>
          </ac:spMkLst>
        </pc:spChg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3" creationId="{FFBA066F-51A6-4435-6785-CF2691AB2AE4}"/>
          </ac:spMkLst>
        </pc:spChg>
        <pc:spChg chg="add mod ord">
          <ac:chgData name="Raymer, Michael L." userId="96c2fb1d-e79c-4ca3-9876-783e98fdd04a" providerId="ADAL" clId="{228BB2D8-8609-4A39-8DCC-62D7AB5D9C22}" dt="2024-05-16T17:08:21.861" v="5645" actId="20577"/>
          <ac:spMkLst>
            <pc:docMk/>
            <pc:sldMk cId="3414482918" sldId="258"/>
            <ac:spMk id="4" creationId="{56A90B96-18AA-6314-9222-3C967DC15064}"/>
          </ac:spMkLst>
        </pc:spChg>
        <pc:spChg chg="add del mod">
          <ac:chgData name="Raymer, Michael L." userId="96c2fb1d-e79c-4ca3-9876-783e98fdd04a" providerId="ADAL" clId="{228BB2D8-8609-4A39-8DCC-62D7AB5D9C22}" dt="2024-05-16T17:10:10.606" v="5652" actId="478"/>
          <ac:spMkLst>
            <pc:docMk/>
            <pc:sldMk cId="3414482918" sldId="258"/>
            <ac:spMk id="7" creationId="{2D45C7BF-E735-E660-44CE-3D2C8BF9DEB4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9" creationId="{F3BDA2BD-3B2B-9914-E778-49845ECFC4E5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0" creationId="{8F31F62A-A51A-1DB5-D50B-D8FFD9F037B0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1" creationId="{22348294-BE9C-B944-8AB8-F2B4A6DC3C6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2" creationId="{CF5F938D-C482-B090-F2D6-007F1D8BA75C}"/>
          </ac:spMkLst>
        </pc:spChg>
        <pc:spChg chg="add mod">
          <ac:chgData name="Raymer, Michael L." userId="96c2fb1d-e79c-4ca3-9876-783e98fdd04a" providerId="ADAL" clId="{228BB2D8-8609-4A39-8DCC-62D7AB5D9C22}" dt="2024-05-16T17:12:04.161" v="5683" actId="571"/>
          <ac:spMkLst>
            <pc:docMk/>
            <pc:sldMk cId="3414482918" sldId="258"/>
            <ac:spMk id="14" creationId="{87774C4B-E674-8049-3A87-9404E2AA845C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5" creationId="{A79B37C6-04BF-BA3A-7851-5E21F8C881D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6" creationId="{A823212A-B734-C478-1B97-B65C40EBD426}"/>
          </ac:spMkLst>
        </pc:spChg>
        <pc:grpChg chg="add mod">
          <ac:chgData name="Raymer, Michael L." userId="96c2fb1d-e79c-4ca3-9876-783e98fdd04a" providerId="ADAL" clId="{228BB2D8-8609-4A39-8DCC-62D7AB5D9C22}" dt="2024-05-16T17:16:03.609" v="5757" actId="1076"/>
          <ac:grpSpMkLst>
            <pc:docMk/>
            <pc:sldMk cId="3414482918" sldId="258"/>
            <ac:grpSpMk id="17" creationId="{7E416F61-EFA4-467C-C1DB-C5F1BCCEC939}"/>
          </ac:grpSpMkLst>
        </pc:grpChg>
        <pc:picChg chg="add del mod modCrop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6" creationId="{B5458118-A162-5758-7FA8-B67DF8D64CC1}"/>
          </ac:picMkLst>
        </pc:picChg>
        <pc:picChg chg="add mod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8" creationId="{ACF3C6B4-D3E7-C74D-37F3-A469878AF6A2}"/>
          </ac:picMkLst>
        </pc:picChg>
        <pc:picChg chg="add mod">
          <ac:chgData name="Raymer, Michael L." userId="96c2fb1d-e79c-4ca3-9876-783e98fdd04a" providerId="ADAL" clId="{228BB2D8-8609-4A39-8DCC-62D7AB5D9C22}" dt="2024-05-16T17:12:04.161" v="5683" actId="571"/>
          <ac:picMkLst>
            <pc:docMk/>
            <pc:sldMk cId="3414482918" sldId="258"/>
            <ac:picMk id="13" creationId="{517AD629-F590-7E30-352E-3B3C85CA5C96}"/>
          </ac:picMkLst>
        </pc:pic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163170054" sldId="258"/>
        </pc:sldMkLst>
        <pc:spChg chg="del mod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2" creationId="{AEECF2D5-CB71-53F1-BA8D-56234EB4DD1E}"/>
          </ac:spMkLst>
        </pc:spChg>
        <pc:spChg chg="del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3" creationId="{27A71F62-55DA-2B96-0CAB-2EA5B6D28976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4" creationId="{D49FB4BA-80CA-84EF-FA9B-27EBD053E4FB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5" creationId="{A4284B71-5972-E8A3-1C95-E72C25F042B1}"/>
          </ac:spMkLst>
        </pc:spChg>
        <pc:spChg chg="add mod">
          <ac:chgData name="Raymer, Michael L." userId="96c2fb1d-e79c-4ca3-9876-783e98fdd04a" providerId="ADAL" clId="{228BB2D8-8609-4A39-8DCC-62D7AB5D9C22}" dt="2024-05-15T13:22:51.840" v="793" actId="1035"/>
          <ac:spMkLst>
            <pc:docMk/>
            <pc:sldMk cId="4163170054" sldId="258"/>
            <ac:spMk id="6" creationId="{F25CFB1D-778F-3F53-E207-107EFE7F09A4}"/>
          </ac:spMkLst>
        </pc:spChg>
        <pc:spChg chg="add del 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7" creationId="{FE6BA5E0-2D99-FBFB-DD7E-792DFED4257C}"/>
          </ac:spMkLst>
        </pc:spChg>
      </pc:sldChg>
      <pc:sldChg chg="addSp delSp modSp new del mod modClrScheme chgLayout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66509289" sldId="259"/>
        </pc:sldMkLst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2" creationId="{4DF8EC05-6EBE-FBCD-0FF8-76F4AF3CEE3A}"/>
          </ac:spMkLst>
        </pc:spChg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3" creationId="{54ED67F2-5C39-96F9-C731-D2D3825DBCB0}"/>
          </ac:spMkLst>
        </pc:spChg>
        <pc:spChg chg="add mod ord">
          <ac:chgData name="Raymer, Michael L." userId="96c2fb1d-e79c-4ca3-9876-783e98fdd04a" providerId="ADAL" clId="{228BB2D8-8609-4A39-8DCC-62D7AB5D9C22}" dt="2024-05-15T13:35:10.047" v="825" actId="20577"/>
          <ac:spMkLst>
            <pc:docMk/>
            <pc:sldMk cId="466509289" sldId="259"/>
            <ac:spMk id="4" creationId="{71552456-074A-ACC2-AA3B-406D8E589E12}"/>
          </ac:spMkLst>
        </pc:spChg>
        <pc:spChg chg="add del mod">
          <ac:chgData name="Raymer, Michael L." userId="96c2fb1d-e79c-4ca3-9876-783e98fdd04a" providerId="ADAL" clId="{228BB2D8-8609-4A39-8DCC-62D7AB5D9C22}" dt="2024-05-15T13:39:57.754" v="880" actId="478"/>
          <ac:spMkLst>
            <pc:docMk/>
            <pc:sldMk cId="466509289" sldId="259"/>
            <ac:spMk id="6" creationId="{B2378763-7BF9-DBAA-FD67-9936515AFC88}"/>
          </ac:spMkLst>
        </pc:spChg>
        <pc:spChg chg="add mod">
          <ac:chgData name="Raymer, Michael L." userId="96c2fb1d-e79c-4ca3-9876-783e98fdd04a" providerId="ADAL" clId="{228BB2D8-8609-4A39-8DCC-62D7AB5D9C22}" dt="2024-05-15T13:42:08.562" v="1082" actId="1076"/>
          <ac:spMkLst>
            <pc:docMk/>
            <pc:sldMk cId="466509289" sldId="259"/>
            <ac:spMk id="7" creationId="{CABD1FBC-154B-987F-64FD-E791C1BC4162}"/>
          </ac:spMkLst>
        </pc:spChg>
        <pc:spChg chg="add mod">
          <ac:chgData name="Raymer, Michael L." userId="96c2fb1d-e79c-4ca3-9876-783e98fdd04a" providerId="ADAL" clId="{228BB2D8-8609-4A39-8DCC-62D7AB5D9C22}" dt="2024-05-15T13:41:00.024" v="891" actId="1076"/>
          <ac:spMkLst>
            <pc:docMk/>
            <pc:sldMk cId="466509289" sldId="259"/>
            <ac:spMk id="11" creationId="{475E52EB-B59D-B02D-90C7-810AC5D5F7C3}"/>
          </ac:spMkLst>
        </pc:spChg>
        <pc:cxnChg chg="add del mod">
          <ac:chgData name="Raymer, Michael L." userId="96c2fb1d-e79c-4ca3-9876-783e98fdd04a" providerId="ADAL" clId="{228BB2D8-8609-4A39-8DCC-62D7AB5D9C22}" dt="2024-05-15T13:39:58.926" v="881" actId="478"/>
          <ac:cxnSpMkLst>
            <pc:docMk/>
            <pc:sldMk cId="466509289" sldId="259"/>
            <ac:cxnSpMk id="9" creationId="{ECFFE3C2-7C4C-6831-1FBD-BB14B25CAFE5}"/>
          </ac:cxnSpMkLst>
        </pc:cxnChg>
        <pc:cxnChg chg="add mod">
          <ac:chgData name="Raymer, Michael L." userId="96c2fb1d-e79c-4ca3-9876-783e98fdd04a" providerId="ADAL" clId="{228BB2D8-8609-4A39-8DCC-62D7AB5D9C22}" dt="2024-05-15T13:42:36.211" v="1084" actId="17032"/>
          <ac:cxnSpMkLst>
            <pc:docMk/>
            <pc:sldMk cId="466509289" sldId="259"/>
            <ac:cxnSpMk id="13" creationId="{721BDC28-4512-A813-E1E7-9945EF759795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6:52:10.154" v="7569" actId="14100"/>
        <pc:sldMkLst>
          <pc:docMk/>
          <pc:sldMk cId="1630617299" sldId="259"/>
        </pc:sldMkLst>
        <pc:spChg chg="mod">
          <ac:chgData name="Raymer, Michael L." userId="96c2fb1d-e79c-4ca3-9876-783e98fdd04a" providerId="ADAL" clId="{228BB2D8-8609-4A39-8DCC-62D7AB5D9C22}" dt="2024-05-16T17:13:26.018" v="5736" actId="20577"/>
          <ac:spMkLst>
            <pc:docMk/>
            <pc:sldMk cId="1630617299" sldId="259"/>
            <ac:spMk id="2" creationId="{C307BA48-5DC7-DC6C-056A-BC6C68246AB2}"/>
          </ac:spMkLst>
        </pc:spChg>
        <pc:spChg chg="add mod">
          <ac:chgData name="Raymer, Michael L." userId="96c2fb1d-e79c-4ca3-9876-783e98fdd04a" providerId="ADAL" clId="{228BB2D8-8609-4A39-8DCC-62D7AB5D9C22}" dt="2024-05-17T16:51:20.077" v="7555" actId="1076"/>
          <ac:spMkLst>
            <pc:docMk/>
            <pc:sldMk cId="1630617299" sldId="259"/>
            <ac:spMk id="7" creationId="{1B607B8C-4079-8085-E519-A4BDEE4BFCE1}"/>
          </ac:spMkLst>
        </pc:spChg>
        <pc:graphicFrameChg chg="add del mod modGraphic">
          <ac:chgData name="Raymer, Michael L." userId="96c2fb1d-e79c-4ca3-9876-783e98fdd04a" providerId="ADAL" clId="{228BB2D8-8609-4A39-8DCC-62D7AB5D9C22}" dt="2024-05-17T16:47:10.255" v="7490" actId="21"/>
          <ac:graphicFrameMkLst>
            <pc:docMk/>
            <pc:sldMk cId="1630617299" sldId="259"/>
            <ac:graphicFrameMk id="5" creationId="{8292E554-33A3-C0E6-026D-6EE98B657638}"/>
          </ac:graphicFrameMkLst>
        </pc:graphicFrameChg>
        <pc:picChg chg="add mod">
          <ac:chgData name="Raymer, Michael L." userId="96c2fb1d-e79c-4ca3-9876-783e98fdd04a" providerId="ADAL" clId="{228BB2D8-8609-4A39-8DCC-62D7AB5D9C22}" dt="2024-05-17T16:51:14.413" v="7554" actId="1076"/>
          <ac:picMkLst>
            <pc:docMk/>
            <pc:sldMk cId="1630617299" sldId="259"/>
            <ac:picMk id="1026" creationId="{E118822E-8BBD-C6B0-D5AB-5BC76BD0AEFC}"/>
          </ac:picMkLst>
        </pc:picChg>
        <pc:cxnChg chg="add mod">
          <ac:chgData name="Raymer, Michael L." userId="96c2fb1d-e79c-4ca3-9876-783e98fdd04a" providerId="ADAL" clId="{228BB2D8-8609-4A39-8DCC-62D7AB5D9C22}" dt="2024-05-17T16:52:10.154" v="7569" actId="14100"/>
          <ac:cxnSpMkLst>
            <pc:docMk/>
            <pc:sldMk cId="1630617299" sldId="259"/>
            <ac:cxnSpMk id="9" creationId="{6FF3F4BD-2F97-A798-BAD4-6C53F6686FBD}"/>
          </ac:cxnSpMkLst>
        </pc:cxnChg>
        <pc:cxnChg chg="add mod">
          <ac:chgData name="Raymer, Michael L." userId="96c2fb1d-e79c-4ca3-9876-783e98fdd04a" providerId="ADAL" clId="{228BB2D8-8609-4A39-8DCC-62D7AB5D9C22}" dt="2024-05-17T16:52:05.859" v="7568" actId="14100"/>
          <ac:cxnSpMkLst>
            <pc:docMk/>
            <pc:sldMk cId="1630617299" sldId="259"/>
            <ac:cxnSpMk id="10" creationId="{A3D1E614-3EE9-F84F-3223-CF9D74A2D384}"/>
          </ac:cxnSpMkLst>
        </pc:cxnChg>
        <pc:cxnChg chg="add mod">
          <ac:chgData name="Raymer, Michael L." userId="96c2fb1d-e79c-4ca3-9876-783e98fdd04a" providerId="ADAL" clId="{228BB2D8-8609-4A39-8DCC-62D7AB5D9C22}" dt="2024-05-17T16:52:02.642" v="7567" actId="14100"/>
          <ac:cxnSpMkLst>
            <pc:docMk/>
            <pc:sldMk cId="1630617299" sldId="259"/>
            <ac:cxnSpMk id="13" creationId="{274002DF-F0E5-CF17-024B-3E4B517279A3}"/>
          </ac:cxnSpMkLst>
        </pc:cxnChg>
        <pc:cxnChg chg="add mod">
          <ac:chgData name="Raymer, Michael L." userId="96c2fb1d-e79c-4ca3-9876-783e98fdd04a" providerId="ADAL" clId="{228BB2D8-8609-4A39-8DCC-62D7AB5D9C22}" dt="2024-05-17T16:51:56.323" v="7566" actId="14100"/>
          <ac:cxnSpMkLst>
            <pc:docMk/>
            <pc:sldMk cId="1630617299" sldId="259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106567113" sldId="259"/>
        </pc:sldMkLst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555164536" sldId="260"/>
        </pc:sldMkLst>
        <pc:spChg chg="mod">
          <ac:chgData name="Raymer, Michael L." userId="96c2fb1d-e79c-4ca3-9876-783e98fdd04a" providerId="ADAL" clId="{228BB2D8-8609-4A39-8DCC-62D7AB5D9C22}" dt="2024-05-15T17:16:59.695" v="1220" actId="20577"/>
          <ac:spMkLst>
            <pc:docMk/>
            <pc:sldMk cId="2555164536" sldId="260"/>
            <ac:spMk id="2" creationId="{98F855C9-22BF-35D6-47AC-C8FF12FD428E}"/>
          </ac:spMkLst>
        </pc:spChg>
        <pc:spChg chg="add mod">
          <ac:chgData name="Raymer, Michael L." userId="96c2fb1d-e79c-4ca3-9876-783e98fdd04a" providerId="ADAL" clId="{228BB2D8-8609-4A39-8DCC-62D7AB5D9C22}" dt="2024-05-15T17:31:32.587" v="1689" actId="20577"/>
          <ac:spMkLst>
            <pc:docMk/>
            <pc:sldMk cId="2555164536" sldId="260"/>
            <ac:spMk id="6" creationId="{3C95FFD0-0657-31D3-54FB-784247568E75}"/>
          </ac:spMkLst>
        </pc:spChg>
        <pc:spChg chg="add mod">
          <ac:chgData name="Raymer, Michael L." userId="96c2fb1d-e79c-4ca3-9876-783e98fdd04a" providerId="ADAL" clId="{228BB2D8-8609-4A39-8DCC-62D7AB5D9C22}" dt="2024-05-15T17:34:23.837" v="1787" actId="20577"/>
          <ac:spMkLst>
            <pc:docMk/>
            <pc:sldMk cId="2555164536" sldId="260"/>
            <ac:spMk id="7" creationId="{D5BFF3A6-FB36-6CFC-6392-ED8B90CE4468}"/>
          </ac:spMkLst>
        </pc:spChg>
        <pc:spChg chg="add mod">
          <ac:chgData name="Raymer, Michael L." userId="96c2fb1d-e79c-4ca3-9876-783e98fdd04a" providerId="ADAL" clId="{228BB2D8-8609-4A39-8DCC-62D7AB5D9C22}" dt="2024-05-15T17:34:55.361" v="1794" actId="1076"/>
          <ac:spMkLst>
            <pc:docMk/>
            <pc:sldMk cId="2555164536" sldId="260"/>
            <ac:spMk id="14" creationId="{74AEF375-920F-C9B8-8BCE-50131BE1DFAF}"/>
          </ac:spMkLst>
        </pc:spChg>
        <pc:picChg chg="add mod">
          <ac:chgData name="Raymer, Michael L." userId="96c2fb1d-e79c-4ca3-9876-783e98fdd04a" providerId="ADAL" clId="{228BB2D8-8609-4A39-8DCC-62D7AB5D9C22}" dt="2024-05-15T17:35:06.169" v="1795" actId="1076"/>
          <ac:picMkLst>
            <pc:docMk/>
            <pc:sldMk cId="2555164536" sldId="260"/>
            <ac:picMk id="2050" creationId="{A10D6942-8A2C-D5BE-A4F1-B56A6C9970A2}"/>
          </ac:picMkLst>
        </pc:picChg>
        <pc:cxnChg chg="add mod">
          <ac:chgData name="Raymer, Michael L." userId="96c2fb1d-e79c-4ca3-9876-783e98fdd04a" providerId="ADAL" clId="{228BB2D8-8609-4A39-8DCC-62D7AB5D9C22}" dt="2024-05-15T17:34:23.837" v="1787" actId="20577"/>
          <ac:cxnSpMkLst>
            <pc:docMk/>
            <pc:sldMk cId="2555164536" sldId="260"/>
            <ac:cxnSpMk id="9" creationId="{701E3B15-8A35-05B4-A9A0-61584B6183F6}"/>
          </ac:cxnSpMkLst>
        </pc:cxnChg>
      </pc:sldChg>
      <pc:sldChg chg="addSp delSp modSp new mod modNotesTx">
        <pc:chgData name="Raymer, Michael L." userId="96c2fb1d-e79c-4ca3-9876-783e98fdd04a" providerId="ADAL" clId="{228BB2D8-8609-4A39-8DCC-62D7AB5D9C22}" dt="2024-05-17T13:17:51.829" v="6139" actId="20577"/>
        <pc:sldMkLst>
          <pc:docMk/>
          <pc:sldMk cId="2641740661" sldId="260"/>
        </pc:sldMkLst>
        <pc:spChg chg="mod">
          <ac:chgData name="Raymer, Michael L." userId="96c2fb1d-e79c-4ca3-9876-783e98fdd04a" providerId="ADAL" clId="{228BB2D8-8609-4A39-8DCC-62D7AB5D9C22}" dt="2024-05-16T17:15:07.290" v="5750" actId="20577"/>
          <ac:spMkLst>
            <pc:docMk/>
            <pc:sldMk cId="2641740661" sldId="260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8" creationId="{2E72EA91-BF46-DAA1-F203-87CFB8D2BE49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9" creationId="{CC5D1E86-C3DC-5BEC-68E1-3B4C4F5A025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0" creationId="{7122ACA6-22C7-2395-7DA8-47969500118E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1" creationId="{D62648E9-9D7E-9BD4-1A9A-2E19FBF6EA7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2" creationId="{5CD9D303-6AB4-6B29-F91B-8A5538F1EC5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3" creationId="{590FEC70-8B7C-1BA8-65C9-7E10B2AC5BC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7" creationId="{570F80DE-74EB-BC4E-63BF-F1D612D905F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8" creationId="{51AEA552-47D2-DB7D-5C32-A1DF0060858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9" creationId="{AB3C2634-CAAC-3392-91C4-1C1C159438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0" creationId="{9C239314-9AAC-22A5-914C-4D04EE61FC0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1" creationId="{26088D08-B3FC-DA48-D11F-F059D5B7E9B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2" creationId="{6F0A359A-8095-BBD7-2335-D65E396037F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6" creationId="{C03A3F11-8CC4-E229-7C59-AD7CF2436F8D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7" creationId="{68FA62A9-29F4-4F1F-26E0-BE897B49B42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8" creationId="{F365B98A-9204-E90C-AAC7-48EEAF1572A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9" creationId="{9406D10A-7C37-99E0-4041-ACD7EC3947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0" creationId="{418763E2-A50D-4395-A93A-DD999CFDDB2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1" creationId="{1EAA3A69-C250-EE02-B4E2-A62787384B5F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4" creationId="{50CC100F-547A-F4D4-D547-6892FBCB1DB7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2" creationId="{2F1FF652-1FF8-2089-2A2F-ED64EEF88D18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3" creationId="{8018B54D-052C-BB25-9E53-91AB7526CD89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7" creationId="{E527DF0F-0CBB-2859-FC26-77775F1BC7DB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8" creationId="{00C4B1AF-F877-17BD-DB3C-82B45C958684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9" creationId="{9261F8B3-9DA3-75DC-36D9-77EB111B65D6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0" creationId="{41F5B599-9855-0B69-DCD1-03A4D898EF3A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1" creationId="{A166B1A6-B1D5-A0E8-00D1-473699391DE8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2" creationId="{77F7B73F-D37F-E259-2D6B-2824DE755636}"/>
          </ac:spMkLst>
        </pc:spChg>
        <pc:spChg chg="add 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3" creationId="{DB50C56E-577E-C1C2-0C0E-99ABCE808AA0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4" creationId="{1B8ACDAC-6427-4AF6-07B6-2845BE190CA9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5" creationId="{6385FE1F-4362-D88D-F79C-6258BD252251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59" creationId="{E7C9FFE9-0096-983B-C6D8-4F059D95B97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0" creationId="{ECDBAAE7-DFC7-B56A-CA0C-32D0549B2BF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1" creationId="{6B7E47F5-CB2D-EE10-47D4-E8FD0514875B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2" creationId="{5CE4F4C3-D9D1-E286-53BE-09113C19C31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3" creationId="{6655D535-7A0F-497D-FA54-D1F987BD36F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4" creationId="{26844C06-46BB-319A-554B-4CBC703B7C7A}"/>
          </ac:spMkLst>
        </pc:spChg>
        <pc:spChg chg="add 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5" creationId="{8D49204F-3EF8-8BB9-23DB-0DB3B6FCFE12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6" creationId="{89394349-532C-EF30-0F5B-3774BFC57F57}"/>
          </ac:spMkLst>
        </pc:spChg>
        <pc:spChg chg="add del mod">
          <ac:chgData name="Raymer, Michael L." userId="96c2fb1d-e79c-4ca3-9876-783e98fdd04a" providerId="ADAL" clId="{228BB2D8-8609-4A39-8DCC-62D7AB5D9C22}" dt="2024-05-17T13:14:42.670" v="5986" actId="478"/>
          <ac:spMkLst>
            <pc:docMk/>
            <pc:sldMk cId="2641740661" sldId="260"/>
            <ac:spMk id="67" creationId="{30065F38-CCD3-A985-6CA2-147D4EC8CF4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9" creationId="{95B1E342-B236-99E9-36FD-A898F0A2CD52}"/>
          </ac:spMkLst>
        </pc:s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5" creationId="{954CFE3B-8639-83FD-4C0C-6456C5CDB465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14" creationId="{FABF5712-9C8D-977A-DD71-15B8AEC6F3E4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23" creationId="{3B0BA18D-932F-053D-A024-9D56994FB7AE}"/>
          </ac:grpSpMkLst>
        </pc:grpChg>
        <pc:grpChg chg="add mod">
          <ac:chgData name="Raymer, Michael L." userId="96c2fb1d-e79c-4ca3-9876-783e98fdd04a" providerId="ADAL" clId="{228BB2D8-8609-4A39-8DCC-62D7AB5D9C22}" dt="2024-05-17T13:13:12.805" v="5942" actId="571"/>
          <ac:grpSpMkLst>
            <pc:docMk/>
            <pc:sldMk cId="2641740661" sldId="260"/>
            <ac:grpSpMk id="44" creationId="{EEB8A3ED-ABC1-411C-E5E6-CD3D52145E1D}"/>
          </ac:grpSpMkLst>
        </pc:grpChg>
        <pc:grpChg chg="add mod">
          <ac:chgData name="Raymer, Michael L." userId="96c2fb1d-e79c-4ca3-9876-783e98fdd04a" providerId="ADAL" clId="{228BB2D8-8609-4A39-8DCC-62D7AB5D9C22}" dt="2024-05-17T13:13:39.156" v="5950" actId="571"/>
          <ac:grpSpMkLst>
            <pc:docMk/>
            <pc:sldMk cId="2641740661" sldId="260"/>
            <ac:grpSpMk id="56" creationId="{3D73BDA7-53F7-55CA-D2A3-06E252D24DB9}"/>
          </ac:grpSpMkLst>
        </pc:grp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" creationId="{6109B010-BEA1-A5D2-6AB4-35000CF6FBCF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7" creationId="{3C940694-020C-4EC6-48A9-B1CFF7D71A40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5" creationId="{B5149C6E-0A9C-B3DA-7AB1-866691FDDF0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6" creationId="{83D79E7A-F678-A28B-A650-26AE4C61E67D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4" creationId="{BCCC135A-0516-CEEE-550D-FDE4BDD6331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5" creationId="{39FAA089-2C8E-17C4-A25C-2723A3619B71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5" creationId="{11EE5277-B388-981F-20EB-320DCC05A8A5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6" creationId="{B80CB4E8-3C80-A7A0-0543-A8AD5AFC6E03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7" creationId="{BF50E52D-4BEE-D484-CB8B-87DCCEA88B1B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8" creationId="{A3D54BE9-2528-B61D-1357-A1DEBE623564}"/>
          </ac:picMkLst>
        </pc:picChg>
        <pc:picChg chg="add 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8" creationId="{1B0D6ED8-40E4-889C-FAD2-3FE1070C640B}"/>
          </ac:picMkLst>
        </pc:pic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2" creationId="{37AB7DED-C166-E62B-77C6-2935E1FB4432}"/>
          </ac:inkMkLst>
        </pc:ink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3" creationId="{6B4E3D0F-C6AD-31DC-3E1B-BE588C49B25A}"/>
          </ac:inkMkLst>
        </pc:ink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6" creationId="{778B4E86-00CB-ABE2-EA1D-85E6D87B4F10}"/>
          </ac:cxnSpMkLst>
        </pc:cxn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8" creationId="{59F1D861-D042-D9D6-E774-AC69E19BA0CB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50150717" sldId="26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348479027" sldId="261"/>
        </pc:sldMkLst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502699079" sldId="261"/>
        </pc:sldMkLst>
        <pc:spChg chg="del mo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2" creationId="{E8E9B812-5407-A528-0BF7-014159FF9CD0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3" creationId="{4203D962-BFF2-EEFC-A228-1A1783ECCF34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4" creationId="{993B22CC-C5B2-6D67-229A-DEC45736EE54}"/>
          </ac:spMkLst>
        </pc:spChg>
        <pc:spChg chg="add mod">
          <ac:chgData name="Raymer, Michael L." userId="96c2fb1d-e79c-4ca3-9876-783e98fdd04a" providerId="ADAL" clId="{228BB2D8-8609-4A39-8DCC-62D7AB5D9C22}" dt="2024-05-15T18:01:33.300" v="2030" actId="115"/>
          <ac:spMkLst>
            <pc:docMk/>
            <pc:sldMk cId="3502699079" sldId="261"/>
            <ac:spMk id="5" creationId="{AF32DF1A-EA6F-871A-96F2-3223897BE339}"/>
          </ac:spMkLst>
        </pc:spChg>
        <pc:spChg chg="add del mod">
          <ac:chgData name="Raymer, Michael L." userId="96c2fb1d-e79c-4ca3-9876-783e98fdd04a" providerId="ADAL" clId="{228BB2D8-8609-4A39-8DCC-62D7AB5D9C22}" dt="2024-05-15T17:27:35.331" v="1661" actId="478"/>
          <ac:spMkLst>
            <pc:docMk/>
            <pc:sldMk cId="3502699079" sldId="261"/>
            <ac:spMk id="7" creationId="{55184485-E796-EB9E-E721-E1B54D1046DE}"/>
          </ac:spMkLst>
        </pc:spChg>
        <pc:graphicFrameChg chg="add mod modGraphic">
          <ac:chgData name="Raymer, Michael L." userId="96c2fb1d-e79c-4ca3-9876-783e98fdd04a" providerId="ADAL" clId="{228BB2D8-8609-4A39-8DCC-62D7AB5D9C22}" dt="2024-05-15T18:02:24.050" v="2040" actId="1076"/>
          <ac:graphicFrameMkLst>
            <pc:docMk/>
            <pc:sldMk cId="3502699079" sldId="261"/>
            <ac:graphicFrameMk id="6" creationId="{E9A06881-AFCF-8B89-6FCB-3F0128963CD1}"/>
          </ac:graphicFrameMkLst>
        </pc:graphicFrameChg>
        <pc:picChg chg="add mod">
          <ac:chgData name="Raymer, Michael L." userId="96c2fb1d-e79c-4ca3-9876-783e98fdd04a" providerId="ADAL" clId="{228BB2D8-8609-4A39-8DCC-62D7AB5D9C22}" dt="2024-05-15T17:41:13.936" v="1834" actId="167"/>
          <ac:picMkLst>
            <pc:docMk/>
            <pc:sldMk cId="3502699079" sldId="261"/>
            <ac:picMk id="1027" creationId="{399D58EA-34FF-4D7F-6583-82A5BB42DF5B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55:33.488" v="7588" actId="1076"/>
        <pc:sldMkLst>
          <pc:docMk/>
          <pc:sldMk cId="4226949370" sldId="261"/>
        </pc:sldMkLst>
        <pc:spChg chg="mod">
          <ac:chgData name="Raymer, Michael L." userId="96c2fb1d-e79c-4ca3-9876-783e98fdd04a" providerId="ADAL" clId="{228BB2D8-8609-4A39-8DCC-62D7AB5D9C22}" dt="2024-05-17T13:19:10.758" v="6156" actId="20577"/>
          <ac:spMkLst>
            <pc:docMk/>
            <pc:sldMk cId="4226949370" sldId="261"/>
            <ac:spMk id="2" creationId="{EBFCD048-274D-08EB-F6CF-817E7B2CF955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6:55:33.488" v="7588" actId="1076"/>
          <ac:spMkLst>
            <pc:docMk/>
            <pc:sldMk cId="4226949370" sldId="261"/>
            <ac:spMk id="9" creationId="{55FC2B4E-D4A4-4C10-1853-84AC46858A6A}"/>
          </ac:spMkLst>
        </pc:spChg>
        <pc:spChg chg="add del mod">
          <ac:chgData name="Raymer, Michael L." userId="96c2fb1d-e79c-4ca3-9876-783e98fdd04a" providerId="ADAL" clId="{228BB2D8-8609-4A39-8DCC-62D7AB5D9C22}" dt="2024-05-17T13:40:08.055" v="6320" actId="478"/>
          <ac:spMkLst>
            <pc:docMk/>
            <pc:sldMk cId="4226949370" sldId="261"/>
            <ac:spMk id="9" creationId="{B429EBE6-A9BF-7E60-9C15-878BA3F00279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4" creationId="{6DC5B4E9-B884-1E5F-D6F9-44466B40AE90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5" creationId="{4115F3D8-C83F-2561-C604-D04D35566D61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8" creationId="{F60FE7D8-7FB9-B44C-0B10-0A62886C55B3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9" creationId="{DF38AA5A-47ED-88A1-4537-939300663EBF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1" creationId="{97E23FE7-8603-14D2-A6BE-FB9BED5735CD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2" creationId="{1A0D7549-332E-35A6-A84D-8560EC4AC619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5" creationId="{7C859439-8B31-7A41-1B40-B1EBA76750F6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6" creationId="{D8F77664-3093-D11D-9164-84BA6B062434}"/>
          </ac:spMkLst>
        </pc:spChg>
        <pc:spChg chg="mod">
          <ac:chgData name="Raymer, Michael L." userId="96c2fb1d-e79c-4ca3-9876-783e98fdd04a" providerId="ADAL" clId="{228BB2D8-8609-4A39-8DCC-62D7AB5D9C22}" dt="2024-05-17T13:47:32.851" v="6352" actId="20577"/>
          <ac:spMkLst>
            <pc:docMk/>
            <pc:sldMk cId="4226949370" sldId="261"/>
            <ac:spMk id="31" creationId="{8EEB1F80-6ECC-079F-5A10-C55B2E9372FF}"/>
          </ac:spMkLst>
        </pc:spChg>
        <pc:spChg chg="mod">
          <ac:chgData name="Raymer, Michael L." userId="96c2fb1d-e79c-4ca3-9876-783e98fdd04a" providerId="ADAL" clId="{228BB2D8-8609-4A39-8DCC-62D7AB5D9C22}" dt="2024-05-17T13:46:23.940" v="6346" actId="571"/>
          <ac:spMkLst>
            <pc:docMk/>
            <pc:sldMk cId="4226949370" sldId="261"/>
            <ac:spMk id="32" creationId="{EF42CB66-4C39-824F-ACBD-FA26C30F87D2}"/>
          </ac:spMkLst>
        </pc:spChg>
        <pc:spChg chg="mod">
          <ac:chgData name="Raymer, Michael L." userId="96c2fb1d-e79c-4ca3-9876-783e98fdd04a" providerId="ADAL" clId="{228BB2D8-8609-4A39-8DCC-62D7AB5D9C22}" dt="2024-05-17T13:47:38.266" v="6354" actId="20577"/>
          <ac:spMkLst>
            <pc:docMk/>
            <pc:sldMk cId="4226949370" sldId="261"/>
            <ac:spMk id="35" creationId="{E66AD447-533C-7C5F-FC04-DF3686D428C6}"/>
          </ac:spMkLst>
        </pc:spChg>
        <pc:spChg chg="mod">
          <ac:chgData name="Raymer, Michael L." userId="96c2fb1d-e79c-4ca3-9876-783e98fdd04a" providerId="ADAL" clId="{228BB2D8-8609-4A39-8DCC-62D7AB5D9C22}" dt="2024-05-17T13:46:27.450" v="6347" actId="571"/>
          <ac:spMkLst>
            <pc:docMk/>
            <pc:sldMk cId="4226949370" sldId="261"/>
            <ac:spMk id="36" creationId="{270710C2-A581-E751-EBDC-DDA116CBE9E7}"/>
          </ac:spMkLst>
        </pc:spChg>
        <pc:spChg chg="mod">
          <ac:chgData name="Raymer, Michael L." userId="96c2fb1d-e79c-4ca3-9876-783e98fdd04a" providerId="ADAL" clId="{228BB2D8-8609-4A39-8DCC-62D7AB5D9C22}" dt="2024-05-17T13:47:44.475" v="6356" actId="20577"/>
          <ac:spMkLst>
            <pc:docMk/>
            <pc:sldMk cId="4226949370" sldId="261"/>
            <ac:spMk id="39" creationId="{20445BE7-1F09-DB5D-8EBE-5DDEC1EC0C2D}"/>
          </ac:spMkLst>
        </pc:spChg>
        <pc:spChg chg="mod">
          <ac:chgData name="Raymer, Michael L." userId="96c2fb1d-e79c-4ca3-9876-783e98fdd04a" providerId="ADAL" clId="{228BB2D8-8609-4A39-8DCC-62D7AB5D9C22}" dt="2024-05-17T13:46:31.563" v="6348" actId="571"/>
          <ac:spMkLst>
            <pc:docMk/>
            <pc:sldMk cId="4226949370" sldId="261"/>
            <ac:spMk id="40" creationId="{332242D8-DC70-F34D-D2A9-B8B345D57802}"/>
          </ac:spMkLst>
        </pc:spChg>
        <pc:spChg chg="mod">
          <ac:chgData name="Raymer, Michael L." userId="96c2fb1d-e79c-4ca3-9876-783e98fdd04a" providerId="ADAL" clId="{228BB2D8-8609-4A39-8DCC-62D7AB5D9C22}" dt="2024-05-17T13:47:53.064" v="6358" actId="20577"/>
          <ac:spMkLst>
            <pc:docMk/>
            <pc:sldMk cId="4226949370" sldId="261"/>
            <ac:spMk id="43" creationId="{4FE36C3B-BED2-658B-4A84-FE8ABE969FAF}"/>
          </ac:spMkLst>
        </pc:spChg>
        <pc:spChg chg="mod">
          <ac:chgData name="Raymer, Michael L." userId="96c2fb1d-e79c-4ca3-9876-783e98fdd04a" providerId="ADAL" clId="{228BB2D8-8609-4A39-8DCC-62D7AB5D9C22}" dt="2024-05-17T13:48:14.201" v="6365" actId="404"/>
          <ac:spMkLst>
            <pc:docMk/>
            <pc:sldMk cId="4226949370" sldId="261"/>
            <ac:spMk id="44" creationId="{A6EFD36F-6A33-B338-014D-75398DE4B071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6" creationId="{09C6E0A6-76A5-46EB-4B7D-09CC9AD0818C}"/>
          </ac:spMkLst>
        </pc:spChg>
        <pc:spChg chg="add del mod">
          <ac:chgData name="Raymer, Michael L." userId="96c2fb1d-e79c-4ca3-9876-783e98fdd04a" providerId="ADAL" clId="{228BB2D8-8609-4A39-8DCC-62D7AB5D9C22}" dt="2024-05-17T13:53:34.526" v="6377" actId="478"/>
          <ac:spMkLst>
            <pc:docMk/>
            <pc:sldMk cId="4226949370" sldId="261"/>
            <ac:spMk id="47" creationId="{F5CE02FB-5F2E-5CF2-AD35-39522CB15309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8" creationId="{18C73258-BA19-C25B-C845-DF145249C496}"/>
          </ac:spMkLst>
        </pc:spChg>
        <pc:spChg chg="add del mod">
          <ac:chgData name="Raymer, Michael L." userId="96c2fb1d-e79c-4ca3-9876-783e98fdd04a" providerId="ADAL" clId="{228BB2D8-8609-4A39-8DCC-62D7AB5D9C22}" dt="2024-05-17T14:06:43.328" v="6445" actId="478"/>
          <ac:spMkLst>
            <pc:docMk/>
            <pc:sldMk cId="4226949370" sldId="261"/>
            <ac:spMk id="49" creationId="{39E4BECD-23E0-021C-5445-ABC702B9E75B}"/>
          </ac:spMkLst>
        </pc:spChg>
        <pc:spChg chg="add mod">
          <ac:chgData name="Raymer, Michael L." userId="96c2fb1d-e79c-4ca3-9876-783e98fdd04a" providerId="ADAL" clId="{228BB2D8-8609-4A39-8DCC-62D7AB5D9C22}" dt="2024-05-17T14:07:20.288" v="6483" actId="1037"/>
          <ac:spMkLst>
            <pc:docMk/>
            <pc:sldMk cId="4226949370" sldId="261"/>
            <ac:spMk id="50" creationId="{D7AF6018-A5F7-0E26-80A9-792A43D8EE7D}"/>
          </ac:spMkLst>
        </pc:spChg>
        <pc:spChg chg="add mod">
          <ac:chgData name="Raymer, Michael L." userId="96c2fb1d-e79c-4ca3-9876-783e98fdd04a" providerId="ADAL" clId="{228BB2D8-8609-4A39-8DCC-62D7AB5D9C22}" dt="2024-05-17T14:07:27.438" v="6485" actId="1036"/>
          <ac:spMkLst>
            <pc:docMk/>
            <pc:sldMk cId="4226949370" sldId="261"/>
            <ac:spMk id="51" creationId="{25422DF7-D347-F1E5-C361-F0659CD638E8}"/>
          </ac:spMkLst>
        </pc:s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11" creationId="{A8796175-4C12-A4B1-0EF8-6AEB75FDE0E4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3" creationId="{51E8308F-1EF8-91BA-5870-2BB42AECC7E0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7" creationId="{8779E68B-4DA0-13D2-EFA6-78B1AEB10CC2}"/>
          </ac:grpSpMkLst>
        </pc:grpChg>
        <pc:grpChg chg="add del mod">
          <ac:chgData name="Raymer, Michael L." userId="96c2fb1d-e79c-4ca3-9876-783e98fdd04a" providerId="ADAL" clId="{228BB2D8-8609-4A39-8DCC-62D7AB5D9C22}" dt="2024-05-17T13:44:42.989" v="6331" actId="21"/>
          <ac:grpSpMkLst>
            <pc:docMk/>
            <pc:sldMk cId="4226949370" sldId="261"/>
            <ac:grpSpMk id="20" creationId="{6DC71208-86B1-65C2-B161-CAEC0104C9F3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24" creationId="{87FF3252-C35A-5C33-2A6D-11AF13E708FA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0" creationId="{C450FF1D-147B-8D50-9389-470D137A521C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4" creationId="{42A7178E-12C8-CA06-CF28-F5AF4F257A75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8" creationId="{9D929287-85BA-AE36-EED2-FEA39FF780FE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42" creationId="{E8453719-4403-7BA7-14DC-95CBE90CDB42}"/>
          </ac:grpSpMkLst>
        </pc:grpChg>
        <pc:picChg chg="add del mod">
          <ac:chgData name="Raymer, Michael L." userId="96c2fb1d-e79c-4ca3-9876-783e98fdd04a" providerId="ADAL" clId="{228BB2D8-8609-4A39-8DCC-62D7AB5D9C22}" dt="2024-05-17T14:03:24.424" v="6414" actId="478"/>
          <ac:picMkLst>
            <pc:docMk/>
            <pc:sldMk cId="4226949370" sldId="261"/>
            <ac:picMk id="2050" creationId="{F6DB0097-A915-6AF6-619C-2B31B9B4AF84}"/>
          </ac:picMkLst>
        </pc:picChg>
        <pc:picChg chg="add mod">
          <ac:chgData name="Raymer, Michael L." userId="96c2fb1d-e79c-4ca3-9876-783e98fdd04a" providerId="ADAL" clId="{228BB2D8-8609-4A39-8DCC-62D7AB5D9C22}" dt="2024-05-17T14:03:31.707" v="6417" actId="1076"/>
          <ac:picMkLst>
            <pc:docMk/>
            <pc:sldMk cId="4226949370" sldId="261"/>
            <ac:picMk id="2052" creationId="{B42068A4-CA04-B455-7F1D-3D7965691BF7}"/>
          </ac:picMkLst>
        </pc:pic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7" creationId="{5C7C1D0E-D740-9043-6E18-4D37EAF0C190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16" creationId="{98FE347D-8EEF-ED1A-2825-DD4BE4749F9E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7" creationId="{CF251553-F444-9A96-454E-E7935A28C868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8" creationId="{61FA8694-A30C-9AC2-BF6A-774D80693CBE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3" creationId="{30ABBE64-2320-B643-52A0-66C84649F494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7" creationId="{922AF60B-F2B3-7EBE-C2B7-0F91B8B5AB1D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3:46:38.751" v="6350" actId="478"/>
          <ac:cxnSpMkLst>
            <pc:docMk/>
            <pc:sldMk cId="4226949370" sldId="261"/>
            <ac:cxnSpMk id="45" creationId="{050F3D69-FF0A-B3C1-B95C-E1E56323F5A8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2409444" sldId="262"/>
        </pc:sldMkLst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2" creationId="{028CCBB2-6695-22AA-06DA-F1F2C00B1B89}"/>
          </ac:spMkLst>
        </pc:spChg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3" creationId="{226E86A7-EBF1-1BD5-BB72-8A157D3F0B20}"/>
          </ac:spMkLst>
        </pc:spChg>
        <pc:spChg chg="add mod ord">
          <ac:chgData name="Raymer, Michael L." userId="96c2fb1d-e79c-4ca3-9876-783e98fdd04a" providerId="ADAL" clId="{228BB2D8-8609-4A39-8DCC-62D7AB5D9C22}" dt="2024-05-15T17:54:40.871" v="1855" actId="20577"/>
          <ac:spMkLst>
            <pc:docMk/>
            <pc:sldMk cId="402409444" sldId="262"/>
            <ac:spMk id="4" creationId="{7BE7BE7E-E49F-C050-E646-9BF86F5BE029}"/>
          </ac:spMkLst>
        </pc:spChg>
        <pc:picChg chg="add">
          <ac:chgData name="Raymer, Michael L." userId="96c2fb1d-e79c-4ca3-9876-783e98fdd04a" providerId="ADAL" clId="{228BB2D8-8609-4A39-8DCC-62D7AB5D9C22}" dt="2024-05-15T17:51:31.258" v="1837"/>
          <ac:picMkLst>
            <pc:docMk/>
            <pc:sldMk cId="402409444" sldId="262"/>
            <ac:picMk id="3074" creationId="{0529E874-4FA6-5D0D-1BC8-FCC55FBE6C7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54973696" sldId="262"/>
        </pc:sldMkLst>
      </pc:sldChg>
      <pc:sldChg chg="addSp delSp modSp add mod">
        <pc:chgData name="Raymer, Michael L." userId="96c2fb1d-e79c-4ca3-9876-783e98fdd04a" providerId="ADAL" clId="{228BB2D8-8609-4A39-8DCC-62D7AB5D9C22}" dt="2024-05-17T13:29:21.232" v="6301" actId="14100"/>
        <pc:sldMkLst>
          <pc:docMk/>
          <pc:sldMk cId="1686711856" sldId="262"/>
        </pc:sldMkLst>
        <pc:spChg chg="mod">
          <ac:chgData name="Raymer, Michael L." userId="96c2fb1d-e79c-4ca3-9876-783e98fdd04a" providerId="ADAL" clId="{228BB2D8-8609-4A39-8DCC-62D7AB5D9C22}" dt="2024-05-17T13:19:28.357" v="6172" actId="20577"/>
          <ac:spMkLst>
            <pc:docMk/>
            <pc:sldMk cId="1686711856" sldId="262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9:43.966" v="6185" actId="1076"/>
          <ac:spMkLst>
            <pc:docMk/>
            <pc:sldMk cId="1686711856" sldId="262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39" creationId="{DACD7FA1-AA52-FDBA-F3B3-317A1D296387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40" creationId="{0B75AA96-78E1-D884-F968-28141D02EAB2}"/>
          </ac:spMkLst>
        </pc:spChg>
        <pc:spChg chg="add mod">
          <ac:chgData name="Raymer, Michael L." userId="96c2fb1d-e79c-4ca3-9876-783e98fdd04a" providerId="ADAL" clId="{228BB2D8-8609-4A39-8DCC-62D7AB5D9C22}" dt="2024-05-17T13:20:48.067" v="6205" actId="20577"/>
          <ac:spMkLst>
            <pc:docMk/>
            <pc:sldMk cId="1686711856" sldId="262"/>
            <ac:spMk id="41" creationId="{2B7A576B-4C96-5A10-412B-4721DA998F4D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2" creationId="{2F1FF652-1FF8-2089-2A2F-ED64EEF88D18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3" creationId="{8018B54D-052C-BB25-9E53-91AB7526CD89}"/>
          </ac:spMkLst>
        </pc:spChg>
        <pc:spChg chg="add mod">
          <ac:chgData name="Raymer, Michael L." userId="96c2fb1d-e79c-4ca3-9876-783e98fdd04a" providerId="ADAL" clId="{228BB2D8-8609-4A39-8DCC-62D7AB5D9C22}" dt="2024-05-17T13:20:50.814" v="6207" actId="20577"/>
          <ac:spMkLst>
            <pc:docMk/>
            <pc:sldMk cId="1686711856" sldId="262"/>
            <ac:spMk id="44" creationId="{A9FBD6FB-6D62-7C21-8F53-31AFDD85105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8" creationId="{4A8FF45F-1636-89E4-C757-3E582622F46C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9" creationId="{2F721B84-1079-85F2-744D-B6084B451CED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0" creationId="{F7627453-75BA-827F-267F-DA7148C5C8D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1" creationId="{111B495D-4C56-EFE9-1183-003E136783DE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2" creationId="{3A18F8E4-4A76-C082-CAE1-480676C019D9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3" creationId="{C2ED65AD-1BD3-50D1-6F96-06F8A399EC20}"/>
          </ac:spMkLst>
        </pc:spChg>
        <pc:spChg chg="del mod">
          <ac:chgData name="Raymer, Michael L." userId="96c2fb1d-e79c-4ca3-9876-783e98fdd04a" providerId="ADAL" clId="{228BB2D8-8609-4A39-8DCC-62D7AB5D9C22}" dt="2024-05-17T13:20:08.650" v="6193"/>
          <ac:spMkLst>
            <pc:docMk/>
            <pc:sldMk cId="1686711856" sldId="262"/>
            <ac:spMk id="54" creationId="{1B8ACDAC-6427-4AF6-07B6-2845BE190CA9}"/>
          </ac:spMkLst>
        </pc:spChg>
        <pc:spChg chg="del mod">
          <ac:chgData name="Raymer, Michael L." userId="96c2fb1d-e79c-4ca3-9876-783e98fdd04a" providerId="ADAL" clId="{228BB2D8-8609-4A39-8DCC-62D7AB5D9C22}" dt="2024-05-17T13:20:08.650" v="6195"/>
          <ac:spMkLst>
            <pc:docMk/>
            <pc:sldMk cId="1686711856" sldId="262"/>
            <ac:spMk id="55" creationId="{6385FE1F-4362-D88D-F79C-6258BD252251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6" creationId="{C0B8947B-C4DC-90F7-F635-58DCA62FA3F0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7" creationId="{4406E205-2B1B-3CE6-E094-32F5ABBAAEEA}"/>
          </ac:spMkLst>
        </pc:spChg>
        <pc:spChg chg="add mod">
          <ac:chgData name="Raymer, Michael L." userId="96c2fb1d-e79c-4ca3-9876-783e98fdd04a" providerId="ADAL" clId="{228BB2D8-8609-4A39-8DCC-62D7AB5D9C22}" dt="2024-05-17T13:21:12.642" v="6212" actId="20577"/>
          <ac:spMkLst>
            <pc:docMk/>
            <pc:sldMk cId="1686711856" sldId="262"/>
            <ac:spMk id="58" creationId="{C8B1AA81-5313-3CA8-87DE-26986F323D29}"/>
          </ac:spMkLst>
        </pc:spChg>
        <pc:spChg chg="add mod">
          <ac:chgData name="Raymer, Michael L." userId="96c2fb1d-e79c-4ca3-9876-783e98fdd04a" providerId="ADAL" clId="{228BB2D8-8609-4A39-8DCC-62D7AB5D9C22}" dt="2024-05-17T13:21:39.447" v="6218" actId="20577"/>
          <ac:spMkLst>
            <pc:docMk/>
            <pc:sldMk cId="1686711856" sldId="262"/>
            <ac:spMk id="59" creationId="{8887774E-EEE2-C41F-C1B2-090B7BCEFAC6}"/>
          </ac:spMkLst>
        </pc:spChg>
        <pc:spChg chg="add mod">
          <ac:chgData name="Raymer, Michael L." userId="96c2fb1d-e79c-4ca3-9876-783e98fdd04a" providerId="ADAL" clId="{228BB2D8-8609-4A39-8DCC-62D7AB5D9C22}" dt="2024-05-17T13:23:00.596" v="6225" actId="20577"/>
          <ac:spMkLst>
            <pc:docMk/>
            <pc:sldMk cId="1686711856" sldId="262"/>
            <ac:spMk id="60" creationId="{FF205A75-211D-02C3-3A1C-DFCDAFF5CD81}"/>
          </ac:spMkLst>
        </pc:spChg>
        <pc:spChg chg="add mod">
          <ac:chgData name="Raymer, Michael L." userId="96c2fb1d-e79c-4ca3-9876-783e98fdd04a" providerId="ADAL" clId="{228BB2D8-8609-4A39-8DCC-62D7AB5D9C22}" dt="2024-05-17T13:23:04.976" v="6229" actId="20577"/>
          <ac:spMkLst>
            <pc:docMk/>
            <pc:sldMk cId="1686711856" sldId="262"/>
            <ac:spMk id="61" creationId="{ADD29B0A-A6E1-1AC3-6647-93EE76F00983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2" creationId="{CD07F867-70E8-C544-8FD3-4457CFE647C0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3" creationId="{9CCF2982-C729-C5C3-08CF-03381906B9F7}"/>
          </ac:spMkLst>
        </pc:spChg>
        <pc:spChg chg="add mod">
          <ac:chgData name="Raymer, Michael L." userId="96c2fb1d-e79c-4ca3-9876-783e98fdd04a" providerId="ADAL" clId="{228BB2D8-8609-4A39-8DCC-62D7AB5D9C22}" dt="2024-05-17T13:25:05.056" v="6258" actId="1035"/>
          <ac:spMkLst>
            <pc:docMk/>
            <pc:sldMk cId="1686711856" sldId="262"/>
            <ac:spMk id="65" creationId="{D7C65EC3-C3B1-6AE6-F6F1-8CA3A282DD96}"/>
          </ac:spMkLst>
        </pc:spChg>
        <pc:spChg chg="del mod">
          <ac:chgData name="Raymer, Michael L." userId="96c2fb1d-e79c-4ca3-9876-783e98fdd04a" providerId="ADAL" clId="{228BB2D8-8609-4A39-8DCC-62D7AB5D9C22}" dt="2024-05-17T13:20:08.651" v="6197"/>
          <ac:spMkLst>
            <pc:docMk/>
            <pc:sldMk cId="1686711856" sldId="262"/>
            <ac:spMk id="66" creationId="{89394349-532C-EF30-0F5B-3774BFC57F57}"/>
          </ac:spMkLst>
        </pc:spChg>
        <pc:spChg chg="add mod">
          <ac:chgData name="Raymer, Michael L." userId="96c2fb1d-e79c-4ca3-9876-783e98fdd04a" providerId="ADAL" clId="{228BB2D8-8609-4A39-8DCC-62D7AB5D9C22}" dt="2024-05-17T13:25:12.147" v="6259" actId="571"/>
          <ac:spMkLst>
            <pc:docMk/>
            <pc:sldMk cId="1686711856" sldId="262"/>
            <ac:spMk id="67" creationId="{9549DFDF-8161-A08F-2339-BF02B560AE1C}"/>
          </ac:spMkLst>
        </pc:spChg>
        <pc:spChg chg="add mod">
          <ac:chgData name="Raymer, Michael L." userId="96c2fb1d-e79c-4ca3-9876-783e98fdd04a" providerId="ADAL" clId="{228BB2D8-8609-4A39-8DCC-62D7AB5D9C22}" dt="2024-05-17T13:25:15.668" v="6260" actId="571"/>
          <ac:spMkLst>
            <pc:docMk/>
            <pc:sldMk cId="1686711856" sldId="262"/>
            <ac:spMk id="70" creationId="{F8E0249D-0E7A-619E-5782-AFDB9EF69235}"/>
          </ac:spMkLst>
        </pc:spChg>
        <pc:spChg chg="add mod">
          <ac:chgData name="Raymer, Michael L." userId="96c2fb1d-e79c-4ca3-9876-783e98fdd04a" providerId="ADAL" clId="{228BB2D8-8609-4A39-8DCC-62D7AB5D9C22}" dt="2024-05-17T13:25:19.115" v="6261" actId="571"/>
          <ac:spMkLst>
            <pc:docMk/>
            <pc:sldMk cId="1686711856" sldId="262"/>
            <ac:spMk id="71" creationId="{7A41EF22-E17A-6CDF-1087-EDDBD768B1F7}"/>
          </ac:spMkLst>
        </pc:spChg>
        <pc:spChg chg="add mod">
          <ac:chgData name="Raymer, Michael L." userId="96c2fb1d-e79c-4ca3-9876-783e98fdd04a" providerId="ADAL" clId="{228BB2D8-8609-4A39-8DCC-62D7AB5D9C22}" dt="2024-05-17T13:25:23.987" v="6262" actId="571"/>
          <ac:spMkLst>
            <pc:docMk/>
            <pc:sldMk cId="1686711856" sldId="262"/>
            <ac:spMk id="72" creationId="{7CC276E5-EDE6-429D-FDBA-772F25AC72C7}"/>
          </ac:spMkLst>
        </pc:spChg>
        <pc:spChg chg="add del">
          <ac:chgData name="Raymer, Michael L." userId="96c2fb1d-e79c-4ca3-9876-783e98fdd04a" providerId="ADAL" clId="{228BB2D8-8609-4A39-8DCC-62D7AB5D9C22}" dt="2024-05-17T13:26:51.988" v="6270" actId="478"/>
          <ac:spMkLst>
            <pc:docMk/>
            <pc:sldMk cId="1686711856" sldId="262"/>
            <ac:spMk id="77" creationId="{5AD566B5-B8CE-646F-51D2-C7D50D53E151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8" creationId="{F5D978E6-272D-CD43-4303-F3D3B3FB3B4D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9" creationId="{200EF6F4-9C88-485D-1672-38CFC3F1E9B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0" creationId="{15332305-7895-5460-672A-D221CA4D35F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1" creationId="{61F39929-E3E6-F8AA-D089-B2C8EBC5930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2" creationId="{C4A86BE4-392C-D123-4DE0-A06A644D499A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4" creationId="{B8AB527A-94A7-61ED-F77D-3F2BEA2C29F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5" creationId="{DB3F9886-C7DB-6671-1AFC-CF3BA3FEFADE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6" creationId="{411F67E6-8B0C-B590-0A1F-48BFCCBEBCC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7" creationId="{642FE1B9-FC33-947F-A038-6C7565299B9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8" creationId="{E929C72E-3C00-2477-94F1-9451501A7C8C}"/>
          </ac:spMkLst>
        </pc:spChg>
        <pc:grpChg chg="add mod">
          <ac:chgData name="Raymer, Michael L." userId="96c2fb1d-e79c-4ca3-9876-783e98fdd04a" providerId="ADAL" clId="{228BB2D8-8609-4A39-8DCC-62D7AB5D9C22}" dt="2024-05-17T13:20:56.998" v="6209" actId="571"/>
          <ac:grpSpMkLst>
            <pc:docMk/>
            <pc:sldMk cId="1686711856" sldId="262"/>
            <ac:grpSpMk id="45" creationId="{0599A1EF-C415-35B1-AA1A-C27C2CAF225B}"/>
          </ac:grpSpMkLst>
        </pc:grp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6" creationId="{543E1485-216C-10D3-2F50-579A21FD7EAC}"/>
          </ac:picMkLst>
        </pc:pic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7" creationId="{B2C0824F-2A2A-7F9D-50BD-1F7EA016E8F4}"/>
          </ac:picMkLst>
        </pc:picChg>
        <pc:cxnChg chg="mod">
          <ac:chgData name="Raymer, Michael L." userId="96c2fb1d-e79c-4ca3-9876-783e98fdd04a" providerId="ADAL" clId="{228BB2D8-8609-4A39-8DCC-62D7AB5D9C22}" dt="2024-05-17T13:23:50.526" v="6231" actId="14100"/>
          <ac:cxnSpMkLst>
            <pc:docMk/>
            <pc:sldMk cId="1686711856" sldId="262"/>
            <ac:cxnSpMk id="38" creationId="{59F1D861-D042-D9D6-E774-AC69E19BA0CB}"/>
          </ac:cxnSpMkLst>
        </pc:cxnChg>
        <pc:cxnChg chg="add mod">
          <ac:chgData name="Raymer, Michael L." userId="96c2fb1d-e79c-4ca3-9876-783e98fdd04a" providerId="ADAL" clId="{228BB2D8-8609-4A39-8DCC-62D7AB5D9C22}" dt="2024-05-17T13:28:36.935" v="6288" actId="14100"/>
          <ac:cxnSpMkLst>
            <pc:docMk/>
            <pc:sldMk cId="1686711856" sldId="262"/>
            <ac:cxnSpMk id="74" creationId="{509484D1-9862-F299-5DD9-DB60F4110236}"/>
          </ac:cxnSpMkLst>
        </pc:cxnChg>
        <pc:cxnChg chg="add mod">
          <ac:chgData name="Raymer, Michael L." userId="96c2fb1d-e79c-4ca3-9876-783e98fdd04a" providerId="ADAL" clId="{228BB2D8-8609-4A39-8DCC-62D7AB5D9C22}" dt="2024-05-17T13:28:50.623" v="6292" actId="14100"/>
          <ac:cxnSpMkLst>
            <pc:docMk/>
            <pc:sldMk cId="1686711856" sldId="262"/>
            <ac:cxnSpMk id="92" creationId="{5C38C25A-E312-7303-8B2B-6EC1F969FF9F}"/>
          </ac:cxnSpMkLst>
        </pc:cxnChg>
        <pc:cxnChg chg="add mod">
          <ac:chgData name="Raymer, Michael L." userId="96c2fb1d-e79c-4ca3-9876-783e98fdd04a" providerId="ADAL" clId="{228BB2D8-8609-4A39-8DCC-62D7AB5D9C22}" dt="2024-05-17T13:29:06.623" v="6297" actId="14100"/>
          <ac:cxnSpMkLst>
            <pc:docMk/>
            <pc:sldMk cId="1686711856" sldId="262"/>
            <ac:cxnSpMk id="96" creationId="{66FAE3E9-D161-F305-643F-97B7C63ED8B7}"/>
          </ac:cxnSpMkLst>
        </pc:cxnChg>
        <pc:cxnChg chg="add mod">
          <ac:chgData name="Raymer, Michael L." userId="96c2fb1d-e79c-4ca3-9876-783e98fdd04a" providerId="ADAL" clId="{228BB2D8-8609-4A39-8DCC-62D7AB5D9C22}" dt="2024-05-17T13:29:21.232" v="6301" actId="14100"/>
          <ac:cxnSpMkLst>
            <pc:docMk/>
            <pc:sldMk cId="1686711856" sldId="262"/>
            <ac:cxnSpMk id="101" creationId="{705BEA75-C85D-A186-7D8C-7B71848BBE39}"/>
          </ac:cxnSpMkLst>
        </pc:cxnChg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354107416" sldId="263"/>
        </pc:sldMkLst>
        <pc:spChg chg="del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2" creationId="{0C9E616F-4B72-D444-DD2B-362A786F7009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3" creationId="{F0A56C80-AB1D-3EC5-E378-8A2462D594C6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4" creationId="{2034F648-629E-5AF9-33F4-F0A41EE8EEC9}"/>
          </ac:spMkLst>
        </pc:spChg>
        <pc:spChg chg="add mod">
          <ac:chgData name="Raymer, Michael L." userId="96c2fb1d-e79c-4ca3-9876-783e98fdd04a" providerId="ADAL" clId="{228BB2D8-8609-4A39-8DCC-62D7AB5D9C22}" dt="2024-05-15T17:59:44.187" v="1966" actId="1076"/>
          <ac:spMkLst>
            <pc:docMk/>
            <pc:sldMk cId="2354107416" sldId="263"/>
            <ac:spMk id="5" creationId="{8DFB23D1-0843-2968-8ED2-0948B7F40FDA}"/>
          </ac:spMkLst>
        </pc:spChg>
        <pc:spChg chg="add mod">
          <ac:chgData name="Raymer, Michael L." userId="96c2fb1d-e79c-4ca3-9876-783e98fdd04a" providerId="ADAL" clId="{228BB2D8-8609-4A39-8DCC-62D7AB5D9C22}" dt="2024-05-15T18:02:08.825" v="2038" actId="1036"/>
          <ac:spMkLst>
            <pc:docMk/>
            <pc:sldMk cId="2354107416" sldId="263"/>
            <ac:spMk id="6" creationId="{69AE3D78-75FB-3A25-17B6-E564846E9DC8}"/>
          </ac:spMkLst>
        </pc:spChg>
        <pc:picChg chg="add mod">
          <ac:chgData name="Raymer, Michael L." userId="96c2fb1d-e79c-4ca3-9876-783e98fdd04a" providerId="ADAL" clId="{228BB2D8-8609-4A39-8DCC-62D7AB5D9C22}" dt="2024-05-15T18:02:36.633" v="2045" actId="1076"/>
          <ac:picMkLst>
            <pc:docMk/>
            <pc:sldMk cId="2354107416" sldId="263"/>
            <ac:picMk id="7" creationId="{B3DB896D-3C6B-420D-1E3D-561434585830}"/>
          </ac:picMkLst>
        </pc:picChg>
        <pc:picChg chg="add mod">
          <ac:chgData name="Raymer, Michael L." userId="96c2fb1d-e79c-4ca3-9876-783e98fdd04a" providerId="ADAL" clId="{228BB2D8-8609-4A39-8DCC-62D7AB5D9C22}" dt="2024-05-15T18:03:51.014" v="2049" actId="1076"/>
          <ac:picMkLst>
            <pc:docMk/>
            <pc:sldMk cId="2354107416" sldId="263"/>
            <ac:picMk id="4098" creationId="{95BA775F-94D1-B17C-539D-894DE92B374E}"/>
          </ac:picMkLst>
        </pc:picChg>
      </pc:sldChg>
      <pc:sldChg chg="delSp modSp add del mod">
        <pc:chgData name="Raymer, Michael L." userId="96c2fb1d-e79c-4ca3-9876-783e98fdd04a" providerId="ADAL" clId="{228BB2D8-8609-4A39-8DCC-62D7AB5D9C22}" dt="2024-05-17T14:07:49.892" v="6486" actId="47"/>
        <pc:sldMkLst>
          <pc:docMk/>
          <pc:sldMk cId="2655087376" sldId="263"/>
        </pc:sldMkLst>
        <pc:spChg chg="mod">
          <ac:chgData name="Raymer, Michael L." userId="96c2fb1d-e79c-4ca3-9876-783e98fdd04a" providerId="ADAL" clId="{228BB2D8-8609-4A39-8DCC-62D7AB5D9C22}" dt="2024-05-17T14:06:09.374" v="6436" actId="20577"/>
          <ac:spMkLst>
            <pc:docMk/>
            <pc:sldMk cId="2655087376" sldId="263"/>
            <ac:spMk id="2" creationId="{EBFCD048-274D-08EB-F6CF-817E7B2CF955}"/>
          </ac:spMkLst>
        </pc:spChg>
        <pc:picChg chg="del">
          <ac:chgData name="Raymer, Michael L." userId="96c2fb1d-e79c-4ca3-9876-783e98fdd04a" providerId="ADAL" clId="{228BB2D8-8609-4A39-8DCC-62D7AB5D9C22}" dt="2024-05-17T14:06:15.328" v="6437" actId="478"/>
          <ac:picMkLst>
            <pc:docMk/>
            <pc:sldMk cId="2655087376" sldId="263"/>
            <ac:picMk id="2052" creationId="{B42068A4-CA04-B455-7F1D-3D7965691BF7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787997700" sldId="263"/>
        </pc:sldMkLst>
      </pc:sldChg>
      <pc:sldChg chg="addSp delSp modSp add mod ord">
        <pc:chgData name="Raymer, Michael L." userId="96c2fb1d-e79c-4ca3-9876-783e98fdd04a" providerId="ADAL" clId="{228BB2D8-8609-4A39-8DCC-62D7AB5D9C22}" dt="2024-05-17T16:30:24.046" v="7205" actId="20577"/>
        <pc:sldMkLst>
          <pc:docMk/>
          <pc:sldMk cId="2969989822" sldId="263"/>
        </pc:sldMkLst>
        <pc:spChg chg="mod">
          <ac:chgData name="Raymer, Michael L." userId="96c2fb1d-e79c-4ca3-9876-783e98fdd04a" providerId="ADAL" clId="{228BB2D8-8609-4A39-8DCC-62D7AB5D9C22}" dt="2024-05-17T16:30:24.046" v="7205" actId="20577"/>
          <ac:spMkLst>
            <pc:docMk/>
            <pc:sldMk cId="2969989822" sldId="263"/>
            <ac:spMk id="2" creationId="{EBFCD048-274D-08EB-F6CF-817E7B2CF955}"/>
          </ac:spMkLst>
        </pc:spChg>
        <pc:spChg chg="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4:12:44.793" v="6560" actId="404"/>
          <ac:spMkLst>
            <pc:docMk/>
            <pc:sldMk cId="2969989822" sldId="263"/>
            <ac:spMk id="6" creationId="{1161FCFC-DB95-BEEB-AA2C-350D21057777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9" creationId="{7D6FF931-855B-B071-7BEC-8EF158BA2E9E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4:15:33.711" v="6594" actId="20577"/>
          <ac:spMkLst>
            <pc:docMk/>
            <pc:sldMk cId="2969989822" sldId="263"/>
            <ac:spMk id="16" creationId="{153A5E43-C9E8-744C-5C9C-0F34ED12DD69}"/>
          </ac:spMkLst>
        </pc:spChg>
        <pc:spChg chg="mod">
          <ac:chgData name="Raymer, Michael L." userId="96c2fb1d-e79c-4ca3-9876-783e98fdd04a" providerId="ADAL" clId="{228BB2D8-8609-4A39-8DCC-62D7AB5D9C22}" dt="2024-05-17T14:13:11.561" v="6565" actId="571"/>
          <ac:spMkLst>
            <pc:docMk/>
            <pc:sldMk cId="2969989822" sldId="263"/>
            <ac:spMk id="17" creationId="{410CEDBA-B16B-AED1-E463-44C902973382}"/>
          </ac:spMkLst>
        </pc:spChg>
        <pc:spChg chg="del mod">
          <ac:chgData name="Raymer, Michael L." userId="96c2fb1d-e79c-4ca3-9876-783e98fdd04a" providerId="ADAL" clId="{228BB2D8-8609-4A39-8DCC-62D7AB5D9C22}" dt="2024-05-17T14:13:15.642" v="6566" actId="478"/>
          <ac:spMkLst>
            <pc:docMk/>
            <pc:sldMk cId="2969989822" sldId="263"/>
            <ac:spMk id="18" creationId="{F69E8F0A-1DC3-727A-F8B4-9C99EA610E2F}"/>
          </ac:spMkLst>
        </pc:spChg>
        <pc:spChg chg="del mod">
          <ac:chgData name="Raymer, Michael L." userId="96c2fb1d-e79c-4ca3-9876-783e98fdd04a" providerId="ADAL" clId="{228BB2D8-8609-4A39-8DCC-62D7AB5D9C22}" dt="2024-05-17T14:13:17.492" v="6567" actId="478"/>
          <ac:spMkLst>
            <pc:docMk/>
            <pc:sldMk cId="2969989822" sldId="263"/>
            <ac:spMk id="19" creationId="{51417C4F-0B31-67DE-B447-2677122A5A60}"/>
          </ac:spMkLst>
        </pc:spChg>
        <pc:spChg chg="mod">
          <ac:chgData name="Raymer, Michael L." userId="96c2fb1d-e79c-4ca3-9876-783e98fdd04a" providerId="ADAL" clId="{228BB2D8-8609-4A39-8DCC-62D7AB5D9C22}" dt="2024-05-17T14:13:30.431" v="6570" actId="6549"/>
          <ac:spMkLst>
            <pc:docMk/>
            <pc:sldMk cId="2969989822" sldId="263"/>
            <ac:spMk id="20" creationId="{C19A8830-B7A2-A36F-C0F8-5E618FD3695B}"/>
          </ac:spMkLst>
        </pc:spChg>
        <pc:spChg chg="del mod">
          <ac:chgData name="Raymer, Michael L." userId="96c2fb1d-e79c-4ca3-9876-783e98fdd04a" providerId="ADAL" clId="{228BB2D8-8609-4A39-8DCC-62D7AB5D9C22}" dt="2024-05-17T14:13:19.435" v="6568" actId="478"/>
          <ac:spMkLst>
            <pc:docMk/>
            <pc:sldMk cId="2969989822" sldId="263"/>
            <ac:spMk id="21" creationId="{AB4ADA88-3F75-AD00-5169-94417337F6B6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7" creationId="{8A375179-C8E8-1135-0306-1D02556E3054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8" creationId="{CF0D1409-4799-B6B3-E3EF-A7B5080DB429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9" creationId="{FEDCCD1E-BE72-5AAA-B813-DBF990B42711}"/>
          </ac:spMkLst>
        </pc:spChg>
        <pc:spChg chg="del">
          <ac:chgData name="Raymer, Michael L." userId="96c2fb1d-e79c-4ca3-9876-783e98fdd04a" providerId="ADAL" clId="{228BB2D8-8609-4A39-8DCC-62D7AB5D9C22}" dt="2024-05-17T14:10:37.028" v="6508" actId="478"/>
          <ac:spMkLst>
            <pc:docMk/>
            <pc:sldMk cId="2969989822" sldId="263"/>
            <ac:spMk id="46" creationId="{09C6E0A6-76A5-46EB-4B7D-09CC9AD0818C}"/>
          </ac:spMkLst>
        </pc:spChg>
        <pc:spChg chg="del">
          <ac:chgData name="Raymer, Michael L." userId="96c2fb1d-e79c-4ca3-9876-783e98fdd04a" providerId="ADAL" clId="{228BB2D8-8609-4A39-8DCC-62D7AB5D9C22}" dt="2024-05-17T14:10:40.016" v="6509" actId="478"/>
          <ac:spMkLst>
            <pc:docMk/>
            <pc:sldMk cId="2969989822" sldId="263"/>
            <ac:spMk id="48" creationId="{18C73258-BA19-C25B-C845-DF145249C496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0" creationId="{D7AF6018-A5F7-0E26-80A9-792A43D8EE7D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1" creationId="{25422DF7-D347-F1E5-C361-F0659CD638E8}"/>
          </ac:spMkLst>
        </pc:spChg>
        <pc:spChg chg="mod">
          <ac:chgData name="Raymer, Michael L." userId="96c2fb1d-e79c-4ca3-9876-783e98fdd04a" providerId="ADAL" clId="{228BB2D8-8609-4A39-8DCC-62D7AB5D9C22}" dt="2024-05-17T14:15:38.959" v="6596" actId="20577"/>
          <ac:spMkLst>
            <pc:docMk/>
            <pc:sldMk cId="2969989822" sldId="263"/>
            <ac:spMk id="55" creationId="{D6FA32FC-4CC7-0750-28D2-BD2F8EE7CC2F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6" creationId="{D6649B76-A877-3AF5-6447-228B216BA84B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7" creationId="{CF1C0868-7801-CC08-1B05-BDE05E246A5C}"/>
          </ac:spMkLst>
        </pc:spChg>
        <pc:spChg chg="mod">
          <ac:chgData name="Raymer, Michael L." userId="96c2fb1d-e79c-4ca3-9876-783e98fdd04a" providerId="ADAL" clId="{228BB2D8-8609-4A39-8DCC-62D7AB5D9C22}" dt="2024-05-17T14:15:43.710" v="6598" actId="20577"/>
          <ac:spMkLst>
            <pc:docMk/>
            <pc:sldMk cId="2969989822" sldId="263"/>
            <ac:spMk id="61" creationId="{3E3D709B-3A8D-5AA4-A4B5-F6D1FDECC5B2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2" creationId="{FDC968CD-66B6-C62E-9879-2D2A0400025A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3" creationId="{F6B3274F-C18B-B4B8-34C8-C95B9E7EC915}"/>
          </ac:spMkLst>
        </pc:spChg>
        <pc:spChg chg="mod">
          <ac:chgData name="Raymer, Michael L." userId="96c2fb1d-e79c-4ca3-9876-783e98fdd04a" providerId="ADAL" clId="{228BB2D8-8609-4A39-8DCC-62D7AB5D9C22}" dt="2024-05-17T14:15:46.989" v="6600" actId="20577"/>
          <ac:spMkLst>
            <pc:docMk/>
            <pc:sldMk cId="2969989822" sldId="263"/>
            <ac:spMk id="2051" creationId="{6151A070-0882-BD78-4AB9-42C075D8F452}"/>
          </ac:spMkLst>
        </pc:spChg>
        <pc:spChg chg="mod">
          <ac:chgData name="Raymer, Michael L." userId="96c2fb1d-e79c-4ca3-9876-783e98fdd04a" providerId="ADAL" clId="{228BB2D8-8609-4A39-8DCC-62D7AB5D9C22}" dt="2024-05-17T14:16:13.478" v="6608" actId="404"/>
          <ac:spMkLst>
            <pc:docMk/>
            <pc:sldMk cId="2969989822" sldId="263"/>
            <ac:spMk id="2053" creationId="{65639853-223E-55D3-17D9-AB49E877967E}"/>
          </ac:spMkLst>
        </pc:spChg>
        <pc:spChg chg="mod">
          <ac:chgData name="Raymer, Michael L." userId="96c2fb1d-e79c-4ca3-9876-783e98fdd04a" providerId="ADAL" clId="{228BB2D8-8609-4A39-8DCC-62D7AB5D9C22}" dt="2024-05-17T14:15:26.845" v="6592" actId="571"/>
          <ac:spMkLst>
            <pc:docMk/>
            <pc:sldMk cId="2969989822" sldId="263"/>
            <ac:spMk id="2054" creationId="{03254706-EE5B-702F-85F5-A339FD348246}"/>
          </ac:spMkLst>
        </pc:spChg>
        <pc:spChg chg="add del">
          <ac:chgData name="Raymer, Michael L." userId="96c2fb1d-e79c-4ca3-9876-783e98fdd04a" providerId="ADAL" clId="{228BB2D8-8609-4A39-8DCC-62D7AB5D9C22}" dt="2024-05-17T14:15:55.355" v="6602" actId="22"/>
          <ac:spMkLst>
            <pc:docMk/>
            <pc:sldMk cId="2969989822" sldId="263"/>
            <ac:spMk id="2057" creationId="{E6A11A7C-E864-E04C-304A-072FA31BDDCA}"/>
          </ac:spMkLst>
        </pc:spChg>
        <pc:spChg chg="add 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2058" creationId="{7A0596C4-A242-75A2-6780-9F7BB77A6167}"/>
          </ac:spMkLst>
        </pc:spChg>
        <pc:grpChg chg="del mod">
          <ac:chgData name="Raymer, Michael L." userId="96c2fb1d-e79c-4ca3-9876-783e98fdd04a" providerId="ADAL" clId="{228BB2D8-8609-4A39-8DCC-62D7AB5D9C22}" dt="2024-05-17T14:10:47.540" v="6511" actId="165"/>
          <ac:grpSpMkLst>
            <pc:docMk/>
            <pc:sldMk cId="2969989822" sldId="263"/>
            <ac:grpSpMk id="11" creationId="{A8796175-4C12-A4B1-0EF8-6AEB75FDE0E4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3" creationId="{0D15516F-3FC5-B6DE-73C3-2BC0EE8BA4F6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5" creationId="{4CB98732-6FB6-BD23-3F56-476155824CC6}"/>
          </ac:grpSpMkLst>
        </pc:grpChg>
        <pc:grpChg chg="add del mod">
          <ac:chgData name="Raymer, Michael L." userId="96c2fb1d-e79c-4ca3-9876-783e98fdd04a" providerId="ADAL" clId="{228BB2D8-8609-4A39-8DCC-62D7AB5D9C22}" dt="2024-05-17T14:14:13.710" v="6577" actId="478"/>
          <ac:grpSpMkLst>
            <pc:docMk/>
            <pc:sldMk cId="2969989822" sldId="263"/>
            <ac:grpSpMk id="26" creationId="{87B8213D-D63F-987D-63DF-85F69001432F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0" creationId="{C450FF1D-147B-8D50-9389-470D137A521C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4" creationId="{42A7178E-12C8-CA06-CF28-F5AF4F257A75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8" creationId="{9D929287-85BA-AE36-EED2-FEA39FF780FE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42" creationId="{E8453719-4403-7BA7-14DC-95CBE90CDB42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54" creationId="{BED054AB-D888-874F-CB2E-F34F88797698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60" creationId="{95FF494E-1EC8-64A2-5E0D-FB8806DD6CC5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2050" creationId="{A1589AA2-6C1B-68B7-01E9-804A7C5DDA54}"/>
          </ac:grpSpMkLst>
        </pc:grpChg>
        <pc:picChg chg="del">
          <ac:chgData name="Raymer, Michael L." userId="96c2fb1d-e79c-4ca3-9876-783e98fdd04a" providerId="ADAL" clId="{228BB2D8-8609-4A39-8DCC-62D7AB5D9C22}" dt="2024-05-17T14:10:18.534" v="6506" actId="478"/>
          <ac:picMkLst>
            <pc:docMk/>
            <pc:sldMk cId="2969989822" sldId="263"/>
            <ac:picMk id="2052" creationId="{B42068A4-CA04-B455-7F1D-3D7965691BF7}"/>
          </ac:picMkLst>
        </pc:picChg>
        <pc:cxnChg chg="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7" creationId="{5C7C1D0E-D740-9043-6E18-4D37EAF0C190}"/>
          </ac:cxnSpMkLst>
        </pc:cxnChg>
        <pc:cxnChg chg="mod or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4:14:26.939" v="6580" actId="478"/>
          <ac:cxnSpMkLst>
            <pc:docMk/>
            <pc:sldMk cId="2969989822" sldId="263"/>
            <ac:cxnSpMk id="22" creationId="{70B284CC-5BFA-F5F8-E537-273F00075BB3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3" creationId="{B2A6EF22-257E-FFA3-7E2C-E48D5F740D41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3" creationId="{30ABBE64-2320-B643-52A0-66C84649F494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7" creationId="{922AF60B-F2B3-7EBE-C2B7-0F91B8B5AB1D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5" creationId="{2BF13B4B-26D9-1632-F575-15D2A1B775D2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7" creationId="{EC63FBC4-CACF-9474-B0D1-D900DE3AC1B4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3" creationId="{6E50FC8C-E039-1405-335F-7F2D20BCCAA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8" creationId="{E6E8845D-9236-D837-62CF-D4A242AAF03C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9" creationId="{D2FEC96C-CB20-4D31-DB53-9ADECE867066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8" creationId="{94324858-57FC-0F14-79A6-8FB3A7BB544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9" creationId="{0FA854B7-B47A-CCCC-1901-8D1298B8DF9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55" creationId="{7D1008D1-A300-D76D-E45E-E81F43C1C681}"/>
          </ac:cxnSpMkLst>
        </pc:cxnChg>
        <pc:cxnChg chg="add del mod">
          <ac:chgData name="Raymer, Michael L." userId="96c2fb1d-e79c-4ca3-9876-783e98fdd04a" providerId="ADAL" clId="{228BB2D8-8609-4A39-8DCC-62D7AB5D9C22}" dt="2024-05-17T14:16:57.679" v="6615" actId="478"/>
          <ac:cxnSpMkLst>
            <pc:docMk/>
            <pc:sldMk cId="2969989822" sldId="263"/>
            <ac:cxnSpMk id="2060" creationId="{57866795-E4A8-BF52-E8E2-80EB0A3E030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62" creationId="{5EBA8935-A0C5-779B-EEF1-7F855892C9A8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4793839" sldId="264"/>
        </pc:sldMkLst>
      </pc:sldChg>
      <pc:sldChg chg="addSp modSp new mod">
        <pc:chgData name="Raymer, Michael L." userId="96c2fb1d-e79c-4ca3-9876-783e98fdd04a" providerId="ADAL" clId="{228BB2D8-8609-4A39-8DCC-62D7AB5D9C22}" dt="2024-05-17T14:52:54.582" v="6726" actId="113"/>
        <pc:sldMkLst>
          <pc:docMk/>
          <pc:sldMk cId="1331587053" sldId="264"/>
        </pc:sldMkLst>
        <pc:spChg chg="mod">
          <ac:chgData name="Raymer, Michael L." userId="96c2fb1d-e79c-4ca3-9876-783e98fdd04a" providerId="ADAL" clId="{228BB2D8-8609-4A39-8DCC-62D7AB5D9C22}" dt="2024-05-17T14:52:54.582" v="6726" actId="113"/>
          <ac:spMkLst>
            <pc:docMk/>
            <pc:sldMk cId="1331587053" sldId="264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0:54.627" v="6715" actId="1076"/>
          <ac:spMkLst>
            <pc:docMk/>
            <pc:sldMk cId="1331587053" sldId="264"/>
            <ac:spMk id="6" creationId="{BF58EDC1-F5E6-A0C7-9CC0-D6ED662802EC}"/>
          </ac:spMkLst>
        </pc:spChg>
        <pc:spChg chg="add mod">
          <ac:chgData name="Raymer, Michael L." userId="96c2fb1d-e79c-4ca3-9876-783e98fdd04a" providerId="ADAL" clId="{228BB2D8-8609-4A39-8DCC-62D7AB5D9C22}" dt="2024-05-17T14:52:15.945" v="6717" actId="1076"/>
          <ac:spMkLst>
            <pc:docMk/>
            <pc:sldMk cId="1331587053" sldId="264"/>
            <ac:spMk id="8" creationId="{E7B106EE-722A-484A-045A-E86C7958C988}"/>
          </ac:spMkLst>
        </pc:spChg>
        <pc:spChg chg="add mod">
          <ac:chgData name="Raymer, Michael L." userId="96c2fb1d-e79c-4ca3-9876-783e98fdd04a" providerId="ADAL" clId="{228BB2D8-8609-4A39-8DCC-62D7AB5D9C22}" dt="2024-05-17T14:52:31.505" v="6720" actId="1076"/>
          <ac:spMkLst>
            <pc:docMk/>
            <pc:sldMk cId="1331587053" sldId="264"/>
            <ac:spMk id="10" creationId="{F4EF6162-E53C-6BEF-638F-204362721CBC}"/>
          </ac:spMkLst>
        </pc:spChg>
        <pc:cxnChg chg="add mod">
          <ac:chgData name="Raymer, Michael L." userId="96c2fb1d-e79c-4ca3-9876-783e98fdd04a" providerId="ADAL" clId="{228BB2D8-8609-4A39-8DCC-62D7AB5D9C22}" dt="2024-05-17T14:52:41.720" v="6722" actId="17032"/>
          <ac:cxnSpMkLst>
            <pc:docMk/>
            <pc:sldMk cId="1331587053" sldId="264"/>
            <ac:cxnSpMk id="12" creationId="{0293114F-B562-0F5B-AB36-8AB6EA3C015A}"/>
          </ac:cxnSpMkLst>
        </pc:cxnChg>
        <pc:cxnChg chg="add mod">
          <ac:chgData name="Raymer, Michael L." userId="96c2fb1d-e79c-4ca3-9876-783e98fdd04a" providerId="ADAL" clId="{228BB2D8-8609-4A39-8DCC-62D7AB5D9C22}" dt="2024-05-17T14:52:49.129" v="6725" actId="14100"/>
          <ac:cxnSpMkLst>
            <pc:docMk/>
            <pc:sldMk cId="1331587053" sldId="264"/>
            <ac:cxnSpMk id="13" creationId="{2BC3DD49-E926-D444-8F3B-F12875643724}"/>
          </ac:cxnSpMkLst>
        </pc:cxnChg>
      </pc:sldChg>
      <pc:sldChg chg="addSp 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37477928" sldId="264"/>
        </pc:sldMkLst>
        <pc:spChg chg="mod">
          <ac:chgData name="Raymer, Michael L." userId="96c2fb1d-e79c-4ca3-9876-783e98fdd04a" providerId="ADAL" clId="{228BB2D8-8609-4A39-8DCC-62D7AB5D9C22}" dt="2024-05-15T18:06:33.214" v="2078" actId="20577"/>
          <ac:spMkLst>
            <pc:docMk/>
            <pc:sldMk cId="4237477928" sldId="264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09:12.479" v="2113" actId="1076"/>
          <ac:spMkLst>
            <pc:docMk/>
            <pc:sldMk cId="4237477928" sldId="264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7" creationId="{D5BFF3A6-FB36-6CFC-6392-ED8B90CE4468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14" creationId="{74AEF375-920F-C9B8-8BCE-50131BE1DFAF}"/>
          </ac:spMkLst>
        </pc:spChg>
        <pc:picChg chg="add del mod">
          <ac:chgData name="Raymer, Michael L." userId="96c2fb1d-e79c-4ca3-9876-783e98fdd04a" providerId="ADAL" clId="{228BB2D8-8609-4A39-8DCC-62D7AB5D9C22}" dt="2024-05-15T18:13:20.414" v="2449" actId="478"/>
          <ac:picMkLst>
            <pc:docMk/>
            <pc:sldMk cId="4237477928" sldId="264"/>
            <ac:picMk id="2050" creationId="{A10D6942-8A2C-D5BE-A4F1-B56A6C9970A2}"/>
          </ac:picMkLst>
        </pc:picChg>
        <pc:picChg chg="add mod">
          <ac:chgData name="Raymer, Michael L." userId="96c2fb1d-e79c-4ca3-9876-783e98fdd04a" providerId="ADAL" clId="{228BB2D8-8609-4A39-8DCC-62D7AB5D9C22}" dt="2024-05-15T18:13:02.460" v="2443" actId="14100"/>
          <ac:picMkLst>
            <pc:docMk/>
            <pc:sldMk cId="4237477928" sldId="264"/>
            <ac:picMk id="5122" creationId="{7BE581E8-2F79-7456-BFD6-2573C803210A}"/>
          </ac:picMkLst>
        </pc:picChg>
        <pc:picChg chg="add mod">
          <ac:chgData name="Raymer, Michael L." userId="96c2fb1d-e79c-4ca3-9876-783e98fdd04a" providerId="ADAL" clId="{228BB2D8-8609-4A39-8DCC-62D7AB5D9C22}" dt="2024-05-15T18:13:38.365" v="2452" actId="1076"/>
          <ac:picMkLst>
            <pc:docMk/>
            <pc:sldMk cId="4237477928" sldId="264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12:22.525" v="2439" actId="14100"/>
          <ac:cxnSpMkLst>
            <pc:docMk/>
            <pc:sldMk cId="4237477928" sldId="264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417172917" sldId="265"/>
        </pc:sldMkLst>
      </pc:sldChg>
      <pc:sldChg chg="addSp delSp modSp add mod">
        <pc:chgData name="Raymer, Michael L." userId="96c2fb1d-e79c-4ca3-9876-783e98fdd04a" providerId="ADAL" clId="{228BB2D8-8609-4A39-8DCC-62D7AB5D9C22}" dt="2024-05-17T14:59:19.002" v="6850" actId="208"/>
        <pc:sldMkLst>
          <pc:docMk/>
          <pc:sldMk cId="2834471188" sldId="265"/>
        </pc:sldMkLst>
        <pc:spChg chg="mod">
          <ac:chgData name="Raymer, Michael L." userId="96c2fb1d-e79c-4ca3-9876-783e98fdd04a" providerId="ADAL" clId="{228BB2D8-8609-4A39-8DCC-62D7AB5D9C22}" dt="2024-05-17T14:54:00.988" v="6749" actId="20577"/>
          <ac:spMkLst>
            <pc:docMk/>
            <pc:sldMk cId="2834471188" sldId="265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5:26.930" v="6800" actId="1076"/>
          <ac:spMkLst>
            <pc:docMk/>
            <pc:sldMk cId="2834471188" sldId="265"/>
            <ac:spMk id="5" creationId="{BE606C69-E4F3-0144-B50F-6404187A2E31}"/>
          </ac:spMkLst>
        </pc:spChg>
        <pc:spChg chg="mod">
          <ac:chgData name="Raymer, Michael L." userId="96c2fb1d-e79c-4ca3-9876-783e98fdd04a" providerId="ADAL" clId="{228BB2D8-8609-4A39-8DCC-62D7AB5D9C22}" dt="2024-05-17T14:54:46.193" v="6798" actId="1076"/>
          <ac:spMkLst>
            <pc:docMk/>
            <pc:sldMk cId="2834471188" sldId="265"/>
            <ac:spMk id="6" creationId="{BF58EDC1-F5E6-A0C7-9CC0-D6ED662802EC}"/>
          </ac:spMkLst>
        </pc:spChg>
        <pc:spChg chg="del">
          <ac:chgData name="Raymer, Michael L." userId="96c2fb1d-e79c-4ca3-9876-783e98fdd04a" providerId="ADAL" clId="{228BB2D8-8609-4A39-8DCC-62D7AB5D9C22}" dt="2024-05-17T14:54:08.919" v="6753" actId="478"/>
          <ac:spMkLst>
            <pc:docMk/>
            <pc:sldMk cId="2834471188" sldId="265"/>
            <ac:spMk id="8" creationId="{E7B106EE-722A-484A-045A-E86C7958C988}"/>
          </ac:spMkLst>
        </pc:spChg>
        <pc:spChg chg="del">
          <ac:chgData name="Raymer, Michael L." userId="96c2fb1d-e79c-4ca3-9876-783e98fdd04a" providerId="ADAL" clId="{228BB2D8-8609-4A39-8DCC-62D7AB5D9C22}" dt="2024-05-17T14:54:05.300" v="6750" actId="478"/>
          <ac:spMkLst>
            <pc:docMk/>
            <pc:sldMk cId="2834471188" sldId="265"/>
            <ac:spMk id="10" creationId="{F4EF6162-E53C-6BEF-638F-204362721CBC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1" creationId="{66799195-2D5D-0B2F-444A-C822D7FC6590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4" creationId="{9F96101D-12E3-8707-928E-5C2CD45034CB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7" creationId="{00B46E33-A0C3-AF95-84FA-2823B9ECD81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8" creationId="{3CE0D5D9-2CCF-7327-E2B7-EF50D234AAF9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1" creationId="{4F115EA9-7679-3DF3-8897-09F03B89EA5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2" creationId="{35EA28F4-4C9C-1522-5F67-1A7C7F99C3C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5" creationId="{677EC9B5-ED7B-4001-84F0-85EFD950A18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6" creationId="{93CC2015-2E51-ED4F-8DC6-712657B0277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9" creationId="{8532243B-7268-ABD0-DE91-C9A7B5065517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30" creationId="{E7CD14B1-A229-21FC-8DFF-54549EC05811}"/>
          </ac:spMkLst>
        </pc:spChg>
        <pc:spChg chg="add del mod">
          <ac:chgData name="Raymer, Michael L." userId="96c2fb1d-e79c-4ca3-9876-783e98fdd04a" providerId="ADAL" clId="{228BB2D8-8609-4A39-8DCC-62D7AB5D9C22}" dt="2024-05-17T14:55:30.415" v="6801" actId="478"/>
          <ac:spMkLst>
            <pc:docMk/>
            <pc:sldMk cId="2834471188" sldId="265"/>
            <ac:spMk id="31" creationId="{3DBA1E48-9197-768F-2921-06602920CE11}"/>
          </ac:spMkLst>
        </pc:spChg>
        <pc:spChg chg="add del mod">
          <ac:chgData name="Raymer, Michael L." userId="96c2fb1d-e79c-4ca3-9876-783e98fdd04a" providerId="ADAL" clId="{228BB2D8-8609-4A39-8DCC-62D7AB5D9C22}" dt="2024-05-17T14:55:32.764" v="6802" actId="478"/>
          <ac:spMkLst>
            <pc:docMk/>
            <pc:sldMk cId="2834471188" sldId="265"/>
            <ac:spMk id="32" creationId="{D2A5FC22-5280-181E-38BA-00D7ABCB1BBB}"/>
          </ac:spMkLst>
        </pc:spChg>
        <pc:spChg chg="add mod">
          <ac:chgData name="Raymer, Michael L." userId="96c2fb1d-e79c-4ca3-9876-783e98fdd04a" providerId="ADAL" clId="{228BB2D8-8609-4A39-8DCC-62D7AB5D9C22}" dt="2024-05-17T14:55:47.034" v="6805" actId="1076"/>
          <ac:spMkLst>
            <pc:docMk/>
            <pc:sldMk cId="2834471188" sldId="265"/>
            <ac:spMk id="34" creationId="{A5DE1D7D-FEBE-6B1A-4FF3-0FD76302D8C2}"/>
          </ac:spMkLst>
        </pc:spChg>
        <pc:spChg chg="add mod">
          <ac:chgData name="Raymer, Michael L." userId="96c2fb1d-e79c-4ca3-9876-783e98fdd04a" providerId="ADAL" clId="{228BB2D8-8609-4A39-8DCC-62D7AB5D9C22}" dt="2024-05-17T14:55:57.734" v="6807" actId="20577"/>
          <ac:spMkLst>
            <pc:docMk/>
            <pc:sldMk cId="2834471188" sldId="265"/>
            <ac:spMk id="35" creationId="{9FBFFC05-C51E-FBCA-1E3E-2EF79F33836A}"/>
          </ac:spMkLst>
        </pc:s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9" creationId="{0C266DA1-16E4-17AC-5760-380CC8A48F4C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16" creationId="{D7BE663D-429F-49BA-650F-EEBA9E1C55B8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0" creationId="{832980D8-70BA-F9DD-D736-CBBBF4872F72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4" creationId="{43EC0CFA-E20E-09A7-67ED-452988111D27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8" creationId="{C0DC3392-05FD-ED1D-AB56-A7F9E4726933}"/>
          </ac:grpSpMkLst>
        </pc:grp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7" creationId="{49866D65-6ADD-2FEA-CCF5-5736333FA57B}"/>
          </ac:cxnSpMkLst>
        </pc:cxnChg>
        <pc:cxnChg chg="del mod">
          <ac:chgData name="Raymer, Michael L." userId="96c2fb1d-e79c-4ca3-9876-783e98fdd04a" providerId="ADAL" clId="{228BB2D8-8609-4A39-8DCC-62D7AB5D9C22}" dt="2024-05-17T14:54:07.154" v="6752" actId="478"/>
          <ac:cxnSpMkLst>
            <pc:docMk/>
            <pc:sldMk cId="2834471188" sldId="265"/>
            <ac:cxnSpMk id="12" creationId="{0293114F-B562-0F5B-AB36-8AB6EA3C015A}"/>
          </ac:cxnSpMkLst>
        </pc:cxnChg>
        <pc:cxnChg chg="del mod">
          <ac:chgData name="Raymer, Michael L." userId="96c2fb1d-e79c-4ca3-9876-783e98fdd04a" providerId="ADAL" clId="{228BB2D8-8609-4A39-8DCC-62D7AB5D9C22}" dt="2024-05-17T14:54:06.299" v="6751" actId="478"/>
          <ac:cxnSpMkLst>
            <pc:docMk/>
            <pc:sldMk cId="2834471188" sldId="265"/>
            <ac:cxnSpMk id="13" creationId="{2BC3DD49-E926-D444-8F3B-F12875643724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5" creationId="{28190C03-1F4F-7734-909C-376C7CD44B25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9" creationId="{5B4E482F-4DD5-FDC7-2273-35F39A76949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3" creationId="{58DCDA21-D4B1-27F1-2265-2637CD9ABCE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7" creationId="{C8B6F008-6AC9-6F50-5ED0-447087A6DCA2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7" creationId="{2623B03D-5C7B-49C9-F0FA-BA08962207A6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8" creationId="{8A20E44C-28D2-D6EA-4901-6C2064FB5EC5}"/>
          </ac:cxnSpMkLst>
        </pc:cxnChg>
      </pc:sldChg>
      <pc:sldChg chg="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36366928" sldId="265"/>
        </pc:sldMkLst>
        <pc:spChg chg="mod">
          <ac:chgData name="Raymer, Michael L." userId="96c2fb1d-e79c-4ca3-9876-783e98fdd04a" providerId="ADAL" clId="{228BB2D8-8609-4A39-8DCC-62D7AB5D9C22}" dt="2024-05-15T18:24:54.197" v="2493" actId="5793"/>
          <ac:spMkLst>
            <pc:docMk/>
            <pc:sldMk cId="3936366928" sldId="265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28:58.302" v="2843" actId="20577"/>
          <ac:spMkLst>
            <pc:docMk/>
            <pc:sldMk cId="3936366928" sldId="265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33:45.322" v="3086" actId="20577"/>
          <ac:spMkLst>
            <pc:docMk/>
            <pc:sldMk cId="3936366928" sldId="265"/>
            <ac:spMk id="7" creationId="{D5BFF3A6-FB36-6CFC-6392-ED8B90CE4468}"/>
          </ac:spMkLst>
        </pc:spChg>
        <pc:spChg chg="del">
          <ac:chgData name="Raymer, Michael L." userId="96c2fb1d-e79c-4ca3-9876-783e98fdd04a" providerId="ADAL" clId="{228BB2D8-8609-4A39-8DCC-62D7AB5D9C22}" dt="2024-05-15T18:28:16.396" v="2719" actId="478"/>
          <ac:spMkLst>
            <pc:docMk/>
            <pc:sldMk cId="3936366928" sldId="265"/>
            <ac:spMk id="14" creationId="{74AEF375-920F-C9B8-8BCE-50131BE1DFAF}"/>
          </ac:spMkLst>
        </pc:spChg>
        <pc:picChg chg="del">
          <ac:chgData name="Raymer, Michael L." userId="96c2fb1d-e79c-4ca3-9876-783e98fdd04a" providerId="ADAL" clId="{228BB2D8-8609-4A39-8DCC-62D7AB5D9C22}" dt="2024-05-15T18:28:18.570" v="2720" actId="478"/>
          <ac:picMkLst>
            <pc:docMk/>
            <pc:sldMk cId="3936366928" sldId="265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33:20.270" v="3069" actId="14100"/>
          <ac:cxnSpMkLst>
            <pc:docMk/>
            <pc:sldMk cId="3936366928" sldId="265"/>
            <ac:cxnSpMk id="9" creationId="{701E3B15-8A35-05B4-A9A0-61584B6183F6}"/>
          </ac:cxnSpMkLst>
        </pc:cxnChg>
      </pc:sldChg>
      <pc:sldChg chg="addSp modSp add mod">
        <pc:chgData name="Raymer, Michael L." userId="96c2fb1d-e79c-4ca3-9876-783e98fdd04a" providerId="ADAL" clId="{228BB2D8-8609-4A39-8DCC-62D7AB5D9C22}" dt="2024-05-17T14:59:23.437" v="6851" actId="208"/>
        <pc:sldMkLst>
          <pc:docMk/>
          <pc:sldMk cId="363941420" sldId="266"/>
        </pc:sldMkLst>
        <pc:spChg chg="mod">
          <ac:chgData name="Raymer, Michael L." userId="96c2fb1d-e79c-4ca3-9876-783e98fdd04a" providerId="ADAL" clId="{228BB2D8-8609-4A39-8DCC-62D7AB5D9C22}" dt="2024-05-17T14:57:23.696" v="6831" actId="20577"/>
          <ac:spMkLst>
            <pc:docMk/>
            <pc:sldMk cId="363941420" sldId="266"/>
            <ac:spMk id="2" creationId="{FBD53FC6-9640-911D-5413-265B9A4D0FB8}"/>
          </ac:spMkLst>
        </pc:spChg>
        <pc:spChg chg="mod">
          <ac:chgData name="Raymer, Michael L." userId="96c2fb1d-e79c-4ca3-9876-783e98fdd04a" providerId="ADAL" clId="{228BB2D8-8609-4A39-8DCC-62D7AB5D9C22}" dt="2024-05-17T14:58:27.617" v="6841" actId="1076"/>
          <ac:spMkLst>
            <pc:docMk/>
            <pc:sldMk cId="363941420" sldId="266"/>
            <ac:spMk id="34" creationId="{A5DE1D7D-FEBE-6B1A-4FF3-0FD76302D8C2}"/>
          </ac:spMkLst>
        </pc:spChg>
        <pc:spChg chg="mod">
          <ac:chgData name="Raymer, Michael L." userId="96c2fb1d-e79c-4ca3-9876-783e98fdd04a" providerId="ADAL" clId="{228BB2D8-8609-4A39-8DCC-62D7AB5D9C22}" dt="2024-05-17T14:58:49.016" v="6849" actId="1076"/>
          <ac:spMkLst>
            <pc:docMk/>
            <pc:sldMk cId="363941420" sldId="266"/>
            <ac:spMk id="35" creationId="{9FBFFC05-C51E-FBCA-1E3E-2EF79F33836A}"/>
          </ac:spMkLst>
        </pc:spChg>
        <pc:inkChg chg="add mod">
          <ac:chgData name="Raymer, Michael L." userId="96c2fb1d-e79c-4ca3-9876-783e98fdd04a" providerId="ADAL" clId="{228BB2D8-8609-4A39-8DCC-62D7AB5D9C22}" dt="2024-05-17T14:58:09.121" v="6833" actId="1076"/>
          <ac:inkMkLst>
            <pc:docMk/>
            <pc:sldMk cId="363941420" sldId="266"/>
            <ac:inkMk id="8" creationId="{F4523CD6-1465-2062-1575-F0962AD84C00}"/>
          </ac:inkMkLst>
        </pc:inkChg>
        <pc:inkChg chg="add mod">
          <ac:chgData name="Raymer, Michael L." userId="96c2fb1d-e79c-4ca3-9876-783e98fdd04a" providerId="ADAL" clId="{228BB2D8-8609-4A39-8DCC-62D7AB5D9C22}" dt="2024-05-17T14:58:34.321" v="6842" actId="571"/>
          <ac:inkMkLst>
            <pc:docMk/>
            <pc:sldMk cId="363941420" sldId="266"/>
            <ac:inkMk id="31" creationId="{E218D328-A2A7-0564-DD26-0BA402E512DC}"/>
          </ac:inkMkLst>
        </pc:ink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7" creationId="{2623B03D-5C7B-49C9-F0FA-BA08962207A6}"/>
          </ac:cxnSpMkLst>
        </pc:cxn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8" creationId="{8A20E44C-28D2-D6EA-4901-6C2064FB5EC5}"/>
          </ac:cxnSpMkLst>
        </pc:cxnChg>
      </pc:sldChg>
      <pc:sldChg chg="addSp delSp modSp new del mod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778132090" sldId="266"/>
        </pc:sldMkLst>
        <pc:spChg chg="mod">
          <ac:chgData name="Raymer, Michael L." userId="96c2fb1d-e79c-4ca3-9876-783e98fdd04a" providerId="ADAL" clId="{228BB2D8-8609-4A39-8DCC-62D7AB5D9C22}" dt="2024-05-15T18:35:56.424" v="3102" actId="20577"/>
          <ac:spMkLst>
            <pc:docMk/>
            <pc:sldMk cId="3778132090" sldId="266"/>
            <ac:spMk id="2" creationId="{C853879B-48FC-DB23-507A-75560923126B}"/>
          </ac:spMkLst>
        </pc:spChg>
        <pc:spChg chg="add del mod">
          <ac:chgData name="Raymer, Michael L." userId="96c2fb1d-e79c-4ca3-9876-783e98fdd04a" providerId="ADAL" clId="{228BB2D8-8609-4A39-8DCC-62D7AB5D9C22}" dt="2024-05-16T14:17:24.688" v="4038" actId="478"/>
          <ac:spMkLst>
            <pc:docMk/>
            <pc:sldMk cId="3778132090" sldId="266"/>
            <ac:spMk id="5" creationId="{5E159C3B-1186-9E5F-0418-1C9D07CF1062}"/>
          </ac:spMkLst>
        </pc:spChg>
        <pc:spChg chg="add mod">
          <ac:chgData name="Raymer, Michael L." userId="96c2fb1d-e79c-4ca3-9876-783e98fdd04a" providerId="ADAL" clId="{228BB2D8-8609-4A39-8DCC-62D7AB5D9C22}" dt="2024-05-16T14:19:37.910" v="4071" actId="20577"/>
          <ac:spMkLst>
            <pc:docMk/>
            <pc:sldMk cId="3778132090" sldId="266"/>
            <ac:spMk id="6" creationId="{B7A63F43-71E1-6695-FA28-BF6229C0F9A7}"/>
          </ac:spMkLst>
        </pc:spChg>
        <pc:spChg chg="add mod">
          <ac:chgData name="Raymer, Michael L." userId="96c2fb1d-e79c-4ca3-9876-783e98fdd04a" providerId="ADAL" clId="{228BB2D8-8609-4A39-8DCC-62D7AB5D9C22}" dt="2024-05-16T14:19:47.977" v="4072" actId="1076"/>
          <ac:spMkLst>
            <pc:docMk/>
            <pc:sldMk cId="3778132090" sldId="266"/>
            <ac:spMk id="7" creationId="{4F59DC5C-41EE-7219-20DD-2F914258542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4551755" sldId="266"/>
        </pc:sldMkLst>
      </pc:sldChg>
      <pc:sldChg chg="addSp delSp modSp new mod">
        <pc:chgData name="Raymer, Michael L." userId="96c2fb1d-e79c-4ca3-9876-783e98fdd04a" providerId="ADAL" clId="{228BB2D8-8609-4A39-8DCC-62D7AB5D9C22}" dt="2024-05-17T16:53:52.555" v="7572" actId="20577"/>
        <pc:sldMkLst>
          <pc:docMk/>
          <pc:sldMk cId="685785620" sldId="267"/>
        </pc:sldMkLst>
        <pc:spChg chg="mod">
          <ac:chgData name="Raymer, Michael L." userId="96c2fb1d-e79c-4ca3-9876-783e98fdd04a" providerId="ADAL" clId="{228BB2D8-8609-4A39-8DCC-62D7AB5D9C22}" dt="2024-05-17T16:53:52.555" v="7572" actId="20577"/>
          <ac:spMkLst>
            <pc:docMk/>
            <pc:sldMk cId="685785620" sldId="267"/>
            <ac:spMk id="2" creationId="{E6459447-4ADD-D09B-3AE7-0385888E42E2}"/>
          </ac:spMkLst>
        </pc:spChg>
        <pc:spChg chg="add mod">
          <ac:chgData name="Raymer, Michael L." userId="96c2fb1d-e79c-4ca3-9876-783e98fdd04a" providerId="ADAL" clId="{228BB2D8-8609-4A39-8DCC-62D7AB5D9C22}" dt="2024-05-17T16:27:17.322" v="7137" actId="1076"/>
          <ac:spMkLst>
            <pc:docMk/>
            <pc:sldMk cId="685785620" sldId="267"/>
            <ac:spMk id="6" creationId="{8D46A12A-5D16-FED8-65E4-3FCC84A5552C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9" creationId="{DA5BD8C1-A0A0-3195-49B5-33A1BA5D823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0" creationId="{3D16E5D4-18E8-6971-AEB8-089116B78EE7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3" creationId="{AAF67378-41D2-0AA5-26A5-5D43A78BEE71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4" creationId="{CA26A92F-00DB-BA51-7C79-ACF77BCB83D2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7" creationId="{732E8E5C-D6FF-DE13-0945-E9A0E963D060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8" creationId="{AB499DC9-AF1A-01E4-480C-A1B748C66AE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1" creationId="{42AE5A77-CEDB-F7EC-CC06-6B5768571D84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2" creationId="{E97231B1-7749-0C8F-2577-03FDF76EA863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5" creationId="{DA2C629C-B6FE-4631-D47A-2E1AF5798098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6" creationId="{25818F47-3775-4972-46FA-B8D5E0ED016A}"/>
          </ac:spMkLst>
        </pc:spChg>
        <pc:spChg chg="add del mod">
          <ac:chgData name="Raymer, Michael L." userId="96c2fb1d-e79c-4ca3-9876-783e98fdd04a" providerId="ADAL" clId="{228BB2D8-8609-4A39-8DCC-62D7AB5D9C22}" dt="2024-05-17T15:09:05.978" v="7046" actId="478"/>
          <ac:spMkLst>
            <pc:docMk/>
            <pc:sldMk cId="685785620" sldId="267"/>
            <ac:spMk id="31" creationId="{5FDE31CC-2263-2D78-17BB-1FB9BCF569C1}"/>
          </ac:spMkLst>
        </pc:spChg>
        <pc:spChg chg="add mod">
          <ac:chgData name="Raymer, Michael L." userId="96c2fb1d-e79c-4ca3-9876-783e98fdd04a" providerId="ADAL" clId="{228BB2D8-8609-4A39-8DCC-62D7AB5D9C22}" dt="2024-05-17T15:09:29.180" v="7051" actId="164"/>
          <ac:spMkLst>
            <pc:docMk/>
            <pc:sldMk cId="685785620" sldId="267"/>
            <ac:spMk id="32" creationId="{2A03E87D-3B7C-BD01-4890-6A5CFFD2B473}"/>
          </ac:spMkLst>
        </pc:spChg>
        <pc:spChg chg="add mod">
          <ac:chgData name="Raymer, Michael L." userId="96c2fb1d-e79c-4ca3-9876-783e98fdd04a" providerId="ADAL" clId="{228BB2D8-8609-4A39-8DCC-62D7AB5D9C22}" dt="2024-05-17T15:11:43.753" v="7087" actId="1076"/>
          <ac:spMkLst>
            <pc:docMk/>
            <pc:sldMk cId="685785620" sldId="267"/>
            <ac:spMk id="34" creationId="{9ADBB588-99E3-346C-479D-19C65D6EBFCD}"/>
          </ac:spMkLst>
        </pc:spChg>
        <pc:spChg chg="mod">
          <ac:chgData name="Raymer, Michael L." userId="96c2fb1d-e79c-4ca3-9876-783e98fdd04a" providerId="ADAL" clId="{228BB2D8-8609-4A39-8DCC-62D7AB5D9C22}" dt="2024-05-17T15:09:46.775" v="7057" actId="571"/>
          <ac:spMkLst>
            <pc:docMk/>
            <pc:sldMk cId="685785620" sldId="267"/>
            <ac:spMk id="40" creationId="{1586261C-3E05-FC52-1FC4-C05DBB096816}"/>
          </ac:spMkLst>
        </pc:spChg>
        <pc:spChg chg="add mod">
          <ac:chgData name="Raymer, Michael L." userId="96c2fb1d-e79c-4ca3-9876-783e98fdd04a" providerId="ADAL" clId="{228BB2D8-8609-4A39-8DCC-62D7AB5D9C22}" dt="2024-05-17T15:10:36.815" v="7078" actId="1076"/>
          <ac:spMkLst>
            <pc:docMk/>
            <pc:sldMk cId="685785620" sldId="267"/>
            <ac:spMk id="44" creationId="{C8845580-E9CE-8379-6B79-BE573643307D}"/>
          </ac:spMkLst>
        </pc:spChg>
        <pc:spChg chg="add mod">
          <ac:chgData name="Raymer, Michael L." userId="96c2fb1d-e79c-4ca3-9876-783e98fdd04a" providerId="ADAL" clId="{228BB2D8-8609-4A39-8DCC-62D7AB5D9C22}" dt="2024-05-17T15:10:41.232" v="7079" actId="571"/>
          <ac:spMkLst>
            <pc:docMk/>
            <pc:sldMk cId="685785620" sldId="267"/>
            <ac:spMk id="45" creationId="{2879AA91-76B4-A869-3AFE-BCB1687361F8}"/>
          </ac:spMkLst>
        </pc:spChg>
        <pc:spChg chg="add mod">
          <ac:chgData name="Raymer, Michael L." userId="96c2fb1d-e79c-4ca3-9876-783e98fdd04a" providerId="ADAL" clId="{228BB2D8-8609-4A39-8DCC-62D7AB5D9C22}" dt="2024-05-17T16:27:43.826" v="7140" actId="14100"/>
          <ac:spMkLst>
            <pc:docMk/>
            <pc:sldMk cId="685785620" sldId="267"/>
            <ac:spMk id="61" creationId="{39217BF8-66CE-F2E6-C4F6-C62B30D1F617}"/>
          </ac:spMkLst>
        </pc:spChg>
        <pc:spChg chg="add mod">
          <ac:chgData name="Raymer, Michael L." userId="96c2fb1d-e79c-4ca3-9876-783e98fdd04a" providerId="ADAL" clId="{228BB2D8-8609-4A39-8DCC-62D7AB5D9C22}" dt="2024-05-17T16:27:21.466" v="7138" actId="1076"/>
          <ac:spMkLst>
            <pc:docMk/>
            <pc:sldMk cId="685785620" sldId="267"/>
            <ac:spMk id="62" creationId="{B3FD4D92-A656-445D-286B-EB1723AEB4AF}"/>
          </ac:spMkLst>
        </pc:spChg>
        <pc:spChg chg="add del mod">
          <ac:chgData name="Raymer, Michael L." userId="96c2fb1d-e79c-4ca3-9876-783e98fdd04a" providerId="ADAL" clId="{228BB2D8-8609-4A39-8DCC-62D7AB5D9C22}" dt="2024-05-17T16:27:27.569" v="7139" actId="478"/>
          <ac:spMkLst>
            <pc:docMk/>
            <pc:sldMk cId="685785620" sldId="267"/>
            <ac:spMk id="63" creationId="{1F0F0614-9B17-8F31-FF28-82CDDCD60A3B}"/>
          </ac:spMkLst>
        </pc:s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8" creationId="{16A019A3-3A0A-D537-A8BD-138EDA8A823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2" creationId="{906F824B-5028-E803-DC1C-F1C1BA2E9BEA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6" creationId="{E68D5178-28F9-543A-561D-2FBC4F284729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0" creationId="{A6C43027-4A53-7B4D-4785-D13FA9C06DF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4" creationId="{46A3D906-8192-89DA-13A5-33504FF5CA40}"/>
          </ac:grpSpMkLst>
        </pc:grpChg>
        <pc:grpChg chg="add mod">
          <ac:chgData name="Raymer, Michael L." userId="96c2fb1d-e79c-4ca3-9876-783e98fdd04a" providerId="ADAL" clId="{228BB2D8-8609-4A39-8DCC-62D7AB5D9C22}" dt="2024-05-17T15:10:03.887" v="7063" actId="1076"/>
          <ac:grpSpMkLst>
            <pc:docMk/>
            <pc:sldMk cId="685785620" sldId="267"/>
            <ac:grpSpMk id="35" creationId="{5A80C9EC-0FA2-965E-C1A2-BB901AE15E83}"/>
          </ac:grpSpMkLst>
        </pc:grpChg>
        <pc:grpChg chg="add mod">
          <ac:chgData name="Raymer, Michael L." userId="96c2fb1d-e79c-4ca3-9876-783e98fdd04a" providerId="ADAL" clId="{228BB2D8-8609-4A39-8DCC-62D7AB5D9C22}" dt="2024-05-17T15:10:01.881" v="7062" actId="1076"/>
          <ac:grpSpMkLst>
            <pc:docMk/>
            <pc:sldMk cId="685785620" sldId="267"/>
            <ac:grpSpMk id="38" creationId="{116F9A05-4162-DCA6-EB5E-E020EBD5ABCA}"/>
          </ac:grpSpMkLst>
        </pc:grpChg>
        <pc:graphicFrameChg chg="add mod modGraphic">
          <ac:chgData name="Raymer, Michael L." userId="96c2fb1d-e79c-4ca3-9876-783e98fdd04a" providerId="ADAL" clId="{228BB2D8-8609-4A39-8DCC-62D7AB5D9C22}" dt="2024-05-17T15:10:49.948" v="7082" actId="1035"/>
          <ac:graphicFrameMkLst>
            <pc:docMk/>
            <pc:sldMk cId="685785620" sldId="267"/>
            <ac:graphicFrameMk id="5" creationId="{C83A86D7-E9BA-3BDF-4EF7-6BE331CA1EE7}"/>
          </ac:graphicFrameMkLst>
        </pc:graphicFrameChg>
        <pc:inkChg chg="add del mod">
          <ac:chgData name="Raymer, Michael L." userId="96c2fb1d-e79c-4ca3-9876-783e98fdd04a" providerId="ADAL" clId="{228BB2D8-8609-4A39-8DCC-62D7AB5D9C22}" dt="2024-05-17T15:08:59.072" v="7044" actId="478"/>
          <ac:inkMkLst>
            <pc:docMk/>
            <pc:sldMk cId="685785620" sldId="267"/>
            <ac:inkMk id="29" creationId="{7CC10951-92F2-9284-6BCE-3E0FBCE35712}"/>
          </ac:inkMkLst>
        </pc:inkChg>
        <pc:inkChg chg="add mod">
          <ac:chgData name="Raymer, Michael L." userId="96c2fb1d-e79c-4ca3-9876-783e98fdd04a" providerId="ADAL" clId="{228BB2D8-8609-4A39-8DCC-62D7AB5D9C22}" dt="2024-05-17T15:09:29.180" v="7051" actId="164"/>
          <ac:inkMkLst>
            <pc:docMk/>
            <pc:sldMk cId="685785620" sldId="267"/>
            <ac:inkMk id="30" creationId="{0968EBF7-A2CD-01CA-F465-AA021BCD79EF}"/>
          </ac:inkMkLst>
        </pc:inkChg>
        <pc:inkChg chg="add mod">
          <ac:chgData name="Raymer, Michael L." userId="96c2fb1d-e79c-4ca3-9876-783e98fdd04a" providerId="ADAL" clId="{228BB2D8-8609-4A39-8DCC-62D7AB5D9C22}" dt="2024-05-17T15:11:43.753" v="7087" actId="1076"/>
          <ac:inkMkLst>
            <pc:docMk/>
            <pc:sldMk cId="685785620" sldId="267"/>
            <ac:inkMk id="33" creationId="{2B09C12E-0A2E-B540-5E98-2F9A3CE9C360}"/>
          </ac:inkMkLst>
        </pc:inkChg>
        <pc:inkChg chg="mod">
          <ac:chgData name="Raymer, Michael L." userId="96c2fb1d-e79c-4ca3-9876-783e98fdd04a" providerId="ADAL" clId="{228BB2D8-8609-4A39-8DCC-62D7AB5D9C22}" dt="2024-05-17T15:09:46.775" v="7057" actId="571"/>
          <ac:inkMkLst>
            <pc:docMk/>
            <pc:sldMk cId="685785620" sldId="267"/>
            <ac:inkMk id="39" creationId="{356B247B-4694-ABD7-00DD-E63583387CEA}"/>
          </ac:inkMkLst>
        </pc:inkChg>
        <pc:cxnChg chg="add mod">
          <ac:chgData name="Raymer, Michael L." userId="96c2fb1d-e79c-4ca3-9876-783e98fdd04a" providerId="ADAL" clId="{228BB2D8-8609-4A39-8DCC-62D7AB5D9C22}" dt="2024-05-17T16:27:17.322" v="7137" actId="1076"/>
          <ac:cxnSpMkLst>
            <pc:docMk/>
            <pc:sldMk cId="685785620" sldId="267"/>
            <ac:cxnSpMk id="7" creationId="{E913532F-3403-1A94-5B49-4135F8FBBAB7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1" creationId="{C7CD0AAB-FF6A-AD56-D428-8A0795F7C00D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5" creationId="{7EC298AF-0BA3-8838-48F3-493ABB879421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9" creationId="{B0D2DFEE-2225-DCA6-AB66-45A3C09C532F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23" creationId="{BAE60AA5-8C7F-46D7-6FD4-8F6381E4B70D}"/>
          </ac:cxnSpMkLst>
        </pc:cxnChg>
        <pc:cxnChg chg="add del mod">
          <ac:chgData name="Raymer, Michael L." userId="96c2fb1d-e79c-4ca3-9876-783e98fdd04a" providerId="ADAL" clId="{228BB2D8-8609-4A39-8DCC-62D7AB5D9C22}" dt="2024-05-17T15:09:42.099" v="7055" actId="478"/>
          <ac:cxnSpMkLst>
            <pc:docMk/>
            <pc:sldMk cId="685785620" sldId="267"/>
            <ac:cxnSpMk id="27" creationId="{C88E3C92-A390-4FE8-BD2C-918F306FA608}"/>
          </ac:cxnSpMkLst>
        </pc:cxnChg>
        <pc:cxnChg chg="add mod">
          <ac:chgData name="Raymer, Michael L." userId="96c2fb1d-e79c-4ca3-9876-783e98fdd04a" providerId="ADAL" clId="{228BB2D8-8609-4A39-8DCC-62D7AB5D9C22}" dt="2024-05-17T15:10:08.663" v="7064" actId="14100"/>
          <ac:cxnSpMkLst>
            <pc:docMk/>
            <pc:sldMk cId="685785620" sldId="267"/>
            <ac:cxnSpMk id="28" creationId="{00FD6DD8-EBB7-341A-454D-7AFAD8B5AC7B}"/>
          </ac:cxnSpMkLst>
        </pc:cxnChg>
        <pc:cxnChg chg="add mod">
          <ac:chgData name="Raymer, Michael L." userId="96c2fb1d-e79c-4ca3-9876-783e98fdd04a" providerId="ADAL" clId="{228BB2D8-8609-4A39-8DCC-62D7AB5D9C22}" dt="2024-05-17T15:10:01.881" v="7062" actId="1076"/>
          <ac:cxnSpMkLst>
            <pc:docMk/>
            <pc:sldMk cId="685785620" sldId="267"/>
            <ac:cxnSpMk id="37" creationId="{2428920F-993A-25E2-D53A-C38E7402D4A4}"/>
          </ac:cxnSpMkLst>
        </pc:cxnChg>
        <pc:cxnChg chg="add del mod">
          <ac:chgData name="Raymer, Michael L." userId="96c2fb1d-e79c-4ca3-9876-783e98fdd04a" providerId="ADAL" clId="{228BB2D8-8609-4A39-8DCC-62D7AB5D9C22}" dt="2024-05-17T15:11:35.963" v="7086" actId="478"/>
          <ac:cxnSpMkLst>
            <pc:docMk/>
            <pc:sldMk cId="685785620" sldId="267"/>
            <ac:cxnSpMk id="47" creationId="{DB8D5EF8-A466-15AE-1B1E-F236EA688D7D}"/>
          </ac:cxnSpMkLst>
        </pc:cxnChg>
        <pc:cxnChg chg="add mod">
          <ac:chgData name="Raymer, Michael L." userId="96c2fb1d-e79c-4ca3-9876-783e98fdd04a" providerId="ADAL" clId="{228BB2D8-8609-4A39-8DCC-62D7AB5D9C22}" dt="2024-05-17T16:26:42.124" v="7134" actId="14100"/>
          <ac:cxnSpMkLst>
            <pc:docMk/>
            <pc:sldMk cId="685785620" sldId="267"/>
            <ac:cxnSpMk id="51" creationId="{1F503DB5-2B69-B75B-C094-239BEB8025CA}"/>
          </ac:cxnSpMkLst>
        </pc:cxnChg>
        <pc:cxnChg chg="add del mod">
          <ac:chgData name="Raymer, Michael L." userId="96c2fb1d-e79c-4ca3-9876-783e98fdd04a" providerId="ADAL" clId="{228BB2D8-8609-4A39-8DCC-62D7AB5D9C22}" dt="2024-05-17T16:24:13.040" v="7100" actId="478"/>
          <ac:cxnSpMkLst>
            <pc:docMk/>
            <pc:sldMk cId="685785620" sldId="267"/>
            <ac:cxnSpMk id="52" creationId="{C490CCD4-6EC7-BAAE-4CBA-13B4093F0062}"/>
          </ac:cxnSpMkLst>
        </pc:cxn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58270813" sldId="267"/>
        </pc:sldMkLst>
        <pc:spChg chg="mod">
          <ac:chgData name="Raymer, Michael L." userId="96c2fb1d-e79c-4ca3-9876-783e98fdd04a" providerId="ADAL" clId="{228BB2D8-8609-4A39-8DCC-62D7AB5D9C22}" dt="2024-05-15T20:14:57.701" v="3156" actId="20577"/>
          <ac:spMkLst>
            <pc:docMk/>
            <pc:sldMk cId="758270813" sldId="267"/>
            <ac:spMk id="2" creationId="{87734F4D-F502-9B21-EBC4-0CEBDA920046}"/>
          </ac:spMkLst>
        </pc:spChg>
        <pc:spChg chg="add mod">
          <ac:chgData name="Raymer, Michael L." userId="96c2fb1d-e79c-4ca3-9876-783e98fdd04a" providerId="ADAL" clId="{228BB2D8-8609-4A39-8DCC-62D7AB5D9C22}" dt="2024-05-16T14:25:30.207" v="4077" actId="1076"/>
          <ac:spMkLst>
            <pc:docMk/>
            <pc:sldMk cId="758270813" sldId="267"/>
            <ac:spMk id="6" creationId="{1E0FF58F-9DE0-FB3D-939A-17EEB5417791}"/>
          </ac:spMkLst>
        </pc:spChg>
        <pc:spChg chg="add mod">
          <ac:chgData name="Raymer, Michael L." userId="96c2fb1d-e79c-4ca3-9876-783e98fdd04a" providerId="ADAL" clId="{228BB2D8-8609-4A39-8DCC-62D7AB5D9C22}" dt="2024-05-16T14:26:16.526" v="4168" actId="20577"/>
          <ac:spMkLst>
            <pc:docMk/>
            <pc:sldMk cId="758270813" sldId="267"/>
            <ac:spMk id="7" creationId="{416AF4CB-8871-F255-BCD4-067DDF8E0148}"/>
          </ac:spMkLst>
        </pc:spChg>
        <pc:cxnChg chg="add mod">
          <ac:chgData name="Raymer, Michael L." userId="96c2fb1d-e79c-4ca3-9876-783e98fdd04a" providerId="ADAL" clId="{228BB2D8-8609-4A39-8DCC-62D7AB5D9C22}" dt="2024-05-16T14:26:31.545" v="4170" actId="17032"/>
          <ac:cxnSpMkLst>
            <pc:docMk/>
            <pc:sldMk cId="758270813" sldId="267"/>
            <ac:cxnSpMk id="9" creationId="{A98B194F-3BC2-D931-04D4-92C866E5D78A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297777157" sldId="26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61258910" sldId="268"/>
        </pc:sldMkLst>
      </pc:sldChg>
      <pc:sldChg chg="addSp modSp new add del mod addAnim delAnim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942288986" sldId="268"/>
        </pc:sldMkLst>
        <pc:spChg chg="mod">
          <ac:chgData name="Raymer, Michael L." userId="96c2fb1d-e79c-4ca3-9876-783e98fdd04a" providerId="ADAL" clId="{228BB2D8-8609-4A39-8DCC-62D7AB5D9C22}" dt="2024-05-16T16:45:46.020" v="5095" actId="20577"/>
          <ac:spMkLst>
            <pc:docMk/>
            <pc:sldMk cId="942288986" sldId="268"/>
            <ac:spMk id="2" creationId="{09312119-509E-C4A4-3B3B-800623A65648}"/>
          </ac:spMkLst>
        </pc:spChg>
        <pc:spChg chg="add mod">
          <ac:chgData name="Raymer, Michael L." userId="96c2fb1d-e79c-4ca3-9876-783e98fdd04a" providerId="ADAL" clId="{228BB2D8-8609-4A39-8DCC-62D7AB5D9C22}" dt="2024-05-16T16:27:30.796" v="4836" actId="1035"/>
          <ac:spMkLst>
            <pc:docMk/>
            <pc:sldMk cId="942288986" sldId="268"/>
            <ac:spMk id="7" creationId="{E28B90FC-3A24-C39F-23FD-B875AF482ED2}"/>
          </ac:spMkLst>
        </pc:spChg>
        <pc:graphicFrameChg chg="add mod modGraphic">
          <ac:chgData name="Raymer, Michael L." userId="96c2fb1d-e79c-4ca3-9876-783e98fdd04a" providerId="ADAL" clId="{228BB2D8-8609-4A39-8DCC-62D7AB5D9C22}" dt="2024-05-16T16:27:30.796" v="4836" actId="1035"/>
          <ac:graphicFrameMkLst>
            <pc:docMk/>
            <pc:sldMk cId="942288986" sldId="268"/>
            <ac:graphicFrameMk id="6" creationId="{8D0384C7-26E0-D677-35F2-A9F909707356}"/>
          </ac:graphicFrameMkLst>
        </pc:graphicFrameChg>
        <pc:picChg chg="add mod">
          <ac:chgData name="Raymer, Michael L." userId="96c2fb1d-e79c-4ca3-9876-783e98fdd04a" providerId="ADAL" clId="{228BB2D8-8609-4A39-8DCC-62D7AB5D9C22}" dt="2024-05-16T16:26:32.056" v="4772" actId="1076"/>
          <ac:picMkLst>
            <pc:docMk/>
            <pc:sldMk cId="942288986" sldId="268"/>
            <ac:picMk id="5" creationId="{DAA6F95A-D545-50A0-5327-6AE61C736D0A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47:18.661" v="7491" actId="478"/>
        <pc:sldMkLst>
          <pc:docMk/>
          <pc:sldMk cId="2610835644" sldId="268"/>
        </pc:sldMkLst>
        <pc:spChg chg="mod">
          <ac:chgData name="Raymer, Michael L." userId="96c2fb1d-e79c-4ca3-9876-783e98fdd04a" providerId="ADAL" clId="{228BB2D8-8609-4A39-8DCC-62D7AB5D9C22}" dt="2024-05-17T16:42:13.662" v="7392" actId="20577"/>
          <ac:spMkLst>
            <pc:docMk/>
            <pc:sldMk cId="2610835644" sldId="268"/>
            <ac:spMk id="2" creationId="{2385B354-F05F-828C-4D87-91D7AA5048C7}"/>
          </ac:spMkLst>
        </pc:spChg>
        <pc:spChg chg="add mod">
          <ac:chgData name="Raymer, Michael L." userId="96c2fb1d-e79c-4ca3-9876-783e98fdd04a" providerId="ADAL" clId="{228BB2D8-8609-4A39-8DCC-62D7AB5D9C22}" dt="2024-05-17T16:40:07.428" v="7278" actId="1076"/>
          <ac:spMkLst>
            <pc:docMk/>
            <pc:sldMk cId="2610835644" sldId="268"/>
            <ac:spMk id="6" creationId="{9EACF9CB-708A-A8BC-976D-BCBDD71AA311}"/>
          </ac:spMkLst>
        </pc:spChg>
        <pc:spChg chg="add mod">
          <ac:chgData name="Raymer, Michael L." userId="96c2fb1d-e79c-4ca3-9876-783e98fdd04a" providerId="ADAL" clId="{228BB2D8-8609-4A39-8DCC-62D7AB5D9C22}" dt="2024-05-17T16:40:40.002" v="7304" actId="115"/>
          <ac:spMkLst>
            <pc:docMk/>
            <pc:sldMk cId="2610835644" sldId="268"/>
            <ac:spMk id="7" creationId="{5AB4F758-41FE-CFA5-E0B7-FC7FC203FF98}"/>
          </ac:spMkLst>
        </pc:spChg>
        <pc:spChg chg="add mod">
          <ac:chgData name="Raymer, Michael L." userId="96c2fb1d-e79c-4ca3-9876-783e98fdd04a" providerId="ADAL" clId="{228BB2D8-8609-4A39-8DCC-62D7AB5D9C22}" dt="2024-05-17T16:40:51.758" v="7319" actId="20577"/>
          <ac:spMkLst>
            <pc:docMk/>
            <pc:sldMk cId="2610835644" sldId="268"/>
            <ac:spMk id="8" creationId="{EE5BDBFE-CBEB-2D78-C5A1-EBE50B12CC15}"/>
          </ac:spMkLst>
        </pc:spChg>
        <pc:spChg chg="add mod">
          <ac:chgData name="Raymer, Michael L." userId="96c2fb1d-e79c-4ca3-9876-783e98fdd04a" providerId="ADAL" clId="{228BB2D8-8609-4A39-8DCC-62D7AB5D9C22}" dt="2024-05-17T16:41:13.370" v="7360"/>
          <ac:spMkLst>
            <pc:docMk/>
            <pc:sldMk cId="2610835644" sldId="268"/>
            <ac:spMk id="9" creationId="{E865F5FE-018F-43CD-1311-A9659CC186B5}"/>
          </ac:spMkLst>
        </pc:spChg>
        <pc:spChg chg="add del mod">
          <ac:chgData name="Raymer, Michael L." userId="96c2fb1d-e79c-4ca3-9876-783e98fdd04a" providerId="ADAL" clId="{228BB2D8-8609-4A39-8DCC-62D7AB5D9C22}" dt="2024-05-17T16:47:18.661" v="7491" actId="478"/>
          <ac:spMkLst>
            <pc:docMk/>
            <pc:sldMk cId="2610835644" sldId="268"/>
            <ac:spMk id="18" creationId="{FDF4A86F-BFA9-61F0-7413-D68C154192B9}"/>
          </ac:spMkLst>
        </pc:spChg>
        <pc:picChg chg="add mod">
          <ac:chgData name="Raymer, Michael L." userId="96c2fb1d-e79c-4ca3-9876-783e98fdd04a" providerId="ADAL" clId="{228BB2D8-8609-4A39-8DCC-62D7AB5D9C22}" dt="2024-05-17T16:39:11.198" v="7226"/>
          <ac:picMkLst>
            <pc:docMk/>
            <pc:sldMk cId="2610835644" sldId="268"/>
            <ac:picMk id="5" creationId="{B467630D-9BFB-3A82-97FC-A7D9F6EDF6F0}"/>
          </ac:picMkLst>
        </pc:picChg>
        <pc:cxnChg chg="add mod">
          <ac:chgData name="Raymer, Michael L." userId="96c2fb1d-e79c-4ca3-9876-783e98fdd04a" providerId="ADAL" clId="{228BB2D8-8609-4A39-8DCC-62D7AB5D9C22}" dt="2024-05-17T16:41:35.671" v="7362" actId="17032"/>
          <ac:cxnSpMkLst>
            <pc:docMk/>
            <pc:sldMk cId="2610835644" sldId="268"/>
            <ac:cxnSpMk id="11" creationId="{EDF6CCF8-4AA5-4EC2-2DA4-1AF17BD46AEB}"/>
          </ac:cxnSpMkLst>
        </pc:cxnChg>
        <pc:cxnChg chg="add mod">
          <ac:chgData name="Raymer, Michael L." userId="96c2fb1d-e79c-4ca3-9876-783e98fdd04a" providerId="ADAL" clId="{228BB2D8-8609-4A39-8DCC-62D7AB5D9C22}" dt="2024-05-17T16:41:46.618" v="7365" actId="14100"/>
          <ac:cxnSpMkLst>
            <pc:docMk/>
            <pc:sldMk cId="2610835644" sldId="268"/>
            <ac:cxnSpMk id="12" creationId="{845221B0-4D4D-0897-0E0B-8C8AC9B01A54}"/>
          </ac:cxnSpMkLst>
        </pc:cxnChg>
        <pc:cxnChg chg="add mod">
          <ac:chgData name="Raymer, Michael L." userId="96c2fb1d-e79c-4ca3-9876-783e98fdd04a" providerId="ADAL" clId="{228BB2D8-8609-4A39-8DCC-62D7AB5D9C22}" dt="2024-05-17T16:41:54.714" v="7368" actId="14100"/>
          <ac:cxnSpMkLst>
            <pc:docMk/>
            <pc:sldMk cId="2610835644" sldId="268"/>
            <ac:cxnSpMk id="15" creationId="{CF66BD34-A066-93F4-D66A-3DD6A2FFCB4B}"/>
          </ac:cxnSpMkLst>
        </pc:cxnChg>
      </pc:sldChg>
      <pc:sldChg chg="add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630086590" sldId="269"/>
        </pc:sldMkLst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2" creationId="{F701E327-C893-DBA2-FB47-08C35F6DC488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3" creationId="{4F207057-097A-5E5F-25CF-E1965E0F0962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4" creationId="{9B558561-85E5-2B6D-0ACC-CF5FBE01A33E}"/>
          </ac:spMkLst>
        </pc:spChg>
        <pc:spChg chg="add mod ord">
          <ac:chgData name="Raymer, Michael L." userId="96c2fb1d-e79c-4ca3-9876-783e98fdd04a" providerId="ADAL" clId="{228BB2D8-8609-4A39-8DCC-62D7AB5D9C22}" dt="2024-05-15T21:16:04.733" v="3656" actId="20577"/>
          <ac:spMkLst>
            <pc:docMk/>
            <pc:sldMk cId="630086590" sldId="269"/>
            <ac:spMk id="5" creationId="{7557B329-DD85-6DEF-175A-F6F69D65775E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28079986" sldId="269"/>
        </pc:sldMkLst>
      </pc:sldChg>
      <pc:sldChg chg="addSp modSp new del mod ord">
        <pc:chgData name="Raymer, Michael L." userId="96c2fb1d-e79c-4ca3-9876-783e98fdd04a" providerId="ADAL" clId="{228BB2D8-8609-4A39-8DCC-62D7AB5D9C22}" dt="2024-05-17T17:08:13.252" v="7684" actId="47"/>
        <pc:sldMkLst>
          <pc:docMk/>
          <pc:sldMk cId="3113908167" sldId="269"/>
        </pc:sldMkLst>
        <pc:spChg chg="mod">
          <ac:chgData name="Raymer, Michael L." userId="96c2fb1d-e79c-4ca3-9876-783e98fdd04a" providerId="ADAL" clId="{228BB2D8-8609-4A39-8DCC-62D7AB5D9C22}" dt="2024-05-17T17:07:59.555" v="7683" actId="113"/>
          <ac:spMkLst>
            <pc:docMk/>
            <pc:sldMk cId="3113908167" sldId="269"/>
            <ac:spMk id="2" creationId="{DBC3986C-172E-120B-E707-8A39FF7B43A4}"/>
          </ac:spMkLst>
        </pc:spChg>
        <pc:graphicFrameChg chg="add mod modGraphic">
          <ac:chgData name="Raymer, Michael L." userId="96c2fb1d-e79c-4ca3-9876-783e98fdd04a" providerId="ADAL" clId="{228BB2D8-8609-4A39-8DCC-62D7AB5D9C22}" dt="2024-05-17T17:07:04.870" v="7632" actId="14734"/>
          <ac:graphicFrameMkLst>
            <pc:docMk/>
            <pc:sldMk cId="3113908167" sldId="269"/>
            <ac:graphicFrameMk id="5" creationId="{8292E554-33A3-C0E6-026D-6EE98B657638}"/>
          </ac:graphicFrameMkLst>
        </pc:graphicFrameChg>
      </pc:sldChg>
      <pc:sldChg chg="addSp delSp modSp new del mod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71977806" sldId="270"/>
        </pc:sldMkLst>
        <pc:spChg chg="mod">
          <ac:chgData name="Raymer, Michael L." userId="96c2fb1d-e79c-4ca3-9876-783e98fdd04a" providerId="ADAL" clId="{228BB2D8-8609-4A39-8DCC-62D7AB5D9C22}" dt="2024-05-15T21:18:36.230" v="3669" actId="20577"/>
          <ac:spMkLst>
            <pc:docMk/>
            <pc:sldMk cId="771977806" sldId="270"/>
            <ac:spMk id="2" creationId="{447C9CF8-9AF0-82B3-29C1-C5DF0D424A94}"/>
          </ac:spMkLst>
        </pc:spChg>
        <pc:spChg chg="mod">
          <ac:chgData name="Raymer, Michael L." userId="96c2fb1d-e79c-4ca3-9876-783e98fdd04a" providerId="ADAL" clId="{228BB2D8-8609-4A39-8DCC-62D7AB5D9C22}" dt="2024-05-16T14:04:41.954" v="3929" actId="6549"/>
          <ac:spMkLst>
            <pc:docMk/>
            <pc:sldMk cId="771977806" sldId="270"/>
            <ac:spMk id="3" creationId="{257B0056-B9FB-8B4B-3247-C60CF25C2B1A}"/>
          </ac:spMkLst>
        </pc:spChg>
        <pc:spChg chg="add mod">
          <ac:chgData name="Raymer, Michael L." userId="96c2fb1d-e79c-4ca3-9876-783e98fdd04a" providerId="ADAL" clId="{228BB2D8-8609-4A39-8DCC-62D7AB5D9C22}" dt="2024-05-16T13:59:38.606" v="3785" actId="20577"/>
          <ac:spMkLst>
            <pc:docMk/>
            <pc:sldMk cId="771977806" sldId="270"/>
            <ac:spMk id="7" creationId="{FA02A7CC-B2E2-270D-7DEB-90CB113950AB}"/>
          </ac:spMkLst>
        </pc:spChg>
        <pc:spChg chg="add mod">
          <ac:chgData name="Raymer, Michael L." userId="96c2fb1d-e79c-4ca3-9876-783e98fdd04a" providerId="ADAL" clId="{228BB2D8-8609-4A39-8DCC-62D7AB5D9C22}" dt="2024-05-16T13:59:59.367" v="3810" actId="1076"/>
          <ac:spMkLst>
            <pc:docMk/>
            <pc:sldMk cId="771977806" sldId="270"/>
            <ac:spMk id="9" creationId="{63ECE44A-C9B9-A26F-6D5F-3F35CCB2AEED}"/>
          </ac:spMkLst>
        </pc:spChg>
        <pc:spChg chg="add mod">
          <ac:chgData name="Raymer, Michael L." userId="96c2fb1d-e79c-4ca3-9876-783e98fdd04a" providerId="ADAL" clId="{228BB2D8-8609-4A39-8DCC-62D7AB5D9C22}" dt="2024-05-16T14:03:39.645" v="3893" actId="1076"/>
          <ac:spMkLst>
            <pc:docMk/>
            <pc:sldMk cId="771977806" sldId="270"/>
            <ac:spMk id="10" creationId="{F8A3F0A5-A046-1336-59A6-51250354EB3F}"/>
          </ac:spMkLst>
        </pc:spChg>
        <pc:spChg chg="add mod">
          <ac:chgData name="Raymer, Michael L." userId="96c2fb1d-e79c-4ca3-9876-783e98fdd04a" providerId="ADAL" clId="{228BB2D8-8609-4A39-8DCC-62D7AB5D9C22}" dt="2024-05-16T14:03:35.078" v="3892" actId="1076"/>
          <ac:spMkLst>
            <pc:docMk/>
            <pc:sldMk cId="771977806" sldId="270"/>
            <ac:spMk id="11" creationId="{69431C55-BEF6-D188-6A54-326827F2C6F1}"/>
          </ac:spMkLst>
        </pc:spChg>
        <pc:cxnChg chg="add mod">
          <ac:chgData name="Raymer, Michael L." userId="96c2fb1d-e79c-4ca3-9876-783e98fdd04a" providerId="ADAL" clId="{228BB2D8-8609-4A39-8DCC-62D7AB5D9C22}" dt="2024-05-16T14:01:27.548" v="3864" actId="208"/>
          <ac:cxnSpMkLst>
            <pc:docMk/>
            <pc:sldMk cId="771977806" sldId="270"/>
            <ac:cxnSpMk id="13" creationId="{273F1BA4-0DD5-68E1-0E01-2A0E663D34F6}"/>
          </ac:cxnSpMkLst>
        </pc:cxnChg>
        <pc:cxnChg chg="add del mod">
          <ac:chgData name="Raymer, Michael L." userId="96c2fb1d-e79c-4ca3-9876-783e98fdd04a" providerId="ADAL" clId="{228BB2D8-8609-4A39-8DCC-62D7AB5D9C22}" dt="2024-05-16T14:01:40.436" v="3868" actId="478"/>
          <ac:cxnSpMkLst>
            <pc:docMk/>
            <pc:sldMk cId="771977806" sldId="270"/>
            <ac:cxnSpMk id="14" creationId="{188C8E50-2FF4-4762-5D7E-7323096F3526}"/>
          </ac:cxnSpMkLst>
        </pc:cxnChg>
        <pc:cxnChg chg="add mod">
          <ac:chgData name="Raymer, Michael L." userId="96c2fb1d-e79c-4ca3-9876-783e98fdd04a" providerId="ADAL" clId="{228BB2D8-8609-4A39-8DCC-62D7AB5D9C22}" dt="2024-05-16T14:03:42.990" v="3894" actId="14100"/>
          <ac:cxnSpMkLst>
            <pc:docMk/>
            <pc:sldMk cId="771977806" sldId="270"/>
            <ac:cxnSpMk id="19" creationId="{5F0CCF15-45F2-2F52-8A1E-C4CF5D3C4129}"/>
          </ac:cxnSpMkLst>
        </pc:cxnChg>
        <pc:cxnChg chg="add mod">
          <ac:chgData name="Raymer, Michael L." userId="96c2fb1d-e79c-4ca3-9876-783e98fdd04a" providerId="ADAL" clId="{228BB2D8-8609-4A39-8DCC-62D7AB5D9C22}" dt="2024-05-16T14:03:35.078" v="3892" actId="1076"/>
          <ac:cxnSpMkLst>
            <pc:docMk/>
            <pc:sldMk cId="771977806" sldId="270"/>
            <ac:cxnSpMk id="22" creationId="{27E1678A-D702-9EE8-BBF7-5939892B250E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7:06:24.622" v="7629" actId="14100"/>
        <pc:sldMkLst>
          <pc:docMk/>
          <pc:sldMk cId="3204698711" sldId="270"/>
        </pc:sldMkLst>
        <pc:spChg chg="mod">
          <ac:chgData name="Raymer, Michael L." userId="96c2fb1d-e79c-4ca3-9876-783e98fdd04a" providerId="ADAL" clId="{228BB2D8-8609-4A39-8DCC-62D7AB5D9C22}" dt="2024-05-17T17:02:50.226" v="7610" actId="20577"/>
          <ac:spMkLst>
            <pc:docMk/>
            <pc:sldMk cId="3204698711" sldId="270"/>
            <ac:spMk id="2" creationId="{B23E33E5-9253-89B2-8D94-6EFCD2F9EF3C}"/>
          </ac:spMkLst>
        </pc:spChg>
        <pc:spChg chg="add del">
          <ac:chgData name="Raymer, Michael L." userId="96c2fb1d-e79c-4ca3-9876-783e98fdd04a" providerId="ADAL" clId="{228BB2D8-8609-4A39-8DCC-62D7AB5D9C22}" dt="2024-05-17T17:02:54.258" v="7612" actId="22"/>
          <ac:spMkLst>
            <pc:docMk/>
            <pc:sldMk cId="3204698711" sldId="270"/>
            <ac:spMk id="6" creationId="{3DF1F5A2-5E3A-927A-E629-1498E184EF91}"/>
          </ac:spMkLst>
        </pc:spChg>
        <pc:picChg chg="add del mod">
          <ac:chgData name="Raymer, Michael L." userId="96c2fb1d-e79c-4ca3-9876-783e98fdd04a" providerId="ADAL" clId="{228BB2D8-8609-4A39-8DCC-62D7AB5D9C22}" dt="2024-05-17T17:03:31.235" v="7616" actId="478"/>
          <ac:picMkLst>
            <pc:docMk/>
            <pc:sldMk cId="3204698711" sldId="270"/>
            <ac:picMk id="2050" creationId="{34E08985-FC75-655E-31D2-4440CEB572A4}"/>
          </ac:picMkLst>
        </pc:picChg>
        <pc:picChg chg="add del mod">
          <ac:chgData name="Raymer, Michael L." userId="96c2fb1d-e79c-4ca3-9876-783e98fdd04a" providerId="ADAL" clId="{228BB2D8-8609-4A39-8DCC-62D7AB5D9C22}" dt="2024-05-17T17:05:45.898" v="7626" actId="478"/>
          <ac:picMkLst>
            <pc:docMk/>
            <pc:sldMk cId="3204698711" sldId="270"/>
            <ac:picMk id="2052" creationId="{77987968-37C1-0BD8-CBC9-55898C7F079B}"/>
          </ac:picMkLst>
        </pc:picChg>
        <pc:picChg chg="add mod">
          <ac:chgData name="Raymer, Michael L." userId="96c2fb1d-e79c-4ca3-9876-783e98fdd04a" providerId="ADAL" clId="{228BB2D8-8609-4A39-8DCC-62D7AB5D9C22}" dt="2024-05-17T17:06:24.622" v="7629" actId="14100"/>
          <ac:picMkLst>
            <pc:docMk/>
            <pc:sldMk cId="3204698711" sldId="270"/>
            <ac:picMk id="2054" creationId="{6A499C68-5C10-4CEB-E0A3-63AE21483820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493942669" sldId="27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07108772" sldId="271"/>
        </pc:sldMkLst>
      </pc:sldChg>
      <pc:sldChg chg="addSp delSp modSp new mod">
        <pc:chgData name="Raymer, Michael L." userId="96c2fb1d-e79c-4ca3-9876-783e98fdd04a" providerId="ADAL" clId="{228BB2D8-8609-4A39-8DCC-62D7AB5D9C22}" dt="2024-05-17T17:22:57.104" v="7753" actId="1036"/>
        <pc:sldMkLst>
          <pc:docMk/>
          <pc:sldMk cId="612024063" sldId="271"/>
        </pc:sldMkLst>
        <pc:spChg chg="mod">
          <ac:chgData name="Raymer, Michael L." userId="96c2fb1d-e79c-4ca3-9876-783e98fdd04a" providerId="ADAL" clId="{228BB2D8-8609-4A39-8DCC-62D7AB5D9C22}" dt="2024-05-17T17:09:28.390" v="7709" actId="20577"/>
          <ac:spMkLst>
            <pc:docMk/>
            <pc:sldMk cId="612024063" sldId="271"/>
            <ac:spMk id="2" creationId="{7B2C9A47-0E65-B7DA-5697-7969EB171F74}"/>
          </ac:spMkLst>
        </pc:spChg>
        <pc:spChg chg="add del mod">
          <ac:chgData name="Raymer, Michael L." userId="96c2fb1d-e79c-4ca3-9876-783e98fdd04a" providerId="ADAL" clId="{228BB2D8-8609-4A39-8DCC-62D7AB5D9C22}" dt="2024-05-17T17:15:06.945" v="7724" actId="478"/>
          <ac:spMkLst>
            <pc:docMk/>
            <pc:sldMk cId="612024063" sldId="271"/>
            <ac:spMk id="6" creationId="{A2890B3C-FF5C-D99B-01E6-D25CE1A9AF80}"/>
          </ac:spMkLst>
        </pc:spChg>
        <pc:spChg chg="add">
          <ac:chgData name="Raymer, Michael L." userId="96c2fb1d-e79c-4ca3-9876-783e98fdd04a" providerId="ADAL" clId="{228BB2D8-8609-4A39-8DCC-62D7AB5D9C22}" dt="2024-05-17T17:15:12.547" v="7725"/>
          <ac:spMkLst>
            <pc:docMk/>
            <pc:sldMk cId="612024063" sldId="271"/>
            <ac:spMk id="7" creationId="{61BBEAB4-EB5B-C393-AE5E-B44F583163A8}"/>
          </ac:spMkLst>
        </pc:spChg>
        <pc:picChg chg="add mod">
          <ac:chgData name="Raymer, Michael L." userId="96c2fb1d-e79c-4ca3-9876-783e98fdd04a" providerId="ADAL" clId="{228BB2D8-8609-4A39-8DCC-62D7AB5D9C22}" dt="2024-05-17T17:14:51.274" v="7720" actId="1076"/>
          <ac:picMkLst>
            <pc:docMk/>
            <pc:sldMk cId="612024063" sldId="271"/>
            <ac:picMk id="5" creationId="{C088C7F8-692F-6323-ABB6-F7DE60009457}"/>
          </ac:picMkLst>
        </pc:picChg>
        <pc:picChg chg="add del mod">
          <ac:chgData name="Raymer, Michael L." userId="96c2fb1d-e79c-4ca3-9876-783e98fdd04a" providerId="ADAL" clId="{228BB2D8-8609-4A39-8DCC-62D7AB5D9C22}" dt="2024-05-17T17:16:36.710" v="7730" actId="478"/>
          <ac:picMkLst>
            <pc:docMk/>
            <pc:sldMk cId="612024063" sldId="271"/>
            <ac:picMk id="9" creationId="{B0D8B79D-A2BF-AF17-9EAD-C0AC2112367B}"/>
          </ac:picMkLst>
        </pc:picChg>
        <pc:picChg chg="add mod">
          <ac:chgData name="Raymer, Michael L." userId="96c2fb1d-e79c-4ca3-9876-783e98fdd04a" providerId="ADAL" clId="{228BB2D8-8609-4A39-8DCC-62D7AB5D9C22}" dt="2024-05-17T17:21:35.551" v="7742" actId="1076"/>
          <ac:picMkLst>
            <pc:docMk/>
            <pc:sldMk cId="612024063" sldId="271"/>
            <ac:picMk id="11" creationId="{BA48AFC0-4DF1-C731-01A7-3965A2C02340}"/>
          </ac:picMkLst>
        </pc:picChg>
        <pc:picChg chg="add mod">
          <ac:chgData name="Raymer, Michael L." userId="96c2fb1d-e79c-4ca3-9876-783e98fdd04a" providerId="ADAL" clId="{228BB2D8-8609-4A39-8DCC-62D7AB5D9C22}" dt="2024-05-17T17:21:41.150" v="7743" actId="571"/>
          <ac:picMkLst>
            <pc:docMk/>
            <pc:sldMk cId="612024063" sldId="271"/>
            <ac:picMk id="12" creationId="{1E97C45C-A8BE-4DAA-2D05-3532FBE698A4}"/>
          </ac:picMkLst>
        </pc:picChg>
        <pc:picChg chg="add mod">
          <ac:chgData name="Raymer, Michael L." userId="96c2fb1d-e79c-4ca3-9876-783e98fdd04a" providerId="ADAL" clId="{228BB2D8-8609-4A39-8DCC-62D7AB5D9C22}" dt="2024-05-17T17:21:50.902" v="7744" actId="571"/>
          <ac:picMkLst>
            <pc:docMk/>
            <pc:sldMk cId="612024063" sldId="271"/>
            <ac:picMk id="13" creationId="{3E1D7978-66BF-0C40-06B7-F2AFFE3C3363}"/>
          </ac:picMkLst>
        </pc:picChg>
        <pc:picChg chg="add mod">
          <ac:chgData name="Raymer, Michael L." userId="96c2fb1d-e79c-4ca3-9876-783e98fdd04a" providerId="ADAL" clId="{228BB2D8-8609-4A39-8DCC-62D7AB5D9C22}" dt="2024-05-17T17:22:01.463" v="7746" actId="14100"/>
          <ac:picMkLst>
            <pc:docMk/>
            <pc:sldMk cId="612024063" sldId="271"/>
            <ac:picMk id="14" creationId="{CAC909A3-B67F-221E-6C39-D63B1E705AF2}"/>
          </ac:picMkLst>
        </pc:picChg>
        <pc:picChg chg="add mod">
          <ac:chgData name="Raymer, Michael L." userId="96c2fb1d-e79c-4ca3-9876-783e98fdd04a" providerId="ADAL" clId="{228BB2D8-8609-4A39-8DCC-62D7AB5D9C22}" dt="2024-05-17T17:22:57.104" v="7753" actId="1036"/>
          <ac:picMkLst>
            <pc:docMk/>
            <pc:sldMk cId="612024063" sldId="271"/>
            <ac:picMk id="15" creationId="{84188720-C81A-F7CB-7211-50A1C6437991}"/>
          </ac:picMkLst>
        </pc:picChg>
        <pc:picChg chg="add del mod">
          <ac:chgData name="Raymer, Michael L." userId="96c2fb1d-e79c-4ca3-9876-783e98fdd04a" providerId="ADAL" clId="{228BB2D8-8609-4A39-8DCC-62D7AB5D9C22}" dt="2024-05-17T17:11:39.398" v="7714" actId="478"/>
          <ac:picMkLst>
            <pc:docMk/>
            <pc:sldMk cId="612024063" sldId="271"/>
            <ac:picMk id="4098" creationId="{094B8207-3AEA-DD87-B660-103DE81400A1}"/>
          </ac:picMkLst>
        </pc:picChg>
      </pc:sldChg>
      <pc:sldChg chg="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476703156" sldId="271"/>
        </pc:sldMkLst>
        <pc:spChg chg="mod">
          <ac:chgData name="Raymer, Michael L." userId="96c2fb1d-e79c-4ca3-9876-783e98fdd04a" providerId="ADAL" clId="{228BB2D8-8609-4A39-8DCC-62D7AB5D9C22}" dt="2024-05-16T14:04:56.286" v="3930" actId="6549"/>
          <ac:spMkLst>
            <pc:docMk/>
            <pc:sldMk cId="2476703156" sldId="271"/>
            <ac:spMk id="3" creationId="{257B0056-B9FB-8B4B-3247-C60CF25C2B1A}"/>
          </ac:spMkLst>
        </pc:spChg>
        <pc:spChg chg="mod">
          <ac:chgData name="Raymer, Michael L." userId="96c2fb1d-e79c-4ca3-9876-783e98fdd04a" providerId="ADAL" clId="{228BB2D8-8609-4A39-8DCC-62D7AB5D9C22}" dt="2024-05-16T14:12:31.160" v="3980" actId="1076"/>
          <ac:spMkLst>
            <pc:docMk/>
            <pc:sldMk cId="2476703156" sldId="271"/>
            <ac:spMk id="7" creationId="{FA02A7CC-B2E2-270D-7DEB-90CB113950AB}"/>
          </ac:spMkLst>
        </pc:spChg>
        <pc:spChg chg="mod">
          <ac:chgData name="Raymer, Michael L." userId="96c2fb1d-e79c-4ca3-9876-783e98fdd04a" providerId="ADAL" clId="{228BB2D8-8609-4A39-8DCC-62D7AB5D9C22}" dt="2024-05-16T14:05:43.739" v="3936" actId="6549"/>
          <ac:spMkLst>
            <pc:docMk/>
            <pc:sldMk cId="2476703156" sldId="271"/>
            <ac:spMk id="10" creationId="{F8A3F0A5-A046-1336-59A6-51250354EB3F}"/>
          </ac:spMkLst>
        </pc:spChg>
        <pc:spChg chg="mod">
          <ac:chgData name="Raymer, Michael L." userId="96c2fb1d-e79c-4ca3-9876-783e98fdd04a" providerId="ADAL" clId="{228BB2D8-8609-4A39-8DCC-62D7AB5D9C22}" dt="2024-05-16T14:06:28.563" v="3961"/>
          <ac:spMkLst>
            <pc:docMk/>
            <pc:sldMk cId="2476703156" sldId="271"/>
            <ac:spMk id="11" creationId="{69431C55-BEF6-D188-6A54-326827F2C6F1}"/>
          </ac:spMkLst>
        </pc:spChg>
        <pc:cxnChg chg="mod">
          <ac:chgData name="Raymer, Michael L." userId="96c2fb1d-e79c-4ca3-9876-783e98fdd04a" providerId="ADAL" clId="{228BB2D8-8609-4A39-8DCC-62D7AB5D9C22}" dt="2024-05-16T14:12:34.897" v="3981" actId="14100"/>
          <ac:cxnSpMkLst>
            <pc:docMk/>
            <pc:sldMk cId="2476703156" sldId="271"/>
            <ac:cxnSpMk id="13" creationId="{273F1BA4-0DD5-68E1-0E01-2A0E663D34F6}"/>
          </ac:cxnSpMkLst>
        </pc:cxnChg>
        <pc:cxnChg chg="mod">
          <ac:chgData name="Raymer, Michael L." userId="96c2fb1d-e79c-4ca3-9876-783e98fdd04a" providerId="ADAL" clId="{228BB2D8-8609-4A39-8DCC-62D7AB5D9C22}" dt="2024-05-16T14:12:39.960" v="3982" actId="14100"/>
          <ac:cxnSpMkLst>
            <pc:docMk/>
            <pc:sldMk cId="2476703156" sldId="271"/>
            <ac:cxnSpMk id="19" creationId="{5F0CCF15-45F2-2F52-8A1E-C4CF5D3C4129}"/>
          </ac:cxnSpMkLst>
        </pc:cxnChg>
        <pc:cxnChg chg="mod">
          <ac:chgData name="Raymer, Michael L." userId="96c2fb1d-e79c-4ca3-9876-783e98fdd04a" providerId="ADAL" clId="{228BB2D8-8609-4A39-8DCC-62D7AB5D9C22}" dt="2024-05-16T14:12:43.384" v="3983" actId="14100"/>
          <ac:cxnSpMkLst>
            <pc:docMk/>
            <pc:sldMk cId="2476703156" sldId="271"/>
            <ac:cxnSpMk id="22" creationId="{27E1678A-D702-9EE8-BBF7-5939892B250E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1583682964" sldId="272"/>
        </pc:sldMkLst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2" creationId="{EFAF2E63-75D0-D683-3F72-3EEF4B8CE540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3" creationId="{A2FAE67F-E78D-A5A7-A0FA-DD2AFB65BB47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4" creationId="{6CECB052-7001-CA43-71AA-DB742D7FC34D}"/>
          </ac:spMkLst>
        </pc:spChg>
        <pc:spChg chg="add mod ord">
          <ac:chgData name="Raymer, Michael L." userId="96c2fb1d-e79c-4ca3-9876-783e98fdd04a" providerId="ADAL" clId="{228BB2D8-8609-4A39-8DCC-62D7AB5D9C22}" dt="2024-05-16T14:36:54.461" v="4531" actId="20577"/>
          <ac:spMkLst>
            <pc:docMk/>
            <pc:sldMk cId="1583682964" sldId="272"/>
            <ac:spMk id="5" creationId="{706CA1FD-8C16-EF19-24B6-82DE56FFE533}"/>
          </ac:spMkLst>
        </pc:spChg>
        <pc:spChg chg="add mod">
          <ac:chgData name="Raymer, Michael L." userId="96c2fb1d-e79c-4ca3-9876-783e98fdd04a" providerId="ADAL" clId="{228BB2D8-8609-4A39-8DCC-62D7AB5D9C22}" dt="2024-05-16T14:39:01.891" v="4556" actId="403"/>
          <ac:spMkLst>
            <pc:docMk/>
            <pc:sldMk cId="1583682964" sldId="272"/>
            <ac:spMk id="6" creationId="{3C853D63-E045-A556-5369-905F531B8239}"/>
          </ac:spMkLst>
        </pc:spChg>
        <pc:spChg chg="add mod">
          <ac:chgData name="Raymer, Michael L." userId="96c2fb1d-e79c-4ca3-9876-783e98fdd04a" providerId="ADAL" clId="{228BB2D8-8609-4A39-8DCC-62D7AB5D9C22}" dt="2024-05-16T14:39:14.682" v="4559" actId="1076"/>
          <ac:spMkLst>
            <pc:docMk/>
            <pc:sldMk cId="1583682964" sldId="272"/>
            <ac:spMk id="8" creationId="{D996786D-B6AF-FE72-28ED-14B05FB01E5E}"/>
          </ac:spMkLst>
        </pc:spChg>
        <pc:spChg chg="add mod">
          <ac:chgData name="Raymer, Michael L." userId="96c2fb1d-e79c-4ca3-9876-783e98fdd04a" providerId="ADAL" clId="{228BB2D8-8609-4A39-8DCC-62D7AB5D9C22}" dt="2024-05-16T14:39:55.355" v="4565" actId="14100"/>
          <ac:spMkLst>
            <pc:docMk/>
            <pc:sldMk cId="1583682964" sldId="272"/>
            <ac:spMk id="9" creationId="{A74E85A9-FB61-665E-44E8-47B1D71C48C3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187929995" sldId="272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7:32:22.711" v="8032" actId="20577"/>
        <pc:sldMkLst>
          <pc:docMk/>
          <pc:sldMk cId="2281815750" sldId="272"/>
        </pc:sldMkLst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2" creationId="{D2E541EF-B09D-4C72-B8C2-5CF444580D85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3" creationId="{8232BC43-9453-261A-26F0-235D62CC5018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4" creationId="{E35FEFBF-655B-8F65-EE4E-FA0506508C36}"/>
          </ac:spMkLst>
        </pc:spChg>
        <pc:spChg chg="add mod ord">
          <ac:chgData name="Raymer, Michael L." userId="96c2fb1d-e79c-4ca3-9876-783e98fdd04a" providerId="ADAL" clId="{228BB2D8-8609-4A39-8DCC-62D7AB5D9C22}" dt="2024-05-17T17:32:22.711" v="8032" actId="20577"/>
          <ac:spMkLst>
            <pc:docMk/>
            <pc:sldMk cId="2281815750" sldId="272"/>
            <ac:spMk id="5" creationId="{BB50CD27-5706-F583-F5C6-5CE2E15789E5}"/>
          </ac:spMkLst>
        </pc:spChg>
        <pc:spChg chg="add mod">
          <ac:chgData name="Raymer, Michael L." userId="96c2fb1d-e79c-4ca3-9876-783e98fdd04a" providerId="ADAL" clId="{228BB2D8-8609-4A39-8DCC-62D7AB5D9C22}" dt="2024-05-17T17:25:34.961" v="7811" actId="1076"/>
          <ac:spMkLst>
            <pc:docMk/>
            <pc:sldMk cId="2281815750" sldId="272"/>
            <ac:spMk id="7" creationId="{E4A60E30-3D4F-6305-92EC-1EEF53BAE353}"/>
          </ac:spMkLst>
        </pc:spChg>
        <pc:spChg chg="add del mod">
          <ac:chgData name="Raymer, Michael L." userId="96c2fb1d-e79c-4ca3-9876-783e98fdd04a" providerId="ADAL" clId="{228BB2D8-8609-4A39-8DCC-62D7AB5D9C22}" dt="2024-05-17T17:27:23.965" v="7819" actId="478"/>
          <ac:spMkLst>
            <pc:docMk/>
            <pc:sldMk cId="2281815750" sldId="272"/>
            <ac:spMk id="10" creationId="{8B076376-C064-415F-C2D2-A7F352CA148F}"/>
          </ac:spMkLst>
        </pc:spChg>
        <pc:picChg chg="add mod">
          <ac:chgData name="Raymer, Michael L." userId="96c2fb1d-e79c-4ca3-9876-783e98fdd04a" providerId="ADAL" clId="{228BB2D8-8609-4A39-8DCC-62D7AB5D9C22}" dt="2024-05-17T17:27:47.293" v="7824" actId="1036"/>
          <ac:picMkLst>
            <pc:docMk/>
            <pc:sldMk cId="2281815750" sldId="272"/>
            <ac:picMk id="9" creationId="{6E985ADD-5797-D143-6375-0433F744519D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03911380" sldId="273"/>
        </pc:sldMkLst>
      </pc:sldChg>
      <pc:sldChg chg="modSp new mod">
        <pc:chgData name="Raymer, Michael L." userId="96c2fb1d-e79c-4ca3-9876-783e98fdd04a" providerId="ADAL" clId="{228BB2D8-8609-4A39-8DCC-62D7AB5D9C22}" dt="2024-05-17T17:32:50.084" v="8034" actId="14100"/>
        <pc:sldMkLst>
          <pc:docMk/>
          <pc:sldMk cId="1867786542" sldId="273"/>
        </pc:sldMkLst>
        <pc:spChg chg="mod">
          <ac:chgData name="Raymer, Michael L." userId="96c2fb1d-e79c-4ca3-9876-783e98fdd04a" providerId="ADAL" clId="{228BB2D8-8609-4A39-8DCC-62D7AB5D9C22}" dt="2024-05-17T17:28:31.690" v="7839" actId="20577"/>
          <ac:spMkLst>
            <pc:docMk/>
            <pc:sldMk cId="1867786542" sldId="273"/>
            <ac:spMk id="2" creationId="{7DD00CB7-47FE-5CE5-404B-2D675C4D058C}"/>
          </ac:spMkLst>
        </pc:spChg>
        <pc:spChg chg="mod">
          <ac:chgData name="Raymer, Michael L." userId="96c2fb1d-e79c-4ca3-9876-783e98fdd04a" providerId="ADAL" clId="{228BB2D8-8609-4A39-8DCC-62D7AB5D9C22}" dt="2024-05-17T17:32:50.084" v="8034" actId="14100"/>
          <ac:spMkLst>
            <pc:docMk/>
            <pc:sldMk cId="1867786542" sldId="273"/>
            <ac:spMk id="3" creationId="{8E4BEA8E-C3E0-9748-ACDC-CD419944244A}"/>
          </ac:spMkLst>
        </pc:sp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57482639" sldId="273"/>
        </pc:sldMkLst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2" creationId="{AB385A0F-714E-80F0-A2E0-4844541E2879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3" creationId="{9CB20ABB-2D73-908D-54CA-7476615FA9AE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4" creationId="{8376B81C-AB75-7B8E-8698-112583DE90C8}"/>
          </ac:spMkLst>
        </pc:spChg>
        <pc:spChg chg="add mod ord">
          <ac:chgData name="Raymer, Michael L." userId="96c2fb1d-e79c-4ca3-9876-783e98fdd04a" providerId="ADAL" clId="{228BB2D8-8609-4A39-8DCC-62D7AB5D9C22}" dt="2024-05-16T16:53:03.084" v="5243" actId="1036"/>
          <ac:spMkLst>
            <pc:docMk/>
            <pc:sldMk cId="4257482639" sldId="273"/>
            <ac:spMk id="5" creationId="{7974D2B5-89F7-5F1E-6B59-56E5FAA5C3A2}"/>
          </ac:spMkLst>
        </pc:spChg>
        <pc:spChg chg="add mod">
          <ac:chgData name="Raymer, Michael L." userId="96c2fb1d-e79c-4ca3-9876-783e98fdd04a" providerId="ADAL" clId="{228BB2D8-8609-4A39-8DCC-62D7AB5D9C22}" dt="2024-05-16T16:53:07.793" v="5248" actId="1036"/>
          <ac:spMkLst>
            <pc:docMk/>
            <pc:sldMk cId="4257482639" sldId="273"/>
            <ac:spMk id="7" creationId="{75A7F54D-D5E6-D235-9BB8-5E35AF4CA4F2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7:43:52.884" v="8346" actId="20577"/>
        <pc:sldMkLst>
          <pc:docMk/>
          <pc:sldMk cId="1310217889" sldId="274"/>
        </pc:sldMkLst>
        <pc:spChg chg="mod">
          <ac:chgData name="Raymer, Michael L." userId="96c2fb1d-e79c-4ca3-9876-783e98fdd04a" providerId="ADAL" clId="{228BB2D8-8609-4A39-8DCC-62D7AB5D9C22}" dt="2024-05-17T17:30:01.053" v="7957" actId="20577"/>
          <ac:spMkLst>
            <pc:docMk/>
            <pc:sldMk cId="1310217889" sldId="274"/>
            <ac:spMk id="2" creationId="{324443B9-32A3-8FA3-C5A6-5DC8C16ED20F}"/>
          </ac:spMkLst>
        </pc:spChg>
        <pc:spChg chg="mod">
          <ac:chgData name="Raymer, Michael L." userId="96c2fb1d-e79c-4ca3-9876-783e98fdd04a" providerId="ADAL" clId="{228BB2D8-8609-4A39-8DCC-62D7AB5D9C22}" dt="2024-05-17T17:43:52.884" v="8346" actId="20577"/>
          <ac:spMkLst>
            <pc:docMk/>
            <pc:sldMk cId="1310217889" sldId="274"/>
            <ac:spMk id="3" creationId="{1308E33B-D686-DAF4-0113-061510FC7D72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4" creationId="{1F6DF4C8-64EB-2827-3AF3-887D9CBC844C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5" creationId="{CC17111A-4469-F00A-CB48-6897A635F57E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6" creationId="{B64417EC-F3A3-DA4F-BF7D-EF8E19DF07C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7" creationId="{BD86B59F-BED4-6630-E9E4-D5AE7CF5AB8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8" creationId="{676FEB60-E69B-8FA8-066F-91F36B01BB7F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9" creationId="{3B165B92-67B5-54D7-C763-C9F9ED32B89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0" creationId="{B0696DED-5F63-7FB1-7E81-B53E3531BEB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1" creationId="{D0012876-4C4B-1655-D378-7AE120FE4C0D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2" creationId="{39F3C322-BA9D-1E99-A054-9A61C07E73F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3" creationId="{770B810A-0315-51C7-7197-5320263A61E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4" creationId="{AEFDB559-248C-CE45-43E9-63B390ADBBEA}"/>
          </ac:spMkLst>
        </pc:spChg>
        <pc:spChg chg="add del mod">
          <ac:chgData name="Raymer, Michael L." userId="96c2fb1d-e79c-4ca3-9876-783e98fdd04a" providerId="ADAL" clId="{228BB2D8-8609-4A39-8DCC-62D7AB5D9C22}" dt="2024-05-17T17:40:33.449" v="8276" actId="478"/>
          <ac:spMkLst>
            <pc:docMk/>
            <pc:sldMk cId="1310217889" sldId="274"/>
            <ac:spMk id="45" creationId="{1EFF1CBB-6420-3AD7-B718-F544AAE606E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8" creationId="{C4D966E2-6AC5-41A1-3AE1-D38D6027D14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9" creationId="{A2F824A0-DF3F-77CB-7A4F-9FBD29EB4A6B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0" creationId="{2F6B7170-3C2B-FB1D-AED8-CB4154BBCD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1" creationId="{2B86CB89-BA4B-CA20-A5D8-B586007BE462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2" creationId="{9D85BAC4-DE52-77CC-4159-1F01F405866D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3" creationId="{876A45FD-165C-9199-98C6-23113BF4C855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4" creationId="{E310FE70-6F13-2DDD-4E2A-5EB1FB38745E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5" creationId="{F64E82D1-ED1B-3052-4DB0-9615A8AA5D39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6" creationId="{1C8A7113-E651-2251-EFE2-9A6FEE63023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7" creationId="{29216E34-475D-4591-0662-1A04AAEDDB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8" creationId="{710DC755-E8E1-E1B7-BD00-02C487FBC7D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59" creationId="{44F85A49-23F2-EF71-336E-74B07AE2E192}"/>
          </ac:spMkLst>
        </pc:spChg>
        <pc:spChg chg="add mod">
          <ac:chgData name="Raymer, Michael L." userId="96c2fb1d-e79c-4ca3-9876-783e98fdd04a" providerId="ADAL" clId="{228BB2D8-8609-4A39-8DCC-62D7AB5D9C22}" dt="2024-05-17T17:42:25.623" v="8298" actId="20577"/>
          <ac:spMkLst>
            <pc:docMk/>
            <pc:sldMk cId="1310217889" sldId="274"/>
            <ac:spMk id="60" creationId="{971A3F03-68CE-E969-2BA8-9BAE76488908}"/>
          </ac:spMkLst>
        </pc:spChg>
        <pc:spChg chg="add mod">
          <ac:chgData name="Raymer, Michael L." userId="96c2fb1d-e79c-4ca3-9876-783e98fdd04a" providerId="ADAL" clId="{228BB2D8-8609-4A39-8DCC-62D7AB5D9C22}" dt="2024-05-17T17:42:28.423" v="8299" actId="20577"/>
          <ac:spMkLst>
            <pc:docMk/>
            <pc:sldMk cId="1310217889" sldId="274"/>
            <ac:spMk id="61" creationId="{49910E36-5BB7-5AEA-CCDE-994244991CE1}"/>
          </ac:spMkLst>
        </pc:spChg>
        <pc:spChg chg="add mod">
          <ac:chgData name="Raymer, Michael L." userId="96c2fb1d-e79c-4ca3-9876-783e98fdd04a" providerId="ADAL" clId="{228BB2D8-8609-4A39-8DCC-62D7AB5D9C22}" dt="2024-05-17T17:42:29.963" v="8300" actId="20577"/>
          <ac:spMkLst>
            <pc:docMk/>
            <pc:sldMk cId="1310217889" sldId="274"/>
            <ac:spMk id="62" creationId="{00A12CA1-B1D2-62B9-1BB2-24A00648DA4E}"/>
          </ac:spMkLst>
        </pc:spChg>
        <pc:spChg chg="add mod">
          <ac:chgData name="Raymer, Michael L." userId="96c2fb1d-e79c-4ca3-9876-783e98fdd04a" providerId="ADAL" clId="{228BB2D8-8609-4A39-8DCC-62D7AB5D9C22}" dt="2024-05-17T17:42:31.529" v="8301" actId="20577"/>
          <ac:spMkLst>
            <pc:docMk/>
            <pc:sldMk cId="1310217889" sldId="274"/>
            <ac:spMk id="63" creationId="{79C33BD7-D7A3-B32C-A0E0-BD3CCC9B4BCD}"/>
          </ac:spMkLst>
        </pc:spChg>
        <pc:spChg chg="add mod">
          <ac:chgData name="Raymer, Michael L." userId="96c2fb1d-e79c-4ca3-9876-783e98fdd04a" providerId="ADAL" clId="{228BB2D8-8609-4A39-8DCC-62D7AB5D9C22}" dt="2024-05-17T17:42:34.129" v="8302" actId="20577"/>
          <ac:spMkLst>
            <pc:docMk/>
            <pc:sldMk cId="1310217889" sldId="274"/>
            <ac:spMk id="5120" creationId="{AE3CD1A9-99B8-CDF4-AD99-DA2CFDC5CFCB}"/>
          </ac:spMkLst>
        </pc:spChg>
        <pc:spChg chg="add mod">
          <ac:chgData name="Raymer, Michael L." userId="96c2fb1d-e79c-4ca3-9876-783e98fdd04a" providerId="ADAL" clId="{228BB2D8-8609-4A39-8DCC-62D7AB5D9C22}" dt="2024-05-17T17:42:35.704" v="8303" actId="20577"/>
          <ac:spMkLst>
            <pc:docMk/>
            <pc:sldMk cId="1310217889" sldId="274"/>
            <ac:spMk id="5121" creationId="{41888ACD-E255-A9B2-6CE8-70B92E4C9C34}"/>
          </ac:spMkLst>
        </pc:spChg>
        <pc:spChg chg="add mod">
          <ac:chgData name="Raymer, Michael L." userId="96c2fb1d-e79c-4ca3-9876-783e98fdd04a" providerId="ADAL" clId="{228BB2D8-8609-4A39-8DCC-62D7AB5D9C22}" dt="2024-05-17T17:42:37.380" v="8304" actId="20577"/>
          <ac:spMkLst>
            <pc:docMk/>
            <pc:sldMk cId="1310217889" sldId="274"/>
            <ac:spMk id="5123" creationId="{AD6F3B28-3684-6B0E-A0CE-9F0A12113FFD}"/>
          </ac:spMkLst>
        </pc:spChg>
        <pc:spChg chg="add mod">
          <ac:chgData name="Raymer, Michael L." userId="96c2fb1d-e79c-4ca3-9876-783e98fdd04a" providerId="ADAL" clId="{228BB2D8-8609-4A39-8DCC-62D7AB5D9C22}" dt="2024-05-17T17:42:39.773" v="8305" actId="20577"/>
          <ac:spMkLst>
            <pc:docMk/>
            <pc:sldMk cId="1310217889" sldId="274"/>
            <ac:spMk id="5124" creationId="{21C21934-4670-D0E1-456A-5FEDF60A088D}"/>
          </ac:spMkLst>
        </pc:spChg>
        <pc:spChg chg="add mod">
          <ac:chgData name="Raymer, Michael L." userId="96c2fb1d-e79c-4ca3-9876-783e98fdd04a" providerId="ADAL" clId="{228BB2D8-8609-4A39-8DCC-62D7AB5D9C22}" dt="2024-05-17T17:42:41.394" v="8306" actId="20577"/>
          <ac:spMkLst>
            <pc:docMk/>
            <pc:sldMk cId="1310217889" sldId="274"/>
            <ac:spMk id="5125" creationId="{618E0EBD-18F6-D76D-C546-E1867B13C0FE}"/>
          </ac:spMkLst>
        </pc:spChg>
        <pc:spChg chg="add mod">
          <ac:chgData name="Raymer, Michael L." userId="96c2fb1d-e79c-4ca3-9876-783e98fdd04a" providerId="ADAL" clId="{228BB2D8-8609-4A39-8DCC-62D7AB5D9C22}" dt="2024-05-17T17:42:50.216" v="8316" actId="1038"/>
          <ac:spMkLst>
            <pc:docMk/>
            <pc:sldMk cId="1310217889" sldId="274"/>
            <ac:spMk id="5126" creationId="{D9E44D68-B8C5-2055-AE77-164CD395195A}"/>
          </ac:spMkLst>
        </pc:spChg>
        <pc:grpChg chg="add mod">
          <ac:chgData name="Raymer, Michael L." userId="96c2fb1d-e79c-4ca3-9876-783e98fdd04a" providerId="ADAL" clId="{228BB2D8-8609-4A39-8DCC-62D7AB5D9C22}" dt="2024-05-17T17:37:59.490" v="8131" actId="164"/>
          <ac:grpSpMkLst>
            <pc:docMk/>
            <pc:sldMk cId="1310217889" sldId="274"/>
            <ac:grpSpMk id="20" creationId="{FC418A7B-40D1-2CE2-94DD-D94858517A75}"/>
          </ac:grpSpMkLst>
        </pc:grpChg>
        <pc:grpChg chg="add mod">
          <ac:chgData name="Raymer, Michael L." userId="96c2fb1d-e79c-4ca3-9876-783e98fdd04a" providerId="ADAL" clId="{228BB2D8-8609-4A39-8DCC-62D7AB5D9C22}" dt="2024-05-17T17:38:30.333" v="8234" actId="1037"/>
          <ac:grpSpMkLst>
            <pc:docMk/>
            <pc:sldMk cId="1310217889" sldId="274"/>
            <ac:grpSpMk id="21" creationId="{BD7BDE08-8512-625D-1805-041653A59F60}"/>
          </ac:grpSpMkLst>
        </pc:grpChg>
        <pc:grpChg chg="add mod">
          <ac:chgData name="Raymer, Michael L." userId="96c2fb1d-e79c-4ca3-9876-783e98fdd04a" providerId="ADAL" clId="{228BB2D8-8609-4A39-8DCC-62D7AB5D9C22}" dt="2024-05-17T17:42:21.586" v="8297" actId="571"/>
          <ac:grpSpMkLst>
            <pc:docMk/>
            <pc:sldMk cId="1310217889" sldId="274"/>
            <ac:grpSpMk id="46" creationId="{442EB912-3259-4AE2-397A-61A083362FC9}"/>
          </ac:grpSpMkLst>
        </pc:grpChg>
        <pc:grpChg chg="add del mod">
          <ac:chgData name="Raymer, Michael L." userId="96c2fb1d-e79c-4ca3-9876-783e98fdd04a" providerId="ADAL" clId="{228BB2D8-8609-4A39-8DCC-62D7AB5D9C22}" dt="2024-05-17T17:41:25.680" v="8286" actId="478"/>
          <ac:grpSpMkLst>
            <pc:docMk/>
            <pc:sldMk cId="1310217889" sldId="274"/>
            <ac:grpSpMk id="47" creationId="{DDBD0375-890A-F9D6-F01F-B895EE58EA26}"/>
          </ac:grpSpMkLst>
        </pc:grpChg>
        <pc:picChg chg="add mod">
          <ac:chgData name="Raymer, Michael L." userId="96c2fb1d-e79c-4ca3-9876-783e98fdd04a" providerId="ADAL" clId="{228BB2D8-8609-4A39-8DCC-62D7AB5D9C22}" dt="2024-05-17T17:34:20.383" v="8044" actId="1076"/>
          <ac:picMkLst>
            <pc:docMk/>
            <pc:sldMk cId="1310217889" sldId="274"/>
            <ac:picMk id="5122" creationId="{2DD1A3BD-A063-50A5-8657-15409E3A38B8}"/>
          </ac:picMkLst>
        </pc:pic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7" creationId="{BD7378B5-09EE-B6C5-5DFD-1DAD75C4A84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9" creationId="{51632CA3-5A4F-78AF-8A45-86CBC059FBEF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0" creationId="{E5FCBBDA-E00A-52F3-F7A4-494CDEB9C020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1" creationId="{304CB216-D9AF-0BDF-0221-89EDE7D86A3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2" creationId="{17C92C36-FA4C-2299-5C53-47748C382B93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3" creationId="{40114C61-270A-8EF8-46A2-AD1F4A9293D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4" creationId="{8D23D38E-FED1-6A9F-3288-0BA0B686E84D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5" creationId="{BCD6F5FC-2B49-5A4E-E8C2-28A94CA2B55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6" creationId="{2918EC3B-377D-6D26-4EC4-8AABC6DB2FE6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7" creationId="{C701131E-F2F4-52B5-7313-CC97A442B1DE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8" creationId="{C04E29D8-9207-D422-DE43-85B35CAF7811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9" creationId="{A4BFD84F-F817-90EE-08B7-C2912923EA43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2" creationId="{290907D1-33A9-B683-811A-BFFD5E49754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3" creationId="{F21107EF-734B-C3C6-8B14-F5DF02105AAB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4" creationId="{8A7915C6-A891-7C85-54E9-553693C23FD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5" creationId="{C4816214-EC24-D247-C11A-9FCB6D8D553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6" creationId="{F09F0DFF-E7C7-DB00-2023-4F9747437EF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7" creationId="{8E63A9BE-0A29-1175-7C9F-B3C80BDAACCD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8" creationId="{4FC1D809-5753-B69E-713B-D085C604A355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9" creationId="{107C4ECA-A3A2-92D5-437B-5928C6DE77DE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0" creationId="{71768DBF-90C6-0CBC-C536-89A6A2485B4C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1" creationId="{A61B9353-F1B6-8201-5F6C-5A56797496E9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2" creationId="{84E4451E-D660-D33C-CD21-6E829AB5EC9F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3" creationId="{19EC9F57-4449-BB18-3D7E-BE31EB0C8EEB}"/>
          </ac:cxnSpMkLst>
        </pc:cxn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17438058" sldId="274"/>
        </pc:sldMkLst>
        <pc:spChg chg="mod ord">
          <ac:chgData name="Raymer, Michael L." userId="96c2fb1d-e79c-4ca3-9876-783e98fdd04a" providerId="ADAL" clId="{228BB2D8-8609-4A39-8DCC-62D7AB5D9C22}" dt="2024-05-16T16:45:55.147" v="5098" actId="20577"/>
          <ac:spMkLst>
            <pc:docMk/>
            <pc:sldMk cId="3917438058" sldId="274"/>
            <ac:spMk id="2" creationId="{E209F803-9CCB-D0BE-E502-34F43501F549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3" creationId="{9F355A57-A406-2ECA-4B0E-EECF9144747B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4" creationId="{5C27F047-3A8E-05DF-D124-185478BC408E}"/>
          </ac:spMkLst>
        </pc:spChg>
        <pc:spChg chg="add del mod ord">
          <ac:chgData name="Raymer, Michael L." userId="96c2fb1d-e79c-4ca3-9876-783e98fdd04a" providerId="ADAL" clId="{228BB2D8-8609-4A39-8DCC-62D7AB5D9C22}" dt="2024-05-16T16:44:39.113" v="5080" actId="478"/>
          <ac:spMkLst>
            <pc:docMk/>
            <pc:sldMk cId="3917438058" sldId="274"/>
            <ac:spMk id="5" creationId="{A5286CDE-5F34-8392-FA8A-334B02A58ABA}"/>
          </ac:spMkLst>
        </pc:spChg>
        <pc:spChg chg="add del mod">
          <ac:chgData name="Raymer, Michael L." userId="96c2fb1d-e79c-4ca3-9876-783e98fdd04a" providerId="ADAL" clId="{228BB2D8-8609-4A39-8DCC-62D7AB5D9C22}" dt="2024-05-16T16:44:42.838" v="5081" actId="478"/>
          <ac:spMkLst>
            <pc:docMk/>
            <pc:sldMk cId="3917438058" sldId="274"/>
            <ac:spMk id="7" creationId="{FB8E7E83-FD3F-E53E-9959-4B30994474CB}"/>
          </ac:spMkLst>
        </pc:spChg>
        <pc:picChg chg="add mod">
          <ac:chgData name="Raymer, Michael L." userId="96c2fb1d-e79c-4ca3-9876-783e98fdd04a" providerId="ADAL" clId="{228BB2D8-8609-4A39-8DCC-62D7AB5D9C22}" dt="2024-05-16T16:29:32.130" v="5024"/>
          <ac:picMkLst>
            <pc:docMk/>
            <pc:sldMk cId="3917438058" sldId="274"/>
            <ac:picMk id="6" creationId="{35582F20-6929-E2D6-9CBB-6293B5F77CB7}"/>
          </ac:picMkLst>
        </pc:picChg>
        <pc:picChg chg="add mod">
          <ac:chgData name="Raymer, Michael L." userId="96c2fb1d-e79c-4ca3-9876-783e98fdd04a" providerId="ADAL" clId="{228BB2D8-8609-4A39-8DCC-62D7AB5D9C22}" dt="2024-05-16T16:45:09.833" v="5085" actId="14100"/>
          <ac:picMkLst>
            <pc:docMk/>
            <pc:sldMk cId="3917438058" sldId="274"/>
            <ac:picMk id="1026" creationId="{2DC4490E-293A-7AB2-7C3F-D876FD527CEC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7677261" sldId="27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63134190" sldId="275"/>
        </pc:sldMkLst>
      </pc:sldChg>
      <pc:sldChg chg="addSp modSp new mod">
        <pc:chgData name="Raymer, Michael L." userId="96c2fb1d-e79c-4ca3-9876-783e98fdd04a" providerId="ADAL" clId="{228BB2D8-8609-4A39-8DCC-62D7AB5D9C22}" dt="2024-05-17T18:50:32.002" v="8732" actId="196"/>
        <pc:sldMkLst>
          <pc:docMk/>
          <pc:sldMk cId="2160374840" sldId="275"/>
        </pc:sldMkLst>
        <pc:spChg chg="mod">
          <ac:chgData name="Raymer, Michael L." userId="96c2fb1d-e79c-4ca3-9876-783e98fdd04a" providerId="ADAL" clId="{228BB2D8-8609-4A39-8DCC-62D7AB5D9C22}" dt="2024-05-17T17:44:50.131" v="8352" actId="20577"/>
          <ac:spMkLst>
            <pc:docMk/>
            <pc:sldMk cId="2160374840" sldId="275"/>
            <ac:spMk id="2" creationId="{C30B9F95-19A0-451E-E160-0D77ADA73ABD}"/>
          </ac:spMkLst>
        </pc:spChg>
        <pc:spChg chg="mod">
          <ac:chgData name="Raymer, Michael L." userId="96c2fb1d-e79c-4ca3-9876-783e98fdd04a" providerId="ADAL" clId="{228BB2D8-8609-4A39-8DCC-62D7AB5D9C22}" dt="2024-05-17T17:47:53.420" v="8438" actId="1036"/>
          <ac:spMkLst>
            <pc:docMk/>
            <pc:sldMk cId="2160374840" sldId="275"/>
            <ac:spMk id="3" creationId="{3F6100C6-CAB2-D162-41E1-7806BFCEF6DB}"/>
          </ac:spMkLst>
        </pc:spChg>
        <pc:spChg chg="add mod">
          <ac:chgData name="Raymer, Michael L." userId="96c2fb1d-e79c-4ca3-9876-783e98fdd04a" providerId="ADAL" clId="{228BB2D8-8609-4A39-8DCC-62D7AB5D9C22}" dt="2024-05-17T17:50:00.299" v="8503" actId="179"/>
          <ac:spMkLst>
            <pc:docMk/>
            <pc:sldMk cId="2160374840" sldId="275"/>
            <ac:spMk id="6" creationId="{D92593CC-6E9C-D6E1-89C2-0E1FD5AD35E9}"/>
          </ac:spMkLst>
        </pc:spChg>
        <pc:spChg chg="add mod">
          <ac:chgData name="Raymer, Michael L." userId="96c2fb1d-e79c-4ca3-9876-783e98fdd04a" providerId="ADAL" clId="{228BB2D8-8609-4A39-8DCC-62D7AB5D9C22}" dt="2024-05-17T17:55:21.806" v="8582" actId="1037"/>
          <ac:spMkLst>
            <pc:docMk/>
            <pc:sldMk cId="2160374840" sldId="275"/>
            <ac:spMk id="10" creationId="{46C85353-171A-C639-D0E9-21037C7E194F}"/>
          </ac:spMkLst>
        </pc:spChg>
        <pc:picChg chg="add mod">
          <ac:chgData name="Raymer, Michael L." userId="96c2fb1d-e79c-4ca3-9876-783e98fdd04a" providerId="ADAL" clId="{228BB2D8-8609-4A39-8DCC-62D7AB5D9C22}" dt="2024-05-17T18:50:32.002" v="8732" actId="196"/>
          <ac:picMkLst>
            <pc:docMk/>
            <pc:sldMk cId="2160374840" sldId="275"/>
            <ac:picMk id="6146" creationId="{A677EB48-02A7-9BB9-EFA9-2019936687B0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8:11:48.498" v="8680" actId="1076"/>
        <pc:sldMkLst>
          <pc:docMk/>
          <pc:sldMk cId="290810320" sldId="276"/>
        </pc:sldMkLst>
        <pc:spChg chg="mod">
          <ac:chgData name="Raymer, Michael L." userId="96c2fb1d-e79c-4ca3-9876-783e98fdd04a" providerId="ADAL" clId="{228BB2D8-8609-4A39-8DCC-62D7AB5D9C22}" dt="2024-05-17T17:50:32.581" v="8518" actId="20577"/>
          <ac:spMkLst>
            <pc:docMk/>
            <pc:sldMk cId="290810320" sldId="276"/>
            <ac:spMk id="2" creationId="{4C997AF5-1D51-2AD1-844D-D76B2DFACBA4}"/>
          </ac:spMkLst>
        </pc:spChg>
        <pc:spChg chg="mod">
          <ac:chgData name="Raymer, Michael L." userId="96c2fb1d-e79c-4ca3-9876-783e98fdd04a" providerId="ADAL" clId="{228BB2D8-8609-4A39-8DCC-62D7AB5D9C22}" dt="2024-05-17T17:52:08.868" v="8535" actId="14100"/>
          <ac:spMkLst>
            <pc:docMk/>
            <pc:sldMk cId="290810320" sldId="276"/>
            <ac:spMk id="3" creationId="{94DE47F7-1D5B-267C-8B57-68CFC23695E2}"/>
          </ac:spMkLst>
        </pc:spChg>
        <pc:spChg chg="add mod">
          <ac:chgData name="Raymer, Michael L." userId="96c2fb1d-e79c-4ca3-9876-783e98fdd04a" providerId="ADAL" clId="{228BB2D8-8609-4A39-8DCC-62D7AB5D9C22}" dt="2024-05-17T18:11:44.738" v="8679" actId="1076"/>
          <ac:spMkLst>
            <pc:docMk/>
            <pc:sldMk cId="290810320" sldId="276"/>
            <ac:spMk id="6" creationId="{33674D6C-DA19-FC9D-5232-75EAAAD63A77}"/>
          </ac:spMkLst>
        </pc:spChg>
        <pc:spChg chg="add mod">
          <ac:chgData name="Raymer, Michael L." userId="96c2fb1d-e79c-4ca3-9876-783e98fdd04a" providerId="ADAL" clId="{228BB2D8-8609-4A39-8DCC-62D7AB5D9C22}" dt="2024-05-17T18:11:27.774" v="8675" actId="196"/>
          <ac:spMkLst>
            <pc:docMk/>
            <pc:sldMk cId="290810320" sldId="276"/>
            <ac:spMk id="7" creationId="{238AC5C1-1BC6-760A-8D45-FC4FABF83879}"/>
          </ac:spMkLst>
        </pc:spChg>
        <pc:spChg chg="add mod">
          <ac:chgData name="Raymer, Michael L." userId="96c2fb1d-e79c-4ca3-9876-783e98fdd04a" providerId="ADAL" clId="{228BB2D8-8609-4A39-8DCC-62D7AB5D9C22}" dt="2024-05-17T18:11:48.498" v="8680" actId="1076"/>
          <ac:spMkLst>
            <pc:docMk/>
            <pc:sldMk cId="290810320" sldId="276"/>
            <ac:spMk id="8" creationId="{906BE3C9-0A3F-BFDA-B66E-5F01FA559373}"/>
          </ac:spMkLst>
        </pc:spChg>
        <pc:spChg chg="add del mod">
          <ac:chgData name="Raymer, Michael L." userId="96c2fb1d-e79c-4ca3-9876-783e98fdd04a" providerId="ADAL" clId="{228BB2D8-8609-4A39-8DCC-62D7AB5D9C22}" dt="2024-05-17T17:54:02.019" v="8575" actId="21"/>
          <ac:spMkLst>
            <pc:docMk/>
            <pc:sldMk cId="290810320" sldId="276"/>
            <ac:spMk id="10" creationId="{46C85353-171A-C639-D0E9-21037C7E194F}"/>
          </ac:spMkLst>
        </pc:spChg>
        <pc:spChg chg="add mod">
          <ac:chgData name="Raymer, Michael L." userId="96c2fb1d-e79c-4ca3-9876-783e98fdd04a" providerId="ADAL" clId="{228BB2D8-8609-4A39-8DCC-62D7AB5D9C22}" dt="2024-05-17T17:59:28.120" v="8595" actId="1076"/>
          <ac:spMkLst>
            <pc:docMk/>
            <pc:sldMk cId="290810320" sldId="276"/>
            <ac:spMk id="12" creationId="{952FECEB-ADBC-D6A9-722F-1A770F0FC9EC}"/>
          </ac:spMkLst>
        </pc:spChg>
        <pc:spChg chg="add mod">
          <ac:chgData name="Raymer, Michael L." userId="96c2fb1d-e79c-4ca3-9876-783e98fdd04a" providerId="ADAL" clId="{228BB2D8-8609-4A39-8DCC-62D7AB5D9C22}" dt="2024-05-17T18:11:36.502" v="8677" actId="571"/>
          <ac:spMkLst>
            <pc:docMk/>
            <pc:sldMk cId="290810320" sldId="276"/>
            <ac:spMk id="13" creationId="{B774D1B9-34BF-A71B-FB1E-6FBAE6AEDB81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52407186" sldId="27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90782873" sldId="277"/>
        </pc:sldMkLst>
      </pc:sldChg>
      <pc:sldChg chg="addSp delSp modSp new mod">
        <pc:chgData name="Raymer, Michael L." userId="96c2fb1d-e79c-4ca3-9876-783e98fdd04a" providerId="ADAL" clId="{228BB2D8-8609-4A39-8DCC-62D7AB5D9C22}" dt="2024-05-17T18:08:12.268" v="8658" actId="1076"/>
        <pc:sldMkLst>
          <pc:docMk/>
          <pc:sldMk cId="1885126947" sldId="277"/>
        </pc:sldMkLst>
        <pc:spChg chg="mod">
          <ac:chgData name="Raymer, Michael L." userId="96c2fb1d-e79c-4ca3-9876-783e98fdd04a" providerId="ADAL" clId="{228BB2D8-8609-4A39-8DCC-62D7AB5D9C22}" dt="2024-05-17T18:01:28.593" v="8610" actId="20577"/>
          <ac:spMkLst>
            <pc:docMk/>
            <pc:sldMk cId="1885126947" sldId="277"/>
            <ac:spMk id="2" creationId="{34AF7A6A-A02C-4C99-87A3-48650C2C3AF8}"/>
          </ac:spMkLst>
        </pc:spChg>
        <pc:spChg chg="del">
          <ac:chgData name="Raymer, Michael L." userId="96c2fb1d-e79c-4ca3-9876-783e98fdd04a" providerId="ADAL" clId="{228BB2D8-8609-4A39-8DCC-62D7AB5D9C22}" dt="2024-05-17T18:01:54.262" v="8611" actId="478"/>
          <ac:spMkLst>
            <pc:docMk/>
            <pc:sldMk cId="1885126947" sldId="277"/>
            <ac:spMk id="3" creationId="{E6FAD085-8CA8-1882-585A-2A923FC102E4}"/>
          </ac:spMkLst>
        </pc:spChg>
        <pc:spChg chg="add del mod">
          <ac:chgData name="Raymer, Michael L." userId="96c2fb1d-e79c-4ca3-9876-783e98fdd04a" providerId="ADAL" clId="{228BB2D8-8609-4A39-8DCC-62D7AB5D9C22}" dt="2024-05-17T18:02:41.930" v="8617"/>
          <ac:spMkLst>
            <pc:docMk/>
            <pc:sldMk cId="1885126947" sldId="277"/>
            <ac:spMk id="7" creationId="{A1BD85D9-B234-5530-92A7-4B36AC04AC45}"/>
          </ac:spMkLst>
        </pc:spChg>
        <pc:spChg chg="add del mod">
          <ac:chgData name="Raymer, Michael L." userId="96c2fb1d-e79c-4ca3-9876-783e98fdd04a" providerId="ADAL" clId="{228BB2D8-8609-4A39-8DCC-62D7AB5D9C22}" dt="2024-05-17T18:03:41.386" v="8634" actId="478"/>
          <ac:spMkLst>
            <pc:docMk/>
            <pc:sldMk cId="1885126947" sldId="277"/>
            <ac:spMk id="9" creationId="{18675E14-7885-9D95-86FA-FA1474C76DD8}"/>
          </ac:spMkLst>
        </pc:spChg>
        <pc:graphicFrameChg chg="add mod modGraphic">
          <ac:chgData name="Raymer, Michael L." userId="96c2fb1d-e79c-4ca3-9876-783e98fdd04a" providerId="ADAL" clId="{228BB2D8-8609-4A39-8DCC-62D7AB5D9C22}" dt="2024-05-17T18:07:59.972" v="8655" actId="1076"/>
          <ac:graphicFrameMkLst>
            <pc:docMk/>
            <pc:sldMk cId="1885126947" sldId="277"/>
            <ac:graphicFrameMk id="6" creationId="{99599C72-2A71-A791-85D0-914D3E6055DF}"/>
          </ac:graphicFrameMkLst>
        </pc:graphicFrameChg>
        <pc:picChg chg="add mod">
          <ac:chgData name="Raymer, Michael L." userId="96c2fb1d-e79c-4ca3-9876-783e98fdd04a" providerId="ADAL" clId="{228BB2D8-8609-4A39-8DCC-62D7AB5D9C22}" dt="2024-05-17T18:08:12.268" v="8658" actId="1076"/>
          <ac:picMkLst>
            <pc:docMk/>
            <pc:sldMk cId="1885126947" sldId="277"/>
            <ac:picMk id="7171" creationId="{CC0B5582-E51D-937D-55CC-ABA4F95E545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18986918" sldId="278"/>
        </pc:sldMkLst>
      </pc:sldChg>
      <pc:sldChg chg="addSp delSp modSp new mod">
        <pc:chgData name="Raymer, Michael L." userId="96c2fb1d-e79c-4ca3-9876-783e98fdd04a" providerId="ADAL" clId="{228BB2D8-8609-4A39-8DCC-62D7AB5D9C22}" dt="2024-05-17T18:12:16.570" v="8691" actId="1036"/>
        <pc:sldMkLst>
          <pc:docMk/>
          <pc:sldMk cId="1490393493" sldId="278"/>
        </pc:sldMkLst>
        <pc:spChg chg="mod">
          <ac:chgData name="Raymer, Michael L." userId="96c2fb1d-e79c-4ca3-9876-783e98fdd04a" providerId="ADAL" clId="{228BB2D8-8609-4A39-8DCC-62D7AB5D9C22}" dt="2024-05-17T18:08:59.171" v="8672" actId="20577"/>
          <ac:spMkLst>
            <pc:docMk/>
            <pc:sldMk cId="1490393493" sldId="278"/>
            <ac:spMk id="2" creationId="{8AAE2049-0946-027A-1268-1EBAFC85AFBB}"/>
          </ac:spMkLst>
        </pc:spChg>
        <pc:spChg chg="del">
          <ac:chgData name="Raymer, Michael L." userId="96c2fb1d-e79c-4ca3-9876-783e98fdd04a" providerId="ADAL" clId="{228BB2D8-8609-4A39-8DCC-62D7AB5D9C22}" dt="2024-05-17T18:09:02.568" v="8673" actId="478"/>
          <ac:spMkLst>
            <pc:docMk/>
            <pc:sldMk cId="1490393493" sldId="278"/>
            <ac:spMk id="3" creationId="{A7FA04A2-3DA6-1915-D405-AA682D878A0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6" creationId="{C3EC3DCA-4513-58CB-A47F-D51F7212F40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9" creationId="{C97CBED9-D114-A343-FAF4-D53281AE61B3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0" creationId="{2521A9B4-3FBE-3BFF-845B-E80BC8FE29DD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1" creationId="{5A5A210B-38BB-0AB5-AD94-DEE29B6C4D7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2" creationId="{93D24E10-5DE3-88DA-F6B7-E12889FE56B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3" creationId="{A493F4D2-3FF3-F149-DC20-2D47E433A7C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4" creationId="{58A5EDAD-32E1-B218-F19F-A5E7E5E864A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7" creationId="{A94322E0-7A43-9C0B-5A02-1F2745E4B7E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8" creationId="{554B5520-3E48-66CF-C45F-205E878F805E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9" creationId="{1974A63D-B0F8-8CBA-16F0-9D227DA1BCF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3" creationId="{B32B4C92-6767-3D59-CFAA-A0FFAAA393A8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4" creationId="{68162A00-BC19-4212-E738-EACDA0C9C96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5" creationId="{FC12DBB4-48B3-228A-10D4-D5C65CD8301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9" creationId="{4D40FBE7-5F01-066C-DD08-C3D3E2111F2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0" creationId="{0B3E7C4D-D445-A034-1800-E8788C1E2A01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1" creationId="{377AD92C-8F48-17F1-2D92-E14E7649413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5" creationId="{6BA43BD2-E981-11C3-C67C-B38D9DD2530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6" creationId="{30CBD222-1F3A-4E64-45A3-F6F53284A6DF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7" creationId="{B9E02DB3-21BB-6756-762E-32EFA2D40336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39" creationId="{71D78985-24EF-BD21-69F2-653068E639CC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1" creationId="{52ABED99-77A1-E5FC-052B-6B6C8DE218A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2" creationId="{1FDF5B06-D338-0846-C4D9-A035AFF61470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3" creationId="{378E839B-0B91-A318-0BFC-451EA7FFF30E}"/>
          </ac:spMkLst>
        </pc:s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8" creationId="{4FB695C3-8DB9-4194-405B-398F88FB241C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16" creationId="{49EEE115-7E1B-8C62-B644-847456505449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2" creationId="{97A6D85A-7F77-5487-57C6-632727AC5D03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8" creationId="{D4CC9B3C-A89E-0EE1-D6A6-9EB9270E2EFA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34" creationId="{F01253E5-7B6B-AA0F-DE7B-2F890B9C6693}"/>
          </ac:grpSpMkLst>
        </pc:grp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7" creationId="{B092C336-8D66-2F62-6D85-631983FD96DA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15" creationId="{9504097C-7894-2FA5-E3AA-DB7E3AB26974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0" creationId="{CE17859E-51B8-A803-6031-445A701408FD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1" creationId="{540BC5E1-EEFC-95BA-1A0A-FABF94A5D69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6" creationId="{FFB1DD5A-EFE6-47E1-03A8-F2A68306A95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7" creationId="{66EAF1EE-3F71-390F-62A3-1675ED160C19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2" creationId="{FC9507C7-5C7D-0580-1568-FB7D4BDE7C4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3" creationId="{3D947B62-0FE5-AACB-1B29-A338F4EB2FA2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8" creationId="{2F9F18F4-F32F-F3C7-EC4C-7749585686E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40" creationId="{81614A23-53BF-4C51-264F-E54AFC67CE1D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9:10:44.864" v="8986" actId="1036"/>
        <pc:sldMkLst>
          <pc:docMk/>
          <pc:sldMk cId="889232008" sldId="279"/>
        </pc:sldMkLst>
        <pc:spChg chg="mod">
          <ac:chgData name="Raymer, Michael L." userId="96c2fb1d-e79c-4ca3-9876-783e98fdd04a" providerId="ADAL" clId="{228BB2D8-8609-4A39-8DCC-62D7AB5D9C22}" dt="2024-05-17T18:12:32.226" v="8710" actId="20577"/>
          <ac:spMkLst>
            <pc:docMk/>
            <pc:sldMk cId="889232008" sldId="279"/>
            <ac:spMk id="2" creationId="{6A96D49C-C8BB-3F39-9511-46CDF31A717B}"/>
          </ac:spMkLst>
        </pc:spChg>
        <pc:spChg chg="del mod">
          <ac:chgData name="Raymer, Michael L." userId="96c2fb1d-e79c-4ca3-9876-783e98fdd04a" providerId="ADAL" clId="{228BB2D8-8609-4A39-8DCC-62D7AB5D9C22}" dt="2024-05-17T19:01:27.198" v="8819" actId="478"/>
          <ac:spMkLst>
            <pc:docMk/>
            <pc:sldMk cId="889232008" sldId="279"/>
            <ac:spMk id="3" creationId="{0FCFB4BE-AB7E-8CB0-4B51-1DD57B85C315}"/>
          </ac:spMkLst>
        </pc:spChg>
        <pc:spChg chg="add mod">
          <ac:chgData name="Raymer, Michael L." userId="96c2fb1d-e79c-4ca3-9876-783e98fdd04a" providerId="ADAL" clId="{228BB2D8-8609-4A39-8DCC-62D7AB5D9C22}" dt="2024-05-17T19:10:21.862" v="8963" actId="20577"/>
          <ac:spMkLst>
            <pc:docMk/>
            <pc:sldMk cId="889232008" sldId="279"/>
            <ac:spMk id="6" creationId="{BAC678A2-12C1-0837-AC97-6BD5869A02E7}"/>
          </ac:spMkLst>
        </pc:spChg>
        <pc:spChg chg="add mod">
          <ac:chgData name="Raymer, Michael L." userId="96c2fb1d-e79c-4ca3-9876-783e98fdd04a" providerId="ADAL" clId="{228BB2D8-8609-4A39-8DCC-62D7AB5D9C22}" dt="2024-05-17T19:10:23.224" v="8964" actId="20577"/>
          <ac:spMkLst>
            <pc:docMk/>
            <pc:sldMk cId="889232008" sldId="279"/>
            <ac:spMk id="7" creationId="{7861793A-D616-9B98-0F99-7AA765DDA25E}"/>
          </ac:spMkLst>
        </pc:spChg>
        <pc:spChg chg="add mod">
          <ac:chgData name="Raymer, Michael L." userId="96c2fb1d-e79c-4ca3-9876-783e98fdd04a" providerId="ADAL" clId="{228BB2D8-8609-4A39-8DCC-62D7AB5D9C22}" dt="2024-05-17T19:10:24.989" v="8965" actId="20577"/>
          <ac:spMkLst>
            <pc:docMk/>
            <pc:sldMk cId="889232008" sldId="279"/>
            <ac:spMk id="8" creationId="{04BB6FF5-E9DF-EA68-80BE-D87C73FE5F6A}"/>
          </ac:spMkLst>
        </pc:spChg>
        <pc:spChg chg="add mod">
          <ac:chgData name="Raymer, Michael L." userId="96c2fb1d-e79c-4ca3-9876-783e98fdd04a" providerId="ADAL" clId="{228BB2D8-8609-4A39-8DCC-62D7AB5D9C22}" dt="2024-05-17T19:10:28.143" v="8966" actId="20577"/>
          <ac:spMkLst>
            <pc:docMk/>
            <pc:sldMk cId="889232008" sldId="279"/>
            <ac:spMk id="9" creationId="{B36567CF-5AF5-4F2F-C976-D7D668DCBD88}"/>
          </ac:spMkLst>
        </pc:spChg>
        <pc:spChg chg="add mod">
          <ac:chgData name="Raymer, Michael L." userId="96c2fb1d-e79c-4ca3-9876-783e98fdd04a" providerId="ADAL" clId="{228BB2D8-8609-4A39-8DCC-62D7AB5D9C22}" dt="2024-05-17T19:10:30.953" v="8967" actId="6549"/>
          <ac:spMkLst>
            <pc:docMk/>
            <pc:sldMk cId="889232008" sldId="279"/>
            <ac:spMk id="10" creationId="{9394A88F-9305-43D0-D152-0615A048AA4C}"/>
          </ac:spMkLst>
        </pc:spChg>
        <pc:spChg chg="add mod">
          <ac:chgData name="Raymer, Michael L." userId="96c2fb1d-e79c-4ca3-9876-783e98fdd04a" providerId="ADAL" clId="{228BB2D8-8609-4A39-8DCC-62D7AB5D9C22}" dt="2024-05-17T19:10:32.692" v="8968" actId="6549"/>
          <ac:spMkLst>
            <pc:docMk/>
            <pc:sldMk cId="889232008" sldId="279"/>
            <ac:spMk id="11" creationId="{73AD6DC3-D5FF-7715-A69E-84B211FA02B7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2" creationId="{7CFE8F36-FD7F-6BAC-46BC-757DF31CEDE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3" creationId="{467E3F6D-B06D-DB26-D06F-0F389EDBE58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4" creationId="{1F58ECAC-D0EA-B94C-F26D-10174775F83E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5" creationId="{05D77D09-8245-C751-9B52-41CCF6D5297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6" creationId="{50AB3936-C2CE-99D6-FD81-1F6F343ACCB5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7" creationId="{528788FE-F6A6-3CE7-9193-39EF509BC8A4}"/>
          </ac:spMkLst>
        </pc:spChg>
        <pc:spChg chg="add mod">
          <ac:chgData name="Raymer, Michael L." userId="96c2fb1d-e79c-4ca3-9876-783e98fdd04a" providerId="ADAL" clId="{228BB2D8-8609-4A39-8DCC-62D7AB5D9C22}" dt="2024-05-17T19:10:44.864" v="8986" actId="1036"/>
          <ac:spMkLst>
            <pc:docMk/>
            <pc:sldMk cId="889232008" sldId="279"/>
            <ac:spMk id="18" creationId="{E44E3335-921B-4C15-58EA-19032610D415}"/>
          </ac:spMkLst>
        </pc:spChg>
        <pc:spChg chg="add mod">
          <ac:chgData name="Raymer, Michael L." userId="96c2fb1d-e79c-4ca3-9876-783e98fdd04a" providerId="ADAL" clId="{228BB2D8-8609-4A39-8DCC-62D7AB5D9C22}" dt="2024-05-17T19:10:37.319" v="8985" actId="1037"/>
          <ac:spMkLst>
            <pc:docMk/>
            <pc:sldMk cId="889232008" sldId="279"/>
            <ac:spMk id="19" creationId="{A05E7CF8-06E1-C885-10E2-BCE97A4F604A}"/>
          </ac:spMkLst>
        </pc:spChg>
        <pc:spChg chg="add del mod">
          <ac:chgData name="Raymer, Michael L." userId="96c2fb1d-e79c-4ca3-9876-783e98fdd04a" providerId="ADAL" clId="{228BB2D8-8609-4A39-8DCC-62D7AB5D9C22}" dt="2024-05-17T19:08:50.574" v="8842" actId="478"/>
          <ac:spMkLst>
            <pc:docMk/>
            <pc:sldMk cId="889232008" sldId="279"/>
            <ac:spMk id="20" creationId="{10E7E8C4-8754-3671-BF22-48857A0D075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1" creationId="{DF3E0EE4-BB19-460D-79F0-2C82DA9B8351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2" creationId="{5735800C-A2E9-EBAD-0781-559E4585CDD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3" creationId="{C53835F6-B296-3D19-87BB-65EA70476963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4" creationId="{F3CA5E48-84F1-7E05-035A-A3E8086B588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5" creationId="{E4945A96-11B4-5441-3004-0F6B05DC326A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6" creationId="{A78CA276-C479-04AC-22A2-430F1951A720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7" creationId="{AADC0137-D606-CF69-10B8-01D2A89CB39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8" creationId="{E50B5FA3-BF27-FAF1-0680-66085098623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9" creationId="{1007D77B-5B2F-E850-B7D8-1CE6B925D79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0" creationId="{03AED2CB-3E6D-22F5-91A1-7EAEE98F9AB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1" creationId="{94B4E448-046B-4376-C788-9E7AD3BFED76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2" creationId="{746DA7FB-A4FD-FFA6-AC2C-5E39148747E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3" creationId="{65510964-01B9-24E3-CFE4-DCC42939C92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4" creationId="{F7763600-F6D2-8A7E-5666-65A7F5B7A92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5" creationId="{18456D90-C04C-CF82-3458-E73034C40FC8}"/>
          </ac:spMkLst>
        </pc:spChg>
        <pc:spChg chg="add del mod">
          <ac:chgData name="Raymer, Michael L." userId="96c2fb1d-e79c-4ca3-9876-783e98fdd04a" providerId="ADAL" clId="{228BB2D8-8609-4A39-8DCC-62D7AB5D9C22}" dt="2024-05-17T19:07:55.946" v="8835" actId="478"/>
          <ac:spMkLst>
            <pc:docMk/>
            <pc:sldMk cId="889232008" sldId="279"/>
            <ac:spMk id="37" creationId="{04FEEB13-0F78-A3D5-0E70-D05DA7B41D9F}"/>
          </ac:spMkLst>
        </pc:spChg>
        <pc:spChg chg="add mod">
          <ac:chgData name="Raymer, Michael L." userId="96c2fb1d-e79c-4ca3-9876-783e98fdd04a" providerId="ADAL" clId="{228BB2D8-8609-4A39-8DCC-62D7AB5D9C22}" dt="2024-05-17T19:10:02.130" v="8962" actId="1036"/>
          <ac:spMkLst>
            <pc:docMk/>
            <pc:sldMk cId="889232008" sldId="279"/>
            <ac:spMk id="38" creationId="{631C6D70-52F9-B298-6658-BA32D36F5111}"/>
          </ac:spMkLst>
        </pc:spChg>
        <pc:grpChg chg="add mod">
          <ac:chgData name="Raymer, Michael L." userId="96c2fb1d-e79c-4ca3-9876-783e98fdd04a" providerId="ADAL" clId="{228BB2D8-8609-4A39-8DCC-62D7AB5D9C22}" dt="2024-05-17T19:01:42.309" v="8821" actId="1076"/>
          <ac:grpSpMkLst>
            <pc:docMk/>
            <pc:sldMk cId="889232008" sldId="279"/>
            <ac:grpSpMk id="36" creationId="{35B80D8C-AD34-879B-A848-9F680B130758}"/>
          </ac:grpSpMkLst>
        </pc:gr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579398510" sldId="279"/>
        </pc:sldMkLst>
      </pc:sldChg>
      <pc:sldChg chg="modSp add mod">
        <pc:chgData name="Raymer, Michael L." userId="96c2fb1d-e79c-4ca3-9876-783e98fdd04a" providerId="ADAL" clId="{228BB2D8-8609-4A39-8DCC-62D7AB5D9C22}" dt="2024-05-17T19:11:18.883" v="8994" actId="20577"/>
        <pc:sldMkLst>
          <pc:docMk/>
          <pc:sldMk cId="2691450971" sldId="280"/>
        </pc:sldMkLst>
        <pc:spChg chg="mod">
          <ac:chgData name="Raymer, Michael L." userId="96c2fb1d-e79c-4ca3-9876-783e98fdd04a" providerId="ADAL" clId="{228BB2D8-8609-4A39-8DCC-62D7AB5D9C22}" dt="2024-05-17T19:11:18.883" v="8994" actId="20577"/>
          <ac:spMkLst>
            <pc:docMk/>
            <pc:sldMk cId="2691450971" sldId="280"/>
            <ac:spMk id="2" creationId="{6A96D49C-C8BB-3F39-9511-46CDF31A717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299978" sldId="28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037217108" sldId="281"/>
        </pc:sldMkLst>
      </pc:sldChg>
      <pc:sldChg chg="modSp new del mod">
        <pc:chgData name="Raymer, Michael L." userId="96c2fb1d-e79c-4ca3-9876-783e98fdd04a" providerId="ADAL" clId="{228BB2D8-8609-4A39-8DCC-62D7AB5D9C22}" dt="2024-05-17T19:14:47.972" v="9092" actId="47"/>
        <pc:sldMkLst>
          <pc:docMk/>
          <pc:sldMk cId="3338654160" sldId="281"/>
        </pc:sldMkLst>
        <pc:spChg chg="mod">
          <ac:chgData name="Raymer, Michael L." userId="96c2fb1d-e79c-4ca3-9876-783e98fdd04a" providerId="ADAL" clId="{228BB2D8-8609-4A39-8DCC-62D7AB5D9C22}" dt="2024-05-17T19:11:53.780" v="9021" actId="20577"/>
          <ac:spMkLst>
            <pc:docMk/>
            <pc:sldMk cId="3338654160" sldId="281"/>
            <ac:spMk id="2" creationId="{EA5424D8-525D-DFD8-3AE1-AD320A639009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976451640" sldId="282"/>
        </pc:sldMkLst>
      </pc:sldChg>
      <pc:sldChg chg="modSp add mod modNotesTx">
        <pc:chgData name="Raymer, Michael L." userId="96c2fb1d-e79c-4ca3-9876-783e98fdd04a" providerId="ADAL" clId="{228BB2D8-8609-4A39-8DCC-62D7AB5D9C22}" dt="2024-05-17T19:13:45.349" v="9090" actId="20577"/>
        <pc:sldMkLst>
          <pc:docMk/>
          <pc:sldMk cId="3924944135" sldId="282"/>
        </pc:sldMkLst>
        <pc:spChg chg="mod">
          <ac:chgData name="Raymer, Michael L." userId="96c2fb1d-e79c-4ca3-9876-783e98fdd04a" providerId="ADAL" clId="{228BB2D8-8609-4A39-8DCC-62D7AB5D9C22}" dt="2024-05-17T19:12:55.113" v="9046" actId="20577"/>
          <ac:spMkLst>
            <pc:docMk/>
            <pc:sldMk cId="3924944135" sldId="282"/>
            <ac:spMk id="2" creationId="{C307BA48-5DC7-DC6C-056A-BC6C68246AB2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29403444" sldId="283"/>
        </pc:sldMkLst>
      </pc:sldChg>
      <pc:sldChg chg="addSp delSp modSp add mod modNotesTx">
        <pc:chgData name="Raymer, Michael L." userId="96c2fb1d-e79c-4ca3-9876-783e98fdd04a" providerId="ADAL" clId="{228BB2D8-8609-4A39-8DCC-62D7AB5D9C22}" dt="2024-05-17T19:16:34.183" v="9224" actId="20577"/>
        <pc:sldMkLst>
          <pc:docMk/>
          <pc:sldMk cId="604036607" sldId="283"/>
        </pc:sldMkLst>
        <pc:spChg chg="mod">
          <ac:chgData name="Raymer, Michael L." userId="96c2fb1d-e79c-4ca3-9876-783e98fdd04a" providerId="ADAL" clId="{228BB2D8-8609-4A39-8DCC-62D7AB5D9C22}" dt="2024-05-17T19:15:45.457" v="9149" actId="20577"/>
          <ac:spMkLst>
            <pc:docMk/>
            <pc:sldMk cId="604036607" sldId="283"/>
            <ac:spMk id="7" creationId="{1B607B8C-4079-8085-E519-A4BDEE4BFCE1}"/>
          </ac:spMkLst>
        </pc:spChg>
        <pc:picChg chg="add mod">
          <ac:chgData name="Raymer, Michael L." userId="96c2fb1d-e79c-4ca3-9876-783e98fdd04a" providerId="ADAL" clId="{228BB2D8-8609-4A39-8DCC-62D7AB5D9C22}" dt="2024-05-17T19:15:12.715" v="9108" actId="1038"/>
          <ac:picMkLst>
            <pc:docMk/>
            <pc:sldMk cId="604036607" sldId="283"/>
            <ac:picMk id="5" creationId="{9637D512-7F82-F611-64E6-782B5A46C2DE}"/>
          </ac:picMkLst>
        </pc:picChg>
        <pc:picChg chg="del">
          <ac:chgData name="Raymer, Michael L." userId="96c2fb1d-e79c-4ca3-9876-783e98fdd04a" providerId="ADAL" clId="{228BB2D8-8609-4A39-8DCC-62D7AB5D9C22}" dt="2024-05-17T19:14:58.921" v="9094" actId="478"/>
          <ac:picMkLst>
            <pc:docMk/>
            <pc:sldMk cId="604036607" sldId="283"/>
            <ac:picMk id="1026" creationId="{E118822E-8BBD-C6B0-D5AB-5BC76BD0AEFC}"/>
          </ac:picMkLst>
        </pc:pic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9" creationId="{6FF3F4BD-2F97-A798-BAD4-6C53F6686FBD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0" creationId="{A3D1E614-3EE9-F84F-3223-CF9D74A2D384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3" creationId="{274002DF-F0E5-CF17-024B-3E4B517279A3}"/>
          </ac:cxnSpMkLst>
        </pc:cxnChg>
        <pc:cxnChg chg="del mod">
          <ac:chgData name="Raymer, Michael L." userId="96c2fb1d-e79c-4ca3-9876-783e98fdd04a" providerId="ADAL" clId="{228BB2D8-8609-4A39-8DCC-62D7AB5D9C22}" dt="2024-05-17T19:15:51.280" v="9150" actId="478"/>
          <ac:cxnSpMkLst>
            <pc:docMk/>
            <pc:sldMk cId="604036607" sldId="283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699328076" sldId="284"/>
        </pc:sldMkLst>
      </pc:sldChg>
      <pc:sldChg chg="addSp delSp modSp new mod">
        <pc:chgData name="Raymer, Michael L." userId="96c2fb1d-e79c-4ca3-9876-783e98fdd04a" providerId="ADAL" clId="{228BB2D8-8609-4A39-8DCC-62D7AB5D9C22}" dt="2024-05-17T19:19:05.605" v="9276" actId="1076"/>
        <pc:sldMkLst>
          <pc:docMk/>
          <pc:sldMk cId="3929657406" sldId="284"/>
        </pc:sldMkLst>
        <pc:spChg chg="mod">
          <ac:chgData name="Raymer, Michael L." userId="96c2fb1d-e79c-4ca3-9876-783e98fdd04a" providerId="ADAL" clId="{228BB2D8-8609-4A39-8DCC-62D7AB5D9C22}" dt="2024-05-17T19:17:15.348" v="9254" actId="20577"/>
          <ac:spMkLst>
            <pc:docMk/>
            <pc:sldMk cId="3929657406" sldId="284"/>
            <ac:spMk id="2" creationId="{4301CF7B-DA1E-F0E6-65C3-5D22AB10B79A}"/>
          </ac:spMkLst>
        </pc:spChg>
        <pc:spChg chg="del">
          <ac:chgData name="Raymer, Michael L." userId="96c2fb1d-e79c-4ca3-9876-783e98fdd04a" providerId="ADAL" clId="{228BB2D8-8609-4A39-8DCC-62D7AB5D9C22}" dt="2024-05-17T19:18:29.453" v="9255" actId="478"/>
          <ac:spMkLst>
            <pc:docMk/>
            <pc:sldMk cId="3929657406" sldId="284"/>
            <ac:spMk id="3" creationId="{02545478-ECA8-E579-D695-F336B48A865D}"/>
          </ac:spMkLst>
        </pc:spChg>
        <pc:spChg chg="add mod">
          <ac:chgData name="Raymer, Michael L." userId="96c2fb1d-e79c-4ca3-9876-783e98fdd04a" providerId="ADAL" clId="{228BB2D8-8609-4A39-8DCC-62D7AB5D9C22}" dt="2024-05-17T19:19:05.605" v="9276" actId="1076"/>
          <ac:spMkLst>
            <pc:docMk/>
            <pc:sldMk cId="3929657406" sldId="284"/>
            <ac:spMk id="7" creationId="{702DC51D-9EB7-ED40-8C92-B5C5E12A4F13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19:25:16.612" v="9335" actId="1076"/>
        <pc:sldMkLst>
          <pc:docMk/>
          <pc:sldMk cId="1669647860" sldId="285"/>
        </pc:sldMkLst>
        <pc:spChg chg="mod">
          <ac:chgData name="Raymer, Michael L." userId="96c2fb1d-e79c-4ca3-9876-783e98fdd04a" providerId="ADAL" clId="{228BB2D8-8609-4A39-8DCC-62D7AB5D9C22}" dt="2024-05-17T19:19:49.545" v="9287" actId="20577"/>
          <ac:spMkLst>
            <pc:docMk/>
            <pc:sldMk cId="1669647860" sldId="285"/>
            <ac:spMk id="2" creationId="{7F019B72-D9DB-72F6-FAB8-259A8E8A146A}"/>
          </ac:spMkLst>
        </pc:spChg>
        <pc:spChg chg="add mod">
          <ac:chgData name="Raymer, Michael L." userId="96c2fb1d-e79c-4ca3-9876-783e98fdd04a" providerId="ADAL" clId="{228BB2D8-8609-4A39-8DCC-62D7AB5D9C22}" dt="2024-05-17T19:25:16.612" v="9335" actId="1076"/>
          <ac:spMkLst>
            <pc:docMk/>
            <pc:sldMk cId="1669647860" sldId="285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485946" sldId="28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29969881" sldId="286"/>
        </pc:sldMkLst>
      </pc:sldChg>
      <pc:sldChg chg="new del">
        <pc:chgData name="Raymer, Michael L." userId="96c2fb1d-e79c-4ca3-9876-783e98fdd04a" providerId="ADAL" clId="{228BB2D8-8609-4A39-8DCC-62D7AB5D9C22}" dt="2024-05-17T19:26:24.899" v="9338" actId="47"/>
        <pc:sldMkLst>
          <pc:docMk/>
          <pc:sldMk cId="2339996520" sldId="286"/>
        </pc:sldMkLst>
      </pc:sldChg>
      <pc:sldChg chg="modSp add mod modNotesTx">
        <pc:chgData name="Raymer, Michael L." userId="96c2fb1d-e79c-4ca3-9876-783e98fdd04a" providerId="ADAL" clId="{228BB2D8-8609-4A39-8DCC-62D7AB5D9C22}" dt="2024-05-17T19:30:12.716" v="9531" actId="20577"/>
        <pc:sldMkLst>
          <pc:docMk/>
          <pc:sldMk cId="708797500" sldId="287"/>
        </pc:sldMkLst>
        <pc:spChg chg="mod">
          <ac:chgData name="Raymer, Michael L." userId="96c2fb1d-e79c-4ca3-9876-783e98fdd04a" providerId="ADAL" clId="{228BB2D8-8609-4A39-8DCC-62D7AB5D9C22}" dt="2024-05-17T19:29:22.890" v="9438" actId="1035"/>
          <ac:spMkLst>
            <pc:docMk/>
            <pc:sldMk cId="708797500" sldId="287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861623932" sldId="287"/>
        </pc:sldMkLst>
      </pc:sldChg>
      <pc:sldChg chg="addSp modSp new mod modClrScheme chgLayout modNotesTx">
        <pc:chgData name="Raymer, Michael L." userId="96c2fb1d-e79c-4ca3-9876-783e98fdd04a" providerId="ADAL" clId="{228BB2D8-8609-4A39-8DCC-62D7AB5D9C22}" dt="2024-05-17T20:47:24.827" v="11874" actId="20577"/>
        <pc:sldMkLst>
          <pc:docMk/>
          <pc:sldMk cId="2170741817" sldId="288"/>
        </pc:sldMkLst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2" creationId="{11107BA8-8713-2404-9262-79F6C669A754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3" creationId="{0CE37708-BC52-3B3E-4046-17D71607021B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4" creationId="{92F119B7-8427-C92C-E56A-7C01AE819222}"/>
          </ac:spMkLst>
        </pc:spChg>
        <pc:spChg chg="add mod ord">
          <ac:chgData name="Raymer, Michael L." userId="96c2fb1d-e79c-4ca3-9876-783e98fdd04a" providerId="ADAL" clId="{228BB2D8-8609-4A39-8DCC-62D7AB5D9C22}" dt="2024-05-17T19:38:18.818" v="10107"/>
          <ac:spMkLst>
            <pc:docMk/>
            <pc:sldMk cId="2170741817" sldId="288"/>
            <ac:spMk id="5" creationId="{B6E0E5CD-C712-C674-3F02-B2BF6194074D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37:32.581" v="10103" actId="20577"/>
        <pc:sldMkLst>
          <pc:docMk/>
          <pc:sldMk cId="3583595505" sldId="289"/>
        </pc:sldMkLst>
        <pc:spChg chg="mod">
          <ac:chgData name="Raymer, Michael L." userId="96c2fb1d-e79c-4ca3-9876-783e98fdd04a" providerId="ADAL" clId="{228BB2D8-8609-4A39-8DCC-62D7AB5D9C22}" dt="2024-05-17T19:36:25.581" v="10083" actId="20577"/>
          <ac:spMkLst>
            <pc:docMk/>
            <pc:sldMk cId="3583595505" sldId="289"/>
            <ac:spMk id="2" creationId="{CA05B114-C331-59B7-C9C6-E08D15A54AEC}"/>
          </ac:spMkLst>
        </pc:spChg>
        <pc:spChg chg="del">
          <ac:chgData name="Raymer, Michael L." userId="96c2fb1d-e79c-4ca3-9876-783e98fdd04a" providerId="ADAL" clId="{228BB2D8-8609-4A39-8DCC-62D7AB5D9C22}" dt="2024-05-17T19:36:28.520" v="10084" actId="478"/>
          <ac:spMkLst>
            <pc:docMk/>
            <pc:sldMk cId="3583595505" sldId="289"/>
            <ac:spMk id="3" creationId="{8490EFDF-D7E0-13EA-CCE7-EA887EADB393}"/>
          </ac:spMkLst>
        </pc:spChg>
        <pc:spChg chg="add mod">
          <ac:chgData name="Raymer, Michael L." userId="96c2fb1d-e79c-4ca3-9876-783e98fdd04a" providerId="ADAL" clId="{228BB2D8-8609-4A39-8DCC-62D7AB5D9C22}" dt="2024-05-17T19:37:32.581" v="10103" actId="20577"/>
          <ac:spMkLst>
            <pc:docMk/>
            <pc:sldMk cId="3583595505" sldId="289"/>
            <ac:spMk id="7" creationId="{A91B9B11-2EC9-4D92-4F41-D79C9861426C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42:20.539" v="10146" actId="1076"/>
        <pc:sldMkLst>
          <pc:docMk/>
          <pc:sldMk cId="55731807" sldId="290"/>
        </pc:sldMkLst>
        <pc:spChg chg="mod">
          <ac:chgData name="Raymer, Michael L." userId="96c2fb1d-e79c-4ca3-9876-783e98fdd04a" providerId="ADAL" clId="{228BB2D8-8609-4A39-8DCC-62D7AB5D9C22}" dt="2024-05-17T19:39:02.257" v="10135" actId="20577"/>
          <ac:spMkLst>
            <pc:docMk/>
            <pc:sldMk cId="55731807" sldId="290"/>
            <ac:spMk id="2" creationId="{66F90E69-F63E-8AF8-AC62-197B5BEF7BBA}"/>
          </ac:spMkLst>
        </pc:spChg>
        <pc:spChg chg="del">
          <ac:chgData name="Raymer, Michael L." userId="96c2fb1d-e79c-4ca3-9876-783e98fdd04a" providerId="ADAL" clId="{228BB2D8-8609-4A39-8DCC-62D7AB5D9C22}" dt="2024-05-17T19:39:13.148" v="10136" actId="478"/>
          <ac:spMkLst>
            <pc:docMk/>
            <pc:sldMk cId="55731807" sldId="290"/>
            <ac:spMk id="3" creationId="{8E013470-3885-9E4B-8FB3-8F046073CB0A}"/>
          </ac:spMkLst>
        </pc:sp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7" creationId="{CA9B6DAA-9D1A-8ACE-1A22-2E62D5DE005A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9" creationId="{22750069-A8C4-6499-146C-64BC61B940B9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1" creationId="{DB29DC18-E570-E15F-A5A2-17EA3CC82FB7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3" creationId="{F3AAE67E-CC47-2D27-9770-588784B72E35}"/>
          </ac:picMkLst>
        </pc:picChg>
      </pc:sldChg>
      <pc:sldChg chg="addSp delSp modSp new mod modClrScheme chgLayout">
        <pc:chgData name="Raymer, Michael L." userId="96c2fb1d-e79c-4ca3-9876-783e98fdd04a" providerId="ADAL" clId="{228BB2D8-8609-4A39-8DCC-62D7AB5D9C22}" dt="2024-05-17T19:52:16.134" v="10289" actId="20577"/>
        <pc:sldMkLst>
          <pc:docMk/>
          <pc:sldMk cId="2296937998" sldId="291"/>
        </pc:sldMkLst>
        <pc:spChg chg="mod ord">
          <ac:chgData name="Raymer, Michael L." userId="96c2fb1d-e79c-4ca3-9876-783e98fdd04a" providerId="ADAL" clId="{228BB2D8-8609-4A39-8DCC-62D7AB5D9C22}" dt="2024-05-17T19:52:16.134" v="10289" actId="20577"/>
          <ac:spMkLst>
            <pc:docMk/>
            <pc:sldMk cId="2296937998" sldId="291"/>
            <ac:spMk id="2" creationId="{F546B3A8-4923-8F7C-8CC3-9B16DB4AA80E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3" creationId="{BA693A87-3BFB-9A18-B49A-424B554009BA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4" creationId="{BDF81722-35C2-8D4C-33FE-45BBA78D03AA}"/>
          </ac:spMkLst>
        </pc:spChg>
        <pc:spChg chg="add mod ord">
          <ac:chgData name="Raymer, Michael L." userId="96c2fb1d-e79c-4ca3-9876-783e98fdd04a" providerId="ADAL" clId="{228BB2D8-8609-4A39-8DCC-62D7AB5D9C22}" dt="2024-05-17T19:52:08.056" v="10288" actId="1037"/>
          <ac:spMkLst>
            <pc:docMk/>
            <pc:sldMk cId="2296937998" sldId="291"/>
            <ac:spMk id="5" creationId="{0A16A484-D507-10B6-A8AC-940B394BD9EE}"/>
          </ac:spMkLst>
        </pc:spChg>
        <pc:grpChg chg="add mod">
          <ac:chgData name="Raymer, Michael L." userId="96c2fb1d-e79c-4ca3-9876-783e98fdd04a" providerId="ADAL" clId="{228BB2D8-8609-4A39-8DCC-62D7AB5D9C22}" dt="2024-05-17T19:52:08.056" v="10288" actId="1037"/>
          <ac:grpSpMkLst>
            <pc:docMk/>
            <pc:sldMk cId="2296937998" sldId="291"/>
            <ac:grpSpMk id="8" creationId="{692D7F57-2EB3-2C64-3182-DD5EB88CD9B2}"/>
          </ac:grpSpMkLst>
        </pc:grpChg>
        <pc:picChg chg="add del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7" creationId="{2F69B6C6-224A-1A95-5F46-53AB548C59CF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194" creationId="{AA6036B4-9378-A3B6-B842-F2A92275271E}"/>
          </ac:picMkLst>
        </pc:picChg>
        <pc:picChg chg="add del mod">
          <ac:chgData name="Raymer, Michael L." userId="96c2fb1d-e79c-4ca3-9876-783e98fdd04a" providerId="ADAL" clId="{228BB2D8-8609-4A39-8DCC-62D7AB5D9C22}" dt="2024-05-17T19:48:07.181" v="10233" actId="478"/>
          <ac:picMkLst>
            <pc:docMk/>
            <pc:sldMk cId="2296937998" sldId="291"/>
            <ac:picMk id="8196" creationId="{BDE52642-F07F-B78D-418E-848D352AA64E}"/>
          </ac:picMkLst>
        </pc:picChg>
        <pc:picChg chg="add mod">
          <ac:chgData name="Raymer, Michael L." userId="96c2fb1d-e79c-4ca3-9876-783e98fdd04a" providerId="ADAL" clId="{228BB2D8-8609-4A39-8DCC-62D7AB5D9C22}" dt="2024-05-17T19:48:03.408" v="10231" actId="14100"/>
          <ac:picMkLst>
            <pc:docMk/>
            <pc:sldMk cId="2296937998" sldId="291"/>
            <ac:picMk id="8198" creationId="{BBABE9E4-6FD1-D2A6-C544-8013E8CD4CFE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0" creationId="{FE009790-2EDF-707D-DC20-8F51A861E4A9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2" creationId="{5B97BACC-E040-6A17-6C6F-B2AD3852C11F}"/>
          </ac:picMkLst>
        </pc:picChg>
      </pc:sldChg>
      <pc:sldChg chg="addSp delSp modSp new mod chgLayout">
        <pc:chgData name="Raymer, Michael L." userId="96c2fb1d-e79c-4ca3-9876-783e98fdd04a" providerId="ADAL" clId="{228BB2D8-8609-4A39-8DCC-62D7AB5D9C22}" dt="2024-05-17T20:04:38.142" v="10608" actId="14100"/>
        <pc:sldMkLst>
          <pc:docMk/>
          <pc:sldMk cId="1171133470" sldId="292"/>
        </pc:sldMkLst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2" creationId="{42AF876F-A18B-F3BC-D5CD-BE09DE5DDACE}"/>
          </ac:spMkLst>
        </pc:spChg>
        <pc:spChg chg="del">
          <ac:chgData name="Raymer, Michael L." userId="96c2fb1d-e79c-4ca3-9876-783e98fdd04a" providerId="ADAL" clId="{228BB2D8-8609-4A39-8DCC-62D7AB5D9C22}" dt="2024-05-17T19:54:13.195" v="10317" actId="931"/>
          <ac:spMkLst>
            <pc:docMk/>
            <pc:sldMk cId="1171133470" sldId="292"/>
            <ac:spMk id="3" creationId="{DAF91AB0-AF1B-DFA9-D728-C49EE181B193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5" creationId="{749854C3-2821-EE75-C782-15965D675096}"/>
          </ac:spMkLst>
        </pc:spChg>
        <pc:spChg chg="add del mod">
          <ac:chgData name="Raymer, Michael L." userId="96c2fb1d-e79c-4ca3-9876-783e98fdd04a" providerId="ADAL" clId="{228BB2D8-8609-4A39-8DCC-62D7AB5D9C22}" dt="2024-05-17T19:54:50.324" v="10325" actId="931"/>
          <ac:spMkLst>
            <pc:docMk/>
            <pc:sldMk cId="1171133470" sldId="292"/>
            <ac:spMk id="10" creationId="{64D603FF-7525-A226-B832-E7E77E3D4B67}"/>
          </ac:spMkLst>
        </pc:spChg>
        <pc:spChg chg="add mod">
          <ac:chgData name="Raymer, Michael L." userId="96c2fb1d-e79c-4ca3-9876-783e98fdd04a" providerId="ADAL" clId="{228BB2D8-8609-4A39-8DCC-62D7AB5D9C22}" dt="2024-05-17T20:02:06.024" v="10532" actId="14100"/>
          <ac:spMkLst>
            <pc:docMk/>
            <pc:sldMk cId="1171133470" sldId="292"/>
            <ac:spMk id="17" creationId="{83E26A12-BC42-BF51-1767-C3734385D5DC}"/>
          </ac:spMkLst>
        </pc:spChg>
        <pc:spChg chg="add mod">
          <ac:chgData name="Raymer, Michael L." userId="96c2fb1d-e79c-4ca3-9876-783e98fdd04a" providerId="ADAL" clId="{228BB2D8-8609-4A39-8DCC-62D7AB5D9C22}" dt="2024-05-17T20:03:36.893" v="10592" actId="1076"/>
          <ac:spMkLst>
            <pc:docMk/>
            <pc:sldMk cId="1171133470" sldId="292"/>
            <ac:spMk id="20" creationId="{1FBAA29A-E82A-7AD7-622E-675F7000B352}"/>
          </ac:spMkLst>
        </pc:spChg>
        <pc:spChg chg="add mod">
          <ac:chgData name="Raymer, Michael L." userId="96c2fb1d-e79c-4ca3-9876-783e98fdd04a" providerId="ADAL" clId="{228BB2D8-8609-4A39-8DCC-62D7AB5D9C22}" dt="2024-05-17T20:03:29.317" v="10591" actId="1076"/>
          <ac:spMkLst>
            <pc:docMk/>
            <pc:sldMk cId="1171133470" sldId="292"/>
            <ac:spMk id="21" creationId="{2F2CB6FD-45FA-4892-B886-3D566B4439D7}"/>
          </ac:spMkLst>
        </pc:spChg>
        <pc:graphicFrameChg chg="add mod modGraphic">
          <ac:chgData name="Raymer, Michael L." userId="96c2fb1d-e79c-4ca3-9876-783e98fdd04a" providerId="ADAL" clId="{228BB2D8-8609-4A39-8DCC-62D7AB5D9C22}" dt="2024-05-17T20:03:14.108" v="10564" actId="14734"/>
          <ac:graphicFrameMkLst>
            <pc:docMk/>
            <pc:sldMk cId="1171133470" sldId="292"/>
            <ac:graphicFrameMk id="18" creationId="{18C1B6F7-8C43-7EAA-E79A-1136FDC2086B}"/>
          </ac:graphicFrameMkLst>
        </pc:graphicFrameChg>
        <pc:picChg chg="add del mod ord">
          <ac:chgData name="Raymer, Michael L." userId="96c2fb1d-e79c-4ca3-9876-783e98fdd04a" providerId="ADAL" clId="{228BB2D8-8609-4A39-8DCC-62D7AB5D9C22}" dt="2024-05-17T19:58:19.657" v="10344" actId="700"/>
          <ac:picMkLst>
            <pc:docMk/>
            <pc:sldMk cId="1171133470" sldId="292"/>
            <ac:picMk id="7" creationId="{32C5A608-D28E-A61F-BE43-E9560855CDF6}"/>
          </ac:picMkLst>
        </pc:picChg>
        <pc:picChg chg="add del mod">
          <ac:chgData name="Raymer, Michael L." userId="96c2fb1d-e79c-4ca3-9876-783e98fdd04a" providerId="ADAL" clId="{228BB2D8-8609-4A39-8DCC-62D7AB5D9C22}" dt="2024-05-17T19:55:10.559" v="10330" actId="478"/>
          <ac:picMkLst>
            <pc:docMk/>
            <pc:sldMk cId="1171133470" sldId="292"/>
            <ac:picMk id="9" creationId="{BC59DAC9-BD7E-D3DA-7285-288098F5CA00}"/>
          </ac:picMkLst>
        </pc:picChg>
        <pc:picChg chg="add mod">
          <ac:chgData name="Raymer, Michael L." userId="96c2fb1d-e79c-4ca3-9876-783e98fdd04a" providerId="ADAL" clId="{228BB2D8-8609-4A39-8DCC-62D7AB5D9C22}" dt="2024-05-17T19:54:50.324" v="10325" actId="931"/>
          <ac:picMkLst>
            <pc:docMk/>
            <pc:sldMk cId="1171133470" sldId="292"/>
            <ac:picMk id="12" creationId="{47D50452-21DC-4721-2212-50F07A244338}"/>
          </ac:picMkLst>
        </pc:picChg>
        <pc:picChg chg="add mod">
          <ac:chgData name="Raymer, Michael L." userId="96c2fb1d-e79c-4ca3-9876-783e98fdd04a" providerId="ADAL" clId="{228BB2D8-8609-4A39-8DCC-62D7AB5D9C22}" dt="2024-05-17T19:55:50.275" v="10340" actId="1035"/>
          <ac:picMkLst>
            <pc:docMk/>
            <pc:sldMk cId="1171133470" sldId="292"/>
            <ac:picMk id="14" creationId="{1D60877E-14F2-25C4-159C-FCD8E70BF203}"/>
          </ac:picMkLst>
        </pc:picChg>
        <pc:cxnChg chg="add mod">
          <ac:chgData name="Raymer, Michael L." userId="96c2fb1d-e79c-4ca3-9876-783e98fdd04a" providerId="ADAL" clId="{228BB2D8-8609-4A39-8DCC-62D7AB5D9C22}" dt="2024-05-17T19:56:13.186" v="10342" actId="1582"/>
          <ac:cxnSpMkLst>
            <pc:docMk/>
            <pc:sldMk cId="1171133470" sldId="292"/>
            <ac:cxnSpMk id="16" creationId="{83B062A5-61D7-6332-A015-8675FC4F3DA8}"/>
          </ac:cxnSpMkLst>
        </pc:cxnChg>
        <pc:cxnChg chg="add mod">
          <ac:chgData name="Raymer, Michael L." userId="96c2fb1d-e79c-4ca3-9876-783e98fdd04a" providerId="ADAL" clId="{228BB2D8-8609-4A39-8DCC-62D7AB5D9C22}" dt="2024-05-17T20:04:05.917" v="10600" actId="1037"/>
          <ac:cxnSpMkLst>
            <pc:docMk/>
            <pc:sldMk cId="1171133470" sldId="292"/>
            <ac:cxnSpMk id="23" creationId="{82FFA2C1-1946-D192-C2FA-E38B40FE09CA}"/>
          </ac:cxnSpMkLst>
        </pc:cxnChg>
        <pc:cxnChg chg="add mod">
          <ac:chgData name="Raymer, Michael L." userId="96c2fb1d-e79c-4ca3-9876-783e98fdd04a" providerId="ADAL" clId="{228BB2D8-8609-4A39-8DCC-62D7AB5D9C22}" dt="2024-05-17T20:04:31.734" v="10605" actId="14100"/>
          <ac:cxnSpMkLst>
            <pc:docMk/>
            <pc:sldMk cId="1171133470" sldId="292"/>
            <ac:cxnSpMk id="25" creationId="{F6D84A8E-6A76-4CB0-BDEB-C6B6DB47942D}"/>
          </ac:cxnSpMkLst>
        </pc:cxnChg>
        <pc:cxnChg chg="add mod">
          <ac:chgData name="Raymer, Michael L." userId="96c2fb1d-e79c-4ca3-9876-783e98fdd04a" providerId="ADAL" clId="{228BB2D8-8609-4A39-8DCC-62D7AB5D9C22}" dt="2024-05-17T20:04:38.142" v="10608" actId="14100"/>
          <ac:cxnSpMkLst>
            <pc:docMk/>
            <pc:sldMk cId="1171133470" sldId="292"/>
            <ac:cxnSpMk id="30" creationId="{4BBDE63F-3986-D858-1FA6-76F48AA81D83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20:09:58.332" v="10698" actId="14100"/>
        <pc:sldMkLst>
          <pc:docMk/>
          <pc:sldMk cId="1946935735" sldId="293"/>
        </pc:sldMkLst>
        <pc:spChg chg="mod">
          <ac:chgData name="Raymer, Michael L." userId="96c2fb1d-e79c-4ca3-9876-783e98fdd04a" providerId="ADAL" clId="{228BB2D8-8609-4A39-8DCC-62D7AB5D9C22}" dt="2024-05-17T20:07:51.631" v="10619" actId="20577"/>
          <ac:spMkLst>
            <pc:docMk/>
            <pc:sldMk cId="1946935735" sldId="293"/>
            <ac:spMk id="2" creationId="{5263270E-A30D-4F15-C212-2BA282615920}"/>
          </ac:spMkLst>
        </pc:spChg>
        <pc:spChg chg="del">
          <ac:chgData name="Raymer, Michael L." userId="96c2fb1d-e79c-4ca3-9876-783e98fdd04a" providerId="ADAL" clId="{228BB2D8-8609-4A39-8DCC-62D7AB5D9C22}" dt="2024-05-17T20:07:54.903" v="10620" actId="478"/>
          <ac:spMkLst>
            <pc:docMk/>
            <pc:sldMk cId="1946935735" sldId="293"/>
            <ac:spMk id="3" creationId="{2ACCE6E3-91D3-3E93-6503-8AA6561E4591}"/>
          </ac:spMkLst>
        </pc:spChg>
        <pc:spChg chg="add mod">
          <ac:chgData name="Raymer, Michael L." userId="96c2fb1d-e79c-4ca3-9876-783e98fdd04a" providerId="ADAL" clId="{228BB2D8-8609-4A39-8DCC-62D7AB5D9C22}" dt="2024-05-17T20:09:16.122" v="10691" actId="1036"/>
          <ac:spMkLst>
            <pc:docMk/>
            <pc:sldMk cId="1946935735" sldId="293"/>
            <ac:spMk id="7" creationId="{A0EF9D72-3495-29AB-2D06-D79FB3ADFDAD}"/>
          </ac:spMkLst>
        </pc:spChg>
        <pc:cxnChg chg="add mod">
          <ac:chgData name="Raymer, Michael L." userId="96c2fb1d-e79c-4ca3-9876-783e98fdd04a" providerId="ADAL" clId="{228BB2D8-8609-4A39-8DCC-62D7AB5D9C22}" dt="2024-05-17T20:09:46.148" v="10695" actId="208"/>
          <ac:cxnSpMkLst>
            <pc:docMk/>
            <pc:sldMk cId="1946935735" sldId="293"/>
            <ac:cxnSpMk id="9" creationId="{9B5B4B32-54F8-91A3-0AFB-6CEEA3642DCD}"/>
          </ac:cxnSpMkLst>
        </pc:cxnChg>
        <pc:cxnChg chg="add mod">
          <ac:chgData name="Raymer, Michael L." userId="96c2fb1d-e79c-4ca3-9876-783e98fdd04a" providerId="ADAL" clId="{228BB2D8-8609-4A39-8DCC-62D7AB5D9C22}" dt="2024-05-17T20:09:58.332" v="10698" actId="14100"/>
          <ac:cxnSpMkLst>
            <pc:docMk/>
            <pc:sldMk cId="1946935735" sldId="293"/>
            <ac:cxnSpMk id="11" creationId="{43F2157F-A000-8516-3245-2C52AA4E4316}"/>
          </ac:cxnSpMkLst>
        </pc:cxnChg>
      </pc:sldChg>
      <pc:sldChg chg="addSp delSp modSp add mod modClrScheme chgLayout">
        <pc:chgData name="Raymer, Michael L." userId="96c2fb1d-e79c-4ca3-9876-783e98fdd04a" providerId="ADAL" clId="{228BB2D8-8609-4A39-8DCC-62D7AB5D9C22}" dt="2024-05-17T20:13:27.489" v="10894" actId="20577"/>
        <pc:sldMkLst>
          <pc:docMk/>
          <pc:sldMk cId="2437916281" sldId="294"/>
        </pc:sldMkLst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2" creationId="{42AF876F-A18B-F3BC-D5CD-BE09DE5DDACE}"/>
          </ac:spMkLst>
        </pc:spChg>
        <pc:spChg chg="add del mo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3" creationId="{A53623B3-DDB9-0FBA-DA69-10FD140A3C7D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5" creationId="{749854C3-2821-EE75-C782-15965D675096}"/>
          </ac:spMkLst>
        </pc:spChg>
        <pc:spChg chg="add mod">
          <ac:chgData name="Raymer, Michael L." userId="96c2fb1d-e79c-4ca3-9876-783e98fdd04a" providerId="ADAL" clId="{228BB2D8-8609-4A39-8DCC-62D7AB5D9C22}" dt="2024-05-17T20:13:20.892" v="10891" actId="1076"/>
          <ac:spMkLst>
            <pc:docMk/>
            <pc:sldMk cId="2437916281" sldId="294"/>
            <ac:spMk id="9" creationId="{8C13AD75-86FA-FE60-FC41-FF7DA98E3565}"/>
          </ac:spMkLst>
        </pc:spChg>
        <pc:spChg chg="add del mod">
          <ac:chgData name="Raymer, Michael L." userId="96c2fb1d-e79c-4ca3-9876-783e98fdd04a" providerId="ADAL" clId="{228BB2D8-8609-4A39-8DCC-62D7AB5D9C22}" dt="2024-05-17T20:13:27.489" v="10894" actId="20577"/>
          <ac:spMkLst>
            <pc:docMk/>
            <pc:sldMk cId="2437916281" sldId="294"/>
            <ac:spMk id="17" creationId="{83E26A12-BC42-BF51-1767-C3734385D5DC}"/>
          </ac:spMkLst>
        </pc:spChg>
        <pc:spChg chg="del">
          <ac:chgData name="Raymer, Michael L." userId="96c2fb1d-e79c-4ca3-9876-783e98fdd04a" providerId="ADAL" clId="{228BB2D8-8609-4A39-8DCC-62D7AB5D9C22}" dt="2024-05-17T20:11:49.259" v="10771" actId="478"/>
          <ac:spMkLst>
            <pc:docMk/>
            <pc:sldMk cId="2437916281" sldId="294"/>
            <ac:spMk id="20" creationId="{1FBAA29A-E82A-7AD7-622E-675F7000B352}"/>
          </ac:spMkLst>
        </pc:spChg>
        <pc:spChg chg="del">
          <ac:chgData name="Raymer, Michael L." userId="96c2fb1d-e79c-4ca3-9876-783e98fdd04a" providerId="ADAL" clId="{228BB2D8-8609-4A39-8DCC-62D7AB5D9C22}" dt="2024-05-17T20:11:42.533" v="10768" actId="478"/>
          <ac:spMkLst>
            <pc:docMk/>
            <pc:sldMk cId="2437916281" sldId="294"/>
            <ac:spMk id="21" creationId="{2F2CB6FD-45FA-4892-B886-3D566B4439D7}"/>
          </ac:spMkLst>
        </pc:spChg>
        <pc:graphicFrameChg chg="mod modGraphic">
          <ac:chgData name="Raymer, Michael L." userId="96c2fb1d-e79c-4ca3-9876-783e98fdd04a" providerId="ADAL" clId="{228BB2D8-8609-4A39-8DCC-62D7AB5D9C22}" dt="2024-05-17T20:12:41.331" v="10886" actId="1076"/>
          <ac:graphicFrameMkLst>
            <pc:docMk/>
            <pc:sldMk cId="2437916281" sldId="294"/>
            <ac:graphicFrameMk id="18" creationId="{18C1B6F7-8C43-7EAA-E79A-1136FDC2086B}"/>
          </ac:graphicFrameMkLst>
        </pc:graphicFrameChg>
        <pc:picChg chg="del">
          <ac:chgData name="Raymer, Michael L." userId="96c2fb1d-e79c-4ca3-9876-783e98fdd04a" providerId="ADAL" clId="{228BB2D8-8609-4A39-8DCC-62D7AB5D9C22}" dt="2024-05-17T20:10:34.368" v="10719" actId="478"/>
          <ac:picMkLst>
            <pc:docMk/>
            <pc:sldMk cId="2437916281" sldId="294"/>
            <ac:picMk id="7" creationId="{32C5A608-D28E-A61F-BE43-E9560855CDF6}"/>
          </ac:picMkLst>
        </pc:picChg>
        <pc:picChg chg="add mod">
          <ac:chgData name="Raymer, Michael L." userId="96c2fb1d-e79c-4ca3-9876-783e98fdd04a" providerId="ADAL" clId="{228BB2D8-8609-4A39-8DCC-62D7AB5D9C22}" dt="2024-05-17T20:13:02.364" v="10888" actId="1076"/>
          <ac:picMkLst>
            <pc:docMk/>
            <pc:sldMk cId="2437916281" sldId="294"/>
            <ac:picMk id="8" creationId="{4A9F0A63-D249-E332-88E9-DEB7404A3F41}"/>
          </ac:picMkLst>
        </pc:picChg>
        <pc:picChg chg="del">
          <ac:chgData name="Raymer, Michael L." userId="96c2fb1d-e79c-4ca3-9876-783e98fdd04a" providerId="ADAL" clId="{228BB2D8-8609-4A39-8DCC-62D7AB5D9C22}" dt="2024-05-17T20:10:29.404" v="10715" actId="478"/>
          <ac:picMkLst>
            <pc:docMk/>
            <pc:sldMk cId="2437916281" sldId="294"/>
            <ac:picMk id="14" creationId="{1D60877E-14F2-25C4-159C-FCD8E70BF203}"/>
          </ac:picMkLst>
        </pc:picChg>
        <pc:cxnChg chg="del">
          <ac:chgData name="Raymer, Michael L." userId="96c2fb1d-e79c-4ca3-9876-783e98fdd04a" providerId="ADAL" clId="{228BB2D8-8609-4A39-8DCC-62D7AB5D9C22}" dt="2024-05-17T20:10:30.423" v="10716" actId="478"/>
          <ac:cxnSpMkLst>
            <pc:docMk/>
            <pc:sldMk cId="2437916281" sldId="294"/>
            <ac:cxnSpMk id="16" creationId="{83B062A5-61D7-6332-A015-8675FC4F3DA8}"/>
          </ac:cxnSpMkLst>
        </pc:cxnChg>
        <pc:cxnChg chg="del">
          <ac:chgData name="Raymer, Michael L." userId="96c2fb1d-e79c-4ca3-9876-783e98fdd04a" providerId="ADAL" clId="{228BB2D8-8609-4A39-8DCC-62D7AB5D9C22}" dt="2024-05-17T20:11:50.209" v="10772" actId="478"/>
          <ac:cxnSpMkLst>
            <pc:docMk/>
            <pc:sldMk cId="2437916281" sldId="294"/>
            <ac:cxnSpMk id="23" creationId="{82FFA2C1-1946-D192-C2FA-E38B40FE09CA}"/>
          </ac:cxnSpMkLst>
        </pc:cxnChg>
        <pc:cxnChg chg="del mod">
          <ac:chgData name="Raymer, Michael L." userId="96c2fb1d-e79c-4ca3-9876-783e98fdd04a" providerId="ADAL" clId="{228BB2D8-8609-4A39-8DCC-62D7AB5D9C22}" dt="2024-05-17T20:11:44.111" v="10770" actId="478"/>
          <ac:cxnSpMkLst>
            <pc:docMk/>
            <pc:sldMk cId="2437916281" sldId="294"/>
            <ac:cxnSpMk id="25" creationId="{F6D84A8E-6A76-4CB0-BDEB-C6B6DB47942D}"/>
          </ac:cxnSpMkLst>
        </pc:cxnChg>
        <pc:cxnChg chg="del mod">
          <ac:chgData name="Raymer, Michael L." userId="96c2fb1d-e79c-4ca3-9876-783e98fdd04a" providerId="ADAL" clId="{228BB2D8-8609-4A39-8DCC-62D7AB5D9C22}" dt="2024-05-17T20:11:43.470" v="10769" actId="478"/>
          <ac:cxnSpMkLst>
            <pc:docMk/>
            <pc:sldMk cId="2437916281" sldId="294"/>
            <ac:cxnSpMk id="30" creationId="{4BBDE63F-3986-D858-1FA6-76F48AA81D83}"/>
          </ac:cxnSpMkLst>
        </pc:cxnChg>
      </pc:sldChg>
      <pc:sldChg chg="addSp modSp new mod modNotesTx">
        <pc:chgData name="Raymer, Michael L." userId="96c2fb1d-e79c-4ca3-9876-783e98fdd04a" providerId="ADAL" clId="{228BB2D8-8609-4A39-8DCC-62D7AB5D9C22}" dt="2024-05-17T20:19:59.640" v="11032" actId="20577"/>
        <pc:sldMkLst>
          <pc:docMk/>
          <pc:sldMk cId="2292795053" sldId="295"/>
        </pc:sldMkLst>
        <pc:spChg chg="mod">
          <ac:chgData name="Raymer, Michael L." userId="96c2fb1d-e79c-4ca3-9876-783e98fdd04a" providerId="ADAL" clId="{228BB2D8-8609-4A39-8DCC-62D7AB5D9C22}" dt="2024-05-17T20:15:52.774" v="10905" actId="20577"/>
          <ac:spMkLst>
            <pc:docMk/>
            <pc:sldMk cId="2292795053" sldId="295"/>
            <ac:spMk id="2" creationId="{BC2F5ECC-7D85-C53F-2E33-06E5E3D44BAD}"/>
          </ac:spMkLst>
        </pc:spChg>
        <pc:spChg chg="add mod">
          <ac:chgData name="Raymer, Michael L." userId="96c2fb1d-e79c-4ca3-9876-783e98fdd04a" providerId="ADAL" clId="{228BB2D8-8609-4A39-8DCC-62D7AB5D9C22}" dt="2024-05-17T20:18:31.768" v="10999" actId="1076"/>
          <ac:spMkLst>
            <pc:docMk/>
            <pc:sldMk cId="2292795053" sldId="295"/>
            <ac:spMk id="5" creationId="{684E07D2-05C0-7CA9-F0B8-38DD645D483F}"/>
          </ac:spMkLst>
        </pc:spChg>
        <pc:spChg chg="add mod">
          <ac:chgData name="Raymer, Michael L." userId="96c2fb1d-e79c-4ca3-9876-783e98fdd04a" providerId="ADAL" clId="{228BB2D8-8609-4A39-8DCC-62D7AB5D9C22}" dt="2024-05-17T20:18:15.120" v="10998" actId="14100"/>
          <ac:spMkLst>
            <pc:docMk/>
            <pc:sldMk cId="2292795053" sldId="295"/>
            <ac:spMk id="6" creationId="{769C308D-95AD-7DEA-9B51-4C7EB53980AA}"/>
          </ac:spMkLst>
        </pc:spChg>
        <pc:picChg chg="add mod">
          <ac:chgData name="Raymer, Michael L." userId="96c2fb1d-e79c-4ca3-9876-783e98fdd04a" providerId="ADAL" clId="{228BB2D8-8609-4A39-8DCC-62D7AB5D9C22}" dt="2024-05-17T20:16:16.916" v="10908" actId="1076"/>
          <ac:picMkLst>
            <pc:docMk/>
            <pc:sldMk cId="2292795053" sldId="295"/>
            <ac:picMk id="11266" creationId="{A94621CD-2881-22D8-3841-63B50C79AC93}"/>
          </ac:picMkLst>
        </pc:picChg>
        <pc:cxnChg chg="add mod">
          <ac:chgData name="Raymer, Michael L." userId="96c2fb1d-e79c-4ca3-9876-783e98fdd04a" providerId="ADAL" clId="{228BB2D8-8609-4A39-8DCC-62D7AB5D9C22}" dt="2024-05-17T20:18:55.818" v="11003" actId="17032"/>
          <ac:cxnSpMkLst>
            <pc:docMk/>
            <pc:sldMk cId="2292795053" sldId="295"/>
            <ac:cxnSpMk id="8" creationId="{A38181FA-8812-8217-20B9-010696B16F12}"/>
          </ac:cxnSpMkLst>
        </pc:cxnChg>
        <pc:cxnChg chg="add mod">
          <ac:chgData name="Raymer, Michael L." userId="96c2fb1d-e79c-4ca3-9876-783e98fdd04a" providerId="ADAL" clId="{228BB2D8-8609-4A39-8DCC-62D7AB5D9C22}" dt="2024-05-17T20:19:06.960" v="11006" actId="14100"/>
          <ac:cxnSpMkLst>
            <pc:docMk/>
            <pc:sldMk cId="2292795053" sldId="295"/>
            <ac:cxnSpMk id="10" creationId="{9435856A-6EBE-C8A4-41D6-A22EF87222D2}"/>
          </ac:cxnSpMkLst>
        </pc:cxnChg>
      </pc:sldChg>
      <pc:sldChg chg="addSp modSp new mod modClrScheme chgLayout">
        <pc:chgData name="Raymer, Michael L." userId="96c2fb1d-e79c-4ca3-9876-783e98fdd04a" providerId="ADAL" clId="{228BB2D8-8609-4A39-8DCC-62D7AB5D9C22}" dt="2024-05-17T20:36:56.144" v="11600" actId="14100"/>
        <pc:sldMkLst>
          <pc:docMk/>
          <pc:sldMk cId="481087743" sldId="296"/>
        </pc:sldMkLst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2" creationId="{2A4CE65C-A684-469E-0165-E1CBAF5A9805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3" creationId="{88746642-AAF7-1EDD-C18A-EBABAAA8C64E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4" creationId="{9073B628-1D92-F68F-02FF-B88552D192CD}"/>
          </ac:spMkLst>
        </pc:spChg>
        <pc:spChg chg="add mod ord">
          <ac:chgData name="Raymer, Michael L." userId="96c2fb1d-e79c-4ca3-9876-783e98fdd04a" providerId="ADAL" clId="{228BB2D8-8609-4A39-8DCC-62D7AB5D9C22}" dt="2024-05-17T20:36:56.144" v="11600" actId="14100"/>
          <ac:spMkLst>
            <pc:docMk/>
            <pc:sldMk cId="481087743" sldId="296"/>
            <ac:spMk id="5" creationId="{0A96E2DF-E938-19DD-BD5D-376F49FD179E}"/>
          </ac:spMkLst>
        </pc:spChg>
      </pc:sldChg>
      <pc:sldChg chg="modSp new mod">
        <pc:chgData name="Raymer, Michael L." userId="96c2fb1d-e79c-4ca3-9876-783e98fdd04a" providerId="ADAL" clId="{228BB2D8-8609-4A39-8DCC-62D7AB5D9C22}" dt="2024-05-17T20:27:17.195" v="11416" actId="1076"/>
        <pc:sldMkLst>
          <pc:docMk/>
          <pc:sldMk cId="1646416652" sldId="297"/>
        </pc:sldMkLst>
        <pc:spChg chg="mod">
          <ac:chgData name="Raymer, Michael L." userId="96c2fb1d-e79c-4ca3-9876-783e98fdd04a" providerId="ADAL" clId="{228BB2D8-8609-4A39-8DCC-62D7AB5D9C22}" dt="2024-05-17T20:22:50.371" v="11230" actId="20577"/>
          <ac:spMkLst>
            <pc:docMk/>
            <pc:sldMk cId="1646416652" sldId="297"/>
            <ac:spMk id="2" creationId="{51414704-BCE2-0DFD-4689-7BBA56052DCF}"/>
          </ac:spMkLst>
        </pc:spChg>
        <pc:spChg chg="mod">
          <ac:chgData name="Raymer, Michael L." userId="96c2fb1d-e79c-4ca3-9876-783e98fdd04a" providerId="ADAL" clId="{228BB2D8-8609-4A39-8DCC-62D7AB5D9C22}" dt="2024-05-17T20:27:17.195" v="11416" actId="1076"/>
          <ac:spMkLst>
            <pc:docMk/>
            <pc:sldMk cId="1646416652" sldId="297"/>
            <ac:spMk id="3" creationId="{34838D1F-63B4-ED09-2E3A-339912AA015A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20:34:06.495" v="11541" actId="20577"/>
        <pc:sldMkLst>
          <pc:docMk/>
          <pc:sldMk cId="427138627" sldId="298"/>
        </pc:sldMkLst>
        <pc:spChg chg="mod">
          <ac:chgData name="Raymer, Michael L." userId="96c2fb1d-e79c-4ca3-9876-783e98fdd04a" providerId="ADAL" clId="{228BB2D8-8609-4A39-8DCC-62D7AB5D9C22}" dt="2024-05-17T20:27:27.248" v="11431" actId="20577"/>
          <ac:spMkLst>
            <pc:docMk/>
            <pc:sldMk cId="427138627" sldId="298"/>
            <ac:spMk id="2" creationId="{155D2CAB-C368-A243-3C1D-2AEEDDC82EE7}"/>
          </ac:spMkLst>
        </pc:spChg>
        <pc:spChg chg="del">
          <ac:chgData name="Raymer, Michael L." userId="96c2fb1d-e79c-4ca3-9876-783e98fdd04a" providerId="ADAL" clId="{228BB2D8-8609-4A39-8DCC-62D7AB5D9C22}" dt="2024-05-17T20:27:41.925" v="11432" actId="478"/>
          <ac:spMkLst>
            <pc:docMk/>
            <pc:sldMk cId="427138627" sldId="298"/>
            <ac:spMk id="3" creationId="{DBF51BE1-0EAF-C314-F3ED-34045358A53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6" creationId="{27CE98A5-2889-9135-C5C0-D7AB0C4A03AD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7" creationId="{2FEF45F2-CBCA-E58D-8E15-6D9A30757CCD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8" creationId="{B6165927-9BFC-6DE0-B6F9-AE87438D5985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9" creationId="{09DB9F1B-7ECE-5D05-42DB-891ABF1F746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0" creationId="{E4BD3592-886E-42BF-5C3D-A70B6021CC83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1" creationId="{2B45C3AB-9FC1-F1FB-280C-21E83B8EE89B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2" creationId="{45914540-FCF8-F3B6-8B7A-9939FA930C0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3" creationId="{FE1BABFB-370F-B2DE-6165-87C33E360F99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4" creationId="{B1919415-4E0B-6292-39F0-5657235E3C4C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5" creationId="{6E54664A-9CDD-95D5-8921-F02034C1B75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6" creationId="{9778528B-F3FF-97A5-85E9-8EBCBE6E0DB5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7" creationId="{094848AD-ABC7-B627-4649-B4BAB21778DA}"/>
          </ac:spMkLst>
        </pc:spChg>
        <pc:spChg chg="add mod">
          <ac:chgData name="Raymer, Michael L." userId="96c2fb1d-e79c-4ca3-9876-783e98fdd04a" providerId="ADAL" clId="{228BB2D8-8609-4A39-8DCC-62D7AB5D9C22}" dt="2024-05-17T20:34:06.495" v="11541" actId="20577"/>
          <ac:spMkLst>
            <pc:docMk/>
            <pc:sldMk cId="427138627" sldId="298"/>
            <ac:spMk id="18" creationId="{C3B5710B-313B-3274-6AEE-A42504F95E7A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19" creationId="{7D8CF09C-183C-606C-3A78-8D2318CC6CA7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20" creationId="{01A2CD09-B764-6774-68AB-B40C6F860C47}"/>
          </ac:spMkLst>
        </pc:spChg>
        <pc:spChg chg="add mod">
          <ac:chgData name="Raymer, Michael L." userId="96c2fb1d-e79c-4ca3-9876-783e98fdd04a" providerId="ADAL" clId="{228BB2D8-8609-4A39-8DCC-62D7AB5D9C22}" dt="2024-05-17T20:33:07.994" v="11520" actId="20577"/>
          <ac:spMkLst>
            <pc:docMk/>
            <pc:sldMk cId="427138627" sldId="298"/>
            <ac:spMk id="21" creationId="{AE04A38A-0803-D62C-3533-B16298596FE9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2" creationId="{08E711A4-FAC2-E430-83DF-BE83B69E33E2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3" creationId="{E9A1CE83-3E63-9CF2-12D7-38561A6E7087}"/>
          </ac:spMkLst>
        </pc:spChg>
        <pc:spChg chg="add mod">
          <ac:chgData name="Raymer, Michael L." userId="96c2fb1d-e79c-4ca3-9876-783e98fdd04a" providerId="ADAL" clId="{228BB2D8-8609-4A39-8DCC-62D7AB5D9C22}" dt="2024-05-17T20:33:13.032" v="11521" actId="20577"/>
          <ac:spMkLst>
            <pc:docMk/>
            <pc:sldMk cId="427138627" sldId="298"/>
            <ac:spMk id="24" creationId="{B9EFC86A-46D0-08E3-5E62-ABD7D9E86D43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5" creationId="{4E871B02-49EE-2849-F387-D475CC0B9ED7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6" creationId="{32A9199D-2F07-158A-8581-B64EDADD7124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11.926" v="11571" actId="20577"/>
        <pc:sldMkLst>
          <pc:docMk/>
          <pc:sldMk cId="1454488848" sldId="299"/>
        </pc:sldMkLst>
        <pc:spChg chg="mod">
          <ac:chgData name="Raymer, Michael L." userId="96c2fb1d-e79c-4ca3-9876-783e98fdd04a" providerId="ADAL" clId="{228BB2D8-8609-4A39-8DCC-62D7AB5D9C22}" dt="2024-05-17T20:35:11.926" v="11571" actId="20577"/>
          <ac:spMkLst>
            <pc:docMk/>
            <pc:sldMk cId="1454488848" sldId="299"/>
            <ac:spMk id="18" creationId="{C3B5710B-313B-3274-6AEE-A42504F95E7A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40.498" v="11586" actId="20577"/>
        <pc:sldMkLst>
          <pc:docMk/>
          <pc:sldMk cId="2209466520" sldId="300"/>
        </pc:sldMkLst>
        <pc:spChg chg="mod">
          <ac:chgData name="Raymer, Michael L." userId="96c2fb1d-e79c-4ca3-9876-783e98fdd04a" providerId="ADAL" clId="{228BB2D8-8609-4A39-8DCC-62D7AB5D9C22}" dt="2024-05-17T20:35:40.498" v="11586" actId="20577"/>
          <ac:spMkLst>
            <pc:docMk/>
            <pc:sldMk cId="2209466520" sldId="300"/>
            <ac:spMk id="18" creationId="{C3B5710B-313B-3274-6AEE-A42504F95E7A}"/>
          </ac:spMkLst>
        </pc:spChg>
      </pc:sldChg>
      <pc:sldChg chg="addSp delSp modSp new mod modNotesTx">
        <pc:chgData name="Raymer, Michael L." userId="96c2fb1d-e79c-4ca3-9876-783e98fdd04a" providerId="ADAL" clId="{228BB2D8-8609-4A39-8DCC-62D7AB5D9C22}" dt="2024-05-17T21:04:28.792" v="12234" actId="20577"/>
        <pc:sldMkLst>
          <pc:docMk/>
          <pc:sldMk cId="2926393532" sldId="301"/>
        </pc:sldMkLst>
        <pc:spChg chg="mod">
          <ac:chgData name="Raymer, Michael L." userId="96c2fb1d-e79c-4ca3-9876-783e98fdd04a" providerId="ADAL" clId="{228BB2D8-8609-4A39-8DCC-62D7AB5D9C22}" dt="2024-05-17T20:36:16.376" v="11599" actId="20577"/>
          <ac:spMkLst>
            <pc:docMk/>
            <pc:sldMk cId="2926393532" sldId="301"/>
            <ac:spMk id="2" creationId="{33517031-6799-5EE4-43AA-362743FFC075}"/>
          </ac:spMkLst>
        </pc:spChg>
        <pc:spChg chg="del">
          <ac:chgData name="Raymer, Michael L." userId="96c2fb1d-e79c-4ca3-9876-783e98fdd04a" providerId="ADAL" clId="{228BB2D8-8609-4A39-8DCC-62D7AB5D9C22}" dt="2024-05-17T20:59:39.794" v="12166" actId="478"/>
          <ac:spMkLst>
            <pc:docMk/>
            <pc:sldMk cId="2926393532" sldId="301"/>
            <ac:spMk id="3" creationId="{E94F3C36-818A-9830-5E2D-EF8BEF99DA0C}"/>
          </ac:spMkLst>
        </pc:spChg>
        <pc:picChg chg="add del mod">
          <ac:chgData name="Raymer, Michael L." userId="96c2fb1d-e79c-4ca3-9876-783e98fdd04a" providerId="ADAL" clId="{228BB2D8-8609-4A39-8DCC-62D7AB5D9C22}" dt="2024-05-17T21:03:22.051" v="12170" actId="478"/>
          <ac:picMkLst>
            <pc:docMk/>
            <pc:sldMk cId="2926393532" sldId="301"/>
            <ac:picMk id="12290" creationId="{1AAABDDE-7439-B0EB-6315-B5DA5FB75C3E}"/>
          </ac:picMkLst>
        </pc:picChg>
        <pc:picChg chg="add mod">
          <ac:chgData name="Raymer, Michael L." userId="96c2fb1d-e79c-4ca3-9876-783e98fdd04a" providerId="ADAL" clId="{228BB2D8-8609-4A39-8DCC-62D7AB5D9C22}" dt="2024-05-17T21:04:25.765" v="12232" actId="1035"/>
          <ac:picMkLst>
            <pc:docMk/>
            <pc:sldMk cId="2926393532" sldId="301"/>
            <ac:picMk id="12292" creationId="{5B5E9BA7-757C-5370-1197-BE88CA7C5292}"/>
          </ac:picMkLst>
        </pc:picChg>
      </pc:sldChg>
      <pc:sldChg chg="addSp modSp new mod">
        <pc:chgData name="Raymer, Michael L." userId="96c2fb1d-e79c-4ca3-9876-783e98fdd04a" providerId="ADAL" clId="{228BB2D8-8609-4A39-8DCC-62D7AB5D9C22}" dt="2024-05-17T20:41:01.059" v="11646" actId="1076"/>
        <pc:sldMkLst>
          <pc:docMk/>
          <pc:sldMk cId="4224724142" sldId="302"/>
        </pc:sldMkLst>
        <pc:spChg chg="mod">
          <ac:chgData name="Raymer, Michael L." userId="96c2fb1d-e79c-4ca3-9876-783e98fdd04a" providerId="ADAL" clId="{228BB2D8-8609-4A39-8DCC-62D7AB5D9C22}" dt="2024-05-17T20:40:50.691" v="11644" actId="20577"/>
          <ac:spMkLst>
            <pc:docMk/>
            <pc:sldMk cId="4224724142" sldId="302"/>
            <ac:spMk id="2" creationId="{B7264236-8492-8CEF-7D63-7834A05531C5}"/>
          </ac:spMkLst>
        </pc:spChg>
        <pc:spChg chg="add mod">
          <ac:chgData name="Raymer, Michael L." userId="96c2fb1d-e79c-4ca3-9876-783e98fdd04a" providerId="ADAL" clId="{228BB2D8-8609-4A39-8DCC-62D7AB5D9C22}" dt="2024-05-17T20:41:01.059" v="11646" actId="1076"/>
          <ac:spMkLst>
            <pc:docMk/>
            <pc:sldMk cId="4224724142" sldId="302"/>
            <ac:spMk id="5" creationId="{F8EB4C89-92B9-3B15-F70F-DC4786980A99}"/>
          </ac:spMkLst>
        </pc:spChg>
      </pc:sldChg>
      <pc:sldChg chg="addSp modSp new mod modClrScheme chgLayout">
        <pc:chgData name="Raymer, Michael L." userId="96c2fb1d-e79c-4ca3-9876-783e98fdd04a" providerId="ADAL" clId="{228BB2D8-8609-4A39-8DCC-62D7AB5D9C22}" dt="2024-05-17T20:42:17.542" v="11723" actId="1076"/>
        <pc:sldMkLst>
          <pc:docMk/>
          <pc:sldMk cId="2854677450" sldId="303"/>
        </pc:sldMkLst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2" creationId="{EB5241EE-E827-8366-131E-4EA5095AC5A6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3" creationId="{7EA32B69-C22F-D296-B382-6447D5EE5E81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4" creationId="{2B07EB1B-8CDA-23E9-22BC-79B9E42FF48A}"/>
          </ac:spMkLst>
        </pc:spChg>
        <pc:spChg chg="add mod ord">
          <ac:chgData name="Raymer, Michael L." userId="96c2fb1d-e79c-4ca3-9876-783e98fdd04a" providerId="ADAL" clId="{228BB2D8-8609-4A39-8DCC-62D7AB5D9C22}" dt="2024-05-17T20:42:06.445" v="11721" actId="14100"/>
          <ac:spMkLst>
            <pc:docMk/>
            <pc:sldMk cId="2854677450" sldId="303"/>
            <ac:spMk id="5" creationId="{C7C86100-0EE0-383A-4334-10ED89A51CA0}"/>
          </ac:spMkLst>
        </pc:spChg>
        <pc:spChg chg="add mod">
          <ac:chgData name="Raymer, Michael L." userId="96c2fb1d-e79c-4ca3-9876-783e98fdd04a" providerId="ADAL" clId="{228BB2D8-8609-4A39-8DCC-62D7AB5D9C22}" dt="2024-05-17T20:42:17.542" v="11723" actId="1076"/>
          <ac:spMkLst>
            <pc:docMk/>
            <pc:sldMk cId="2854677450" sldId="303"/>
            <ac:spMk id="6" creationId="{0B95B76D-D18C-C455-66B1-243C819975FF}"/>
          </ac:spMkLst>
        </pc:spChg>
      </pc:sldChg>
      <pc:sldChg chg="addSp delSp modSp add mod">
        <pc:chgData name="Raymer, Michael L." userId="96c2fb1d-e79c-4ca3-9876-783e98fdd04a" providerId="ADAL" clId="{228BB2D8-8609-4A39-8DCC-62D7AB5D9C22}" dt="2024-05-17T20:56:32.954" v="12165" actId="255"/>
        <pc:sldMkLst>
          <pc:docMk/>
          <pc:sldMk cId="2308846528" sldId="304"/>
        </pc:sldMkLst>
        <pc:spChg chg="mod">
          <ac:chgData name="Raymer, Michael L." userId="96c2fb1d-e79c-4ca3-9876-783e98fdd04a" providerId="ADAL" clId="{228BB2D8-8609-4A39-8DCC-62D7AB5D9C22}" dt="2024-05-17T20:43:34.307" v="11778" actId="20577"/>
          <ac:spMkLst>
            <pc:docMk/>
            <pc:sldMk cId="2308846528" sldId="304"/>
            <ac:spMk id="2" creationId="{CA05B114-C331-59B7-C9C6-E08D15A54AEC}"/>
          </ac:spMkLst>
        </pc:spChg>
        <pc:spChg chg="add mod">
          <ac:chgData name="Raymer, Michael L." userId="96c2fb1d-e79c-4ca3-9876-783e98fdd04a" providerId="ADAL" clId="{228BB2D8-8609-4A39-8DCC-62D7AB5D9C22}" dt="2024-05-17T20:54:36.360" v="12153" actId="1035"/>
          <ac:spMkLst>
            <pc:docMk/>
            <pc:sldMk cId="2308846528" sldId="304"/>
            <ac:spMk id="6" creationId="{E029EFAB-D936-B144-2CB8-76049314166D}"/>
          </ac:spMkLst>
        </pc:spChg>
        <pc:spChg chg="del">
          <ac:chgData name="Raymer, Michael L." userId="96c2fb1d-e79c-4ca3-9876-783e98fdd04a" providerId="ADAL" clId="{228BB2D8-8609-4A39-8DCC-62D7AB5D9C22}" dt="2024-05-17T20:44:40.104" v="11779" actId="478"/>
          <ac:spMkLst>
            <pc:docMk/>
            <pc:sldMk cId="2308846528" sldId="304"/>
            <ac:spMk id="7" creationId="{A91B9B11-2EC9-4D92-4F41-D79C9861426C}"/>
          </ac:spMkLst>
        </pc:spChg>
        <pc:spChg chg="add mod">
          <ac:chgData name="Raymer, Michael L." userId="96c2fb1d-e79c-4ca3-9876-783e98fdd04a" providerId="ADAL" clId="{228BB2D8-8609-4A39-8DCC-62D7AB5D9C22}" dt="2024-05-17T20:54:40.024" v="12155" actId="1035"/>
          <ac:spMkLst>
            <pc:docMk/>
            <pc:sldMk cId="2308846528" sldId="304"/>
            <ac:spMk id="8" creationId="{F79FE971-D35C-F2EC-22AD-8C5AD08E719B}"/>
          </ac:spMkLst>
        </pc:spChg>
        <pc:spChg chg="add mod">
          <ac:chgData name="Raymer, Michael L." userId="96c2fb1d-e79c-4ca3-9876-783e98fdd04a" providerId="ADAL" clId="{228BB2D8-8609-4A39-8DCC-62D7AB5D9C22}" dt="2024-05-17T20:54:43.576" v="12157" actId="1035"/>
          <ac:spMkLst>
            <pc:docMk/>
            <pc:sldMk cId="2308846528" sldId="304"/>
            <ac:spMk id="9" creationId="{D18AACD0-26FB-E05B-08FC-F52E67548860}"/>
          </ac:spMkLst>
        </pc:spChg>
        <pc:spChg chg="add mod">
          <ac:chgData name="Raymer, Michael L." userId="96c2fb1d-e79c-4ca3-9876-783e98fdd04a" providerId="ADAL" clId="{228BB2D8-8609-4A39-8DCC-62D7AB5D9C22}" dt="2024-05-17T20:56:32.954" v="12165" actId="255"/>
          <ac:spMkLst>
            <pc:docMk/>
            <pc:sldMk cId="2308846528" sldId="304"/>
            <ac:spMk id="10" creationId="{70B6C376-1E38-B9F5-1BE5-26B26A2CA55A}"/>
          </ac:spMkLst>
        </pc:spChg>
        <pc:cxnChg chg="add mod">
          <ac:chgData name="Raymer, Michael L." userId="96c2fb1d-e79c-4ca3-9876-783e98fdd04a" providerId="ADAL" clId="{228BB2D8-8609-4A39-8DCC-62D7AB5D9C22}" dt="2024-05-17T20:55:14.297" v="12162" actId="14100"/>
          <ac:cxnSpMkLst>
            <pc:docMk/>
            <pc:sldMk cId="2308846528" sldId="304"/>
            <ac:cxnSpMk id="12" creationId="{BF80541E-CF6A-BEF1-BDBD-3C5E3C607413}"/>
          </ac:cxnSpMkLst>
        </pc:cxnChg>
      </pc:sldChg>
      <pc:sldChg chg="addSp delSp modSp new mod chgLayout">
        <pc:chgData name="Raymer, Michael L." userId="96c2fb1d-e79c-4ca3-9876-783e98fdd04a" providerId="ADAL" clId="{228BB2D8-8609-4A39-8DCC-62D7AB5D9C22}" dt="2024-05-17T21:07:30.638" v="12353" actId="1036"/>
        <pc:sldMkLst>
          <pc:docMk/>
          <pc:sldMk cId="2627123912" sldId="305"/>
        </pc:sldMkLst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2" creationId="{850A23EE-0303-77CE-9B2F-451C0CF0A1FD}"/>
          </ac:spMkLst>
        </pc:spChg>
        <pc:spChg chg="del">
          <ac:chgData name="Raymer, Michael L." userId="96c2fb1d-e79c-4ca3-9876-783e98fdd04a" providerId="ADAL" clId="{228BB2D8-8609-4A39-8DCC-62D7AB5D9C22}" dt="2024-05-17T21:06:14.046" v="12246" actId="478"/>
          <ac:spMkLst>
            <pc:docMk/>
            <pc:sldMk cId="2627123912" sldId="305"/>
            <ac:spMk id="3" creationId="{3B4EAA95-3444-DBF4-337A-1F7BA6AB8D34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4" creationId="{9F02006E-214F-8053-5894-A486B403A1F0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5" creationId="{9630B1C3-4283-3B21-128A-A195E610A4A9}"/>
          </ac:spMkLst>
        </pc:spChg>
        <pc:spChg chg="add mod">
          <ac:chgData name="Raymer, Michael L." userId="96c2fb1d-e79c-4ca3-9876-783e98fdd04a" providerId="ADAL" clId="{228BB2D8-8609-4A39-8DCC-62D7AB5D9C22}" dt="2024-05-17T21:07:30.638" v="12353" actId="1036"/>
          <ac:spMkLst>
            <pc:docMk/>
            <pc:sldMk cId="2627123912" sldId="305"/>
            <ac:spMk id="7" creationId="{73181082-F9A9-7B45-1276-2AB64F5B574D}"/>
          </ac:spMkLst>
        </pc:spChg>
        <pc:spChg chg="add mod ord">
          <ac:chgData name="Raymer, Michael L." userId="96c2fb1d-e79c-4ca3-9876-783e98fdd04a" providerId="ADAL" clId="{228BB2D8-8609-4A39-8DCC-62D7AB5D9C22}" dt="2024-05-17T21:07:26.964" v="12351" actId="14100"/>
          <ac:spMkLst>
            <pc:docMk/>
            <pc:sldMk cId="2627123912" sldId="305"/>
            <ac:spMk id="8" creationId="{07092FC1-952B-724C-1A87-62F9DAD45016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21:12:01.850" v="12770"/>
        <pc:sldMkLst>
          <pc:docMk/>
          <pc:sldMk cId="663846435" sldId="306"/>
        </pc:sldMkLst>
        <pc:spChg chg="mod">
          <ac:chgData name="Raymer, Michael L." userId="96c2fb1d-e79c-4ca3-9876-783e98fdd04a" providerId="ADAL" clId="{228BB2D8-8609-4A39-8DCC-62D7AB5D9C22}" dt="2024-05-17T21:08:29.486" v="12390" actId="20577"/>
          <ac:spMkLst>
            <pc:docMk/>
            <pc:sldMk cId="663846435" sldId="306"/>
            <ac:spMk id="2" creationId="{79843D53-508F-2590-29DF-54A521554D9E}"/>
          </ac:spMkLst>
        </pc:spChg>
        <pc:spChg chg="mod">
          <ac:chgData name="Raymer, Michael L." userId="96c2fb1d-e79c-4ca3-9876-783e98fdd04a" providerId="ADAL" clId="{228BB2D8-8609-4A39-8DCC-62D7AB5D9C22}" dt="2024-05-17T21:12:01.850" v="12770"/>
          <ac:spMkLst>
            <pc:docMk/>
            <pc:sldMk cId="663846435" sldId="306"/>
            <ac:spMk id="3" creationId="{5E0836E3-011D-DA59-9543-333BD172ADB2}"/>
          </ac:spMkLst>
        </pc:spChg>
        <pc:spChg chg="add mod">
          <ac:chgData name="Raymer, Michael L." userId="96c2fb1d-e79c-4ca3-9876-783e98fdd04a" providerId="ADAL" clId="{228BB2D8-8609-4A39-8DCC-62D7AB5D9C22}" dt="2024-05-17T21:11:38.346" v="12767" actId="1038"/>
          <ac:spMkLst>
            <pc:docMk/>
            <pc:sldMk cId="663846435" sldId="306"/>
            <ac:spMk id="7" creationId="{48BFD0E7-7C61-D04B-8205-DE5E2D243F2C}"/>
          </ac:spMkLst>
        </pc:sp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14T20:39:47.035" v="8594"/>
      <pc:docMkLst>
        <pc:docMk/>
      </pc:docMkLst>
      <pc:sldChg chg="addSp delSp modSp mod">
        <pc:chgData name="Raymer, Michael L." userId="96c2fb1d-e79c-4ca3-9876-783e98fdd04a" providerId="ADAL" clId="{D7983B60-1C78-41AB-8243-5F177EF15EAF}" dt="2024-05-13T15:14:29.008" v="1663" actId="1076"/>
        <pc:sldMkLst>
          <pc:docMk/>
          <pc:sldMk cId="0" sldId="256"/>
        </pc:sldMkLst>
        <pc:spChg chg="mod">
          <ac:chgData name="Raymer, Michael L." userId="96c2fb1d-e79c-4ca3-9876-783e98fdd04a" providerId="ADAL" clId="{D7983B60-1C78-41AB-8243-5F177EF15EAF}" dt="2024-05-10T20:53:04.287" v="56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14T14:37:17.788" v="4512" actId="1036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14T14:37:17.788" v="4512" actId="1036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3T15:21:21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13129 3478 513 0,'-1'2'286'0,"-1"-1"-130"0,2 1-90 0,0 0 36 15,2 1-7-15,-1-2-2 0,2 0-26 0,3-1-5 16,-1 0 0-16,-1 0 2 0,0-3-2 0,1 1-3 16,-1-4-11-16,5 1 9 0,-2-1 0 0,3 0-1 15,-1 0 1-15,0-2-7 0,1 1-7 0,-2 1-1 16,3-2-2-16,-8 3-8 0,1-1-3 0,-1 2-4 15,0 1-1-15,-3 3-5 0,2-2 1 0,-4 0-2 16,0 4-3-16,0 1-6 0,-2 2-1 0,-1 3-3 16,0 1 1-16,1 0-3 0,-2 3 0 0,0 1-2 15,-1 0 3-15,2-1-2 0,2-1-1 0,0 5 1 16,-2-1-2-16,0-1 0 0,3 0 1 0,-1-2-1 0,-2 2-1 16,2 1 0-16,-1 0 1 0,0-1 0 0,0 1-1 15,4-1 0-15,0 3 0 0,2 0 0 0,2 0 0 16,-1 0 1-16,3 0-1 0,0-1-1 0,1 1 2 15,-2 0 0-15,3-8 0 0,-2 5-4 0,3-7-35 16,-2 4-24-16,6-12-30 0,-2-1-38 0,2-8 90 16,0-3-76-16,4-6-28 0</inkml:trace>
  <inkml:trace contextRef="#ctx0" brushRef="#br0" timeOffset="376.12">13281 3241 1081 0,'-6'-3'498'0,"1"1"-278"16,1-2-121-16,3 3 31 0,1 0-6 0,-1-4-1 15,2 2-7-15,-1 2-27 0,1-2-13 0,-1 2-15 0,0-4-9 16,0 1-12-16,0 0-8 0,0 1-13 0,-1 1-6 15,0-1-9-15,1 2-6 0,-2-4-12 0,4 2-53 16,0 2-30-16,1-1-38 0,1-1-53 0,4 3 124 16,-1-2-103-16,5 5-33 0</inkml:trace>
  <inkml:trace contextRef="#ctx0" brushRef="#br0" timeOffset="734.95">13524 3511 1183 0,'2'1'503'0,"0"-2"-298"16,0-3-104-16,2-1 16 0,2-1-18 0,-1-1-2 15,1-1-19-15,0 0-10 0,6 0-3 0,-3 1-29 16,1 3-26-16,-3-5-5 0,3 4-2 16,-2-1-2-16,2 1-17 0,-5 1-13 0,4 0-30 15,0 4-2-15,-3-3-56 0,1 3-32 0,-2 1-50 16,1 1-89-16,1 0 193 0,-3 4-129 0,-4-1-89 15</inkml:trace>
  <inkml:trace contextRef="#ctx0" brushRef="#br0" timeOffset="849.58">13514 3716 1110 0,'0'10'484'0,"2"-3"-293"0,2-1-110 0,4-2 27 15,3-2 0-15,3-3-8 0,1-2-7 0,2-6-27 16,3-2-14-16,1-7-12 0,0 3-24 0,-4-2-48 15,1-3-49-15,5-6 66 0,-3 0-46 0,-1 3-26 16</inkml:trace>
  <inkml:trace contextRef="#ctx0" brushRef="#br0" timeOffset="1333.66">14172 3400 1020 0,'-13'3'505'0,"-1"-1"-271"0,0 4-124 16,1-1 108-16,3-1-143 0,-3 1-1 0,1 2-2 0,-5-2-1 15,2 4-7-15,-1-1-13 0,4-1-33 0,1 2-3 16,-3 0-4-16,2 1 0 0,1 3-2 0,7 1 1 16,0-1-1-16,2 3-3 0,2-3 2 0,10 1-4 15,-2 1 1-15,11-3-1 0,-1-2-2 0,4-4 0 16,0-1-1-16,5-9 1 0,2 2-2 0,-2-8 1 15,2-6 3-15,-1-5 0 0,-2 2 2 0,-1-6 1 16,-3-2 0-16,-6 0 2 0,0 0 4 0,-4 1 1 16,-9 4-1-16,-2 0 4 0,-1-1 1 0,-3 4 1 15,-6 5 1-15,-1 3-3 0,-4-2-3 0,-6 6-3 16,1-2-1-16,-1 5-6 0,1 3-5 0,0-2-8 16,-2 3-6-16,2 1-4 0,5 3-32 0,-1 1-21 15,4 1-25-15,4 2 11 0,6 0 47 0,-5 0-52 16,19 7-10-16</inkml:trace>
  <inkml:trace contextRef="#ctx0" brushRef="#br0" timeOffset="1674.87">14619 3272 1356 0,'-11'0'599'0,"5"2"-359"16,-6 0-143-16,2 5 22 0,0-1-5 0,-2 3-7 0,0-1-10 16,-4 3-41-16,0 2-12 0,-4 2-11 0,5 1-8 15,-1-2-12-15,3 2-2 0,-2 3 2 16,0 0-1-16,6-3-1 0,3 2-4 0,2-3 1 0,2-1-1 16,6-2-2-16,0 1 0 0,7-10-4 0,7 0-1 15,1-2 1-15,9-2-1 0,-4-7 1 0,6-3-1 16,-2-3 1-16,2-3-1 0,-1-3 2 0,-4-3 1 15,0 0 2-15,-7-1-1 0,2 2 2 0,-7-1 3 16,4 0 1-16,-13 6-1 0,1 0 1 0,-5 4-4 16,-3 2-2-16,-6 2-4 0,0 1-6 0,-1 3-7 15,-7 3-11-15,0 2-15 0,0 0-9 0,1 2-9 16,0 1-11-16,2 3-13 0,-2 0-68 0,5 3-39 16,-1-1-61-16,8-2 171 0,3 2-152 0,1 1-68 15</inkml:trace>
  <inkml:trace contextRef="#ctx0" brushRef="#br0" timeOffset="2202.39">14979 3124 1488 0,'3'5'597'0,"0"-2"-380"0,-1-2-127 0,0 1 18 15,-1-2-25-15,4 3-1 0,-1-2-4 0,1-1 3 16,3-3-49-16,1 2-10 0,3-4-11 0,-1 0-3 16,7-1-1-16,-5 0-1 0,9-1-3 0,-5-1-14 15,3 0 12-15,2-1 1 0,-2 4 0 0,2-3-2 16,-4 1 0-16,-4 3-2 0,2-3 0 0,0 2-5 16,-4 2-2-16,-2-2-1 0,0 3-1 0,-3-1-2 15,-6 2-1-15,4-1-1 0,-7 2 1 0,-3 3 1 16,-1 0 2-16,-6 1-1 0,-1 3 2 0,-5 2 4 15,2 0 4-15,-4 2 2 0,0-3 4 0,-2 7 5 16,-1-3 2-16,1 1 0 0,-1 2 0 0,0-2 4 16,0 1-2-16,2-1-2 0,0 1 0 0,4-3-3 15,0-2-1-15,2 3 0 0,-2-5 0 0,6 1-3 16,0-1-3-16,2 0 1 0,3 0-2 0,-2 0 2 0,6-2-1 16,2-1-1-16,0 3-2 0,0-3-1 15,3 0 1-15,5-3 0 0,2 3-1 0,4-4-1 16,-1 1 1-16,3 2 3 0,4-5-1 0,2 0 1 15,0 0 0-15,1 0 0 0,0-1 4 0,1 0 1 16,-1-1 1-16,2 1 1 0,-5 2 9 0,3 1 1 16,-7 5 0-16,2 1 4 0,-6 5 6 0,2-4 2 15,-9 13 0-15,1-1 4 0,-6 4-1 0,-1 2 0 16,-8 2 0-16,1 0 0 0,-2-1-7 0,-5-3-5 0,-2 2 1 16,-2 0-4-16,0-6-8 0,2-2 0 0,-1-2-6 15,-2-5-30-15,3-9-26 0,-3 6-35 0,5-11-59 16,2-5 105-16,-3-3-78 0,1-8-37 0</inkml:trace>
  <inkml:trace contextRef="#ctx0" brushRef="#br0" timeOffset="4393.35">14144 2354 483 0</inkml:trace>
  <inkml:trace contextRef="#ctx0" brushRef="#br0" timeOffset="6361.59">13612 2759 436 0,'-24'1'322'0,"-3"2"-120"0,7-6-119 0,-1 2 92 0,2-1-91 15,-2-4-3-15,3-2 0 0,1-1-19 16,1 1-10-16,2-1-7 0,0 3-4 0,0-3-11 16,0 0-1-16,0 5-4 0,-1-3-4 0,1 6-2 15,-2-2-2-15,-1 5-2 0,-2-1-2 0,-1 6-3 16,-2 2-1-16,1 0-1 0,-2 2-1 0,-2 3-1 16,-1-1 0-16,1 0 1 0,1 2 1 0,3-3-4 0,1-4-1 0,-3 6 0 15,3-1-2-15,4-1 0 0,2 0-1 16,-2 3-1-16,0-1 0 0,2 5 0 0,-2-2 1 0,6-1-1 15,-3 2 0-15,0 0 0 0,2 1 1 16,0-3 0-16,0 0 2 0,1 0 0 0,0 1-1 16,0 0 1-16,0 1 1 0,1-1 1 0,-2 0 0 15,1 3-2-15,-2-1-1 0,0 0 2 0,1-5-2 16,0 2 0-16,-1-1-1 0,0-3 0 0,3 1-1 16,0-3 1-16,3 0-1 0,0 0-1 0,2-1-1 15,-3 1 2-15,7-3 1 0,0 1-2 0,1 1-1 0,-1 1 0 16,8 1 0-16,-3 0 2 0,2-1 0 0,0 3 1 15,-1 1-1-15,-1 0 1 0,2-3 2 0,0 4 1 16,-2 0 0-16,0 1-1 0,-2 0-1 0,3 0 2 16,-3-2 1-16,-2 2-2 0,-3-3 0 0,2-1 1 15,-3 0-1-15,-2-3 1 0,3 1 1 0,-2-6-3 16,-1 3 1-16,6-6-2 0,-1 2-1 0,0-4-2 16,2-3 2-16,6-3-3 0,-2 2 3 0,-1-1-1 15,7-2-2-15,0 2 1 0,2-1 2 0,0 3-1 16,0 3 0-16,1 1 1 0,1 4-3 0,1 9 1 15,0-3 3-15,-3 5 2 0,2 7-1 16,0 0 0-16,-2 4 0 0,0 1-1 0,2-3 3 0,-2 1 0 16,0-1-1-16,1 0-1 0,0-9 0 15,-1 3 2-15,2-11-3 0,-1 1 1 0,2-7-1 16,-1 4 0-16,2-13 0 0,-1 0-1 0,0-3 1 16,1-5 0-16,1-2 1 0,-1-1-1 0,1-2-7 15,0-2-11-15,-3 0-7 0,3 2-10 0,-3 1-2 0,-3 6-6 0,1 1-2 16,-1 1 1-16,-1 4 9 0,-2 8 8 0,-2 3 9 15,0 10 9-15,-2 13 1 0,1-6 8 0,-4 8 1 16,3 4 3-16,-2 0 3 0,2 5 1 16,0-3 1-16,4-1 0 0,-2-1 1 0,4-2-3 15,-1-7 1-15,4-1-2 0,-3 1-1 0,11-15-3 16,-7 4 2-16,3-11 3 0,0 2-3 0,5-12 2 16,-3 4 0-16,1-8-1 0,-1-3 0 0,-4-2 0 15,18-19 0-15,-21 19-7 0,-1 3-4 16,2-2-1-16,-5 4 0 0,-2 3-5 0,-1 1 2 15,2 2-1-15,-3 0 3 0,-2 4 3 0,-1 4 2 0,-1 1 2 16,-2 7 1-16,1-1 3 0,-1 5-2 0,-1 5 3 16,0-1 0-16,0 5 1 0,1-2-1 0,0 3 1 15,1 1 0-15,1 0-2 0,3-3 1 0,3-7-4 16,-2 4 1-16,5-9-1 0,0 2 0 0,2-6 0 16,2-1 1-16,1-6-1 0,2 0 1 0,4-4 0 15,1-4 0-15,2-6 1 0,-4 2-2 0,6-5 1 16,0-4-1-16,0 2 0 0,-3 0 1 0,-4 1 0 15,-3 3-1-15,3 3-1 0,5 0 2 0,-11 3-1 16,3 5 0-16,-2 1 0 0,4-2 0 0,-3 7-2 16,3 0 2-16,-6 1 0 0,5 8 3 15,0 1 1-15,0 5 0 0,0 4 2 0,4 5 0 16,-1 2-1-16,3 6 2 0,-4-1-1 0,0-3-4 16,2 3 0-16,-4-7-2 0,6 1 1 0,-5-8 0 15,-3 3 2-15,6-13 1 0,-2 1 4 0,-1-8 8 16,-1-2 3-16,3-8 0 0,-3-4 1 0,-3 1 1 0,5-15-3 0,3-4-1 15,1-1-4-15,-1 3-8 0,2-5-1 0,0 1-1 16,5-2-1-16,1 5-1 0,-1-3 1 0,-6 8-2 16,3-1 1-16,0-2-1 0,-3 5 0 0,-2 5-1 15,0 5-1-15,-2-1 1 0,-1 10-1 0,-1 4 2 16,-3 6-1-16,1 2 0 0,-1 6 0 0,3 0 1 16,-3 4-1-16,2-1 1 0,-1 0 1 15,2-1-1-15,4-3 0 0,-3 4 1 0,5-8 0 16,-1-1 0-16,0-3 14 0,2-4 7 0,-4-4 5 15,3-1 2-15,-6-2 3 0,-4-6 2 0,1-6 0 16,0 0 3-16,-1 4-15 0,-2-6-6 0,0 0-5 0,0 1-3 16,2-2-2-16,0-1-1 0,-2 4-2 0,0 1-1 15,-1 0-1-15,0 1 0 0,2 3-1 0,-3 2 0 16,0 3 0-16,1 2 0 0,-1 3 1 0,-1 2-1 16,1-1 2-16,-3 1-2 0,2 2 2 0,-2-1-1 15,0-1 1-15,0-2-2 0,0-1 2 0,-1-1 1 16,2-2 1-16,-2-3 0 0,1 0-2 0,1-6 1 15,0 0 2-15,-3-4 1 0,0-1 2 0,-1 2 3 16,-2-4-1-16,0-7 2 0,1 1 1 0,-3 4-2 16,-1-3 1-16,-3-3-1 0,3 1-5 0,-3-1-2 15,-1-2 0-15,1 11-3 0,-5 1 1 0,2-1 1 16,-1 8-1-16,-1 3 1 0,-3 4 0 0,0 4 0 16,-3 4 3-16,4 0 1 0,-3 3 2 15,1 1 2-15,1 1-5 0,-2 1 4 0,2-2 0 16,1 2-2-16,2-4-1 0,-3 0-1 0,3-1-3 15,1 0 0-15,-2-2 0 0,3-1-3 0,-1-1 1 0,2-3 2 16,-2-3-3-16,1 0-1 0,1 1 2 0,-1-3-1 0,-3-5 1 16,1 1-1-16,-1-1 1 0,1 1-1 0,1-1 1 15,-2-2-1-15,-1-4-1 0,1 1 1 16,-1 1-1-16,-4-4-3 0,1 0-4 0,-6-2 0 16,0-2-2-16,-1 5-1 0,0-1 1 0,-3 2 0 0,4 4 0 15,-4 9 3-15,2-6 5 0,0 15-2 0,0 0 4 16,-3 6 3-16,2 0 2 0,-4 11-2 15,3-3 2-15,-1 3 0 0,0 4-2 0,2 1 2 16,-2-3 1-16,0-2-5 0,-2-1 1 0,1-1-2 16,-1-2 0-16,3-2 3 0,0-3-1 0,-6-2 0 15,2 1-3-15,6 0 1 0,-1-3 0 0,2-2 0 0,-3-1 0 16,2-6 0-16,-2 2 0 0,5-4-1 0,-3-6 2 16,1-1 0-16,0-4-1 0,-5-5 1 0,-1 1-2 15,1-3 1-15,-3-3 0 0,1 0 2 0,1 2-2 16,-5-1 0-16,8 0 0 0,-2 3 0 0,3 3 1 15,0-1-1-15,4 14 1 0,-2-6 2 0,0 4 1 16,1 9-1-16,3 1 3 0,-2 0 1 0,3 4 1 16,-1 2-3-16,-3 4 1 0,0 0-2 0,8 1-1 15,-3 3 1-15,-6-3-3 0,3 5 0 0,-2-2-1 16,1 1 2-16,2-7-1 0,-2 5 1 0,-2-2 1 16,5 0-2-16,-1-3 2 0,0 1 0 0,-1-2 1 15,1-1-2-15,2-3 0 0,1-3 0 0,-2 0 0 16,3-3 0-16,-1-1 0 0,0-4 0 0,1 2 1 15,2-5 0-15,-2 5 1 0,0-3 4 0,-2-2 0 16,2 4 0-16,0-1 0 0,0 0 1 0,-3 2-2 16,0 0 0-16,3 1-1 0,0-1-2 0,-3 2-2 0,-3-1 1 15,1 2 0-15,4 0-2 0,-1 0 1 0,1 3-2 16,-5-2 2-16,1 3-2 0,0 1 1 0,3 1 1 16,-1 2 0-16,-1 1 1 0,1 0-2 0,2 3 2 15,2-1-1-15,-1 1 0 0,2 1-2 0,2-2 0 16,1 2-1-16,0-1-18 0,2 1-22 0,0 0-34 15,2 2-216-15,-2-1 238 0,6 6-135 0,0-2-112 16</inkml:trace>
  <inkml:trace contextRef="#ctx0" brushRef="#br0" timeOffset="11893.12">13010 3743 648 0,'2'-2'334'0,"-2"0"-158"0,-1 0-94 0,0 1 28 16,1 0-8-16,-1 0-8 0,1 1-12 0,-1-2-31 16,0 0-11-16,2 2-11 0,2-2-5 0,-1 1-7 15,1 0-3-15,-2-1-1 0,1 1 2 0,1-1 2 16,-3-1 0-16,1 1 1 0,-1 1-2 0,-1 0 1 16,1 1 1-16,-1 0-1 0,-2-1-2 0,-1 1-7 0,-1 1 0 15,-2 0 3-15,1 0 1 0,-1 1-1 0,-1 0 1 16,1 1-2-16,-1-2 3 0,0 1-3 0,-1-1 0 15,5 0-3-15,-3-1-1 0,2 0-1 0,0-3-1 0,1 0 2 16,1-2-1-16,1 0 1 0,-1-3 0 16,0-2 4-16,2 1-1 0,0-2 2 0,1-3 0 15,0 2 2-15,0-2 2 0,-2 0-1 0,2-1-1 16,0 0-3-16,-2 0 0 0,0 1-2 0,0 1-3 16,2-3 0-16,-1 2-4 0,0 2 2 0,0-2-1 15,-1 5 0-15,0-2-1 0,1 3 0 0,1 0 1 16,0-1 0-16,0 3-1 0,0 0 0 0,-1 1-1 0,1-2 0 15,0 2 0-15,0-1 0 0,0-1 0 0,0 2 0 16,-1-1 0-16,2 1 0 0,-1 2 0 0,1-4 0 16,-1 1 1-16,0 2-1 0,0-1-1 0,-1-2 1 15,1 0 0-15,0 0-1 0,1-2 0 0,2 2 1 16,-2 1-1-16,1 2-1 0,0-1 1 0,0 0 0 16,2 1-2-16,0-1 1 0,-1 2 0 0,0 2 2 15,1-1-2-15,1 1 1 0,-1 0 1 0,-1 1 1 16,0 0 1-16,1 3 1 0,-1 0-2 0,-1 3-1 15,0-1 3-15,-1 1 0 0,1 2-3 16,-1 0 3-16,-1 1-2 0,0-1-1 0,-1 2 2 0,-1-1 2 16,0-2-3-16,1 1 0 0,-2 3 1 15,1-3-2-15,-2 2 3 0,-1-1-2 0,-1 0 0 16,2 1 1-16,-2 0-2 0,1 2 2 0,-2-3 1 16,0 1-1-16,1 0-1 0,1 0 1 0,0-2 0 15,-1-1-1-15,0 2 1 0,1-1 0 0,0-1-1 0,0-2 0 0,-1 1 1 16,1-1-1-16,0 4-1 0,0-4 0 0,-2 0 1 15,0 1-1-15,0 2 1 0,0 0-1 16,-1-1 0-16,2 4 0 0,-2-5 0 0,0 4 0 16,3 2 0-16,-3 0-2 0,4 0-1 0,0 3 1 15,2-1-1-15,-1-2 1 0,1 3 0 0,2-4-2 16,0-1 1-16,1-3 7 0,-1 1 3 0,5-4 3 16,0 0 3-16,3-2 8 0,1-2 3 0,2-3 5 15,0-1-1-15,4 0 1 0,-1-4-1 0,0-1-2 16,1-1-3-16,-3 3-7 0,-1-2-2 0,2-3-2 15,0 2 1-15,-2 0-5 0,-1 1-2 0,0-1-5 0,-1 5-60 16,-2-3-59-16,0-1-115 0,-1 10 182 0,-5 6-158 16,-1-6-97-16</inkml:trace>
  <inkml:trace contextRef="#ctx0" brushRef="#br0" timeOffset="17052.5">19251 3104 836 0,'0'6'346'16,"-4"-1"-194"-16,-1 3-84 0,-2 4 89 0,-5 9-87 15,2-3-2-15,-3 5 0 0,-5 4-1 0,2 0-5 16,-3 4-10-16,1 2-11 0,2 6-16 15,-3-1-3-15,5 4-5 0,-1-2-2 0,9 1-5 0,-7 3-1 16,9-10-2-16,2 4 3 0,0-8-1 16,1 1 1-16,4-10-2 0,3 1 0 0,1-5 1 15,0-5-2-15,5-3 1 0,0-3-4 0,2-5-50 0,3-3-44 16,-2-7-68-16,-2-1 122 0,2 1-90 0,2-6-52 0</inkml:trace>
  <inkml:trace contextRef="#ctx0" brushRef="#br0" timeOffset="17201.7">19172 3010 1414 0,'-7'-11'525'16,"1"-3"-362"-16,8-2-103 0,7 2 1 0,-6-1-12 16,5 3 1-16,2 4-8 0,2 0-11 15,-3-2-27-15,2 3-38 0,0 3-33 0,-1 2-41 0,8 0 79 16,0 2-58-16,0-1-32 0</inkml:trace>
  <inkml:trace contextRef="#ctx0" brushRef="#br0" timeOffset="17455.97">19593 3255 1094 0,'-4'5'464'0,"4"0"-274"0,3-1-99 0,1-2 22 15,4 0-10-15,0 0 2 0,9-2-13 0,-4 0-12 16,5-2-17-16,0-3-10 0,2-2-25 0,-1 3-18 16,1-3-31-16,1 0-32 0,-1 3-124 0,-2-2 143 15,0 6-87-15,-3-1-71 0</inkml:trace>
  <inkml:trace contextRef="#ctx0" brushRef="#br0" timeOffset="17613.3">19590 3465 1337 0,'-15'10'512'0,"-2"-2"-335"0,16-6-116 16,0 2 27-16,10-2-10 0,-3 3 3 0,10-4-3 0,-1-1-2 15,5-2-33-15,5-3-12 0,6-2 4 0,-1-2-29 16,-3 0-24-16,6-2-31 0,8-2-136 0,0 1 153 15,-3 1-99-15,4 1-60 0</inkml:trace>
  <inkml:trace contextRef="#ctx0" brushRef="#br0" timeOffset="18003.08">20743 3048 990 0,'-1'-11'519'0,"2"-1"-290"0,0-1-127 16,4 1 18-16,-2-6 15 0,1 6-5 15,2-3-14-15,-2 1-11 0,2-1-23 0,-3-1-9 0,2 3-8 16,-2 4-3-16,-3 2-19 0,-1-2-9 0,-3 4-5 16,-2 5-6-16,-8 5-11 0,2-1-4 15,-10 14-5-15,0-2-4 0,-5 13-2 0,-1-5-1 16,-1 20 1-16,-5-3 0 0,4 8 1 0,-2 6 1 15,1 3 1-15,3 1 0 0,6-7 3 0,7 0 1 0,1 7-1 16,6-1 1-16,2-9 1 0,11-3 0 0,4-4-2 16,6 0 2-16,10-12-1 0,-3 4 1 0,7-18 0 0,6-5 3 15,0 2-1-15,5-13 3 0,-4-5 2 16,1-6 17-16,1-3 8 0,-4-6 7 0,-8-1 6 16,-7-3 10-16,2-1 7 0,-17-1 2 0,3 2 3 15,-13 1-17-15,2-2-7 0,-19 7-10 0,3 1-7 16,-8 8-17-16,-6 4-5 0,-2 6-9 0,0-1-14 15,1 10-66-15,0 4-53 0,0 7-82 16,0-6-170-16,7 2 283 0,3 11-197 0,2-10-171 0</inkml:trace>
  <inkml:trace contextRef="#ctx0" brushRef="#br0" timeOffset="20469.97">16530 8750 894 0,'-3'-4'446'15,"0"1"-225"-15,1 1-120 0,0 1 62 0,1 0-53 0,-2 0-11 0,1-1 2 16,1-1-7-16,0 2-34 0,0 0-6 0,1 1-9 16,-1-3 1-16,1 2-7 0,1-1 0 0,-1 1-11 15,0-2 2-15,0 1-1 0,0-1-2 0,-1 2 1 16,0 0-5-16,0-2-1 0,-1 3 0 0,-1 0-1 15,1 2-4-15,-1-1-3 0,0-1-1 0,-2 1-2 16,1-1-3-16,1 1 2 0,-5 1-2 16,1-2-3-16,2 3 1 0,-2 0-1 0,2 2-1 15,-2-2 2-15,-1 4-3 0,2-2 0 0,-1 3 0 16,0-1 0-16,0-1-2 0,0 1 1 0,0 0-2 16,1 0 0-16,0 1 0 0,3 0 0 0,-3 0-1 0,-2 3 1 15,-2 0 0-15,1 0 1 0,5 0 0 0,-6 2 0 16,-1-2-1-16,1 2 1 0,2 0 2 0,0 1-3 15,2-1 3-15,-5-1 1 0,1 0-1 0,3 1 2 16,0 1-1-16,-1-1 0 0,-2-1 1 0,2 0-1 16,2 0 1-16,1-2-5 0,-1 1 2 0,1 0-2 15,-1-2 2-15,3 2-2 0,0 0 0 0,-1-3 1 16,1 3-1-16,0 0 2 0,1-1 0 0,-1-2 0 16,2 3-1-16,-1 2 1 0,0-5-1 0,0 5-1 15,0-4 1-15,-1 1 2 0,0 4-1 0,1-3 0 16,0 0 0-16,-1-1 1 0,0 2 2 0,2 0 0 15,-1-1 0-15,1-1-2 0,1 0 0 0,0-1 1 16,0-1 0-16,1-1 1 0,1 0-4 0,0-1 2 16,2-1-2-16,-1 1 3 0,0 0 0 0,0 0-1 15,3 1-1-15,-1 0 2 0,0-1 1 0,1 2-3 16,0 1 0-16,2-3 0 0,-2 1 1 0,2 0-1 16,2 0 0-16,-2 1 0 0,-1-2-2 0,4-1 1 0,-2-1 1 15,2 5-1-15,-2-4 1 0,-1-2-1 0,2 4 1 16,2-2 1-16,-2 2 2 0,0-1 0 0,1 0 1 15,-2-2 4-15,0 5 1 0,-1-6 1 0,-1 3 1 16,0-3 0-16,2 2 2 0,0 0 0 16,-2 0 0-16,-1-2-3 0,3 1-1 0,-2-3 0 0,1 3-1 15,-1-3-2-15,-2 0-1 0,2-1 0 16,0 0 0-16,1-2-2 0,1 1 0 0,-1 1 0 16,0-4 2-16,0 2-1 0,-1 0-1 0,1-3 0 15,0 3 1-15,-3 1 0 0,1-2-2 0,-1 0 1 16,1-2 1-16,-2 2-3 0,0-1 1 0,0 0 0 0,2 0-1 15,-2-2 0-15,0 1 2 0,0 0-3 0,1 1 1 16,1-2-1-16,-2 2 1 0,2 1-1 0,-2-4 0 16,2 3 0-16,-1-2-1 0,2-1 2 0,-4 1-3 15,3-1 2-15,-2-1 0 0,0 3 0 0,1-2 0 16,-1 0 1-16,-1 2-3 0,1 0 2 0,0-1 0 16,-1 1 0-16,0-2-2 0,1-1 1 0,-2 2 0 15,2-3-1-15,-1 2 3 0,-1 0-2 0,0 0 0 16,-1 1 0-16,4 1 2 0,-4-1-1 0,2 1 1 15,-1-1-1-15,0 1-2 0,-1-1 3 0,1 2-2 16,0-2 3-16,-3 3-3 0,1-2 2 0,1-1-1 16,-1 3 1-16,0 0 1 0,0-2-1 15,0 0 0-15,0-2-2 0,1 1 2 0,-1 0 1 0,-1 1-2 16,1 2 1-16,-2-2 1 0,1-1-1 0,-1 3 1 16,0 1-1-16,0-3 0 0,-1 2-2 0,0-1 2 15,-1 1 0-15,1 0-2 0,0 1 2 0,-1 1-2 0,1-4 2 16,-1 3-1-16,1 1 0 0,1-1 0 0,-1-2 0 15,0 3 0-15,-2-2-1 0,1-1 1 0,2 3-2 16,-2-2 1-16,1 2 2 0,0-1-2 0,-1 0-1 16,0-1 0-16,2 3 1 0,-3-3 0 0,2 2 1 15,-1 1-1-15,0-2-1 0,0 1 0 0,-2 1 1 16,1 0-1-16,1 0 2 0,-1-1-2 0,2 1 2 16,-2-2-2-16,1 2 2 0,2-2-1 0,0 2-1 15,-1 0 3-15,1-1-1 0,0 1 1 16,-1-1-1-16,2 0 3 0,-3 1-3 0,2 0 3 15,-1-1-1-15,1 1-1 0,-1 0-1 0,1 0-1 0,0 0 3 16,-1 0-3-16,0 0 2 0,1 0-2 0,-1-1 0 16,0 1-1-16,-2 0 0 0,2-1 2 0,0 1-2 15,-1 1 0-15,1 0 0 0,0-1 1 0,-1 2-1 16,1 0 0-16,-1 1 1 0,0 1-1 0,2-1 0 16,-2 1 0-16,0 1 0 0,-1 0 0 0,0-2 0 15,1 1 0-15,0 0 0 0,0 0 0 0,0-1 1 16,0 0 0-16,0 2-1 0,-1-2 1 0,3 2-1 15,2-2 0-15,-5 0 0 0,1 2 0 0,1 0 0 16,1-2-1-16,-3-1 1 0,3 3 0 0,-2 1 0 16,-1-2 0-16,1 2 0 0,1-2 0 0,-1 1 0 15,3 0 0-15,-2 1 0 0,2-2 0 0,-2 0 1 16,0 1-1-16,2-5 0 0,-1 2-1 0,1 0 1 16,1-2 0-16,-3 3 0 0,1 0-1 0,1-2 1 15,-7 2-2-15,6 3 3 0,0-2-1 0,-1 2 0 16,-1-2 0-16,2-1 0 0,0 2 1 0,2 0-1 15,0 2 3-15,-3-2-3 0,-1-1 1 0,-4 1-1 0,4 3 3 16,1 1-1-16,-1-3 1 0,0 2 0 0,-5-2-2 16,2 1 3-16,2 1-2 0,2 0 3 0,-2-4-3 15,0 2 0-15,-2-2 1 0,5 1-2 0,0 1 2 16,-2-3-2-16,2 2 0 0,0-2 0 0,0 0 0 16,2 1-1-16,-5-1 1 0,3-1-2 0,0 1 0 15,0 0 1-15,0-1-8 0,-1 1-13 0,2-1-22 16,-1 2-79-16,1-1-76 0,-4 0-122 0,2 0 231 15,-2-3-217-15,-3 0-109 0</inkml:trace>
  <inkml:trace contextRef="#ctx0" brushRef="#br0" timeOffset="23999.55">17587 4640 1368 0,'-14'2'537'16,"-4"3"-348"-16,3 0-114 0,-2 0 7 0,2 0-1 15,-1 2-3-15,1-3-9 0,-1 2-9 0,2 0-31 16,-1 0-10-16,3 0-5 0,-3 1-5 16,1-1-6-16,0 1-2 0,5 0 0 0,-2 3-2 15,1-5-1-15,0 3 0 0,3 0-4 0,2-1 0 16,5 0-2-16,-1 0 0 0,1-3-1 0,3 2-2 15,9-2 0-15,-1 0 0 0,5-1 4 0,2 4-1 0,1 0 2 16,5 3 0-16,2 3 2 0,0 1 2 16,-1 1 2-16,1 6 1 0,-4 1 0 0,-8 0 3 15,5 1 2-15,-17 6-1 0,2-1 4 0,-6 0 9 16,0 1 5-16,-14 0 5 0,0-1 8 0,-4-1 9 16,-3-1 3-16,-1-7 2 0,-3 0 2 0,3-2-7 0,4-12-6 0,-3 2-6 15,0 0-5-15,3-5-11 0,4-2-5 16,-3 0-3-16,6-3-5 0,-1-3-3 0,0 3 0 15,2-5-3-15,3 3-35 0,0-2-18 0,6 2-20 16,3 1-25-16,0 2-100 0,2-1-95 0,7 3 199 16,3 2-151-16,10 0-86 0</inkml:trace>
  <inkml:trace contextRef="#ctx0" brushRef="#br0" timeOffset="24296.13">17922 4834 1247 0,'0'-6'557'0,"2"-3"-332"16,1 1-135-16,-2 1 40 0,1-3-25 0,-2 8-8 0,-1 0-13 0,-1 4-32 15,-4 4-12-15,-1 7-12 0,1 1-9 0,-2 0-17 16,-4 16-2-16,-2 11-1 0,-3-3 0 0,3 0 1 15,-4 9-1-15,1 2 1 0,-2 9-1 0,1 3-11 16,-1-1-8-16,6-15-14 0,0 2-37 16,1 2-13-16,1-9-15 0,5-10-18 0,3-12-59 15,0-1-22-15,5-13-45 0,0-4 146 0,5-16-106 16,0 2-45-16</inkml:trace>
  <inkml:trace contextRef="#ctx0" brushRef="#br0" timeOffset="24438.97">17750 5188 415 0,'-6'-34'304'0,"1"0"-120"0,-6 1-121 16,-2 1 54-16,-2 2-38 0,2 2-17 0,-1 3-24 0,1 5 3 0,-1 2 30 15,-3-1 11-15,6 7 9 0,0 4 8 0,1 1 3 16,-1 3 3-16,4 6-7 0,0-2-11 16,3 4-32-16,3 4-11 0,0 0-9 0,2 4-12 0,6 0-6 15,4 1-13-15,0 1-4 0,5 0 1 16,8 0 0-16,0-4-29 0,2 2-26 0,11-7-28 16,-2-1-36-16,2-3 83 0,2 0-67 0,3-8-30 15</inkml:trace>
  <inkml:trace contextRef="#ctx0" brushRef="#br0" timeOffset="24754.23">18316 4831 1097 0,'-15'5'564'0,"6"-1"-318"0,-6 0-133 15,1-2 129-15,3 3-132 0,0 0-24 0,-4 1-4 16,1-1-4-16,-4 2-5 0,2-2-6 0,-2 2-23 16,2 0-7-16,-1-3-7 0,0 4-7 0,2-2-5 15,2 0-4-15,2-1-3 0,-1 1-1 0,3-2-5 16,2 1-2-16,3-2-3 0,0-1 0 0,1 2-6 15,3-3 0-15,4-1 1 0,0 1-2 0,2-1 1 16,9 0-1-16,8 0 1 0,-4 0 1 0,2-1 3 16,5 0-1-16,0 1 1 0,4 3 2 0,-3 1-2 15,3 0 1-15,-11 3 0 0,-2 4 2 0,1 2 0 16,-6 3 2-16,-4 4-1 0,-8 3 2 16,-1 0 2-16,-7 5 2 0,-6-2 0 0,-2 2 1 15,0 0 5-15,-8-3 1 0,2-1 2 0,-1-4 2 16,-3 2-1-16,3-10-1 0,1 3-1 0,0-7-3 15,1-2-2-15,5-6-4 0,0 1-5 0,2-1-10 0,9-10-12 0,2 0-56 16,-1-1-37-16,4 0-50 0,5-3-71 0,1 1 157 16,3-3-160-16,4-1-73 0</inkml:trace>
  <inkml:trace contextRef="#ctx0" brushRef="#br0" timeOffset="24933.42">18479 5223 1887 0,'-6'3'698'16,"2"0"-515"-16,-3-4-138 0,4-6 0 0,0 0-33 15,1 2 1-15,2 1-5 0,0-3-3 0,2 0-20 0,0-1-112 16,3 1 42-16,1-1 57 0,-1 6-70 0,-1-4-59 16</inkml:trace>
  <inkml:trace contextRef="#ctx0" brushRef="#br0" timeOffset="25861.46">18934 4888 884 0,'0'-6'407'0,"1"2"-225"0,-1-1-92 16,-1-3 34-16,1 4-27 0,0 0-5 0,-2 4-2 15,1 0-11-15,-2 0-12 0,-1 3-12 0,1 0-22 16,1 7-10-16,-3 3-4 0,0-2-3 0,-1 0-11 16,2 4-2-16,0 2-2 0,-2 2 0 0,2 1-1 15,-1-2 2-15,3-4 0 0,0 2 0 0,1 0-1 16,1-4-1-16,0-2 1 0,1-4 0 0,0 0 1 15,1-2 1-15,-1-2-1 0,1-2 3 0,-1 1 2 16,-1-1 2-16,2-1 2 0,-2-1-1 0,0 0 1 16,0 2-3-16,0 0 1 0,-3-2-3 0,3 1 0 15,-1-1-3-15,-1 2-2 0,2 0-1 0,-1-1-1 16,0 1 1-16,0-1-2 0,1 1 2 0,0 1-3 0,0-1 3 16,0 0 0-16,0 1 3 0,1-1-2 0,-1 0 2 15,0 3-1-15,-1-2 2 0,0-1 0 0,-3 2 3 16,0-2 11-16,0 3 2 0,-2 0 3 0,2-1 2 15,-4-2 3-15,1 1-2 0,1 0 3 0,-2-1-4 16,1 3-13-16,1-2 1 0,-1 2-7 0,2 0 2 16,-1 0-3-16,-2 2-2 0,3 2-1 0,0 0 0 15,1 2 1-15,0 0-3 0,3 4 0 0,-5 0-1 16,5 1-1-16,1 3 1 0,3-2 0 16,1 3 0-16,-1-3-1 0,6-1 1 0,3-1 0 0,1-1 2 15,1-1-1-15,3-4 2 0,1-4-1 0,4-2 2 16,3-5 0-16,0 0 1 0,2-3 0 0,4-8 2 15,-3-1 1-15,4-2 0 0,-8-1 2 0,1-4 2 16,1 1 1-16,-7-2 4 0,-3 2 0 0,-6-2 3 16,3 0 0-16,-11 5 0 0,4-3-1 0,-7 2 2 15,1 0-1-15,-10 1-4 0,1-1-1 0,-5 5-5 16,-2-1 1-16,-4 4-2 0,1 1-3 0,-3 2-4 16,-1 6-1-16,-3 2 1 0,3 1-2 0,2 0-2 15,5 7-4-15,-1 4-16 0,-1-3-17 0,3 0-22 16,6 4-31-16,5-3-42 0,0 2 91 0,6-2-70 15,-2 1-24-15</inkml:trace>
  <inkml:trace contextRef="#ctx0" brushRef="#br0" timeOffset="26155.04">19344 4952 1580 0,'-15'10'577'0,"3"0"-397"15,-4-1-107-15,6-4 28 0,-1 1-31 0,6-4-2 16,0 4-2-16,1-3-7 0,2-1-66 0,2-1 39 16,0 1-25-16,1 1-13 0,2 0 5 0,-1 3-1 15,4 0-1-15,-2-1 0 0,3 5 1 0,1-1-2 16,0-1 3-16,2 2 1 0,5-2-1 0,-2-2 0 16,4 0 2-16,-1-3 1 0,2-3-1 0,0 2 1 15,2-3 1-15,2-4 0 0,-1-3-1 16,0 0 4-16,-2 3 0 0,-6-6 3 0,4-4 12 15,-2 0 2-15,-4 2 0 0,-3-4 3 0,1 2-2 0,-4-5 1 16,3 0-1-16,0-1-4 0,-4 5-11 0,-2-2-9 16,3 0-11-16,-3 2-20 0,-1 0-18 0,1 3-65 15,-2 0-33-15,0 2-42 0,5 1-59 0,0 4 154 16,-4-2-122-16,11 3-24 0</inkml:trace>
  <inkml:trace contextRef="#ctx0" brushRef="#br0" timeOffset="26529.82">19757 4760 1234 0,'-3'-7'527'16,"2"-4"-326"-16,1-2-117 0,4 0 31 0,-1 1-5 15,1-3 4-15,3 3 3 0,-3 0-27 0,2 1-13 16,-1 4-13-16,1 0-11 0,-3 7-25 0,3-3-7 16,-2 11-4-16,-2-1-7 0,-2 10-9 0,1-4-1 15,-2 15 0-15,-1-1-1 0,0 7-27 0,-3 5-16 16,2 1-23-16,-1-2-22 0,0-4-32 0,2-2-37 0,-1 5-76 15,0-2-41-15,-1-9-6 0,1-1 10 0,0-8 25 16,-2 2 72-16,0-10 54 0,-1 3 66 0,2-11 99 16,-4-4 103-16,0 0 52 0,1-7 27 0,-1-3 16 15,-2-2-7-15,0-2-10 0,-1-2-23 0,-3-3-20 16,2 1-57-16,1-4-20 0,-3 2-20 0,8-2-16 16,-1 1-42-16,-1-3-8 0,8 6-6 0,3 0-3 15,3 0-1-15,-1 0-1 0,5 8-1 0,-2 0-2 16,6 2-1-16,0 2-3 0,7 1-1 0,-2 2 0 15,-3 0-1-15,8 2 0 0,6-2-2 16,1 1-8-16,-2 2-16 0,3-3-23 0,2 4-27 0,3-3-109 16,2 4-85-16,1-1 193 0,-7 3-150 0,1 5-109 15</inkml:trace>
  <inkml:trace contextRef="#ctx0" brushRef="#br0" timeOffset="26675.24">20091 4943 1183 0,'-4'11'552'15,"0"3"-309"-15,4-6-165 0,2 0 31 0,-1-1-30 16,6 0-13-16,-3 0-10 0,3-5-127 0,2 0-120 16,-2-2 145-16,9-4-97 0,-3-13-112 0</inkml:trace>
  <inkml:trace contextRef="#ctx0" brushRef="#br0" timeOffset="27314.87">20549 4896 528 0,'-17'2'304'0,"1"3"-164"16,4-2-22-16,2 1-48 0,-1 3 61 0,-2-1 0 0,3 0-27 0,-1 2-10 15,2 3-7-15,-1 4 0 0,-1 5-12 0,1-1-8 16,0 6-32-16,3 7-3 0,-1 2-9 16,0 7-2-16,0 1-5 0,3 1-11 0,2 2 1 15,0-1-2-15,2-6 3 0,1-9-4 0,2 2 4 16,3-11 1-16,0-4 5 0,3-12 7 0,0 2 3 15,4-18 0-15,-2-2 2 0,3-9 3 0,0 2 0 16,2-22-3-16,0 7-6 0,-3-8-5 0,3-6 0 16,-2 4-2-16,3-3-2 0,-6 7-3 0,3-1-2 0,0-6 0 15,1-2 0-15,1 9-2 0,1-4-3 0,-1 6-1 0,4-4 0 16,0 10-3-16,-1-6 2 0,-1 20-2 16,0 2-3-16,-1 2 2 0,-1 7 1 0,-1 5 0 15,-4 10 0-15,-2 3 1 0,0 6 2 0,-5 3 0 16,-3 13 2-16,0 0 2 0,-5 7 0 0,-4 0 2 15,-5 5 1-15,2 1 3 0,-8-2 0 0,1 0 1 16,-3-8 12-16,-1 4 4 0,2-17 5 0,1 3 3 16,0-10 5-16,2-5 0 0,-1-7 0 0,4 0-2 15,3-2-13-15,5-8-8 0,0-6-16 0,0 3-20 16,4-3-26-16,4-2-33 0,8-3-40 0,-1-4-193 16,10-5 236-16,-1 2-157 0,9 1-73 0</inkml:trace>
  <inkml:trace contextRef="#ctx0" brushRef="#br0" timeOffset="27625.94">20949 4852 1251 0,'-13'-5'405'16,"1"1"-304"-16,0-2-67 0,5 1 2 0,2-1-10 15,-2 1-2-15,4 3-2 0,-1 0 3 0,1 2-5 16,0 1-6-16,3 7-9 0,0 0-3 15,3 6-1-15,2 6 0 0,-1 1 2 0,0 2-2 16,-1 2 0-16,0-2 0 0,1-2 0 0,0 1 6 16,1-10 7-16,0 1 11 0,-3-5 25 0,4-3 11 15,-2-2 12-15,2-1 9 0,-1-4 21 0,-3-3 0 16,3-5 0-16,-3 1-5 0,1 1-19 0,-2-9-10 0,6-3-5 16,-3 2-8-16,3-1-14 0,-2-2-11 0,2-1-1 0,5-2-13 15,5 0-5-15,0 1-3 0,-3 4-6 16,3 2-1-16,-1 0-7 0,1 4 4 0,-2 4-9 15,-1 4 7-15,-1-1-1 0,-2 6-1 0,2 0-12 16,-2 4-42-16,1-2-28 0,1 3-37 0,1 1-50 16,1-2 118-16,1 2-97 0,-2-5-34 0</inkml:trace>
  <inkml:trace contextRef="#ctx0" brushRef="#br0" timeOffset="28229.39">21489 4557 1097 0,'0'-7'484'0,"3"7"-291"0,-2-2-113 0,5 3 37 16,1 1-9-16,1 9-2 0,-3-3-2 0,1 5-25 15,1 3-7-15,-3 4-11 0,0 2-10 0,-4 2-22 16,-3 3-3-16,-2 1-8 0,1 2-2 0,-3-3-6 16,2-1-3-16,-1 3 1 0,0-3-1 0,4-2-4 15,-1-6-15-15,1-1-19 0,4-2-69 0,6-6-38 16,-2 2-67-16,5-12 143 0,6-4-148 0,-1 1-68 15</inkml:trace>
  <inkml:trace contextRef="#ctx0" brushRef="#br0" timeOffset="28628.69">22142 4346 968 0,'5'-8'497'0,"-1"-1"-237"0,-2-3-136 0,-1 4 55 15,3 1-4-15,-4-1-6 0,-2 4-11 0,0 0-45 16,0-2-15-16,-2 5-16 0,-3 1-12 0,-1 2-27 16,1 0-8-16,-6 9-10 0,2 1-5 0,-3 10-14 15,-1 6-2-15,-1 11-2 0,0 1-1 0,0 1-3 0,6 12-2 16,2 11 2-16,-4 0-1 0,6-6 2 15,4 5-1-15,1-1 1 0,6 5-67 0,5-3-46 0,-2 4-55 16,5-21-100-16,6-2 191 0,-1-3-148 0,6-12-65 16</inkml:trace>
  <inkml:trace contextRef="#ctx0" brushRef="#br0" timeOffset="29185.22">22538 4686 1199 0,'5'-6'538'16,"1"1"-312"-16,2 2-130 0,-2 3 57 0,1 2-45 16,1 1 2-16,-4 2-5 0,0 5-8 0,-1 4-25 15,-2 0-12-15,-1 3-8 0,-3 4-7 0,-1 7-20 16,1-2-5-16,-4 6-6 0,2-2-2 0,-2 1-6 15,0 2 3-15,1-9-1 0,0 1 0 0,1-4 0 16,-1-5-1-16,3-3 0 0,0-3-3 0,-1-2 1 16,5-4-3-16,4-4-7 0,-1 0-12 0,3-3-12 15,3-3-16-15,3-3-19 0,5-2-68 0,8-8-41 16,-3 1-55-16,7-4-100 0,2-6 218 16,0 3-154-16,4-7-44 0</inkml:trace>
  <inkml:trace contextRef="#ctx0" brushRef="#br0" timeOffset="29354.91">22815 4371 1330 0,'-16'-6'663'15,"3"-2"-440"-15,4 1-147 0,2 4-1 0,0-3 1 16,-2 2 14-16,0 1-4 0,0 0-10 16,4 1-31-16,-3 0-7 0,1-1-9 0,3 2-8 15,2-2-8-15,1 3-62 0,2 0-34 0,1 0-44 16,5-1-52-16,5 1 123 0,-2 1-101 0,12-1-43 15</inkml:trace>
  <inkml:trace contextRef="#ctx0" brushRef="#br0" timeOffset="29680.43">23054 4150 1111 0,'0'-13'479'0,"2"2"-296"0,0 0-108 0,-1 5 17 16,3 2-1-16,-1-1 20 0,0-1 2 0,2 3-29 16,-3 1-11-16,2 2-6 0,1 3-6 0,1-1-9 15,1 1-10-15,-1 3-21 0,7 6-1 0,0 3-4 16,1 1 0-16,3 10 0 0,-1 1 0 15,3 7-2-15,2 7 2 0,-2 11 0 0,-6 7-2 0,1 0-1 16,-4 10 1-16,-3 3-3 0,-5 12-3 16,-1-3 3-16,-10 4-4 0,0-4 2 0,-3-2-1 15,0 6 1-15,-11-18 1 0,3 6-4 0,-5-15-40 16,-3-5-34-16,1-7-49 0,-1-3-78 0,1-10 141 0,7-12-108 0,3-2-96 16</inkml:trace>
  <inkml:trace contextRef="#ctx0" brushRef="#br0" timeOffset="32236.44">23122 4112 638 0,'6'-13'356'15,"-3"3"-156"-15,-1 3-105 0,-3 5 59 0,1 0-25 16,-5 6-14-16,0 1-8 0,-5 8-30 0,2-3-16 16,-8 17-11-16,-3-1-11 0,-3 9-8 0,-7 7 1 15,-4 13 4-15,-2 0-1 0,2-4 2 0,-13 11 4 0,-6 10 7 16,3 1 2-16,3 0-11 0,-5-3-5 0,3 2-7 16,-8 9-3-16,5-4-5 0,-1 5-5 0,11-19-6 15,1 2-8-15,-1-5-16 0,4-9-19 0,10-6-29 16,7-14-191-16,2 1 207 0,12-13-121 0,5-6-94 15</inkml:trace>
  <inkml:trace contextRef="#ctx0" brushRef="#br0" timeOffset="32794.71">22493 3894 837 0,'-5'0'469'0,"3"-2"-234"0,-1-1-125 0,-1 3 28 15,-3 3-7-15,2-1-13 0,-4 4-17 0,2 2-16 16,-1 5-39-16,-1 2-13 0,2 3-11 0,-7 4-7 16,7 4-8-16,-3-1-3 0,9 4-3 0,-4-3-1 15,4-1-4-15,-1 1-1 0,12-7 3 0,-4-3-1 16,9-6 1-16,-3-2 2 0,5-6-1 0,1 0 1 16,1-5 4-16,2-7 2 0,-4-5-2 0,4 0 2 15,-3 1 2-15,-6-5 0 0,-1-4 2 16,1 1 1-16,-4 2-1 0,-4-1 1 0,0 3 0 0,-4-2 2 15,-4 2-2-15,2-3 1 0,-3 8-5 0,-5 1-5 16,0 0-2-16,-2 4-4 0,0 0-3 0,-1 7-11 16,1 0-9-16,1 2-12 0,1 4-17 0,4 1-88 15,-3 1-87-15,9 3 170 0,0 0-121 0,4-4-95 16</inkml:trace>
  <inkml:trace contextRef="#ctx0" brushRef="#br0" timeOffset="33121.57">22751 3818 835 0,'-10'-5'408'16,"3"4"-211"-16,-1-2-108 0,3 4 37 0,-2 0-16 15,1 1-11-15,-2 2-7 0,0 2-30 0,3 1-13 16,0 4-12-16,1 0-8 0,-2-2-12 0,5 5-4 0,1 3-2 15,0 0-4-15,2-2-4 0,4 1-2 0,4-2 0 16,4 1-1-16,7-8-2 0,-2 6 4 0,1-11 0 16,5-2 3-16,0-1-1 0,2-6 3 0,-7-2 0 0,-2-4 1 15,1 1 1-15,-6-2 0 0,0-2 2 16,-7 1 1-16,2-1 3 0,-6 5-3 0,1-1 1 16,-3 2-1-16,0 0 2 0,-5 7-4 0,-2-4-2 15,3 4-3-15,-4 2-3 0,-2 1-3 0,1-1-6 16,1 1-11-16,-7 0-12 0,6 0-39 0,1 2-29 15,-3 0-46-15,3 0-97 0,3 1 168 0,-1 2-145 16,8 3-73-16</inkml:trace>
  <inkml:trace contextRef="#ctx0" brushRef="#br0" timeOffset="33570.17">23057 3709 1113 0,'3'-8'563'0,"2"3"-333"15,-1 2-134-15,1 2 15 0,0-3-3 0,2 3-5 0,-1-3-11 16,2 4-17-16,1-3-37 0,0 2-7 0,2-1-9 16,2 1-6-16,1-3-10 0,1 2 0 0,2-2-4 15,-1-2 3-15,-1 2 0 0,2-1 0 16,-2 4-1-16,-1-4 0 0,-4 1 2 0,0 2 1 15,-3 2 2-15,-1 0 0 0,-3 0 0 0,-6-3-1 16,0 3 1-16,0 0 0 0,0 1-2 0,-6 1-3 0,-6-2-2 16,3 1-1-16,2 3-1 0,-5-3 0 0,-2 3 0 0,-1 3-1 15,-1 0-1-15,-1 0 1 0,6 1 0 0,-2 1-2 16,1 3 0-16,2-2 0 0,2 2-2 0,3-3-1 16,1 0-1-16,4 1 0 0,1 0 0 15,5-1 1-15,-1 0 2 0,9-4-3 0,0 0 2 16,7-1 1-16,-4 0 4 0,11-2-1 0,-3-1-1 15,0-1 1-15,3-1 1 0,-2 1 1 0,1 0 0 16,-5 0 2-16,-1 1-1 0,-5 2 0 0,1 0 2 16,-3 1-1-16,-5 1-3 0,-4 3-7 0,0 0-3 15,-3 1-6-15,-3-1-4 0,-5 2-3 0,-2 7-16 16,-7 0-7-16,1 1-9 0,1-5-10 0,-7 3-74 16,3 1-50-16,-1-2-92 0,1-3 192 0,0-7-169 15,-1 2-86-15</inkml:trace>
  <inkml:trace contextRef="#ctx0" brushRef="#br0" timeOffset="34633.89">23042 3581 519 0,'-9'0'315'0,"1"0"-141"0,-1-3-85 15,-1 2 60-15,3-3-41 0,-1 2-12 0,0-3-16 16,2 1-12-16,-2-2-10 0,0 0-9 0,3 4-13 15,-2-2-4-15,-3 0-6 0,2-1-4 0,-3 2-10 16,3 0-4-16,-5 0-1 0,2 1-1 0,-5 0-3 16,0 1-1-16,1 2-1 0,-5-1-1 0,3 4 0 15,-6 1 0-15,-1 2-2 0,-1 0 0 16,5 0 0-16,-2 2-2 0,-4 4-1 0,2 0-4 16,2 1-7-16,1 2-6 0,2 2-5 0,-5 0-15 15,3 2-9-15,-2 1-4 0,7-4-4 0,-6 2-1 16,1-1 5-16,0-1 4 0,0-1 6 0,-2-1 13 15,2 1 7-15,-1-3 7 0,0 1 4 0,3 1 7 16,-3-2 4-16,5-1-2 0,0 3 3 0,7-1 2 16,-8 0 0-16,9 0 0 0,-3 0 1 0,3-1 2 15,3 2 2-15,-1 1 4 0,1-3 3 0,1 1 4 0,1-2 3 0,-1 1 6 16,2 2 2-16,0-3 1 0,1 0 2 16,0-1-1-16,0 1 3 0,2-1-3 0,-1 1-1 15,1-2-5-15,0-1 1 0,2 0-2 0,2-1-4 16,-1 1-2-16,4 0-5 0,-1 0 0 0,4-2-2 15,3 1-3-15,3 1 0 0,1-1-4 0,5-2 1 16,0 2 0-16,4-4 2 0,-1 3-3 0,2-6 2 16,-1 0-1-16,3 0 0 0,-4 0 3 0,0-2-2 15,0-2 0-15,-2 0 2 0,0 0 5 0,-2 1-2 16,2 0 4-16,-5 0 2 0,-1 0-2 0,5-1 6 16,0 1 0-16,-2 1-2 0,0 0-2 0,-3 1-3 0,4 0 2 15,0 0-5-15,0 0 2 0,-5 2-4 0,2-1 1 16,-5 2-2-16,2-2-3 0,-1 2 5 0,-1 1-4 15,-2 0 2-15,-1-1-2 0,-3 0 1 16,1 3-3-16,3-2 1 0,-2 0 3 0,2-1-3 0,-1-1 1 16,-1 1 2-16,3-3-2 0,0 0-1 0,0-1 0 15,-1 1 1-15,2 0-3 0,-2-3 2 0,0 0-2 16,2 0 1-16,-2 3-1 0,1 0 0 16,-3-1 3-16,-1 1-2 0,3-2 2 0,2 2-2 0,-5 0 1 15,1 0-1-15,-1-1 2 0,2-1-2 16,2 0 1-16,-2-1 0 0,-2 1 0 0,3 0 0 15,1-2 1-15,0-1-1 0,-1 1-1 0,1-4 2 16,-3 1-3-16,3-1 0 0,1 0 1 0,-1-3 1 16,-1 1-1-16,6-4 2 0,-4-4-1 0,-1 0 0 15,3 3 2-15,-2-8-2 0,0 1 0 0,-1-1 2 16,-1-2 1-16,-2 1-2 0,3 5 5 0,-2 2 1 16,-2 0-1-16,-1 2 1 0,1 1 0 0,-1 6 1 0,-2 1-2 0,2 3 1 15,-3-4-3-15,1 3-2 0,-2 3-2 16,3 0 2-16,-3-2-1 0,1 0 0 0,0 1-1 15,0 0 1-15,0-1 2 0,2-1 0 0,-2 2 4 16,1-3 3-16,-1 2 12 0,1-2 3 0,-2 1 3 16,0-3 4-16,-1-3 5 0,-1 3 4 0,-1-2-2 15,0-1-3-15,-3-1-10 0,2 0-3 0,-4 0-4 16,-1 0-2-16,-2 2-9 0,0-2-2 0,-6 2 0 16,1-2-3-16,-5 2-3 0,-1-1 0 0,-10 0 0 15,6 3 0-15,-3-2-1 0,1 5-2 0,-9-9-2 16,3 5 3-16,0 2-1 0,4-2 0 0,1 1 0 0,-4-2-4 15,3 0-8-15,-3-1-9 0,13 1-17 0,-2 4-71 16,0-3-58-16,6 2 122 0,4 1-92 0,5 4-75 16</inkml:trace>
  <inkml:trace contextRef="#ctx0" brushRef="#br0" timeOffset="46092.06">1905 4341 850 0,'-1'0'414'0,"-1"-1"-203"16,1-2-102-16,-3 2 25 0,4-1-3 0,-2 1-3 0,2-2-15 15,-1 1-14-15,-2-1-14 0,2 1-11 16,-2-1-24-16,-1 2-6 0,-1 0-5 0,-1 1-5 16,0 0-12-16,1 2-8 0,-4 4-1 0,1-1-5 15,-1 1-2-15,0 2-3 0,-1 2-1 0,-1 0-1 16,-2 2-2-16,-1 0 1 0,4 1-2 0,0 1 0 16,1 1-1-16,4 1 0 0,-2-1-3 0,4-3 0 15,2 1 2-15,1-2-2 0,3 0 0 0,4-3 0 16,-3-3 1-16,7 1-1 0,1-5 1 0,4 2 2 15,-3-2 1-15,1-1 2 0,1 0 3 0,-2 1 7 16,1-1 7-16,-4 5 2 0,2 1 5 0,-5 4 10 16,-1 1 1-16,-6 5 1 0,0-2 2 0,-1 1-5 0,-9 5-3 15,1 3-1-15,-3 0-4 0,-1-1-10 0,1 0 0 16,-3-4-4-16,-1 4-3 0,0-4-1 0,-1 2-4 16,4-10-4-16,0-1-24 0,2-2-20 0,2-4-22 15,2-3-30-15,2-7-112 0,2-1 152 0,3-3-103 16,6 0-55-16</inkml:trace>
  <inkml:trace contextRef="#ctx0" brushRef="#br0" timeOffset="46354.83">2203 4079 1184 0,'-4'-22'546'0,"2"7"-300"0,0 0-138 0,2 5 35 16,0-1-18-16,1 8-5 0,0 1-4 16,-2 3-44-16,1 1-22 0,-6 18-19 0,3 0-8 0,-4 6-16 15,0 9-2-15,-6 6-4 0,8 4 1 16,-5-2-1-16,2 11-1 0,2 13-3 0,-6-7-16 16,3-2-12-16,1 4-19 0,6-9-18 0,-6 6-36 15,5-14-21-15,-2 7-21 0,6-25-20 0,7-2-85 16,-1-2-55-16,3-9 197 0,-3-4-130 0,8-13-70 15</inkml:trace>
  <inkml:trace contextRef="#ctx0" brushRef="#br0" timeOffset="46523.86">2038 4460 607 0,'-16'-2'381'16,"-4"1"-131"-16,1 0-115 0,5 3 52 0,4 3-25 15,4 0-16-15,3 3-12 0,3 1-14 0,-3 1-15 16,8-2-41-16,3 1-4 0,5-1-6 0,4-1-5 15,0-6-5-15,7-2-8 0,1-1-5 0,4-5-2 16,1-5-8-16,6-2-37 0,-8 0-29 0,2-5-37 16,1 3-50-16,-3-2 95 0,2-1-74 0,-8 4-36 15</inkml:trace>
  <inkml:trace contextRef="#ctx0" brushRef="#br0" timeOffset="46738.05">2447 4330 1693 0,'-15'10'627'0,"4"1"-441"0,-6 1-123 16,1 4-4-16,6 0-2 0,3 5-1 0,1 1 4 16,1 2-13-16,4 4-12 0,0-1-11 0,6-4-10 15,0 0-5-15,8-9-5 0,0 0-2 0,8-6-4 16,-3 1 0-16,13-12-4 0,-3-4 1 0,3-9 1 16,2-5-1-16,-4-9 1 0,2 0 0 15,-6 0 4-15,-4-8 0 0,1-5 3 0,-1 2 1 16,-6 6 1-16,0 2-1 0,-5 4-1 0,0-3-20 15,-7 11-23-15,1-4-17 0,-4 9-23 0,0 6-91 16,0 1-67-16,0 5 161 0,0 6-129 0,-1 9-73 16</inkml:trace>
  <inkml:trace contextRef="#ctx0" brushRef="#br0" timeOffset="47695.86">3138 3879 1442 0,'-2'-15'628'0,"1"1"-379"15,-1 3-146-15,2-1 21 0,0-1 1 0,1 8-2 16,-1-2 2-16,0 3-52 0,0 1-15 0,0 3-12 16,0 0-12-16,0 4-17 0,-1 1-7 0,0 5-5 15,0 5-2-15,-2 3-3 0,0 6-1 0,-3 3-1 16,2 6 1-16,0-4 0 0,-3 12 0 0,2 4 0 15,-1-1 1-15,-1-3-3 0,4 2 0 0,-2-1-1 0,-1 1-3 16,1-6-2-16,0 2 0 0,0-14 1 0,-1-1-1 16,3 0 1-16,1-9 1 0,2-4 0 0,0-6 5 15,-1-2 2-15,1-4 0 0,1-5-1 0,-1-6 2 16,-1 3 2-16,-6-9-2 0,3 3 3 0,-4-3-1 16,3 1 1-16,-3-3 1 0,-1 2-1 0,-2 1 0 15,0 0-1-15,-3 5-1 0,1-2 1 0,1 2-3 16,-4 5-2-16,2 4-3 0,-3-2 0 15,5 5-1-15,1 4-1 0,1 2-1 0,-2 5 1 16,4 8-1-16,0-3 1 0,3 4 3 0,2 6-1 16,1-1 3-16,2 4-1 0,5-1 1 0,4-2 1 15,1-1 1-15,6-3 0 0,6-4-2 0,-2-8 2 16,4 1 0-16,2-10-1 0,4-1 0 0,0-12-2 16,1 2 1-16,-3-15 0 0,-2 2 0 0,4-3 2 15,-3-3 0-15,-8-4 1 0,3-1 0 0,-4 4 3 16,-4-1 0-16,-2 6 1 0,0-2 0 0,-4 7-1 0,-3 2 0 15,1-1 3-15,-2 4 2 0,-1 4-4 0,-2 0 1 16,-2 4-3-16,-3 2 1 0,-3 8-4 0,0-2 2 16,0 10-4-16,-2 3-3 0,-3 2 1 0,2 7 0 15,-1 2 0-15,1 5 2 0,-1 1 2 0,0 4-1 16,4-3 1-16,2 1 0 0,0 0 0 0,4-2-1 16,1-5-1-16,3-7-1 0,1 2 1 0,7-14-2 15,-2 5 0-15,0-12-1 0,1 1 3 0,2-13 1 16,-1 1-1-16,2-6 0 0,-1-5 0 0,4-1 2 15,-1-3 0-15,1 2 0 0,-1-2 1 0,3-2-1 16,1 0 1-16,-4 4 3 0,-1 2-3 0,2 3 0 0,-1-4 0 16,-2 6 1-16,3-2 0 0,-4 11-2 0,-1-1 4 15,1 1 0-15,-4 6 1 0,-1 2 1 0,-3 8 2 16,-1-1-1-16,-4 7-1 0,1 1 0 0,-3 8-2 16,1-2 1-16,-2 7-2 0,1-1 2 15,1 0-4-15,1 2 2 0,1-3-1 0,-4 1 1 16,0-6-1-16,1-2 0 0,3-7 0 0,1 3 0 0,-1-9 1 15,0-3 1-15,2-5 0 0,-2-2 2 0,7-1 1 16,-6-7-3-16,5-3 0 0,-3-2 1 0,2 1 0 16,-1-2-2-16,2-2 1 0,2-1-4 15,-1-3 0-15,2 2 1 0,-2 0-1 0,4-1 1 0,-1-1-1 16,-3 0 0-16,1 5 0 0,-1 4 3 16,2 0 2-16,-4 6 1 0,2 6 0 0,-2 3 4 15,1 1 1-15,-3 13 0 0,-1-2 1 0,2 6 1 16,-2 0-1-16,-3 9 0 0,1 0-2 0,-3 3-2 15,1 2-1-15,1-2-1 0,1 1-3 0,0-4 0 0,3-8-3 0,2 1-2 16,-1-1 0-16,2-6-2 0,0-4 0 16,2-3 2-16,0-4-8 0,1-8-4 0,-1 4-2 15,4-10-6-15,-1-5-18 0,1 0-10 0,0-9-11 16,0 0-16-16,0-4-42 0,1-1-23 0,-1-2-24 16,-1 0-31-16,4-2 123 0,-3-3-87 0,2 1-16 15</inkml:trace>
  <inkml:trace contextRef="#ctx0" brushRef="#br0" timeOffset="48053.25">4029 3723 732 0,'4'-12'464'0,"2"-5"-167"16,-3 3-141-16,4 3 75 0,-2 0-46 0,1 2-14 0,0 0-2 15,0 2-13-15,-1-2-15 0,0 4-45 0,-1 4-8 16,2 0-10-16,-1 3-8 0,0 7-10 0,-1 7-16 16,1 0-5-16,-2 9-6 0,0 6-6 0,-3 10-7 15,1 3-5-15,-1 9-2 0,-2 4-2 0,-2 5-8 16,-1 2-1-16,1 2-20 0,-3-3-14 0,3-1-45 15,-1-2-21-15,1-9-28 0,1 1-35 0,0-6-94 16,1-4-47-16,0-5-16 0,0-3 5 0,1-6 43 16,-1-12 26-16,-1-5 51 0,-1-1 50 0,1-6 115 15,-1-9 63-15,1-3 51 0,-1-6 55 16,-2-12 16-16,1 4 14 0,-4-3-8 0,-1-6 21 16,0-1-5-16,-3-5-3 0,-2-1-4 0,0-1-27 15,-2 1-14-15,2-3-15 0,3 6-12 0,1 2-25 16,-2-3-5-16,11 20-9 0,-1-7-8 0,5 10-13 15,-1-2-2-15,6 12-2 0,2-1-2 0,6 4-13 16,0 0-8-16,7-3-6 0,2 2-3 0,1-2-7 16,8-3-11-16,5-4-31 0,-3-2-46 0,2 1 29 0,-1-10-292 0</inkml:trace>
  <inkml:trace contextRef="#ctx0" brushRef="#br0" timeOffset="48769.27">5053 3875 591 0,'7'-4'327'0,"-3"-3"-142"0,5 2-89 15,0-2 38-15,-2 1-13 0,0 2-5 0,3-2-10 16,-1 1-11-16,2 1-6 0,-2 0-6 0,-1 1-4 16,1 0 0-16,-1 0-7 0,1-1 2 0,-4 3-2 15,2 0 1-15,-7 0-1 0,3-2-1 0,-3 2-14 16,0 1-4-16,-4 0-3 0,-1 3-5 0,0-1-14 0,-1 2-5 16,-2 3-4-16,-3 1-5 0,0 0-5 0,-2 2-2 15,-1 0 0-15,-4 5-3 0,-4 0-1 0,0-1 0 16,4 1-2-16,-2 2 0 0,-1 0-1 15,3 2-2-15,2-5-1 0,5 1 0 0,-4 0-2 16,6-2 0-16,4 0-1 0,2-5-3 0,-2 2 0 16,6-6-2-16,5 4 2 0,0-5 1 0,3 3 1 15,7-4 1-15,-3-1 1 0,7 1 3 0,2-1 5 16,2-1 2-16,-1 1 4 0,5 1 15 0,0-1 4 16,2 3 1-16,-4 2 6 0,-1-3 3 0,-5 9 1 0,-6 5 10 15,3-4 2-15,-9 1-14 0,-8 5-1 0,-3 1 0 16,-2 3-2-16,-13 1-3 0,3 1-4 0,-1-8-10 15,-7 3-5-15,4-1-3 0,-2-5-11 0,7-6-15 16,4-7-98-16,-4 0-81 0,9-6-177 0,1-3 281 16,5-7-246-16,-1 0-143 0</inkml:trace>
  <inkml:trace contextRef="#ctx0" brushRef="#br0" timeOffset="56253.5">5635 3894 1176 0,'0'0'541'0,"-2"0"-303"0,-2 0-136 0,1 1 28 16,2-1-2-16,3 1-6 0,1-1-7 0,2 0-36 15,3 0-15-15,4-1-12 0,2 0-7 0,-2-1-12 0,10-2-4 0,3-2-6 16,-3 1-2-16,2-1-11 0,1-1-1 15,1 2-2-15,1-2-2 0,0 4-3 0,-1-3 0 0,-6 5-16 16,4 1-56-16,-2 0-28 0,-2 2-38 16,1 1-49-16,-2 3 122 0,-3-3-107 0,1 4-34 15</inkml:trace>
  <inkml:trace contextRef="#ctx0" brushRef="#br0" timeOffset="56608.79">5688 3829 982 0,'11'-6'505'0,"6"1"-250"0,-6-1-141 0,1 1 46 16,0 0-6-16,-8 0-14 0,7 1-17 0,-4 2-47 15,-6 2-12-15,3 4-5 0,-2-2-10 16,-2 0-16-16,1 3-2 0,-1 3-4 0,-3 1 1 0,-1-1-4 16,0 1-3-16,-6-3-5 0,3 5 3 15,-2 0-2-15,-1-2-2 0,0 2-1 0,-2 2-6 16,-2-1 1-16,-1 3-3 0,1-2 0 0,1 0-6 16,-2 2 0-16,8-2-2 0,-2 0-1 0,5-2-3 0,-1 1-3 15,11-3-1-15,2 1-5 0,9-2-54 16,4-3-37-16,10-2-55 0,-2-1-107 0,12-4 192 15,4-3-138-15,-2-9-59 0</inkml:trace>
  <inkml:trace contextRef="#ctx0" brushRef="#br0" timeOffset="57011.34">6523 3722 1122 0,'6'-15'482'0,"-1"2"-230"16,-2 1-125-16,-4 4 70 0,1 2-68 0,-6-3 2 16,1 2 16-16,-3 6-42 0,0 0-16 15,1-1-37-15,-2 2-11 0,0 3-5 0,0-1-5 16,3 8-13-16,0-4-26 0,-2 2 19 0,-1 3-3 15,3 5-2-15,-2 0 1 0,3 0-2 0,-1 3-2 16,1-1 1-16,1 1-3 0,4-1-1 0,6 0-1 16,-3-2 0-16,6 0-2 0,0-8 0 0,7 0-1 15,-1 1 1-15,6-13 1 0,0 4 1 0,2-6 1 16,1 1 2-16,2-5 2 0,-2-3 1 0,-5-2 7 16,-1 0 2-16,-4 2 3 0,-4-3 3 0,-6-2 5 15,-4 1 0-15,-2 2 0 0,-3 1 0 0,1 3-5 0,-7 2-1 16,-6-2-7-16,7 1-5 0,-3 5-12 0,-3-2-10 15,2 2-12-15,2 0-49 0,2 2-28 0,-3-2-34 16,6 7-44-16,2-1 116 0,0 3-93 0,2 3-26 16</inkml:trace>
  <inkml:trace contextRef="#ctx0" brushRef="#br0" timeOffset="57335.46">6917 3521 1460 0,'1'-4'699'0,"-1"0"-429"0,0 2-108 15,0-1-12-15,0 1-84 0,0 1 63 0,0 1-55 16,-1 1-15-16,1 2-15 0,-3 3-9 0,-3 1-11 16,3 1-6-16,-7 5-3 0,1 3-6 0,-1 3-8 15,0-1 0-15,1 10 0 0,0-4 1 0,1 2-4 16,3 4 2-16,3-3-2 0,0-3-1 0,1-2 2 15,7-8-1-15,4 1-1 0,-3-3-2 16,3-5 1-16,3-5 0 0,-2-4-1 0,5-2 2 16,0-10-1-16,1 2 0 0,-5-3 1 0,2 0 3 15,0-4 0-15,-1 1 1 0,-2 0 3 0,-6 1-1 16,0 2-2-16,-3-1-1 0,-2 1-3 0,-6 2-23 16,3 2-11-16,-5 1-14 0,1 0-21 0,1 0-74 15,-3 1-40-15,5 2-68 0,0 1 163 0,4-5-146 16,-4 1-65-16</inkml:trace>
  <inkml:trace contextRef="#ctx0" brushRef="#br0" timeOffset="57842.62">7255 3434 647 0,'-3'0'378'16,"3"-4"-145"-16,0 0-103 0,4 0 56 0,-3 2-23 15,1-3-7-15,-1 1-10 0,1-3-15 0,-1 3-16 0,0-1-22 16,-1 1-9-16,3 2-2 0,-3-4-6 0,2 4-14 16,1 0-6-16,0 2-4 0,1-2-1 0,0 1-13 15,1 2-5-15,-3 2-1 0,4 1-2 0,0 0-10 16,-2 0-2-16,4 1-3 0,0 5-2 0,3 1-2 16,-2-3-1-16,-2 2-5 0,2 4-3 15,1 1 1-15,-2 3-1 0,-3 0 1 0,1 1-1 16,-3-1-1-16,0 3 2 0,-1-3-1 0,-5 2 1 15,2-2 3-15,-7 3-2 0,1 0 0 0,-5-4 3 16,1 3-1-16,-6-3-1 0,4-1 4 0,-3-1 1 16,-1-5-1-16,1-2-1 0,-1-1 1 0,3-1-2 0,2-5-2 0,0-2 0 15,1-1-6-15,2 1-2 0,3-4-2 16,2 0-3-16,4 0 0 0,7-1 1 0,-4 0 0 16,7 1 3-16,2 0 2 0,5 2 0 0,2-2 2 0,2 5 1 15,1 0 1-15,-1-2-2 0,4 3-10 16,0 1-35-16,1 3-226 0,-1-3 230 0,3 1-120 15,-6-3-112-15</inkml:trace>
  <inkml:trace contextRef="#ctx0" brushRef="#br0" timeOffset="75291.48">20411 10227 1256 0,'4'0'561'0,"-1"0"-334"0,0 0-136 0,-3 1 31 15,1 0-25-15,0 2-9 0,-2-2-7 0,1 0-34 16,-1 0-15-16,0 2-17 0,0-3-9 0,0 0-12 16,2 0-3-16,5 0-5 0,2-3-50 0,8-3-28 15,-4 3-41-15,3-6-56 0,5 2 129 0,2-3-102 16,1-1-40-16</inkml:trace>
  <inkml:trace contextRef="#ctx0" brushRef="#br0" timeOffset="75469.64">20704 10261 849 0,'-3'5'405'0,"2"-3"-194"15,1-1-93-15,2-3 98 0,1 1-103 0,2-5-27 16,1 0 3-16,-1 1-4 0,2-2-19 0,-2-1-16 16,4-1-41-16,1 0-21 0,-1 0-26 0,1 1-29 15,2 0-139-15,-1 0 163 0,2 4-100 0,-1-3-73 16</inkml:trace>
  <inkml:trace contextRef="#ctx0" brushRef="#br0" timeOffset="75606.32">20910 10253 995 0,'1'6'441'0,"-3"-1"-267"0,-1-3-103 0,0-1 40 16,2 1-19-16,2-1-13 0,6-1-3 0,-3-3-13 15,-1 0-12-15,5-3-8 0,1 1-10 0,1-1-63 16,-2-3-46-16,1-3-63 0,4 1-138 0,2 0 208 15,0 0-143-15,6 2-70 0</inkml:trace>
  <inkml:trace contextRef="#ctx0" brushRef="#br0" timeOffset="75775.92">21221 10260 1395 0,'-12'14'563'0,"5"-2"-364"0,-1-6-112 16,0 1 15-16,4-2-11 0,3-2-9 0,0-3-8 0,1 0-9 15,1-7-10-15,2 1-13 0,4-5-24 0,-2 3-6 16,4-10-7-16,0 5-5 0,2-3-45 0,2 0-31 16,-2 1-41-16,2 0-62 0,-3 2-133 0,-3 5 219 0,-2 1-201 15,1 0-138-15</inkml:trace>
  <inkml:trace contextRef="#ctx0" brushRef="#br0" timeOffset="77220.08">21851 7739 1066 0,'10'-12'425'0,"3"1"-275"16,-9 2-86-16,2 0 13 0,-1 3-11 0,2 0-5 15,-2 2 0-15,0 4-6 0,-4-1-3 0,3 0-11 16,-2 3-16-16,-2 1-1 0,0 3-6 0,-1 2 0 16,-3 11-2-16,1-5 0 0,4 11-9 0,-6 7 3 15,-1-3-2-15,1 10-2 0,-2 5 0 0,0 10-3 16,-1-2-1-16,-2 9-1 0,2 4 1 0,2 11-2 16,-2-4 2-16,3 19-1 0,-1-4 1 0,2 7-2 15,3 0 2-15,2 12 0 0,-1-2-1 0,0-2 3 16,5 6-2-16,-2 1 2 0,-2-4 1 0,1-13-2 0,-2-6 0 15,0 11-1-15,1 1 1 0,-1-14 1 0,2-8 0 16,-2 1-3-16,1 12 3 0,-1-4 5 0,-1 2 4 16,-3-12 3-16,-1 9 5 0,-3 2 1 15,-2 0 2-15,1-1 2 0,-2 0-3 0,0 0-3 16,-1-3-4-16,0 2-3 0,0 1-5 0,0-2-1 16,-3 2-4-16,2 1 0 0,0-2 1 0,-1 2-1 15,3 0-1-15,-2 5 2 0,2-7-3 0,0 3 0 16,4-3 2-16,-2-1-1 0,2 1 0 0,2-3-1 15,0-1 0-15,0-4-1 0,0-10 2 0,3-6 0 0,0 10-2 16,1 2 1-16,-1-17-1 0,2 1 1 0,-1-4 0 16,1 3 0-16,0-4 0 0,0 3 1 0,1-17 0 15,-1 1 0-15,0-1 0 0,0-7 2 0,2-4 1 16,-1-9 4-16,0-1 1 0,2-6 1 0,3-3 2 16,1-7 3-16,-3 0 0 0,6-9-1 0,0 3 0 15,3-4-5-15,-1 1 1 0,7-3-4 0,-3 0 1 16,6 1-3-16,4 1-1 0,1 2-1 0,2 0-1 15,1 3 0-15,4 3 0 0,-1-5 0 0,1 5-1 16,-5-1 0-16,0 0-1 0,6 2 1 16,-2-2-1-16,-4-4 0 0,1 5 0 0,2 0 0 0,10-2 0 15,-1-2 0-15,1 1 0 0,-7 0 1 0,8 0 1 16,-1 1 0-16,-1-1 0 0,-1 3-2 0,-8-4 1 16,4 4-1-16,-4 0 2 0,-3 3-2 0,-4-1 2 15,0 1 1-15,-5 3 1 0,1 0 3 0,-7 3 2 16,2 0 3-16,-11 1-1 0,3 0 2 0,-5 4 1 15,-4-1 0-15,-4-2-1 0,-1 1-1 0,-1-2-3 16,-2-1 0-16,1-3-4 0,-1-1-3 0,0-3-2 0,2-5-3 16,0-6-4-16,-1 0-3 0,3-2-1 0,-1-6-1 15,3-5-2-15,1-8 1 0,2-9 0 16,0 2 2-16,3-3 1 0,3-16 2 0,-1 0 0 16,3-9 2-16,3-5 3 0,1-10 2 0,2-3 0 15,2-9 0-15,4-4 1 0,-2-6 0 0,2 0 2 16,-2-7-1-16,2-2 0 0,-1-3-8 0,1 3-5 15,-11-1-7-15,2 0-4 0,-2-2 0 0,-2 1-1 16,-5-2-1-16,-2-2 3 0,-2 21 8 0,-8-9 3 0,1-17 9 16,1 0 2-16,-1 20 1 0,0-5 1 0,-3 1 1 0,1-16-3 15,4 6 1-15,-1-4 1 0,-2 21-2 0,2-12 0 16,-2-1 0-16,5 3 1 0,-2 3 0 0,3 7 0 16,-4 1 0-16,6 5 1 0,-1 6 0 15,-3 4 1-15,-1 2 1 0,1 6-2 0,3 4-1 16,-4 6 0-16,0-1 1 0,5 7 0 0,0 1-1 15,1 6-1-15,0-2 2 0,3 10-1 0,0-2 0 16,5 4 2-16,-1 3 1 0,8 3-3 0,-7 2 3 16,2 6 0-16,1 4-2 0,1 1 1 0,1-1 0 15,-3 7 0-15,-3 4-1 0,-2-1 2 0,4 2 0 16,-4 5 0-16,0-2 2 0,-5 0-1 0,1 6 2 16,0-2-1-16,0 3-1 0,-2 1 1 0,-1-1-2 15,-3 2 1-15,4 1-2 0,-1 1 0 0,-4 0 1 16,-2-1-1-16,1 1 0 0,-8-1 0 0,3 1 1 15,-3 0 0-15,0 0 0 0,-1 1 1 0,-2 2-1 16,1-2 1-16,-3 3-1 0,0 1 3 0,-2 0-1 16,-5 1 0-16,-5-1 2 0,0 2 1 0,2-1 3 0,-5 2-2 15,-10 1 4-15,-1 1-1 0,5-2 1 0,-3 2-1 16,3 3-2-16,-5-3-2 0,5-1-3 0,-4 0-1 16,19-3-6-16,3 0-57 0,-4 0-51 0,13-4-76 15,3 1 140-15,17 1-128 0,-1-1-76 0</inkml:trace>
  <inkml:trace contextRef="#ctx0" brushRef="#br0" timeOffset="77921.28">22044 10128 996 0,'0'-3'524'0,"0"-2"-268"0,1 4-150 0,0 0 44 0,-1 1-16 0,0-1 1 15,0-1-9-15,0 2-40 0,0 0-57 16,1 2 33-16,0-2-6 0,4 2-8 0,-2-2-6 15,2 1-14-15,2 0-6 0,0-1-1 0,2 0-5 16,-1-2-4-16,4-3-6 0,-3 0-2 0,4-1 0 16,8-4 2-16,-9 3-5 0,-4 5 1 15,1-4 0-15,-2 4 2 0,1 0 2 0,-7 1-2 16,3 1 2-16,-4-1 0 0,0 1 1 0,-2 6 1 16,-1 0 0-16,-1-1-3 0,-1 9 0 0,-1-1 1 15,0 1-4-15,0 3 1 0,0-1 0 0,-1 2-1 0,0 4 0 16,1 2 3-16,-2-1 0 0,4-1 0 0,-3 4 4 15,-1 1-2-15,2 1 1 0,0-4 2 0,-1 4 1 16,2-4-2-16,-2-1 0 0,1-3-1 0,0-2-2 16,2-2-1-16,1-2-2 0,0 0-1 0,2-10-6 15,0 5-5-15,1-8-8 0,2-1-10 0,4-4-51 16,-3 0-36-16,3-10-48 0,-1 1-78 0,4-5 163 16,2-3-123-16,-1-1-41 0</inkml:trace>
  <inkml:trace contextRef="#ctx0" brushRef="#br0" timeOffset="78360.95">22268 10371 760 0,'0'-2'368'0,"1"0"-206"16,-1-1-82-16,-1-3 25 0,1 1-8 0,0 2 1 15,1-4 23-15,-1-1 7 0,0 1 0 0,0-1-25 16,3 0 3-16,-3-1-6 0,3-1-8 0,0-1-6 16,0 3-17-16,3-2-6 0,-1 1-4 0,-1-2-3 15,1 2-11-15,3 1-5 0,0 1-2 0,-1 1-3 16,-1 4-7-16,-1-1-4 0,1 8-3 16,0 4-6-16,-3 3-3 0,1-1-1 0,-4 12-2 15,0-2-4-15,1 7-3 0,-2 3-1 0,-4 5-1 16,1-3 0-16,-2 0 1 0,3-1-2 0,0 2 1 15,-4 3 0-15,-1-9 0 0,3-4 2 0,-4-3 1 0,1 0 4 16,-1-10 0-16,-1 6 4 0,1-10 2 0,1-5 9 16,-4 1 3-16,5-4 5 0,0-5 3 0,0-3 7 15,-1-1 2-15,3-5-1 0,1 1 1 0,3-5-6 16,0 2-2-16,2-3-4 0,6 1-4 0,2 2-6 16,-2-1-1-16,9 2-2 0,-2 3-3 0,1 1-3 15,2 0-2-15,1 7-2 0,-2 1-1 0,1 2-4 16,-2 2-2-16,-1 4-3 0,1-1-5 0,-2 3-14 15,-3 1-16-15,3 0-87 0,2 0-62 0,-4 1-106 16,1-2 210-16,15 7-526 0</inkml:trace>
  <inkml:trace contextRef="#ctx0" brushRef="#br0" timeOffset="78872.27">22799 10320 1575 0,'-4'4'699'0,"-2"3"-427"16,4-2-175-16,2 0 65 0,-1-2-67 0,0 2-13 15,3-2-12-15,0-1-17 0,4 0-25 0,-5-1-8 16,7-1-6-16,-4 0-17 0,7-2-74 0,-3 0-46 15,8-7-64-15,3 2-116 0,0-5 213 0,4-1-161 16,0-3-62-16</inkml:trace>
  <inkml:trace contextRef="#ctx0" brushRef="#br0" timeOffset="79036.92">23240 10299 1776 0,'-5'10'682'0,"-2"-6"-502"0,6 2-135 15,0-5 11-15,1-1-7 0,1-2 0 16,3 1 0-16,2-3-6 0,-4 2-4 0,6-5-6 16,-5 2-4-16,0-4-40 0,5 0-24 0,3-1-23 15,-3-1-21-15,-2 3-21 0,1-6-27 0,1 3-120 0,1-1-133 16,0 2 273-16,-2 1-169 0,0 1-73 0</inkml:trace>
  <inkml:trace contextRef="#ctx0" brushRef="#br0" timeOffset="79172.14">23312 10223 1314 0,'-17'8'522'0,"11"-3"-372"0,-3 3-108 0,10-4 26 16,-1 1-23-16,9-3-5 0,-7-1 4 0,3 0 1 15,5-1-6-15,2-3-6 0,1 1-3 0,-4-3-21 0,5-3-24 16,-1 0-77-16,5 0-56 0,-4-1-107 16,1-1 188-16,3 2-139 0,2-3-115 0</inkml:trace>
  <inkml:trace contextRef="#ctx0" brushRef="#br0" timeOffset="79330.78">23853 10186 1389 0,'-8'9'756'0,"-1"1"-367"0,1-1-242 0,1-1 116 16,4-4-129-16,1 4-34 0,-2-4-31 0,4-3-17 0,0 2-19 16,-1-2-17-16,3-1-11 0,-2-1-3 0,4-3-5 15,-2-1-47-15,1-2-39 0,0 2-51 0,1-2-84 16,3-5 160-16,1 2-122 0,0-2-51 0</inkml:trace>
  <inkml:trace contextRef="#ctx0" brushRef="#br0" timeOffset="80975.44">23970 7989 572 0,'-3'-6'162'0,"3"0"-127"0,0 0-35 15,0 2-15-15,2 1 46 0,1 0 39 0,0 0 4 16,1 0 30-16,0 2 30 0,-1-2 7 16,2 2-3-16,-1-2-5 0,2 2-11 0,-3 0-9 15,3 0-10-15,-2 1-8 0,1 1-17 0,0 0-4 16,-1 4-6-16,3 0-1 0,-4 4-12 0,2-2-5 16,-3 8-8-16,1 1-5 0,-2 4-13 0,0 5-6 15,-1 7-4-15,0-4-5 0,-1 1-5 0,-1 6-1 0,-1 8 1 16,0 3-3-16,1-6 0 0,-1 4 0 0,1 5-1 0,-2 10 0 15,3 6-2-15,-1-1 1 0,0-1-1 16,0 13-1-16,1 3-2 0,-2 2 1 0,2 2-2 16,1 2-3-16,-1 3 2 0,1 0-2 0,2 3-1 15,1-9-1-15,-1 2 3 0,0-1-2 0,1-3 3 16,1-2 3-16,0 0 2 0,-1-7 0 0,2 0 2 16,-1 0 2-16,1 1 0 0,-2-1-1 0,0-2 1 15,-1-1 3-15,0 0-1 0,2-2-1 0,-4 0-1 16,0-10 0-16,0-3-1 0,0 7 2 0,0-1 2 15,0-8-3-15,0-1-1 0,-2-1 3 0,1 6-2 16,-3-3 1-16,1 2 2 0,-2-10-1 0,-1 8 0 16,-2-2 0-16,-1-1 2 0,1 2-2 0,-1-3 2 15,-1 1-1-15,0-1-1 0,0 1 0 0,0-4-3 16,1 1 3-16,3-5-2 0,-3 2 0 0,2-2 1 16,-2 0 0-16,5 0 0 0,-1-2 1 0,0 1-2 15,0 1 1-15,-1-1-2 0,2-1 1 0,-1-1-1 16,1-2 1-16,2 2-2 0,-2-2 0 0,1-5 2 0,3 0-2 15,-2 6 2-15,1-4-2 0,0-3 1 0,1-1-1 16,0-2 1-16,0 4 1 0,-1-8 2 16,-1 4 5-16,2-7 1 0,-1-1 5 0,1 1 2 15,0-2 1-15,0-4 0 0,0-2 1 0,-1 0-2 0,1-4-3 16,0 0-1-16,0-4-4 0,0 0-2 16,1 0 0-16,-1 0-1 0,0 1-2 0,0-2 3 15,-1 3-3-15,0 0-1 0,0 2 0 0,0 0-1 16,0 4 0-16,-1-1-1 0,2 1 2 0,0 3-1 15,-1-1-2-15,-1 0 0 0,2 0 3 0,-2 0-1 0,0 2-2 16,2 2 4-16,-2-5-3 0,1 3 0 0,0 2 0 0,0-1 3 16,1 0-2-16,-2 2 3 0,2-4 1 0,0 1 2 15,0-2 0-15,0 2 1 0,0-2 2 0,0 0-1 16,2 0 0-16,-1-1-1 0,1-3 1 0,0 1-6 16,-1-1 2-16,4-5-2 0,-2 1 0 15,3-3-2-15,-1 1 0 0,4-5-1 0,-2 0-1 16,7-4 2-16,0-2-1 0,7-5 3 0,0 0 0 0,-1 0 2 15,9-2-3-15,9-2 2 16,-4 0 2-16,-2 2-1 0,3 2 0 0,0 2-2 0,2 2 1 16,-5 6-3-16,4-2 4 0,-9 4-2 0,3 1-1 15,2 2 0-15,-3 3 1 0,3 2-1 0,0 1 0 16,2-1 1-16,-1 2-2 0,-3 1 0 0,-3 0 2 16,1 0 0-16,-6-2 0 0,-1 0 0 0,-6-2 4 15,-1 2 1-15,-6-7 1 0,-1 2-2 0,0-2 1 16,0 0-2-16,-6-5-2 0,0 1 3 0,-1-8-8 15,-2 0-2-15,-4-2-3 0,3-6 0 0,-4 3-2 0,1-12 0 16,-1-6-8-16,0-1-3 0,1 3-2 0,1-9-1 16,0 0-5-16,-1-9-6 0,3-3-4 0,0-1-2 15,1 7 4-15,2-10-4 0,-2-2 2 0,2-1 3 16,2-1 3-16,-1-4 5 0,-1 2 4 16,0-5 4-16,0-3 3 0,-1 0 8 0,-1 2 2 15,2-2 1-15,-1-1 2 0,2 2 5 0,2-1 3 0,0 1-2 16,-3 1 3-16,3 6 1 0,3-5-1 15,-4 9 0-15,3-4 1 0,-3 4-2 0,1 5-2 16,-3-7 1-16,4 5-3 0,-5 7-1 0,-1-3-1 0,2-9 2 16,-3 2 0-16,0 5-2 0,1 1-1 0,1-3-1 15,-5-10-1-15,-1-5 0 0,1 2-2 0,-5 4-2 0,4-7-6 16,-4-4-3-16,-1 2 0 0,1-1 0 0,4 4-4 16,-4 0-3-16,6 4 2 0,1 4-1 0,1 3 0 15,1-1 2-15,-2 5-1 0,3 1 0 0,-1 4 5 16,2 0 4-16,-2 2-1 0,1-1 2 15,-3 5 7-15,3 0 2 0,-1-1 1 0,-2 4 0 16,-3-2 2-16,0 1 0 0,1-2-1 0,-2 2 1 16,0 5-1-16,1-2 0 0,-1-4 0 0,0-2 0 15,2 8-1-15,0 0 0 0,1 0 0 0,-1-5 1 16,2 5-1-16,-2-2 0 0,4 5 1 0,-2-1-1 16,1-1 2-16,1 2-1 0,1-1 0 0,-1 2 0 15,1 0-1-15,1 2 2 0,-3-1 1 0,3 0-3 16,0 0 2-16,0-1-1 0,0 2-1 0,2 1 0 15,-1-2 1-15,2 2-1 0,0 1 0 0,0 2 2 16,1 4-2-16,-2-1 0 0,1 0 2 0,0 4-1 0,-1 3 0 16,1-2 1-16,-2-1 1 0,1 1-2 0,1 1 3 15,-2 3 1-15,-1-2 6 0,0 2 1 0,0-3 1 16,-5 4-1-16,4 2 4 0,-2 0 2 0,0 1 0 16,-2 3 0-16,2 1-4 0,-3 0-3 0,3 2-1 15,-1 2 0-15,0 2-2 0,-1-1-4 0,-1-1-1 16,2 3 0-16,0 0-3 0,-1 1 2 0,2 2 0 15,-2-1 0-15,1-2 1 0,2 4 3 16,-4-3 1-16,3 2 1 0,-3-1 6 0,1 0 1 16,-2 0 0-16,1 2 6 0,0-2 2 0,-4 0 2 0,-3 0 9 15,0 1 1-15,0 0 0 0,-5-1-1 0,-4-1 2 0,-10 0 2 16,-12 1-4-16,6 0 0 0,0 0-13 0,-6 0-3 16,-2 1-5-16,2 1-4 0,8-1-14 0,13 1-150 15,0 1-206-15,13-1 292 0,10 6-185 0,6-10-177 16</inkml:trace>
  <inkml:trace contextRef="#ctx0" brushRef="#br0" timeOffset="83514.88">22496 7395 1244 0,'2'-14'433'0,"-2"-1"-331"0,0 4-75 0,1 1 0 16,-1 1-6-16,-2 3 8 0,0-1 2 0,-5 4 0 15,1 0 5-15,-3 3-1 0,-1-5 1 0,-2 8-3 16,-1-1 0-16,-3 2-4 0,0 2 0 0,-3 0-2 15,-3 1-2-15,-2 1-8 0,-3 1-4 0,-7 2-4 16,4-2-2-16,1 1-5 0,-1 9-3 0,-8 0 1 16,3 0 0-16,4-1-3 0,2 3 1 0,2 1-2 0,-9 9-1 15,-2-1 0-15,2-2 1 0,0 1-4 0,-3 9 0 16,0-1 1-16,-1 4-1 0,5 4 0 0,2 4 1 16,2 1 0-16,7 6-1 0,0 2-1 0,5 2-12 15,-2 0-4-15,11-1-8 0,-5 2-5 0,2-1-16 16,2 1-6-16,5-6-5 0,1 1 1 0,0-3 13 15,0 0 5-15,1-5 8 0,3-3 7 0,0-5 19 16,1-10 3-16,0 4 9 0,-1-2 1 0,1-7 2 16,1-3-1-16,0-1-1 0,0 1-26 0,-1-3-27 15,-1 1-27-15,0-5-34 0,-2 3-53 0,0 1-10 16,-1 2-7-16,-4 3-12 0,-1 4 99 0,1-3-60 16,-2 7 21-16,-4 2 63 0,0 6 66 15,-6-3 43-15,0 4 33 0,-2 9-35 0,-2 4 116 16,0-1 11-16,1 12-74 0,0 0 62 0,0 5-39 15,3 3-20-15,6 4-18 0,0-1-16 0,3 0-31 16,2 3-8-16,4-6-5 0,-1 0-5 0,3-11-5 0,3-4 0 0,2 6-1 16,1-3 1-16,1-11-3 0,2-2 0 0,1-2 0 15,2 6 1-15,-1-11-1 0,1 3 0 0,0-10 0 16,0 3 0-16,0-2 4 0,0-4-2 0,1 2 2 16,-3-7 0-16,2 4 0 0,-2-4-1 0,-1 2 2 15,3-1 2-15,-1 1 5 0,-2-1 6 0,-1 1 2 16,1 3 14-16,0-1 5 0,-1 9 1 15,2-2 2-15,-3 7 3 0,2-2-3 0,-2 13-5 16,2-1-2-16,2 7-7 0,-1 4-4 0,1 6-1 0,-1 0 0 16,-2-8-4-16,-1 3-4 0,3 10 0 15,2-1 0-15,-5-9-5 0,2-3-2 0,-3 1-1 0,3 5 0 16,-3-2-2-16,3-1 1 0,-5-16-1 0,-1 7 20 16,0-2 4-16,-1-8 7 0,1-4 2 0,-3-8 8 15,3-1-2-15,-1-7 1 0,0-4-1 0,2-8-22 16,0-1-5-16,7-9-9 0,-2 0-2 0,4-4-8 15,-2 1 2-15,8-3-4 0,0-2 1 0,3 1 0 16,0-2-2-16,0 3 1 0,0 1-1 0,2 5 0 16,1 3-1-16,0 10-1 0,0 0 2 0,-4-2 2 15,2 13 0-15,5 5 2 0,-2 2 0 0,-4-3 1 16,2 4 0-16,0-3 2 0,1 9 3 0,-1 0 3 16,1 1 4-16,-3-8 5 0,3 5 6 0,-1-2 0 15,0 1 2-15,-1-6-1 0,2-6-2 0,1-1-2 16,-3-6-4-16,3-1-5 0,3-12-6 0,1 3 0 15,10-14-4-15,-1 3 0 0,3-9 0 0,2 4-2 16,3-13-3-16,-2 2 3 0,2-5-2 16,-2-1-1-16,-1 0 0 0,1 0 0 0,1 1 0 15,1 1 1-15,2 7 0 0,-2 0 0 0,-3 3 1 0,-4 13 1 0,4 3 1 16,1 0 0-16,-10 4 0 0,-3 5 0 0,-1 2 1 16,9 4-1-16,4 2 0 0,-4 0 0 15,3-4 0-15,3 1-1 0,1-1 1 0,3-1-1 16,-1-4-1-16,0-4 1 0,-4-2-1 0,-3-5-2 0,0-3-1 15,-2-9-1-15,2 3 0 0,1-12 0 0,-3-1 0 16,1-7-1-16,-1 1 4 0,-5-15-3 16,2 5 4-16,0-6 1 0,-5-6 0 0,-1-1 1 15,-1 1 0-15,-4-4 3 0,3 2 0 0,-2 2-1 0,0-1 1 16,-4 6 1-16,3 5-2 0,4 2 1 16,-2-2-1-16,-3 8 2 0,1 7-2 0,-1 2 0 0,1 3 1 15,-7 9 1-15,4-3 1 0,-5 6-1 0,-2 2 6 16,2 0-3-16,-3 3 2 0,1 0 1 0,2 1 1 15,1-2 0-15,-2 1 1 0,1-4-3 0,2-1-1 16,0 1 0-16,3-9-3 0,-1 2 0 0,1-9-3 16,0 7 1-16,8-11-2 0,-3 1 1 0,5-4-1 15,1 0 1-15,-5-3 0 0,2-1-1 0,-1 6 2 16,-6-3-3-16,3-5-3 0,1 2-1 16,-12 3 1-16,4-1-2 0,-1-1 1 0,0-3 0 0,-3-2 1 15,1-1 1-15,-5 5 2 0,1-10 1 0,0-1-1 16,-2-3 0-16,1-7 0 0,0-8-1 0,-1 1 0 15,2-10 1-15,0-1 0 0,-2-6-1 0,2 1 2 16,-1-5-1-16,1 3 3 0,-2 6 0 0,2-3-1 16,-1 8 0-16,-2-1 0 0,2 5-5 0,-1 3-3 15,-4 2-3-15,2 2-2 0,-1 0-2 0,-3 2 0 16,-2 2-2-16,0-2 1 0,0 10 7 0,-3 0-1 0,-2-7 3 16,0 0 1-16,-3 8 3 0,3-3 0 0,-3-4 1 15,-1-4-1-15,1-4 0 0,-1 1 1 0,2-1-1 16,-2-3 3-16,-1-3-2 0,2-1 0 0,-1 0 2 15,-1-2-1-15,0-1 1 0,-1 2-1 0,1-3 0 16,-1 1-3-16,0 1 1 0,3 0-6 0,-1-1-1 16,2 3-3-16,-1 0-2 0,1 5-3 0,2 3 0 15,2 4-8-15,-3 3-3 0,2 3 1 16,-2 1 1-16,2 7 1 0,-1 2 0 0,1-2 2 16,-1-1 4-16,1 8 9 0,-4-3 1 0,6 0 5 15,-1 2 1-15,-3 0 3 0,4 7 3 0,-7-3 2 0,4-2 3 16,0 3 3-16,2-2 2 0,-4 8 1 0,3-3 2 15,0-2-3-15,4 7 0 0,0-1-2 0,0 3-5 16,-3 0-3-16,5 0-1 0,0 1 0 0,-2 0-2 16,-1 1 1-16,-4-3-1 0,4 6 2 0,-4-2-2 15,2 1 3-15,2 4-2 0,-2-2-2 0,1 1 0 16,2 3 0-16,0-2 0 0,-2 0 0 0,2 3 2 0,-4-4-3 16,0-1 1-16,1 1 1 0,-4-1 2 0,3 1 0 15,-4-1-1-15,-1-4 1 0,0-3-1 16,0 1 2-16,-2 3 0 0,-2-8 3 0,2 0 2 15,-1 0 4-15,0-3-2 0,-1-1 1 0,-3 1 1 16,2-4 2-16,1-2 0 0,1 4 0 0,-3-1 1 16,3 2-2-16,-1 3 1 0,2 3-1 0,-1-1 0 15,0 11-3-15,-1-3-2 0,-1 5-5 0,1 0-4 16,-4 6-2-16,0 0-2 0,-2 3-2 0,-2 3 1 16,-7 3-1-16,1 1 1 0,3 0 3 0,-6 5-1 0,-4-1 3 15,2 0 1-15,-1 0 1 0,4-1 0 0,0 1 2 16,-2-1-1-16,1-2 1 0,0 1 2 0,4-3-1 15,-3-2 1-15,0-2 1 0,1-3 2 0,-5-1-3 16,0-3 2-16,2-1 0 0,-3-3-1 0,2-3-1 16,4 1 0-16,-7-1 0 0,11 3-2 0,-1-2 2 15,3 1-3-15,-1 0 0 0,4 1-1 0,0 2 0 16,2-1-2-16,-1 1 0 0,4-1 0 16,-2 3 0-16,4-1 0 0,0 3-1 0,0 0 1 15,-3 1-2-15,6-1 2 0,1-2 0 0,-2 4-1 16,2-2 0-16,-1 0 0 0,4 1 0 0,-3-2 1 0,4-1 0 15,0 0 0-15,0 0 2 0,2 0 3 0,-9-4 2 16,7 1 3-16,-2 0 0 0,-1-1 1 0,-2-2 2 16,-3 0 0-16,0-1-3 0,-3 5-1 0,3-1-1 15,-4-2-3-15,-3 5-2 0,3 0 1 0,-4 1-4 16,2 2 2-16,-4 1-2 0,1-1 2 0,-1 1-2 16,-1 2 0-16,0 1 3 0,0 0 2 0,-1-2 2 15,-1 0 3-15,7 0 0 0,-3-2 3 0,2 1 0 16,0-5-1-16,-3-2 0 0,-1 0-1 0,9 2-4 15,-7-5-3-15,1-1-1 0,-2 1-2 0,3 0 1 16,0-1-2-16,3 6 0 0,-1-1-29 0,-1 0-12 16,0 4-16-16,0 2-21 0,2 9-112 0,-1 1 139 15,2 4-91-15,5 7-51 0</inkml:trace>
  <inkml:trace contextRef="#ctx0" brushRef="#br0" timeOffset="86983.09">9507 5286 884 0,'-8'-1'443'0,"6"1"-215"0,-4-2-119 0,3 1 54 15,1 1-14-15,-3 0-6 0,0-4-6 0,-1 4-31 16,2 0-17-16,-2 0-13 0,2 0-9 0,-6 2-25 15,5-2-5-15,-4 2-7 0,0 1-4 0,-2 0-10 16,-1 0-2-16,-4 2-3 0,1 2-2 0,1-2-3 16,-4 2 0-16,1 4-1 0,0-1 1 0,1-3-3 0,1 2 0 15,-2 5-3-15,1-1 0 0,3 0 0 0,0 0 0 16,2-3 0-16,0 2-1 0,5 0-1 0,-3 2 0 16,6-4 1-16,2-1-2 0,-2-1 1 0,6 1-2 15,1-3 0-15,5-4 2 0,0 1-1 0,4-3 0 16,2-4 0-16,10-1 1 0,-5 0-2 15,18 1 0-15,-7-1 0 0,3 4 1 0,3-4 2 16,-3 6-3-16,2 3 2 0,-5 2 2 0,-4 3 0 16,-7 7 5-16,1-1-2 0,-7 5 2 0,-4 5 0 0,-6 4 3 15,-1 1 1-15,-3-2-1 0,-8 4 1 0,-4 1 0 16,0 0 3-16,-1-3 4 0,-3-2 7 0,1-5 2 0,-2 0 14 16,2-11-1-16,-3 4 2 0,3-13 0 0,-3-1 2 15,4-1-5-15,-3-6-8 0,2-1-3 0,-2-3-14 16,-1 0 0-16,2 0-6 0,3 0-3 0,2 1-20 15,-2 0-20-15,5 3-34 0,1 1-48 0,2-1 88 16,3 2-62-16,2 6-29 0</inkml:trace>
  <inkml:trace contextRef="#ctx0" brushRef="#br0" timeOffset="89348.82">8691 9139 619 0,'-5'-6'364'0,"2"0"-144"0,1-1-100 16,0 1 49-16,0 0-21 0,-1 0-8 0,1 1-13 15,-1 1-7-15,1-1-8 0,-1 1-8 0,2 3-16 16,-1 0-4-16,0 0-3 0,0 1-4 0,2 0-11 16,0 1-1-16,0-1-3 0,-1 1-4 0,1 1-13 0,1-2-4 15,0 2-2-15,1-2-4 0,0 0-7 16,2 0-7-16,0 1-5 0,4-3-2 0,3-2-3 15,-2 1-1-15,3-4-4 0,5-4 0 0,1 2-4 16,3-4 2-16,2-3-2 0,3 3 1 0,1-1-1 16,4 0-1-16,-3-1 1 0,-2 4-2 0,2-1 4 15,-3 3-4-15,-1 1 2 0,-5 4-1 0,-1-3 1 16,-5 6 0-16,-1 1 2 0,0 0 4 0,-6 4-2 16,1 2 3-16,-5 1 0 0,2-2 2 0,-6 5-3 0,-1 4 4 15,2-2 1-15,-2 0-1 0,-3 2 6 0,-4-1 3 0,4 5 4 16,-3-1-2-16,0 0 3 0,2-2-2 0,1 3 0 15,-4 0-2-15,4 1-7 0,1 0-1 16,-2 0-4-16,4 3-2 0,-3 0-1 0,1-2-2 16,-1 4-3-16,2-2 1 0,2 2-1 0,-3 0-2 15,2-2-1-15,-2 1 1 0,1-3 1 0,2 2 1 16,0-3-2-16,0-3 0 0,-5-3-4 0,6 1-6 16,-2-7-35-16,0 0-26 0,1-6-30 0,0 1-36 15,-3-4-43-15,3-9-69 0,5-4 154 0,-4-3-117 16,1 1-7-16</inkml:trace>
  <inkml:trace contextRef="#ctx0" brushRef="#br0" timeOffset="89781.45">9227 9013 999 0,'-5'0'473'16,"3"-2"-251"-16,1-1-122 0,0 1 41 0,0-2-8 15,0 0-1-15,1-1-3 0,0-1-27 0,0 2-10 16,1-4-8-16,0-1-7 0,2 0-13 0,-1 0-4 16,6-3-4-16,0 1-5 0,2 0-11 0,2 1-5 15,4 0-5-15,0 3-3 0,1 2-8 0,4 2-2 16,-2 4-2-16,4 2-2 0,-4 1-6 0,-2 9-1 0,0 7 2 15,3-1-2-15,-3 3 2 0,-2 6 0 0,0 6-2 16,-4 5 3-16,-4 9 0 0,3 0-1 0,-9-6 1 16,-4 6 0-16,-2 2 0 0,-7-4 0 0,-3-3 1 15,-4-2 1-15,1-2 1 0,-3-3 2 0,-2-3 6 16,-1-10 16-16,1 3 4 0,0-18 0 0,0 3 4 16,1-10-4-16,-2 3-1 0,12-12-2 0,-3-1-8 15,5-3-17-15,3-2-4 0,4-7-3 0,2 1-4 16,8-3 1-16,1-5-2 0,11 2 0 0,-1-1 1 15,-1 2-1-15,11 1-1 0,5 2 1 0,0 0-1 16,-2 5-2-16,2 4 3 0,-5 5-2 0,6-2-22 16,-4 10-17-16,3 0-31 0,-10 5-48 0,0 2 88 15,0 2-63-15,-3 2-31 0</inkml:trace>
  <inkml:trace contextRef="#ctx0" brushRef="#br0" timeOffset="93568.24">9262 9825 378 0,'3'1'313'16,"1"1"-74"-16,-1 1-109 0,-1 0 82 0,-1-1-57 0,-1 0-17 15,0 4-16-15,-1-3-15 0,0 2-45 0,0 1-14 16,-2-2-12-16,0 4-6 0,0 1-6 0,1 0-4 16,0-2-8-16,-1 6 1 0,2-4-4 0,0 5 1 15,-1-3-3-15,2 2 0 0,0 0-1 0,0 0-3 16,0 4 2-16,0-2-2 0,0 0-1 0,2 3-1 16,0 0 0-16,-2 1 1 0,2-2-1 0,-1 2-1 15,1 0 0-15,-2 1-2 0,0 0 0 0,0-3-2 16,0 3 0-16,0 0-1 0,0 0 0 15,-1 0-1-15,1 2 0 0,0-6 4 0,0 1-2 0,-1 6 4 16,1-1-2-16,0-2 0 0,0 1 2 0,0 0-1 0,0 1 1 16,0 3-2-16,0-1 2 0,2-2 0 0,-1-1 0 15,0 4 0-15,1-2-1 0,0 3-2 0,0-2-13 16,0 2-1-16,0-1-2 0,-1-2-5 16,-1 3 0-16,2-3-1 0,-2 1 1 0,1-1 2 0,0 2 13 15,-1-3 2-15,-1 2 0 0,1 1 5 0,0-1 1 16,-1 1 1-16,1-1-2 0,-1 0 1 15,0-5 2-15,0 1-2 0,0 6 1 0,0-4 0 16,0-1 0-16,0 1 0 0,-2-1 1 0,2 3-1 16,-1 1-1-16,1-1 2 0,0 0 0 0,-1 4-1 15,1-1 0-15,-1 4 0 0,1 0 0 0,0 1 2 16,0 1-1-16,1-3 0 0,0 0-1 0,0-2 1 16,1-1-1-16,0-2 0 0,0-1 1 0,1-2-1 15,-2 0 0-15,1-2 0 0,0 1 0 0,-1 0 0 16,1 0 1-16,-1 5 0 0,0-1 0 0,1 1 0 15,0 3-1-15,-1 2 1 0,0-1-2 0,0-4 1 0,0 1 1 16,1 5-1-16,-1-3 1 0,0-3 1 0,1-1-1 16,-1-1 1-16,0 6 1 0,0-2-2 0,0 0 2 15,1 2-1-15,-1 5 0 0,1-2-2 0,2 7 1 16,-1-2-1-16,1 0 0 0,2 4 0 0,-2-5 0 16,1 1 0-16,2-4-3 0,-1 0 4 0,3 3-1 15,-4-2-1-15,3 2 0 0,-1-2 1 0,0 8 0 16,0-5 0-16,-1 0 2 0,-1 0-1 0,0-5 0 15,1 5 1-15,0-5 2 0,-1-3-2 0,1-1 0 16,-2 1 1-16,1-6 0 0,0 2-3 0,0 6 2 16,-2-4 1-16,2-1 1 0,-2 2 0 0,-1-2 1 0,2 5-1 15,-3 0-1-15,1 1 3 0,0-10-3 0,3 5 1 16,-2 1-3-16,0-5 1 0,-2 2-1 0,1 0 0 16,3-3 1-16,-4 2-1 0,2 0 0 0,-2 1-1 15,-1 0 3-15,-2 0-2 0,3 0-1 16,-1 1 1-16,0-2 0 0,-1 4-1 0,-1-3 1 0,1 0 2 15,-1 2-1-15,2-4-1 0,1 3 2 16,-3-3 0-16,2-3 1 0,1-3 1 0,0-1-2 16,0-1 2-16,0-5-1 0,1 3 2 0,-1-2 1 15,1-3 2-15,2-1 2 0,-2-1 2 0,1 2 5 16,-2-2 0-16,0-1 2 0,4 0-3 0,-3 1 1 16,1-2-1-16,3 1-2 0,-2-1-3 0,1 3-5 15,3-2-3-15,-2 1 1 0,0 2 0 0,5-1-1 16,-8 0-1-16,4 1-3 0,2 0 2 0,2-1-2 15,-2-1 1-15,3 0-2 0,-3-1 1 0,3-1-4 16,2 0 3-16,4 0 0 0,-5-1-1 0,0 0 2 0,4-1-2 16,1 0 1-16,3 2 0 0,-5-3 1 0,2 0 0 15,0 0 0-15,5 4-1 0,3-3 1 0,-3 1-1 16,0 1 1-16,6-2 0 0,2 3-2 0,2-2 2 16,-2 1-1-16,0 1 1 0,-1 1 0 0,1 0 0 15,1-1 0-15,-2 3 0 0,-4 0 0 0,4 1-1 16,0-3 0-16,5 0 1 0,-4 1 0 0,8-5 0 15,-2 3 0-15,4-3-1 0,0 0 1 0,0-1-1 16,1 2-1-16,1-2-2 0,-1 0 3 0,0 0-2 16,2 1 2-16,-8-2 1 0,7 0-1 0,6 0 1 15,0 1-1-15,-6-1 1 0,2 1 0 0,-1 3 2 0,5-2-2 16,-3 3-1-16,2 0 1 0,-4-4 0 0,7 2 1 16,-2 1-1-16,5-4 0 0,-5 2 0 0,4-1-1 15,2-1 2-15,-4 2-1 0,4-2 0 0,2-1-1 16,-2 0 0-16,7-4 1 0,-5 2-1 0,-1-2 0 15,6 0 0-15,-10 1 1 0,7-2-2 0,-3 2 2 16,-1 1 0-16,-1-3-1 0,3 4 1 0,-1 1 0 16,2-1 0-16,1 3-2 0,-2-2 3 15,-11 2-1-15,6 0 0 0,6 1 0 0,-3-1 0 16,-3 0 1-16,-2-2-1 0,-2 0 0 0,8 1 0 16,-3 0 0-16,0 2 1 0,-5-3-1 0,7-1 0 15,-1 1 0-15,2-3 0 0,-1 2 2 0,-3-1-2 16,2 0 0-16,-5 2 0 0,1-1 0 0,1-1 0 15,-2 0 1-15,0 0-2 0,1 2 0 0,-2 0 1 16,3-1 0-16,-8 4 0 0,3 1 1 0,-4 2-1 16,-2 1 1-16,4-3-1 0,-3 1 2 0,-5 0 1 0,2-2-3 15,7 4 2-15,-1-1-1 0,-6-2-1 0,-2 4 0 16,0 0 1-16,3 0-1 0,0 6 0 0,1-2 1 16,-4-2-1-16,5 1 0 0,1-1 0 0,2 0 0 15,-2-1 2-15,-1 4-1 0,2-3-2 0,-5 1 1 16,-1-2 0-16,-1 3 1 0,-1 1 1 0,0-2-2 15,2 1 0-15,2 1-1 0,-3-2 3 0,8 2-2 16,-3 1 0-16,-3-2 0 0,4 2 1 0,-6 1-1 16,3 1 0-16,-2-1 1 0,-4 1 0 0,0-4-1 15,3 3 0-15,-5-1 1 0,6-4-1 0,4 2 1 16,0-1-1-16,-5-4-1 0,4 1 1 0,-4 0 0 0,8 0-1 16,-4-3 1-16,1 1 0 0,-5-3-1 0,11-2 0 15,-4 1 1-15,4-1 0 0,1-3-1 0,0 0 1 16,1 1 0-16,0 0 0 0,0 0 0 0,-4-2 0 15,4 1 2-15,2 1-2 0,0 1 0 0,3-2 0 16,-4 0 1-16,-1-2-1 0,1 1 1 0,-1 1 0 16,-5 0-1-16,2-2 0 0,0 1 0 15,-4 1 1-15,6 0 1 0,-1-2-2 0,1 3 0 16,-3-2 0-16,-3 3-1 0,6 2 1 0,3-2 0 16,-11 2 0-16,1 2-1 0,6-3 1 0,4 0 1 15,5-1 0-15,0 0 0 0,-8-1-1 0,6 1 0 16,2 0 1-16,-3 0-1 0,1 0 0 0,1 0 1 15,-2 0-1-15,4 0 0 0,-2 0 0 0,4 2 2 16,-1-3-2-16,-2 1 0 0,5 0 0 0,0-1 0 16,-1 1 0-16,5-5 0 0,-3 3 0 0,-2-1 0 15,4-3 0-15,-4 2 0 0,3-3 0 0,-2 4 1 16,-2-3 0-16,3 5-2 0,-2-2 0 0,-6-1 1 0,-3 4 0 16,12 0 0-16,-2-2 1 0,-7 2-1 0,-1 0 1 15,0 0 1-15,7 2 0 0,-1-1-2 0,2-1 1 16,-11 0 0-16,8-1-1 0,-1-1-1 0,-1 0 1 15,2-1 0-15,0 0 0 0,0-2 2 0,2 2-2 16,-1-3 0-16,2 1 1 0,-5 1 1 0,3-5-3 16,-2 3 2-16,-2 3-1 0,3-5 1 0,-9 7 0 15,3-2-1-15,-5 1 2 0,-4 3-1 16,1-1 0-16,1 0 0 0,-7 0 0 0,0 0-1 0,4 1 0 16,1-1 0-16,-6 0-2 0,-3 1 2 0,1 2 0 0,3-1-1 15,-2 2 0-15,0 0 1 0,-4-5 1 0,4 1-1 16,4 1 2-16,-3-2-2 0,3-1-1 0,-4 0 1 15,2-1 2-15,-1 2-1 0,-1 1-1 0,-2 1 2 16,-2-1 4-16,-1 1 4 0,0 2 4 0,2-2 0 16,-3 0 1-16,7-1 0 0,-4-1 1 0,2-3 2 15,2 1-5-15,-2-1-3 0,-1 3-2 0,3-5-1 16,-3 3 0-16,-3 0-2 0,3-2 0 16,-9 3-2-16,1 2-2 0,3-2 0 0,2-5 2 15,-8 6-3-15,1-3 0 0,1 0 0 0,3 1 2 16,0 1-2-16,1-3 4 0,-5 3-1 0,1 2-1 15,0-1 2-15,-2 1-2 0,-3 0 2 0,-6 1 1 16,-1 1-1-16,-5-1 0 0,1 1 1 0,-2 2 1 16,-1-2 0-16,-5 4 0 0,2-3-2 0,0 0 1 15,1 2 0-15,-3-4-3 0,-1 3 2 0,-1-4-3 16,1 1 2-16,1-1-2 0,-1-1 0 0,1 1-1 16,1-1 0-16,1-1 1 0,0-1 0 0,0 3 0 0,-4 0-1 15,2-4 0-15,0 3 1 0,0-2 1 0,-1 1-2 16,-2 1 3-16,1-3-3 0,0-1 0 0,1 0 1 15,1 1 0-15,-3-3-1 0,1 1 0 0,2-2 0 16,0-4-2-16,-1-2-1 0,1-2 3 0,0-3-3 16,0-5 0-16,3-3 0 0,-3 0 2 0,1-7-1 15,3 2 1-15,0-1 1 0,-1-1 0 0,0 1-1 16,1 0 1-16,-2 1 0 0,1 0 0 0,-2 1 0 16,0-2 0-16,0 6 1 0,1-1-1 0,-2-6 0 15,0 5 2-15,0 2-2 0,0 2 1 0,-2 0-1 0,0-2 0 16,-4 4 0-16,3-1 1 0,1 6-1 0,-4-5 0 15,1 0 0-15,0 0-2 0,2-1 2 0,1 2-1 16,-2-2-1-16,2 1 0 0,1-2 2 0,2 4 1 16,-1-1-1-16,0 1 0 0,2-1 0 15,-1 2 0-15,3 0 1 0,-3 1-1 0,3 3-1 0,-3-1 0 16,5 2 1-16,-1 0-1 0,-1 1-2 16,1 2 1-16,1 1 0 0,-1 1-2 0,-1 0-1 15,1 0 1-15,-1 2-2 0,1 1-2 0,-1 0 0 0,0 0 0 16,-1 4 2-16,-1-3-1 0,3 2 1 15,-4 0 0-15,1 1 2 0,-1-2 2 0,1 2 2 16,-1-1 0-16,1 2-2 0,1 0 2 0,-2-1-2 16,1-1 1-16,0 2-2 0,-1-3-2 0,0-2-1 15,2 2 0-15,-2-3 0 0,0-1 0 0,0 0 1 16,-1-2-1-16,0 1 3 0,0-1 2 0,-1 1 1 16,0-2 0-16,-2 2 0 0,2 1 1 0,-2 1-1 15,1 0 3-15,0 2-1 0,-1 2-2 0,1 0 2 0,1 0-1 16,-3 0-1-16,0-1-2 0,3 4 4 0,-1-1-2 15,2 0-2-15,-2-1 2 0,2 0 0 0,-1 1-1 16,0 1 2-16,1-2 0 0,0-2-2 0,-1 1 0 16,-2 2 0-16,2 0 0 0,0-3 0 0,0 1 0 15,1-2-1-15,-2 2 2 0,2 1 2 0,0 0-1 16,0 0 0-16,0 0 0 0,0-1 1 0,0 3 0 16,-1-2-1-16,1 3-1 0,-1-2 1 0,0 2-1 15,1 1 0-15,-2 0 1 0,2 1-1 0,0 4-1 16,3 0 0-16,-1 1-1 0,3 3-1 0,0 0 2 15,0 1-2-15,1 3 1 0,0-1 0 0,1 4 0 0,2 1 0 16,1 4 1-16,-1-1 1 0,2-2 0 0,0 5 0 16,0 0 0-16,1-1 0 0,1-2 0 0,-1 2 0 15,0-2 1-15,0-1-1 0,-1 1 0 0,2-5 0 16,0 2 2-16,-4-6-2 0,2 2 0 0,-1-3 0 16,1-1 2-16,0-4-1 0,-3-1 1 0,1 0-1 15,1-2 0-15,-4 0 1 0,1 0 0 0,1-3 3 16,-2 1-1-16,-6-1 0 0,10 0-1 0,-8-2 3 15,-1-4-2-15,1 2 2 0,0-1-1 0,-1 2-1 16,0-3-1-16,-1 0 0 0,-1-2 1 16,-1-1-1-16,2 3 1 0,-1-2-1 0,0-1 1 15,-6-1-1-15,4 4 0 0,-2-2 0 0,-5 0-2 16,4 0 1-16,-3 2-1 0,2-2 1 0,-6-2-1 16,5 2 1-16,-1-1-1 0,0 1 0 0,-2-2 2 15,2 0-2-15,-1-1 1 0,0 2-2 0,1 0 0 16,1-1 0-16,-1 0 1 0,1-1-1 0,1 3 0 0,1 2-1 0,-1-3 0 15,1 0 1-15,0 2 0 0,1 1-1 16,1 2 0-16,-1-2 0 0,1 2 1 0,0-2 0 16,2 2 0-16,0 1 0 0,-2-1 0 0,2 0-1 15,1 0 0-15,0-1 0 0,-1 1 0 0,1-1 0 16,0 2 1-16,-1 0 0 0,1-2 0 0,0 1 0 16,0 3 0-16,1-1 0 0,0 0 0 0,-1-1 0 15,0 0 0-15,1 1-1 0,-1-1 2 0,0 1-1 16,0-2 0-16,-2 1 0 0,2 0 0 0,1 3 1 15,0-1-1-15,0 0 1 0,0 1-2 0,-1 0 2 16,1 0 1-16,0 0 2 0,0 0-3 0,-1 0 1 0,0 0 1 16,1 0-1-16,0 0 3 0,0 1-2 0,-1 0 1 15,0 3-2-15,-1-2 1 0,-2 1 0 0,1 2 2 16,0-2-1-16,-1 2-2 0,-1 1 1 0,-1-1-1 16,0 1 4-16,-1-1-2 0,1 2 0 0,-6-1 6 15,3-1 5-15,-9 2 3 0,7-3 5 0,-6 2 8 16,1-1 1-16,-4 2 0 0,2-3 3 0,2 4-6 15,-2 0-2-15,1-2-2 0,0 3-6 0,2-2-8 16,4-1-3-16,0 4-1 0,-2 1-3 0,3-3-2 16,5 2-2-16,1 0 0 0,-1 0-4 0,5 1 2 15,-1-1 0-15,3-3-7 0,3 1-53 16,-1-1-35-16,4-1-59 0,-2-4-118 0,0-3 201 16,-4 0-143-16,-1-4-63 0</inkml:trace>
  <inkml:trace contextRef="#ctx0" brushRef="#br0" timeOffset="101454.91">5041 3571 615 0,'-10'-1'307'16,"1"-4"-147"-16,-2 1-79 0,5 2 28 0,0-4-11 0,-4-2 12 15,1 2 2-15,0 0-31 0,1 2-13 0,-1-2-10 0,-2-2-6 16,-4-1-8-16,3 1-6 0,4-1-13 0,-9-1-4 16,3-2-5-16,-4 2-2 0,-1-3-4 0,-3 1-4 15,4 1-1-15,-7 0 0 0,1 2-2 0,0 0 0 16,-2 0 0-16,0 5-1 0,3 3 2 16,-5-1 3-16,2-2-3 0,-4 3 1 0,0 1 1 15,-3 0-1-15,0 0 1 0,-14-1-2 0,0 0 1 0,2 1-4 16,-6 0 1-16,3 0-1 0,-1 2-1 15,5 0 2-15,7 0-2 0,-8 1 0 0,1-1 0 16,4 1 0-16,1 0 0 0,2-5 0 0,-5 1 1 16,5 0-1-16,-3 1 0 0,11-3 0 0,-1 2 2 15,-2-2-2-15,6 3 0 0,2 0 0 0,-1-2 0 16,1 1 0-16,0 0-1 0,-6 0 0 0,6-2 1 16,-1 1 0-16,-6-3 0 0,1 2 0 0,0-3 0 15,-1 3 1-15,3-1 0 0,1-1 1 0,-5 1-1 16,5-2 0-16,-1 4-1 0,1-2 1 0,-4 0-1 15,1 1 0-15,3 1 0 0,-7-1 1 0,8 0-1 0,-8 0 0 16,-3-1 0-16,2-1-1 0,5 1 1 0,-3-2 0 16,2 2 0-16,0 1-2 0,7-1 2 0,-1 1 0 15,4 1-2-15,0 2 1 0,0 1-2 0,1 0 1 16,1 2-2-16,0 1 2 0,-1 0-1 0,1 0 0 16,-5 1 1-16,-1 0 2 0,2 2 0 0,-5 2-1 15,-1-1-1-15,-1 3-1 0,-1 0 1 0,5 2 1 16,-1 2-2-16,0 1-1 0,2-1 3 15,-3 1 0-15,4 0 1 0,2-3 2 0,-1 1-3 0,-6 2 1 16,-2-1 0-16,7-1 1 0,-4-1-1 0,3 1-1 0,-6 0-1 16,2 1 2-16,-2 0 0 0,8 0 0 0,-2-2 0 15,2 2-1-15,0 0 0 0,2 2 0 0,2 0 1 16,-1 1 0-16,2 0-1 0,0 0 0 0,1 1 0 16,0 0 1-16,0-1-1 0,-4-2 0 15,2 2 1-15,2 0 0 0,-9 1-1 0,1-2 1 16,-3 1 0-16,1 1 0 0,-3 2-1 0,3 1 1 15,-3-1-3-15,3 1 0 0,5-2 0 0,1-1 1 16,5-1-2-16,7 0 0 0,-4 4-1 0,-2-5 0 16,8-1-1-16,-1 1 0 0,1 2 2 0,0 3-2 15,0-2 1-15,-2 1 0 0,3-4 1 0,2 5 2 16,0 0 0-16,2-1 0 0,1-2 0 0,-1 2 1 16,1 1 0-16,1 0 0 0,0 4 1 0,0-3-1 15,1 0 1-15,1 0 0 0,-1 0 2 0,0 1-1 16,1-2 0-16,4-1-1 0,-3-2 2 0,3-2 1 15,3 2-1-15,-1-3 1 0,0 2-3 0,3-3 0 16,0 1 1-16,4-1 0 0,2 3-2 0,-4-5 1 0,10 5 0 16,9 3-1-16,-1-2 1 0,-2 0 0 0,5 1 0 15,-2 2 0-15,3 2 2 0,-2 3-1 0,3-1-1 16,-7-5 0-16,3 7-1 0,0 0 2 16,1-1 0-16,2 5 1 0,7-5-2 0,-3 1 1 15,5 1 0-15,-1-4 0 0,4-1 2 0,0 1-2 16,-8-6-1-16,5 1 0 0,-1-3 1 0,2 0 0 15,5-2-1-15,-2 1 1 0,-2-1 0 0,10-3 0 0,-8 1-1 16,3-2 2-16,-3-1-1 0,-9-1 1 0,2-4 1 16,2 4-1-16,-10-3-1 0,8-2 0 0,2-1 1 15,-3-2-2-15,1 4 3 0,-3-3-2 0,0 1-1 0,4-2 0 16,-8-1 0-16,2 0 2 0,-7 1 1 0,5 3-1 16,0-4-1-16,-1 0 1 0,4 2-1 0,-5 0 2 15,3 0-2-15,-1 1 0 0,-1 1 0 0,-2-2 0 16,1 2 1-16,-7-3-2 0,-1 0 2 0,1 0-1 15,-1 1 2-15,-3-3-3 0,0-1 0 16,0 0 2-16,1-2-1 0,3-1 1 0,-1 0 1 16,-4-1 0-16,7 1-1 0,3-4 2 0,-3 3 0 15,-2-2 1-15,1 0 2 0,0 0 0 0,2-3 0 16,-2 0-1-16,1-3 1 0,-5 6 0 0,2-1-1 16,-1-1-3-16,0 3 0 0,0-2-2 0,2 3 0 15,-2 0 1-15,0 1-1 0,0 1 2 0,3 0-1 16,-2-2-1-16,0 3 0 0,4 1 0 0,-3 0 1 15,1-3 0-15,-5 0-2 0,1 0 2 0,2 0 2 16,-4-1 2-16,3 0 0 0,-5-1 0 0,1-1 4 16,2 2-2-16,-3-1 1 0,-2 1 0 0,-2 0-3 0,0 2-1 15,0-3 0-15,3 0 1 0,-6 3-4 0,3-1-1 16,0 3 1-16,5-4-2 0,-1 1 1 0,-1 1 1 16,-4 2-1-16,2-3 2 0,2 1 0 0,-1-3 1 15,-5 0-1-15,2 0 2 0,0-1 0 0,1-1 1 16,-1-2-2-16,3-1 3 0,-4 1 0 0,4-4 0 15,2 1 2-15,-3-3-3 0,2 2 1 0,-4-5-2 16,4 1 2-16,-3 4-5 0,1-4 0 0,1-1-2 16,-3 2 0-16,-1 1 0 0,1 0-2 0,0 2 0 15,-1-1 0-15,-3 2 2 0,2 5-1 0,0-1 1 16,3-2-2-16,-2 4 2 0,-1 2 0 0,-2-3 0 0,5 1-2 16,-1-2-1-16,0 0 3 0,1 4-2 15,-5-5 1-15,4 1 1 0,-1 0 0 0,2 1 0 0,-2-2 2 16,-1 1-1-16,1-1 1 0,-2-2 1 15,2-1 0-15,-3 0 0 0,-6 0-1 0,7 0 1 0,-5-2 0 16,1 1 1-16,2-1-2 0,-1-1 2 16,-4 1 1-16,3-1 0 0,-5-1 2 0,1 1 0 15,0 2 1-15,-2 2-1 0,0-5 2 0,-1 1 2 16,1 3-2-16,0-1-2 0,2 1 1 0,-2-5-1 16,-3 0 0-16,2-1-1 0,1 6-4 0,-2-3 1 15,-4-1-2-15,2 2 1 0,3 1 1 0,-4-1-2 16,2 2 2-16,-4-3 1 0,3 0 0 0,-2 1 5 15,2 0 0-15,-4-1 3 0,2 2-1 0,-7-2 2 16,5 2 3-16,-9-2-1 0,1 3 2 0,-1-4-1 16,-1 4 3-16,0-3-3 0,-3 0 5 0,0-1 4 15,2 1-3-15,0-3 3 0,1 2-1 0,1 3-2 0,-2 1-2 16,-3-1-1-16,0-2-3 0,6 6-7 0,-4 3-1 16,-1 2-4-16,-2-2-4 0,2 3-9 0,-1-2-28 15,7 2-39-15,-2 1 59 0,2 1-35 0,5-1-21 16</inkml:trace>
  <inkml:trace contextRef="#ctx0" brushRef="#br0" timeOffset="102534.75">7288 3181 882 0,'-6'-8'424'0,"4"4"-227"0,0 1-108 15,1 1 31-15,-1-1 0 0,1 0-3 0,0 1-7 16,0 0-29-16,0 0-9 0,-3-1-5 0,1 0-4 16,-1 1-9-16,0-1-4 0,-3 0-3 0,0-1-3 15,2 0-9-15,-3 2-3 0,0-1-1 0,-1-1-5 16,0 2-9-16,-1 1-1 0,-3-2 0 0,-6 1-4 15,-7 2-3-15,3 0-1 0,-2 0-3 0,-7 4-1 16,0-2-1-16,-1 3-1 0,1 2-1 0,-2 1 1 16,1-2-2-16,1 3 0 0,-1 0-1 0,4 3 1 15,-4-3 0-15,-3 4-2 0,1-4 2 0,5 4-1 16,-4 0 1-16,4 3-1 0,-1-2 0 0,1 2-2 16,6 1 1-16,5 0 2 0,-2 5-3 0,1 0 1 15,5 1 0-15,-2-1-1 0,2 2 0 0,2-4 2 0,-2 5-2 16,2 4 1-16,-1-1 2 0,4-3-1 0,2 3 0 15,-4-3 1-15,0 1 0 0,3-2 0 0,-1 0 0 16,1-5-1-16,4 0 1 0,-5-2-2 0,6-1 1 16,0 2 0-16,6 0-1 0,-3-2 2 15,3 1-1-15,8-1-1 0,-3 3 0 0,1-1 2 16,2 4-2-16,3-2 2 0,-3 1-2 0,5 1 2 16,-2 1 0-16,-2-1 0 0,4 0 0 0,1 0 1 15,1-3 1-15,-5 2-2 0,1-4 2 0,1-1-1 0,6 0 1 16,0 2-1-16,-4-3 1 0,5-1-1 0,1-3 1 0,8 0 5 15,5-3-1-15,-3 2 3 0,2-4 1 16,5-3 4-16,1-2-1 0,3-1 2 0,-4 0 0 16,3-2-1-16,3-2-2 0,-3-1 2 0,2 2-3 15,-2-3-2-15,-2 2 1 0,5 1-2 0,-4-3-2 16,-2 2 1-16,-3 0 0 0,-7-1-4 0,-2-1 2 16,1 3-1-16,-2-2 1 0,0 0 0 0,-1-1 1 15,-3-1 1-15,5-1 0 0,-4-1 0 0,7 1 3 16,-9 0 5-16,-4-2 5 0,1-4 11 0,1 2 4 15,-3-2-1-15,-5 0 4 0,3-3 3 0,-5-4 2 16,2-4-5-16,-1 1-4 0,0 0-11 0,1-5-2 16,-1 1-5-16,0-1-1 0,-2 1-1 0,0-3-6 15,-1 3 0-15,-2 0-1 0,-2 0 0 0,-3-2-3 16,0 0 4-16,-2-2 0 0,-3-1-2 0,-1 1 2 16,-1 0 0-16,-4 3-2 0,-1-3 1 0,-1 3 2 15,-3 1-1-15,-2 0-3 0,1 2 0 0,-5 0-1 16,-2 0-1-16,-5 1 0 0,4 1-1 0,-1 4-1 15,1 4-1-15,0-2 0 0,-4 2-2 0,7 4 0 0,4 3 0 16,1-1-1-16,-4 3-1 0,2 5 1 0,0-3-1 16,4 4-3-16,-4 4-16 0,-1-1-21 15,3 5-26-15,-2 0-43 0,-2 6 82 0,3-1-60 16,-2 4-25-16</inkml:trace>
  <inkml:trace contextRef="#ctx0" brushRef="#br0" timeOffset="105234.98">9563 10514 674 0,'-8'-6'351'15,"2"2"-199"-15,0 2-88 0,4-3 63 0,-4 2-49 16,3-2-7-16,-1 0-8 0,4-1-14 0,-3 0-4 16,0 0-4-16,1 1-7 0,-1-2-6 0,-1 3-5 15,1-3 1-15,-3 3 4 0,0-3 4 0,-2 1 9 16,2-1 1-16,-3-1 1 0,-1 4 5 0,1-3-8 15,-2 2-4-15,-3-1-4 0,-2 3-6 0,0 0-8 16,-3-1-4-16,0 2-3 0,2 0-4 0,-6-2-3 16,4 1 0-16,-2 3-3 0,1-4 1 0,4 3-2 0,2 1 1 15,-2 0 0-15,-2-1-1 0,4 2 0 0,0 0-2 16,3-2 2-16,-2 5 0 0,0-2-2 0,-1 2 0 16,1-3-1-16,-1 0 2 0,-1 2 1 0,-2-2 0 15,2 7 0-15,-8-7 0 0,3 4 0 0,-2 0 2 16,-5 1 1-16,1-3-1 0,-1 1 1 0,2 0-1 15,-4-2 0-15,6 1 0 0,-4-1 0 0,6-1-2 16,1 2 0-16,1 1 0 0,-1-2-1 0,3 3 0 16,0 1 0-16,3 0 0 0,-1 0-2 0,2 3 2 15,-1 0-3-15,3 1 2 0,0-3-1 0,-1 3 0 0,-3-3 1 16,3 3-1-16,0 2 3 0,4-2 0 0,-5 1-3 16,0 1 2-16,0-1 0 0,-1 0 0 0,3 3-2 15,-2 1-1-15,-1-1 0 0,1 2-1 0,0 2 2 16,2-2-1-16,1 3 0 0,-1-3-1 0,2 3 1 15,0-1 0-15,2 2 0 0,-1-4 0 0,4 4 1 16,-2-2 0-16,3 3-3 0,2 1 2 0,0 0-1 16,1 2 2-16,1-2-2 0,2 1 0 15,-2-3 2-15,5-1 0 0,1 3 0 0,-2-4 0 16,2-2 2-16,0-3 0 0,1 0-1 0,0 3 3 16,1-3-1-16,1-1 2 0,-6-2 2 0,5 2 1 15,0-1 0-15,-2 0 2 0,2-1 0 0,3-2 1 16,-3 1 2-16,4-2-1 0,-2 2-1 0,4-3 0 15,-2 1 1-15,2-1-3 0,4 2 0 0,-5-2-2 16,4 1-1-16,3 1-2 0,0 0 0 0,1-1 0 16,1 3-1-16,1 0 0 0,-2-3 0 0,5 0 1 15,1 0-1-15,1-3 1 0,1 0-1 0,-5 0 1 0,2-1-1 16,3 1 1-16,0-1 0 0,-4 0-1 0,-2 3 1 16,-2 0 1-16,1 1 1 0,-2 2 1 0,2-2 1 15,-3 1-1-15,1 3 1 0,-2-2 1 0,1 1 0 16,0 0 3-16,-1-1 1 0,2-2 0 0,-1 0 2 15,1 1 3-15,1-5 3 0,0 1 2 0,0-2 0 16,3-1-2-16,-1-1 2 0,1 0 0 0,-2-3-2 16,2 0-2-16,-2-1 1 0,2-3-3 0,0-1-1 15,-1 0 0-15,-5-1-4 0,3-3-1 0,2-3 0 16,-1 2-1-16,-4 0-3 0,0 0 1 0,-1 3-1 0,5-5 0 16,-2 7 0-16,-1-3 0 0,1 5 0 0,-1-4-1 15,-3 2 0-15,1 0 0 0,-3-1 0 0,0 1 0 16,-1-1 0-16,-4 1 1 0,-2 0-1 0,1-1-1 15,-2 0 1-15,1 1 1 0,-3-2-1 0,1-1 0 16,-3 0-1-16,5-5 0 0,-1 3 1 0,-5-3 3 16,3 1 0-16,0-3 1 0,-1 0 1 0,-1 1 3 15,-3-2 1-15,0 3-1 0,0-5 0 0,2 4-2 16,-2 0 0-16,-4-2 0 0,3 1-1 16,0 1-3-16,-1 1 0 0,1-1-1 0,-4 0-2 15,1 1 1-15,0 0 0 0,1 0 1 0,-1 1 2 16,-2-1 3-16,0 2 2 0,1-1 2 0,0-3 1 15,-1 2 0-15,1-2 0 0,-4-1 0 0,0-3-2 0,1 1-2 16,-4-2 0-16,-2 0 2 0,1 2 1 16,-2-1 1-16,2 3 2 0,0-1-1 0,0 7 3 15,-3-2 1-15,3 3-4 0,1 2-1 0,-2 0 0 16,0 4 0-16,-1 0-4 0,-2 3 1 0,4 0-2 0,-4 3-3 0,-4 0 2 16,0 0 0-16,1 2-4 0,-2 0-2 15,0-2-2-15,-5 0-34 0,0-1-25 0,-1-1-37 16,7-3-49-16,-4-4 102 0,0-6-79 0,1-1-33 15</inkml:trace>
  <inkml:trace contextRef="#ctx0" brushRef="#br0" timeOffset="117682.87">2374 12906 1164 0,'0'-1'539'0,"0"-1"-303"15,-4 2-141-15,1 2 38 0,-3 0-30 0,3-1-11 0,-3 2-20 16,1-1-12-16,0-1-14 0,0 1-6 15,0 1-13-15,0-2-3 0,-1 4-4 0,0-1 0 16,0-1-4-16,0 1 0 0,-3 1 4 0,-1 3-2 16,0-1-1-16,-1-1-2 0,0 2 0 0,-2 0-3 15,-3 2-1-15,1 1-1 0,-1-2-5 0,-2 2-1 16,2-1-1-16,-3 1-1 0,4-3-2 0,0 4 0 16,-2 0-1-16,5 0-1 0,0 0-1 0,4-5-3 15,-2 5-3-15,2-1-1 0,4-3-3 0,0 0 0 16,0 0-2-16,3-3 1 0,6 1 1 0,-1 2 0 15,-1-4 4-15,7 4 0 0,-1-3 3 0,1 0 1 16,3 0 3-16,5 0-3 0,-4-2 1 0,1 0 4 0,-1-1-3 16,5 1 2-16,-1 0 0 0,2-2 0 0,-2 2 1 15,-1 1 1-15,3 1 1 0,0 2 0 0,1-3 4 16,-7 4-3-16,1 2 4 0,0 2 2 0,-3 2 1 16,-2 3 6-16,-5-1 10 0,0 2 7 0,-4 2 6 15,-1-2 7-15,-4 0 14 0,1 2 6 0,-7-6 2 16,0 1 1-16,-1-2-4 0,-1-1-4 15,-4-4-7-15,1-2-6 0,-2-1-16 0,0-3-6 0,0 0-4 16,0-2-9-16,2 1-6 0,0-1-4 16,1 0 0-16,2 0-1 0,3 0-3 0,1 0-1 0,1 1-10 15,3 0-12-15,0-1-16 0,3 2-21 0,1-1-29 0,0 0-110 16,7 0-69-16,-2 0 184 0,6-1-141 0,-1-1-99 16</inkml:trace>
  <inkml:trace contextRef="#ctx0" brushRef="#br0" timeOffset="119110.38">2185 14102 880 0,'-9'-7'445'0,"-1"-1"-233"16,6 0-123-16,-6 2 57 0,1-2-18 0,1 0-4 15,0-1-5-15,-3 3-11 0,1-1-6 0,-3 2-9 16,-6-1-4-16,2 3-16 0,-1-3-4 0,-4 5-6 15,0-2-2-15,-1 5-13 0,-2-1-4 0,3 10-3 16,2 0-6-16,-3 5-14 0,2-3-4 0,3 14-4 16,-1-1-7-16,3 0-2 0,-1 5-2 0,4-3-2 15,-3 2 1-15,7-2-1 0,-2-5-1 0,3 5-1 16,0 2 1-16,1-6-1 0,3-2 0 0,-1-1-1 0,1 4 1 16,4 0-2-16,-1 1 2 0,1-4 0 0,-1-1-1 15,1 1 1-15,1 0 1 0,0 0 1 16,-1-4 0-16,-1 1 1 0,0-2-1 0,0 0 2 0,1-1-1 15,0 2 0-15,1-3 0 0,1 1-1 16,-2 0-1-16,1 0 1 0,0 0 0 0,-1 1 1 16,-2-2-1-16,2 2 0 0,0-1 0 0,-3 2 0 15,3-2 3-15,0 2-3 0,0-2-1 0,1 1 1 16,1-2 0-16,-2-1-1 0,1 3-2 0,4 1 0 16,-3-4-1-16,2 3 2 0,2-1 0 0,-1 3-1 15,4 2 1-15,0-1-1 0,-1-4 1 0,1 3 1 16,0-2-1-16,0-1 0 0,2 1-1 0,-1-1 3 15,0 0-1-15,2-1 0 0,-2 2 1 0,0-3 0 16,1 3 2-16,-3-3-1 0,0 0 0 0,0 1-1 16,1-1 0-16,-1-1 1 0,1-1-1 0,-2-1-1 15,1 3 0-15,1-6 1 0,0 1-1 0,0-1-3 16,1-2 0-16,5-2-2 0,-1 2 0 0,-2-4 2 0,5 0-2 16,-2-2-1-16,2 0 1 0,2 0 4 0,-5-2-1 15,1 3 2-15,4-4 1 0,2 1-2 0,-1 0 1 16,-1 2 1-16,2 0 0 0,-1-1 0 0,-2 1 1 15,0-2-1-15,0 1 0 0,-3-2 0 0,0 0 1 16,1 2 0-16,-2-1 1 0,1 0-1 16,0 2-1-16,0-2 1 0,1 1 1 0,-1 1-1 15,5-1-1-15,-1 0 0 0,1-1-1 0,1 1 0 16,-4-2 1-16,4 1 0 0,-1 1 0 0,0 0 0 16,0-1 0-16,-2-1 3 0,-2 1-2 0,-2-3 1 0,4 3-1 15,-3-1 0-15,0-2-2 0,-3 2 1 0,0 0 1 0,1-4-1 16,-2 0 0-16,2 1 0 0,-3 1 0 0,1-2 0 15,0 0 0-15,-1 0 0 0,-2 2 2 0,1 0-3 16,1 1 1-16,-1 0 2 0,2 0-2 0,-3 0 1 16,1 0 0-16,4-1 0 0,1 0-1 0,-4-1 2 15,1 2-2-15,1-2 0 0,0 2 0 0,0-1 0 16,-3 1 1-16,2-3-1 0,-3 1-1 0,4 1 0 16,-2-1 1-16,2 2 0 0,-1-3 0 15,-1 1 1-15,2 2-2 0,0-3 2 0,0 2-1 16,-2-1 0-16,-1-2 1 0,1 0-1 0,0 1 0 15,-4-3-2-15,1 0 3 0,-3 1-1 0,2-1 1 16,0 2-1-16,-3-3 1 0,1-3 1 0,-4-1 0 16,3 3 0-16,-2-5 0 0,-1 2 0 0,0-1 5 15,0-1 1-15,-3 0 0 0,0-2-1 0,1 2 0 16,-2-2 1-16,4-1-1 0,-3 0 0 0,0 0-4 16,2 0-2-16,-1 0 0 0,1 0 1 0,1 4 0 0,0 1-1 15,0 0 1-15,0-2-1 0,1 4 2 0,1 2-2 0,-1 2-1 16,2-1 1-16,-1 2-1 0,0-1 1 15,2 5 1-15,-2-5-2 0,0 3 0 0,-2-2 0 16,2 0 1-16,-2-2-1 0,0 1 0 0,0-3 0 16,-1 2 0-16,1-1 0 0,0-1 1 0,0-1 0 15,0 0 2-15,0 0-2 0,2 3 1 0,-2-5-2 16,-2-1 1-16,1 0-1 0,-1 3 0 0,1-6 1 16,-4 2-1-16,1-1 0 0,0-1 1 0,0 2 0 15,3 2-1-15,-2 0 1 0,2 4 1 0,-5-5 0 16,4 3-1-16,1 1-1 0,-1 0 2 0,-2 2 0 0,0-4 1 15,-2 2-1-15,1-2 1 0,1 8-1 0,-4-4 2 16,0 1 0-16,0 0-1 0,0 2-1 0,0-2 0 16,-1 1 2-16,-1-1-1 0,1-1-2 0,1 1-1 15,-1 2 1-15,1-2 0 0,-3 0 2 0,5 2-3 16,-2 1 0-16,1 0-1 0,-4-1 2 0,4 1 0 16,0 1-1-16,-1-1 1 0,2-1-1 0,-5 2 2 15,1-1-1-15,-1 1 1 0,3 2 0 0,-4-2 1 16,-1 3 0-16,-2-4-1 0,0 2 2 0,1 0-2 15,-1-3 2-15,-1 3-1 0,-3-2 1 0,0 1-1 16,0-1 1-16,1 3-2 0,-1-1 0 16,-2 2 1-16,0 1-1 0,1 1 1 0,-4 2-2 0,-2 2 1 15,0 1 0-15,-6 3 0 0,1 0-2 16,2 2 1-16,-6-1 0 0,3 0 0 0,3 2 0 16,-1 0-1-16,6-4-1 0,0 2 1 0,2-4-13 15,-1 1-9-15,3-4-10 0,1 1-17 0,3-3-61 16,3-1-39-16,-1-1-50 0,10 0-93 0,-2 0 197 0,9-5-140 15,1-2-102-15</inkml:trace>
  <inkml:trace contextRef="#ctx0" brushRef="#br0" timeOffset="120057">2558 14615 156 0,'-10'3'94'0,"2"-1"-28"0,2 2-1 15,0-1 32-15,0 1 3 0,0 2 11 0,1-4 28 16,1 3 3-16,-2-1 3 0,2-1-1 0,3 3-9 15,1-3-7-15,-5 0-7 0,2-1-3 0,0 0-13 16,0-2-6-16,2 1-10 0,0-1-3 0,-4 0-22 0,3 0-9 0,2-1-1 16,0 0-6-16,2 1-19 0,0-3-2 0,0 1 0 15,1 0-4-15,0-1-1 0,0-1-2 0,1 2-7 16,3 1-3-16,-2-1 1 0,5 0-3 16,-2 2-2-16,2 0 0 0,2 0-1 0,0 0 0 15,3 2-2-15,-3-2-1 0,1 1 0 0,1-1 0 16,1-1 1-16,-1 1 0 0,0-1-1 0,-1 0 0 15,0-4 1-15,2 2 6 0,-2 0 1 0,2-3 0 16,0 1 1-16,0 0 4 0,1-1-1 16,-2-1 1-16,3 0 0 0,-3 3-5 0,-1-2 0 0,7 2 0 15,-2 1-2-15,-3-2-2 0,3 3 1 0,-4 0-1 0,6 0 1 16,-3 2 0-16,1 0 0 0,-6 0-1 0,4 0 2 16,-2 0 0-16,0 1 1 0,2 1-1 0,-6-2 1 15,3 0-2-15,-1 1 1 0,3-1-2 0,-3 0 1 16,-1 0-2-16,1-1-1 0,-1-2 0 0,3 3-3 15,-3-1 3-15,1-3-1 0,-2-1 0 0,1 0 4 16,1 1 4-16,-2 1 2 0,1-1 1 0,0-2 5 16,0 4 1-16,-1-1 1 0,1 2 4 0,-2 0-7 15,1 1-3-15,2 0 0 0,-2-1 1 0,0 1-5 16,0 0-3-16,2 0-2 0,0 2-2 0,0 0-1 16,0 0 3-16,-3 1-3 0,6 0 0 0,-5 0-1 15,2 1 1-15,-1-1 0 0,-1 0 0 16,0 0-1-16,-1-2 0 0,0 2-2 0,-2-3 0 15,2 0 1-15,1-1-1 0,-3 0 0 0,3-3 0 16,-1 2 1-16,-1-3-1 0,2 0 0 0,1 1 1 16,-4 0 0-16,3 0 1 0,-1 0 1 0,0 1-2 15,0 0 0-15,1 3 0 0,-3-1 0 0,0 0 2 0,2 1 0 0,0-3 5 16,1 3 0-16,-3 1 1 0,3-1 2 16,-1 3 1-16,2-3 6 0,0 4-1 0,-1-1 1 0,1 0-5 15,-1 0 3-15,3 1 0 0,-1-2-1 0,0-2-1 16,0 1-5-16,0-1-2 0,0 0-1 0,1 2 1 15,-3-2-3-15,0-2-1 0,0 2 0 16,0-3 0-16,-3 1 1 0,0-1 0 0,-1 2 0 16,2-2-1-16,-3 0-1 0,-2-2-1 0,-3 1-8 15,1 2-15-15,2-1-70 0,-3-1-46 0,-4 0-66 16,0-1-129-16,0 4 233 0,-2-2-174 0,-5-5-135 16</inkml:trace>
  <inkml:trace contextRef="#ctx0" brushRef="#br0" timeOffset="120597.71">3753 14334 980 0,'-2'3'448'0,"0"0"-246"0,0 1-109 0,-2-2 50 16,2 2-34-16,1-1 1 0,0 1-3 0,1-1-4 16,0 1-23-16,0 0-9 0,0-2-9 0,2 4-7 15,0-4-13-15,1 1-6 0,3-3-3 16,1 1-4-16,-2-1-5 0,4 1-2 0,0-3 0 16,1-2-2-16,0 0-1 0,0-2-3 0,3-1 0 15,1 0 0-15,0-2-6 0,1 2-1 0,-3-1-1 0,4 1-1 16,0-1 0-16,1 1 0 0,-1 4 0 0,-1-1 0 15,-4 0 3-15,4 4 1 0,-2 1 0 0,-1 6 6 16,-3 0-2-16,-2 3 5 0,0-1-1 0,-2 8 3 16,-1 0-1-16,-2 2 3 0,0 1 1 0,-2 2 6 15,0 0 2-15,-4 5-3 0,-1 0 2 0,-2 0 0 16,2-2 2-16,-5 4-6 0,0 0 0 0,0-3-9 16,0 0-4-16,-2-1-1 0,1-2-3 0,2-1-7 15,5-9-4-15,-5 0-7 0,5-1-20 0,-3-2-28 16,6-6-31-16,2-4-53 0,0-6 99 0,10-9-72 15,-7 4-33-15</inkml:trace>
  <inkml:trace contextRef="#ctx0" brushRef="#br0" timeOffset="122034.68">4163 13822 986 0,'-2'-7'494'0,"0"2"-262"15,0 1-124-15,2-2 76 0,0 2-16 0,-1 1-30 16,1-1-9-16,1 2-15 0,-1 1 3 0,1 1-11 16,1 0-10-16,-1 2-29 0,1 4-4 0,0 0-7 15,1 3-5-15,0 2-5 0,0 6-18 0,1 0-2 16,-1 3-6-16,0 2-2 0,2 6-8 0,-1-3 0 16,2 11-6-16,0 1 1 0,-1 5-1 0,0-3-2 15,0 15 1-15,1-1-1 0,-1 7-1 16,-1 3 1-16,2 3 2 0,-1-2-2 0,-2 2 0 0,1 0 1 15,0-2-2-15,-2 1 1 0,1-11 1 0,-3-7-3 0,-2 8 1 16,0 2 1-16,2-11 0 0,-2-3 0 0,-1-2 0 16,-1 2 0-16,0-5-1 0,1 4 5 0,1-12-3 15,-3 0 0-15,2-1 0 0,1-5-1 0,-1-2-1 16,2-6 0-16,-1 3 1 0,1-6-2 0,0 1 0 16,1-4 0-16,-1 1 0 0,0-7-2 0,1 3 3 15,0-2 0-15,-1 0-1 0,1-3 0 0,0 1 3 16,0-1 0-16,0 2 1 0,0-4 3 15,0 3-2-15,0 0 1 0,0-2-1 0,0 0 4 16,1 0 0-16,-1-1-3 0,0 0 0 0,0 3-1 0,1-2 1 16,0 0-2-16,0-1 1 0,2 0-2 0,1 1-2 15,1 1 0-15,2-2-1 0,3 2 0 0,2-2 0 16,1 3 0-16,4 0 0 0,2-1 0 0,6 0-3 16,-1-2 1-16,2 0 2 0,4-1-1 0,4 0 0 15,-2-2-1-15,11-2 0 0,-1-1-1 0,6-2 3 16,-2 3 0-16,11-5-1 0,-1 2 0 0,4 0 1 15,2 0 0-15,-4-1-1 0,0 3 1 0,-6 1 1 16,-4-1-1-16,5-1 1 0,-3 3-1 0,-10-2 1 16,0 4 0-16,-1 1 0 0,0-2 1 0,-7 3-1 15,3-1 2-15,-11 2-2 0,3 2 4 0,-1-1-3 16,-5 3 2-16,-2-2 0 0,-1 4 0 0,0 0 0 16,-1 0 0-16,1 1 0 0,-2-1-2 0,0 0 4 15,-3 4-5-15,2-1 3 0,-3 1 0 0,2-2-2 16,0 3-1-16,-3-1 3 0,-4 0-2 0,1-1-2 15,0-2 1-15,2 2 0 0,-2-4-1 0,-2 1 0 16,1-3-1-16,1 1 0 0,-1-1 2 0,-3-3-1 0,2-1 0 16,-1 0-1-16,0-2 1 0,-3-1 0 0,0-1 1 15,0 0-1-15,-1-2 0 0,2 1 1 0,-3 1-1 16,0-2 2-16,0 2 0 0,0-2 0 0,0 2-1 16,-1-1 2-16,-1 1 0 0,1 1-1 0,1-1 0 15,-1 0 0-15,-2-1-2 0,1 1 0 0,-1-3 0 16,1-1-1-16,0 2-1 0,-3-5 0 0,0-2 1 15,1 0-3-15,0-5 2 0,-4-4-1 0,3 2-2 16,0 0 3-16,0-4-2 0,-1-8 1 16,-1 1 0-16,0 1 1 0,2-3 0 0,-3 0 1 0,-2-10 1 15,-1-2-2-15,0 0 2 0,-1 1 0 0,2-7-2 16,-6-1 2-16,6-3 0 0,-2-1-2 0,-1-4 1 16,0 1 2-16,-1-2-2 0,0-1 0 0,1-2 1 15,-1 1 0-15,0-3 0 0,2 6 0 0,5 4 0 16,-3-6 0-16,4 14 1 0,-1 0 0 0,3 7-1 15,0-2 2-15,1 10-1 0,0-1 2 0,0 3-2 16,0 4 0-16,0 3-1 0,0-2 2 0,1 5 1 16,0 3-3-16,-3-3 0 0,3 2 1 0,0 2-2 15,-2 0 1-15,1 1-2 0,0-1-2 0,2 2-3 0,-1-2 3 16,0 4-4-16,1-1 0 0,0 0 2 16,1 0-2-16,-1 2 3 0,1 1-2 0,-1-1 1 15,0 3 0-15,0 0-1 0,0 2 3 0,1-1-2 16,-1 2 2-16,1 2-1 0,0 0 3 15,0 0 1-15,-1 2-1 0,-2 1 2 0,3 0 1 0,-1 0 0 16,-2 1-1-16,1 0 1 0,-2 0 0 16,0 1 1-16,-4-1 0 0,2 1 1 0,-1 0-1 0,-3-1-1 0,-1 1 3 15,-1-1-1-15,0 1-1 0,0-1 1 0,-4 0 1 16,-1-1-1-16,-8 0-1 0,4 0 2 0,-5-1-2 16,-6 0 3-16,0-3 0 0,-7 3-2 0,1-2 0 15,-7-1 1-15,1 2 0 0,-2-2 0 0,-5 3-1 16,-1 4 0-16,0-2 0 0,-5 13-2 0,0-5 3 15,6 4-4-15,-7 2 0 0,13 0-1 0,-1 3 1 16,5-1-4-16,4 1 0 0,2-1-2 0,2 0-1 16,5-1-8-16,3 1-11 0,3-8-15 0,5 4-19 15,0-5-23-15,11-6-32 0,-2-3-118 0,1 0-122 16,6-4 252-16,2-3-174 0,-1-6-76 0</inkml:trace>
  <inkml:trace contextRef="#ctx0" brushRef="#br0" timeOffset="122567.88">4500 13947 1048 0,'-10'-5'456'0,"5"-4"-264"0,2 0-91 16,-2 0 50-16,2-1-40 0,0 2 2 0,1 1 1 15,-4-1 1-15,1 3-10 0,0-1-5 0,-1 1-29 16,0 3-5-16,0 2-5 0,-3 1-10 0,-1 4-6 15,5 0-17-15,0 2-4 0,1 4-5 0,-2 1-2 16,-1 1-10-16,3 0-2 0,-9 1-4 0,8 0 0 16,-1 0-1-16,-3 0 0 0,6 0-1 0,-2 0-2 15,3-3-4-15,3 1 0 0,6-3-1 16,-2 2-3-16,1-3 0 0,1-3-1 0,6-1 0 0,0-1-2 16,-1-1 6-16,-2-5-2 0,5 1 4 0,0 0 2 15,0-1 1-15,-2 1 2 0,-1 1 1 0,-1-1 5 16,0 5 0-16,4 0 5 0,-10 1-2 0,1 5 5 15,-2-1 2-15,-2 3-1 0,-2 4 0 0,-3 1 6 16,0-1 0-16,-4 4 1 0,0 0 1 0,0-2-2 16,-3 1-2-16,1-7-2 0,1 2 0 0,1-7-9 15,-1 4-2-15,2-9-4 0,0 1-2 0,0-3-19 16,1-2-16-16,4-2-23 0,-4-1-26 0,2 1-38 0,4-7-41 16,2 1 105-16,6 2-86 0,-1 1-15 0</inkml:trace>
  <inkml:trace contextRef="#ctx0" brushRef="#br0" timeOffset="123001.98">4596 13883 1084 0,'-3'-8'522'0,"0"2"-291"0,1-3-135 0,1 1 82 16,0 1-100-16,1 1 4 0,0 0-2 0,3 4-4 15,-3 0-22-15,3 2-7 0,1 3-7 16,-3 2-5-16,2 5-5 0,0-3-5 0,1 10-2 16,-1-3-4-16,2 8-7 0,0 2-4 0,0 5-4 15,3 1 1-15,-2-3-4 0,1 4-4 0,2 5-26 16,-1-4-9-16,2-3-9 0,-1-2-13 0,-2-5-14 0,2 0-37 16,-1-10-13-16,0 3-11 0,-4-8 8 0,3-5-30 15,-4 0-5-15,-1-4 2 0,-2-3 10 0,-2-5 34 16,-3 2 16-16,-1-5 17 0,-2 0 24 0,-4 0 68 15,2 0 28-15,-3 1 23 0,0-1 17 0,-2 4 29 16,2-2 11-16,-1 2 8 0,0 2 4 0,1-1-5 16,0 1-2-16,3 3-3 0,0 0-2 0,1 0-5 15,3 3-7-15,0 0-9 0,3 1-9 0,-1 0-24 16,4 1-11-16,1 4-8 0,1 0-12 0,1-1-19 16,3 2-7-16,0-3 0 0,3 2-3 0,4-3-1 15,-1 3-1-15,3-5-1 0,0-2 2 0,2-2-1 16,0-3 0-16,2 1 0 0,-1-3-43 0,2-2-32 15,-3-3-29-15,2 1-37 0,-2 2 94 0,1-1-83 16,-3 1-36-16</inkml:trace>
  <inkml:trace contextRef="#ctx0" brushRef="#br0" timeOffset="123162.08">4815 14019 1165 0,'-4'3'584'0,"-1"-3"-354"0,2 2-139 0,-2 0 17 16,5 2-8-16,0-1-9 0,0 1-10 0,0 1-12 15,3 5-32-15,3-2-9 0,1 5-8 0,2 0-5 16,-1 1-7-16,-2-1-4 0,4 1-3 0,2-1-3 16,-2-4-36-16,1 2-18 0,1-9-19 15,-3-1-16-15,1-3-60 0,0-6-31 0,0-5-31 16,-4-3-39-16,2-5 157 0,-4-4-99 0,2-1-17 16</inkml:trace>
  <inkml:trace contextRef="#ctx0" brushRef="#br0" timeOffset="124413.6">5008 13753 658 0,'0'-9'398'16,"-1"0"-181"-16,2 0-120 0,2 3 103 0,2-1-99 16,-1-2-1-16,2 2-5 0,-1 1-4 0,1 1-12 15,-1 0-1-15,-1 2-6 0,2 0-3 0,-1-1-2 16,-1 3-1-16,-2 3 1 0,2 1-2 0,-1-1-12 16,-1 2-5-16,2 8-2 0,-2-1-4 0,2 4-16 15,0 0-4-15,1 3-5 0,0 7-4 0,2 8-4 16,-2 0 0-16,1-4-5 0,3 5-2 0,-2 0 0 15,2 0-1-15,0-4 0 0,1-2-1 16,-1-3-1-16,-1-2-1 0,2-5-2 0,-4-5 0 16,2 1-3-16,-5-10-3 0,2 5 0 0,-2-8 0 15,-1 0 4-15,-3-3-2 0,-2-3 1 0,0-1 4 16,-1-3 1-16,-1 0 2 0,-2-3 2 0,0 0 0 16,0 0 0-16,0 2 0 0,-1 0 0 0,1 2-1 0,0 0 1 0,0-2 0 15,-1 4 0-15,3-1-2 0,-1 0 1 16,1 2 3-16,-1 1-1 0,1 2 2 0,0-1 0 15,1 3 0-15,1 6 0 0,-3-3 0 0,4 6 0 16,0 2-4-16,0 2 1 0,0 0-2 0,2 4 0 16,0 0 0-16,3 0 0 0,-1 2 0 0,2-6 0 15,1 1 3-15,0-2 0 0,1 2 1 0,-1-8-3 16,1 1 1-16,0-5 1 0,2-2-1 0,2-2-1 16,0-4-1-16,-1 2 0 0,3-4 0 0,3-3 2 15,0 0-1-15,-3 1 0 0,1-1 1 0,-1-2-1 0,1 0-1 16,2-4 3-16,-2 1-2 0,-4 1 1 0,-3 0 0 15,5 2 0-15,-4 1 1 0,1 2 1 0,-3 0 0 16,-3 1 1-16,2 1 1 0,-2-1-1 0,-2 2 3 16,1 0-1-16,-1-1 0 0,-3 2 1 0,-3 0 1 15,1 1-1-15,-2 4-1 0,3 1 0 0,-3 1-3 16,-2 0 0-16,7 7 0 0,-1-1-4 0,2 4-2 16,1 4 1-16,3 0-2 0,1 0-1 0,3 1 1 15,-4 2-1-15,4-1-7 0,-1 1-7 0,4-5-4 16,-4-1-4-16,2-1-4 0,-1-5-4 0,3-5-1 15,1 1 1-15,-1-3 6 0,-1-7 8 16,0 0 6-16,-1-5 4 0,-4-2 5 0,0 2 5 0,3-3 2 16,-6-1 5-16,0-1 2 0,-1 2 7 15,0 0 1-15,-2 0 2 0,2 1 1 0,-3 1 2 16,-1-1 1-16,4 4-3 0,-2 1 1 0,-1 4-2 0,3-3 1 16,0 7-1-16,-1-2 1 0,2 6-6 15,-1 1-1-15,-1 6 0 0,1 0-2 0,1-3-7 0,4 10-3 0,-2 1-1 16,-1 1-1-16,2-2 2 0,1 2 0 0,0 3-2 15,2-2-1-15,-2 3 1 0,0-1 1 0,0-4-2 16,1-6 0-16,-1 4-3 0,-2-9 1 16,1 2 0-16,-3-8 1 0,0 0-1 0,-1-7 1 15,0-4 3-15,0-1 4 0,0 1 4 0,-1-9 1 16,-1-1 0-16,1 2 6 0,-1-2 0 0,2 1 0 16,-1 0-1-16,1 0-3 0,0 2 0 0,0 3-1 15,3 0 0-15,1 1-4 0,-1 3 0 0,2 7 1 16,-2-2 1-16,1 3 2 0,2 8-3 0,1 4 5 15,-2 2-1-15,1 2-3 0,-1 3 1 0,-1 1-2 0,4 6 0 16,0 2-2-16,-1 1-1 0,-2-4-4 0,3 4-16 16,-1 1-12-16,2-1-16 0,0-4-17 0,-3-7-57 15,-2 1-24-15,0-6-25 0,1-6-32 0,-5-11-148 16,0 0 236-16,0-14-145 0,-1 2-55 0</inkml:trace>
  <inkml:trace contextRef="#ctx0" brushRef="#br0" timeOffset="124779.82">5601 13514 909 0,'1'6'637'0,"-2"3"-271"0,-2-1-211 16,0-1 184-16,1 1-182 0,2 2-50 0,-1-1-6 16,2 3-10-16,3-1-10 0,-1 3-29 0,1 1-7 15,3 8-8-15,1-1-5 0,-1 3-13 0,2 6-6 16,3 2-2-16,-4 1-3 0,2 3-4 15,2 2-1-15,-3 0 0 0,2 0-3 0,-3-6 0 0,-3-2 0 0,-2-1-2 16,3 2-2-16,-3-5 0 0,-1-5-1 0,-4-3-1 16,2 1 0-16,-1-8-1 0,0 2-1 15,-3-5 1-15,0-5-3 0,-5-2 1 0,5-2-1 16,-4-2 2-16,-5-8 2 0,0 1-1 0,-3-5 2 0,2 0 1 16,-5-5 5-16,2 0 5 0,2-3 2 0,0 1 3 15,2 3 3-15,0-3 3 0,5 3 1 0,-1-1 0 16,5 5 1-16,1 2 1 0,3 1-1 15,0 1 2-15,3 2-3 0,6 4 1 0,9 2 0 16,-2-3 1-16,0 2-5 0,9 3-3 0,2-2 0 0,4-2-5 16,-1-1-6-16,3 1-26 0,-14-2-52 0,15-3 64 15,-6 1-33-15,0-2-21 0</inkml:trace>
  <inkml:trace contextRef="#ctx0" brushRef="#br0" timeOffset="125754.26">4543 14403 987 0,'2'-1'427'0,"3"-1"-249"15,3 1-93-15,-1-1 38 0,-1 1-34 0,3 1-4 16,-1 0-5-16,4 1-1 0,1 4-12 0,-2-2-5 16,4 3-21-16,6-1-2 0,-3 3-6 0,8 1-2 15,2-2-6-15,6-2-11 0,1 1-3 0,4-2-3 16,3-1-1-16,1-3-1 0,2 0-3 0,5-2-1 15,1 0 2-15,1-5 0 0,-3 1 0 0,5-6-5 16,-2 2-28-16,1 1-193 0,-2-4 190 0,-4-3-94 16,-3 2-94-16</inkml:trace>
  <inkml:trace contextRef="#ctx0" brushRef="#br0" timeOffset="158878.6">886 7930 678 0,'-3'8'368'0,"-3"3"-161"16,1-2-96-16,-1-1 29 0,2 3-3 16,1 0-7-16,-2 2 0 0,2 2-13 0,-3-2-15 15,6 0-36-15,1 6-9 0,0 0-12 0,2 3-9 16,1 2-5-16,2 5-15 0,0-3-2 0,2 6-1 15,-1-1-3-15,2-3-1 0,0 1-3 0,1-6-15 16,-1 2-18-16,0-7-64 0,0 2-41 0,-3-12-61 16,2 1 136-16,-2-8-145 0,-2-4-62 0</inkml:trace>
  <inkml:trace contextRef="#ctx0" brushRef="#br0" timeOffset="159206.35">986 7909 1177 0,'5'6'513'16,"-3"0"-289"-16,5 3-125 0,-2-1 30 15,4 0-8-15,1 3-6 0,1-2-16 0,-1 5-19 0,1-2-36 16,1-1-10-16,0-2-7 0,-4 0-6 0,0 0-11 16,-1-4-3-16,2 0 1 0,-2-1 0 0,-1-1-1 15,0-2 0-15,-4-1 1 0,1-2-1 16,0-5 1-16,-2 3 1 0,-1-4-2 0,0-2-3 0,0-1 2 15,0-2-1-15,0-4-3 0,1 1-1 16,-2 0 0-16,1-3-1 0,5 4-1 0,2-2 1 16,-4 0 0-16,9 2-3 0,-4 2 1 0,3 4-2 15,2-3 1-15,0 9-2 0,-2-1 0 0,2 5 1 16,-1 5 1-16,-1 9 0 0,1-3 1 0,-1 2 1 0,0 11-1 16,-1 4 3-16,2 0 2 0,-2-3-4 0,-1 3-13 15,1-5-17-15,-2 5-57 0,0-13-31 0,0 5-35 16,-4-12-49-16,2-7 125 0,-1-1-110 0,0-6-25 15</inkml:trace>
  <inkml:trace contextRef="#ctx0" brushRef="#br0" timeOffset="159594.73">1393 7627 1193 0,'-1'-8'533'0,"-1"-2"-306"16,-1-2-132-16,3 1 45 0,0 2-46 0,0 1-14 16,1-1-15-16,1 6-22 0,-1 0-17 0,3 7-22 15,1-3-3-15,1 14-3 0,2 1-1 0,3 6 3 16,-1-1 1-16,5 16 0 0,1-3 2 0,-1 3 0 16,3 7-3-16,-5-2-6 0,5-1-13 0,-5-3-9 15,-2-9-9-15,2 2-9 0,-2-1 1 16,-3-7 2-16,0-7 2 0,2-5 8 0,-9 0 15 0,-1-9 9 15,1 2 9-15,-4-8 7 0,0-2 5 0,-2-4 6 16,-2-2 6-16,-6-2 4 0,0-5 15 16,0-1 6-16,-6-2 7 0,1 5 8 0,-4-4 10 15,1 1-2-15,1 3-5 0,3 0-2 0,2 2-10 16,-1 1-5-16,9 5-4 0,-3-2-4 0,6 2-12 16,3 2-5-16,1 2-2 0,3 1-3 0,6 0-9 15,2 2-1-15,10-2-4 0,0-1-4 0,-1 3-3 0,11-3-23 0,7-5-157 16,1 2 155-16,-2-1-85 0,2-2-63 0</inkml:trace>
  <inkml:trace contextRef="#ctx0" brushRef="#br0" timeOffset="160140.79">2602 7471 1045 0,'-25'3'443'0,"5"-6"-279"0,-1 1-99 0,5-6 37 15,-3 2-38-15,5-4-1 0,-1 1 3 0,2-3-4 16,0-1-15-16,-2-1-7 0,1 2-4 0,1 1 1 16,2 0 0-16,1 3 3 0,1 1-2 0,2 3-3 15,1 4 1-15,2 1 0 0,-3 2-4 0,5-1-13 16,-3 3-1-16,2 3-4 0,0 1 0 0,1 4-3 15,-1-2-1-15,2 5-4 0,1 2-1 0,0 2 0 16,2 2-1-16,4-1-2 0,2 1-2 16,-2-1 0-16,4-1-1 0,3-5 0 0,4-3 1 0,-2 0 0 15,9-9-1-15,-2 2 1 0,-1-6 1 0,3 0 2 16,-8-9 1-16,4 3 4 0,-3-6 6 16,-7-2 3-16,1-1 3 0,1 0 1 0,-4 1 3 0,-2 1 1 0,0-1 7 15,-2 1-1-15,2 2-5 0,-5 3 0 0,1 3-1 16,-2 0-2-16,-1 6-3 0,0-4-3 0,1 9-11 15,1 5 0-15,-1 0-2 0,1 4-3 0,1 1-13 16,3 5-46-16,-1-1-31 0,1 2-38 16,2-5-46-16,3-2 115 0,1 0-101 0,2-6-34 0</inkml:trace>
  <inkml:trace contextRef="#ctx0" brushRef="#br0" timeOffset="160471.54">2769 7337 839 0,'-2'-4'418'16,"-3"2"-201"-16,5 2-113 0,0 0 49 0,1 1-24 15,1-1-3-15,0 4-10 0,-1-1-15 0,1 2-27 16,-1 0-9-16,1 1-5 0,2 1-6 0,-3 1-12 16,1-1-4-16,-1 1-4 0,1 0-1 0,0 3-10 15,0 1-2-15,-2 1-2 0,1 2-1 0,0-3-8 0,-1 3 0 16,2 3-3-16,-2-2-1 0,1-2-3 15,1 0 0-15,0-4-1 0,1 2 0 0,-1-7-1 16,0 3 2-16,0-7 0 0,1-1 6 0,0 0 5 16,-1-4 0-16,-2-2 5 0,0-5 8 0,1 0 2 15,-1-3 3-15,-1-3 2 0,0-2-1 0,-2-1-3 16,0-3-1-16,1 1-4 0,1-2-7 0,-1-1-3 16,2 3-4-16,1-1-1 0,1 2-7 0,0 0 0 15,3 6-3-15,-2-2 0 0,3 6-17 16,-1 2-21-16,5 1-25 0,-2 5-38 0,-2 1-43 0,2 6-66 0,6 4 139 15,1-1-111-15,-3 1-23 0</inkml:trace>
  <inkml:trace contextRef="#ctx0" brushRef="#br0" timeOffset="160786.69">2998 7205 1329 0,'-9'0'613'0,"3"2"-364"0,1 0-160 15,4-1 14-15,2 7-1 0,4 4-7 16,-4-2-26-16,3 3-47 0,1 3-8 0,-3 4-3 0,8 7-1 16,0 0-3-16,-3 0 0 0,1-7-5 0,-3 5 1 15,6 1 0-15,-3-5 2 0,2-3 0 0,-2-6 1 16,-6 0-1-16,3-4 0 0,-1 0 1 0,-2-11 3 16,1-2 5-16,-3-5 6 0,-2-1 4 0,0-8 14 15,0 2 4-15,-4-7 2 0,0 0 2 0,1-2-2 16,-1 2-3-16,0-4-6 0,2 0-6 0,3 3-18 15,1-3 1-15,3 4-6 0,0 2-4 0,3 2 0 16,2 8-4-16,2 2 0 0,1-1-1 0,-5 6 1 16,3 4-1-16,2 0 0 0,2 4-36 0,3 3-28 15,-2 1-36-15,-1-3-53 0,5 0 112 0,-2-1-87 16,1-2-38-16</inkml:trace>
  <inkml:trace contextRef="#ctx0" brushRef="#br0" timeOffset="161083.09">3332 6965 1263 0,'-2'-5'659'0,"0"2"-376"0,-1 1-168 0,1 0 19 16,4-2 18-16,-1 0-6 0,2-1-22 0,-1 0-20 16,3 0-26-16,-2 2-7 0,1-2-6 0,1 3-7 15,-5 2-17-15,3-1-5 0,-3 3-6 0,3 2-6 16,-3 6-12-16,0-1-2 0,1 11-3 0,-1 0-1 15,2 7-3-15,0 8-1 0,2 2-2 0,-2 3 0 16,6 7 1-16,1 5 0 0,2 1-1 16,0-2 0-16,-1-6-2 0,1-2 2 0,3 5-2 0,1-1-1 15,-3-12-4-15,0-3-1 0,4-8-1 0,-1 2-3 16,0-14 0-16,0 5-3 0,0-12 2 0,2-6-2 16,0-2 2-16,-2-7-3 0,2-3-6 0,-4-4-30 15,4-3-19-15,-4-3-25 0,-1-3-35 0,-3 1-179 16,0-3 229-16,-5 7-144 0,1 0-82 0</inkml:trace>
  <inkml:trace contextRef="#ctx0" brushRef="#br0" timeOffset="161296.01">3246 6994 1098 0,'-2'-11'590'0,"-2"2"-296"16,10-5-174-16,-1 0 109 0,6-1-131 0,4 0-2 16,5 0-10-16,1 0-20 0,-2 2-42 0,4-2-6 0,4 0-7 15,2 2-1-15,-4 0-7 0,0 2-10 0,-7-1-14 0,2 1-75 16,-4 6-46-16,2-3-63 0,-5 6 146 16,-1 2-153-16,-1 0-76 0</inkml:trace>
  <inkml:trace contextRef="#ctx0" brushRef="#br0" timeOffset="161500.14">3570 6992 1532 0,'-12'6'801'0,"-1"1"-485"16,4-3-198-16,5-3 7 0,2 3-27 0,0 1-3 15,4 2-2-15,-2-2-11 0,2 1-62 0,4 5-11 16,2 0-18-16,1 0-19 0,-1 0-26 0,2 0-101 15,1 0-68-15,1 2-154 0,4 0 271 0,-3-8-252 16,1 3-119-16</inkml:trace>
  <inkml:trace contextRef="#ctx0" brushRef="#br0" timeOffset="161786.32">3778 7045 1022 0,'3'-8'630'15,"-2"-3"-266"-15,0 2-203 0,-2-1 180 0,0-1-174 16,1 3-21-16,0 2-7 0,-3-1-37 0,0 0-17 16,0 7-17-16,-1-3-15 0,-2 4-22 0,2 1-8 15,-4 8-4-15,3-2-4 0,-3 5-10 0,0 3-3 16,4 0-1-16,-3 2 1 0,5 3-2 0,1 0-2 16,1-2-1-16,2-2-1 0,0 0 1 0,7-7 0 0,4-2-4 15,0 0-1-15,1-6 1 0,4-3 1 0,2-8-1 16,5-2 2-16,1-8-1 0,3 0 3 0,-13-2 1 15,4-3 2-15,-1-1 1 0,-7 1 2 0,-1 3 3 16,-9 2 1-16,-1 0 4 0,-2 4-2 0,-2 3 2 16,-10 3-1-16,4-1 0 0,-11 8-1 0,2-2-3 15,-2 2-15-15,2 2-20 0,2 0-26 0,-1 0-34 16,7 0-148-16,2 0 183 0,8 0-116 0,0 0-79 16</inkml:trace>
  <inkml:trace contextRef="#ctx0" brushRef="#br0" timeOffset="162384.79">4057 6666 769 0,'-10'-7'399'0,"5"-2"-151"16,2-1-114-16,-3 0 104 0,0 5-39 15,-1-3 2-15,2 3-31 0,-1 3-4 0,1-2-14 16,-3 4-17-16,-1-1-10 0,0 2-31 0,4 2-12 16,-4 0-11-16,2 2-13 0,4 0-23 0,-3 1-8 0,5-1-7 15,-1 3-6-15,3-4-10 0,-1 1-1 16,7-3-2-16,0 2 0 0,0-4-1 0,4 0-2 16,6-1 0-16,-3-3-1 0,4-3-1 0,2-1 2 15,2-6 0-15,-5 1 1 0,3 1 1 0,-6-1-1 0,3-1 1 16,2-1 0-16,-5 3 1 0,-1 3 1 0,-2 2-1 0,4 1-1 15,-3 3 1-15,1-3 2 0,-6 6-1 0,-3 0 1 16,0 1 3-16,-2 2-3 0,-2 3 0 16,-3 1 2-16,1 0-2 0,-1 2 0 0,-2 1 1 15,3 4-3-15,0-3-1 0,0 3 1 0,1-2-1 16,0 0 0-16,-1 3 0 0,2-5 0 0,2 3-1 16,0-3 1-16,2 0 0 0,1-1 0 0,0 0 0 15,2 0-1-15,2 0 0 0,2 1-1 0,-2-4 2 16,0 2-1-16,1 0 2 0,5 0-3 0,-4 2 1 15,-1-2 1-15,-1 1 0 0,-3 0 1 0,3 3 0 16,1 2-1-16,-3-1-1 0,-3 2 2 0,5 1 1 16,-4 1-2-16,4 1 1 0,0 5 0 0,-2-4-1 15,-7-1 2-15,4 0 0 0,-2-3-1 0,-2 2 2 16,0-2 2-16,-4-3 0 0,0 0 6 0,-2-2 17 16,2 1 2-16,-3-3 5 0,-1 0 3 0,-5-2 5 15,-2-1-1-15,-6-2-1 0,3 0-5 0,-2-2-17 16,-6 2-3-16,4-1-5 0,0 1-5 0,4-2-10 0,4 0-15 15,1 3-60-15,0-2-47 0,3 1-62 0,3-1-91 16,5 2 192-16,-2-4-192 0,6-3-94 0</inkml:trace>
  <inkml:trace contextRef="#ctx0" brushRef="#br0" timeOffset="162679.43">4586 6464 1758 0,'-7'-4'772'0,"2"-2"-475"0,0 2-191 15,3 3 6-15,0-2-1 0,2-1 0 0,0 1-21 16,0 0-62-16,1 1-14 0,2-2-5 0,0 2-4 16,2-1-3-16,-1 1-1 0,2-3-1 0,-2 1-7 15,1 1-15-15,-1 0-19 0,-2 1-26 0,1 0-96 16,2-1-55-16,-3 1-83 0,1 3 199 0,1 4-202 16,-2 1-84-16</inkml:trace>
  <inkml:trace contextRef="#ctx0" brushRef="#br0" timeOffset="162835">4664 6729 1790 0,'0'23'696'16,"0"2"-417"-16,0 1-150 0,1-3 59 0,-1 0-58 15,4-2-8-15,0 1-11 0,-2 2-29 0,2-4-22 16,0 0-14-16,0-2-42 0,-2 2-35 0,2-3-60 16,-1-2-97-16,-3-4 144 0,-1 1-96 0,-3-3-50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58:34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358 24575,'-5'1'0,"0"0"0,1-1 0,-1 2 0,1-1 0,-1 1 0,-7 5 0,-6 0 0,-38 16 0,2 1 0,0 3 0,-83 57 0,64-38 0,-2-3 0,-83 33 0,138-68 0,2 2 0,0 0 0,-28 21 0,35-23 0,-22 11 0,22-14 0,2 1 0,-18 12 0,24-15 0,0 0 0,-1 0 0,2 0 0,-1 1 0,0-1 0,1 2 0,-1-2 0,1 1 0,0 0 0,-3 8 0,-31 114 0,-23 151 0,42-193 0,-11 87 0,9-49 0,15-88 0,-1 34 0,4-38 0,-9 54 0,-6-11 0,3-21 0,3 1 0,-7 91 0,18 134 0,0-270 0,0-1 0,1-1 0,-1 1 0,1 0 0,0 0 0,1 0 0,0 0 0,0 0 0,6 8 0,3 4 0,27 28 0,-16-19 0,-3-5 0,1-2 0,27 22 0,28 28 0,-8 3 0,76 90 0,-31-42 0,-39-44 0,-30-32 0,2-3 0,2-1 0,2-2 0,1-3 0,84 46 0,-95-63 0,78 28 0,44 1 0,-6 0 0,74 20 0,-156-54 0,102 6 0,78-13 0,-189-8 0,276 10 0,-174 8 0,132 8 0,-228-25 0,0-4 0,70-11 0,-47 3 0,-48 7 0,90-20 0,-126 19 0,0 1 0,-1-1 0,0 0 0,0-1 0,-1 1 0,0-2 0,1 1 0,11-14 0,14-10 0,-31 27 0,137-111 0,-112 87 0,-1 0 0,42-53 0,-37 40 0,3 1 0,62-54 0,-28 29 0,-44 42 0,2 2 0,1 0 0,0 1 0,59-27 0,4-3 0,-83 44 0,14-7 0,0-1 0,-1-1 0,-1-1 0,31-29 0,1-10 0,104-119 0,-150 164 0,1-1 0,-1 1 0,-1-2 0,0 1 0,6-17 0,12-58 0,-18 62 0,2-8 0,-2 0 0,2-60 0,-10-63 0,1 127 0,-2 0 0,0 0 0,-2 1 0,-17-49 0,2 20 0,-36-61 0,45 95 0,-2 0 0,0 1 0,-2 1 0,-24-26 0,-52-66 0,11 13 0,51 64 0,1-1 0,-40-65 0,-315-469 0,288 435 0,80 111 0,7 12 0,0 0 0,2-1 0,0 0 0,0 0 0,0-1 0,-4-15 0,-66-188 0,58 161 0,-43-87 0,57 135 0,1 1 0,-1-1 0,1 1 0,-1 0 0,-1 0 0,1 0 0,-2 2 0,1-1 0,0 0 0,-1 0 0,-13-6 0,8 5 0,-1 0 0,0 1 0,-1 0 0,1 2 0,-27-6 0,-198-8 0,-3 17 0,101 1 0,116 1 0,1 1 0,-1 0 0,-36 10 0,36-6 0,-1-2 0,-47 4 0,3-3 0,1 2 0,-68 19 0,61-13 0,-43 8 0,-137 29 0,231-46 0,-2-1 0,1-2 0,0-1 0,-40-3 0,6 1 0,-237 1 0,289 0 0,0 0 0,-1 2 0,0-2 0,1 2 0,0 0 0,0 1 0,-1-1 0,1 1 0,-7 4 0,-7 6 0,-30 21 0,-7 5 0,32-22 0,17-11 0,1-1 0,0 0 0,-1-1 0,-1 0 0,-10 5 0,12-7 23,0 1 0,1 0-1,-11 7 1,-3 0-1479,13-5-5370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5:07:16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661 210 24575,'-3'1'0,"0"-1"0,0 1 0,1 0 0,-1-1 0,0 2 0,-4 1 0,-4 2 0,-21 8 0,0 1 0,0 2 0,-48 33 0,37-22 0,-1-2 0,-49 20 0,82-40 0,0 1 0,0 0 0,-16 12 0,21-13 0,-14 6 0,14-8 0,1 0 0,-11 8 0,14-10 0,0 1 0,0 0 0,1 0 0,-1 0 0,0 0 0,1 1 0,-1-1 0,1 0 0,0 0 0,-2 6 0,-18 65 0,-14 90 0,25-113 0,-6 50 0,5-28 0,8-53 0,1 21 0,1-22 0,-5 31 0,-4-6 0,3-12 0,1 0 0,-4 54 0,11 78 0,-1-159 0,1 0 0,0 0 0,0 0 0,0 0 0,0 1 0,1-1 0,-1 0 0,1-1 0,3 6 0,3 2 0,14 17 0,-8-11 0,-2-4 0,0 0 0,16 12 0,17 17 0,-5 1 0,45 53 0,-19-24 0,-23-26 0,-17-19 0,1-2 0,1 0 0,1-2 0,2-1 0,48 27 0,-56-38 0,46 17 0,27 1 0,-5 0 0,44 12 0,-91-33 0,59 5 0,46-9 0,-110-4 0,161 6 0,-102 5 0,78 4 0,-135-14 0,1-3 0,41-6 0,-28 1 0,-28 5 0,53-12 0,-74 11 0,-1 1 0,1-1 0,-1 0 0,0-1 0,0 1 0,0-1 0,0 0 0,7-7 0,8-7 0,-19 17 0,82-67 0,-67 53 0,0-1 0,24-31 0,-20 23 0,0 1 0,37-31 0,-17 16 0,-25 26 0,1-1 0,0 2 0,1 0 0,34-17 0,3 0 0,-50 25 0,9-4 0,0-1 0,-1 0 0,0-1 0,18-17 0,0-5 0,62-71 0,-88 97 0,0-1 0,-1 0 0,0 0 0,0 0 0,3-10 0,8-34 0,-11 37 0,1-5 0,-1-1 0,1-34 0,-6-37 0,1 74 0,-1 0 0,0 0 0,-2 1 0,-9-29 0,0 12 0,-20-37 0,25 57 0,0 0 0,0 0 0,-1 1 0,-15-16 0,-30-37 0,7 5 0,29 40 0,1-2 0,-24-38 0,-184-275 0,169 256 0,46 64 0,5 8 0,0-1 0,0 0 0,1 0 0,0 0 0,0 0 0,-2-10 0,-39-110 0,33 95 0,-24-51 0,33 78 0,1 2 0,-1-1 0,0 0 0,0 1 0,0-1 0,0 1 0,-1 0 0,0 0 0,1 0 0,-1 0 0,-8-3 0,5 2 0,-1 1 0,1 0 0,-1 0 0,0 1 0,-16-3 0,-116-5 0,-1 10 0,59 1 0,68 0 0,0 0 0,0 1 0,-21 6 0,21-4 0,-1-1 0,-27 2 0,1-1 0,1 1 0,-39 10 0,34-6 0,-24 3 0,-81 19 0,136-29 0,-1 0 0,0 0 0,1-2 0,-24-1 0,3 0 0,-139 1 0,170 0 0,0 1 0,-1 0 0,1-1 0,-1 1 0,1 1 0,0-1 0,-1 0 0,1 1 0,-4 2 0,-4 3 0,-18 14 0,-4 2 0,18-13 0,11-7 0,0 0 0,1 0 0,-2-1 0,0 1 0,-5 2 0,6-4 23,1 1 0,-1 0-1,-5 3 1,-2 2-1479,7-5-5370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5:07:54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888 283 24575,'-4'0'0,"0"1"0,0-1 0,1 1 0,-1 1 0,1-1 0,-7 4 0,-4 1 0,-30 12 0,1 1 0,1 2 0,-67 46 0,52-31 0,-3-3 0,-64 28 0,108-55 0,2 2 0,0 0 0,-23 17 0,28-19 0,-16 9 0,16-11 0,2 0 0,-14 10 0,19-11 0,-1-1 0,0 1 0,1-1 0,0 1 0,0 0 0,0 0 0,0 0 0,0 0 0,0 0 0,-1 7 0,-26 89 0,-18 120 0,34-153 0,-9 68 0,7-37 0,12-71 0,-1 28 0,3-30 0,-7 42 0,-5-8 0,3-17 0,2 1 0,-5 71 0,14 106 0,0-213 0,0 0 0,0-1 0,0 1 0,1-1 0,-1 1 0,1-1 0,1 1 0,-1-1 0,5 7 0,3 3 0,20 22 0,-11-14 0,-4-6 0,2 0 0,21 17 0,22 22 0,-7 2 0,61 71 0,-25-32 0,-31-36 0,-23-24 0,2-3 0,1-1 0,1-2 0,1-1 0,67 35 0,-76-49 0,62 21 0,35 2 0,-5 0 0,58 15 0,-122-42 0,80 4 0,61-9 0,-149-7 0,218 8 0,-137 6 0,104 7 0,-180-21 0,-1-2 0,57-9 0,-38 2 0,-38 6 0,72-16 0,-101 16 0,1-1 0,-1 1 0,0-2 0,1 1 0,-2-1 0,1 0 0,-1 0 0,10-10 0,11-9 0,-25 22 0,109-89 0,-89 70 0,0 0 0,31-42 0,-27 31 0,2 1 0,48-42 0,-22 23 0,-33 33 0,-1 0 0,2 2 0,1 0 0,46-22 0,2-1 0,-65 34 0,12-5 0,-1-2 0,0 0 0,-2-1 0,26-22 0,0-9 0,82-93 0,-118 128 0,0 1 0,-1-1 0,1 0 0,-1 0 0,4-14 0,11-45 0,-16 50 0,3-8 0,-2 0 0,1-46 0,-7-51 0,0 101 0,0 0 0,-2-1 0,-1 2 0,-13-40 0,1 17 0,-27-48 0,34 74 0,-1 1 0,0 0 0,-1 1 0,-20-21 0,-40-51 0,7 9 0,42 52 0,0-2 0,-32-51 0,-247-370 0,226 344 0,63 87 0,6 9 0,0 0 0,1 0 0,1 0 0,-1-1 0,1 0 0,-3-13 0,-53-147 0,45 126 0,-33-67 0,46 105 0,0 1 0,-1 0 0,0 0 0,0 1 0,0-1 0,0 0 0,-1 1 0,0 1 0,0-1 0,0 0 0,-11-5 0,6 4 0,0 1 0,0 0 0,-1 0 0,0 1 0,-20-3 0,-157-8 0,-2 14 0,79 1 0,93 0 0,-1 1 0,0 1 0,-28 8 0,28-6 0,-1-1 0,-36 3 0,1-3 0,2 3 0,-54 14 0,47-10 0,-33 6 0,-108 24 0,182-37 0,-2-1 0,2-2 0,-1 0 0,-31-2 0,4 0 0,-186 1 0,227 0 0,0 0 0,0 1 0,0 0 0,0 0 0,1 1 0,-1 0 0,0-1 0,1 2 0,-6 3 0,-6 4 0,-23 17 0,-6 4 0,25-18 0,15-9 0,-1 1 0,1-1 0,-2-1 0,1 0 0,-9 4 0,10-6 23,0 2 0,0-1-1,-8 6 1,-2 0-1479,9-5-5370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5:09:46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661 210 24575,'-3'1'0,"0"-1"0,0 1 0,1 0 0,-1-1 0,0 2 0,-4 1 0,-4 2 0,-21 8 0,0 1 0,0 2 0,-48 33 0,37-22 0,-1-2 0,-49 20 0,82-40 0,0 1 0,0 0 0,-16 12 0,21-13 0,-14 6 0,14-8 0,1 0 0,-11 8 0,14-10 0,0 1 0,0 0 0,1 0 0,-1 0 0,0 0 0,1 1 0,-1-1 0,1 0 0,0 0 0,-2 6 0,-18 65 0,-14 90 0,25-113 0,-6 50 0,5-28 0,8-53 0,1 21 0,1-22 0,-5 31 0,-4-6 0,3-12 0,1 0 0,-4 54 0,11 78 0,-1-159 0,1 0 0,0 0 0,0 0 0,0 0 0,0 1 0,1-1 0,-1 0 0,1-1 0,3 6 0,3 2 0,14 17 0,-8-11 0,-2-4 0,0 0 0,16 12 0,17 17 0,-5 1 0,45 53 0,-19-24 0,-23-26 0,-17-19 0,1-2 0,1 0 0,1-2 0,2-1 0,48 27 0,-56-38 0,46 17 0,27 1 0,-5 0 0,44 12 0,-91-33 0,59 5 0,46-9 0,-110-4 0,161 6 0,-102 5 0,78 4 0,-135-14 0,1-3 0,41-6 0,-28 1 0,-28 5 0,53-12 0,-74 11 0,-1 1 0,1-1 0,-1 0 0,0-1 0,0 1 0,0-1 0,0 0 0,7-7 0,8-7 0,-19 17 0,82-67 0,-67 53 0,0-1 0,24-31 0,-20 23 0,0 1 0,37-31 0,-17 16 0,-25 26 0,1-1 0,0 2 0,1 0 0,34-17 0,3 0 0,-50 25 0,9-4 0,0-1 0,-1 0 0,0-1 0,18-17 0,0-5 0,62-71 0,-88 97 0,0-1 0,-1 0 0,0 0 0,0 0 0,3-10 0,8-34 0,-11 37 0,1-5 0,-1-1 0,1-34 0,-6-37 0,1 74 0,-1 0 0,0 0 0,-2 1 0,-9-29 0,0 12 0,-20-37 0,25 57 0,0 0 0,0 0 0,-1 1 0,-15-16 0,-30-37 0,7 5 0,29 40 0,1-2 0,-24-38 0,-184-275 0,169 256 0,46 64 0,5 8 0,0-1 0,0 0 0,1 0 0,0 0 0,0 0 0,-2-10 0,-39-110 0,33 95 0,-24-51 0,33 78 0,1 2 0,-1-1 0,0 0 0,0 1 0,0-1 0,0 1 0,-1 0 0,0 0 0,1 0 0,-1 0 0,-8-3 0,5 2 0,-1 1 0,1 0 0,-1 0 0,0 1 0,-16-3 0,-116-5 0,-1 10 0,59 1 0,68 0 0,0 0 0,0 1 0,-21 6 0,21-4 0,-1-1 0,-27 2 0,1-1 0,1 1 0,-39 10 0,34-6 0,-24 3 0,-81 19 0,136-29 0,-1 0 0,0 0 0,1-2 0,-24-1 0,3 0 0,-139 1 0,170 0 0,0 1 0,-1 0 0,1-1 0,-1 1 0,1 1 0,0-1 0,-1 0 0,1 1 0,-4 2 0,-4 3 0,-18 14 0,-4 2 0,18-13 0,11-7 0,0 0 0,1 0 0,-2-1 0,0 1 0,-5 2 0,6-4 23,1 1 0,-1 0-1,-5 3 1,-2 2-1479,7-5-5370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3:10:39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358 24575,'-5'1'0,"0"0"0,1-1 0,-1 2 0,1-1 0,-1 1 0,-7 5 0,-6 0 0,-38 16 0,2 1 0,0 3 0,-83 57 0,64-38 0,-2-3 0,-83 33 0,138-68 0,2 2 0,0 0 0,-28 21 0,35-23 0,-22 11 0,22-14 0,2 1 0,-18 12 0,24-15 0,0 0 0,-1 0 0,2 0 0,-1 1 0,0-1 0,1 2 0,-1-2 0,1 1 0,0 0 0,-3 8 0,-31 114 0,-23 151 0,42-193 0,-11 87 0,9-49 0,15-88 0,-1 34 0,4-38 0,-9 54 0,-6-11 0,3-21 0,3 1 0,-7 91 0,18 134 0,0-270 0,0-1 0,1-1 0,-1 1 0,1 0 0,0 0 0,1 0 0,0 0 0,0 0 0,6 8 0,3 4 0,27 28 0,-16-19 0,-3-5 0,1-2 0,27 22 0,28 28 0,-8 3 0,76 90 0,-31-42 0,-39-44 0,-30-32 0,2-3 0,2-1 0,2-2 0,1-3 0,84 46 0,-95-63 0,78 28 0,44 1 0,-6 0 0,74 20 0,-156-54 0,102 6 0,78-13 0,-189-8 0,276 10 0,-174 8 0,132 8 0,-228-25 0,0-4 0,70-11 0,-47 3 0,-48 7 0,90-20 0,-126 19 0,0 1 0,-1-1 0,0 0 0,0-1 0,-1 1 0,0-2 0,1 1 0,11-14 0,14-10 0,-31 27 0,137-111 0,-112 87 0,-1 0 0,42-53 0,-37 40 0,3 1 0,62-54 0,-28 29 0,-44 42 0,2 2 0,1 0 0,0 1 0,59-27 0,4-3 0,-83 44 0,14-7 0,0-1 0,-1-1 0,-1-1 0,31-29 0,1-10 0,104-119 0,-150 164 0,1-1 0,-1 1 0,-1-2 0,0 1 0,6-17 0,12-58 0,-18 62 0,2-8 0,-2 0 0,2-60 0,-10-63 0,1 127 0,-2 0 0,0 0 0,-2 1 0,-17-49 0,2 20 0,-36-61 0,45 95 0,-2 0 0,0 1 0,-2 1 0,-24-26 0,-52-66 0,11 13 0,51 64 0,1-1 0,-40-65 0,-315-469 0,288 435 0,80 111 0,7 12 0,0 0 0,2-1 0,0 0 0,0 0 0,0-1 0,-4-15 0,-66-188 0,58 161 0,-43-87 0,57 135 0,1 1 0,-1-1 0,1 1 0,-1 0 0,-1 0 0,1 0 0,-2 2 0,1-1 0,0 0 0,-1 0 0,-13-6 0,8 5 0,-1 0 0,0 1 0,-1 0 0,1 2 0,-27-6 0,-198-8 0,-3 17 0,101 1 0,116 1 0,1 1 0,-1 0 0,-36 10 0,36-6 0,-1-2 0,-47 4 0,3-3 0,1 2 0,-68 19 0,61-13 0,-43 8 0,-137 29 0,231-46 0,-2-1 0,1-2 0,0-1 0,-40-3 0,6 1 0,-237 1 0,289 0 0,0 0 0,-1 2 0,0-2 0,1 2 0,0 0 0,0 1 0,-1-1 0,1 1 0,-7 4 0,-7 6 0,-30 21 0,-7 5 0,32-22 0,17-11 0,1-1 0,0 0 0,-1-1 0,-1 0 0,-10 5 0,12-7 23,0 1 0,1 0-1,-11 7 1,-3 0-1479,13-5-5370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3:10:57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24575,'1'44'0,"9"55"0,-7-80 0,9 25 0,2 10 0,-11-30 0,-2 1 0,-2 45 0,0-20 0,1-40 0,-1 1 0,-5 18 0,-1 20 0,6-31 0,1 1 0,-1 0 0,-5 30 0,2-26 0,2-1 0,0 1 0,1-1 0,4 39 0,-1-52 0,-1 0 0,2 0 0,5 14 0,-5-14 0,0 0 0,0 0 0,1 14 0,-4-21 0,1 0 0,-1 0 0,0 0 0,1 1 0,-1-1 0,0-1 0,1 1 0,0 0 0,0 1 0,0-2 0,0 1 0,0 0 0,2 3 0,-1-4 0,-1-1 0,0 1 0,1 0 0,-1-1 0,1 1 0,-1 0 0,1 0 0,-1-1 0,1 0 0,0 0 0,-1 0 0,1 0 0,-1 0 0,1 0 0,0 0 0,-1 0 0,1 0 0,2-1 0,94-6 0,-43 5 0,-1-4 0,-40 3 0,-1 1 0,1 1 0,0 0 0,0 1 0,17 2 0,59 7 0,178-5 0,-151-5 0,-42 0 0,81 3 0,-68 12 0,-72-11 0,2 1 0,-2 0 0,28 10 0,-23-6 0,28 7 0,121 17 0,-77-16 0,-43-8 0,25 2 0,-1-2 0,77-3 0,226-5 0,-283 7 0,-16-1 0,291-3 0,-213-4 0,-155 1 0,1 0 0,-1 0 0,1 0 0,0 0 0,-1 0 0,0 0 0,1-1 0,0 1 0,0-1 0,-1 1 0,0 0 0,1-1 0,-1 0 0,1 1 0,-1-1 0,1 0 0,-2 0 0,2 0 0,-1 0 0,1 0 0,1-2 0,-3 1 0,1 0 0,0-1 0,0 1 0,-1 0 0,0 0 0,0 0 0,0 0 0,1-1 0,-1 0 0,-1 1 0,1 0 0,0 0 0,0 0 0,-1 0 0,-1-4 0,-53-162 0,21 75 0,21 54 0,4 17 0,2-1 0,0 0 0,-4-29 0,6 19 0,-3 0 0,-2 1 0,-18-46 0,22 62 0,2-1 0,0 0 0,1 1 0,0-1 0,2 0 0,0 0 0,1 0 0,2-29 0,0 40 0,-1-1 0,1 1 0,1-1 0,-1 1 0,1 0 0,4-8 0,8-19 0,-11 17 0,-1 0 0,-1-1 0,-1 1 0,1 0 0,-2 0 0,-2-17 0,1-8 0,1 39 0,0 1 0,0-1 0,0 0 0,0 1 0,-1 0 0,1-2 0,0 2 0,-1-1 0,1 1 0,0 0 0,-1-1 0,0 0 0,0 0 0,1 1 0,-2 0 0,2 0 0,-1-1 0,-1 1 0,2 0 0,-2 0 0,2-1 0,-2 2 0,-1-3 0,0 2 0,-1 0 0,0-1 0,1 1 0,-2 0 0,2 0 0,-1 0 0,0 1 0,0 0 0,-4 0 0,-197 0 0,-69-3 0,226 0 0,-1 2 0,1 3 0,-93 14 0,98-11 0,-1-2 0,-86-6 0,117 3 0,-74-7 0,-43 0 0,-331 7 0,349-7 0,8-1 0,-158 9 0,252-2 0,0 1 0,-1-2 0,-9-2 0,9 1 0,0 1 0,-15-1 0,3 3 0,-1 1 0,1 2 0,-25 5 0,-14-3 0,46-5 0,1 2 0,1-1 0,-21 5 0,-10 4 0,-1-2 0,-68 3 0,67-7 0,10 4-1365,28-6-5461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3T15:24:59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12912 4018 869 0,'-5'-6'387'0,"3"-2"-199"0,1-1-94 16,-1 1 32-16,2-1-23 0,1-1 6 0,-2-2 16 15,1 2-6-15,0-1-43 0,0 0-8 0,-1 0-4 0,-2-2-3 16,-2 3-7-16,1-1-3 0,-1 5-16 0,-2-2-4 16,-2 2-3-16,0 0-4 0,-1 2-2 0,-2 1-2 15,0 1 2-15,-3 0-1 0,1 2 0 0,-3 0 3 16,-1 0-2-16,-1 2 2 0,-1-2-1 0,-4 0-1 15,2 2-2-15,-11-2-2 0,2 0-2 16,-1 0-4-16,0 0 0 0,-3-1-3 0,-2 1-2 0,1 2-3 16,3 1-1-16,0 1-1 0,-1 4 1 0,5-4-3 15,-3 6 0-15,-6 4-1 0,0-1 0 0,5-1 0 16,-3 3 1-16,-1 3-1 0,-4 1-1 16,2 3 1-16,-2-1 0 0,8-2 1 0,-3 5 0 15,-1-1 0-15,3-1 0 0,-3-1 0 0,-1-3 0 16,2 2 0-16,-4-2 1 0,2 1-1 0,4-2 0 15,-6 1 1-15,9-3-2 0,-4 3 1 0,6 0-3 16,-1 0 1-16,3-1-1 0,1 1 0 0,-2-1-2 16,2 4 1-16,-2 3-1 0,3 0 1 0,0-1-1 15,-2 4 0-15,3 3 1 0,-2-1 1 0,5-4 1 0,0 1-1 16,-1 8 1-16,-3-2 0 0,8-3 2 0,-2 0-2 16,0-1 1-16,-1 6 1 0,2 1-2 0,-1 0 2 15,1-2-1-15,3 4-1 0,-2-2 2 0,2 2 0 16,-4-3-1-16,6 0-2 0,-2 1 2 0,1-5-1 15,5 2 1-15,-5-1 1 0,3-2-1 0,-1 2-1 16,3-1 0-16,0 0 0 0,-1-2 1 0,3-1-1 16,-2 2 2-16,0-5-2 0,4 1-1 0,-2 3 1 15,4-2 1-15,-2-6-1 0,5 3-1 0,1 5-2 16,-1-3 0-16,5 2 0 0,0-2 1 0,2 2 0 0,-1 7 0 16,2 1-2-16,-1 0 4 0,3-2-1 0,2 7-1 15,-1-2 2-15,3 4 1 0,3 5-1 0,-4-4 1 16,2 1 1-16,-1 1 0 0,0-2 1 0,0-1 1 15,-2 0-1-15,2-4-1 0,-1 0 0 0,0-5 0 16,1 2 0-16,-1-5 0 0,-1 0-1 0,0-5 0 16,0 0 1-16,-2-5 0 0,1-2 0 0,-2-4 1 15,2-2 1-15,-2-2-2 0,2 1 0 16,-4-4 1-16,1-2-1 0,3 1-1 0,-2-1 1 16,1-1 0-16,0-1-2 0,-1-1 0 0,2 3 1 15,1-2 1-15,0-1 0 0,-1 3 1 0,3 0-1 16,-1 2 0-16,3 2 2 0,3 2 2 0,-4 2-2 15,2 1 0-15,0 3 1 0,0 4-1 0,0 5 0 16,2-3 1-16,0 9-2 0,0-1-2 0,3 0 1 16,-3 2 0-16,7-1 0 0,0 0 0 0,3-6 0 15,1 1-1-15,4-6 0 0,0 0 1 0,0-4-1 16,3-6 0-16,-2 0 1 0,1-1 0 0,-4-4 0 0,-9-3 0 0,6-1 0 16,-3 1 2-16,1-2 0 0,-6-1 0 15,3-1-1-15,-1-3 1 0,6-1-1 0,0 0 3 16,-3 1-2-16,3 1-2 0,2-1 1 0,-1 3 1 15,-3 0-2-15,0 4 0 0,1 4 2 0,-5 2-2 16,3 4 1-16,-1 4 1 0,-3-1-1 0,4 8-1 16,1 3 2-16,4 2-1 0,-3-2-1 0,9 3 0 15,-4-2-1-15,7 0 1 0,4-1 0 0,-3-8-1 16,1-1 0-16,-2-4 1 0,-4-9 0 0,11-5-2 16,-1 0 2-16,-10-6-2 0,4-4 0 0,1-1 1 0,7-6 1 15,1-9-1-15,-1 4 0 0,-8-2 0 0,5-2 0 16,0 0 1-16,-2-2 0 0,0 2 0 0,0 2 0 15,-2 2-1-15,2 4 1 0,-1 3 1 0,-1 4 1 16,-1 1 0-16,-2 5-2 0,-1 3 0 0,-4 6 1 16,2-2 1-16,-4 11-1 0,2 0 0 0,-1 5-1 15,0-2 2-15,3 9-2 0,0-6 0 0,2 5 0 16,1-1 0-16,0 0 0 0,-1-2 0 0,-4-4 0 16,2-3-2-16,4-3 2 0,0 2 1 15,-6-5-1-15,3-5 0 0,2-3 0 0,5-3 0 16,2-9 1-16,-1 3 1 0,-7-8-2 0,3-2 0 15,1-1 2-15,-5-7-2 0,0 1 1 0,-3 0 0 16,-1 0 0-16,-1-1 0 0,-2 1-1 0,1 2 2 16,0-1-2-16,0 9 1 0,3-3 0 0,-7 1-1 15,4 2 1-15,-5 7 0 0,1-1-1 0,-4 2 0 16,-6 2 0-16,1 3 2 0,11-4 0 16,-14 7-1-16,1 0-1 0,-1 0 2 0,0 1-1 0,1 0-1 15,3-3 0-15,-1 1 0 0,-1-2 0 0,0-3 0 16,3-1 1-16,5-5-1 0,7-9-1 0,-4 4-1 15,-2-10 0-15,5-4-1 0,1 0 0 0,-1-9 2 16,2-1 1-16,-4 0 0 0,-4-1 4 0,2 4-1 16,-7 1 3-16,-1 3 5 0,1-2 4 0,-9 4 1 15,0 1 2-15,-4-2 4 0,2 2 0 0,-4-1 2 16,0 2 1-16,-1-3-2 0,-1 1-4 0,0-1-4 16,-1-2-1-16,1 6-4 0,-2-11-2 0,-2-5-3 15,2-1 0-15,0 4-3 0,-1-6-1 0,0-1 3 0,0-5-2 16,-1 3-1-16,2-2 2 0,-3 11 1 0,-1-3-2 15,2 0 1-15,-2 4 0 0,-1-2 1 0,1 5-3 16,-2-1 3-16,1 2 0 0,-1 1 0 0,1 2 0 16,-3-1-1-16,-1 3 0 0,-2 1 1 15,0 5 0-15,1-3-1 0,-2 4-2 0,1 0-1 0,-1 1 2 16,0 1-1-16,-1-1 0 0,2 3 0 16,-5-2 1-16,0 1 0 0,1 1 0 0,0-1 0 15,0 5-1-15,0 0 0 0,0-1 1 0,-3-1-2 16,7 1 1-16,-3 3-1 0,2-3 0 0,-4-4 1 15,2-2 0-15,-2 1 0 0,3 1-1 0,-3-5 1 16,0-2 1-16,-1 0-2 0,-1-2 1 0,-1-2-1 16,-1 0 1-16,2-3-1 0,-1-3 1 0,-4-3 1 15,2 3-1-15,-5-4 2 0,0-1-2 0,-6 1 1 16,3-1 1-16,-9 5-1 0,1-1 1 0,2 4-2 16,-5 2-1-16,5 6-1 0,-2 1 0 0,5 7 0 15,0 4-3-15,1 7 2 0,-4 0-2 0,8 5 1 0,-4 10-2 16,-4 6 3-16,1-3-2 0,3 4 0 0,0 2 2 15,2-1-2-15,1 3 1 0,6-3 0 0,-5 2 3 16,12-4-2-16,-1-3 2 0,1 1 1 0,4-2 0 16,0-4-1-16,2-9 2 0,-1 1 0 0,1-11 0 15,2-5 0-15,-2-7 0 0,1 1-1 0,-2-13 1 16,1 2 2-16,-2-3 2 0,3 0-1 0,-8 0 3 16,0 1-1-16,-5-1 1 0,-2 4 0 15,-7 0 1-15,-1 4-2 0,-2 7-2 0,-5 2 2 0,0 12-2 16,0 2-2-16,5 3-2 0,1 19 1 0,-3 5-2 15,0 0-1-15,3 3-11 0,2 6-21 0,-1-3-27 0,-5 4-123 16,-3-3-127-16,1 2 235 0,8-4-170 0,-4-5-141 16</inkml:trace>
  <inkml:trace contextRef="#ctx0" brushRef="#br0" timeOffset="1676.07">4988 4098 1094 0,'-13'1'481'0,"0"0"-281"15,0 1-113-15,2 0 23 0,-1 1-3 0,2-3 2 16,-2 0 2-16,5 1-39 0,-3-1-17 0,0-4 0 15,-1 1-8-15,1 0-16 0,0-3-1 0,1 2 1 0,-2-3 0 16,-2-2-4-16,1 1 2 0,-3 1-11 0,0-1 1 16,2-1-2-16,-5-1 0 0,3-1-3 0,-3-1 1 15,2 2 3-15,2-3 0 0,-1 1 1 0,-1-1 2 16,2 1 1-16,-4-2-2 0,1 2 0 0,-1-1-1 16,-1 0-1-16,-1 0-3 0,1-1-1 0,-5 2-5 15,4 1 1-15,-4 1-1 0,1 0 0 16,3 5-4-16,-6 3-2 0,-6-3 1 0,1 3-2 15,5 0 1-15,-5 0-2 0,1 2 0 0,-4 0 0 16,4 0-1-16,-3 0 1 0,9 0-1 0,-6 1-2 16,0 2-3-16,2-1-2 0,0 2-1 0,-5-1-4 15,-1 1 1-15,-4 1-2 0,0 0 1 0,0 4 4 16,2-1-1-16,-4 2 1 0,2 0-2 0,4 3 3 16,0 0 1-16,8 3-2 0,-5-1 0 0,2 1 0 15,3 1 1-15,-6 2 0 0,2 1 2 0,0 1 1 16,-1-2 1-16,2 1-3 0,2 1 3 0,1-3-2 0,7-1-1 15,1 6 0-15,-1-4-1 0,4-2 0 0,4 2 0 16,2-2 0-16,-2 4 0 0,3-1 0 0,-2 0-1 16,3-4-1-16,0 4 0 0,0 0 0 0,1 0-1 15,0-1 2-15,1 3-1 0,2-1-1 0,-2 2 3 16,3 2 1-16,0 1-2 0,0-1 1 0,1 4 0 16,1-1-2-16,0 1 2 0,0 0 1 0,2-3-2 15,0 3 1-15,4-3 0 0,0 1 1 0,4-2-1 16,2-2-1-16,3-1 0 0,5-1 0 15,5 1 1-15,2-3 0 0,-2-4 0 0,12-4 1 0,4 5-1 16,-1-3 3-16,-1-2 1 0,2-2 1 0,1 0-1 16,4 1 2-16,1-3-2 0,-1 2 3 0,-1-3-1 0,5-2 0 15,-1 0-1-15,3-1 1 0,-3-1 0 0,-1 0 1 16,1-2 0-16,-5 0 0 0,0-1 2 0,1-3-2 16,-1 1 3-16,4 0-1 0,-4 0-1 0,0-4 1 15,2 3 0-15,-7 0 1 0,2 0-1 0,-3 3 0 16,-4-2 0-16,-2 0 1 0,2 3 0 0,-6 0 0 15,-1 2-1-15,6 1 0 0,3 2 0 16,-9-2 2-16,3 2-3 0,1 2 0 0,2-3 3 16,-2 3-2-16,1 0 1 0,-8-4 0 0,7 2 0 15,-3 0-1-15,-2-1 1 0,-4-3-1 0,1 0-1 16,1 0 0-16,-3 0 1 0,4 0-1 0,-7-3 0 16,7-1 1-16,3 1 0 0,-1-2 1 0,-1-1 2 15,0-2 3-15,-7-3 1 0,6 2 1 0,-7-2 0 16,0 0 4-16,-5-2-4 0,4 2 2 0,-5-4 0 15,1 2-5-15,4 2-3 0,-6 0 0 0,1 1 0 0,-1 3-4 16,2 2 2-16,-1-3-3 0,0 5 0 0,-2 1 1 16,-1 2 0-16,4 1 0 0,2 8 0 0,-2-3 0 15,0 1 0-15,4 3 1 0,0 2-1 0,4 1 0 16,1-3 0-16,1 0 0 0,-2-1 0 0,1-1 1 16,-2-5 0-16,-1-1 0 0,0-3 1 0,-5-2-1 15,0-1-1-15,-2-6 1 0,1 1 1 0,3-4-2 16,0 2 0-16,-2-1-1 0,0 0 1 0,4 0-1 15,-3 1-1-15,4 1 1 0,-4 2-1 0,-3 0 0 16,1 2 1-16,-2-1 0 0,-4 4-3 0,5 1 4 16,-1-1-1-16,-4 0 1 0,3 2 0 0,-1 0 0 0,2-2 1 15,0 0 0-15,0 1 1 0,-1-5-2 0,-1 1 2 16,2-2-2-16,-1 0 2 0,3-4-1 0,-3-4 2 16,2 0 0-16,-1-4 2 0,-2 0-1 0,2-5 2 15,-1 1 2-15,0-2-2 0,0-2-2 0,-5 1 2 16,2-2-2-16,-2 2-2 0,3-1 3 0,-1 3-4 15,-3 1 1-15,-1 1-1 0,3 3 2 16,0 0-1-16,-1 3 1 0,-4-1 0 0,-1 3-2 16,1 1 3-16,0 2 0 0,-3 0 1 0,-4-2 1 15,2 4 1-15,0 1-1 0,3-2 1 0,-8-1 3 16,-7-2 3-16,2 1-1 0,-4 0 0 0,2-3-1 16,-4 0-2-16,-7-1 1 0,2-1 0 0,1-1-5 15,3 1-3-15,2 0 1 0,0 1-1 0,-5 1-1 16,4-1 1-16,-5 7-1 0,2-4-1 0,-2 5 3 15,-2-2-2-15,-5 0-1 0,2 2 0 0,-2 1 2 16,-1 2 0-16,-3-1 0 0,1 3-1 0,4-1 0 0,2 1 0 16,-4 0 3-16,-2-2-1 0,5 1-1 0,4 0 2 15,0-2 2-15,-4 0 0 0,2-1-1 0,-2 1 0 16,1-1-2-16,1 1 1 0,1 0 0 0,-3-1-3 16,2 2-1-16,2-1 0 0,-1 2-1 0,3 0 1 15,0 0-1-15,4 3 1 0,-1 0 1 0,4 1 2 16,-3 1 2-16,3 2 4 0,-1-1 1 0,-1 2 0 15,0 1 5-15,0 2 2 0,-5-1 3 0,3 3-2 16,2 1 2-16,-3 0-3 0,1 2 1 16,-4-1-4-16,1 1-1 0,4-1-4 0,-3-1-4 0,1 0-2 15,-2-2-4-15,5-1-15 0,5-2-18 0,-3 0-25 0,4 1-147 16,3-3 165-16,-1 2-105 0,4 4-61 0</inkml:trace>
  <inkml:trace contextRef="#ctx0" brushRef="#br0" timeOffset="9393.94">20618 3829 473 0,'-6'-2'317'0,"-3"0"-105"0,5 0-103 0,-3 1 69 16,1-2-13-16,-3 2-12 0,0-3-9 0,1 3-42 16,4-1-15-16,-4-2-2 0,-1 1-9 0,0 1-25 15,3-1-5-15,0-1-4 0,2-1-2 16,-5 1-5-16,-1-1-2 0,1 2-9 0,1-2-2 15,-1 0-5-15,-5 1-3 0,1-2-5 0,-3 2-4 16,1-2 0-16,0 2-1 0,-4-1 0 0,-4 4-1 16,3-1 0-16,-5 5-1 0,-1 0 2 0,-1 2-2 15,-2 1 0-15,-4 1-2 0,3 0-2 0,-5 2-3 16,-1-3 0-16,-5 1 0 0,1 0-1 0,4-3 2 0,-2 0-3 16,0 1 2-16,-2 2 3 0,7-5 2 0,4 0 0 15,1-1-1-15,-5-1 0 0,1-3-5 0,0 1 1 16,1-2-4-16,-3-4-4 0,0 4-1 0,-2-4-3 15,3 2-1-15,1 2-1 0,-3 1 1 0,6 0 1 16,1 3 5-16,1 1 0 0,-1 2 2 0,1 4 2 16,0-3 3-16,1 3 0 0,0-1 3 0,-1 2 1 15,2-2-3-15,-2-1 4 0,1 1 0 0,1-4 0 16,-1 2 0-16,2 0 0 0,0-4-1 0,2 1 0 16,-3 0 2-16,8 1 0 0,1-2-2 0,-2 1 1 15,0-1 0-15,4 1 0 0,0-1 0 0,2-1 0 0,-3 1-1 16,1-2 0-16,-1 1 1 0,3 1-1 0,-3 0 1 15,0 0 1-15,0 0-1 0,-4-2 0 0,2 2 0 16,0 2 0-16,-2-1-1 0,2-1 1 0,-3 1 0 16,0 0 0-16,-1 1 0 0,4 3 0 0,0-4 0 15,-4 2 1-15,5-4-1 0,0 1 1 0,3 1-1 16,1-1 0-16,1-3-2 0,-2 0 1 0,3-2 2 16,1 2-2-16,-1 2 1 0,0-5 0 0,1 1 1 15,1 1 0-15,-2-1 2 0,-1 1-1 0,2-1-2 16,1 1 1-16,-3 1 1 0,-2 3-2 15,-2 0 0-15,1-1 2 0,-1 4-2 0,-2 0 0 16,0 1 0-16,-2 2 0 0,-4-1 0 0,-1 1 1 16,1 3-1-16,-4-3 0 0,2 0-1 0,-1 2 1 15,-4-1 2-15,7 2-4 0,0 0 2 0,3 0-1 16,-2 0 1-16,6-2-1 0,0 2 1 0,2-1-1 16,1-2 0-16,2 2 1 0,0-2-3 0,3-1 3 0,3 2-2 15,-3 0-2-15,-1-1 1 0,4 3 0 0,-1-2 2 16,-1 3 0-16,-1 1 1 0,-1 5-3 0,-1-3 2 15,3 3 0-15,-5 2 1 0,1 0-2 0,2 2 0 16,1 1-2-16,-2-3 2 0,0 1 0 0,1-1 1 16,-2 1-1-16,3-3 0 0,2 1-1 0,-3-3-2 15,1-1-1-15,5 2-1 0,0 0-1 0,7-4-2 16,-5 0 1-16,6 0-1 0,-1 1 2 0,2-3-2 16,2 1 2-16,4-2 2 0,-1 0 1 0,2 0 2 15,5 1-2-15,-5-1 3 0,5-1 0 0,1 3 1 16,2 1 1-16,-5-3-2 0,2 2 2 0,-2-1-2 0,5 3 2 15,0-1-1-15,0 2-1 0,0-2 2 0,2 2 0 16,3 3 0-16,0 0 0 0,3 0 1 0,-4-3 0 16,3 4-1-16,-2-3 2 0,2-1-2 0,-3-5 0 15,0 3 1-15,-3-7-2 0,2 2 1 0,1-4 0 16,-1 0 3-16,3-4-2 0,-2 0 0 0,3 1 2 16,2-1 0-16,5 0 0 0,-2 1-2 0,0 0 3 15,2 1-3-15,-1 2 0 0,3 2 1 0,-8-3-1 16,-2 3 0-16,5 0 0 0,-2-1 0 15,-3 1-1-15,-3 0 1 0,2 0-1 0,2 2 0 16,4 0 1-16,0 0-1 0,0 0 1 0,2 0-1 16,0 0 1-16,0 0 0 0,1-1 0 0,-5 0 0 15,3-4-1-15,-6-1 0 0,0 0 1 0,0-1 0 16,2 0 1-16,-5-6-2 0,2 2 2 0,0-2-1 16,1 1 2-16,-1 2-3 0,5-3 0 0,-1 3 0 15,2 2 0-15,1 3 1 0,-2-3-2 0,1 2-4 16,-2 0-2-16,2 1-2 0,-2 1 1 0,-6-1 1 0,2 1 0 0,2 1-2 15,2 0 1-15,-3 1 5 0,-2 1 1 16,4-2 4-16,5 1 5 0,3-4 4 0,-3 3 4 16,-3-3 4-16,2-4 7 0,3 1 2 0,-4-4-2 15,-3 0-1-15,0-3-3 0,-1-1-4 0,-1-1-4 16,1-1-3-16,-2 1-6 0,1-1-3 0,-1 4 1 16,0-2-1-16,-1 4-2 0,0-2 1 0,-2 6-1 15,-3-2 1-15,2 2 0 0,-4 0-1 0,-2 1 1 16,3 1 0-16,-6 1 0 0,4 3-1 0,1-4 0 15,1 4-2-15,-2-1 2 0,2 0-1 0,-2 0 0 0,6 0 0 16,0-2 1-16,-1 0 1 0,-1 3 0 0,5-5 0 16,-3 2-1-16,5 0 3 0,-2 0-3 0,-3 0 2 15,2 0-1-15,-2-1-1 0,-3-1 0 0,-1 3 2 16,1-2-2-16,-2 1 0 0,-1 3 1 0,-1 1-2 16,0-3 1-16,0 4 0 0,-1 0 0 0,-1-2-4 15,-1 4 3-15,-1 2-2 0,-1-3 1 0,2-1 1 16,-2 2-1-16,1 0 0 0,0 1 1 0,-1-2 1 15,0-1-4-15,4-2-13 0,-2 2-3 0,0 0-3 16,1-4-2-16,1 0-2 0,3 0-2 16,-1-1 0-16,2 0 2 0,-3 0 15 0,2 0 2 15,0-1 3-15,-2-1 3 0,1 2 2 0,-4 0 2 16,0-1 0-16,-2 0 0 0,3 1 1 0,-5 1 1 16,1 1 1-16,-3 1-2 0,2-2-1 0,-1 3 2 15,0-1 0-15,1 1-2 0,-2-1 0 0,1-1 0 16,0-1 1-16,3-1-1 0,-1 0 1 0,1-3-1 15,0-2 2-15,1-2 0 0,1-1-1 0,-2 0 1 0,0-5-2 16,5-3 1-16,0 1 1 0,-4 1 1 0,3-3-2 16,-1-1-1-16,4-1 1 0,-1 0 1 0,0 0 1 15,-5 2-3-15,3-2 2 0,0-1-1 0,-2 1 1 16,0 0-1-16,-4 1 2 0,0-1-2 0,0 0 2 16,-2 2 1-16,-1-1 0 0,0 0-1 0,-2 3 0 15,0-3 3-15,-2 1-2 0,1 1 1 0,-3 1-2 16,2-2 1-16,-2 2 2 0,0-1 1 0,0 1 2 15,0-1 3-15,-1 1 2 0,0 0 2 0,-1-2 0 16,1 2 2-16,0 0-3 0,-2 2-1 0,-1-1 2 16,2 0-5-16,-1 2-2 0,0 2-1 0,1-2-2 0,0 1-1 15,-1 0-1-15,-1 0 0 0,2 0-3 0,-3 1 2 16,2 0 0-16,-2 4-1 0,-1-2-1 0,2 0 0 16,-2 1-1-16,0 0 1 0,-1-3 0 0,2 5-1 15,-1-3 0-15,1 0 0 0,-1 3 0 0,1-1 3 16,0-1 6-16,-1 4-1 0,0 2 3 0,-2-1 1 15,0 2 2-15,-2 0 1 0,1 0 0 0,-2 0-3 16,-1-2-4-16,0-1-3 0,-1 0-1 0,0 0-1 16,2-2 0-16,0 1-2 0,-5 0 0 15,-1-1 0-15,2 0 1 0,-3-1-1 0,-2 3 1 16,-1-2-2-16,-2 2-1 0,-3 2 0 0,-3-1 0 16,-1 0 0-16,-2 2-2 0,0 0-4 0,-2 0 1 15,0 0 2-15,1 0-1 0,2 1 0 0,1 1 0 16,2 0 1-16,3 1 0 0,0-1 4 0,1 0 1 15,1 0-1-15,-5-2 0 0,6 0 1 0,0-1 2 16,-1-1-1-16,4-1 1 0,-4 1-1 0,5 0-1 0,4-2 0 16,-4-1 1-16,-3 2 1 0,4 0-1 0,-2-1 2 15,-1 1 0-15,-1 0 3 0,-3 2 2 0,0-3 2 16,4 4 0-16,-6-1 5 0,2 1-2 0,-1 0 0 16,-2 0 0-16,3 0 0 0,0 0-1 0,0 0-2 15,0 1-1-15,0-1-2 0,1 1 1 0,2-1 0 16,2 0 1-16,2 0-2 0,-2 0 1 0,5 3-3 15,-3-2 0-15,5 1 0 0,-1 1-2 0,-2 2-2 16,2-3 0-16,0 2-1 0,0 1-2 0,1-1-17 16,-2 2-18-16,3-1-30 0,3 1-37 0,-1-2 75 15,0 2-59-15,3-2-24 0</inkml:trace>
  <inkml:trace contextRef="#ctx0" brushRef="#br0" timeOffset="46164.25">14661 5134 176 0,'0'-2'138'0,"0"0"-46"0,-2-2-50 16,-1 2 25-16,-2 0-15 0,1 0-21 0,0 2-17 0,-3 1-3 16,3 1-6-16,0 2-8 0</inkml:trace>
  <inkml:trace contextRef="#ctx0" brushRef="#br0" timeOffset="47631.82">6523 8073 368 0,'-3'-3'218'0,"1"-2"-69"0,2 0-64 16,-2 0 33-16,2 1 9 0,0-1-5 15,0-2-9-15,0 0-7 0,0 2-11 0,-1-3-4 16,1 3-5-16,0-1-1 0,0 1-15 0,0 0-6 0,0 2 9 16,1 1-6-16,0-1-19 0,-1 2-4 0,0 0-5 0,0 0-6 15,0 2-5-15,1 1-2 0,-1 3-14 0,0 3-1 16,0-2-3-16,0 5-1 0,0 1-3 0,0 3 0 16,0 2 0-16,1 2-1 0,-1 4 0 15,0 0-3-15,0 2 3 0,1 2-2 0,-1 1 0 16,1 0 1-16,-1 1 0 0,0-1-2 0,0 1 3 15,0 0 0-15,2 0 0 0,-1-3 2 0,0-1 4 16,0-2-1-16,0-6 2 0,1 4 5 0,-1-3 0 16,-1-3 2-16,1-4-1 0,-1 1 0 0,1-1-1 15,-1-2 0-15,0 0 0 0,2-5-5 0,-1 3 1 16,-1-1-3-16,1-2 2 0,0-1-3 0,0-1 0 16,1 1 1-16,-2-2-2 0,0 0 2 0,1 0-1 15,-1 0 0-15,0 0 0 0,0 2 1 0,0 0-2 16,-1 0 1-16,-2 1-1 0,2 4-2 0,-1-5 2 15,-1 4-1-15,1-3-2 0,0 1 0 0,-1-1-18 16,0 0-18-16,3 0-25 0,-3-2-26 0,1 3-34 0,1-5-42 16,-1-1 102-16,2 1-86 0,-4-3-9 0</inkml:trace>
  <inkml:trace contextRef="#ctx0" brushRef="#br0" timeOffset="48004.64">6388 8589 816 0,'-4'3'346'16,"3"-4"-178"-16,-2-1-85 0,1-1 63 0,1 2-28 0,-1-3-6 0,2 4-15 0,-1-3 4 16,0 0-13-16,1-1-8 0,-1 2-8 0,1-1-21 15,1 1-8-15,0-2-4 0,0 2-4 16,1 2-13-16,-1 0-4 0,4 2-5 0,-2 3-1 0,1 1-4 15,0-2 0-15,3 9 0 0,-2-3-2 0,2 5-1 16,-1 2-2-16,-1 2 0 0,2-1 0 16,0 3 0-16,-2 0 0 0,1-1-1 0,0 0 1 15,-1-2-2-15,0-4 0 0,2 1 7 0,-2 1 6 16,1-5 1-16,-1-1 2 0,1-5 4 0,-2 0 11 16,3-5 6-16,-2 3 6 0,1-5-3 0,3-6 6 15,0 0 0-15,0-4 3 0,0-1-1 0,3-1-6 16,3-3-5-16,-1-2-4 0,2 2-3 0,-4-2-12 15,1-1-2-15,1 4-6 0,1-2-1 0,0 0-5 16,-4 2 1-16,6 0-4 0,-4 1-12 0,2 2-91 16,1-1-74-16,1 3-199 0,1-1 292 0,-3-1-244 15,2 3-148-15</inkml:trace>
  <inkml:trace contextRef="#ctx0" brushRef="#br0" timeOffset="53202.01">8079 9469 636 0,'-4'-6'293'0,"0"1"-159"15,4 0-76-15,-5 1 25 0,5-2-24 0,-1 2-5 0,1 3-2 16,0 0-8-16,0-1-20 0,2 2-4 0,-2-2-2 0,0 7 1 15,1 4-1-15,0-3-1 0,-2 6-4 0,1 6 0 16,-1 2-4-16,0 6 0 0,0 7-4 0,-3 8-17 16,0-1-13-16,1 8-10 0,1 6-12 0,-5 14-16 15,1-5 2-15,3 18-5 0,-2-3 6 0,2 4 7 16,-1 5 8-16,-2-3 6 0,0 1 10 0,3-7 6 16,-3-2-4-16,4-8-7 0,1 1-31 0,-1-10-20 15,3-2-20-15,1-9 71 0,0-2-58 16,2-8-19-16</inkml:trace>
  <inkml:trace contextRef="#ctx0" brushRef="#br0" timeOffset="53464.05">7808 10771 771 0,'-6'9'324'16,"1"-5"-166"-16,2 0-82 0,-1 0 40 0,3 0-5 0,-1-1-7 16,3-1-17-16,2 2 6 0,2 1-7 0,0 0-5 15,3-1 0-15,3-3-9 0,1 0-3 0,2 1-8 16,4 0-5-16,3-2-22 0,-1 0-5 0,11-4-9 16,-5-1-6-16,4 1-60 0,0-1-39 0,-4-8-61 15,4 3-143-15,1-4 218 0,-5-4-150 0,-1-3-72 16</inkml:trace>
  <inkml:trace contextRef="#ctx0" brushRef="#br0" timeOffset="54304.64">8300 8828 296 0,'0'2'152'0,"1"0"-55"0,1-6-27 0,0 1 17 15,5-7 0-15,-1 0-2 0,2-1 10 16,-1-1-5-16,1-6-16 0,1 2-10 0,0-2-15 16,0 1-5-16,1 0-2 0,-4 0-3 0,0 3-6 15,-1 0-3-15,3 3-2 0,-3-1-2 0,-1 3-4 0,-1 2-5 0,3-1-1 16,-2 1-5-16,4 1-4 0,-3 1-2 15,0-3-1-15,6 2-2 0,2-1 0 0,-2-1-1 0,-3 0-1 16,11 0 1-16,-4-2-1 0,3-1 0 0,4-4 1 16,-4 3 3-16,3-1-1 0,6 0 5 15,0-5 1-15,-1 1 9 0,-1 1 0 0,5 2 2 16,-4-1 1-16,4 2 0 0,-1-2 2 0,5 7-5 0,-3 0-2 16,-3 5-5-16,2 2 0 0,-6 1 1 15,2 0 0-15,-4 2 3 0,-6 2 5 0,0 5 7 16,-1 1 4-16,0 0 2 0,-2 3-1 0,-2-1-1 0,3 5 5 15,-3 1-5-15,0-1-3 0,-1 1-4 0,0-3 4 16,1 1 0-16,0-1 1 0,-2 1 0 0,1-3-2 16,0 1-1-16,-1-2 1 0,-1-2-2 0,1-3-4 15,-1 1-2-15,1-4-1 0,-1-1-1 0,-1-2-2 16,1-1 3-16,-3-1-5 0,3-2 0 0,-2-1 0 16,0 1-1-16,1-3-8 0,-2 0-26 0,1 2-128 15,-1-2 129-15,-3-1-68 0,-5-3-67 0</inkml:trace>
  <inkml:trace contextRef="#ctx0" brushRef="#br0" timeOffset="55209.24">9368 8725 742 0,'0'-5'365'0,"-2"2"-180"0,-4 0-93 0,4 2 35 15,-4-4-16-15,3 1-11 0,1-2-11 0,-1 3-17 16,-1 0-14-16,0-1-21 0,-2 2-10 0,0-1 0 16,-1 2-4-16,2 1-10 0,-2 0-1 0,0-1 2 0,-3 1 2 15,-1 2 1-15,1-1 1 0,1 3-4 0,-4 0 2 16,-1-1 0-16,1 2 2 0,-5 1-1 0,2-1-4 16,-2 2 0-16,-2-3 0 0,1 2 1 0,-2-2-1 15,1 1 2-15,0 2-3 0,0-1 1 0,-1 2-1 16,0-2-2-16,2 5 0 0,0-2-2 0,3 4-4 15,-2 2-1-15,4-2-2 0,-3 1-1 0,6-2 0 16,2 2 0-16,1-1-2 0,-2 2 1 0,3-5 1 16,3 1 0-16,-2-1 0 0,2 1 0 0,0-1-1 15,-1 0 1-15,0-1 0 0,0 3 0 0,0 0 0 16,1 0 0-16,-1 3 1 0,-1 1-1 0,2 1 0 16,-2 2 0-16,0 2-2 0,0 3 1 0,1-1-1 15,0 1-1-15,1 0 0 0,1 2-2 0,-2-2 4 16,5 1-5-16,0-1 4 0,1-1-2 15,0 0 1-15,6-3-2 0,1-2 3 0,1 0 2 0,2-4-2 16,1-1 1-16,2-2 2 0,-2-2 0 0,6-1 1 0,5-4 3 16,-3 2 0-16,0-4 0 0,4-2 1 0,-4 0 1 15,6 0 1-15,0-3 3 0,-1-2-1 0,-5 2-1 16,4-1-1-16,0 0 0 0,2 0 0 0,-2-2-2 16,2 0-1-16,-1-2-1 0,0 0 0 0,4-4 0 15,-1 2 1-15,0-1-1 0,-1-2-1 0,3 3 1 16,-4-2 1-16,2 0-1 0,-7 1 0 0,0 0 1 15,-1 0 4-15,-1 0 3 0,-3 0 5 0,0-1 2 16,-2 0 6-16,-1 1 2 0,-1-2 3 0,0 1 2 16,-3 1-5-16,-1-1 0 0,-1-2 4 15,0-2-2-15,0 3-3 0,-4 0-1 0,2-4-1 0,-2 1 2 16,-2-3 0-16,1 0-2 0,-1 4-7 0,-1-4 0 16,0-1-4-16,0 5-1 0,0-4 0 0,-1 2-4 15,-2-1-1-15,1 0-1 0,-3 0 1 0,1 0-2 16,0-2 3-16,-3 5-2 0,0 0-2 0,-2 0 1 15,2-2 1-15,-4 6 1 0,1 0-2 0,-1-1 1 16,-1 0-2-16,1 1 0 0,-4 0 1 0,0 1 4 16,-1-2-1-16,0 3 0 0,-3 0 1 0,3 3 2 0,-5 1-2 15,-2 3 2-15,2-1-2 0,1 3-2 16,-1 0-3-16,1 1 0 0,0 2 0 0,2 2-3 16,0-1 1-16,6-2-2 0,-2 5 0 0,2-2-1 15,3 2 1-15,2-2 0 0,0 1-25 0,-1-1-14 16,2 1-25-16,1-1-32 0,2-2-134 0,0 0 174 15,3-2-116-15,0 2-67 0</inkml:trace>
  <inkml:trace contextRef="#ctx0" brushRef="#br0" timeOffset="56051.67">9569 8775 251 0,'-3'0'159'0,"2"0"-47"0,-2 0-44 0,2 1 42 15,0 1-2-15,1 0 1 0,-4-2 4 0,3 1-15 0,-1-1-9 16,-2-1 5-16,0 1-8 0,2-2-19 0,-2-1-7 16,4 0-5-16,-4-1 3 0,4-2-4 0,-2 0-2 15,2-1-12-15,2-4 2 0,2 2-2 0,-2-4-3 16,1 0-3-16,5-4-9 0,-2 1-4 15,3-2-3-15,1-4-6 0,2 5-6 0,0-3 0 16,4-1-4-16,-1 2 0 0,4-2-2 0,-1 1 1 16,6 0 0-16,0 1-1 0,4-4-1 0,3 1 1 15,4 1 0-15,-4 0-1 0,1 2 2 0,-7 5-2 0,4-4-1 16,1 3 2-16,-5 5 0 0,-7 1 0 0,-1 2 0 0,4-1 0 16,0 2 0-16,0 0 0 0,-1 4 0 0,2-2 2 15,0 1 0-15,2 0-1 0,5-1 1 0,-3 4 7 16,4 0 4-16,1 1 3 0,-1 1-2 0,-3 1 6 15,2 2 0-15,-5 1 2 0,-3 2-1 16,1 1-3-16,-3-1-2 0,-4 4-4 0,1-2 2 0,-4 0-3 16,1 1 1-16,-3-4-2 0,0 1 1 0,-5-2 1 15,0-3-1-15,-3-1 1 0,0 2 0 16,1-1-1-16,-3-4-1 0,0-3-1 0,0 3-15 16,0-4-29-16,-2-1-34 0,1 0-54 0,1-5 94 15,0 2-67-15,0 0-40 0</inkml:trace>
  <inkml:trace contextRef="#ctx0" brushRef="#br0" timeOffset="57166.09">10641 8632 353 0,'0'-9'303'0,"0"5"-66"0,-2-3-114 16,0 3 93-16,-2-1-30 0,1 1-17 0,0 0-16 16,-4 1-38-16,0 0-13 0,0 1-9 0,-2-3-10 15,0 4-26-15,-1-4-9 0,-1 1-2 0,-2 3-5 16,1-2-11-16,1 0-6 0,0-3-3 0,-4 2-1 15,1 1-5-15,-1-1 1 0,4 1-7 0,-5 0 0 16,2-1-1-16,1 4 0 0,-1 0 0 0,2 3-2 16,-4-2 0-16,0 2-1 0,2 2 1 0,-3 1-4 15,2-1 1-15,0 2 0 0,-2 1-1 0,-1 0-1 16,5 1 0-16,-1 1-1 0,-4-1 0 0,5 2 0 16,-1 1 1-16,0 0-1 0,1 3 1 0,0-1 0 15,0 4-1-15,0 1 2 0,-1-2-1 0,3 1 1 0,2-1-2 16,-4 2-1-16,0 1 0 0,3-2 0 0,0-3-1 15,0 1 1-15,1 2-1 0,1 0 0 0,-3 0 2 16,7-3-3-16,-2 3 1 0,-1 0 0 0,2 1-1 16,3 4-1-16,1-2 2 0,0-1-3 0,1 2 1 15,0 2 2-15,6-2-3 0,-1 0 2 0,2-2 0 16,-3-2 1-16,3 0-1 0,1 0 2 0,-1-1-1 16,1-5-1-16,-2 2 3 0,1-2 1 0,1-1 1 15,1 3-1-15,-2-6 3 0,1 1 0 0,2 1 3 16,-1 0 1-16,0-1 0 0,1-1 0 0,1 2 0 0,2-4 1 15,2 1 0-15,0 1 0 0,0-6-2 0,4 1 1 16,2-1 0-16,0-1-1 0,3 0-1 0,-1-1 0 16,0 2-2-16,2-1 1 0,-2-1-1 0,1 0-2 15,-2 0 2-15,-2 0 0 0,0 0 0 0,1-1 2 16,-2-2-1-16,0 2 0 0,2 1 1 0,-2-1 0 16,0-1 0-16,-2 0 0 0,3 1-1 0,-3-2 3 15,0 1 2-15,1-2 3 0,1 2 3 16,-4-3-1-16,-3 3 1 0,4-1 3 0,1-2 4 15,-2 2-4-15,-1 2-1 0,-1-1-3 0,0-4 0 16,3 0 2-16,2 1-1 0,-6-3-4 0,1 2-1 16,-2-3 0-16,1 0-2 0,0 1 1 0,-1 1-1 15,-2-2-2-15,1 2-1 0,-1 2 0 0,-2-5-1 16,2 2 0-16,-2-2-1 0,1-2 0 0,-3 0-1 16,2 0 1-16,-2-5-1 0,1 1 2 0,-1 0 0 15,0-1 0-15,0-1 4 0,0 0 6 0,-2 1 1 16,0 0 2-16,1-1 1 0,-1 1 0 0,-1 3-1 0,-2-2-3 15,2 0 0-15,0 0-4 0,0 1-4 0,-1 0-1 16,0 1-2-16,-1-5-1 0,0 2 1 0,1-2 2 16,-1 5-2-16,-1-4-1 0,-1 0 1 0,-2 2-1 15,2-2 1-15,-2 3 1 0,-1-1 1 0,0 0-2 16,-2 0-1-16,-1-2 1 0,1 1 0 0,-2 1-1 16,-3-2 1-16,0 1-2 0,-2 1 0 0,-3 0-1 15,2 2 3-15,2 4-2 0,-1-1 0 0,-1 2 1 16,2 4-2-16,-4 2-1 0,3 1 1 0,-4 2 0 15,-1 3-2-15,0-1 0 0,0 1 0 0,1 5-1 16,-4-2 1-16,4 2 0 0,5 0 0 0,1 1-2 0,-2-2-20 16,3 3-17-16,0 0-16 0,5-2-17 0,-3-1-77 15,0 0-50-15,3-2-77 0,0-1 175 0,4-2-158 16,0-1-68-16</inkml:trace>
  <inkml:trace contextRef="#ctx0" brushRef="#br0" timeOffset="57771.1">10591 7980 680 0,'-4'-4'369'0,"0"1"-169"0,2-3-112 16,-1-3 54-16,1 2-22 0,0-3-2 16,2 1-1-16,0 1-19 0,-1-2-13 0,1 3-9 15,-1-2-6-15,1 3-16 0,-2 1-8 0,4 3-7 16,-4-3-2-16,0 3-13 0,1 1-3 0,-1 3-4 15,-1 2-4-15,0 10-8 0,-1 0 0 0,2 11-5 16,0 2 1-16,-1-2 1 0,3 14-2 0,-1 7-2 16,1 0 2-16,3-3-1 0,-1 5 0 0,3-2 3 0,2 5-2 15,1-4 0-15,-1 2 1 0,0-15 2 0,2-2-3 16,-2 0 0-16,1-11 1 0,-1-2-1 0,-1-12-4 16,0 1-1-16,-2-8-5 0,2-1-6 0,-3-8-6 15,-1 1-7-15,2-6-5 0,-3-5-5 0,-1-1-8 16,0 1-4-16,-5-2-2 0,2-4-1 0,-3 3-14 15,0-2-8-15,-3 4-12 0,-1 0-14 0,0 3-61 16,-1 1-28-16,1 2-28 0,-2 1 129 16,2 3-97-16,1 4-33 0,-1 1 139 0,2 1-58 15,0 3 71-15,1 2 74 0,2 5 14 0,-2 3 113 16,4 6 29-16,-2-2-64 0,2 4 51 0,1 5 9 16,0-1-12-16,1 3-17 0,1-2-11 0,1 1-8 15,-1 0-1-15,3-3-4 0,1-2-1 0,2-6-7 16,-2 1 2-16,4-7 0 0,0-1-1 0,0-2-20 15,1-1-9-15,4-8-7 0,-2 1-7 0,3-6-21 16,3-2-8-16,1-8-8 0,2 0-6 0,3-6-38 16,3-4-36-16,1 3-52 0,2-3-84 0,-4 3 147 0,-2 5-108 0,2-4-97 15</inkml:trace>
  <inkml:trace contextRef="#ctx0" brushRef="#br0" timeOffset="196520.71">7259 15680 42 0,'2'11'142'16,"1"1"23"-16,-3-5-67 0,0 1 58 0,2-1 4 15,-2-1-1-15,0-3 0 0,-3-3-15 0,1 2-6 16,0-2-9-16,0 1-7 0,-3-1-15 0,2 0-8 16,0 0-2-16,2 0-6 0,-1 1-23 0,0 0-12 15,1-2-7-15,-1 1-8 0,4 0-14 0,-2 0-6 16,6-2-5-16,-4 0-3 0,2-3-5 0,4 2 0 16,1-2-1-16,2-2 0 0,-3-1-5 0,4-2 1 0,1-7 0 15,1 0-1-15,1 1 2 0,-1-5-1 0,1 0-1 16,6-7 3-16,2-5 2 0,-2 0 1 0,3 0 0 15,2-7 4-15,0 0 3 0,3-6-1 0,-2 1 1 16,-4-4 1-16,2 0-3 0,-5-1 0 0,0 3-1 16,-1 0-3-16,-3-1 0 0,-3 4-3 0,2 0 0 15,-1 3 0-15,-1 2 3 0,-4 5-2 0,0-1 1 16,-4 5 1-16,1 4 0 0,-3 4 5 0,0 1 12 16,-3 3 10-16,0 3 1 0,0 4 1 0,-1-1 3 15,0 3-1-15,-1 3 0 0,0 1-3 0,-1-2-11 16,1 5-14-16,-1 0-1 0,1-1-2 0,1 1-2 15,0 0-6-15,0 1 0 0,1-2-1 0,1 3-2 16,-1-1 1-16,2 1 0 0,-1-1 1 0,2-2-1 16,1 1 2-16,-1 1-1 0,2-1-5 0,1-2-41 15,-1-1-22-15,1 0-31 0,1-2-39 0,-2 1 93 16,2 0-80-16,-3 1-28 0</inkml:trace>
  <inkml:trace contextRef="#ctx0" brushRef="#br0" timeOffset="196903.1">7703 14668 570 0,'-11'1'294'15,"0"-2"-138"-15,0 1-78 0,4-1 57 0,0 0-9 16,0 1-2-16,2-3 8 0,-3 1-16 0,6 0-8 0,0-1 7 15,-2-1-9-15,3 1-28 0,1 0-11 0,2 2-12 0,-1-3-8 16,3 1-10-16,-2 1-8 0,5-3-18 0,-1 1-1 16,1 0-4-16,2-4-1 0,-2-1 1 15,5-2-3-15,1 0 2 0,-2-2-1 0,0-5 0 16,1-2 0-16,1 2 0 0,-1-6-1 0,0 4-1 16,0-3 0-16,-1-1 1 0,0 9-1 0,-1-1 1 15,0 5 13-15,-1 2 6 0,-1 6 6 0,1 3 8 16,-2 8 6-16,0 6 1 0,1 10 2 0,0 1 1 15,0-1-12-15,-1 12-5 0,2 10-3 0,-1-2-5 16,0-2-7-16,0 2-1 0,0-1-1 0,0 4-1 16,2-3-13-16,0 2-36 0,0-16-62 0,6 0 82 15,-4-4-45-15,3-8-30 0</inkml:trace>
  <inkml:trace contextRef="#ctx0" brushRef="#br0" timeOffset="206395.26">9251 12377 435 0,'-2'0'389'0,"0"0"-132"16,-2 0-133-16,2 1 55 0,-2 0-18 0,-1 0 1 0,2 0-15 15,0-1-7-15,-1 1-33 0,1 1 5 0,-1-2-11 16,1 0-14-16,-1 0-7 0,0 1-16 15,0-1-5-15,0 1-6 0,0-1-8 0,-1 0-14 16,1 0-2-16,-1 0 0 0,1 0-2 0,-2 0-4 16,1 1-1-16,-2 1-3 0,0 0 0 0,1 2-3 15,-1-1 0-15,-2 4-4 0,2-3 0 0,-2 1-3 16,0 2-1-16,1 0 0 0,-2-1-1 0,3 0-1 0,0 4 0 0,-4-1 0 16,1 2-2-16,5-3-1 0,-3 3-1 0,0-2 1 15,2 6-1-15,0-3-2 0,-2-1 1 16,6 0-1-16,0 2-1 0,-5 2-1 0,4 1 1 15,3-1-1-15,-2 2 1 0,1-1 0 0,0 3 0 16,-3-1 1-16,2-1 2 0,1 0-1 0,1 3-1 16,-5-3 1-16,2 1-1 0,0 0 1 0,0-1 0 0,0 0-2 15,2-1 1-15,-3-1 1 0,2-4 3 16,2 2-2-16,0-3 0 0,1-1 1 0,0 0-1 16,0-2 2-16,1 0-1 0,4-3-1 0,2 4-2 15,-7-1 0-15,1 0 1 0,2 0-1 0,0 0 1 0,3 0-1 16,-3 2 0-16,-2 1 0 0,3-2 1 0,1 1 1 15,0-1-1-15,1 1 1 0,2-2-1 0,-1 2 2 16,0-1 2-16,-2 0 1 0,1 0-1 0,0-2 0 16,2 1 1-16,-1 0-1 0,1-1 1 0,-1-1-1 15,1 0-1-15,2 0-1 0,0-1 2 0,0-1-1 16,1 1-1-16,-1-3 2 0,0 1-3 0,3 0 1 16,-3-2-1-16,1 0 1 0,0-1-1 0,-1 0 0 15,-1 0 0-15,2-1 1 0,0 1 1 0,-2-3-1 16,0 2 1-16,-1-1 0 0,3 1 0 0,-1-4 1 15,-1 2 0-15,-2 0-2 0,2 0 1 16,-2 0 1-16,2 1-1 0,-2 0 0 0,2-1-2 16,-3 1 2-16,0 0 0 0,5-1 1 0,-5-1-1 15,0 0 2-15,1-3-2 0,1 1 3 0,-4-2-2 16,5 2-1-16,-5-5 0 0,1 3 1 0,4-2 0 16,-4 0-2-16,1-2 0 0,-2 2 0 0,4 0 1 0,-2 3-1 0,-1 0 0 15,1-2-1-15,-3-1-1 0,2 6 2 0,-2-2-1 16,2 0 0-16,-4-1 2 0,1-1 0 0,-2 1-1 15,0-1 6-15,2 2 1 0,-2-2 1 16,0-1 4-16,-2-3 2 0,1 1-1 0,-2-3 2 16,0 2 0-16,-1-2-3 0,-1-3-1 0,-1 1-2 15,-1-1-3-15,0 0-3 0,0 0 1 0,-1 0-2 16,-2-3 1-16,1 2-2 0,2 0 3 0,-5 5-3 16,2-2 4-16,-2 1 4 0,0 4-2 0,-3-2 1 15,0 3 0-15,1 1-1 0,-1 2 0 0,-2 1 2 16,1-2-1-16,1 2-5 0,-1 4-1 0,1 2-2 0,-1-4-1 15,2 2 1-15,-1-1-2 0,3 0 0 0,0 0-2 16,1 0-1-16,2-2 0 0,1 2 2 0,2 0-17 16,-1-1-15-16,2 2-25 0,2 0-35 0,1-2-156 15,-1 2-189-15,4 2 327 0,0 0-232 0,0-2-178 16</inkml:trace>
  <inkml:trace contextRef="#ctx0" brushRef="#br0" timeOffset="207917.19">9108 12527 887 0,'-4'1'456'0,"2"-1"-227"16,0 0-123-16,0 0 74 0,-1 0-63 0,2 0-8 15,1-1-10-15,0 1-4 0,-1 0-22 0,1 0-9 16,1-1-6-16,-2 1-3 0,1 0-4 0,-1 0 1 16,1-2-1-16,-1 1 1 0,0-3 0 0,0 2-1 15,1-1-1-15,0 0 2 0,0 0-7 0,0-2-2 0,-2-1 3 16,2 1-5-16,0 0-7 0,-3 0-4 0,2 1-5 16,-2-3-3-16,-1 0-4 0,-1 2 0 0,5-1-8 15,-3-1 0-15,0 1-3 0,-1-2-1 0,-5 1 0 16,4 0 0-16,3 0-2 0,-5 1-1 0,2-1 0 15,-2 1 1-15,2 0 0 0,-1-1-1 0,4-2-1 16,-2 5 1-16,-1-3 1 0,-2-1-2 0,2 1 2 16,-2-2-1-16,1 1 1 0,-2 2-1 0,2 0 1 15,-1-1-2-15,2 1 2 0,-4 2 0 0,2-2 0 16,0 2 0-16,2-1 1 0,0 3-2 16,-3-1 2-16,-1-1-1 0,5 2-2 0,2 0 3 0,-3-1-1 15,-1 1-2-15,1-1 1 0,-1 1-1 0,0-1-1 16,1 0 1-16,-2 0 1 0,2 0-2 0,-1-1 0 15,0-1-1-15,0 0 2 0,1-1 1 0,-1 1-2 16,0-2 1-16,-1 4 1 0,0-2 0 0,2 3 1 16,-2 0 1-16,1 2 0 0,-1-1 1 0,0 1 1 15,2 1 0-15,-2-1-1 0,1 0 1 0,-1 0-2 16,2 0-2-16,0 0 1 0,0 0 0 0,0-1-2 16,1 0-1-16,-2-4 0 0,3 4-1 0,-3-3 0 0,2 0 1 15,-1 2-1-15,0-1-1 0,2 0 1 0,-2-1 0 16,1 2 0-16,0-1 0 0,-2 1 1 15,1-2 0-15,1 1 0 0,0 2 1 0,-2-2-2 16,2 0 0-16,1 1 0 0,-3 1 2 0,3 1 0 16,-4-1-2-16,4 1 0 0,-3-1 0 0,1 1 2 15,-4-2-1-15,4 1 0 0,1-1 0 0,-1 1-1 16,-4 0 1-16,1-1 0 0,3 2 0 0,0-2-1 0,2 2 0 16,-3 0 0-16,-1 0 0 0,6 1 0 0,-4-1 0 15,2 0 1-15,-2 1-3 0,2 1 3 0,-1-2-1 16,-3 0 0-16,2 0 0 0,-1 0 0 0,3 0 0 15,-2 1 0-15,-2 0 2 0,1 2-2 0,-3-2 1 16,6 1 1-16,-2 0-2 0,-3 0 0 0,0 1 1 16,0-2-1-16,4 1 0 0,-2-1-2 0,2 3 2 15,-4-1 0-15,3-2 0 0,-4 2 1 0,2 0 0 16,-3 0 1-16,1-1-1 0,-1 3 1 0,0-5 0 16,1 2 0-16,1 1-2 0,-1 1 0 0,2-2 0 15,0 3-1-15,0-2 1 0,2-2 0 0,-3 4-1 16,2-2 0-16,-1 0 0 0,3 2 2 0,-3-1-1 15,0-2 0-15,2 3 0 0,-1 1 0 0,2-3-1 16,-2 4 2-16,2-2-1 0,0-1 0 0,0-1 1 16,0 3 1-16,1-3-2 0,-2 0 3 0,2 1 0 15,-1-1-3-15,1-2 3 0,0 1 0 0,0 2-1 16,0-3 3-16,0 1 0 0,0-1-2 0,-1 0 0 16,2 1 3-16,1 1-2 0,-1 0 1 0,0-1 0 0,2 2-3 15,-2-1 2-15,0 1-1 0,1 2-2 16,-1-1 1-16,-1 2-1 0,2-1 0 0,-4 3 0 15,2-1 1-15,3 1-1 0,-3 1 2 0,0-3-3 16,1 2 1-16,0 0 0 0,-1-4 0 0,2 3-1 16,-4-2-1-16,1-3 0 0,-1-2 0 0,1 2 1 15,4-3-2-15,-3-1-1 0,-2-2-17 0,2-1-9 16,0-1-18-16,0 1-20 0,2-3-99 0,-3-1-57 16,4 0-94-16,1 0 211 0,7 1-201 0,1-3-93 15</inkml:trace>
  <inkml:trace contextRef="#ctx0" brushRef="#br0" timeOffset="208676.52">8144 12218 541 0,'-9'5'256'0,"3"-2"-146"0,-1 0-65 0,4 1 35 16,-2-4-32-16,5 1-11 0,1-4-4 0,2 3 2 16,-3-3-2-16,-1-3 3 0,2 0 4 0,2 1 17 15,-1-2 13-15,1 0 10 0,-3 0 15 0,-1 0 21 16,1 1 7-16,1-1 1 0,1 0 0 0,-4 1-14 0,0 1-4 15,-2-2 5-15,4 1-7 0,1 0-24 0,-1 2-5 16,-1 2-5-16,-2-2 1 0,0 2-5 0,1-1-6 16,2 3-15-16,-2 0-2 0,0 1-4 0,0 1-7 15,0 2-3-15,0 1-10 0,2 1-4 0,-2 0-3 16,-2 2-2-16,3 1-4 0,-2 0-2 16,-1 0-1-16,1 4-2 0,4-1 0 0,-1-1 2 0,0 1-2 15,0 0 0-15,0-1-1 0,2 3 0 0,-2-5 2 16,1 1-2-16,-1 1 0 0,0 0 0 15,0 1-1-15,1-1 1 0,-1 0 2 0,1 0-2 0,3 0-1 16,-4 1 1-16,3-3 0 0,0 0 0 0,-1-1 0 16,-2 1 0-16,3-2-1 0,-1 0 1 0,0 1 0 0,1-2 1 15,-3 2-1-15,2-2 0 0,1 0 0 16,2-1 0-16,-3-1 1 0,1-2 0 0,-3 0 0 0,0-2 1 16,1 3-1-16,1-2 1 0,0-1-2 15,-2 0 4-15,0 0 0 0,2 0 0 0,2 0 1 16,-1 0 2-16,-2 0 0 0,0 0 1 0,-1 0 2 15,2 0 0-15,-2 0-3 0,0 0 1 0,3 0 1 16,-2 0-1-16,3 0 0 0,-1 3 1 0,2-2-1 16,0 1-1-16,0 3 1 0,0-1-1 0,1 2 0 15,-1 0-1-15,1 2-1 0,0-4 0 0,0 4-2 16,0-1 4-16,1-1-1 0,0 0 2 0,-2-1 6 16,2 0-2-16,-2 0 2 0,1-1 1 0,-2-2 4 15,2 0-1-15,-3-1 1 0,0 0 2 0,1-1-4 16,-1 0 2-16,-1-1-2 0,-1 0 0 0,2-1 0 15,-2-2-4-15,2 1 1 0,-2 1-4 0,0-1-1 16,2 2-1-16,-1-1-2 0,0-1 0 0,0 2-5 0,-2 1 2 16,1 0-2-16,0 0 0 0,-1 0 0 0,0 0-1 15,0 1 0-15,0 1-27 0,0 3-17 0,1-1-30 16,-1 3-42-16,1-3-213 0,-1 1 254 0,1 1-158 16,1-4-106-16</inkml:trace>
  <inkml:trace contextRef="#ctx0" brushRef="#br0" timeOffset="209490.88">7818 12655 870 0,'-3'1'427'0,"1"-2"-222"0,-1 2-108 0,2-1 55 16,0 0-18-16,2 0-11 0,0 2-6 0,-1-2-25 0,3 6-13 15,3 6-8-15,1-1-12 0,-1 1-24 0,2 6-6 16,2 6-5-16,0 3-6 0,1 9-3 0,1-2-1 16,-4-8-8-16,1 7 0 0,0-1 0 0,-1-5 0 15,-1-6-2-15,-4-6 4 0,-1-3 0 0,-1-6 0 16,-1-5 0-16,-2-10 0 0,-1 0-1 0,-4-9 0 15,2-3 2-15,-2-8-4 0,1 1 2 0,0-6-3 16,0 1 1-16,2-2 1 0,-2 0 2 16,3 4-2-16,-1-1-2 0,2 4 2 0,0 2-2 15,2 4 2-15,-1 2-1 0,1 4-2 0,1 10 0 0,4 2 4 16,-2 3 3-16,2 4 1 0,1 8 0 0,3 7-1 0,4 7-1 16,6 13 3-16,-3-3-1 0,3 4-4 0,3 7 0 15,1-1-3-15,2 4 0 0,-5-6 2 0,-4-8 0 16,3 3-4-16,-6-11 2 0,-1-5 2 0,-4-11 13 15,-2 4 6-15,-2-20 1 0,0 2 4 0,-3-9 4 16,-1 0 4-16,-2-15 0 0,-2 3 0 0,-1-6-13 16,-2-3-3-16,0-1-3 0,-3-1-2 15,0-1-5-15,0 2-1 0,4 1-2 0,-1 2-3 16,-1 5-1-16,3 4-3 0,4 1-2 0,-4 2 0 16,5 5-4-16,0 5 2 0,4 3-2 0,-2 5 2 15,5 9 0-15,1-1 0 0,0 9 2 0,6 6 1 16,-2 3 2-16,2 5-2 0,-2 2 1 0,2-1-1 15,-1 1 1-15,-1-2 0 0,-2-5 2 0,-2-7-3 16,1 2 2-16,-6-17 0 0,2 3 2 0,-3-10-1 16,1 3 0-16,-4-16 1 0,0-1-1 0,-4-5 4 15,-1-6 0-15,-1-1 0 0,1-2 1 0,-2-1 4 16,-1 0 0-16,2 4 0 0,-1 2 1 0,2 3-1 0,3 9-1 16,1 1 2-16,-2 1-1 0,0 6-2 0,3 5 0 15,2 3-1-15,3 8-1 0,3 10-1 0,-3-4 1 16,4 11-4-16,2 6 0 0,3-1-4 0,-1 11 0 15,2-4 2-15,-1-4-3 0,0 2-13 0,0-5-18 16,-2-9-21-16,0-5-94 0,0-2-53 0,-3-14-78 16,0 4 186-16,-5-8-194 0,1-3-84 0</inkml:trace>
  <inkml:trace contextRef="#ctx0" brushRef="#br0" timeOffset="209901.33">7392 12287 1521 0,'-1'-7'634'0,"-1"-3"-377"16,-1 5-136-16,3-8 35 0,-3 2-19 0,3 0-18 16,2-1-4-16,1 3-13 0,-2-2-18 0,1 4-40 0,0 3-11 15,2 1-8-15,-1 1-5 0,1 3-10 0,0 3-3 16,2 4-2-16,2 8-1 0,3 7-1 0,-1-6 1 15,2 11 0-15,6 4-1 0,-4 2-3 0,4 7 1 16,-3-4 1-16,3 1 0 0,-4-3 1 0,0-2-2 16,-2-6-1-16,-7-4-11 0,4-1-10 0,-6-7-8 15,2-4-13-15,-3-6-48 0,1 1-25 0,-2-10-31 16,0-1-40-16,0-7 119 0,0 2-87 0,-2-11-22 16</inkml:trace>
  <inkml:trace contextRef="#ctx0" brushRef="#br0" timeOffset="210519.09">7738 12090 917 0,'-4'-5'489'16,"-3"2"-232"-16,6-5-137 0,-1 2 90 0,1 0-80 15,-2 0-1-15,1-2-4 0,-1 2-8 0,2 1-35 16,-1 0-9-16,-1 3 5 0,0-3-4 0,2 2-15 15,0 3-2-15,-1 0-2 0,0 0 0 16,0 0-5-16,-2 1-4 0,0-1-16 0,-3 6-2 16,-1-2-4-16,-2 3-5 0,2 0-2 0,-2 4-8 15,0 2-3-15,2 1 0 0,-1 1-1 0,4 2-5 16,-1-2 0-16,1 3-1 0,-1-2-1 0,4 2 0 16,0-1-1-16,2-1-2 0,1 2 0 0,-1-5-1 15,2 2 0-15,6-2-2 0,1-1 3 0,-3-6-2 16,4-1 2-16,4-1 3 0,-7-4-3 0,8 1 4 0,-3-3-1 0,2-6 2 15,-2 2 0-15,3 1 2 0,-3-5 0 0,-1 0 0 16,3 1 5-16,-2-1-1 0,1-1 1 16,-3 6 1-16,1-3 1 0,0 4-2 0,-2 2 2 15,0 2-1-15,0 6-1 0,-1-2-1 0,-1 5 3 16,0-1-2-16,-2 8-1 0,2-3 3 0,-4 8-4 16,2-2 3-16,-2-1-2 0,-1 3 0 0,-1 0-3 15,0 0 1-15,-1-3 1 0,0-3 0 0,-1 3 1 16,-1 0-2-16,0-3 3 0,-2-1 0 0,-2-5 0 15,1 1 1-15,0 2-1 0,0-8-1 0,-3-2 2 16,1 0 3-16,1-3-3 0,-1 0 1 0,0-2 1 0,2-4 3 16,-1-5-2-16,0 2 3 0,1-3-2 0,2-6-2 15,0 1 2-15,1-4 0 0,-1 0-2 0,2-4-2 16,0-1-1-16,1-3 0 0,1 0-1 0,4 2-1 16,-4-3 0-16,3 4-2 0,1-1 0 0,-1 2-1 15,3 1 2-15,-4 3-1 0,2 1-1 0,-1 4 3 16,-1 0-3-16,-2 8 4 0,1-2-2 0,-1 2 2 15,1 8-3-15,-2 1 0 0,0 0-2 16,-2 1-6-16,1 3-14 0,1 0-26 0,-2 3-146 16,2 1-149-16,-1-1 265 0,3-6-187 0,-1-1-161 15</inkml:trace>
  <inkml:trace contextRef="#ctx0" brushRef="#br0" timeOffset="211850.17">10290 12712 926 0,'0'-3'441'0,"0"3"-222"0,0-1-113 0,-2 1 47 16,0 0-29-16,2 1-4 0,1 1-11 16,-1 2-15-16,0 2-38 0,-3-1-12 0,3 9-12 15,0-2-8-15,2 3-13 0,-2 5-2 0,1 0-2 16,2 1-2-16,-1 0-2 0,5-1-2 0,-3-3 1 15,-1 3 1-15,3-6-1 0,-1-4-1 0,0-4 1 0,2-2 2 16,-4-7-2-16,0 1 2 0,1-9-1 0,-1-8 1 16,-2 0 2-16,2-6 3 0,1 0 0 0,-5-8 6 15,1 1 6-15,0-3 0 0,0 6 2 0,0 2 5 16,0 1 3-16,0 4-1 0,-1 3 2 0,2 9-2 16,2-1-4-16,3 10 0 0,-5-1-1 0,3 7-4 15,1 0-2-15,0 16-6 0,3-3-1 0,1 7-4 16,-1 6-1-16,0 6-1 0,2-2-1 0,-1-2-2 15,-1-1-3-15,5 3 3 0,-2 0-1 0,-4-7-2 16,1-5 1-16,3-6-1 0,-3 1 0 0,0-13 0 16,0 5 4-16,-5-11 2 0,0-9 0 0,2-2 4 15,-4-6 0-15,-1-3 4 0,0-7 7 0,-3-2 2 16,1-5 1-16,-1 3-2 0,1 2 1 0,-2-1-1 16,2 2-1-16,-1 4-3 0,2 5-6 0,1 0-3 15,0 9-5-15,1 1 0 0,0 7-1 16,1-5 0-16,3 17-2 0,0-2 1 0,1 7-2 15,0 6 2-15,2 4 1 0,1 2 0 0,0-1-1 0,-1 2-1 0,6 4 0 16,-3 2-1-16,0-5 2 0,0 0 0 0,-1-3-2 16,1-2 2-16,-4-6 0 0,3 2-1 0,-5-11 1 15,-2-5 4-15,1 0 0 0,-2-7 2 0,-2-6 1 16,-3-6 2-16,0-2 0 0,-1-5 2 0,-2-2 0 16,-1-2 2-16,1-2-3 0,-2 1-1 0,2-1 0 15,-1 6-3-15,0-2 0 0,3 8-2 16,3-3-1-16,-2 6-5 0,1 3-1 0,4 3 3 15,-1 4-2-15,3 3 2 0,0 3-1 0,5 7 0 16,-3 4 2-16,3-2 1 0,-1 13-2 0,5 5 1 16,0-3 0-16,-2 2 0 0,1 3 0 0,-1-2-2 0,2 1 0 15,0-2 1-15,2 1 2 0,-4-11-2 0,-5-1 3 16,5-1 5-16,-4-6 3 0,1-3 5 0,-7-5 3 16,2 0 0-16,-3-4 1 0,-4-3-1 0,0-4-1 15,0 2-5-15,-2-4-5 0,0 1-3 0,3-1-5 16,-3-2 1-16,3 5-5 0,1 1-14 0,2 0-101 15,0 3-89-15,-2 1 267 0,0 1-96 0,1 2-47 16,-9-2-9-16</inkml:trace>
  <inkml:trace contextRef="#ctx0" brushRef="#br0" timeOffset="212949.22">10538 12449 1031 0,'-3'1'466'0,"2"4"-272"16,1 0-112-16,0-2 40 0,1 2-20 0,0-3-10 15,3-2-2-15,-2 0-15 0,1 0-5 16,3-5-9-16,-3 0-4 0,2-2-6 0,0-2 0 16,0-1 1-16,0 0-2 0,0-3 2 0,-1-1-1 15,-1-3 1-15,-2 2-1 0,1-1-5 0,-4 0-2 0,0-1 7 16,-2 0 0-16,-1 1-11 0,1 4-1 0,-2-1-2 0,-3-3-2 16,-1 3-3-16,0 0-1 0,2 1-11 0,-3 0 1 15,-2 0-2-15,0 2-1 0,1 0-1 0,2 2-4 16,0-1-2-16,0 4-1 0,-2-1-1 15,3 0-4-15,-1 1-1 0,1-2-1 0,1 1-3 16,-2 0 1-16,1 1 1 0,1-1-2 0,3 0 0 16,-4-1 1-16,2 1-1 0,-5-2 0 0,5 1 2 15,-4-2 0-15,-2 2-1 0,-1 1 1 0,0-1-1 16,1 1 0-16,0 3-1 0,2-1 2 0,-4 0-1 16,4 3 0-16,2 0 0 0,0 0 0 0,-2 0 0 15,2 1-1-15,1 0 1 0,1 1-1 0,-1-1 0 16,1 0 1-16,0 0 1 0,0 0-2 0,2-1 0 15,-2-1 1-15,1 0-1 0,1-1 2 0,-3 0-2 16,3 0 0-16,-2-1-2 0,2 0 2 0,-2-1-1 16,2 1 1-16,-1-2 0 0,0 1-1 0,0-1 1 15,1 1 0-15,-1-1 1 0,1 1 0 0,0 0 0 0,2 3 1 16,-3-1-1-16,0-3 0 0,1 3-1 0,0 0 2 16,0-1-2-16,0 1 0 0,-4-2 0 0,2 0 0 15,1 0 1-15,-2-1-1 0,0 3 0 0,-2-3 0 16,1 2 0-16,-3-2 0 0,5 2 1 0,-2 1 0 15,-1-1-1-15,1 4 0 0,0-1 0 0,2 1 1 16,-5 0-1-16,2 4 0 0,0-1-1 0,1 5 0 16,-2-2 1-16,3 1-2 0,-2-1 2 15,4 1-1-15,0 0 1 0,-1 1 0 0,2-1 0 16,-2-1 0-16,2-1 0 0,-1 1 1 0,2-1-2 0,0 1 1 16,-1-1 1-16,1-2 0 0,0 2 0 0,-1-1 0 0,-1 1-1 15,1 0 1-15,-1 0 2 0,1-1-3 16,-2 3 0-16,0-1 1 0,-1 0-1 0,1 1 0 0,-1 3 1 15,0-1-2-15,-1 2 0 0,1-1 0 16,-1 2 1-16,0 0 0 0,2-1 0 0,-1 0-2 16,1-1 2-16,1 1 0 0,1-3 0 0,-1 1 1 15,1-1-1-15,1-1 0 0,0 0 0 0,0-1 1 16,1-1-1-16,1 1-1 0,0-2-1 0,-1-2 2 16,3 1-3-16,0-3 1 0,0 2-2 0,0-1-1 15,1-2-12-15,2 1-9 0,-2-4-21 0,2 1-117 16,1-7-78-16,0 3 180 0,3-7-136 0,-2-6-113 15</inkml:trace>
  <inkml:trace contextRef="#ctx0" brushRef="#br0" timeOffset="213327.98">9493 12002 960 0,'-8'1'501'0,"3"-2"-244"16,1 2-143-16,0 0 66 0,1 0-33 0,1 2-23 16,1 0-13-16,1-1-34 0,-1 4-13 0,0-2-13 15,1 4-7-15,1-2-18 0,2 3-4 0,3 4-1 16,-4-3-3-16,2 5-4 0,3-1-4 0,-1-1-2 0,-1 4 2 15,-2 2-2-15,3-1 1 0,-5-4 0 0,2 3 13 16,-1-2-1-16,-2 0 4 0,1-2 1 0,2-2 3 16,0-2 0-16,-1-1 4 0,3-4-1 0,-2-2-4 15,1 2 0-15,5-7-4 0,0 1 2 0,4 0-5 16,-4-1 0-16,11-1-6 0,-3 0-2 16,5 0-7-16,3 0-3 0,-2-1-18 0,2 4-41 15,-1-2-295-15,1 0 297 0,-3 0-155 0,-8-2-144 16</inkml:trace>
  <inkml:trace contextRef="#ctx0" brushRef="#br0" timeOffset="213899.67">9102 11550 766 0,'-9'1'437'0,"2"-1"-190"0,3 6-119 16,-3-2 66-16,2 2-40 0,0-5-14 0,1 5-17 16,1 1-8-16,3 0-10 0,-1 4-10 0,1 1-26 15,0-2-8-15,4 8-8 0,0 1-9 0,1 4-16 16,2 4-3-16,-2 4-5 0,5-2-4 0,-2-1-8 0,2 2-3 15,-1 1-1-15,1 1-1 0,-2-7-9 0,0-3-14 16,0-4-15-16,-2-2-59 0,-2-8-31 16,1 4-36-16,-3-9-39 0,1-3 120 0,-2 0-104 15,-1-3-22-15</inkml:trace>
  <inkml:trace contextRef="#ctx0" brushRef="#br0" timeOffset="214413.2">9200 11549 1185 0,'-4'-1'565'0,"3"-1"-302"0,1 0-143 0,-3-2 73 16,3 2-69-16,2-1-5 0,-1-2 0 16,3 1-14-16,-2 0-37 0,4-1-11 0,-2 2-14 0,4-1-8 15,0 2-8-15,0-1-4 0,1 1-12 0,1 3 1 16,1 0-5-16,2 2 0 0,0 4-1 0,1 2-1 16,0-2 2-16,2 7-3 0,-1-2 2 0,-2 7 0 15,1-1 3-15,-1 3-2 0,-3 0 1 0,-7 2-2 16,5 0 3-16,-9 3-2 0,1-2 2 0,-4 0-2 15,0 1-1-15,-3 0 0 0,0-1-1 0,-1-3 2 16,-2 0-2-16,-2-3 2 0,0-2-4 0,0-3 2 0,-3-7-1 16,1-3-2-16,-2 2 0 0,4-5-2 15,0-4 1-15,1-2-2 0,0-3 0 0,5-8-3 16,-4 4 2-16,5-1 1 0,1-4 0 0,1 1 0 16,1-1 1-16,2 3 1 0,3 1 4 0,-1 3 3 15,2 2 2-15,3 0-1 0,3 4 9 0,-2 0 3 16,6 2 1-16,-2 2 3 0,4 1 6 0,0 0 0 15,2 6-1-15,1-1 2 0,0 2-6 0,0 3 0 16,-6 0-1-16,4-1-4 0,-5 1-6 0,-6-5 2 0,4 1 0 16,-3 1 1-16,-4-5-3 0,1 0 1 0,0-1-3 15,-2-4 2-15,-2-1-4 0,0 2-2 0,0-4-6 16,-2-1-33-16,0-1-29 0,-3-2-47 0,1-1-71 16,1 0 129-16,0-1-96 0,0-1-43 0</inkml:trace>
  <inkml:trace contextRef="#ctx0" brushRef="#br0" timeOffset="-213817.47">11536 12764 787 0,'-4'-12'344'0,"-2"0"-194"0,3-2-78 0,-2 1 28 15,1-2 1-15,3-1 6 0,-1 1 3 0,1-1-6 16,0 2-11-16,-2 2-1 0,2-1 0 0,1 3 0 16,-1 5-7-16,-1-2-5 0,-2 6-8 0,0 1-6 15,1 6-9-15,0 1-7 0,-1 11-10 0,0-2-5 16,2 8-18-16,0 5-2 0,2 4-3 16,0-1 0-16,0-2-4 0,2 0-2 0,0-1 1 15,0 2-3-15,3-5-1 0,-1-9 0 0,1-6 1 0,2 1 2 16,1-8 2-16,-1 1 3 0,0-9-4 0,2-9 6 15,1-2-1-15,-2-6-1 0,-1-3 3 0,0-9 0 16,2 2-2-16,-2-5 0 0,1 4 1 0,-1-1-2 16,-1-2 2-16,-2 11 0 0,0-2-2 0,1 10 1 15,-2-5-1-15,-3 10 3 0,-1 0 0 0,1 7-1 16,-1 4 0-16,0 4-2 0,-1 5-3 0,1 5 0 16,1 8-2-16,0 7-4 0,0-1-2 0,0 0 0 15,3 7 0-15,4 2 0 0,-2-1 0 0,0-5 1 16,4-3-1-16,-1-8 0 0,-1 2 1 0,2-13 1 15,0 4-2-15,-3-13 2 0,2-10 2 0,-1 0 0 16,1-10 1-16,1-6 2 0,-4-10 3 0,1 0 0 16,-1-8 4-16,-1 1-1 0,-2 2 3 0,0-3 2 15,-2 13-1-15,1-4-1 0,-2 7-2 0,1 0 0 16,0 13-4-16,1 0-1 0,1 3 0 0,-1 6-3 16,5 6 2-16,-5 5-2 0,3 0 0 0,-2 15 0 0,6 5 0 15,-2-1 1-15,-1 3-5 0,3 6 1 0,0 4-1 16,3 7 0-16,3 2-1 0,0 0-1 0,-1-9 0 15,2 2 0-15,0-1 1 0,0-8-1 0,-1-7 0 16,-3-12 0-16,1 1 3 0,-2-11 1 0,-2-3 1 16,-3-11 4-16,0-2-1 0,-4-6 7 0,-1-2-3 15,-4-7 8-15,2 1-1 0,-4-2 1 0,0 0 2 16,-1 2-3-16,1 0-2 0,0 9-2 0,1-3 0 16,2 7-6-16,-2 2-2 0,3 5 0 15,1 1-3-15,0 3 0 0,1 5 0 0,0 5 0 16,2 2-1-16,1 2 0 0,1 6 0 0,2 4 0 0,1 7-1 15,4 8-1-15,-1 1 1 0,0-4 0 0,2 3 1 16,0 0-3-16,-1-2 0 0,0-8 1 0,-1-4 0 16,0-1-1-16,-1-10 0 0,-3-2 0 0,-1-7-7 15,-1 1-7-15,-4-6-20 0,0-1-27 0,-3-7-163 16,1 1 282-16,-6-10-93 0,1 1-37 0,-3-13-3 16</inkml:trace>
  <inkml:trace contextRef="#ctx0" brushRef="#br0" timeOffset="-212732.95">11907 12349 934 0,'1'-14'454'0,"1"3"-243"0,0 0-117 16,-1 4 60-16,0-1-22 0,1 4-9 0,0 2-5 15,-2 0-21-15,1-1-7 0,-1 1-11 0,0-1-5 16,0-1-22-16,0 2-3 0,0-2-7 0,0-1-1 16,0-2-5-16,0 1-3 0,-1-6-2 0,-1 6-1 15,2-2-5-15,-2-3-2 0,-1-2 2 0,0 1 0 16,-1 1-5-16,1 0 0 0,-1 0 2 0,-3-5 2 15,-1 2-1-15,1 0 2 0,-2-2-4 0,0 0 2 16,-1-1-2-16,0-1 1 0,-2 2-3 0,1-1-3 16,0 0-1-16,-1 1-1 0,2 1-1 0,-3 1-4 15,1-2 1-15,0 3-4 0,0-4 0 0,0 4-1 16,0-1-1-16,2 2-2 0,-1 0 0 0,-1-1 0 16,2 1-1-16,-1 2 0 0,2-2 1 0,-2 2-2 15,1-2 0-15,0 4 2 0,0-1 0 0,3 1-1 0,-2 2-1 16,-1-2 2-16,-1 2 1 0,3 0-3 0,-1 0 3 15,0-2-1-15,-4 2-2 0,2-3 1 0,-1 0 1 16,2 0-2-16,-1 0 1 0,1 3 0 0,2-1-1 16,-1 0 0-16,1 1 0 0,-1 0 0 0,2 2 0 15,-3-1 0-15,2 2 0 0,0-1 0 16,2 2 1-16,-2-1 0 0,1 1-1 0,1 1 1 16,-2 0-1-16,1 0 1 0,2-1-1 0,-3 1 1 15,6-2-1-15,-6 2 1 0,3-1 0 0,-1 0-1 0,1 0 1 16,-1 0-1-16,1 0 0 0,-5 1 0 0,2-1 0 0,-1-1 2 15,1 0 0-15,0 1 0 0,-3-1-2 16,0 1 1-16,3 1-1 0,-4 1 0 0,0 0 1 16,2 2-2-16,-4 0-1 0,7 2 1 0,-2 1 1 15,0 0-2-15,1 0 3 0,0-1-1 0,-1 1-2 16,2-2 2-16,-1 2 0 0,2-1 0 0,0-1 0 16,0 0 1-16,0 1-1 0,1-3 0 0,-1 2 0 15,1-1-1-15,-1-1 1 0,1 0 0 0,-2 1 0 16,3-1 1-16,-3-1 0 0,-1 1-1 0,-1 0 1 15,3 0 1-15,-2 1-2 0,0 0 3 0,-2 3-3 16,2-1 0-16,-2 1 0 0,1-2 0 0,-1 2 1 16,0 2 0-16,-1-1 0 0,0 0-1 0,2 3 0 15,-4-1 1-15,2 3 0 0,1-1 1 0,1 1-2 16,-1 1 1-16,1 0-1 0,-3-2 2 0,3 1 1 16,3 1 0-16,-2-3 1 0,-2 0 0 0,4-2 2 15,-2 0 0-15,3 1 0 0,0-3-2 0,-4 0-1 16,1 0-1-16,0-2 1 0,3 2-2 0,-3-1-1 0,8-3 0 15,-3 0-3-15,0 1-2 0,2-1-19 16,1-1-25-16,2 0-41 0,2 0-229 0,3-3 258 16,-3 2-162-16,-5-6-96 0</inkml:trace>
  <inkml:trace contextRef="#ctx0" brushRef="#br0" timeOffset="-212225.85">10250 11560 1046 0,'-6'6'485'0,"-2"-3"-273"16,3 4-118-16,-2-1 53 0,1-1-10 0,3-1-11 15,1 3-1-15,2 0-16 0,0 0-12 0,0 1-13 16,0-1-11-16,2 0-28 0,0 3-7 0,2 4-9 15,-1-2-7-15,0 2-12 0,1 1-3 0,0 0 0 0,2 4-2 16,0-1-3-16,1 2 1 0,0-7-2 0,-2 1 1 16,4-1-1-16,-2-4-6 0,-1-1-19 0,-1-8-84 15,2 1-51-15,-1-3-90 0,-1-8 181 16,-2-7-180-16,-2 1-96 0</inkml:trace>
  <inkml:trace contextRef="#ctx0" brushRef="#br0" timeOffset="-211712.18">10458 11421 820 0,'-10'-10'407'0,"10"6"-210"0,-4-2-109 0,1 2 55 16,3 0-15-16,0 1-7 0,0 0-7 0,-1 3-24 15,0-1-10-15,1 1-8 0,0 0-8 0,1 0-23 16,2 1-8-16,-1-1 2 0,0 3-3 0,1 1-6 0,0-2-4 16,0-1-1-16,0 0 4 0,3-1-1 0,-2 0 2 15,2-1-3-15,0-2 3 0,0-2 1 0,1-1 1 16,2 0 2-16,-3-3-3 0,3 2 0 0,-3-4-2 16,3 3-1-16,-1-2-5 0,-1 2-5 0,1-2-1 15,0 0 0-15,0 6-6 0,0-3 1 0,0 5-3 16,-1-5 0-16,0 4-1 0,1 1 1 0,-1 3 0 15,-1-1-1-15,0 0 2 0,-2 0-1 0,0 1 2 16,0 2-4-16,-2 0 3 0,-2-3-1 0,1 0 0 16,0 3 2-16,1-1-2 0,-2-1 0 0,0-1 0 0,-2 3 2 15,1-1 0-15,0 2 2 0,-2-3 0 0,1 4 3 16,-1-2 2-16,1 2 1 0,-1 1 2 0,0 3 1 16,-2-2 0-16,2 5-1 0,-1 5 0 0,-1 3-4 15,0-1 2-15,-1 14-3 0,1-5-2 0,-1 7 1 16,-1 1 0-16,5 0-3 0,-1 1 0 0,0 0-2 15,0-1-1-15,3-6-1 0,0 0 2 16,0-6-3-16,0-5-2 0,2-1 2 0,-1-1-1 16,1-7-2-16,-1-3-1 0,2-6 1 0,1-1-8 15,0-9-21-15,0 2-31 0,0-4-48 0,2-9 82 16,0-2-52-16,0-4-29 0</inkml:trace>
  <inkml:trace contextRef="#ctx0" brushRef="#br0" timeOffset="-210035.3">13646 5549 317 0,'7'-3'253'15,"-1"1"-62"-15,2-1-90 0,1 0 68 0,0-2-12 16,-1 1-10-16,1 1-13 0,1 1-26 0,-1-1-1 15,1 2-3-15,0 1-2 0,2 1-10 0,-1-1-3 16,2 3-4-16,2 1-2 0,1-1-4 0,0 1-6 16,7 3-9-16,-1-3-5 0,6 0-15 0,3-1-2 15,7-3-2-15,-1-2-5 0,-3 1-8 0,6-10-3 0,9-7 8 16,0 1-1-16,-5 1-1 0,3-7-2 16,3 0-3-16,2-1-2 0,1 5-5 0,2-5 1 0,-16 12-11 15,0 2 0-15,1-1 0 0,-12 8 2 0,-3 1 2 16,-8 4 12-16,0 1 3 0,-6 4 1 0,0 1 4 15,-6 4 3-15,0-2-1 0,-4 4 0 0,-1-3-3 16,-1-1-7-16,0 1-4 0,-2-1-1 0,-2-1-3 16,2-6-1-16,-1 3 1 0,0-3-4 0,0 1 3 15,1 0-3-15,-1-4 1 0,0-4-4 0,0 2 1 16,0 1-4-16,2-3 0 0,-1 1-2 16,-1 1-1-16,2 0-3 0,0 2 0 0,2 0 0 0,-1 0-13 15,-2 2-18-15,0-1-28 0,1 2-40 0,2-1-278 16,1 1 306-16,1 0-175 0,3 6-137 0</inkml:trace>
  <inkml:trace contextRef="#ctx0" brushRef="#br0" timeOffset="-208999.65">13979 5959 901 0,'-11'5'420'0,"1"2"-229"0,1-1-98 0,-2 2 55 15,2-1-8-15,1 3 2 0,0 0 7 0,0-4-26 0,-2 3-7 16,1 0-1-16,1-3-11 0,0 3-31 0,1-3-11 15,0-1-9-15,-2 4-4 0,2 1-5 0,-1-2-9 16,4-2-12-16,-3 5-6 0,2-1-3 0,0-1-2 16,2 0-3-16,3-4-6 0,0 1-2 0,3-1-1 15,1-2 0-15,3-7 1 0,1 2 0 0,4-12 0 16,3 2 2-16,-1-6 2 0,1 0 1 16,5-9 3-16,0 0-1 0,1 1 5 0,1-4 4 15,-2 4-1-15,-1-4 2 0,-3 6-1 0,-4 2-1 0,0 0 2 16,-1 3 1-16,-2 2-5 0,-3 5-2 0,-1 4 1 0,4 6 1 15,-2 7-1-15,-2-3 0 0,1 8-2 0,-6 6 0 16,2 3 2-16,-3 5-1 0,1 4-2 16,-6 1-3-16,1 3 1 0,-2 3-1 0,-5-3 0 0,6 4-1 15,-6-3-2-15,-2-1 0 0,1-3 0 16,1-4 1-16,-3 2-3 0,9-13-1 0,0 4 1 16,0-12 0-16,2 3-1 0,3-16 0 0,2 4-2 15,5-9 0-15,-1-3-1 0,8-6 2 0,-5 1-1 16,2-1 0-16,2-1 0 0,7-6-1 0,-4 0 2 15,0 2 0-15,-1 1 2 0,-3 3-2 0,6-5 1 16,-3 5-1-16,3-3 2 0,-8 12-2 0,0 4 0 16,0-1 0-16,-1 7 0 0,-4 6 1 0,-4 12 1 15,0 0-1-15,-4 10-1 0,1 6 2 0,-7 4-2 16,1 3 2-16,-1 7-2 0,0 1 0 0,-1 1-2 16,1 0 2-16,-1-1 0 0,0-4 0 0,6-5 2 15,-3-4-1-15,5-9 0 0,-1-2-2 0,3-9 2 16,2-10 0-16,-1-4 1 0,4-2-2 0,-2-1 1 0,2-11 1 15,-1-3 0-15,0-1 2 0,-1-1-3 0,2-2 2 16,2 0-1-16,-2-3 0 0,2-1-2 0,-2 0 1 16,4 5 1-16,-2-1-1 0,0-3-1 0,2 3 0 15,-1 5 0-15,0 5 0 0,-1-2 1 16,-3 7-1-16,1 2 1 0,0 10 0 0,-1-2 1 0,-4 17-2 16,-1 1 3-16,-1 4-1 0,1 2-2 15,-6 12 2-15,2-1-1 0,-2 1 1 0,-1 2 0 16,0-5-1-16,3-3 3 0,-1-3 1 0,3-7 3 0,2-6 2 15,-2-3 0-15,3-2 1 0,0-11 0 0,3-7 3 16,-1 1 0-16,2-4-4 0,0-7 0 0,1-6-5 0,2 0 0 16,4-9 0-16,-1 2-1 0,1 4-2 0,-1-4 1 15,1-3 0-15,0 5-1 0,-1 2 1 0,-1 5 2 16,0 1-1-16,-5 6 1 0,-1 3-2 0,-2 10 1 16,1-2 1-16,-4 15-2 0,-2 0 3 0,0 8-3 15,-2-2-1-15,1 12-1 0,-2-4 0 0,4 2-7 16,-1 1-16-16,3-7-19 0,0-1-28 0,3-5-134 15,3-6-115-15,6-7 236 0,0-2-176 16,-2-2-87-16</inkml:trace>
  <inkml:trace contextRef="#ctx0" brushRef="#br0" timeOffset="-208504.16">14558 5984 1210 0,'-4'-8'561'16,"2"2"-309"-16,2 0-137 0,0 3 51 0,0-2-9 0,0 4-3 16,0-1-5-16,0 2-40 0,-1 3-16 0,-1 4-10 15,0 1-14-15,-2 1-29 0,0 2-8 0,4 2-7 0,-4 6-6 16,0 0-3-16,-1 1-2 0,-1 0-9 0,-1 4-2 16,-1 2 3-16,-3-1-3 0,4-1-1 0,-2-3 1 15,1 6-2-15,1-5-1 0,4-5 2 0,2-3-1 16,1 0-3-16,5-11 2 0,2 5 0 0,4-8 0 15,0 0 1-15,5-11 0 0,1 3 0 0,2-5 3 16,1-5 1-16,4 0-2 0,-5-1 2 0,1 0-1 16,2 0 0-16,-3 3 0 0,0 0 1 0,-3 3-1 15,-7 8 0-15,2-2 5 0,-1 0 1 16,-3 3 2-16,-3 4-1 0,-2 1 1 0,-2 6 2 16,-4 2-1-16,2-2-2 0,-4 2-1 0,0 3-5 15,-1 0 0-15,-1 1-4 0,3-5-3 0,-1 0-26 16,2 0-15-16,-1-4-14 0,3-3-21 0,1-3-82 15,0 0-51-15,2-10-88 0,0 4 194 0,4-5-169 16,-2-2-78-16</inkml:trace>
  <inkml:trace contextRef="#ctx0" brushRef="#br0" timeOffset="-208334.71">14798 5897 1753 0,'-7'5'705'15,"3"5"-446"-15,-3-2-139 0,0-4 8 16,5 9-4-16,-1-1 1 0,2 8-10 0,0-3-21 0,1 11-20 16,2-1-17-16,2 12-30 0,0 6-8 0,2 6-6 15,-2-3-15-15,0 0-28 0,2 0-47 0,3 6 61 16,-5-1-37-16,-1-15-24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3:10:39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358 24575,'-5'1'0,"0"0"0,1-1 0,-1 2 0,1-1 0,-1 1 0,-7 5 0,-6 0 0,-38 16 0,2 1 0,0 3 0,-83 57 0,64-38 0,-2-3 0,-83 33 0,138-68 0,2 2 0,0 0 0,-28 21 0,35-23 0,-22 11 0,22-14 0,2 1 0,-18 12 0,24-15 0,0 0 0,-1 0 0,2 0 0,-1 1 0,0-1 0,1 2 0,-1-2 0,1 1 0,0 0 0,-3 8 0,-31 114 0,-23 151 0,42-193 0,-11 87 0,9-49 0,15-88 0,-1 34 0,4-38 0,-9 54 0,-6-11 0,3-21 0,3 1 0,-7 91 0,18 134 0,0-270 0,0-1 0,1-1 0,-1 1 0,1 0 0,0 0 0,1 0 0,0 0 0,0 0 0,6 8 0,3 4 0,27 28 0,-16-19 0,-3-5 0,1-2 0,27 22 0,28 28 0,-8 3 0,76 90 0,-31-42 0,-39-44 0,-30-32 0,2-3 0,2-1 0,2-2 0,1-3 0,84 46 0,-95-63 0,78 28 0,44 1 0,-6 0 0,74 20 0,-156-54 0,102 6 0,78-13 0,-189-8 0,276 10 0,-174 8 0,132 8 0,-228-25 0,0-4 0,70-11 0,-47 3 0,-48 7 0,90-20 0,-126 19 0,0 1 0,-1-1 0,0 0 0,0-1 0,-1 1 0,0-2 0,1 1 0,11-14 0,14-10 0,-31 27 0,137-111 0,-112 87 0,-1 0 0,42-53 0,-37 40 0,3 1 0,62-54 0,-28 29 0,-44 42 0,2 2 0,1 0 0,0 1 0,59-27 0,4-3 0,-83 44 0,14-7 0,0-1 0,-1-1 0,-1-1 0,31-29 0,1-10 0,104-119 0,-150 164 0,1-1 0,-1 1 0,-1-2 0,0 1 0,6-17 0,12-58 0,-18 62 0,2-8 0,-2 0 0,2-60 0,-10-63 0,1 127 0,-2 0 0,0 0 0,-2 1 0,-17-49 0,2 20 0,-36-61 0,45 95 0,-2 0 0,0 1 0,-2 1 0,-24-26 0,-52-66 0,11 13 0,51 64 0,1-1 0,-40-65 0,-315-469 0,288 435 0,80 111 0,7 12 0,0 0 0,2-1 0,0 0 0,0 0 0,0-1 0,-4-15 0,-66-188 0,58 161 0,-43-87 0,57 135 0,1 1 0,-1-1 0,1 1 0,-1 0 0,-1 0 0,1 0 0,-2 2 0,1-1 0,0 0 0,-1 0 0,-13-6 0,8 5 0,-1 0 0,0 1 0,-1 0 0,1 2 0,-27-6 0,-198-8 0,-3 17 0,101 1 0,116 1 0,1 1 0,-1 0 0,-36 10 0,36-6 0,-1-2 0,-47 4 0,3-3 0,1 2 0,-68 19 0,61-13 0,-43 8 0,-137 29 0,231-46 0,-2-1 0,1-2 0,0-1 0,-40-3 0,6 1 0,-237 1 0,289 0 0,0 0 0,-1 2 0,0-2 0,1 2 0,0 0 0,0 1 0,-1-1 0,1 1 0,-7 4 0,-7 6 0,-30 21 0,-7 5 0,32-22 0,17-11 0,1-1 0,0 0 0,-1-1 0,-1 0 0,-10 5 0,12-7 23,0 1 0,1 0-1,-11 7 1,-3 0-1479,13-5-5370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3:10:57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24575,'1'44'0,"9"55"0,-7-80 0,9 25 0,2 10 0,-11-30 0,-2 1 0,-2 45 0,0-20 0,1-40 0,-1 1 0,-5 18 0,-1 20 0,6-31 0,1 1 0,-1 0 0,-5 30 0,2-26 0,2-1 0,0 1 0,1-1 0,4 39 0,-1-52 0,-1 0 0,2 0 0,5 14 0,-5-14 0,0 0 0,0 0 0,1 14 0,-4-21 0,1 0 0,-1 0 0,0 0 0,1 1 0,-1-1 0,0-1 0,1 1 0,0 0 0,0 1 0,0-2 0,0 1 0,0 0 0,2 3 0,-1-4 0,-1-1 0,0 1 0,1 0 0,-1-1 0,1 1 0,-1 0 0,1 0 0,-1-1 0,1 0 0,0 0 0,-1 0 0,1 0 0,-1 0 0,1 0 0,0 0 0,-1 0 0,1 0 0,2-1 0,94-6 0,-43 5 0,-1-4 0,-40 3 0,-1 1 0,1 1 0,0 0 0,0 1 0,17 2 0,59 7 0,178-5 0,-151-5 0,-42 0 0,81 3 0,-68 12 0,-72-11 0,2 1 0,-2 0 0,28 10 0,-23-6 0,28 7 0,121 17 0,-77-16 0,-43-8 0,25 2 0,-1-2 0,77-3 0,226-5 0,-283 7 0,-16-1 0,291-3 0,-213-4 0,-155 1 0,1 0 0,-1 0 0,1 0 0,0 0 0,-1 0 0,0 0 0,1-1 0,0 1 0,0-1 0,-1 1 0,0 0 0,1-1 0,-1 0 0,1 1 0,-1-1 0,1 0 0,-2 0 0,2 0 0,-1 0 0,1 0 0,1-2 0,-3 1 0,1 0 0,0-1 0,0 1 0,-1 0 0,0 0 0,0 0 0,0 0 0,1-1 0,-1 0 0,-1 1 0,1 0 0,0 0 0,0 0 0,-1 0 0,-1-4 0,-53-162 0,21 75 0,21 54 0,4 17 0,2-1 0,0 0 0,-4-29 0,6 19 0,-3 0 0,-2 1 0,-18-46 0,22 62 0,2-1 0,0 0 0,1 1 0,0-1 0,2 0 0,0 0 0,1 0 0,2-29 0,0 40 0,-1-1 0,1 1 0,1-1 0,-1 1 0,1 0 0,4-8 0,8-19 0,-11 17 0,-1 0 0,-1-1 0,-1 1 0,1 0 0,-2 0 0,-2-17 0,1-8 0,1 39 0,0 1 0,0-1 0,0 0 0,0 1 0,-1 0 0,1-2 0,0 2 0,-1-1 0,1 1 0,0 0 0,-1-1 0,0 0 0,0 0 0,1 1 0,-2 0 0,2 0 0,-1-1 0,-1 1 0,2 0 0,-2 0 0,2-1 0,-2 2 0,-1-3 0,0 2 0,-1 0 0,0-1 0,1 1 0,-2 0 0,2 0 0,-1 0 0,0 1 0,0 0 0,-4 0 0,-197 0 0,-69-3 0,226 0 0,-1 2 0,1 3 0,-93 14 0,98-11 0,-1-2 0,-86-6 0,117 3 0,-74-7 0,-43 0 0,-331 7 0,349-7 0,8-1 0,-158 9 0,252-2 0,0 1 0,-1-2 0,-9-2 0,9 1 0,0 1 0,-15-1 0,3 3 0,-1 1 0,1 2 0,-25 5 0,-14-3 0,46-5 0,1 2 0,1-1 0,-21 5 0,-10 4 0,-1-2 0,-68 3 0,67-7 0,10 4-1365,28-6-5461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3T15:31:39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8539 1018 0,'-7'0'420'0,"3"0"-274"0,-2-2-89 0,2 1 17 15,0 0 5-15,2 1 0 0,0 0 1 16,1 0-15-16,1 4-8 0,1 2-6 0,-1-1-7 16,2 3-18-16,2 2-5 0,1 2-4 0,3 6-7 15,3 5-3-15,-1-3-2 0,3 4-2 0,4 7-1 16,2 0-2-16,4 6 0 0,4 1 0 0,-2 0-1 16,4 3 0-16,1 1 1 0,-1 8-1 0,-1 5 0 15,1-7 2-15,-9 12 0 0,3-4 0 0,-3 4 1 16,0 1 1-16,-5 3-3 0,-1-1 0 0,-1 0 4 15,-1 4-1-15,0 0-2 0,2-2 0 0,-2 8 1 16,0-6-1-16,2 6 1 0,-1-2 1 0,-1-13-2 0,0 6-1 16,2 5 2-16,-1 2-1 0,0-9-1 0,1-4 1 15,-1 3 2-15,3 8-1 0,2-1-1 0,0 1 1 16,-4-5-2-16,0 8 5 0,1-2-3 0,-2 3 1 16,1-1 1-16,-5-2 0 0,-1 4-2 0,-3-2 2 15,1-1 3-15,-1 0-3 0,1 1 2 0,-1-4-3 16,-4 0 1-16,4 5 1 0,-1-5 1 0,-2 3-2 15,2 0-1-15,-3-4 1 0,1 3 0 16,0 1 2-16,3 1 1 0,-4-15 3 0,2 2 2 0,3 9 4 16,-3-3 1-16,1-7-1 0,2 0 0 0,2-1 1 0,-2 8-3 15,1-3-5-15,1 0-2 0,-3-8-3 0,4 8-1 16,0 0 0-16,-2 0 0 0,2-1 2 16,-1-1 8-16,1 1 1 0,-2-3 4 0,3 2 0 15,-2-1 8-15,0 0 2 0,0-1 0 0,0-3-3 0,0 1-5 16,0 1-1-16,-2-2-5 0,1 0 0 0,2-2-6 15,-3 1-3-15,3-3-2 0,0 4 0 16,0-5 1-16,1 0 1 0,0-5 0 0,1-2 0 16,-2-5 0-16,1-9-1 0,1 3 0 0,-2 0-1 15,-2-9-3-15,0-3-1 0,-1-5 1 0,1 2-2 16,-3-9-4-16,2 4-6 0,-5-9-10 0,-1 0-36 16,2-1-22-16,-3-2-33 0,-2-5-47 0,-7-9 105 15,1 2-84-15,-4-7-23 0</inkml:trace>
  <inkml:trace contextRef="#ctx0" brushRef="#br0" timeOffset="748.41">2924 8133 1154 0,'3'-6'436'16,"-1"5"-291"-16,-7-1-83 0,-1 0 7 0,-1 2 15 15,3-3 6-15,-5 3-2 0,0 3 0 0,-2 1-25 16,1-1-7-16,-3 5-8 0,0 0-10 0,-3 3-20 15,1 2-6-15,-2 8-1 0,1 0-3 0,-3 3-6 16,0 7 1-16,-1 2-1 0,-1 2 1 0,4 0 1 0,-2 1-2 16,-4 6 5-16,1 3 4 0,-1-6 1 0,0 2 3 15,-2 2 2-15,-3 7 4 0,-1 5-1 0,1-3 4 16,4-7-4-16,-6 6 3 0,5 2-2 0,1-4-1 16,0 5-2-16,0 1-4 0,-1-3 2 15,1 6-2-15,0-2 0 0,-1 8-6 0,1-2 1 16,-3 6-3-16,1 0 1 0,-2 5-1 0,0 0-2 15,-5 6 0-15,2 3-1 0,-2 2 1 0,-1 2-1 16,2 1-2-16,-2 0 1 0,5-10 0 0,4 5-1 0,-7 11-1 16,3 0 2-16,4-15 2 0,0 4 4 0,-2 0 2 0,-4 15 3 15,-1-1 2-15,0 0 0 0,6-10 1 0,-10 15 1 16,3 0-4-16,1 0-3 0,0 2 1 0,1 4-11 16,-2 1-3-16,0 2 2 0,-2 7-1 15,2 5 2-15,-1 0 6 0,-3 9 3 0,-3 0 2 16,-2 1 17-16,2 2 2 0,-2 7 0 0,1-2 2 15,-2-1 6-15,-2 0-2 0,5 4 0 0,4-1-3 16,1-2-2-16,2-2-3 0,4-8-1 0,1 1-1 16,6-19-10-16,1-13-3 0,-2 10 0 0,1-2 0 15,5-21-5-15,-2-8 1 0,5-10 0 0,-4 5-1 16,9-19 0-16,-3 8-2 0,6-22-11 0,1-4-71 16,1 0-70-16,0-8-122 0,2-2 204 0,-5-3-179 15,-1-3-109-15</inkml:trace>
  <inkml:trace contextRef="#ctx0" brushRef="#br0" timeOffset="143927.85">14412 5560 687 0,'-2'-14'327'0,"-3"3"-177"0,-3 2-68 16,-1 1 50-16,-1 1-53 0,0 3 5 0,-1 0 12 15,0-1-5-15,0 2-5 0,0-1-7 0,-1 4-21 16,0 1-5-16,2 4-6 0,-2-2 0 0,0 3-8 16,-1 2-4-16,1-1-4 0,0 3 0 0,0-2-6 15,0 0-4-15,0 2 0 0,0 0-3 0,0-1-8 0,3 1-2 16,0 0-3-16,-1 0-1 0,5-1-3 0,-3 1 1 16,8-4-3-16,-2-4-2 0,2 3 0 15,3-5-1-15,4-1 2 0,1-6-3 0,3-1 3 16,2-4-1-16,0-3 0 0,4-4 2 0,1 3 1 0,2-6-1 15,0-2-1-15,1 2 2 0,0-2 0 16,-4 2 0-16,0 0 3 0,-3 5 8 0,-1 1 3 16,-6 7 5-16,0 4 2 0,-7 3 10 0,-5 9 3 15,-7 12 3-15,1-2 0 0,-2 0-5 0,-5 14-3 0,-4 7-2 16,0-1-1-16,1-1-11 0,0 4-2 0,4-4-4 16,-4 5-1-16,4-8-3 0,-2 6-1 0,14-19-4 0,3-4 0 15,0 0 0-15,8-13-2 0,4-8 1 16,9-13 0-16,0 1 0 0,6-14 0 0,3-4 1 0,3-8 2 15,1 0-1-15,6-4 0 0,-2 0 1 16,-2 0-1-16,4-2 0 0,-13 8 2 0,3 0-1 16,-6 8 2-16,-8 1 5 0,-5 10 5 0,0 3 1 15,-5 5 1-15,-8 14 3 0,-5 9 8 16,3 1 4-16,-4 5-2 0,-5 10-2 0,-3 5-5 0,-5 7 1 16,-4 14 2-16,1-2-4 0,3-4-9 0,-3 10-2 15,1 0-3-15,3 2-1 0,7-6 1 0,4-6-4 16,2-1-3-16,7-7-1 0,3-10 0 0,9-15-1 15,-1-1 2-15,6-13 0 0,4-9 0 0,4-12 2 16,0 2 3-16,3-15 0 0,-3 2 0 0,-3-6 2 16,4 0-2-16,-8 3 2 0,1 0-1 0,-7 1 0 15,-2 2-2-15,-4 4 0 0,0 1 2 0,1 6-1 0,-5 13 3 16,-6 4 4-16,-1-3 1 0,4 9 2 0,-5 9 4 16,-7 4 0-16,-1 9 3 0,-6 10-2 0,0-3-1 15,3 4-6-15,3 7-2 0,-7 2 1 0,9 2-5 16,2-5-2-16,7-5-8 0,0 1-13 0,5-7-17 15,5-9-20-15,7-13-70 0,-1 3-50 16,14-21-70-16,-3 3 162 0,8-14-162 0,-3 1-67 16</inkml:trace>
  <inkml:trace contextRef="#ctx0" brushRef="#br0" timeOffset="144606.24">14227 4424 844 0,'-14'12'390'0,"-1"-1"-197"0,3-3-96 15,2 2 38-15,4-2-3 0,-3-1 4 0,9-3-1 16,0 1-7-16,1-3-23 0,5-1-6 16,0-1-9-16,3 2-4 0,-2-2-22 0,4-2-8 0,2-3 3 15,-1-1-8-15,2 2-14 0,3-4-7 0,2 1-1 0,1-7-2 16,7-1-6-16,-3-1 0 0,5 0-11 0,1-2-1 15,-4-2-1-15,5 1 0 0,-3 3-1 0,-2-3-1 16,0 1-2-16,-6 4 0 0,-1 1 1 0,-7 1 2 16,5 2-2-16,-9-2 1 0,0 4-1 0,-4 4 0 15,-1-2 1-15,-6 9-3 0,0-2 2 16,-3 8 0-16,0-2 2 0,-5 5-1 0,1 4 2 16,-3 6-1-16,0 3 0 0,0 7 4 0,-1 2-2 15,3-4-2-15,1 9-1 0,-3 4 0 0,3-3-1 16,4-4-2-16,0-3 2 0,2-5-1 0,-3 3 1 15,2-9-3-15,0 5 4 0,5-12-3 0,1 2 2 16,-4-2 1-16,3-3-3 0,2-2 1 0,-1-4-1 16,3 2 1-16,-3-5-2 0,2 1 1 0,-3-3-1 15,1 0-6-15,-4-2-4 0,1 1-9 0,-2-2-33 16,3 1-13-16,-4-1-17 0,-2 1-19 0,-1-1-61 16,2 2-25-16,0 0-34 0,-3 0-48 0,1 2 173 15,-1 2-114-15,-2 4-21 0</inkml:trace>
  <inkml:trace contextRef="#ctx0" brushRef="#br0" timeOffset="144984.47">14073 4957 770 0,'-22'-3'441'0,"1"1"-181"0,9 2-125 15,-1-2 97-15,4 1-95 0,1 1 5 0,0 2-3 16,4-1-10-16,3 2-14 0,-3-1-39 0,6 0-7 0,7-1 7 15,1 3-5-15,0-4-16 0,6 1-4 0,1 2-2 0,6-5 5 16,10-1-2-16,-2 2-1 0,2-3-15 0,14-8-2 16,2 4-1-16,9-7-3 0,1 1-5 0,4 0-10 15,-1 1-2-15,5-2-4 0,0 1-1 16,-3 6-2-16,-1-2-3 0,-8 4 1 0,1 1-1 0,-6 2 0 16,5-1 1-16,-17 2 0 0,2 2 0 15,-12-2 2-15,-4 2 1 0,-6 4 1 0,-4-3 4 0,-5 1 8 16,-9 2 2-16,-1 1 1 0,-2-2 3 15,-3 2-2-15,-8 1 0 0,-1 2 2 0,1-1-3 16,1-1-10-16,-2 2-1 0,2-2-3 0,0 2-3 16,4-1 0-16,-1 0-1 0,4-2-5 0,0 0 0 15,1 0-3-15,0-3-11 0,3-1-15 0,0 0-60 16,2 0-43-16,0-1-60 0,0-1-96 0,10-3 195 16,-4 1-150-16,1-2-51 0</inkml:trace>
  <inkml:trace contextRef="#ctx0" brushRef="#br0" timeOffset="149347.32">11298 5503 720 0,'-7'3'401'16,"5"-1"-193"-16,0 1-108 0,1-3 26 0,-1 0 10 16,2 1-6-16,0-2-7 0,4-1-8 0,-2 0-29 15,1-1-10-15,2 1-5 0,-1 1-8 0,1 1-16 16,0-1-5-16,-2 1-6 0,-2-2-5 0,1 2-12 16,2 1-2-16,0 1-2 0,-4-1-4 0,2 1-2 15,0 2-1-15,-2-1-2 0,0 1-2 0,-2 2 0 16,-2-1 1-16,0 3-1 0,1-1 0 0,-3-1 0 0,2 4 1 15,-4 1 5-15,2 0 4 0,-2 0 1 0,0 2 0 16,-3-5 1-16,-1 8 5 0,-4-2-1 0,1 0 2 16,0 0-7-16,-3 1 1 0,0 2-2 0,2 1-1 15,1 1-3-15,1 0-3 0,-2 1 0 0,3 0-3 16,1-3 2-16,2 1-3 0,-1-1-1 0,2-1 0 16,-1 2 2-16,-1-3-3 0,2-1 2 0,-2 2 1 15,0-2-1-15,0-2 0 0,0 0 3 16,0 3 1-16,-2-4 1 0,1 1 6 0,0-1 2 0,-3 0-1 15,5 0 1-15,-2-1 0 0,-6 1-2 0,0 1 2 16,1 1-1-16,3-3-6 0,-4 3-1 0,-2-2-1 0,-5 6 0 16,2-2 0-16,0 0 1 0,3-1-3 0,-5 3 0 15,1 2 1-15,2 2-2 0,1-1 2 0,0 0-3 16,-1-1 1-16,2 1-1 0,-1 1 1 0,3-4 0 16,-2 0 0-16,2-1 2 0,-1 0-2 0,2-3 8 15,0 2 0-15,1-4 3 0,1 2-1 0,-1-2 2 16,-1-4 1-16,0 4-3 0,-1-2 3 15,2-1-6-15,-1 1-3 0,-2 1-3 0,-2 1 1 16,4 0-3-16,-1 0 1 0,0 0-2 0,-2 3-1 16,2 1 0-16,-2 1 2 0,3-4 0 0,-3 1-1 15,-1 0-1-15,2-2 1 0,-2 3 1 0,-1-2 1 16,0-1-2-16,-3 2 1 0,-1-1 0 0,-3-2 0 16,-1 3 3-16,-3-2-4 0,0 4 2 0,1-5 0 15,-2 1 0-15,0 2 0 0,0 0 1 0,-1-1 0 16,3 0-2-16,-4-3 2 0,1-1-2 0,-5 2 1 15,1-2-1-15,-7 3 0 0,3-3-1 0,5-1 1 0,0 5-2 16,-8 0 2-16,1 0-1 0,3 2-2 0,5-2 2 16,-4 0 0-16,-8 4-1 0,-6-1 0 0,1 0 1 15,9-3-2-15,-10 5 1 0,3-2 2 0,0 1-3 16,-1-3 2-16,3 2 1 0,0 0-1 0,-2-1 1 16,-1 3-1-16,3-6-1 0,-2 2 2 0,3-1 0 15,1 1-1-15,-2-2 0 0,3 0 2 16,-4-4 0-16,2-1-1 0,1 2 2 0,-4-2-1 15,4 0-3-15,-1 1 2 0,1-2-2 0,2 3 0 16,3-1-1-16,2-2 0 0,4 1 0 0,-5-5 0 0,-7 3 0 16,6 0 0-16,4-2 0 0,-5 0 1 0,3 0 0 0,-7 2 0 15,6-2 1-15,-1 1-1 0,6-3 0 0,-10 0 2 16,2 0 0-16,-3-1-2 0,5 1 0 0,-3 0 5 16,1-2-3-16,1 2 3 0,2-1-1 0,-1-3 0 15,2 3 1-15,-2-5 1 0,-2 1-1 16,2 1-4-16,-1-1 4 0,2 4-2 0,-2-4-1 0,1 3 0 15,1-1-1-15,3 2-1 0,0-1 1 16,-2-2 0-16,-1 0-1 0,-5-2-1 0,3 1 1 16,4 0 0-16,2 0-1 0,-7 3 1 0,-1-3-1 15,7 0 1-15,6 4 0 0,-2-3-1 0,-4 2 0 16,-2-5 0-16,-1 1 1 0,5-1-1 0,-4 1 0 16,1 1 0-16,-1 1 0 0,2 0 0 0,2 0 2 15,-1-1-2-15,3 2 1 0,0 0 0 0,0-1 0 16,0 0-1-16,-9 2 1 0,6 0-1 0,-3 1-1 15,-1-1 1-15,2 2 0 0,1 1-2 0,-5 1 2 16,7 1 0-16,0 0 0 0,0 0 0 0,9 0 0 0,2 1-1 16,-10 1 0-16,1-2 1 0,6-1 1 0,1 0-1 15,1 0 0-15,-4 3 1 0,-1-2-1 0,-1-1 0 16,11 0 0-16,-3 2 0 0,-1 2 0 0,5 0 0 16,0 0 1-16,-1 0-1 0,2 2-1 0,-2-1 1 15,-1 1 0-15,-1 1-1 0,2-2 1 0,-5 0 0 16,3 1-1-16,-2 0 1 0,-1-2 0 0,0 5 0 15,0-1 0-15,1 1 0 0,0-1-1 16,4 2 0-16,-2 2 1 0,2-3 0 0,3 1 0 16,1-1-3-16,-1 0 3 0,3-1 0 0,2-2 0 0,-2 1-2 15,-3-2 0-15,6 1 1 0,-2-3 1 0,3 1 0 0,-1 4-1 16,2 0-2-16,-2-2 2 0,2-1 0 0,2 4 0 16,0 0 0-16,-2 1 0 0,-1-1 1 0,-1 1-2 15,1-1 2-15,-1 3 0 0,-2-1-1 16,1-1 0-16,-1 0 1 0,1 5 0 0,1-1-1 15,0-3 1-15,-2 2 0 0,2 0-2 0,1 1 2 16,1 1 0-16,-1-4 0 0,2 4-3 0,0 1 4 16,-1-1 0-16,2 3-1 0,1 1-1 0,-2-2 1 15,4-2 0-15,-3-1 1 0,-1 5 0 0,-1-3-1 16,3-2 0-16,-1 0 1 0,1 0 0 0,-3 4 1 16,0-2-2-16,0 1 0 0,1-4 0 0,1 5 2 15,-1 0-2-15,0 1 1 0,3-1-1 0,-1-1 0 16,-1 2 0-16,1-1 1 0,2 2-1 0,-2-5 0 15,1 3 1-15,-3-2 0 0,-1-3 1 0,3 3 0 16,1-2 0-16,-3 0 0 0,-1-4 0 0,2 5 0 16,1-2-2-16,-4 0 3 0,2 3-2 0,1-4 1 0,1 2-2 15,-2 1 1-15,1 4 0 0,-1-6 0 0,3 0 1 16,1 1-2-16,-2-1 0 0,2 0 0 0,0 1 0 16,2-6 2-16,0 4-1 0,-1-4 0 0,2-1-1 15,-1 0 0-15,2-3 1 0,-2 2-1 0,1-1 1 16,1 3-1-16,0-8 0 0,-2 5 0 0,3-2-1 15,-1-1 1-15,0 1 0 0,1-2 0 16,-1-1-1-16,-1-1-4 0,0 4-25 0,1-4-14 0,-3 0-22 16,2 0-22-16,-2 0-88 0,-2-1-46 0,0-1-73 15,1 0-135-15,0-1 290 0,5 0-196 0,-2-11-138 16</inkml:trace>
  <inkml:trace contextRef="#ctx0" brushRef="#br0" timeOffset="149637.37">3100 8547 890 0,'-5'0'400'0,"-4"-1"-224"0,8-3-87 15,1-1 18-15,3-1-5 0,0 1-1 0,0 0-14 16,3-3-6-16,-1 1 8 0,2 3-4 16,-3-2-17-16,1 3-1 0,0 0 0 0,0 1 6 15,-2 3 1-15,2 0-5 0,-2 3-14 0,1 3 1 16,-2 2-4-16,1 2-4 0,0 5-3 0,-1 2-12 15,0 1-6-15,0 4 0 0,2 1-5 0,-1 0-6 16,0 2-1-16,2-2-1 0,1-1-1 0,1 0 4 16,1-1 0-16,0-6-1 0,1-2 2 0,3-3 4 15,-1 0 1-15,4-11 4 0,-2 1 1 0,1-4 3 16,2-5-1-16,-1-3-2 0,-1 1 0 0,0-2-6 0,-2-2-3 16,0-5-2-16,0 4-4 0,-2-1-7 0,-2 0-1 15,0 3-4-15,0-3-56 0,1 4-48 0,0-1-72 16,-5 2-145-16</inkml:trace>
  <inkml:trace contextRef="#ctx0" brushRef="#br0" timeOffset="155654.2">6789 9680 1062 0,'-12'-1'337'0,"3"4"-256"0,-1 4-58 0,-4 3 16 16,-2 8-12-16,-1-4 0 0,-4 0 1 0,-4 10 2 16,2 1 3-16,-8 1 4 0,2 1-5 0,0 4-6 15,0-1-5-15,2 3-1 0,3 3-2 0,3-2 0 16,-1-2-1-16,9-3-3 0,-3 1-1 0,6-7-4 15,-1 2 1-15,11-14-3 0,-1 1 1 0,6-8-3 16,6-4-1-16,8-11-3 0,4-3-1 0,11-9 1 16,9-8 0-16,10-13 0 0,-2 0 0 0,0 3-1 0,6-13-2 15,12-5 14-15,4 0 6 0,-12 4 1 0,3 6 2 16,-8 4 1-16,5-1 3 0,-12 16 4 16,9-8 2-16,-26 26-16 0,-10 5-2 0,-2 2-4 15,-12 14 0-15,-8 10-1 0,-16 18-2 0,-1-2-3 16,-12 16 2-16,-11 5 1 0,-13 10 19 0,3-3 10 15,-17 15 8-15,6-4 5 0,-3 2 8 0,-6 1 1 16,11-10-2-16,-1 3 2 0,14-11-23 0,1-6-10 16,16-15-13-16,0-1-9 0,5-10-8 0,24-23-3 0,10-3-5 15,1-3-2-15,6-9 2 0,10-11 0 0,10-8 3 16,7-11 2-16,12-17-2 0,-2 4 3 0,3-1 4 16,15-11-1-16,-2-3 1 0,5-1 2 0,-7 4 2 15,-6 6-12-15,6 3-2 0,-15 4-3 0,-10 13 2 16,-17 18 4-16,-1 0-1 0,-15 19 0 0,-7 9 0 15,-17 21 14-15,3-4 10 0,-25 32 3 0,3-6 7 16,-15 12 17-16,3 2 10 0,-23 14 6 0,5 1 4 16,-3 2 8-16,-9 3-3 0,7-2-2 0,-6-1-8 15,11-8-19-15,7-7-9 0,-2 6-9 0,1-4-5 16,12-13-11-16,6-6-1 0,7-11-4 0,5 2-10 16,18-22-5-16,-6 9-3 0,15-19-1 0,9-7-5 15,4-3 0-15,8-10 1 0,16-14-2 0,14-12 10 16,-2-1 6-16,20-16 2 0,0-4 4 0,23-13 5 15,-6 0 2-15,13-7 1 0,-7 1 2 0,4 5 3 16,5-4-2-16,-19 24-2 0,2-6-3 0,-19 17-2 16,-9 16 0-16,-18 14 3 0,2 1-1 0,-18 10 2 0,-21 19 2 15,-11 14 4-15,1 2 6 0,-8 4 1 16,-11 15 2-16,-12 4 3 0,-10 17 4 0,-14 14-2 16,3-1 0-16,7-9-3 0,-18 10-1 0,3 0-2 0,2-2-5 15,7-5-3-15,5-11-6 0,1 0-1 0,4-10-3 16,13-15-2-16,15-15-13 0,0 1-4 15,13-19 0-15,9-8-1 0,12-17-3 0,-2-2 3 16,22-24-3-16,2 5 3 0,13-12 11 0,-3-2 4 16,17-15 0-16,-5 3 1 0,10-3 3 0,2-4 2 15,2 11 2-15,-4-2 0 0,-11 6 5 0,-13 20-3 0,0 0 4 16,2-1 1-16,-11 15 2 0,-19 9-1 0,-8 9 0 16,-5 4 8-16,-12 20 0 0,5-6 3 0,-15 16 0 15,-14 12 0-15,1 2 1 0,-12 12-3 0,3 1 0 16,-4 5-7-16,-3 3-1 0,3 0-3 0,-1-2-1 15,1-2-3-15,3-2 0 0,-2-5-1 0,1-6 0 16,9-9-1-16,-7 4-1 0,19-25-6 0,-3 2-3 16,14-16-7-16,-2 5-2 0,25-32-1 0,-2 2-1 15,19-15-1-15,8-11 1 0,14-10 5 0,-4-1 2 16,3 2 7-16,6-10 0 0,17-6 3 0,1-2 2 16,-15 11 1-16,5 0 1 0,-8 6 1 0,2-1 0 15,-13 17 2-15,11-7-1 0,-30 28 1 0,-7 6 1 16,-2 3-1-16,-15 18 0 0,-10 14-1 0,-16 20 6 15,-3 1 3-15,-16 20 6 0,-5 7 2 0,-9 15 3 16,-2-2-2-16,-5 14 1 0,-2-4 1 0,-6 3-5 16,5 3-3-16,0-7-4 0,2 2-5 0,6-10-4 15,-3-2 2-15,12-18-3 0,-1 1 0 0,17-16-4 16,5-12-8-16,14-16-6 0,0-3-2 0,5-9-1 16,16-23-2-16,11-8-2 0,0-1-2 0,4-6 4 0,8-11 7 15,8-4 4-15,13-13 1 0,18-10 1 0,-6 2 3 16,-1 4 4-16,11-11 1 0,2 0 2 15,3 0 1-15,-2 5 1 0,-8 12 5 0,-2-1 2 16,-6 11-2-16,-15 9 1 0,-10 18 3 0,6-6 0 16,-35 33 0-16,5 0-1 0,-17 19 2 0,-1-6-4 15,-26 35 2-15,4-3 2 0,-14 15 0 0,-8 12 0 16,-1 6 2-16,-1 0 1 0,2-8-2 0,-8 3-1 0,-5 14 2 16,1-2-2-16,11-16-5 0,-5-3-2 0,10-9-2 15,-8 5-2-15,23-17-2 0,-8 9 0 0,22-28-4 16,2-7-7-16,-1 0-7 0,11-13-3 0,5-10 0 15,10-11-4-15,0-4-1 0,10-12 1 0,8-7-1 16,11-14 8-16,6 0 4 0,9-11 4 0,9-3 1 16,7-4 6-16,-1-3 1 0,5-1 0 0,-2 3 2 15,4 3 1-15,-2-3 4 0,-7 20 0 0,-5-2 0 16,-9 10 3-16,0 9 2 0,-18 11 1 0,-1 3 1 16,-9 8 2-16,-20 16 0 0,-5 10 2 0,-4 3-2 15,-6 4-1-15,-10 14-1 0,-9 5-1 0,-6 14 2 16,-14 13-1-16,1-3 0 0,7-5-2 0,-3 14 0 15,-6-1-2-15,10-1 1 0,-7-7-4 0,9-12-3 16,3 2-3-16,0-11-2 0,11-12-8 0,6-18-19 16,-2 6-6-16,25-29-4 0,0 0-2 0,17-15-3 15,-6 2 1-15,22-26-1 0,-5 4 6 0,6-11 20 16,9-10 6-16,2-1 2 0,1-4 5 0,-1-2 6 16,4-2 1-16,0 9 4 0,-2-1 2 0,-4 6 2 0,-11 14 1 15,3 2 5-15,-1 3 4 0,-10 11 2 0,-11 10 1 16,-6 7 3-16,-3 9 8 0,-11 25-2 0,2-7 3 15,-13 15-4-15,-12 16-1 0,2 2-3 16,-12 14-4-16,0 3-4 0,0 3-6 0,-4 0 0 0,1 3-4 16,5-6-3-16,9-9-3 0,-3 4-1 15,18-20 0-15,-5-1-2 0,9-13-12 0,-1 4-4 16,11-27-4-16,-2 0 1 0,8-14-2 0,1-11-1 16,9-14-2-16,1 2 2 0,3-18 9 0,9-8 5 15,7-7 1-15,3 2 2 0,-5 2 3 0,9-5 2 0,-2-3 2 16,2 0 1-16,-3 10 2 0,-8 6 2 0,-4 7 1 15,-2 1 4-15,-14 18 2 0,6-8 1 0,-13 24 1 16,-5 7 1-16,-2 5 2 0,-8 13 1 0,-4 10 2 16,-6 15 1-16,0 1 0 0,-6 15 1 0,-3 1-1 15,-4 7-2-15,2 2-3 0,-3 0-2 0,4-3-5 16,4-7-8-16,-4 5-1 0,19-23-8 0,-4 2-4 16,11-15-7-16,8-11-3 0,11-16-1 0,4-2 1 15,-1-5 2-15,17-24-2 0,4-15 4 0,1 3 2 16,2-1 8-16,0-14 2 0,3-3 0 0,9-9 4 15,2-3-2-15,1-3 4 0,-12 16 0 0,5-3 3 16,-1-2 0-16,-6 10 1 0,-5 10 2 0,-16 17 2 16,0-1 1-16,-12 16 2 0,-4 10 4 0,-9 29 8 15,0-9 1-15,-17 44 2 0,3-9-2 0,-6 20-1 16,2-1-1-16,-9 17-2 0,1 1-4 0,1-1-10 16,-3-1 0-16,7-7-4 0,0-3 1 0,6-12-7 15,6-6-3-15,8-23-7 0,5 3-2 0,0-13-2 16,20-31-3-16,8-13-4 0,-6-2-1 0,5-10 2 0,6-17 4 15,1-9 4-15,3-16 0 0,-3-17 4 0,3 3 2 16,-13 9 5-16,5-10 2 0,-4 0 3 0,-5 5 3 16,-6 8 0-16,-7 11 13 0,0 1 5 15,-8 11 8-15,-2 12 4 0,-7 16 8 0,1-5 0 16,-11 31-2-16,4-1 0 0,-3 20-10 0,-1-4-6 16,0 31-8-16,-2-6-6 0,0 11-6 0,1 8-3 15,3 5 0-15,-6-3 0 0,2 1 1 0,-1-1-1 16,2-9 1-16,-2 1 2 0,2-8-2 0,4-22 1 0,-5-4-3 15,6 3-5-15,1-14-4 0,2-14 0 0,-4-6-2 16,3-13-4-16,-1-19-3 0,0 8 2 0,-1-14 3 16,-4-12 2-16,-2-3 2 0,-1-7 0 0,-3 3 1 15,-4-5 0-15,-1 1 2 0,-1 2-2 0,-6 9 1 16,-6 12 3-16,4-8-1 0,-12 36 1 0,6-7 2 16,-1 25 4-16,-5-4 5 0,11 40-1 0,-5-7 3 15,7 20 1-15,4 12 1 0,4 10 2 0,1 3-1 16,5-8-1-16,4 7-1 0,-1 8 5 0,-3-1-3 15,10-11-1-15,-2-6 1 0,2-13 0 0,1 1 0 16,5-22-2-16,-3 10 2 0,6-29-2 0,3-6 1 16,-5-6-1-16,6-10 0 0,-6-8 0 0,-4-12 0 15,0-3 0-15,-5-10-1 0,-3-4-3 0,-7-11 1 16,-2 3-2-16,-2-7 0 0,-5 0-2 0,-3 2-9 16,-1-4-6-16,-6 14-2 0,-1 2-1 0,-1 13-9 15,-2-8-2-15,5 40-6 0,0-4-4 0,5 18 1 16,1 16 3-16,11 16 0 0,1 5 1 0,6-2 5 0,15 22 1 15,6 15-15-15,2 0-39 0,5-6-68 0,11 7 115 16,6-7-69-16,13 2-65 0</inkml:trace>
  <inkml:trace contextRef="#ctx0" brushRef="#br0" timeOffset="-179053.37">12090 6408 564 0,'4'-11'353'0,"-1"1"-145"16,4-1-94-16,-3-3 46 0,2-1 4 0,-2-4-9 15,3 2-6-15,-2 0-42 0,1-3-1 0,-4-1-13 16,5 2-12-16,-3 1-10 0,2 2-12 0,-1 2-3 15,1 2-7-15,-8 1-4 0,2 5-14 0,3 1-2 16,-2 3-4-16,0 2-2 0,-3 10-9 0,-2-4-4 16,0 18-2-16,1-2-4 0,-3 9-3 15,-2-1 0-15,1 16 1 0,-1-2-1 0,-2 7 1 16,1 4 1-16,3-2-2 0,-1 0 2 0,0-5 1 0,4-7-2 0,0 0-2 16,-2-1 0-16,4-9-4 0,0-8-2 0,0-5-5 15,1-1-8-15,0-13-2 0,1 5-2 0,0-10-3 16,3-4-13-16,-3-5-6 0,1-4-6 0,-1-2-6 15,0-6-21-15,1 0-14 0,-1-5-12 0,-1 1-15 16,0-1-69-16,0 1-61 0,0 3 164 0,0-1-113 16,-4 2-62-16</inkml:trace>
  <inkml:trace contextRef="#ctx0" brushRef="#br0" timeOffset="-178919.69">11983 6499 872 0,'-10'13'478'0,"0"0"-241"0,0 5-126 0,2-2 55 0,0 3-20 16,6-3-13-16,-2 1-14 0,7-7-38 0,4-1-7 15,-1 1-10-15,6-6-12 0,2-3-5 0,6-5-14 16,0 1-9-16,5-5-3 0,4-4-7 0,3-2-13 16,0-3-12-16,3-1-14 0,0-1-15 0,0 1-51 15,0-3-19-15,-6 3-28 0,1 0-30 0,-5 0-135 16,-1 0 205-16,-3 5-127 0,0 1-49 0</inkml:trace>
  <inkml:trace contextRef="#ctx0" brushRef="#br0" timeOffset="-178618.05">12462 6400 753 0,'-9'4'430'15,"-1"5"-190"-15,2 0-133 0,-3-2 69 0,1 2-21 16,1-2-20-16,-1 3-18 0,0-1-33 0,0-1-9 16,-1 2-5-16,1-2-7 0,-3 2-14 0,2 0-4 15,-1 0-5-15,0-1 0 0,-1-2-11 16,1 2 1-16,5-3-5 0,-4 1-2 0,5 1-6 16,1-2-2-16,3-4-5 0,0 1-1 0,2-1-3 0,4-2-4 0,0 0 0 15,5-3 0-15,-3-1-2 0,3-2 0 0,4-1 1 16,1-2-1-16,2-6 0 0,1 3 1 0,-2 0 0 15,0 0 1-15,3-1 2 0,-2 3-2 0,-6 4 1 16,0 3 0-16,-2 2 7 0,-2 3 5 0,-2 7 4 16,-3 5 3-16,-1-1 3 0,-2 7 1 15,1-1 0-15,-3 3 1 0,-1 1-6 0,2-5-5 0,0 2-4 16,0-6-6-16,2-1-2 0,1-4-3 16,-1-2-1-16,5-5-21 0,-1-2-15 0,3-5-17 15,1 0-18-15,-1-2-21 0,-1-5-29 0,4-1-103 16,-1 1-101-16,-1 1 229 0,0-2-148 0,-3 5-61 0</inkml:trace>
  <inkml:trace contextRef="#ctx0" brushRef="#br0" timeOffset="-178321.83">12729 6382 1174 0,'-12'0'549'16,"4"5"-305"-16,-4 0-141 0,5 5 38 0,1-1-14 16,-3 7-10-16,2-1-13 0,0 3-45 15,3 3-16-15,3 0-12 0,1 2-7 0,-2-1-19 0,4 1-1 16,1-4-12-16,2 2-18 0,-3-4-21 0,5-7-32 0,-2 0-103 15,2-2-116-15,3-1 218 0,1-5-162 0,2-4-71 16</inkml:trace>
  <inkml:trace contextRef="#ctx0" brushRef="#br0" timeOffset="-178044.14">12942 6125 756 0,'6'-16'394'0,"1"-1"-191"0,0 3-108 0,-2 5 55 16,-1-3-1-16,0 4-6 0,-1 3-14 0,-2 6-22 15,0 0-1-15,-1 11-3 0,-1-3-5 0,1 9-21 16,0 0-6-16,0 12-9 0,0 2-5 0,0 4-15 15,1 8-10-15,3 3-7 0,-2-1-6 0,-1-4-10 0,3 1-2 16,2 5-1-16,-2-4-2 0,1-6-10 0,0-4-10 16,3-4-14-16,-2 0-33 0,2-12-17 15,-1 7-18-15,-3-16-24 0,3 1-88 0,-2-3-70 16,-2-6 184-16,-2-6-127 0,-1-8-68 0</inkml:trace>
  <inkml:trace contextRef="#ctx0" brushRef="#br0" timeOffset="-177868.85">12750 6201 1632 0,'-14'9'620'16,"-2"-1"-364"-16,4-4-143 0,4 3 43 0,2-3-32 16,6-2-32-16,-4 1-15 0,4-3-11 0,4-4-13 15,1 1-37-15,2-1-31 0,3-2-39 0,5-2-54 16,4 1 84-16,-2-2-51 0,10-3-31 0</inkml:trace>
  <inkml:trace contextRef="#ctx0" brushRef="#br0" timeOffset="-177092.28">13183 6568 570 0,'-4'4'297'0,"4"-4"-111"15,0 0-90-15,6-2 93 0,3-5-95 0,0-4 10 16,2 2 7-16,3-7-2 0,0 0-12 0,-2-3-19 16,0-1-6-16,-1 3-4 0,-1-4-5 0,-1 4-14 15,-1 0-4-15,-2 4-1 0,-1 1 2 0,-1 5 1 16,-2 1-2-16,-2 5-2 0,0 1-4 0,0 0-3 0,-2 10-2 15,-1 0 4-15,0 0-4 0,0 1-12 0,1 2 0 16,-2-1-1-16,1 3 1 0,1-4-2 0,-1 0-2 16,1-2-6-16,1 0 1 0,-1-1 0 0,2-1 0 15,0-3 1-15,0-2 3 0,-1 2-1 16,1-4 2-16,0 0-1 0,-1-2-1 0,0 1 1 0,-1-1-3 16,1 1 1-16,-2-1-5 0,1 1-2 0,0 0-3 15,0-2 0-15,2 3-3 0,-1 0 0 0,1 0-2 16,-2-2 0-16,2 3-13 0,0-1-18 15,0 4-24-15,3-2-35 0,-2-1-42 0,2 3-61 0,4 1 129 16,-2 0-104-16,2 2-25 0</inkml:trace>
  <inkml:trace contextRef="#ctx0" brushRef="#br0" timeOffset="-176774.64">13339 6708 1065 0,'-6'7'457'0,"-1"-3"-276"16,6-4-103-16,-1 0 40 0,0-2-22 0,2 2-9 16,0 0-5-16,1-2-12 0,0 0 0 15,2-2-8-15,0 1-1 0,0-5-9 0,0 4 6 16,1-4 3-16,-2 2-2 0,1-2-2 0,1-1-5 16,-1 0-3-16,-1 3-6 0,-2-2-3 0,3 1-5 15,-1 1-4-15,-1 1-2 0,-1 2-1 0,0 3-7 16,2-2-3-16,0 5-3 0,0 2-3 0,-1 2-1 15,-1-1 0-15,3 7-1 0,0 1 1 0,0 1 7 16,-1 1 3-16,1 5 5 0,0-5 3 0,-1-1 1 0,-2-4 3 16,1 1 6-16,0-1 1 0,-1-1-6 0,0-7-2 15,0-3-2-15,-1 4-2 0,-1-8-3 0,1 3-6 16,-4-6-9-16,3-6-16 0,-1 1-32 0,-1-5-49 16,1-3-83-16,3-3 130 0,-1-2-87 0,2-2-44 15</inkml:trace>
  <inkml:trace contextRef="#ctx0" brushRef="#br0" timeOffset="-170608.71">13815 6360 779 0,'-6'2'423'0,"-1"-2"-206"15,1 3-105-15,-1-1 58 0,0 2-21 16,-2-1-14-16,0 1-6 0,0-2-38 0,0 5-12 16,1-1-20-16,0 3-14 0,-2 0-13 0,1 4-16 15,3 2-5-15,-1 3-5 0,0 3-2 0,3 3-3 16,-4 0 1-16,6 6-2 0,1-2-1 0,3-4-1 16,-2 2 0-16,10-8 0 0,-1 0-1 0,3-8 2 15,1 2-2-15,8-16 1 0,-1 3 1 0,3-6 1 16,2-8 4-16,0-5 0 0,-1 1 3 0,-1-1 1 0,-4-2 5 0,2-4 9 15,0 2 4-15,-8 1 3 0,-3 3 4 16,-6 2 3-16,-2 2 5 0,-9 4-3 0,1-3-1 16,-7 9-10-16,-6 1-1 0,2 0-7 0,-5 4-5 15,0 2-4-15,-2 2-8 0,1 2 1 0,1 0-3 16,3 2 0-16,3-2-3 0,-1 2-8 0,6-3-11 16,3 0-14-16,4-2-54 0,0 2-31 0,6-4-44 15,0 0-66-15,7 0 148 0,-3-1-115 0,9-1-33 16</inkml:trace>
  <inkml:trace contextRef="#ctx0" brushRef="#br0" timeOffset="-170281.31">14097 6327 1018 0,'-11'4'439'0,"2"0"-267"0,-2 0-94 0,7 0 55 15,-5 0-36-15,-1 3-1 0,2-2 7 0,3 3-2 16,-5-1-13-16,0 3-13 0,0-1-9 0,-4 1-18 15,3 0-6-15,1 3-1 0,-2-1-4 0,-2-1-9 16,7-1-1-16,-1 2 0 0,1 0-5 0,3 2-9 16,3-4 0-16,0-1-4 0,4 2 1 0,7-1-2 15,-4 1 0-15,10-5-5 0,2-5 3 0,1 1-2 16,8-5-1-16,-2-3 0 0,1-3 1 0,-1-5-1 16,-2-1 1-16,-1-1 0 0,-3-1 1 15,0-2 3-15,-8 4 0 0,1-3-1 0,-5 1 4 0,2 1 4 16,-9 5 2-16,0-2 1 0,-5 4 1 15,-5 1 0-15,-1 1 0 0,-5 2-2 0,1 3-5 16,-3 1-3-16,1 2-3 0,1 0-4 0,1 0-2 0,2 2 0 0,-5 1-20 16,8-2-16-16,1 2-20 0,3-2-24 0,2-2-31 15,4 2-143-15,8-2 186 0,-2-2-130 16,13-3-48-16</inkml:trace>
  <inkml:trace contextRef="#ctx0" brushRef="#br0" timeOffset="-169847.06">14299 6325 856 0,'-3'0'472'0,"1"-3"-212"0,0 0-121 15,-1-1 86-15,1-3-77 0,-1-1-6 0,0 4-7 16,0-2-6-16,1 2-15 0,-1 1-12 0,0-2-30 15,1 1-10-15,2 3-9 0,-1-1-6 0,1 2-13 16,0 0-6-16,1 0-5 0,2 0-4 0,3 2-13 16,0 0 1-16,3 0-3 0,2 2-1 0,-1-3-2 15,4-2 1-15,6 1 0 0,-1-2-1 0,0 2 2 16,5-2-3-16,-4-4 1 0,5-3 2 0,-1-1-2 16,3 1 1-16,-6-4-1 0,-1 0 1 0,-3-4 0 15,1 4 1-15,-2 1 1 0,-3-2 0 0,-2 2 0 16,-4 1 1-16,-1 5 2 0,-3 1 6 0,2-1 3 15,-4 7 0-15,-1 1 1 0,-4 5 4 0,2-3 1 16,-4 8-1-16,-1 1-1 0,1 5-5 0,-2 2-2 16,-5 4-2-16,7 0 0 0,-3 5-5 15,0 4 0-15,1 2-1 0,2-2 0 0,-1-2-1 0,5 1-2 16,-3 4 1-16,0-2-1 0,2-6 0 0,-2-1-1 0,0-3 1 16,2 4-1-16,3-11 0 0,-4 4 0 0,4-12-1 15,2-1-40-15,0-2-40 0,4-4-63 0,5-6-116 16,5-3 194-16,-6-5-133 0,8-2-66 15</inkml:trace>
  <inkml:trace contextRef="#ctx0" brushRef="#br0" timeOffset="-152007.97">12441 6908 647 0,'-1'-9'399'0,"-1"3"-160"15,-1 3-115-15,1-1 95 0,1-1-91 0,0 3-15 16,1-2 3-16,1 3-9 0,-1-3-13 0,1 2-32 0,-1 2-12 0,0-3 4 16,2 3-5-16,-2 0-11 0,0 0-5 0,0 0-3 15,1 2 2-15,-1 1-2 0,0 0-1 0,0 3-5 16,1-1 0-16,-1 1 1 0,0 0-4 0,0 1 0 15,0 2-2-15,1 0-3 0,-1 0 0 0,1 3-1 16,1 1-3-16,-1 0-2 0,1 0 0 0,0 1-1 16,0 2-1-16,0 1-1 0,2 1-1 15,0-2-1-15,-2 1-1 0,1 3 0 0,1-2-1 16,0 2 1-16,-2 0-2 0,0 0 1 0,-1-3 1 16,1 1-3-16,-2-2 3 0,0 1-2 0,-2 2 2 15,0-1 0-15,0-5-1 0,0 3 1 0,-1 0 0 0,-2 2 1 16,1-3 0-16,-1 0 0 0,1 1-1 0,-2-1 0 15,0 2-2-15,0-2 2 0,1 1 1 0,-1-2-1 16,0 2 0-16,-1-1-1 0,2-1 0 0,-2 0 0 16,0 0 1-16,2-1-1 0,-1 2-2 0,-1-1 0 15,-1-1 1-15,2-1 0 0,-3 1 0 0,2-1 0 16,-3 0-1-16,3 3 1 0,-2-2 0 0,3 0 0 16,-2 1-1-16,-3-1 1 0,2-2-2 0,3 1 2 15,-1-2-2-15,-4-2 3 0,2 2-1 0,0-3-1 16,2 1 0-16,-1-1 0 0,-2 3 2 0,-5-1-3 15,0 0 2-15,6 1-2 0,-6 0-1 0,-3 1 1 16,2-1 1-16,-2 0-1 0,2 2 0 0,1 2 2 16,-3-1-2-16,-1 2 0 0,2-2 1 0,1 1 1 15,-1-2-2-15,1 2 1 0,-1-4-1 0,1 1 2 16,0-1-1-16,-1-1 0 0,-1 0 2 0,0 1-2 16,1-2 1-16,-4 0-1 0,3-1 1 0,-1 0-2 0,-4 2 1 15,2 0-1-15,0-2 0 0,0 3 2 0,-1-2-2 16,0 2 2-16,-1-1-2 0,0 2 2 0,5-5-1 15,-3 0-1-15,0-1 0 0,4 1 0 0,0-2 1 16,1-4-1-16,0 1 0 0,2-1 0 16,-2-3 0-16,2 1 1 0,0-4 0 0,-3 4 0 15,4-3-1-15,-2 2 1 0,-2-1-1 0,-1 4 0 16,3 0-1-16,0 2 0 0,-1 0 0 0,-1 1 0 16,-3 1 0-16,4 2 0 0,-3-1 1 0,-1 3 0 15,0-3 0-15,1 1 1 0,0-3-2 0,-1 6 1 16,2-4 0-16,-2 2-1 0,5-1 1 0,1 0 0 0,-2 0-1 15,1 1 1-15,0 2 0 0,4-3 0 0,-2 1-1 16,-1 0 1-16,2-1 0 0,2 0 0 0,0 1 0 16,-1 1-1-16,1-1-1 0,3 1 1 0,-2 0-1 15,2 1 1-15,0 3 0 0,-2-2-2 0,-2 4 3 16,4-2-2-16,-6 5 2 0,5 0-1 0,-3 1-1 16,-1 2 1-16,5-3 0 0,-3 4 0 0,3-2-1 15,0 1 2-15,-2 0 0 0,-1 0 0 0,6-4 2 16,-6 3-2-16,-1 2 1 0,2 0 0 0,-1-5-1 15,2 2 0-15,1-2 0 0,-2 2 0 0,0-4 1 16,2 2-1-16,1-5 1 0,1-1 0 0,1 1 1 16,1-5-2-16,0 0 0 0,1-3 0 15,2-1 0-15,0-2-1 0,0 0-1 0,3-2 0 16,-1 0 0-16,0-3-1 0,1-1-13 0,2-1-43 16,-2 1 20-16,2-4-73 0,-2 1-35 0,-1-1 101 15,1 0-80-15,0 2-26 0</inkml:trace>
  <inkml:trace contextRef="#ctx0" brushRef="#br0" timeOffset="-151729.43">10612 8653 897 0,'0'-4'441'0,"0"2"-226"0,0 2-115 0,3 2 46 16,-1 1-17-16,0 0-27 0,1 4-16 0,3 3-1 15,-1 0-10-15,-1 0-20 0,2 1-2 0,0 0-1 0,0 1 7 16,2 0 3-16,1 0 3 0,-4-5-6 0,4-2 13 16,0 2 1-16,1-5-1 0,2-2 2 0,0-3-5 15,0-3-4-15,5-3-6 0,-5-2-6 0,-1 0-17 16,2-1-7-16,-2-1-5 0,4-1-8 0,-2 3-9 16,-3-2-4-16,4 3-14 0,-1 1-24 0,2-1-124 15,-2 2-97-15,1-1 198 0,1 2-146 0,-1-5-130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3T15:53:43.9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4308 4678 845 0,'2'-10'415'0,"0"-2"-185"16,-2-1-114-16,-3 5 60 0,4 1-50 0,0 3-5 15,0-3-8-15,-1 7-15 0,-3 0-11 0,2 10-34 16,0 3-8-16,2 7-6 0,1 6-8 0,-2-5-11 16,2 21-6-16,0 8 0 0,2-1-4 0,-1-1-1 15,-3 7-4-15,1 0-1 0,-3 9-2 0,0-1 0 16,0 2 1-16,0-13-2 0,1 2-3 0,-1 0-5 16,2-5-5-16,0-9-10 0,0-10-24 0,1-1-11 15,1-13-15-15,3-4-23 0,0-12-99 0,1 0-108 16,5-21 212-16,2 6-142 0,6-12-98 0</inkml:trace>
  <inkml:trace contextRef="#ctx0" brushRef="#br0" timeOffset="213.91">4611 4876 1332 0,'-1'-2'556'0,"0"-1"-341"16,-4 0-133-16,2-1 13 0,-1 6-16 0,-1 4-7 15,3 2-16-15,-5 1-14 0,2 12-18 16,-1-1-10-16,2 9-11 0,1 2-3 0,-1 3-4 16,1 0-8-16,0 2-21 0,-1 5-12 0,3-6-13 15,1 2-20-15,-1-7-15 0,3-11-23 0,2 1-63 16,-1 3-27-16,3-12-34 0,-1-4 150 0,3-5-110 0,-2-4-66 16</inkml:trace>
  <inkml:trace contextRef="#ctx0" brushRef="#br0" timeOffset="541.36">4909 4775 1244 0,'0'-9'564'0,"1"3"-334"0,-2-1-143 0,0 5 21 16,-6 0-6-16,-3 7-7 0,6-1-18 0,-6-1-40 16,-2 6-9-16,-4-1-7 0,1 4-6 0,-2 8-5 15,1-2-3-15,-1 0-6 0,-3 4 2 0,1-1-2 16,2 5 0-16,1-4-1 0,3-1-1 0,0 1 0 15,6-4-1-15,2 0 0 0,3-6-2 0,-2 3 2 16,8-7 0-16,0 1-2 0,5-4 0 0,-1 0 1 16,7-5 0-16,2-2 2 0,0-1-1 15,5-4 2-15,0 0-1 0,3 3 1 0,-5-4 1 0,-1 4 0 0,1 0 1 16,-1 3-2-16,-3 4 1 0,-5 0-1 0,-1 4 2 16,-2 2 4-16,-5 7 0 0,3-1 5 0,-9 3 0 15,-4 0 8-15,5 4-1 0,-8 0 4 0,3 0-1 16,-7-1 0-16,1 1-1 0,0-1-4 0,4-7-1 15,-4 0-8-15,2-4 1 0,-2-3-6 0,0-5-5 16,2-3-30-16,1-2-13 0,3-7-17 0,-1 1-21 16,8-4-76-16,-8-1-50 0,11 0-83 0,-1-1 188 15,2-2-160-15,1 2-74 0</inkml:trace>
  <inkml:trace contextRef="#ctx0" brushRef="#br0" timeOffset="842.76">5177 4322 1392 0,'24'-34'600'0,"-4"6"-374"0,1 1-141 0,-6 5 19 16,-1 1-7-16,0 7-2 0,-2 0-6 0,-7 3-42 0,-1 10-12 16,-1 6-10-16,-1 1-5 0,-1 3-15 15,-1 8-1-15,-5 2-1 0,0 14 0 0,-5 14-1 16,3-5-2-16,-1 8 1 0,-4 14-1 0,1-5 1 15,1 14-1-15,1-2 0 0,1 2-11 0,2 0-7 16,-1-2 1-16,3-7-1 0,1-9-15 0,1 3-4 16,2-9-4-16,-1-12-7 0,2-11-8 0,0 3 0 15,-1-19-10-15,0 1-5 0,0-4-11 0,1-4 0 16,-2-3-22-16,1 0-11 0,-4-4-36 0,1-2-14 16,-2 2-21-16,1-4-39 0,-3 0 143 0,2-3-104 0,-2-4-41 15</inkml:trace>
  <inkml:trace contextRef="#ctx0" brushRef="#br0" timeOffset="991.71">5075 4917 608 0,'-9'-24'419'0,"3"0"-140"16,0 8-123-16,4 0 73 0,0 7-37 0,3 1-13 16,1 3-29-16,2 1-10 0,1 4-14 0,3-1-13 15,4 1-33-15,-3 0-8 0,6-1-12 0,-1 1-9 16,9-1-16-16,0-2-6 0,11-5-6 0,-6 1-6 16,3-1-44-16,6-4-29 0,-5 0-36 0,2 0-54 15,-7-1-89-15,-1 1 164 0,-1 1-160 0,1-3-106 16</inkml:trace>
  <inkml:trace contextRef="#ctx0" brushRef="#br0" timeOffset="1461.67">5759 4464 1377 0,'-10'10'582'0,"3"3"-358"0,2-8-139 0,-2 0 54 16,-1 0-59-16,3-2-2 0,-3-1 0 0,4 1-6 15,4-3-15-15,-4 1-19 0,6-4-9 0,0 0-7 16,6-3-17-16,1-3-3 0,1 0 1 0,4 1-2 16,-1-5 1-16,1-2-1 0,0-3 0 15,-1 0 1-15,0-2 0 0,0 1-1 0,-1-3 0 16,1 7 1-16,-2-6-1 0,0 2 3 0,0 2-3 16,-2 3 0-16,1-1-1 0,-2 1 1 0,-2 0 1 15,-1 4-1-15,1 3 0 0,-2 4-1 0,-1 3 1 16,-2 5 1-16,0 1-1 0,0 3-1 0,-1 6 1 0,-2 10 2 15,1-1-1-15,-1-1-1 0,0 7 1 0,-1 4-1 16,2 7 1-16,-1 4-2 0,0 1 0 0,3-8 0 0,0-2-2 16,-1 5 0-16,2-8-1 0,3-2-4 15,-3-12-7-15,1-1-5 0,0-7-4 0,0-2-7 16,-3-3-13-16,2-1-8 0,-2-4-6 0,-1-1-4 16,-3-2-17-16,2 1-3 0,-3-1-7 0,-2 1-2 15,1-3-6-15,-3 0 4 0,0 2 5 0,-2-1 8 16,0 3 25-16,-1 0 10 0,0 2 13 0,2 0 15 15,-1 1 27-15,-1 1 15 0,2 4 31 0,1 1 10 16,0 0 7-16,2 2 10 0,3 1 5 0,-3 6 10 16,5 5-3-16,0-1-3 0,5-3-25 0,3-1-1 15,1 1-6-15,4-3-5 0,6-9-8 0,5-7-14 16,3 0-6-16,3-11-5 0,1-6-14 0,6-10-76 16,-1 4-74-16,12-4-150 0,-2-1 227 0,2-2-194 15,0-1-117-15</inkml:trace>
  <inkml:trace contextRef="#ctx0" brushRef="#br0" timeOffset="2391.26">5071 5648 102 0,'0'-10'142'16,"0"2"-15"-16,0-3-53 0,-3 0 32 0,3 0-6 15,0-1-5-15,0 0-14 0,0 2 4 0,0-1-1 16,2 0 3-16,-2 2 0 0,0 1 3 0,1 1 1 15,-1-3 1-15,0 4-11 0,-1 1-3 0,-2 1 5 16,2-1-4-16,0-1-14 0,-1 3-4 0,1-3-2 0,-2 5 0 16,0 1-7-16,0-1-6 0,1 2-14 0,0 2-7 15,-1 1-5-15,0 5-4 0,1 2-6 0,1 2-9 16,0 1 0-16,0 4-2 0,1 5-1 0,0 6 2 16,1-1-1-16,0 7 0 0,1-1 1 0,-1 4 0 15,1 1 0-15,3 1 2 0,-4-3-1 0,1-3 1 16,0 2 0-16,-1-10-2 0,2 3 1 0,-1-6 1 15,-1-3-1-15,0-4 0 0,1 0-1 0,-1-4 1 16,0-2-1-16,-1-3 1 0,0 2-2 16,0-3 1-16,0-3-3 0,0 0-3 0,-2-1-1 15,0-2-5-15,1-2 1 0,0 0-1 0,0-4 2 16,-3 0 0-16,2-2 1 0,-1 1 2 0,1-1 5 16,-1 0 2-16,1 1 1 0,0 1 1 0,1 2 2 15,-1-1 0-15,1 7-1 0,-2 1 3 0,2 3 4 16,1 0 1-16,-1 11 2 0,0 0 1 0,1 5 0 15,0 4-1-15,0 2 0 0,2 3-1 0,-1 2-5 16,2 2-1-16,0 2 0 0,0-5-2 0,1-2-1 0,-2 0-1 16,0-2 3-16,-1-2-4 0,1-6 3 0,-1-6 0 15,0-2-2-15,-1 1 3 0,0-9 0 0,0 3 1 16,2-5-2-16,-4-2 1 0,1 0 0 0,-2-2-1 16,0-1-1-16,-2-2-1 0,2 1-1 0,0-3-1 15,-1 0 0-15,2 1-12 0,-1 0-7 0,3 4-8 16,0-4-13-16,1 5-46 0,-1-1-24 0,4 4-34 15,-1-1-45-15,0 4 123 0,0-1-93 0,1 1-23 16</inkml:trace>
  <inkml:trace contextRef="#ctx0" brushRef="#br0" timeOffset="2716.35">4901 6461 599 0,'-11'3'310'0,"1"1"-135"16,0 0-76-16,8 2 36 0,-4-1-7 0,5 1-11 15,0-1-7-15,-1 0 2 0,0-1-12 16,4 2-26-16,-2-3-7 0,-2 1-6 0,1 1 0 16,-2-3-6-16,2 0-4 0,2 3-11 0,-1-2-2 15,2 0-2-15,-1 0-4 0,0 0-3 0,0 3-6 16,3 1-5-16,-3 2-1 0,0-3-5 0,4 4-3 15,-2 1-1-15,5 3-2 0,-3 0 0 0,4 0-4 16,-1 0 2-16,3 0-3 0,0 0 1 0,2-2 0 16,0-2-2-16,3-4 1 0,0 0 0 0,4-5 3 15,1-2-3-15,3-9 3 0,1-1-1 0,-3 2 0 0,4-18-6 16,5-4-117-16,-1 1-125 0,0 0 198 0,0-6-130 16,-2 2-85-16</inkml:trace>
  <inkml:trace contextRef="#ctx0" brushRef="#br0" timeOffset="5058.68">4546 7497 1083 0,'-4'-6'493'0,"0"-5"-287"0,0 3-122 0,1-4 59 15,-1 0-30-15,0 3-6 0,-1-1-8 0,0-2-17 16,-1 3-12-16,1 4-11 0,-3-3-10 0,2 3-24 0,-1 2-8 0,-7 2-6 15,0 1-8-15,2 2-7 0,-5 4-1 16,-5 1-3-16,-7 8-8 0,-11 8-3 0,3-3-1 16,0 4 3-16,-6 10 1 0,-2 0 4 0,0 5 0 15,1 2 1-15,0 1 8 0,1 0 3 0,0 1 1 16,2 1 0-16,0-1 4 0,3 2 1 0,2 1 0 16,0 1 3-16,5-2 1 0,-2 1 1 0,7 1-4 15,0-1 2-15,3-1-4 0,3-2-2 0,5 0-1 16,-3-2-2-16,5-5 0 0,2-3-2 0,1 6-1 15,0 2 0-15,2-9 2 0,1 1 0 0,0-1-1 0,-1 4 0 16,6-2-2-16,-1 3 3 0,-1-9 0 0,0 4 0 16,4 2 0-16,0-3-1 0,-1 0 0 0,1 1 2 15,-3 0 0-15,3 0 1 0,-1 4-1 0,-2 0 0 16,-2-1 0-16,-1 5 0 0,2-3 0 0,0 6 0 16,-1-2 0-16,0 1-1 0,1 1 1 0,4 3-2 15,-1-2 0-15,4 7-1 0,0-1 0 0,-1-3 0 16,2 6-1-16,3-2-1 0,0 0-1 0,-3-8 2 15,6 0-3-15,1 5-2 0,-1-1-2 16,2-6 1-16,1-1 0 0,0-2-2 0,1 2-2 16,0-6-1-16,0 4 2 0,0-11 1 0,-1 2-2 15,1-2 0-15,0-2-2 0,1-4 1 0,-2-3 0 16,1 0 3-16,-2-4-1 0,4-2 3 0,-4-2 5 16,2-1-1-16,0-2 2 0,-1-1 2 0,2 2 1 15,-2-2 0-15,7 4 1 0,-1-2-2 0,0 4 2 16,4 4 0-16,0 5 0 0,1 2 3 0,2 3-1 15,-2 6 2-15,-1 5-1 0,-1-1-1 0,-2-1-1 0,-2 3 2 0,5 7 0 16,-2-2-3-16,-4-2 1 0,1-1 1 16,1 0-2-16,3 2 1 0,0-3 1 0,1 3-1 15,-2-11-1-15,1 2 0 0,1-2 1 0,-1-5-1 16,1-2 0-16,-3-3 0 0,-1-1 0 0,-1-4-2 16,-2-4 2-16,-4 0 0 0,1-1 1 0,-3-5 0 15,1 4 0-15,0-2 0 0,-2 0 0 0,3-1-1 16,-2 5 0-16,5-3 0 0,-3 1-1 0,4 10 0 15,0-3 1-15,0 3 6 0,4 7 6 0,1 7 3 16,2-2 4-16,-3 1 3 0,4 6 1 0,7 7 1 16,0 1-1-16,-3-3-5 0,2 1-4 0,6 0-3 0,1 6-4 15,1-3-4-15,1 4-1 0,-8-14-2 0,9-1-1 16,1 3-7-16,-4-9-2 0,5-4-1 0,-1-7 0 16,0 0 0-16,3-7 0 0,-1-1 1 0,-7-4 2 15,5-1 6-15,-11-6 0 0,0 2 1 0,-1-3 1 16,0 1 1-16,-2-2-1 0,-1 0 0 0,5 0 0 15,-1 0 0-15,7 1-1 0,-4-1 1 0,1 1-1 16,5 2 0-16,-1 3 0 0,2 1 0 0,-8-2 1 16,2 8-2-16,6 6 2 0,1-5 0 0,-2 3-1 15,1 3 1-15,0 2 1 0,8 6-1 16,3 0 0-16,-2 1 1 0,-6-7-1 0,6 6-1 16,-1-2 1-16,-1-4-1 0,5-1-1 0,-4-4 1 15,1-1-2-15,2-2 1 0,-2-6 0 0,-3-2 0 16,4 1 1-16,-13-9-2 0,5-1 1 0,-3-5-1 15,-1 1 3-15,1-5-1 0,1 1 1 0,-5-5 1 16,3 1-1-16,-2-1-1 0,-1-1 1 0,-1 1 2 16,-4-3-2-16,3 2 1 0,-4 1-2 0,-2 1 1 0,2 2 0 15,6 4 0-15,0 1 0 0,0 2 0 0,1 5 0 16,3 2-1-16,1 4 2 0,4 8-2 0,2-1 1 16,-9 0 0-16,5-2 1 0,0 3-1 0,-1-2 0 15,2-4 2-15,4-3-2 0,-2-2 0 0,4-4-1 16,-2-4-10-16,-4-9-4 0,3 3-1 0,-9-16-2 15,3 4-1-15,-5-8-1 0,-1 0 2 0,1-9 0 16,-2-1 9-16,2-2 6 0,0-4-1 0,-3-2 3 16,0 0 0-16,-5 5 2 0,-1-1 0 0,1-7-2 15,1 1 1-15,-8 7 0 0,1 2 0 0,0 0-1 0,2-7-1 16,-1 6 1-16,0-3 0 0,-2 16 3 0,2 1 2 16,1-3 3-16,0 12 4 0,0 5 4 0,5 8 0 15,-3 0 1-15,3 7 1 0,-3 0-2 0,-1 1-3 16,2 1-2-16,-3 0-4 0,0 0-5 0,-1-5-11 15,-3 1-7-15,2-13-5 0,-1 3-6 0,1-7-8 16,-2-8-2-16,-1-7-1 0,1-3 2 0,-3-6 12 16,0-6 5-16,-1-3 6 0,-1-1 4 15,-3 5 12-15,-1-4 2 0,1-10 2 0,-1 1 4 0,-1 8-1 16,-2-3 1-16,-2 2-1 0,2-10 1 16,-2 1-2-16,0-1 0 0,-3 10 0 0,2-7-3 15,1 1 2-15,-2 1 2 0,-1 6 5 0,3 9 14 16,-2-1 5-16,2 9 5 0,0 5 1 0,0 10 2 0,0-1 0 15,-1 15-4-15,2-1-3 0,-2 4-15 16,-1 0-6-16,0 7-7 0,0-2-1 0,-1-3-22 16,-1 1-10-16,5-7-10 0,-6-1-12 0,0-7-21 15,0-5-2-15,-1-10-2 0,-2 1 1 0,1 3 19 0,-5-13 8 0,-6-6 14 16,6 0 12-16,-3 3 23 0,-3-3 4 16,-3-1 4-16,-2-10 5 0,-1-3 3 0,0 2 4 15,1 5-3-15,-5-8 5 0,1-2-2 0,-2 1 2 16,0-2-1-16,-3 2-1 0,2 0-2 0,-3 1-3 15,-4 3 0-15,4 6 3 0,-3-2 6 0,1 20 3 16,0-5 5-16,-1 11 5 0,-1-3 3 0,6 21 0 16,-2-5-1-16,0 10-8 0,0 5-7 15,-1 0-7-15,1 2-5 0,3 3-10 0,5-3-7 0,-6-3-14 16,0-1-6-16,4 0-8 0,1-9-6 0,-2-2-3 0,-2-6-7 16,-1-8 0-16,-2 2 2 0,5-3 12 0,-2-3 9 15,-3-1 5-15,4-3 7 0,1 2 4 0,-3-3 7 16,2-1 0-16,0-2 3 0,-2 2 3 0,0-4-1 15,0 0 4-15,-2-2 0 0,-4 1 0 0,-1 2 1 16,1 1 1-16,-5 2-3 0,4-1 1 0,-3 4-4 16,0 0-1-16,6 5-1 0,-1 1 3 0,2 3-1 15,2 5 4-15,2 9 2 0,-2-2 0 0,6 5 3 16,-1 11 0-16,-2 1 2 0,0 0-2 0,4 5-3 16,0 3-3-16,-5-1-2 0,-1 3-2 0,-3-2-1 15,0 1-2-15,6-5 0 0,-5 1-1 16,-3-1-1-16,6-4-1 0,0 0 0 0,0-3-1 15,1-1 0-15,0-2 1 0,0-2 0 0,-1-2 0 16,-1 0 2-16,-2-3 0 0,-5-1 0 0,-1 0 1 16,1 1 2-16,-4-1-2 0,4 0 0 0,-6 0 1 15,1-1 0-15,5 2-1 0,-2 2 1 0,1-5-3 16,0 2 1-16,-3 0-1 0,-1-2-2 0,6 3-1 0,-1-3-3 0,-5 0-1 16,3-1 1-16,3 3 1 0,3-1-1 0,1 2 1 15,-4 1 2-15,4 3-2 0,0-1 4 0,3 6-2 16,-1 2 1-16,-2 1 2 0,3 6-1 0,1 1 1 15,-3 3 0-15,-3 3 1 0,2 2 0 0,-3-2 0 16,2 4 0-16,-3-2 0 0,1-1 0 16,-2 3-2-16,2-4 1 0,4 0 1 0,2 1 0 15,-3-2 2-15,2-2 2 0,0-1-2 0,2-4 0 16,-3 1 0-16,2-3 0 0,0-2 1 0,-4-2-1 16,4-3-1-16,2 0-1 0,-2-4 0 0,-1-4 2 15,2 1 1-15,3 1-2 0,2-5 1 0,0 1-2 0,-2-2 3 16,1-3-2-16,1 0 0 0,2 3 0 0,-3-3-1 15,0 0 4-15,3 0-3 0,-1 1 4 0,-1 5-2 16,1 1 4-16,0 4 1 0,0 4-1 0,-5 2 3 16,2 1-1-16,-1 6 1 0,-1 0-3 0,1 5 1 15,-1-4-1-15,-1 3-3 0,-1 0 2 0,8 0-3 16,-4 1-2-16,0-1 0 0,1-1 1 0,5-2-1 16,-1 0 0-16,-3-1 5 0,1 0 1 0,0-2 1 15,1 1 1-15,-1-2 3 0,-3 0 5 0,-2 2 5 16,-2-2 2-16,3 3-4 0,-6 5 8 15,1-3 2-15,-4 6 2 0,-1 0-1 0,-1 7-3 16,1 1-3-16,-1 3-1 0,1 3-3 0,2 2-9 16,0 1-2-16,5-1-4 0,-2 2-2 0,4-2-43 0,-2 0-35 15,9-10-55-15,-1 1-104 0,4-8 172 16,3-4-120-16,4-10-57 0</inkml:trace>
  <inkml:trace contextRef="#ctx0" brushRef="#br0" timeOffset="5794.09">4091 8598 581 0,'0'-21'234'0,"1"0"-125"15,0 1-35-15,1 1 26 0,0 0 3 0,-1 3 0 16,1 2 20-16,-1-2-4 0,-1 3-6 0,0 1-4 15,0 5-5-15,-1 1-7 0,-1 2-7 0,1 3-8 16,1 6-16-16,-1-2-4 0,1 10-7 16,-1 1-5-16,1 6-20 0,-1-2-4 0,3 18-6 15,0 0-1-15,2 8-8 0,1 10-3 0,1 1-1 16,1 1-3-16,0-3 0 0,-1-4-1 0,1 7 1 16,1 2-3-16,-1-11-1 0,-1-2 2 0,1-3 0 0,-2 1 2 15,2-8-2-15,-2 5 2 0,0-17-1 0,-2-1 2 16,1-2 0-16,-2-8-1 0,-1-7-1 0,-1-6 0 15,0 1 2-15,-1-9-2 0,-3-1-2 0,0-12 2 16,1 1 0-16,-3-6-1 0,1-3 0 0,-1-2-1 16,0-2-1-16,3-2 0 0,1-2-1 0,1 3-1 15,0-3 2-15,5 3-1 0,2 0 4 0,3 3 3 16,2-1 0-16,1 6 1 0,1 3 2 0,-2 2 1 16,5 18-1-16,6 4 7 0,-5 0-1 0,1 10-1 15,3 10 3-15,-1 4-1 0,1 9 1 0,-3 11-2 16,3-3 1-16,-6 3-4 0,0 6-13 0,-2-4-12 15,-1 2-10-15,-1-8-11 0,-3-9-44 0,1 2-27 16,-2-16-33-16,-2-4-37 0,1-15 110 0,-3 2-82 16,2-14-21-16</inkml:trace>
  <inkml:trace contextRef="#ctx0" brushRef="#br0" timeOffset="6120.44">4529 8883 1480 0,'-6'11'595'0,"-1"-1"-410"0,3 1-125 16,3-2 25-16,1 0-17 0,0 1-10 0,5-1-3 16,3 0-8-16,-3-1-6 0,9-3-10 15,-3 4-6-15,5-5-17 0,-1 2-1 0,4-8-5 16,0 1 1-16,2-3-1 0,2-3-1 0,8-4 1 16,-6-1-1-16,0 1 0 0,0-4 0 0,-5-5 3 15,3 1 0-15,-1 1-1 0,-10 0 1 0,-6 0 2 0,8-1 4 16,-11 3 0-16,3-4 1 0,-3 9-1 0,-7-4 5 15,-3 2-2-15,-1 1 2 0,5 3-2 0,-14 6-3 16,0-3-1-16,-2 4 0 0,-3 4-3 0,2 9-5 16,0-3-1-16,-6 8-1 0,3 1 0 0,3 9-2 15,0-1 2-15,6 8-3 0,-2-2 4 0,7 2 0 16,-4 2 0-16,10 4-2 0,-1 0 0 0,3-5-2 16,3 1 0-16,4-5-4 0,2-2-15 0,0-1-15 15,4-14-22-15,6-5-70 0,-1 1-36 0,1-8-42 16,3-8-70-16,-1-7 171 0,8-10-169 0,6-16-61 15</inkml:trace>
  <inkml:trace contextRef="#ctx0" brushRef="#br0" timeOffset="6398.73">5061 8676 1288 0,'2'-8'573'0,"-4"6"-360"0,-2-2-139 0,0 4 40 0,-3 1-27 16,1 3-18-16,0-1-10 0,0 2-20 0,-2 3-6 15,0 1-2-15,2-1-3 0,1 0-6 0,0 4-1 0,-2 1 9 16,2 0-1-16,-1 0-2 0,2 1 1 0,-3 0-2 15,0 4-2-15,0-1-6 0,0-1-2 0,-1-5-11 16,4 0-2-16,-3 0 0 0,3-4-3 0,3-2-2 16,-1-5-2-16,2 1-1 0,2-2-1 0,3-3 1 15,1-5-1-15,2 3 1 0,2-5-1 16,-2-2 4-16,4 1-2 0,0-2 4 0,-1 4 0 0,1-2-1 16,-2 4 6-16,1 0 2 0,0 6 6 15,0 1 1-15,0 3 10 0,0 6 0 0,-1 5 1 16,2 3 1-16,-3-2-5 0,0 7-2 0,1-1-3 15,0 3-2-15,-2-2-8 0,0-3-2 0,-2-3-2 0,1-3-31 16,-1-7-25-16,-1 3-31 0,-1-5-45 0,-2-8 92 16,-1-1-74-16,-1-7-32 0</inkml:trace>
  <inkml:trace contextRef="#ctx0" brushRef="#br0" timeOffset="6840.39">5394 8190 1165 0,'-4'-10'520'0,"2"-4"-310"0,0 4-113 0,4 3 65 16,-1-3-71-16,0 0-7 0,3 4 2 0,-3-2-1 15,0 6-11-15,-1 1-3 0,0 1-19 0,1 0-9 16,0 4-8-16,-1 2-2 0,0 5-5 0,5 4-1 15,0 8-5-15,1-1-7 0,-1 0-9 0,5 12-2 0,-1 7 0 16,3 0-2-16,-3-5-1 0,1 4-1 0,1-1 1 16,1 5-1-16,0-8-1 0,0 5-3 0,-2-12-3 15,0-1-1-15,1 1 2 0,-2-7 0 0,-3-4-1 16,1-7 3-16,-3-1 0 0,0-6 3 0,-1-3 3 16,-3-9 1-16,-1 2 1 0,-5-10 2 0,2 2 0 15,-4-5 3-15,1 2 4 0,-3-4 3 0,-1 3 4 16,-4 2 4-16,1-1 0 0,-4 3 0 0,2 0 0 15,-1 6-4-15,-3 1-3 0,2 7-2 16,-2 0 0-16,4 1-3 0,5 12 2 0,0 8 3 0,-1-2-1 16,2 3 3-16,5 7 0 0,1 5-1 0,3 6-3 15,1 5-3-15,0 0-3 0,3-11-5 0,5 5-1 16,1 0-3-16,4-8-4 0,2-8-5 0,2-10-38 16,1 1-27-16,4-11-35 0,1-3-66 0,1-13 124 15,-1 0-93-15,-7-16-37 0</inkml:trace>
  <inkml:trace contextRef="#ctx0" brushRef="#br0" timeOffset="7290.99">6023 8279 1359 0,'-1'-5'600'0,"-1"4"-352"0,-1 1-128 15,-2 1 43-15,3 0-29 0,0 2-16 0,0-1-35 16,-2 2-18-16,2-1-17 0,-1-1-17 0,2 0-26 15,-2 2-16-15,2-3-20 0,1 1-25 0,0-1-108 16,0 0-76-16,0 3 176 0,5-1-137 0,-4 2-106 16</inkml:trace>
  <inkml:trace contextRef="#ctx0" brushRef="#br0" timeOffset="7399.81">6030 8514 1690 0,'0'9'656'0,"-1"-4"-474"15,1-1-137-15,-4-5 8 0,2-2-28 0,2-1-9 16,0-3-29-16,3-1-143 0,0 1 138 16,7-7-81-16,-4 1-74 0</inkml:trace>
  <inkml:trace contextRef="#ctx0" brushRef="#br0" timeOffset="9785.89">4752 9847 1242 0,'10'2'490'15,"-13"-3"-347"-15,3 4-102 0,-6 1 7 0,1-3-9 16,-2 3-4-16,0 4 3 0,2-2-15 0,-1 3-3 16,3 2-4-16,-5-1-2 0,4-1-3 0,-3 4 0 0,1 9 7 15,-3-6 0-15,2 3 0 0,-1 3 0 0,1 0-1 0,-1 3 0 16,2 0-4-16,-2 2-3 0,2-8-7 0,2 3-1 15,0-1-1-15,-1-4-1 0,3 0 0 16,1-5 1-16,1 0-1 0,0-3 0 0,2-3 0 0,7-1-2 16,-4-2-1-16,6-2 2 0,2-1 1 15,3 0 0-15,-1 0 0 0,6-1 0 0,-1 1 2 16,0 1 4-16,2-1 3 0,-3 6 1 0,-1 0 2 16,-5 3 6-16,-1 3 2 0,-5 4 1 0,2 1 0 15,-5-2-1-15,1 7 0 0,-6 6-1 0,1-1-2 16,0-2-6-16,-1 4-1 0,-1-5-1 0,-3 3-3 15,-4-9 1-15,-1 5-7 0,2-12-17 0,0-3-57 16,-1-2-39-16,3-5-54 0,-3-2-93 0,-1-9 181 16,9 0-142-16,-1-7-48 0</inkml:trace>
  <inkml:trace contextRef="#ctx0" brushRef="#br0" timeOffset="9931.81">4991 9957 1289 0,'-8'35'537'0,"1"1"-357"0,0 7-123 0,0-3 80 0,3 6-113 16,1-2-7-16,3 0-2 0,1 1-8 0,1-2-25 15,3-2-30-15,1-7-121 0,3 4-115 16,1-14 215-16,2 3-157 0,0-9-131 0</inkml:trace>
  <inkml:trace contextRef="#ctx0" brushRef="#br0" timeOffset="10478.16">5246 9927 1520 0,'17'8'603'15,"-4"-3"-402"-15,-9-5-129 0,4-2 34 0,-5 2-42 16,7-2-18-16,-5-4 0 0,7-1 0 0,-6-1-6 15,1 3-24-15,1-4-2 0,-3 0-4 0,5-1-3 16,-1 5-1-16,1-4-1 0,-5 3-1 0,0 4 0 16,-2-1 2-16,-1 3-1 0,-1 3 0 0,-1 4 1 15,-2-3-1-15,-1 7 1 0,-1 2 1 0,0 5-3 16,-1-1 0-16,-1 4-1 0,-3-1 1 0,1 6-3 16,2-1 1-16,-4 5 0 0,1-4-2 0,0 1 0 15,2 2 0-15,4-4-1 0,-1 1 0 0,3 0-1 16,2-4 0-16,-1-3-2 0,0-1 1 0,4 0 3 0,0-9-3 15,3 1-1-15,3 1 0 0,-5-7 1 0,8-1 0 16,0-3 2-16,0-1-1 0,3-6-1 0,0 2 1 16,0-5 0-16,-2-7 1 0,1-2 0 15,1-3 0-15,-1-2 0 0,2-3-1 0,-2-2 2 16,0-1 0-16,-1 2 0 0,-1 4 0 0,1-3 2 0,-3 9-1 16,1-2 0-16,-3 3 1 0,0 3 0 0,-4 5 0 15,3-3 1-15,-2 3 0 0,0 1 0 16,-3 2-1-16,3 0 0 0,-3 1 2 0,0-1 0 15,-3 1 1-15,2 0-2 0,-2 2 2 0,-3-4-2 0,-1 4 5 16,-1-1-1-16,-1 0 0 0,0 1 2 0,1 2 8 0,-3 1 11 16,1 5 2-16,0 0 4 0,1 1-4 0,3 8 4 15,-2 1 0-15,3 5-3 0,2 6-7 0,3 4-12 16,2-1-1-16,5 9-4 0,0-7-1 16,6 3-11-16,0-2-15 0,6-13-18 0,-2 3-24 15,5-14-90-15,-2 3-54 0,2-19-87 0,4 3 195 16,-4-18-193-16,3-7-83 0</inkml:trace>
  <inkml:trace contextRef="#ctx0" brushRef="#br0" timeOffset="11086.36">6074 9696 1347 0,'3'-1'599'0,"-3"1"-361"0,0-1-145 0,0 1 35 16,0 0-21-16,-1-1-12 0,1 1-11 0,1 0-33 15,0-3-12-15,0 2-12 0,0 0-9 0,-1-1-12 0,2 1-6 16,0 0-39-16,0-1-25 0,-2 0-34 0,2 0-43 16,0 1-53-16,-1 2 126 0,-1 3-107 0,2-3-25 15</inkml:trace>
  <inkml:trace contextRef="#ctx0" brushRef="#br0" timeOffset="11251.04">6101 9856 1241 0,'4'-2'572'16,"0"0"-335"-16,-3 1-155 0,-1-2 68 0,-3 0-82 16,3-1-14-16,2 1-12 0,-1 3-5 0,1-2-12 0,2-3-61 15,2 1-59-15,0 0-82 0,7-6 134 0,-8 0-125 16,4-1-78-16</inkml:trace>
  <inkml:trace contextRef="#ctx0" brushRef="#br0" timeOffset="15307.92">11311 1864 1142 0,'-1'-8'562'0,"1"3"-341"0,0-3-135 0,1 7 6 15,-4 1-8-15,0 0-7 0,-3 7-12 0,2 6-13 16,-6 11-35-16,2 3-9 0,-3 9-5 0,1 9 0 16,-1 15 0-16,-1-3 0 0,-2 21-2 0,-1-6-11 15,4 5-44-15,-4 2-26 0,3-11-37 0,0-1-52 16,2-8 115-16,4-9-97 0,3-10-32 0</inkml:trace>
  <inkml:trace contextRef="#ctx0" brushRef="#br0" timeOffset="15524.59">11579 2222 1350 0,'-1'19'613'0,"-12"-7"-379"0,5 2-151 0,-6-1 100 15,1 0-134-15,1 1-5 0,-1 1-2 0,1-1-5 0,6 1-7 16,-1 2-36-16,-2 2-30 0,4-6-37 0,2 4-42 15,2-4-60-15,2 1 122 0,4-3-94 16,-3 2-35-16</inkml:trace>
  <inkml:trace contextRef="#ctx0" brushRef="#br0" timeOffset="15867.87">11947 2124 950 0,'3'-8'597'16,"-2"-2"-292"-16,1 0-167 0,-2 1 117 16,-2 1-118-16,-1 0-11 0,-2 3-4 0,-3 1-12 0,-2 2-34 15,-1 1-19-15,-2 2-16 0,-2 6-12 0,-2 5-16 16,2 1-4-16,-4 7-4 0,0 2-3 16,0 4-3-16,0-1 1 0,3 3-2 0,-2 0 0 15,5-2-1-15,-2-2 0 0,14-4-1 0,0 1 1 16,3-6 1-16,6-2-1 0,4-3 1 0,3-2-2 15,2 0 2-15,2-7 0 0,2-3 3 0,-2-1-1 16,1 0 0-16,-1-5 1 0,1 3 0 0,-1-1 1 16,-1 2-1-16,1-3 2 0,-9 7-2 0,0 4 1 15,2 0 1-15,-8 4-1 0,-2 5-1 0,-5 3 2 16,-2 4-2-16,-5 3 2 0,-2 1 0 0,-3 1 2 16,0 1-3-16,-4 1 0 0,4-6 4 0,0-2-3 15,0-1-3-15,7-14-11 0,-2 1-9 0,1-7-36 16,3 0-21-16,4-16-32 0,2 4-44 0,3-9 99 15,2-3-77-15,9 4-21 0</inkml:trace>
  <inkml:trace contextRef="#ctx0" brushRef="#br0" timeOffset="16256.42">12239 1623 1401 0,'0'1'646'0,"0"5"-437"0,3-3-142 0,-4 10-10 16,1 12 3-16,1 1-2 0,-1 11-7 0,0 7-13 16,-4 11-23-16,2 2-4 0,0 9-3 0,0 4 1 15,-3 3-13-15,-1 0-14 0,-2 4-17 0,2-3-16 16,2-6-35-16,-5 3 0 0,6-19-2 0,-6-2-1 16,6-10 12-16,0 4 15 0,-1-31 8 0,0 7 20 15,0-15 28-15,1-10 2 0,-1-8-2 0,0 0 0 16,0-4-1-16,0-6-3 0,-3-3 9 0,0-4-4 15,0 2 4-15,-2 1-1 0,0 0 2 0,-2-4 1 16,-1-1-1-16,0-1 3 0,2 5-3 0,0-3 4 16,0 2 7-16,2-2 5 0,-1 10 8 0,4 6 19 15,-1-2 9-15,3 12 4 0,0-2 4 0,2 7 3 16,0 2-1-16,2 1-5 0,3 0-8 0,6-2-18 16,-3 2-8-16,15 2-5 0,-1-2-2 0,5-3-8 15,0 2-1-15,11-4-4 0,-3-1-4 0,6-2-81 16,0-4-77-16,-5-3 129 0,2 1-86 0,-6 1-55 15</inkml:trace>
  <inkml:trace contextRef="#ctx0" brushRef="#br0" timeOffset="16551.13">12707 2013 1787 0,'-27'7'700'16,"13"-2"-483"-16,-1 1-139 0,1-2-5 0,1 3 6 15,4-3 3-15,1 2 2 0,-2-2-28 0,5-3-16 0,5 0-11 16,-2-1-11-16,3-1-11 0,5-2-4 0,2-4 1 16,1-4-1-16,10-4-3 0,-4 2 1 0,3-4-1 15,2-1 0-15,0 1 0 0,0-1 0 0,-5 2-2 16,2 6-6-16,-3 0-1 0,-3 3-4 0,-1 6-3 16,-2 3 0-16,-3 1 0 0,2 7-2 0,-3 7 0 15,-4 7 6-15,0-4 4 0,-7 18 3 0,1-4 3 16,-2 9-1-16,0 0 3 0,-3 9 0 0,3-5 2 15,-6 1-5-15,3 2-6 0,3-5-8 0,-1 0-8 16,0-8-9-16,4-10-16 0,0 6-45 0,-2-2-28 16,5-8-28-16,0-4-37 0,-1-4-62 0,2-1 157 15,-6-8-115-15,3 4-16 0</inkml:trace>
  <inkml:trace contextRef="#ctx0" brushRef="#br0" timeOffset="16695.64">12414 2582 1537 0,'-6'8'635'0,"1"-1"-401"15,-2-1-139-15,15-1 37 0,-3 0-31 0,8-4-29 16,5 1-2-16,9-5-7 0,0-1-8 0,-3-1-28 16,16-8-9-16,-1-1-6 0,1-1-16 0,1 1-40 0,-3-3-50 15,-2 4-87-15,4-7 139 0,-8 4-91 0,2-2-60 16</inkml:trace>
  <inkml:trace contextRef="#ctx0" brushRef="#br0" timeOffset="17033.84">13352 2360 1447 0,'-13'-1'697'0,"3"-1"-387"0,1 1-182 16,-1 2 96-16,7-1-126 0,-3-2-7 0,4 1-16 15,0 0-10-15,3-1-17 0,-1-1-15 0,2-1-55 16,2-1-34-16,5-1-48 0,-2 1-81 0,1 0-121 16,0-4 220-16,3 5-202 0,-1-9-160 0</inkml:trace>
  <inkml:trace contextRef="#ctx0" brushRef="#br0" timeOffset="17464.88">14069 2265 1551 0,'3'-3'634'16,"0"-1"-427"-16,-6-3-124 0,0-1 68 0,3 1-95 16,-3-2-2-16,0-1 12 0,-1 3 3 15,0-5 0-15,-4 2-12 0,1-3-27 0,-3-1-9 0,-9-2-5 16,7 1-1-16,0 1-5 0,-9-1-3 0,0 2 0 15,-1-2 0-15,1 2-3 0,3 5-2 0,2 1 0 0,-7 3-3 16,3 5-3-16,0-1 0 0,4 3-2 0,0 9-3 16,-1-1 0-16,3 6 0 0,1 4-2 0,5 3 1 15,0 0 1-15,5 6 3 0,3 0-2 0,3-6 2 16,3 3 0-16,4-3 2 0,4-6 0 0,4-8-1 16,-2 4 2-16,10-16-3 0,-2 0 1 15,2-4 1-15,1-2 2 0,0-9 0 0,1 3 0 0,-5-1 3 16,0-4 2-16,0 2 5 0,-4 3 4 15,-3 0 7-15,-10 5 1 0,0 2 12 0,-2 1 1 16,3 3-1-16,-10 5-1 0,-4 4-4 0,-1 5-5 16,-4 10-5-16,2-3-3 0,1 5-12 0,0 3-2 15,-2 1-13-15,5 3-15 0,6-2-20 0,3-5-80 16,4 2-64-16,5-6-100 0,7-5 204 0,8-5-197 16,-2-2-91-16</inkml:trace>
  <inkml:trace contextRef="#ctx0" brushRef="#br0" timeOffset="17881.53">14374 1914 1357 0,'12'-20'548'0,"0"1"-337"0,1-1-117 16,5-1 16-16,1 3 2 0,-2-3 1 0,5 2-4 15,-2-2-12-15,1 6-33 0,-1-4-6 0,-4 6-5 16,-1-1-9-16,-1 3-11 0,1 1-2 0,-5 8-7 15,3 0-3-15,-7 6-8 0,0 5-3 0,-5 13-7 16,0 0 1-16,-1-1-4 0,-5 18 0 0,-3 9 1 16,-1 0 0-16,-1 1 0 0,-1 4 0 0,-1 1 1 0,-2 6-1 15,5-3-1-15,-4 6-1 0,8-21-3 0,-1 3-5 16,-1-3-1-16,5-10-1 0,-5-5 0 0,7-9 1 16,-1-2-2-16,-1-9 4 0,0-2 1 0,-1-7 4 15,3-1 2-15,0-7 1 0,0-1 0 0,-3-4 1 16,0 0 3-16,-6-5-2 0,0-1 1 15,0 1 2-15,-3 0 1 0,-3-1-2 0,-1 0 1 16,-3 1 1-16,2 2-2 0,-1 1 2 0,0 4-1 16,4 0 1-16,-1 12 0 0,-3 1 4 0,2 1 0 15,2 5 0-15,0 9 3 0,2 4 1 0,-3 8 3 16,7 8-1-16,-4-2 0 0,6 4-3 0,4 2 1 16,1 2-4-16,2 1-2 0,9-9-2 0,7-10-6 15,1 1-4-15,10-13-9 0,7-8-15 0,7-13-71 16,0 1-56-16,6-21-97 0,-2 4 183 0,2-10-170 15,0 2-90-15</inkml:trace>
  <inkml:trace contextRef="#ctx0" brushRef="#br0" timeOffset="18512.88">15081 1898 780 0,'-4'-33'391'0,"-3"-5"-231"0,1 0-87 16,1 8 56-16,2-1-57 0,1 2 13 0,-4-1 21 15,4 11 1-15,0-4 3 0,0 9-17 0,2 6-2 16,0-1-6-16,4 8-7 0,-2 1-9 0,2 8-11 15,-3-3-1-15,1 10 0 0,2 4-2 0,-1 8-10 16,-2-3-5-16,-1 17-7 0,0-2-1 0,-5 7-11 16,6 0-2-16,-6 13-4 0,-2-2-2 0,1 4-4 15,0 4-3-15,-1-5 1 0,2 0-2 0,1-3 0 16,0-5 0-16,-1-12-1 0,3-1 1 0,-2-10-3 0,2-15-2 0,2 3 0 16,0-2-1-16,0-7-2 0,3-2 2 15,-2-5-2-15,2-6-1 0,-1-7-1 0,0 3 3 16,-1-4 1-16,-1-8-2 0,-2-1 3 0,2-2-1 15,-1 3 1-15,-4-6 1 0,4 2 2 0,-3-1-2 16,2-1 1-16,-7 5 2 0,4-2 0 0,-11 5-1 16,5-1 2-16,2 12 1 0,-7-7 2 0,-3 15 2 15,-1-1 2-15,1 7 6 0,3 6 4 0,0 10 2 16,2-1-2-16,-4-3 0 0,8 14 0 0,2 5-1 16,0-1 0-16,3 1-8 0,4 0-4 0,2-4-1 0,7 2 1 15,9-7-5-15,-4 4-4 0,9-19-20 0,11-4-87 16,-2-1-80-16,12-12-146 0,1-9 251 0,1-8-226 15,0-1-128-15</inkml:trace>
  <inkml:trace contextRef="#ctx0" brushRef="#br0" timeOffset="18979.73">15606 2032 868 0,'-1'-1'535'0,"-1"1"-211"0,2 7-185 0,0-1 167 15,0 5-210-15,0 12 11 0,0-3 5 0,-2 11-7 16,-2 5-16-16,-1 6-32 0,-1 1-12 0,0 8-5 16,-1-4-6-16,-2 1-17 0,2 0-9 0,-3-4-8 15,0-5-5-15,2-8-21 0,-1 5-10 0,1-23-12 16,4 6-10-16,1-18-27 0,-1 8-1 0,8-30 2 16,-4 4 5-16,0-11 15 0,4-9 11 0,-1-3 9 15,0-3 8-15,-1 2 29 0,0-9 3 0,-1-5 4 16,0 1 0-16,-1 6 1 0,0-4 0 0,0 4 2 0,-1-7 1 15,0 9-2-15,-1-3 6 0,2 15 5 0,1-3 18 16,1 1 9-16,3 7 8 0,-1 3 10 0,-1 9 12 16,2 1 3-16,-2 6-1 0,4 3-5 0,0 6-15 15,-1-1-7-15,7 5-7 0,-1 0-11 0,7 2-13 16,0 0 0-16,9-1-3 0,0 1 2 0,5 1-20 16,3 1-12-16,-3-2-14 0,4-1-18 0,-5-2-104 15,0 1-104-15,-1-6 191 0,1 0-141 16,-10-3-61-16</inkml:trace>
  <inkml:trace contextRef="#ctx0" brushRef="#br0" timeOffset="19135.3">15631 2094 1463 0,'-22'30'569'0,"10"0"-394"0,-3 2-112 0,8-8 7 15,2 3-2-15,5-7-2 0,3 1 1 0,4-8-11 16,6-4-14-16,7-7-13 0,1-2-8 0,-1 0-17 0,7-16-1 0,9-2-53 15,-4-1-51-15,3-2-74 0,0-5-145 16,3-3 238-16,5-5-210 0,0 1-132 0</inkml:trace>
  <inkml:trace contextRef="#ctx0" brushRef="#br0" timeOffset="19304.86">16096 2008 1609 0,'-8'16'614'15,"-4"1"-436"-15,2-4-122 0,5 2 26 0,-1 8-36 16,0-2-1-16,2 0 1 0,-2 5 0 0,2-2-4 0,3 3-19 16,2 3-32-16,-1 0-36 0,5-9-61 0,4 1 80 15,1 0-55-15,2-3-28 0</inkml:trace>
  <inkml:trace contextRef="#ctx0" brushRef="#br0" timeOffset="19613.48">16427 2124 1686 0,'-25'39'624'0,"0"-3"-446"16,7 2-117-16,0-1 9 0,4 3-18 0,-5 2 3 16,6-2-1-16,4-6 0 0,6-4-20 15,-4 3-9-15,11-19-8 0,0 5-7 0,8-11-8 16,-3 1 0-16,6-20 0 0,-2 2-1 0,2-11 1 15,3-8 0-15,-4-4-1 0,0-4 0 0,-3-10 3 16,0 0 1-16,-3-2-1 0,1 1 0 0,-4 4 1 0,0 5-2 0,-2-7-1 16,4 2 1-16,-4 8-2 0,0 3-1 0,3 5-1 15,0-3-2-15,4 11 0 0,-1-5-2 0,1 14-1 16,1 1-3-16,0 3 0 0,1 6-5 0,2 4-7 16,3 5-23-16,-1-1-12 0,2 5-17 0,4-2-26 15,3 3-104-15,-1 1-69 0,10-4 183 0,1 2-137 16,3-4-86-16</inkml:trace>
  <inkml:trace contextRef="#ctx0" brushRef="#br0" timeOffset="19909.33">17073 1909 1480 0,'0'-10'679'0,"-4"-1"-414"0,-2 5-159 0,-2 1 74 0,-3 0-54 16,-5-1-14-16,2 2-5 0,1 3-29 0,-6-1-9 16,1 3-13-16,0 0-10 0,-1 2-9 0,1 4-20 15,-1-1-6-15,2 2-5 0,0 2-4 0,4 3-3 16,-1-2-1-16,2 4 0 0,-2-3 0 0,7 2-4 15,-3 2 2-15,6-4 0 0,3 3-1 0,0-3 0 16,4 0-2-16,4-3-1 0,4 1 1 0,2-4 2 16,4-2 1-16,-1-3-1 0,0 1 1 0,0-2 2 15,3 0 1-15,1 1 1 0,-2 1 0 0,-3 0-1 16,-1 1 1-16,0 4 1 0,-3 3 4 0,-8 7 1 16,4-2 3-16,-10 4 2 0,-3 7 5 0,-2-1 0 15,-7 6 0-15,-1 1 0 0,0-2-1 0,-4-1-2 16,0-1-2-16,1-3-3 0,4-5-12 0,0 3-13 15,7-10-16-15,-6 0-19 0,9-9-90 0,0 6-64 16,5-14-97-16,2-1 208 0,7-6-198 16,6-7-93-16</inkml:trace>
  <inkml:trace contextRef="#ctx0" brushRef="#br0" timeOffset="20263.4">17363 1542 1691 0,'-9'0'673'0,"7"1"-457"16,-3 2-135-16,5 5 9 0,0-3 1 0,-1 9 4 16,1 1 6-16,2 11-21 0,0 5-16 0,0 11-10 15,0 0-13-15,1-4-16 0,0 17-7 0,0 15-4 16,-3-4-2-16,1-4-7 0,-1 7-6 0,0-6-10 0,0 9-26 16,2-7-16-16,-1 6-7 0,2-25-10 0,1-1-9 15,-4-3 0-15,3-12 4 0,0-4 6 0,-4-13 23 16,1-3 13-16,-4-10 9 0,-4-3 8 0,1-11 10 15,1 2 3-15,-7-12 0 0,-1 1 2 0,-5-6 11 16,4-1 5-16,-14-5 2 0,5 1 5 0,-6-3 6 16,-4-3 1-16,5-1 3 0,-2 0 4 0,3 0 6 15,3 1-2-15,7 8-1 0,0-1-2 0,4 4-6 16,8 16-2-16,0 0 2 0,1-2-4 0,5 10-11 16,4 5-1-16,5 0-4 0,8 1 1 0,14 4-3 15,-7 0-1-15,11-2-2 0,12 0-3 0,-1 0-5 16,9-2-21-16,1-2-42 0,9-6 53 15,3 0-27-15,3-4-19 0</inkml:trace>
  <inkml:trace contextRef="#ctx0" brushRef="#br0" timeOffset="20664.41">18482 1451 1164 0,'-13'-4'546'0,"-1"3"-298"16,-4 5-129-16,-3 0 67 0,0 4-75 15,1 3-4-15,-1 5-4 0,1 0-3 0,0 15-15 16,0 2-16-16,1 16-25 0,0-6-6 0,0 37-5 15,0-8-6-15,5 18-8 0,1 11-3 0,4 2-4 16,3-2-3-16,0-8-9 0,14-6-19 0,1 5-84 16,2 1-40-16,1-20-63 0,7-9-151 0,8-7 252 0,0-4-234 15,6-22-119-15</inkml:trace>
  <inkml:trace contextRef="#ctx0" brushRef="#br0" timeOffset="21066.71">18547 2063 1141 0,'-11'-8'488'0,"4"-4"-296"0,-3 0-109 0,3 1 25 0,1-1 5 15,4 6 2-15,1-1 2 0,1-1-27 0,1 2-11 16,7 4-11-16,2-1-8 0,5 1-15 16,5 1-5-16,6 1-2 0,-2 0-3 0,1 1-7 0,5 2-6 0,5-4 0 15,-1 1-3-15,-3 0-9 0,0-3-2 0,0 0-1 16,6 0 0-16,1-3 1 0,0 2 0 0,-2 1-3 16,-3-3 1-16,1 3 0 0,-2-2-2 0,-7 1-1 15,-5 3 0-15,1 0-1 0,-12 1 0 16,-20 20 3-1,5-11-1-15,3-3 1 16,2-4 2-16,0-1 3 0,1 1 7 0,-19 37 2 0,-4 1-1 0,-12 20-1 0,5 1 1 0,-8 0 0 16,-2 1-4-16,11 18-2 0,13-37-13 0,7-10-13 0,1 0-60 15,2 0-45-15,5-10-77 0,4-8 144 0,5-10-107 0,1-4-93 16</inkml:trace>
  <inkml:trace contextRef="#ctx0" brushRef="#br0" timeOffset="21452.19">19378 1272 1024 0,'-3'-9'490'0,"1"4"-246"15,-2 0-127-15,-2 2 51 0,3 2-16 0,-1 1-9 16,2 4-11-16,0 0-16 0,0 3-26 0,1 3-10 16,3 3-8-16,3 2-5 0,-1-3-17 0,10 6-2 0,8 3 3 15,1 1-1-15,1-2-13 0,10 4-2 0,-4 2-1 16,9 6-1-16,2 7-4 0,1-3-2 0,-10 1-9 15,-3 11-5-15,0 1-4 0,-5 6-8 0,-7 8-4 16,-16 7-6-16,2 0 1 0,-14 11-3 0,-6 1-3 16,-15 3 2-16,-1 1-5 0,-12-1-4 0,-2-5-15 15,6-8-97-15,-7 3-90 0,16-24 171 0,-1 7-123 16,8-19-106-16</inkml:trace>
  <inkml:trace contextRef="#ctx0" brushRef="#br0" timeOffset="21761.06">20214 1502 1844 0,'-11'0'685'0,"9"1"-521"16,-1 0-130-16,0-1-16 0,3 2-3 15,3 1 5-15,0-1-1 0,0 2-6 0,4-2-9 0,2-1-59 16,-2 3-57-16,2-1-92 0,1-2 156 0,2 6-110 0,-1-3-100 15</inkml:trace>
  <inkml:trace contextRef="#ctx0" brushRef="#br0" timeOffset="21962.6">20250 2153 1976 0,'-4'8'667'0,"-1"3"-469"16,0 0-129-16,4-5 22 0,-1 4-23 0,2 6-12 15,1-1 1-15,0 6-1 0,3 7-2 0,1 4-24 16,-1 0-10-16,2 6-7 0,-1 2-11 0,-3 4-36 16,3 1-34-16,-6 0-45 0,-3 1-75 0,0-2 136 15,0 0-100-15,-3-3-43 0</inkml:trace>
  <inkml:trace contextRef="#ctx0" brushRef="#br0" timeOffset="30771.89">13254 8235 988 0,'-7'3'444'0,"-1"3"-286"16,2-1-94-16,1 8 1 0,1-1 2 0,-5 0-4 0,5 4 0 15,-1 5-2-15,0-1-6 0,0-1-26 16,2 4-9-16,-1 1-7 0,5 3-3 0,-1-1-3 16,1 4-6-16,0-1 2 0,2 3 0 0,4 1 0 15,-4 3 0-15,2-1 1 0,1 4 1 0,0 1 0 16,-2 0 1-16,0 2-1 0,-4 2-2 0,4 5 0 16,-3 2 2-16,-1-2-1 0,0 13-3 0,-2-7 3 15,-2 2-1-15,0 3 0 0,2 2 0 0,-2-2 1 16,0-9-1-16,1 5-2 0,-4 4 3 0,2 0 0 15,4-6 4-15,-5 0 6 0,-2-1 3 0,-2 7 16 16,-1-5 3-16,1 1 6 0,4-7 2 0,-4 3 8 16,-2-1-3-16,3-1-5 0,-2-4-2 0,0-8-12 15,3 2-4-15,-2-10-3 0,5-1-2 0,0-7-9 16,-1 1-1-16,6-11-3 0,-1 4-2 0,1-5-4 16,0 1-1-16,2-4-1 0,-2-3-3 0,3-3-1 15,0 3 0-15,1-3 1 0,-1-1 0 0,3-1 2 16,-2 0-1-16,0-3 0 0,1 1 0 0,-2-1 2 0,2 0-3 15,1 0 0-15,1-2 0 0,0 1 2 0,1 1 1 16,-2-4 0-16,3 3-2 0,-3-3 2 16,3 0 0-16,2 1 0 0,-2 0 1 0,-3-1-1 15,4 0-2-15,2-1 1 0,1 3 0 0,2-1-2 0,-1 0 3 16,2-1-1-16,3 1-2 0,0 1 3 16,3 2 0-16,2 0 0 0,3 1 0 0,-2 0 1 15,12 0-2-15,-3 2 1 0,3 0 1 0,6 0-1 16,-3 1 0-16,1-1 0 0,-5 1 0 0,1 0-1 0,7 4 1 15,1-2 0-15,-6 0-1 0,5 2 1 0,2-2-1 0,8 1 2 16,3 1 0-16,1 0 0 0,-9-2-1 16,15 2 0-16,0-1 1 0,2 1-1 0,2-1 0 15,-2-1-1-15,3 2-1 0,3-1 2 0,4 0 0 16,1-2-1-16,-5-2 0 0,8 0 1 0,-4 2 1 16,10-2 0-16,-3-1 1 0,3 1-2 0,-2 0 1 15,-4 1 0-15,3 0 0 0,1 1-1 0,3 0-1 16,-8 3 1-16,1 0 0 0,-5-2 0 0,3 4 0 15,-10-2 1-15,0 1 0 0,7 3-1 0,-4 0 1 16,-9-2 0-16,-1 1-1 0,-1 3 0 0,8-3 2 16,-8 0-2-16,0 2 1 0,-10-2-1 0,5 0 2 15,0 0-2-15,-1-1 1 0,-2 0 0 0,-6-1 2 16,-3 1-1-16,-2-2-2 0,0 2 4 0,0-2-1 16,-3 0 0-16,-2 2-2 0,-5-1 4 0,-3-1-2 15,4 1 1-15,-15 0 1 0,1-1-3 0,-7 0 5 16,-5-1 1-16,-3-1 2 0,2 0 0 0,-2-1 1 15,-2 1 2-15,-2-1-2 0,-2 0 4 0,3 0-6 0,-6-1-1 16,3-1 1-16,-3 2-4 0,-2-2-2 0,2-2 0 16,-4 1 0-16,1-3-3 0,-3-4 0 0,1 3 0 15,-1-2-3-15,-4-6-1 0,2 1 1 0,1-4 0 16,1-1 0-16,1-3 1 0,-3 0 0 16,5-4-1-16,-1-3 1 0,2 3 2 0,-1-1 0 15,2-4-1-15,1 0 0 0,-1-2 1 0,2 3 0 16,-2-3-2-16,2 0 2 0,-2-4 1 0,0-1-1 15,2 2 0-15,-1-2 0 0,0-2 0 0,0 0 0 16,2-2-1-16,-1 0 1 0,1 6-2 0,2-5 2 0,-1-7-1 16,-2 2 0-16,3 6 1 0,-1-4 0 0,0 0 0 0,1-8 0 15,-1 3-1-15,0-3 0 0,-1 8 0 0,0-5 0 16,-1-4-1-16,0 4 2 0,-1 1-1 0,0-1-1 16,-1 0 3-16,1 1-1 0,-2-3 1 15,-1 4 0-15,1 0-1 0,-2 2 0 0,0-1 0 16,1-1 1-16,-2 2-1 0,2-2 1 0,-2 2-1 15,-1 1 0-15,2-2 0 0,2 2 2 0,-2 1-2 16,4-2-1-16,0 3 1 0,-3 0 0 0,2 0 0 16,4 6 0-16,0 1 0 0,-3-5-1 0,6 1 1 15,-4 5 0-15,4 3-1 0,0 0 0 0,0-2-1 16,0 0 0-16,0 1 1 0,1 5 1 0,1 0 0 16,0-2-1-16,3 3 1 0,-3 3-2 0,0 2 2 15,2 1 0-15,-2 3 0 0,0 4 1 0,-2 1-1 16,0 0 3-16,-2 5-1 0,1-2 2 0,-5 2-3 15,3-1 3-15,1 5-2 0,-3-1-1 0,0 1 0 16,0 1 0-16,-4 2-2 0,5 0 1 0,2 3 1 16,-4 0-1-16,0-1 0 0,-2 1 0 0,4 2 1 0,-3-3-2 15,4 3 2-15,-3-2-1 0,-2-1-1 0,4 1 1 16,-3-1 0-16,1 3 1 0,-1-3-2 0,1 1 3 16,-3 0-1-16,-2-1 1 0,0 1 0 0,0-2-2 15,0 2 2-15,-4-3-1 0,0 2 2 0,1-3-2 16,-2 3 1-16,0-1 0 0,-1-1 0 0,-2-1 1 15,-1 1-2-15,1-1 1 0,-1 2-1 16,-4-2 0-16,-2 1-1 0,-5-1 0 0,-2 3 1 0,-4 0-1 16,2 0 1-16,-6 1 0 0,-4-1-1 15,2 1 1-15,1-2 0 0,6 0 1 0,3-3-3 0,-12 4 2 16,3-2-1-16,7-2 1 0,-3 2 1 0,0-1-1 0,-7 1 1 16,-2 1-1-16,1-1 1 0,10-1-1 0,-8 0-1 15,1-1-1-15,2 1 1 0,-2-1-1 16,-5 1-2-16,5-1-1 0,-6 0 0 0,3 0 0 15,-2 1 0-15,-1-1 0 0,3 0-2 0,-1 0 2 0,3 2 2 16,0-2 0-16,-7 5 0 0,5-2 1 16,-3 2 0-16,-3 1 1 0,6 2-1 0,-1-1 0 15,5-2 1-15,4-1-1 0,-2 2 1 0,-3-2 0 16,7 0 0-16,0-2 0 0,-3-2 0 0,-1 1 1 16,-5-2 0-16,4 1 1 0,6-5-2 0,-5 1 2 15,2-1-2-15,4-1 1 0,1-2 4 0,-1 3-2 16,-1-1 1-16,2 1-2 0,0 0 3 0,-1 3 0 15,0 0 1-15,-1 2 1 0,1 3-4 0,0 2 3 16,3-1-1-16,1 6-1 0,-1-1-1 0,1 1 0 16,1 1 2-16,6 4-3 0,-4-2 1 0,0 1 0 15,2 0 0-15,-4-1-1 0,4 0 1 0,4 1 0 0,1-3-1 16,-4-2-1-16,4 0 1 0,2 0-2 0,7-2 0 16,-1-1 0-16,1 0-2 0,6-3 0 0,-3 1-2 15,5 0-1-15,0-2-6 0,0-2-1 0,3 2-13 16,1-2-15-16,1 0-50 0,1-1-37 0,0-1-48 15,3 2-94-15,-2 0 184 0,1 0-135 16,-2 5-41-16</inkml:trace>
  <inkml:trace contextRef="#ctx0" brushRef="#br0" timeOffset="31713.23">13686 8639 1027 0,'-1'-6'468'16,"1"2"-257"-16,0 0-116 0,0 4 40 0,1 3-23 15,3 0-3-15,-4 5-12 0,0 2-13 0,1 3-34 16,-1 0-8-16,2 6-9 0,1-3-8 0,-2 3-13 16,2 2-3-16,0 0-3 0,-1-2-4 0,-1-1-2 15,-1 0-10-15,0-3-16 0,0 2-14 0,0-3-21 0,0-4-30 16,0-1-115-16,0 2 152 0,3-5-104 0,-2-2-42 16</inkml:trace>
  <inkml:trace contextRef="#ctx0" brushRef="#br0" timeOffset="32540.63">13745 8342 973 0,'-7'-7'456'0,"-1"1"-256"0,6 0-109 0,-4-2 64 15,1 0-31-15,2 2-24 0,0-1 0 0,1 0-12 0,1 3-10 16,0 0-15-16,-1 0-12 0,2 4-23 0,2 4-9 15,0 2-3-15,0 3-8 0,1 6-1 16,2 10-7-16,0 2 0 0,1 8 1 0,2 8-1 0,-1 8 2 16,1-3 0-16,1 10-1 0,1-3 0 15,-3-1 2-15,2 3-1 0,-1-13-1 0,-1 1 2 16,-1-6-2-16,-1-6 1 0,-1-9 2 0,-2 1-1 16,0-10 4-16,0-5 0 0,-2-2 2 0,0-2-1 15,-3-4 2-15,1-2-1 0,-2-7 0 0,0 1-2 16,0 1-2-16,0-6-2 0,-1-1-1 0,0-7-1 15,-1-3-1-15,0 0 2 0,2 2-2 0,-1-7 2 16,-2 1-2-16,2 0 0 0,-3 0 3 0,1 2-2 16,1 0-1-16,-3 2 1 0,1 1 2 0,-1 7 0 15,1-3 1-15,-4 10-3 0,3 1 0 0,-1 6 2 16,-1-2 1-16,-2 16-1 0,1-2 3 0,1 7 7 16,0 5 1-16,-3 4 5 0,2 4-2 0,1-3 4 0,0 4-2 15,6 5 4-15,-5 0-4 0,2-5-8 0,5 0 0 16,7-5-3-16,-1-2-2 0,10-8-4 0,-2 4 0 15,1-14-2-15,8-6 0 0,1 0-3 0,1-6-3 16,1-6-9-16,4-9-22 0,-4 3-11 0,2-9-17 16,-1 1-22-16,0-1-95 0,-1-1-64 0,-2 1 165 15,-1 4-121-15,-6 2-77 0</inkml:trace>
  <inkml:trace contextRef="#ctx0" brushRef="#br0" timeOffset="32906.64">14130 8598 1479 0,'-18'-6'679'0,"2"1"-402"0,-5 4-181 15,3 1 60-15,-2 0-72 0,2 4-14 0,-4 3-24 16,0-3-9-16,0 10-10 0,-1 1-9 0,5 6-12 16,-2-2-2-16,3 14-4 0,1-4-1 15,5 8-2-15,2 5-1 0,6-3 0 0,-2 1 2 16,3-3 0-16,3-9-2 0,8-3 0 0,-1 1-2 15,-1-10-1-15,7-9 1 0,1-4 1 0,7-6-1 16,7-16-2-16,-2 5 4 0,-6-9 2 0,7-10-1 16,-4 3 3-16,0-10 0 0,-2 3 0 0,-5 2 0 15,-3 0 1-15,0 3 2 0,-2 6 0 0,-8 7 3 16,6 1 1-16,-6 8 2 0,1 5 4 0,-5 9 3 16,2-1 0-16,-2 16-2 0,-1-2 1 0,-1 6-3 15,-1 1-1-15,3 4-5 0,-3 3-1 0,2-1-5 16,1-1-1-16,1-1-3 0,5-1-11 0,-4-3-11 0,7-5-21 15,0-2-53-15,0-2-30 0,2-6-34 0,1-4-46 16,0-6-71-16,2-7 173 0,-1-13-124 0,0 4-13 16</inkml:trace>
  <inkml:trace contextRef="#ctx0" brushRef="#br0" timeOffset="33275.08">14380 8329 1170 0,'4'-2'545'0,"-1"1"-338"16,1-1-124-16,-3 5 18 0,3-1-9 0,-1 1-5 0,3 7 6 16,0 7-2-16,-1-3-6 0,0 1-28 0,3 6-7 15,2 2-8-15,0 4-9 0,3 2-7 0,-5-1-10 16,3 1-4-16,0 2-2 0,1 2-2 0,-3 0-2 16,-1-1-2-16,-1 1-2 0,1 0 0 0,-3-3-5 15,0 1-2-15,-4-10-5 0,2 3-5 16,-3-5-12-16,0 0-6 0,-8-11-8 0,2 2-9 15,0-5-7-15,-4-3 2 0,1-2 3 0,-3-5 6 16,0 1 12-16,1-6 6 0,-4-1 10 0,-1-2 13 16,-1 1 13-16,-2-2 8 0,-1 1 3 0,-2-1 7 15,-1 2 0-15,-1-2 4 0,7 3-3 0,-2-1 5 16,2 1 2-16,3-1 0 0,5 2 2 0,0 4 5 16,2-3-2-16,3 2 1 0,2 3-2 0,3 2-4 15,0-2-6-15,8 4-5 0,-3 0-7 0,8-1-10 16,0 1 0-16,10-4-3 0,-2-1 1 0,8 1-4 15,4-4 2-15,3-1-11 0,-1-2-18 0,-1-2-65 16,4 2-32-16,-5 0-40 0,2-2-51 0,-8 3-86 0,-4-3 183 16,4-2-186-16,-1 4-69 0</inkml:trace>
  <inkml:trace contextRef="#ctx0" brushRef="#br0" timeOffset="33573.39">14880 8516 1308 0,'-7'15'693'0,"-2"-3"-394"16,-5-2-199-16,-2 1 150 0,2-1-177 0,0 0-10 0,-3-2-8 15,3 3-4-15,-4-4-12 0,2 4-3 0,3 4-7 16,-3-2-6-16,1 1-13 0,3 1-4 0,1 2-1 16,1-2-1-16,2 1-1 0,3-3 0 0,2 0-1 15,-1 2 0-15,4-4-3 0,1-3 0 0,2-1-3 0,3-4-2 16,4-6-2-16,-2 2 0 0,6-10 1 0,3-7 1 16,0 1 1-16,4-8-1 0,0-2 2 0,0-1 4 15,1 2 2-15,-1-2-1 0,-3 5 3 0,-2 6 9 16,0-2 10-16,-7 16 4 0,3-2 7 0,-6 9 7 15,-1-3-1-15,-4 17 1 0,-2-4 0 0,-2 10-10 16,-3 3-7-16,1 1-7 0,-2-1-6 0,3 1-21 16,1-1-19-16,2-6-24 0,2 0-29 0,-1-4-37 15,8-8-54-15,3-1 114 0,-2-2-91 16,-1-6-18-16</inkml:trace>
  <inkml:trace contextRef="#ctx0" brushRef="#br0" timeOffset="33819.83">15186 8588 1601 0,'0'-3'633'0,"-1"-2"-355"0,1 2-154 0,0-2 57 16,0 1-42-16,0 1-38 0,0-2-4 0,-1 2-18 15,0 0-18-15,1-2-37 0,-1 3-10 0,-2 0-7 16,2 1-2-16,1 0-20 0,-1 0-11 0,0 1-19 16,0-1-14-16,0 3-57 0,1 2-38 0,2 2-48 15,-2 1-72-15,3 2 178 0,1 4-125 0,-1 11-33 16</inkml:trace>
  <inkml:trace contextRef="#ctx0" brushRef="#br0" timeOffset="33943.19">15237 8785 1648 0,'-1'-5'740'0,"-4"-2"-455"16,2-1-184-16,-3 1 80 0,0-1-85 0,3-1-46 16,-2 1-5-16,2 3-8 0,1-3-27 0,-1 3-129 15,0 0-105-15,5 4 177 0,2-1-126 0,-1-1-117 16</inkml:trace>
  <inkml:trace contextRef="#ctx0" brushRef="#br0" timeOffset="34572.01">15697 8457 246 0,'-4'0'171'16,"1"-6"-38"-16,1 4-50 0,-2-2 63 0,1-2-19 0,-1-1 8 0,0 2 10 0,1 1-9 15,2-6-7-15,-3 6 12 0,0-1-5 0,0-2-19 16,1 4-6-16,-1 0-5 0,1-3 3 16,-3 5-10-16,1 0-7 0,3 1-24 0,-3-2 1 15,1 2-7-15,-1 0-5 0,1 1-5 0,0 3-13 0,-1 1-2 16,1-1-3-16,3 2-4 0,-2 1-10 15,0 1-2-15,5-1-4 0,-2 0-2 0,5 0-7 16,-2-2-1-16,5-1-2 0,0 0-2 0,4-3 0 16,0 0-1-16,4-3 0 0,1 0-2 0,5-5 2 15,2-2 0-15,2 0 0 0,0-4 1 0,-2 1 1 0,4 2-1 16,-1-4-1-16,1-1 2 0,-5 4 1 0,-2-3-1 16,0 4-1-16,0-1 1 0,-6 4 0 0,1-4 2 15,-5 6 1-15,-1 5 3 0,1 0 1 0,-5 2 2 16,-2 6 2-16,-4 9-2 0,-1-4 2 0,-4 8 0 15,-3 3 0-15,-1 9 1 0,-3-2-1 0,-1 11-3 16,-1-3 2-16,1 0 0 0,1 5-1 0,1-5 0 16,0 1 0-16,1-7-4 0,1-4-1 0,-1-4 3 15,3-1-2-15,1-5-2 0,-1-12-2 0,5 2-9 16,-4-1-17-16,5-1-27 0,1-7-33 0,4 0-54 0,3-8 99 16,8-6-71-16,-3 4-35 0</inkml:trace>
  <inkml:trace contextRef="#ctx0" brushRef="#br0" timeOffset="35395.12">13609 10009 962 0,'0'-8'449'16,"-1"-2"-246"-16,-1-3-114 0,5 5 55 0,-3 1-39 16,1-2 0-16,1 8-4 0,-2 2-10 0,0 3-33 15,0 6-7-15,0 7-8 0,-1 1-5 0,-1-1-25 0,-4 13-5 16,3 8 0-16,2-3-2 0,-4 0-4 15,3 6 0-15,-1-6 0 0,-2 3-1 0,4-6-1 16,1 4 2-16,0-19-2 0,-2 1-3 0,2-1 1 16,0-9-2-16,0-5 0 0,4-11 0 0,-2-2-1 15,2-8 1-15,1-4-2 0,-1-12 4 0,0 0 1 16,2-6 1-16,0 2 1 0,-1-7-1 0,0 0 3 16,2 1-2-16,-3-1 1 0,2 4-1 0,1-2 3 15,0 6-4-15,-1-1 0 0,0 7 0 0,0 4 2 16,-1 9 0-16,2-2 7 0,-4 7 4 0,-2 12 2 0,5 4 8 15,-2 3 0-15,-2 4 4 0,3 6 0 0,-2 2-3 16,2 9 1-16,2 11-5 0,1-4-2 0,-1-1-5 16,3 6-1-16,-2-2-3 0,2 2-2 0,2-6 0 15,0-8-5-15,1-2 0 0,0-7-2 0,-1-6 0 16,2-10-2-16,0 2 2 0,-1-13 2 0,0 0-2 16,0-7 5-16,2 2-2 0,0-6 1 0,0 0 1 15,-2-4 2-15,2 2-1 0,-7-3-1 0,7 2 3 16,-5 3-2-16,-3-2 2 0,-5 3-1 0,4 0 2 15,-3 3-1-15,-2 6-1 0,1-2 5 0,-6 0-1 16,0 2-2-16,-1 2 1 0,-2 0 1 0,-5 1 1 16,-3 3 0-16,0 0 0 0,0 8-4 0,-1 5 1 15,2 1 1-15,0 10-1 0,3 5 1 0,1 5-2 16,2 3-2-16,4 4-1 0,1 3-1 0,5 5 0 16,-1-2-1-16,9 6-2 0,-3-6-2 0,8-2-3 15,-3 4-1-15,10-21-8 0,0 6-10 0,0-12-33 16,4-9-18-16,2-11-24 0,-2 0-29 0,-1-3-37 0,-3-9-52 15,4-6 132-15,-2 0-93 0,-3-2-4 0</inkml:trace>
  <inkml:trace contextRef="#ctx0" brushRef="#br0" timeOffset="35596.11">14164 9863 1358 0,'-13'13'570'16,"9"-4"-367"-16,-6 1-128 0,7-2 29 0,2 2-13 15,2 2-7-15,2-4 1 0,0 3-12 0,4 0-7 16,2 2-5-16,3-3-6 0,-4 0-15 0,6-3-3 0,-1 1-3 16,2 2-7-16,1-2-11 0,-3-1-3 0,1-3-7 15,6 2-9-15,2 0-12 0,-1 1-12 0,-1-4-17 16,4 0-47-16,0 1-26 0,2-2-29 0,-6-1-32 0,1-1-118 16,-2-2 197-16,-2-1-131 0,-4-3-44 15</inkml:trace>
  <inkml:trace contextRef="#ctx0" brushRef="#br0" timeOffset="35749.01">14422 9842 756 0,'-14'-11'507'0,"5"4"-225"0,-2-2-157 0,0 2 151 0,-2 1-96 15,2-1-50-15,2 4-6 0,2 2-5 0,-3 2 1 16,0 7-12-16,2-4-11 0,0 9-34 0,-2 8-8 16,1 2-10-16,0 7-8 0,2 7-9 0,-2 6-13 15,1 3-7-15,1 7-3 0,2-4-3 0,4-1-33 16,-2 1-22-16,5-16-26 0,0 0-37 0,6-12-179 15,-2 4 223-15,9-29-144 0,-4 4-87 0</inkml:trace>
  <inkml:trace contextRef="#ctx0" brushRef="#br0" timeOffset="36151.79">14615 9551 1511 0,'-7'4'654'0,"0"-3"-398"16,6 4-155-16,-2 0 60 0,2 0-60 0,1 5-8 16,1 3-6-16,1 1-14 0,-2 3-30 0,3 3-10 15,1 3-10-15,-2 3-7 0,2-2-10 0,-1 6-4 0,4 5 1 16,-3-2-4-16,1-1-5 0,0 2-8 0,-1-3-14 0,3 1-32 16,1-4-14-16,-1 1-13 0,-2-12-23 0,0-1-12 15,0 1-8-15,-2-8-6 0,0-3 1 16,-3-7 17-16,-1-1 12 0,-3-6 13 0,1 3 24 0,-5-7 14 15,0 0 13-15,-4-5 15 0,0-1 12 16,1 6 26-16,-2-3 12 0,-7 2 10 0,2-1 12 16,2 1 33-16,-3 4 9 0,1 2 9 0,0 0 6 15,0-1-2-15,5 1-3 0,6-1-6 0,-1 0-6 16,1 3-24-16,8-1-5 0,6 2 0 0,-2-4-4 16,3 2-11-16,1 3-1 0,5-3-5 0,3-1-5 15,4-1-7-15,0-1-4 0,-1 1-11 0,5-5-1 16,5 2 0-16,-2-1-10 0,-1-1-21 0,1-1-112 15,1-1-96-15,-4 1 181 0,-3 6-130 0,-4 3-120 16</inkml:trace>
  <inkml:trace contextRef="#ctx0" brushRef="#br0" timeOffset="36380.89">15100 9770 1828 0,'-10'5'753'0,"-3"2"-496"0,7-5-170 16,0 1 47-16,3-2-63 0,-1-1-9 0,3 0-8 16,0-1-12-16,-2 0-22 0,3-3-7 0,0 2-9 15,0-2-11-15,0 1-23 0,1 1-27 0,1-3-30 0,-1 1-110 16,2 3-79-16,-1-1 193 0,6 2-154 0,-2 2-109 15</inkml:trace>
  <inkml:trace contextRef="#ctx0" brushRef="#br0" timeOffset="36522.43">15127 9976 1948 0,'-14'8'763'0,"6"-5"-556"0,-3-1-157 16,4-2 15-16,0-3-38 0,2-3-14 0,3 2-31 15,-3-1-31-15,3 1-52 0,1 0-96 0,2-4 147 16,8-2-102-16,-4 1-59 0</inkml:trace>
  <inkml:trace contextRef="#ctx0" brushRef="#br0" timeOffset="-154714.14">18099 3017 787 0,'0'-2'454'0,"-6"0"-202"0,1 1-139 16,-6 1 128-16,1-1-113 0,0 2-11 16,0 2 0-16,-1 3-18 0,-1-3-14 0,-3 6-17 15,2 1-10-15,1 2-18 0,-2-2-10 0,0 11-6 16,2-3-2-16,-1 4-10 0,1 5-2 0,2 8 2 16,-2-3-3-16,3-2-4 0,2 4 0 0,2 4-3 15,-2 1-1-15,5-1-2 0,1-6 1 0,2 0-2 0,5 3 2 16,4-2-3-16,-3 2 0 0,5-9 1 0,5-4-24 15,-1 2-20-15,3-6-22 0,3-1-30 0,4-10-158 16,-1 1 195-16,4-6-125 0,0-2-76 0</inkml:trace>
  <inkml:trace contextRef="#ctx0" brushRef="#br0" timeOffset="-154296.61">18526 3220 987 0,'-2'-23'432'0,"0"2"-254"0,-1 6-106 0,-2-1 18 0,-1 1 11 16,0-1 2-16,2 5-20 0,-3 3-8 0,-2 2-7 15,-2 0-3-15,-2 8-7 0,1-2-4 0,1 4-21 16,-5 3 2-16,1 1-4 0,0 3-2 0,-1 6 0 16,1 3-10-16,-1-3-1 0,2 9-4 15,3-2-3-15,-1 0-8 0,1 3-1 0,6-7-5 16,0-2-1-16,4-4-4 0,-2 1 0 0,9-12-3 16,0 1 1-16,7-7-1 0,1-4 1 0,4-9 0 15,-2 2 0-15,2-1 8 0,0-6-3 0,1 0 3 16,0-4 2-16,-3 6 2 0,-2 1 3 0,-1 1 5 0,3 4 9 15,-7 8 2-15,2-5 7 0,-5 11 4 0,-2 8 2 16,1-2 1-16,-4 10-3 0,-1 4-3 0,-2 4-8 16,-1 2-3-16,0 6-7 0,0-2-6 0,0 1-29 15,-1 0-24-15,2-3-35 0,2-3-46 0,0-5 92 16,0 1-70-16,4-19-32 0</inkml:trace>
  <inkml:trace contextRef="#ctx0" brushRef="#br0" timeOffset="-153928.14">18594 2773 854 0,'-7'-7'439'0,"3"-1"-225"16,-4 2-116-16,5 2 22 0,0 4 2 0,3-1-2 16,1 3 4-16,4 2-13 0,-1-2-10 0,3 1-25 15,4 4 4-15,0 0-6 0,3 2-6 0,-1 2-8 16,4-2-14-16,2 1-9 0,1 1-1 0,3 1-5 16,0 0-8-16,-1 0-1 0,3 4-4 0,1 2 0 15,-1 4-1-15,-1-2 2 0,-4 14-3 0,-1-3 1 16,-4 8-2-16,-2 3-1 0,-6 8 1 15,0 1-2-15,-8 4-1 0,-5 3 0 0,-7-2-1 0,0 2 2 16,-2-5-1-16,-3-10-1 0,-7-2 0 16,2 5-1-16,1-12-2 0,-1-9-3 0,3-4-2 0,-2-4-41 15,7-14-27-15,-4 5-30 0,10-13-46 0,1-15 97 16,5 2-80-16,4-13-32 0</inkml:trace>
  <inkml:trace contextRef="#ctx0" brushRef="#br0" timeOffset="-153704.78">19233 2859 1784 0,'-18'13'730'16,"8"-2"-508"-16,-3-2-165 0,10 3 69 0,0-1-87 15,-1-5-13-15,4 2 2 0,-2-2 3 0,3-2-6 16,6-2-9-16,-2 0-7 0,2-2-49 0,4-2-31 16,1-1-36-16,0-3-47 0,0 1-63 0,1-5-121 0,4 2 224 15,0 1-163-15,-3 0-28 0</inkml:trace>
  <inkml:trace contextRef="#ctx0" brushRef="#br0" timeOffset="-153512.06">19394 3185 1616 0,'-7'32'660'0,"-4"-3"-426"0,6-1-144 0,-5 1 38 15,4-3-49-15,4 1 7 0,-1 0 3 0,1 3-13 16,-1-3-32-16,2-2-6 0,-1-4-14 0,2 4-30 16,-2-6-38-16,1 2-53 0,0-6-88 0,0 1 139 15,-1-10-95-15,0 1-47 0</inkml:trace>
  <inkml:trace contextRef="#ctx0" brushRef="#br0" timeOffset="-144165.89">14299 5943 1110 0,'-3'4'543'16,"2"-4"-318"-16,-3-4-150 0,2-1 103 0,-2-1-138 15,4 1-25-15,0-1-19 0,0-4-32 0,2-1-53 16,-1-2 65-16,3-1-52 0,-1-6-27 0</inkml:trace>
  <inkml:trace contextRef="#ctx0" brushRef="#br0" timeOffset="-14941.11">13436 4932 729 0,'-5'-4'368'0,"-1"-2"-224"0,-1 0-77 15,0-3 11-15,2-1-1 0,-2-1 14 0,4 1 0 16,-3 0 2-16,4 2-20 0,0 1-2 16,0 0-7-16,1 4-10 0,0-2-4 0,1 5-10 15,-2-1-1-15,2 1-2 0,2 4-3 0,-2 4-9 16,0-2-1-16,1 5-2 0,0 1-2 0,0 5-1 16,-1-1-1-16,1 5-1 0,0 3-3 0,1-2-1 15,-1 4-3-15,0 1-2 0,2 0-1 0,-2-1-3 16,1 1 0-16,0-1-1 0,-1-1 0 0,0-2-2 0,2-7 0 0,-1 2 0 15,1-1 2-15,-1-3-3 0,3-6 1 16,-3-1 1-16,2-1-1 0,-1-6 1 0,1 3 1 16,-2-2-1-16,-1-7 0 0,-1 1 2 0,0-3 0 0,0-1-1 15,-1-4 2-15,-1 0-2 0,-1-4 1 16,-3 2-1-16,-1 1 0 0,1-2 0 0,-4 6 0 16,-1-1 1-16,-2 7-2 0,1-3 2 0,-3 11-4 15,2-3 2-15,0 6-2 0,-2 4 2 0,4 3-2 16,-1 1-1-16,3 5 0 0,3 1 0 0,3 1 0 15,0 1 1-15,1-2 1 0,7-1-2 0,2 2 0 16,1-1 1-16,2-5 0 0,1-1-1 0,2-7 1 0,4-2-1 16,3-8-2-16,-2 2 3 0,2-6-11 0,1-6-57 15,-1-2-35-15,1-3-41 0,0-3-75 0,0 1 151 16,-4-3-123-16,-1-4-45 0</inkml:trace>
  <inkml:trace contextRef="#ctx0" brushRef="#br0" timeOffset="-14606.77">13709 5072 1062 0,'-3'-7'493'0,"3"-1"-274"0,-1 1-123 0,1 2 27 16,0-1-2-16,-2 2-11 0,2-1-6 0,-3 3-42 16,0 0-14-16,-1 2-12 0,1 0-6 0,-1 0-17 15,2 1 0-15,-4 3-1 0,-2 2-2 0,2 2-2 16,-1-1-1-16,0 3-1 0,1-2-1 0,-2 2-3 15,2 0 0-15,0 0-2 0,3-4 0 0,-2 1 0 0,5-5-1 16,3-4-1-16,-2 2-1 0,2-3 2 0,2-6-2 16,2-2 1-16,2-1 0 0,1-4 1 0,-1 0-1 15,-1 10 1-15,2 0 1 0,0-1 3 0,0 8 3 16,-2 6 3-16,-1 6 5 0,-2 0-1 0,-2 6 4 16,1 2 1-16,-3 1-2 0,1 2-1 0,-1-2-3 15,0-1-4-15,1-2-21 0,1 3-22 0,1-12-32 16,-2 0-30-16,4-5-165 0,0-5 201 0,4-6-128 15,-1-3-84-15</inkml:trace>
  <inkml:trace contextRef="#ctx0" brushRef="#br0" timeOffset="-14221.6">13861 4732 1118 0,'1'-5'518'0,"-1"0"-291"0,0 0-133 16,2 1 31-16,1-1-10 0,0 2-9 0,-1 1-10 0,0 0-41 16,2 2-14-16,2 2-8 0,1 2-9 0,-1 4-12 15,2 2-2-15,1 2-2 0,2 8-2 16,1 10-2-16,0-5 2 0,1 5-3 0,2 3 0 16,-2 0-14-16,2 5-3 0,-1-4-1 0,-1-5-38 15,0 1-2-15,-2-6-2 0,-3-5-1 0,-3-7-6 16,3 3 13-16,-2-13 2 0,-3-1 1 0,-3-4 37 15,2-1 5-15,-8-6-2 0,2 2 2 0,-1-2 7 16,-7-4 1-16,-4 0 1 0,0 1 1 0,1 1 1 0,-2 2-5 0,-4 0 5 16,1-1 1-16,-1 2 1 0,1 4-1 0,2-1 2 15,0 4 6-15,3 1 0 0,-2-3 4 16,9 6-3-16,-1 1 0 0,1-2 0 0,4 3-1 0,3 4-1 16,3-1-9-16,3 0 2 0,1 1-3 0,4-2 0 15,7-3-2-15,0 2 0 0,4-5-1 16,7 0-1-16,-1-3-40 0,2-2-29 0,-1-9-35 15,4 4-47-15,-4-3 107 0,2 1-90 0,-6-4-35 16</inkml:trace>
  <inkml:trace contextRef="#ctx0" brushRef="#br0" timeOffset="-13941.18">14280 4807 828 0,'-3'1'469'0,"0"-1"-224"0,-1 1-132 15,1 0 118-15,-1-1-142 0,0 2-6 0,-2 4-1 16,1-3-1-16,-3 5-11 0,-1 3-9 0,0 3-24 15,-1-2-6-15,-1 8-7 0,0 0-5 0,1 1-5 16,-1 1-1-16,4-1-3 0,1 0-3 0,2-5-8 16,3-1-1-16,3-9-2 0,0 0-1 0,1-3 3 15,5-11-3-15,5-4 1 0,-4 0 0 0,2-5 4 16,4-2-1-16,-3-4 2 0,4-3 1 0,-1-1-2 16,0-3 2-16,-4 8-1 0,0 0 3 15,0 1 5-15,-2 5 5 0,-1 8 3 0,-3 6 10 0,1 0 4 16,-2 9 0-16,-3 4 1 0,-1 9-2 15,1-3-4-15,-3 12-6 0,1-3-3 0,-2 2-13 16,0 1-11-16,3-2-18 0,0-1-22 0,2-3-87 16,2-5-55-16,3-4-131 0,-1-3 228 0,2-7-211 15,1-3-100-15</inkml:trace>
  <inkml:trace contextRef="#ctx0" brushRef="#br0" timeOffset="-13385.27">14573 4724 1038 0,'-9'0'552'0,"2"0"-273"0,3 0-162 16,1 1 92-16,-1-1-81 0,4 0-15 0,3 0-13 15,-1 0-40-15,-1 0-19 0,-1-1-11 0,1-2-8 16,4-1-14-16,-3 2-4 0,0 0-6 0,-2-3-16 16,2 2-71-16,2 0-39 0,1 3-52 0,-4-1-104 15,0 1 196-15,5 5-155 0,1 2-118 0</inkml:trace>
  <inkml:trace contextRef="#ctx0" brushRef="#br0" timeOffset="-13246.22">14607 4964 1467 0,'-4'-7'538'0,"-2"-7"-378"16,6 3-107-16,0-1 6 0,-3 0-23 0,4 1-1 15,-1 0-1-15,1 2-20 0,-1 0-44 0,0 4-58 16,4 2-55-16,-1 1 106 0,6 0-82 0,-4 0-36 15</inkml:trace>
  <inkml:trace contextRef="#ctx0" brushRef="#br0" timeOffset="-12877.44">14981 4747 1773 0,'-11'0'552'0,"-2"2"-432"16,1 0-90-16,0 0-3 0,1-1-27 0,1 0 17 16,1-1 4-16,0 0 1 0,2-1-7 0,2-2-6 15,-3-1-5-15,4 1-2 0,0-3 0 0,0 2-1 16,-2-2 2-16,-1 2-1 0,-1-3 0 0,0 2 0 16,1-1-1-16,-1 1 1 0,4 0-2 0,-3 1 0 15,2 2 0-15,1-2-2 0,3 4 0 16,0 0-1-16,1 2 0 0,0 1 0 0,3 2 0 15,-1 1 1-15,2 0 2 0,0 7 1 0,4-2 3 16,-2 2 3-16,1-1 0 0,2 1 1 0,-3-2 2 0,5 4 4 16,-1-6 1-16,0 3 4 0,-2-6 5 0,2 0 8 15,0 0 5-15,2-1 4 0,-1-3 3 0,-3 1 5 16,1 0-1-16,-1 1 0 0,2 2-4 0,-5 3-6 16,-1-2-5-16,-2 6-4 0,2-2-6 0,-3 6-11 15,1-2-21-15,-3 3-41 0,1-2-63 0,3 0 89 16,0 1-56-16,2-6-33 0</inkml:trace>
  <inkml:trace contextRef="#ctx0" brushRef="#br0" timeOffset="-12033.57">13366 5648 1052 0,'-4'13'515'16,"-2"1"-353"-16,2 3-104 0,-1 0 6 0,0 4-12 0,0 5 3 15,1 6 2-15,0-2 0 0,1-4-18 0,1 5-9 16,0 1-10-16,2 0-8 0,-1-4-2 0,1-5-7 15,1-3-1-15,-1-3 0 0,1-5-2 16,1-7 0-16,-1 0 1 0,4-13 1 0,-2 2 0 16,2-9 0-16,-1 2 2 0,0-13-3 0,1 3 4 15,1-5-3-15,1-4 0 0,0 1 0 0,-1 0 0 16,2 0-1-16,1 2 0 0,0 3 0 0,0 1-1 16,-2 3 2-16,1 8-2 0,2 1-1 0,-1 0 0 15,-1 7 1-15,-1 4 4 0,0 5 1 0,1 7 2 16,1 9 1-16,1-3 2 0,-4 6 0 0,4 5 0 15,0 0-2-15,-1 5 0 0,2 1-1 0,-1-5-3 16,-2-1-1-16,2 0 1 0,0-5 0 0,-3-9 4 16,1 4 2-16,-1-17 0 0,2 0 2 0,-3-7 2 15,7 1 4-15,-5-14-3 0,1 5-1 0,1-7-1 16,-2-1-1-16,0-1-2 0,-1 0 0 0,-1 3-5 0,0 2-2 16,1-3 2-16,1-1-1 0,-3 6-1 0,1 1-1 15,1 4 0-15,-1-4 10 0,-2 5 2 0,0-3 5 16,-1 7 2-16,-2 1 8 0,1 0 3 0,-2 1 5 15,-1 2 2-15,-1 3-3 0,-1 0-1 0,-2 1-2 16,-2 2-2-16,0 7-3 0,-1-2-4 16,-3 9-5-16,2-2 0 0,-2 4-8 0,1 1 1 15,3 2-4-15,-1 1 0 0,1-3-6 0,3-1-1 16,3-1-1-16,-1-3-4 0,3-1-35 0,2-5-23 16,6-5-33-16,1-2-41 0,-2 0-51 0,9-7-103 0,3-6 191 15,-1-1-143-15,0-3-21 0</inkml:trace>
  <inkml:trace contextRef="#ctx0" brushRef="#br0" timeOffset="-11700.09">13949 5625 1207 0,'0'-4'537'16,"-3"1"-295"-16,-4 3-125 0,0 0 51 0,0 0-43 15,0 0-12-15,2 0-4 0,-2 1-13 0,0 0-19 16,-1 1-35-16,2 2-8 0,0 0-9 0,-1-1-2 15,-2 3-5-15,2-2 0 0,0 3-7 0,-1 2-1 16,0 0 0-16,1 2-4 0,1-3-1 0,2 5-5 16,1-2 1-16,1 2-1 0,2-2-2 0,4-1-1 15,-2 0-1-15,7-4 2 0,-2 2-2 0,3-5 1 16,0 3 1-16,2-8-1 0,-1 1 2 0,3-2 2 16,-2-3-1-16,3 2 0 0,-3-1 0 0,-2-1 2 0,-1 4-2 15,3 2 7-15,-3 0 3 0,0 2 1 0,-2 4 3 16,-2 2 2-16,4 3 1 0,-3 4-1 0,1 1 2 15,-5-3-5-15,2 3-5 0,0 1-1 0,-3-1-6 16,-1-5-19-16,2-1-66 0,-1-3-42 16,3-5-58-16,-1-6-99 0,10-11 196 0,-7-1-155 15,8-11-54-15</inkml:trace>
  <inkml:trace contextRef="#ctx0" brushRef="#br0" timeOffset="-11314.24">14245 5318 1392 0,'-7'10'591'16,"-2"-1"-344"-16,0 1-133 0,5-6 60 0,1 1-68 0,2-3-3 15,0 0 4-15,1 0-7 0,2-2-24 0,2-1-34 16,1-1-8-16,2-1-9 0,0-2-5 0,3 2-6 16,-1 0-2-16,3 4-6 0,-2 1 0 15,2 3-2-15,0 5-1 0,-1 5 0 0,1 2 2 16,-2 1 0-16,-3 9-1 0,0 3 3 0,1 1-2 15,-2-1-1-15,-2 3-1 0,-1 0 0 0,-1 1-3 16,-2-3-1-16,2 3-1 0,-4-14 0 0,-1 1 0 16,1 0 1-16,-1-8 0 0,-3-4-2 0,2-7 0 15,-3-1 2-15,0-2-2 0,1-3 0 0,-3-6-1 16,-1 0 0-16,0-4 2 0,-1 0 2 0,-1-2 0 16,0-1 0-16,0 3 1 0,-1 1 2 0,0 1 1 15,2-3-2-15,2 11-1 0,-1-3-1 0,1 6 1 16,1 1-1-16,3 6 1 0,0 1-1 0,1 1 0 0,4 9-2 15,2 1 1-15,1 1 0 0,3 1-1 0,0 1 1 16,4 0-2-16,1 2 1 0,4-3-1 0,-2 1-15 16,0-8-25-16,4-2-99 0,0-2-70 0,1-6-161 15,0-4 275-15,-4-11-251 0,0 1-131 0</inkml:trace>
  <inkml:trace contextRef="#ctx0" brushRef="#br0" timeOffset="-11031.56">14640 5510 1579 0,'-6'-4'677'0,"-2"2"-427"16,5 2-146-16,-2 2 33 0,3 0-18 15,0 3-15-15,-1 0-8 0,3-1-39 0,-1-1-17 16,-2 1-12-16,3-2-13 0,0 1-7 0,0-2-47 16,0-1-28-16,0 0-31 0,1 1-44 0,4-1-225 15,0 4 278-15,3-2-178 0,2 3-108 0</inkml:trace>
  <inkml:trace contextRef="#ctx0" brushRef="#br0" timeOffset="-10891.11">14637 5741 1777 0,'-11'6'692'0,"7"-5"-494"16,-3-1-144-16,5 1-11 0,-1-1-4 0,0 1 0 15,3-1-5-15,3-1-92 0,-1 1-62 0,4-1-84 16,0-2 152-16,3-2-147 0,0 0-87 0</inkml:trace>
  <inkml:trace contextRef="#ctx0" brushRef="#br0" timeOffset="10468.76">15455 12191 1154 0,'-9'10'544'0,"-2"2"-303"0,6-2-133 16,-1-2 51-16,6-3-26 0,4 3-6 0,4-5-13 16,3 4-7-16,1-2-8 0,0 1-11 0,6-4-27 15,2 1-11-15,5-3-11 0,-4 0-14 0,-2 0-16 0,5-5-5 0,5-1-16 16,2-2-19-16,-5 2-27 0,3-3-35 0,-4 1-50 16,5-5 101-16,-6 1-78 0,4 1-29 0</inkml:trace>
  <inkml:trace contextRef="#ctx0" brushRef="#br0" timeOffset="52848.04">11468 13725 881 0,'-8'-4'397'0,"0"-2"-240"0,0 1-97 0,2 0 34 16,2 1-20-16,1 6-17 0,0-1-12 0,2 6-8 15,0 2-7-15,0 3-7 0,1 3-6 0,0 1-8 16,2 5-2-16,0 6-3 0,-1 1 0 16,3-1-3-16,0 5 1 0,2 4 0 0,-1 7 0 0,3 5 0 15,-3 0-1-15,2-8 0 0,-2 4 3 16,1 4-2-16,-3-6 1 0,2-5-1 0,-3-7 0 16,-1-1-1-16,-1-8 2 0,0-3 2 0,-1-7-2 15,1 1 3-15,-3-9-4 0,-1 1 0 0,0-6 1 0,1 1-1 16,-3-16-2-16,0 4-5 0,3-7 3 15,-1-5-3-15,2-3 1 0,-2-3 3 0,3 3 0 0,1-6 0 0,0-6 5 16,1 1 7-16,1 5 1 0,2-2 7 0,-1 4 4 16,3-1 6-16,0 10 3 0,1-6 2 0,1 16-6 15,1 0-1-15,2 4-1 0,2 5-3 16,-1 4-4-16,3 8-4 0,1-1-3 0,-1 8 0 0,5 2-1 16,2 9-1-16,-2-1-2 0,4 8-1 15,-1 2-1-15,1-1-4 0,2 2 3 0,-6-4-3 16,-3 1 1-16,0-7-2 0,-1 1 1 0,-2-17 0 15,0 3 2-15,-3-7 4 0,0-6 5 0,-2-6 6 16,2 0 2-16,-1-4 3 0,-4-8 1 0,4-4 3 16,0-2 0-16,-2 2-5 0,2-5-4 0,0 2-7 0,4-5 0 15,0 3-4-15,2-3 0 0,-2 8-4 0,3-1 0 16,0 1-2-16,1 1 1 0,-3 0 1 0,0 1-1 16,0 1 1-16,-2-1 0 0,-3 3 3 0,-3-1 3 15,0-1 8-15,-11 4 4 0,4 1 2 0,-6 2 7 16,0-1 2-16,-8 8-1 0,2-1 0 0,-6 6-2 15,1 5-6-15,0 7-6 0,-3 2-1 0,1 7-7 16,0 7-3-16,2 5-4 0,1-1 2 0,2 0-5 16,6 7 0-16,1 8-1 0,-1-3 1 0,4-5-1 15,4 3-1-15,1-8 2 0,2 6-10 16,7-14-9-16,-2 4-13 0,3-23-25 0,6-7-93 0,2 0-58 16,5-14-92-16,7-5 203 0,5-19-199 0,1-1-93 15</inkml:trace>
  <inkml:trace contextRef="#ctx0" brushRef="#br0" timeOffset="53139.71">12474 13743 812 0,'-12'8'599'0,"0"-2"-240"15,1 1-221-15,-2 3 172 0,0-7-194 0,0 1-27 16,-1-2-12-16,1-5-17 0,1 2 0 0,0-1-27 16,-2-2-2-16,0-1-4 0,1 0-4 0,0 0-4 15,-1 5-8-15,2 0-2 0,1 3-4 0,3 3-2 16,0 8 0-16,-1-1-3 0,2 11-1 15,2-3 1-15,4 4-1 0,-4 3 1 0,5-3-1 16,0 2 0-16,5-5-3 0,2-3 1 0,2-8 1 16,3 2 0-16,2-11 3 0,2-4 1 0,2-7 1 15,-1-1 2-15,1-1 2 0,0-6 0 0,4-4 1 16,-1-1 0-16,-5 2-4 0,3-1 0 0,-2 3 2 0,1-1 0 16,-2 6 1-16,0-4 1 0,-5 14 2 0,0 4 3 15,-1 2 2-15,-2 11-2 0,-3 0 0 0,1 6-2 16,-2 1-1-16,-2 2-4 0,2-3-7 0,-2 1-47 15,0-2-31-15,4-3-37 0,0 3-42 0,-1-6 107 16,-1-1-93-16,3 1-33 0</inkml:trace>
  <inkml:trace contextRef="#ctx0" brushRef="#br0" timeOffset="53598.77">12878 13399 723 0,'0'-6'401'0,"2"1"-176"16,-1-1-115-16,3 1 68 0,-1-1-10 0,0 2-9 16,-1 1-8-16,0 0-23 0,2 1-6 0,-2 2-11 15,-2 4-10-15,0 4-24 0,1-1-10 0,0 12-13 16,1-1-6-16,0 10-21 0,-2-2-4 0,3 16-7 15,0-2-2-15,-1 6-7 0,-1 7 0 16,-1 0-1-16,0-2-4 0,0-3 3 0,0-12-2 0,1 2 3 16,-1 0-4-16,-1-12 2 0,1-10-2 0,3-5-1 0,-3-5 4 15,-3-8 0-15,3 2 5 0,-4-9 0 0,1-7 10 16,-2-3 3-16,0-5 2 0,-2-2 4 0,0-4 3 16,1-2 1-16,-1-3-1 0,-2 1-2 0,-1 1-2 15,2 2-2-15,-3 0 1 0,-1 7-4 0,-2 5 0 16,2-3-4-16,-2 18-2 0,2-5-1 0,-3 14-5 15,0-4-2-15,3 23-2 0,3-3 0 0,-1 13-4 16,2 9-1-16,2 2-2 0,0 5 0 0,4-3 0 16,3 3 0-16,10 8-1 0,-6 0-1 0,3-11 1 15,9 1-1-15,3-8 1 0,2-2-8 16,4-18-6-16,2 9-8 0,-5-25-17 0,8-12-73 16,-4-2-57-16,2-17-74 0,-1-4 169 0,-6-10-163 15,-1-2-84-15</inkml:trace>
  <inkml:trace contextRef="#ctx0" brushRef="#br0" timeOffset="54031.87">13566 13560 790 0,'-18'0'448'0,"-2"2"-191"0,8-1-119 15,0 0 54-15,3 3-16 0,0-3-12 0,4-1-35 16,4 1-9-16,2 1 1 0,1-1-14 0,1 1-36 16,5-1-13-16,1-1-10 0,5 3-10 0,7 0-6 15,-3 0-8-15,-3-1-16 0,5 1-2 0,0-1-2 16,-1 0-2-16,0-1-9 0,-2 0-71 15,-2 1-50-15,2 1-63 0,-2-3 140 0,0 2-143 16,-1 1-79-16</inkml:trace>
  <inkml:trace contextRef="#ctx0" brushRef="#br0" timeOffset="54172.37">13583 13795 1410 0,'5'14'600'0,"-2"-3"-398"0,6-2-142 15,3 1 22-15,-1-1-24 0,7-4-19 0,0 0-14 16,2-2-59-16,2 1-62 0,4-5-103 16,-3 1 157-16,1-5-133 0,1-1-85 0</inkml:trace>
  <inkml:trace contextRef="#ctx0" brushRef="#br0" timeOffset="54636.45">14236 13391 1209 0,'-7'7'639'0,"-2"6"-308"16,-2 1-214-16,3 1 206 0,-1 5-253 0,2 5-39 0,3-1-4 15,-2 10 0-15,2 4-5 0,1 0-16 16,0 3-2-16,2-2-2 0,0 3 0 0,-1-5-3 16,2 3-5-16,0-13-4 0,0 1-3 0,0-7-2 0,0-3-1 15,0-7 0-15,1-4-1 0,1-6 3 16,-1-4 5-16,-1-9 3 0,0-2 6 0,1 0 4 0,-1-9 5 0,2-4 4 15,-2-1 7-15,0-2-1 0,1 1 2 0,1-2 3 16,2-5 2-16,3 1 3 0,-1-2-1 0,2 7-5 16,3-2-1-16,0 0 0 0,2 3-3 0,3 2-1 15,3 5-5-15,-1 0-5 0,3 4 2 0,1 6 0 16,2 10-1-16,0-5 4 0,1 18-1 16,-3-1-1-16,-2 10 2 0,1-1 1 0,-10 10-4 0,4 3 0 15,-6 3-2-15,-4 2-6 0,-5 4-3 0,3-3-6 16,-3-2-13-16,-3-5-15 0,0 2-34 15,-1-1-25-15,4-7-30 0,-1-6-30 0,-2-8-41 0,3 0 117 16,5-11-87-16,-2 4-9 0</inkml:trace>
  <inkml:trace contextRef="#ctx0" brushRef="#br0" timeOffset="55019.78">14634 13468 1110 0,'-8'6'557'0,"0"2"-329"0,-2-2-147 0,6-4 28 16,3 0-21-16,1 0-14 0,-1-1-6 0,2 2-3 16,-1-2-3-16,2 3-17 0,1-2 0 0,1 4 0 15,0 0-4-15,1 4-5 0,0 2-10 0,0-2-3 16,-1 4-3-16,-1 4-2 0,-1 3-2 0,1 0-4 16,-3 3 0-16,0-2 0 0,1 1-2 0,-1 4 0 15,-5-8-2-15,3 2-1 0,-1-5 0 0,0 2 0 16,-1-9-1-16,1 2 0 0,-3-6-3 15,4-2 1-15,1-2-4 0,0-2 1 0,0 0-1 0,1-6-2 0,2-6-2 16,-1 1 2-16,4 1 0 0,-2-5-1 16,1-3 2-16,3-2-1 0,0-3 1 0,-1 0 2 0,2 5 5 15,1-6 9-15,0 0 6 0,2 1 3 0,2 1 4 16,2 3 8-16,3 1 5 0,1 1-1 0,2 6 1 16,3 6-2-16,-1-2-1 0,1 18-2 0,2-4-2 15,-2 11-8-15,1-4-2 0,-5 19-4 0,0-4-2 16,-4 5-14-16,-1 3-14 0,-2-2-31 0,-1 2-45 15,-4-2 69-15,-2-3-45 0,4-9-24 0</inkml:trace>
  <inkml:trace contextRef="#ctx0" brushRef="#br0" timeOffset="82029.85">11296 12229 1235 0,'-15'9'589'16,"9"-2"-382"-16,-4 0-134 0,6 0 9 0,0 5-13 15,-1 1-7-15,3 4-2 0,2 1-6 0,2 6-31 16,-2 2-6-16,2 5-4 0,2 4-4 0,4 3-3 16,-1-3-2-16,-2 6-2 0,7-1 2 0,-5 3-1 15,4-5 0-15,-4-4-1 0,2-2 1 0,-2-5 1 16,-1-4-1-16,0-9 3 0,-5-2-1 0,4-3 4 16,-5-16-1-16,-1-8 4 0,-4 2 0 0,1-6 3 15,-4-7 1-15,5-1-1 0,-5-5 1 0,1-1-3 16,1-1 1-16,3 4-4 0,0-4 0 0,1 3-3 15,-1-1-2-15,3 1 0 0,1-2-2 0,1 1 0 16,-1 2 0-16,4 2 0 0,1 4 1 0,1 1 1 16,-1 3 2-16,1 4 1 0,3 11 3 15,0-3 0-15,2 11 2 0,0 3 0 0,0 8 0 16,0-2 0-16,4 14-1 0,-2-3-1 0,2 3-3 16,-1 6 0-16,-1 0 0 0,2-1-3 0,-3-4 1 0,-2-4-2 0,0 2 3 15,0 0-2-15,-1-5 0 0,-3-2 2 0,-2-5-2 16,-2 3-10-16,-1-4-23 0,0 1-24 0,-2-5-34 15,-1-2-160-15,1-4 193 0,-1 1-122 0,-1-10-85 16</inkml:trace>
  <inkml:trace contextRef="#ctx0" brushRef="#br0" timeOffset="82387.87">11773 12246 1400 0,'-8'9'520'16,"2"-2"-378"-16,5-1-98 0,-1-4 4 0,3 1-10 16,2 1 3-16,-1-3-2 0,-2 0-3 0,1 2-4 15,1-2 0-15,0 6-1 0,2-2 0 0,-4 2 6 16,0 1 1-16,0 4 2 0,0-1 1 0,-2 0-3 16,-2 2-3-16,0-1-3 0,1 1-2 0,-1 0-11 15,1-1-1-15,1-3-4 0,0-1-1 0,-1 0-3 16,0-6-2-16,1-2 1 0,-1 0 1 0,3 0-3 15,0-5 2-15,1-4 0 0,0-5 6 0,3-8-2 16,2 4 5-16,2-6-1 0,-2-5 8 16,1 0 3-16,-1-4 5 0,4 4 3 0,0 3 8 15,2 0 3-15,-2 6-1 0,2 4 1 0,3 8-5 0,-1-2 0 16,0 13-7-16,1 3-3 0,0 9-10 16,1-3-3-16,-1 20-4 0,0-1-2 0,1 5-5 15,-2 8-1-15,-1-6-1 0,1 4-4 0,-3-5-18 0,-1-10-26 0,2 0-127 16,-2-1-102-16,-2-11 209 0,1-5-157 0,-7-9-89 15</inkml:trace>
  <inkml:trace contextRef="#ctx0" brushRef="#br0" timeOffset="82809.24">12410 12331 1783 0,'-8'-1'730'16,"-5"3"-474"-16,11-11-170 0,-3 3 32 0,4-2-44 0,-1-1-5 0,5 2-16 16,0-1-13-16,1 4-30 0,3 1-9 15,4-1-20-15,-1 0-34 0,2 2-150 0,2 1-166 16,2 0 289-16,-2 0-203 0,-1 1-118 0</inkml:trace>
  <inkml:trace contextRef="#ctx0" brushRef="#br0" timeOffset="83444.27">12739 12039 1762 0,'-7'1'623'0,"5"-2"-476"0,-2 1-113 0,0-3-2 15,4 1-20-15,0 2 2 0,-1 5 3 0,0 3 2 16,0 8-3-16,1-5 2 0,1 8-11 0,-2 9-1 15,1 1 0-15,0 8-2 0,3 4-1 0,-3-4 1 16,-1 0-1-16,0 1 0 0,0-8 3 0,1-10-1 16,-3 4-1-16,4-21 0 0,-7 0 2 0,3-10 0 15,2 2 2-15,-2-22-2 0,0 4 0 0,4-8 0 16,1-6 1-16,0 1 1 0,1-1-1 0,3 3-1 0,5 5-1 16,-3-3 1-16,6 0 1 0,-7 7 3 0,4 2-2 15,-1 1 2-15,4-1 4 0,-3 4 1 0,-2-2 1 16,3 11 0-16,-1 3 2 0,1 1-2 0,0 7 1 15,1 4 1-15,1 8-6 0,1 0 0 0,-1 4-1 16,0 4 0-16,2 5-4 0,0-2 1 16,-1 5-3-16,2-3-1 0,0-1 0 0,-1 3 0 0,2-4-1 15,-1 1 2-15,-2-5-3 0,3 1 3 0,-8-7-2 16,1-1 1-16,-2-4 2 0,-2-7 1 0,-1-2 0 16,0-1-1-16,-4-4 2 0,7-2-2 0,-4-4 1 15,-1 0 2-15,2 1-4 0,-2-2 1 0,-1-2-2 0,3 3 1 16,-6 0 0-16,1-2 0 0,-1 0 0 0,0 0 0 15,-3-1 0-15,0 1-2 0,-1-2 2 0,1-6 0 16,-4-1-3-16,0-1 0 0,1-1 1 0,0-3-3 16,2-1 2-16,-6 3-1 0,6 0-1 0,-4 5 3 15,5-2 3-15,-3 13-3 0,-1-2 1 0,-3 10 3 16,4 2 0-16,-1 10 1 0,1 1-2 16,-1 8-1-16,0 5-1 0,5 6 0 0,1 1 0 0,1 0-1 15,6 0-3-15,0 3 1 0,2 3-1 16,2-6 1-16,1-4-1 0,1-2 1 0,7 2 0 15,3-3-1-15,-2 0 0 0,3-11-1 0,0-5 1 16,2 0 0-16,3-8 0 0,-1-1-4 0,1-8-10 16,0 0-12-16,-1-5-3 0,0 1-11 0,-2 0-60 15,4-1-41-15,-1 4-44 0,-2-1-55 0,-2 4 156 16,1-4-117-16,-4 0-40 0</inkml:trace>
  <inkml:trace contextRef="#ctx0" brushRef="#br0" timeOffset="83660.54">13596 11992 1332 0,'-13'1'606'0,"7"0"-359"0,1 4-146 0,5-4 68 15,-1 2-50-15,3 3-31 0,3-2 1 0,2 5-5 16,2 0-7-16,0 3-14 0,-1-1-7 0,7 4-9 16,-2 0-5-16,3 1-14 0,-1 3-4 0,1-1-5 15,1-1-1-15,-1 1-11 0,0-2-6 0,1-3-6 16,-3 1-15-16,1-4-19 0,-4-5-20 0,3-1-75 15,-3-3-38-15,0-1-36 0,-3-6-61 0,-3-1 164 0,2-7-168 16,-5-9-54-16</inkml:trace>
  <inkml:trace contextRef="#ctx0" brushRef="#br0" timeOffset="83784.48">13761 11934 910 0,'-12'-10'572'0,"-1"-1"-247"0,4 6-191 16,-1 0 122-16,4 10-123 0,0-1-17 0,2 8-32 15,1 4-8-15,2 6-10 0,-3 3-11 0,2 7-22 16,2 4-7-16,0 6-8 0,0 0-6 0,0-2-7 15,1 3-6-15,2 2-94 0,0-1-64 16,-1-7-137-16,3-5 226 0,3-7-158 0,1-5-146 16</inkml:trace>
  <inkml:trace contextRef="#ctx0" brushRef="#br0" timeOffset="84003.78">14023 11658 1569 0,'-15'10'755'0,"1"4"-483"16,3 1-183-16,0-7 44 0,6-2-45 16,-1 1-14-16,3-1 2 0,4 1-3 0,0 1 0 15,1-2-21-15,4 4-8 0,2-1-9 0,1 2-9 16,-1 0-9-16,4 3-11 0,-1 0-1 0,3 1-3 16,0 2 0-16,-2-3-22 0,-2 2-15 0,7-1-21 15,-4-2-21-15,0-3-69 0,-1 3-47 0,1-8-21 16,0 1-21-16,0-1-149 0,-3-4 250 0,-5-1-157 15,3-1-43-15</inkml:trace>
  <inkml:trace contextRef="#ctx0" brushRef="#br0" timeOffset="84185.11">13915 11912 762 0,'-16'15'485'0,"0"3"-192"0,2-1-161 0,5 7 126 15,-3-5-82-15,10 1-20 0,1 0-16 0,3-4-33 16,1 3-12-16,12-12-11 0,-2 2-7 0,8-9-27 15,2-2-11-15,3-12-8 0,-1 1-6 0,2-1-11 16,-2-7-4-16,7-2-55 0,1-1-45 0,-7-2-61 16,1 4-107-16,-2 1 189 0,2-5-177 0,-3-2-107 15</inkml:trace>
  <inkml:trace contextRef="#ctx0" brushRef="#br0" timeOffset="84761.41">14681 11900 1283 0,'-5'-11'593'0,"0"-3"-331"0,3 2-139 0,-1-1 41 16,3 1-20-16,-4 1-16 0,4 0-18 0,0 0-8 15,2 4-11-15,0-1-11 0,2 6-31 0,3 0-9 16,-1 2-7-16,2-1-8 0,2 1-12 0,1 0-3 16,1 0-5-16,1 0 0 0,-2-2-3 0,3 0-2 0,1-2-26 15,2-1-26-15,-4 1-34 0,2 0-46 0,-3-3-62 16,1 1 132-16,-5-3-105 0,2 0-36 0</inkml:trace>
  <inkml:trace contextRef="#ctx0" brushRef="#br0" timeOffset="84898.32">14662 12002 1529 0,'0'11'624'0,"0"-1"-411"15,3-2-143-15,7-5 23 0,1-1-15 0,2 1-21 16,0-3-11-16,1-2-2 0,2-3-9 0,5-4-71 15,3-4-74-15,-1 1-102 0,-1-4 162 0,6-5-154 16,-2 2-93-16</inkml:trace>
  <inkml:trace contextRef="#ctx0" brushRef="#br0" timeOffset="85475.98">15269 11616 894 0,'1'-1'333'15,"-4"-8"-254"-15,-3 1-63 0,-3-7 9 0,2 2 8 16,-7-5 12-16,2 1 9 0,-1-1 30 0,0 0 11 16,-3 4 9-16,1-1 12 0,2 4 5 0,-1 3-4 15,4 7-5-15,-1 0-4 0,4 7-14 0,-1 6-10 16,4 9-7-16,-2 3-12 0,2-2-20 0,0 12-9 0,3 9-5 15,-1 2-6-15,2-1-15 0,1 6-2 0,1-1-4 0,2 10 1 16,1-2-2-16,1 4 0 0,-3-17-1 16,3 1-2-16,-2 0 0 0,0-7 0 0,2-6 0 15,-3-11-2-15,2 0 1 0,-2-8 1 0,0-4-1 16,-1-9 1-16,2 2 3 0,-3-17-2 0,1 3 1 16,-1-4 0-16,0-3 0 0,3-6-1 0,-1 0 2 15,1-2-2-15,3-1-1 0,1 2 0 0,0-1 1 16,3 2 1-16,2 0-1 0,1 5-1 0,0 1 2 15,-1 4 0-15,3 8 1 0,5 3 3 0,-1 0-2 16,-3 4 3-16,3 7 0 0,0 2 2 0,3 4 3 16,-1 7 0-16,0-4-1 0,-5 0-2 0,1 3 2 15,1-2-2-15,-2 2-2 0,-1-6-1 0,1-4-2 16,-2-2-2-16,1-4 3 0,-1-5 0 0,1-10-1 16,-1 1 2-16,-3-16 1 0,1 4 1 0,-3-7-2 15,2 0 4-15,-4-3-4 0,-2 1 0 0,-2 0 2 16,-1 3 1-16,-4 4 1 0,-1 0-1 0,-1 4 1 0,-6 8-1 15,-2 3 2-15,1 0-1 0,-2 6-3 0,0 5-1 16,-2 3-3-16,1 9 0 0,-2 13-2 0,1-5 0 16,4 7-1-16,0 10 0 0,-1 0 0 15,2 8 0-15,3 2-1 0,2 1-2 0,3 0 2 16,1 1-4-16,4-5-22 0,4-3-92 0,0-4-48 16,5-4-49-16,1-10-93 0,7-11 206 0,-3 4-177 15,4-22-55-15</inkml:trace>
  <inkml:trace contextRef="#ctx0" brushRef="#br0" timeOffset="85817.48">16021 11773 1519 0,'-10'13'628'16,"-1"-2"-411"-16,3-1-136 0,2-7 36 0,1 1-22 15,-1-2-25-15,2 1-4 0,-4-1-7 0,-2-2-3 16,2-1-12-16,-1 0-7 0,1-2-6 0,-4 1-5 15,0-1-9-15,2 2 1 0,-7 0-1 0,6 3-2 16,-1 1-2-16,-1 5-3 0,0 6-2 0,-1-3 1 16,3 1-2-16,5 4-2 0,3 1-2 0,-1 1-1 15,5-1-2-15,-1 2 1 0,8-6 0 0,2-2-2 16,1 1 0-16,4-5 0 0,0-3 0 0,-3-4 1 16,7 0 2-16,-5-5-2 0,1 0 2 0,1-1 13 15,-5 0 5-15,2 0 8 0,-1 2 11 0,0 4 17 16,-3 0 2-16,-4 9 4 0,-2-1 3 0,-2 8-9 15,1-1-7-15,-3 12-8 0,1-4-10 0,0 5-18 16,-1 3-3-16,2-1-4 0,1-3-6 0,3-1-5 16,-1-4-9-16,3-4-45 0,-1 0-29 0,3-6-34 0,1-5-49 15,2-8-76-15,1-9 161 0,6-20-125 0,-1 7-28 16</inkml:trace>
  <inkml:trace contextRef="#ctx0" brushRef="#br0" timeOffset="86215.2">16350 11183 1006 0,'8'-2'667'0,"-8"1"-320"0,1-3-194 0,-1 2 187 0,1 1-171 16,4 2-9-16,-2 0-14 0,2 2-28 0,1 6-7 16,-4 1-15-16,6 4-12 0,0 5-12 0,-3 11-30 15,1 0-10-15,-1 10-7 0,3 7-7 0,-9 6-7 16,4 1-2-16,-3 7-2 0,1 0-1 0,-3 4-3 15,-1 2-2-15,-2-5-3 0,-3 1-2 16,7-4-3-16,-4 2-1 0,5-15-3 0,-5-1 0 0,2-9 0 16,0-8 0-16,2-7 1 0,1-5 2 15,-3-6 0-15,1-8 0 0,2-3 2 0,0 0 2 16,2-5-1-16,-2-5 2 0,2-2-1 0,-2-2 4 16,-4-8-1-16,4 2 2 0,-4-1 0 0,-4-8 2 15,3 2-1-15,-4-2 1 0,-4-3 3 0,-1-1-3 16,0 3 2-16,-5-1 1 0,-2 5 2 0,5 9 1 15,-5-1 2-15,1 10-2 0,0 8-1 0,1 9 1 16,2 0-1-16,4 21 0 0,-1 0-1 0,4 8-2 16,-3 1 0-16,13 12-1 0,-4-2-2 0,4 0 1 15,5 3-1-15,3-8-2 0,2-1 1 0,0-7-1 0,6-15 0 16,8-8-1-16,1-1-2 0,-1-7-4 0,6-14-16 16,-4-5-27-16,9-8-167 0,-2-16 274 0,2 3-87 15,-3-3-37-15,-5-10-11 0</inkml:trace>
  <inkml:trace contextRef="#ctx0" brushRef="#br0" timeOffset="88502.51">12948 5112 385 0</inkml:trace>
  <inkml:trace contextRef="#ctx0" brushRef="#br0" timeOffset="89170.35">13109 4828 501 0,'-4'-16'391'0,"-5"4"-113"16,1 4-145-16,-3 2 83 0,-3 7-37 0,1 11-16 16,-1-2-27-16,0 1-49 0,1 10-9 0,-1 4-10 0,-3 8-3 15,2 14-7-15,-1-5-9 0,4 1-19 0,-1 15-4 16,1 1-5-16,2 5-5 0,3 4-2 0,2 1-6 15,-1 0-1-15,5 5 0 0,1 0-1 0,-1 2 0 16,1 0 0-16,0 4-1 0,0-6 1 0,1-3-1 16,-1 4 0-16,2-14-1 0,-1 4-1 0,2-10-1 15,0 0 2-15,-2-11-1 0,1-1 0 0,0-6 1 16,-2-4-1-16,0-6 2 0,1-4 0 0,-1-5-1 16,2-7-2-16,2-5 0 0,-1 0 1 15,3-4-2-15,2-4 0 0,4-1-1 0,4-7 0 16,11-9-1-16,-4 4 2 0,7-4 0 0,8-7-2 15,3-1 0-15,6-6 0 0,2 1 1 0,11 4-3 16,2-1 3-16,5 1-1 0,3 5 1 0,4 9-1 16,0-4 2-16,8 14 0 0,6-3-1 0,1 5 0 15,-6 2 2-15,12 0-2 0,2 2 0 0,4-1 0 16,3 1 1-16,-6 1-2 0,2-2 0 0,0-1 1 16,-2 0 0-16,-4-4 0 0,-7 2-1 0,-13 0 1 0,-9-6-1 0,15 0 0 15,-3 2 1-15,-19-2 1 0,0-1 2 16,-3 2 0-16,5-7 1 0,-11 1 2 0,8 1 2 15,-20 0 2-15,4-5 1 0,-1 3 3 0,-6-5-3 16,-7 4 3-16,-5 1 5 0,0-2 1 0,-8 1 0 16,-9-1 1-16,-7 0 1 0,2 0-2 0,-19-6 0 15,4-1-1-15,-7-3-8 0,0 0 0 0,-7-15-3 16,0 4-3-16,1-7-4 0,-2-7 2 0,3-11-3 16,1 4 0-16,6-5 0 0,1-6-2 0,6 7 1 15,1-3-1-15,3 9 2 0,9 9-5 0,2-8 2 16,3 0-1-16,-2 13-1 0,7-1 2 0,2 1-3 0,5-3 2 15,4 3-2-15,-3-3 3 0,2 11 0 0,6-2-1 16,-1-2 2-16,3 5 0 0,1 0 2 0,-2 4 0 16,0 1 0-16,3 3 1 0,-3 1-1 0,-9 5 6 15,5-2-1-15,-16 4-1 0,3-1 2 0,-7 4 13 16,-1-2 3-16,-8 2 2 0,-2 1 3 0,-8 0 0 16,-2 1 3-16,-11 5 1 0,2 0 1 0,0 1-12 15,-15 4-4-15,-15 8-2 0,-4 1-1 0,3 1-3 16,-11 9-3-16,-7 4 0 0,-21 6-3 0,-19 11 1 15,4-2-1-15,11 2-1 0,-21 0-1 16,0 4 1-16,-1-2-1 0,3-4-2 0,-2 1-33 16,2-1-20-16,1-7-30 0,5-4-44 0,-1-4-202 15,0 2 251-15,0-5-161 0,10-3-98 0</inkml:trace>
  <inkml:trace contextRef="#ctx0" brushRef="#br0" timeOffset="91752.06">6633 9429 1084 0,'5'4'470'15,"-5"-1"-272"-15,-2-1-111 0,0 1 39 0,0 4-12 16,-1-2 3-16,5 3 2 0,-5 2-7 0,2-1-29 16,6 4-6-16,-1 6 3 0,0 0-6 0,-4-1-21 15,5 4-5-15,0 6-7 0,1 6 1 0,-4 10-6 16,1-3-3-16,1 0-10 0,-4 9-4 16,5 4-3-16,-4 4-3 0,3 1 0 0,-5-4-5 15,1 1-1-15,0 2-5 0,-2-8-17 0,5-6-115 16,-3 2-97-16,7-11 180 0,2 3-128 0,1-17-121 15</inkml:trace>
  <inkml:trace contextRef="#ctx0" brushRef="#br0" timeOffset="101121.55">14782 5658 792 0,'-2'0'350'0,"2"-4"-195"0,0-2-83 16,-2 0 18-16,3-1-9 0,3-1 1 0,-1 0-1 15,2-2-17-15,2 1-13 0,0 3-12 0,-2-2-11 16,2 5-8-16,4-3-3 0,-1 2-2 0,-1 0-9 16,2 2 1-16,1 2-1 0,2-1 2 15,5 1 0-15,-3 1 0 0,-1 0-2 0,3 3-1 16,2-2 1-16,-1 0-1 0,1 1 0 0,-3-1 1 15,0-1-2-15,2 0 0 0,1 0-1 0,-2-2-1 16,-1-1 2-16,2-3-1 0,3 2 1 0,-4-3-1 16,3 1 2-16,-1 0-3 0,-2-2 3 0,3 1 1 15,0 2 0-15,0 3 1 0,-3-4 4 0,2 3 1 16,1 0 1-16,-6 0 3 0,5 2-1 0,-6-2 2 0,2 4-2 0,-1-2 0 16,1 1 0-16,-6 0-5 0,3 1 1 0,0 1-1 15,1 1-2-15,-3-1-2 0,0-1 3 0,-1 1-4 16,1 2 1-16,1-1 3 0,1-2 1 15,0 1 5-15,-1-1 6 0,1 0 0 0,-1 0 1 16,3 3 1-16,-2-2-1 0,2-1-2 0,0 3-3 16,1 2-5-16,-1-1-3 0,1 2-2 0,-1-1-1 15,-1 2 0-15,2 2-1 0,-2 0-1 0,-1 2 0 16,1-1 1-16,1 3-3 0,-2-1 2 0,0 3-2 16,2 0 2-16,-4-3-2 0,2-1 0 0,0 4 1 15,-1 1-1-15,-2-1 2 0,-1-2-1 0,1 0 1 0,1 2-3 16,-5 0 1-16,2 1 1 0,0-3-2 0,0-2-1 15,2 2 2-15,-4 0 0 0,1 1-1 0,-1-3 1 16,2 2 0-16,-1-1 1 0,0-1 0 0,1 0 0 16,-1 1-1-16,0-3-1 0,1 1 0 0,-1-2 1 15,1 1 0-15,-2-1-1 0,1 2 0 0,-1 0 0 16,1 0 2-16,-1 1-2 0,0 2 1 0,0 2 0 16,0 2 0-16,0-2 0 0,-1 0 1 0,0 0 0 15,-1-1-2-15,1 5 0 0,-1-3 1 0,-2-3-1 16,3 2 1-16,-2 2-1 0,-1-1-1 0,1-1 2 15,1 1 0-15,-3-3 0 0,0 0 1 0,0 3 0 16,0-1-1-16,-1 0 1 0,0-1 0 0,-2 0 0 16,1 0 0-16,-3-2 0 0,2 1-1 15,0 2 1-15,0-3-1 0,-1-1 0 0,0 3 0 16,2-1-1-16,-1 2 0 0,0-1 0 0,0-1 0 16,-2-1 0-16,0 0 1 0,2 3-1 0,-3-2 0 15,1-1 1-15,-1 2-2 0,3-2 2 0,-1 2 0 0,-3-1-1 0,2 3-1 16,-1-4 1-16,-1 2 0 0,0-3 0 15,2 0 1-15,-4 3-1 0,4-2 0 0,-2-1-1 16,3 3 3-16,-2-4-1 0,0 2-1 0,0 0 1 16,-1 2-2-16,1 0 1 0,-2 0-1 0,0-2 1 15,1-1 0-15,0 6-1 0,0-2 1 0,-2-2-1 16,0 3 1-16,4-1-1 0,-3-1 2 0,2 1-2 16,-3 0 0-16,3-2 0 0,-1 2 1 0,-1 0-1 15,2 0 2-15,-2-1-2 0,1 0 0 0,-2 3 0 16,1-3 0-16,0-1 2 0,0 0-2 0,1 2 1 15,-1-2-1-15,0 1 0 0,3-4 0 0,-7 0 2 0,4 3-1 16,-2 1-1-16,-1-1 2 0,3-1-2 0,-4 0 4 16,-2 0-1-16,6 0 2 0,-2 2 0 0,-1-3 3 15,0-2 3-15,0 0 0 0,-1-1 2 0,5 1 3 16,-4-1 3-16,2 0 0 0,0-1 1 0,2 1 4 16,-2-2 2-16,0 1-1 0,2 2 0 0,-4-1-1 15,1 2-1-15,1-2-2 0,-2 1 1 0,2-2-6 16,2-1-3-16,-1 1 2 0,-1-2-2 0,3-1-3 15,-1-2 0-15,3 3-1 0,-1-2-2 0,0-1 1 16,1 0 2-16,2 0-4 0,-2 0 0 16,2-1 4-16,-2-1-4 0,2 4 0 0,-1-5-1 0,1 1 3 15,0-1-3-15,-1 0-1 0,1 2 1 0,-1 0-2 16,0-1 0-16,1 0 3 0,-2 3-2 0,2-2-2 16,-3 2 1-16,1 0 0 0,1-1-2 15,-1 1 1-15,-1-2 0 0,1-1-2 0,1 0-35 16,0 0-29-16,1-2-34 0,-1 0-43 0,1 0-51 0,1-4-101 0,4-1 189 15,-2-1-147-15,2 2-17 0</inkml:trace>
  <inkml:trace contextRef="#ctx0" brushRef="#br0" timeOffset="101764.8">15505 7641 812 0,'-6'5'423'0,"-3"4"-210"0,2-3-118 15,1-2 68-15,2 1-67 0,-1-1-12 0,3 0-12 16,2-1-1-16,-3 1-6 0,2-2-11 0,1 2-20 16,0-2-5-16,0 2-3 0,2-3 0 0,-2 3-2 15,1-2 0-15,-2 0 0 0,2 0 5 0,1 0 2 16,-1 0 0-16,3 0-1 0,-3 0-2 0,-1 0-2 16,2 0-4-16,-1-1-2 0,0 5-4 0,2-3-3 15,-3 3-1-15,-2-2 0 0,-2 3-1 0,3-1 0 16,0 3-2-16,2 2-1 0,-5 0-2 0,-1-1 0 15,3 5-2-15,-1-2 2 0,3 2-4 16,-4 1 1-16,1-1 0 0,-2 2-1 0,2-3 0 0,1-1-2 0,2 5 1 16,0-1-1-16,0-2 0 0,3-1 0 0,-3-3 0 15,1 2-1-15,4-1 1 0,-1 2 3 0,-3-7-2 16,0 1 2-16,3 1 4 0,1 0-2 0,3 1 1 16,-4-5 1-16,-2 2-1 0,4 1 1 0,-2-2 0 15,3 1-2-15,-4-2 1 0,-1 1 1 0,2-1 1 16,-3-1-2-16,1-1 3 0,0-2 0 0,-1 1 2 15,1-1 3-15,-1 0 0 0,1-2 0 0,-1-1 1 16,2 2 4-16,-1-3-2 0,3 1-1 0,-2-2 1 16,-1 1-5-16,2 1 0 0,0-2-2 15,0 1 2-15,2 0-5 0,-2 1 1 0,2-1-1 0,3 1-1 16,1 1 1-16,-2-1-1 0,2-1 3 0,0 0-2 16,0 3 0-16,1-2-1 0,-1 0 1 0,0 1-1 15,-1-1 1-15,1 2-1 0,-1-4-3 0,-1 4 0 16,0-3 1-16,0 2 1 0,1-1-3 0,-3-2-6 15,1 0-23-15,0-4-37 0,-1 3-49 0,1-5 86 16,-1 1-58-16,-2-7-32 0</inkml:trace>
  <inkml:trace contextRef="#ctx0" brushRef="#br0" timeOffset="105873.42">6467 8396 545 0,'-1'-3'261'0,"-1"4"-138"0,-1 1-67 0,-1-2 13 0,2 6 4 0,0 2 14 15,0-1-3-15,1 2-21 0,0-1-9 0,1 0-3 16,0 0-2-16,1-1-7 0,2 2-1 0,0-5-14 16,3-2 4-16,-1 1-2 0,3-1 0 15,0-2 0-15,2-4 3 0,1 1 0 0,1-1-1 0,3-3-4 16,2 1-5-16,-1 1-3 0,4-1-4 15,0 2-1-15,0 0-5 0,2-1-1 0,-2 4-5 0,-3 1 2 16,3 0 0-16,-3 2-1 0,2 0-2 16,-4 1 0-16,0 1 0 0,1 1 0 0,-4 0 1 15,3 1-2-15,-4-2 0 0,3 3-1 0,1-2 0 16,1 2 2-16,-3-3-1 0,3 1 0 0,2-1 2 0,4-2 0 16,4-1-2-16,-1 0 1 0,1 0 0 0,6-1 0 15,-2-2 2-15,4-1-1 0,-2-1 1 0,0-1-1 16,-2 1 1-16,-3-3 2 0,2 2 2 0,-5-1-3 15,2 1 0-15,1 0-1 0,0 0 0 0,2 1 1 16,0 1-2-16,4-1-2 0,1 0-1 0,-2 0 3 16,2 2-1-16,-2-3-1 0,3 2 1 0,-9-1 0 15,-1-1 0-15,4 2 1 0,-6-2 1 0,4-1 1 16,-5 1 0-16,2-2 2 0,6-1 0 0,2-3 4 16,0 2 0-16,-3 1 0 0,8-2 0 15,-2 1 0-15,1 1-2 0,0-1-1 0,-3 0-1 0,-1 0-1 16,-4-1-2-16,1-2 0 0,-1 0 1 0,-1 1-3 15,1-3 1-15,2 0 1 0,2 1-2 0,-2 0 1 16,10 3 0-16,-5-3 0 0,0-1-2 0,2 3 3 16,-6-4-3-16,3 4 1 0,-2-2 0 0,-6 0 0 15,3-3-1-15,0 3 0 0,-5 2 2 0,0 0-1 0,5 0-1 16,-1-3-1-16,-2 3 2 0,0 2-1 0,3 0 0 16,-1-3 0-16,0 0-2 0,2 1 1 0,-3 2 1 15,-2-2 1-15,-1-1-1 0,-4 1-1 0,1 1 0 16,-1-1 0-16,1 1 3 0,-4 0-2 0,0-1-1 15,2 2 2-15,-1-2-2 0,2 2 0 0,0-2 2 16,1 4-2-16,-1-2-1 0,4 2 2 16,0-2-1-16,0 2 0 0,0-1 2 0,0 2 0 15,-4-2-1-15,2-1 2 0,-3 1 0 0,-3-3 0 16,2 3-1-16,-4 1-1 0,0-6 0 0,3-1 0 16,2 3 2-16,-5 0 0 0,3-1-1 0,1-1 1 0,0-3 4 15,2 1 0-15,0 1 0 0,-3 0 1 0,5-2-2 16,0-1 1-16,2 2 0 0,0 0 0 0,3-1-5 15,0 1 1-15,2 0 1 0,-2 2-1 0,-3-1 0 16,3-1 0-16,-8 0-3 0,1-1 2 0,-2 1 1 16,0-2-1-16,0 1-1 0,0-3 1 0,1 2-1 15,2-1 1-15,1-4-1 0,2 2 0 0,1-1 0 16,2-2-1-16,3-1 1 0,-3 0-1 0,0 2 2 16,-2 1-2-16,5-2 0 0,0-1 1 0,-4 3 0 15,-3 0 0-15,-1 5 1 0,2-6-2 0,-1 3 1 16,1-1 0-16,-7 5 0 0,4-3-1 0,-2 0 2 15,-1 0-1-15,2-2 1 0,-1 2 1 0,1-1-1 16,1 1 2-16,5-3 0 0,-1 2-1 0,0-1 2 16,3 0-2-16,-6-1 2 0,2 0-3 0,3 2 2 15,-9-1-1-15,3 1-1 0,-3-1 1 0,-2 0-1 16,2 1 0-16,0 2-2 0,-5 1 3 0,0 3-2 0,0-2 1 16,2 0-1-16,-4 2-1 0,-2 1 1 0,-2 1 2 15,3-3-2-15,0 0-1 0,0 0 1 0,-1 3-1 16,1 0 1-16,0-1-1 0,-1 0 1 0,0 2-1 15,0 0 0-15,1 0 2 0,-1 0-1 0,11-12 2 16,-10 13-2-16,1-3 0 0,1 1-1 16,-1-1-1-16,1 2 1 0,1 1 0 0,-1-1 0 15,2 0 0-15,-1 1 0 0,-1 0 0 16,1-2 0-16,3 2 2 0,-2-1-1 0,0 0-1 16,2 0 1-16,-3 2-1 0,1-2 0 0,4-1-1 15,-3 0 0-15,1 1 1 0,-2 1-1 0,2-2 0 0,3-3 0 16,2 2 1-16,0-1 0 0,-2 0 0 0,6-1 2 15,2 1-2-15,0-1 0 0,2 3 0 0,-1 1 0 16,1-3 0-16,2 4 0 0,-8-4 1 0,3 3 0 16,-3 2-1-16,-3-2 2 0,-3-1 1 0,1 2 0 15,-5 0 1-15,5 3-2 0,0 0 1 0,-2 2-1 16,0-3 1-16,1 2-3 0,1 1 3 0,-2 0-1 16,2 1-1-16,2 1 2 0,0 0-1 0,-4-1 0 15,4-1-1-15,4 2 3 0,-2-2-3 0,-1 1 2 16,0-3-2-16,-3 1 0 0,2-3 1 0,-5 4 0 15,4-1 2-15,-9 0-4 0,3 0 3 0,-3 2 4 16,0 1 3-16,-2-1 2 0,-3 3 2 0,1-1 0 16,-3 1 2-16,-1 2 1 0,0 0-2 0,1 0-3 15,0 3-5-15,0 0 0 0,2-2-3 0,-2 3 0 16,1-3-3-16,1 2 0 0,0-1 1 0,1 0 0 16,-1-2-1-16,3-1 1 0,0-2 1 0,1-3 0 15,4-1 2-15,0-1-1 0,-2-2 1 0,2-3-10 0,3-1-38 16,0 1-27-16,-1-1-33 0,-2 0-38 0,-2 1-59 15,2-2 128-15,-3 1-108 0,2-2-18 0</inkml:trace>
  <inkml:trace contextRef="#ctx0" brushRef="#br0" timeOffset="106524.91">12351 5571 506 0,'-10'-4'291'0,"5"3"-130"15,-1 1-79-15,0-1 25 0,3 0 17 0,-2-1 2 16,-1 0-5-16,3-3-7 0,0 4-21 0,-1-1-7 16,4 1-7-16,0 1-10 0,0-2-23 0,0 0-5 15,3 5-10-15,-2-3-3 0,2 1-12 0,-1-1-4 16,2 1-4-16,-1-1-1 0,3 4-3 0,0-3-1 15,1 4 0-15,1-1-1 0,0 1-2 0,2 0 0 16,1 1 2-16,1 0 0 0,-3-1 0 0,1 0-2 0,2 0 0 16,1-1 0-16,-1 0 2 0,-1 0-1 0,-1-1-1 0,3 1 1 15,-2-1-1-15,3 0 4 0,-7-1 0 16,2 1 1-16,0 1 0 0,0-2 2 0,-2-2 3 16,-1 1 0-16,-1 1 4 0,1-1-1 0,-2 2 0 15,1 2-1-15,-1-3 4 0,-3 4-5 0,3 1 1 16,-2 1-2-16,0 1-1 0,-2 0-2 0,2 2 0 15,-3-2 2-15,0 2-3 0,0 1 1 0,-4-2-1 16,3-1 1-16,-3 2 2 0,-1 3 5 0,-1-1 1 16,2-3-1-16,0 3 0 0,-2-3 1 0,-1 6 0 15,-1-1 0-15,1-1-4 0,-1 1-5 0,-3 2 2 16,0 1 0-16,-3 4-1 0,1-1 1 0,-2 0 0 16,2 1-2-16,-2-1 4 0,2 0 0 0,0-2-1 15,1 1-2-15,1-2 0 0,1-3-1 0,2-2 0 16,0 1 0-16,5-7-3 0,-2 2 1 0,5-2-48 15,-1-2-65-15,4-3-169 0,4 1 224 0,1-5-168 16,4-1-113-16</inkml:trace>
  <inkml:trace contextRef="#ctx0" brushRef="#br0" timeOffset="109247.66">6457 9546 428 0,'-5'-1'279'0,"2"1"-101"0,0-1-90 16,1 3 62-16,0-2-11 0,1 0-17 0,1-2-10 16,-2 2-20-16,2-1-4 0,1-3-7 0,-2-2-4 15,1 1-13-15,1-1-7 0,1-3-4 0,0 1-5 16,2-2-10-16,-1-1-7 0,2-2 3 0,1 3-7 16,-3-2-6-16,2 0-6 0,0 2-4 0,1 0-1 15,0 3-3-15,1 0 0 0,-3 2-5 0,4 3-1 16,1 0-1-16,0 2 3 0,2 0 0 0,1 4 0 15,0 1 0-15,2 3 0 0,1 1-1 0,-1 4-1 16,2 2 3-16,-1 2-3 0,0 2 2 0,-3-1-1 16,4 1 0-16,-6 2-2 0,2 2 0 0,-2-1 4 15,-1-4-2-15,-4 3 0 0,4-1 0 0,-4 5 0 16,3-1 2-16,-1 1 0 0,-4-1-1 0,3-2-1 0,-6 4-1 16,3 2 3-16,-3 2-1 0,1-6 2 0,-1 2-3 15,-2 0 1-15,1 5 3 0,-3-2-3 0,2 1 2 16,-1-6-1-16,-4 1 8 0,1 1 3 0,-3-4 6 15,2-1 0-15,1-3 1 0,-2 1 2 0,1-1-1 16,1-3 0-16,-1-1-9 0,1 2-3 0,0-5-3 16,-2 1-2-16,-1-2-2 0,2-1 0 15,-3-2-1-15,-1 3 1 0,1-3 1 0,1 1-1 16,-4-1-2-16,3-1 3 0,-1-2-3 0,0 2 2 16,1-1-1-16,1 1 0 0,-1-3 0 0,3-1 0 0,1 0 1 15,-3 0-1-15,2 1 1 0,1-3-1 0,-1 3 1 0,1-2 0 16,-2 2-1-16,0 0 1 0,2-2-3 15,-2-1 4-15,0 1-1 0,1-3-3 0,1-1 0 16,-1 0 1-16,1 1-1 0,1-1 1 0,0 0 0 16,0-1-2-16,2 1 1 0,0 0 1 0,-3 2-1 15,2-3 0-15,0 1-1 0,1-1-1 0,1 0 1 16,-1 0-2-16,-1 1 2 0,3-2-2 0,0 1 2 16,1-3-1-16,-1 0 0 0,1 2 1 0,0-3-1 15,0 3 2-15,1-4-1 0,1-1 0 0,-1-1 0 16,3 0 0-16,-2-1 0 0,2-2 0 0,3-4 1 15,1-3-1-15,-1 1 1 0,1-1 0 0,4-1 1 16,1 1-2-16,1-1 1 0,1 3 0 0,3 2-1 16,-1 0-1-16,4 5 1 0,-1 3-1 0,3-1 1 15,0 4 1-15,-4 0 0 0,3 3 0 0,0 3 2 16,0-2 2-16,-4 3-4 0,4 0 3 0,-7 2 1 16,3 3 1-16,1-1 1 0,-4-1 3 0,2 0 2 15,-2 0 1-15,2 4 3 0,-3-1 2 0,0-2-2 16,1 3 1-16,0 1 0 0,3 1-2 0,-5-3-1 0,3 2 1 15,0 1-3-15,4 2-1 0,2 1-1 0,0 0 0 16,0 0 0-16,0 1 1 0,1 3 1 16,-1-2-2-16,3-1-1 0,-7 2 4 0,1-1-1 15,-4 0 1-15,1-2 2 0,-4 0 10 0,1 0 2 0,-5-5 1 16,-1 2 3-16,0-5 0 0,0 3 1 16,-2-6-1-16,0 3 0 0,-2-5-10 0,0 0-2 15,0-1-2-15,-1 0-1 0,0-3-3 0,-2 0 0 16,0-4-3-16,0 2-19 0,1-1-30 0,-1-2-41 0,0-3-266 15,2-1 285-15,1 0-178 0,1-2-111 0</inkml:trace>
  <inkml:trace contextRef="#ctx0" brushRef="#br0" timeOffset="118777.19">15529 9748 727 0,'-1'-1'375'0,"-2"-4"-195"0,-3 1-92 0,6 3 37 16,0 0-17-16,-1 1-1 0,1 0-5 0,0 1-4 15,-1-1-5-15,-2 2-31 0,1 6-10 16,-1-1-11-16,-2 4-9 0,-1 3-8 0,1 4 0 16,-1 0-3-16,2 6 1 0,-4 2-1 0,1-1-2 15,1 0 0-15,-2 1-1 0,0-1 0 0,1-5 2 16,-2 4 0-16,3-7 1 0,1 0 1 0,-2-5 3 15,3-3 2-15,-2-3-1 0,4-1-2 0,-2-3-5 16,1-3-2-16,3-5-3 0,-2-3 1 0,2 2-5 0,0-10-5 16,7-5 1-16,-2 1 0 0,1 0-1 0,3-4-1 0,-1 0-1 15,5-5 1-15,0 3 2 0,1-3 3 0,-2 6 1 16,1-1 6-16,1 0 0 0,-2 3 3 16,0 7 0-16,0 5 2 0,1 1-1 0,-2 8-1 15,-2 6-2-15,0 13-3 0,0-3-1 0,-4 20-1 16,1-6 0-16,-3 10-3 0,2 1 1 0,-4 0-4 15,1 2-1-15,-1-2-14 0,0-3-18 0,1-7-22 16,0-1-32-16,1-7-26 0,0-14-42 0,2-3 95 16,1 1-80-16,-2-6-12 0</inkml:trace>
  <inkml:trace contextRef="#ctx0" brushRef="#br0" timeOffset="119060.46">15794 9880 1488 0,'1'13'608'0,"-1"2"-386"0,-1 1-130 0,-4 2 42 0,5-3-54 15,0 3-6-15,-1-3-3 0,3 3-10 0,0-4-16 16,0 3-11-16,3-6-20 0,4-1-7 0,-3-3-2 16,7-2-4-16,0-5 1 0,-1-5-1 0,6 1 1 15,-2-8-1-15,1-5 2 0,-2-4 1 16,4 2 0-16,-5-11 2 0,3 4 0 0,-4 0 0 15,-1-2 0-15,-4 9 2 0,-1-1-2 0,-3 2 4 16,-2 6-2-16,1 2 1 0,-3 1-2 0,-1 5-1 16,-3 2-6-16,0 2-8 0,0 1-8 0,0 0-16 0,0 5-15 0,1 1-68 15,0 0-42-15,1-1-56 0,2 1-112 0,2-3 222 16,3 0-199-16,7-6-96 0</inkml:trace>
  <inkml:trace contextRef="#ctx0" brushRef="#br0" timeOffset="119319.06">16156 9650 899 0,'2'-8'654'16,"3"0"-316"-16,-3 4-195 0,1-1 80 0,0 2-68 0,1 0-4 16,0 2-15-16,1-2-9 0,-3 6-36 0,0 2-14 15,1 1-18-15,1 2-12 0,-1 8-9 0,-1 6-17 16,-1-1-4-16,2 6-6 0,-2 1-2 0,-1 5-5 15,-1 2 2-15,-5 33-1 0,6-39-13 16,-3 3-10-16,3-7-8 0,0-2-15 0,1-7-39 16,1-1-17-16,1-11-23 0,1 4-27 0,1-8-89 15,1-8-81-15,0-7 208 0,1-1-144 0,0 1-37 16</inkml:trace>
  <inkml:trace contextRef="#ctx0" brushRef="#br0" timeOffset="119505.13">16441 9470 1266 0,'-8'8'719'15,"2"-2"-355"-15,4 7-214 0,0 1 164 0,3 6-175 16,1 4-15-16,2 8-10 0,-2-1-10 0,1 1-36 0,0 5-15 0,0 12-10 16,2-1-11-16,-4-5-18 0,1 3-4 0,1-3-8 15,-1 5-57-15,0-5-50 0,0 4-73 0,3-15-129 16,5 0 227-16,-3-3-164 0,7-6-74 0</inkml:trace>
  <inkml:trace contextRef="#ctx0" brushRef="#br0" timeOffset="-39777.62">13771 3244 840 0,'-1'-8'391'0,"-1"-3"-202"15,2 3-96-15,2 1 48 0,-1 2-40 0,-1-3 8 16,0 4 7-16,-1-1-5 0,-2 1-29 0,2 1-9 15,-3-1-7-15,1 2-3 0,-1 0-8 0,-1 1-5 16,-2 0-6-16,3-1-4 0,-3 2-6 0,0 2-3 16,-1-4-3-16,1 2-5 0,-1 0-7 0,1 3-3 0,-6 0 0 15,2-1-4-15,2-1-4 0,-3 6-1 0,-1 2 0 16,-3-3-1-16,-6 3 1 0,2 0-1 0,-3-1-2 16,-4 6 0-16,0-2 0 0,-3 3 0 0,3 2-1 15,1 5 0-15,1-2 0 0,4 5-1 0,3-3 0 16,5 3 1-16,-3-1 0 0,13-4 0 0,-2 2 0 15,5-5 2-15,0 3 3 0,10-3 2 0,-1-2 5 16,7-5 10-16,3 0 3 0,7-2 2 0,-1-2 2 16,1-1 0-16,6-5-1 0,0-2 1 0,2-1-4 15,-3 3-11-15,-3-4 0 0,-2 0-4 0,1-2 0 16,-6 0-1-16,2-1 0 0,-5 0-5 0,-1 1-5 16,-4 0-14-16,0 0-23 0,-3 1-28 0,-5 0-154 15,1-1 177-15,-6 4-107 0,0-4-79 0</inkml:trace>
  <inkml:trace contextRef="#ctx0" brushRef="#br0" timeOffset="-39240.76">13605 3793 1101 0,'-4'-2'534'0,"-2"1"-281"0,4-1-143 16,2 1 29-16,1 0-7 0,0 0-3 0,2 0-11 16,-3 1-46-16,2 0-16 0,1 0-10 0,-3 0-5 15,0 2-6-15,1-1-4 0,0 2-12 0,-5 6-5 16,3-1-2-16,-3 3-4 0,1 2-1 0,2 7-5 15,0 0-1-15,1 4 0 0,0 2 0 0,0 3 1 16,0 0-1-16,0 6 0 0,4-2 0 0,-4-1 1 16,0 1 0-16,5-2 0 0,-5 1 0 0,2-3-2 15,-2-3 1-15,4-3 2 0,-5 1-1 0,0-3 0 16,0-2 0-16,0-3 0 0,0-1 0 0,1-2 1 0,-1-3 0 16,-1 1-1-16,2-3-2 0,0-3-5 0,0-1-9 15,0 0-10-15,0-4-41 0,2-4-23 0,-1 0-29 16,-1-2-39-16,-1-4-180 0,2 0 242 15,0-2-151-15,5-3-77 0</inkml:trace>
  <inkml:trace contextRef="#ctx0" brushRef="#br0" timeOffset="-38929.69">13408 4255 823 0,'-6'-1'408'0,"0"0"-197"0,3 0-108 0,-1 1 43 16,2 0-9-16,1 0-14 0,0 0-9 0,1 1-15 16,0 1-21-16,1 1-5 0,1 3-5 0,0-2-3 15,3 4-8-15,-2 0-1 0,4 4-6 0,-1 1-2 16,2 3-12-16,2 3-5 0,1-4-3 0,1 5-4 16,1-1-9-16,2-1-1 0,1-3-1 0,0-1-1 15,-2-3-3-15,2-5 0 0,3 1 8 0,-2-2 2 16,-2-5 2-16,0-3 4 0,-1-1 6 0,5-5 10 15,-2-5 2-15,0 2 3 0,-3-6-7 0,2-1 3 16,-1 0-2-16,-2-2-4 0,-1 1-7 0,-1 2-9 16,-3-2-4-16,0 6-4 0,-1 2-2 0,-3 2-9 15,1 0-14-15,-4 8-26 0,2-3-37 0,-3 5-231 16,0 0 252-16,1 8-142 0,0-1-119 0</inkml:trace>
  <inkml:trace contextRef="#ctx0" brushRef="#br0" timeOffset="-20374.79">18497 4872 831 0,'2'0'501'0,"0"1"-251"16,0 1-148-16,-3-4 130 0,1 1-144 15,-1-3-3-15,0 3 13 0,-1 0 6 0,-1-1 3 0,0 1-27 16,-2 1-4-16,0 0-10 0,1 0-9 15,-1 0-6-15,-1 0-8 0,0 0-5 0,0 1-1 16,0 1-1-16,-2-1-7 0,0 0-5 0,-1 0-1 16,-1 3-3-16,-2-4-9 0,1 3 0 0,-3-1-3 15,-1 0-1-15,-4 3-1 0,3-2-2 0,-4 5 0 16,-1-1-2-16,-2 2 0 0,-1 4-2 0,-3 1 1 16,2 0 0-16,4 1-1 0,-5 1-1 0,1 4 0 15,1 1 0-15,4-1 1 0,1 1 0 0,4 2 0 0,1 7 0 16,8 3 0-16,-4 0 1 0,10-5 0 0,6 5 4 15,1 2 3-15,8-3 5 0,11-3 4 0,2-7 12 16,-2 2 3-16,11-8 5 0,-1 1-1 0,2-6 3 16,1-3-3-16,-5-1-3 0,-1-5-4 0,-2 1-10 15,6-1-3-15,-11 0-4 0,3-1 0 0,-7 0-6 16,3 0 2-16,-8 3-3 0,0-1 0 0,-4 0-1 16,0-2 1-16,-3-1-1 0,-3 1-3 0,0-1-2 15,-4 0-12-15,0-2-33 0,0-2-18 0,0 2-20 16,-1-3-26-16,3 1-39 0,-1-3-200 15,1-5 251-15,1 2-158 0,-3-1-56 0</inkml:trace>
  <inkml:trace contextRef="#ctx0" brushRef="#br0" timeOffset="-19997.88">18898 5125 1012 0,'-12'2'550'0,"-3"0"-267"0,2 1-154 0,3-1 127 16,0 0-137-16,4 0-17 0,3-2-2 0,3-1 0 15,0 0-13-15,3 0-36 0,3-1-9 0,5-1-7 0,3-3-1 16,5-4-6-16,-1 1-1 0,2 3-8 0,6-2 0 16,1-2-3-16,1 1-2 0,-1 3-4 0,-1 1-5 15,1 1 0-15,-3 1 0 0,-3-3-1 0,-3 2-4 16,-2 1 0-16,-3 0-5 0,0-1-10 0,-5 3-38 16,2-2-18-16,-4 3-25 0,0 0-31 0,-5 3-107 15,4-1-103-15,-6 6 227 0,-1 0-163 0,-4 1-92 16</inkml:trace>
  <inkml:trace contextRef="#ctx0" brushRef="#br0" timeOffset="-19856.52">18949 5304 979 0,'-3'6'522'0,"2"-2"-245"0,0-1-141 16,2-1 94-16,5 2-71 0,4-1-13 0,-2-1-2 15,10 2-5-15,0 2-12 0,0-2-35 0,2 1-11 16,2-2-13-16,0 2-13 0,0-1-23 15,1-1-10-15,-4-1-22 0,0 1-37 0,-2-1-51 0,-3-1-71 0,6-2 120 16,0-1-86-16,-6-3-43 0</inkml:trace>
  <inkml:trace contextRef="#ctx0" brushRef="#br0" timeOffset="-19284.81">20357 4997 1172 0,'0'-15'533'0,"-1"4"-306"0,-1 1-105 15,-2-2 62-15,1 1-40 0,-2-2-8 0,-1 4-11 16,0-2-9-16,-3 0-13 0,0 1-13 0,-3 4-25 16,0 1-9-16,-2 4-10 0,-1 1-7 0,-2 1-13 15,0 1-4-15,-6 8-4 0,0-1-2 0,1 4-6 16,-4 3-1-16,1 4-1 0,1-1 0 0,1 3-4 16,1 2 1-16,3 4-1 0,0-1 1 0,3-4-3 0,3 4 0 15,3 2 0-15,-1-2-2 0,6 1 2 16,3-4 0-16,4 0 0 0,5 4 2 0,11-4 2 15,-2 2 1-15,2-10 1 0,8 2 5 0,1-1-1 16,4-5 0-16,3-4 1 0,0-6-2 0,0 2 0 16,3-6-3-16,-3-3 0 0,1-5-13 0,-1 1-11 15,-8-3-12-15,1 1-19 0,-4-1-81 0,0-1-59 16,-10 1-85-16,8 0 185 0,-5 1-177 0,-1-2-84 16</inkml:trace>
  <inkml:trace contextRef="#ctx0" brushRef="#br0" timeOffset="-19056.64">20641 5406 1630 0,'-11'16'691'0,"5"-6"-411"0,3 2-155 15,-2-2 54-15,4 1-61 0,1-4 1 0,-2-3-5 0,2 0-12 16,0-3-22-16,2 3-14 0,2-4-25 0,0-3-4 16,0-1-10-16,5 0-5 0,-1-3-9 0,-1-3-28 15,0 0-17-15,-1-3-26 0,0 2-35 0,-2-1-187 16,0-1 220-16,3 0-136 0,-2 0-90 0</inkml:trace>
  <inkml:trace contextRef="#ctx0" brushRef="#br0" timeOffset="-18337.61">21039 5093 1598 0,'-16'-3'668'0,"3"1"-436"0,-2 1-151 15,9 2 32-15,-3 2-33 0,3 0-4 0,0 4 1 16,-3 3-21-16,3 3-16 0,-1 4-10 0,4 5-7 16,-5 7-10-16,2-1-5 0,0 12-4 0,-3-4-3 15,1 4 0-15,2 1 1 0,-2-8-2 0,2 3 0 16,2-7 2-16,2-5-2 0,3-5 0 0,-1-3 2 15,2-7-2-15,1-3 3 0,0-5 1 0,0-1 2 16,0-3-2-16,1-6 1 0,-3-8 4 0,3 3-2 16,-1-2 0-16,1-5-2 0,1-2 1 0,1-6-3 15,-1-1-1-15,1 0 1 0,2 1-3 0,0-4 0 16,4 0 0-16,2 1 0 0,1 1-1 0,3 3 0 16,0-2 1-16,5 4-2 0,-5 3 2 0,3 4 0 15,-1 0 1-15,-4 11 1 0,-1-2 2 0,-2 10 6 16,0-4 2-16,-3 16 4 0,1 0 1 0,-2 7 2 15,-1 6 1-15,-3 12-2 0,4 34 14 0,-9-27-23 16,0 0-1-16,0 0-2 0,-1-2-4 0,0-9-1 16,1-4 2-16,1-3 1 0,2-11-2 15,0 3 3-15,2-12-3 0,1-4 5 0,0 0 0 16,2-4-2-16,1-6 0 0,2-3-1 0,0 0 3 16,2-4-2-16,1 2 1 0,3-4-5 0,-1-2 1 15,3 0-1-15,-2 1 2 0,0-1-1 0,2-1-2 16,3-3 0-16,-3 1 1 0,0-1 1 0,0-1-2 15,-2 1 3-15,2-4-2 0,-2 2 0 0,-2-1 2 16,-5 6-1-16,1-5 0 0,-2 5 3 0,-6 6-1 0,1 1-1 16,-2-1-1-16,-2 5 1 0,-2 3-2 0,-4 4 0 0,-4 2 1 15,-4 8-2-15,2-4-1 0,-2 9 1 16,-5 8-1-16,2 0 1 0,-2 7-1 0,1 2 1 16,3 8 1-16,-1 2 1 0,3 4 2 0,5 1 0 15,5-2 1-15,-2 1 1 0,10-9 0 0,3 1 2 16,7-9-3-16,-4 2 1 0,18-17-3 0,-4 1-1 15,4-6-6-15,7-5-8 0,0-5-13 16,-1 0-15-16,-3-3-18 0,-3-4-23 0,5-3-98 0,-1-5-63 16,-6 4-129-16,0-4 258 0,-3-2-181 0,5-4-134 15</inkml:trace>
  <inkml:trace contextRef="#ctx0" brushRef="#br0" timeOffset="-18086.68">21727 5104 1380 0,'-7'0'699'0,"2"-1"-409"0,0 0-174 15,-2 1 83-15,6 0-93 0,2 0-10 0,4 7 22 0,5 0 9 16,-3-1 4-16,6 6-40 0,6 5-10 0,1 0-10 16,6 4-10-16,-3-1-11 0,0 1-24 0,4 3-6 15,-1-1-5-15,1-2-5 0,-5 0-5 0,2-2-2 16,0 1-2-16,-2-5-6 0,1 1-28 0,-3-3-16 15,-3-5-17-15,2 0-20 0,-3-1-82 0,0 0-47 16,-5-6-55-16,1 1-77 0,-1-4 225 0,-2-2-158 16,-3-5-42-16</inkml:trace>
  <inkml:trace contextRef="#ctx0" brushRef="#br0" timeOffset="-17905.48">22159 5045 879 0,'-3'-18'580'0,"-2"14"-211"0,2-7-195 15,-4 11 159-15,0-3-117 0,-1 12-26 0,-1-2-12 16,-1 6-45-16,-2 6-19 0,-2 7-17 0,-3 4-16 16,0 4-28-16,-3 7-8 0,1 3-7 0,-1 0-11 15,0-2-12-15,6 0-7 0,-5 0-5 0,5 0-6 16,3-6-18-16,2-6-16 0,0-5-25 0,4 2-96 16,9-13-59-16,-4 5-86 0,4-14 204 0,14-5-205 15,-4 0-90-15</inkml:trace>
  <inkml:trace contextRef="#ctx0" brushRef="#br0" timeOffset="-17481.89">22591 4689 1946 0,'1'-7'720'15,"1"2"-501"-15,-1 0-133 0,0 3 23 0,3-3-26 16,-3 3-1-16,2 2 2 0,-1 1-14 0,-2 3-17 15,0 7-11-15,-1 9-15 0,-1-1-5 16,0 11-9-16,-4 7-3 0,-3 12-9 0,3-1-1 16,-6 19 2-16,-1-4-2 0,-1 7-33 0,-1 2-1 15,0-2-32-15,-1-1-36 0,3-5-32 0,-1-6-21 16,8-12-20-16,-3-1-15 0,2-12 7 0,6-18-23 0,1-5 6 16,1 0 35-16,4-10 34 0,-2-8 23 0,1-4 20 0,1-7 38 15,2-12 30-15,-1 3 39 0,-1-3 36 0,-2-7 26 16,0-1 10-16,-2-4 5 0,-3 0 2 15,-2-4-11-15,-1 2-8 0,-5-2-12 0,-3-3-9 16,-1 4-22-16,1-3-2 0,-7 10 2 0,3 0 9 16,-1 10 23-16,0-6 5 0,0 27 5 0,-1-4 7 15,1 10 17-15,0 8-3 0,4 6-5 0,-1 0-9 16,4 4-25-16,5 5-1 0,6 1-2 0,0-2-2 16,3 0-18-16,16-6-2 0,4 4-2 0,-2 0-3 15,2-6-6-15,6-1-4 0,0-4-4 0,8-2-7 16,-2-5-8-16,0 2-10 0,-4-6-16 0,8-2-45 15,3 1-28-15,-2-3-35 0,-2-3-45 0,4 0-235 16,0 1 301-16,1-1-187 0,2-4-102 0</inkml:trace>
  <inkml:trace contextRef="#ctx0" brushRef="#br0" timeOffset="-17289.6">23063 4748 1704 0,'-7'3'653'0,"0"1"-432"0,0-2-132 0,4 0 16 16,3 1-18-16,4 0 9 0,-2-1-3 15,3 0-19-15,1-1-19 0,3 0-25 0,1 0-8 0,1-4-23 16,-1 2-24-16,3-3-91 0,1 0-60 16,1 2-100-16,1-1 198 0,-4-2-154 0,-3 5-74 0</inkml:trace>
  <inkml:trace contextRef="#ctx0" brushRef="#br0" timeOffset="-17010.12">23296 5324 1271 0,'1'6'629'0,"2"3"-339"0,1 0-153 15,0-1 26-15,3 0-4 0,-1 6 3 0,-1 1 12 16,1 5-14-16,-1-1-15 0,-3 2-44 0,-1 5 5 16,-1 3-9-16,-1 2-14 0,-2 3-9 0,-4 4-23 15,-1 0-5-15,-3 3-6 0,-3-1-4 0,-4 0-20 16,0 3-2-16,-6-7-3 0,-2-1-11 0,-1-6-37 16,-1 1-29-16,2-11-47 0,0-1-74 0,5-8 135 15,4-6-100-15,5-15-42 0</inkml:trace>
  <inkml:trace contextRef="#ctx0" brushRef="#br1" timeOffset="3202.74">13605 3873 249 0,'0'-1'189'16,"0"-6"-46"-16,3 4-51 0,-2-2 57 0,3 2-35 0,-1 1-6 16,1-1-4-16,-1-2 14 0,-1 3-6 0,1 1-5 0,0 0-20 15,-2-3 6-15,2 3-1 0,-1 0-5 0,-4 1-2 16,3-2-22-16,-1 2-6 0,0 0-8 0,-3 0-3 15,1 3-15-15,-2-2-3 0,7-1-8 0,-6 3-3 16,0 2-7-16,-1-3 0 0,1 6-2 16,0 0 0-16,0-2-4 0,-5 7 0 0,4-1 0 15,0 1-2-15,2-2 1 0,0 1-3 0,-5 2 0 16,7 3 1-16,0-4 1 0,-3 3-1 0,1 1-1 0,1 1 2 16,1 1-1-16,0-1 2 0,1 0-3 0,0 1 3 15,-1-1-2-15,1 0 0 0,2-1 0 0,-3-2 2 16,0 3-2-16,1-5 1 0,3-1 2 0,-4 0-4 15,3-1 2-15,-1-1 0 0,-2 1 1 0,4-2-1 16,-1 0 2-16,0-5-2 0,1 1-1 0,0 0 3 16,-2 0 1-16,5-2-4 0,-1-3 4 0,3 1-3 15,-1 1 1-15,3-3-1 0,-4 1 1 0,2 0-1 16,0-1 0-16,3 1-1 0,1 0 0 0,-5-3 0 16,2 3-1-16,2 0 1 0,3 0 0 0,1 1-1 15,-1-1 1-15,-2 0 1 0,4 0-1 0,1 0 0 16,-1 0 0-16,-1 0 0 0,3 0-1 0,-1 0 0 15,1 0 1-15,-1 0-1 0,0-1 2 0,1 0-2 16,0 1 1-16,1 0 0 0,-2-2 1 16,-2 0 1-16,0 0-3 0,2 0 0 0,-2-3 2 0,-1 3 1 15,0-2 1-15,-2-2 0 0,1 1 6 0,1-1-1 16,0 5 2-16,-2-4 3 0,2 2-1 0,-1 0 0 0,0-5 1 16,4 3 0-16,-4 2-5 0,-1-5-1 0,3 1 0 15,3 1-2-15,0-2-1 0,1-1 1 0,0 1-5 16,3-2 1-16,-1 4 1 0,1-4 0 0,-3 3 0 15,-1-1-2-15,2-2 1 0,-3 3-1 0,-2-1 0 16,-3 3 1-16,3-3-1 0,-2 3-1 0,3-2 0 16,-2 1 0-16,-2 1 1 0,3 2-1 0,-2-2 1 15,2 2-1-15,-2 0-1 0,0-3 2 0,2 1 0 16,-3 0 0-16,2 0-1 0,0 0 0 0,0 3 1 16,-2-2 1-16,-1-1-2 0,7 1 1 0,-2 3 0 15,-3-3 0-15,3 1-1 0,2-1 0 0,0-2 0 16,0 2 0-16,2 0 2 0,-7 0-2 0,3-2-1 15,0 3 1-15,-3 1 0 0,1 0 0 0,0-2 1 16,1 2-1-16,0 1 0 0,1-1 0 0,1 1 1 16,-2-2 1-16,1-2-2 0,-2 2 0 0,4 0 0 15,-3-1 0-15,3 0 0 0,1 2 0 0,0-1 0 16,3 2-1-16,2-1 1 0,2 0 1 0,-3 1 2 16,2 0-2-16,-1 1 2 0,1-1-1 0,-4-1 2 15,-4 4-1-15,5 1 0 0,-1-1 0 0,-1 0-2 16,-1 3 2-16,1 0-1 0,1 0-1 0,3-1-1 15,0 2 0-15,-2-1 1 0,4 1 0 0,1 0 0 16,-1 1 0-16,2-3-1 0,1 3 2 0,-1 1-2 16,2-3 1-16,-1 2 0 0,0-2-1 0,-2 1 1 15,0 0-1-15,-2 3 1 0,0-1-1 0,-1-2 1 16,-2 1 0-16,0 1-1 0,-2 2 1 0,-2-3 1 16,0 7-1-16,1-6 0 0,-5 1 2 0,-3 2-2 0,4 3 0 15,0 0 0-15,-1-3-1 0,-1 1 0 0,-1-1 0 16,3 3 0-16,-1 0 0 0,2 0 1 0,-4-2 0 15,-1 0 1-15,0 3-1 0,-1-4 0 0,2 0-1 16,-6 0 2-16,5 0-1 0,-2-1-1 0,0 1 1 16,3 0 0-16,-4 0 0 0,2 0-1 0,-2-1 0 15,3-1 0-15,-3 1 0 0,1 0 0 0,-2-1 0 16,1-1 0-16,-1 0 1 0,-1-1 0 0,-1 4 0 16,2-3 2-16,-3 0-2 0,2 2 0 0,0-1 1 15,-2-1 1-15,-1-1-2 0,1 3-1 16,1-5 1-16,-1 5-1 0,1-2 2 0,-2-1 1 0,0 0-2 15,2 0-1-15,1 1 1 0,-3-3 2 0,0 1-3 16,1-1 0-16,-1-1 0 0,1 0 0 0,-1-2 0 16,0 1 1-16,0 0-1 0,0 0 0 0,-1-2 1 15,2 2 1-15,-2-2-1 0,0 2-1 0,2 0 1 16,-1 0 0-16,1 1 0 0,-2-3 0 0,0 1 0 16,2 0-1-16,0 0 0 0,1-1 0 0,-3 1 1 15,1 0-1-15,1 1 1 0,0 0-1 0,1 1-1 0,-1 1 1 16,1 1 1-16,-1 0-1 0,2 0-1 15,0-1 1-15,-2 2 0 0,2 1 0 0,-4 2 0 16,1-2 1-16,2 2-1 0,-3 1 0 0,1 0 1 16,0 0-1-16,0-1 0 0,0 1 0 0,2 0 0 15,-3-1 0-15,1-1-1 0,0 0 1 0,0 1 0 16,0-1 0-16,2-2 0 0,-2 3 1 0,-1-2 0 16,5 3 0-16,-4-3 0 0,4 1-1 0,-2-1 1 15,-3 2-1-15,1-1 0 0,5 0 1 0,-6-1-1 16,1-1 0-16,1 3 0 0,-2-3 1 0,0 1-1 0,3 0 2 15,0 2-2-15,-4-2 0 0,3 0 0 0,0 1 0 16,1-1 0-16,-1 5-1 0,1-2 1 0,-3-1-1 16,1 2 1-16,2 1 0 0,-4 0 0 0,1 0 1 15,0 2-1-15,0-2 3 0,-1 1-2 0,0 1-1 16,2-1 0-16,-2 0 0 0,0-2 0 0,0 0 2 16,0 2-2-16,1-1 0 0,-1-1 1 0,-1 3-1 15,1-3 3-15,-1 2-1 0,0-2-1 0,0 2 0 16,-1 1 0-16,0-1 1 0,0 4-2 0,0-5 3 15,0 0-3-15,-1 3 2 0,-1 0 0 0,1 3-1 16,1-5 0-16,-1 0 0 0,1 0 1 0,-1 3-2 16,-1-1 0-16,-1 0 0 0,3 1-1 0,0 2 0 15,-2-1 1-15,1 3 0 0,-1-3 0 0,0 3 0 16,1 0 1-16,-2-1-1 0,1 2 1 0,-2 1 1 16,2-3-2-16,-2 9-1 0,1 0 1 0,-1 1 0 15,0 1-1-15,0 1 1 0,1-1 0 0,-2-2 0 16,0 0 0-16,-2 1 0 0,4-5 0 0,-2-2 0 15,1-2 0-15,-2 0 0 0,2-1 0 0,1-2 0 16,-1-3 0-16,0 4 1 0,1-2-1 0,-4 0 1 16,4 1 0-16,0-2 0 0,-3 2-1 0,-1 1 0 15,1-1 2-15,0 0-2 0,-1 0 1 0,4 0-1 16,-1 2 0-16,-3-2 0 0,3-1 0 0,0 2 0 16,0-2 0-16,-1 3 0 0,-2-4 0 0,-1 1 2 15,4-1-2-15,-5 1-1 0,-1 1 0 0,3 0 1 16,3 3 0-16,0-2 0 0,-2 1 0 0,1 2 0 15,-4 0 0-15,4 0 2 0,1-4 0 0,-3 1-2 0,0 2 0 16,-1 1 0-16,0-3 1 0,3 1-1 0,-1-1 0 16,-2 0 0-16,2 0 0 0,-1 0 3 0,-1-1-2 15,2-1 0-15,-2 2-1 0,0-1 1 0,2-2 0 16,-1 3 1-16,0-2-1 0,0 0 0 0,1-2-1 16,0 0 1-16,-1-1 1 0,1-1-1 0,0 4 0 15,1-6 1-15,-1 1-2 0,0 6 0 16,1-5 1-16,-2 0 0 0,2 1 1 0,-4 1 0 0,2 0 0 15,0 3 0-15,-2-3-1 0,-1 1 2 0,-1-2-1 16,3 1 0-16,-2 1-1 0,0 2-1 16,2-1 2-16,-3-5 0 0,2 4-1 0,0-1 1 0,-1 4 0 15,0 0-2-15,-1-2 1 0,1 1 1 0,-1 1-2 16,2-1 0-16,-1 1 0 0,3 0 0 0,0 0 0 16,-2-3 1-16,4 3 0 0,-2-3 0 0,2 1 1 15,0 0 1-15,1 1-2 0,-2-2 1 0,3-2-1 16,1 0 1-16,2 1-2 0,1 0 1 0,-1-3-1 15,0-2 1-15,0 0 1 0,0-1-1 0,0-1-1 16,0-3 0-16,-2 2 0 0,-2-2-2 0,4 0-7 0,-3-4-16 16,0-2-50-16,2 1-27 0,-4-1-42 0,4-4-63 15,0 0 139-15,-2-9-143 0,-1-4-60 16</inkml:trace>
  <inkml:trace contextRef="#ctx0" brushRef="#br1" timeOffset="3603.2">16156 7516 1142 0,'-4'0'505'0,"0"0"-304"0,2-1-117 16,-1 1 32-16,2-1-7 0,0-1-5 0,-1 1-8 15,-1 0-27-15,3 2-13 0,-1 4-6 0,-1-1-8 16,1-1-20-16,1 5-3 0,1 1-3 0,-2 0 1 16,0 2-1-16,-1-1 0 0,1-1 0 0,-2 2 2 15,1-2 3-15,0 1 1 0,0 0-1 0,2 0 2 16,-1-1 2-16,1 1-1 0,1-3 0 0,3 0 3 15,-2 3 1-15,6-1 0 0,1 1 3 0,1-2-1 16,0 1 2-16,3 6 0 0,0-3 1 0,4 3-6 16,1-1-1-16,0-1-2 0,1-1-3 0,0-2-4 15,0-3-3-15,3-2-2 0,-4 0-4 0,-1-3-2 0,-3-4-2 16,-1-2-12-16,-1-3-21 0,0 1-29 0,-5-5-44 16,3-5-73-16,2-7 129 0,2-8-90 15,0 2-46-15</inkml:trace>
  <inkml:trace contextRef="#ctx0" brushRef="#br1" timeOffset="127608.62">19798 8750 1062 0,'-9'-9'421'0,"2"4"-252"0,-5-1-89 15,1 6 42-15,-1-2-21 0,3 2-22 0,-3-1 8 16,-2-1-8-16,1-2-5 0,1 0-5 0,2 0-14 15,-4-2-8-15,3-2-4 0,1 2-5 0,1-2-11 16,-1 1 0-16,0-1-5 0,1 1-4 0,-2 1-3 16,4 0-3-16,-8 5-2 0,-1-3-3 0,-1 7-5 15,3-3-2-15,-8 9-1 0,2 0-2 0,-1 8-4 16,1 2 1-16,4 7-1 0,-1 3 1 0,5-5 0 16,4 6 0-16,5 2 1 0,-2 0 1 0,3-5-1 15,5-3 0-15,4-6 0 0,3 0-2 0,10-11-1 16,-4 5 3-16,8-11-1 0,4-10 1 0,0 0 5 15,5-5-3-15,-2-3 2 0,-1-6 1 16,1-1 1-16,-6-3 0 0,-3 2 2 0,-2 1 6 0,-1-1 2 16,-5 4 3-16,-2 4 5 0,-3 7 9 15,1-3 4-15,-7 16-1 0,2-1 2 0,-5 11-3 16,0 0-2-16,-2 18-3 0,0-3-3 0,-1 8-11 16,1 6-1-16,-1-1-2 0,1 0-4 0,1-5-4 0,3-6-11 0,6-4-57 15,-1 1-39-15,0-9-52 0,6-10-83 0,1-1 168 16,2-11-167-16,2-18-86 0</inkml:trace>
  <inkml:trace contextRef="#ctx0" brushRef="#br1" timeOffset="128054.71">20270 8289 1362 0,'2'-21'576'0,"-2"-1"-367"0,3 1-132 0,0 5 28 16,-1-2-6-16,4 4-12 0,-2 6-1 0,1 4-23 15,0 0-10-15,-2 8-11 0,3 9-8 0,-3 9-16 16,2-2-6-16,-2 24-6 0,1-8-3 0,2 16 0 16,-3-1-2-16,3 5 0 0,-1-2-1 0,1 1-15 15,1-1-5-15,3-8-2 0,-1 0 0 0,0-10-2 16,0-14 1-16,-3 1 0 0,2 0 2 0,-1-9 16 15,-4-9 4-15,-2-4 3 0,-1-2 1 0,-1-11 1 16,-1 2 0-16,-4-3 0 0,-3-7 4 0,1 1-1 16,-6-3 2-16,-1 0-2 0,-2 1 5 0,-2 0-1 15,-3 0-1-15,2 3 0 0,-1 2-5 0,1 1 2 16,-1 3-4-16,1 2 0 0,1 10-1 0,2-4 3 16,-1 18 1-16,0-3 2 0,3 12 2 0,-3-2 0 15,10 19 1-15,-1-2-1 0,3 5 0 0,6 5-3 16,5-3-2-16,-1 1-4 0,4-5 1 0,6-9-1 0,4-4-3 15,-1 2-2-15,0-11-1 0,3-9-7 0,1-3-5 16,5-7-25-16,3-13-22 0,-2 5-20 0,-1-10-25 16,6-9-123-16,0 0 166 0,2-7-106 0,4-2-56 15</inkml:trace>
  <inkml:trace contextRef="#ctx0" brushRef="#br1" timeOffset="128442.92">20867 8082 1267 0,'1'-8'630'16,"-1"3"-382"-16,-2-3-145 0,-2 4 20 0,1 2 10 15,0 2-5-15,-1 3-11 0,1 4-14 0,1 10-24 16,-3-2-10-16,3 9-12 0,0 5-12 0,1 10-17 16,0 2-5-16,1 8-5 0,1 4-4 0,1 3-9 15,0 2-1-15,4-4-1 0,-2 1-2 0,3-4-1 16,-1 0-3-16,1-18 0 0,1 2-1 0,1-10-2 15,-2-6 0-15,2-3-2 0,-2-5 1 0,-1-5 1 16,-6-11 1-16,0-6 2 0,0 3 1 0,0-2 2 16,-3-9 1-16,-5-1 1 0,1-3 2 0,-3-4 0 15,3 2-1-15,-4 3 0 0,-2-4 1 0,-5 0-3 16,2 0 2-16,-2 3 1 0,0 4-3 0,1 2 1 16,0 3 1-16,2 7-2 0,-1 7-1 0,1 0 3 15,-1 20 0-15,1-2 0 0,3 11 1 0,-2-4 0 16,5 17 0-16,0-4 1 0,3 8 0 0,4 0 0 15,4 0-2-15,1-3-2 0,5-1-1 0,5-1-2 16,4-10-11-16,1 1-16 0,0-8-20 0,6-15-20 0,8-5-88 16,0 2-55-16,-3-10-125 0,6-7 231 0,1-4-165 15,5-7-117-15</inkml:trace>
  <inkml:trace contextRef="#ctx0" brushRef="#br1" timeOffset="128750.94">21405 8209 1065 0,'-11'-10'497'0,"1"0"-279"15,-1 0-108-15,3 2 18 0,4 0 3 0,-2 1 4 0,-2 0 27 16,2-1 2-16,0 2-12 0,-2 3-45 0,2-1-9 16,-1 3-12-16,1 1-17 0,-2 0-15 0,1 10-27 15,1 1-9-15,-2 4-4 0,0 6-6 0,1 9-6 16,-2-2 0-16,2 17 0 0,-1 0 0 0,2 4-2 15,-2-1 0-15,4 7-1 0,0-3 1 0,3-3 0 16,1-2 1-16,1-8-2 0,3-2 0 0,-1-6 0 16,5-13-2-16,2-2 0 0,2 0-2 0,-1-7-2 15,3-4 1-15,1-5 0 0,4-1-1 0,4-10 1 16,-1 2-1-16,-4-1-1 0,3-3-14 0,0-2-9 16,-2 0-9-16,2 0-13 0,-3-1-36 0,1 1-17 15,1-3-23-15,0-1-24 0,0 0-68 0,1 1-51 16,-2-2-86-16,1-1 225 0,1-1-183 0,0 1-75 15</inkml:trace>
  <inkml:trace contextRef="#ctx0" brushRef="#br1" timeOffset="129050.21">21839 8403 769 0,'2'-1'506'0,"3"0"-206"15,-3-1-169-15,-1 1 93 0,-2 1-66 0,0-2-29 16,0 1-4-16,1-1-10 0,0 0-10 0,0-1-24 16,-2-1 7-16,-2 0-7 0,-3 0-5 0,1 1-10 15,-4-1-14-15,1-2-7 0,-3 3-6 0,-3-2-5 16,0 3-14-16,1 0-4 0,-3 1-5 0,2 2 0 15,-3 6-9-15,0-3 1 0,3 8-2 0,-1-1 0 16,-1 7 0-16,2-2 1 0,0 6 2 0,3-1 0 16,2 2 1-16,3 4-2 0,3-7-1 0,2 1 0 15,2-4-1-15,9-9 0 0,3 1-1 0,0-4 0 16,2-5 0-16,4-2 0 0,1-8 1 0,3 1 2 16,3-6 0-16,0 0-1 0,-2 1-1 0,-1 1 2 15,0-5 1-15,-1 7 1 0,-5 4 2 0,-5 2 4 16,0 2-1-16,-6 3 3 0,-4 4 1 0,-2 6 0 15,0 1-1-15,-8 7-4 0,2-1 0 0,1 1-6 16,-2 1-1-16,3-4-2 0,1 3-7 0,1-5-34 16,2-2-17-16,3 0-22 0,3-3-31 0,0-4-126 15,2 0-127-15,6-2 253 0,-1-2-185 0,0-1-64 16</inkml:trace>
  <inkml:trace contextRef="#ctx0" brushRef="#br1" timeOffset="129729.47">22323 8286 753 0,'2'-7'753'0,"3"2"-333"0,-5-1-265 0,-2 1 157 16,0 1-171-16,-7-2-13 0,3 1-13 0,-1 1-4 15,-1 2-34-15,-3-2-9 0,-3 1-5 16,-1 0-7-16,-2 0-11 0,2 1-23 0,-4 1-7 16,1 0-6-16,2 1-2 0,-1 4-4 0,0-2-3 15,2 4-3-15,0 1 1 0,4 2-3 0,-4-1 0 16,10 5 0-16,-4-3-1 0,5 2-1 0,2 2-1 16,3 0 1-16,2 0 1 0,0-1 0 0,7-3 1 0,2 1 0 15,2 0 0-15,0-2 3 0,1-4 0 0,3 0 2 0,4 1 0 16,-1 1-1-16,1-2 1 0,-4 2 1 0,-2 4 2 15,2-2 0-15,-4 4 2 0,-4 2-2 0,-6 3 3 16,2 1 4-16,-6 3 0 0,-2 0 1 16,-8-3-2-16,0 2 1 0,-3-3-1 0,-1 1 1 15,-1-8-3-15,-3 1-3 0,3-7-1 0,0 0-6 16,5-5-28-16,-4 0-18 0,9-10-25 0,-3-2-27 16,6-4-110-16,1-9-81 0,2-2 197 0,3-2-153 15,0 3-51-15</inkml:trace>
  <inkml:trace contextRef="#ctx0" brushRef="#br1" timeOffset="129931.08">22505 7957 1624 0,'-6'-1'686'16,"-3"1"-431"-16,8 0-161 0,-3 0 50 0,4 8-39 16,0-4-2-16,0 15-9 0,0-3-15 0,0 8-28 15,1 7-5-15,0 5-6 0,0 3-9 0,0-5-19 0,2 5-6 16,0 6-2-16,-1 1-4 0,1-8 0 0,2-1-13 15,-1-3-9-15,1 4-37 0,0-5-19 0,2 2-20 16,-1-13-29-16,1-1-77 0,-3 0-40 0,2-6-26 16,-3-5-40-16,-3-8 191 0,0-2-132 0,-4-4-18 15</inkml:trace>
  <inkml:trace contextRef="#ctx0" brushRef="#br1" timeOffset="130081.67">22461 8490 707 0,'-21'-24'401'0,"-6"-1"-172"16,2 0-122-16,-2 0 52 0,-2-2-27 0,6 4-22 15,1 1-12-15,7 2-20 0,3 2-9 0,7 6-6 16,-1 1-3-16,6 4 2 0,11 7 0 0,3 0 15 15,1 1-2-15,3 2-13 0,6 4-7 0,3-1-4 0,8 0-2 16,6-2-6-16,0 1-4 0,-5-4-17 0,13 0-4 16,-2-1-4-16,2-2-11 0,-6 0-25 0,-1-1-126 15,1 0-94-15,-5 1 188 0,0-1-139 16,-7-1-125-16</inkml:trace>
  <inkml:trace contextRef="#ctx0" brushRef="#br1" timeOffset="130267.44">23063 7844 1499 0,'2'-9'594'0,"0"-1"-374"16,-1-1-123-16,6 6 23 0,-1-2-8 0,1 7 9 15,0-1-8-15,-4 13-19 0,0 2-16 0,0 11-27 16,0 6-10-16,-3 17-11 0,0-2-12 0,-4 10-33 15,0 11-23-15,-4 0-30 0,2 0-39 0,-2-5-67 0,1-3-214 16,2 15 289-16,-1-4-186 0,2-12-67 0</inkml:trace>
  <inkml:trace contextRef="#ctx0" brushRef="#br1" timeOffset="130630.13">23688 8223 1558 0,'4'-2'579'16,"-6"-6"-409"-16,-4 1-116 0,-6 2 18 0,2-5-30 0,-3-1 0 0,0 0-1 16,-2-1-14-16,1 1-8 0,0 1-4 0,-3-2-4 15,1-1-1-15,0 4-3 0,0 0-3 0,-1 2-4 16,1 2 0-16,0 6 0 0,0 2 1 0,1 6 3 15,1 5 2-15,1 10 2 0,1-2 2 0,3 7 5 16,0 7 1-16,6-1 1 0,-1 1-1 16,2-2-4-16,10-8 0 0,5 1 0 0,-1 1-1 15,4-8-1-15,5-7-1 0,1-4-1 0,6-5 6 16,6-8 3-16,-4 4 1 0,-5-15 2 0,5-1 2 16,-3-3 0-16,-3-4-2 0,-4 0 1 0,-6-4-3 15,-3 0-3-15,-3 3-1 0,-3-4-2 0,-12-1-20 16,4 3-18-16,-11-1-22 0,2 1-28 0,-3 0-118 15,-2-2-105-15,1 8 215 0,-2-1-165 0,4 5-112 16</inkml:trace>
  <inkml:trace contextRef="#ctx0" brushRef="#br1" timeOffset="131197.32">23253 7454 1336 0,'7'-7'589'0,"-9"4"-360"0,2-1-145 0,-5 2 18 0,-10 7-2 16,-7 2 15-16,2 2-2 0,-6 1-41 0,-3 5-4 15,0 4 0-15,-13 11 1 0,0 12-7 0,1-7-9 16,1 9-17-16,-10 12-8 0,1 5-7 0,-4 7-5 15,3 13-6-15,6 0-7 0,-1 2-1 0,6 10 1 16,12-4-5-16,10 0 0 0,-2 2-4 0,27-16-22 16,-2 1-17-16,18-10-68 0,-4 2-40 0,34-19-60 15,-7 1-125-15,8-13 229 0,14-7-169 0,-11-13-46 16</inkml:trace>
  <inkml:trace contextRef="#ctx0" brushRef="#br1" timeOffset="131577.44">23801 7486 1474 0,'-8'-2'527'0,"7"1"-326"0,4-1-110 0,8 1 27 15,5 1-16-15,6 8 13 0,0-3 2 0,9 7-10 16,3 8-13-16,3 9-18 0,-3 1-5 0,4 9-8 15,-5 10-9-15,-4 14-21 0,4-5-6 0,-29 29-6 16,3-2-4-16,-16 14-14 0,4-3-3 16,-29 20-5-16,3-7-14 0,-13 1-63 0,-4 2-39 0,2-16-59 15,-2-3-108-15,-3-16 203 0,0-13-152 16,3-22-58-16</inkml:trace>
  <inkml:trace contextRef="#ctx0" brushRef="#br1" timeOffset="149995.66">15587 9906 853 0,'-7'4'391'0,"-1"-3"-223"0,2 0-100 0,2-1 27 15,2 1-1-15,1 0-11 0,1-1-10 0,0 0-20 16,0 0-5-16,0 0-5 0,3 0-7 0,3-1-10 16,-3-1-2-16,7 2-2 0,-3-1-5 0,3 2-5 15,0-1 0-15,2 3-3 0,-1-1 1 0,3 4-2 16,-2 0 3-16,2 1-2 0,0-1 1 15,0-1 1-15,0 1-3 0,6 1 2 0,-1 1-2 0,-2-1-2 16,3-1-1-16,0 0 1 0,1 3-1 0,3-2-4 16,0 1 3-16,-3-4-2 0,7 1 2 15,-5-1-2-15,4-1 1 0,0 0 0 0,2-4 0 16,-1-1 3-16,2-2-2 0,-1 3 0 0,3-1-1 16,-1-1 3-16,2 0-5 0,2 0 4 0,-5 3-2 15,3 0 2-15,-7 4 0 0,5 0 1 0,-5 1 4 16,-7 5-1-16,0 5 2 0,-2-3 1 0,0 3 0 15,-1 4 0-15,0 0-2 0,0-1-1 0,-4-1-3 0,4-1-1 0,5 2-1 16,-1 0-2-16,-1-3-1 0,3-2-1 16,2-2 2-16,5 2 2 0,5-7 3 0,-2 3 1 15,-2-7 5-15,5 1 1 0,1 1 3 0,0-3-1 16,-1-1 0-16,-2 0-3 0,2 1-2 0,-1 0-2 16,2 2-3-16,3 2-1 0,-2-2-2 0,1 4 0 15,0 0 0-15,-2 2 1 0,3 1 1 0,-8 6-1 16,3-3 0-16,-5 1 0 0,-1 3-2 0,4-2 1 15,0 2-1-15,5-1 0 0,2 1-1 0,4-1-1 16,-1 1 0-16,-2-4 1 0,2 2 2 0,4 3 0 16,1-2 0-16,-8-3 2 0,-2 0-1 0,2 0 1 0,8 2 1 15,4-2-2-15,-5-1 1 0,-10 0-1 0,7 0 1 16,1 3-1-16,-5-3-1 0,1 0-1 0,-7 1 1 16,-3 0 1-16,2 0-1 0,2 1-2 0,-2-2 0 15,-2 0 1-15,7 0-2 0,-1-1 2 0,-1-1 0 16,1 0-1-16,-3-5 0 0,2 2 3 0,0-1 9 15,-5-2 2-15,-2-3 2 0,2 2 0 0,-1-3 1 16,-1 0 1-16,5 0 0 0,-3-2-2 0,-3 1-7 16,1-3-2-16,5 0-2 0,-2 0-1 0,-4 1-2 15,-4-2 3-15,-2 0-3 0,2 0 2 16,-5 3 1-16,1-1 0 0,-6 2 0 0,-2 0 2 16,2 1 0-16,-4 0-9 0,-2 1-13 0,-1-1-51 15,-3 0-35-15,-1-3-28 0,1 0-38 0,1-5 104 16,-2 2-98-16,7-16-25 0</inkml:trace>
  <inkml:trace contextRef="#ctx0" brushRef="#br1" timeOffset="150331.92">19214 10483 940 0,'-11'0'414'16,"1"-3"-250"-16,6 1-92 0,1 2 21 0,1-4-1 15,1 1-7-15,4 0 2 0,-2-2-1 0,6 2 0 16,-1 1 0-16,0-2-7 0,2 3-4 0,4 1-6 16,-3-1-6-16,2 2-17 0,1 0-4 0,-1 6-6 15,3-3-4-15,-3 2-13 0,0 2-4 0,2 0 0 16,0 3-3-16,-2-2-2 0,1-1-3 0,-2 1 0 0,3 1 1 16,-2 2-1-16,0 0 1 0,-3-1-1 0,1 0 2 15,-1 2 0-15,-3-1 0 0,0 4 1 0,-5-1 5 16,0 0 3-16,-3 1 2 0,-3 2 3 0,-4 4 4 15,0-1 1-15,-8 4 0 0,2 2-2 16,-5 1-4-16,2 1-4 0,-2 3-4 0,2 1-2 0,0-3-9 16,2-1-2-16,6-4-1 0,-2-3-25 0,4-3-33 15,10-11-43-15,2 1-274 0,2-3 304 0,2-5-191 16,8-2-116-16</inkml:trace>
  <inkml:trace contextRef="#ctx0" brushRef="#br1" timeOffset="151493.87">20102 10110 1230 0,'-13'-4'466'0,"-5"3"-287"0,-2 0-108 0,6 4 56 16,-2 6-68-16,3 3-10 0,-3 0-1 0,-1 5 1 15,-1 3-4-15,6 8-21 0,-6 1-8 0,5 7-2 16,0 5-4-16,3 6-7 0,1 2 2 0,4 14-4 15,0 0 0-15,2 8 0 0,0-1 2 0,0 17-3 16,2-9 2-16,0 9 0 0,1 2-2 0,-1 2 2 16,0-2-1-16,-1-12 1 0,-1-3-1 0,-2 7 3 15,1 2-4-15,-2-14 3 0,-1-7 0 0,-1-2 0 0,-2 4 0 16,0-10 0-16,0 5 0 0,1-18 1 0,0 2 9 16,2 0 2-16,-1-8 1 0,1-6 0 0,3-7 2 15,1 1-1-15,-1-8-1 0,5-1 0 0,2-5-10 16,1-1-2-16,3-2-1 0,3-2 1 0,6-4-3 15,-2 0-1-15,15-8 1 0,0 3-1 0,6-7-1 16,-1-1 1-16,18 1-1 0,-5-2-1 0,9-3 0 16,2 1 1-16,9 1 0 0,-1 0-1 0,-6 2 3 15,8 1-1-15,12-2 0 0,2 4 1 16,-3 3 1-16,-2 0 0 0,1 5-1 0,9 1 3 16,-1 6-2-16,1-1 1 0,-15 6 1 0,2 2-1 15,-2 0 0-15,-5 2 2 0,-10 3-1 0,-11-2 3 16,3 2 0-16,-14-2 1 0,-5 2 3 0,-10-2 1 15,-3 0 2-15,-10 2-1 0,1-4 2 0,-5-1 0 16,0 2 1-16,-2-7-1 0,-1 1-4 0,0-1-1 16,0-5-1-16,0-2-2 0,0 0-1 0,0-2-4 15,0-4-1-15,0-5-1 0,0-1 2 0,0 0-2 0,1-11-2 16,2-6 0-16,-1-1 1 0,1-2-1 0,0-5-2 16,2-6-1-16,1-12-7 0,3-15-1 0,0 6-1 15,1-8-2-15,5-18-6 0,1 1-2 0,1-14 0 16,8 2 0-16,-1-10 6 0,0 0 0 0,5-2 4 15,3 5 0-15,-2 3 7 0,3-3 2 16,-1 15 3-16,-1-2-1 0,2 14 3 0,0-3 1 0,0 21-1 16,-1-5 1-16,3 15-1 0,0 7 2 0,-5 4-2 15,3 1 0-15,-5 10 2 0,-8 6 0 0,2-1 0 16,1 0 2-16,-9 5-1 0,-2 5 1 0,-2 0 2 0,-1 0 0 16,-2 6 1-16,0-2 0 0,-1 1 2 0,-6 1 0 15,0-1 4-15,-1 1-1 0,-4 0 0 0,-7-1 1 16,1-1-2-16,-8 1 1 0,-6 0 1 0,-9 0-1 15,0 1-1-15,-12 1-1 0,-3 0 2 0,-15 2-1 16,3 2 1-16,-28 5-3 0,2 0-1 0,-10 4-1 16,1 0 0-16,-23 8-1 0,6 0-1 0,-7 4-3 15,0 4-1-15,1-3 0 0,2 2 1 0,16-2-2 16,7-4-9-16,-12 4-11 0,0-4-9 0,20-2-8 16,7-1-15-16,11 0-21 0,-7-1-75 0,17-3-48 15,-4 3-95-15,18-8 204 0,2-1-177 16,1 3-82-16</inkml:trace>
  <inkml:trace contextRef="#ctx0" brushRef="#br1" timeOffset="152015.22">20171 10178 1026 0,'-3'-11'467'0,"1"7"-275"0,-2 0-118 15,3 2 75-15,1 2-99 0,-1 0 2 0,1 4 1 0,-1 3 3 16,1 5-9-16,0-3-6 0,1 4-15 0,0 6-4 15,1 2-4-15,2 1-4 0,1 1-3 0,2 2-4 16,0 0-1-16,2 3-1 0,-1-3-1 0,2 1-2 16,1-2 2-16,-2 0-1 0,2 1 1 0,0-2-2 15,1-1 1-15,-1 4-2 0,1-4 3 0,-2 0 0 16,2 1 0-16,-6-7 0 0,1 2 2 16,-2-5 4-16,-2-4-1 0,-2-4 2 0,0 1-1 0,-1-4-1 15,-2-8 0-15,-2-7 2 0,-2 0-2 16,1-3-1-16,-3-7 0 0,-3-1 1 0,-1-6 2 15,-3-2 0-15,1 1 1 0,0 7 0 0,-2-2 0 0,0-1 1 16,0 4 0-16,0 4-4 0,0 8 2 16,0-1-3-16,-1 8 0 0,-1 3-2 0,3 7-1 15,-1 1-2-15,1 7-1 0,2 5 1 0,2 5-3 16,0-3 0-16,6 11 0 0,2-2-2 0,0-1 0 16,1 0-2-16,4-1 0 0,5-1 0 0,3-3 1 15,4-5-1-15,6-6 2 0,-5-1 1 0,5-4 1 0,2-10 0 0,4-2-6 16,-1-2-8-16,-3-4-13 0,0-2-17 0,-1-3-21 15,5-4-64-15,0-4-39 0,0 1-56 0,-3 0 146 16,5-3-141-16,-3-1-53 0</inkml:trace>
  <inkml:trace contextRef="#ctx0" brushRef="#br1" timeOffset="152281.54">20511 10365 1113 0,'-16'7'533'0,"0"0"-294"0,6 1-140 15,-6 0 68-15,0-3-58 0,5 2-9 0,1-3-9 16,-2 3-12-16,4-2-22 0,2-1-9 0,0 4-5 15,-1-3-6-15,2-2-13 0,2 3-5 0,2-1-6 0,-2 2-3 16,-1 0-4-16,0 0-1 0,2 2-4 0,1 0-1 16,1 1 0-16,0 2-1 0,2-2-1 0,5-3 0 15,1-1 1-15,3-4-3 0,2-2 0 0,3-5 1 16,1 2 2-16,2-10-2 0,-2-1 2 0,0-1 0 16,0 0 1-16,-6-5-1 0,2 4 1 0,-2 2 0 15,-3-2 2-15,-1 7 1 0,-3 3-1 0,0 5 3 16,-3 3-1-16,-2 10 2 0,1-1-2 0,-5 0 0 15,0 8-4-15,-3 4 2 0,3-2-6 16,1 1-22-16,0-1-23 0,4-5-38 0,-1 2-141 0,6-9 179 16,0 5-120-16,12-9-68 0</inkml:trace>
  <inkml:trace contextRef="#ctx0" brushRef="#br1" timeOffset="152657.83">20726 10115 1214 0,'-7'-6'518'0,"-2"3"-331"0,5 3-114 0,-1 3 28 16,0 1-9-16,5 4-10 0,-1-1 4 0,1 6-26 15,0 7-7-15,0-1-7 0,1 5-4 0,1 3-6 16,1 6-14-16,0 2-4 0,-1 2-7 16,1 0-2-16,0 0-3 0,1 2 1 0,-1-7-4 15,0 2-4-15,-1-9-17 0,1 3-8 0,-2-10-9 16,-1-1-8-16,0-7-31 0,-2-3-9 0,-2-7-11 0,1 0-3 15,-3-5 0-15,1-7 5 0,-1-4 7 16,0-1 6-16,0 2 31 0,0-3 6 0,-2-7 12 16,0 2 9-16,-1 0 17 0,2 1 1 0,0 0 1 0,-3-1 17 15,1 1 6-15,-1-2 10 0,5 8 9 0,-4 4 21 16,4-2 4-16,-1 7 8 0,1 3 2 0,2 4-9 16,0 1-5-16,2 6-6 0,1 3-12 0,7 2-19 15,-4-1-4-15,10 9-8 0,-2-4-2 0,3 0-6 16,1 0-1-16,7-5-1 0,-2 1 0 0,3-2-29 15,2-6-21-15,2-4-18 0,-1 0-24 0,-1 0-23 16,1-7-32-16,1-1-112 0,0 3 164 0,-4-4-95 16,-2 0-32-16</inkml:trace>
  <inkml:trace contextRef="#ctx0" brushRef="#br1" timeOffset="152920.96">21008 10358 451 0,'-1'-4'427'0,"-7"1"-108"0,4 1-153 16,-4-1 114-16,-7 1-54 0,3 1-61 0,0 0-22 15,-5 1-17-15,-1 0-15 0,0 1-37 16,-2-1-9-16,3 4-12 0,0 2-4 0,1 3-16 0,-1 2-4 15,2 1-4-15,0-1-4 0,2 4-8 0,2 3-3 16,3 2-2-16,1-4-1 0,0-1-4 0,6 0-3 0,3-3 0 16,0 4 0-16,3-5 0 0,5-6 0 0,2 0-2 15,4-3-2-15,8-7 3 0,-2 2-1 16,3-1 2-16,0-6 0 0,0 0 0 0,1-2 0 0,-4-1 0 16,-4 2 3-16,-3 2-2 0,-6-2 3 15,-6 2 2-15,0 7 1 0,-1-3 1 0,-7 11 0 16,1-1 2-16,-5 7-1 0,2-2 0 0,-7 9-1 15,0-2-4-15,-2 0 0 0,-2 3-11 0,4 0-19 16,1-4-29-16,3-1-123 0,7-3-139 0,5-4 244 16,5-4-174-16,2 0-94 0</inkml:trace>
  <inkml:trace contextRef="#ctx0" brushRef="#br1" timeOffset="153121.9">21119 10378 1227 0,'-14'16'563'0,"5"-5"-335"0,-2 1-143 15,4-4 43-15,5-5-40 0,1 1-19 0,0 0-4 16,2-3-26-16,0 0-10 0,4-1-6 0,0-2-6 0,2-4-2 16,-2 2-4-16,1-3-3 0,0-1-40 15,2 1-35-15,-2-3-45 0,-1 1-62 0,1 4 124 16,-2-4-98-16,-1 4-43 0</inkml:trace>
  <inkml:trace contextRef="#ctx0" brushRef="#br1" timeOffset="153277.84">21056 10719 1539 0,'-13'5'644'0,"6"-3"-432"0,3-2-148 15,1-2 7-15,3 0-11 0,0-1-8 0,4-5-13 16,2 0-28-16,-1 0-31 0,3-3-40 15,0 2-65-15,5-2 97 0,-1 0-61 0,6 3-35 16</inkml:trace>
  <inkml:trace contextRef="#ctx0" brushRef="#br1" timeOffset="153496.08">21323 10360 1461 0,'-3'7'618'0,"-2"-3"-408"0,3 0-141 0,-2 0 30 16,-3 0-23-16,5 3-20 0,2 2-5 0,-1 1-15 15,0 2-8-15,-2 2-7 0,3 0-4 0,-3-2-10 16,1 5-3-16,1 2 1 0,-1-1-8 0,-3 0-12 16,3-1-16-16,0 2-23 0,-1 0-78 0,4-4-50 15,-1 3-79-15,1-7 175 0,1 1-174 0,1 0-76 16</inkml:trace>
  <inkml:trace contextRef="#ctx0" brushRef="#br1" timeOffset="153766.59">21548 10497 1427 0,'-11'-7'664'0,"0"3"-383"16,4 1-174-16,-3 1 75 0,3-1-75 0,0 0-9 0,4 3-2 16,-2-1-17-16,1 1-25 0,2 1-5 0,-1 3-4 15,0 1-4-15,1 3-6 0,1-2-6 0,3 5-15 16,0 4-3-16,0-2-3 0,3 4-2 0,-1-2-4 15,6 2-1-15,1 1-2 0,-2-2 2 0,3-2-1 16,3-2-1-16,0-1-1 0,3-3 0 16,3-5 1-16,-1-4-1 0,1 1 2 0,1-11-2 0,-2 2 1 15,-2-6 2-15,3 2 1 0,-10-6-1 16,2 0 2-16,-6 1 1 0,-3-2 1 0,-6 0 0 0,2 0 2 16,-2 2 0-16,-9 3 0 0,0 0 3 15,-3 1-1-15,2 3 1 0,-2 3-1 0,0 3 0 0,-5 0-1 16,-2 7-3-16,2-2 0 0,-3 3-10 0,-3 9-66 15,0-4-49-15,-3 7-68 0,0-1-104 0,-6 9 206 16,0-3-160-16,-1 6-66 0</inkml:trace>
  <inkml:trace contextRef="#ctx0" brushRef="#br1" timeOffset="154486.34">20104 11502 1241 0,'-18'-6'529'0,"10"5"-346"0,-7 0-121 15,4 2 36-15,7 0-30 0,-3 6-16 16,3-1-9-16,0 0-2 0,-1 10-9 0,-3 8-6 15,3-2-5-15,2 0-8 0,0 9-5 0,0-4 0 0,-2 8-4 16,2-2-2-16,1 3 1 0,2-12-2 0,0-2-1 16,0 0-2-16,1-6-1 0,4-5-1 0,-1-11-1 15,-1-2-1-15,-1-7 2 0,-1-10-2 0,7-3 1 16,-6-3 2-16,2-8 0 0,-6 1 0 0,2-5 2 16,5 3 1-16,-3 0-1 0,6 2 1 0,-6 2 0 15,0-2 0-15,5 9 0 0,1-3 1 0,0 8-1 16,0 2 0-16,0 8-1 0,-2 0 1 0,0 1 0 0,-2 13 1 15,3 6 1-15,-3-1-2 0,1 4 2 16,-2 7 0-16,3 2 0 0,-3 7-2 0,2 3-1 16,1 2 1-16,2-9-2 0,0 5 2 0,0-2-1 15,1-5-1-15,1-5-1 0,2-10 3 0,0 2 0 16,-1-9 2-16,1-6 1 0,0-8 0 0,1 1 2 16,-2-9-1-16,0 0 3 0,0-4 0 0,0 1-1 15,-4-4-3-15,2 1 0 0,-2 1 1 0,-2-3 0 16,0 6 1-16,-2-1 0 0,-2 2 0 0,0 4 0 15,-2 3 3-15,0-1 0 0,0 6 1 0,-4 5-3 0,0 2-1 16,-2 1 0-16,2 5-2 0,-2 3-1 0,1 7 0 0,-2 7-2 16,0 8 0-16,-1-4 0 0,3 4 0 15,1 6-1-15,0-1 1 0,3 2-2 0,2-3 0 16,3-9-2-16,0 2-2 0,5-8-4 0,3-5-11 16,6-14-42-16,-2 5-29 0,8-18-45 0,-1 1-96 15,6-10 166-15,-3 3-117 0,7-18-45 0</inkml:trace>
  <inkml:trace contextRef="#ctx0" brushRef="#br1" timeOffset="154645.14">20476 11408 1465 0,'-21'24'586'16,"2"3"-402"-16,3-2-125 0,6 1 34 15,7 3-47-15,1-1 3 0,8-2-1 0,4 2-6 0,6-2-12 16,-3 1-4-16,8-10-4 0,-1 2-6 0,2-7-14 15,4-2-17-15,2-9-19 0,-3-1-24 0,-1-5-94 16,3-5-69-16,-3-7 158 0,-1 1-124 0,-3-1-56 0</inkml:trace>
  <inkml:trace contextRef="#ctx0" brushRef="#br1" timeOffset="154845.58">20701 11417 1073 0,'-9'9'469'0,"-2"5"-275"0,2 0-110 15,-1 7 34-15,0-3-15 0,0 7-10 0,-2 1-2 16,0 7-9-16,-1-4-9 0,0 4-19 0,-2 3-7 16,3-1-6-16,-2 0-7 0,3-6-16 0,0-8-8 0,3-2-8 15,-2 2-12-15,4-6-22 0,2-8-22 0,-3-4-23 16,4-4-106-16,3-9-106 0,0 3 207 0,4-7-151 16,6-10-108-16</inkml:trace>
  <inkml:trace contextRef="#ctx0" brushRef="#br1" timeOffset="155047.54">20795 11246 1552 0,'-9'4'630'0,"0"-3"-407"0,-1 5-143 0,-2-3 35 16,6 1-46-16,1-1-4 0,1 6-5 0,1 3-10 16,0 7-8-16,0-3-8 0,3 6-10 0,2 9-3 15,0 1-5-15,3 4-1 0,0 4-7 0,3 1-4 16,0 1-4-16,1 1-9 0,-1-6-13 0,1-3-47 15,0 3-22-15,0-16-58 0,1 3-54 0,-2-9-57 16,-1 1-76-16,-3-13 203 0,1 4-160 0,-2-8-57 16</inkml:trace>
  <inkml:trace contextRef="#ctx0" brushRef="#br1" timeOffset="155183.05">20726 11570 294 0,'-19'-23'305'0,"2"1"-84"0,0-2-85 0,-2 0 86 0,2 1-36 15,5 5-16-15,1 4-16 0,1 1-7 16,4 6-14-16,2 5-11 0,4 6-28 0,1 0-10 15,3 6-14-15,1 1-15 0,5 3-29 0,0 1-7 16,6-1-6-16,-3 0-2 0,6-3-7 0,-3 2-4 16,7-5-24-16,-1 0-32 0,4-5-186 0,0-3 200 15,4-2-110-15,-3-1-99 0</inkml:trace>
  <inkml:trace contextRef="#ctx0" brushRef="#br1" timeOffset="155334.42">21038 11377 1544 0,'-24'18'645'16,"0"-3"-414"0,3 2-149-16,6-3 29 0,-1 0-18 0,3-3-24 0,1 3-10 0,5-2-15 15,1-3-9-15,4-1-16 0,2 0-4 0,1-5-2 0,0 0-5 16,2 1-25-16,3-4-26 0,3-2-102 0,-2 0-72 16,0-3 164-16,2 1-127 0,7 0-70 0</inkml:trace>
  <inkml:trace contextRef="#ctx0" brushRef="#br1" timeOffset="155494.46">20900 11708 1519 0,'-9'9'611'0,"3"1"-414"0,-2-5-143 16,3-2 16-16,4 2-22 0,1-5-18 0,1 0-7 0,1-4-8 16,6-1-7-16,0 1-2 0,1-1-17 0,2-4-34 15,0-2-46-15,2 0 73 0,7-2-45 0,0 1-32 16</inkml:trace>
  <inkml:trace contextRef="#ctx0" brushRef="#br1" timeOffset="155841.18">21064 11515 1077 0,'-9'0'537'0,"0"-3"-323"16,-3 0-134-16,9 4 39 0,1-1-36 0,2 3-13 0,2-1 7 15,1 5 0-15,1-3-4 0,-1 6-19 0,1 3-5 16,0-1-8-16,-4 5-4 0,1-1-9 16,-1 3-12-16,-1 0-3 0,-3-2-3 0,0-1-1 0,-1-2-3 15,3 2 0-15,-3-9-2 0,-1 2 2 0,3-6-3 16,0 3 0-16,1-12-3 0,-1 2 0 16,1-7 0-16,2-6-1 0,5-1 1 0,0-2-4 0,-1-1 3 15,3 0-2-15,1-2 3 0,2-1 0 16,1 4-1-16,-5 2 1 0,3 4-1 0,1-3 2 15,0 7 0-15,0-3 2 0,-3 9-1 0,0 4 3 16,1-1 1-16,-4 4 1 0,0 6 1 0,-2 5-1 16,0 3 1-16,-2 6 0 0,1 1-2 0,-1 0-4 15,0 2-8-15,0 0-17 0,0-4-22 0,0-2-105 16,1 0-72-16,1-13 164 0,3 2-127 0,0-9-103 16</inkml:trace>
  <inkml:trace contextRef="#ctx0" brushRef="#br1" timeOffset="156049.44">21261 11490 1185 0,'-5'3'602'0,"-6"6"-317"16,0-1-171-16,-1 7 84 0,-2-1-63 0,3 2-21 15,1-1-10-15,3 5-24 0,-1-3-14 0,2 3-7 16,2-1-6-16,2-1-14 0,-1 0-5 0,4-5-8 16,0 0-3-16,2-5-15 0,0 0-1 0,5-8-5 15,0 1-1-15,4-6-1 0,0-5 0 0,2-5 0 16,2-3 0-16,-1 3 0 0,5-9 0 0,-1-2 0 15,0-2 0-15,-2 5 2 0,2-1-2 0,-5 3-5 0,4-3-16 16,-7 6-9-16,1-4-11 0,-5 10-11 0,-1-1-49 16,-2-2-27-16,-3 4-28 0,1 3-31 0,-4-2 118 15,2 1-87-15,-2 0-18 0</inkml:trace>
  <inkml:trace contextRef="#ctx0" brushRef="#br1" timeOffset="156252.05">21451 11265 1460 0,'-9'4'577'0,"2"0"-354"0,3 0-127 16,4 0 49-16,-2-1-23 0,5 4-36 0,-3 2-5 15,5 2-7-15,-1 3-9 0,-1 4-7 0,1 5-20 16,-2 0-6-16,-2 6-8 0,0 1-4 0,0 2-9 16,0-2-4-16,-2 2-1 0,-2-4-2 0,5-5-26 15,-2 5-19-15,7-17-23 0,-7 2-22 0,2-6-82 16,0-1-44-16,2-11-62 0,4 0-102 0,1-9 245 15,-2-5-167-15,4-4-41 0</inkml:trace>
  <inkml:trace contextRef="#ctx0" brushRef="#br1" timeOffset="156410.4">21622 11118 1253 0,'0'-6'631'0,"-2"6"-323"16,-1 6-176-16,-1 9 68 0,0 2-23 0,-1 7-17 15,-1 9-22-15,0 13-44 0,-2-6-12 0,1 23-14 16,-2-3-10-16,0 5-26 0,0 3-3 0,3-1-20 15,1-5-16-15,2-9-148 0,3-5-124 0,8-13 220 16,-2-7-155-16,5-7-95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58:02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358 24575,'-5'1'0,"0"0"0,1-1 0,-1 2 0,1-1 0,-1 1 0,-7 5 0,-6 0 0,-38 16 0,2 1 0,0 3 0,-83 57 0,64-38 0,-2-3 0,-83 33 0,138-68 0,2 2 0,0 0 0,-28 21 0,35-23 0,-22 11 0,22-14 0,2 1 0,-18 12 0,24-15 0,0 0 0,-1 0 0,2 0 0,-1 1 0,0-1 0,1 2 0,-1-2 0,1 1 0,0 0 0,-3 8 0,-31 114 0,-23 151 0,42-193 0,-11 87 0,9-49 0,15-88 0,-1 34 0,4-38 0,-9 54 0,-6-11 0,3-21 0,3 1 0,-7 91 0,18 134 0,0-270 0,0-1 0,1-1 0,-1 1 0,1 0 0,0 0 0,1 0 0,0 0 0,0 0 0,6 8 0,3 4 0,27 28 0,-16-19 0,-3-5 0,1-2 0,27 22 0,28 28 0,-8 3 0,76 90 0,-31-42 0,-39-44 0,-30-32 0,2-3 0,2-1 0,2-2 0,1-3 0,84 46 0,-95-63 0,78 28 0,44 1 0,-6 0 0,74 20 0,-156-54 0,102 6 0,78-13 0,-189-8 0,276 10 0,-174 8 0,132 8 0,-228-25 0,0-4 0,70-11 0,-47 3 0,-48 7 0,90-20 0,-126 19 0,0 1 0,-1-1 0,0 0 0,0-1 0,-1 1 0,0-2 0,1 1 0,11-14 0,14-10 0,-31 27 0,137-111 0,-112 87 0,-1 0 0,42-53 0,-37 40 0,3 1 0,62-54 0,-28 29 0,-44 42 0,2 2 0,1 0 0,0 1 0,59-27 0,4-3 0,-83 44 0,14-7 0,0-1 0,-1-1 0,-1-1 0,31-29 0,1-10 0,104-119 0,-150 164 0,1-1 0,-1 1 0,-1-2 0,0 1 0,6-17 0,12-58 0,-18 62 0,2-8 0,-2 0 0,2-60 0,-10-63 0,1 127 0,-2 0 0,0 0 0,-2 1 0,-17-49 0,2 20 0,-36-61 0,45 95 0,-2 0 0,0 1 0,-2 1 0,-24-26 0,-52-66 0,11 13 0,51 64 0,1-1 0,-40-65 0,-315-469 0,288 435 0,80 111 0,7 12 0,0 0 0,2-1 0,0 0 0,0 0 0,0-1 0,-4-15 0,-66-188 0,58 161 0,-43-87 0,57 135 0,1 1 0,-1-1 0,1 1 0,-1 0 0,-1 0 0,1 0 0,-2 2 0,1-1 0,0 0 0,-1 0 0,-13-6 0,8 5 0,-1 0 0,0 1 0,-1 0 0,1 2 0,-27-6 0,-198-8 0,-3 17 0,101 1 0,116 1 0,1 1 0,-1 0 0,-36 10 0,36-6 0,-1-2 0,-47 4 0,3-3 0,1 2 0,-68 19 0,61-13 0,-43 8 0,-137 29 0,231-46 0,-2-1 0,1-2 0,0-1 0,-40-3 0,6 1 0,-237 1 0,289 0 0,0 0 0,-1 2 0,0-2 0,1 2 0,0 0 0,0 1 0,-1-1 0,1 1 0,-7 4 0,-7 6 0,-30 21 0,-7 5 0,32-22 0,17-11 0,1-1 0,0 0 0,-1-1 0,-1 0 0,-10 5 0,12-7 23,0 1 0,1 0-1,-11 7 1,-3 0-1479,13-5-5370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Inserting, resizing,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Memory fragmentation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21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Inserting, resizing,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Memory fragmentation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561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and Get:  Beginning, middle, 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236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interface reference variable allows me to change types at any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80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Pointer operations are 2x slower.  Resizing when full is slow for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461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items to implement Comparable!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6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in doubt, use HashMap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59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do union? Intersection? Subtraction?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50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heresthebenefit.blogspot.com/2012/06/guest-post-spoon-overdrafts-and-wca.html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.xml"/><Relationship Id="rId5" Type="http://schemas.openxmlformats.org/officeDocument/2006/relationships/image" Target="../media/image140.png"/><Relationship Id="rId4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util/List.html#remove-int-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docs.oracle.com/javase/8/docs/api/java/util/List.html#isEmpty--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oracle.com/javase/8/docs/api/java/util/List.html#get-int-" TargetMode="External"/><Relationship Id="rId5" Type="http://schemas.openxmlformats.org/officeDocument/2006/relationships/hyperlink" Target="https://docs.oracle.com/javase/8/docs/api/java/util/List.html" TargetMode="External"/><Relationship Id="rId4" Type="http://schemas.openxmlformats.org/officeDocument/2006/relationships/hyperlink" Target="https://docs.oracle.com/javase/8/docs/api/java/util/List.html#add-int-E-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yongdanielliang.github.io/animation/web/Stac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audioxplabibliadice.blogspot.com/2015/02/cualquier-cantidad-de-libros-para-tu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nystudio107.com/img/blog/_1200x630_crop_center-center_82_none/craft-cms-yii2-async-queue.jpg?mtime=1564846688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yongdanielliang.github.io/animation/web/Queue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docs.oracle.com/javase/8/docs/api/java/util/Queue.html#offer-E-" TargetMode="External"/><Relationship Id="rId7" Type="http://schemas.openxmlformats.org/officeDocument/2006/relationships/hyperlink" Target="https://docs.oracle.com/javase/8/docs/api/java/util/Queue.html#peek--" TargetMode="External"/><Relationship Id="rId2" Type="http://schemas.openxmlformats.org/officeDocument/2006/relationships/hyperlink" Target="https://docs.oracle.com/javase/8/docs/api/java/util/Queue.html#add-E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util/Queue.html#element--" TargetMode="External"/><Relationship Id="rId5" Type="http://schemas.openxmlformats.org/officeDocument/2006/relationships/hyperlink" Target="https://docs.oracle.com/javase/8/docs/api/java/util/Queue.html#poll--" TargetMode="External"/><Relationship Id="rId4" Type="http://schemas.openxmlformats.org/officeDocument/2006/relationships/hyperlink" Target="https://docs.oracle.com/javase/8/docs/api/java/util/Queue.html#remove--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-icons.net/1x1/delapouite/locker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Lis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hyperlink" Target="https://docs.oracle.com/javase/8/docs/api/java/util/List.html#isEmpty--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svg"/><Relationship Id="rId7" Type="http://schemas.openxmlformats.org/officeDocument/2006/relationships/image" Target="../media/image3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List.html#add-int-E-" TargetMode="External"/><Relationship Id="rId7" Type="http://schemas.openxmlformats.org/officeDocument/2006/relationships/hyperlink" Target="https://docs.oracle.com/javase/8/docs/api/java/util/List.html#remove-int-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oracle.com/javase/8/docs/api/java/util/List.html#isEmpty--" TargetMode="External"/><Relationship Id="rId5" Type="http://schemas.openxmlformats.org/officeDocument/2006/relationships/hyperlink" Target="https://docs.oracle.com/javase/8/docs/api/java/util/List.html#get-int-" TargetMode="External"/><Relationship Id="rId4" Type="http://schemas.openxmlformats.org/officeDocument/2006/relationships/hyperlink" Target="https://docs.oracle.com/javase/8/docs/api/java/util/List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11" Type="http://schemas.openxmlformats.org/officeDocument/2006/relationships/image" Target="../media/image11.png"/><Relationship Id="rId5" Type="http://schemas.openxmlformats.org/officeDocument/2006/relationships/customXml" Target="../ink/ink2.xml"/><Relationship Id="rId10" Type="http://schemas.openxmlformats.org/officeDocument/2006/relationships/customXml" Target="../ink/ink4.xml"/><Relationship Id="rId4" Type="http://schemas.openxmlformats.org/officeDocument/2006/relationships/hyperlink" Target="https://game-icons.net/1x1/delapouite/lockers.html" TargetMode="External"/><Relationship Id="rId9" Type="http://schemas.openxmlformats.org/officeDocument/2006/relationships/image" Target="../media/image10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11" Type="http://schemas.openxmlformats.org/officeDocument/2006/relationships/image" Target="../media/image12.png"/><Relationship Id="rId5" Type="http://schemas.openxmlformats.org/officeDocument/2006/relationships/customXml" Target="../ink/ink5.xml"/><Relationship Id="rId10" Type="http://schemas.openxmlformats.org/officeDocument/2006/relationships/customXml" Target="../ink/ink7.xml"/><Relationship Id="rId4" Type="http://schemas.openxmlformats.org/officeDocument/2006/relationships/hyperlink" Target="https://game-icons.net/1x1/delapouite/lockers.html" TargetMode="External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2098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Java Abstract Data Types</a:t>
            </a:r>
            <a:br>
              <a:rPr lang="en-US" altLang="en-US" sz="4000" dirty="0"/>
            </a:br>
            <a:r>
              <a:rPr lang="en-US" altLang="en-US" sz="3200" dirty="0"/>
              <a:t>Lists, Stacks, Queues and more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4" name="Picture 3" descr="A clipboard with a pencil and checklist&#10;&#10;Description automatically generated">
            <a:extLst>
              <a:ext uri="{FF2B5EF4-FFF2-40B4-BE49-F238E27FC236}">
                <a16:creationId xmlns:a16="http://schemas.microsoft.com/office/drawing/2014/main" id="{5FC8E3F6-31C8-F4F0-F6DF-9F29780CA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53200" y="2971800"/>
            <a:ext cx="1676400" cy="15326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2DDDEC-FE8C-EF43-096C-EF3512EB4D0D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3FC6-9640-911D-5413-265B9A4D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this?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BD733-FFA1-95E2-53FE-450BC3CB3F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9194-CAB5-5100-788C-FEF9C58AB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EDC1-F5E6-A0C7-9CC0-D6ED662802EC}"/>
              </a:ext>
            </a:extLst>
          </p:cNvPr>
          <p:cNvSpPr txBox="1"/>
          <p:nvPr/>
        </p:nvSpPr>
        <p:spPr>
          <a:xfrm>
            <a:off x="1028700" y="1219200"/>
            <a:ext cx="7086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06C69-E4F3-0144-B50F-6404187A2E31}"/>
              </a:ext>
            </a:extLst>
          </p:cNvPr>
          <p:cNvSpPr txBox="1"/>
          <p:nvPr/>
        </p:nvSpPr>
        <p:spPr>
          <a:xfrm>
            <a:off x="1290880" y="467179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866D65-6ADD-2FEA-CCF5-5736333FA57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55219" y="4902625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C266DA1-16E4-17AC-5760-380CC8A48F4C}"/>
              </a:ext>
            </a:extLst>
          </p:cNvPr>
          <p:cNvGrpSpPr/>
          <p:nvPr/>
        </p:nvGrpSpPr>
        <p:grpSpPr>
          <a:xfrm>
            <a:off x="2717368" y="4724400"/>
            <a:ext cx="864032" cy="356448"/>
            <a:chOff x="2540739" y="2667000"/>
            <a:chExt cx="1119078" cy="4616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799195-2D5D-0B2F-444A-C822D7FC6590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96101D-12E3-8707-928E-5C2CD45034CB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190C03-1F4F-7734-909C-376C7CD44B25}"/>
              </a:ext>
            </a:extLst>
          </p:cNvPr>
          <p:cNvCxnSpPr>
            <a:cxnSpLocks/>
          </p:cNvCxnSpPr>
          <p:nvPr/>
        </p:nvCxnSpPr>
        <p:spPr>
          <a:xfrm>
            <a:off x="3365392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BE663D-429F-49BA-650F-EEBA9E1C55B8}"/>
              </a:ext>
            </a:extLst>
          </p:cNvPr>
          <p:cNvGrpSpPr/>
          <p:nvPr/>
        </p:nvGrpSpPr>
        <p:grpSpPr>
          <a:xfrm>
            <a:off x="3962400" y="4724400"/>
            <a:ext cx="864032" cy="356448"/>
            <a:chOff x="2540739" y="2667000"/>
            <a:chExt cx="1119078" cy="4616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B46E33-A0C3-AF95-84FA-2823B9ECD81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E0D5D9-2CCF-7327-E2B7-EF50D234AAF9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4E482F-4DD5-FDC7-2273-35F39A769491}"/>
              </a:ext>
            </a:extLst>
          </p:cNvPr>
          <p:cNvCxnSpPr>
            <a:cxnSpLocks/>
          </p:cNvCxnSpPr>
          <p:nvPr/>
        </p:nvCxnSpPr>
        <p:spPr>
          <a:xfrm>
            <a:off x="46104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980D8-70BA-F9DD-D736-CBBBF4872F72}"/>
              </a:ext>
            </a:extLst>
          </p:cNvPr>
          <p:cNvGrpSpPr/>
          <p:nvPr/>
        </p:nvGrpSpPr>
        <p:grpSpPr>
          <a:xfrm>
            <a:off x="5181600" y="4724400"/>
            <a:ext cx="864032" cy="356448"/>
            <a:chOff x="2540739" y="2667000"/>
            <a:chExt cx="1119078" cy="4616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115EA9-7679-3DF3-8897-09F03B89EA5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EA28F4-4C9C-1522-5F67-1A7C7F99C3C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DCDA21-D4B1-27F1-2265-2637CD9ABCE1}"/>
              </a:ext>
            </a:extLst>
          </p:cNvPr>
          <p:cNvCxnSpPr>
            <a:cxnSpLocks/>
          </p:cNvCxnSpPr>
          <p:nvPr/>
        </p:nvCxnSpPr>
        <p:spPr>
          <a:xfrm>
            <a:off x="58296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EC0CFA-E20E-09A7-67ED-452988111D27}"/>
              </a:ext>
            </a:extLst>
          </p:cNvPr>
          <p:cNvGrpSpPr/>
          <p:nvPr/>
        </p:nvGrpSpPr>
        <p:grpSpPr>
          <a:xfrm>
            <a:off x="6400800" y="4724400"/>
            <a:ext cx="864032" cy="356448"/>
            <a:chOff x="2540739" y="2667000"/>
            <a:chExt cx="1119078" cy="4616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7EC9B5-ED7B-4001-84F0-85EFD950A182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CC2015-2E51-ED4F-8DC6-712657B0277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B6F008-6AC9-6F50-5ED0-447087A6DCA2}"/>
              </a:ext>
            </a:extLst>
          </p:cNvPr>
          <p:cNvCxnSpPr>
            <a:cxnSpLocks/>
          </p:cNvCxnSpPr>
          <p:nvPr/>
        </p:nvCxnSpPr>
        <p:spPr>
          <a:xfrm>
            <a:off x="70488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DC3392-05FD-ED1D-AB56-A7F9E4726933}"/>
              </a:ext>
            </a:extLst>
          </p:cNvPr>
          <p:cNvGrpSpPr/>
          <p:nvPr/>
        </p:nvGrpSpPr>
        <p:grpSpPr>
          <a:xfrm>
            <a:off x="7613391" y="4724400"/>
            <a:ext cx="864032" cy="356448"/>
            <a:chOff x="2540739" y="2667000"/>
            <a:chExt cx="1119078" cy="46166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32243B-7268-ABD0-DE91-C9A7B5065517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CD14B1-A229-21FC-8DFF-54549EC05811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5DE1D7D-FEBE-6B1A-4FF3-0FD76302D8C2}"/>
              </a:ext>
            </a:extLst>
          </p:cNvPr>
          <p:cNvSpPr txBox="1"/>
          <p:nvPr/>
        </p:nvSpPr>
        <p:spPr>
          <a:xfrm>
            <a:off x="2984392" y="3342278"/>
            <a:ext cx="38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BFFC05-C51E-FBCA-1E3E-2EF79F33836A}"/>
              </a:ext>
            </a:extLst>
          </p:cNvPr>
          <p:cNvSpPr txBox="1"/>
          <p:nvPr/>
        </p:nvSpPr>
        <p:spPr>
          <a:xfrm>
            <a:off x="5448624" y="3342278"/>
            <a:ext cx="38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endParaRPr lang="en-US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623B03D-5C7B-49C9-F0FA-BA08962207A6}"/>
              </a:ext>
            </a:extLst>
          </p:cNvPr>
          <p:cNvCxnSpPr>
            <a:stCxn id="34" idx="2"/>
            <a:endCxn id="17" idx="0"/>
          </p:cNvCxnSpPr>
          <p:nvPr/>
        </p:nvCxnSpPr>
        <p:spPr>
          <a:xfrm rot="16200000" flipH="1">
            <a:off x="3216422" y="3762413"/>
            <a:ext cx="920457" cy="1003516"/>
          </a:xfrm>
          <a:prstGeom prst="curvedConnector3">
            <a:avLst/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8A20E44C-28D2-D6EA-4901-6C2064FB5EC5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rot="16200000" flipH="1">
            <a:off x="6274033" y="3169033"/>
            <a:ext cx="920457" cy="2190275"/>
          </a:xfrm>
          <a:prstGeom prst="curvedConnector3">
            <a:avLst/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7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3FC6-9640-911D-5413-265B9A4D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objects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BD733-FFA1-95E2-53FE-450BC3CB3F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9194-CAB5-5100-788C-FEF9C58AB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EDC1-F5E6-A0C7-9CC0-D6ED662802EC}"/>
              </a:ext>
            </a:extLst>
          </p:cNvPr>
          <p:cNvSpPr txBox="1"/>
          <p:nvPr/>
        </p:nvSpPr>
        <p:spPr>
          <a:xfrm>
            <a:off x="1028700" y="1219200"/>
            <a:ext cx="7086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06C69-E4F3-0144-B50F-6404187A2E31}"/>
              </a:ext>
            </a:extLst>
          </p:cNvPr>
          <p:cNvSpPr txBox="1"/>
          <p:nvPr/>
        </p:nvSpPr>
        <p:spPr>
          <a:xfrm>
            <a:off x="1290880" y="467179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866D65-6ADD-2FEA-CCF5-5736333FA57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55219" y="4902625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C266DA1-16E4-17AC-5760-380CC8A48F4C}"/>
              </a:ext>
            </a:extLst>
          </p:cNvPr>
          <p:cNvGrpSpPr/>
          <p:nvPr/>
        </p:nvGrpSpPr>
        <p:grpSpPr>
          <a:xfrm>
            <a:off x="2717368" y="4724400"/>
            <a:ext cx="864032" cy="356448"/>
            <a:chOff x="2540739" y="2667000"/>
            <a:chExt cx="1119078" cy="4616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799195-2D5D-0B2F-444A-C822D7FC6590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96101D-12E3-8707-928E-5C2CD45034CB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190C03-1F4F-7734-909C-376C7CD44B25}"/>
              </a:ext>
            </a:extLst>
          </p:cNvPr>
          <p:cNvCxnSpPr>
            <a:cxnSpLocks/>
          </p:cNvCxnSpPr>
          <p:nvPr/>
        </p:nvCxnSpPr>
        <p:spPr>
          <a:xfrm>
            <a:off x="3365392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BE663D-429F-49BA-650F-EEBA9E1C55B8}"/>
              </a:ext>
            </a:extLst>
          </p:cNvPr>
          <p:cNvGrpSpPr/>
          <p:nvPr/>
        </p:nvGrpSpPr>
        <p:grpSpPr>
          <a:xfrm>
            <a:off x="3962400" y="4724400"/>
            <a:ext cx="864032" cy="356448"/>
            <a:chOff x="2540739" y="2667000"/>
            <a:chExt cx="1119078" cy="4616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B46E33-A0C3-AF95-84FA-2823B9ECD81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E0D5D9-2CCF-7327-E2B7-EF50D234AAF9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4E482F-4DD5-FDC7-2273-35F39A769491}"/>
              </a:ext>
            </a:extLst>
          </p:cNvPr>
          <p:cNvCxnSpPr>
            <a:cxnSpLocks/>
          </p:cNvCxnSpPr>
          <p:nvPr/>
        </p:nvCxnSpPr>
        <p:spPr>
          <a:xfrm>
            <a:off x="46104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980D8-70BA-F9DD-D736-CBBBF4872F72}"/>
              </a:ext>
            </a:extLst>
          </p:cNvPr>
          <p:cNvGrpSpPr/>
          <p:nvPr/>
        </p:nvGrpSpPr>
        <p:grpSpPr>
          <a:xfrm>
            <a:off x="5181600" y="4724400"/>
            <a:ext cx="864032" cy="356448"/>
            <a:chOff x="2540739" y="2667000"/>
            <a:chExt cx="1119078" cy="4616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115EA9-7679-3DF3-8897-09F03B89EA5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EA28F4-4C9C-1522-5F67-1A7C7F99C3C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DCDA21-D4B1-27F1-2265-2637CD9ABCE1}"/>
              </a:ext>
            </a:extLst>
          </p:cNvPr>
          <p:cNvCxnSpPr>
            <a:cxnSpLocks/>
          </p:cNvCxnSpPr>
          <p:nvPr/>
        </p:nvCxnSpPr>
        <p:spPr>
          <a:xfrm>
            <a:off x="58296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EC0CFA-E20E-09A7-67ED-452988111D27}"/>
              </a:ext>
            </a:extLst>
          </p:cNvPr>
          <p:cNvGrpSpPr/>
          <p:nvPr/>
        </p:nvGrpSpPr>
        <p:grpSpPr>
          <a:xfrm>
            <a:off x="6400800" y="4724400"/>
            <a:ext cx="864032" cy="356448"/>
            <a:chOff x="2540739" y="2667000"/>
            <a:chExt cx="1119078" cy="4616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7EC9B5-ED7B-4001-84F0-85EFD950A182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CC2015-2E51-ED4F-8DC6-712657B0277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B6F008-6AC9-6F50-5ED0-447087A6DCA2}"/>
              </a:ext>
            </a:extLst>
          </p:cNvPr>
          <p:cNvCxnSpPr>
            <a:cxnSpLocks/>
          </p:cNvCxnSpPr>
          <p:nvPr/>
        </p:nvCxnSpPr>
        <p:spPr>
          <a:xfrm>
            <a:off x="70488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DC3392-05FD-ED1D-AB56-A7F9E4726933}"/>
              </a:ext>
            </a:extLst>
          </p:cNvPr>
          <p:cNvGrpSpPr/>
          <p:nvPr/>
        </p:nvGrpSpPr>
        <p:grpSpPr>
          <a:xfrm>
            <a:off x="7613391" y="4724400"/>
            <a:ext cx="864032" cy="356448"/>
            <a:chOff x="2540739" y="2667000"/>
            <a:chExt cx="1119078" cy="46166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32243B-7268-ABD0-DE91-C9A7B5065517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CD14B1-A229-21FC-8DFF-54549EC05811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5DE1D7D-FEBE-6B1A-4FF3-0FD76302D8C2}"/>
              </a:ext>
            </a:extLst>
          </p:cNvPr>
          <p:cNvSpPr txBox="1"/>
          <p:nvPr/>
        </p:nvSpPr>
        <p:spPr>
          <a:xfrm>
            <a:off x="2667000" y="3329371"/>
            <a:ext cx="9780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BFFC05-C51E-FBCA-1E3E-2EF79F33836A}"/>
              </a:ext>
            </a:extLst>
          </p:cNvPr>
          <p:cNvSpPr txBox="1"/>
          <p:nvPr/>
        </p:nvSpPr>
        <p:spPr>
          <a:xfrm>
            <a:off x="5156416" y="3329370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endParaRPr lang="en-US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623B03D-5C7B-49C9-F0FA-BA08962207A6}"/>
              </a:ext>
            </a:extLst>
          </p:cNvPr>
          <p:cNvCxnSpPr>
            <a:cxnSpLocks/>
            <a:stCxn id="34" idx="2"/>
            <a:endCxn id="17" idx="0"/>
          </p:cNvCxnSpPr>
          <p:nvPr/>
        </p:nvCxnSpPr>
        <p:spPr>
          <a:xfrm rot="16200000" flipH="1">
            <a:off x="3200524" y="3746516"/>
            <a:ext cx="933364" cy="102240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8A20E44C-28D2-D6EA-4901-6C2064FB5EC5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rot="16200000" flipH="1">
            <a:off x="6254825" y="3149825"/>
            <a:ext cx="933365" cy="221578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523CD6-1465-2062-1575-F0962AD84C00}"/>
                  </a:ext>
                </a:extLst>
              </p14:cNvPr>
              <p14:cNvContentPartPr/>
              <p14:nvPr/>
            </p14:nvContentPartPr>
            <p14:xfrm>
              <a:off x="2256282" y="2851427"/>
              <a:ext cx="1811713" cy="138734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523CD6-1465-2062-1575-F0962AD84C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0163" y="2845307"/>
                <a:ext cx="1823952" cy="1399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218D328-A2A7-0564-DD26-0BA402E512DC}"/>
                  </a:ext>
                </a:extLst>
              </p14:cNvPr>
              <p14:cNvContentPartPr/>
              <p14:nvPr/>
            </p14:nvContentPartPr>
            <p14:xfrm>
              <a:off x="4733267" y="2879438"/>
              <a:ext cx="1811713" cy="1387343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218D328-A2A7-0564-DD26-0BA402E512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7148" y="2873318"/>
                <a:ext cx="1823952" cy="13995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94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9447-4ADD-D09B-3AE7-0385888E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Iterator, iterator() and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930F4-818A-4102-66DC-9BD554F4C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1000C-5CCA-C935-D9E8-4587AA758B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12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3A86D7-E9BA-3BDF-4EF7-6BE331CA1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29469"/>
              </p:ext>
            </p:extLst>
          </p:nvPr>
        </p:nvGraphicFramePr>
        <p:xfrm>
          <a:off x="1143000" y="1371600"/>
          <a:ext cx="6858000" cy="1493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063439425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610836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Method(s)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97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Iterator&lt;T&gt; iterator()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53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Iterator&lt;E&gt;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hasNext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E next()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368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46A12A-5D16-FED8-65E4-3FCC84A5552C}"/>
              </a:ext>
            </a:extLst>
          </p:cNvPr>
          <p:cNvSpPr txBox="1"/>
          <p:nvPr/>
        </p:nvSpPr>
        <p:spPr>
          <a:xfrm>
            <a:off x="1457368" y="364609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13532F-3403-1A94-5B49-4135F8FBBAB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2321707" y="3876929"/>
            <a:ext cx="821046" cy="150521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6A019A3-3A0A-D537-A8BD-138EDA8A8230}"/>
              </a:ext>
            </a:extLst>
          </p:cNvPr>
          <p:cNvGrpSpPr/>
          <p:nvPr/>
        </p:nvGrpSpPr>
        <p:grpSpPr>
          <a:xfrm>
            <a:off x="2926745" y="5382143"/>
            <a:ext cx="864032" cy="356448"/>
            <a:chOff x="2540739" y="2667000"/>
            <a:chExt cx="1119078" cy="46166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5BD8C1-A0A0-3195-49B5-33A1BA5D823E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16E5D4-18E8-6971-AEB8-089116B78EE7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CD0AAB-FF6A-AD56-D428-8A0795F7C00D}"/>
              </a:ext>
            </a:extLst>
          </p:cNvPr>
          <p:cNvCxnSpPr>
            <a:cxnSpLocks/>
          </p:cNvCxnSpPr>
          <p:nvPr/>
        </p:nvCxnSpPr>
        <p:spPr>
          <a:xfrm>
            <a:off x="3574769" y="5566229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6F824B-5028-E803-DC1C-F1C1BA2E9BEA}"/>
              </a:ext>
            </a:extLst>
          </p:cNvPr>
          <p:cNvGrpSpPr/>
          <p:nvPr/>
        </p:nvGrpSpPr>
        <p:grpSpPr>
          <a:xfrm>
            <a:off x="4171777" y="5382143"/>
            <a:ext cx="864032" cy="356448"/>
            <a:chOff x="2540739" y="2667000"/>
            <a:chExt cx="1119078" cy="4616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F67378-41D2-0AA5-26A5-5D43A78BEE71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26A92F-00DB-BA51-7C79-ACF77BCB83D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C298AF-0BA3-8838-48F3-493ABB879421}"/>
              </a:ext>
            </a:extLst>
          </p:cNvPr>
          <p:cNvCxnSpPr>
            <a:cxnSpLocks/>
          </p:cNvCxnSpPr>
          <p:nvPr/>
        </p:nvCxnSpPr>
        <p:spPr>
          <a:xfrm>
            <a:off x="4819801" y="5566229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8D5178-28F9-543A-561D-2FBC4F284729}"/>
              </a:ext>
            </a:extLst>
          </p:cNvPr>
          <p:cNvGrpSpPr/>
          <p:nvPr/>
        </p:nvGrpSpPr>
        <p:grpSpPr>
          <a:xfrm>
            <a:off x="5390977" y="5382143"/>
            <a:ext cx="864032" cy="356448"/>
            <a:chOff x="2540739" y="2667000"/>
            <a:chExt cx="1119078" cy="4616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2E8E5C-D6FF-DE13-0945-E9A0E963D060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499DC9-AF1A-01E4-480C-A1B748C66AEE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D2DFEE-2225-DCA6-AB66-45A3C09C532F}"/>
              </a:ext>
            </a:extLst>
          </p:cNvPr>
          <p:cNvCxnSpPr>
            <a:cxnSpLocks/>
          </p:cNvCxnSpPr>
          <p:nvPr/>
        </p:nvCxnSpPr>
        <p:spPr>
          <a:xfrm>
            <a:off x="6039001" y="5566229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C43027-4A53-7B4D-4785-D13FA9C06DF0}"/>
              </a:ext>
            </a:extLst>
          </p:cNvPr>
          <p:cNvGrpSpPr/>
          <p:nvPr/>
        </p:nvGrpSpPr>
        <p:grpSpPr>
          <a:xfrm>
            <a:off x="6610177" y="5382143"/>
            <a:ext cx="864032" cy="356448"/>
            <a:chOff x="2540739" y="2667000"/>
            <a:chExt cx="1119078" cy="4616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AE5A77-CEDB-F7EC-CC06-6B5768571D84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7231B1-7749-0C8F-2577-03FDF76EA863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E60AA5-8C7F-46D7-6FD4-8F6381E4B70D}"/>
              </a:ext>
            </a:extLst>
          </p:cNvPr>
          <p:cNvCxnSpPr>
            <a:cxnSpLocks/>
          </p:cNvCxnSpPr>
          <p:nvPr/>
        </p:nvCxnSpPr>
        <p:spPr>
          <a:xfrm>
            <a:off x="7258201" y="5566229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A3D906-8192-89DA-13A5-33504FF5CA40}"/>
              </a:ext>
            </a:extLst>
          </p:cNvPr>
          <p:cNvGrpSpPr/>
          <p:nvPr/>
        </p:nvGrpSpPr>
        <p:grpSpPr>
          <a:xfrm>
            <a:off x="7822768" y="5382143"/>
            <a:ext cx="864032" cy="356448"/>
            <a:chOff x="2540739" y="2667000"/>
            <a:chExt cx="1119078" cy="4616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A2C629C-B6FE-4631-D47A-2E1AF5798098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818F47-3775-4972-46FA-B8D5E0ED016A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</p:grp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0FD6DD8-EBB7-341A-454D-7AFAD8B5AC7B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 rot="16200000" flipH="1">
            <a:off x="7038587" y="4381953"/>
            <a:ext cx="1110373" cy="89000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A80C9EC-0FA2-965E-C1A2-BB901AE15E83}"/>
              </a:ext>
            </a:extLst>
          </p:cNvPr>
          <p:cNvGrpSpPr/>
          <p:nvPr/>
        </p:nvGrpSpPr>
        <p:grpSpPr>
          <a:xfrm>
            <a:off x="6616786" y="3679729"/>
            <a:ext cx="1063970" cy="814749"/>
            <a:chOff x="5306387" y="3918272"/>
            <a:chExt cx="1063970" cy="81474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68EBF7-A2CD-01CA-F465-AA021BCD79EF}"/>
                    </a:ext>
                  </a:extLst>
                </p14:cNvPr>
                <p14:cNvContentPartPr/>
                <p14:nvPr/>
              </p14:nvContentPartPr>
              <p14:xfrm>
                <a:off x="5306387" y="3918272"/>
                <a:ext cx="1063970" cy="814749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68EBF7-A2CD-01CA-F465-AA021BCD79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00268" y="3912154"/>
                  <a:ext cx="1076208" cy="82698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03E87D-3B7C-BD01-4890-6A5CFFD2B473}"/>
                </a:ext>
              </a:extLst>
            </p:cNvPr>
            <p:cNvSpPr txBox="1"/>
            <p:nvPr/>
          </p:nvSpPr>
          <p:spPr>
            <a:xfrm>
              <a:off x="5381172" y="4140981"/>
              <a:ext cx="914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next</a:t>
              </a:r>
              <a:endParaRPr lang="en-US" sz="18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B09C12E-0A2E-B540-5E98-2F9A3CE9C360}"/>
                  </a:ext>
                </a:extLst>
              </p14:cNvPr>
              <p14:cNvContentPartPr/>
              <p14:nvPr/>
            </p14:nvContentPartPr>
            <p14:xfrm>
              <a:off x="1216902" y="3523532"/>
              <a:ext cx="1429136" cy="10943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B09C12E-0A2E-B540-5E98-2F9A3CE9C3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0782" y="3517412"/>
                <a:ext cx="1441375" cy="110662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9ADBB588-99E3-346C-479D-19C65D6EBFCD}"/>
              </a:ext>
            </a:extLst>
          </p:cNvPr>
          <p:cNvSpPr txBox="1"/>
          <p:nvPr/>
        </p:nvSpPr>
        <p:spPr>
          <a:xfrm>
            <a:off x="623548" y="3075659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LinkedList&lt;Integer&gt;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428920F-993A-25E2-D53A-C38E7402D4A4}"/>
              </a:ext>
            </a:extLst>
          </p:cNvPr>
          <p:cNvCxnSpPr>
            <a:cxnSpLocks/>
            <a:stCxn id="40" idx="2"/>
            <a:endCxn id="13" idx="0"/>
          </p:cNvCxnSpPr>
          <p:nvPr/>
        </p:nvCxnSpPr>
        <p:spPr>
          <a:xfrm rot="5400000">
            <a:off x="4494800" y="4584454"/>
            <a:ext cx="690675" cy="90470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16F9A05-4162-DCA6-EB5E-E020EBD5ABCA}"/>
              </a:ext>
            </a:extLst>
          </p:cNvPr>
          <p:cNvGrpSpPr/>
          <p:nvPr/>
        </p:nvGrpSpPr>
        <p:grpSpPr>
          <a:xfrm>
            <a:off x="4760503" y="4099427"/>
            <a:ext cx="1063970" cy="814749"/>
            <a:chOff x="5306387" y="3918272"/>
            <a:chExt cx="1063970" cy="81474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6B247B-4694-ABD7-00DD-E63583387CEA}"/>
                    </a:ext>
                  </a:extLst>
                </p14:cNvPr>
                <p14:cNvContentPartPr/>
                <p14:nvPr/>
              </p14:nvContentPartPr>
              <p14:xfrm>
                <a:off x="5306387" y="3918272"/>
                <a:ext cx="1063970" cy="814749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6B247B-4694-ABD7-00DD-E63583387C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00268" y="3912154"/>
                  <a:ext cx="1076208" cy="82698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86261C-3E05-FC52-1FC4-C05DBB096816}"/>
                </a:ext>
              </a:extLst>
            </p:cNvPr>
            <p:cNvSpPr txBox="1"/>
            <p:nvPr/>
          </p:nvSpPr>
          <p:spPr>
            <a:xfrm>
              <a:off x="5381172" y="4140981"/>
              <a:ext cx="914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next</a:t>
              </a:r>
              <a:endParaRPr lang="en-US" sz="1800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8845580-E9CE-8379-6B79-BE573643307D}"/>
              </a:ext>
            </a:extLst>
          </p:cNvPr>
          <p:cNvSpPr txBox="1"/>
          <p:nvPr/>
        </p:nvSpPr>
        <p:spPr>
          <a:xfrm>
            <a:off x="4307081" y="3796411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Iterator&lt;Integer&gt;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79AA91-76B4-A869-3AFE-BCB1687361F8}"/>
              </a:ext>
            </a:extLst>
          </p:cNvPr>
          <p:cNvSpPr txBox="1"/>
          <p:nvPr/>
        </p:nvSpPr>
        <p:spPr>
          <a:xfrm>
            <a:off x="6112803" y="3353976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Iterator&lt;Integer&gt;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F503DB5-2B69-B75B-C094-239BEB8025CA}"/>
              </a:ext>
            </a:extLst>
          </p:cNvPr>
          <p:cNvCxnSpPr>
            <a:cxnSpLocks/>
          </p:cNvCxnSpPr>
          <p:nvPr/>
        </p:nvCxnSpPr>
        <p:spPr>
          <a:xfrm>
            <a:off x="2646038" y="4155924"/>
            <a:ext cx="2114465" cy="320082"/>
          </a:xfrm>
          <a:prstGeom prst="curvedConnector3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9217BF8-66CE-F2E6-C4F6-C62B30D1F617}"/>
              </a:ext>
            </a:extLst>
          </p:cNvPr>
          <p:cNvSpPr/>
          <p:nvPr/>
        </p:nvSpPr>
        <p:spPr>
          <a:xfrm>
            <a:off x="2532743" y="3523130"/>
            <a:ext cx="4158828" cy="417332"/>
          </a:xfrm>
          <a:custGeom>
            <a:avLst/>
            <a:gdLst>
              <a:gd name="connsiteX0" fmla="*/ 0 w 3984172"/>
              <a:gd name="connsiteY0" fmla="*/ 410241 h 410241"/>
              <a:gd name="connsiteX1" fmla="*/ 870858 w 3984172"/>
              <a:gd name="connsiteY1" fmla="*/ 83670 h 410241"/>
              <a:gd name="connsiteX2" fmla="*/ 2119086 w 3984172"/>
              <a:gd name="connsiteY2" fmla="*/ 3841 h 410241"/>
              <a:gd name="connsiteX3" fmla="*/ 2423886 w 3984172"/>
              <a:gd name="connsiteY3" fmla="*/ 170756 h 410241"/>
              <a:gd name="connsiteX4" fmla="*/ 3534229 w 3984172"/>
              <a:gd name="connsiteY4" fmla="*/ 236070 h 410241"/>
              <a:gd name="connsiteX5" fmla="*/ 3984172 w 3984172"/>
              <a:gd name="connsiteY5" fmla="*/ 279613 h 41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4172" h="410241">
                <a:moveTo>
                  <a:pt x="0" y="410241"/>
                </a:moveTo>
                <a:cubicBezTo>
                  <a:pt x="258838" y="280822"/>
                  <a:pt x="517677" y="151403"/>
                  <a:pt x="870858" y="83670"/>
                </a:cubicBezTo>
                <a:cubicBezTo>
                  <a:pt x="1224039" y="15937"/>
                  <a:pt x="1860248" y="-10673"/>
                  <a:pt x="2119086" y="3841"/>
                </a:cubicBezTo>
                <a:cubicBezTo>
                  <a:pt x="2377924" y="18355"/>
                  <a:pt x="2188029" y="132051"/>
                  <a:pt x="2423886" y="170756"/>
                </a:cubicBezTo>
                <a:cubicBezTo>
                  <a:pt x="2659743" y="209461"/>
                  <a:pt x="3274181" y="217927"/>
                  <a:pt x="3534229" y="236070"/>
                </a:cubicBezTo>
                <a:cubicBezTo>
                  <a:pt x="3794277" y="254213"/>
                  <a:pt x="3889224" y="266913"/>
                  <a:pt x="3984172" y="279613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FD4D92-A656-445D-286B-EB1723AEB4AF}"/>
              </a:ext>
            </a:extLst>
          </p:cNvPr>
          <p:cNvSpPr txBox="1"/>
          <p:nvPr/>
        </p:nvSpPr>
        <p:spPr>
          <a:xfrm>
            <a:off x="1282083" y="4099427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itorator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8578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D048-274D-08EB-F6CF-817E7B2C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it up: </a:t>
            </a:r>
            <a:r>
              <a:rPr lang="en-US" dirty="0" err="1"/>
              <a:t>DoubleLInkedList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CE620-BC7A-979A-6201-2A29B3F38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56AAB-C271-1637-1A9A-79AB5BE2C6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A340E-6721-DCCA-92BA-8CE804150256}"/>
              </a:ext>
            </a:extLst>
          </p:cNvPr>
          <p:cNvSpPr txBox="1"/>
          <p:nvPr/>
        </p:nvSpPr>
        <p:spPr>
          <a:xfrm>
            <a:off x="1193061" y="244107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7C1D0E-D740-9043-6E18-4D37EAF0C19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057400" y="2671909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15516F-3FC5-B6DE-73C3-2BC0EE8BA4F6}"/>
              </a:ext>
            </a:extLst>
          </p:cNvPr>
          <p:cNvGrpSpPr/>
          <p:nvPr/>
        </p:nvGrpSpPr>
        <p:grpSpPr>
          <a:xfrm>
            <a:off x="2569787" y="2149512"/>
            <a:ext cx="977931" cy="1044792"/>
            <a:chOff x="1774219" y="2209800"/>
            <a:chExt cx="977931" cy="10447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2070B6-4EB4-8873-2453-1EBD07B67D35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D74915-C24B-E1AC-049E-6728748E9E2D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AF6018-A5F7-0E26-80A9-792A43D8EE7D}"/>
                </a:ext>
              </a:extLst>
            </p:cNvPr>
            <p:cNvSpPr txBox="1"/>
            <p:nvPr/>
          </p:nvSpPr>
          <p:spPr>
            <a:xfrm>
              <a:off x="1774219" y="2237332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value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422DF7-D347-F1E5-C361-F0659CD638E8}"/>
                </a:ext>
              </a:extLst>
            </p:cNvPr>
            <p:cNvSpPr txBox="1"/>
            <p:nvPr/>
          </p:nvSpPr>
          <p:spPr>
            <a:xfrm>
              <a:off x="1850034" y="257381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next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61FCFC-DB95-BEEB-AA2C-350D21057777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6FF931-855B-B071-7BEC-8EF158BA2E9E}"/>
                </a:ext>
              </a:extLst>
            </p:cNvPr>
            <p:cNvSpPr txBox="1"/>
            <p:nvPr/>
          </p:nvSpPr>
          <p:spPr>
            <a:xfrm>
              <a:off x="1850034" y="293786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prev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59825B-1359-8F3B-E4A0-AC558BAE3AB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331710" y="2665728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B98732-6FB6-BD23-3F56-476155824CC6}"/>
              </a:ext>
            </a:extLst>
          </p:cNvPr>
          <p:cNvGrpSpPr/>
          <p:nvPr/>
        </p:nvGrpSpPr>
        <p:grpSpPr>
          <a:xfrm>
            <a:off x="4093633" y="2155608"/>
            <a:ext cx="432016" cy="1044792"/>
            <a:chOff x="2320134" y="2209800"/>
            <a:chExt cx="432016" cy="10447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3A5E43-C9E8-744C-5C9C-0F34ED12DD69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0CEDBA-B16B-AED1-E463-44C902973382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9A8830-B7A2-A36F-C0F8-5E618FD3695B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A6EF22-257E-FFA3-7E2C-E48D5F740D4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547718" y="3016079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50FC8C-E039-1405-335F-7F2D20BCCAA0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4309989" y="2665728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D054AB-D888-874F-CB2E-F34F88797698}"/>
              </a:ext>
            </a:extLst>
          </p:cNvPr>
          <p:cNvGrpSpPr/>
          <p:nvPr/>
        </p:nvGrpSpPr>
        <p:grpSpPr>
          <a:xfrm>
            <a:off x="5071912" y="2155608"/>
            <a:ext cx="432016" cy="1044792"/>
            <a:chOff x="2320134" y="2209800"/>
            <a:chExt cx="432016" cy="104479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6FA32FC-4CC7-0750-28D2-BD2F8EE7CC2F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649B76-A877-3AF5-6447-228B216BA84B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F1C0868-7801-CC08-1B05-BDE05E246A5C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E8845D-9236-D837-62CF-D4A242AAF03C}"/>
              </a:ext>
            </a:extLst>
          </p:cNvPr>
          <p:cNvCxnSpPr>
            <a:cxnSpLocks/>
          </p:cNvCxnSpPr>
          <p:nvPr/>
        </p:nvCxnSpPr>
        <p:spPr>
          <a:xfrm flipH="1">
            <a:off x="4525997" y="3016079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2FEC96C-CB20-4D31-DB53-9ADECE867066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5281824" y="2665728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FF494E-1EC8-64A2-5E0D-FB8806DD6CC5}"/>
              </a:ext>
            </a:extLst>
          </p:cNvPr>
          <p:cNvGrpSpPr/>
          <p:nvPr/>
        </p:nvGrpSpPr>
        <p:grpSpPr>
          <a:xfrm>
            <a:off x="6043747" y="2155608"/>
            <a:ext cx="432016" cy="1044792"/>
            <a:chOff x="2320134" y="2209800"/>
            <a:chExt cx="432016" cy="104479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3D709B-3A8D-5AA4-A4B5-F6D1FDECC5B2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DC968CD-66B6-C62E-9879-2D2A0400025A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B3274F-C18B-B4B8-34C8-C95B9E7EC915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94324858-57FC-0F14-79A6-8FB3A7BB5448}"/>
              </a:ext>
            </a:extLst>
          </p:cNvPr>
          <p:cNvCxnSpPr>
            <a:cxnSpLocks/>
          </p:cNvCxnSpPr>
          <p:nvPr/>
        </p:nvCxnSpPr>
        <p:spPr>
          <a:xfrm flipH="1">
            <a:off x="5497832" y="3016079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9" name="Straight Arrow Connector 2048">
            <a:extLst>
              <a:ext uri="{FF2B5EF4-FFF2-40B4-BE49-F238E27FC236}">
                <a16:creationId xmlns:a16="http://schemas.microsoft.com/office/drawing/2014/main" id="{0FA854B7-B47A-CCCC-1901-8D1298B8DF90}"/>
              </a:ext>
            </a:extLst>
          </p:cNvPr>
          <p:cNvCxnSpPr>
            <a:cxnSpLocks/>
            <a:endCxn id="2053" idx="1"/>
          </p:cNvCxnSpPr>
          <p:nvPr/>
        </p:nvCxnSpPr>
        <p:spPr>
          <a:xfrm flipV="1">
            <a:off x="6253659" y="2665728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A1589AA2-6C1B-68B7-01E9-804A7C5DDA54}"/>
              </a:ext>
            </a:extLst>
          </p:cNvPr>
          <p:cNvGrpSpPr/>
          <p:nvPr/>
        </p:nvGrpSpPr>
        <p:grpSpPr>
          <a:xfrm>
            <a:off x="7015582" y="2155608"/>
            <a:ext cx="432016" cy="1044792"/>
            <a:chOff x="2320134" y="2209800"/>
            <a:chExt cx="432016" cy="1044792"/>
          </a:xfrm>
        </p:grpSpPr>
        <p:sp>
          <p:nvSpPr>
            <p:cNvPr id="2051" name="Rectangle 2050">
              <a:extLst>
                <a:ext uri="{FF2B5EF4-FFF2-40B4-BE49-F238E27FC236}">
                  <a16:creationId xmlns:a16="http://schemas.microsoft.com/office/drawing/2014/main" id="{6151A070-0882-BD78-4AB9-42C075D8F452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65639853-223E-55D3-17D9-AB49E877967E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  <p:sp>
          <p:nvSpPr>
            <p:cNvPr id="2054" name="Rectangle 2053">
              <a:extLst>
                <a:ext uri="{FF2B5EF4-FFF2-40B4-BE49-F238E27FC236}">
                  <a16:creationId xmlns:a16="http://schemas.microsoft.com/office/drawing/2014/main" id="{03254706-EE5B-702F-85F5-A339FD348246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7D1008D1-A300-D76D-E45E-E81F43C1C681}"/>
              </a:ext>
            </a:extLst>
          </p:cNvPr>
          <p:cNvCxnSpPr>
            <a:cxnSpLocks/>
          </p:cNvCxnSpPr>
          <p:nvPr/>
        </p:nvCxnSpPr>
        <p:spPr>
          <a:xfrm flipH="1">
            <a:off x="6469667" y="3016079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58" name="TextBox 2057">
            <a:extLst>
              <a:ext uri="{FF2B5EF4-FFF2-40B4-BE49-F238E27FC236}">
                <a16:creationId xmlns:a16="http://schemas.microsoft.com/office/drawing/2014/main" id="{7A0596C4-A242-75A2-6780-9F7BB77A6167}"/>
              </a:ext>
            </a:extLst>
          </p:cNvPr>
          <p:cNvSpPr txBox="1"/>
          <p:nvPr/>
        </p:nvSpPr>
        <p:spPr>
          <a:xfrm>
            <a:off x="1193061" y="365469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tail</a:t>
            </a:r>
          </a:p>
        </p:txBody>
      </p:sp>
      <p:cxnSp>
        <p:nvCxnSpPr>
          <p:cNvPr id="2062" name="Connector: Curved 2061">
            <a:extLst>
              <a:ext uri="{FF2B5EF4-FFF2-40B4-BE49-F238E27FC236}">
                <a16:creationId xmlns:a16="http://schemas.microsoft.com/office/drawing/2014/main" id="{5EBA8935-A0C5-779B-EEF1-7F855892C9A8}"/>
              </a:ext>
            </a:extLst>
          </p:cNvPr>
          <p:cNvCxnSpPr>
            <a:cxnSpLocks/>
            <a:stCxn id="2058" idx="3"/>
            <a:endCxn id="2054" idx="2"/>
          </p:cNvCxnSpPr>
          <p:nvPr/>
        </p:nvCxnSpPr>
        <p:spPr>
          <a:xfrm flipV="1">
            <a:off x="2057400" y="3200400"/>
            <a:ext cx="5174190" cy="685126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98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BA48-5DC7-DC6C-056A-BC6C6824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is “better”?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A518A-861C-1037-1D4E-B4B5A25979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C3EF-3AE7-72B5-74BA-90F547AF7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18822E-8BBD-C6B0-D5AB-5BC76BD0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8492"/>
            <a:ext cx="2426635" cy="48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07B8C-4079-8085-E519-A4BDEE4BFCE1}"/>
              </a:ext>
            </a:extLst>
          </p:cNvPr>
          <p:cNvSpPr txBox="1"/>
          <p:nvPr/>
        </p:nvSpPr>
        <p:spPr>
          <a:xfrm>
            <a:off x="4114800" y="2362200"/>
            <a:ext cx="38100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index, </a:t>
            </a: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 tooltip="type parameter in Li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element)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isEmpty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index) </a:t>
            </a: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F3F4BD-2F97-A798-BAD4-6C53F6686FBD}"/>
              </a:ext>
            </a:extLst>
          </p:cNvPr>
          <p:cNvCxnSpPr>
            <a:cxnSpLocks/>
          </p:cNvCxnSpPr>
          <p:nvPr/>
        </p:nvCxnSpPr>
        <p:spPr>
          <a:xfrm flipV="1">
            <a:off x="2819400" y="2667000"/>
            <a:ext cx="1313543" cy="762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D1E614-3EE9-F84F-3223-CF9D74A2D384}"/>
              </a:ext>
            </a:extLst>
          </p:cNvPr>
          <p:cNvCxnSpPr>
            <a:cxnSpLocks/>
          </p:cNvCxnSpPr>
          <p:nvPr/>
        </p:nvCxnSpPr>
        <p:spPr>
          <a:xfrm flipV="1">
            <a:off x="2819400" y="3129554"/>
            <a:ext cx="1313543" cy="29944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4002DF-F0E5-CF17-024B-3E4B517279A3}"/>
              </a:ext>
            </a:extLst>
          </p:cNvPr>
          <p:cNvCxnSpPr>
            <a:cxnSpLocks/>
          </p:cNvCxnSpPr>
          <p:nvPr/>
        </p:nvCxnSpPr>
        <p:spPr>
          <a:xfrm>
            <a:off x="2819400" y="3423646"/>
            <a:ext cx="1313543" cy="19585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FCD095-DB2F-E8A7-B49E-5FE560DDDD0E}"/>
              </a:ext>
            </a:extLst>
          </p:cNvPr>
          <p:cNvCxnSpPr>
            <a:cxnSpLocks/>
          </p:cNvCxnSpPr>
          <p:nvPr/>
        </p:nvCxnSpPr>
        <p:spPr>
          <a:xfrm>
            <a:off x="2819400" y="3423646"/>
            <a:ext cx="1313543" cy="71387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44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9B72-D9DB-72F6-FAB8-259A8E8A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7A473-F659-BFF4-65EB-3C07CB78B7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0E99F-4F64-5F3A-0F77-F936B603A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83571-9FCC-621E-87AB-1CDC5B34FD20}"/>
              </a:ext>
            </a:extLst>
          </p:cNvPr>
          <p:cNvSpPr txBox="1"/>
          <p:nvPr/>
        </p:nvSpPr>
        <p:spPr>
          <a:xfrm>
            <a:off x="419100" y="1524000"/>
            <a:ext cx="8305800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pPr algn="ctr">
              <a:spcAft>
                <a:spcPts val="1800"/>
              </a:spcAft>
            </a:pPr>
            <a:r>
              <a:rPr lang="en-US" sz="3200" dirty="0">
                <a:solidFill>
                  <a:srgbClr val="3B3B3B"/>
                </a:solidFill>
                <a:highlight>
                  <a:srgbClr val="FFFFFF"/>
                </a:highlight>
                <a:latin typeface="+mn-lt"/>
              </a:rPr>
              <a:t>or</a:t>
            </a:r>
            <a:endParaRPr lang="en-US" dirty="0">
              <a:solidFill>
                <a:srgbClr val="3B3B3B"/>
              </a:solidFill>
              <a:highlight>
                <a:srgbClr val="FFFFFF"/>
              </a:highlight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0, 22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addFirst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0, 22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Yes? No? Maybe?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…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9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B354-F05F-828C-4D87-91D7AA50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and Data Structures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4E020-F455-7330-1E4C-4B168746B8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99116-70CE-6EBF-D44F-D60A7413DA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67630D-9BFB-3A82-97FC-A7D9F6EDF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682" y="1295400"/>
            <a:ext cx="2426635" cy="48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CF9CB-708A-A8BC-976D-BCBDD71AA311}"/>
              </a:ext>
            </a:extLst>
          </p:cNvPr>
          <p:cNvSpPr txBox="1"/>
          <p:nvPr/>
        </p:nvSpPr>
        <p:spPr>
          <a:xfrm>
            <a:off x="5781688" y="2438400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What do you want to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</a:t>
            </a:r>
            <a:r>
              <a:rPr lang="en-US" sz="2800" dirty="0">
                <a:latin typeface="+mn-lt"/>
              </a:rPr>
              <a:t> with the data?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4F758-41FE-CFA5-E0B7-FC7FC203FF98}"/>
              </a:ext>
            </a:extLst>
          </p:cNvPr>
          <p:cNvSpPr txBox="1"/>
          <p:nvPr/>
        </p:nvSpPr>
        <p:spPr>
          <a:xfrm>
            <a:off x="5781688" y="141479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Abstract 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BDBFE-CBEB-2D78-C5A1-EBE50B12CC15}"/>
              </a:ext>
            </a:extLst>
          </p:cNvPr>
          <p:cNvSpPr txBox="1"/>
          <p:nvPr/>
        </p:nvSpPr>
        <p:spPr>
          <a:xfrm>
            <a:off x="359229" y="141479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5F5FE-018F-43CD-1311-A9659CC186B5}"/>
              </a:ext>
            </a:extLst>
          </p:cNvPr>
          <p:cNvSpPr txBox="1"/>
          <p:nvPr/>
        </p:nvSpPr>
        <p:spPr>
          <a:xfrm>
            <a:off x="457200" y="2438400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How is the data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arranged</a:t>
            </a:r>
            <a:r>
              <a:rPr lang="en-US" sz="2800" dirty="0">
                <a:latin typeface="+mn-lt"/>
              </a:rPr>
              <a:t> in memory?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F6CCF8-4AA5-4EC2-2DA4-1AF17BD46AEB}"/>
              </a:ext>
            </a:extLst>
          </p:cNvPr>
          <p:cNvCxnSpPr/>
          <p:nvPr/>
        </p:nvCxnSpPr>
        <p:spPr>
          <a:xfrm flipH="1">
            <a:off x="5334000" y="3130897"/>
            <a:ext cx="914400" cy="298103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5221B0-4D4D-0897-0E0B-8C8AC9B01A5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057400" y="3823395"/>
            <a:ext cx="1676400" cy="120580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66BD34-A066-93F4-D66A-3DD6A2FFCB4B}"/>
              </a:ext>
            </a:extLst>
          </p:cNvPr>
          <p:cNvCxnSpPr>
            <a:cxnSpLocks/>
          </p:cNvCxnSpPr>
          <p:nvPr/>
        </p:nvCxnSpPr>
        <p:spPr>
          <a:xfrm>
            <a:off x="2362200" y="3823395"/>
            <a:ext cx="2291882" cy="120580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835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B3A8-4923-8F7C-8CC3-9B16DB4A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or Data Structure?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16A484-D507-10B6-A8AC-940B394B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160" y="1428750"/>
            <a:ext cx="3276600" cy="4362450"/>
          </a:xfrm>
        </p:spPr>
        <p:txBody>
          <a:bodyPr/>
          <a:lstStyle/>
          <a:p>
            <a:pPr>
              <a:spcAft>
                <a:spcPts val="3600"/>
              </a:spcAft>
            </a:pPr>
            <a:r>
              <a:rPr lang="en-US" sz="4000" dirty="0" err="1"/>
              <a:t>LottoBag</a:t>
            </a:r>
            <a:endParaRPr lang="en-US" sz="4000" dirty="0"/>
          </a:p>
          <a:p>
            <a:pPr>
              <a:spcAft>
                <a:spcPts val="3600"/>
              </a:spcAft>
            </a:pPr>
            <a:r>
              <a:rPr lang="en-US" sz="4000" dirty="0"/>
              <a:t>Transcript</a:t>
            </a:r>
          </a:p>
          <a:p>
            <a:pPr>
              <a:spcAft>
                <a:spcPts val="3600"/>
              </a:spcAft>
            </a:pPr>
            <a:r>
              <a:rPr lang="en-US" sz="4000" dirty="0"/>
              <a:t>Playlist</a:t>
            </a:r>
          </a:p>
          <a:p>
            <a:pPr>
              <a:spcAft>
                <a:spcPts val="3600"/>
              </a:spcAft>
            </a:pPr>
            <a:r>
              <a:rPr lang="en-US" sz="4000" dirty="0"/>
              <a:t>Binary Tree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93A87-3BFB-9A18-B49A-424B554009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 dirty="0"/>
              <a:t>CS 1181 – Computer Science II    Dr. Michael Raymer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81722-35C2-8D4C-33FE-45BBA78D0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17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2D7F57-2EB3-2C64-3182-DD5EB88CD9B2}"/>
              </a:ext>
            </a:extLst>
          </p:cNvPr>
          <p:cNvGrpSpPr/>
          <p:nvPr/>
        </p:nvGrpSpPr>
        <p:grpSpPr>
          <a:xfrm>
            <a:off x="2895600" y="1314450"/>
            <a:ext cx="1051560" cy="4453890"/>
            <a:chOff x="3291840" y="1314450"/>
            <a:chExt cx="1051560" cy="4453890"/>
          </a:xfrm>
        </p:grpSpPr>
        <p:pic>
          <p:nvPicPr>
            <p:cNvPr id="8194" name="Picture 2" descr="Money Bag 3 Icon - Free Icons">
              <a:extLst>
                <a:ext uri="{FF2B5EF4-FFF2-40B4-BE49-F238E27FC236}">
                  <a16:creationId xmlns:a16="http://schemas.microsoft.com/office/drawing/2014/main" id="{AA6036B4-9378-A3B6-B842-F2A9227527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420" y="131445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Scroll with solid fill">
              <a:extLst>
                <a:ext uri="{FF2B5EF4-FFF2-40B4-BE49-F238E27FC236}">
                  <a16:creationId xmlns:a16="http://schemas.microsoft.com/office/drawing/2014/main" id="{2F69B6C6-224A-1A95-5F46-53AB548C5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0260" y="2517140"/>
              <a:ext cx="934720" cy="934720"/>
            </a:xfrm>
            <a:prstGeom prst="rect">
              <a:avLst/>
            </a:prstGeom>
          </p:spPr>
        </p:pic>
        <p:pic>
          <p:nvPicPr>
            <p:cNvPr id="8200" name="Picture 8" descr="Playlist - Free music icons">
              <a:extLst>
                <a:ext uri="{FF2B5EF4-FFF2-40B4-BE49-F238E27FC236}">
                  <a16:creationId xmlns:a16="http://schemas.microsoft.com/office/drawing/2014/main" id="{FE009790-2EDF-707D-DC20-8F51A861E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8520" y="3740150"/>
              <a:ext cx="83820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2" name="Picture 10" descr="Binary Tree Icons - Free SVG &amp; PNG Binary Tree Images - Noun Project">
              <a:extLst>
                <a:ext uri="{FF2B5EF4-FFF2-40B4-BE49-F238E27FC236}">
                  <a16:creationId xmlns:a16="http://schemas.microsoft.com/office/drawing/2014/main" id="{5B97BACC-E040-6A17-6C6F-B2AD3852C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1840" y="4716780"/>
              <a:ext cx="1051560" cy="1051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693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33E5-9253-89B2-8D94-6EFCD2F9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and Interfaces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3B42C-168A-E850-EB5D-FC779EA309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2BFDE-CDCB-EA06-5CC4-9CB598635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A499C68-5C10-4CEB-E0A3-63AE21483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69629"/>
            <a:ext cx="8382000" cy="430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698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9A47-0E65-B7DA-5697-7969EB17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ADTs in Java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EA687-459E-C068-CF60-070879915D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ABFD2-8EDE-520A-42E0-65C67C18FD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88C7F8-692F-6323-ABB6-F7DE60009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7488"/>
            <a:ext cx="838200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red oval object with black background">
            <a:extLst>
              <a:ext uri="{FF2B5EF4-FFF2-40B4-BE49-F238E27FC236}">
                <a16:creationId xmlns:a16="http://schemas.microsoft.com/office/drawing/2014/main" id="{BA48AFC0-4DF1-C731-01A7-3965A2C02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743200"/>
            <a:ext cx="1524000" cy="1005565"/>
          </a:xfrm>
          <a:prstGeom prst="rect">
            <a:avLst/>
          </a:prstGeom>
        </p:spPr>
      </p:pic>
      <p:pic>
        <p:nvPicPr>
          <p:cNvPr id="12" name="Picture 11" descr="A red oval object with black background">
            <a:extLst>
              <a:ext uri="{FF2B5EF4-FFF2-40B4-BE49-F238E27FC236}">
                <a16:creationId xmlns:a16="http://schemas.microsoft.com/office/drawing/2014/main" id="{1E97C45C-A8BE-4DAA-2D05-3532FBE69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43200"/>
            <a:ext cx="1524000" cy="1005565"/>
          </a:xfrm>
          <a:prstGeom prst="rect">
            <a:avLst/>
          </a:prstGeom>
        </p:spPr>
      </p:pic>
      <p:pic>
        <p:nvPicPr>
          <p:cNvPr id="13" name="Picture 12" descr="A red oval object with black background">
            <a:extLst>
              <a:ext uri="{FF2B5EF4-FFF2-40B4-BE49-F238E27FC236}">
                <a16:creationId xmlns:a16="http://schemas.microsoft.com/office/drawing/2014/main" id="{3E1D7978-66BF-0C40-06B7-F2AFFE3C3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219200"/>
            <a:ext cx="1524000" cy="1005565"/>
          </a:xfrm>
          <a:prstGeom prst="rect">
            <a:avLst/>
          </a:prstGeom>
        </p:spPr>
      </p:pic>
      <p:pic>
        <p:nvPicPr>
          <p:cNvPr id="14" name="Picture 13" descr="A red oval object with black background">
            <a:extLst>
              <a:ext uri="{FF2B5EF4-FFF2-40B4-BE49-F238E27FC236}">
                <a16:creationId xmlns:a16="http://schemas.microsoft.com/office/drawing/2014/main" id="{CAC909A3-B67F-221E-6C39-D63B1E705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94897"/>
            <a:ext cx="1295400" cy="1005565"/>
          </a:xfrm>
          <a:prstGeom prst="rect">
            <a:avLst/>
          </a:prstGeom>
        </p:spPr>
      </p:pic>
      <p:pic>
        <p:nvPicPr>
          <p:cNvPr id="15" name="Picture 14" descr="A red oval object with black background">
            <a:extLst>
              <a:ext uri="{FF2B5EF4-FFF2-40B4-BE49-F238E27FC236}">
                <a16:creationId xmlns:a16="http://schemas.microsoft.com/office/drawing/2014/main" id="{84188720-C81A-F7CB-7211-50A1C6437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357914"/>
            <a:ext cx="967903" cy="7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2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2938-B763-90A9-095A-5047A23D1C57}"/>
              </a:ext>
            </a:extLst>
          </p:cNvPr>
          <p:cNvSpPr txBox="1"/>
          <p:nvPr/>
        </p:nvSpPr>
        <p:spPr>
          <a:xfrm>
            <a:off x="609600" y="8382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There’s more to coding than making code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work</a:t>
            </a:r>
            <a:r>
              <a:rPr lang="en-US" sz="2800" dirty="0">
                <a:latin typeface="+mn-lt"/>
              </a:rPr>
              <a:t>.</a:t>
            </a: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To be successful, you also need to learn to make code efficient.  Part of this is making code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run fast</a:t>
            </a:r>
            <a:r>
              <a:rPr lang="en-US" sz="2800" dirty="0">
                <a:latin typeface="+mn-lt"/>
              </a:rPr>
              <a:t>.</a:t>
            </a: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To do that, we must understand how our code actually runs on the hardware.</a:t>
            </a:r>
          </a:p>
        </p:txBody>
      </p:sp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5D50459B-45DA-9E22-D4C0-F18DD5A71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0200" y="4419600"/>
            <a:ext cx="914400" cy="914400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AC933377-3185-5893-7420-9ACF7594B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9400" y="4419600"/>
            <a:ext cx="914400" cy="9144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1C8C47D-2AE2-7CE7-FE7C-9ADBC4231F57}"/>
              </a:ext>
            </a:extLst>
          </p:cNvPr>
          <p:cNvSpPr/>
          <p:nvPr/>
        </p:nvSpPr>
        <p:spPr>
          <a:xfrm>
            <a:off x="3962400" y="4724400"/>
            <a:ext cx="1219200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65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41EF-B09D-4C72-B8C2-5CF44458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50CD27-5706-F583-F5C6-5CE2E157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685800"/>
          </a:xfrm>
        </p:spPr>
        <p:txBody>
          <a:bodyPr/>
          <a:lstStyle/>
          <a:p>
            <a:r>
              <a:rPr lang="en-US" dirty="0"/>
              <a:t>Last-in / First-out   (LIFO)</a:t>
            </a:r>
          </a:p>
          <a:p>
            <a:endParaRPr lang="en-US" dirty="0"/>
          </a:p>
          <a:p>
            <a:r>
              <a:rPr lang="en-US" dirty="0"/>
              <a:t>push()</a:t>
            </a:r>
          </a:p>
          <a:p>
            <a:r>
              <a:rPr lang="en-US" dirty="0"/>
              <a:t>pop()</a:t>
            </a:r>
          </a:p>
          <a:p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2BC43-9453-261A-26F0-235D62CC50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FEFBF-655B-8F65-EE4E-FA0506508C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60E30-3D4F-6305-92EC-1EEF53BAE353}"/>
              </a:ext>
            </a:extLst>
          </p:cNvPr>
          <p:cNvSpPr txBox="1"/>
          <p:nvPr/>
        </p:nvSpPr>
        <p:spPr>
          <a:xfrm>
            <a:off x="685800" y="5486400"/>
            <a:ext cx="777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peak Pro" panose="020B05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https://yongdanielliang.github.io/animation/web/Stack.html</a:t>
            </a:r>
            <a:endParaRPr lang="en-US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  <p:pic>
        <p:nvPicPr>
          <p:cNvPr id="9" name="Picture 8" descr="A stack of books on a white background&#10;&#10;Description automatically generated">
            <a:extLst>
              <a:ext uri="{FF2B5EF4-FFF2-40B4-BE49-F238E27FC236}">
                <a16:creationId xmlns:a16="http://schemas.microsoft.com/office/drawing/2014/main" id="{6E985ADD-5797-D143-6375-0433F7445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38525" y="1903349"/>
            <a:ext cx="2266950" cy="34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15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0CB7-47FE-5CE5-404B-2D675C4D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EA8E-C3E0-9748-ACDC-CD4199442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105400"/>
          </a:xfrm>
        </p:spPr>
        <p:txBody>
          <a:bodyPr/>
          <a:lstStyle/>
          <a:p>
            <a:r>
              <a:rPr lang="en-US" dirty="0"/>
              <a:t>push(9)</a:t>
            </a:r>
          </a:p>
          <a:p>
            <a:r>
              <a:rPr lang="en-US" dirty="0"/>
              <a:t>push(21)</a:t>
            </a:r>
          </a:p>
          <a:p>
            <a:r>
              <a:rPr lang="en-US" dirty="0"/>
              <a:t>push(13)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push(14)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push(7)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5C67F-9785-5BA6-6E73-52BEAABEAD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DFA2B-A193-DA64-8076-CCD8E4BDE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786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43B9-32A3-8FA3-C5A6-5DC8C16E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8E33B-D686-DAF4-0113-061510FC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Ctrl + Z</a:t>
            </a:r>
          </a:p>
          <a:p>
            <a:endParaRPr lang="en-US" dirty="0"/>
          </a:p>
          <a:p>
            <a:r>
              <a:rPr lang="en-US" dirty="0"/>
              <a:t>Left</a:t>
            </a:r>
            <a:br>
              <a:rPr lang="en-US" dirty="0"/>
            </a:br>
            <a:r>
              <a:rPr lang="en-US" dirty="0"/>
              <a:t>Right</a:t>
            </a:r>
            <a:br>
              <a:rPr lang="en-US" dirty="0"/>
            </a:br>
            <a:r>
              <a:rPr lang="en-US" dirty="0"/>
              <a:t>Up</a:t>
            </a:r>
            <a:br>
              <a:rPr lang="en-US" dirty="0"/>
            </a:br>
            <a:r>
              <a:rPr lang="en-US" dirty="0"/>
              <a:t>Down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14969-B676-D817-0F9E-6E74AFEB95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0C67D-8706-9634-5427-7DDBB4D3AC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5122" name="Picture 2" descr="Square maze Game for kids 2416178 Vector Art at Vecteezy">
            <a:extLst>
              <a:ext uri="{FF2B5EF4-FFF2-40B4-BE49-F238E27FC236}">
                <a16:creationId xmlns:a16="http://schemas.microsoft.com/office/drawing/2014/main" id="{2DD1A3BD-A063-50A5-8657-15409E3A3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0" t="14894" r="8510" b="14894"/>
          <a:stretch/>
        </p:blipFill>
        <p:spPr bwMode="auto">
          <a:xfrm>
            <a:off x="2230582" y="1638300"/>
            <a:ext cx="4682836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C418A7B-40D1-2CE2-94DD-D94858517A75}"/>
              </a:ext>
            </a:extLst>
          </p:cNvPr>
          <p:cNvGrpSpPr/>
          <p:nvPr/>
        </p:nvGrpSpPr>
        <p:grpSpPr>
          <a:xfrm>
            <a:off x="2721429" y="1502229"/>
            <a:ext cx="3730170" cy="228600"/>
            <a:chOff x="2721429" y="1502229"/>
            <a:chExt cx="3730170" cy="2286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D7378B5-09EE-B6C5-5DFD-1DAD75C4A8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2514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632CA3-5A4F-78AF-8A45-86CBC059F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715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5FCBBDA-E00A-52F3-F7A4-494CDEB9C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8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04CB216-D9AF-0BDF-0221-89EDE7D86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1258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92C36-FA4C-2299-5C53-47748C382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114C61-270A-8EF8-46A2-AD1F4A929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572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23D38E-FED1-6A9F-3288-0BA0B686E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D6F5FC-2B49-5A4E-E8C2-28A94CA2B5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918EC3B-377D-6D26-4EC4-8AABC6DB2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94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01131E-F2F4-52B5-7313-CC97A442B1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514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04E29D8-9207-D422-DE43-85B35CAF7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159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FD84F-F817-90EE-08B7-C2912923E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4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7BDE08-8512-625D-1805-041653A59F60}"/>
              </a:ext>
            </a:extLst>
          </p:cNvPr>
          <p:cNvGrpSpPr/>
          <p:nvPr/>
        </p:nvGrpSpPr>
        <p:grpSpPr>
          <a:xfrm rot="5400000">
            <a:off x="716663" y="3505200"/>
            <a:ext cx="3730170" cy="228600"/>
            <a:chOff x="2721429" y="1502229"/>
            <a:chExt cx="3730170" cy="2286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0907D1-33A9-B683-811A-BFFD5E497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2514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1107EF-734B-C3C6-8B14-F5DF02105A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715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7915C6-A891-7C85-54E9-553693C23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8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4816214-EC24-D247-C11A-9FCB6D8D5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1258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9F0DFF-E7C7-DB00-2023-4F9747437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3A9BE-0A29-1175-7C9F-B3C80BDAAC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572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C1D809-5753-B69E-713B-D085C604A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7C4ECA-A3A2-92D5-437B-5928C6DE7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1768DBF-90C6-0CBC-C536-89A6A2485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94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1B9353-F1B6-8201-5F6C-5A5679749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514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4E4451E-D660-D33C-CD21-6E829AB5E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159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9EC9F57-4449-BB18-3D7E-BE31EB0C8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4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42EB912-3259-4AE2-397A-61A083362FC9}"/>
              </a:ext>
            </a:extLst>
          </p:cNvPr>
          <p:cNvGrpSpPr/>
          <p:nvPr/>
        </p:nvGrpSpPr>
        <p:grpSpPr>
          <a:xfrm>
            <a:off x="2336799" y="1430923"/>
            <a:ext cx="4154715" cy="4053662"/>
            <a:chOff x="2336799" y="1430923"/>
            <a:chExt cx="4154715" cy="405366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6DF4C8-64EB-2827-3AF3-887D9CBC844C}"/>
                </a:ext>
              </a:extLst>
            </p:cNvPr>
            <p:cNvSpPr txBox="1"/>
            <p:nvPr/>
          </p:nvSpPr>
          <p:spPr>
            <a:xfrm>
              <a:off x="2754416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0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C17111A-4469-F00A-CB48-6897A635F57E}"/>
                </a:ext>
              </a:extLst>
            </p:cNvPr>
            <p:cNvSpPr txBox="1"/>
            <p:nvPr/>
          </p:nvSpPr>
          <p:spPr>
            <a:xfrm>
              <a:off x="3073731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1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4417EC-F3A3-DA4F-BF7D-EF8E19DF07C9}"/>
                </a:ext>
              </a:extLst>
            </p:cNvPr>
            <p:cNvSpPr txBox="1"/>
            <p:nvPr/>
          </p:nvSpPr>
          <p:spPr>
            <a:xfrm>
              <a:off x="3416156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2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86B59F-BED4-6630-E9E4-D5AE7CF5AB84}"/>
                </a:ext>
              </a:extLst>
            </p:cNvPr>
            <p:cNvSpPr txBox="1"/>
            <p:nvPr/>
          </p:nvSpPr>
          <p:spPr>
            <a:xfrm>
              <a:off x="3757240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3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6FEB60-E69B-8FA8-066F-91F36B01BB7F}"/>
                </a:ext>
              </a:extLst>
            </p:cNvPr>
            <p:cNvSpPr txBox="1"/>
            <p:nvPr/>
          </p:nvSpPr>
          <p:spPr>
            <a:xfrm>
              <a:off x="4093215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4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165B92-67B5-54D7-C763-C9F9ED32B899}"/>
                </a:ext>
              </a:extLst>
            </p:cNvPr>
            <p:cNvSpPr txBox="1"/>
            <p:nvPr/>
          </p:nvSpPr>
          <p:spPr>
            <a:xfrm>
              <a:off x="4448868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5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696DED-5F63-7FB1-7E81-B53E3531BEB0}"/>
                </a:ext>
              </a:extLst>
            </p:cNvPr>
            <p:cNvSpPr txBox="1"/>
            <p:nvPr/>
          </p:nvSpPr>
          <p:spPr>
            <a:xfrm>
              <a:off x="4789952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6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012876-4C4B-1655-D378-7AE120FE4C0D}"/>
                </a:ext>
              </a:extLst>
            </p:cNvPr>
            <p:cNvSpPr txBox="1"/>
            <p:nvPr/>
          </p:nvSpPr>
          <p:spPr>
            <a:xfrm>
              <a:off x="5130801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7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F3C322-BA9D-1E99-A054-9A61C07E73F4}"/>
                </a:ext>
              </a:extLst>
            </p:cNvPr>
            <p:cNvSpPr txBox="1"/>
            <p:nvPr/>
          </p:nvSpPr>
          <p:spPr>
            <a:xfrm>
              <a:off x="5457939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8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0B810A-0315-51C7-7197-5320263A61E0}"/>
                </a:ext>
              </a:extLst>
            </p:cNvPr>
            <p:cNvSpPr txBox="1"/>
            <p:nvPr/>
          </p:nvSpPr>
          <p:spPr>
            <a:xfrm>
              <a:off x="5791603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9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FDB559-248C-CE45-43E9-63B390ADBBEA}"/>
                </a:ext>
              </a:extLst>
            </p:cNvPr>
            <p:cNvSpPr txBox="1"/>
            <p:nvPr/>
          </p:nvSpPr>
          <p:spPr>
            <a:xfrm>
              <a:off x="6059986" y="143092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10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F85A49-23F2-EF71-336E-74B07AE2E192}"/>
                </a:ext>
              </a:extLst>
            </p:cNvPr>
            <p:cNvSpPr txBox="1"/>
            <p:nvPr/>
          </p:nvSpPr>
          <p:spPr>
            <a:xfrm>
              <a:off x="2427699" y="1757495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0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71A3F03-68CE-E969-2BA8-9BAE76488908}"/>
                </a:ext>
              </a:extLst>
            </p:cNvPr>
            <p:cNvSpPr txBox="1"/>
            <p:nvPr/>
          </p:nvSpPr>
          <p:spPr>
            <a:xfrm>
              <a:off x="2427699" y="209122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1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910E36-5BB7-5AEA-CCDE-994244991CE1}"/>
                </a:ext>
              </a:extLst>
            </p:cNvPr>
            <p:cNvSpPr txBox="1"/>
            <p:nvPr/>
          </p:nvSpPr>
          <p:spPr>
            <a:xfrm>
              <a:off x="2427699" y="2425872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2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0A12CA1-B1D2-62B9-1BB2-24A00648DA4E}"/>
                </a:ext>
              </a:extLst>
            </p:cNvPr>
            <p:cNvSpPr txBox="1"/>
            <p:nvPr/>
          </p:nvSpPr>
          <p:spPr>
            <a:xfrm>
              <a:off x="2427699" y="2767231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3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C33BD7-D7A3-B32C-A0E0-BD3CCC9B4BCD}"/>
                </a:ext>
              </a:extLst>
            </p:cNvPr>
            <p:cNvSpPr txBox="1"/>
            <p:nvPr/>
          </p:nvSpPr>
          <p:spPr>
            <a:xfrm>
              <a:off x="2427699" y="3123019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4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0" name="TextBox 5119">
              <a:extLst>
                <a:ext uri="{FF2B5EF4-FFF2-40B4-BE49-F238E27FC236}">
                  <a16:creationId xmlns:a16="http://schemas.microsoft.com/office/drawing/2014/main" id="{AE3CD1A9-99B8-CDF4-AD99-DA2CFDC5CFCB}"/>
                </a:ext>
              </a:extLst>
            </p:cNvPr>
            <p:cNvSpPr txBox="1"/>
            <p:nvPr/>
          </p:nvSpPr>
          <p:spPr>
            <a:xfrm>
              <a:off x="2427699" y="3456659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5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1" name="TextBox 5120">
              <a:extLst>
                <a:ext uri="{FF2B5EF4-FFF2-40B4-BE49-F238E27FC236}">
                  <a16:creationId xmlns:a16="http://schemas.microsoft.com/office/drawing/2014/main" id="{41888ACD-E255-A9B2-6CE8-70B92E4C9C34}"/>
                </a:ext>
              </a:extLst>
            </p:cNvPr>
            <p:cNvSpPr txBox="1"/>
            <p:nvPr/>
          </p:nvSpPr>
          <p:spPr>
            <a:xfrm>
              <a:off x="2427699" y="3798018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6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3" name="TextBox 5122">
              <a:extLst>
                <a:ext uri="{FF2B5EF4-FFF2-40B4-BE49-F238E27FC236}">
                  <a16:creationId xmlns:a16="http://schemas.microsoft.com/office/drawing/2014/main" id="{AD6F3B28-3684-6B0E-A0CE-9F0A12113FFD}"/>
                </a:ext>
              </a:extLst>
            </p:cNvPr>
            <p:cNvSpPr txBox="1"/>
            <p:nvPr/>
          </p:nvSpPr>
          <p:spPr>
            <a:xfrm>
              <a:off x="2427699" y="4145642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7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4" name="TextBox 5123">
              <a:extLst>
                <a:ext uri="{FF2B5EF4-FFF2-40B4-BE49-F238E27FC236}">
                  <a16:creationId xmlns:a16="http://schemas.microsoft.com/office/drawing/2014/main" id="{21C21934-4670-D0E1-456A-5FEDF60A088D}"/>
                </a:ext>
              </a:extLst>
            </p:cNvPr>
            <p:cNvSpPr txBox="1"/>
            <p:nvPr/>
          </p:nvSpPr>
          <p:spPr>
            <a:xfrm>
              <a:off x="2427699" y="448563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8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5" name="TextBox 5124">
              <a:extLst>
                <a:ext uri="{FF2B5EF4-FFF2-40B4-BE49-F238E27FC236}">
                  <a16:creationId xmlns:a16="http://schemas.microsoft.com/office/drawing/2014/main" id="{618E0EBD-18F6-D76D-C546-E1867B13C0FE}"/>
                </a:ext>
              </a:extLst>
            </p:cNvPr>
            <p:cNvSpPr txBox="1"/>
            <p:nvPr/>
          </p:nvSpPr>
          <p:spPr>
            <a:xfrm>
              <a:off x="2427699" y="4800958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9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6" name="TextBox 5125">
              <a:extLst>
                <a:ext uri="{FF2B5EF4-FFF2-40B4-BE49-F238E27FC236}">
                  <a16:creationId xmlns:a16="http://schemas.microsoft.com/office/drawing/2014/main" id="{D9E44D68-B8C5-2055-AE77-164CD395195A}"/>
                </a:ext>
              </a:extLst>
            </p:cNvPr>
            <p:cNvSpPr txBox="1"/>
            <p:nvPr/>
          </p:nvSpPr>
          <p:spPr>
            <a:xfrm>
              <a:off x="2336799" y="514603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10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217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CF7B-DA1E-F0E6-65C3-5D22AB10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A8EDF-710C-26FF-22A6-CA426B5B97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F14C3-5114-5639-0984-9F5A68ACC6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DC51D-9EB7-ED40-8C92-B5C5E12A4F13}"/>
              </a:ext>
            </a:extLst>
          </p:cNvPr>
          <p:cNvSpPr txBox="1"/>
          <p:nvPr/>
        </p:nvSpPr>
        <p:spPr>
          <a:xfrm>
            <a:off x="381000" y="1905506"/>
            <a:ext cx="838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StackMain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 =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…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9657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9F95-19A0-451E-E160-0D77ADA7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00C6-CAB2-D162-41E1-7806BFCEF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685800"/>
          </a:xfrm>
        </p:spPr>
        <p:txBody>
          <a:bodyPr/>
          <a:lstStyle/>
          <a:p>
            <a:r>
              <a:rPr lang="en-US" dirty="0"/>
              <a:t>First-in / First-out  (FIFO)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FAFC9-B651-A123-6E68-F1B9A4C7BF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A608-E7D8-AB55-C3A5-5F15FBC457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677EB48-02A7-9BB9-EFA9-201993668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9700" y="1768792"/>
            <a:ext cx="6324600" cy="332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2593CC-6E9C-D6E1-89C2-0E1FD5AD35E9}"/>
              </a:ext>
            </a:extLst>
          </p:cNvPr>
          <p:cNvSpPr txBox="1">
            <a:spLocks/>
          </p:cNvSpPr>
          <p:nvPr/>
        </p:nvSpPr>
        <p:spPr bwMode="auto">
          <a:xfrm>
            <a:off x="381000" y="54864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114800" algn="ctr"/>
                <a:tab pos="7772400" algn="r"/>
              </a:tabLst>
            </a:pPr>
            <a:r>
              <a:rPr lang="en-US" dirty="0"/>
              <a:t>offer()	poll()	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85353-171A-C639-D0E9-21037C7E194F}"/>
              </a:ext>
            </a:extLst>
          </p:cNvPr>
          <p:cNvSpPr txBox="1"/>
          <p:nvPr/>
        </p:nvSpPr>
        <p:spPr>
          <a:xfrm>
            <a:off x="2133600" y="5160845"/>
            <a:ext cx="48006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accent1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</a:t>
            </a:r>
            <a:r>
              <a:rPr lang="en-US" sz="1050" dirty="0">
                <a:solidFill>
                  <a:schemeClr val="accent1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source: </a:t>
            </a:r>
            <a:r>
              <a:rPr lang="en-US" sz="1050" dirty="0">
                <a:solidFill>
                  <a:srgbClr val="0070C0"/>
                </a:solidFill>
                <a:latin typeface="Speak Pro" panose="020B0504020101020102" pitchFamily="34" charset="0"/>
              </a:rPr>
              <a:t>https://nystudio107.com/blog/robust-queue-job-handling-in-craft-cms </a:t>
            </a:r>
          </a:p>
        </p:txBody>
      </p:sp>
    </p:spTree>
    <p:extLst>
      <p:ext uri="{BB962C8B-B14F-4D97-AF65-F5344CB8AC3E}">
        <p14:creationId xmlns:p14="http://schemas.microsoft.com/office/powerpoint/2010/main" val="2160374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7AF5-1D51-2AD1-844D-D76B2DFA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47F7-1D5B-267C-8B57-68CFC2369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2286000" cy="5257800"/>
          </a:xfrm>
        </p:spPr>
        <p:txBody>
          <a:bodyPr/>
          <a:lstStyle/>
          <a:p>
            <a:pPr marL="0" indent="0"/>
            <a:r>
              <a:rPr lang="en-US" sz="2800" dirty="0"/>
              <a:t>offer(7)</a:t>
            </a:r>
          </a:p>
          <a:p>
            <a:pPr marL="0" indent="0"/>
            <a:r>
              <a:rPr lang="en-US" sz="2800" dirty="0"/>
              <a:t>offer(9)</a:t>
            </a:r>
          </a:p>
          <a:p>
            <a:pPr marL="0" indent="0"/>
            <a:r>
              <a:rPr lang="en-US" sz="2800" dirty="0"/>
              <a:t>offer(12)</a:t>
            </a:r>
          </a:p>
          <a:p>
            <a:pPr marL="0" indent="0"/>
            <a:r>
              <a:rPr lang="en-US" sz="2800" dirty="0"/>
              <a:t>poll()</a:t>
            </a:r>
          </a:p>
          <a:p>
            <a:pPr marL="0" indent="0"/>
            <a:r>
              <a:rPr lang="en-US" sz="2800" dirty="0"/>
              <a:t>poll()</a:t>
            </a:r>
          </a:p>
          <a:p>
            <a:pPr marL="0" indent="0"/>
            <a:r>
              <a:rPr lang="en-US" sz="2800" dirty="0"/>
              <a:t>offer(17)</a:t>
            </a:r>
          </a:p>
          <a:p>
            <a:pPr marL="0" indent="0"/>
            <a:r>
              <a:rPr lang="en-US" sz="2800" dirty="0"/>
              <a:t>offer(21)</a:t>
            </a:r>
          </a:p>
          <a:p>
            <a:pPr marL="0" indent="0"/>
            <a:r>
              <a:rPr lang="en-US" sz="2800" dirty="0"/>
              <a:t>offer(poll())</a:t>
            </a:r>
          </a:p>
          <a:p>
            <a:pPr marL="0" indent="0"/>
            <a:r>
              <a:rPr lang="en-US" sz="2800" dirty="0"/>
              <a:t>offer(poll())</a:t>
            </a:r>
          </a:p>
          <a:p>
            <a:pPr marL="0" indent="0"/>
            <a:r>
              <a:rPr lang="en-US" sz="2800" dirty="0"/>
              <a:t>poll()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CE047-FCAD-00B5-263F-DEF60048E5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C5487-A28B-E3E1-B340-CDDE68B2D3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74D6C-DA19-FC9D-5232-75EAAAD63A77}"/>
              </a:ext>
            </a:extLst>
          </p:cNvPr>
          <p:cNvSpPr txBox="1"/>
          <p:nvPr/>
        </p:nvSpPr>
        <p:spPr>
          <a:xfrm>
            <a:off x="6994251" y="10668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Back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38AC5C1-1BC6-760A-8D45-FC4FABF83879}"/>
              </a:ext>
            </a:extLst>
          </p:cNvPr>
          <p:cNvSpPr/>
          <p:nvPr/>
        </p:nvSpPr>
        <p:spPr>
          <a:xfrm flipH="1">
            <a:off x="4005763" y="1145232"/>
            <a:ext cx="2971800" cy="3048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BE3C9-0A3F-BFDA-B66E-5F01FA559373}"/>
              </a:ext>
            </a:extLst>
          </p:cNvPr>
          <p:cNvSpPr txBox="1"/>
          <p:nvPr/>
        </p:nvSpPr>
        <p:spPr>
          <a:xfrm>
            <a:off x="3095548" y="1066800"/>
            <a:ext cx="88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Front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2FECEB-ADBC-D6A9-722F-1A770F0FC9EC}"/>
              </a:ext>
            </a:extLst>
          </p:cNvPr>
          <p:cNvSpPr txBox="1"/>
          <p:nvPr/>
        </p:nvSpPr>
        <p:spPr>
          <a:xfrm>
            <a:off x="2438400" y="5788968"/>
            <a:ext cx="64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Speak Pro" panose="020B05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https://yongdanielliang.github.io/animation/web/Queue.html</a:t>
            </a:r>
            <a:endParaRPr lang="en-US" sz="20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0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7A6A-A02C-4C99-87A3-48650C2C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in Java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9BE0E-813A-B257-4405-DD078F0AF6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22168-2B85-A0E8-D719-E21FDA5BE7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26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599C72-2A71-A791-85D0-914D3E605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066420"/>
              </p:ext>
            </p:extLst>
          </p:nvPr>
        </p:nvGraphicFramePr>
        <p:xfrm>
          <a:off x="457200" y="1295400"/>
          <a:ext cx="4267200" cy="18897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63138226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368026515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420013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Throws 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Returns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25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Insert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add(e)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offer(e)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133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Remove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remove()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poll()</a:t>
                      </a:r>
                      <a:endParaRPr lang="en-US" sz="200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427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Examine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element()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peek()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79741"/>
                  </a:ext>
                </a:extLst>
              </a:tr>
            </a:tbl>
          </a:graphicData>
        </a:graphic>
      </p:graphicFrame>
      <p:pic>
        <p:nvPicPr>
          <p:cNvPr id="7171" name="Picture 3">
            <a:extLst>
              <a:ext uri="{FF2B5EF4-FFF2-40B4-BE49-F238E27FC236}">
                <a16:creationId xmlns:a16="http://schemas.microsoft.com/office/drawing/2014/main" id="{CC0B5582-E51D-937D-55CC-ABA4F95E5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743" y="1295400"/>
            <a:ext cx="4076191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126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2049-0946-027A-1268-1EBAFC85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C5967-7F32-5A66-8AFF-5B46C5BF67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DF1F1-3E71-B481-2CD7-EE7257E329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C3DCA-4513-58CB-A47F-D51F7212F407}"/>
              </a:ext>
            </a:extLst>
          </p:cNvPr>
          <p:cNvSpPr txBox="1"/>
          <p:nvPr/>
        </p:nvSpPr>
        <p:spPr>
          <a:xfrm>
            <a:off x="1193061" y="312531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92C336-8D66-2F62-6D85-631983FD96D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57400" y="3356151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4FB695C3-8DB9-4194-405B-398F88FB241C}"/>
              </a:ext>
            </a:extLst>
          </p:cNvPr>
          <p:cNvGrpSpPr/>
          <p:nvPr/>
        </p:nvGrpSpPr>
        <p:grpSpPr>
          <a:xfrm>
            <a:off x="2569787" y="2833754"/>
            <a:ext cx="977931" cy="1044792"/>
            <a:chOff x="1774219" y="2209800"/>
            <a:chExt cx="977931" cy="10447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7CBED9-D114-A343-FAF4-D53281AE61B3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21A9B4-3FBE-3BFF-845B-E80BC8FE29DD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A210B-38BB-0AB5-AD94-DEE29B6C4D7B}"/>
                </a:ext>
              </a:extLst>
            </p:cNvPr>
            <p:cNvSpPr txBox="1"/>
            <p:nvPr/>
          </p:nvSpPr>
          <p:spPr>
            <a:xfrm>
              <a:off x="1774219" y="2237332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value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D24E10-5DE3-88DA-F6B7-E12889FE56B2}"/>
                </a:ext>
              </a:extLst>
            </p:cNvPr>
            <p:cNvSpPr txBox="1"/>
            <p:nvPr/>
          </p:nvSpPr>
          <p:spPr>
            <a:xfrm>
              <a:off x="1850034" y="257381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next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93F4D2-3FF3-F149-DC20-2D47E433A7C6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A5EDAD-32E1-B218-F19F-A5E7E5E864AA}"/>
                </a:ext>
              </a:extLst>
            </p:cNvPr>
            <p:cNvSpPr txBox="1"/>
            <p:nvPr/>
          </p:nvSpPr>
          <p:spPr>
            <a:xfrm>
              <a:off x="1850034" y="293786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prev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04097C-7894-2FA5-E3AA-DB7E3AB2697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331710" y="3349970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EEE115-7E1B-8C62-B644-847456505449}"/>
              </a:ext>
            </a:extLst>
          </p:cNvPr>
          <p:cNvGrpSpPr/>
          <p:nvPr/>
        </p:nvGrpSpPr>
        <p:grpSpPr>
          <a:xfrm>
            <a:off x="4093633" y="2839850"/>
            <a:ext cx="432016" cy="1044792"/>
            <a:chOff x="2320134" y="2209800"/>
            <a:chExt cx="432016" cy="10447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4322E0-7A43-9C0B-5A02-1F2745E4B7E7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4B5520-3E48-66CF-C45F-205E878F805E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74A63D-B0F8-8CBA-16F0-9D227DA1BCF6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17859E-51B8-A803-6031-445A701408F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547718" y="3700321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0BC5E1-EEFC-95BA-1A0A-FABF94A5D69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309989" y="3349970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A6D85A-7F77-5487-57C6-632727AC5D03}"/>
              </a:ext>
            </a:extLst>
          </p:cNvPr>
          <p:cNvGrpSpPr/>
          <p:nvPr/>
        </p:nvGrpSpPr>
        <p:grpSpPr>
          <a:xfrm>
            <a:off x="5071912" y="2839850"/>
            <a:ext cx="432016" cy="1044792"/>
            <a:chOff x="2320134" y="2209800"/>
            <a:chExt cx="432016" cy="104479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2B4C92-6767-3D59-CFAA-A0FFAAA393A8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162A00-BC19-4212-E738-EACDA0C9C967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C12DBB4-48B3-228A-10D4-D5C65CD83012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1DD5A-EFE6-47E1-03A8-F2A68306A957}"/>
              </a:ext>
            </a:extLst>
          </p:cNvPr>
          <p:cNvCxnSpPr>
            <a:cxnSpLocks/>
          </p:cNvCxnSpPr>
          <p:nvPr/>
        </p:nvCxnSpPr>
        <p:spPr>
          <a:xfrm flipH="1">
            <a:off x="4525997" y="3700321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EAF1EE-3F71-390F-62A3-1675ED160C1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5281824" y="3349970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CC9B3C-A89E-0EE1-D6A6-9EB9270E2EFA}"/>
              </a:ext>
            </a:extLst>
          </p:cNvPr>
          <p:cNvGrpSpPr/>
          <p:nvPr/>
        </p:nvGrpSpPr>
        <p:grpSpPr>
          <a:xfrm>
            <a:off x="6043747" y="2839850"/>
            <a:ext cx="432016" cy="1044792"/>
            <a:chOff x="2320134" y="2209800"/>
            <a:chExt cx="432016" cy="104479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40FBE7-5F01-066C-DD08-C3D3E2111F2B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B3E7C4D-D445-A034-1800-E8788C1E2A01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7AD92C-8F48-17F1-2D92-E14E7649413A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9507C7-5C7D-0580-1568-FB7D4BDE7C47}"/>
              </a:ext>
            </a:extLst>
          </p:cNvPr>
          <p:cNvCxnSpPr>
            <a:cxnSpLocks/>
          </p:cNvCxnSpPr>
          <p:nvPr/>
        </p:nvCxnSpPr>
        <p:spPr>
          <a:xfrm flipH="1">
            <a:off x="5497832" y="3700321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947B62-0FE5-AACB-1B29-A338F4EB2FA2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6253659" y="3349970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1253E5-7B6B-AA0F-DE7B-2F890B9C6693}"/>
              </a:ext>
            </a:extLst>
          </p:cNvPr>
          <p:cNvGrpSpPr/>
          <p:nvPr/>
        </p:nvGrpSpPr>
        <p:grpSpPr>
          <a:xfrm>
            <a:off x="7015582" y="2839850"/>
            <a:ext cx="432016" cy="1044792"/>
            <a:chOff x="2320134" y="2209800"/>
            <a:chExt cx="432016" cy="104479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A43BD2-E981-11C3-C67C-B38D9DD2530A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0CBD222-1F3A-4E64-45A3-F6F53284A6DF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9E02DB3-21BB-6756-762E-32EFA2D40336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F9F18F4-F32F-F3C7-EC4C-7749585686E8}"/>
              </a:ext>
            </a:extLst>
          </p:cNvPr>
          <p:cNvCxnSpPr>
            <a:cxnSpLocks/>
          </p:cNvCxnSpPr>
          <p:nvPr/>
        </p:nvCxnSpPr>
        <p:spPr>
          <a:xfrm flipH="1">
            <a:off x="6469667" y="3700321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D78985-24EF-BD21-69F2-653068E639CC}"/>
              </a:ext>
            </a:extLst>
          </p:cNvPr>
          <p:cNvSpPr txBox="1"/>
          <p:nvPr/>
        </p:nvSpPr>
        <p:spPr>
          <a:xfrm>
            <a:off x="1193061" y="433893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tail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1614A23-53BF-4C51-264F-E54AFC67CE1D}"/>
              </a:ext>
            </a:extLst>
          </p:cNvPr>
          <p:cNvCxnSpPr>
            <a:cxnSpLocks/>
            <a:stCxn id="39" idx="3"/>
            <a:endCxn id="37" idx="2"/>
          </p:cNvCxnSpPr>
          <p:nvPr/>
        </p:nvCxnSpPr>
        <p:spPr>
          <a:xfrm flipV="1">
            <a:off x="2057400" y="3884642"/>
            <a:ext cx="5174190" cy="685126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ABED99-77A1-E5FC-052B-6B6C8DE218A4}"/>
              </a:ext>
            </a:extLst>
          </p:cNvPr>
          <p:cNvSpPr txBox="1"/>
          <p:nvPr/>
        </p:nvSpPr>
        <p:spPr>
          <a:xfrm>
            <a:off x="6784412" y="1757192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Back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1FDF5B06-D338-0846-C4D9-A035AFF61470}"/>
              </a:ext>
            </a:extLst>
          </p:cNvPr>
          <p:cNvSpPr/>
          <p:nvPr/>
        </p:nvSpPr>
        <p:spPr>
          <a:xfrm flipH="1">
            <a:off x="3795924" y="1835624"/>
            <a:ext cx="2971800" cy="3048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8E839B-0B91-A318-0BFC-451EA7FFF30E}"/>
              </a:ext>
            </a:extLst>
          </p:cNvPr>
          <p:cNvSpPr txBox="1"/>
          <p:nvPr/>
        </p:nvSpPr>
        <p:spPr>
          <a:xfrm>
            <a:off x="2885709" y="1757192"/>
            <a:ext cx="88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490393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D49C-C8BB-3F39-9511-46CDF31A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F0952-1359-4C0F-6015-A955F94C75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7E31-0ADA-1314-014B-5DD21476F8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44E3335-921B-4C15-58EA-19032610D415}"/>
              </a:ext>
            </a:extLst>
          </p:cNvPr>
          <p:cNvSpPr/>
          <p:nvPr/>
        </p:nvSpPr>
        <p:spPr>
          <a:xfrm rot="5400000">
            <a:off x="706374" y="1364742"/>
            <a:ext cx="90068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05E7CF8-06E1-C885-10E2-BCE97A4F604A}"/>
              </a:ext>
            </a:extLst>
          </p:cNvPr>
          <p:cNvSpPr/>
          <p:nvPr/>
        </p:nvSpPr>
        <p:spPr>
          <a:xfrm rot="16200000">
            <a:off x="2495964" y="3205794"/>
            <a:ext cx="90068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B80D8C-AD34-879B-A848-9F680B130758}"/>
              </a:ext>
            </a:extLst>
          </p:cNvPr>
          <p:cNvGrpSpPr/>
          <p:nvPr/>
        </p:nvGrpSpPr>
        <p:grpSpPr>
          <a:xfrm>
            <a:off x="861095" y="1981200"/>
            <a:ext cx="7269409" cy="979230"/>
            <a:chOff x="887620" y="2183070"/>
            <a:chExt cx="7269409" cy="9792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C678A2-12C1-0837-AC97-6BD5869A02E7}"/>
                </a:ext>
              </a:extLst>
            </p:cNvPr>
            <p:cNvSpPr/>
            <p:nvPr/>
          </p:nvSpPr>
          <p:spPr>
            <a:xfrm>
              <a:off x="8876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61793A-D616-9B98-0F99-7AA765DDA25E}"/>
                </a:ext>
              </a:extLst>
            </p:cNvPr>
            <p:cNvSpPr/>
            <p:nvPr/>
          </p:nvSpPr>
          <p:spPr>
            <a:xfrm>
              <a:off x="14972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BB6FF5-E9DF-EA68-80BE-D87C73FE5F6A}"/>
                </a:ext>
              </a:extLst>
            </p:cNvPr>
            <p:cNvSpPr/>
            <p:nvPr/>
          </p:nvSpPr>
          <p:spPr>
            <a:xfrm>
              <a:off x="21068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6567CF-5AF5-4F2F-C976-D7D668DCBD88}"/>
                </a:ext>
              </a:extLst>
            </p:cNvPr>
            <p:cNvSpPr/>
            <p:nvPr/>
          </p:nvSpPr>
          <p:spPr>
            <a:xfrm>
              <a:off x="26778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94A88F-9305-43D0-D152-0615A048AA4C}"/>
                </a:ext>
              </a:extLst>
            </p:cNvPr>
            <p:cNvSpPr/>
            <p:nvPr/>
          </p:nvSpPr>
          <p:spPr>
            <a:xfrm>
              <a:off x="32874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AD6DC3-D5FF-7715-A69E-84B211FA02B7}"/>
                </a:ext>
              </a:extLst>
            </p:cNvPr>
            <p:cNvSpPr/>
            <p:nvPr/>
          </p:nvSpPr>
          <p:spPr>
            <a:xfrm>
              <a:off x="38970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FE8F36-FD7F-6BAC-46BC-757DF31CEDE2}"/>
                </a:ext>
              </a:extLst>
            </p:cNvPr>
            <p:cNvSpPr/>
            <p:nvPr/>
          </p:nvSpPr>
          <p:spPr>
            <a:xfrm>
              <a:off x="44958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7E3F6D-B06D-DB26-D06F-0F389EDBE584}"/>
                </a:ext>
              </a:extLst>
            </p:cNvPr>
            <p:cNvSpPr/>
            <p:nvPr/>
          </p:nvSpPr>
          <p:spPr>
            <a:xfrm>
              <a:off x="51054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58ECAC-D0EA-B94C-F26D-10174775F83E}"/>
                </a:ext>
              </a:extLst>
            </p:cNvPr>
            <p:cNvSpPr/>
            <p:nvPr/>
          </p:nvSpPr>
          <p:spPr>
            <a:xfrm>
              <a:off x="57150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D77D09-8245-C751-9B52-41CCF6D5297F}"/>
                </a:ext>
              </a:extLst>
            </p:cNvPr>
            <p:cNvSpPr/>
            <p:nvPr/>
          </p:nvSpPr>
          <p:spPr>
            <a:xfrm>
              <a:off x="63282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AB3936-C2CE-99D6-FD81-1F6F343ACCB5}"/>
                </a:ext>
              </a:extLst>
            </p:cNvPr>
            <p:cNvSpPr/>
            <p:nvPr/>
          </p:nvSpPr>
          <p:spPr>
            <a:xfrm>
              <a:off x="69378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8788FE-F6A6-3CE7-9193-39EF509BC8A4}"/>
                </a:ext>
              </a:extLst>
            </p:cNvPr>
            <p:cNvSpPr/>
            <p:nvPr/>
          </p:nvSpPr>
          <p:spPr>
            <a:xfrm>
              <a:off x="75474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3E0EE4-BB19-460D-79F0-2C82DA9B8351}"/>
                </a:ext>
              </a:extLst>
            </p:cNvPr>
            <p:cNvSpPr txBox="1"/>
            <p:nvPr/>
          </p:nvSpPr>
          <p:spPr>
            <a:xfrm>
              <a:off x="1023143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3835F6-B296-3D19-87BB-65EA70476963}"/>
                </a:ext>
              </a:extLst>
            </p:cNvPr>
            <p:cNvSpPr txBox="1"/>
            <p:nvPr/>
          </p:nvSpPr>
          <p:spPr>
            <a:xfrm>
              <a:off x="1632309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945A96-11B4-5441-3004-0F6B05DC326A}"/>
                </a:ext>
              </a:extLst>
            </p:cNvPr>
            <p:cNvSpPr txBox="1"/>
            <p:nvPr/>
          </p:nvSpPr>
          <p:spPr>
            <a:xfrm>
              <a:off x="223671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DC0137-D606-CF69-10B8-01D2A89CB392}"/>
                </a:ext>
              </a:extLst>
            </p:cNvPr>
            <p:cNvSpPr txBox="1"/>
            <p:nvPr/>
          </p:nvSpPr>
          <p:spPr>
            <a:xfrm>
              <a:off x="281299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0B5FA3-BF27-FAF1-0680-66085098623F}"/>
                </a:ext>
              </a:extLst>
            </p:cNvPr>
            <p:cNvSpPr txBox="1"/>
            <p:nvPr/>
          </p:nvSpPr>
          <p:spPr>
            <a:xfrm>
              <a:off x="342259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07D77B-5B2F-E850-B7D8-1CE6B925D794}"/>
                </a:ext>
              </a:extLst>
            </p:cNvPr>
            <p:cNvSpPr txBox="1"/>
            <p:nvPr/>
          </p:nvSpPr>
          <p:spPr>
            <a:xfrm>
              <a:off x="4038601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AED2CB-3E6D-22F5-91A1-7EAEE98F9AB4}"/>
                </a:ext>
              </a:extLst>
            </p:cNvPr>
            <p:cNvSpPr txBox="1"/>
            <p:nvPr/>
          </p:nvSpPr>
          <p:spPr>
            <a:xfrm>
              <a:off x="4631748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B4E448-046B-4376-C788-9E7AD3BFED76}"/>
                </a:ext>
              </a:extLst>
            </p:cNvPr>
            <p:cNvSpPr txBox="1"/>
            <p:nvPr/>
          </p:nvSpPr>
          <p:spPr>
            <a:xfrm>
              <a:off x="5243769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6DA7FB-A4FD-FFA6-AC2C-5E39148747E1}"/>
                </a:ext>
              </a:extLst>
            </p:cNvPr>
            <p:cNvSpPr txBox="1"/>
            <p:nvPr/>
          </p:nvSpPr>
          <p:spPr>
            <a:xfrm>
              <a:off x="5847677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8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510964-01B9-24E3-CFE4-DCC42939C922}"/>
                </a:ext>
              </a:extLst>
            </p:cNvPr>
            <p:cNvSpPr txBox="1"/>
            <p:nvPr/>
          </p:nvSpPr>
          <p:spPr>
            <a:xfrm>
              <a:off x="6463752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763600-F6D2-8A7E-5666-65A7F5B7A921}"/>
                </a:ext>
              </a:extLst>
            </p:cNvPr>
            <p:cNvSpPr txBox="1"/>
            <p:nvPr/>
          </p:nvSpPr>
          <p:spPr>
            <a:xfrm>
              <a:off x="6996407" y="218307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456D90-C04C-CF82-3458-E73034C40FC8}"/>
                </a:ext>
              </a:extLst>
            </p:cNvPr>
            <p:cNvSpPr txBox="1"/>
            <p:nvPr/>
          </p:nvSpPr>
          <p:spPr>
            <a:xfrm>
              <a:off x="7606007" y="218307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11</a:t>
              </a:r>
            </a:p>
          </p:txBody>
        </p:sp>
      </p:grp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631C6D70-52F9-B298-6658-BA32D36F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343401"/>
            <a:ext cx="8382000" cy="10667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An ordinary array won’t work because we’ll run out of space (even when the queue is not full!).</a:t>
            </a:r>
          </a:p>
        </p:txBody>
      </p:sp>
    </p:spTree>
    <p:extLst>
      <p:ext uri="{BB962C8B-B14F-4D97-AF65-F5344CB8AC3E}">
        <p14:creationId xmlns:p14="http://schemas.microsoft.com/office/powerpoint/2010/main" val="889232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D49C-C8BB-3F39-9511-46CDF31A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F0952-1359-4C0F-6015-A955F94C75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7E31-0ADA-1314-014B-5DD21476F8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44E3335-921B-4C15-58EA-19032610D415}"/>
              </a:ext>
            </a:extLst>
          </p:cNvPr>
          <p:cNvSpPr/>
          <p:nvPr/>
        </p:nvSpPr>
        <p:spPr>
          <a:xfrm rot="5400000">
            <a:off x="7074467" y="4083346"/>
            <a:ext cx="90068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05E7CF8-06E1-C885-10E2-BCE97A4F604A}"/>
              </a:ext>
            </a:extLst>
          </p:cNvPr>
          <p:cNvSpPr/>
          <p:nvPr/>
        </p:nvSpPr>
        <p:spPr>
          <a:xfrm rot="16200000">
            <a:off x="7088183" y="5499035"/>
            <a:ext cx="90068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E7E8C4-8754-3671-BF22-48857A0D0759}"/>
              </a:ext>
            </a:extLst>
          </p:cNvPr>
          <p:cNvSpPr txBox="1"/>
          <p:nvPr/>
        </p:nvSpPr>
        <p:spPr>
          <a:xfrm>
            <a:off x="6667668" y="4806484"/>
            <a:ext cx="1589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-1 = Empty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B80D8C-AD34-879B-A848-9F680B130758}"/>
              </a:ext>
            </a:extLst>
          </p:cNvPr>
          <p:cNvGrpSpPr/>
          <p:nvPr/>
        </p:nvGrpSpPr>
        <p:grpSpPr>
          <a:xfrm>
            <a:off x="861095" y="1981200"/>
            <a:ext cx="7269409" cy="979230"/>
            <a:chOff x="887620" y="2183070"/>
            <a:chExt cx="7269409" cy="9792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C678A2-12C1-0837-AC97-6BD5869A02E7}"/>
                </a:ext>
              </a:extLst>
            </p:cNvPr>
            <p:cNvSpPr/>
            <p:nvPr/>
          </p:nvSpPr>
          <p:spPr>
            <a:xfrm>
              <a:off x="8876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61793A-D616-9B98-0F99-7AA765DDA25E}"/>
                </a:ext>
              </a:extLst>
            </p:cNvPr>
            <p:cNvSpPr/>
            <p:nvPr/>
          </p:nvSpPr>
          <p:spPr>
            <a:xfrm>
              <a:off x="14972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BB6FF5-E9DF-EA68-80BE-D87C73FE5F6A}"/>
                </a:ext>
              </a:extLst>
            </p:cNvPr>
            <p:cNvSpPr/>
            <p:nvPr/>
          </p:nvSpPr>
          <p:spPr>
            <a:xfrm>
              <a:off x="21068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6567CF-5AF5-4F2F-C976-D7D668DCBD88}"/>
                </a:ext>
              </a:extLst>
            </p:cNvPr>
            <p:cNvSpPr/>
            <p:nvPr/>
          </p:nvSpPr>
          <p:spPr>
            <a:xfrm>
              <a:off x="26778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94A88F-9305-43D0-D152-0615A048AA4C}"/>
                </a:ext>
              </a:extLst>
            </p:cNvPr>
            <p:cNvSpPr/>
            <p:nvPr/>
          </p:nvSpPr>
          <p:spPr>
            <a:xfrm>
              <a:off x="32874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AD6DC3-D5FF-7715-A69E-84B211FA02B7}"/>
                </a:ext>
              </a:extLst>
            </p:cNvPr>
            <p:cNvSpPr/>
            <p:nvPr/>
          </p:nvSpPr>
          <p:spPr>
            <a:xfrm>
              <a:off x="38970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FE8F36-FD7F-6BAC-46BC-757DF31CEDE2}"/>
                </a:ext>
              </a:extLst>
            </p:cNvPr>
            <p:cNvSpPr/>
            <p:nvPr/>
          </p:nvSpPr>
          <p:spPr>
            <a:xfrm>
              <a:off x="44958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7E3F6D-B06D-DB26-D06F-0F389EDBE584}"/>
                </a:ext>
              </a:extLst>
            </p:cNvPr>
            <p:cNvSpPr/>
            <p:nvPr/>
          </p:nvSpPr>
          <p:spPr>
            <a:xfrm>
              <a:off x="51054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58ECAC-D0EA-B94C-F26D-10174775F83E}"/>
                </a:ext>
              </a:extLst>
            </p:cNvPr>
            <p:cNvSpPr/>
            <p:nvPr/>
          </p:nvSpPr>
          <p:spPr>
            <a:xfrm>
              <a:off x="57150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D77D09-8245-C751-9B52-41CCF6D5297F}"/>
                </a:ext>
              </a:extLst>
            </p:cNvPr>
            <p:cNvSpPr/>
            <p:nvPr/>
          </p:nvSpPr>
          <p:spPr>
            <a:xfrm>
              <a:off x="63282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AB3936-C2CE-99D6-FD81-1F6F343ACCB5}"/>
                </a:ext>
              </a:extLst>
            </p:cNvPr>
            <p:cNvSpPr/>
            <p:nvPr/>
          </p:nvSpPr>
          <p:spPr>
            <a:xfrm>
              <a:off x="69378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8788FE-F6A6-3CE7-9193-39EF509BC8A4}"/>
                </a:ext>
              </a:extLst>
            </p:cNvPr>
            <p:cNvSpPr/>
            <p:nvPr/>
          </p:nvSpPr>
          <p:spPr>
            <a:xfrm>
              <a:off x="75474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3E0EE4-BB19-460D-79F0-2C82DA9B8351}"/>
                </a:ext>
              </a:extLst>
            </p:cNvPr>
            <p:cNvSpPr txBox="1"/>
            <p:nvPr/>
          </p:nvSpPr>
          <p:spPr>
            <a:xfrm>
              <a:off x="1023143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3835F6-B296-3D19-87BB-65EA70476963}"/>
                </a:ext>
              </a:extLst>
            </p:cNvPr>
            <p:cNvSpPr txBox="1"/>
            <p:nvPr/>
          </p:nvSpPr>
          <p:spPr>
            <a:xfrm>
              <a:off x="1632309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945A96-11B4-5441-3004-0F6B05DC326A}"/>
                </a:ext>
              </a:extLst>
            </p:cNvPr>
            <p:cNvSpPr txBox="1"/>
            <p:nvPr/>
          </p:nvSpPr>
          <p:spPr>
            <a:xfrm>
              <a:off x="223671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DC0137-D606-CF69-10B8-01D2A89CB392}"/>
                </a:ext>
              </a:extLst>
            </p:cNvPr>
            <p:cNvSpPr txBox="1"/>
            <p:nvPr/>
          </p:nvSpPr>
          <p:spPr>
            <a:xfrm>
              <a:off x="281299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0B5FA3-BF27-FAF1-0680-66085098623F}"/>
                </a:ext>
              </a:extLst>
            </p:cNvPr>
            <p:cNvSpPr txBox="1"/>
            <p:nvPr/>
          </p:nvSpPr>
          <p:spPr>
            <a:xfrm>
              <a:off x="342259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07D77B-5B2F-E850-B7D8-1CE6B925D794}"/>
                </a:ext>
              </a:extLst>
            </p:cNvPr>
            <p:cNvSpPr txBox="1"/>
            <p:nvPr/>
          </p:nvSpPr>
          <p:spPr>
            <a:xfrm>
              <a:off x="4038601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AED2CB-3E6D-22F5-91A1-7EAEE98F9AB4}"/>
                </a:ext>
              </a:extLst>
            </p:cNvPr>
            <p:cNvSpPr txBox="1"/>
            <p:nvPr/>
          </p:nvSpPr>
          <p:spPr>
            <a:xfrm>
              <a:off x="4631748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B4E448-046B-4376-C788-9E7AD3BFED76}"/>
                </a:ext>
              </a:extLst>
            </p:cNvPr>
            <p:cNvSpPr txBox="1"/>
            <p:nvPr/>
          </p:nvSpPr>
          <p:spPr>
            <a:xfrm>
              <a:off x="5243769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6DA7FB-A4FD-FFA6-AC2C-5E39148747E1}"/>
                </a:ext>
              </a:extLst>
            </p:cNvPr>
            <p:cNvSpPr txBox="1"/>
            <p:nvPr/>
          </p:nvSpPr>
          <p:spPr>
            <a:xfrm>
              <a:off x="5847677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8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510964-01B9-24E3-CFE4-DCC42939C922}"/>
                </a:ext>
              </a:extLst>
            </p:cNvPr>
            <p:cNvSpPr txBox="1"/>
            <p:nvPr/>
          </p:nvSpPr>
          <p:spPr>
            <a:xfrm>
              <a:off x="6463752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763600-F6D2-8A7E-5666-65A7F5B7A921}"/>
                </a:ext>
              </a:extLst>
            </p:cNvPr>
            <p:cNvSpPr txBox="1"/>
            <p:nvPr/>
          </p:nvSpPr>
          <p:spPr>
            <a:xfrm>
              <a:off x="6996407" y="218307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456D90-C04C-CF82-3458-E73034C40FC8}"/>
                </a:ext>
              </a:extLst>
            </p:cNvPr>
            <p:cNvSpPr txBox="1"/>
            <p:nvPr/>
          </p:nvSpPr>
          <p:spPr>
            <a:xfrm>
              <a:off x="7606007" y="218307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11</a:t>
              </a:r>
            </a:p>
          </p:txBody>
        </p:sp>
      </p:grpSp>
      <p:sp>
        <p:nvSpPr>
          <p:cNvPr id="37" name="Arc 36">
            <a:extLst>
              <a:ext uri="{FF2B5EF4-FFF2-40B4-BE49-F238E27FC236}">
                <a16:creationId xmlns:a16="http://schemas.microsoft.com/office/drawing/2014/main" id="{04FEEB13-0F78-A3D5-0E70-D05DA7B41D9F}"/>
              </a:ext>
            </a:extLst>
          </p:cNvPr>
          <p:cNvSpPr/>
          <p:nvPr/>
        </p:nvSpPr>
        <p:spPr>
          <a:xfrm flipV="1">
            <a:off x="228601" y="2370231"/>
            <a:ext cx="8734014" cy="1382970"/>
          </a:xfrm>
          <a:prstGeom prst="arc">
            <a:avLst>
              <a:gd name="adj1" fmla="val 10476639"/>
              <a:gd name="adj2" fmla="val 378461"/>
            </a:avLst>
          </a:prstGeom>
          <a:ln w="38100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5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A90B96-18AA-6314-9222-3C967DC1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57DB2A-2927-BA79-726F-ED93839A7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A066F-51A6-4435-6785-CF2691AB2A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416F61-EFA4-467C-C1DB-C5F1BCCEC939}"/>
              </a:ext>
            </a:extLst>
          </p:cNvPr>
          <p:cNvGrpSpPr/>
          <p:nvPr/>
        </p:nvGrpSpPr>
        <p:grpSpPr>
          <a:xfrm>
            <a:off x="1966686" y="2209800"/>
            <a:ext cx="5210628" cy="2438400"/>
            <a:chOff x="1571172" y="2057400"/>
            <a:chExt cx="5210628" cy="2438400"/>
          </a:xfrm>
        </p:grpSpPr>
        <p:pic>
          <p:nvPicPr>
            <p:cNvPr id="6" name="Picture 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5458118-A162-5758-7FA8-B67DF8D64C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8" name="Picture 7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ACF3C6B4-D3E7-C74D-37F3-A469878AF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BDA2BD-3B2B-9914-E778-49845ECFC4E5}"/>
                </a:ext>
              </a:extLst>
            </p:cNvPr>
            <p:cNvSpPr txBox="1"/>
            <p:nvPr/>
          </p:nvSpPr>
          <p:spPr>
            <a:xfrm>
              <a:off x="1752600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31F62A-A51A-1DB5-D50B-D8FFD9F037B0}"/>
                </a:ext>
              </a:extLst>
            </p:cNvPr>
            <p:cNvSpPr txBox="1"/>
            <p:nvPr/>
          </p:nvSpPr>
          <p:spPr>
            <a:xfrm>
              <a:off x="2605551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348294-BE9C-B944-8AB8-F2B4A6DC3C6A}"/>
                </a:ext>
              </a:extLst>
            </p:cNvPr>
            <p:cNvSpPr txBox="1"/>
            <p:nvPr/>
          </p:nvSpPr>
          <p:spPr>
            <a:xfrm>
              <a:off x="3436731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5F938D-C482-B090-F2D6-007F1D8BA75C}"/>
                </a:ext>
              </a:extLst>
            </p:cNvPr>
            <p:cNvSpPr txBox="1"/>
            <p:nvPr/>
          </p:nvSpPr>
          <p:spPr>
            <a:xfrm>
              <a:off x="4318000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9B37C6-04BF-BA3A-7851-5E21F8C881DA}"/>
                </a:ext>
              </a:extLst>
            </p:cNvPr>
            <p:cNvSpPr txBox="1"/>
            <p:nvPr/>
          </p:nvSpPr>
          <p:spPr>
            <a:xfrm>
              <a:off x="5149179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23212A-B734-C478-1B97-B65C40EBD426}"/>
                </a:ext>
              </a:extLst>
            </p:cNvPr>
            <p:cNvSpPr txBox="1"/>
            <p:nvPr/>
          </p:nvSpPr>
          <p:spPr>
            <a:xfrm>
              <a:off x="5976729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006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750EC3-21F0-1CD2-625D-388840C63EC4}"/>
                  </a:ext>
                </a:extLst>
              </p14:cNvPr>
              <p14:cNvContentPartPr/>
              <p14:nvPr/>
            </p14:nvContentPartPr>
            <p14:xfrm>
              <a:off x="304200" y="847440"/>
              <a:ext cx="8687880" cy="4748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750EC3-21F0-1CD2-625D-388840C63E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840" y="838080"/>
                <a:ext cx="8706600" cy="47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4482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BA48-5DC7-DC6C-056A-BC6C6824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is “better”?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A518A-861C-1037-1D4E-B4B5A25979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C3EF-3AE7-72B5-74BA-90F547AF7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07B8C-4079-8085-E519-A4BDEE4BFCE1}"/>
              </a:ext>
            </a:extLst>
          </p:cNvPr>
          <p:cNvSpPr txBox="1"/>
          <p:nvPr/>
        </p:nvSpPr>
        <p:spPr>
          <a:xfrm>
            <a:off x="4495800" y="2362200"/>
            <a:ext cx="3810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tooltip="type parameter in Li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element)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poll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isEmpty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F3F4BD-2F97-A798-BAD4-6C53F6686FBD}"/>
              </a:ext>
            </a:extLst>
          </p:cNvPr>
          <p:cNvCxnSpPr>
            <a:cxnSpLocks/>
          </p:cNvCxnSpPr>
          <p:nvPr/>
        </p:nvCxnSpPr>
        <p:spPr>
          <a:xfrm flipV="1">
            <a:off x="3200400" y="2667000"/>
            <a:ext cx="1313543" cy="762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D1E614-3EE9-F84F-3223-CF9D74A2D384}"/>
              </a:ext>
            </a:extLst>
          </p:cNvPr>
          <p:cNvCxnSpPr>
            <a:cxnSpLocks/>
          </p:cNvCxnSpPr>
          <p:nvPr/>
        </p:nvCxnSpPr>
        <p:spPr>
          <a:xfrm flipV="1">
            <a:off x="3200400" y="3129554"/>
            <a:ext cx="1313543" cy="29944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4002DF-F0E5-CF17-024B-3E4B517279A3}"/>
              </a:ext>
            </a:extLst>
          </p:cNvPr>
          <p:cNvCxnSpPr>
            <a:cxnSpLocks/>
          </p:cNvCxnSpPr>
          <p:nvPr/>
        </p:nvCxnSpPr>
        <p:spPr>
          <a:xfrm>
            <a:off x="3200400" y="3423646"/>
            <a:ext cx="1313543" cy="19585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3">
            <a:extLst>
              <a:ext uri="{FF2B5EF4-FFF2-40B4-BE49-F238E27FC236}">
                <a16:creationId xmlns:a16="http://schemas.microsoft.com/office/drawing/2014/main" id="{9637D512-7F82-F611-64E6-782B5A46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287780"/>
            <a:ext cx="4076191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036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9B72-D9DB-72F6-FAB8-259A8E8A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7A473-F659-BFF4-65EB-3C07CB78B7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0E99F-4F64-5F3A-0F77-F936B603A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83571-9FCC-621E-87AB-1CDC5B34FD20}"/>
              </a:ext>
            </a:extLst>
          </p:cNvPr>
          <p:cNvSpPr txBox="1"/>
          <p:nvPr/>
        </p:nvSpPr>
        <p:spPr>
          <a:xfrm>
            <a:off x="419100" y="1867034"/>
            <a:ext cx="8305800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ArrayDeque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pPr algn="ctr">
              <a:spcAft>
                <a:spcPts val="1800"/>
              </a:spcAft>
            </a:pPr>
            <a:r>
              <a:rPr lang="en-US" sz="3200" dirty="0">
                <a:solidFill>
                  <a:srgbClr val="3B3B3B"/>
                </a:solidFill>
                <a:highlight>
                  <a:srgbClr val="FFFFFF"/>
                </a:highlight>
                <a:latin typeface="+mn-lt"/>
              </a:rPr>
              <a:t>or</a:t>
            </a:r>
            <a:endParaRPr lang="en-US" dirty="0">
              <a:solidFill>
                <a:srgbClr val="3B3B3B"/>
              </a:solidFill>
              <a:highlight>
                <a:srgbClr val="FFFFFF"/>
              </a:highlight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…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47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4236-8492-8CEF-7D63-7834A055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do (in general)?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83A0E-8FC4-D9AF-DD23-28D9BD4E69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DE01E-9CE7-F2AA-F1F4-C11F33A5C8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F8EB4C89-92B9-3B15-F70F-DC4786980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7543800" cy="310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2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Queue queue = new Queue();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Stack stack = new Stack();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( !queue.isEmpty() 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stack.push ( queue.poll() 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end-while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(!stack.isEmpty())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queue.offer( stack.pop() 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end-while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24724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41EE-E827-8366-131E-4EA5095A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C86100-0EE0-383A-4334-10ED89A51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When n = 10?  In general?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32B69-C22F-D296-B382-6447D5EE5E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7EB1B-8CDA-23E9-22BC-79B9E42FF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0B95B76D-D18C-C455-66B1-243C81997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676400"/>
            <a:ext cx="7543800" cy="332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2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int n = 10;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Stack stack = new Stack();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(n&gt;0)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stack.push ( n % 2);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n = n/2;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end-while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(!stack.isEmpty())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System.out.print(stack.pop());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end-while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54677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7BA8-8713-2404-9262-79F6C669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E0E5CD-C712-C674-3F02-B2BF61940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48768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Poll() always provides the “highest priority” value.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Highest priority == the one that comes first in when sorting</a:t>
            </a:r>
          </a:p>
          <a:p>
            <a:pPr lvl="1"/>
            <a:r>
              <a:rPr lang="en-US" dirty="0"/>
              <a:t>Numbers:  Lowest first</a:t>
            </a:r>
          </a:p>
          <a:p>
            <a:pPr lvl="1"/>
            <a:r>
              <a:rPr lang="en-US" dirty="0"/>
              <a:t>Strings:  Alphabetical/Lexical order</a:t>
            </a:r>
          </a:p>
          <a:p>
            <a:pPr lvl="1">
              <a:spcAft>
                <a:spcPts val="2400"/>
              </a:spcAft>
            </a:pPr>
            <a:r>
              <a:rPr lang="en-US" dirty="0"/>
              <a:t>Others:  Depends on </a:t>
            </a:r>
            <a:r>
              <a:rPr lang="en-US" dirty="0" err="1"/>
              <a:t>compareTo</a:t>
            </a:r>
            <a:r>
              <a:rPr lang="en-US" dirty="0"/>
              <a:t>()</a:t>
            </a:r>
          </a:p>
          <a:p>
            <a:r>
              <a:rPr lang="en-US" dirty="0"/>
              <a:t>Note: Not sorted internally!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37708-BC52-3B3E-4046-17D7160702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119B7-8427-C92C-E56A-7C01AE819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741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B114-C331-59B7-C9C6-E08D15A5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73F44-6E2C-4E9F-7A84-71140DF99A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977EB-479D-1401-92B0-22456F7C7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B9B11-2EC9-4D92-4F41-D79C9861426C}"/>
              </a:ext>
            </a:extLst>
          </p:cNvPr>
          <p:cNvSpPr txBox="1"/>
          <p:nvPr/>
        </p:nvSpPr>
        <p:spPr>
          <a:xfrm>
            <a:off x="381000" y="1600200"/>
            <a:ext cx="838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   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PriorityQueue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PriorityQueue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16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35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isEmpty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poll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</p:txBody>
      </p:sp>
    </p:spTree>
    <p:extLst>
      <p:ext uri="{BB962C8B-B14F-4D97-AF65-F5344CB8AC3E}">
        <p14:creationId xmlns:p14="http://schemas.microsoft.com/office/powerpoint/2010/main" val="3583595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0E69-F63E-8AF8-AC62-197B5BEF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might this be useful?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152F1-9106-BFEE-9576-09E8E132A2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 dirty="0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25BDF-490B-0E32-8B73-2258F5EA64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36</a:t>
            </a:fld>
            <a:endParaRPr lang="en-US" altLang="en-US"/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CA9B6DAA-9D1A-8ACE-1A22-2E62D5DE0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00" y="1676400"/>
            <a:ext cx="914400" cy="914400"/>
          </a:xfrm>
          <a:prstGeom prst="rect">
            <a:avLst/>
          </a:prstGeom>
        </p:spPr>
      </p:pic>
      <p:pic>
        <p:nvPicPr>
          <p:cNvPr id="9" name="Graphic 8" descr="Wireless router outline">
            <a:extLst>
              <a:ext uri="{FF2B5EF4-FFF2-40B4-BE49-F238E27FC236}">
                <a16:creationId xmlns:a16="http://schemas.microsoft.com/office/drawing/2014/main" id="{22750069-A8C4-6499-146C-64BC61B94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000" y="1676400"/>
            <a:ext cx="914400" cy="914400"/>
          </a:xfrm>
          <a:prstGeom prst="rect">
            <a:avLst/>
          </a:prstGeom>
        </p:spPr>
      </p:pic>
      <p:pic>
        <p:nvPicPr>
          <p:cNvPr id="11" name="Graphic 10" descr="Box outline">
            <a:extLst>
              <a:ext uri="{FF2B5EF4-FFF2-40B4-BE49-F238E27FC236}">
                <a16:creationId xmlns:a16="http://schemas.microsoft.com/office/drawing/2014/main" id="{DB29DC18-E570-E15F-A5A2-17EA3CC82F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86000" y="4050030"/>
            <a:ext cx="914400" cy="914400"/>
          </a:xfrm>
          <a:prstGeom prst="rect">
            <a:avLst/>
          </a:prstGeom>
        </p:spPr>
      </p:pic>
      <p:pic>
        <p:nvPicPr>
          <p:cNvPr id="13" name="Graphic 12" descr="Doctor female outline">
            <a:extLst>
              <a:ext uri="{FF2B5EF4-FFF2-40B4-BE49-F238E27FC236}">
                <a16:creationId xmlns:a16="http://schemas.microsoft.com/office/drawing/2014/main" id="{F3AAE67E-CC47-2D27-9770-588784B72E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91200" y="40500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1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B114-C331-59B7-C9C6-E08D15A5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comparator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73F44-6E2C-4E9F-7A84-71140DF99A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977EB-479D-1401-92B0-22456F7C7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9EFAB-D936-B144-2CB8-76049314166D}"/>
              </a:ext>
            </a:extLst>
          </p:cNvPr>
          <p:cNvSpPr txBox="1"/>
          <p:nvPr/>
        </p:nvSpPr>
        <p:spPr>
          <a:xfrm>
            <a:off x="381000" y="1295400"/>
            <a:ext cx="838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q =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&lt;&gt;(comparator);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FE971-D35C-F2EC-22AD-8C5AD08E719B}"/>
              </a:ext>
            </a:extLst>
          </p:cNvPr>
          <p:cNvSpPr txBox="1"/>
          <p:nvPr/>
        </p:nvSpPr>
        <p:spPr>
          <a:xfrm>
            <a:off x="2247900" y="2209800"/>
            <a:ext cx="4648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interface Comparator&lt;T&gt; </a:t>
            </a:r>
            <a:r>
              <a:rPr lang="en-US" sz="180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int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compare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latin typeface="Consolas" panose="020B0609020204030204" pitchFamily="49" charset="0"/>
              </a:rPr>
              <a:t> first,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latin typeface="Consolas" panose="020B0609020204030204" pitchFamily="49" charset="0"/>
              </a:rPr>
              <a:t> second);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18AACD0-26FB-E05B-08FC-F52E67548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505200"/>
            <a:ext cx="8382000" cy="1154192"/>
          </a:xfrm>
        </p:spPr>
        <p:txBody>
          <a:bodyPr/>
          <a:lstStyle/>
          <a:p>
            <a:pPr algn="ctr">
              <a:spcAft>
                <a:spcPts val="1800"/>
              </a:spcAft>
            </a:pPr>
            <a:r>
              <a:rPr lang="en-US" dirty="0"/>
              <a:t>Since this interface requires just one method, we can use a lambda expression!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6C376-1E38-B9F5-1BE5-26B26A2CA55A}"/>
              </a:ext>
            </a:extLst>
          </p:cNvPr>
          <p:cNvSpPr txBox="1"/>
          <p:nvPr/>
        </p:nvSpPr>
        <p:spPr>
          <a:xfrm>
            <a:off x="381000" y="4918948"/>
            <a:ext cx="8382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q = </a:t>
            </a: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7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en-US" sz="17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b) -&gt; {code}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7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80541E-CF6A-BEF1-BDBD-3C5E3C607413}"/>
              </a:ext>
            </a:extLst>
          </p:cNvPr>
          <p:cNvCxnSpPr>
            <a:cxnSpLocks/>
          </p:cNvCxnSpPr>
          <p:nvPr/>
        </p:nvCxnSpPr>
        <p:spPr>
          <a:xfrm flipH="1">
            <a:off x="5638800" y="1600498"/>
            <a:ext cx="1371600" cy="68550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46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876F-A18B-F3BC-D5CD-BE09DE5D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(a.k.a. Dictionaries)</a:t>
            </a:r>
          </a:p>
        </p:txBody>
      </p:sp>
      <p:pic>
        <p:nvPicPr>
          <p:cNvPr id="7" name="Content Placeholder 6" descr="Open book outline">
            <a:extLst>
              <a:ext uri="{FF2B5EF4-FFF2-40B4-BE49-F238E27FC236}">
                <a16:creationId xmlns:a16="http://schemas.microsoft.com/office/drawing/2014/main" id="{32C5A608-D28E-A61F-BE43-E9560855C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914400"/>
            <a:ext cx="914400" cy="914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81BF5-78EE-908D-55F1-7FD7C74894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854C3-2821-EE75-C782-15965D6750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38</a:t>
            </a:fld>
            <a:endParaRPr lang="en-US" altLang="en-US"/>
          </a:p>
        </p:txBody>
      </p:sp>
      <p:pic>
        <p:nvPicPr>
          <p:cNvPr id="14" name="Graphic 13" descr="Treasure Map outline">
            <a:extLst>
              <a:ext uri="{FF2B5EF4-FFF2-40B4-BE49-F238E27FC236}">
                <a16:creationId xmlns:a16="http://schemas.microsoft.com/office/drawing/2014/main" id="{1D60877E-14F2-25C4-159C-FCD8E70BF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5600" y="152400"/>
            <a:ext cx="914400" cy="9144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B062A5-61D7-6332-A015-8675FC4F3DA8}"/>
              </a:ext>
            </a:extLst>
          </p:cNvPr>
          <p:cNvCxnSpPr/>
          <p:nvPr/>
        </p:nvCxnSpPr>
        <p:spPr>
          <a:xfrm flipV="1">
            <a:off x="7162800" y="228600"/>
            <a:ext cx="1371600" cy="1371600"/>
          </a:xfrm>
          <a:prstGeom prst="line">
            <a:avLst/>
          </a:prstGeom>
          <a:ln w="190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83E26A12-BC42-BF51-1767-C3734385D5DC}"/>
              </a:ext>
            </a:extLst>
          </p:cNvPr>
          <p:cNvSpPr txBox="1">
            <a:spLocks/>
          </p:cNvSpPr>
          <p:nvPr/>
        </p:nvSpPr>
        <p:spPr bwMode="auto">
          <a:xfrm>
            <a:off x="381000" y="1219200"/>
            <a:ext cx="8382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dirty="0"/>
              <a:t>A map works like a lookup table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US" dirty="0"/>
              <a:t>	Key ⇒ Value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8C1B6F7-8C43-7EAA-E79A-1136FDC20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07898"/>
              </p:ext>
            </p:extLst>
          </p:nvPr>
        </p:nvGraphicFramePr>
        <p:xfrm>
          <a:off x="1752600" y="3776980"/>
          <a:ext cx="373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74099008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5853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(UID)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(Last 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3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Raymer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00249138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36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11024913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2024978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Raymer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0649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FBAA29A-E82A-7AD7-622E-675F7000B352}"/>
              </a:ext>
            </a:extLst>
          </p:cNvPr>
          <p:cNvSpPr txBox="1"/>
          <p:nvPr/>
        </p:nvSpPr>
        <p:spPr>
          <a:xfrm>
            <a:off x="1143000" y="2814935"/>
            <a:ext cx="281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Keys </a:t>
            </a:r>
            <a:r>
              <a:rPr lang="en-US" b="1" dirty="0">
                <a:latin typeface="+mn-lt"/>
              </a:rPr>
              <a:t>must</a:t>
            </a:r>
            <a:r>
              <a:rPr lang="en-US" dirty="0">
                <a:latin typeface="+mn-lt"/>
              </a:rPr>
              <a:t> be unique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CB6FD-45FA-4892-B886-3D566B4439D7}"/>
              </a:ext>
            </a:extLst>
          </p:cNvPr>
          <p:cNvSpPr txBox="1"/>
          <p:nvPr/>
        </p:nvSpPr>
        <p:spPr>
          <a:xfrm>
            <a:off x="6210300" y="4385101"/>
            <a:ext cx="281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Values can have duplicates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FFA2C1-1946-D192-C2FA-E38B40FE09CA}"/>
              </a:ext>
            </a:extLst>
          </p:cNvPr>
          <p:cNvCxnSpPr>
            <a:cxnSpLocks/>
          </p:cNvCxnSpPr>
          <p:nvPr/>
        </p:nvCxnSpPr>
        <p:spPr>
          <a:xfrm>
            <a:off x="2202180" y="3155950"/>
            <a:ext cx="152400" cy="57658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D84A8E-6A76-4CB0-BDEB-C6B6DB47942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229100" y="4343400"/>
            <a:ext cx="1981200" cy="4572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BDE63F-3986-D858-1FA6-76F48AA81D8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229100" y="4800600"/>
            <a:ext cx="1981200" cy="57584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33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270E-A30D-4F15-C212-2BA28261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59B97-1AB0-9A0C-070C-1B8DCCA14A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1AFCD-0C26-BA50-DA45-8DD416E00E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F9D72-3495-29AB-2D06-D79FB3ADFDAD}"/>
              </a:ext>
            </a:extLst>
          </p:cNvPr>
          <p:cNvSpPr txBox="1"/>
          <p:nvPr/>
        </p:nvSpPr>
        <p:spPr>
          <a:xfrm>
            <a:off x="381000" y="1706701"/>
            <a:ext cx="8382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Make a Map from Equipment# to Name  (Integer to String)</a:t>
            </a:r>
            <a:endParaRPr lang="en-US" sz="2000" dirty="0"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and add some Key/Value pairs: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HashMap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"Raymer"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345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"Wischgoll"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778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"Raymer"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664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"Doom"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"Doom"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5B4B32-54F8-91A3-0AFB-6CEEA3642DCD}"/>
              </a:ext>
            </a:extLst>
          </p:cNvPr>
          <p:cNvCxnSpPr>
            <a:cxnSpLocks/>
          </p:cNvCxnSpPr>
          <p:nvPr/>
        </p:nvCxnSpPr>
        <p:spPr>
          <a:xfrm flipH="1">
            <a:off x="1524000" y="2362200"/>
            <a:ext cx="1219200" cy="304800"/>
          </a:xfrm>
          <a:prstGeom prst="straightConnector1">
            <a:avLst/>
          </a:prstGeom>
          <a:ln w="19050" cap="flat" cmpd="sng" algn="ctr">
            <a:solidFill>
              <a:srgbClr val="56AC8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2157F-A000-8516-3245-2C52AA4E4316}"/>
              </a:ext>
            </a:extLst>
          </p:cNvPr>
          <p:cNvCxnSpPr>
            <a:cxnSpLocks/>
          </p:cNvCxnSpPr>
          <p:nvPr/>
        </p:nvCxnSpPr>
        <p:spPr>
          <a:xfrm flipH="1">
            <a:off x="2895600" y="2362200"/>
            <a:ext cx="609600" cy="304800"/>
          </a:xfrm>
          <a:prstGeom prst="straightConnector1">
            <a:avLst/>
          </a:prstGeom>
          <a:ln w="19050" cap="flat" cmpd="sng" algn="ctr">
            <a:solidFill>
              <a:srgbClr val="56AC8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93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BA48-5DC7-DC6C-056A-BC6C6824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one way to make a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A518A-861C-1037-1D4E-B4B5A25979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C3EF-3AE7-72B5-74BA-90F547AF7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18822E-8BBD-C6B0-D5AB-5BC76BD0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8492"/>
            <a:ext cx="2426635" cy="48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07B8C-4079-8085-E519-A4BDEE4BFCE1}"/>
              </a:ext>
            </a:extLst>
          </p:cNvPr>
          <p:cNvSpPr txBox="1"/>
          <p:nvPr/>
        </p:nvSpPr>
        <p:spPr>
          <a:xfrm>
            <a:off x="4114800" y="2362200"/>
            <a:ext cx="38100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index, </a:t>
            </a: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tooltip="type parameter in Li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element)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isEmpty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index) </a:t>
            </a: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F3F4BD-2F97-A798-BAD4-6C53F6686FBD}"/>
              </a:ext>
            </a:extLst>
          </p:cNvPr>
          <p:cNvCxnSpPr>
            <a:cxnSpLocks/>
          </p:cNvCxnSpPr>
          <p:nvPr/>
        </p:nvCxnSpPr>
        <p:spPr>
          <a:xfrm flipV="1">
            <a:off x="2819400" y="2667000"/>
            <a:ext cx="1313543" cy="762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D1E614-3EE9-F84F-3223-CF9D74A2D384}"/>
              </a:ext>
            </a:extLst>
          </p:cNvPr>
          <p:cNvCxnSpPr>
            <a:cxnSpLocks/>
          </p:cNvCxnSpPr>
          <p:nvPr/>
        </p:nvCxnSpPr>
        <p:spPr>
          <a:xfrm flipV="1">
            <a:off x="2819400" y="3129554"/>
            <a:ext cx="1313543" cy="29944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4002DF-F0E5-CF17-024B-3E4B517279A3}"/>
              </a:ext>
            </a:extLst>
          </p:cNvPr>
          <p:cNvCxnSpPr>
            <a:cxnSpLocks/>
          </p:cNvCxnSpPr>
          <p:nvPr/>
        </p:nvCxnSpPr>
        <p:spPr>
          <a:xfrm>
            <a:off x="2819400" y="3423646"/>
            <a:ext cx="1313543" cy="19585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FCD095-DB2F-E8A7-B49E-5FE560DDDD0E}"/>
              </a:ext>
            </a:extLst>
          </p:cNvPr>
          <p:cNvCxnSpPr>
            <a:cxnSpLocks/>
          </p:cNvCxnSpPr>
          <p:nvPr/>
        </p:nvCxnSpPr>
        <p:spPr>
          <a:xfrm>
            <a:off x="2819400" y="3423646"/>
            <a:ext cx="1313543" cy="71387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17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3D53-508F-2590-29DF-54A52155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36E3-011D-DA59-9543-333BD172A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34290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keySet</a:t>
            </a:r>
            <a:r>
              <a:rPr lang="en-US" dirty="0"/>
              <a:t>() gets us all the keys in a Map, but as a Set</a:t>
            </a:r>
          </a:p>
          <a:p>
            <a:pPr lvl="1"/>
            <a:r>
              <a:rPr lang="en-US" dirty="0"/>
              <a:t>We’ll talk about Sets shortly, but the main thing to know here is that they are </a:t>
            </a:r>
            <a:r>
              <a:rPr lang="en-US" b="1" dirty="0"/>
              <a:t>unordered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we want to sort them, we need to convert the set to something with an ordering 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 a List!</a:t>
            </a:r>
            <a:r>
              <a:rPr lang="en-US" dirty="0"/>
              <a:t>) first: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BD778-35F4-000E-B939-5B89802763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7545D-9F24-9A4A-794A-401AD788B4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FD0E7-7C61-D04B-8205-DE5E2D243F2C}"/>
              </a:ext>
            </a:extLst>
          </p:cNvPr>
          <p:cNvSpPr txBox="1"/>
          <p:nvPr/>
        </p:nvSpPr>
        <p:spPr>
          <a:xfrm>
            <a:off x="1295400" y="4572000"/>
            <a:ext cx="701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allEqNums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checkOuts.keySet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orderedNums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allEqNums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Collections.sort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orderedNums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63846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876F-A18B-F3BC-D5CD-BE09DE5D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81BF5-78EE-908D-55F1-7FD7C74894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854C3-2821-EE75-C782-15965D6750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83E26A12-BC42-BF51-1767-C3734385D5DC}"/>
              </a:ext>
            </a:extLst>
          </p:cNvPr>
          <p:cNvSpPr txBox="1">
            <a:spLocks/>
          </p:cNvSpPr>
          <p:nvPr/>
        </p:nvSpPr>
        <p:spPr bwMode="auto">
          <a:xfrm>
            <a:off x="381000" y="1219200"/>
            <a:ext cx="8382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dirty="0"/>
              <a:t>Read a text file and count the number of times each word appears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8C1B6F7-8C43-7EAA-E79A-1136FDC20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25413"/>
              </p:ext>
            </p:extLst>
          </p:nvPr>
        </p:nvGraphicFramePr>
        <p:xfrm>
          <a:off x="838200" y="2895600"/>
          <a:ext cx="434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380">
                  <a:extLst>
                    <a:ext uri="{9D8B030D-6E8A-4147-A177-3AD203B41FA5}">
                      <a16:colId xmlns:a16="http://schemas.microsoft.com/office/drawing/2014/main" val="1740990086"/>
                    </a:ext>
                  </a:extLst>
                </a:gridCol>
                <a:gridCol w="2216020">
                  <a:extLst>
                    <a:ext uri="{9D8B030D-6E8A-4147-A177-3AD203B41FA5}">
                      <a16:colId xmlns:a16="http://schemas.microsoft.com/office/drawing/2014/main" val="225853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(Word : 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(Count : 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3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36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Jumped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06491"/>
                  </a:ext>
                </a:extLst>
              </a:tr>
            </a:tbl>
          </a:graphicData>
        </a:graphic>
      </p:graphicFrame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4A9F0A63-D249-E332-88E9-DEB7404A3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400" y="3456940"/>
            <a:ext cx="914400" cy="9144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C13AD75-86FA-FE60-FC41-FF7DA98E3565}"/>
              </a:ext>
            </a:extLst>
          </p:cNvPr>
          <p:cNvSpPr/>
          <p:nvPr/>
        </p:nvSpPr>
        <p:spPr>
          <a:xfrm flipH="1">
            <a:off x="5562600" y="3733800"/>
            <a:ext cx="914400" cy="266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162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5ECC-7D85-C53F-2E33-06E5E3D4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31918-F164-B438-4EC5-6249D6C602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8C7E0-1D26-3ED9-3BF9-86CC677A53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42</a:t>
            </a:fld>
            <a:endParaRPr lang="en-US" alt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94621CD-2881-22D8-3841-63B50C79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38375"/>
            <a:ext cx="56197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4E07D2-05C0-7CA9-F0B8-38DD645D483F}"/>
              </a:ext>
            </a:extLst>
          </p:cNvPr>
          <p:cNvSpPr txBox="1">
            <a:spLocks/>
          </p:cNvSpPr>
          <p:nvPr/>
        </p:nvSpPr>
        <p:spPr bwMode="auto">
          <a:xfrm>
            <a:off x="6096000" y="995362"/>
            <a:ext cx="26670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dirty="0"/>
              <a:t>Searches using a </a:t>
            </a:r>
            <a:r>
              <a:rPr lang="en-US" b="1" dirty="0"/>
              <a:t>Hash Table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69C308D-95AD-7DEA-9B51-4C7EB53980AA}"/>
              </a:ext>
            </a:extLst>
          </p:cNvPr>
          <p:cNvSpPr txBox="1">
            <a:spLocks/>
          </p:cNvSpPr>
          <p:nvPr/>
        </p:nvSpPr>
        <p:spPr bwMode="auto">
          <a:xfrm>
            <a:off x="5715000" y="4851558"/>
            <a:ext cx="31242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dirty="0"/>
              <a:t>Searches using a </a:t>
            </a:r>
            <a:r>
              <a:rPr lang="en-US" b="1" dirty="0"/>
              <a:t>natural ordering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8181FA-8812-8217-20B9-010696B16F12}"/>
              </a:ext>
            </a:extLst>
          </p:cNvPr>
          <p:cNvCxnSpPr>
            <a:cxnSpLocks/>
          </p:cNvCxnSpPr>
          <p:nvPr/>
        </p:nvCxnSpPr>
        <p:spPr>
          <a:xfrm flipH="1">
            <a:off x="5334000" y="1524000"/>
            <a:ext cx="784860" cy="71437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35856A-6EBE-C8A4-41D6-A22EF87222D2}"/>
              </a:ext>
            </a:extLst>
          </p:cNvPr>
          <p:cNvCxnSpPr>
            <a:cxnSpLocks/>
          </p:cNvCxnSpPr>
          <p:nvPr/>
        </p:nvCxnSpPr>
        <p:spPr>
          <a:xfrm flipH="1" flipV="1">
            <a:off x="5972175" y="4114800"/>
            <a:ext cx="1190625" cy="8382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795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E65C-A684-469E-0165-E1CBAF5A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96E2DF-E938-19DD-BD5D-376F49FD1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dirty="0"/>
              <a:t>Sets have</a:t>
            </a:r>
          </a:p>
          <a:p>
            <a:pPr lvl="1"/>
            <a:r>
              <a:rPr lang="en-US" dirty="0"/>
              <a:t>No order</a:t>
            </a:r>
          </a:p>
          <a:p>
            <a:pPr lvl="1"/>
            <a:r>
              <a:rPr lang="en-US" dirty="0"/>
              <a:t>No duplicates</a:t>
            </a:r>
          </a:p>
          <a:p>
            <a:endParaRPr lang="en-US" dirty="0"/>
          </a:p>
          <a:p>
            <a:r>
              <a:rPr lang="en-US" dirty="0"/>
              <a:t>We are primarily interested in knowing whether an element is in a set or not.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46642-AAF7-1EDD-C18A-EBABAAA8C6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3B628-1D92-F68F-02FF-B88552D19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087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4704-BCE2-0DFD-4689-7BBA5605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38D1F-63B4-ED09-2E3A-339912AA0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257800"/>
          </a:xfrm>
        </p:spPr>
        <p:txBody>
          <a:bodyPr/>
          <a:lstStyle/>
          <a:p>
            <a:r>
              <a:rPr lang="en-US" dirty="0"/>
              <a:t>A palette might be implemented as a set of colors to choose from</a:t>
            </a:r>
          </a:p>
          <a:p>
            <a:endParaRPr lang="en-US" dirty="0"/>
          </a:p>
          <a:p>
            <a:r>
              <a:rPr lang="en-US" dirty="0" err="1"/>
              <a:t>boldPalette</a:t>
            </a:r>
            <a:r>
              <a:rPr lang="en-US" dirty="0"/>
              <a:t> = {</a:t>
            </a:r>
            <a:r>
              <a:rPr lang="en-US" dirty="0">
                <a:solidFill>
                  <a:srgbClr val="FF0000"/>
                </a:solidFill>
              </a:rPr>
              <a:t>red,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softPalate</a:t>
            </a:r>
            <a:r>
              <a:rPr lang="en-US" dirty="0"/>
              <a:t> = {</a:t>
            </a:r>
            <a:r>
              <a:rPr lang="en-US" dirty="0">
                <a:solidFill>
                  <a:srgbClr val="00CC99"/>
                </a:solidFill>
              </a:rPr>
              <a:t>mint</a:t>
            </a:r>
            <a:r>
              <a:rPr lang="en-US" dirty="0"/>
              <a:t>, </a:t>
            </a:r>
            <a:r>
              <a:rPr lang="en-US" dirty="0">
                <a:solidFill>
                  <a:srgbClr val="336600"/>
                </a:solidFill>
              </a:rPr>
              <a:t>olive</a:t>
            </a:r>
            <a:r>
              <a:rPr lang="en-US" dirty="0"/>
              <a:t>, </a:t>
            </a:r>
            <a:r>
              <a:rPr lang="en-US" dirty="0">
                <a:solidFill>
                  <a:srgbClr val="996600"/>
                </a:solidFill>
              </a:rPr>
              <a:t>tan</a:t>
            </a:r>
            <a:r>
              <a:rPr lang="en-US" dirty="0"/>
              <a:t>, </a:t>
            </a:r>
            <a:r>
              <a:rPr lang="en-US" dirty="0">
                <a:solidFill>
                  <a:srgbClr val="FF3399"/>
                </a:solidFill>
              </a:rPr>
              <a:t>rose,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83785-6F22-B5A2-7E68-EF4C188BEA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13A70-C16A-FFA2-1266-189CD989D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416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2CAB-C368-A243-3C1D-2AEEDDC8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57B5B-B59E-3B59-4A66-583BA39FE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2B66-8E76-EDD5-C01E-949C53E78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E98A5-2889-9135-C5C0-D7AB0C4A03AD}"/>
              </a:ext>
            </a:extLst>
          </p:cNvPr>
          <p:cNvSpPr/>
          <p:nvPr/>
        </p:nvSpPr>
        <p:spPr>
          <a:xfrm>
            <a:off x="2024295" y="2529870"/>
            <a:ext cx="3810000" cy="2743200"/>
          </a:xfrm>
          <a:prstGeom prst="ellipse">
            <a:avLst/>
          </a:prstGeom>
          <a:solidFill>
            <a:srgbClr val="56AC8C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F45F2-CBCA-E58D-8E15-6D9A30757CCD}"/>
              </a:ext>
            </a:extLst>
          </p:cNvPr>
          <p:cNvSpPr txBox="1"/>
          <p:nvPr/>
        </p:nvSpPr>
        <p:spPr>
          <a:xfrm>
            <a:off x="2748195" y="29489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D3592-886E-42BF-5C3D-A70B6021CC83}"/>
              </a:ext>
            </a:extLst>
          </p:cNvPr>
          <p:cNvSpPr txBox="1"/>
          <p:nvPr/>
        </p:nvSpPr>
        <p:spPr>
          <a:xfrm>
            <a:off x="2954353" y="36398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BABFB-370F-B2DE-6165-87C33E360F99}"/>
              </a:ext>
            </a:extLst>
          </p:cNvPr>
          <p:cNvSpPr txBox="1"/>
          <p:nvPr/>
        </p:nvSpPr>
        <p:spPr>
          <a:xfrm>
            <a:off x="4297262" y="402589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19415-4E0B-6292-39F0-5657235E3C4C}"/>
              </a:ext>
            </a:extLst>
          </p:cNvPr>
          <p:cNvSpPr txBox="1"/>
          <p:nvPr/>
        </p:nvSpPr>
        <p:spPr>
          <a:xfrm>
            <a:off x="4197784" y="3116640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4664A-9CDD-95D5-8921-F02034C1B750}"/>
              </a:ext>
            </a:extLst>
          </p:cNvPr>
          <p:cNvSpPr txBox="1"/>
          <p:nvPr/>
        </p:nvSpPr>
        <p:spPr>
          <a:xfrm>
            <a:off x="4659979" y="347219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8528B-F3FF-97A5-85E9-8EBCBE6E0DB5}"/>
              </a:ext>
            </a:extLst>
          </p:cNvPr>
          <p:cNvSpPr txBox="1"/>
          <p:nvPr/>
        </p:nvSpPr>
        <p:spPr>
          <a:xfrm>
            <a:off x="3145271" y="436885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4848AD-ABC7-B627-4649-B4BAB21778DA}"/>
              </a:ext>
            </a:extLst>
          </p:cNvPr>
          <p:cNvSpPr/>
          <p:nvPr/>
        </p:nvSpPr>
        <p:spPr>
          <a:xfrm>
            <a:off x="3810000" y="2362200"/>
            <a:ext cx="3810000" cy="2743200"/>
          </a:xfrm>
          <a:prstGeom prst="ellipse">
            <a:avLst/>
          </a:prstGeom>
          <a:solidFill>
            <a:srgbClr val="FF3399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C3B5710B-313B-3274-6AEE-A42504F9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728990"/>
          </a:xfrm>
        </p:spPr>
        <p:txBody>
          <a:bodyPr/>
          <a:lstStyle/>
          <a:p>
            <a:r>
              <a:rPr lang="en-US" dirty="0"/>
              <a:t>Intersection:  </a:t>
            </a:r>
            <a:r>
              <a:rPr lang="en-US" dirty="0">
                <a:solidFill>
                  <a:srgbClr val="56AC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set1</a:t>
            </a:r>
            <a:r>
              <a:rPr lang="en-US" dirty="0"/>
              <a:t> ⋂ </a:t>
            </a:r>
            <a:r>
              <a:rPr 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{F, Q, R}</a:t>
            </a:r>
            <a:endParaRPr lang="en-US" dirty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04A38A-0803-D62C-3533-B16298596FE9}"/>
              </a:ext>
            </a:extLst>
          </p:cNvPr>
          <p:cNvSpPr txBox="1"/>
          <p:nvPr/>
        </p:nvSpPr>
        <p:spPr>
          <a:xfrm>
            <a:off x="5717498" y="266706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EFC86A-46D0-08E3-5E62-ABD7D9E86D43}"/>
              </a:ext>
            </a:extLst>
          </p:cNvPr>
          <p:cNvSpPr txBox="1"/>
          <p:nvPr/>
        </p:nvSpPr>
        <p:spPr>
          <a:xfrm>
            <a:off x="6655838" y="342900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271386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2CAB-C368-A243-3C1D-2AEEDDC8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57B5B-B59E-3B59-4A66-583BA39FE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2B66-8E76-EDD5-C01E-949C53E78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E98A5-2889-9135-C5C0-D7AB0C4A03AD}"/>
              </a:ext>
            </a:extLst>
          </p:cNvPr>
          <p:cNvSpPr/>
          <p:nvPr/>
        </p:nvSpPr>
        <p:spPr>
          <a:xfrm>
            <a:off x="2024295" y="2529870"/>
            <a:ext cx="3810000" cy="2743200"/>
          </a:xfrm>
          <a:prstGeom prst="ellipse">
            <a:avLst/>
          </a:prstGeom>
          <a:solidFill>
            <a:srgbClr val="56AC8C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F45F2-CBCA-E58D-8E15-6D9A30757CCD}"/>
              </a:ext>
            </a:extLst>
          </p:cNvPr>
          <p:cNvSpPr txBox="1"/>
          <p:nvPr/>
        </p:nvSpPr>
        <p:spPr>
          <a:xfrm>
            <a:off x="2748195" y="29489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D3592-886E-42BF-5C3D-A70B6021CC83}"/>
              </a:ext>
            </a:extLst>
          </p:cNvPr>
          <p:cNvSpPr txBox="1"/>
          <p:nvPr/>
        </p:nvSpPr>
        <p:spPr>
          <a:xfrm>
            <a:off x="2954353" y="36398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BABFB-370F-B2DE-6165-87C33E360F99}"/>
              </a:ext>
            </a:extLst>
          </p:cNvPr>
          <p:cNvSpPr txBox="1"/>
          <p:nvPr/>
        </p:nvSpPr>
        <p:spPr>
          <a:xfrm>
            <a:off x="4297262" y="402589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19415-4E0B-6292-39F0-5657235E3C4C}"/>
              </a:ext>
            </a:extLst>
          </p:cNvPr>
          <p:cNvSpPr txBox="1"/>
          <p:nvPr/>
        </p:nvSpPr>
        <p:spPr>
          <a:xfrm>
            <a:off x="4197784" y="3116640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4664A-9CDD-95D5-8921-F02034C1B750}"/>
              </a:ext>
            </a:extLst>
          </p:cNvPr>
          <p:cNvSpPr txBox="1"/>
          <p:nvPr/>
        </p:nvSpPr>
        <p:spPr>
          <a:xfrm>
            <a:off x="4659979" y="347219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8528B-F3FF-97A5-85E9-8EBCBE6E0DB5}"/>
              </a:ext>
            </a:extLst>
          </p:cNvPr>
          <p:cNvSpPr txBox="1"/>
          <p:nvPr/>
        </p:nvSpPr>
        <p:spPr>
          <a:xfrm>
            <a:off x="3145271" y="436885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4848AD-ABC7-B627-4649-B4BAB21778DA}"/>
              </a:ext>
            </a:extLst>
          </p:cNvPr>
          <p:cNvSpPr/>
          <p:nvPr/>
        </p:nvSpPr>
        <p:spPr>
          <a:xfrm>
            <a:off x="3810000" y="2362200"/>
            <a:ext cx="3810000" cy="2743200"/>
          </a:xfrm>
          <a:prstGeom prst="ellipse">
            <a:avLst/>
          </a:prstGeom>
          <a:solidFill>
            <a:srgbClr val="FF3399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C3B5710B-313B-3274-6AEE-A42504F9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728990"/>
          </a:xfrm>
        </p:spPr>
        <p:txBody>
          <a:bodyPr/>
          <a:lstStyle/>
          <a:p>
            <a:r>
              <a:rPr lang="en-US" dirty="0"/>
              <a:t>Union:  </a:t>
            </a:r>
            <a:r>
              <a:rPr lang="en-US" dirty="0">
                <a:solidFill>
                  <a:srgbClr val="56AC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set1</a:t>
            </a:r>
            <a:r>
              <a:rPr lang="en-US" dirty="0"/>
              <a:t> ⋃ </a:t>
            </a:r>
            <a:r>
              <a:rPr 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{A, B, D, F, Q, R, M, Z}</a:t>
            </a:r>
            <a:endParaRPr lang="en-US" dirty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04A38A-0803-D62C-3533-B16298596FE9}"/>
              </a:ext>
            </a:extLst>
          </p:cNvPr>
          <p:cNvSpPr txBox="1"/>
          <p:nvPr/>
        </p:nvSpPr>
        <p:spPr>
          <a:xfrm>
            <a:off x="5717498" y="266706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EFC86A-46D0-08E3-5E62-ABD7D9E86D43}"/>
              </a:ext>
            </a:extLst>
          </p:cNvPr>
          <p:cNvSpPr txBox="1"/>
          <p:nvPr/>
        </p:nvSpPr>
        <p:spPr>
          <a:xfrm>
            <a:off x="6655838" y="342900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454488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2CAB-C368-A243-3C1D-2AEEDDC8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57B5B-B59E-3B59-4A66-583BA39FE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2B66-8E76-EDD5-C01E-949C53E78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E98A5-2889-9135-C5C0-D7AB0C4A03AD}"/>
              </a:ext>
            </a:extLst>
          </p:cNvPr>
          <p:cNvSpPr/>
          <p:nvPr/>
        </p:nvSpPr>
        <p:spPr>
          <a:xfrm>
            <a:off x="2024295" y="2529870"/>
            <a:ext cx="3810000" cy="2743200"/>
          </a:xfrm>
          <a:prstGeom prst="ellipse">
            <a:avLst/>
          </a:prstGeom>
          <a:solidFill>
            <a:srgbClr val="56AC8C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F45F2-CBCA-E58D-8E15-6D9A30757CCD}"/>
              </a:ext>
            </a:extLst>
          </p:cNvPr>
          <p:cNvSpPr txBox="1"/>
          <p:nvPr/>
        </p:nvSpPr>
        <p:spPr>
          <a:xfrm>
            <a:off x="2748195" y="29489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D3592-886E-42BF-5C3D-A70B6021CC83}"/>
              </a:ext>
            </a:extLst>
          </p:cNvPr>
          <p:cNvSpPr txBox="1"/>
          <p:nvPr/>
        </p:nvSpPr>
        <p:spPr>
          <a:xfrm>
            <a:off x="2954353" y="36398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BABFB-370F-B2DE-6165-87C33E360F99}"/>
              </a:ext>
            </a:extLst>
          </p:cNvPr>
          <p:cNvSpPr txBox="1"/>
          <p:nvPr/>
        </p:nvSpPr>
        <p:spPr>
          <a:xfrm>
            <a:off x="4297262" y="402589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19415-4E0B-6292-39F0-5657235E3C4C}"/>
              </a:ext>
            </a:extLst>
          </p:cNvPr>
          <p:cNvSpPr txBox="1"/>
          <p:nvPr/>
        </p:nvSpPr>
        <p:spPr>
          <a:xfrm>
            <a:off x="4197784" y="3116640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4664A-9CDD-95D5-8921-F02034C1B750}"/>
              </a:ext>
            </a:extLst>
          </p:cNvPr>
          <p:cNvSpPr txBox="1"/>
          <p:nvPr/>
        </p:nvSpPr>
        <p:spPr>
          <a:xfrm>
            <a:off x="4659979" y="347219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8528B-F3FF-97A5-85E9-8EBCBE6E0DB5}"/>
              </a:ext>
            </a:extLst>
          </p:cNvPr>
          <p:cNvSpPr txBox="1"/>
          <p:nvPr/>
        </p:nvSpPr>
        <p:spPr>
          <a:xfrm>
            <a:off x="3145271" y="436885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4848AD-ABC7-B627-4649-B4BAB21778DA}"/>
              </a:ext>
            </a:extLst>
          </p:cNvPr>
          <p:cNvSpPr/>
          <p:nvPr/>
        </p:nvSpPr>
        <p:spPr>
          <a:xfrm>
            <a:off x="3810000" y="2362200"/>
            <a:ext cx="3810000" cy="2743200"/>
          </a:xfrm>
          <a:prstGeom prst="ellipse">
            <a:avLst/>
          </a:prstGeom>
          <a:solidFill>
            <a:srgbClr val="FF3399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C3B5710B-313B-3274-6AEE-A42504F9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728990"/>
          </a:xfrm>
        </p:spPr>
        <p:txBody>
          <a:bodyPr/>
          <a:lstStyle/>
          <a:p>
            <a:r>
              <a:rPr lang="en-US" dirty="0"/>
              <a:t>Subtraction:  </a:t>
            </a:r>
            <a:r>
              <a:rPr lang="en-US" dirty="0">
                <a:solidFill>
                  <a:srgbClr val="56AC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set1</a:t>
            </a:r>
            <a:r>
              <a:rPr lang="en-US" dirty="0"/>
              <a:t> - </a:t>
            </a:r>
            <a:r>
              <a:rPr 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{A, B, D}</a:t>
            </a:r>
            <a:endParaRPr lang="en-US" dirty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04A38A-0803-D62C-3533-B16298596FE9}"/>
              </a:ext>
            </a:extLst>
          </p:cNvPr>
          <p:cNvSpPr txBox="1"/>
          <p:nvPr/>
        </p:nvSpPr>
        <p:spPr>
          <a:xfrm>
            <a:off x="5717498" y="266706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EFC86A-46D0-08E3-5E62-ABD7D9E86D43}"/>
              </a:ext>
            </a:extLst>
          </p:cNvPr>
          <p:cNvSpPr txBox="1"/>
          <p:nvPr/>
        </p:nvSpPr>
        <p:spPr>
          <a:xfrm>
            <a:off x="6655838" y="342900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209466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7031-6799-5EE4-43AA-362743FF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07BD8-7A41-A600-D74F-BCFD05D506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4634C-D245-E3E9-AFDC-8953BC1465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48</a:t>
            </a:fld>
            <a:endParaRPr lang="en-US" altLang="en-US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5B5E9BA7-757C-5370-1197-BE88CA7C5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60208"/>
            <a:ext cx="8382000" cy="374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93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23EE-0303-77CE-9B2F-451C0CF0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092FC1-952B-724C-1A87-62F9DAD45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895600"/>
            <a:ext cx="8382000" cy="3352800"/>
          </a:xfrm>
        </p:spPr>
        <p:txBody>
          <a:bodyPr/>
          <a:lstStyle/>
          <a:p>
            <a:r>
              <a:rPr lang="en-US" dirty="0"/>
              <a:t>What happens when you add a duplicate?</a:t>
            </a:r>
          </a:p>
          <a:p>
            <a:endParaRPr lang="en-US" dirty="0"/>
          </a:p>
          <a:p>
            <a:r>
              <a:rPr lang="en-US" dirty="0"/>
              <a:t>How about when you remove a non-existent element?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2006E-214F-8053-5894-A486B403A1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B1C3-4283-3B21-128A-A195E610A4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81082-F9A9-7B45-1276-2AB64F5B574D}"/>
              </a:ext>
            </a:extLst>
          </p:cNvPr>
          <p:cNvSpPr txBox="1"/>
          <p:nvPr/>
        </p:nvSpPr>
        <p:spPr>
          <a:xfrm>
            <a:off x="571500" y="1748135"/>
            <a:ext cx="800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s1 =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HashSet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24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2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C26F-3A0C-3D2B-784C-D8D49A99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D343D-A406-5118-E919-C86CA94655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A3D07-56D2-74E8-3ABF-47DFAF4C7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4CFE3B-8639-83FD-4C0C-6456C5CDB465}"/>
              </a:ext>
            </a:extLst>
          </p:cNvPr>
          <p:cNvGrpSpPr/>
          <p:nvPr/>
        </p:nvGrpSpPr>
        <p:grpSpPr>
          <a:xfrm>
            <a:off x="381000" y="3124200"/>
            <a:ext cx="2743199" cy="1981200"/>
            <a:chOff x="1571172" y="1676400"/>
            <a:chExt cx="5210628" cy="2819400"/>
          </a:xfrm>
        </p:grpSpPr>
        <p:pic>
          <p:nvPicPr>
            <p:cNvPr id="6" name="Picture 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6109B010-BEA1-A5D2-6AB4-35000CF6F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7" name="Picture 6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3C940694-020C-4EC6-48A9-B1CFF7D71A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72EA91-BF46-DAA1-F203-87CFB8D2BE49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5D1E86-C3DC-5BEC-68E1-3B4C4F5A025C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22ACA6-22C7-2395-7DA8-47969500118E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648E9-9D7E-9BD4-1A9A-2E19FBF6EA78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D9D303-6AB4-6B29-F91B-8A5538F1EC56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0FEC70-8B7C-1BA8-65C9-7E10B2AC5BC5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BF5712-9C8D-977A-DD71-15B8AEC6F3E4}"/>
              </a:ext>
            </a:extLst>
          </p:cNvPr>
          <p:cNvGrpSpPr/>
          <p:nvPr/>
        </p:nvGrpSpPr>
        <p:grpSpPr>
          <a:xfrm>
            <a:off x="3048000" y="3124200"/>
            <a:ext cx="2743199" cy="1981200"/>
            <a:chOff x="1571172" y="1676400"/>
            <a:chExt cx="5210628" cy="2819400"/>
          </a:xfrm>
        </p:grpSpPr>
        <p:pic>
          <p:nvPicPr>
            <p:cNvPr id="15" name="Picture 14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5149C6E-0A9C-B3DA-7AB1-866691FDD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16" name="Picture 1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83D79E7A-F678-A28B-A650-26AE4C61E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0F80DE-74EB-BC4E-63BF-F1D612D905FB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AEA552-47D2-DB7D-5C32-A1DF00608588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3C2634-CAAC-3392-91C4-1C1C15943811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239314-9AAC-22A5-914C-4D04EE61FC05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088D08-B3FC-DA48-D11F-F059D5B7E9BB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0A359A-8095-BBD7-2335-D65E396037F7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0BA18D-932F-053D-A024-9D56994FB7AE}"/>
              </a:ext>
            </a:extLst>
          </p:cNvPr>
          <p:cNvGrpSpPr/>
          <p:nvPr/>
        </p:nvGrpSpPr>
        <p:grpSpPr>
          <a:xfrm>
            <a:off x="5715003" y="3124200"/>
            <a:ext cx="2743199" cy="1981200"/>
            <a:chOff x="1571172" y="1676400"/>
            <a:chExt cx="5210628" cy="2819400"/>
          </a:xfrm>
        </p:grpSpPr>
        <p:pic>
          <p:nvPicPr>
            <p:cNvPr id="24" name="Picture 23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CCC135A-0516-CEEE-550D-FDE4BDD633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25" name="Picture 24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39FAA089-2C8E-17C4-A25C-2723A3619B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3A3F11-8CC4-E229-7C59-AD7CF2436F8D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FA62A9-29F4-4F1F-26E0-BE897B49B42C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65B98A-9204-E90C-AAC7-48EEAF1572A8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06D10A-7C37-99E0-4041-ACD7EC394711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8763E2-A50D-4395-A93A-DD999CFDDB27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AA3A69-C250-EE02-B4E2-A62787384B5F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017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7AB7DED-C166-E62B-77C6-2935E1FB4432}"/>
                  </a:ext>
                </a:extLst>
              </p14:cNvPr>
              <p14:cNvContentPartPr/>
              <p14:nvPr/>
            </p14:nvContentPartPr>
            <p14:xfrm>
              <a:off x="3903290" y="1325628"/>
              <a:ext cx="1811713" cy="1387343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7AB7DED-C166-E62B-77C6-2935E1FB44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97171" y="1319508"/>
                <a:ext cx="1823952" cy="1399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B4E3D0F-C6AD-31DC-3E1B-BE588C49B25A}"/>
                  </a:ext>
                </a:extLst>
              </p14:cNvPr>
              <p14:cNvContentPartPr/>
              <p14:nvPr/>
            </p14:nvContentPartPr>
            <p14:xfrm>
              <a:off x="1166676" y="1811154"/>
              <a:ext cx="1106896" cy="416291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B4E3D0F-C6AD-31DC-3E1B-BE588C49B2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0557" y="1805037"/>
                <a:ext cx="1119135" cy="428524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0CC100F-547A-F4D4-D547-6892FBCB1DB7}"/>
              </a:ext>
            </a:extLst>
          </p:cNvPr>
          <p:cNvSpPr txBox="1"/>
          <p:nvPr/>
        </p:nvSpPr>
        <p:spPr>
          <a:xfrm>
            <a:off x="1166676" y="1373074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peak Pro" panose="020F0502020204030204" pitchFamily="34" charset="0"/>
              </a:rPr>
              <a:t>myList</a:t>
            </a:r>
            <a:endParaRPr lang="en-US" dirty="0">
              <a:latin typeface="Speak Pro" panose="020F050202020403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8B4E86-00CB-ABE2-EA1D-85E6D87B4F10}"/>
              </a:ext>
            </a:extLst>
          </p:cNvPr>
          <p:cNvCxnSpPr/>
          <p:nvPr/>
        </p:nvCxnSpPr>
        <p:spPr>
          <a:xfrm>
            <a:off x="1720124" y="2019299"/>
            <a:ext cx="218316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7DECEE-5803-6FD8-8E4F-D8868790067C}"/>
              </a:ext>
            </a:extLst>
          </p:cNvPr>
          <p:cNvSpPr txBox="1"/>
          <p:nvPr/>
        </p:nvSpPr>
        <p:spPr>
          <a:xfrm>
            <a:off x="4246332" y="1593359"/>
            <a:ext cx="1125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peak Pro" panose="020F0502020204030204" pitchFamily="34" charset="0"/>
              </a:rPr>
              <a:t>start: 4</a:t>
            </a:r>
          </a:p>
          <a:p>
            <a:r>
              <a:rPr lang="en-US" dirty="0">
                <a:latin typeface="Speak Pro" panose="020F0502020204030204" pitchFamily="34" charset="0"/>
              </a:rPr>
              <a:t>size: 5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F1D861-D042-D9D6-E774-AC69E19BA0CB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599757" y="2008858"/>
            <a:ext cx="1646575" cy="1094457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1FF652-1FF8-2089-2A2F-ED64EEF88D18}"/>
              </a:ext>
            </a:extLst>
          </p:cNvPr>
          <p:cNvSpPr txBox="1"/>
          <p:nvPr/>
        </p:nvSpPr>
        <p:spPr>
          <a:xfrm>
            <a:off x="2187839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21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18B54D-052C-BB25-9E53-91AB7526CD89}"/>
              </a:ext>
            </a:extLst>
          </p:cNvPr>
          <p:cNvSpPr txBox="1"/>
          <p:nvPr/>
        </p:nvSpPr>
        <p:spPr>
          <a:xfrm>
            <a:off x="2636886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8ACDAC-6427-4AF6-07B6-2845BE190CA9}"/>
              </a:ext>
            </a:extLst>
          </p:cNvPr>
          <p:cNvSpPr txBox="1"/>
          <p:nvPr/>
        </p:nvSpPr>
        <p:spPr>
          <a:xfrm>
            <a:off x="3094347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85FE1F-4362-D88D-F79C-6258BD252251}"/>
              </a:ext>
            </a:extLst>
          </p:cNvPr>
          <p:cNvSpPr txBox="1"/>
          <p:nvPr/>
        </p:nvSpPr>
        <p:spPr>
          <a:xfrm>
            <a:off x="3530043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394349-532C-EF30-0F5B-3774BFC57F57}"/>
              </a:ext>
            </a:extLst>
          </p:cNvPr>
          <p:cNvSpPr txBox="1"/>
          <p:nvPr/>
        </p:nvSpPr>
        <p:spPr>
          <a:xfrm>
            <a:off x="3943647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17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1B0D6ED8-40E4-889C-FAD2-3FE1070C6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554" y="2040161"/>
            <a:ext cx="1569734" cy="91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hought Bubble: Cloud 68">
            <a:extLst>
              <a:ext uri="{FF2B5EF4-FFF2-40B4-BE49-F238E27FC236}">
                <a16:creationId xmlns:a16="http://schemas.microsoft.com/office/drawing/2014/main" id="{95B1E342-B236-99E9-36FD-A898F0A2CD52}"/>
              </a:ext>
            </a:extLst>
          </p:cNvPr>
          <p:cNvSpPr/>
          <p:nvPr/>
        </p:nvSpPr>
        <p:spPr>
          <a:xfrm>
            <a:off x="5603554" y="841316"/>
            <a:ext cx="3477897" cy="1063684"/>
          </a:xfrm>
          <a:prstGeom prst="cloudCallout">
            <a:avLst>
              <a:gd name="adj1" fmla="val -21817"/>
              <a:gd name="adj2" fmla="val 77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Where can I find </a:t>
            </a:r>
            <a:r>
              <a:rPr lang="en-US" sz="2000" dirty="0" err="1"/>
              <a:t>myList.get</a:t>
            </a:r>
            <a:r>
              <a:rPr lang="en-US" sz="2000" dirty="0"/>
              <a:t>(3)?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82D6C07-5760-75A9-19D9-BFE782A8C923}"/>
                  </a:ext>
                </a:extLst>
              </p14:cNvPr>
              <p14:cNvContentPartPr/>
              <p14:nvPr/>
            </p14:nvContentPartPr>
            <p14:xfrm>
              <a:off x="1131840" y="1276920"/>
              <a:ext cx="6751080" cy="4389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82D6C07-5760-75A9-19D9-BFE782A8C9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2480" y="1267560"/>
                <a:ext cx="6769800" cy="44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17406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2437-C6C4-7E93-6A64-50AFF6AE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Quiz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99F7-8892-4357-CD29-B99F646DE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048000"/>
            <a:ext cx="8382000" cy="762000"/>
          </a:xfrm>
        </p:spPr>
        <p:txBody>
          <a:bodyPr/>
          <a:lstStyle/>
          <a:p>
            <a:pPr algn="ctr"/>
            <a:r>
              <a:rPr lang="en-US" sz="4800" dirty="0"/>
              <a:t>extends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1D143-1B5F-0806-986B-64C85D390B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3582A-3F57-7638-3DDD-C8459179EC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50</a:t>
            </a:fld>
            <a:endParaRPr lang="en-US" altLang="en-US"/>
          </a:p>
        </p:txBody>
      </p:sp>
      <p:pic>
        <p:nvPicPr>
          <p:cNvPr id="7" name="Graphic 6" descr="Checklist with solid fill">
            <a:extLst>
              <a:ext uri="{FF2B5EF4-FFF2-40B4-BE49-F238E27FC236}">
                <a16:creationId xmlns:a16="http://schemas.microsoft.com/office/drawing/2014/main" id="{FDE2DD70-2EE4-4595-7EE3-A1F8DCE39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200" y="457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2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C26F-3A0C-3D2B-784C-D8D49A99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D343D-A406-5118-E919-C86CA94655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A3D07-56D2-74E8-3ABF-47DFAF4C7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4CFE3B-8639-83FD-4C0C-6456C5CDB465}"/>
              </a:ext>
            </a:extLst>
          </p:cNvPr>
          <p:cNvGrpSpPr/>
          <p:nvPr/>
        </p:nvGrpSpPr>
        <p:grpSpPr>
          <a:xfrm>
            <a:off x="381000" y="3124200"/>
            <a:ext cx="2743199" cy="1981200"/>
            <a:chOff x="1571172" y="1676400"/>
            <a:chExt cx="5210628" cy="2819400"/>
          </a:xfrm>
        </p:grpSpPr>
        <p:pic>
          <p:nvPicPr>
            <p:cNvPr id="6" name="Picture 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6109B010-BEA1-A5D2-6AB4-35000CF6F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7" name="Picture 6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3C940694-020C-4EC6-48A9-B1CFF7D71A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72EA91-BF46-DAA1-F203-87CFB8D2BE49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5D1E86-C3DC-5BEC-68E1-3B4C4F5A025C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22ACA6-22C7-2395-7DA8-47969500118E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648E9-9D7E-9BD4-1A9A-2E19FBF6EA78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D9D303-6AB4-6B29-F91B-8A5538F1EC56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0FEC70-8B7C-1BA8-65C9-7E10B2AC5BC5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BF5712-9C8D-977A-DD71-15B8AEC6F3E4}"/>
              </a:ext>
            </a:extLst>
          </p:cNvPr>
          <p:cNvGrpSpPr/>
          <p:nvPr/>
        </p:nvGrpSpPr>
        <p:grpSpPr>
          <a:xfrm>
            <a:off x="3048000" y="3124200"/>
            <a:ext cx="2743199" cy="1981200"/>
            <a:chOff x="1571172" y="1676400"/>
            <a:chExt cx="5210628" cy="2819400"/>
          </a:xfrm>
        </p:grpSpPr>
        <p:pic>
          <p:nvPicPr>
            <p:cNvPr id="15" name="Picture 14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5149C6E-0A9C-B3DA-7AB1-866691FDD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16" name="Picture 1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83D79E7A-F678-A28B-A650-26AE4C61E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0F80DE-74EB-BC4E-63BF-F1D612D905FB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AEA552-47D2-DB7D-5C32-A1DF00608588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3C2634-CAAC-3392-91C4-1C1C15943811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239314-9AAC-22A5-914C-4D04EE61FC05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088D08-B3FC-DA48-D11F-F059D5B7E9BB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0A359A-8095-BBD7-2335-D65E396037F7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0BA18D-932F-053D-A024-9D56994FB7AE}"/>
              </a:ext>
            </a:extLst>
          </p:cNvPr>
          <p:cNvGrpSpPr/>
          <p:nvPr/>
        </p:nvGrpSpPr>
        <p:grpSpPr>
          <a:xfrm>
            <a:off x="5715003" y="3124200"/>
            <a:ext cx="2743199" cy="1981200"/>
            <a:chOff x="1571172" y="1676400"/>
            <a:chExt cx="5210628" cy="2819400"/>
          </a:xfrm>
        </p:grpSpPr>
        <p:pic>
          <p:nvPicPr>
            <p:cNvPr id="24" name="Picture 23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CCC135A-0516-CEEE-550D-FDE4BDD633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25" name="Picture 24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39FAA089-2C8E-17C4-A25C-2723A3619B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3A3F11-8CC4-E229-7C59-AD7CF2436F8D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FA62A9-29F4-4F1F-26E0-BE897B49B42C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65B98A-9204-E90C-AAC7-48EEAF1572A8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06D10A-7C37-99E0-4041-ACD7EC394711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8763E2-A50D-4395-A93A-DD999CFDDB27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AA3A69-C250-EE02-B4E2-A62787384B5F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017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7AB7DED-C166-E62B-77C6-2935E1FB4432}"/>
                  </a:ext>
                </a:extLst>
              </p14:cNvPr>
              <p14:cNvContentPartPr/>
              <p14:nvPr/>
            </p14:nvContentPartPr>
            <p14:xfrm>
              <a:off x="3903290" y="1325628"/>
              <a:ext cx="1811713" cy="1387343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7AB7DED-C166-E62B-77C6-2935E1FB44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97171" y="1319508"/>
                <a:ext cx="1823952" cy="1399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B4E3D0F-C6AD-31DC-3E1B-BE588C49B25A}"/>
                  </a:ext>
                </a:extLst>
              </p14:cNvPr>
              <p14:cNvContentPartPr/>
              <p14:nvPr/>
            </p14:nvContentPartPr>
            <p14:xfrm>
              <a:off x="1166676" y="1811154"/>
              <a:ext cx="1106896" cy="416291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B4E3D0F-C6AD-31DC-3E1B-BE588C49B2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0557" y="1805037"/>
                <a:ext cx="1119135" cy="428524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0CC100F-547A-F4D4-D547-6892FBCB1DB7}"/>
              </a:ext>
            </a:extLst>
          </p:cNvPr>
          <p:cNvSpPr txBox="1"/>
          <p:nvPr/>
        </p:nvSpPr>
        <p:spPr>
          <a:xfrm>
            <a:off x="1166676" y="1373074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peak Pro" panose="020F0502020204030204" pitchFamily="34" charset="0"/>
              </a:rPr>
              <a:t>myList</a:t>
            </a:r>
            <a:endParaRPr lang="en-US" dirty="0">
              <a:latin typeface="Speak Pro" panose="020F050202020403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8B4E86-00CB-ABE2-EA1D-85E6D87B4F10}"/>
              </a:ext>
            </a:extLst>
          </p:cNvPr>
          <p:cNvCxnSpPr/>
          <p:nvPr/>
        </p:nvCxnSpPr>
        <p:spPr>
          <a:xfrm>
            <a:off x="1720124" y="2019299"/>
            <a:ext cx="218316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7DECEE-5803-6FD8-8E4F-D8868790067C}"/>
              </a:ext>
            </a:extLst>
          </p:cNvPr>
          <p:cNvSpPr txBox="1"/>
          <p:nvPr/>
        </p:nvSpPr>
        <p:spPr>
          <a:xfrm>
            <a:off x="4219282" y="1759622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peak Pro" panose="020F0502020204030204" pitchFamily="34" charset="0"/>
              </a:rPr>
              <a:t>head: 4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F1D861-D042-D9D6-E774-AC69E19BA0CB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547209" y="1990455"/>
            <a:ext cx="1672073" cy="115651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1FF652-1FF8-2089-2A2F-ED64EEF88D18}"/>
              </a:ext>
            </a:extLst>
          </p:cNvPr>
          <p:cNvSpPr txBox="1"/>
          <p:nvPr/>
        </p:nvSpPr>
        <p:spPr>
          <a:xfrm>
            <a:off x="2187839" y="4419600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21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18B54D-052C-BB25-9E53-91AB7526CD89}"/>
              </a:ext>
            </a:extLst>
          </p:cNvPr>
          <p:cNvSpPr txBox="1"/>
          <p:nvPr/>
        </p:nvSpPr>
        <p:spPr>
          <a:xfrm>
            <a:off x="2636886" y="4419600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01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1B0D6ED8-40E4-889C-FAD2-3FE1070C6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554" y="2040161"/>
            <a:ext cx="1569734" cy="91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hought Bubble: Cloud 68">
            <a:extLst>
              <a:ext uri="{FF2B5EF4-FFF2-40B4-BE49-F238E27FC236}">
                <a16:creationId xmlns:a16="http://schemas.microsoft.com/office/drawing/2014/main" id="{95B1E342-B236-99E9-36FD-A898F0A2CD52}"/>
              </a:ext>
            </a:extLst>
          </p:cNvPr>
          <p:cNvSpPr/>
          <p:nvPr/>
        </p:nvSpPr>
        <p:spPr>
          <a:xfrm>
            <a:off x="5603554" y="841316"/>
            <a:ext cx="3477897" cy="1063684"/>
          </a:xfrm>
          <a:prstGeom prst="cloudCallout">
            <a:avLst>
              <a:gd name="adj1" fmla="val -21817"/>
              <a:gd name="adj2" fmla="val 77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Where can I find </a:t>
            </a:r>
            <a:r>
              <a:rPr lang="en-US" sz="2000" dirty="0" err="1"/>
              <a:t>myList.get</a:t>
            </a:r>
            <a:r>
              <a:rPr lang="en-US" sz="2000" dirty="0"/>
              <a:t>(3)?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CD7FA1-AA52-FDBA-F3B3-317A1D296387}"/>
              </a:ext>
            </a:extLst>
          </p:cNvPr>
          <p:cNvSpPr txBox="1"/>
          <p:nvPr/>
        </p:nvSpPr>
        <p:spPr>
          <a:xfrm>
            <a:off x="878631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32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75AA96-78E1-D884-F968-28141D02EAB2}"/>
              </a:ext>
            </a:extLst>
          </p:cNvPr>
          <p:cNvSpPr txBox="1"/>
          <p:nvPr/>
        </p:nvSpPr>
        <p:spPr>
          <a:xfrm>
            <a:off x="1327678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7A576B-4C96-5A10-412B-4721DA998F4D}"/>
              </a:ext>
            </a:extLst>
          </p:cNvPr>
          <p:cNvSpPr txBox="1"/>
          <p:nvPr/>
        </p:nvSpPr>
        <p:spPr>
          <a:xfrm>
            <a:off x="4858724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FBD6FB-6D62-7C21-8F53-31AFDD851057}"/>
              </a:ext>
            </a:extLst>
          </p:cNvPr>
          <p:cNvSpPr txBox="1"/>
          <p:nvPr/>
        </p:nvSpPr>
        <p:spPr>
          <a:xfrm>
            <a:off x="5307771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B1AA81-5313-3CA8-87DE-26986F323D29}"/>
              </a:ext>
            </a:extLst>
          </p:cNvPr>
          <p:cNvSpPr txBox="1"/>
          <p:nvPr/>
        </p:nvSpPr>
        <p:spPr>
          <a:xfrm>
            <a:off x="7077263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87774E-EEE2-C41F-C1B2-090B7BCEFAC6}"/>
              </a:ext>
            </a:extLst>
          </p:cNvPr>
          <p:cNvSpPr txBox="1"/>
          <p:nvPr/>
        </p:nvSpPr>
        <p:spPr>
          <a:xfrm>
            <a:off x="7526310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07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205A75-211D-02C3-3A1C-DFCDAFF5CD81}"/>
              </a:ext>
            </a:extLst>
          </p:cNvPr>
          <p:cNvSpPr txBox="1"/>
          <p:nvPr/>
        </p:nvSpPr>
        <p:spPr>
          <a:xfrm>
            <a:off x="3521428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D29B0A-A6E1-1AC3-6647-93EE76F00983}"/>
              </a:ext>
            </a:extLst>
          </p:cNvPr>
          <p:cNvSpPr txBox="1"/>
          <p:nvPr/>
        </p:nvSpPr>
        <p:spPr>
          <a:xfrm>
            <a:off x="3970475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null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C65EC3-C3B1-6AE6-F6F1-8CA3A282DD96}"/>
              </a:ext>
            </a:extLst>
          </p:cNvPr>
          <p:cNvSpPr/>
          <p:nvPr/>
        </p:nvSpPr>
        <p:spPr>
          <a:xfrm>
            <a:off x="2209502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49DFDF-8161-A08F-2339-BF02B560AE1C}"/>
              </a:ext>
            </a:extLst>
          </p:cNvPr>
          <p:cNvSpPr/>
          <p:nvPr/>
        </p:nvSpPr>
        <p:spPr>
          <a:xfrm>
            <a:off x="874403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8E0249D-0E7A-619E-5782-AFDB9EF69235}"/>
              </a:ext>
            </a:extLst>
          </p:cNvPr>
          <p:cNvSpPr/>
          <p:nvPr/>
        </p:nvSpPr>
        <p:spPr>
          <a:xfrm>
            <a:off x="3560103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A41EF22-E17A-6CDF-1087-EDDBD768B1F7}"/>
              </a:ext>
            </a:extLst>
          </p:cNvPr>
          <p:cNvSpPr/>
          <p:nvPr/>
        </p:nvSpPr>
        <p:spPr>
          <a:xfrm>
            <a:off x="4880912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C276E5-EDE6-429D-FDBA-772F25AC72C7}"/>
              </a:ext>
            </a:extLst>
          </p:cNvPr>
          <p:cNvSpPr/>
          <p:nvPr/>
        </p:nvSpPr>
        <p:spPr>
          <a:xfrm>
            <a:off x="7093295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09484D1-9862-F299-5DD9-DB60F4110236}"/>
              </a:ext>
            </a:extLst>
          </p:cNvPr>
          <p:cNvCxnSpPr>
            <a:cxnSpLocks/>
            <a:stCxn id="79" idx="2"/>
            <a:endCxn id="84" idx="2"/>
          </p:cNvCxnSpPr>
          <p:nvPr/>
        </p:nvCxnSpPr>
        <p:spPr>
          <a:xfrm rot="5400000">
            <a:off x="1991219" y="4216917"/>
            <a:ext cx="12700" cy="1776967"/>
          </a:xfrm>
          <a:prstGeom prst="curvedConnector3">
            <a:avLst>
              <a:gd name="adj1" fmla="val 494287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5D978E6-272D-CD43-4303-F3D3B3FB3B4D}"/>
              </a:ext>
            </a:extLst>
          </p:cNvPr>
          <p:cNvSpPr/>
          <p:nvPr/>
        </p:nvSpPr>
        <p:spPr>
          <a:xfrm>
            <a:off x="1321304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0EF6F4-9C88-485D-1672-38CFC3F1E9B5}"/>
              </a:ext>
            </a:extLst>
          </p:cNvPr>
          <p:cNvSpPr/>
          <p:nvPr/>
        </p:nvSpPr>
        <p:spPr>
          <a:xfrm>
            <a:off x="2649224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5332305-7895-5460-672A-D221CA4D35F5}"/>
              </a:ext>
            </a:extLst>
          </p:cNvPr>
          <p:cNvSpPr/>
          <p:nvPr/>
        </p:nvSpPr>
        <p:spPr>
          <a:xfrm>
            <a:off x="3962677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F39929-E3E6-F8AA-D089-B2C8EBC5930F}"/>
              </a:ext>
            </a:extLst>
          </p:cNvPr>
          <p:cNvSpPr/>
          <p:nvPr/>
        </p:nvSpPr>
        <p:spPr>
          <a:xfrm>
            <a:off x="5306444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4A86BE4-392C-D123-4DE0-A06A644D499A}"/>
              </a:ext>
            </a:extLst>
          </p:cNvPr>
          <p:cNvSpPr/>
          <p:nvPr/>
        </p:nvSpPr>
        <p:spPr>
          <a:xfrm>
            <a:off x="7536972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8AB527A-94A7-61ED-F77D-3F2BEA2C29FF}"/>
              </a:ext>
            </a:extLst>
          </p:cNvPr>
          <p:cNvSpPr/>
          <p:nvPr/>
        </p:nvSpPr>
        <p:spPr>
          <a:xfrm>
            <a:off x="872257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B3F9886-C7DB-6671-1AFC-CF3BA3FEFADE}"/>
              </a:ext>
            </a:extLst>
          </p:cNvPr>
          <p:cNvSpPr/>
          <p:nvPr/>
        </p:nvSpPr>
        <p:spPr>
          <a:xfrm>
            <a:off x="2200177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11F67E6-8B0C-B590-0A1F-48BFCCBEBCC6}"/>
              </a:ext>
            </a:extLst>
          </p:cNvPr>
          <p:cNvSpPr/>
          <p:nvPr/>
        </p:nvSpPr>
        <p:spPr>
          <a:xfrm>
            <a:off x="3513630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42FE1B9-FC33-947F-A038-6C7565299B96}"/>
              </a:ext>
            </a:extLst>
          </p:cNvPr>
          <p:cNvSpPr/>
          <p:nvPr/>
        </p:nvSpPr>
        <p:spPr>
          <a:xfrm>
            <a:off x="4857397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929C72E-3C00-2477-94F1-9451501A7C8C}"/>
              </a:ext>
            </a:extLst>
          </p:cNvPr>
          <p:cNvSpPr/>
          <p:nvPr/>
        </p:nvSpPr>
        <p:spPr>
          <a:xfrm>
            <a:off x="7087925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C38C25A-E312-7303-8B2B-6EC1F969FF9F}"/>
              </a:ext>
            </a:extLst>
          </p:cNvPr>
          <p:cNvCxnSpPr>
            <a:cxnSpLocks/>
            <a:stCxn id="78" idx="2"/>
            <a:endCxn id="87" idx="2"/>
          </p:cNvCxnSpPr>
          <p:nvPr/>
        </p:nvCxnSpPr>
        <p:spPr>
          <a:xfrm rot="16200000" flipH="1">
            <a:off x="3319828" y="3337353"/>
            <a:ext cx="12700" cy="3536093"/>
          </a:xfrm>
          <a:prstGeom prst="curvedConnector3">
            <a:avLst>
              <a:gd name="adj1" fmla="val 557143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66FAE3E9-D161-F305-643F-97B7C63ED8B7}"/>
              </a:ext>
            </a:extLst>
          </p:cNvPr>
          <p:cNvCxnSpPr>
            <a:cxnSpLocks/>
            <a:stCxn id="81" idx="2"/>
            <a:endCxn id="88" idx="2"/>
          </p:cNvCxnSpPr>
          <p:nvPr/>
        </p:nvCxnSpPr>
        <p:spPr>
          <a:xfrm rot="16200000" flipH="1">
            <a:off x="6427662" y="4214659"/>
            <a:ext cx="12700" cy="1781481"/>
          </a:xfrm>
          <a:prstGeom prst="curvedConnector3">
            <a:avLst>
              <a:gd name="adj1" fmla="val 505714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705BEA75-C85D-A186-7D8C-7B71848BBE39}"/>
              </a:ext>
            </a:extLst>
          </p:cNvPr>
          <p:cNvCxnSpPr>
            <a:cxnSpLocks/>
            <a:stCxn id="82" idx="2"/>
            <a:endCxn id="86" idx="2"/>
          </p:cNvCxnSpPr>
          <p:nvPr/>
        </p:nvCxnSpPr>
        <p:spPr>
          <a:xfrm rot="5400000">
            <a:off x="5755779" y="3093729"/>
            <a:ext cx="12700" cy="4023342"/>
          </a:xfrm>
          <a:prstGeom prst="curvedConnector3">
            <a:avLst>
              <a:gd name="adj1" fmla="val 740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8B83755-13AA-8585-3ED9-5BC9DA6DB6AC}"/>
                  </a:ext>
                </a:extLst>
              </p14:cNvPr>
              <p14:cNvContentPartPr/>
              <p14:nvPr/>
            </p14:nvContentPartPr>
            <p14:xfrm>
              <a:off x="177840" y="1516320"/>
              <a:ext cx="5273280" cy="3939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8B83755-13AA-8585-3ED9-5BC9DA6DB6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480" y="1506960"/>
                <a:ext cx="5292000" cy="395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71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D048-274D-08EB-F6CF-817E7B2C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CE620-BC7A-979A-6201-2A29B3F38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56AAB-C271-1637-1A9A-79AB5BE2C6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A340E-6721-DCCA-92BA-8CE804150256}"/>
              </a:ext>
            </a:extLst>
          </p:cNvPr>
          <p:cNvSpPr txBox="1"/>
          <p:nvPr/>
        </p:nvSpPr>
        <p:spPr>
          <a:xfrm>
            <a:off x="909880" y="152400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7C1D0E-D740-9043-6E18-4D37EAF0C19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74219" y="1754833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796175-4C12-A4B1-0EF8-6AEB75FDE0E4}"/>
              </a:ext>
            </a:extLst>
          </p:cNvPr>
          <p:cNvGrpSpPr/>
          <p:nvPr/>
        </p:nvGrpSpPr>
        <p:grpSpPr>
          <a:xfrm>
            <a:off x="2336368" y="1576608"/>
            <a:ext cx="864032" cy="356448"/>
            <a:chOff x="2540739" y="2667000"/>
            <a:chExt cx="1119078" cy="4616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2070B6-4EB4-8873-2453-1EBD07B67D35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D74915-C24B-E1AC-049E-6728748E9E2D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59825B-1359-8F3B-E4A0-AC558BAE3ABF}"/>
              </a:ext>
            </a:extLst>
          </p:cNvPr>
          <p:cNvCxnSpPr>
            <a:cxnSpLocks/>
          </p:cNvCxnSpPr>
          <p:nvPr/>
        </p:nvCxnSpPr>
        <p:spPr>
          <a:xfrm>
            <a:off x="2984392" y="1760694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50FF1D-147B-8D50-9389-470D137A521C}"/>
              </a:ext>
            </a:extLst>
          </p:cNvPr>
          <p:cNvGrpSpPr/>
          <p:nvPr/>
        </p:nvGrpSpPr>
        <p:grpSpPr>
          <a:xfrm>
            <a:off x="3581400" y="1576608"/>
            <a:ext cx="864032" cy="356448"/>
            <a:chOff x="2540739" y="2667000"/>
            <a:chExt cx="1119078" cy="4616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EEB1F80-6ECC-079F-5A10-C55B2E9372FF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F42CB66-4C39-824F-ACBD-FA26C30F87D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ABBE64-2320-B643-52A0-66C84649F494}"/>
              </a:ext>
            </a:extLst>
          </p:cNvPr>
          <p:cNvCxnSpPr>
            <a:cxnSpLocks/>
          </p:cNvCxnSpPr>
          <p:nvPr/>
        </p:nvCxnSpPr>
        <p:spPr>
          <a:xfrm>
            <a:off x="4229424" y="1760694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2A7178E-12C8-CA06-CF28-F5AF4F257A75}"/>
              </a:ext>
            </a:extLst>
          </p:cNvPr>
          <p:cNvGrpSpPr/>
          <p:nvPr/>
        </p:nvGrpSpPr>
        <p:grpSpPr>
          <a:xfrm>
            <a:off x="4800600" y="1576608"/>
            <a:ext cx="864032" cy="356448"/>
            <a:chOff x="2540739" y="2667000"/>
            <a:chExt cx="1119078" cy="46166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6AD447-533C-7C5F-FC04-DF3686D428C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0710C2-A581-E751-EBDC-DDA116CBE9E7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2AF60B-F2B3-7EBE-C2B7-0F91B8B5AB1D}"/>
              </a:ext>
            </a:extLst>
          </p:cNvPr>
          <p:cNvCxnSpPr>
            <a:cxnSpLocks/>
          </p:cNvCxnSpPr>
          <p:nvPr/>
        </p:nvCxnSpPr>
        <p:spPr>
          <a:xfrm>
            <a:off x="5448624" y="1760694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929287-85BA-AE36-EED2-FEA39FF780FE}"/>
              </a:ext>
            </a:extLst>
          </p:cNvPr>
          <p:cNvGrpSpPr/>
          <p:nvPr/>
        </p:nvGrpSpPr>
        <p:grpSpPr>
          <a:xfrm>
            <a:off x="6019800" y="1576608"/>
            <a:ext cx="864032" cy="356448"/>
            <a:chOff x="2540739" y="2667000"/>
            <a:chExt cx="1119078" cy="4616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445BE7-1F09-DB5D-8EBE-5DDEC1EC0C2D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2242D8-DC70-F34D-D2A9-B8B345D5780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703C8D-C698-8E33-9106-7B637ED67A8E}"/>
              </a:ext>
            </a:extLst>
          </p:cNvPr>
          <p:cNvCxnSpPr>
            <a:cxnSpLocks/>
          </p:cNvCxnSpPr>
          <p:nvPr/>
        </p:nvCxnSpPr>
        <p:spPr>
          <a:xfrm>
            <a:off x="6667824" y="1760694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453719-4403-7BA7-14DC-95CBE90CDB42}"/>
              </a:ext>
            </a:extLst>
          </p:cNvPr>
          <p:cNvGrpSpPr/>
          <p:nvPr/>
        </p:nvGrpSpPr>
        <p:grpSpPr>
          <a:xfrm>
            <a:off x="7232391" y="1576608"/>
            <a:ext cx="864032" cy="356448"/>
            <a:chOff x="2540739" y="2667000"/>
            <a:chExt cx="1119078" cy="46166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E36C3B-BED2-658B-4A84-FE8ABE969FAF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6EFD36F-6A33-B338-014D-75398DE4B071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</p:grpSp>
      <p:sp>
        <p:nvSpPr>
          <p:cNvPr id="46" name="Right Brace 45">
            <a:extLst>
              <a:ext uri="{FF2B5EF4-FFF2-40B4-BE49-F238E27FC236}">
                <a16:creationId xmlns:a16="http://schemas.microsoft.com/office/drawing/2014/main" id="{09C6E0A6-76A5-46EB-4B7D-09CC9AD0818C}"/>
              </a:ext>
            </a:extLst>
          </p:cNvPr>
          <p:cNvSpPr/>
          <p:nvPr/>
        </p:nvSpPr>
        <p:spPr>
          <a:xfrm rot="5400000">
            <a:off x="2551516" y="1816619"/>
            <a:ext cx="432016" cy="865752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C73258-BA19-C25B-C845-DF145249C496}"/>
              </a:ext>
            </a:extLst>
          </p:cNvPr>
          <p:cNvSpPr txBox="1"/>
          <p:nvPr/>
        </p:nvSpPr>
        <p:spPr>
          <a:xfrm>
            <a:off x="2344056" y="234865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42068A4-CA04-B455-7F1D-3D7965691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264" y="2259106"/>
            <a:ext cx="2066988" cy="42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7AF6018-A5F7-0E26-80A9-792A43D8EE7D}"/>
              </a:ext>
            </a:extLst>
          </p:cNvPr>
          <p:cNvSpPr txBox="1"/>
          <p:nvPr/>
        </p:nvSpPr>
        <p:spPr>
          <a:xfrm>
            <a:off x="2235264" y="1343151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value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22DF7-D347-F1E5-C361-F0659CD638E8}"/>
              </a:ext>
            </a:extLst>
          </p:cNvPr>
          <p:cNvSpPr txBox="1"/>
          <p:nvPr/>
        </p:nvSpPr>
        <p:spPr>
          <a:xfrm>
            <a:off x="2770241" y="134315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C2B4E-D4A4-4C10-1853-84AC46858A6A}"/>
              </a:ext>
            </a:extLst>
          </p:cNvPr>
          <p:cNvSpPr txBox="1"/>
          <p:nvPr/>
        </p:nvSpPr>
        <p:spPr>
          <a:xfrm>
            <a:off x="907958" y="3756273"/>
            <a:ext cx="464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2694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3FF3-09A2-C6A3-B2F0-7B7CB9F8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B42C3-7F35-BA62-54D7-7D8701E15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62C29-0B07-1DD7-2263-B1A01AF6F6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8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E08FA1-5A91-225B-944D-78F93F112EDB}"/>
                  </a:ext>
                </a:extLst>
              </p14:cNvPr>
              <p14:cNvContentPartPr/>
              <p14:nvPr/>
            </p14:nvContentPartPr>
            <p14:xfrm>
              <a:off x="1238040" y="449640"/>
              <a:ext cx="7454880" cy="4739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E08FA1-5A91-225B-944D-78F93F112E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8680" y="440280"/>
                <a:ext cx="7473600" cy="47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82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3FC6-9640-911D-5413-265B9A4D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it </a:t>
            </a:r>
            <a:r>
              <a:rPr lang="en-US" b="1" dirty="0" err="1"/>
              <a:t>Iterable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BD733-FFA1-95E2-53FE-450BC3CB3F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9194-CAB5-5100-788C-FEF9C58AB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EDC1-F5E6-A0C7-9CC0-D6ED662802EC}"/>
              </a:ext>
            </a:extLst>
          </p:cNvPr>
          <p:cNvSpPr txBox="1"/>
          <p:nvPr/>
        </p:nvSpPr>
        <p:spPr>
          <a:xfrm>
            <a:off x="2247900" y="1295400"/>
            <a:ext cx="4648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106EE-722A-484A-045A-E86C7958C988}"/>
              </a:ext>
            </a:extLst>
          </p:cNvPr>
          <p:cNvSpPr txBox="1"/>
          <p:nvPr/>
        </p:nvSpPr>
        <p:spPr>
          <a:xfrm>
            <a:off x="533400" y="46482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hasNext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F6162-E53C-6BEF-638F-204362721CBC}"/>
              </a:ext>
            </a:extLst>
          </p:cNvPr>
          <p:cNvSpPr txBox="1"/>
          <p:nvPr/>
        </p:nvSpPr>
        <p:spPr>
          <a:xfrm>
            <a:off x="5715000" y="4650433"/>
            <a:ext cx="289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93114F-B562-0F5B-AB36-8AB6EA3C015A}"/>
              </a:ext>
            </a:extLst>
          </p:cNvPr>
          <p:cNvCxnSpPr>
            <a:stCxn id="6" idx="2"/>
          </p:cNvCxnSpPr>
          <p:nvPr/>
        </p:nvCxnSpPr>
        <p:spPr>
          <a:xfrm flipH="1">
            <a:off x="2590800" y="2495729"/>
            <a:ext cx="1981200" cy="207627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C3DD49-E926-D444-8F3B-F1287564372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572000" y="2495729"/>
            <a:ext cx="2590800" cy="215470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870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7228</TotalTime>
  <Words>2373</Words>
  <Application>Microsoft Office PowerPoint</Application>
  <PresentationFormat>On-screen Show (4:3)</PresentationFormat>
  <Paragraphs>615</Paragraphs>
  <Slides>50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</vt:lpstr>
      <vt:lpstr>Arial Narrow</vt:lpstr>
      <vt:lpstr>Consolas</vt:lpstr>
      <vt:lpstr>Courier New</vt:lpstr>
      <vt:lpstr>Dreaming Outloud Pro</vt:lpstr>
      <vt:lpstr>Monotype Sorts</vt:lpstr>
      <vt:lpstr>Speak Pro</vt:lpstr>
      <vt:lpstr>Symbol</vt:lpstr>
      <vt:lpstr>Times New Roman</vt:lpstr>
      <vt:lpstr>Univers</vt:lpstr>
      <vt:lpstr>Wingdings</vt:lpstr>
      <vt:lpstr>Default Design</vt:lpstr>
      <vt:lpstr>Java Abstract Data Types Lists, Stacks, Queues and more</vt:lpstr>
      <vt:lpstr>PowerPoint Presentation</vt:lpstr>
      <vt:lpstr>Understanding RAM</vt:lpstr>
      <vt:lpstr>More than one way to make a list</vt:lpstr>
      <vt:lpstr>ArrayLists</vt:lpstr>
      <vt:lpstr>LinkedLists</vt:lpstr>
      <vt:lpstr>Linked lists</vt:lpstr>
      <vt:lpstr>PowerPoint Presentation</vt:lpstr>
      <vt:lpstr>Let’s make it Iterable</vt:lpstr>
      <vt:lpstr>What about this?</vt:lpstr>
      <vt:lpstr>Iterator objects</vt:lpstr>
      <vt:lpstr>Iterator, iterator() and Iterable</vt:lpstr>
      <vt:lpstr>Speeding it up: DoubleLInkedList</vt:lpstr>
      <vt:lpstr>Which one is “better”?</vt:lpstr>
      <vt:lpstr>Try it out</vt:lpstr>
      <vt:lpstr>ADTs and Data Structures</vt:lpstr>
      <vt:lpstr>ADT or Data Structure?</vt:lpstr>
      <vt:lpstr>ADTs and Interfaces</vt:lpstr>
      <vt:lpstr>Interesting ADTs in Java</vt:lpstr>
      <vt:lpstr>Stacks</vt:lpstr>
      <vt:lpstr>Stack practice</vt:lpstr>
      <vt:lpstr>What is it good for?</vt:lpstr>
      <vt:lpstr>Try it out</vt:lpstr>
      <vt:lpstr>Queue</vt:lpstr>
      <vt:lpstr>Queue practice</vt:lpstr>
      <vt:lpstr>Queues in Java</vt:lpstr>
      <vt:lpstr>Linked Queues</vt:lpstr>
      <vt:lpstr>Array-based Queues</vt:lpstr>
      <vt:lpstr>Circular Queues</vt:lpstr>
      <vt:lpstr>Which one is “better”?</vt:lpstr>
      <vt:lpstr>Try it out</vt:lpstr>
      <vt:lpstr>What does this do (in general)?</vt:lpstr>
      <vt:lpstr>How about this?</vt:lpstr>
      <vt:lpstr>Priority Queues</vt:lpstr>
      <vt:lpstr>Priority Queue example</vt:lpstr>
      <vt:lpstr>Where might this be useful?</vt:lpstr>
      <vt:lpstr>Using a comparator</vt:lpstr>
      <vt:lpstr>Maps (a.k.a. Dictionaries)</vt:lpstr>
      <vt:lpstr>Try it out</vt:lpstr>
      <vt:lpstr>Sorting the keys</vt:lpstr>
      <vt:lpstr>Another example</vt:lpstr>
      <vt:lpstr>Which one?</vt:lpstr>
      <vt:lpstr>Sets</vt:lpstr>
      <vt:lpstr>Example</vt:lpstr>
      <vt:lpstr>Set Operations</vt:lpstr>
      <vt:lpstr>Set Operations</vt:lpstr>
      <vt:lpstr>Set Operations</vt:lpstr>
      <vt:lpstr>Sets in Java</vt:lpstr>
      <vt:lpstr>Try it out</vt:lpstr>
      <vt:lpstr>Today’s Quiz Password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2024-10-23T16:12:17Z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