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9" r:id="rId6"/>
    <p:sldId id="257" r:id="rId7"/>
    <p:sldId id="259" r:id="rId8"/>
    <p:sldId id="261" r:id="rId9"/>
    <p:sldId id="258" r:id="rId10"/>
    <p:sldId id="262" r:id="rId11"/>
    <p:sldId id="263" r:id="rId12"/>
    <p:sldId id="265" r:id="rId13"/>
    <p:sldId id="260" r:id="rId14"/>
    <p:sldId id="268" r:id="rId15"/>
    <p:sldId id="264" r:id="rId16"/>
    <p:sldId id="267" r:id="rId17"/>
    <p:sldId id="270" r:id="rId18"/>
    <p:sldId id="266" r:id="rId19"/>
    <p:sldId id="269" r:id="rId20"/>
    <p:sldId id="271" r:id="rId21"/>
    <p:sldId id="272" r:id="rId22"/>
    <p:sldId id="273" r:id="rId23"/>
    <p:sldId id="274" r:id="rId24"/>
    <p:sldId id="275" r:id="rId25"/>
    <p:sldId id="290" r:id="rId26"/>
    <p:sldId id="278" r:id="rId27"/>
    <p:sldId id="276" r:id="rId28"/>
    <p:sldId id="277" r:id="rId29"/>
    <p:sldId id="279" r:id="rId30"/>
    <p:sldId id="280" r:id="rId31"/>
    <p:sldId id="281" r:id="rId32"/>
    <p:sldId id="285" r:id="rId33"/>
    <p:sldId id="286" r:id="rId34"/>
    <p:sldId id="282" r:id="rId35"/>
    <p:sldId id="283" r:id="rId36"/>
    <p:sldId id="284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99"/>
    <a:srgbClr val="0000FF"/>
    <a:srgbClr val="006600"/>
    <a:srgbClr val="336600"/>
    <a:srgbClr val="996600"/>
    <a:srgbClr val="9494FF"/>
    <a:srgbClr val="FF3399"/>
    <a:srgbClr val="56AC8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606FB-ED51-4BE8-AA0E-E6BF84AC2AE2}" v="2" dt="2024-11-22T16:47:38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794606FB-ED51-4BE8-AA0E-E6BF84AC2AE2}"/>
    <pc:docChg chg="custSel addSld modSld">
      <pc:chgData name="Raymer, Michael L." userId="96c2fb1d-e79c-4ca3-9876-783e98fdd04a" providerId="ADAL" clId="{794606FB-ED51-4BE8-AA0E-E6BF84AC2AE2}" dt="2024-11-22T16:47:38.600" v="109"/>
      <pc:docMkLst>
        <pc:docMk/>
      </pc:docMkLst>
      <pc:sldChg chg="addSp">
        <pc:chgData name="Raymer, Michael L." userId="96c2fb1d-e79c-4ca3-9876-783e98fdd04a" providerId="ADAL" clId="{794606FB-ED51-4BE8-AA0E-E6BF84AC2AE2}" dt="2024-11-22T16:30:54.186" v="102"/>
        <pc:sldMkLst>
          <pc:docMk/>
          <pc:sldMk cId="2506253109" sldId="280"/>
        </pc:sldMkLst>
        <pc:inkChg chg="add">
          <ac:chgData name="Raymer, Michael L." userId="96c2fb1d-e79c-4ca3-9876-783e98fdd04a" providerId="ADAL" clId="{794606FB-ED51-4BE8-AA0E-E6BF84AC2AE2}" dt="2024-11-22T16:30:54.186" v="102"/>
          <ac:inkMkLst>
            <pc:docMk/>
            <pc:sldMk cId="2506253109" sldId="280"/>
            <ac:inkMk id="3" creationId="{C084737F-7255-921E-A4BD-F3A7FDC3D174}"/>
          </ac:inkMkLst>
        </pc:inkChg>
      </pc:sldChg>
      <pc:sldChg chg="addSp">
        <pc:chgData name="Raymer, Michael L." userId="96c2fb1d-e79c-4ca3-9876-783e98fdd04a" providerId="ADAL" clId="{794606FB-ED51-4BE8-AA0E-E6BF84AC2AE2}" dt="2024-11-22T16:47:38.600" v="109"/>
        <pc:sldMkLst>
          <pc:docMk/>
          <pc:sldMk cId="585598080" sldId="285"/>
        </pc:sldMkLst>
        <pc:inkChg chg="add">
          <ac:chgData name="Raymer, Michael L." userId="96c2fb1d-e79c-4ca3-9876-783e98fdd04a" providerId="ADAL" clId="{794606FB-ED51-4BE8-AA0E-E6BF84AC2AE2}" dt="2024-11-22T16:47:38.600" v="109"/>
          <ac:inkMkLst>
            <pc:docMk/>
            <pc:sldMk cId="585598080" sldId="285"/>
            <ac:inkMk id="3" creationId="{8B681669-D3B7-52FA-8FB2-B29E2B178BD1}"/>
          </ac:inkMkLst>
        </pc:inkChg>
      </pc:sldChg>
      <pc:sldChg chg="modSp mod">
        <pc:chgData name="Raymer, Michael L." userId="96c2fb1d-e79c-4ca3-9876-783e98fdd04a" providerId="ADAL" clId="{794606FB-ED51-4BE8-AA0E-E6BF84AC2AE2}" dt="2024-11-22T16:47:30.552" v="108" actId="20577"/>
        <pc:sldMkLst>
          <pc:docMk/>
          <pc:sldMk cId="379783393" sldId="288"/>
        </pc:sldMkLst>
        <pc:spChg chg="mod">
          <ac:chgData name="Raymer, Michael L." userId="96c2fb1d-e79c-4ca3-9876-783e98fdd04a" providerId="ADAL" clId="{794606FB-ED51-4BE8-AA0E-E6BF84AC2AE2}" dt="2024-11-22T16:47:30.552" v="108" actId="20577"/>
          <ac:spMkLst>
            <pc:docMk/>
            <pc:sldMk cId="379783393" sldId="288"/>
            <ac:spMk id="3" creationId="{2A19CE2D-B5AD-D86C-BE3B-8ADAC2245DAA}"/>
          </ac:spMkLst>
        </pc:spChg>
      </pc:sldChg>
      <pc:sldChg chg="modSp new mod">
        <pc:chgData name="Raymer, Michael L." userId="96c2fb1d-e79c-4ca3-9876-783e98fdd04a" providerId="ADAL" clId="{794606FB-ED51-4BE8-AA0E-E6BF84AC2AE2}" dt="2024-11-18T16:55:26.081" v="56" actId="20577"/>
        <pc:sldMkLst>
          <pc:docMk/>
          <pc:sldMk cId="1985111625" sldId="289"/>
        </pc:sldMkLst>
        <pc:spChg chg="mod">
          <ac:chgData name="Raymer, Michael L." userId="96c2fb1d-e79c-4ca3-9876-783e98fdd04a" providerId="ADAL" clId="{794606FB-ED51-4BE8-AA0E-E6BF84AC2AE2}" dt="2024-11-18T16:55:26.081" v="56" actId="20577"/>
          <ac:spMkLst>
            <pc:docMk/>
            <pc:sldMk cId="1985111625" sldId="289"/>
            <ac:spMk id="3" creationId="{EBD003E2-D8FB-3420-5E8F-1E2D119130F7}"/>
          </ac:spMkLst>
        </pc:spChg>
      </pc:sldChg>
      <pc:sldChg chg="addSp modSp new mod modClrScheme chgLayout">
        <pc:chgData name="Raymer, Michael L." userId="96c2fb1d-e79c-4ca3-9876-783e98fdd04a" providerId="ADAL" clId="{794606FB-ED51-4BE8-AA0E-E6BF84AC2AE2}" dt="2024-11-18T16:56:27.564" v="101" actId="20577"/>
        <pc:sldMkLst>
          <pc:docMk/>
          <pc:sldMk cId="3932747803" sldId="290"/>
        </pc:sldMkLst>
        <pc:spChg chg="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2" creationId="{02ED48D4-220F-6A09-854F-7019CE0B1A44}"/>
          </ac:spMkLst>
        </pc:spChg>
        <pc:spChg chg="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3" creationId="{2EE41A43-1483-2517-3659-DC29243D79F5}"/>
          </ac:spMkLst>
        </pc:spChg>
        <pc:spChg chg="add mod ord">
          <ac:chgData name="Raymer, Michael L." userId="96c2fb1d-e79c-4ca3-9876-783e98fdd04a" providerId="ADAL" clId="{794606FB-ED51-4BE8-AA0E-E6BF84AC2AE2}" dt="2024-11-18T16:56:14.490" v="58" actId="700"/>
          <ac:spMkLst>
            <pc:docMk/>
            <pc:sldMk cId="3932747803" sldId="290"/>
            <ac:spMk id="4" creationId="{5055BD51-8793-7881-7EB7-5CE4B90FB1EE}"/>
          </ac:spMkLst>
        </pc:spChg>
        <pc:spChg chg="add mod ord">
          <ac:chgData name="Raymer, Michael L." userId="96c2fb1d-e79c-4ca3-9876-783e98fdd04a" providerId="ADAL" clId="{794606FB-ED51-4BE8-AA0E-E6BF84AC2AE2}" dt="2024-11-18T16:56:27.564" v="101" actId="20577"/>
          <ac:spMkLst>
            <pc:docMk/>
            <pc:sldMk cId="3932747803" sldId="290"/>
            <ac:spMk id="5" creationId="{F9B4116A-C7F3-F88D-3F14-DE7DADE90B24}"/>
          </ac:spMkLst>
        </pc:sp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8E6CF2A7-ABEF-472B-B042-4C3D50ABB173}"/>
    <pc:docChg chg="addSld delSld modSld sldOrd">
      <pc:chgData name="Raymer, Michael L." userId="96c2fb1d-e79c-4ca3-9876-783e98fdd04a" providerId="ADAL" clId="{8E6CF2A7-ABEF-472B-B042-4C3D50ABB173}" dt="2024-11-12T21:30:52.123" v="36" actId="20577"/>
      <pc:docMkLst>
        <pc:docMk/>
      </pc:docMkLst>
      <pc:sldChg chg="add del">
        <pc:chgData name="Raymer, Michael L." userId="96c2fb1d-e79c-4ca3-9876-783e98fdd04a" providerId="ADAL" clId="{8E6CF2A7-ABEF-472B-B042-4C3D50ABB173}" dt="2024-11-12T20:29:13.847" v="1"/>
        <pc:sldMkLst>
          <pc:docMk/>
          <pc:sldMk cId="1277705354" sldId="260"/>
        </pc:sldMkLst>
      </pc:sldChg>
      <pc:sldChg chg="ord">
        <pc:chgData name="Raymer, Michael L." userId="96c2fb1d-e79c-4ca3-9876-783e98fdd04a" providerId="ADAL" clId="{8E6CF2A7-ABEF-472B-B042-4C3D50ABB173}" dt="2024-11-12T20:29:25.903" v="3"/>
        <pc:sldMkLst>
          <pc:docMk/>
          <pc:sldMk cId="2604019331" sldId="265"/>
        </pc:sldMkLst>
      </pc:sldChg>
      <pc:sldChg chg="modSp new mod">
        <pc:chgData name="Raymer, Michael L." userId="96c2fb1d-e79c-4ca3-9876-783e98fdd04a" providerId="ADAL" clId="{8E6CF2A7-ABEF-472B-B042-4C3D50ABB173}" dt="2024-11-12T21:30:52.123" v="36" actId="20577"/>
        <pc:sldMkLst>
          <pc:docMk/>
          <pc:sldMk cId="379783393" sldId="288"/>
        </pc:sldMkLst>
        <pc:spChg chg="mod">
          <ac:chgData name="Raymer, Michael L." userId="96c2fb1d-e79c-4ca3-9876-783e98fdd04a" providerId="ADAL" clId="{8E6CF2A7-ABEF-472B-B042-4C3D50ABB173}" dt="2024-11-12T21:30:52.123" v="36" actId="20577"/>
          <ac:spMkLst>
            <pc:docMk/>
            <pc:sldMk cId="379783393" sldId="288"/>
            <ac:spMk id="2" creationId="{E7AB9601-9D69-7DED-E6C1-5C7F7DD89A14}"/>
          </ac:spMkLst>
        </pc:spChg>
        <pc:spChg chg="mod">
          <ac:chgData name="Raymer, Michael L." userId="96c2fb1d-e79c-4ca3-9876-783e98fdd04a" providerId="ADAL" clId="{8E6CF2A7-ABEF-472B-B042-4C3D50ABB173}" dt="2024-11-12T21:30:46.668" v="35" actId="14100"/>
          <ac:spMkLst>
            <pc:docMk/>
            <pc:sldMk cId="379783393" sldId="288"/>
            <ac:spMk id="3" creationId="{2A19CE2D-B5AD-D86C-BE3B-8ADAC2245DAA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3:56:3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1798 425 24575,'-7'1'0,"-1"0"0,0 0 0,1 0 0,0 1 0,0 1 0,-13 4 0,-9 2 0,-60 18 0,2 1 0,2 5 0,-134 67 0,102-46 0,-3-4 0,-133 41 0,222-81 0,2 2 0,0-1 0,-45 27 0,56-29 0,-34 14 0,35-17 0,2 0 0,-28 16 0,39-19 0,-2 0 0,1 1 0,0 0 0,1 1 0,-1-1 0,2 1 0,-2-1 0,2 1 0,0-1 0,-5 11 0,-50 133 0,-36 182 0,67-230 0,-18 102 0,14-56 0,25-107 0,-1 42 0,5-45 0,-14 64 0,-11-14 0,7-24 0,4 1 0,-11 108 0,29 159 0,-1-321 0,2-1 0,-1 0 0,0 0 0,1 1 0,1-1 0,0 0 0,1 0 0,-1 0 0,10 10 0,7 4 0,40 35 0,-24-24 0,-5-6 0,1-2 0,45 27 0,43 32 0,-13 3 0,123 107 0,-51-48 0,-62-54 0,-48-37 0,5-4 0,2-1 0,2-3 0,3-3 0,134 55 0,-153-75 0,125 32 0,72 2 0,-12 1 0,120 23 0,-249-65 0,163 8 0,123-15 0,-301-10 0,441 11 0,-278 11 0,211 9 0,-364-30 0,-2-4 0,114-15 0,-76 6 0,-77 7 0,145-24 0,-202 24 0,0 0 0,-2-1 0,1 0 0,-1-1 0,-1 1 0,1-2 0,-1 0 0,19-15 0,23-13 0,-51 33 0,220-133 0,-179 104 0,-1 0 0,65-63 0,-57 47 0,4 2 0,98-64 0,-44 34 0,-69 51 0,2 0 0,1 2 0,2 0 0,93-32 0,7-3 0,-134 52 0,23-8 0,0-1 0,-2-2 0,-1-1 0,50-34 0,1-12 0,166-141 0,-239 194 0,1-1 0,-2 1 0,0-2 0,-1 1 0,9-20 0,20-69 0,-29 75 0,3-12 0,-3 1 0,3-70 0,-15-76 0,0 150 0,-1 2 0,-2-1 0,-3 1 0,-27-59 0,3 26 0,-56-74 0,70 113 0,-2 0 0,-1 1 0,-1 1 0,-41-30 0,-81-78 0,16 14 0,82 77 0,2-1 0,-65-79 0,-502-555 0,460 517 0,126 131 0,12 13 0,2 1 0,1-1 0,1 0 0,0-1 0,1 0 0,-8-19 0,-106-222 0,93 190 0,-68-101 0,93 158 0,-1 2 0,-1-1 0,0 0 0,1 2 0,-2-2 0,0 2 0,-1 0 0,0 0 0,0 0 0,0 1 0,-23-9 0,13 7 0,0 0 0,-1 1 0,-1 1 0,1 1 0,-43-6 0,-317-11 0,-4 21 0,162 2 0,185-1 0,0 3 0,0 0 0,-57 11 0,56-6 0,-1-4 0,-75 6 0,5-4 0,1 3 0,-108 21 0,97-14 0,-69 9 0,-218 35 0,368-55 0,-2-2 0,1-1 0,0-2 0,-64-3 0,10 0 0,-379 2 0,461 0 0,1 1 0,-2 1 0,1-2 0,0 3 0,1-1 0,0 1 0,-2-1 0,2 2 0,-11 5 0,-12 6 0,-48 26 0,-10 5 0,50-26 0,29-13 0,-1-1 0,1 0 0,-2-1 0,0 0 0,-17 5 0,19-8 23,1 2 0,0 0-1,-16 7 1,-5 2-1479,19-8-5370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2T16:22:2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8410 1172 0,'-18'-8'571'0,"-3"-3"-350"16,0 1-99-16,-6 4-57 0,-2 1 22 0,-5 1-6 15,0 1-6-15,-4 0-10 0,1-2-10 0,-1 1-27 0,-2 1-5 16,4-5-8-16,-2 2-2 0,-4-1-6 16,3-1 0-16,-10-3-1 0,2 2 1 0,0-1 4 15,-5 1 1-15,1-6 1 0,-2 1 4 0,12 1-1 0,-4-2 0 0,-12 3 5 16,0-4 1-16,7 3-6 0,-8 7 1 0,3 0 0 15,-10 1-3-15,-2 5-2 0,-3-2 0 0,8 2-5 16,-11 4-1-16,1-4 1 0,-5 4-3 0,0-3 0 16,-5 6-1-16,3-4 1 0,-2 2-3 15,4-4 1-15,-1 0 1 0,-1 2-1 0,-5-1-1 16,0 6 1-16,1-6-2 0,0-1 2 0,-6 5-1 16,0 2-1-16,-5-1 0 0,5 1 1 0,0 2 2 15,4-2-2-15,-10 4 0 0,5 1 0 0,-5 1-1 16,5 0 0-16,10-3 0 0,-6 3 0 0,-10 6-1 15,-3-1-2-15,21-6 2 0,-2 4-1 0,1-1 0 0,-16 4 1 16,5-3 0-16,-2 3-1 0,19-7 2 0,-16 4-1 16,-1 1 0-16,3-1 1 0,3 2 0 0,8-4 0 15,-1 1 0-15,3-1 0 0,-71 21 1 16,75-21 0-16,7 4-1 0,-1-3 2 0,0 1-2 16,2 2 0-16,6-1 0 0,-2 2-1 0,4 2-3 15,0 0-2-15,4 2-1 0,2 3-2 0,5-2-2 16,9-2-1-16,-5 12-7 0,2-2-1 0,11-5 1 15,3 3 0-15,5 8-1 0,-5 0-1 0,8 11-3 16,-3-1 2-16,11-9 6 0,2 11-2 0,-2 3 2 16,5-3-1-16,2 9 0 0,9 2 3 0,1-2 2 15,3 9 0-15,2-7 0 0,3 5 1 0,3-1 0 16,2-5 0-16,3 1 1 0,4-6 0 16,-1 2 1-16,12-9-2 0,-1 3 3 0,5-4-1 15,-3 0 4-15,10-5-1 0,-2 0 1 0,3-4 2 16,1 4-1-16,5 0-1 0,5-3 2 0,-13-4 3 0,7-5-2 15,4 6 0-15,1-2 0 0,-3-8 0 0,-6 0 0 16,7-5 1-16,5 4-2 0,8-4-1 0,-3 2 1 16,-7-5-1-16,20 0 0 0,0-1 1 0,2 2-1 0,-2-4 0 15,-1 0 3-15,3-2-2 0,1-5 1 0,9 1 1 16,-7-3 1-16,-3 1 0 0,12-1-2 16,1-2 3-16,1 0-1 0,0 1 0 0,-3 1 0 15,3-4 0-15,8 5 0 0,-7 0 0 0,1 2 1 16,-1-3-1-16,4 2-2 0,3 0 1 0,-5 0 1 15,0 0 0-15,-15-4-1 0,5-2 0 0,15 0 1 16,-1 0 0-16,-18-2 0 0,8-1-1 0,2-3 0 0,14-2-3 16,-2-6 0-16,1 2 4 0,-9-3-2 0,14-5-1 15,-3-3 0-15,4-3 2 0,-1-2 0 0,0 1 2 16,2-2 0-16,-5-2-1 0,0-2 0 0,2 4 1 16,-5-1 3-16,7 0-4 0,-5 0 0 0,-2-2 2 15,3 1 0-15,-5-1-2 0,3 0 0 0,-5-4 1 16,-4 0 0-16,-2-6-1 0,6 3 1 0,-15 4-1 15,-5-4 0-15,7 0 2 0,0-5-1 0,-3 5-1 16,-12 4 0-16,-1-1 1 0,7-10 1 0,-6-1-1 16,5 0 1-16,-14 4-1 0,5-3 2 15,-4-1 1-15,-1 0 1 0,-6 2-1 0,-10 3 4 16,2-2 1-16,-13 3 0 0,-6-5 3 0,-6 2 2 16,-3 0 1-16,-7-3 2 0,-4-1 0 0,-8 2 2 0,2-2 1 15,-15 1-2-15,1-3 3 0,-10 2-1 16,2 1 0-16,-15-1 0 0,1 0 0 0,-7-2-5 15,-6 2 1-15,-11 1-2 0,-2 4-1 0,7 4-2 0,-17 5-2 0,-9-4-1 16,1 0-1-16,-1 7 1 0,-1-1-1 0,-4 4 2 16,-13-5-2-16,-7 3 1 0,5-1 1 0,-2 7-2 15,-16-4 6-15,8 3 3 0,-7-1 2 0,-6-3 1 16,1 2 12-16,-3 0 1 0,6-3 5 16,-10 3 3-16,5-4 5 0,-4 1-5 0,4-2 1 15,-4-1-3-15,0 0-7 0,-2 0-3 0,4-2-4 16,2 0-4-16,-3 2-2 0,-3 0 0 0,1 6-2 15,3-2 0-15,-4 6 1 0,1 3 1 0,-7 10-1 16,0-2 2-16,17 3-5 0,-2 7 0 0,-23 11 1 16,0-1 1-16,17 5-5 0,0 5-3 0,-3 6-1 0,-16 10-7 15,-1 13-12-15,-4-1 4 0,24 1-33 0,-17 12-79 16,-2 5-60-16,4 2-111 0,8 8 210 0,-4 17-193 16,2-4-102-16</inkml:trace>
  <inkml:trace contextRef="#ctx0" brushRef="#br0" timeOffset="1851.94">19812 13592 1142 0,'-6'3'481'0,"1"-3"-319"15,2 0-113-15,0 0 12 0,1 2-16 0,1-1-8 16,1-2-7-16,0 4-24 0,1-2-3 0,-1 0-3 16,1-1-2-16,5 3-4 0,-4-2 1 0,4 3-2 15,1 2 0-15,2 0 5 0,0-2 0 0,5 9-1 16,0 0 1-16,2 2 4 0,1 2 2 0,0 7 1 16,2-1 0-16,-3-2 2 0,-3 7 0 0,-2 4 3 15,3 3 2-15,-3-4-4 0,-3 3 2 0,-3-1-1 0,-2 5 1 16,-3-1-1-16,2 1 2 0,-2-7-2 0,-4-1 0 15,-5 1 3-15,3-6 4 0,0-5 2 0,-3-8 3 16,0 2-1-16,-1-8-1 0,1-2 0 0,1-5-5 16,-1-1-3-16,5-7-7 0,-2 1 1 0,1 0-7 15,2-2-2-15,3-2-16 0,0 1-15 0,0 0-46 16,2-1-29-16,-1 5-39 0,2-2-70 0,1 1 144 16,2 3-113-16,-5 4-27 0</inkml:trace>
  <inkml:trace contextRef="#ctx0" brushRef="#br0" timeOffset="2117.82">19861 14071 486 0,'-6'9'295'0,"0"0"-120"0,-2 1-85 16,2-1 41-16,0-1-13 0,-1 5-15 0,0-3-16 15,0 3-3-15,2-1-3 0,-1-1-8 0,2 0-19 0,2 0-5 0,0 1-3 16,-1-3-3-16,2 1-12 0,1-2-6 0,1-1-5 15,4 2 1-15,0-1-3 0,-1 0 0 16,2-2-3-16,4 1 3 0,0 0-1 0,1-2 3 0,4-5 3 16,3 0 2-16,1-1 1 0,4-5-3 0,1 1-1 15,2-3-3-15,0-1 1 0,-1 4-5 0,0-2-1 16,-4 1-4-16,2-2 1 0,-9 1 0 16,3 0 2-16,-3-3-47 0,-3-1-69 0,-1-5 89 15,3 1-53-15,-1-8-56 0</inkml:trace>
  <inkml:trace contextRef="#ctx0" brushRef="#br0" timeOffset="3546.24">6685 9209 1086 0,'-9'4'508'0,"1"0"-281"0,6 0-131 0,-5-2 33 16,1 2-13-16,1-4-2 0,0 1-2 0,4 1-32 16,1-2-19-16,-3 0-14 0,4 1-10 0,-1-1-20 15,0 0-5-15,3 0-3 0,2-1-6 0,-1 3 0 16,-1 0-1-16,2 2-2 0,0 0 0 0,-2-1-11 15,1 1-17-15,5 2-25 0,-5-2-26 0,3 1-110 16,-1-3-102-16,2-2 211 0,4 2-160 0,0 0-68 16</inkml:trace>
  <inkml:trace contextRef="#ctx0" brushRef="#br0" timeOffset="3740.04">6729 9381 1373 0,'-15'12'544'0,"10"-12"-378"0,-1 2-116 0,5-2-7 0,0 0-2 16,1-4 1-16,2 1 1 0,1 1-25 0,2-3-9 0,4 0-5 15,-4 1-21-15,1-1-18 0,2 1-25 0,0-2-28 16,2 3-121-16,0 3 157 0,-1-1-109 0,-1 3-52 16</inkml:trace>
  <inkml:trace contextRef="#ctx0" brushRef="#br0" timeOffset="3924.98">6730 9715 1123 0,'-5'-4'507'0,"-2"0"-283"16,0 1-136-16,6-1 43 0,-1 0-39 0,0-1-9 16,2 2-14-16,-2 2-15 0,0 0-19 0,2 1-14 15,0 0-9-15,0 0-6 0,4 0-29 0,1 0-76 16,2 2-47-16,1-2-90 0,2 0 174 0,5 2-167 15,-3-1-92-15</inkml:trace>
  <inkml:trace contextRef="#ctx0" brushRef="#br0" timeOffset="4011.79">6855 9773 1112 0,'-6'10'559'0,"-2"0"-350"0,-1 4-150 0,4-10 59 15,1-2-94-15,1-2-6 0,1 1-105 0,2 0-108 16,-1-1 169-16,3 0-120 0,4-4-109 0</inkml:trace>
  <inkml:trace contextRef="#ctx0" brushRef="#br0" timeOffset="4932.08">6724 9757 368 0,'4'-10'348'0,"-4"-4"-86"0,5 0-119 0,-2 0 101 16,0 0-46-16,-1 0-29 0,-1-1-10 16,1-2-15-16,-1 2-8 0,-1 0-21 0,-1 0-11 0,-4 3-11 15,1-2-12-15,-5 2-26 0,0 3-9 0,0 4-5 16,-5-3-8-16,-1 5-18 0,-1 2-5 15,1 1-6-15,-4 4-3 0,5 1-3 0,-4 5-1 0,-4 3-3 16,5 4 2-16,1-3-2 0,1 4 2 0,0 0 1 0,-1 2 2 16,3 0-1-16,-3 0 0 0,8-1 0 0,-5-2 2 15,1 3-1-15,1-2 1 0,1-4 0 0,0-1 0 16,2 2 0-16,-1-6 1 0,0-1 3 0,1-3-1 16,1 0 2-16,1-5-1 0,-2 2 3 15,3-2 2-15,-2 0 2 0,2 0-3 0,-1-1 1 16,3-1-1-16,1 0 0 0,-2 0-1 0,4 0-3 0,0 1-5 15,3 0-1-15,0-1-1 0,0 1-2 16,2 0-1-16,2 0-2 0,9 1-1 0,-4 0 0 16,2-4 4-16,6 4-2 0,5-2 2 0,12-2-2 15,12-2 1-15,-5 1 1 0,6-2 0 0,11 2 0 16,0-1 2-16,8 2-1 0,10-4 0 0,-2 3 2 16,2 2-1-16,6 0 2 0,-3-1 0 0,11-3 1 15,-2 1 1-15,-3 3-1 0,-3 0 1 0,2-3 1 16,3 0 3-16,-5-2-1 0,1 3 1 0,-11-1 3 15,2-2 0-15,-12 3 0 0,2-2 1 0,-13 2 0 0,-13 2 0 16,4 2 7-16,-2-1 4 0,-11 1 0 0,-3 1 5 16,-6 0 6-16,-3 2 11 0,-10 3 4 0,4-2 3 15,-9 2-5-15,-3 1 1 0,-4-1-2 0,-2 1-5 16,1 1-4-16,-1-2-13 0,0 2-6 0,0-3-4 16,-1 1-1-16,1-2-8 0,2-1 0 0,-2-2-2 15,1 1 0-15,2 0-1 0,-1-1 1 16,2 0-3-16,0 2-1 0,1 0 1 0,-1 2-1 0,1-3-8 15,3 0-8-15,-2 1-35 0,3 1-19 0,-3 0-29 16,1-1-44-16,2-1-57 0,-4 0-103 0,1 5 202 16,-2-4-139-16,-2 0-27 0</inkml:trace>
  <inkml:trace contextRef="#ctx0" brushRef="#br0" timeOffset="6399.65">5502 12289 553 0,'-4'5'334'0,"0"1"-159"0,2-2-106 0,0-2 92 16,0 2-95-16,1-4-2 0,1 0-3 0,0-2-7 15,0 2-6-15,1 0-9 0,2-2-9 0,0 1-19 16,-1 0-1-16,3-2-5 0,0 1-1 0,0 1 0 16,0-3-1-16,-1 3 0 0,1-1 1 0,0 1-3 15,0 1 0-15,-1-1-1 0,-2 0 0 0,2 0-1 16,-1-2 1-16,-2 1 0 0,0-2 0 0,0-1 5 15,-2-2-2-15,-2-2 2 0,1 3 3 0,-3-1-1 16,1-2 0-16,-1-1 3 0,-1 2 10 0,-1 4 4 16,1-2 3-16,1 3-1 0,-1 2-1 15,1-1 1-15,0 3-4 0,0 2 0 0,2 1-15 16,0 2-4-16,-1 2-2 0,1 0 0 0,2 1-1 16,-1 1 0-16,1 0-2 0,-2 0 1 0,1 0 0 15,1-1 3-15,-1-1-2 0,1 0 2 0,-1 0 1 16,-2 0 0-16,1-2 1 0,0 0-2 0,-1 2 2 15,0-4 1-15,0-1 0 0,-1 1-3 0,1-2-1 0,-4-2 2 0,1 0-1 16,1 0 1-16,-1-1-3 0,1 0 0 0,-2-2-1 16,1 0 0-16,2 1 0 0,-1 0 1 0,2 1-2 15,-2 0 1-15,2-3 0 0,-1 2 1 16,5 2-2-16,-4-1 1 0,2 0 1 0,0-1-2 16,-1 2 2-16,1-4-1 0,1 3 0 0,0-2-2 15,-3-2 3-15,1 1 0 0,1 1 0 0,-1-1-1 16,2 0 0-16,0 1 8 0,-1 1 5 0,-5-1 4 15,6 2 2-15,-4 1 8 0,0-1 2 0,3 0 0 16,2 1-1-16,-4 0-8 0,7 2-4 0,2 2-7 16,-2-2-2-16,7 2-6 0,0 1-4 0,3 1 1 0,-2 3 2 15,9 4-2-15,-2-2 1 0,3 2 2 0,3 3 1 16,-2-1-1-16,5 2 3 0,-1-2-2 0,4 4 1 16,0-2 4-16,-1-1-1 0,-1-3 4 0,-3 1 3 15,3 0 1-15,-10-6-1 0,1 4-9 0,-9-6-64 16,4 2-45-16,-14-4-78 0,1 2 142 0,-7-4-141 15,-6 0-79-15</inkml:trace>
  <inkml:trace contextRef="#ctx0" brushRef="#br0" timeOffset="6791.79">5534 12542 901 0,'-6'3'420'0,"0"-1"-230"0,1 3 6 0,4 4-67 15,-1 0-12-15,1 1-22 0,3 3-53 0,5 5 23 0,2 2-2 16,7 6-10-16,-3-2-5 0,4-1-14 0,7 2-3 16,-1-1-4-16,6-3-3 0,-2-5-7 0,-1-2-8 15,0-3-2-15,1-8 2 0,-3-3-2 0,-3-6 2 16,-2-1 0-16,-2-8-2 0,0-2 0 0,-4-6-46 15,-1-1-40-15,-5-5-71 0,0 2 118 0,-2 1-108 16,0-3-65-16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2T16:36:4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20999 7460 2453 0,'-4'0'42'16,"-2"-2"52"-16,-6-4-16 16,-6 0-24-16,-2-3-6 15,-4 0-17-15,-2 1-13 16,-5 2-11-16,-2 1-3 0,-4 5-3 16,0 4 0-16,-5 0 4 15,0 4-6-15,-3-5 6 16,3-1-1-16,-6-3 0 15,0-6 4-15,3-8-5 16,-1-2 5-16,11-4-1 16,3 1-1-16,4 3 0 15,0 0-5-15,-3 2 6 16,2 1-6-16,-4 0 0 16,-4 0 3-16,-9 4-4 15,-8 2 4-15,-7 1-3 16,2 4-1-16,0-2 0 15,6 3 0-15,2-4 2 16,0-1-2-16,-4 2 0 16,-3 0 1-16,0 3-3 0,-3 3 1 15,8 3 1-15,3 5-4 16,5 3 1-16,2-3 0 16,0-1-1-16,0-4 5 15,-2-1 1-15,-5-1-2 16,1 0 4-16,1-1-4 15,1 4-1-15,6 0 2 16,2 5-1-16,-1 1-1 16,-4-5-2-16,3 4 1 0,-4-4 0 15,0-2-4-15,2 5 5 16,-3-1-3-16,4 2 4 16,4 1 2-16,6-2-2 15,4-2 4-15,2-2-6 16,2-5 0-16,2 0 2 15,-2 0-4-15,1-3 5 16,-7 2-1-16,-1-2 4 16,-6-1-2-16,-8-1-1 15,4 2 4-15,-4 1-5 16,9 1 0-16,4 1-3 16,3 2 0-16,5-1-1 15,0 1 4-15,1-1 2 16,3 0-5-16,-4 0 4 15,-3 1-2-15,0-1-3 16,-2-1 6-16,-6 1-3 0,-2 1 3 16,-3 2-1-16,-1 2-2 15,4 0 3-15,3 2-4 16,3-3 4-16,2 0 3 16,2-2-2-16,2-1 2 15,3 0-3-15,4-2-1 0,-4 1-3 16,1 2 2-16,-4-3-3 15,2 1 0-15,-3-1 3 16,1 1-1-16,-2 0 4 16,-5-1-5-16,8 0 4 15,0 0-7-15,4 3-3 16,5 4 2-16,-2 5-6 16,4 4 1-16,1 4-2 15,1 1 3-15,2 3 3 16,-3-1-1-16,2 4 9 15,-1-1-5-15,0-1 2 16,3 2 2-16,0-1-5 16,2-1 5-16,4-3-1 15,-2-1-5-15,2-2 3 16,2-1-3-16,0 1 1 16,2-2 5-16,-1-1 2 0,-1 3 0 15,0-4 3-15,0-3 6 16,2 0-1-16,-2-5 4 15,0-2-3-15,1 1-3 16,0-2-6-16,2 4 2 16,4 0-4-16,-1-1-2 15,6 1 2-15,1-2-6 16,1 0 1-16,1 1 2 0,3-2 0 16,3 3 4-16,5-2 2 15,7 1-1-15,11-1 3 16,3-1-4-16,1 1 2 15,-4-1-2-15,-6 2 4 16,-4 0 1-16,-1-3-6 16,1 0 5-16,-1-2-6 15,3-2 1-15,6-6-2 16,3-2-3-16,9-5 2 16,4 0 1-16,1-3 6 15,-3 1-3-15,-2-1 2 16,-3-1 3-16,0 5-6 15,2 3 7-15,1 7-2 16,-2 5-5-16,-3 4 0 16,-3 0-1-16,-5 4 2 0,1-3-1 15,-2 1 3-15,2-2-3 16,7-5-1-16,5 0 4 16,6-6-5-16,2-4 4 15,-1 2-1-15,-6-1-1 16,-8 2 1-16,-2 2-1 15,-2 0 2-15,2 3-2 16,7 3 4-16,5 2-4 0,-2 3 1 16,0-3 3-1,-9-4-4-15,-3-1 6 0,2-5-5 16,1 0 0-16,5-5-5 16,5-2 2-16,-1 5 3 15,2 1-2-15,-6 4 5 16,-6 4-3-16,-5 0-1 15,-5 0 1-15,-1-2-1 16,-1 0 3-16,0-2-1 16,1 0-3-16,7-1 3 15,3 0-3-15,5-1 4 16,-3-1-2-16,-6-4-1 16,-2 3 4-16,-8-2-3 15,0 3 1-15,-7 5-2 16,-3 2 2-16,-4 4-2 15,-1 3-1-15,-2 0 1 16,0 0 1-16,-1 0 4 16,2-1-5-16,2 0 7 0,2-1-6 15,4-4-3-15,1-3 5 16,8 0-6-16,1-1 3 16,-3-3 3-16,2 0-3 15,-7 4 2-15,-4 2-1 16,-3 3 2-16,-4 0-3 0,3 2-1 15,-1 4 1-15,4 1-1 16,3-2 3-16,1-1-1 16,1-4-2-16,4-4 0 15,3-1-2-15,5-5 1 16,7-1 0-16,7-1 6 16,-2-1-1-16,0 4 1 15,-9-1 3-15,-8 5-6 16,-3 2 2-16,-4 4-1 15,0 3-2-15,-1 2 1 16,-1 0-1-16,2 2 1 16,-1 0 0-16,3-2 2 15,4-2-3-15,7-3 1 16,5-6 5-16,2-4-4 16,2-1 6-16,0-5-1 15,-3 1-3-15,0 0 5 0,-2 0-8 16,-4 3 3-16,-2 1-2 15,2 5 2-15,1 3-1 16,0 3-2-16,2 0 2 16,-2-2-1-16,1-1 0 15,-3-1-1-15,-1-2-1 16,0-6 0-16,-2-1 1 16,0-3 2-16,0-2 1 0,2 0-1 15,0-1-2-15,5 1-1 16,0 2 1-16,-6 1-2 15,1 3 4-15,-7 1-1 16,-6 2 0-16,-2 1 5 16,-6 2-7-16,1 0 4 15,3-1-4-15,-1-1 0 16,0 1 5-16,-1-4-1 16,1-1 9-16,1-1 4 15,1-4 0-15,0-2 1 16,1 0-6-16,0 0-3 15,-1 2 0-15,-3-1 1 16,-1 3 0-16,-6-2 5 16,-4-2-1-16,-5 1-3 15,-4-4 1-15,-6 1-4 0,0-2-1 16,-2-2-3-16,1 1-1 16,-1-1 0-16,-1 4-3 15,-1 2 5-15,-4 0-2 16,-3 3-4-16,-2 0 4 15,-5 3-3-15,-2 1 0 16,0 1 0-16,-3 1-3 16,0 1 3-16,1-1 0 15,-1 0 2-15,-2-3-2 16,3-2 1-16,1 0 2 0,4 0-3 16,5-1 0-16,-2 1 0 15,1 3 0-15,2-2 0 16,-1 1-1-16,1 1 1 15,-1-4-2-15,2 4 5 16,0 1-4-16,-2 0 1 16,2 4-2-16,-2-2-2 15,2 2 4-15,-2 0-3 16,-3-2 2-16,-7-1 0 16,-1-1 1-16,-3 0 2 15,2 2-2-15,-1 1 3 16,1 0-3-16,-1 0 0 15,0 2 2-15,0-1-6 16,-1 2 3-16,0-1-2 16,-2 2-1-16,0-2 4 0,0 0-1 15,0-2-1-15,0 4 2 16,1-1 0-16,2 3 0 16,5 2 2-16,0-3-1 15,2 0 2-15,1-3 1 16,5-2-3-16,1 0 0 0,1-4 1 15,0 1 3-15,-1-1-3 16,-2 1 2-16,-8 3 5 16,-2 3-5-16,-3 3 4 15,-1 2-1-15,9-1-8 16,5-2-10-16,16-5-132 16,8-8-138-16,20-7 157 15</inkml:trace>
  <inkml:trace contextRef="#ctx0" brushRef="#br0" timeOffset="9808.09">10536 3314 674 0,'0'-8'352'0,"1"-2"-155"0,0 3-91 0,-1-1 43 16,2 0-20-16,-2 3-9 0,0-2-10 0,0 4-15 15,-3-4-12-15,1 6-28 0,-1-1-8 0,0 2-9 16,-1 0-1-16,0-1-16 0,3 4-4 0,-3-1-3 15,3 3-3-15,-1 0-6 0,2 1 0 0,-1-1-3 0,1 4-1 16,1 1 0-16,-1-2 0 0,2 3 0 0,2 0-1 16,-2 0 0-16,2 2 0 0,1-2 2 0,0 0-2 15,0 1 2-15,1-3-1 0,1-1 1 0,1-4 4 16,-2 0 1-16,2-1 2 0,0-3 3 0,-1-4 6 16,2 1 1-16,-1-4 0 0,0 1 1 0,-1-4-4 15,0 1 2-15,-2-1-3 0,2 0-2 0,-3 2-6 16,1 0-1-16,-2 2-1 0,2-2-2 0,-3 5 1 15,-1 2-4-15,2 1 0 0,0 2 1 0,0 3-3 16,0 0 1-16,0 5 1 0,4 0 0 16,1 4-1-16,-1-2 1 0,5-1 1 0,5 0 0 15,-3 1 0-15,6-6 1 0,1-3 1 0,1-3 3 16,0 0 4-16,0-6 3 0,-4-2 3 0,-3-4 6 0,3-2 4 16,-6-3 1-16,1 1 3 0,-5-3 0 0,1 0-3 15,-6-1-3-15,4 0-2 0,-5 3-6 16,-1-2-2-16,-1 6-3 0,0-2-4 0,-2 3-3 15,0 5 0-15,-1 0-3 0,0 1 0 0,1 4-3 0,-1 2-1 0,-1 2-14 16,1 0-8-16,1 1-12 0,0 1-17 16,-1 0-24-16,3 0-118 0,2-3-133 0,-1 2 240 15,7 0-158-15,1-2-133 0</inkml:trace>
  <inkml:trace contextRef="#ctx0" brushRef="#br0" timeOffset="10250.67">11084 3187 800 0,'1'-4'420'0,"-1"-2"-191"0,0 1-118 0,0 5 54 16,1-4-28-16,2 4-10 0,0-2-6 0,0 1-31 15,-1-1-19-15,5-3-14 0,-1 2-11 0,0-1-14 16,2-1-5-16,0-2-3 0,1 2-5 16,-1 0-7-16,4-1-5 0,-2-2 1 0,-1 1 0 0,1 0-3 15,-2 1 1-15,-2 0-1 0,3-1 3 16,-6 2 0-16,3-3 2 0,-6 6-2 0,5 0 2 0,-2 1 2 16,0 1-2-16,-3 0 2 0,0 2-1 15,0 1 1-15,0 2-2 0,3-3-2 0,-3 4 3 0,0-1-2 16,5 7 0-16,1-1-2 0,-1 2 1 15,0 0-1-15,0 6 0 0,-2-2-1 0,2-2-2 0,-3 1 1 16,3-3-1-16,-4 1 1 0,1-4-1 16,3-1 1-16,-5-3-1 0,3 2 0 0,0-2 0 0,-4-5-3 0,-2-1 1 15,1 0-2-15,-2 0-5 0,-1-2-5 0,2-2-7 16,-7-1-23-16,2-1-15 0,0 1-11 0,2 1-15 16,-2 2-44-16,0-4-19 0,1 2-24 0,-1 2-32 15,3 2 128-15,-1 0-82 0,-1 0-13 16</inkml:trace>
  <inkml:trace contextRef="#ctx0" brushRef="#br0" timeOffset="10545.39">11102 3321 428 0,'-5'2'284'0,"0"-1"-88"16,-1 2-91-16,3 0 40 0,0-1-8 0,-1-1-9 0,2 0 7 16,0 1-12-16,-1 0-2 0,2 1-28 0,3-1 12 15,0-1-3-15,4-1-4 0,-1 0-4 0,5 0-10 16,1 0-3-16,3 0-9 0,2-4 0 0,4 1-9 15,-2 2-3-15,10-3-5 0,-4 0-2 0,-1-1-11 16,4 0-5-16,-5 2-2 0,4-1-5 0,-4 1-9 16,-3 0-1-16,0-1-5 0,-2 1-2 0,1 1-6 15,-2-1 2-15,-1 1-1 0,-3 0 0 0,0 0 0 16,-4 0-2-16,2 0 6 0,-1-1-1 0,-2-1 0 16,-1 0 0-16,-2 1 0 0,2-3 0 0,-1 0-3 15,0-1 0-15,-2 4-5 0,0-3-1 0,1 2 1 16,0-1-3-16,-2 0-1 0,0 4-21 0,-2 0-11 15,0-2-21-15,0 2-22 0,-2 1-102 16,0 1-73-16,-1 5 175 0,2 1-137 0,-3 2-88 0</inkml:trace>
  <inkml:trace contextRef="#ctx0" brushRef="#br0" timeOffset="11538.39">11624 3274 296 0,'6'0'214'0,"2"2"-59"0,-5 2-75 15,0-1 44-15,0 3-36 0,2-1-8 0,0 1-3 16,0 2-41-16,-2 0-29 0,-4 1-31 15,2-1-46-15,0-1-57 0,-1 3 95 0,0-3-85 0,-2 1-82 16</inkml:trace>
  <inkml:trace contextRef="#ctx0" brushRef="#br0" timeOffset="11707.17">11749 3492 1011 0,'-6'16'628'15,"-7"-2"-296"-15,0-3-203 0,1 0 179 0,1-2-237 0,-1-1-1 16,4 3 0-16,1-3 15 0,0-3-60 16,4 1-10-16,3-1-12 0,0-2-44 0,5 0-36 15,-1-1-37-15,2-2-51 0,4 0 95 0,1-3-77 16,2-1-37-16</inkml:trace>
  <inkml:trace contextRef="#ctx0" brushRef="#br0" timeOffset="11826.44">11610 4026 1467 0,'-6'14'510'0,"4"-1"-494"15,-1 0-58-15,-3-11-44 0,11-2-44 0,1-3-70 16,2-4 137-16,-2-6-22 0,1 2-25 0</inkml:trace>
  <inkml:trace contextRef="#ctx0" brushRef="#br0" timeOffset="31481.28">17251 7400 554 0,'4'-4'327'0,"-5"4"-133"16,1 4-90-16,-4 0 58 0,-2 1-25 0,-3 0-25 0,3 0-8 15,-2 2 6-15,-1 1-9 0,-2-2-25 0,4 1-11 16,-1 0-5-16,3-1-4 0,-2 0-4 0,-1-1-6 16,2-3-13-16,3 1-5 0,1-1-1 0,0-2-4 15,3 0-2-15,-1-4-6 0,3 2-5 0,2-2 0 16,0-1-2-16,2-3-2 0,0 0-2 16,1-3 3-16,2 0 0 0,-1-1 4 0,0 0 3 15,0-3 0-15,3 1-1 0,-4 0 3 0,2 0 4 16,-1-3-2-16,-1 0 0 0,0 3 0 0,-3-4 2 15,0 2-3-15,0-1 3 0,-2 2-3 0,1 2-3 0,-4-4 1 16,3 2-1-16,-2-1-6 0,0 3 0 0,0 0-2 16,-1-4 0-16,1 3-1 0,-1-3 0 0,0 3-1 0,-2-5-1 15,1 2 1-15,-1-3-2 0,2 2 3 0,-2-2-3 16,-3 0-1-16,4 2 1 0,-2-1-1 16,0-1-1-16,3 0 1 0,-4-2 0 0,2-1-1 15,-5-1 0-15,5 1 2 0,-3-4-3 0,1 3 1 16,0 0 1-16,-2-2 1 0,0 1-1 0,0 0 2 15,0-1-2-15,-2 0 1 0,-1 0 1 0,0 1 0 16,2 1-2-16,-2 3-1 0,-1-6 1 0,-3-1 0 16,5 6 0-16,-1-1 0 0,0-2 2 0,-1-1-3 15,0-2 0-15,1 0 2 0,1 1-2 0,-1 0 0 16,0-2 2-16,0 0-2 0,2 1-1 0,-2-1 1 16,-2-1 2-16,2 1-1 0,0 2 0 0,-1-1 1 15,-1-1 0-15,-1 1 1 0,-1 0 0 0,-1 1 1 16,1-1-2-16,0 4 2 0,0-1-3 0,-1 2 1 15,-1-1 0-15,-1 1-2 0,0 1 1 0,3-1-1 16,-3 1 1-16,1 2-1 0,0-2 0 0,2 2 1 0,-1 4-1 16,0-6-1-16,-1 1 1 0,1 3 0 0,-1-1 0 15,0 0 1-15,-3-2 0 0,2 1-1 0,0-1 1 16,3 4 0-16,-3 0 1 0,1-3-2 0,0 3 1 16,2 0 1-16,0 2-2 0,-1-1 1 15,2 1 0-15,-2 1 0 0,1-1-1 0,1 3 1 16,-1-1-1-16,2 1 1 0,-4-1-1 0,2 0 2 15,-1 2 0-15,2 0-2 0,-2-4 1 0,0 2 0 16,1 2 1-16,-3-1-2 0,5 2 1 0,-3-2-1 0,0-1 1 16,-3 1 2-16,4 3-3 0,-2-1 0 0,-2-1 0 0,2-1 1 15,-2 1 0-15,1 2-1 0,3 2-1 0,0-4 0 16,0 2 1-16,2 0 0 0,-1 0-3 0,3-1 1 16,-1 1 1-16,1-3 1 0,-1 0 0 0,2 1-1 15,-2 0 1-15,1-3 0 0,2 2 0 16,-2 1 1-16,1-1-1 0,1 2-1 0,-1 0 1 15,0 1 0-15,2 1 0 0,-3-2 0 0,0 3 1 16,0 1 0-16,1-1-1 0,-2-1 0 0,2 2 2 16,0-1 0-16,-1 0-2 0,0 3 0 0,2-3 0 15,0 2-1-15,1 1 1 0,0 2 0 0,-2-3-2 16,4-1 1-16,0 3 1 0,-1 0 0 0,0-3 0 16,-2 1-1-16,2-2 0 0,0 4 1 0,0-1-2 15,-2 1 1-15,2 0 0 0,-2-1-1 0,5 3 1 16,-4 0 1-16,1 0 0 0,-5-1 0 0,4 2 0 15,0-1 1-15,-3 1 0 0,-1-2-1 0,-7 2 1 16,9-1-1-16,-5 1 0 0,5-2 2 0,-7 2-1 16,3 0 1-16,-2-1-2 0,3 1 1 0,1 0 1 0,-2 0-1 15,-1-1 0-15,-1 1-1 0,3 0 1 0,0 1-1 16,-1 0 0-16,-2 1 0 0,1-1 0 0,-2 1 1 16,3-2 0-16,0 2-1 0,-1 1 0 0,1 1 0 15,-2 0 1-15,3 1-1 0,-1-1 0 0,1 1 0 16,0 2 0-16,0-1 1 0,0-1-1 0,0 1 2 15,0-2 0-15,1 1 2 0,1 2 2 0,1 0-2 16,-5-3 1-16,3 3-1 0,2-2 3 0,-1 0 0 16,0 1-3-16,2-2 0 0,2-2 0 15,2-2-2-15,-2 1 0 0,3 0-1 0,2-1 0 0,0 0-3 16,1-2 0-16,-1 1 0 0,3 0-4 0,5-1-9 0,-2-1-47 16,-1-1-35-16,3 2-38 0,-4-4-54 0,7 1 127 15,-3-3-106-15,-2 0-38 0</inkml:trace>
  <inkml:trace contextRef="#ctx0" brushRef="#br0" timeOffset="31913.21">15462 4560 624 0,'-9'2'366'16,"1"2"-168"-16,-2-3-108 0,3 3 82 0,1 0-93 15,-1 3-4-15,-3 2 2 0,2-2 0 0,-1 1-4 16,-1-1-34-16,2 2-7 0,-3 3-10 0,2-4-2 15,1 1-4-15,1 1 3 0,-2 3 4 0,1-2 3 16,0 4 3-16,0-2 8 0,1 1 3 0,0 2 2 16,-1-3 3-16,0 2 1 0,1 0 2 0,2-1 0 15,1 1 0-15,0 0 7 0,0-1 1 0,3 2 0 16,0 0-1-16,1 1-2 0,0-2-2 0,4 2-3 16,-1-4-2-16,2 1-11 0,5 0-5 0,2 0-3 15,-1-2 0-15,3-1-13 0,2-2-1 0,2-3-4 0,2 2-2 16,2-8-5-16,0 2-7 0,-3-2-25 0,4-8-116 15,-2 1-105-15,-1-6 196 0,4-11-140 0,-3-2-125 16</inkml:trace>
  <inkml:trace contextRef="#ctx0" brushRef="#br0" timeOffset="32767.49">15708 4313 999 0,'-4'-2'435'0,"1"-1"-258"15,0 2-99-15,-2 3 18 0,2 2 2 0,-2 1-2 16,1 4-2-16,3 6-32 0,-3-2-12 0,4 6-13 16,-2 1-10-16,4 6-17 0,-2-3-1 0,3 5-3 15,2 0 0-15,0-2-4 0,0 2 0 0,3-5-1 16,-1-1 1-16,-2-3-1 0,3-9-2 0,0-1-1 15,-3 0-3-15,2-6 4 0,-3-3 1 0,-1-3 3 0,1-5 6 16,-4-9 4-16,1 5 4 0,-1-4 1 0,-2-6 5 16,-1-2-3-16,0-2-1 0,0 1-3 0,1-1-6 15,-2 1-4-15,2 1-1 0,0-2 0 0,2 8-4 16,0-2-1-16,0 2 0 0,2 6-1 0,1 3 2 16,0-2 2-16,-2 11 0 0,3-1-1 0,1 2 0 15,-2 2 3-15,1 7 0 0,0-2 0 16,2 5 0-16,2 3 1 0,1 0-2 0,-2 3 2 15,2-2 0-15,1 0-3 0,3 0 2 0,0 0-2 16,-2-3-1-16,1-2-1 0,-1-6 2 0,1 0 0 16,-2-6 1-16,2 0 2 0,-3-3 2 0,1-7 2 15,0 0 2-15,-2-2 1 0,0-4-1 0,1-3 3 16,-1-2-3-16,-3-2 0 0,1 1-2 0,-3 0-1 16,1-2 1-16,0 6-4 0,-2-3 2 0,-2 3-2 15,0 1 3-15,0 5-1 0,0 0 1 0,-1 3 6 16,-3 2-1-16,2 4 1 0,0 3 2 0,-1 3 6 15,-1 5 3-15,3 9 1 0,-3-5 2 0,2 3-5 0,-4 8-2 16,2 7 6-16,-1-1 0 0,4-1-9 0,-4 2-2 16,1 1-2-16,4 3-4 0,4-4-1 0,-3 2-1 15,9-11-8-15,0-3 1 0,4 0-1 0,3-10-2 16,0-6-1-16,3-5-1 0,1-3-3 0,-2-8-8 16,-2-4-9-16,1-4-39 0,0-1-21 0,-5-3-29 15,0-1-34-15,-4-1-140 0,2 0 200 0,-7 7-132 16,1-3-59-16</inkml:trace>
  <inkml:trace contextRef="#ctx0" brushRef="#br0" timeOffset="33013.01">16148 4241 963 0,'-5'-3'459'15,"-2"1"-241"-15,4-3-114 0,-2 1 58 0,0 0-46 16,1 1-2-16,3-1-12 0,-2 0-12 0,1 0-23 15,2 2-11-15,1 2-8 0,0 0-8 0,2 1-9 16,1 3-1-16,2 4 2 0,-1-1-4 16,3 1-6-16,-1 2-4 0,2 2-3 0,3 4-5 0,3 3-2 15,-1-3-1-15,2-1-6 0,1 2 3 16,2 2-3-16,3-1 0 0,0-4-6 0,-2-1-30 16,-1-1-15-16,-1-1-19 0,-2-1-20 0,0-3-67 15,-2-2-33-15,-3-4-49 0,0 2-76 0,-3-4 207 16,3-1-134-16,-3-9-30 0</inkml:trace>
  <inkml:trace contextRef="#ctx0" brushRef="#br0" timeOffset="33149.83">16348 4167 876 0,'-11'-12'491'0,"3"10"-243"0,-1-4-132 16,3 7 28-16,-3 2 7 0,1 1-6 0,-3 4-18 16,1 5-22-16,3 4-39 0,-2-3-10 0,1 6-7 15,0 1-8-15,5 7-18 0,-2-2-2 0,1 1-4 16,2 1-3-16,2 0-17 0,-2 1-21 0,3-7-33 15,2 0-40-15,3-6-204 0,1-3 237 0,3-9-143 16,-2 0-107-16</inkml:trace>
  <inkml:trace contextRef="#ctx0" brushRef="#br0" timeOffset="33511.99">16500 3850 1010 0,'-8'0'477'0,"0"0"-256"0,1 3-112 16,4-1 65-16,0 4-72 0,1 0-5 0,2-1-3 16,-1 6-12-16,2 4-15 0,0 2-17 0,3 0-27 15,0 4-9-15,2 4-5 0,0 7-3 16,2 7-2-16,1-1 0 0,-3-1-3 0,1 5-15 16,0 0-19-16,-1 1-10 0,0-3-17 0,-2-5-50 15,-1 0-15-15,1-5-14 0,-2-5-10 0,-1-7-7 16,1 0 7-16,-2-8 4 0,0-7 13 0,-1-6 53 15,1 1 20-15,-3-14 17 0,-2 0 16 0,0-2 39 16,-1-3 24-16,-2-3 15 0,-1-1 13 0,-2 1 21 16,-2-2 0-16,-1 2 2 0,2 0 0 0,-1 3-11 0,-5 5-7 15,5-1 15-15,0 2 2 0,2 5-15 0,1 3 5 16,2 4 0-16,-2 3 3 0,9 5-4 0,-1 1-3 16,2 3-26-16,1 2-12 0,3 0-12 0,3 0-9 15,5-1-8-15,8-4-7 0,-2 1-1 0,9-3-5 16,1-4-15-16,7-5-49 0,0-2-30 0,4-6-52 15,3-1-129-15,5-4 205 0,-2-1-144 0,4-6-56 16</inkml:trace>
  <inkml:trace contextRef="#ctx0" brushRef="#br0" timeOffset="33789.76">16865 3982 1301 0,'-17'11'519'16,"1"-1"-320"-16,7-6-109 0,-2 5 7 0,6-7-6 16,1 2 2-16,8-4-14 0,0 0-18 0,-2-5-34 15,8-1-13-15,2-5-9 0,0 0-5 0,2 0 0 16,2-3 1-16,4-2-1 0,-2-1 2 0,-1 3 1 16,3 1-1-16,-1 1-1 0,1-2-1 15,-3 2 2-15,1 0-1 0,-6 4 2 0,2-2-3 16,1 3-3-16,-5 1-9 0,0 2-8 0,-3-2-27 15,1 2-15-15,-1 1-15 0,-2 0-17 0,-2 2-45 16,1-2-20-16,-3 3-35 0,1-2-58 0,-2 2 167 16,0 1-101-16,0 2-23 0</inkml:trace>
  <inkml:trace contextRef="#ctx0" brushRef="#br0" timeOffset="34121.97">17059 3883 636 0,'-7'4'363'16,"2"-3"-171"-16,1 0-84 0,-3 3 77 0,1-4-56 15,1 1-7-15,3 0-2 0,-3-1-7 0,3 2-4 16,0-1-5-16,0 3-9 0,1-2-5 0,1 5-6 16,0 1-3-16,-2 2-12 0,1 0-5 0,1 8-9 15,1-1-6-15,2 2-17 0,-2 3-5 0,1 3-5 16,1 2-2-16,2-1-10 0,-1 3-3 0,2 0-2 16,-2-5-1-16,3 1 0 0,-5-7-4 0,3 0 2 15,-1 4 1-15,-1-7-3 0,-1-2 2 0,-1-4 1 0,-1 2 1 16,-2-4 1-16,1 2 1 0,-3-5 0 0,-4-4 0 15,0-1 1-15,-1-1 0 0,-1-4-1 0,-4-2 1 16,1 2 0-16,-3-4 0 0,1 1-1 0,2 0-1 16,-2-3 0-16,4 4-1 0,-2 1-1 0,1 0-1 15,1 0-2-15,8 7-3 0,-4-3-3 0,3 2-31 16,3 1-19-16,-2 1-21 0,3 1-27 0,6 1-92 16,-3-2-53-16,7 0-109 0,-1-1 228 0,0 2-151 15,7-2-64-15</inkml:trace>
  <inkml:trace contextRef="#ctx0" brushRef="#br0" timeOffset="34384.55">17268 4054 1225 0,'5'-7'530'0,"-6"0"-322"16,-4 1-118-16,-1 2 59 0,1 2-58 0,-5-1-4 16,5 3-2-16,-1 1-10 0,1 0-11 0,-3 6-16 15,2-2-8-15,3 2-6 0,-4 1-6 0,3-2-4 0,2 7 2 0,-2 4 3 16,0-2-3-16,3 0-5 0,-2 2-1 15,1-1-4-15,2 1 2 0,4 0-5 0,-3 1-1 0,7-7-3 16,0-4 1-16,2 2 2 0,2-4 0 0,2-3-1 16,0-3-2-16,0-3 0 0,-2-2 0 15,0-2-1-15,0-1-2 0,-1 0 2 0,-5 0-4 16,0-4 0-16,0 5 0 0,0-1 0 0,0 2-1 16,-6-2 2-16,1 4-2 0,0 2-1 0,-1-3 1 15,-4 2-3-15,-1-1-5 0,2 1-8 0,-7-3-30 16,7 2-21-16,-6-3-24 0,3 0-30 0,2 1-37 0,2-1 96 15,2-3-77-15,-4 0-12 0</inkml:trace>
  <inkml:trace contextRef="#ctx0" brushRef="#br0" timeOffset="34867.87">17475 3756 928 0,'-7'-7'460'0,"3"3"-267"16,-2-2-107-16,6 4 17 0,-1 0-5 0,1 0 2 16,0-1 1-16,0-1-5 0,2 4-30 0,2 0-3 15,-1 0-6-15,0 4-5 0,0 2-9 0,1 1 0 16,-1 3-3-16,-1 4-6 0,0 5-11 0,2-4-4 16,-3 12-5-16,0-3-3 0,-1 3-3 15,1 3-3-15,-1 1 0 0,0 1-1 0,0-3-2 16,0 0 1-16,0-4 1 0,-1 0-1 0,1-4-2 0,1-6 2 0,-1 0 10 15,0-3 5-15,1-2 1 0,-1-4 2 0,0-1 2 16,1-3 8-16,-1-5 0 0,0 1 3 0,1-4-10 16,2-5-1-16,-1 0-1 0,0-3-3 0,4-3-4 15,0-2-5-15,2 2-1 0,2-4-3 16,1 1-1-16,2 2 5 0,1 2 2 0,2 0 0 16,1 4 3-16,2 5 3 0,-1-3 3 0,3 10 0 15,-1 0 2-15,-4 3-4 0,4 1-1 0,-6 12 0 16,2-2-1-16,-3 5-2 0,-3 4-2 0,-1 5-2 15,-3-4-1-15,2 0 0 0,-7 4-1 0,-3-1 3 16,1 2-1-16,-1-5 2 0,-5-1 1 0,-1-4 4 0,-3 3 7 16,-5-12 0-16,1 3 3 0,-1-11-4 0,-4-3 4 15,-4-1-4-15,0-8-4 0,-1 0-3 0,1-4-8 16,2 1-2-16,1-2-3 0,2 2-3 0,5 3-16 16,-4-3-8-16,9 7-16 0,0-2-21 0,2 4-100 15,0-1-72-15,7 4-146 0,1 1 266 0,5 2-237 16,2 0-120-16</inkml:trace>
  <inkml:trace contextRef="#ctx0" brushRef="#br0" timeOffset="36323.32">14797 4770 709 0,'0'-2'347'0,"0"1"-201"15,0 0-79-15,-2-1 37 0,1 3-44 0,0 2 3 0,-3 0 11 16,1 3 2-16,0-2 1 0,-1 2-29 0,-1 4-10 16,-1-2-4-16,0 2-6 0,0 3-4 0,0 2-5 15,-1-1-2-15,1 4-2 0,1-3 1 0,2-1-4 16,-3 1-1-16,6-3-4 0,0-1-2 0,1-6-3 16,0 1 2-16,9-9-4 0,0 0 0 0,4-5 2 15,3-6 2-15,2-7 1 0,1 2 0 0,-1 0-2 16,7-4 0-16,-1 2 2 0,-1-3 0 0,-4 4 0 15,0 3 3-15,-3 6 3 0,-1-2 12 0,-11 10 2 16,3-4 3-16,-7 8 3 0,-3 6 8 0,2 1 3 16,-5 4-2-16,-4 0-2 0,-5 8-5 0,0 0-4 15,-3 2-2-15,1 2-1 0,0 1-9 16,-3 0-1-16,3 0-2 0,3-5-2 0,5-5-4 16,-2 5 0-16,9-13-2 0,-2-1 1 0,7-7-2 15,-1 1 3-15,10-13-2 0,-1 0 1 0,4-7-1 16,5-8 1-16,-1-2-1 0,2 0-1 0,-3 1 1 0,-1 4-4 15,1-3 2-15,-3 0-1 0,0 5 0 0,-5 6-1 0,-1 1 2 16,-1 3 1-16,-3 5-1 0,1-3 3 0,-5 11 1 16,0 4 3-16,-2 1 3 0,-1 6 1 0,-3 6 2 15,-3 7 2-15,-3 1-1 0,-3 6-2 16,0 3-1-16,-3 3-3 0,1-1-3 0,3-2-2 16,0 0 1-16,2-5-3 0,0 2-1 0,5-16-3 15,-1 1 0-15,5-8 3 0,-2-5-3 0,8-5 1 16,-2-6-3-16,2-8 0 0,4-4 1 0,-1-7 0 15,1 3 1-15,1-2-2 0,-6 0-7 0,1-2-18 16,2 1-12-16,-1 7-15 0,-2 4-21 0,1 1-22 0,-4 2-92 16,1 7-71-16,1-2 174 0,3 8-117 0,-7 0-85 15</inkml:trace>
  <inkml:trace contextRef="#ctx0" brushRef="#br0" timeOffset="36760.58">15047 4576 547 0,'-2'-5'337'0,"2"-1"-119"0,-1 1-105 15,1 1 61-15,1 0-3 0,2 1 2 16,2-2-7-16,-5 3-38 0,2 1-12 0,1 2-10 16,1-1-6-16,-3 0-26 0,-4 4-9 0,2 3 1 15,-2 1-9-15,3 2-16 0,-3 1-5 0,-3 0-5 0,2 5-3 16,0 2-7-16,1-2-1 0,-2 0-10 0,-1 4-2 16,1-3-2-16,-1 2-1 0,-3-3 0 0,4-2-4 15,0 2 0-15,2-2-10 0,2-6-16 0,1-1-64 16,-1 1-35-16,3-9-43 0,5 2-57 0,3-3 145 15,-5-1-127-15,12-4-33 0</inkml:trace>
  <inkml:trace contextRef="#ctx0" brushRef="#br0" timeOffset="37151.93">15211 4484 907 0,'-4'-3'380'0,"3"3"-197"0,0 0-95 16,-4 0 59-16,2 1-18 0,0 1 1 0,1-2-19 16,-3 0-8-16,2 4-12 0,0-2-10 0,0 2-6 15,2 1-20-15,-1-4-5 0,1 7-8 0,0-4-4 16,-1 4-12-16,-1-1-3 0,1 0-3 0,0 3-2 15,1 0-4-15,-1 1-4 0,1-1-2 0,0 2-2 16,1 1-2-16,0 0 1 0,1-2 0 16,0 1-1-16,0-3 3 0,1 3 1 0,2 0 1 0,0-2 4 15,-1-3 2-15,3 0-2 0,-1 0 5 16,1-1 0-16,0-1-1 0,0-2-1 0,-1-1-1 0,2-1-1 16,-1-2-1-16,1 0 1 0,-1-1-7 0,1-4 0 15,-1 2-1-15,2-2-2 0,-1-1 0 0,1-1-5 16,-2 0-10-16,0-2-12 0,1 3-15 0,-3 2-73 15,1-2-46-15,-3 2-59 0,-1 1-120 0,-1 4 227 16,0 0-165-16,-3 4-57 0</inkml:trace>
  <inkml:trace contextRef="#ctx0" brushRef="#br0" timeOffset="37402.94">15297 4555 665 0,'4'-6'367'16,"1"0"-158"-16,0-3-105 0,0 3 81 0,0 0-33 15,0-3 0-15,2 2 8 0,0 1-21 0,-1 0-9 16,-3-1-8-16,4 1-8 0,-3 1-30 0,-2 2-10 0,1 5 1 16,-2-2-6-16,-1 1-21 0,0 4-5 0,-1 4-6 15,-3 3-3-15,0 10-5 0,0-3-3 0,-1 4-11 16,0 8-6-16,-1 0-2 0,1 6-3 15,0 1-5-15,3 4-97 0,0 1-72 0,2 1-169 0,0 0 262 16,2-1-223-16,-1-3-138 0</inkml:trace>
  <inkml:trace contextRef="#ctx0" brushRef="#br0" timeOffset="58524.43">10622 11725 847 0,'-4'4'428'0,"1"3"-236"16,-2 2-112-16,2-5 21 0,1 1-16 0,1-2-16 16,-2 2-6-16,3 0-9 0,-1 2-11 0,0 1-28 0,0-2-2 15,1 2-5-15,0 0-3 0,1-1 1 16,-1 6 1-16,0 0 0 0,0 0 1 0,1-1 4 16,3 0 7-16,-1 2 1 0,1-1 4 0,2 1 4 15,0-6 0-15,1 1 0 0,1-6 0 0,-1 1 0 16,2-4-6-16,-1 3 0 0,1-7-3 0,1 0-2 15,0-1-3-15,1-1-1 0,-1-1-2 0,-1-1 0 16,0 2-2-16,-1-1-2 0,0 1 2 16,-3-1 0-16,-1-1-2 0,-3 4 1 0,1-1 3 0,-1 2-1 15,-1 2 0-15,0-1 1 0,-1 2-3 0,-2 3-3 16,0 2-1-16,-1 1-2 0,4 2-2 0,-2 3 0 16,1-2-4-16,1 3 2 0,0 0-1 0,3 1 1 15,1-1 0-15,2 0 0 0,3-2 1 0,-4-2-3 16,4 2 4-16,-1-9 2 0,3 4 0 0,-1-5 5 15,-2 0 4-15,5-2-1 0,-8-3 4 0,4-2 6 16,0-2 0-16,2 0-1 0,-5-2 1 0,1-2-2 0,-6-2-2 16,1-3 4-16,3 1-2 0,-1 0-4 15,-3-3-1-15,-1 5 0 0,0-5 1 0,0 5-1 0,2-3-1 16,-2 7-5-16,0-1 0 0,-1 3 0 16,0-1-3-16,0 6 0 0,1 1-3 0,0 2 1 15,1 2-1-15,0-1-1 0,3 7-6 0,-1-1-9 16,-1 0-11-16,1 0-9 0,-1-1-37 0,0 1-18 15,2-5-24-15,1 2-28 0,-1-4-159 0,2-3 216 16,1-7-128-16,3 2-66 0</inkml:trace>
  <inkml:trace contextRef="#ctx0" brushRef="#br0" timeOffset="59216.07">10986 11703 737 0,'-5'-2'412'0,"2"-1"-177"0,1-2-120 0,2 0 75 15,0-2-24-15,0 0-10 0,3-1-4 0,1-1-27 16,-1 1-12-16,4-3-15 0,-1 3-11 0,1-2-24 16,1 1-9-16,0 1-12 0,-1 1-8 0,1 1-15 15,-1 1-5-15,2 3-1 0,-1 0-3 0,0 1-6 0,1 2 1 16,-1 3-1-16,3 0-1 0,-2 0-2 0,1 2 3 16,-1-1-2-16,2 3-1 0,-2 1 3 0,1 0 0 15,-4-2-1-15,-1 3 1 0,0-1 0 0,-1 2 0 16,-3 2 1-16,0 0 0 0,-2 2-2 0,-3 1 1 15,-1 0-1-15,-3 1 1 0,0 4-1 16,0 0 0-16,-2-1 1 0,-2 1-1 0,1 0 1 0,-1 0 0 16,0 0 0-16,1-2-1 0,-1-2-1 15,1-3 1-15,0-1 0 0,-2-3-2 0,2-1 0 16,0-4-1-16,0 2 1 0,1-3 0 0,3-2-2 0,-3-2-2 16,4 1-2-16,-1-1 2 0,4-1-2 0,1-2-3 0,-1-4 3 15,5-3-1-15,-2 3 4 0,3-3 1 0,2-1 5 16,1-2 4-16,2-1 2 0,0 3 4 0,2-2 2 15,-1 1 5-15,1-1 1 0,1 1 1 16,0 2 0-16,0-1-2 0,0 3-3 0,0-1 1 0,1 5-2 16,0-3-4-16,-1 6-2 0,2 1-3 15,-2 1-1-15,1 2 1 0,-1 5-2 0,0-2 2 16,0 4-1-16,1 1-1 0,-3 3 4 0,0-4 2 16,-2 1 1-16,-1-1-1 0,-2 0 10 0,2 3 1 15,-3-5 0-15,1-1 5 0,-2-2-3 0,1 0 7 16,-2-3-3-16,1 2 3 0,-2-2-8 0,3-2 1 15,-3-2-3-15,2 0-4 0,1-1 1 0,-1 0-8 16,-1 0-2-16,4-2-3 0,-2 2 0 0,-1-1-4 16,0 0-1-16,4 1-3 0,-3 0-14 0,-1 2-68 15,2-1-47-15,-4 2-82 0,1-1 157 0,-2 4-151 16,-5 0-82-16</inkml:trace>
  <inkml:trace contextRef="#ctx0" brushRef="#br0" timeOffset="63805.63">13975 11746 670 0,'8'-2'331'16,"-2"0"-171"-16,4-4-90 0,-4 0 46 0,3-4-35 0,1 2-3 16,12-9 46-16,-14 6-88 15,1 1-5-15,0 0-5 0,-2 1-7 0,-2 1-9 16,-1 2 0-16,4-1-3 0,-5 0 2 0,0 3-2 0,0 0-2 16,-3 2 4-16,2-1 0 0,1 2-1 0,-3 1-1 0,-2 0 0 15,1 0-2-15,-4 1-1 0,2 0 1 0,0 3-4 16,-4 2-1-16,2 1 0 0,-1 3 0 15,2 0 0-15,-1 2-1 0,3 1 1 0,1 0-1 16,1-1-1-16,-1-1 0 0,2 1 0 0,2-4 0 16,-1 0-2-16,4-1 4 0,-4-3-1 0,7-2-1 15,-3-1 3-15,2-1 1 0,2-2 4 0,-2-5 0 16,4 0 4-16,-3-1 2 0,0-4 2 0,1 2 3 16,-1 1-3-16,-1-1 0 0,-1 4-3 0,2 2 0 15,-1 1-2-15,-2 2-2 0,1 2-2 0,-2 6 0 0,0 1 0 16,-3 12 2-16,2-3 1 0,-4 5 0 0,3 5 0 15,-3 0-3-15,0 5-1 0,0-5 1 0,3 0 0 16,0-3-5-16,3-5 0 0,1-7 1 0,7-8-1 16,-2 2 1-16,11-16 0 0,-2-2 0 0,6-9-1 15,-1 2 4-15,6-17-4 0,0 4 3 0,-3-6 0 16,1-1 1-16,-4 1 0 0,-3 2 0 0,-8 3 2 16,-2 2-1-16,1 10-1 0,-6-1 0 0,-2 4 0 15,-4 13 1-15,0 1-1 0,-1 1-2 0,1 6 0 16,-4 5 1-16,-2 5-1 0,1 8 1 0,-3 9-3 15,1-5 0-15,-5 4 0 0,8 6 1 0,-4-1-1 16,2 3 0-16,1-3 0 0,3-6 0 16,2-1-1-16,5-4 0 0,5-4 0 0,-1-11 1 15,3 2 3-15,3-17-1 0,0-1 2 0,5-8-1 16,-2 0 3-16,3-19-2 0,-1 5 0 0,2-5 0 16,3-6 0-16,-2 2-2 0,0 0 0 0,-3 3 2 0,-1 8-2 0,0 2-1 15,0-3 3-15,-4 9-2 0,-5 7 0 16,-2 6-1-16,1 3 0 0,-11 10-1 0,3-2 1 0,-5 12 2 15,-8 9-3-15,6-2 0 0,-9 10 1 16,4-1-1-16,-2 6 1 0,-2 2 1 0,5 0-2 0,0-3 0 16,7-6-1-16,-1 2 1 0,3-6 0 15,7-6 0-15,5-10 3 0,-1 3-1 0,12-19 2 16,-4 1 0-16,0-11 1 0,3 3 2 0,-3-22 0 16,1 6 2-16,-2-6-1 0,-1-6 0 0,-4 2-1 15,0 3 1-15,0 2 1 0,-5 10-3 0,-1-4 3 16,-1 3 2-16,-3 8-2 0,-3 5 0 0,-1 7 1 0,-4 4-2 15,-6 17-2-15,3-7 1 0,-3 16-4 0,-6 8-3 16,3 2 0-16,-3 8-2 0,2-2 1 0,6-2-25 16,-1-2-30-16,5-4 19 0,6-11-137 0,13-8 137 15,-5-1-75-15,14-34-39 0</inkml:trace>
  <inkml:trace contextRef="#ctx0" brushRef="#br0" timeOffset="66498.08">11395 11936 699 0,'-8'6'285'0,"6"-1"-195"0,-1-1-60 0,2 2 6 0,1-2-8 0,0 0 3 15,2 1-3-15,1-2-6 0,-2 0-3 16,4 0-3-16,-2-3-3 0,4-2-3 0,-1 1 2 0,2-4-8 16,2-2 3-16,-2 0-1 0,0-4-3 15,2-1 3-15,5-3-1 0,-2 2-1 0,3-2 1 16,0-2 0-16,3 0-1 0,-2-2 0 0,9 3-2 16,-4 1 1-16,3 2 0 0,-1-2 2 0,1 6-3 15,0 0 1-15,-3 3-1 0,-3 1 0 0,2 5 0 16,-3 0-1-16,-2-1 1 0,-1 2-2 0,3 2 3 15,-5 1-2-15,4 2 0 0,-4-2-1 0,1-1 2 16,2 0 1-16,-3 2-3 0,-1-2 3 0,0-3-2 0,2-5 4 16,2-3-2-16,-1 3 2 0,0-4-1 0,1-4-1 15,1 1 1-15,-1-3-1 0,4 1 0 0,-2 0-3 16,0 1 1-16,2-2 0 0,-2 3 1 0,1 1-1 16,-1-1 0-16,-3 4-1 0,3 2-1 0,-2 1 1 15,-1-3-1-15,1 8 0 0,-2-1 0 0,0 4 1 16,2 1 0-16,-2 1 0 0,-2 0 1 0,0 2 1 15,-1-3-2-15,3-1-1 0,0 1 1 0,-1-4 0 16,3-2 1-16,1-4-1 0,6-5 0 0,7-7 0 16,-3 2 3-16,4-1-1 0,3-7 0 0,2 2-1 15,2-2-1-15,-2 1 1 0,-3 1 0 0,1 0-1 16,-4 1 0-16,-1 2 1 0,-1 3-1 0,-2 1 2 16,0 3-2-16,-2 1 0 0,3 7 3 15,-3-2 4-15,0 7-2 0,2 0 4 0,-1 7 0 16,-1-3 1-16,-2 7 0 0,0-3 1 0,0 3-3 15,-1 2-1-15,3 0-1 0,-2 0-2 0,-5-4 0 0,3-1-2 0,2-6 3 16,2 4 0-16,-4-5-2 0,0-3 2 16,1-4 2-16,5-1 0 0,4-5-1 0,0 0 3 0,-4-2-1 15,8-5 2-15,-1 0 0 0,1-4 0 0,-1-2-3 16,-1-1 0-16,-2-4-1 0,-1-1 0 0,0-1-2 16,0-2-1-16,-3 1 0 0,2-1-2 15,-1 6 1-15,0 5-2 0,1-5 2 0,0 17-2 16,1-3 0-16,-4 9-1 0,1-1 0 0,-2 11-1 15,1-1 1-15,-4 6 1 0,-2 2 0 0,-4 3-1 16,3 0 1-16,-4-1 2 0,1-1-2 0,3-1 1 16,-3 0 1-16,2-4-1 0,1-3 1 0,0-5 0 0,4-2 0 15,0-11 0-15,1 3 2 0,-1-5 0 0,5-6 0 16,3 0-1-16,1-4 0 0,1-1 0 0,-1-7 0 16,2 3-1-16,0-7 1 0,-2 1-1 0,-2 1-1 15,-3-2 1-15,-1-1-1 0,2 2 1 0,-3 3-2 16,0-1 1-16,-2 9-1 0,0 2 0 0,-1 4 0 15,2-2 0-15,-3 19-3 0,1-6 1 0,0 11 2 16,1 4 0-16,0 3 0 0,-3 3 0 0,0 1 0 16,-6-2 0-16,7 5 1 0,1 0 0 0,-6-5 0 15,2 0 0-15,-2-4 2 0,6-2-2 0,2-6 1 16,1 3 3-16,-3-8 1 0,4-11 0 0,-1 2-1 16,2-7 2-16,1-1 0 0,2-8 2 0,1 1-4 15,2-5 0-15,1-2 0 0,-4-4-1 16,2 2 0-16,-1-4-1 0,-3 0-3 0,-4 2 2 15,0-4 0-15,-3 8-2 0,-2-1 0 0,0 5-1 16,-2 0 1-16,-2 11 0 0,1 1 0 0,-4 7-2 16,0 5 2-16,0 8 0 0,-2 0-1 0,-3 4 1 0,0 10 0 0,1 3-1 15,0 1 1-15,0 1 0 0,-1 3 1 16,2-2 1-16,3 3 0 0,2-4-1 0,1 2 2 0,0-10 0 16,6-3-1-16,-2 1 0 0,6-8-1 15,0-3 2-15,0-7 0 0,1-2 1 0,1-4 0 16,1-5-2-16,-4-5 1 0,3 1 2 0,-3-8-3 15,-1 1 0-15,0-2-2 0,1-1 3 0,-4-2-3 0,1 0 3 16,1 0-2-16,-1-1-1 0,1 1 0 16,1 2 0-16,-1 2 1 0,1 2-2 0,0 7 1 0,0 2-5 15,-4 4 2-15,-2 10-2 0,0 6 1 16,0 0-2-16,-2 5 0 0,-4 6 1 0,-2 1 1 0,1 5 0 16,-3 7 0-16,2-2 3 0,-1-3 1 0,0 3 0 15,0-3 1-15,3 2-1 0,1-3 0 0,0-10 4 16,1 3-1-16,1-8 0 0,0-3-1 0,3-4 2 15,-2-1 1-15,3-12-1 0,0 0 1 0,3 1-3 16,-1-7 3-16,1-3-3 0,1 3 2 0,-1-6-1 16,1 3-2-16,-1 2 1 0,3-2 0 0,-6 0-1 15,3 1 0-15,-1 1 0 0,-3-1-1 0,1 5 0 16,-5 2 0-16,6 1-2 0,-5-3 0 0,0 7 1 16,0 3-1-16,-2 2 0 0,1 2 0 0,-1 6-1 15,0-1 2-15,-3 4-1 0,1 4 1 0,0 0 1 16,0 2-1-16,-1 2 1 0,3-1-1 0,-1 0 1 15,3 0 0-15,-2-3 0 0,1-1 0 0,1 1 0 16,0-3 1-16,0-1 0 0,1-3 2 0,0 0-1 16,4-2-2-16,-1 0 2 0,1-2-1 15,3-2 1-15,3-3-1 0,-5-1-1 0,1 3 1 0,-4-4-1 0,2-1 1 16,2 1 0-16,-3-1-1 0,-3 0 1 0,-1 0-1 16,3-5 0-16,1 0 0 0,-1-1 1 15,1 3-1-15,-1-4 1 0,0 0-2 0,1 0 1 0,1 2-1 16,0 0 1-16,-1 1 0 0,0 1-1 0,-2 5-2 15,2 0 2-15,-1 1 1 0,1 2 0 0,-2 3 0 16,1 1-1-16,0 0 1 0,3 2 0 16,0 0 1-16,0 2-1 0,-1 0-1 0,1 0-2 0,1-1 0 15,0 0-4-15,-3 0-2 0,4 0-2 16,-2-2 0-16,-3 1 2 0,0 0-3 0,5-5 3 16,-2 3-2-16,1 0 7 0,-2-4 1 0,0-1 3 0,5 2 0 15,5-4-1-15,-3-1 1 0,-3 2 0 0,7 0 0 16,-2 0 0-16,2 0 0 0,-6 0-1 0,6-1 1 15,-6 0-1-15,0 0 1 0,1 0 0 0,-6 1 1 16,1 0-1-16,2 3-1 0,-5-1 1 0,-5 4-2 16,6-2 2-16,-8 5-1 0,-2 0 0 0,0 4-1 15,-2-2 2-15,-2 5-1 0,0 1-2 0,-1 0 3 16,-2 3 0-16,0-2 0 0,-1-2 0 0,1 2 0 16,0-4 0-16,0-1 1 0,0-1 2 0,1 0-2 15,1-3 1-15,3 0 1 0,-2-4-1 0,1 0-1 16,1-1 2-16,0-1-1 0,4-2 0 0,-1 0 1 15,1-1 0-15,3-4-2 0,2 2 4 0,1-4-2 16,2 1 0-16,4-3-3 0,1-2 3 0,-1 2 0 16,3-2-3-16,-5 2 1 0,0 1-1 0,3 0 0 15,-7 8 0-15,-1-2 2 0,-8 4 0 0,4 0 0 16,-4 6 1-16,0-2 0 0,-4 1 2 16,-2 4-2-16,-4 0 1 0,4 1-3 0,1 1 3 0,-1-5-3 0,-1 2 1 15,1 0 1-15,0-1-3 0,3-1 0 0,3-1 2 16,-3-4-1-16,5-1-1 0,-3 2 0 0,6-6 0 15,0-1-1-15,-1 0 2 0,4-1-1 0,1-2-2 16,0-3 1-16,2-1 1 0,-1 0 0 0,1 1 0 16,2-2 1-16,-2-1-1 0,1 0 1 0,-3 3-1 15,0 2 4-15,0 0-1 0,-7 8-1 0,1-1 1 16,-4 1 0-16,1 2 2 0,-6 4-3 0,2-2 2 16,-2 3-3-16,-1 0 2 0,1 2-3 0,-1-1 1 15,-1 2-1-15,0 0-1 0,2 1 1 16,0 0 0-16,2-2 0 0,-1 0 0 0,1 0 0 0,3-2 1 15,5-2 0-15,-2 1 2 0,4-7-1 0,6 0-1 16,-4 0 1-16,6-6 0 0,3 0 0 0,-4-2-2 16,4-2 1-16,-1-2 0 0,0 0-1 0,-3-1 1 15,3 1 0-15,-3 0 0 0,-2-1 0 0,4 1 1 16,-4 1 0-16,2 0-3 0,-1 0 2 0,-1 5-1 16,0-3 0-16,-2 8 0 0,-1-3-2 0,0 3 0 15,-3 5 1-15,-2 3 1 0,1-2-1 0,-1 2 1 16,-1 2-2-16,-1 0 1 0,3 1 1 0,-4 2 1 15,2-2-1-15,-2-1 0 0,2 0 0 0,2-1 0 16,-1 0 2-16,2-2-3 0,3 0 0 0,-3-4 0 16,7 0 2-16,3-3-1 0,0 0 0 0,-2-1 0 15,5-3 0-15,-5-2 1 0,0-1 3 0,4 2-2 16,-5-1-2-16,0 0 0 0,-3-1 0 0,2 0 2 16,-4 3-1-16,0 0 1 0,-2 2-1 0,-2-1 1 15,-3 3 2-15,0 1 1 0,-4 2 0 0,-2 2-2 16,-1 4 1-16,-2-2-2 0,-1 2 0 0,0 7-3 0,-5 2-1 15,1 1 2-15,2 1-2 0,-2 2 0 0,4-3 1 16,-1 4 0-16,4-4 0 0,-2 1 1 0,7-2 1 16,4-7-2-16,2 2 1 0,3-3 0 0,3-2-1 15,6 0 0-15,-4-4 0 0,7-1 1 0,1 1 0 16,-3 1 2-16,4-3 0 0,-7 1-2 0,2-1-9 16,-8 1-59-16,7 3-52 0,-13-2 95 15,4 0-68-15,-7-1-64 0</inkml:trace>
  <inkml:trace contextRef="#ctx0" brushRef="#br0" timeOffset="66928.44">19937 7882 534 0,'0'5'94'16,"-1"-1"-106"-16,-4 0-23 0,-1-2-38 0</inkml:trace>
  <inkml:trace contextRef="#ctx0" brushRef="#br0" timeOffset="67122.53">19921 7926 459 0,'1'0'333'0,"1"-1"-115"0,-2-1-115 15,0 0 57-15,1 2-41 0,-1-1-18 0,0 1-37 16,0-1-12-16,4 1-13 0,-1 2-6 0,0 1-17 15,-1-1-3-15,7 6-3 0,0 1-1 0,3 0-3 16,0 2-2-16,5 1 0 0,0-1 0 0,3 4-2 16,2 1 0-16,0-1-1 0,3 4-1 0,-4-5 0 0,2 5 0 15,2-1 2-15,-1 2-1 0,-2-5 1 0,2-1 0 16,-4 3-1-16,1-1 3 0,-6 0 3 0,2-1 0 16,-10 2-1-16,-5 2 5 0,0-1-1 15,-7 3 0-15,-5 0 1 0,-4 0-53 0,-2-1-48 16,-3 0-101-16,4-7 152 0,2-6-131 0,-5 4-82 15</inkml:trace>
  <inkml:trace contextRef="#ctx0" brushRef="#br0" timeOffset="68636.28">22267 7445 178 0,'-4'-5'186'0,"1"3"-18"16,0 0-68-16,-4 0 60 0,3 1-5 0,-5 1-7 15,1 0-6-15,2 1-34 0,-2 3-14 0,-2-1 0 16,0 0-13-16,0 0-21 0,3-2-8 0,0 1-7 0,-2 3-5 15,0-4-7-15,0 0-4 0,3 0-13 0,-3 1 0 16,0-1-4-16,-1 0-3 0,0-1-1 0,-2 0-3 16,0 1-1-16,-2-1-1 0,-1 3 1 0,-1-2-2 15,-1-1 1-15,0 4-1 0,-4 1-1 0,-3-1 2 16,5 0-2-16,-9 2 1 0,2-1 0 0,-1 0 0 16,-4-1 0-16,0-2-1 0,2 1 1 0,0-1-1 15,0-2 1-15,4 0 2 0,-1-1-2 16,2 0 1-16,6-5 0 0,-7 1 1 0,4-1 0 15,3 1 0-15,-1-2 0 0,2 1-1 0,-4-2 1 16,3 0 0-16,-2 1 0 0,3 1-1 0,-5-3 1 16,2 0-1-16,-3-1-1 0,0-1 0 0,1 5 0 15,0-4-2-15,1 1 1 0,-1 2 1 0,2 3-3 16,0-2 1-16,2 4 0 0,-2-1 0 0,0-2 0 16,1 4 1-16,2 0-1 0,-3-3 1 0,1 1-1 15,0 0 2-15,1 0-2 0,-1-3 0 0,3 4 0 0,-6-1-1 16,0 0 0-16,2 0 1 0,2 0-1 0,-2 2 1 15,-3 1-1-15,-3 1 1 0,3 2-1 0,0 1-1 16,2 2 1-16,-3 4-2 0,0-4 3 0,2 4-2 16,-2 4 0-16,0-3 0 0,0 2 1 0,0 0 1 15,0 0-1-15,0-1 1 0,-1 3-4 0,1-3 4 16,-2 1 0-16,2 1-1 0,-1-1 0 16,0 1 0-16,1-1-1 0,1 1 1 0,0-1 1 15,5 1-2-15,-1 2 2 0,3-1-2 0,1 1 2 0,1 2-4 16,0-2 2-16,4-1 2 0,1 2-3 0,-1-1 1 15,0 1-2-15,4-2 2 0,-1-2 0 0,1 0 2 0,-1 3-3 16,3-2 1-16,-3 1-1 0,6-1 3 0,0 0-2 16,-2 2 0-16,3 0-1 0,0-3-1 0,5 2 2 15,0-1-1-15,2 0 2 0,1-5 0 0,4 3 1 16,0-3 0-16,5 1 0 0,2 0 2 0,7-4-1 16,-3 0 2-16,11-3-2 0,-1 1 0 0,3-3 0 15,1 0 0-15,5-2-2 0,1 0 2 0,-4 0-1 16,4-1 0-16,-1-1 0 0,1 2-1 0,-7 0 1 15,0-2-1-15,11 3 2 0,-3 0-1 0,-5 0 0 16,3 2-2-16,-2 1 1 0,3-3 1 0,-4 4 0 16,3-1 1-16,-8-2-1 0,6 0 0 15,3 2 1-15,-2-3-1 0,1 0 0 0,2-2 0 16,0 1 1-16,0-1 0 0,-2-1-1 0,-1-1 0 16,-2-1 0-16,-1 1 0 0,3 0 0 0,1 1 1 15,-4-1 0-15,5-1-1 0,-2 4 1 0,-3 0-1 16,3 0 0-16,-10 1 1 0,3 0 0 0,-4 0-1 15,-6 2 2-15,1-1-2 0,-1 0 1 0,-2-1 2 0,0 0-3 16,5 0 2-16,-2-1 0 0,-2 0-1 0,2 1-1 16,2-1 1-16,0 0 0 0,0 1 0 0,1 0 1 15,-7-1-1-15,5-1-1 0,-3-1 0 0,-3 0 1 16,-2 0 0-16,0-2 1 0,1 0-1 0,-4 0 1 16,0 1 1-16,-2 0 5 0,0-2 2 0,-3 2-1 15,2-1 0-15,-2 0-1 0,0-1 1 0,1 1-1 16,-1-1 1-16,-2 1-5 0,0-2 0 0,-1 2 0 15,1-2-1-15,-2 1 2 0,0 0-1 16,-1 0 0-16,0 0 0 0,-1 1 2 0,-1-1 0 0,1-4 2 16,-1 2 3-16,-1-1-1 0,1-1 4 0,-3-2 1 0,2 0 1 15,-2-2 2-15,0-1 1 0,0 0-3 0,-2-2-1 16,-2 2 0-16,1-3-4 0,-3 2 1 0,-1-3-2 16,-1 2-4-16,-2 1 1 0,-1-1-2 0,-3 4 0 15,-1-1 1-15,-5 0-1 0,2 1 0 0,-4 3 0 16,0-1-1-16,-7 3-3 0,4 2 2 0,-5-2 0 15,-1 5 0-15,-8 0-1 0,4-1 0 0,-2 2-2 16,-4 2 2-16,3 0 1 0,-2 0 0 0,4 0-1 16,3 0 0-16,-5 1 3 0,-4-1 0 0,8 0 3 15,-3 0 2-15,1-1 1 0,-5-1 3 16,0-1 0-16,-1 1 1 0,12-2-3 0,-2-1 0 16,0 1-1-16,6 0-2 0,3 0-3 0,4-2-1 15,1 3-1-15,2-3-3 0,6 4 0 0,1 1-5 16,1-2-17-16,7 4-31 0,-3-1-39 0,6 2 69 15,2 0-45-15,9 5-25 0</inkml:trace>
  <inkml:trace contextRef="#ctx0" brushRef="#br0" timeOffset="70106.75">11682 2764 538 0,'-4'-10'290'0,"-8"4"-150"16,2 2-73-16,-4 1 12 0,-3-4 15 15,0 5 2-15,-4 0-9 0,2 2-17 0,-4 0-23 16,-1 0-3-16,1 3-4 0,-4-3-7 0,2 5-10 16,-2-3-2-16,2-2-1 0,-5 0-2 0,-1 1-1 0,2-1-1 15,-1 0-4-15,0-1 0 0,0-1-7 16,-1 1 0-16,4 1-2 0,0 0 1 0,3 3-2 15,0-1 0-15,0 1 1 0,0 0-3 0,6 2 2 0,-2-2-3 0,-5 0 1 16,-3 2-1-16,5-3 2 0,-1 0-2 0,-6 4-1 16,-2-1 1-16,-6 6 0 0,1-2 0 15,4 2 1-15,0 7-1 0,-5-2-2 0,5 5 2 0,-1 1 0 16,-2 5-2-16,0 0-1 0,-1 4 2 0,-4 3-1 16,-1 1-2-16,-1 1 4 0,1 1-3 15,3 1 0-15,7-2 1 0,-7 2-1 0,17-6 0 16,-1 2-1-16,5-2 2 0,6-1-3 0,5 0 0 15,1 1-2-15,1 1 0 0,5 0 3 0,6 1-3 16,-3-2 4-16,5-4-1 0,6 0-1 0,8 2 2 16,0-2 2-16,-1-4 1 0,8-5-1 0,3 1 2 0,10 1 0 15,4-4-1-15,-1 2 2 0,-8-8 0 0,5-2-1 16,2 3 1-16,-3-7 0 0,0-2-1 0,4 1 0 16,-6-2 2-16,8 0 2 0,-6-1 2 0,0-1 2 15,3 1 0-15,-7-2-1 0,3 1 1 0,-9-4 2 16,2 0-3-16,-4 0-1 0,2 0-1 0,3 0 1 15,-2-1-2-15,4 4-1 0,-5-4 3 0,0 3-3 16,1 2-2-16,3-5-8 0,2 1-9 0,-9 2-12 16,0-3-8-16,-2-2-8 0,5-2-6 0,-4-4-2 15,1 1 3-15,-3 1 8 0,6-6 8 0,-3-3 9 16,3-1 11-16,-2-3 11 0,1-5 29 16,-2 4 12-16,0-7 8 0,-5-3 10 0,-2 1 18 0,-1 0 3 15,-4-2 4-15,-1 0-2 0,-3-1-20 16,1 0-9-16,-3-3-11 0,1 0-6 0,-2-6-16 15,-2 3-4-15,0-3-6 0,-1 1-1 0,-4 0-1 16,-1 1-1-16,-2 4 1 0,-1 2-2 0,-2 5-2 0,-5 8 1 16,-5-5 0-16,-2-1-1 0,1 9-2 0,-6 0 1 15,-6 0-1-15,-12 1 1 0,-9 5 5 0,2-4 2 16,1 12 1-16,-8 4 2 0,-3-2-1 0,2 7 0 0,3 2-1 16,7 8-2-16,-3-2-5 0,5 4-25 15,9 0-57-15,11 3 66 0,-6 1-34 0,18 1-20 16</inkml:trace>
  <inkml:trace contextRef="#ctx0" brushRef="#br0" timeOffset="71528.1">11703 3744 356 0,'1'-3'173'0,"2"3"-88"16,-3-2-32-16,-3 1 23 0,3 0-14 0,2 0 2 16,2 0 7-16,3 1-12 0,-2-2-10 0,4 1-5 15,6-3-9-15,-1 3-5 0,6-1-6 0,2-3-2 16,0-1-11-16,1 3 0 0,5-2-5 0,-3 1 2 16,1 2-7-16,3-2 1 0,1 4 0 0,-3 2 1 15,3 3-3-15,-2 1 2 0,0 3 0 0,0-2-1 16,-3 2 2-16,1 2-1 0,-1-2-1 0,-2 2 0 15,-2-1 2-15,-4-1-1 0,-2-2-2 0,2 6 1 16,-8 1 0-16,3-2-1 0,-5 0 0 0,2 3 2 16,-1 1-3-16,-3 1 0 0,2 1 1 0,0-1 1 15,-2 1-1-15,1 1 0 0,0 1 0 0,1-1 0 16,0-1 0-16,3 1 0 0,-1-1 0 0,1-2-1 16,1 0 1-16,0-1-1 0,1 0 0 0,2-1 4 15,-2-1 0-15,0 1-2 0,1 2 3 0,-2-3 2 0,1 3-2 16,-1-2 2-16,2 1 1 0,-3 1-5 0,1-3 1 15,0 0 1-15,0 6-2 0,-2-2 0 16,1-1 1-16,-2 2-2 0,0 0 1 0,-1 2 2 16,-1 2-1-16,-2 0 1 0,-2 0 0 0,1 3 1 0,-3-1-2 15,0-2 0-15,0 0 0 0,-5 0 0 16,3-1-1-16,-2 1-1 0,3-3-1 0,-2 1 0 16,6-2-1-16,-3 2 0 0,1 0 0 0,1-1 0 15,3-2-1-15,2 2 1 0,1 0 1 0,-1-1 0 16,2-2 0-16,2-2 1 0,-1 0 2 0,3-3-1 0,-2 0 7 15,3-1 4-15,-2-3 1 0,0 0 5 0,3-4 2 16,0 1 3-16,1-4-1 0,-1 2 4 0,0-3-8 0,1-3 1 16,2 0-2-16,-2 0 0 0,0-3-3 15,2 3 0-15,-2-4 1 0,2 1-2 0,0 1-1 16,0-1-2-16,0 0-1 0,0 2-3 0,0 2 0 16,-1 0-5-16,-1 0 2 0,-1 3-3 0,-4-2 0 15,0 2-1-15,2 0 0 0,-4 1 1 0,-4 0-1 16,1 1-7-16,-2 0-8 0,0 2-7 0,3-1-9 15,-3 0-15-15,0 2-20 0,-3-1-73 0,0 2-65 16,2-4 146-16,-3 1-102 0,4 1-45 0</inkml:trace>
  <inkml:trace contextRef="#ctx0" brushRef="#br0" timeOffset="71869.17">13081 4699 617 0,'1'-2'256'16,"0"2"-161"-16,1 3-53 0,1-1 13 0,3 2 1 15,-1-2 4-15,1 2 0 0,2 1-6 0,-1-2-6 16,10 2-8-16,-7-2-4 0,1 0-11 0,4 2-5 0,4 2-4 16,0-1-2-16,-3 1-6 0,0-2-3 0,-5 1 0 15,4 2-2-15,-4 0 0 0,1 1 0 0,-7 0 0 0,-2 3 2 16,-1 1 1-16,-3 3 3 0,-6 4 3 0,-6 2 3 16,0-1 0-16,-6 6 0 0,3-4-1 15,-5 3-1-15,-2-1-20 0,9-5-49 16,-3 1-99-16,9-2 125 0,-4-3-70 0,21-5-44 0</inkml:trace>
  <inkml:trace contextRef="#ctx0" brushRef="#br0" timeOffset="73090.53">15230 4434 540 0,'1'0'259'0,"0"-4"-139"0,2 1-62 0,0-1 20 16,-1 1 4-16,0-2 3 0,1 1 4 0,-3-1-24 15,0 2-1-15,-2-2-4 0,0 2-3 0,-1-1-7 16,-1 2-14-16,-2-2-5 0,-1 2-4 0,1 2-7 16,-2-2-9-16,-1-1-2 0,0 2-3 15,-1-3-1-15,-3 2-1 0,1 0-1 0,-4-1-1 16,-1 2 2-16,-1-2-3 0,0 2 2 0,-7 0-3 16,6 2 2-16,-5-1-2 0,1 1 1 0,-4 0 0 15,1-1-1-15,4 0 2 0,-1 0-2 0,-3 3 0 16,-5-2 0-16,6-1 1 0,0 2 0 0,2 1-1 0,-8 1 0 15,1-2 0-15,1 1 2 0,2 0 0 0,-6-2 1 16,1 1-2-16,-1-1 0 0,-5-2 1 0,2-2 1 16,0 3 0-16,-3-3-3 0,2 0 1 0,0 2-1 15,-2-2 1-15,3 3-1 0,-1 0 0 0,-3 3 0 16,3-3 0-16,-8 3 0 0,3 1 0 0,0 2-1 16,-2-2 1-16,2 6-1 0,-1-1-1 0,0 1 0 15,1 2 2-15,-2 2 0 0,2 1-2 0,5-3 2 16,3-1-1-16,-10 2 1 0,0 3 0 0,8-5-2 15,0 1 1-15,2 1-1 0,-3 0 2 0,1 1-3 16,-4 1 2-16,11-4-2 0,-1 0 3 0,2 2-1 16,0-4 0-16,-4 2 0 0,5-2 0 0,-1-2 0 15,2 1-1-15,0 0 1 0,2 0-1 16,-2-1 2-16,9-1-3 0,-2 2 1 0,3-2 0 0,0 3 0 16,5-1-1-16,1 1 0 0,2-2-1 15,1 2-1-15,2 0 0 0,0 0-2 0,5 0 1 16,0-1 0-16,5 4-1 0,-1-3 1 0,0 0 2 0,4 3 0 0,5 3 0 15,-2-3 2-15,4 0-1 0,0 1 1 0,4-3 1 16,4 5-2-16,10-4 1 0,-3 2 1 0,-2-3-1 16,7-2 0-16,-1 1 1 0,2-2-1 15,1-1-1-15,1 1 1 0,-3 0 0 0,4-2 0 16,1 4 1-16,0 2 1 0,1-2 0 0,4 1-2 16,0 0 2-16,-1-3-1 0,0 4 1 0,-2-5 0 15,2 3-1-15,1-4-2 0,-3 3 3 0,4 1 0 16,-1-3 0-16,-6 2 1 0,2-1-2 0,8 0 0 15,0-1 1-15,-7 1 0 0,-2-4 1 0,53 6-1 16,-39-6 0-16,-1 0 2 0,-6-2-1 0,7 0 1 16,0-1-1-16,2-3 0 0,-1 1 0 0,1-2 1 15,0 0-1-15,0 0 0 0,-2-1 1 0,3 0-2 16,0 1 0-16,-2-3 1 0,-1 2 1 0,-3 0-2 16,-2-1 1-16,3 3-1 0,-2-2-1 0,-5-1 4 15,2 3 0-15,-6-2-3 0,1-1 2 0,-3 0 1 16,-6-1-2-16,-4-2 1 0,2 2-1 0,-5 1 1 15,-4 0-2-15,2-3 2 0,1 4 0 0,-4-2-1 16,-1 3 2-16,0-3 1 0,1-1 0 0,-2-1-2 16,2 1 3-16,-7-4-1 0,2-5 0 15,0 3 1-15,-3-4-1 0,1 2 1 0,-3-3 0 0,-1-3 0 16,0 3-1-16,-4-1 1 0,3 1 1 16,-4 1 4-16,0-1-1 0,-2 0-1 0,-1 2 3 15,0-2 1-15,-1 2-1 0,1 0 2 0,-6-1-4 16,-1 0-1-16,-3-2-1 0,-1 3 1 0,-5-3-3 15,-5-1-2-15,-10-3 1 0,4 2-1 0,1 2 1 0,-14 0-1 0,-9 2 3 16,-2-1 3-16,2 3 0 0,-5 5 4 0,-8 0 1 16,-15 0 0-16,-14 4-1 0,5 0 1 15,3 0-6-15,-14 3-19 0,-2-2-28 0,2 4-40 0,5-1-92 16,-7-2 131-16,3 0-83 0,2 1-44 16</inkml:trace>
  <inkml:trace contextRef="#ctx0" brushRef="#br0" timeOffset="79824.86">22506 7686 108 0,'13'-12'138'0,"-6"0"-11"0,0 1-57 0,-2 0 49 16,-2-2-10-16,-2-4-8 0,-1 4-11 0,-2 1-23 15,-2-2-7-15,-3 1-6 0,2 1-6 0,-2 1-15 16,0 1-7-16,-2-2 4 0,1 1-3 0,-2 0-8 16,0-1-1-16,1 4 0 0,-1-2 0 0,-2 4 0 15,1-1 3-15,-2 0-7 0,-2 0 3 0,5 0-2 16,-6-2-3-16,-3 0 0 0,-2-2-1 0,1 0-4 15,-3 3-1-15,1 0 0 0,-1 0-4 16,-1 0 0-16,1 2-2 0,-2-3 3 0,2 3-3 16,-1 2 2-16,0-1-2 0,1-1 0 0,-6-1-3 15,0 4 2-15,2 0 0 0,-2-2-5 0,-5 2 3 16,-3-1-2-16,-1 1 1 0,0 1 0 0,5 0 2 0,-2 1-1 0,-6 0 1 16,-1 2 2-16,8 0 0 0,0 2 0 0,-2 0 0 15,-3-2 0-15,-3-1-1 0,1 1 1 0,5 0 1 16,-4-3-3-16,2 2 2 0,0-1 0 0,4 1 0 15,-1 0 0-15,1 1 0 0,3 3 0 0,-1-1-1 16,0 2 2-16,0-2-1 0,-1 2-1 16,-1-3 1-16,-2 1-1 0,3 1 1 0,-3 2-1 15,2-1 0-15,0 3-3 0,0 2 1 0,3 6-2 16,0-3-2-16,4-1 7 0,3 1-1 0,1-1 1 16,-5 3 3-16,7-1 2 0,3-5 1 0,-3 1 0 0,1 7 4 15,2 5-6-15,0-3-1 0,3 5-3 0,1 6-2 16,-2-1 0-16,5 5 1 0,4-1-2 0,0-1 2 15,-2 3-3-15,5-3 2 0,0-1 1 0,5-1 0 16,-1 0 2-16,10-3-1 0,-3 2 0 0,6 1-1 16,-2-3 2-16,11 4-1 0,3-1 0 0,4-5 0 15,6 2 0-15,3-10-1 0,1 3 1 0,13-4-1 16,-1-7 0-16,12-2 0 0,-4-4 0 0,-7 1 1 16,9-9-1-16,12 0 1 0,2-2 0 0,-7-7-1 15,-1-2 1-15,4-2 1 0,13-3-1 0,8-7 1 16,0 3 1-16,-7-2-1 0,8-1 0 0,-2 1 0 15,1 0 1-15,0 5-4 0,-5-3 2 0,-2 2 0 16,-5 3-1-16,-11 2 0 0,-9-1 1 0,7 0 4 16,-31-3 1-16,4 1 3 0,-17 1-2 15,2 0-3-15,-26-3-5 0,1 2-8 0,-20-2-51 0,-10 0-59 16,-16-1 93-16,-5 1-66 0,-14 1-56 16</inkml:trace>
  <inkml:trace contextRef="#ctx0" brushRef="#br0" timeOffset="93977.61">21260 7327 483 0,'-2'0'211'0,"-2"-2"-108"15,-3-1-40-15,3 4 34 0,-2 1-24 0,-1-2 8 16,2 0 3-16,-2-2 1 0,1-2 0 0,-1 3-18 15,0 0-6-15,2 1-6 0,-3-1-2 0,1 0-7 16,0 1-3-16,-1-3-1 0,2 3-6 0,-3 0-8 16,0-2-4-16,1-1-4 0,-1 2-4 0,3 0-5 15,-1-4-3-15,-3 2 1 0,0-1 1 0,3 0-3 16,-2 0-2-16,1 1 1 0,-2-5-3 0,-1 0 0 16,0 3 1-16,0-2-3 0,-5-2 0 0,1 0 0 15,-1 1 0-15,-2-1-2 0,-3 0-15 0,-2 0-3 16,0-1-5-16,0 0-5 0,-3 1-14 15,0-2-2-15,-2 5-7 0,0 0 2 0,-2 1 9 16,2-1 5-16,0 2 3 0,-3-1 5 0,-1 3 15 16,-1-3 5-16,-3 1 7 0,1-2 5 0,0 0 17 15,-4 1 4-15,2-1 6 0,-1 2 4 0,7-1 4 0,2 1 0 0,-5-4 3 16,-2 4-3-16,5-2-12 0,2 1-3 16,-3-1-7-16,-2 0-1 0,-4 1-6 0,-1 0-3 15,3 2-5-15,-4 1-5 0,0 1-7 0,-2 1-4 0,1 3-3 16,-6 1-21-16,-1-1-2 0,2 4-1 0,-8 1 0 15,1-1 4-15,-1 1 7 0,-5 2 1 16,2 1 5-16,-1 1 24 0,-3-1 8 0,-1 1 5 16,1 0 9-16,-1-2 9 0,-2-1 4 0,2 1 3 15,0-3 1-15,6-3-2 0,10 3-6 0,-13-4-1 16,4 1-5-16,8-3-7 0,2-1-4 0,2 0-2 0,-6 0-1 16,5-1-3-16,-4-2 1 0,10 1-3 0,-4-3-2 15,0 5-1-15,1-2-1 0,-6 0 0 0,3 2-1 16,-1 0-1-16,-1 0 0 0,0 4 0 0,1 6 0 15,-3-7-1-15,5 5-1 0,1 3 1 0,-4-1 0 16,1 1 1-16,-2 0 0 0,2 0 0 0,1-1 0 16,-1 5 1-16,4-2 0 0,0-2 0 0,2 1 0 15,4 0 0-15,0-1-1 0,1 0 1 0,5-3 0 16,-5 0 0-16,-5 2 1 0,2-1-1 0,5 1 0 16,-2 0 1-16,3 1-1 0,-7 5 0 0,7-1-1 15,-2 2 1-15,8-3-1 0,-4 4 0 0,3 0-1 16,-1-1 0-16,0 2-1 0,-1-1 0 0,4 2-1 15,-1 1-1-15,5 0 0 0,2-1-1 0,-6 0-1 16,12-1-3-16,-1-2 2 0,6 1-3 16,-2-2 4-16,7 2-2 0,-2-2-1 0,4 0 1 15,2 2 2-15,2 2 0 0,3-2 0 0,1 3 2 16,1-1 1-16,4-1 0 0,0 3 0 0,-1-3 2 0,3-1-3 0,5 4 2 16,-2-1 0-16,-1-2-2 0,3 2 0 0,0 1 0 15,4 1 0-15,5 3-1 0,-4-2 2 0,2-7-2 16,7 6-1-16,0-1 3 0,4-4-1 0,6 3 0 15,1-4-1-15,0-2 1 0,5 1 0 0,-2-2 3 16,5-4 1-16,-1 1 0 0,3-6 0 16,1 1 2-16,3-4 2 0,-1 3 1 0,4-5 0 0,0 1-1 15,2-1 2-15,-3-2-3 0,6 0 1 16,-2 1-1-16,-11 0-1 0,1 0-2 0,4-1 0 16,2-1 0-16,-8 3 1 0,-8-3 0 0,2 3-1 0,4-1-1 15,5 2 1-15,-3 0 2 0,-4 3-2 0,3-2 1 16,2 1 0-16,-2 0 0 0,1-3 1 0,7 0 0 15,-5 0-1-15,6-2-1 0,-5-1 2 0,2 0-2 16,1-2-1-16,-2 1 1 0,3 0 0 0,-3-2 0 16,-4 1 2-16,7 1-1 0,0-1-1 0,-4-1-1 15,5 2 3-15,-3-2-1 0,6 0-1 0,-2 2 1 16,-1-2-1-16,2 0 1 0,-3 2 0 0,-2-1 1 16,-8 2-2-16,8-1 1 0,3 4 1 0,-10-1-1 15,-4-1 0-15,3 1 0 0,6 0 0 0,1-1-1 16,3 0 1-16,-11 0-1 0,10-3 0 0,-1 1 0 15,1-3 0-15,-1 1 0 0,1-2 0 0,1 1 2 16,1-2-2-16,-2 0 1 0,4-1 1 16,-2 0-1-16,4-8-1 0,-3 4 0 0,-2-2 1 0,4 0-1 15,-5 3 1-15,3-1-1 0,-3-1 0 16,-2 5 0-16,1 2-1 0,-2-1 1 0,-2 5 0 16,0 0 0-16,-6-1 0 0,2 0 0 0,-10 4 2 0,-5-4-2 0,10 2 2 15,-2-2 0-15,-7 2-1 0,5-1-1 0,-1 0 1 16,5-1-1-16,0-2 0 0,2 3 2 0,-12-4-2 15,6-2 0-15,4 0 2 0,-3-3-1 0,2 2 0 16,-2-3 1-16,-1-1-1 0,2 1 1 0,-3-2-1 16,-3-1 1-16,-1 2 2 0,-8-4-3 0,0 1 2 15,-5 3 2-15,2-4 0 0,-8 1-1 16,0 1 0-16,-2 0 5 0,-3 2-3 0,-4 0 1 16,0 3 4-16,-5-3-2 0,-3 4 2 0,-3 0 2 15,-3 0-1-15,0 3-3 0,-6-2-1 0,-3 1 2 16,-1-3-2-16,1 6-2 0,-2-2-1 0,-1 1 0 0,-6-2 0 15,-1 3-2-15,-2-2 3 0,2 1-4 0,-8 0 1 16,0-2 2-16,-3 0-2 0,0 0 0 0,0-1 1 16,-3 0 1-16,0 1 0 0,0 0 1 0,0 1 3 15,3-1 1-15,-5 0 0 0,2-1 2 0,-4 2-1 16,3 0 0-16,-8 0-1 0,4 2 0 0,-2-2-4 16,-3 5-2-16,3 0 0 0,-3 0-3 0,11 1 1 15,-6-1 0-15,-10-1-1 0,2 1 1 0,7 2-1 16,-7-4 1-16,5 3-1 0,-13-2 2 0,6 2-2 15,-2-1 1-15,5 0 0 0,-5 1-2 0,0 0 0 16,-3-3 1-16,4 1 2 0,1-1 3 0,-1 1 2 16,6 0 2-16,-3-2 2 0,-1-1 3 0,2 1 0 15,-4-1 0-15,5 1 0 0,3 0-5 16,-8-2-2-16,12 2-1 0,-3 0-5 0,7 2-13 0,-2-2-23 16,4 0-27-16,1 4-38 0,2-4 73 15,2 3-53-15,2-4-25 0</inkml:trace>
  <inkml:trace contextRef="#ctx0" brushRef="#br0" timeOffset="107575.46">13517 4897 69 0,'11'0'166'0,"9"-10"16"0,0 0-74 0,-1 0 41 15,0-9 3-15,5-1 37 0,0-5-9 0,-3-1-52 16,-6 2-5-16,0-2-4 0,-1-5-6 0,-1 3-9 16,3-2-3-16,-10 10-27 0,0 4-4 15,0-2-11-15,-6 9-10 0,-3 8-8 0,-8 9-7 16,0 1-2-16,-7 9-9 0,-2 7-9 0,-6 12-12 15,1-3 1-15,-12 21-3 0,2-7 3 0,2 2-1 16,-4 6 1-16,9-9 0 0,-1 1-1 0,8-8-1 16,9-10-1-16,11-8 0 0,1-6-4 0,11-10 0 15,9-8-1-15,15-14 2 0,-7-1-2 0,3-2 2 0,7-21 0 0,4-8 1 16,1 1 1-16,-4 3 1 0,-7-7 0 0,-2 2 0 16,11-4 1-16,-2 6-1 0,-2-4 0 15,-7 20 0-15,1 4 1 0,2 0-1 0,-7 12-1 16,-3 13-1-16,-12 13-2 0,-2 3 4 0,-7 13 0 15,-4 10 0-15,-9 14-2 0,4-5 3 0,-15 18-1 16,4-5 3-16,0-1 1 0,1 7 0 0,7-16-3 16,0 1 4-16,8-13 0 0,6-8-1 0,17-12 2 15,-3-4-2-15,8-15 1 0,11-12-2 0,1-14 1 16,2-2-2-16,-4 1 3 0,1-19 0 0,3-8 12 16,4 0 4-16,-4 6 2 0,-2-3-1 0,-2 4 2 0,4-9 2 15,-6 8-3-15,4-3 2 0,-13 17-14 0,-3 0-2 16,0 0-5-16,-9 9-1 0,-5 9-1 0,-6 19-3 15,-2 2-2-15,-8 18-1 0,-11 6 1 0,-6 14-2 16,0-2 4-16,-16 22-1 0,6 0 1 0,-6 4 1 16,-3-2 3-16,12 6-2 0,0-5 2 0,7-5 0 15,6-3 0-15,10-19 0 0,-1 3-1 0,7-13 0 16,8-21 0-16,6-2 0 0,0-2 1 0,5-4 0 16,2-9-1-16,5-4 0 0,7-11 1 0,10-10-1 15,-2 3 0-15,-3-6-1 0,8-7-1 16,0-2 0-16,0-5 1 0,-2 1 0 0,0 0-1 0,0 1 2 15,-1 3-2-15,-5 9 1 0,-4 14-4 16,-1-2 0-16,-5 16-1 0,-8 11-1 0,-14 20 2 0,5-3 0 16,-25 32-1-16,4-1 1 0,-10 15 3 15,0-4 3-15,-8 18-2 0,2-7 2 0,4 0-2 16,-1-1 0-16,14-14 2 0,-1-3-2 0,4-12 0 0,16-24 0 0,7-5 1 16,1 0-2-16,4-11 3 0,8-13-3 0,6-7 2 15,8-10 1-15,14-16-2 0,-4 5 1 16,-5-6 0-16,6-14 1 0,3-1 2 0,-6-6 0 15,1 1 0-15,3-5 3 0,-9-1-2 0,6-1 1 16,-6-1 0-16,-2 9 0 0,4-4-1 0,-16 20 0 16,4-2-1-16,-13 15 0 0,4-5 3 0,-15 36-3 15,1-4 2-15,-4 14-1 0,-6 10-1 0,0 10-2 16,-2 4 3-16,-1 12-5 0,-3 7 0 0,3 6 0 16,-1-5-1-16,-1 3 1 0,9-9-1 0,4 2 1 15,-3 0 0-15,6-14 2 0,5-11 0 0,6-7 1 0,13-3 2 16,13-19-2-16,-6 6 1 0,8-20 0 0,13-18-1 15,2 6 1-15,6-24-1 0,10-1-1 0,-6-10 1 16,0-2 3-16,4-7-1 0,-13-2 1 0,-4 3 1 16,4-2 0-16,-24 11 0 0,0-2 1 0,-13 13 0 15,4-9-3-15,-25 41-1 0,1-7-3 0,-15 24-3 16,-14 11-1-16,-12 21-4 0,0 7 2 0,-4 2-2 16,-10 37-2-16,-8 9 3 0,-1 0 2 0,7 2 3 15,-2 11 0-15,5-1 2 0,1 7-1 16,15-12-1-16,-10 7 1 0,27-30-1 0,9 2 0 15,2-4-1-15,15-16 1 0,12-10 0 0,10-14 0 16,1-1 3-16,11-15 0 0,3-9 0 0,10-17 0 16,2 1 3-16,4-15-1 0,-1-2-3 0,5-13 3 15,2 3 1-15,-8-12 0 0,4 3 0 0,0-1-1 16,-3-4 2-16,-5 4 0 0,0-1 0 0,-12 5-2 16,3 3 3-16,-14 16 2 0,0-1 2 0,-13 7 1 0,-16 23-1 15,1 9 3-15,-2 1 3 0,-8 12 4 0,-2 13 2 0,-6 8 2 16,-3 14 5-16,-6 20 0 0,0-4 2 0,0 0-5 15,1 7 0-15,1 2-4 0,2-2-6 0,10-9-6 16,14-7-31-16,-1-2-33 0,18-13-50 0,9-6-77 16,19-9 134-16,-6 3-95 0,23-22-46 15</inkml:trace>
  <inkml:trace contextRef="#ctx0" brushRef="#br0" timeOffset="108293.06">13319 11428 1551 0,'5'-23'545'0,"1"5"-430"15,-3 4-100-15,5 5-9 0,-1 2-6 0,0 9-9 16,0 1 2-16,-4 15-1 0,1-1-1 0,0 7 5 16,-2-1 0-16,0 15 0 0,0-1 2 0,1 0 0 15,1 6 2-15,1-7-2 0,1 0 1 0,2-2-1 16,0-6 0-16,6-9 0 0,1-1 2 0,-2-6-2 0,9-13-2 15,4-13 1-15,-1 2 2 0,2-5 1 0,0-13 0 16,3-5 0-16,2-10 3 0,-1-11 4 16,1 1 2-16,-8 11 2 0,4-8 2 0,-3-1 0 0,-4 7 1 15,-2 8-3-15,-3 15-3 0,0 1-1 16,-4 11 0-16,-2 10-1 0,-3 23-2 0,1-5 0 16,-5 38-1-16,2-7 0 0,-2 19 1 0,0-2 1 15,1 15-4-15,1-4 2 0,6 2-1 0,1-3-1 16,9-16-1-16,2 0 2 0,-2-10-2 0,12-26-3 0,7 1 1 15,0-1-2-15,-3-18 2 0,4-5 0 0,3-10 2 0,9-9 3 16,4-16 4-16,0 5 6 0,-12-9 4 0,6-9 6 16,1-2 3-16,-5-4 0 0,-5 4-1 0,-6-3 0 15,-2 1-2-15,-3 4-3 0,-3 10-3 0,-6 9-3 16,0 1-1-16,-5 11 3 0,-1 10 1 0,-6 18 3 16,0-5 2-16,-5 29-4 0,1-4 2 0,0 14-3 15,-2-1 0-15,5 13-5 0,0-6-5 16,6 0-3-16,2 0-1 0,10-9-1 0,-1-4-1 15,0-6 0-15,11-20-2 0,13-9 1 0,1 1 2 16,2-7-2-16,8-16-9 0,3-14-26 0,12-11-155 0,11-25 161 16,-1 9-94-16,-7-4-64 0</inkml:trace>
  <inkml:trace contextRef="#ctx0" brushRef="#br0" timeOffset="109813.26">11323 3939 330 0,'-8'-11'185'0,"9"-3"-72"0,4-4-53 16,-3 3 51-16,6-4-38 0,0 2 1 0,0 2 5 16,-5-4 7-16,3 1-7 0,-1 0-7 15,-5 1-2-15,4-2 1 0,-4-2-1 0,0 3 1 16,-1 1-1-16,1 2-13 0,-2 7-4 0,0-2-2 15,2-1-6-15,0 6-14 0,0 1-6 0,-1 3-7 0,1-4 2 16,4 4-1-16,-2-3-1 0,7 2-3 0,3-1 3 16,-1 1 2-16,10-1 0 0,1-2 2 0,9 0-7 15,-2-1-3-15,6-2-1 0,6-1 0 0,5-2-3 16,-1-1-1-16,7-8-3 0,-1 4 0 0,4-4-1 16,0-1 3-16,5-3-4 0,0 2 0 0,2 3-1 15,6 1 2-15,1 2-1 0,1-3 0 0,7 6 1 16,1 0-2-16,5-1 0 0,-3-1 1 0,-10-2-1 0,3 4-1 15,19-1 2-15,1-1-1 0,-13 0 0 0,2 2 0 16,-1 0 1-16,23-2-2 0,6-4 1 16,1 2 1-16,-16-2-2 0,22-1 1 0,-3 2 1 15,7-6-1-15,3 0 0 0,-2 3 1 0,-2 2 0 16,6 1 0-16,4 0-1 0,-5 3-1 0,0-2 0 16,0 9-1-16,3-2-1 0,-7 1 0 15,9-1 2-15,-12 8-3 0,1-2 1 0,-2 3 1 16,-2 1-1-16,-2 0 1 0,2 4 0 0,-4 5 0 0,2-2-2 15,-4 1 2-15,0 3-1 0,-15 0 0 0,-3 0 0 0,14 7 0 16,-6-1 1-16,-10-1 1 0,-3 5 0 0,-4 4 0 0,11 0-1 16,-13 6 1-16,7 1 0 0,-21-6 0 15,9 8 0-15,-5 0 0 0,-4-1 0 0,-4 3 1 16,-7 4 0-16,2 0-1 0,-4 6 1 0,-3 1 0 16,-3-1 0-16,-1 3 0 0,2-2-1 0,-4 0-2 15,-1 1 1-15,1-1 1 0,-4 2 0 0,0 2 0 16,-2-2-1-16,-4 4 1 0,-1 0-1 0,0 0 1 15,-5-7 2-15,-4 0-2 0,6 12-2 16,-3-2-1-16,-4-5 2 0,-1 3 0 0,-3-1 1 0,4 8-2 16,-3 0 1-16,1 2 1 0,-7-9 0 0,-1 10 1 15,1-2 0-15,-3 2 0 0,0-1-1 0,-6-3 1 16,2 3-1-16,-2-3 0 0,-3 6 0 0,4-5-1 16,-2 0 1-16,2 2 0 0,-1-4 0 0,2 1 0 15,-1 5 0-15,0-13 0 0,3 6 0 0,-2-3 2 16,0-1 0-16,-2 0-2 0,1-2 0 0,-1 1 2 15,1-2 0-15,-2-2 1 0,0 0-2 0,0-9 2 16,0 0-2-16,2 3 2 0,-1 4-2 0,0-9-1 16,0 1 1-16,3-3-2 0,0 3 2 0,4-5-1 15,-2 2-1-15,2-6 1 0,2 1 0 0,1 1 3 16,3 0-1-16,1 2 0 0,2 1-2 0,-1-1 2 16,1 1 1-16,1 0-2 0,-1-3 1 0,1 2-1 15,-4-5-1-15,1 0 2 0,-1-4 1 0,-1 2-1 16,0-10-2-16,-3 2 2 0,4 1 2 0,-1-6 6 15,4 2 1-15,1-2 3 0,4-2 3 0,1 1 1 16,2-3 2-16,3 2 0 0,-6-3-3 0,10-1-2 0,2-1-2 16,-3 0-1-16,-4-2-3 0,3 1-1 0,-4 1 0 15,5-2 2-15,-9 2-1 0,2-2-2 0,-9 1 0 16,5-1 3-16,-2 1-2 0,-5-2 1 16,0 2-1-16,-3-2 2 0,0-1 0 0,-2 1 0 15,-3 0 0-15,0 1-2 0,-1-1 1 0,0-2-3 0,-2 0 2 16,2 2-4-16,-1 0 1 0,1-4-1 0,2 1 0 15,0-1 1-15,1 0 0 0,4 1 1 0,-1 0-1 16,-2-1 3-16,-2 0-3 0,3-1 2 16,3 1-1-16,-3 1-9 0,-2-1-22 0,-3 0-34 0,-3-1-146 15,1 1 167-15,0 0-106 0,8-1-68 0</inkml:trace>
  <inkml:trace contextRef="#ctx0" brushRef="#br0" timeOffset="110166.09">20181 6916 992 0,'-34'5'425'16,"1"-1"-262"-16,0 3-95 0,2 0 22 0,3-1 5 15,5 0 0-15,2 2-1 0,2-2-18 0,16 0-8 0,2-1 5 16,1 2-3-16,3 1-15 0,11-2-2 0,2 5-2 0,9 5 0 16,10 6-5-16,-5-4-3 0,2 7-13 15,9 7-6-15,2-2-6 0,4 5-3 0,4 0-5 16,1 2-4-16,-3 0-4 0,5 1-3 0,-8-6-14 15,-12 7-44-15,9-4-22 0,-41 4-28 0,3 4-29 16,-31 3-167-16,12-2 216 0,-57 19-143 0,9-3-64 16</inkml:trace>
  <inkml:trace contextRef="#ctx0" brushRef="#br0" timeOffset="111104.01">11545 8531 1620 0,'-18'4'647'0,"1"6"-466"15,-2-11-147-15,8 9 57 0,-1-4-95 0,4 4-7 16,4 3-3-16,7 4 1 0,-1 3 1 0,6-2 4 15,3 0 1-15,5-1-2 0,11 6 2 0,17-3-3 16,-9 1 3-16,9-7-1 0,16-4 0 16,1 6 0-16,13-8 1 0,10 2 1 0,13-9 2 15,-4-1 1-15,16-5 0 0,7-1 1 0,9-4 2 16,2 1 0-16,12-5-1 0,-2-4 1 0,9 2-1 16,-1 1 0-16,8-5-1 0,-5-2 0 0,8 3 0 15,2-2 0-15,5 0 1 0,-2 3 1 0,-22-1 0 0,-2 3 0 0,25-3 0 16,2 0 1-16,-25 6 0 0,-2 0-1 15,4-1 0-15,19-1 2 0,7 0-1 0,3 2 2 16,-25-2 0-16,27 1-3 0,1-3 2 0,2 0 1 16,1-1-1-16,6 2-2 0,-6-3 0 0,5 1-1 15,-6-2-1-15,2 2 2 0,1-1-1 0,-4 1 1 16,1-1 0-16,-10-3 0 0,4 3 4 0,-11-4-3 16,1 1 1-16,-7 1 1 0,-2-3 1 15,-23 4-1-15,1-1 1 0,-17 2 0 0,-8 2-1 0,-17 3 2 16,0-3-1-16,-21 3 2 0,-21 4 0 0,-2-1 3 15,0 0 4-15,-16 1-2 0,-12 2 3 0,-2 1-2 0,-4 1 3 16,-8 2-4-16,0-2 0 0,0 2-3 0,-4 0-4 16,2 4-1-16,-3-3-1 0,2 0-2 0,3 1-1 15,0-1-1-15,2 2-2 0,7-4-1 0,9-2-21 16,-4 0-15-16,18-7-23 0,-2 4-19 0,10-6-72 16,2 1-38-16,12-1-80 0,-2 0 172 0,2-2-155 15,5 3-59-15</inkml:trace>
  <inkml:trace contextRef="#ctx0" brushRef="#br0" timeOffset="111338.34">20390 7418 896 0,'-27'-3'417'16,"2"1"-251"-16,-3 2-108 0,1 0 52 0,0 3-62 16,0 0-7-16,0 4-3 0,-1-2 0 0,3 1-8 15,-3 0-2-15,1-3-3 0,-1 0 2 0,2 5 4 16,2-4 1-16,-1 8 3 0,2-1 6 0,-1 5 14 15,3 6 3-15,-2 7 4 0,1-1 4 0,1-2-2 0,1 9-3 0,-5 2 6 16,-1 3-6-16,2-4-17 0,0 2-3 16,0-3-4-16,-4 10-5 0,-3 2-7 0,1-4-1 15,3 0-12-15,-5 2-3 0,2 0 1 0,-2 5-6 16,2-5-13-16,1-3-68 0,-2-1-44 0,2-4-67 16,-4-1 138-16,-12-4-139 0,6 1-77 0</inkml:trace>
  <inkml:trace contextRef="#ctx0" brushRef="#br0" timeOffset="111996.76">11340 12087 1375 0,'11'15'490'0,"-3"4"-380"0,17-12-91 16,5-4-9-16,14-5-4 0,5-4 2 0,-3 1-2 0,20-16 1 0,10-7 1 16,0 1 2-16,3-1-4 0,2-8-1 15,7 1 1-15,13-12-2 0,13-2 0 0,-2 0 1 16,-9 2-3-16,16-7 2 0,1-2 1 0,-1-4-1 0,5 2-1 16,4-6-1-16,-4 3-1 0,6-2 1 15,-4-1-1-15,6 3-1 0,0-2 0 0,1-1 0 16,-2-1 0-16,4-1 1 0,-3 2-1 0,5-4 0 15,6 6 0-15,-4-5-1 0,1 0 2 0,7 5-2 16,1-4 2-16,-4 1-1 0,6 1 1 0,5 3 1 16,-7-2 1-16,-15 8 2 0,0 3-4 0,13-12 3 15,2 2 0-15,-15 12-3 0,-6-2 0 0,0 1 1 0,26-6-2 16,-5 0 1-16,1 0 0 0,-19 10-1 0,19-9-1 16,-2 1 1-16,0 0 0 0,4 3 0 0,-11-1 0 15,5 4 0-15,-3 1 0 0,0-2 1 0,-6 3 2 16,4 3 0-16,-7-3 0 0,-3 0 1 0,-3 4 2 15,1-5 1-15,-14 10-1 0,2-5 4 0,-5 2-3 16,-7 2 2-16,-3 4 0 0,-5-3 1 0,-4 2 0 16,-5 1-2-16,-7-4 1 0,-4 3 0 0,-11 5-2 15,-13 1 1-15,6-2 2 0,2 2-3 0,-19 5-1 16,0 6 0-16,-6-2 3 0,4 0-1 0,-10 3 0 16,3-1 0-16,-12 5-2 0,-4-2-7 15,3 0-16-15,-7 4-18 0,-1 0-26 0,-11 5-143 16,0-2 163-16,-6 3-100 0,-3 5-71 0</inkml:trace>
  <inkml:trace contextRef="#ctx0" brushRef="#br0" timeOffset="112258.5">19861 8278 1472 0,'0'-10'538'0,"-2"-1"-426"0,3 2-101 16,5-1-9-16,-1 1-2 0,8 1 0 0,2-2 0 15,5-1 6-15,-1 2 3 0,9-3-1 0,-4-2 1 16,4 3-4-16,-1-2-2 0,4 6-2 16,0 1-1-16,-1 5 0 0,0 2-1 0,-5 6 1 15,0 2 0-15,-4 7 4 0,-5 5 4 0,-7 10 5 16,-5-2 4-16,0-2 5 0,-12 16 1 0,-13 16 6 16,1-3 4-16,-4-3-7 0,-11 11-1 0,-4-5-4 0,-12 14 0 15,-12-1-6-15,2 2 1 0,2-9-13 0,-16 4-74 16,-1-1-55-16,-5 4-109 0,-1-1 181 0,-6 7-166 15,-11-5-101-15</inkml:trace>
  <inkml:trace contextRef="#ctx0" brushRef="#br0" timeOffset="112946.16">10955 15370 1677 0,'8'31'630'0,"10"-20"-482"0,-3 6-125 0,15-15-7 16,6-6-13-16,17-6-1 0,1-1-2 0,13-6 0 16,9-6 0-16,13-9 0 0,1 0 1 15,-11 1-1-15,10-7 0 0,21-8 0 0,-2-1-2 0,-7 1-1 16,3-1-4-16,1-3-1 0,20-7-2 15,6-7 0-15,3 0 0 0,-13 12 1 0,15-17 0 16,5 3 1-16,3-3 3 0,7 0 2 0,-2-3-1 16,6 1 3-16,0-6-1 0,-2-4-1 0,11 2 0 15,-4-1 1-15,7-3 0 0,-1-2-3 0,0-2 3 16,2 1 0-16,5-5-2 0,-2 1 2 0,2-3 0 16,-1-1 1-16,6 1 1 0,-5-3 2 0,-21 13 1 0,-5 2-2 15,20-20 2-15,3 1 0 0,-26 15-1 0,-6-4 0 16,-5-1-1-16,18-14 1 0,-2-5 1 0,0 2 1 15,-28 9-2-15,20-18 2 0,-4 0 1 0,-6-6 0 16,-7-6-2-16,-3 0 0 0,2-4 0 0,-8-3 0 16,1-2-1-16,-7 4-1 0,-1-1 0 0,1 0 0 15,-3 4 1-15,-6 5 0 0,1-1-1 0,-12 14 1 16,5 2 0-16,-16 6-1 0,7 1 3 0,-19 21-1 16,2-4 0-16,-8 9 3 0,-10 7-2 0,-6 4 0 15,1 3 2-15,-10 11 0 0,-10 10-5 0,3-4-6 16,-3 1-5-16,-7 11-6 0,-5 6-2 0,-3-2-3 0,-6 2-9 15,-6 4-5-15,2-4-3 0,-7 11-2 0,-6-3-25 16,3 2-13-16,-6 5-15 0,-2 1-21 0,1 2-88 16,-3 1 140-16,-2 2-90 0,1 1-39 0</inkml:trace>
  <inkml:trace contextRef="#ctx0" brushRef="#br0" timeOffset="113199.06">19936 8683 967 0,'12'-16'503'16,"-9"2"-328"-16,5-3-118 0,-12 10 51 0,-3-2-41 0,-1-2-4 16,-1 4-5-16,-1 1-4 0,-1 5 1 15,-2-1-3-15,-1 2-8 0,1 4-7 0,1 0-26 16,0 2-4-16,7 1-7 0,0 1 0 0,3 1-7 16,0 1 1-16,10-1-1 0,1-3 2 0,7 0 9 15,5-1 5-15,7-4 7 0,2 1 4 0,6-7 12 16,7-5 5-16,1-2 3 0,2-1 4 0,-6 1-3 0,0-7 1 0,5 7 6 15,-2-1-2-15,-7 3-11 0,-4 4-2 16,-6 4-1-16,2 6 0 0,-16 14-2 0,5-5-4 16,-17 15-8-16,-9 11-2 0,1 4 0 0,-15 15-7 15,-6 17-32-15,-12 14-307 0,5 3 286 0,-11 19-143 16,-21 7-142-16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9:43:5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departments in a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1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exercise:  Be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23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lambda expression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ckisback.fandom.com/wiki/Frozen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Concurrency</a:t>
            </a:r>
            <a:br>
              <a:rPr lang="en-US" altLang="en-US" sz="4000" dirty="0"/>
            </a:br>
            <a:r>
              <a:rPr lang="en-US" altLang="en-US" sz="3200" dirty="0"/>
              <a:t>Making code fast with threads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4" name="Graphic 3" descr="Alterations &amp; Tailoring outline">
            <a:extLst>
              <a:ext uri="{FF2B5EF4-FFF2-40B4-BE49-F238E27FC236}">
                <a16:creationId xmlns:a16="http://schemas.microsoft.com/office/drawing/2014/main" id="{8A75FE5D-582D-3457-0B47-DF9C6629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0" y="17145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21E-B68B-309F-E04D-B155540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Objects and Execution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8704-B2C7-7D40-AB5B-C5B96DB6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78DB-A71E-9707-44EE-05182974E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FC92C2-C879-8AF2-C22E-5526AD101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00"/>
          <a:stretch/>
        </p:blipFill>
        <p:spPr bwMode="auto">
          <a:xfrm>
            <a:off x="657225" y="1143000"/>
            <a:ext cx="2009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AF322-DE9E-81BE-8135-3DA14E4B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85" y="3733800"/>
            <a:ext cx="2161629" cy="22098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173892-9A2C-A91D-2964-6F16FB946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8"/>
          <a:stretch/>
        </p:blipFill>
        <p:spPr bwMode="auto">
          <a:xfrm>
            <a:off x="4168094" y="1066800"/>
            <a:ext cx="2192701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9817FE3B-1879-05EC-3BBA-0CAB57862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4222" y="312420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3A95E-2277-8457-EC72-90175F61AF1A}"/>
              </a:ext>
            </a:extLst>
          </p:cNvPr>
          <p:cNvCxnSpPr/>
          <p:nvPr/>
        </p:nvCxnSpPr>
        <p:spPr>
          <a:xfrm>
            <a:off x="7551422" y="409953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4CA1F1-F71F-4725-FBAE-6B1F33D6E6EC}"/>
              </a:ext>
            </a:extLst>
          </p:cNvPr>
          <p:cNvSpPr txBox="1"/>
          <p:nvPr/>
        </p:nvSpPr>
        <p:spPr>
          <a:xfrm>
            <a:off x="6446525" y="446526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4590929-F217-BF57-0791-386AEA09B27A}"/>
              </a:ext>
            </a:extLst>
          </p:cNvPr>
          <p:cNvCxnSpPr>
            <a:cxnSpLocks/>
            <a:stCxn id="1028" idx="3"/>
            <a:endCxn id="8" idx="0"/>
          </p:cNvCxnSpPr>
          <p:nvPr/>
        </p:nvCxnSpPr>
        <p:spPr>
          <a:xfrm>
            <a:off x="2667000" y="2324100"/>
            <a:ext cx="12700" cy="1409700"/>
          </a:xfrm>
          <a:prstGeom prst="curvedConnector4">
            <a:avLst>
              <a:gd name="adj1" fmla="val 3900000"/>
              <a:gd name="adj2" fmla="val 681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DA8ACAF-2320-081C-34C8-8A57A69D80D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360795" y="2905125"/>
            <a:ext cx="1190627" cy="2190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0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00C-C574-8782-84E0-85DC2D6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1014-F2FD-7AF5-5D42-D7025C36D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C0E4-7966-40DA-49D5-214F43EBB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53C3-4D06-76A0-B96A-6BCA25B37751}"/>
              </a:ext>
            </a:extLst>
          </p:cNvPr>
          <p:cNvSpPr txBox="1"/>
          <p:nvPr/>
        </p:nvSpPr>
        <p:spPr>
          <a:xfrm>
            <a:off x="381000" y="2613130"/>
            <a:ext cx="4953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9083-14B8-F0D5-12A3-57B305EAFEC6}"/>
              </a:ext>
            </a:extLst>
          </p:cNvPr>
          <p:cNvSpPr txBox="1"/>
          <p:nvPr/>
        </p:nvSpPr>
        <p:spPr>
          <a:xfrm>
            <a:off x="381000" y="4213568"/>
            <a:ext cx="4953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is done"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65437-2734-9F4F-4624-F42E8422CB34}"/>
              </a:ext>
            </a:extLst>
          </p:cNvPr>
          <p:cNvSpPr txBox="1"/>
          <p:nvPr/>
        </p:nvSpPr>
        <p:spPr>
          <a:xfrm>
            <a:off x="381000" y="1012692"/>
            <a:ext cx="4970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0C44-6477-AEE6-7AB4-4798F2FC5446}"/>
              </a:ext>
            </a:extLst>
          </p:cNvPr>
          <p:cNvSpPr txBox="1"/>
          <p:nvPr/>
        </p:nvSpPr>
        <p:spPr>
          <a:xfrm>
            <a:off x="5257800" y="2419034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16FE8-E41F-5613-30CD-914D3DD5F4FA}"/>
              </a:ext>
            </a:extLst>
          </p:cNvPr>
          <p:cNvCxnSpPr>
            <a:cxnSpLocks/>
          </p:cNvCxnSpPr>
          <p:nvPr/>
        </p:nvCxnSpPr>
        <p:spPr>
          <a:xfrm flipH="1">
            <a:off x="2209800" y="5253391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316C7-8BF6-96FC-8B24-14C2A7CCCEC4}"/>
              </a:ext>
            </a:extLst>
          </p:cNvPr>
          <p:cNvCxnSpPr>
            <a:cxnSpLocks/>
          </p:cNvCxnSpPr>
          <p:nvPr/>
        </p:nvCxnSpPr>
        <p:spPr>
          <a:xfrm flipH="1">
            <a:off x="2209800" y="5454804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E06FCC-F367-215C-688A-A648587ED3A9}"/>
              </a:ext>
            </a:extLst>
          </p:cNvPr>
          <p:cNvSpPr txBox="1"/>
          <p:nvPr/>
        </p:nvSpPr>
        <p:spPr>
          <a:xfrm>
            <a:off x="6477000" y="5044068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2" name="Graphic 21" descr="Confused face outline with solid fill">
            <a:extLst>
              <a:ext uri="{FF2B5EF4-FFF2-40B4-BE49-F238E27FC236}">
                <a16:creationId xmlns:a16="http://schemas.microsoft.com/office/drawing/2014/main" id="{DFF004E5-3B14-DFDC-0D16-C63B2182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300" y="3003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63E23-ED3B-F847-A8F2-BCD0C646C670}"/>
              </a:ext>
            </a:extLst>
          </p:cNvPr>
          <p:cNvSpPr txBox="1"/>
          <p:nvPr/>
        </p:nvSpPr>
        <p:spPr>
          <a:xfrm>
            <a:off x="1143000" y="2133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</a:t>
            </a:r>
          </a:p>
          <a:p>
            <a:pPr marL="230188"/>
            <a:r>
              <a:rPr lang="en-US" sz="2000" dirty="0">
                <a:latin typeface="+mn-lt"/>
              </a:rPr>
              <a:t>No execution thread.  start() hasn’t been called yet.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RUNNABLE</a:t>
            </a:r>
          </a:p>
          <a:p>
            <a:pPr marL="230188"/>
            <a:r>
              <a:rPr lang="en-US" sz="2000" dirty="0">
                <a:latin typeface="+mn-lt"/>
              </a:rPr>
              <a:t>Execution thread is running or waiting for the OS to run it.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WAITING</a:t>
            </a:r>
          </a:p>
          <a:p>
            <a:pPr marL="460375"/>
            <a:r>
              <a:rPr lang="en-US" sz="2000" dirty="0">
                <a:latin typeface="+mn-lt"/>
              </a:rPr>
              <a:t>Waiting for another thread to wake me.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TIMED_WAITING</a:t>
            </a:r>
          </a:p>
          <a:p>
            <a:pPr marL="460375"/>
            <a:r>
              <a:rPr lang="en-US" sz="2000" dirty="0">
                <a:latin typeface="+mn-lt"/>
              </a:rPr>
              <a:t>Waiting for a fixed amount of time to wake.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TERMINATED</a:t>
            </a:r>
          </a:p>
          <a:p>
            <a:pPr marL="230188"/>
            <a:r>
              <a:rPr lang="en-US" sz="2000" dirty="0">
                <a:latin typeface="+mn-lt"/>
              </a:rPr>
              <a:t>Execution thread is finished.</a:t>
            </a:r>
          </a:p>
        </p:txBody>
      </p:sp>
    </p:spTree>
    <p:extLst>
      <p:ext uri="{BB962C8B-B14F-4D97-AF65-F5344CB8AC3E}">
        <p14:creationId xmlns:p14="http://schemas.microsoft.com/office/powerpoint/2010/main" val="39278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A63470-D96D-EB56-3B0B-B5F5AF646E79}"/>
              </a:ext>
            </a:extLst>
          </p:cNvPr>
          <p:cNvGrpSpPr/>
          <p:nvPr/>
        </p:nvGrpSpPr>
        <p:grpSpPr>
          <a:xfrm>
            <a:off x="685800" y="2773029"/>
            <a:ext cx="2895600" cy="1646571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297" y="2765619"/>
                  <a:ext cx="2614526" cy="20085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CE2FEC-D08D-5EB2-31FB-E8752D14D97B}"/>
                </a:ext>
              </a:extLst>
            </p:cNvPr>
            <p:cNvSpPr txBox="1"/>
            <p:nvPr/>
          </p:nvSpPr>
          <p:spPr>
            <a:xfrm>
              <a:off x="778783" y="3263751"/>
              <a:ext cx="2324571" cy="48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peak Pro" panose="020F0502020204030204" pitchFamily="34" charset="0"/>
                </a:rPr>
                <a:t>name: “thread1”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69C439-90C9-8D07-1966-5F1C6B776B52}"/>
              </a:ext>
            </a:extLst>
          </p:cNvPr>
          <p:cNvSpPr txBox="1"/>
          <p:nvPr/>
        </p:nvSpPr>
        <p:spPr>
          <a:xfrm>
            <a:off x="914400" y="3465952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0055B-1A4E-55CE-2EFC-8E85CECEF678}"/>
              </a:ext>
            </a:extLst>
          </p:cNvPr>
          <p:cNvSpPr txBox="1"/>
          <p:nvPr/>
        </p:nvSpPr>
        <p:spPr>
          <a:xfrm>
            <a:off x="1334057" y="209696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Thread t1 = new Thread(“thread1”);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07B11B2-A22C-4894-14DC-D83154B4701B}"/>
              </a:ext>
            </a:extLst>
          </p:cNvPr>
          <p:cNvSpPr/>
          <p:nvPr/>
        </p:nvSpPr>
        <p:spPr>
          <a:xfrm>
            <a:off x="1287966" y="1622502"/>
            <a:ext cx="1676400" cy="1447800"/>
          </a:xfrm>
          <a:prstGeom prst="arc">
            <a:avLst>
              <a:gd name="adj1" fmla="val 8855863"/>
              <a:gd name="adj2" fmla="val 1634223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1BD5C5F-A414-236A-D6A8-CEF532403E2D}"/>
              </a:ext>
            </a:extLst>
          </p:cNvPr>
          <p:cNvSpPr/>
          <p:nvPr/>
        </p:nvSpPr>
        <p:spPr>
          <a:xfrm>
            <a:off x="2057400" y="3748668"/>
            <a:ext cx="4343400" cy="1415982"/>
          </a:xfrm>
          <a:prstGeom prst="arc">
            <a:avLst>
              <a:gd name="adj1" fmla="val 329535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F3DA9-3E15-B9EE-677E-9FFB6F8AD3B4}"/>
              </a:ext>
            </a:extLst>
          </p:cNvPr>
          <p:cNvSpPr txBox="1"/>
          <p:nvPr/>
        </p:nvSpPr>
        <p:spPr>
          <a:xfrm>
            <a:off x="914400" y="50292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t1.start();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39EC6-7915-C553-6567-1540A12A80FC}"/>
              </a:ext>
            </a:extLst>
          </p:cNvPr>
          <p:cNvSpPr txBox="1"/>
          <p:nvPr/>
        </p:nvSpPr>
        <p:spPr>
          <a:xfrm>
            <a:off x="5257800" y="2593538"/>
            <a:ext cx="3878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Graphic 21" descr="Processor outline">
            <a:extLst>
              <a:ext uri="{FF2B5EF4-FFF2-40B4-BE49-F238E27FC236}">
                <a16:creationId xmlns:a16="http://schemas.microsoft.com/office/drawing/2014/main" id="{6C0CF957-C72B-77CF-3580-64880BC8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652" y="4140956"/>
            <a:ext cx="1023694" cy="102369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23901B-CED8-9D37-27B4-7C974D1ED9A9}"/>
              </a:ext>
            </a:extLst>
          </p:cNvPr>
          <p:cNvCxnSpPr/>
          <p:nvPr/>
        </p:nvCxnSpPr>
        <p:spPr>
          <a:xfrm flipV="1">
            <a:off x="7048499" y="337836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47B00-90AA-847F-2EF8-B07613BEE56A}"/>
              </a:ext>
            </a:extLst>
          </p:cNvPr>
          <p:cNvSpPr txBox="1"/>
          <p:nvPr/>
        </p:nvSpPr>
        <p:spPr>
          <a:xfrm>
            <a:off x="914400" y="3465952"/>
            <a:ext cx="23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RUNNABLE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EE5AD-A0D7-15F5-6D77-533A119576D0}"/>
              </a:ext>
            </a:extLst>
          </p:cNvPr>
          <p:cNvSpPr txBox="1"/>
          <p:nvPr/>
        </p:nvSpPr>
        <p:spPr>
          <a:xfrm>
            <a:off x="914399" y="3465952"/>
            <a:ext cx="2667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TERMINATED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F8C7CE5-68EB-70EF-AEA9-EEEC960EC54F}"/>
              </a:ext>
            </a:extLst>
          </p:cNvPr>
          <p:cNvSpPr/>
          <p:nvPr/>
        </p:nvSpPr>
        <p:spPr>
          <a:xfrm flipH="1">
            <a:off x="3100218" y="2968538"/>
            <a:ext cx="3624432" cy="1415982"/>
          </a:xfrm>
          <a:prstGeom prst="arc">
            <a:avLst>
              <a:gd name="adj1" fmla="val 1139444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C0545-163C-3EDD-6783-41536164C208}"/>
              </a:ext>
            </a:extLst>
          </p:cNvPr>
          <p:cNvSpPr txBox="1"/>
          <p:nvPr/>
        </p:nvSpPr>
        <p:spPr>
          <a:xfrm>
            <a:off x="3344834" y="4451951"/>
            <a:ext cx="3257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run()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2000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  <p:bldP spid="18" grpId="0"/>
      <p:bldP spid="18" grpId="1"/>
      <p:bldP spid="20" grpId="0"/>
      <p:bldP spid="33" grpId="0"/>
      <p:bldP spid="33" grpId="1"/>
      <p:bldP spid="34" grpId="0"/>
      <p:bldP spid="35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438400"/>
            <a:ext cx="4419600" cy="3352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Wait for a thread to reach the TERMINATED state, then move on to the next instruction.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62200" y="3033132"/>
            <a:ext cx="2306444" cy="230086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75C-03EC-DF05-5150-D38C962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when should I use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2E2B1-FF13-1E9C-1C50-147C871D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want things running independently.</a:t>
            </a:r>
          </a:p>
          <a:p>
            <a:pPr lvl="1"/>
            <a:r>
              <a:rPr lang="en-US" dirty="0"/>
              <a:t>For example, if you want an animation running while a file downloads.</a:t>
            </a:r>
          </a:p>
          <a:p>
            <a:pPr lvl="1"/>
            <a:r>
              <a:rPr lang="en-US" dirty="0"/>
              <a:t>Games often require multiple threads for smooth play.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lot of work to do.</a:t>
            </a:r>
          </a:p>
          <a:p>
            <a:pPr lvl="1"/>
            <a:r>
              <a:rPr lang="en-US" dirty="0"/>
              <a:t>Divide up into parts and run one thread on each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9E5B-462B-0856-2C18-2CC7344A4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0261-0CB7-8A21-C175-E5CAC269B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6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sharing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5780049" y="1076609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38878"/>
              </p:ext>
            </p:extLst>
          </p:nvPr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00333E-AF7F-7537-615D-2905BE479964}"/>
              </a:ext>
            </a:extLst>
          </p:cNvPr>
          <p:cNvSpPr/>
          <p:nvPr/>
        </p:nvSpPr>
        <p:spPr>
          <a:xfrm>
            <a:off x="6629400" y="2557346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52C9003-609D-187A-556B-B03A73C3E2AB}"/>
              </a:ext>
            </a:extLst>
          </p:cNvPr>
          <p:cNvSpPr/>
          <p:nvPr/>
        </p:nvSpPr>
        <p:spPr>
          <a:xfrm>
            <a:off x="6629400" y="3473418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E51B83B-308E-A0E1-BA63-955E84B3DF60}"/>
              </a:ext>
            </a:extLst>
          </p:cNvPr>
          <p:cNvSpPr/>
          <p:nvPr/>
        </p:nvSpPr>
        <p:spPr>
          <a:xfrm>
            <a:off x="6629400" y="4389490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1E1E6C7-C52D-21A6-6ED2-7041310B033B}"/>
              </a:ext>
            </a:extLst>
          </p:cNvPr>
          <p:cNvSpPr/>
          <p:nvPr/>
        </p:nvSpPr>
        <p:spPr>
          <a:xfrm>
            <a:off x="6629400" y="5305562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121786" y="1748974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108776" y="3363387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513778" cy="270510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267307" y="2438760"/>
            <a:ext cx="3347225" cy="56160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437578" cy="33612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>
            <a:off x="3249585" y="4042611"/>
            <a:ext cx="3364947" cy="78758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>
            <a:off x="5171378" y="5257800"/>
            <a:ext cx="1443154" cy="49028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1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jobs are unequal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4959040" y="982213"/>
            <a:ext cx="396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457200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204224" y="110784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069016" y="38756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432002" cy="1965804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352800" y="1828800"/>
            <a:ext cx="3124200" cy="200087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261906" cy="29504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 flipV="1">
            <a:off x="3209030" y="3962400"/>
            <a:ext cx="3224778" cy="57913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 flipV="1">
            <a:off x="5171378" y="4048098"/>
            <a:ext cx="1325620" cy="120970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13F9-C439-337E-5897-7990FE11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1617C-13E3-6D3C-CDC5-CF36FD2EE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BC7AB-27A5-39E7-7118-F60CC2D63358}"/>
              </a:ext>
            </a:extLst>
          </p:cNvPr>
          <p:cNvSpPr txBox="1"/>
          <p:nvPr/>
        </p:nvSpPr>
        <p:spPr>
          <a:xfrm>
            <a:off x="29718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pic>
        <p:nvPicPr>
          <p:cNvPr id="7" name="Graphic 6" descr="Confused face outline with solid fill">
            <a:extLst>
              <a:ext uri="{FF2B5EF4-FFF2-40B4-BE49-F238E27FC236}">
                <a16:creationId xmlns:a16="http://schemas.microsoft.com/office/drawing/2014/main" id="{22B4F59F-85A5-3A31-1C7E-CA5A12AD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2565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87A4FED-1F36-C7E7-540E-10078F5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behind the curtain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38FD7-EABC-443F-D4D1-03D061595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FCC04-A1A0-5C70-357E-EC7C4071A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AE7A4-BA5A-BC6C-17DE-295F2F6E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F70DD-83D4-F553-4020-03647C602A66}"/>
              </a:ext>
            </a:extLst>
          </p:cNvPr>
          <p:cNvSpPr txBox="1"/>
          <p:nvPr/>
        </p:nvSpPr>
        <p:spPr>
          <a:xfrm>
            <a:off x="2438400" y="3657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k = i + j;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BFB54-93E8-65A2-92A5-B69032CC3B11}"/>
              </a:ext>
            </a:extLst>
          </p:cNvPr>
          <p:cNvSpPr txBox="1"/>
          <p:nvPr/>
        </p:nvSpPr>
        <p:spPr>
          <a:xfrm>
            <a:off x="5410200" y="15240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IADD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ISTORE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DD27-F5AE-E6B9-6DDE-9D876B319B0E}"/>
              </a:ext>
            </a:extLst>
          </p:cNvPr>
          <p:cNvCxnSpPr>
            <a:stCxn id="13" idx="0"/>
          </p:cNvCxnSpPr>
          <p:nvPr/>
        </p:nvCxnSpPr>
        <p:spPr>
          <a:xfrm flipV="1">
            <a:off x="3695700" y="1828800"/>
            <a:ext cx="2400300" cy="18288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16" descr="Processor outline">
            <a:extLst>
              <a:ext uri="{FF2B5EF4-FFF2-40B4-BE49-F238E27FC236}">
                <a16:creationId xmlns:a16="http://schemas.microsoft.com/office/drawing/2014/main" id="{34789B3E-E1D5-65EF-4117-AE41315C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306" y="3929306"/>
            <a:ext cx="1023694" cy="10236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FBC82-A5D2-E749-1D37-DA733B7E1AEA}"/>
              </a:ext>
            </a:extLst>
          </p:cNvPr>
          <p:cNvCxnSpPr/>
          <p:nvPr/>
        </p:nvCxnSpPr>
        <p:spPr>
          <a:xfrm flipV="1">
            <a:off x="6727153" y="316671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15BEF2-9F2B-6362-FD0F-DA6275702229}"/>
              </a:ext>
            </a:extLst>
          </p:cNvPr>
          <p:cNvGrpSpPr/>
          <p:nvPr/>
        </p:nvGrpSpPr>
        <p:grpSpPr>
          <a:xfrm>
            <a:off x="6858000" y="3170447"/>
            <a:ext cx="685800" cy="685800"/>
            <a:chOff x="456906" y="1371600"/>
            <a:chExt cx="3200400" cy="3200400"/>
          </a:xfrm>
        </p:grpSpPr>
        <p:pic>
          <p:nvPicPr>
            <p:cNvPr id="21" name="Graphic 20" descr="Traffic light outline">
              <a:extLst>
                <a:ext uri="{FF2B5EF4-FFF2-40B4-BE49-F238E27FC236}">
                  <a16:creationId xmlns:a16="http://schemas.microsoft.com/office/drawing/2014/main" id="{0D79A373-D41E-C26F-6E8C-007F6649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51D8F-4DA1-98ED-F638-95176B3F0C3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2FE-B1E2-5BE8-105C-E3AD6B28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3E2-D8FB-3420-5E8F-1E2D1191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</a:t>
            </a:r>
            <a:r>
              <a:rPr lang="en-US" dirty="0" err="1"/>
              <a:t>nextJob</a:t>
            </a:r>
            <a:r>
              <a:rPr lang="en-US" dirty="0"/>
              <a:t>;</a:t>
            </a:r>
          </a:p>
          <a:p>
            <a:r>
              <a:rPr lang="en-US" dirty="0"/>
              <a:t>Array[temp]++;</a:t>
            </a:r>
          </a:p>
          <a:p>
            <a:r>
              <a:rPr lang="en-US" dirty="0" err="1"/>
              <a:t>nextJob</a:t>
            </a:r>
            <a:r>
              <a:rPr lang="en-US" dirty="0"/>
              <a:t> ++;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39CF6-8D57-4E6B-7A23-C96C9A7A3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28249-CAE0-202F-421A-448A609D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11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83-FC6A-7743-87D8-505C411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2F7B6-C1C9-234E-1EAC-C49B3FBC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the simplest instruction is made up of smaller bytecode (or machine code) instructions.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code can be             by the operating system at any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CB61-5A53-7EBF-B2E2-62E863DA2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385ED-F80C-98AB-E4D6-4CD28C701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Graphic 6" descr="Warning outline">
            <a:extLst>
              <a:ext uri="{FF2B5EF4-FFF2-40B4-BE49-F238E27FC236}">
                <a16:creationId xmlns:a16="http://schemas.microsoft.com/office/drawing/2014/main" id="{4912811C-A031-ED58-8771-D8C2B0701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0" y="0"/>
            <a:ext cx="914400" cy="914400"/>
          </a:xfrm>
          <a:prstGeom prst="rect">
            <a:avLst/>
          </a:prstGeom>
        </p:spPr>
      </p:pic>
      <p:pic>
        <p:nvPicPr>
          <p:cNvPr id="9218" name="Picture 2" descr="Frozen | LittleBigPlanet: Quantum of Three Worlds Wiki | Fandom">
            <a:extLst>
              <a:ext uri="{FF2B5EF4-FFF2-40B4-BE49-F238E27FC236}">
                <a16:creationId xmlns:a16="http://schemas.microsoft.com/office/drawing/2014/main" id="{36B5AE3B-9137-FE38-8B39-6BD0C26B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1376516" cy="53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99119-81A4-8767-0054-68C3905FCEE0}"/>
              </a:ext>
            </a:extLst>
          </p:cNvPr>
          <p:cNvSpPr txBox="1"/>
          <p:nvPr/>
        </p:nvSpPr>
        <p:spPr>
          <a:xfrm>
            <a:off x="2057400" y="573250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https://sackisback.fandom.com/wiki/Frozen</a:t>
            </a:r>
            <a:endParaRPr lang="en-US" sz="1800" dirty="0">
              <a:solidFill>
                <a:srgbClr val="0099CC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6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B9A8-0DDA-AB1F-9674-ED82CF4BF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4D97-224C-A93F-5A89-0815F88B6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E4E90-C0CF-5AB8-BBD3-060C981E4114}"/>
              </a:ext>
            </a:extLst>
          </p:cNvPr>
          <p:cNvSpPr txBox="1"/>
          <p:nvPr/>
        </p:nvSpPr>
        <p:spPr>
          <a:xfrm>
            <a:off x="2667000" y="13716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exercise: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Executing concurrent code </a:t>
            </a:r>
          </a:p>
        </p:txBody>
      </p:sp>
      <p:pic>
        <p:nvPicPr>
          <p:cNvPr id="8" name="Graphic 7" descr="Teacher outline">
            <a:extLst>
              <a:ext uri="{FF2B5EF4-FFF2-40B4-BE49-F238E27FC236}">
                <a16:creationId xmlns:a16="http://schemas.microsoft.com/office/drawing/2014/main" id="{D35B29E3-2CF2-58E0-7608-04BB1F7BC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88" r="3165" b="16456"/>
          <a:stretch/>
        </p:blipFill>
        <p:spPr>
          <a:xfrm>
            <a:off x="403860" y="769749"/>
            <a:ext cx="7825740" cy="5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5BD51-8793-7881-7EB7-5CE4B90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4116A-C7F3-F88D-3F14-DE7DADE9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</a:t>
            </a:r>
            <a:r>
              <a:rPr lang="en-US" dirty="0" err="1"/>
              <a:t>nextJob</a:t>
            </a:r>
            <a:r>
              <a:rPr lang="en-US" dirty="0"/>
              <a:t>;</a:t>
            </a:r>
          </a:p>
          <a:p>
            <a:r>
              <a:rPr lang="en-US" dirty="0"/>
              <a:t>Array[temp]++;</a:t>
            </a:r>
          </a:p>
          <a:p>
            <a:r>
              <a:rPr lang="en-US" dirty="0" err="1"/>
              <a:t>nextJob</a:t>
            </a:r>
            <a:r>
              <a:rPr lang="en-US"/>
              <a:t>++;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ED48D4-220F-6A09-854F-7019CE0B1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41A43-1483-2517-3659-DC29243D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74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57BF7-7E61-8D49-3AA9-682E19F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33AEF-B825-06F8-469D-C5D1B247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 </a:t>
            </a:r>
            <a:r>
              <a:rPr lang="en-US" dirty="0"/>
              <a:t>occurs when the program can have different (incorrect) output, depending on when each thread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DC4D16-7DCA-D015-4A49-519355EA4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1FFEA-AF6D-E71C-06C6-0339D3475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 descr="A black and white drawing of a race car&#10;&#10;Description automatically generated">
            <a:extLst>
              <a:ext uri="{FF2B5EF4-FFF2-40B4-BE49-F238E27FC236}">
                <a16:creationId xmlns:a16="http://schemas.microsoft.com/office/drawing/2014/main" id="{DFFF7201-66F4-5D67-65FE-C5F4D019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19500"/>
            <a:ext cx="5410200" cy="20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522C2-0DA0-1343-3FCA-8CD4570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fix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BFBED-71C0-614C-865D-52E4611D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r>
              <a:rPr lang="en-US" dirty="0"/>
              <a:t>It should be ok for different threads to work on different elements of work[] at the same time.</a:t>
            </a:r>
          </a:p>
          <a:p>
            <a:endParaRPr lang="en-US" dirty="0"/>
          </a:p>
          <a:p>
            <a:r>
              <a:rPr lang="en-US" dirty="0"/>
              <a:t>We need to make sure different threads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using/changing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nextJob</a:t>
            </a:r>
            <a:r>
              <a:rPr lang="en-US" dirty="0"/>
              <a:t> at the same time!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D1F391-D21A-5639-9167-27E1A4139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36EF-AB3B-9C33-4042-6571526F9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5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6A2-59A2-70FF-368C-CF3F6A88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3273-8F97-505A-7E7A-66FAF224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object in Java has a monitor</a:t>
            </a:r>
            <a:r>
              <a:rPr lang="en-US" dirty="0"/>
              <a:t>, which acts as a lock/stoplight controlling access to some sections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C8B9-6685-3474-98FA-9C896C23A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5C03-4125-3AFB-1CB6-8BACFD2AE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EA2F0-65B5-DDFB-C376-CFC19C7C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1853093" cy="2590800"/>
          </a:xfrm>
          <a:prstGeom prst="rect">
            <a:avLst/>
          </a:prstGeom>
        </p:spPr>
      </p:pic>
      <p:pic>
        <p:nvPicPr>
          <p:cNvPr id="11" name="Graphic 10" descr="Lock outline">
            <a:extLst>
              <a:ext uri="{FF2B5EF4-FFF2-40B4-BE49-F238E27FC236}">
                <a16:creationId xmlns:a16="http://schemas.microsoft.com/office/drawing/2014/main" id="{3ED4F843-90B2-AEA0-3011-3AC6C5B0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87040"/>
            <a:ext cx="1295400" cy="1295400"/>
          </a:xfrm>
          <a:prstGeom prst="rect">
            <a:avLst/>
          </a:prstGeom>
        </p:spPr>
      </p:pic>
      <p:pic>
        <p:nvPicPr>
          <p:cNvPr id="13" name="Graphic 12" descr="Traffic light outline">
            <a:extLst>
              <a:ext uri="{FF2B5EF4-FFF2-40B4-BE49-F238E27FC236}">
                <a16:creationId xmlns:a16="http://schemas.microsoft.com/office/drawing/2014/main" id="{8AD6922C-119F-3C3C-F8DD-008F07076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000" y="306705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226E-9CFD-0927-49B8-0A17DA6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AD01-BE88-D025-2E51-BBA8EB64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When we use the Java keyword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en-US" dirty="0"/>
              <a:t>, we tell Java than only one thread can be running the code at a time.</a:t>
            </a:r>
          </a:p>
          <a:p>
            <a:endParaRPr lang="en-US" dirty="0"/>
          </a:p>
          <a:p>
            <a:r>
              <a:rPr lang="en-US" dirty="0"/>
              <a:t>If a thread is frozen while running a Synchronized method, all other threads are locked out until the frozen method wakes up and finishes.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D842-62D9-25B8-C1AF-D5665A702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A5074-82FA-AD5D-AB5B-A5FD2A4A3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2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D344-015D-6F7B-C8AB-648ABC76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5F7A9-D159-31C7-1C9D-7290EBF9C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506B8-4231-27E5-99BE-1E150D61A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FEE31-2433-38C0-BC45-38DA37069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99475"/>
              </p:ext>
            </p:extLst>
          </p:nvPr>
        </p:nvGraphicFramePr>
        <p:xfrm>
          <a:off x="7620000" y="2682240"/>
          <a:ext cx="7620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∙∙∙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23DC3-185B-A68D-44C9-ADAE1EE248B1}"/>
              </a:ext>
            </a:extLst>
          </p:cNvPr>
          <p:cNvSpPr/>
          <p:nvPr/>
        </p:nvSpPr>
        <p:spPr>
          <a:xfrm>
            <a:off x="6096000" y="1143000"/>
            <a:ext cx="2667000" cy="5181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A752-3C2B-7893-DD27-FF0523E7364D}"/>
              </a:ext>
            </a:extLst>
          </p:cNvPr>
          <p:cNvSpPr txBox="1"/>
          <p:nvPr/>
        </p:nvSpPr>
        <p:spPr>
          <a:xfrm>
            <a:off x="6594320" y="2035909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work[];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A70F-01EE-FB1E-E4EA-66A04F072FE4}"/>
              </a:ext>
            </a:extLst>
          </p:cNvPr>
          <p:cNvSpPr txBox="1"/>
          <p:nvPr/>
        </p:nvSpPr>
        <p:spPr>
          <a:xfrm>
            <a:off x="6330640" y="5606564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6976A1-15BB-9840-8787-BD126D616C8B}"/>
              </a:ext>
            </a:extLst>
          </p:cNvPr>
          <p:cNvSpPr/>
          <p:nvPr/>
        </p:nvSpPr>
        <p:spPr>
          <a:xfrm>
            <a:off x="498320" y="1273909"/>
            <a:ext cx="39624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20FF0-3FC4-417A-50E3-77BCD5AA7C0D}"/>
              </a:ext>
            </a:extLst>
          </p:cNvPr>
          <p:cNvSpPr txBox="1"/>
          <p:nvPr/>
        </p:nvSpPr>
        <p:spPr>
          <a:xfrm>
            <a:off x="574520" y="1741735"/>
            <a:ext cx="3733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dirty="0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myManager</a:t>
            </a:r>
            <a:r>
              <a:rPr lang="en-US" sz="1400" dirty="0" err="1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931A8-28DC-D93A-16CC-3F852D10FDF3}"/>
              </a:ext>
            </a:extLst>
          </p:cNvPr>
          <p:cNvGrpSpPr/>
          <p:nvPr/>
        </p:nvGrpSpPr>
        <p:grpSpPr>
          <a:xfrm>
            <a:off x="498320" y="3037254"/>
            <a:ext cx="2321080" cy="925146"/>
            <a:chOff x="498320" y="3037254"/>
            <a:chExt cx="2321080" cy="9251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76FB20-B4E7-59DA-E9E4-77E69ADB58AB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8B1A09-88BE-5916-AD2C-87298D893FE3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3F295-00F2-63B9-2547-CA22565B208D}"/>
              </a:ext>
            </a:extLst>
          </p:cNvPr>
          <p:cNvGrpSpPr/>
          <p:nvPr/>
        </p:nvGrpSpPr>
        <p:grpSpPr>
          <a:xfrm>
            <a:off x="498320" y="4098681"/>
            <a:ext cx="2321080" cy="925146"/>
            <a:chOff x="498320" y="3037254"/>
            <a:chExt cx="2321080" cy="9251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B1E2FA-11CF-2AA4-4413-A99E53F553F3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C8B765-8A63-EFEE-5E13-1EABA0A763B0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085497-FED8-30F6-5171-BD2A57D2F1A6}"/>
              </a:ext>
            </a:extLst>
          </p:cNvPr>
          <p:cNvGrpSpPr/>
          <p:nvPr/>
        </p:nvGrpSpPr>
        <p:grpSpPr>
          <a:xfrm>
            <a:off x="498320" y="5160109"/>
            <a:ext cx="2321080" cy="925146"/>
            <a:chOff x="498320" y="3037254"/>
            <a:chExt cx="2321080" cy="9251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A923D4-9965-5876-C831-56AD1E39DB34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BE4D8-18B5-1581-6C16-FB1DB5CAE322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A2DBF2-BDDF-8780-2786-18F00E08DF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720" y="2035909"/>
            <a:ext cx="2133600" cy="36790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DEF87-B3DE-A179-D0FB-CE03C093802E}"/>
              </a:ext>
            </a:extLst>
          </p:cNvPr>
          <p:cNvCxnSpPr>
            <a:cxnSpLocks/>
          </p:cNvCxnSpPr>
          <p:nvPr/>
        </p:nvCxnSpPr>
        <p:spPr>
          <a:xfrm>
            <a:off x="2813361" y="3457842"/>
            <a:ext cx="3663641" cy="2257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8F6416-F1F4-BBF8-AEB6-6C6C3E5313C4}"/>
              </a:ext>
            </a:extLst>
          </p:cNvPr>
          <p:cNvCxnSpPr>
            <a:cxnSpLocks/>
          </p:cNvCxnSpPr>
          <p:nvPr/>
        </p:nvCxnSpPr>
        <p:spPr>
          <a:xfrm>
            <a:off x="2813361" y="4561254"/>
            <a:ext cx="3511241" cy="11811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B6389-1896-36B8-70E5-AF1DC0CB21CE}"/>
              </a:ext>
            </a:extLst>
          </p:cNvPr>
          <p:cNvCxnSpPr>
            <a:cxnSpLocks/>
          </p:cNvCxnSpPr>
          <p:nvPr/>
        </p:nvCxnSpPr>
        <p:spPr>
          <a:xfrm>
            <a:off x="2819400" y="5606564"/>
            <a:ext cx="3657602" cy="2134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D6BD2B-3C1E-F4E3-B34E-DA51D5FE97A4}"/>
              </a:ext>
            </a:extLst>
          </p:cNvPr>
          <p:cNvGrpSpPr/>
          <p:nvPr/>
        </p:nvGrpSpPr>
        <p:grpSpPr>
          <a:xfrm>
            <a:off x="6828960" y="5006340"/>
            <a:ext cx="685800" cy="685800"/>
            <a:chOff x="456906" y="1371600"/>
            <a:chExt cx="3200400" cy="3200400"/>
          </a:xfrm>
        </p:grpSpPr>
        <p:pic>
          <p:nvPicPr>
            <p:cNvPr id="39" name="Graphic 38" descr="Traffic light outline">
              <a:extLst>
                <a:ext uri="{FF2B5EF4-FFF2-40B4-BE49-F238E27FC236}">
                  <a16:creationId xmlns:a16="http://schemas.microsoft.com/office/drawing/2014/main" id="{D8E74205-4113-EC6B-D56E-5128CA0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C7B99A-9E4C-F378-3474-0DE9BE41370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84737F-7255-921E-A4BD-F3A7FDC3D174}"/>
                  </a:ext>
                </a:extLst>
              </p14:cNvPr>
              <p14:cNvContentPartPr/>
              <p14:nvPr/>
            </p14:nvContentPartPr>
            <p14:xfrm>
              <a:off x="253800" y="2922120"/>
              <a:ext cx="7008840" cy="222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84737F-7255-921E-A4BD-F3A7FDC3D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440" y="2912760"/>
                <a:ext cx="702756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25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084-420D-B405-AB64-EF81904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to Synchronize?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00E7-3A28-A4A6-5D1C-5CDF5C16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We synchronize </a:t>
            </a:r>
            <a:r>
              <a:rPr lang="en-US" dirty="0" err="1"/>
              <a:t>getNextJob</a:t>
            </a:r>
            <a:r>
              <a:rPr lang="en-US" dirty="0"/>
              <a:t>() because many threads are using the same variable (communication!)</a:t>
            </a:r>
          </a:p>
          <a:p>
            <a:endParaRPr lang="en-US" dirty="0"/>
          </a:p>
          <a:p>
            <a:r>
              <a:rPr lang="en-US" dirty="0"/>
              <a:t>What happens if I synchronize </a:t>
            </a:r>
            <a:r>
              <a:rPr lang="en-US" dirty="0" err="1"/>
              <a:t>doWork</a:t>
            </a:r>
            <a:r>
              <a:rPr lang="en-US" dirty="0"/>
              <a:t>()?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343CB-8A16-CFF5-A909-8D9402792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ED6BB-2807-46F6-7341-171562387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4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6-C392-3A6D-F7B2-6FACA98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 and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55366-F819-CD4D-2A92-E4E06A20E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D6BA-2EF1-09AE-7886-FCACB57FF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F054C-3A2C-C597-6EAC-B24CD834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8FE0B0-A6D3-25FE-F187-2D05985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1214"/>
              </p:ext>
            </p:extLst>
          </p:nvPr>
        </p:nvGraphicFramePr>
        <p:xfrm>
          <a:off x="7315200" y="1371600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0000013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5CEF17-2A32-F751-5D5C-6BDEF68A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68059"/>
              </p:ext>
            </p:extLst>
          </p:nvPr>
        </p:nvGraphicFramePr>
        <p:xfrm>
          <a:off x="6781800" y="1371600"/>
          <a:ext cx="5334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0023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9BB4675E-13FF-44B6-33E6-3E9E7271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1295400"/>
            <a:ext cx="1023694" cy="1023694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FEC5E5BE-7996-2EAE-31A1-2B4F4A64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2528969"/>
            <a:ext cx="1023694" cy="1023694"/>
          </a:xfrm>
          <a:prstGeom prst="rect">
            <a:avLst/>
          </a:prstGeom>
        </p:spPr>
      </p:pic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ED103CA-90C4-22E8-0A93-5FE0ACEA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3762538"/>
            <a:ext cx="1023694" cy="1023694"/>
          </a:xfrm>
          <a:prstGeom prst="rect">
            <a:avLst/>
          </a:prstGeom>
        </p:spPr>
      </p:pic>
      <p:pic>
        <p:nvPicPr>
          <p:cNvPr id="12" name="Graphic 11" descr="Processor outline">
            <a:extLst>
              <a:ext uri="{FF2B5EF4-FFF2-40B4-BE49-F238E27FC236}">
                <a16:creationId xmlns:a16="http://schemas.microsoft.com/office/drawing/2014/main" id="{5D107C6D-3D63-3200-A071-1D5156B1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4996106"/>
            <a:ext cx="1023694" cy="10236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4EF820F-2758-3615-C7D7-F91BB0EE04B8}"/>
              </a:ext>
            </a:extLst>
          </p:cNvPr>
          <p:cNvGrpSpPr/>
          <p:nvPr/>
        </p:nvGrpSpPr>
        <p:grpSpPr>
          <a:xfrm>
            <a:off x="4853941" y="1350047"/>
            <a:ext cx="708663" cy="914400"/>
            <a:chOff x="5333998" y="1295400"/>
            <a:chExt cx="533402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DE2F0F-3279-87CF-3C5C-5677AC532D4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CB8AE4-040F-9821-F0B8-184DEFD32D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4E5AA-D53A-5247-E761-CA417E4976F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4BF98D-B869-5564-3E9B-EBD08C755021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F5F3C-C552-837D-9131-8E9452F5F2BD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378B0C-8D31-C3C1-CE09-E26516E661BA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064-113D-8CB0-04D6-B858404D7DA9}"/>
              </a:ext>
            </a:extLst>
          </p:cNvPr>
          <p:cNvGrpSpPr/>
          <p:nvPr/>
        </p:nvGrpSpPr>
        <p:grpSpPr>
          <a:xfrm>
            <a:off x="4853940" y="2583616"/>
            <a:ext cx="708660" cy="914400"/>
            <a:chOff x="5334000" y="1295400"/>
            <a:chExt cx="533400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B22FA-B5CE-0DC0-918F-2B3F03454E17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C66A4-B353-DDB8-5FEA-03C9176403E6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EAE8C-E141-C5DE-A3E5-ED29558DDBB3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C8CCE2-549C-2B90-AED3-5F60BB497BE6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3E53E0-79A1-62BB-7E1A-37E320C8EA00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EFD05F-80C0-E43B-0DF0-83436938405E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074C-8DF0-A78A-9794-0A84A2BA888B}"/>
              </a:ext>
            </a:extLst>
          </p:cNvPr>
          <p:cNvGrpSpPr/>
          <p:nvPr/>
        </p:nvGrpSpPr>
        <p:grpSpPr>
          <a:xfrm>
            <a:off x="4856554" y="5050753"/>
            <a:ext cx="708660" cy="914400"/>
            <a:chOff x="5334000" y="1295400"/>
            <a:chExt cx="533400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0FD992-2DB4-1F0C-C1CA-7B7F9F95B24B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DAF36-FD67-541D-A6C3-A88E7E710132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F4894A-C85F-5C26-AC76-4D3D3FCB04C9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4D08CB-58B5-B945-A65F-714DE8CEEB90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3CC42D-7FB4-F956-3F91-9AAC0D43C303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1F7DD2-C837-5675-7F56-12BAA45ADC43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71DB03-1E21-DE09-ABEE-CCA3791DD6AF}"/>
              </a:ext>
            </a:extLst>
          </p:cNvPr>
          <p:cNvSpPr txBox="1"/>
          <p:nvPr/>
        </p:nvSpPr>
        <p:spPr>
          <a:xfrm>
            <a:off x="6019800" y="2612756"/>
            <a:ext cx="868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200" u="none" strike="noStrike" dirty="0" err="1">
                <a:effectLst/>
                <a:latin typeface="Consolas" panose="020B0609020204030204" pitchFamily="49" charset="0"/>
              </a:rPr>
              <a:t>nextJob</a:t>
            </a:r>
            <a:r>
              <a:rPr lang="en-US" sz="1200" u="none" strike="noStrike" dirty="0">
                <a:effectLst/>
                <a:latin typeface="Consolas" panose="020B0609020204030204" pitchFamily="49" charset="0"/>
              </a:rPr>
              <a:t>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F801A9D-124B-D183-08CF-D5F3C8DBE4FA}"/>
              </a:ext>
            </a:extLst>
          </p:cNvPr>
          <p:cNvCxnSpPr>
            <a:cxnSpLocks/>
            <a:stCxn id="42" idx="0"/>
            <a:endCxn id="15" idx="3"/>
          </p:cNvCxnSpPr>
          <p:nvPr/>
        </p:nvCxnSpPr>
        <p:spPr>
          <a:xfrm rot="16200000" flipV="1">
            <a:off x="5567518" y="1726134"/>
            <a:ext cx="881709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976BFE-1207-5E61-2504-0813E1BE266F}"/>
              </a:ext>
            </a:extLst>
          </p:cNvPr>
          <p:cNvGrpSpPr/>
          <p:nvPr/>
        </p:nvGrpSpPr>
        <p:grpSpPr>
          <a:xfrm>
            <a:off x="4853941" y="3817185"/>
            <a:ext cx="708663" cy="914400"/>
            <a:chOff x="5333998" y="1295400"/>
            <a:chExt cx="533402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82FD6B-AF78-1B8E-CE2C-D5619CDE4D6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74E50C-746F-5DBB-0F12-34FD5458BF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32CAC-2976-D9C3-CA57-050B24C6F12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9D034A-BA3E-68AB-1F74-4E43AD7F7BA2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2EFFBC-3CF1-03C4-7207-643A5DD65456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D084AB-9615-A9E1-8D27-E6FCBD63F789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7321FB4-664F-0CC8-2E20-D87F2C3C9861}"/>
              </a:ext>
            </a:extLst>
          </p:cNvPr>
          <p:cNvCxnSpPr>
            <a:cxnSpLocks/>
            <a:stCxn id="42" idx="2"/>
            <a:endCxn id="53" idx="3"/>
          </p:cNvCxnSpPr>
          <p:nvPr/>
        </p:nvCxnSpPr>
        <p:spPr>
          <a:xfrm rot="5400000">
            <a:off x="5354157" y="3098202"/>
            <a:ext cx="1308430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681669-D3B7-52FA-8FB2-B29E2B178BD1}"/>
                  </a:ext>
                </a:extLst>
              </p14:cNvPr>
              <p14:cNvContentPartPr/>
              <p14:nvPr/>
            </p14:nvContentPartPr>
            <p14:xfrm>
              <a:off x="3638520" y="946080"/>
              <a:ext cx="4662720" cy="460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681669-D3B7-52FA-8FB2-B29E2B178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160" y="936720"/>
                <a:ext cx="4681440" cy="46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5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do computers run many programs at the same time?</a:t>
            </a:r>
            <a:endParaRPr lang="en-US" sz="3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872F1-EC70-2A0E-ED79-82694EE1A6F8}"/>
              </a:ext>
            </a:extLst>
          </p:cNvPr>
          <p:cNvSpPr txBox="1"/>
          <p:nvPr/>
        </p:nvSpPr>
        <p:spPr>
          <a:xfrm>
            <a:off x="609600" y="1927949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Multiple 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268B-98AE-1576-35D4-AED9FFFD1432}"/>
              </a:ext>
            </a:extLst>
          </p:cNvPr>
          <p:cNvSpPr txBox="1"/>
          <p:nvPr/>
        </p:nvSpPr>
        <p:spPr>
          <a:xfrm>
            <a:off x="609600" y="38963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Pre-emptive multitasking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BD4EEC-7891-BAE3-8C4E-794D8165239E}"/>
              </a:ext>
            </a:extLst>
          </p:cNvPr>
          <p:cNvGrpSpPr/>
          <p:nvPr/>
        </p:nvGrpSpPr>
        <p:grpSpPr>
          <a:xfrm>
            <a:off x="3063048" y="3174824"/>
            <a:ext cx="2958431" cy="523220"/>
            <a:chOff x="3836463" y="3167390"/>
            <a:chExt cx="2958431" cy="523220"/>
          </a:xfrm>
        </p:grpSpPr>
        <p:pic>
          <p:nvPicPr>
            <p:cNvPr id="8" name="Graphic 7" descr="Processor outline">
              <a:extLst>
                <a:ext uri="{FF2B5EF4-FFF2-40B4-BE49-F238E27FC236}">
                  <a16:creationId xmlns:a16="http://schemas.microsoft.com/office/drawing/2014/main" id="{716A824F-948A-6E92-C54B-E108D1BDA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6463" y="3167390"/>
              <a:ext cx="523220" cy="523220"/>
            </a:xfrm>
            <a:prstGeom prst="rect">
              <a:avLst/>
            </a:prstGeom>
          </p:spPr>
        </p:pic>
        <p:pic>
          <p:nvPicPr>
            <p:cNvPr id="9" name="Graphic 8" descr="Processor outline">
              <a:extLst>
                <a:ext uri="{FF2B5EF4-FFF2-40B4-BE49-F238E27FC236}">
                  <a16:creationId xmlns:a16="http://schemas.microsoft.com/office/drawing/2014/main" id="{73002DF3-69E5-6C60-4A61-032ED92D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48200" y="3167390"/>
              <a:ext cx="523220" cy="523220"/>
            </a:xfrm>
            <a:prstGeom prst="rect">
              <a:avLst/>
            </a:prstGeom>
          </p:spPr>
        </p:pic>
        <p:pic>
          <p:nvPicPr>
            <p:cNvPr id="10" name="Graphic 9" descr="Processor outline">
              <a:extLst>
                <a:ext uri="{FF2B5EF4-FFF2-40B4-BE49-F238E27FC236}">
                  <a16:creationId xmlns:a16="http://schemas.microsoft.com/office/drawing/2014/main" id="{A155887A-B0C2-0C82-BBBB-823AA492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937" y="3167390"/>
              <a:ext cx="523220" cy="523220"/>
            </a:xfrm>
            <a:prstGeom prst="rect">
              <a:avLst/>
            </a:prstGeom>
          </p:spPr>
        </p:pic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D4E77945-7626-465B-93CE-FC48A728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674" y="3167390"/>
              <a:ext cx="523220" cy="523220"/>
            </a:xfrm>
            <a:prstGeom prst="rect">
              <a:avLst/>
            </a:prstGeom>
          </p:spPr>
        </p:pic>
      </p:grpSp>
      <p:pic>
        <p:nvPicPr>
          <p:cNvPr id="14" name="Graphic 13" descr="Stopwatch outline">
            <a:extLst>
              <a:ext uri="{FF2B5EF4-FFF2-40B4-BE49-F238E27FC236}">
                <a16:creationId xmlns:a16="http://schemas.microsoft.com/office/drawing/2014/main" id="{1DC2DD34-4607-C90D-46EA-6D47535B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90" y="441960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5036-0D5A-990C-ACB2-9B9FA00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3763-FBB5-CD3A-33E2-55DC609A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en-US" dirty="0"/>
              <a:t> keyword in java ensures that a variable is:</a:t>
            </a:r>
          </a:p>
          <a:p>
            <a:pPr lvl="1"/>
            <a:r>
              <a:rPr lang="en-US" dirty="0"/>
              <a:t>Not cached</a:t>
            </a:r>
          </a:p>
          <a:p>
            <a:pPr lvl="1"/>
            <a:r>
              <a:rPr lang="en-US" dirty="0"/>
              <a:t>Always accessed in a synchronized fashion</a:t>
            </a:r>
          </a:p>
          <a:p>
            <a:pPr lvl="1"/>
            <a:endParaRPr lang="en-US" dirty="0"/>
          </a:p>
          <a:p>
            <a:r>
              <a:rPr lang="en-US" dirty="0"/>
              <a:t>It can be used to replace a synchronized method, but take care, as it will slow down your code significantly.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2D06-D131-AA44-5A09-57951E1D3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8E72-6FBC-80A2-C763-56932CE85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D5A-87D1-C4CB-1680-C9632CC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31E5-AF04-1F30-12D3-F4D36095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Suppose I want to make a class called Clock that puts a working clock into a GUI.</a:t>
            </a:r>
          </a:p>
          <a:p>
            <a:endParaRPr lang="en-US" dirty="0"/>
          </a:p>
          <a:p>
            <a:r>
              <a:rPr lang="en-US" dirty="0"/>
              <a:t>I probably want to inherit from class Component, or maybe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I give the Clock its own execution thread?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05B4B-3F02-BB71-5809-332DE030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DC4B-C29F-BC7B-A911-314A0DBD8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967259B4-4151-8DEC-81C5-4984D0D5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787-712D-D131-B18D-F33178F5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552-2262-3EC9-4A55-4107993F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The Runnable interface requires you to implement just one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give any class its own execution thread.</a:t>
            </a:r>
          </a:p>
          <a:p>
            <a:endParaRPr lang="en-US" dirty="0"/>
          </a:p>
          <a:p>
            <a:r>
              <a:rPr lang="en-US" dirty="0"/>
              <a:t>We can even use a lambda expression!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B309-4F78-8CE1-7C7D-E4B5FE9A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500C-91AC-93BE-C23E-B3FC2195C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7D21F-512A-DED0-74AB-5A4B75FB34EA}"/>
              </a:ext>
            </a:extLst>
          </p:cNvPr>
          <p:cNvSpPr txBox="1"/>
          <p:nvPr/>
        </p:nvSpPr>
        <p:spPr>
          <a:xfrm>
            <a:off x="2286000" y="2514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run(){}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3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A9E1-E82E-6A2C-E2C4-0F82CC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FAC2-6CB9-CFA1-557F-067F6225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Thread that is “linked” to a Runnable object, and will use that object’s run() method when start() is called: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B680-4C76-3C53-0B4F-DAE1CF277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95C2A-4281-E9CB-B1E0-6BF727AA2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C5370-289F-6A91-71DC-64A729309933}"/>
              </a:ext>
            </a:extLst>
          </p:cNvPr>
          <p:cNvSpPr txBox="1"/>
          <p:nvPr/>
        </p:nvSpPr>
        <p:spPr>
          <a:xfrm>
            <a:off x="838200" y="3013502"/>
            <a:ext cx="739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myClock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0520C-388B-3047-B6BF-7221CA32D871}"/>
              </a:ext>
            </a:extLst>
          </p:cNvPr>
          <p:cNvGrpSpPr/>
          <p:nvPr/>
        </p:nvGrpSpPr>
        <p:grpSpPr>
          <a:xfrm>
            <a:off x="2933700" y="4135220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3B4DA-0557-B900-5B8D-8734E1010C05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273C2B27-9B8E-C134-822B-872E6304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4210051"/>
            <a:ext cx="1143000" cy="1143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A2B14-6721-3E05-1107-DC60EA150DB8}"/>
              </a:ext>
            </a:extLst>
          </p:cNvPr>
          <p:cNvCxnSpPr>
            <a:stCxn id="10" idx="2"/>
          </p:cNvCxnSpPr>
          <p:nvPr/>
        </p:nvCxnSpPr>
        <p:spPr>
          <a:xfrm>
            <a:off x="3457908" y="4781551"/>
            <a:ext cx="14950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21D42-C9D4-18D4-2559-5973798B74D4}"/>
              </a:ext>
            </a:extLst>
          </p:cNvPr>
          <p:cNvSpPr txBox="1"/>
          <p:nvPr/>
        </p:nvSpPr>
        <p:spPr>
          <a:xfrm>
            <a:off x="5039123" y="5269468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peak Pro" panose="020F0502020204030204" pitchFamily="34" charset="0"/>
              </a:rPr>
              <a:t>run(){}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B8F94-CDB2-AAD2-3DDB-F5B903855E5C}"/>
              </a:ext>
            </a:extLst>
          </p:cNvPr>
          <p:cNvSpPr txBox="1"/>
          <p:nvPr/>
        </p:nvSpPr>
        <p:spPr>
          <a:xfrm>
            <a:off x="5039123" y="3922841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peak Pro" panose="020F0502020204030204" pitchFamily="34" charset="0"/>
              </a:rPr>
              <a:t>myClock</a:t>
            </a:r>
            <a:endParaRPr lang="en-US" sz="1800" b="1" dirty="0">
              <a:latin typeface="Speak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DBC5-2236-2BB1-3DD1-2E2D406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958CD-037C-D7A5-C217-600BDB73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8054-0A8B-7E03-1E8F-579C7EDB5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F54A7-3181-F1F0-B035-D9EA30DE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3330922"/>
            <a:ext cx="876422" cy="3524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93C67-336D-72CC-9C2E-71A4C66CD50D}"/>
              </a:ext>
            </a:extLst>
          </p:cNvPr>
          <p:cNvGrpSpPr/>
          <p:nvPr/>
        </p:nvGrpSpPr>
        <p:grpSpPr>
          <a:xfrm>
            <a:off x="6936616" y="144625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94D5C-27C0-C764-0470-189DCA16D70A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CC45D-9A30-4370-3387-E2DE842D78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56334" y="2092584"/>
            <a:ext cx="1804490" cy="1320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E187A-E7BE-1C70-3A2B-200183959473}"/>
              </a:ext>
            </a:extLst>
          </p:cNvPr>
          <p:cNvGrpSpPr/>
          <p:nvPr/>
        </p:nvGrpSpPr>
        <p:grpSpPr>
          <a:xfrm>
            <a:off x="6936616" y="28608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9A7D5-F0A8-598F-6658-327443A5FE6E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t2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D84A9-EA5B-7719-8C19-B976F602FA12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flipH="1" flipV="1">
            <a:off x="5471282" y="3507159"/>
            <a:ext cx="198954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2C12F0-4ECC-7058-F5E2-AD97F733E100}"/>
              </a:ext>
            </a:extLst>
          </p:cNvPr>
          <p:cNvGrpSpPr/>
          <p:nvPr/>
        </p:nvGrpSpPr>
        <p:grpSpPr>
          <a:xfrm>
            <a:off x="6936616" y="43121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2BA5F-8553-6604-77F6-A70DAEA984D6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t3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A78E6-B373-8D64-3456-2E84CB06AC40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656334" y="3600680"/>
            <a:ext cx="1804490" cy="13577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BE6D7F-10D0-8AA4-1058-2FDDCD72DAAA}"/>
              </a:ext>
            </a:extLst>
          </p:cNvPr>
          <p:cNvSpPr txBox="1"/>
          <p:nvPr/>
        </p:nvSpPr>
        <p:spPr>
          <a:xfrm>
            <a:off x="381000" y="2537663"/>
            <a:ext cx="381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650EB-8CB9-22A4-E5CA-EE680E3D7B4F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>
            <a:off x="4191000" y="3507159"/>
            <a:ext cx="4038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2E7D5-367B-F27A-5B89-3E76664CCD33}"/>
              </a:ext>
            </a:extLst>
          </p:cNvPr>
          <p:cNvSpPr txBox="1"/>
          <p:nvPr/>
        </p:nvSpPr>
        <p:spPr>
          <a:xfrm>
            <a:off x="381000" y="126039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CounterButton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Runnable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6206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601-9D69-7DED-E6C1-5C7F7DD8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CE2D-B5AD-D86C-BE3B-8ADAC224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43200"/>
            <a:ext cx="8382000" cy="914400"/>
          </a:xfrm>
        </p:spPr>
        <p:txBody>
          <a:bodyPr/>
          <a:lstStyle/>
          <a:p>
            <a:pPr algn="ctr"/>
            <a:r>
              <a:rPr lang="en-US" sz="4400" dirty="0"/>
              <a:t>divide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8FEE-CC60-80F9-A3BE-EB08D7CB8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5519A-8DD7-6E47-21B2-CB3486C0A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A2CDBC-94B3-2074-8DED-AA7B5A8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4C1BA5-D1F6-C94B-FF12-AD34E79D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85" y="1143000"/>
            <a:ext cx="62154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6BC0-DD0E-40A7-1DB0-B102956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8163-1EA9-5A9C-B0E7-724BAAF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Memory 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Heap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Globals</a:t>
            </a:r>
            <a:r>
              <a:rPr lang="en-US" dirty="0"/>
              <a:t>/Statics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State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Program counter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Execution state:  Running, waiting, sleeping, etc.</a:t>
            </a:r>
          </a:p>
          <a:p>
            <a:pPr marL="341313" indent="0">
              <a:spcBef>
                <a:spcPts val="2400"/>
              </a:spcBef>
              <a:buNone/>
            </a:pPr>
            <a:r>
              <a:rPr lang="en-US" dirty="0"/>
              <a:t>Each program executes as a single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4586-9CD7-B1B7-D72D-C0AE36880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C7438-DD1B-2BCC-6F39-F4D109C28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6F2FF-82FE-A568-B0C9-F4D88C1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893BC-8EF0-842A-EAFA-A7A73432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thread </a:t>
            </a:r>
            <a:r>
              <a:rPr lang="en-US" sz="2800" dirty="0"/>
              <a:t>(sometimes called a lightweight process) is a sequence of instructions being executed.</a:t>
            </a:r>
          </a:p>
          <a:p>
            <a:endParaRPr lang="en-US" sz="2800" dirty="0"/>
          </a:p>
          <a:p>
            <a:r>
              <a:rPr lang="en-US" sz="2800" dirty="0"/>
              <a:t>Threads share memory space but have their own stack frames.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can have multiple threads.</a:t>
            </a:r>
          </a:p>
          <a:p>
            <a:endParaRPr lang="en-US" sz="2800" dirty="0"/>
          </a:p>
          <a:p>
            <a:r>
              <a:rPr lang="en-US" sz="2800" dirty="0"/>
              <a:t>So far, we’ve only seen one or two execution threads* running at a time, but no more…</a:t>
            </a:r>
          </a:p>
          <a:p>
            <a:endParaRPr lang="en-US" sz="2000" dirty="0"/>
          </a:p>
          <a:p>
            <a:r>
              <a:rPr lang="en-US" sz="2000" dirty="0"/>
              <a:t>* Remember the Event Dispatch Thread?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91407-517E-E5D3-9AED-C54C923CA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61C00-7CE7-A712-92F1-2E75885FE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B528-AAC8-53ED-066F-005AC02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6295-DD67-C3D3-113C-735A617F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and threads are a core part of the java language (no import required!)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9BEF-68BB-952A-B47F-1FB90B664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E63B-2B3E-DBD9-964A-777E6F0E9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33E19-A8FD-FADA-76C5-7D6C8B6B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81200"/>
            <a:ext cx="1905000" cy="44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97801-E5D1-D9C5-8D05-A16C79693A84}"/>
              </a:ext>
            </a:extLst>
          </p:cNvPr>
          <p:cNvCxnSpPr/>
          <p:nvPr/>
        </p:nvCxnSpPr>
        <p:spPr>
          <a:xfrm flipH="1">
            <a:off x="5105400" y="4617204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C3153-3E5D-351B-EC84-6F975D2329A2}"/>
              </a:ext>
            </a:extLst>
          </p:cNvPr>
          <p:cNvCxnSpPr/>
          <p:nvPr/>
        </p:nvCxnSpPr>
        <p:spPr>
          <a:xfrm flipH="1">
            <a:off x="5105400" y="4900047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FC45E-8A82-2847-CD40-418D097FF944}"/>
              </a:ext>
            </a:extLst>
          </p:cNvPr>
          <p:cNvCxnSpPr/>
          <p:nvPr/>
        </p:nvCxnSpPr>
        <p:spPr>
          <a:xfrm flipH="1">
            <a:off x="5105400" y="5159298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1F0950A4-B271-3A90-37A2-D09DEE97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100" y="4442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74B-25E0-57DE-048B-460A814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1A51-6E1A-7CB2-D470-0DB64217D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C3C64-8DB9-ED46-2366-EC3B9457C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9007B-E888-71DE-C713-A85172CD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627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C431A-70EE-03D5-396C-E8DDAB280584}"/>
              </a:ext>
            </a:extLst>
          </p:cNvPr>
          <p:cNvSpPr txBox="1"/>
          <p:nvPr/>
        </p:nvSpPr>
        <p:spPr>
          <a:xfrm>
            <a:off x="6096000" y="1139283"/>
            <a:ext cx="203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</a:t>
            </a:r>
          </a:p>
          <a:p>
            <a:r>
              <a:rPr lang="en-US" sz="2000" dirty="0">
                <a:latin typeface="+mn-lt"/>
              </a:rPr>
              <a:t>RUNNABLE</a:t>
            </a:r>
          </a:p>
          <a:p>
            <a:r>
              <a:rPr lang="en-US" sz="2000" dirty="0">
                <a:latin typeface="+mn-lt"/>
              </a:rPr>
              <a:t>BLOCKED</a:t>
            </a:r>
          </a:p>
          <a:p>
            <a:r>
              <a:rPr lang="en-US" sz="2000" dirty="0">
                <a:latin typeface="+mn-lt"/>
              </a:rPr>
              <a:t>WAITING</a:t>
            </a:r>
          </a:p>
          <a:p>
            <a:r>
              <a:rPr lang="en-US" sz="2000" dirty="0">
                <a:latin typeface="+mn-lt"/>
              </a:rPr>
              <a:t>TIMED_WAITING</a:t>
            </a:r>
          </a:p>
          <a:p>
            <a:r>
              <a:rPr lang="en-US" sz="2000" dirty="0">
                <a:latin typeface="+mn-lt"/>
              </a:rPr>
              <a:t>TERMINATED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14210-AED6-BFAE-945C-671F01A81D82}"/>
              </a:ext>
            </a:extLst>
          </p:cNvPr>
          <p:cNvCxnSpPr>
            <a:cxnSpLocks/>
          </p:cNvCxnSpPr>
          <p:nvPr/>
        </p:nvCxnSpPr>
        <p:spPr>
          <a:xfrm>
            <a:off x="1371600" y="4746702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2DBF9-2E78-D313-7D01-1E2DCB4FE29D}"/>
              </a:ext>
            </a:extLst>
          </p:cNvPr>
          <p:cNvCxnSpPr>
            <a:cxnSpLocks/>
          </p:cNvCxnSpPr>
          <p:nvPr/>
        </p:nvCxnSpPr>
        <p:spPr>
          <a:xfrm>
            <a:off x="1371600" y="5068230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7C44D-DBAB-EDB1-A16E-68E9A9FBFF56}"/>
              </a:ext>
            </a:extLst>
          </p:cNvPr>
          <p:cNvCxnSpPr>
            <a:cxnSpLocks/>
          </p:cNvCxnSpPr>
          <p:nvPr/>
        </p:nvCxnSpPr>
        <p:spPr>
          <a:xfrm>
            <a:off x="1371600" y="5387898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295400"/>
            <a:ext cx="4572000" cy="4495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An ordinary method.  Nothing special about it (almost).  Put your code here!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</a:p>
          <a:p>
            <a:pPr marL="457200" lvl="1" indent="0">
              <a:buNone/>
            </a:pPr>
            <a:r>
              <a:rPr lang="en-US" dirty="0"/>
              <a:t>Creates a </a:t>
            </a:r>
            <a:r>
              <a:rPr lang="en-US" u="sng" dirty="0"/>
              <a:t>new execution thread</a:t>
            </a:r>
            <a:r>
              <a:rPr lang="en-US" dirty="0"/>
              <a:t> and starts executing run() in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25030" y="1752600"/>
            <a:ext cx="2300868" cy="29941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C391B-6C09-ECE5-7FC5-0EBE4E151BBB}"/>
              </a:ext>
            </a:extLst>
          </p:cNvPr>
          <p:cNvCxnSpPr>
            <a:cxnSpLocks/>
          </p:cNvCxnSpPr>
          <p:nvPr/>
        </p:nvCxnSpPr>
        <p:spPr>
          <a:xfrm flipV="1">
            <a:off x="2438400" y="4148254"/>
            <a:ext cx="2170771" cy="9199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9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10113</TotalTime>
  <Words>1808</Words>
  <Application>Microsoft Office PowerPoint</Application>
  <PresentationFormat>On-screen Show (4:3)</PresentationFormat>
  <Paragraphs>448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Concurrency Making code fast with threads</vt:lpstr>
      <vt:lpstr>PowerPoint Presentation</vt:lpstr>
      <vt:lpstr>PowerPoint Presentation</vt:lpstr>
      <vt:lpstr>Execution Cores</vt:lpstr>
      <vt:lpstr>Processes</vt:lpstr>
      <vt:lpstr>Threads</vt:lpstr>
      <vt:lpstr>Threads in Java</vt:lpstr>
      <vt:lpstr>Class Thread</vt:lpstr>
      <vt:lpstr>Class Thread</vt:lpstr>
      <vt:lpstr>Thread Objects and Execution Threads</vt:lpstr>
      <vt:lpstr>Example</vt:lpstr>
      <vt:lpstr>Thread States</vt:lpstr>
      <vt:lpstr>Thread States</vt:lpstr>
      <vt:lpstr>join()</vt:lpstr>
      <vt:lpstr>Ok, so when should I use this?</vt:lpstr>
      <vt:lpstr>Threads for sharing work</vt:lpstr>
      <vt:lpstr>When jobs are unequal in size</vt:lpstr>
      <vt:lpstr>PowerPoint Presentation</vt:lpstr>
      <vt:lpstr>Looking behind the curtain</vt:lpstr>
      <vt:lpstr>Warnings</vt:lpstr>
      <vt:lpstr>PowerPoint Presentation</vt:lpstr>
      <vt:lpstr>PowerPoint Presentation</vt:lpstr>
      <vt:lpstr>Race Conditions</vt:lpstr>
      <vt:lpstr>So, how do we fix it?</vt:lpstr>
      <vt:lpstr>Java monitors</vt:lpstr>
      <vt:lpstr>Synchronize</vt:lpstr>
      <vt:lpstr>Example</vt:lpstr>
      <vt:lpstr>Which methods to Synchronize?</vt:lpstr>
      <vt:lpstr>Volatile Variables and Cache</vt:lpstr>
      <vt:lpstr>Volatile variables</vt:lpstr>
      <vt:lpstr>Multiple Inheritance</vt:lpstr>
      <vt:lpstr>Interface Runnable</vt:lpstr>
      <vt:lpstr>Using a Runnable</vt:lpstr>
      <vt:lpstr>Example</vt:lpstr>
      <vt:lpstr>Quiz Password: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2024-11-22T16:47:39Z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