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59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CE277-CC71-4F9B-8A05-AFE45A5EFFAA}" v="1" dt="2024-05-21T18:34:31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87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6EACE277-CC71-4F9B-8A05-AFE45A5EFFAA}"/>
    <pc:docChg chg="custSel modSld">
      <pc:chgData name="Raymer, Michael L." userId="96c2fb1d-e79c-4ca3-9876-783e98fdd04a" providerId="ADAL" clId="{6EACE277-CC71-4F9B-8A05-AFE45A5EFFAA}" dt="2024-05-22T18:25:44.889" v="2" actId="20577"/>
      <pc:docMkLst>
        <pc:docMk/>
      </pc:docMkLst>
      <pc:sldChg chg="addSp delSp modSp mod">
        <pc:chgData name="Raymer, Michael L." userId="96c2fb1d-e79c-4ca3-9876-783e98fdd04a" providerId="ADAL" clId="{6EACE277-CC71-4F9B-8A05-AFE45A5EFFAA}" dt="2024-05-21T18:34:31.704" v="1"/>
        <pc:sldMkLst>
          <pc:docMk/>
          <pc:sldMk cId="0" sldId="256"/>
        </pc:sldMkLst>
        <pc:spChg chg="del">
          <ac:chgData name="Raymer, Michael L." userId="96c2fb1d-e79c-4ca3-9876-783e98fdd04a" providerId="ADAL" clId="{6EACE277-CC71-4F9B-8A05-AFE45A5EFFAA}" dt="2024-05-21T18:34:30.908" v="0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6EACE277-CC71-4F9B-8A05-AFE45A5EFFAA}" dt="2024-05-21T18:34:31.704" v="1"/>
          <ac:spMkLst>
            <pc:docMk/>
            <pc:sldMk cId="0" sldId="256"/>
            <ac:spMk id="3" creationId="{52A8B17A-8EEB-BA13-9575-F12932816458}"/>
          </ac:spMkLst>
        </pc:spChg>
      </pc:sldChg>
      <pc:sldChg chg="modSp mod">
        <pc:chgData name="Raymer, Michael L." userId="96c2fb1d-e79c-4ca3-9876-783e98fdd04a" providerId="ADAL" clId="{6EACE277-CC71-4F9B-8A05-AFE45A5EFFAA}" dt="2024-05-22T18:25:44.889" v="2" actId="20577"/>
        <pc:sldMkLst>
          <pc:docMk/>
          <pc:sldMk cId="659389504" sldId="262"/>
        </pc:sldMkLst>
        <pc:spChg chg="mod">
          <ac:chgData name="Raymer, Michael L." userId="96c2fb1d-e79c-4ca3-9876-783e98fdd04a" providerId="ADAL" clId="{6EACE277-CC71-4F9B-8A05-AFE45A5EFFAA}" dt="2024-05-22T18:25:44.889" v="2" actId="20577"/>
          <ac:spMkLst>
            <pc:docMk/>
            <pc:sldMk cId="659389504" sldId="262"/>
            <ac:spMk id="3" creationId="{D705B116-7F1B-698D-F591-11F1B169E678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custSel addSld delSld modSld sldOrd addSection delSection">
      <pc:chgData name="Raymer, Michael L." userId="96c2fb1d-e79c-4ca3-9876-783e98fdd04a" providerId="ADAL" clId="{D7983B60-1C78-41AB-8243-5F177EF15EAF}" dt="2024-05-13T15:07:24.725" v="1613" actId="20577"/>
      <pc:docMkLst>
        <pc:docMk/>
      </pc:docMkLst>
      <pc:sldChg chg="addSp modSp mod">
        <pc:chgData name="Raymer, Michael L." userId="96c2fb1d-e79c-4ca3-9876-783e98fdd04a" providerId="ADAL" clId="{D7983B60-1C78-41AB-8243-5F177EF15EAF}" dt="2024-05-10T20:53:04.287" v="56" actId="1035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0T20:49:46.621" v="20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0T20:51:47.197" v="28" actId="14100"/>
          <ac:picMkLst>
            <pc:docMk/>
            <pc:sldMk cId="0" sldId="256"/>
            <ac:picMk id="1026" creationId="{EAF4E730-CB62-B3C3-14DC-0BE7C5575ED7}"/>
          </ac:picMkLst>
        </pc:picChg>
      </pc:sldChg>
      <pc:sldChg chg="modSp new mod">
        <pc:chgData name="Raymer, Michael L." userId="96c2fb1d-e79c-4ca3-9876-783e98fdd04a" providerId="ADAL" clId="{D7983B60-1C78-41AB-8243-5F177EF15EAF}" dt="2024-05-10T21:01:15.518" v="325" actId="2057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modSp new mod">
        <pc:chgData name="Raymer, Michael L." userId="96c2fb1d-e79c-4ca3-9876-783e98fdd04a" providerId="ADAL" clId="{D7983B60-1C78-41AB-8243-5F177EF15EAF}" dt="2024-05-13T14:17:40.352" v="1011" actId="2057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mod ord">
        <pc:chgData name="Raymer, Michael L." userId="96c2fb1d-e79c-4ca3-9876-783e98fdd04a" providerId="ADAL" clId="{D7983B60-1C78-41AB-8243-5F177EF15EAF}" dt="2024-05-13T14:29:24.219" v="1155" actId="1076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3T13:52:10.653" v="607" actId="14100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modSp new mod">
        <pc:chgData name="Raymer, Michael L." userId="96c2fb1d-e79c-4ca3-9876-783e98fdd04a" providerId="ADAL" clId="{D7983B60-1C78-41AB-8243-5F177EF15EAF}" dt="2024-05-13T14:25:19.956" v="1119" actId="2057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mod">
        <pc:chgData name="Raymer, Michael L." userId="96c2fb1d-e79c-4ca3-9876-783e98fdd04a" providerId="ADAL" clId="{D7983B60-1C78-41AB-8243-5F177EF15EAF}" dt="2024-05-13T14:58:03.505" v="1552" actId="5793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5:07:24.725" v="1613" actId="2057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14:26:26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1344 21 24575,'-77'-1'0,"-83"3"0,102 7 0,40-5 0,0-1 0,-25 1 0,6-4 0,19-1 0,0 0 0,-1 2 0,1 0 0,0 1 0,-1 1 0,1 0 0,1 2 0,-1 0 0,-19 9 0,22-6 0,1 1 0,0 1 0,1 1 0,0-1 0,-20 23 0,18-18 0,-1 0 0,-30 22 0,-9 2 0,34-22 0,-2-2 0,-42 23 0,51-30 0,0 1 0,1 0 0,-18 16 0,13-11 0,-6 7 0,1 1 0,1 1 0,1 1 0,2 1 0,0 1 0,1 0 0,2 1 0,1 1 0,1 1 0,-19 55 0,22-43 0,-7 47 0,3-12 0,12-55 0,0 2 0,1-1 0,3 36 0,0-36 0,-1 0 0,-1 0 0,-7 36 0,1-9 0,1 0 0,3 1 0,5 87 0,0-36 0,-2 1053 0,1-1132 0,1 0 0,0 0 0,2 0 0,1-1 0,1 1 0,0-1 0,12 24 0,-13-29 0,0 0 0,-1 0 0,0 0 0,1 24 0,7 33 0,-12-71 0,12 38 0,-3 1 0,-1 0 0,-3 0 0,2 43 0,-8-48 0,0-11 0,1-1 0,1 1 0,1-1 0,7 31 0,11 51 0,-16-78 0,1-1 0,1 1 0,1-1 0,19 46 0,63 94 0,-52-101 0,78 120 0,-94-156 0,2-1 0,2-1 0,51 47 0,2-17 0,3-3 0,1-4 0,95 43 0,-119-65 0,1-3 0,1-3 0,1-3 0,74 16 0,-10-21 0,-46-6 0,129 31 0,-130-22 0,63 19 0,-56-5 0,-27-10 0,61 15 0,-46-11 0,-54-18 0,0-1 0,25 5 0,-8-3 0,66 28 0,-74-26 0,1 0 0,0-2 0,53 10 0,67 9 0,-8 0 0,-43-12 0,104 33 0,-139-36 0,0-2 0,88 4 0,-77-9 0,90 18 0,-162-23 0,61 14 0,1-2 0,0-3 0,118 2 0,91-2 0,-139-2 0,222 28 0,-333-33 0,26 4 0,-3 0 0,65 0 0,538-8 0,-635 0 0,0 0 0,-1-1 0,1-1 0,-1-1 0,16-5 0,-15 4 0,1 1 0,0 0 0,28-3 0,55 0 0,-1-4 0,-1-4 0,132-38 0,-105 25 0,-88 23 0,-1-3 0,0-1 0,62-25 0,171-98 0,-240 122 0,1 0 0,36-7 0,12-3 0,-45 9 0,43-19 0,-63 25 0,-1-2 0,1 1 0,-1-2 0,0 1 0,0-1 0,-1-1 0,8-9 0,-10 13 0,-1-1 0,1 2 0,0-1 0,0 1 0,0 0 0,1 0 0,14-5 0,15-7 0,-21 8 0,0-1 0,-1-1 0,24-19 0,-33 24 0,-1-1 0,0 1 0,0-1 0,-1 0 0,1-1 0,-1 1 0,0-1 0,-1 0 0,0 0 0,0 0 0,3-12 0,29-85 0,3-12 0,-24 65 0,-3-1 0,-2-1 0,3-103 0,-12 101 0,-12-80 0,-28-57 0,36 173 0,2 0 0,0-1 0,1 1 0,2-26 0,0 30 0,0-1 0,-1 1 0,-1-1 0,-1 1 0,0-1 0,-1 1 0,-9-28 0,7 28 0,0 0 0,1-1 0,0 0 0,1 0 0,-1-27 0,6-86 0,0 49 0,-3 7 0,3-82 0,1 133 0,0 1 0,11-31 0,-9 34 0,0-1 0,-1 1 0,2-37 0,4-33 0,-6 61 0,1-39 0,-6-30 0,2-81 0,9 125 0,-7 37 0,0 1 0,1-22 0,-4 20 0,-1-145 0,-5 134 0,0 0 0,-1 1 0,-2 0 0,-1 0 0,0 1 0,-21-35 0,5 20 0,0 0 0,-50-54 0,71 88 0,-32-35 0,-65-57 0,95 91 0,-1 1 0,0 1 0,0-1 0,-1 1 0,1 1 0,-1 0 0,0 0 0,-1 1 0,1 0 0,0 0 0,-1 1 0,0 0 0,-16 0 0,7-1 0,0-1 0,-24-8 0,27 7 0,1 1 0,0 1 0,-1 0 0,-20-1 0,-4 4 0,25 1 0,0-1 0,0 0 0,0-1 0,0-1 0,0 0 0,0-2 0,-22-6 0,24 4 0,9 6 0,1-1 0,0 0 0,-1-1 0,1 1 0,0-1 0,-1 1 0,1-1 0,0 0 0,0 0 0,1 0 0,-1-1 0,0 1 0,1-1 0,-1 1 0,1-1 0,0 0 0,0 0 0,0 0 0,0 0 0,0 0 0,1 0 0,-2-4 0,-4-16 0,0 3 0,1 1 0,0-1 0,2 0 0,0-1 0,-1-33 0,6-578 0,-1 617 0,-2 1 0,0 0 0,-1-1 0,0 1 0,-1 0 0,-1 0 0,0 1 0,-1 0 0,-12-22 0,9 20 0,-1 0 0,0 1 0,-1 0 0,-1 0 0,0 2 0,0-1 0,-25-17 0,17 18 0,-1 1 0,0 0 0,-44-14 0,-17-8 0,45 16 0,0 1 0,-53-15 0,60 25 0,-44-4 0,46 7 0,-1-1 0,-30-8 0,19 2 0,-1 2 0,0 2 0,0 1 0,0 2 0,-43 3 0,-651 2 0,404-3 0,307 2 0,-42 8 0,41-5 0,-40 2 0,-104 4 0,4-1 0,-713-8 0,422-2 0,437 0 0,1-1 0,-24-5 0,23 3 0,-1 1 0,-22 0 0,-706 3 0,719-1 0,-41-8 0,41 5 0,-40-2 0,17 3 0,-78-14 0,82 9 0,-96-4 0,7 13-1365,120-1-5461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14:26:38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120 419 24575,'-2'1'0,"0"-1"0,1 1 0,-1-1 0,0 1 0,0 0 0,1 0 0,-1 0 0,1 0 0,-1 0 0,0 0 0,1 0 0,0 1 0,-1-1 0,1 0 0,0 1 0,0-1 0,0 1 0,0 0 0,-1 1 0,-19 39 0,17-35 0,0 1 0,-39 96 0,38-89 0,2-1 0,-1 0 0,2 1 0,0-1 0,0 26 0,3-17 0,2 0 0,5 26 0,-3-21 0,2 54 0,-7-60 0,2-1 0,5 34 0,-2-26 0,-2 0 0,-1 0 0,-3 55 0,0-26 0,0-46 0,0 1 0,-5 22 0,4-29 0,0-1 0,1 1 0,-1-1 0,2 1 0,-1 0 0,0-1 0,1 1 0,0 0 0,1-1 0,-1 1 0,1 0 0,0-1 0,1 1 0,-1-1 0,1 1 0,0-1 0,0 0 0,1 1 0,3 4 0,13 17 0,-7-12 0,0 1 0,-1 0 0,-1 1 0,0 0 0,-2 0 0,0 1 0,0 1 0,-2-1 0,4 21 0,-9-38 0,1 17 0,2-1 0,0 0 0,10 26 0,-12-38 0,1 0 0,0 0 0,-1-1 0,1 1 0,1-1 0,-1 1 0,1-1 0,0 0 0,0 0 0,0-1 0,0 1 0,1-1 0,-1 0 0,1 0 0,7 4 0,53 27 0,-43-22 0,33 15 0,-17-13 0,2-2 0,-1-2 0,1-2 0,44 4 0,-30-4 0,-18-3 0,55 2 0,362-8 0,-408 3 0,-1 2 0,79 19 0,-113-21 0,0 0 0,0 1 0,0 0 0,0 1 0,-1 0 0,0 1 0,0 0 0,0 0 0,0 1 0,-1 0 0,0 1 0,0 0 0,-1 0 0,0 0 0,0 1 0,0 0 0,-1 0 0,7 15 0,1-4 0,0 0 0,1-2 0,1 1 0,26 22 0,-6-6 0,134 117 0,-57-21 0,-94-112 0,-1-1 0,28 34 0,-41-44 0,0-1 0,-1 1 0,0 1 0,0-1 0,-1 0 0,0 1 0,0 0 0,-1 0 0,3 11 0,5 56 0,2 140 0,-11-108 0,-3 88 0,-18-57 0,16-117 0,-11 40 0,9-43 0,2-1 0,0 1 0,-2 24 0,-1 15 0,-14 65 0,1-18 0,8-35 0,5-35 0,2 0 0,-2 60 0,-5 230 0,-11-10 0,18-221 0,4-55 0,-2 0 0,-11 55 0,6-50 0,1-1 0,-1 60 0,9 90 0,1-77 0,-2-85 0,1 12 0,-3 0 0,-9 65 0,5-65 0,3 1 0,1-1 0,4 45 0,-1-12 0,1-49 0,1 0 0,2 0 0,0 0 0,1-1 0,19 47 0,-11-43 0,1-1 0,34 49 0,-26-42 0,27 41 0,72 84 0,-89-127 0,0-2 0,66 47 0,-47-39 0,157 106 0,-163-115 0,-18-12 0,1-1 0,0-2 0,1-1 0,1-1 0,38 11 0,53 4 0,170 18 0,-202-34 0,228 46 0,-132-28 0,169 19 0,-315-44 0,73 19 0,17 2 0,206-5 0,-221-22 0,206-4 0,-246-1 0,0-2 0,91-23 0,14-18 0,-136 38 0,-1-2 0,-1-2 0,0-2 0,-1-2 0,63-39 0,-92 49 0,-1 1 0,-1-1 0,0-1 0,0 0 0,-1 0 0,13-19 0,42-77 0,-44 70 0,34-61 0,74-183 0,-118 254 0,2 1 0,1 1 0,31-46 0,61-60 0,-46 58 0,-37 40 0,-2-1 0,-2-1 0,-1 0 0,24-70 0,-39 99 0,91-302 0,-77 247 0,3-13 0,66-213 0,-42 150 0,38-217 0,-67 267 0,4-135 0,-18-87 0,-2 139 0,2-684 0,10 657 0,0 3 0,-11-551 0,0 709 0,-2 0 0,-1 0 0,-2 1 0,-14-49 0,-55-129 0,26 83 0,-3-27 0,-75-196 0,114 324 0,-1 0 0,-1 2 0,-1 0 0,-38-47 0,20 35 0,-3 1 0,-45-36 0,-27-27 0,-143-168 0,231 244 0,-1 0 0,-1 2 0,-2 1 0,0 1 0,-1 1 0,0 1 0,-48-23 0,57 35 0,-1 2 0,1 0 0,-1 1 0,1 1 0,-1 0 0,0 1 0,-35 4 0,10-2 0,-428 2 0,256 16 0,1 0 0,-15 2 0,-31 0 0,250-21 0,-360 10 0,-170 0 0,144-9 0,186 6 0,-620 41 0,811-46 0,-537 76 0,502-69 0,1-3 0,-104-2 0,145-3 0,-1 0 0,2 1 0,-1 0 0,0 1 0,-20 8 0,19-7 0,-1 1 0,1-2 0,-1 0 0,-15 1 0,-299-2 0,160-4 0,73 0 0,-103 5 0,186-2 16,1 1 1,-1 1-1,0 0 0,1 0 0,0 1 0,-16 8 0,-60 39-1287,82-48 1064,-6 5-6619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14:28:15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3743 1458 24575,'-5'0'0,"-554"-12"0,248 7 0,34 2 0,115-16 0,42 3 0,-299-29 0,362 36 0,35 5 0,-37-2 0,-104-12 0,-327-19 0,421 33 0,34 2 0,-45-7 0,56 5 0,0 2 0,-31 1 0,38 1 0,1 0 0,-1 0 0,1-2 0,-1 0 0,1-1 0,-31-10 0,21 4 0,0 0 0,-1 2 0,0 1 0,-37-4 0,-90-21 0,34 4 0,111 26 0,1-1 0,-1-1 0,1 1 0,-1-1 0,1-1 0,0 1 0,0-2 0,0 1 0,1-1 0,0 0 0,-1 0 0,-9-11 0,8 6 0,0-1 0,1 1 0,1-2 0,-1 1 0,2-1 0,0 0 0,-8-21 0,4 0 0,1-1 0,1 0 0,3-1 0,0 0 0,1-56 0,11-98 0,-5 167 0,2 0 0,0 1 0,1-1 0,1 1 0,1 0 0,15-30 0,-14 37 0,1 2 0,0-1 0,0 1 0,2 0 0,-1 1 0,2 0 0,-1 1 0,1 0 0,18-10 0,16-8 0,65-29 0,-63 34 0,-30 14 0,1 1 0,0 0 0,1 2 0,-1 0 0,1 1 0,0 1 0,0 1 0,1 1 0,30 1 0,67-8 0,1 0 0,6 11 0,133-4 0,-226-2 0,39-9 0,28-4 0,260 11 0,-211 8 0,73 8 0,-4 0 0,-13-11 0,18-1 0,246 29 0,-273 0 0,44 6 0,246 2 0,-420-32 0,82 15 0,-22-1 0,-59-8 0,-36-4 0,45 1 0,206 8 0,-261-12 0,-4-1 0,0 1 0,1 1 0,20 6 0,-32-7 0,0 0 0,0 0 0,0 1 0,0-1 0,-1 1 0,1 0 0,-1 0 0,0 1 0,0-1 0,0 1 0,0 0 0,-1 0 0,1 0 0,3 7 0,9 21 0,-2 1 0,-1 1 0,-1 0 0,-2 0 0,6 41 0,-10-46 0,4 29 0,-3 0 0,-2 1 0,-6 99 0,0-58 0,0-95 0,1 1 0,0-1 0,-1 1 0,0-1 0,-1 0 0,1 0 0,-1 0 0,0 0 0,0 0 0,0 0 0,-1 0 0,0 0 0,0-1 0,0 0 0,0 1 0,-7 5 0,-5 3 0,1-1 0,-2-1 0,-23 14 0,-6 4 0,-96 64 0,115-78 0,-1-1 0,0-2 0,-49 16 0,-345 117 0,368-122 0,40-16 0,0-1 0,0 0 0,0-1 0,-1 0 0,0-2 0,1 1 0,-2-2 0,1 0 0,-16 1 0,-28-2 0,-96 16 0,20-1 0,127-16 0,0 0 0,0-1 0,0 1 0,0-2 0,0 1 0,0-1 0,0 0 0,0 0 0,1-1 0,-9-4 0,-8-6 0,-32-22 0,17 9 0,21 15-1365,1-1-5461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green-spider-vector-draw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Testing and Debugging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Debug Vector Stock Illustrations – 2,691 Debug Vector Stock ...">
            <a:extLst>
              <a:ext uri="{FF2B5EF4-FFF2-40B4-BE49-F238E27FC236}">
                <a16:creationId xmlns:a16="http://schemas.microsoft.com/office/drawing/2014/main" id="{EAF4E730-CB62-B3C3-14DC-0BE7C557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6" y="672415"/>
            <a:ext cx="1765985" cy="176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8B17A-8EEB-BA13-9575-F12932816458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CD7D-6685-B671-9BBD-921EEF24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CB1E-163E-77C7-0F7D-19BE2C0A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debugger is your friend!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Did I make a deep copy?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Did the copy constructor run?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method am I in?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did I get an exception?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4E1B9-2F61-3136-36BF-A10A915F9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D0C7-A26E-16BC-B508-BC9AF5F08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78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96EC-7A47-7303-225B-14641F28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88872-6657-6818-412B-04C462DBE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95F14-96AE-89E4-FAB0-169C7A90D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B872E-ACC1-3095-6548-CF36552F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620000" cy="40906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94235-4211-831B-20F6-D1389ADDA7EE}"/>
              </a:ext>
            </a:extLst>
          </p:cNvPr>
          <p:cNvCxnSpPr>
            <a:cxnSpLocks/>
          </p:cNvCxnSpPr>
          <p:nvPr/>
        </p:nvCxnSpPr>
        <p:spPr>
          <a:xfrm flipV="1">
            <a:off x="7315200" y="1600200"/>
            <a:ext cx="304800" cy="5334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9600C-CE92-E6C6-6E86-D3EC076A9E9A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1471944"/>
            <a:ext cx="76200" cy="66165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2467E-4BD4-7956-83BC-5F23308A6F9D}"/>
              </a:ext>
            </a:extLst>
          </p:cNvPr>
          <p:cNvCxnSpPr>
            <a:cxnSpLocks/>
          </p:cNvCxnSpPr>
          <p:nvPr/>
        </p:nvCxnSpPr>
        <p:spPr>
          <a:xfrm flipV="1">
            <a:off x="5791200" y="1471944"/>
            <a:ext cx="133350" cy="66165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E6D3D-56AF-7698-35F5-3DD75B4E6F0A}"/>
              </a:ext>
            </a:extLst>
          </p:cNvPr>
          <p:cNvCxnSpPr>
            <a:cxnSpLocks/>
          </p:cNvCxnSpPr>
          <p:nvPr/>
        </p:nvCxnSpPr>
        <p:spPr>
          <a:xfrm flipV="1">
            <a:off x="5791200" y="1471944"/>
            <a:ext cx="371475" cy="66165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689F4-49CD-A453-6C9B-E0EB2BA45DB3}"/>
              </a:ext>
            </a:extLst>
          </p:cNvPr>
          <p:cNvCxnSpPr>
            <a:cxnSpLocks/>
          </p:cNvCxnSpPr>
          <p:nvPr/>
        </p:nvCxnSpPr>
        <p:spPr>
          <a:xfrm flipH="1">
            <a:off x="1676400" y="4038600"/>
            <a:ext cx="5334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52F9F-CF28-EA34-44A2-792AA344799B}"/>
              </a:ext>
            </a:extLst>
          </p:cNvPr>
          <p:cNvCxnSpPr>
            <a:cxnSpLocks/>
          </p:cNvCxnSpPr>
          <p:nvPr/>
        </p:nvCxnSpPr>
        <p:spPr>
          <a:xfrm flipH="1" flipV="1">
            <a:off x="1295400" y="1959602"/>
            <a:ext cx="937437" cy="89025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450416-2AD3-DFC2-366A-7D9026248873}"/>
              </a:ext>
            </a:extLst>
          </p:cNvPr>
          <p:cNvCxnSpPr>
            <a:cxnSpLocks/>
          </p:cNvCxnSpPr>
          <p:nvPr/>
        </p:nvCxnSpPr>
        <p:spPr>
          <a:xfrm flipH="1">
            <a:off x="2667000" y="3390900"/>
            <a:ext cx="266700" cy="4070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CEA1-EA0C-7233-9542-BA8170D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Exceptions:  Catching Errors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8A8C-A400-1B59-F30C-48E4B4A6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throw an exception on purpose?</a:t>
            </a:r>
          </a:p>
          <a:p>
            <a:endParaRPr lang="en-US" dirty="0"/>
          </a:p>
          <a:p>
            <a:r>
              <a:rPr lang="en-US" dirty="0" err="1"/>
              <a:t>ExceptionSquare</a:t>
            </a:r>
            <a:r>
              <a:rPr lang="en-US" dirty="0"/>
              <a:t> example – catching an error while we </a:t>
            </a:r>
            <a:r>
              <a:rPr lang="en-US" u="sng" dirty="0"/>
              <a:t>know where the problem 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kinds of exceptions to throw:</a:t>
            </a:r>
          </a:p>
          <a:p>
            <a:pPr lvl="1"/>
            <a:r>
              <a:rPr lang="en-US" dirty="0"/>
              <a:t>Checked: problems likely!  Better force the programmer to have a back up plan.</a:t>
            </a:r>
          </a:p>
          <a:p>
            <a:pPr lvl="1"/>
            <a:r>
              <a:rPr lang="en-US" dirty="0"/>
              <a:t>Unchecked:  Go ahead and give it a shot!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EEE07-A8D3-0B1A-1D8C-D9D7DE087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E9CD5-428D-B3E5-AA2D-99E71DFCF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8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8153-4464-1CCF-D87C-D2F01779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Exception Hierarchy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D397-4875-2BE0-F421-3637CE1A4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E4E06-8ECC-ACD5-9D83-1A03643A1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7C0B59-5F11-23CC-76EE-52B716E9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51" y="838200"/>
            <a:ext cx="62763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5BC72-2FE2-87B9-72F3-623C686BA37F}"/>
                  </a:ext>
                </a:extLst>
              </p14:cNvPr>
              <p14:cNvContentPartPr/>
              <p14:nvPr/>
            </p14:nvContentPartPr>
            <p14:xfrm>
              <a:off x="1536301" y="3905241"/>
              <a:ext cx="2844360" cy="197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5BC72-2FE2-87B9-72F3-623C686BA3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181" y="3899121"/>
                <a:ext cx="2856600" cy="19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293735-DAB1-F8F5-AB51-2D8174B90236}"/>
                  </a:ext>
                </a:extLst>
              </p14:cNvPr>
              <p14:cNvContentPartPr/>
              <p14:nvPr/>
            </p14:nvContentPartPr>
            <p14:xfrm>
              <a:off x="5223421" y="3797241"/>
              <a:ext cx="2631240" cy="266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293735-DAB1-F8F5-AB51-2D8174B902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7301" y="3791121"/>
                <a:ext cx="2643480" cy="2672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20CEB3-8F08-0F41-50A1-7C6149729FFA}"/>
              </a:ext>
            </a:extLst>
          </p:cNvPr>
          <p:cNvSpPr txBox="1"/>
          <p:nvPr/>
        </p:nvSpPr>
        <p:spPr>
          <a:xfrm>
            <a:off x="6858000" y="263815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Checked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9BA2D-D976-7A0C-0759-A020CC1B06E5}"/>
              </a:ext>
            </a:extLst>
          </p:cNvPr>
          <p:cNvCxnSpPr>
            <a:cxnSpLocks/>
          </p:cNvCxnSpPr>
          <p:nvPr/>
        </p:nvCxnSpPr>
        <p:spPr>
          <a:xfrm flipH="1">
            <a:off x="6705600" y="3067529"/>
            <a:ext cx="391019" cy="7048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FE9C6-885C-F950-92EC-5FDFED9609CE}"/>
              </a:ext>
            </a:extLst>
          </p:cNvPr>
          <p:cNvCxnSpPr>
            <a:cxnSpLocks/>
          </p:cNvCxnSpPr>
          <p:nvPr/>
        </p:nvCxnSpPr>
        <p:spPr>
          <a:xfrm flipH="1">
            <a:off x="4114800" y="3010361"/>
            <a:ext cx="2743200" cy="10282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1FA688-90F7-D1DB-F67F-CF49C9A8B985}"/>
                  </a:ext>
                </a:extLst>
              </p14:cNvPr>
              <p14:cNvContentPartPr/>
              <p14:nvPr/>
            </p14:nvContentPartPr>
            <p14:xfrm>
              <a:off x="5202299" y="1488201"/>
              <a:ext cx="1894320" cy="567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1FA688-90F7-D1DB-F67F-CF49C9A8B9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6179" y="1482081"/>
                <a:ext cx="1906560" cy="579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9926F1-C505-1339-BE2C-E7189E8BC4D7}"/>
              </a:ext>
            </a:extLst>
          </p:cNvPr>
          <p:cNvCxnSpPr>
            <a:cxnSpLocks/>
          </p:cNvCxnSpPr>
          <p:nvPr/>
        </p:nvCxnSpPr>
        <p:spPr>
          <a:xfrm flipH="1" flipV="1">
            <a:off x="6726880" y="2148312"/>
            <a:ext cx="211772" cy="4898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5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9958-F3FC-0BF9-46D7-D603E8DA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B884-5133-C8FE-117B-13797B74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76400"/>
          </a:xfrm>
        </p:spPr>
        <p:txBody>
          <a:bodyPr/>
          <a:lstStyle/>
          <a:p>
            <a:r>
              <a:rPr lang="en-US" dirty="0"/>
              <a:t>To catch or not to catch?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catch</a:t>
            </a:r>
            <a:r>
              <a:rPr lang="en-US" dirty="0"/>
              <a:t> hierarchy: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86B6-D04D-8893-13F6-AF529E108B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B23B3-E52C-ECE9-BF98-BD206DA72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729AC-8616-F5E6-272B-7603D0137C58}"/>
              </a:ext>
            </a:extLst>
          </p:cNvPr>
          <p:cNvSpPr txBox="1"/>
          <p:nvPr/>
        </p:nvSpPr>
        <p:spPr>
          <a:xfrm>
            <a:off x="609600" y="2819400"/>
            <a:ext cx="838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someMethod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dangerousThing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100" b="1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"Unable to open file!"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100" b="1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"Unknown problem"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100" b="1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code always runs, even if an exception happens!"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will run if there is a 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(or no exception)"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"but NOT if there is some other exception.  Why??"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91796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4F44-70BD-B125-9AE4-842BEF67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C019-4811-FAF3-0365-E945628C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What would be printed?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397C-F56E-CE52-9DC5-F74C5CE0E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AF2BD-A351-C0B2-6929-2AD4D1F0F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D0BF1-5F4F-C3FD-65EC-C8C2BFB9553D}"/>
              </a:ext>
            </a:extLst>
          </p:cNvPr>
          <p:cNvSpPr txBox="1"/>
          <p:nvPr/>
        </p:nvSpPr>
        <p:spPr>
          <a:xfrm>
            <a:off x="876300" y="1752600"/>
            <a:ext cx="6934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ArithmeticException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ArrayIndexOutOfBoundsException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NullPointerException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e3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e4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178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C3AA-6D5F-F925-B8F8-3407A35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B116-7F1B-698D-F591-11F1B169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avoid big, nasty bugs is to test early and test often</a:t>
            </a:r>
          </a:p>
          <a:p>
            <a:endParaRPr lang="en-US" dirty="0"/>
          </a:p>
          <a:p>
            <a:r>
              <a:rPr lang="en-US" dirty="0"/>
              <a:t>Java’s JUnit framework makes it easy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Start here: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Write some </a:t>
            </a:r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junit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some things</a:t>
            </a:r>
          </a:p>
          <a:p>
            <a:pPr lvl="3" indent="-342900"/>
            <a:r>
              <a:rPr lang="en-US" dirty="0" err="1"/>
              <a:t>assertEquals</a:t>
            </a:r>
            <a:endParaRPr lang="en-US" dirty="0"/>
          </a:p>
          <a:p>
            <a:pPr lvl="3" indent="-342900"/>
            <a:r>
              <a:rPr lang="en-US" dirty="0" err="1"/>
              <a:t>assertArrayEquals</a:t>
            </a:r>
            <a:endParaRPr lang="en-US" dirty="0"/>
          </a:p>
          <a:p>
            <a:pPr lvl="3" indent="-342900"/>
            <a:r>
              <a:rPr lang="en-US" dirty="0" err="1"/>
              <a:t>assertTrue</a:t>
            </a:r>
            <a:r>
              <a:rPr lang="en-US" dirty="0"/>
              <a:t>/</a:t>
            </a:r>
            <a:r>
              <a:rPr lang="en-US" dirty="0" err="1"/>
              <a:t>assertFalse</a:t>
            </a:r>
            <a:endParaRPr lang="en-US" dirty="0"/>
          </a:p>
          <a:p>
            <a:pPr lvl="3" indent="-342900"/>
            <a:r>
              <a:rPr lang="en-US" dirty="0" err="1"/>
              <a:t>assertSame</a:t>
            </a:r>
            <a:r>
              <a:rPr 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DD96-48CA-5CE9-7C17-DC3533758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77F99-CBC2-5ADC-7D78-CA83FEBDD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" name="Picture 8" descr="A black and white image of a bug&#10;&#10;Description automatically generated">
            <a:extLst>
              <a:ext uri="{FF2B5EF4-FFF2-40B4-BE49-F238E27FC236}">
                <a16:creationId xmlns:a16="http://schemas.microsoft.com/office/drawing/2014/main" id="{B356EC9E-FB66-0F59-13E9-FC815875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80238">
            <a:off x="6675420" y="1493821"/>
            <a:ext cx="1432813" cy="1432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6F5D3-B906-1FC3-33A4-129757CC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276600"/>
            <a:ext cx="50489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895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</TotalTime>
  <Words>590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Testing and Debugging</vt:lpstr>
      <vt:lpstr>When things go wrong</vt:lpstr>
      <vt:lpstr>Using the Debugger</vt:lpstr>
      <vt:lpstr>Exceptions:  Catching Errors Early</vt:lpstr>
      <vt:lpstr>The Java Exception Hierarchy</vt:lpstr>
      <vt:lpstr>Catching Exceptions</vt:lpstr>
      <vt:lpstr>Got it?</vt:lpstr>
      <vt:lpstr>Unit Testing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2024-05-22T18:25:53Z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