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6" r:id="rId14"/>
    <p:sldId id="267" r:id="rId15"/>
    <p:sldId id="263" r:id="rId16"/>
    <p:sldId id="282" r:id="rId17"/>
    <p:sldId id="287" r:id="rId18"/>
    <p:sldId id="268" r:id="rId19"/>
    <p:sldId id="291" r:id="rId20"/>
    <p:sldId id="270" r:id="rId21"/>
    <p:sldId id="271" r:id="rId22"/>
    <p:sldId id="272" r:id="rId23"/>
    <p:sldId id="273" r:id="rId24"/>
    <p:sldId id="274" r:id="rId25"/>
    <p:sldId id="284" r:id="rId26"/>
    <p:sldId id="275" r:id="rId27"/>
    <p:sldId id="276" r:id="rId28"/>
    <p:sldId id="277" r:id="rId29"/>
    <p:sldId id="278" r:id="rId30"/>
    <p:sldId id="279" r:id="rId31"/>
    <p:sldId id="280" r:id="rId32"/>
    <p:sldId id="283" r:id="rId33"/>
    <p:sldId id="285" r:id="rId34"/>
    <p:sldId id="302" r:id="rId35"/>
    <p:sldId id="303" r:id="rId36"/>
    <p:sldId id="288" r:id="rId37"/>
    <p:sldId id="289" r:id="rId38"/>
    <p:sldId id="290" r:id="rId39"/>
    <p:sldId id="304" r:id="rId40"/>
    <p:sldId id="292" r:id="rId41"/>
    <p:sldId id="293" r:id="rId42"/>
    <p:sldId id="306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5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BB2D8-8609-4A39-8DCC-62D7AB5D9C22}" v="747" dt="2024-05-21T18:35:40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103" d="100"/>
          <a:sy n="103" d="100"/>
        </p:scale>
        <p:origin x="202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4" Type="http://schemas.openxmlformats.org/officeDocument/2006/relationships/hyperlink" Target="https://docs.oracle.com/javase/8/docs/api/java/util/List.html#add-int-E-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</a:t>
            </a:r>
          </a:p>
          <a:p>
            <a:endParaRPr lang="en-US" dirty="0"/>
          </a:p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7072</TotalTime>
  <Words>2347</Words>
  <Application>Microsoft Office PowerPoint</Application>
  <PresentationFormat>On-screen Show (4:3)</PresentationFormat>
  <Paragraphs>609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Which one is “better”?</vt:lpstr>
      <vt:lpstr>Try it out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2024-05-21T18:35:45Z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