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3" r:id="rId11"/>
    <p:sldId id="264" r:id="rId12"/>
    <p:sldId id="265" r:id="rId13"/>
    <p:sldId id="262" r:id="rId14"/>
    <p:sldId id="266" r:id="rId15"/>
    <p:sldId id="267" r:id="rId16"/>
    <p:sldId id="268" r:id="rId17"/>
    <p:sldId id="269" r:id="rId18"/>
    <p:sldId id="271" r:id="rId19"/>
    <p:sldId id="272" r:id="rId20"/>
    <p:sldId id="270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3399"/>
    <a:srgbClr val="336600"/>
    <a:srgbClr val="996600"/>
    <a:srgbClr val="9494FF"/>
    <a:srgbClr val="FF3399"/>
    <a:srgbClr val="56AC8C"/>
    <a:srgbClr val="00CC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D7170-47BA-4517-9275-C4276E2E81D8}" v="413" dt="2024-05-21T18:35:56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 varScale="1">
        <p:scale>
          <a:sx n="103" d="100"/>
          <a:sy n="103" d="100"/>
        </p:scale>
        <p:origin x="202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17T21:12:01.850" v="12770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7:00:00.536" v="5321" actId="1076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204D7170-47BA-4517-9275-C4276E2E81D8}"/>
    <pc:docChg chg="undo custSel addSld delSld modSld sldOrd">
      <pc:chgData name="Raymer, Michael L." userId="96c2fb1d-e79c-4ca3-9876-783e98fdd04a" providerId="ADAL" clId="{204D7170-47BA-4517-9275-C4276E2E81D8}" dt="2024-05-21T18:35:56.930" v="4803"/>
      <pc:docMkLst>
        <pc:docMk/>
      </pc:docMkLst>
      <pc:sldChg chg="addSp delSp modSp mod">
        <pc:chgData name="Raymer, Michael L." userId="96c2fb1d-e79c-4ca3-9876-783e98fdd04a" providerId="ADAL" clId="{204D7170-47BA-4517-9275-C4276E2E81D8}" dt="2024-05-21T18:35:56.930" v="4803"/>
        <pc:sldMkLst>
          <pc:docMk/>
          <pc:sldMk cId="0" sldId="256"/>
        </pc:sldMkLst>
        <pc:spChg chg="del">
          <ac:chgData name="Raymer, Michael L." userId="96c2fb1d-e79c-4ca3-9876-783e98fdd04a" providerId="ADAL" clId="{204D7170-47BA-4517-9275-C4276E2E81D8}" dt="2024-05-21T18:35:56.323" v="4802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204D7170-47BA-4517-9275-C4276E2E81D8}" dt="2024-05-21T18:35:56.930" v="4803"/>
          <ac:spMkLst>
            <pc:docMk/>
            <pc:sldMk cId="0" sldId="256"/>
            <ac:spMk id="3" creationId="{E05D5EEA-E35E-F811-E3A7-0585FAA91C9D}"/>
          </ac:spMkLst>
        </pc:spChg>
        <pc:spChg chg="mod">
          <ac:chgData name="Raymer, Michael L." userId="96c2fb1d-e79c-4ca3-9876-783e98fdd04a" providerId="ADAL" clId="{204D7170-47BA-4517-9275-C4276E2E81D8}" dt="2024-05-20T12:40:46.112" v="54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04D7170-47BA-4517-9275-C4276E2E81D8}" dt="2024-05-20T12:40:50.014" v="55" actId="478"/>
          <ac:picMkLst>
            <pc:docMk/>
            <pc:sldMk cId="0" sldId="256"/>
            <ac:picMk id="4" creationId="{5FC8E3F6-31C8-F4F0-F6DF-9F29780CA721}"/>
          </ac:picMkLst>
        </pc:picChg>
        <pc:picChg chg="add mod">
          <ac:chgData name="Raymer, Michael L." userId="96c2fb1d-e79c-4ca3-9876-783e98fdd04a" providerId="ADAL" clId="{204D7170-47BA-4517-9275-C4276E2E81D8}" dt="2024-05-20T12:42:14.240" v="57" actId="1076"/>
          <ac:picMkLst>
            <pc:docMk/>
            <pc:sldMk cId="0" sldId="256"/>
            <ac:picMk id="5" creationId="{5A33D196-B6FD-C329-315A-FB067BA58E66}"/>
          </ac:picMkLst>
        </pc:picChg>
      </pc:sldChg>
      <pc:sldChg chg="delSp modSp mod">
        <pc:chgData name="Raymer, Michael L." userId="96c2fb1d-e79c-4ca3-9876-783e98fdd04a" providerId="ADAL" clId="{204D7170-47BA-4517-9275-C4276E2E81D8}" dt="2024-05-20T19:40:06.064" v="4295"/>
        <pc:sldMkLst>
          <pc:docMk/>
          <pc:sldMk cId="1263065990" sldId="257"/>
        </pc:sldMkLst>
        <pc:spChg chg="mod">
          <ac:chgData name="Raymer, Michael L." userId="96c2fb1d-e79c-4ca3-9876-783e98fdd04a" providerId="ADAL" clId="{204D7170-47BA-4517-9275-C4276E2E81D8}" dt="2024-05-20T19:40:06.064" v="4295"/>
          <ac:spMkLst>
            <pc:docMk/>
            <pc:sldMk cId="1263065990" sldId="257"/>
            <ac:spMk id="6" creationId="{FF932938-B763-90A9-095A-5047A23D1C57}"/>
          </ac:spMkLst>
        </pc:spChg>
        <pc:spChg chg="del">
          <ac:chgData name="Raymer, Michael L." userId="96c2fb1d-e79c-4ca3-9876-783e98fdd04a" providerId="ADAL" clId="{204D7170-47BA-4517-9275-C4276E2E81D8}" dt="2024-05-20T12:42:26.187" v="58" actId="478"/>
          <ac:spMkLst>
            <pc:docMk/>
            <pc:sldMk cId="1263065990" sldId="257"/>
            <ac:spMk id="14" creationId="{31C8C47D-2AE2-7CE7-FE7C-9ADBC4231F57}"/>
          </ac:spMkLst>
        </pc:sp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0" creationId="{5D50459B-45DA-9E22-D4C0-F18DD5A716B0}"/>
          </ac:picMkLst>
        </pc:pic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2" creationId="{AC933377-3185-5893-7420-9ACF7594B751}"/>
          </ac:picMkLst>
        </pc:picChg>
      </pc:sldChg>
      <pc:sldChg chg="addSp modSp new mod modClrScheme chgLayout modNotesTx">
        <pc:chgData name="Raymer, Michael L." userId="96c2fb1d-e79c-4ca3-9876-783e98fdd04a" providerId="ADAL" clId="{204D7170-47BA-4517-9275-C4276E2E81D8}" dt="2024-05-20T19:40:51.154" v="4297"/>
        <pc:sldMkLst>
          <pc:docMk/>
          <pc:sldMk cId="2218229971" sldId="258"/>
        </pc:sldMkLst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2" creationId="{DC859EEF-E1F4-E150-118D-0DB86EF940DF}"/>
          </ac:spMkLst>
        </pc:spChg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3" creationId="{852D6113-D510-D245-F8B1-7BD97B3B129A}"/>
          </ac:spMkLst>
        </pc:spChg>
        <pc:spChg chg="add mod ord">
          <ac:chgData name="Raymer, Michael L." userId="96c2fb1d-e79c-4ca3-9876-783e98fdd04a" providerId="ADAL" clId="{204D7170-47BA-4517-9275-C4276E2E81D8}" dt="2024-05-20T12:47:19.375" v="449" actId="20577"/>
          <ac:spMkLst>
            <pc:docMk/>
            <pc:sldMk cId="2218229971" sldId="258"/>
            <ac:spMk id="4" creationId="{A672F4AA-169A-62D9-CBE9-88E0D5CF512E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4" creationId="{AD787EDD-D641-AF3F-8841-CC1528C6E0CF}"/>
          </ac:spMkLst>
        </pc:spChg>
        <pc:spChg chg="add mod">
          <ac:chgData name="Raymer, Michael L." userId="96c2fb1d-e79c-4ca3-9876-783e98fdd04a" providerId="ADAL" clId="{204D7170-47BA-4517-9275-C4276E2E81D8}" dt="2024-05-20T13:29:54.948" v="513" actId="1076"/>
          <ac:spMkLst>
            <pc:docMk/>
            <pc:sldMk cId="2218229971" sldId="258"/>
            <ac:spMk id="15" creationId="{C05090FA-EA39-5EF9-326B-DE996DAF1D67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6" creationId="{6CE51E0D-7128-0777-4E74-7C7F65C6A244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7" creationId="{99E2B5AB-542E-9BE0-9C16-BD410A06F7E1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8" creationId="{4BCF2237-A5C5-BF05-C21F-1156E82C53A6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9" creationId="{1B5EA7AB-EBD7-60B5-49AD-4851556437A9}"/>
          </ac:spMkLst>
        </pc:spChg>
        <pc:spChg chg="add mod">
          <ac:chgData name="Raymer, Michael L." userId="96c2fb1d-e79c-4ca3-9876-783e98fdd04a" providerId="ADAL" clId="{204D7170-47BA-4517-9275-C4276E2E81D8}" dt="2024-05-20T13:30:00.582" v="514" actId="571"/>
          <ac:spMkLst>
            <pc:docMk/>
            <pc:sldMk cId="2218229971" sldId="258"/>
            <ac:spMk id="51" creationId="{7275FE3C-1843-CC87-79D2-5B9AD74E89A3}"/>
          </ac:spMkLst>
        </pc:spChg>
        <pc:spChg chg="add mod">
          <ac:chgData name="Raymer, Michael L." userId="96c2fb1d-e79c-4ca3-9876-783e98fdd04a" providerId="ADAL" clId="{204D7170-47BA-4517-9275-C4276E2E81D8}" dt="2024-05-20T13:30:03.518" v="515" actId="571"/>
          <ac:spMkLst>
            <pc:docMk/>
            <pc:sldMk cId="2218229971" sldId="258"/>
            <ac:spMk id="52" creationId="{F510BB02-FB37-1AA5-660A-138C863694E5}"/>
          </ac:spMkLst>
        </pc:spChg>
        <pc:spChg chg="add mod">
          <ac:chgData name="Raymer, Michael L." userId="96c2fb1d-e79c-4ca3-9876-783e98fdd04a" providerId="ADAL" clId="{204D7170-47BA-4517-9275-C4276E2E81D8}" dt="2024-05-20T13:30:05.622" v="516" actId="571"/>
          <ac:spMkLst>
            <pc:docMk/>
            <pc:sldMk cId="2218229971" sldId="258"/>
            <ac:spMk id="53" creationId="{FCEBCA37-BF57-16BF-2BC7-3B63D0ACCC49}"/>
          </ac:spMkLst>
        </pc:spChg>
        <pc:spChg chg="add mod">
          <ac:chgData name="Raymer, Michael L." userId="96c2fb1d-e79c-4ca3-9876-783e98fdd04a" providerId="ADAL" clId="{204D7170-47BA-4517-9275-C4276E2E81D8}" dt="2024-05-20T13:30:09.038" v="517" actId="571"/>
          <ac:spMkLst>
            <pc:docMk/>
            <pc:sldMk cId="2218229971" sldId="258"/>
            <ac:spMk id="54" creationId="{4D07E0DC-3386-B3A5-AA29-EC837C5AA3AE}"/>
          </ac:spMkLst>
        </pc:spChg>
        <pc:spChg chg="add mod">
          <ac:chgData name="Raymer, Michael L." userId="96c2fb1d-e79c-4ca3-9876-783e98fdd04a" providerId="ADAL" clId="{204D7170-47BA-4517-9275-C4276E2E81D8}" dt="2024-05-20T13:30:17.125" v="521" actId="1076"/>
          <ac:spMkLst>
            <pc:docMk/>
            <pc:sldMk cId="2218229971" sldId="258"/>
            <ac:spMk id="55" creationId="{7BB6556E-D001-8377-B335-B9E41CE36A3C}"/>
          </ac:spMkLst>
        </pc:spChg>
        <pc:spChg chg="add mod">
          <ac:chgData name="Raymer, Michael L." userId="96c2fb1d-e79c-4ca3-9876-783e98fdd04a" providerId="ADAL" clId="{204D7170-47BA-4517-9275-C4276E2E81D8}" dt="2024-05-20T13:30:24.275" v="524" actId="20577"/>
          <ac:spMkLst>
            <pc:docMk/>
            <pc:sldMk cId="2218229971" sldId="258"/>
            <ac:spMk id="56" creationId="{45EAB2A9-27B0-4EA8-A1E9-CA556AB9A49D}"/>
          </ac:spMkLst>
        </pc:spChg>
        <pc:spChg chg="add mod">
          <ac:chgData name="Raymer, Michael L." userId="96c2fb1d-e79c-4ca3-9876-783e98fdd04a" providerId="ADAL" clId="{204D7170-47BA-4517-9275-C4276E2E81D8}" dt="2024-05-20T13:30:56.091" v="533" actId="1038"/>
          <ac:spMkLst>
            <pc:docMk/>
            <pc:sldMk cId="2218229971" sldId="258"/>
            <ac:spMk id="57" creationId="{B3E9054E-2C3E-8C1C-C204-3C5140E1F40F}"/>
          </ac:spMkLst>
        </pc:spChg>
        <pc:spChg chg="add mod">
          <ac:chgData name="Raymer, Michael L." userId="96c2fb1d-e79c-4ca3-9876-783e98fdd04a" providerId="ADAL" clId="{204D7170-47BA-4517-9275-C4276E2E81D8}" dt="2024-05-20T13:30:39.490" v="528" actId="20577"/>
          <ac:spMkLst>
            <pc:docMk/>
            <pc:sldMk cId="2218229971" sldId="258"/>
            <ac:spMk id="58" creationId="{EFF629A8-2813-754B-D9F0-C5B034400316}"/>
          </ac:spMkLst>
        </pc:spChg>
        <pc:spChg chg="add mod">
          <ac:chgData name="Raymer, Michael L." userId="96c2fb1d-e79c-4ca3-9876-783e98fdd04a" providerId="ADAL" clId="{204D7170-47BA-4517-9275-C4276E2E81D8}" dt="2024-05-20T13:31:07.385" v="535" actId="20577"/>
          <ac:spMkLst>
            <pc:docMk/>
            <pc:sldMk cId="2218229971" sldId="258"/>
            <ac:spMk id="59" creationId="{D55D9F45-C06A-E049-9A53-740A6433FAAE}"/>
          </ac:spMkLst>
        </pc:spChg>
        <pc:spChg chg="add mod">
          <ac:chgData name="Raymer, Michael L." userId="96c2fb1d-e79c-4ca3-9876-783e98fdd04a" providerId="ADAL" clId="{204D7170-47BA-4517-9275-C4276E2E81D8}" dt="2024-05-20T13:32:38.472" v="554" actId="1038"/>
          <ac:spMkLst>
            <pc:docMk/>
            <pc:sldMk cId="2218229971" sldId="258"/>
            <ac:spMk id="63" creationId="{B3496354-B8F6-318A-46CE-9A0518591200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64" creationId="{71A33BAC-39BC-F076-85CA-06E256E6184C}"/>
          </ac:spMkLst>
        </pc:spChg>
        <pc:picChg chg="add mod">
          <ac:chgData name="Raymer, Michael L." userId="96c2fb1d-e79c-4ca3-9876-783e98fdd04a" providerId="ADAL" clId="{204D7170-47BA-4517-9275-C4276E2E81D8}" dt="2024-05-20T13:26:14.929" v="457" actId="1076"/>
          <ac:picMkLst>
            <pc:docMk/>
            <pc:sldMk cId="2218229971" sldId="258"/>
            <ac:picMk id="6" creationId="{74052BA4-318A-0411-24A6-8DDBCBE77C05}"/>
          </ac:picMkLst>
        </pc:picChg>
        <pc:picChg chg="add mod">
          <ac:chgData name="Raymer, Michael L." userId="96c2fb1d-e79c-4ca3-9876-783e98fdd04a" providerId="ADAL" clId="{204D7170-47BA-4517-9275-C4276E2E81D8}" dt="2024-05-20T13:26:06.810" v="452" actId="571"/>
          <ac:picMkLst>
            <pc:docMk/>
            <pc:sldMk cId="2218229971" sldId="258"/>
            <ac:picMk id="7" creationId="{95E5F170-2157-7EAA-FB1D-0290F3F3CA31}"/>
          </ac:picMkLst>
        </pc:picChg>
        <pc:picChg chg="add mod">
          <ac:chgData name="Raymer, Michael L." userId="96c2fb1d-e79c-4ca3-9876-783e98fdd04a" providerId="ADAL" clId="{204D7170-47BA-4517-9275-C4276E2E81D8}" dt="2024-05-20T13:26:07.906" v="453" actId="571"/>
          <ac:picMkLst>
            <pc:docMk/>
            <pc:sldMk cId="2218229971" sldId="258"/>
            <ac:picMk id="8" creationId="{0D416F0B-74BE-3527-805F-D45E2F451A78}"/>
          </ac:picMkLst>
        </pc:picChg>
        <pc:picChg chg="add mod">
          <ac:chgData name="Raymer, Michael L." userId="96c2fb1d-e79c-4ca3-9876-783e98fdd04a" providerId="ADAL" clId="{204D7170-47BA-4517-9275-C4276E2E81D8}" dt="2024-05-20T13:26:08.658" v="454" actId="571"/>
          <ac:picMkLst>
            <pc:docMk/>
            <pc:sldMk cId="2218229971" sldId="258"/>
            <ac:picMk id="9" creationId="{FC06C1FE-5B4B-9951-2306-2BD140BFBAD3}"/>
          </ac:picMkLst>
        </pc:picChg>
        <pc:picChg chg="add mod">
          <ac:chgData name="Raymer, Michael L." userId="96c2fb1d-e79c-4ca3-9876-783e98fdd04a" providerId="ADAL" clId="{204D7170-47BA-4517-9275-C4276E2E81D8}" dt="2024-05-20T13:26:17.777" v="458" actId="1076"/>
          <ac:picMkLst>
            <pc:docMk/>
            <pc:sldMk cId="2218229971" sldId="258"/>
            <ac:picMk id="10" creationId="{FCA06835-241A-AEB8-6276-CC6980FEBA38}"/>
          </ac:picMkLst>
        </pc:picChg>
        <pc:picChg chg="add mod">
          <ac:chgData name="Raymer, Michael L." userId="96c2fb1d-e79c-4ca3-9876-783e98fdd04a" providerId="ADAL" clId="{204D7170-47BA-4517-9275-C4276E2E81D8}" dt="2024-05-20T13:26:11.178" v="456" actId="571"/>
          <ac:picMkLst>
            <pc:docMk/>
            <pc:sldMk cId="2218229971" sldId="258"/>
            <ac:picMk id="11" creationId="{979B98A9-1B95-81D9-307D-C00FBB996E78}"/>
          </ac:picMkLst>
        </pc:picChg>
        <pc:cxnChg chg="add mod">
          <ac:chgData name="Raymer, Michael L." userId="96c2fb1d-e79c-4ca3-9876-783e98fdd04a" providerId="ADAL" clId="{204D7170-47BA-4517-9275-C4276E2E81D8}" dt="2024-05-20T13:26:39.064" v="460" actId="13822"/>
          <ac:cxnSpMkLst>
            <pc:docMk/>
            <pc:sldMk cId="2218229971" sldId="258"/>
            <ac:cxnSpMk id="13" creationId="{9B3D20C3-6F51-424B-45E0-AE508B247241}"/>
          </ac:cxnSpMkLst>
        </pc:cxnChg>
        <pc:cxnChg chg="add mod">
          <ac:chgData name="Raymer, Michael L." userId="96c2fb1d-e79c-4ca3-9876-783e98fdd04a" providerId="ADAL" clId="{204D7170-47BA-4517-9275-C4276E2E81D8}" dt="2024-05-20T13:28:19.779" v="486" actId="14100"/>
          <ac:cxnSpMkLst>
            <pc:docMk/>
            <pc:sldMk cId="2218229971" sldId="258"/>
            <ac:cxnSpMk id="20" creationId="{52A30E29-24A3-0863-5188-CA62D670F104}"/>
          </ac:cxnSpMkLst>
        </pc:cxnChg>
        <pc:cxnChg chg="add mod">
          <ac:chgData name="Raymer, Michael L." userId="96c2fb1d-e79c-4ca3-9876-783e98fdd04a" providerId="ADAL" clId="{204D7170-47BA-4517-9275-C4276E2E81D8}" dt="2024-05-20T13:28:16.483" v="485" actId="14100"/>
          <ac:cxnSpMkLst>
            <pc:docMk/>
            <pc:sldMk cId="2218229971" sldId="258"/>
            <ac:cxnSpMk id="23" creationId="{28150AC1-7946-D566-D308-2D1ECE9670BB}"/>
          </ac:cxnSpMkLst>
        </pc:cxnChg>
        <pc:cxnChg chg="add mod">
          <ac:chgData name="Raymer, Michael L." userId="96c2fb1d-e79c-4ca3-9876-783e98fdd04a" providerId="ADAL" clId="{204D7170-47BA-4517-9275-C4276E2E81D8}" dt="2024-05-20T13:28:33.484" v="489" actId="14100"/>
          <ac:cxnSpMkLst>
            <pc:docMk/>
            <pc:sldMk cId="2218229971" sldId="258"/>
            <ac:cxnSpMk id="30" creationId="{5525DE05-317D-4ECF-5282-335115060374}"/>
          </ac:cxnSpMkLst>
        </pc:cxnChg>
        <pc:cxnChg chg="add mod">
          <ac:chgData name="Raymer, Michael L." userId="96c2fb1d-e79c-4ca3-9876-783e98fdd04a" providerId="ADAL" clId="{204D7170-47BA-4517-9275-C4276E2E81D8}" dt="2024-05-20T13:28:40.572" v="492" actId="14100"/>
          <ac:cxnSpMkLst>
            <pc:docMk/>
            <pc:sldMk cId="2218229971" sldId="258"/>
            <ac:cxnSpMk id="33" creationId="{352852E3-241E-E98C-273A-69B35F64E322}"/>
          </ac:cxnSpMkLst>
        </pc:cxnChg>
        <pc:cxnChg chg="add mod">
          <ac:chgData name="Raymer, Michael L." userId="96c2fb1d-e79c-4ca3-9876-783e98fdd04a" providerId="ADAL" clId="{204D7170-47BA-4517-9275-C4276E2E81D8}" dt="2024-05-20T13:28:49.100" v="496" actId="14100"/>
          <ac:cxnSpMkLst>
            <pc:docMk/>
            <pc:sldMk cId="2218229971" sldId="258"/>
            <ac:cxnSpMk id="36" creationId="{A885AFCE-D051-46D1-FC47-01CE7BA5CCDE}"/>
          </ac:cxnSpMkLst>
        </pc:cxnChg>
        <pc:cxnChg chg="add mod">
          <ac:chgData name="Raymer, Michael L." userId="96c2fb1d-e79c-4ca3-9876-783e98fdd04a" providerId="ADAL" clId="{204D7170-47BA-4517-9275-C4276E2E81D8}" dt="2024-05-20T13:29:00.524" v="499" actId="14100"/>
          <ac:cxnSpMkLst>
            <pc:docMk/>
            <pc:sldMk cId="2218229971" sldId="258"/>
            <ac:cxnSpMk id="39" creationId="{46E4A5E3-17EC-82AA-220D-00471C1EDD87}"/>
          </ac:cxnSpMkLst>
        </pc:cxnChg>
        <pc:cxnChg chg="add mod">
          <ac:chgData name="Raymer, Michael L." userId="96c2fb1d-e79c-4ca3-9876-783e98fdd04a" providerId="ADAL" clId="{204D7170-47BA-4517-9275-C4276E2E81D8}" dt="2024-05-20T13:29:10.597" v="502" actId="14100"/>
          <ac:cxnSpMkLst>
            <pc:docMk/>
            <pc:sldMk cId="2218229971" sldId="258"/>
            <ac:cxnSpMk id="42" creationId="{830E324A-19B8-8510-6DB9-CD1141C8F1D7}"/>
          </ac:cxnSpMkLst>
        </pc:cxnChg>
        <pc:cxnChg chg="add mod">
          <ac:chgData name="Raymer, Michael L." userId="96c2fb1d-e79c-4ca3-9876-783e98fdd04a" providerId="ADAL" clId="{204D7170-47BA-4517-9275-C4276E2E81D8}" dt="2024-05-20T13:29:23.245" v="505" actId="14100"/>
          <ac:cxnSpMkLst>
            <pc:docMk/>
            <pc:sldMk cId="2218229971" sldId="258"/>
            <ac:cxnSpMk id="45" creationId="{89C8A8ED-83C0-8811-2B07-AAA24F9AEC05}"/>
          </ac:cxnSpMkLst>
        </pc:cxnChg>
        <pc:cxnChg chg="add mod">
          <ac:chgData name="Raymer, Michael L." userId="96c2fb1d-e79c-4ca3-9876-783e98fdd04a" providerId="ADAL" clId="{204D7170-47BA-4517-9275-C4276E2E81D8}" dt="2024-05-20T13:29:29.461" v="508" actId="14100"/>
          <ac:cxnSpMkLst>
            <pc:docMk/>
            <pc:sldMk cId="2218229971" sldId="258"/>
            <ac:cxnSpMk id="48" creationId="{7A3A58DF-71B2-637A-8A07-E14733DFABE4}"/>
          </ac:cxnSpMkLst>
        </pc:cxnChg>
        <pc:cxnChg chg="add mod">
          <ac:chgData name="Raymer, Michael L." userId="96c2fb1d-e79c-4ca3-9876-783e98fdd04a" providerId="ADAL" clId="{204D7170-47BA-4517-9275-C4276E2E81D8}" dt="2024-05-20T13:32:25.017" v="538" actId="14100"/>
          <ac:cxnSpMkLst>
            <pc:docMk/>
            <pc:sldMk cId="2218229971" sldId="258"/>
            <ac:cxnSpMk id="60" creationId="{BE7226CB-A6AC-793C-341C-887C564709DC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414482918" sldId="258"/>
        </pc:sldMkLst>
      </pc:sldChg>
      <pc:sldChg chg="modSp add mod">
        <pc:chgData name="Raymer, Michael L." userId="96c2fb1d-e79c-4ca3-9876-783e98fdd04a" providerId="ADAL" clId="{204D7170-47BA-4517-9275-C4276E2E81D8}" dt="2024-05-20T12:46:19.897" v="420" actId="20577"/>
        <pc:sldMkLst>
          <pc:docMk/>
          <pc:sldMk cId="390471320" sldId="259"/>
        </pc:sldMkLst>
        <pc:spChg chg="mod">
          <ac:chgData name="Raymer, Michael L." userId="96c2fb1d-e79c-4ca3-9876-783e98fdd04a" providerId="ADAL" clId="{204D7170-47BA-4517-9275-C4276E2E81D8}" dt="2024-05-20T12:46:19.897" v="420" actId="20577"/>
          <ac:spMkLst>
            <pc:docMk/>
            <pc:sldMk cId="390471320" sldId="259"/>
            <ac:spMk id="6" creationId="{FF932938-B763-90A9-095A-5047A23D1C57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30617299" sldId="25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41740661" sldId="260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46:45.967" v="4445" actId="403"/>
        <pc:sldMkLst>
          <pc:docMk/>
          <pc:sldMk cId="3955836455" sldId="260"/>
        </pc:sldMkLst>
        <pc:spChg chg="mod">
          <ac:chgData name="Raymer, Michael L." userId="96c2fb1d-e79c-4ca3-9876-783e98fdd04a" providerId="ADAL" clId="{204D7170-47BA-4517-9275-C4276E2E81D8}" dt="2024-05-20T13:36:48.906" v="592" actId="20577"/>
          <ac:spMkLst>
            <pc:docMk/>
            <pc:sldMk cId="3955836455" sldId="260"/>
            <ac:spMk id="2" creationId="{8FFA06F8-1CB2-929D-DDD7-F2DB6DB87EE0}"/>
          </ac:spMkLst>
        </pc:spChg>
        <pc:spChg chg="add mod">
          <ac:chgData name="Raymer, Michael L." userId="96c2fb1d-e79c-4ca3-9876-783e98fdd04a" providerId="ADAL" clId="{204D7170-47BA-4517-9275-C4276E2E81D8}" dt="2024-05-20T19:46:45.967" v="4445" actId="403"/>
          <ac:spMkLst>
            <pc:docMk/>
            <pc:sldMk cId="3955836455" sldId="260"/>
            <ac:spMk id="5" creationId="{5D677A95-B2D7-6A8B-BA98-F3D591E684DA}"/>
          </ac:spMkLst>
        </pc:spChg>
        <pc:graphicFrameChg chg="add del mod modGraphic">
          <ac:chgData name="Raymer, Michael L." userId="96c2fb1d-e79c-4ca3-9876-783e98fdd04a" providerId="ADAL" clId="{204D7170-47BA-4517-9275-C4276E2E81D8}" dt="2024-05-20T19:42:20.659" v="4406" actId="478"/>
          <ac:graphicFrameMkLst>
            <pc:docMk/>
            <pc:sldMk cId="3955836455" sldId="260"/>
            <ac:graphicFrameMk id="6" creationId="{4AF32B5A-3485-EBFD-7EE0-20AD73B2A978}"/>
          </ac:graphicFrameMkLst>
        </pc:graphicFrameChg>
        <pc:picChg chg="add del mod">
          <ac:chgData name="Raymer, Michael L." userId="96c2fb1d-e79c-4ca3-9876-783e98fdd04a" providerId="ADAL" clId="{204D7170-47BA-4517-9275-C4276E2E81D8}" dt="2024-05-20T19:43:15.848" v="4437" actId="478"/>
          <ac:picMkLst>
            <pc:docMk/>
            <pc:sldMk cId="3955836455" sldId="260"/>
            <ac:picMk id="8" creationId="{EED49198-7C7F-39A6-2A51-C3F2234A7149}"/>
          </ac:picMkLst>
        </pc:picChg>
        <pc:picChg chg="add mod">
          <ac:chgData name="Raymer, Michael L." userId="96c2fb1d-e79c-4ca3-9876-783e98fdd04a" providerId="ADAL" clId="{204D7170-47BA-4517-9275-C4276E2E81D8}" dt="2024-05-20T19:46:41.502" v="4444" actId="1076"/>
          <ac:picMkLst>
            <pc:docMk/>
            <pc:sldMk cId="3955836455" sldId="260"/>
            <ac:picMk id="10" creationId="{37960FB6-314A-3FE7-2047-F423DB218C72}"/>
          </ac:picMkLst>
        </pc:picChg>
      </pc:sldChg>
      <pc:sldChg chg="addSp delSp modSp new mod modClrScheme modAnim chgLayout">
        <pc:chgData name="Raymer, Michael L." userId="96c2fb1d-e79c-4ca3-9876-783e98fdd04a" providerId="ADAL" clId="{204D7170-47BA-4517-9275-C4276E2E81D8}" dt="2024-05-20T13:45:44.466" v="898"/>
        <pc:sldMkLst>
          <pc:docMk/>
          <pc:sldMk cId="1175979528" sldId="261"/>
        </pc:sldMkLst>
        <pc:spChg chg="del mod ord">
          <ac:chgData name="Raymer, Michael L." userId="96c2fb1d-e79c-4ca3-9876-783e98fdd04a" providerId="ADAL" clId="{204D7170-47BA-4517-9275-C4276E2E81D8}" dt="2024-05-20T13:43:09.255" v="785" actId="478"/>
          <ac:spMkLst>
            <pc:docMk/>
            <pc:sldMk cId="1175979528" sldId="261"/>
            <ac:spMk id="2" creationId="{BEA5A050-FBFC-0204-4A2C-813C93CE50C4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4" creationId="{18CD77DA-6A1C-BBEE-C278-7435FB20AFA5}"/>
          </ac:spMkLst>
        </pc:spChg>
        <pc:spChg chg="add mod">
          <ac:chgData name="Raymer, Michael L." userId="96c2fb1d-e79c-4ca3-9876-783e98fdd04a" providerId="ADAL" clId="{204D7170-47BA-4517-9275-C4276E2E81D8}" dt="2024-05-20T13:44:22.634" v="868" actId="1076"/>
          <ac:spMkLst>
            <pc:docMk/>
            <pc:sldMk cId="1175979528" sldId="261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3:44:14.498" v="866" actId="1076"/>
          <ac:spMkLst>
            <pc:docMk/>
            <pc:sldMk cId="1175979528" sldId="261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45:24.016" v="896" actId="20577"/>
          <ac:spMkLst>
            <pc:docMk/>
            <pc:sldMk cId="1175979528" sldId="261"/>
            <ac:spMk id="8" creationId="{C005E633-8AB6-3CCA-24BA-0D4E49E5CCEE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6949370" sldId="26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86711856" sldId="262"/>
        </pc:sldMkLst>
      </pc:sldChg>
      <pc:sldChg chg="addSp modSp new mod modClrScheme modAnim chgLayout">
        <pc:chgData name="Raymer, Michael L." userId="96c2fb1d-e79c-4ca3-9876-783e98fdd04a" providerId="ADAL" clId="{204D7170-47BA-4517-9275-C4276E2E81D8}" dt="2024-05-20T14:25:03.465" v="2326"/>
        <pc:sldMkLst>
          <pc:docMk/>
          <pc:sldMk cId="3648059697" sldId="262"/>
        </pc:sldMkLst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2" creationId="{318232D5-A93C-B1C7-3DD2-F61A4AAAD7F8}"/>
          </ac:spMkLst>
        </pc:spChg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3" creationId="{4E5A80B3-63BB-B076-3648-2B8EFFE70E73}"/>
          </ac:spMkLst>
        </pc:spChg>
        <pc:spChg chg="add mod ord">
          <ac:chgData name="Raymer, Michael L." userId="96c2fb1d-e79c-4ca3-9876-783e98fdd04a" providerId="ADAL" clId="{204D7170-47BA-4517-9275-C4276E2E81D8}" dt="2024-05-20T14:17:13.908" v="1886" actId="20577"/>
          <ac:spMkLst>
            <pc:docMk/>
            <pc:sldMk cId="3648059697" sldId="262"/>
            <ac:spMk id="4" creationId="{737DBB57-B917-9400-E71E-768F7F32ACDF}"/>
          </ac:spMkLst>
        </pc:spChg>
        <pc:spChg chg="add mod ord">
          <ac:chgData name="Raymer, Michael L." userId="96c2fb1d-e79c-4ca3-9876-783e98fdd04a" providerId="ADAL" clId="{204D7170-47BA-4517-9275-C4276E2E81D8}" dt="2024-05-20T14:23:27.951" v="2321" actId="113"/>
          <ac:spMkLst>
            <pc:docMk/>
            <pc:sldMk cId="3648059697" sldId="262"/>
            <ac:spMk id="5" creationId="{E16E7D99-655C-817A-1D5C-E88ECB83BE33}"/>
          </ac:spMkLst>
        </pc:spChg>
      </pc:sldChg>
      <pc:sldChg chg="addSp delSp modSp add mod modClrScheme chgLayout">
        <pc:chgData name="Raymer, Michael L." userId="96c2fb1d-e79c-4ca3-9876-783e98fdd04a" providerId="ADAL" clId="{204D7170-47BA-4517-9275-C4276E2E81D8}" dt="2024-05-20T13:51:25.999" v="1080" actId="20577"/>
        <pc:sldMkLst>
          <pc:docMk/>
          <pc:sldMk cId="2660892836" sldId="263"/>
        </pc:sldMkLst>
        <pc:spChg chg="add mod">
          <ac:chgData name="Raymer, Michael L." userId="96c2fb1d-e79c-4ca3-9876-783e98fdd04a" providerId="ADAL" clId="{204D7170-47BA-4517-9275-C4276E2E81D8}" dt="2024-05-20T13:49:40.148" v="1045" actId="1076"/>
          <ac:spMkLst>
            <pc:docMk/>
            <pc:sldMk cId="2660892836" sldId="263"/>
            <ac:spMk id="2" creationId="{F14199AB-504E-577D-F019-4DBDA21DA066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4" creationId="{18CD77DA-6A1C-BBEE-C278-7435FB20AFA5}"/>
          </ac:spMkLst>
        </pc:spChg>
        <pc:spChg chg="del mod">
          <ac:chgData name="Raymer, Michael L." userId="96c2fb1d-e79c-4ca3-9876-783e98fdd04a" providerId="ADAL" clId="{204D7170-47BA-4517-9275-C4276E2E81D8}" dt="2024-05-20T13:49:34.616" v="1044" actId="478"/>
          <ac:spMkLst>
            <pc:docMk/>
            <pc:sldMk cId="2660892836" sldId="263"/>
            <ac:spMk id="5" creationId="{1A2B6663-1B10-E6CE-6451-CB5D941BE1E8}"/>
          </ac:spMkLst>
        </pc:spChg>
        <pc:spChg chg="add mod ord">
          <ac:chgData name="Raymer, Michael L." userId="96c2fb1d-e79c-4ca3-9876-783e98fdd04a" providerId="ADAL" clId="{204D7170-47BA-4517-9275-C4276E2E81D8}" dt="2024-05-20T13:49:30.861" v="1043" actId="20577"/>
          <ac:spMkLst>
            <pc:docMk/>
            <pc:sldMk cId="2660892836" sldId="263"/>
            <ac:spMk id="6" creationId="{BE177A9B-585E-0047-D434-008DC1D1447F}"/>
          </ac:spMkLst>
        </pc:spChg>
        <pc:spChg chg="mod">
          <ac:chgData name="Raymer, Michael L." userId="96c2fb1d-e79c-4ca3-9876-783e98fdd04a" providerId="ADAL" clId="{204D7170-47BA-4517-9275-C4276E2E81D8}" dt="2024-05-20T13:51:25.999" v="1080" actId="20577"/>
          <ac:spMkLst>
            <pc:docMk/>
            <pc:sldMk cId="2660892836" sldId="263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50:05.132" v="1062" actId="20577"/>
          <ac:spMkLst>
            <pc:docMk/>
            <pc:sldMk cId="2660892836" sldId="263"/>
            <ac:spMk id="10" creationId="{CE156933-0759-CEC5-D7C4-6310421116DC}"/>
          </ac:spMkLst>
        </pc:spChg>
        <pc:cxnChg chg="add mod">
          <ac:chgData name="Raymer, Michael L." userId="96c2fb1d-e79c-4ca3-9876-783e98fdd04a" providerId="ADAL" clId="{204D7170-47BA-4517-9275-C4276E2E81D8}" dt="2024-05-20T13:51:10.477" v="1074" actId="14100"/>
          <ac:cxnSpMkLst>
            <pc:docMk/>
            <pc:sldMk cId="2660892836" sldId="263"/>
            <ac:cxnSpMk id="9" creationId="{B7B2D735-C1F2-4546-6AD4-FD8F23781A37}"/>
          </ac:cxnSpMkLst>
        </pc:cxnChg>
        <pc:cxnChg chg="add mod">
          <ac:chgData name="Raymer, Michael L." userId="96c2fb1d-e79c-4ca3-9876-783e98fdd04a" providerId="ADAL" clId="{204D7170-47BA-4517-9275-C4276E2E81D8}" dt="2024-05-20T13:51:16.165" v="1075" actId="14100"/>
          <ac:cxnSpMkLst>
            <pc:docMk/>
            <pc:sldMk cId="2660892836" sldId="263"/>
            <ac:cxnSpMk id="11" creationId="{8453E493-A51C-7616-3B48-044EFE3D8F64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69989822" sldId="26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31587053" sldId="264"/>
        </pc:sldMkLst>
      </pc:sldChg>
      <pc:sldChg chg="new del">
        <pc:chgData name="Raymer, Michael L." userId="96c2fb1d-e79c-4ca3-9876-783e98fdd04a" providerId="ADAL" clId="{204D7170-47BA-4517-9275-C4276E2E81D8}" dt="2024-05-20T13:51:51.162" v="1082" actId="47"/>
        <pc:sldMkLst>
          <pc:docMk/>
          <pc:sldMk cId="1400059375" sldId="264"/>
        </pc:sldMkLst>
      </pc:sldChg>
      <pc:sldChg chg="addSp delSp modSp add mod modAnim modNotesTx">
        <pc:chgData name="Raymer, Michael L." userId="96c2fb1d-e79c-4ca3-9876-783e98fdd04a" providerId="ADAL" clId="{204D7170-47BA-4517-9275-C4276E2E81D8}" dt="2024-05-20T14:08:20.709" v="1609" actId="20577"/>
        <pc:sldMkLst>
          <pc:docMk/>
          <pc:sldMk cId="2478393151" sldId="264"/>
        </pc:sldMkLst>
        <pc:spChg chg="add mod">
          <ac:chgData name="Raymer, Michael L." userId="96c2fb1d-e79c-4ca3-9876-783e98fdd04a" providerId="ADAL" clId="{204D7170-47BA-4517-9275-C4276E2E81D8}" dt="2024-05-20T13:56:09.567" v="1363" actId="14100"/>
          <ac:spMkLst>
            <pc:docMk/>
            <pc:sldMk cId="2478393151" sldId="264"/>
            <ac:spMk id="2" creationId="{E37585C9-8991-A83B-0001-72DBB8BD9F7E}"/>
          </ac:spMkLst>
        </pc:spChg>
        <pc:spChg chg="mod">
          <ac:chgData name="Raymer, Michael L." userId="96c2fb1d-e79c-4ca3-9876-783e98fdd04a" providerId="ADAL" clId="{204D7170-47BA-4517-9275-C4276E2E81D8}" dt="2024-05-20T13:52:44.468" v="1197" actId="1035"/>
          <ac:spMkLst>
            <pc:docMk/>
            <pc:sldMk cId="2478393151" sldId="264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6" creationId="{70B8EBF7-F7F9-D11E-CB5E-E0BFE515D79B}"/>
          </ac:spMkLst>
        </pc:spChg>
        <pc:spChg chg="del mod">
          <ac:chgData name="Raymer, Michael L." userId="96c2fb1d-e79c-4ca3-9876-783e98fdd04a" providerId="ADAL" clId="{204D7170-47BA-4517-9275-C4276E2E81D8}" dt="2024-05-20T13:53:32.307" v="1204" actId="478"/>
          <ac:spMkLst>
            <pc:docMk/>
            <pc:sldMk cId="2478393151" sldId="264"/>
            <ac:spMk id="7" creationId="{A6637EFB-11FB-6DD9-B73E-64894325C6FC}"/>
          </ac:spMkLst>
        </pc:spChg>
        <pc:spChg chg="mod">
          <ac:chgData name="Raymer, Michael L." userId="96c2fb1d-e79c-4ca3-9876-783e98fdd04a" providerId="ADAL" clId="{204D7170-47BA-4517-9275-C4276E2E81D8}" dt="2024-05-20T13:55:01.978" v="1357" actId="20577"/>
          <ac:spMkLst>
            <pc:docMk/>
            <pc:sldMk cId="2478393151" sldId="264"/>
            <ac:spMk id="8" creationId="{C005E633-8AB6-3CCA-24BA-0D4E49E5CCEE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10" creationId="{26DAF3A1-E404-E9D3-9755-922583C71DE5}"/>
          </ac:spMkLst>
        </pc:spChg>
        <pc:spChg chg="add mod">
          <ac:chgData name="Raymer, Michael L." userId="96c2fb1d-e79c-4ca3-9876-783e98fdd04a" providerId="ADAL" clId="{204D7170-47BA-4517-9275-C4276E2E81D8}" dt="2024-05-20T14:01:40.445" v="1422" actId="1076"/>
          <ac:spMkLst>
            <pc:docMk/>
            <pc:sldMk cId="2478393151" sldId="264"/>
            <ac:spMk id="11" creationId="{20DC49AF-A3E1-6945-61E4-0855EBACCC60}"/>
          </ac:spMkLst>
        </pc:spChg>
        <pc:spChg chg="add mod">
          <ac:chgData name="Raymer, Michael L." userId="96c2fb1d-e79c-4ca3-9876-783e98fdd04a" providerId="ADAL" clId="{204D7170-47BA-4517-9275-C4276E2E81D8}" dt="2024-05-20T14:02:23.573" v="1435" actId="1038"/>
          <ac:spMkLst>
            <pc:docMk/>
            <pc:sldMk cId="2478393151" sldId="264"/>
            <ac:spMk id="12" creationId="{0F80DF32-2B9D-8EC5-3043-E6C88E45D86F}"/>
          </ac:spMkLst>
        </pc:spChg>
        <pc:spChg chg="add mod">
          <ac:chgData name="Raymer, Michael L." userId="96c2fb1d-e79c-4ca3-9876-783e98fdd04a" providerId="ADAL" clId="{204D7170-47BA-4517-9275-C4276E2E81D8}" dt="2024-05-20T14:03:21.845" v="1506" actId="20577"/>
          <ac:spMkLst>
            <pc:docMk/>
            <pc:sldMk cId="2478393151" sldId="264"/>
            <ac:spMk id="13" creationId="{67A0ADB4-45D6-2071-5D98-D7C4F57792EE}"/>
          </ac:spMkLst>
        </pc:spChg>
        <pc:spChg chg="add mod">
          <ac:chgData name="Raymer, Michael L." userId="96c2fb1d-e79c-4ca3-9876-783e98fdd04a" providerId="ADAL" clId="{204D7170-47BA-4517-9275-C4276E2E81D8}" dt="2024-05-20T14:04:02.936" v="1517" actId="14100"/>
          <ac:spMkLst>
            <pc:docMk/>
            <pc:sldMk cId="2478393151" sldId="264"/>
            <ac:spMk id="14" creationId="{FD92DAC0-8339-E423-EDAF-C4AA40A03160}"/>
          </ac:spMkLst>
        </pc:spChg>
        <pc:cxnChg chg="add mod">
          <ac:chgData name="Raymer, Michael L." userId="96c2fb1d-e79c-4ca3-9876-783e98fdd04a" providerId="ADAL" clId="{204D7170-47BA-4517-9275-C4276E2E81D8}" dt="2024-05-20T14:04:39.429" v="1520" actId="13822"/>
          <ac:cxnSpMkLst>
            <pc:docMk/>
            <pc:sldMk cId="2478393151" sldId="264"/>
            <ac:cxnSpMk id="16" creationId="{ABE09443-E900-4261-4FC6-4492526ACEE5}"/>
          </ac:cxnSpMkLst>
        </pc:cxnChg>
      </pc:sldChg>
      <pc:sldChg chg="addSp modSp new mod modClrScheme modAnim chgLayout">
        <pc:chgData name="Raymer, Michael L." userId="96c2fb1d-e79c-4ca3-9876-783e98fdd04a" providerId="ADAL" clId="{204D7170-47BA-4517-9275-C4276E2E81D8}" dt="2024-05-20T14:16:01.888" v="1853" actId="20577"/>
        <pc:sldMkLst>
          <pc:docMk/>
          <pc:sldMk cId="816439641" sldId="265"/>
        </pc:sldMkLst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2" creationId="{334A6C8C-00BE-2989-255F-22629E68E9CF}"/>
          </ac:spMkLst>
        </pc:spChg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3" creationId="{89C18669-9A76-33C8-B691-762729F5388D}"/>
          </ac:spMkLst>
        </pc:spChg>
        <pc:spChg chg="add mod ord">
          <ac:chgData name="Raymer, Michael L." userId="96c2fb1d-e79c-4ca3-9876-783e98fdd04a" providerId="ADAL" clId="{204D7170-47BA-4517-9275-C4276E2E81D8}" dt="2024-05-20T14:08:36.941" v="1628" actId="20577"/>
          <ac:spMkLst>
            <pc:docMk/>
            <pc:sldMk cId="816439641" sldId="265"/>
            <ac:spMk id="4" creationId="{0C996042-54BC-4303-3CE9-7DD7065A0190}"/>
          </ac:spMkLst>
        </pc:spChg>
        <pc:spChg chg="add mod">
          <ac:chgData name="Raymer, Michael L." userId="96c2fb1d-e79c-4ca3-9876-783e98fdd04a" providerId="ADAL" clId="{204D7170-47BA-4517-9275-C4276E2E81D8}" dt="2024-05-20T14:13:22.070" v="1815" actId="20577"/>
          <ac:spMkLst>
            <pc:docMk/>
            <pc:sldMk cId="816439641" sldId="265"/>
            <ac:spMk id="6" creationId="{6C7A057A-0C30-1D1C-D11D-163EC1A302FC}"/>
          </ac:spMkLst>
        </pc:spChg>
        <pc:spChg chg="add mod">
          <ac:chgData name="Raymer, Michael L." userId="96c2fb1d-e79c-4ca3-9876-783e98fdd04a" providerId="ADAL" clId="{204D7170-47BA-4517-9275-C4276E2E81D8}" dt="2024-05-20T14:12:19.460" v="1809" actId="1036"/>
          <ac:spMkLst>
            <pc:docMk/>
            <pc:sldMk cId="816439641" sldId="265"/>
            <ac:spMk id="7" creationId="{21CABA5D-6153-EAD5-F5E7-DF7C2B3EC9BB}"/>
          </ac:spMkLst>
        </pc:spChg>
        <pc:spChg chg="add mod">
          <ac:chgData name="Raymer, Michael L." userId="96c2fb1d-e79c-4ca3-9876-783e98fdd04a" providerId="ADAL" clId="{204D7170-47BA-4517-9275-C4276E2E81D8}" dt="2024-05-20T14:13:25.985" v="1816" actId="1035"/>
          <ac:spMkLst>
            <pc:docMk/>
            <pc:sldMk cId="816439641" sldId="265"/>
            <ac:spMk id="9" creationId="{CEFE6497-D890-C04A-6E8B-5F4242DAAACF}"/>
          </ac:spMkLst>
        </pc:spChg>
        <pc:spChg chg="add mod">
          <ac:chgData name="Raymer, Michael L." userId="96c2fb1d-e79c-4ca3-9876-783e98fdd04a" providerId="ADAL" clId="{204D7170-47BA-4517-9275-C4276E2E81D8}" dt="2024-05-20T14:16:01.888" v="1853" actId="20577"/>
          <ac:spMkLst>
            <pc:docMk/>
            <pc:sldMk cId="816439641" sldId="265"/>
            <ac:spMk id="10" creationId="{6AF7E758-D655-93AB-1874-A3F104664E58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34471188" sldId="26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63941420" sldId="266"/>
        </pc:sldMkLst>
      </pc:sldChg>
      <pc:sldChg chg="addSp delSp modSp new mod">
        <pc:chgData name="Raymer, Michael L." userId="96c2fb1d-e79c-4ca3-9876-783e98fdd04a" providerId="ADAL" clId="{204D7170-47BA-4517-9275-C4276E2E81D8}" dt="2024-05-20T14:34:23.423" v="2491" actId="404"/>
        <pc:sldMkLst>
          <pc:docMk/>
          <pc:sldMk cId="2701068750" sldId="266"/>
        </pc:sldMkLst>
        <pc:spChg chg="mod">
          <ac:chgData name="Raymer, Michael L." userId="96c2fb1d-e79c-4ca3-9876-783e98fdd04a" providerId="ADAL" clId="{204D7170-47BA-4517-9275-C4276E2E81D8}" dt="2024-05-20T14:28:49.043" v="2345" actId="20577"/>
          <ac:spMkLst>
            <pc:docMk/>
            <pc:sldMk cId="2701068750" sldId="266"/>
            <ac:spMk id="2" creationId="{E444F890-8C13-430C-2A1B-8B84EF1AF974}"/>
          </ac:spMkLst>
        </pc:spChg>
        <pc:spChg chg="del">
          <ac:chgData name="Raymer, Michael L." userId="96c2fb1d-e79c-4ca3-9876-783e98fdd04a" providerId="ADAL" clId="{204D7170-47BA-4517-9275-C4276E2E81D8}" dt="2024-05-20T14:28:57.533" v="2346" actId="478"/>
          <ac:spMkLst>
            <pc:docMk/>
            <pc:sldMk cId="2701068750" sldId="266"/>
            <ac:spMk id="3" creationId="{DDF1E3EF-D16F-CE9D-90FB-19FBDAC155AF}"/>
          </ac:spMkLst>
        </pc:spChg>
        <pc:spChg chg="add mod">
          <ac:chgData name="Raymer, Michael L." userId="96c2fb1d-e79c-4ca3-9876-783e98fdd04a" providerId="ADAL" clId="{204D7170-47BA-4517-9275-C4276E2E81D8}" dt="2024-05-20T14:31:23.552" v="2412" actId="1076"/>
          <ac:spMkLst>
            <pc:docMk/>
            <pc:sldMk cId="2701068750" sldId="266"/>
            <ac:spMk id="7" creationId="{4FF937A5-34CD-F880-9B8A-6331D9875CD0}"/>
          </ac:spMkLst>
        </pc:spChg>
        <pc:spChg chg="add mod">
          <ac:chgData name="Raymer, Michael L." userId="96c2fb1d-e79c-4ca3-9876-783e98fdd04a" providerId="ADAL" clId="{204D7170-47BA-4517-9275-C4276E2E81D8}" dt="2024-05-20T14:31:18.921" v="2411" actId="1076"/>
          <ac:spMkLst>
            <pc:docMk/>
            <pc:sldMk cId="2701068750" sldId="266"/>
            <ac:spMk id="8" creationId="{F0E20E54-D4AA-23CA-0B1B-B9484A581274}"/>
          </ac:spMkLst>
        </pc:spChg>
        <pc:spChg chg="add mod">
          <ac:chgData name="Raymer, Michael L." userId="96c2fb1d-e79c-4ca3-9876-783e98fdd04a" providerId="ADAL" clId="{204D7170-47BA-4517-9275-C4276E2E81D8}" dt="2024-05-20T14:31:43.868" v="2420" actId="207"/>
          <ac:spMkLst>
            <pc:docMk/>
            <pc:sldMk cId="2701068750" sldId="266"/>
            <ac:spMk id="9" creationId="{02E8486A-B7F3-6BE2-B3D0-3FD041D24F65}"/>
          </ac:spMkLst>
        </pc:spChg>
        <pc:spChg chg="add mod">
          <ac:chgData name="Raymer, Michael L." userId="96c2fb1d-e79c-4ca3-9876-783e98fdd04a" providerId="ADAL" clId="{204D7170-47BA-4517-9275-C4276E2E81D8}" dt="2024-05-20T14:31:58.358" v="2424" actId="20577"/>
          <ac:spMkLst>
            <pc:docMk/>
            <pc:sldMk cId="2701068750" sldId="266"/>
            <ac:spMk id="10" creationId="{E1B15783-3C41-0576-92CC-28593657CBC3}"/>
          </ac:spMkLst>
        </pc:spChg>
        <pc:spChg chg="add mod">
          <ac:chgData name="Raymer, Michael L." userId="96c2fb1d-e79c-4ca3-9876-783e98fdd04a" providerId="ADAL" clId="{204D7170-47BA-4517-9275-C4276E2E81D8}" dt="2024-05-20T14:32:15.098" v="2427" actId="1076"/>
          <ac:spMkLst>
            <pc:docMk/>
            <pc:sldMk cId="2701068750" sldId="266"/>
            <ac:spMk id="11" creationId="{8C0B91CB-304A-4CC7-DAAB-95866563D597}"/>
          </ac:spMkLst>
        </pc:spChg>
        <pc:spChg chg="add mod">
          <ac:chgData name="Raymer, Michael L." userId="96c2fb1d-e79c-4ca3-9876-783e98fdd04a" providerId="ADAL" clId="{204D7170-47BA-4517-9275-C4276E2E81D8}" dt="2024-05-20T14:32:30.347" v="2428" actId="571"/>
          <ac:spMkLst>
            <pc:docMk/>
            <pc:sldMk cId="2701068750" sldId="266"/>
            <ac:spMk id="12" creationId="{76F0C9E2-0E8E-95F4-F08A-34FA94D79CA0}"/>
          </ac:spMkLst>
        </pc:spChg>
        <pc:spChg chg="add mod">
          <ac:chgData name="Raymer, Michael L." userId="96c2fb1d-e79c-4ca3-9876-783e98fdd04a" providerId="ADAL" clId="{204D7170-47BA-4517-9275-C4276E2E81D8}" dt="2024-05-20T14:34:23.423" v="2491" actId="404"/>
          <ac:spMkLst>
            <pc:docMk/>
            <pc:sldMk cId="2701068750" sldId="266"/>
            <ac:spMk id="15" creationId="{BED8BF7E-8C7C-E91A-5B5A-BF30B4C8C077}"/>
          </ac:spMkLst>
        </pc:spChg>
        <pc:cxnChg chg="add mod">
          <ac:chgData name="Raymer, Michael L." userId="96c2fb1d-e79c-4ca3-9876-783e98fdd04a" providerId="ADAL" clId="{204D7170-47BA-4517-9275-C4276E2E81D8}" dt="2024-05-20T14:33:03.521" v="2432" actId="208"/>
          <ac:cxnSpMkLst>
            <pc:docMk/>
            <pc:sldMk cId="2701068750" sldId="266"/>
            <ac:cxnSpMk id="14" creationId="{AFDEBA5F-D989-B045-2857-EFB50DA9D182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85785620" sldId="267"/>
        </pc:sldMkLst>
      </pc:sldChg>
      <pc:sldChg chg="addSp delSp modSp new mod">
        <pc:chgData name="Raymer, Michael L." userId="96c2fb1d-e79c-4ca3-9876-783e98fdd04a" providerId="ADAL" clId="{204D7170-47BA-4517-9275-C4276E2E81D8}" dt="2024-05-20T19:48:33.697" v="4470" actId="1035"/>
        <pc:sldMkLst>
          <pc:docMk/>
          <pc:sldMk cId="1741871413" sldId="267"/>
        </pc:sldMkLst>
        <pc:spChg chg="mod">
          <ac:chgData name="Raymer, Michael L." userId="96c2fb1d-e79c-4ca3-9876-783e98fdd04a" providerId="ADAL" clId="{204D7170-47BA-4517-9275-C4276E2E81D8}" dt="2024-05-20T14:35:24.253" v="2510" actId="20577"/>
          <ac:spMkLst>
            <pc:docMk/>
            <pc:sldMk cId="1741871413" sldId="267"/>
            <ac:spMk id="2" creationId="{F946EB93-C258-BA51-A954-41DEF2E26B89}"/>
          </ac:spMkLst>
        </pc:spChg>
        <pc:spChg chg="del">
          <ac:chgData name="Raymer, Michael L." userId="96c2fb1d-e79c-4ca3-9876-783e98fdd04a" providerId="ADAL" clId="{204D7170-47BA-4517-9275-C4276E2E81D8}" dt="2024-05-20T14:35:43.891" v="2511" actId="478"/>
          <ac:spMkLst>
            <pc:docMk/>
            <pc:sldMk cId="1741871413" sldId="267"/>
            <ac:spMk id="3" creationId="{BBF172EC-5026-DD0A-D091-1E098A6B34C2}"/>
          </ac:spMkLst>
        </pc:spChg>
        <pc:spChg chg="add mod">
          <ac:chgData name="Raymer, Michael L." userId="96c2fb1d-e79c-4ca3-9876-783e98fdd04a" providerId="ADAL" clId="{204D7170-47BA-4517-9275-C4276E2E81D8}" dt="2024-05-20T19:48:33.697" v="4470" actId="1035"/>
          <ac:spMkLst>
            <pc:docMk/>
            <pc:sldMk cId="1741871413" sldId="267"/>
            <ac:spMk id="6" creationId="{A4F845B4-192A-8C90-079B-95EB43B4DA6A}"/>
          </ac:spMkLst>
        </pc:spChg>
      </pc:sldChg>
      <pc:sldChg chg="modSp new mod">
        <pc:chgData name="Raymer, Michael L." userId="96c2fb1d-e79c-4ca3-9876-783e98fdd04a" providerId="ADAL" clId="{204D7170-47BA-4517-9275-C4276E2E81D8}" dt="2024-05-20T14:46:24.256" v="3103" actId="20577"/>
        <pc:sldMkLst>
          <pc:docMk/>
          <pc:sldMk cId="2583177216" sldId="268"/>
        </pc:sldMkLst>
        <pc:spChg chg="mod">
          <ac:chgData name="Raymer, Michael L." userId="96c2fb1d-e79c-4ca3-9876-783e98fdd04a" providerId="ADAL" clId="{204D7170-47BA-4517-9275-C4276E2E81D8}" dt="2024-05-20T14:41:25.699" v="2871" actId="20577"/>
          <ac:spMkLst>
            <pc:docMk/>
            <pc:sldMk cId="2583177216" sldId="268"/>
            <ac:spMk id="2" creationId="{D258BB58-029B-BF1E-CCEB-D86EF7E97892}"/>
          </ac:spMkLst>
        </pc:spChg>
        <pc:spChg chg="mod">
          <ac:chgData name="Raymer, Michael L." userId="96c2fb1d-e79c-4ca3-9876-783e98fdd04a" providerId="ADAL" clId="{204D7170-47BA-4517-9275-C4276E2E81D8}" dt="2024-05-20T14:46:24.256" v="3103" actId="20577"/>
          <ac:spMkLst>
            <pc:docMk/>
            <pc:sldMk cId="2583177216" sldId="268"/>
            <ac:spMk id="3" creationId="{0EA17DC2-195B-612D-E750-1920DEBCAE76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10835644" sldId="268"/>
        </pc:sldMkLst>
      </pc:sldChg>
      <pc:sldChg chg="addSp delSp modSp new mod">
        <pc:chgData name="Raymer, Michael L." userId="96c2fb1d-e79c-4ca3-9876-783e98fdd04a" providerId="ADAL" clId="{204D7170-47BA-4517-9275-C4276E2E81D8}" dt="2024-05-20T17:02:05.239" v="3149" actId="1035"/>
        <pc:sldMkLst>
          <pc:docMk/>
          <pc:sldMk cId="1912102880" sldId="269"/>
        </pc:sldMkLst>
        <pc:spChg chg="mod">
          <ac:chgData name="Raymer, Michael L." userId="96c2fb1d-e79c-4ca3-9876-783e98fdd04a" providerId="ADAL" clId="{204D7170-47BA-4517-9275-C4276E2E81D8}" dt="2024-05-20T14:47:13.901" v="3124" actId="20577"/>
          <ac:spMkLst>
            <pc:docMk/>
            <pc:sldMk cId="1912102880" sldId="269"/>
            <ac:spMk id="2" creationId="{493DD18F-894E-CB37-816C-62CA87E11523}"/>
          </ac:spMkLst>
        </pc:spChg>
        <pc:spChg chg="del">
          <ac:chgData name="Raymer, Michael L." userId="96c2fb1d-e79c-4ca3-9876-783e98fdd04a" providerId="ADAL" clId="{204D7170-47BA-4517-9275-C4276E2E81D8}" dt="2024-05-20T14:47:16.495" v="3125" actId="478"/>
          <ac:spMkLst>
            <pc:docMk/>
            <pc:sldMk cId="1912102880" sldId="269"/>
            <ac:spMk id="3" creationId="{C7AA1A34-DCE3-E0D5-1DF0-E60B22E90A3D}"/>
          </ac:spMkLst>
        </pc:spChg>
        <pc:picChg chg="add mod">
          <ac:chgData name="Raymer, Michael L." userId="96c2fb1d-e79c-4ca3-9876-783e98fdd04a" providerId="ADAL" clId="{204D7170-47BA-4517-9275-C4276E2E81D8}" dt="2024-05-20T17:01:53.555" v="3145" actId="1440"/>
          <ac:picMkLst>
            <pc:docMk/>
            <pc:sldMk cId="1912102880" sldId="269"/>
            <ac:picMk id="7" creationId="{FF3F381A-DF89-4887-8F54-43EB25333F06}"/>
          </ac:picMkLst>
        </pc:picChg>
        <pc:picChg chg="add del">
          <ac:chgData name="Raymer, Michael L." userId="96c2fb1d-e79c-4ca3-9876-783e98fdd04a" providerId="ADAL" clId="{204D7170-47BA-4517-9275-C4276E2E81D8}" dt="2024-05-20T14:50:54.243" v="3131" actId="22"/>
          <ac:picMkLst>
            <pc:docMk/>
            <pc:sldMk cId="1912102880" sldId="269"/>
            <ac:picMk id="9" creationId="{1F03773F-B608-AC0D-047A-B4926B4A5659}"/>
          </ac:picMkLst>
        </pc:picChg>
        <pc:picChg chg="add mod modCrop">
          <ac:chgData name="Raymer, Michael L." userId="96c2fb1d-e79c-4ca3-9876-783e98fdd04a" providerId="ADAL" clId="{204D7170-47BA-4517-9275-C4276E2E81D8}" dt="2024-05-20T17:02:05.239" v="3149" actId="1035"/>
          <ac:picMkLst>
            <pc:docMk/>
            <pc:sldMk cId="1912102880" sldId="269"/>
            <ac:picMk id="11" creationId="{B2787F55-D403-EB22-5B79-801465B6A2D7}"/>
          </ac:picMkLst>
        </pc:pic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204698711" sldId="270"/>
        </pc:sldMkLst>
      </pc:sldChg>
      <pc:sldChg chg="modSp new mod">
        <pc:chgData name="Raymer, Michael L." userId="96c2fb1d-e79c-4ca3-9876-783e98fdd04a" providerId="ADAL" clId="{204D7170-47BA-4517-9275-C4276E2E81D8}" dt="2024-05-20T19:26:15.254" v="3981" actId="115"/>
        <pc:sldMkLst>
          <pc:docMk/>
          <pc:sldMk cId="4204041421" sldId="270"/>
        </pc:sldMkLst>
        <pc:spChg chg="mod">
          <ac:chgData name="Raymer, Michael L." userId="96c2fb1d-e79c-4ca3-9876-783e98fdd04a" providerId="ADAL" clId="{204D7170-47BA-4517-9275-C4276E2E81D8}" dt="2024-05-20T19:24:42.212" v="3653" actId="20577"/>
          <ac:spMkLst>
            <pc:docMk/>
            <pc:sldMk cId="4204041421" sldId="270"/>
            <ac:spMk id="2" creationId="{CE8AD096-CB49-3367-5AF3-1CDF2BF8274C}"/>
          </ac:spMkLst>
        </pc:spChg>
        <pc:spChg chg="mod">
          <ac:chgData name="Raymer, Michael L." userId="96c2fb1d-e79c-4ca3-9876-783e98fdd04a" providerId="ADAL" clId="{204D7170-47BA-4517-9275-C4276E2E81D8}" dt="2024-05-20T19:26:15.254" v="3981" actId="115"/>
          <ac:spMkLst>
            <pc:docMk/>
            <pc:sldMk cId="4204041421" sldId="270"/>
            <ac:spMk id="3" creationId="{EB2BB7C1-B06A-7429-F771-22E86B805212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12024063" sldId="271"/>
        </pc:sldMkLst>
      </pc:sldChg>
      <pc:sldChg chg="modSp add mod">
        <pc:chgData name="Raymer, Michael L." userId="96c2fb1d-e79c-4ca3-9876-783e98fdd04a" providerId="ADAL" clId="{204D7170-47BA-4517-9275-C4276E2E81D8}" dt="2024-05-20T19:49:19.306" v="4472" actId="14100"/>
        <pc:sldMkLst>
          <pc:docMk/>
          <pc:sldMk cId="2120711640" sldId="271"/>
        </pc:sldMkLst>
        <pc:spChg chg="mod">
          <ac:chgData name="Raymer, Michael L." userId="96c2fb1d-e79c-4ca3-9876-783e98fdd04a" providerId="ADAL" clId="{204D7170-47BA-4517-9275-C4276E2E81D8}" dt="2024-05-20T19:13:37.731" v="3228" actId="20577"/>
          <ac:spMkLst>
            <pc:docMk/>
            <pc:sldMk cId="2120711640" sldId="271"/>
            <ac:spMk id="2" creationId="{E444F890-8C13-430C-2A1B-8B84EF1AF974}"/>
          </ac:spMkLst>
        </pc:spChg>
        <pc:spChg chg="mod">
          <ac:chgData name="Raymer, Michael L." userId="96c2fb1d-e79c-4ca3-9876-783e98fdd04a" providerId="ADAL" clId="{204D7170-47BA-4517-9275-C4276E2E81D8}" dt="2024-05-20T19:49:19.306" v="4472" actId="14100"/>
          <ac:spMkLst>
            <pc:docMk/>
            <pc:sldMk cId="2120711640" sldId="271"/>
            <ac:spMk id="15" creationId="{BED8BF7E-8C7C-E91A-5B5A-BF30B4C8C077}"/>
          </ac:spMkLst>
        </pc:spChg>
      </pc:sldChg>
      <pc:sldChg chg="addSp delSp modSp new mod">
        <pc:chgData name="Raymer, Michael L." userId="96c2fb1d-e79c-4ca3-9876-783e98fdd04a" providerId="ADAL" clId="{204D7170-47BA-4517-9275-C4276E2E81D8}" dt="2024-05-20T19:24:25.585" v="3641" actId="20577"/>
        <pc:sldMkLst>
          <pc:docMk/>
          <pc:sldMk cId="2232996963" sldId="272"/>
        </pc:sldMkLst>
        <pc:spChg chg="mod">
          <ac:chgData name="Raymer, Michael L." userId="96c2fb1d-e79c-4ca3-9876-783e98fdd04a" providerId="ADAL" clId="{204D7170-47BA-4517-9275-C4276E2E81D8}" dt="2024-05-20T19:14:39.306" v="3349" actId="20577"/>
          <ac:spMkLst>
            <pc:docMk/>
            <pc:sldMk cId="2232996963" sldId="272"/>
            <ac:spMk id="2" creationId="{CC00EF73-F5E4-AE3B-D011-F42ACAB84A91}"/>
          </ac:spMkLst>
        </pc:spChg>
        <pc:spChg chg="mod">
          <ac:chgData name="Raymer, Michael L." userId="96c2fb1d-e79c-4ca3-9876-783e98fdd04a" providerId="ADAL" clId="{204D7170-47BA-4517-9275-C4276E2E81D8}" dt="2024-05-20T19:24:25.585" v="3641" actId="20577"/>
          <ac:spMkLst>
            <pc:docMk/>
            <pc:sldMk cId="2232996963" sldId="272"/>
            <ac:spMk id="3" creationId="{0D8932D4-0BD9-4430-385B-D8DEC80009BC}"/>
          </ac:spMkLst>
        </pc:spChg>
        <pc:spChg chg="add mod">
          <ac:chgData name="Raymer, Michael L." userId="96c2fb1d-e79c-4ca3-9876-783e98fdd04a" providerId="ADAL" clId="{204D7170-47BA-4517-9275-C4276E2E81D8}" dt="2024-05-20T19:23:05.934" v="3630" actId="207"/>
          <ac:spMkLst>
            <pc:docMk/>
            <pc:sldMk cId="2232996963" sldId="272"/>
            <ac:spMk id="6" creationId="{570EAACC-3350-51F1-C9BB-6C8D32756E5D}"/>
          </ac:spMkLst>
        </pc:spChg>
        <pc:spChg chg="add mod">
          <ac:chgData name="Raymer, Michael L." userId="96c2fb1d-e79c-4ca3-9876-783e98fdd04a" providerId="ADAL" clId="{204D7170-47BA-4517-9275-C4276E2E81D8}" dt="2024-05-20T19:23:22.722" v="3633" actId="207"/>
          <ac:spMkLst>
            <pc:docMk/>
            <pc:sldMk cId="2232996963" sldId="272"/>
            <ac:spMk id="7" creationId="{28771854-AC07-82F3-5FAF-88811E63AD39}"/>
          </ac:spMkLst>
        </pc:spChg>
        <pc:spChg chg="add mod">
          <ac:chgData name="Raymer, Michael L." userId="96c2fb1d-e79c-4ca3-9876-783e98fdd04a" providerId="ADAL" clId="{204D7170-47BA-4517-9275-C4276E2E81D8}" dt="2024-05-20T19:24:01.087" v="3639" actId="113"/>
          <ac:spMkLst>
            <pc:docMk/>
            <pc:sldMk cId="2232996963" sldId="272"/>
            <ac:spMk id="11" creationId="{20AE85BE-6B09-79B4-471C-5E04E2DE9CEC}"/>
          </ac:spMkLst>
        </pc:spChg>
        <pc:spChg chg="add mod">
          <ac:chgData name="Raymer, Michael L." userId="96c2fb1d-e79c-4ca3-9876-783e98fdd04a" providerId="ADAL" clId="{204D7170-47BA-4517-9275-C4276E2E81D8}" dt="2024-05-20T19:23:14.871" v="3632" actId="113"/>
          <ac:spMkLst>
            <pc:docMk/>
            <pc:sldMk cId="2232996963" sldId="272"/>
            <ac:spMk id="12" creationId="{F28B37D6-8C32-C901-596E-1D21530BF721}"/>
          </ac:spMkLst>
        </pc:spChg>
        <pc:spChg chg="add mod">
          <ac:chgData name="Raymer, Michael L." userId="96c2fb1d-e79c-4ca3-9876-783e98fdd04a" providerId="ADAL" clId="{204D7170-47BA-4517-9275-C4276E2E81D8}" dt="2024-05-20T19:24:16.298" v="3640" actId="20577"/>
          <ac:spMkLst>
            <pc:docMk/>
            <pc:sldMk cId="2232996963" sldId="272"/>
            <ac:spMk id="20" creationId="{0420162E-7D9A-A6CB-E845-E450072EA745}"/>
          </ac:spMkLst>
        </pc:spChg>
        <pc:inkChg chg="add mod">
          <ac:chgData name="Raymer, Michael L." userId="96c2fb1d-e79c-4ca3-9876-783e98fdd04a" providerId="ADAL" clId="{204D7170-47BA-4517-9275-C4276E2E81D8}" dt="2024-05-20T19:23:52.452" v="3637" actId="208"/>
          <ac:inkMkLst>
            <pc:docMk/>
            <pc:sldMk cId="2232996963" sldId="272"/>
            <ac:inkMk id="8" creationId="{F9C1D4C5-8BCD-890B-64ED-AA5BDEC2D6AB}"/>
          </ac:inkMkLst>
        </pc:inkChg>
        <pc:inkChg chg="add mod">
          <ac:chgData name="Raymer, Michael L." userId="96c2fb1d-e79c-4ca3-9876-783e98fdd04a" providerId="ADAL" clId="{204D7170-47BA-4517-9275-C4276E2E81D8}" dt="2024-05-20T19:23:47.300" v="3636" actId="208"/>
          <ac:inkMkLst>
            <pc:docMk/>
            <pc:sldMk cId="2232996963" sldId="272"/>
            <ac:inkMk id="10" creationId="{E7066EAE-F825-C94E-5EBB-3F7CD84DDC68}"/>
          </ac:inkMkLst>
        </pc:inkChg>
        <pc:cxnChg chg="add del mod">
          <ac:chgData name="Raymer, Michael L." userId="96c2fb1d-e79c-4ca3-9876-783e98fdd04a" providerId="ADAL" clId="{204D7170-47BA-4517-9275-C4276E2E81D8}" dt="2024-05-20T19:21:53.924" v="3584" actId="478"/>
          <ac:cxnSpMkLst>
            <pc:docMk/>
            <pc:sldMk cId="2232996963" sldId="272"/>
            <ac:cxnSpMk id="9" creationId="{549FF24D-7AC4-3C0B-A81E-D8268AFEA5CE}"/>
          </ac:cxnSpMkLst>
        </pc:cxnChg>
        <pc:cxnChg chg="add del">
          <ac:chgData name="Raymer, Michael L." userId="96c2fb1d-e79c-4ca3-9876-783e98fdd04a" providerId="ADAL" clId="{204D7170-47BA-4517-9275-C4276E2E81D8}" dt="2024-05-20T19:21:43.780" v="3582" actId="478"/>
          <ac:cxnSpMkLst>
            <pc:docMk/>
            <pc:sldMk cId="2232996963" sldId="272"/>
            <ac:cxnSpMk id="16" creationId="{880EB524-60BA-C283-2194-6CC6E9778D5D}"/>
          </ac:cxnSpMkLst>
        </pc:cxnChg>
        <pc:cxnChg chg="add mod">
          <ac:chgData name="Raymer, Michael L." userId="96c2fb1d-e79c-4ca3-9876-783e98fdd04a" providerId="ADAL" clId="{204D7170-47BA-4517-9275-C4276E2E81D8}" dt="2024-05-20T19:22:03.709" v="3586" actId="17032"/>
          <ac:cxnSpMkLst>
            <pc:docMk/>
            <pc:sldMk cId="2232996963" sldId="272"/>
            <ac:cxnSpMk id="19" creationId="{12D02A84-2B62-E844-7D23-4FE7312E43B8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81815750" sldId="27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67786542" sldId="273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38:51.035" v="4293" actId="20577"/>
        <pc:sldMkLst>
          <pc:docMk/>
          <pc:sldMk cId="4037926141" sldId="273"/>
        </pc:sldMkLst>
        <pc:spChg chg="mod">
          <ac:chgData name="Raymer, Michael L." userId="96c2fb1d-e79c-4ca3-9876-783e98fdd04a" providerId="ADAL" clId="{204D7170-47BA-4517-9275-C4276E2E81D8}" dt="2024-05-20T19:26:44.770" v="4004" actId="20577"/>
          <ac:spMkLst>
            <pc:docMk/>
            <pc:sldMk cId="4037926141" sldId="273"/>
            <ac:spMk id="2" creationId="{D87FD1E8-AC46-4A15-8F22-15DA5447C932}"/>
          </ac:spMkLst>
        </pc:spChg>
        <pc:spChg chg="del">
          <ac:chgData name="Raymer, Michael L." userId="96c2fb1d-e79c-4ca3-9876-783e98fdd04a" providerId="ADAL" clId="{204D7170-47BA-4517-9275-C4276E2E81D8}" dt="2024-05-20T19:27:13.888" v="4005" actId="478"/>
          <ac:spMkLst>
            <pc:docMk/>
            <pc:sldMk cId="4037926141" sldId="273"/>
            <ac:spMk id="3" creationId="{CFFD9642-DF02-7970-7DA4-401C21401E69}"/>
          </ac:spMkLst>
        </pc:spChg>
        <pc:spChg chg="add del mod">
          <ac:chgData name="Raymer, Michael L." userId="96c2fb1d-e79c-4ca3-9876-783e98fdd04a" providerId="ADAL" clId="{204D7170-47BA-4517-9275-C4276E2E81D8}" dt="2024-05-20T19:28:01.160" v="4018" actId="478"/>
          <ac:spMkLst>
            <pc:docMk/>
            <pc:sldMk cId="4037926141" sldId="273"/>
            <ac:spMk id="7" creationId="{4E83A8CF-524F-446C-AEA9-2FFB3BC55868}"/>
          </ac:spMkLst>
        </pc:spChg>
        <pc:spChg chg="add mod">
          <ac:chgData name="Raymer, Michael L." userId="96c2fb1d-e79c-4ca3-9876-783e98fdd04a" providerId="ADAL" clId="{204D7170-47BA-4517-9275-C4276E2E81D8}" dt="2024-05-20T19:33:49.946" v="4147" actId="207"/>
          <ac:spMkLst>
            <pc:docMk/>
            <pc:sldMk cId="4037926141" sldId="273"/>
            <ac:spMk id="9" creationId="{C11422F9-7268-1BFF-98DE-36EE740570BC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0" creationId="{2A6279D2-D503-39E4-F749-04505563C890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1" creationId="{B4A60532-39F1-CEAC-BFC9-AA4F7C64CB4E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2" creationId="{1EDBC413-A321-70D9-599D-B6699A1C532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3" creationId="{B2E62D8E-E160-15F5-22E0-18D36557939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4" creationId="{56D9062A-80A7-33F6-CA56-E696DAF60E67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5" creationId="{8FE8C3BC-2E63-D18B-F4E5-9A143BA1DA24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6" creationId="{C1AE3BED-D9BA-F85A-088E-FA836A879F40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7" creationId="{D7E3D708-09B2-DA51-343E-9736CB30B357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8" creationId="{AF9E0EC3-028F-47DF-C388-78251D63F757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19" creationId="{FDE08988-2FF1-33B2-3C66-9C57E34F6B0D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0" creationId="{5B412AAD-1426-F246-DD23-3ECBC38BF6B6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1" creationId="{D60733B9-8B71-87B6-9568-F1C9061B65CF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22" creationId="{9E5CF17E-E2F3-40A8-9F1C-4C7DB5185000}"/>
          </ac:spMkLst>
        </pc:spChg>
        <pc:spChg chg="add mod">
          <ac:chgData name="Raymer, Michael L." userId="96c2fb1d-e79c-4ca3-9876-783e98fdd04a" providerId="ADAL" clId="{204D7170-47BA-4517-9275-C4276E2E81D8}" dt="2024-05-20T19:34:46.657" v="4158" actId="121"/>
          <ac:spMkLst>
            <pc:docMk/>
            <pc:sldMk cId="4037926141" sldId="273"/>
            <ac:spMk id="23" creationId="{3E5AD773-48BB-17AF-9EE0-8BD795A79E9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4" creationId="{E8070757-F914-02D2-C3AA-E2622650351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5" creationId="{36008D8F-B0E7-5A27-AE39-E1B61DE9776F}"/>
          </ac:spMkLst>
        </pc:spChg>
        <pc:spChg chg="add mod">
          <ac:chgData name="Raymer, Michael L." userId="96c2fb1d-e79c-4ca3-9876-783e98fdd04a" providerId="ADAL" clId="{204D7170-47BA-4517-9275-C4276E2E81D8}" dt="2024-05-20T19:36:55.420" v="4222" actId="208"/>
          <ac:spMkLst>
            <pc:docMk/>
            <pc:sldMk cId="4037926141" sldId="273"/>
            <ac:spMk id="26" creationId="{E22B2D3C-4F85-1D33-AA31-F3D21F6E9B9F}"/>
          </ac:spMkLst>
        </pc:spChg>
        <pc:spChg chg="add mod">
          <ac:chgData name="Raymer, Michael L." userId="96c2fb1d-e79c-4ca3-9876-783e98fdd04a" providerId="ADAL" clId="{204D7170-47BA-4517-9275-C4276E2E81D8}" dt="2024-05-20T19:36:59.393" v="4225" actId="20577"/>
          <ac:spMkLst>
            <pc:docMk/>
            <pc:sldMk cId="4037926141" sldId="273"/>
            <ac:spMk id="27" creationId="{38BB5995-78C2-5F72-3DB8-24550EF4701A}"/>
          </ac:spMkLst>
        </pc:spChg>
        <pc:spChg chg="add mod">
          <ac:chgData name="Raymer, Michael L." userId="96c2fb1d-e79c-4ca3-9876-783e98fdd04a" providerId="ADAL" clId="{204D7170-47BA-4517-9275-C4276E2E81D8}" dt="2024-05-20T19:38:04.582" v="4264" actId="208"/>
          <ac:spMkLst>
            <pc:docMk/>
            <pc:sldMk cId="4037926141" sldId="273"/>
            <ac:spMk id="28" creationId="{D8330865-C80F-3472-F5FA-6ADDB2540AFC}"/>
          </ac:spMkLst>
        </pc:spChg>
        <pc:spChg chg="add mod">
          <ac:chgData name="Raymer, Michael L." userId="96c2fb1d-e79c-4ca3-9876-783e98fdd04a" providerId="ADAL" clId="{204D7170-47BA-4517-9275-C4276E2E81D8}" dt="2024-05-20T19:38:10.120" v="4265" actId="20577"/>
          <ac:spMkLst>
            <pc:docMk/>
            <pc:sldMk cId="4037926141" sldId="273"/>
            <ac:spMk id="29" creationId="{D31A44A4-18A5-A367-E911-FA2C448ADD13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10217889" sldId="274"/>
        </pc:sldMkLst>
      </pc:sldChg>
      <pc:sldChg chg="addSp delSp modSp new mod ord modNotesTx">
        <pc:chgData name="Raymer, Michael L." userId="96c2fb1d-e79c-4ca3-9876-783e98fdd04a" providerId="ADAL" clId="{204D7170-47BA-4517-9275-C4276E2E81D8}" dt="2024-05-20T19:57:53.301" v="4801" actId="20577"/>
        <pc:sldMkLst>
          <pc:docMk/>
          <pc:sldMk cId="3741517612" sldId="274"/>
        </pc:sldMkLst>
        <pc:spChg chg="mod">
          <ac:chgData name="Raymer, Michael L." userId="96c2fb1d-e79c-4ca3-9876-783e98fdd04a" providerId="ADAL" clId="{204D7170-47BA-4517-9275-C4276E2E81D8}" dt="2024-05-20T19:50:30.436" v="4519" actId="20577"/>
          <ac:spMkLst>
            <pc:docMk/>
            <pc:sldMk cId="3741517612" sldId="274"/>
            <ac:spMk id="2" creationId="{FB0EBEEE-308B-5141-37C3-FD7818E042CD}"/>
          </ac:spMkLst>
        </pc:spChg>
        <pc:spChg chg="del">
          <ac:chgData name="Raymer, Michael L." userId="96c2fb1d-e79c-4ca3-9876-783e98fdd04a" providerId="ADAL" clId="{204D7170-47BA-4517-9275-C4276E2E81D8}" dt="2024-05-20T19:54:00.940" v="4520" actId="478"/>
          <ac:spMkLst>
            <pc:docMk/>
            <pc:sldMk cId="3741517612" sldId="274"/>
            <ac:spMk id="3" creationId="{A80CD0EC-5FDB-1FBF-8E2A-A3C306127C5D}"/>
          </ac:spMkLst>
        </pc:spChg>
        <pc:spChg chg="add mod">
          <ac:chgData name="Raymer, Michael L." userId="96c2fb1d-e79c-4ca3-9876-783e98fdd04a" providerId="ADAL" clId="{204D7170-47BA-4517-9275-C4276E2E81D8}" dt="2024-05-20T19:56:22.129" v="4559" actId="403"/>
          <ac:spMkLst>
            <pc:docMk/>
            <pc:sldMk cId="3741517612" sldId="274"/>
            <ac:spMk id="7" creationId="{7162D6AE-20CC-52A9-5567-292C82AACA3B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60374840" sldId="27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0810320" sldId="27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85126947" sldId="27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90393493" sldId="27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889232008" sldId="27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91450971" sldId="28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4944135" sldId="28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04036607" sldId="28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9657406" sldId="28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69647860" sldId="28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708797500" sldId="28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70741817" sldId="28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583595505" sldId="28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55731807" sldId="29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6937998" sldId="29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171133470" sldId="29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946935735" sldId="29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437916281" sldId="29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2795053" sldId="29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81087743" sldId="29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46416652" sldId="29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7138627" sldId="29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54488848" sldId="29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09466520" sldId="30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26393532" sldId="30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4724142" sldId="30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54677450" sldId="30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308846528" sldId="30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27123912" sldId="30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63846435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9:20:26.499"/>
    </inkml:context>
    <inkml:brush xml:id="br0">
      <inkml:brushProperty name="width" value="0.035" units="cm"/>
      <inkml:brushProperty name="height" value="0.035" units="cm"/>
      <inkml:brushProperty name="color" value="#336600"/>
    </inkml:brush>
  </inkml:definitions>
  <inkml:trace contextRef="#ctx0" brushRef="#br0">1005 320 24575,'-4'1'0,"0"-1"0,-1 1 0,2 0 0,-2 1 0,2-1 0,-9 5 0,-4 1 0,-34 13 0,2 2 0,0 2 0,-74 51 0,56-34 0,-1-3 0,-74 30 0,124-60 0,0 1 0,1-1 0,-25 20 0,31-21 0,-20 10 0,21-12 0,1 0 0,-16 11 0,21-14 0,0 1 0,0 0 0,1 0 0,-1 0 0,1 0 0,0 1 0,-1-1 0,1 1 0,1-1 0,-4 8 0,-27 101 0,-21 136 0,38-173 0,-10 78 0,8-44 0,13-79 0,0 31 0,3-34 0,-8 48 0,-6-10 0,4-18 0,2 0 0,-6 82 0,16 119 0,0-241 0,0-1 0,0 0 0,1 0 0,-1 1 0,1-1 0,1 0 0,-1 0 0,1 0 0,5 8 0,3 2 0,23 27 0,-13-18 0,-3-5 0,0-1 0,26 20 0,24 24 0,-8 3 0,69 80 0,-28-36 0,-35-41 0,-27-28 0,3-2 0,1-2 0,1-1 0,2-3 0,75 41 0,-86-56 0,70 25 0,41 1 0,-8 0 0,68 17 0,-139-47 0,90 4 0,69-10 0,-167-8 0,245 8 0,-154 9 0,117 6 0,-204-22 0,0-4 0,63-10 0,-42 4 0,-43 5 0,81-18 0,-113 19 0,0-1 0,-1 0 0,0-1 0,0 0 0,-1 0 0,1-1 0,-1 0 0,11-12 0,13-8 0,-29 23 0,123-99 0,-99 78 0,-2 0 0,37-48 0,-32 36 0,2 1 0,56-47 0,-26 24 0,-38 39 0,1 1 0,1 0 0,0 1 0,53-24 0,3-3 0,-74 40 0,13-7 0,-1-1 0,0 0 0,-1-2 0,27-25 0,2-9 0,92-107 0,-133 147 0,0 0 0,-1-1 0,0 0 0,-1-1 0,6-14 0,11-52 0,-17 56 0,2-8 0,-1 0 0,1-53 0,-8-57 0,0 114 0,-1 1 0,-1-2 0,-2 2 0,-14-44 0,0 18 0,-30-55 0,39 86 0,-2-1 0,1 1 0,-2 0 0,-22-21 0,-46-60 0,9 11 0,47 58 0,0-1 0,-36-60 0,-281-417 0,258 389 0,70 99 0,7 10 0,0 0 0,1-1 0,1 1 0,0-2 0,0 1 0,-4-14 0,-59-168 0,52 143 0,-38-76 0,51 120 0,0 0 0,0 0 0,-1 0 0,1 1 0,-1 0 0,0 0 0,0 0 0,-1 1 0,0 0 0,1-1 0,-13-5 0,7 5 0,-1 0 0,1 0 0,-2 1 0,1 1 0,-23-4 0,-178-9 0,-3 16 0,91 1 0,104 0 0,0 2 0,0 0 0,-32 9 0,31-6 0,-1-2 0,-41 5 0,3-4 0,0 2 0,-60 17 0,53-11 0,-37 6 0,-123 27 0,206-42 0,-1-1 0,1-1 0,0 0 0,-36-4 0,5 0 0,-211 2 0,257 0 0,1 1 0,-1 0 0,0 0 0,0 1 0,1 0 0,0 0 0,-1-1 0,1 2 0,-7 4 0,-6 4 0,-26 20 0,-7 4 0,28-20 0,17-10 0,-1 0 0,1-1 0,-1 0 0,-1-1 0,-9 5 0,11-6 23,0 1 0,1-1-1,-10 7 1,-3 0-1479,12-5-5370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9:20:26.500"/>
    </inkml:context>
    <inkml:brush xml:id="br0">
      <inkml:brushProperty name="width" value="0.035" units="cm"/>
      <inkml:brushProperty name="height" value="0.035" units="cm"/>
      <inkml:brushProperty name="color" value="#003399"/>
    </inkml:brush>
  </inkml:definitions>
  <inkml:trace contextRef="#ctx0" brushRef="#br0">1 64 24575,'1'32'0,"6"41"0,-4-59 0,5 19 0,2 6 0,-7-20 0,-2-1 0,-2 34 0,0-16 0,1-28 0,-1 0 0,-3 13 0,-1 15 0,4-22 0,1-1 0,-1 2 0,-4 21 0,3-19 0,0-1 0,1 1 0,0 0 0,4 27 0,-2-37 0,0 0 0,0-1 0,6 12 0,-5-12 0,0 1 0,0-1 0,1 11 0,-3-15 0,1-1 0,-1 1 0,0 0 0,1-1 0,-1 1 0,0-1 0,1 0 0,-1 1 0,1 0 0,0-1 0,-1 0 0,1 1 0,1 1 0,0-2 0,-1-1 0,0 1 0,0-1 0,0 1 0,0-1 0,0 1 0,0-1 0,0 0 0,1 1 0,-1-1 0,0 0 0,0 0 0,0 0 0,1 0 0,-1 0 0,0 0 0,0 0 0,2-1 0,69-4 0,-31 4 0,-1-4 0,-30 3 0,0 0 0,0 1 0,0 1 0,1 0 0,12 1 0,43 6 0,132-4 0,-111-4 0,-32 1 0,60 1 0,-50 9 0,-53-8 0,1 1 0,-1 0 0,20 8 0,-16-5 0,20 5 0,90 12 0,-57-11 0,-32-6 0,18 2 0,0-2 0,56-3 0,167-3 0,-208 5 0,-12 0 0,214-3 0,-157-3 0,-114 1 0,0 0 0,0 0 0,1 0 0,-1 0 0,0 0 0,0 0 0,0-1 0,1 1 0,-1 0 0,0 0 0,0-1 0,0 1 0,0-1 0,0 1 0,0-1 0,0 1 0,0-1 0,0 0 0,0 1 0,0-1 0,1-2 0,-1 2 0,-1-1 0,1 1 0,-1-1 0,0 0 0,1 1 0,-1-1 0,0 1 0,0-2 0,0 2 0,0-1 0,0 1 0,0-1 0,-1 0 0,1 1 0,-1-3 0,-40-120 0,15 55 0,17 40 0,2 13 0,2-1 0,0 0 0,-3-21 0,4 13 0,-2 1 0,-1 0 0,-14-33 0,17 44 0,1 1 0,0 0 0,1-1 0,0 1 0,1-1 0,0 1 0,1-1 0,2-20 0,-1 28 0,0 0 0,1 0 0,-1 0 0,1 1 0,0-1 0,3-5 0,7-14 0,-10 12 0,0 0 0,0 0 0,-1 0 0,0 0 0,-1 0 0,-2-12 0,2-7 0,0 30 0,0 0 0,0 0 0,0 0 0,0-1 0,-1 1 0,1 0 0,0 0 0,0 0 0,-1 0 0,1 0 0,0-1 0,-1 1 0,1 0 0,-1 0 0,0 0 0,1 0 0,-1 0 0,0 0 0,0 0 0,0 0 0,1 0 0,-1 1 0,-1-2 0,-1 1 0,0 0 0,1 0 0,-1 0 0,0 0 0,0 1 0,0-1 0,0 1 0,1 0 0,-4 0 0,-146 0 0,-50-2 0,166-1 0,0 3 0,1 1 0,-69 11 0,72-8 0,-1-2 0,-63-4 0,87 2 0,-56-5 0,-31-1 0,-244 6 0,257-5 0,6 0 0,-116 5 0,185 0 0,1-1 0,-1 0 0,-7-2 0,7 1 0,0 0 0,-12 0 0,3 2 0,0 1 0,0 1 0,-18 4 0,-12-2 0,36-4 0,0 1 0,0 0 0,-14 3 0,-9 4 0,1-2 0,-52 2 0,51-6 0,6 4-1365,21-4-5461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A-B-D-C-F-E-A =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57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give each table a deck of cards and ask you to find the seven of diamonds, how would you do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21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breaks down into a smaller version of itself:  Divide &amp; Conquer!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14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Trace with return addresses!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4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call a constructor or other method, those local variables are on the stack too!</a:t>
            </a:r>
          </a:p>
          <a:p>
            <a:r>
              <a:rPr lang="en-US" dirty="0"/>
              <a:t>Everything on the stack disappears when the function in which it is declared exits.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70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Solving Problems</a:t>
            </a:r>
            <a:br>
              <a:rPr lang="en-US" altLang="en-US" sz="4000" dirty="0"/>
            </a:br>
            <a:r>
              <a:rPr lang="en-US" altLang="en-US" sz="3200" dirty="0"/>
              <a:t>Divide and Conquer with Recursion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5" name="Graphic 4" descr="Abacus outline">
            <a:extLst>
              <a:ext uri="{FF2B5EF4-FFF2-40B4-BE49-F238E27FC236}">
                <a16:creationId xmlns:a16="http://schemas.microsoft.com/office/drawing/2014/main" id="{5A33D196-B6FD-C329-315A-FB067BA5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107042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D5EEA-E35E-F811-E3A7-0585FAA91C9D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DBB57-B917-9400-E71E-768F7F32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Recursive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E7D99-655C-817A-1D5C-E88ECB83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 and conquer</a:t>
            </a:r>
          </a:p>
          <a:p>
            <a:pPr marL="914400" lvl="1" indent="0">
              <a:buNone/>
            </a:pPr>
            <a:r>
              <a:rPr lang="en-US" dirty="0"/>
              <a:t>How can I divide the problem into smaller versions of </a:t>
            </a:r>
            <a:r>
              <a:rPr lang="en-US" b="1" u="sng" dirty="0"/>
              <a:t>the same problem</a:t>
            </a:r>
            <a:r>
              <a:rPr lang="en-US" dirty="0"/>
              <a:t>?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</a:p>
          <a:p>
            <a:pPr marL="914400" lvl="1" indent="0">
              <a:buNone/>
            </a:pPr>
            <a:r>
              <a:rPr lang="en-US" sz="2800" dirty="0"/>
              <a:t>What is the base case?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faith!</a:t>
            </a:r>
          </a:p>
          <a:p>
            <a:pPr marL="914400" lvl="1" indent="0">
              <a:buNone/>
            </a:pPr>
            <a:r>
              <a:rPr lang="en-US" sz="2800" dirty="0"/>
              <a:t>Assume your method works and use it.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the pieces together</a:t>
            </a:r>
          </a:p>
          <a:p>
            <a:pPr marL="914400" indent="0">
              <a:buNone/>
            </a:pPr>
            <a:r>
              <a:rPr lang="en-US" sz="2800" dirty="0"/>
              <a:t>Add the parts to form a solution.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8232D5-A93C-B1C7-3DD2-F61A4AAAD7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A80B3-63BB-B076-3648-2B8EFFE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0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F890-8C13-430C-2A1B-8B84EF1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F729-2CF8-9D4D-64EC-12847B19A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4364-1273-869C-7A91-02F9F058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937A5-34CD-F880-9B8A-6331D9875CD0}"/>
              </a:ext>
            </a:extLst>
          </p:cNvPr>
          <p:cNvSpPr txBox="1"/>
          <p:nvPr/>
        </p:nvSpPr>
        <p:spPr>
          <a:xfrm>
            <a:off x="609600" y="1457093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20E54-D4AA-23CA-0B1B-B9484A581274}"/>
              </a:ext>
            </a:extLst>
          </p:cNvPr>
          <p:cNvSpPr txBox="1"/>
          <p:nvPr/>
        </p:nvSpPr>
        <p:spPr>
          <a:xfrm>
            <a:off x="4114800" y="3760619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8486A-B7F3-6BE2-B3D0-3FD041D24F65}"/>
              </a:ext>
            </a:extLst>
          </p:cNvPr>
          <p:cNvSpPr txBox="1"/>
          <p:nvPr/>
        </p:nvSpPr>
        <p:spPr>
          <a:xfrm>
            <a:off x="3429000" y="11190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15783-3C41-0576-92CC-28593657CBC3}"/>
              </a:ext>
            </a:extLst>
          </p:cNvPr>
          <p:cNvSpPr txBox="1"/>
          <p:nvPr/>
        </p:nvSpPr>
        <p:spPr>
          <a:xfrm>
            <a:off x="1752600" y="190929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B91CB-304A-4CC7-DAAB-95866563D597}"/>
              </a:ext>
            </a:extLst>
          </p:cNvPr>
          <p:cNvSpPr txBox="1"/>
          <p:nvPr/>
        </p:nvSpPr>
        <p:spPr>
          <a:xfrm>
            <a:off x="3352800" y="237207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0C9E2-0E8E-95F4-F08A-34FA94D79CA0}"/>
              </a:ext>
            </a:extLst>
          </p:cNvPr>
          <p:cNvSpPr txBox="1"/>
          <p:nvPr/>
        </p:nvSpPr>
        <p:spPr>
          <a:xfrm>
            <a:off x="6934200" y="352978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FDEBA5F-D989-B045-2857-EFB50DA9D182}"/>
              </a:ext>
            </a:extLst>
          </p:cNvPr>
          <p:cNvCxnSpPr>
            <a:endCxn id="12" idx="0"/>
          </p:cNvCxnSpPr>
          <p:nvPr/>
        </p:nvCxnSpPr>
        <p:spPr>
          <a:xfrm>
            <a:off x="3920584" y="2602906"/>
            <a:ext cx="3297508" cy="926880"/>
          </a:xfrm>
          <a:prstGeom prst="curved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D8BF7E-8C7C-E91A-5B5A-BF30B4C8C077}"/>
              </a:ext>
            </a:extLst>
          </p:cNvPr>
          <p:cNvSpPr txBox="1"/>
          <p:nvPr/>
        </p:nvSpPr>
        <p:spPr>
          <a:xfrm>
            <a:off x="723900" y="4057471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Trace it and find out</a:t>
            </a:r>
          </a:p>
        </p:txBody>
      </p:sp>
    </p:spTree>
    <p:extLst>
      <p:ext uri="{BB962C8B-B14F-4D97-AF65-F5344CB8AC3E}">
        <p14:creationId xmlns:p14="http://schemas.microsoft.com/office/powerpoint/2010/main" val="270106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B93-C258-BA51-A954-41DEF2E2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50F68-8A1E-044D-C55D-13EA8F01AD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D70D0-9284-0E0D-22B3-9C0C1D420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845B4-192A-8C90-079B-95EB43B4DA6A}"/>
              </a:ext>
            </a:extLst>
          </p:cNvPr>
          <p:cNvSpPr txBox="1"/>
          <p:nvPr/>
        </p:nvSpPr>
        <p:spPr>
          <a:xfrm>
            <a:off x="826423" y="1600200"/>
            <a:ext cx="74911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learnRecursion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iUnderstandRecursion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“Congratulations!”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practiceRecursion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learnRecursion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87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BB58-029B-BF1E-CCEB-D86EF7E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7DC2-195B-612D-E750-1920DEBCA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Palindrome():  “mike” → “</a:t>
            </a:r>
            <a:r>
              <a:rPr lang="en-US" dirty="0" err="1"/>
              <a:t>mikekim</a:t>
            </a:r>
            <a:r>
              <a:rPr lang="en-US" dirty="0"/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sum(List&lt;Integer&gt;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max/min(List&lt;Integer&gt;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factorial()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power(value, exponent)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sort(List&lt;Integer&gt;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permutations(String </a:t>
            </a:r>
            <a:r>
              <a:rPr lang="en-US" dirty="0" err="1"/>
              <a:t>theString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scramble()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5F7BC-7338-72CE-50B2-7DBAE48694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EE28D-34FE-A737-2A16-2BEF09D1AA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17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18F-894E-CB37-816C-62CA87E1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other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E7B32-C932-F4B8-67A5-0E84B1865B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6370B-D789-D260-1C2A-DFE1ACF2D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F381A-DF89-4887-8F54-43EB2533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447799"/>
            <a:ext cx="3505201" cy="3583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87F55-D403-EB22-5B79-801465B6A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549" r="213"/>
          <a:stretch/>
        </p:blipFill>
        <p:spPr>
          <a:xfrm>
            <a:off x="4572001" y="2362200"/>
            <a:ext cx="4191000" cy="3479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210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F890-8C13-430C-2A1B-8B84EF1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variable or many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F729-2CF8-9D4D-64EC-12847B19A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4364-1273-869C-7A91-02F9F058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937A5-34CD-F880-9B8A-6331D9875CD0}"/>
              </a:ext>
            </a:extLst>
          </p:cNvPr>
          <p:cNvSpPr txBox="1"/>
          <p:nvPr/>
        </p:nvSpPr>
        <p:spPr>
          <a:xfrm>
            <a:off x="609600" y="1457093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20E54-D4AA-23CA-0B1B-B9484A581274}"/>
              </a:ext>
            </a:extLst>
          </p:cNvPr>
          <p:cNvSpPr txBox="1"/>
          <p:nvPr/>
        </p:nvSpPr>
        <p:spPr>
          <a:xfrm>
            <a:off x="4114800" y="3760619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8486A-B7F3-6BE2-B3D0-3FD041D24F65}"/>
              </a:ext>
            </a:extLst>
          </p:cNvPr>
          <p:cNvSpPr txBox="1"/>
          <p:nvPr/>
        </p:nvSpPr>
        <p:spPr>
          <a:xfrm>
            <a:off x="3429000" y="11190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15783-3C41-0576-92CC-28593657CBC3}"/>
              </a:ext>
            </a:extLst>
          </p:cNvPr>
          <p:cNvSpPr txBox="1"/>
          <p:nvPr/>
        </p:nvSpPr>
        <p:spPr>
          <a:xfrm>
            <a:off x="1752600" y="190929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B91CB-304A-4CC7-DAAB-95866563D597}"/>
              </a:ext>
            </a:extLst>
          </p:cNvPr>
          <p:cNvSpPr txBox="1"/>
          <p:nvPr/>
        </p:nvSpPr>
        <p:spPr>
          <a:xfrm>
            <a:off x="3352800" y="237207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0C9E2-0E8E-95F4-F08A-34FA94D79CA0}"/>
              </a:ext>
            </a:extLst>
          </p:cNvPr>
          <p:cNvSpPr txBox="1"/>
          <p:nvPr/>
        </p:nvSpPr>
        <p:spPr>
          <a:xfrm>
            <a:off x="6934200" y="352978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FDEBA5F-D989-B045-2857-EFB50DA9D182}"/>
              </a:ext>
            </a:extLst>
          </p:cNvPr>
          <p:cNvCxnSpPr>
            <a:endCxn id="12" idx="0"/>
          </p:cNvCxnSpPr>
          <p:nvPr/>
        </p:nvCxnSpPr>
        <p:spPr>
          <a:xfrm>
            <a:off x="3920584" y="2602906"/>
            <a:ext cx="3297508" cy="926880"/>
          </a:xfrm>
          <a:prstGeom prst="curved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D8BF7E-8C7C-E91A-5B5A-BF30B4C8C077}"/>
              </a:ext>
            </a:extLst>
          </p:cNvPr>
          <p:cNvSpPr txBox="1"/>
          <p:nvPr/>
        </p:nvSpPr>
        <p:spPr>
          <a:xfrm>
            <a:off x="381000" y="374872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dirty="0">
                <a:latin typeface="+mn-lt"/>
              </a:rPr>
              <a:t>I only declared </a:t>
            </a:r>
            <a:r>
              <a:rPr lang="en-US" dirty="0" err="1">
                <a:latin typeface="+mn-lt"/>
              </a:rPr>
              <a:t>firstChar</a:t>
            </a:r>
            <a:r>
              <a:rPr lang="en-US" dirty="0">
                <a:latin typeface="+mn-lt"/>
              </a:rPr>
              <a:t> </a:t>
            </a:r>
            <a:r>
              <a:rPr lang="en-US" u="sng" dirty="0">
                <a:latin typeface="+mn-lt"/>
              </a:rPr>
              <a:t>once</a:t>
            </a:r>
            <a:r>
              <a:rPr lang="en-US" dirty="0">
                <a:latin typeface="+mn-lt"/>
              </a:rPr>
              <a:t>.  How can </a:t>
            </a:r>
            <a:r>
              <a:rPr lang="en-US" u="sng" dirty="0">
                <a:latin typeface="+mn-lt"/>
              </a:rPr>
              <a:t>many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firstChars</a:t>
            </a:r>
            <a:r>
              <a:rPr lang="en-US" dirty="0">
                <a:latin typeface="+mn-lt"/>
              </a:rPr>
              <a:t> be stored in memory?</a:t>
            </a:r>
          </a:p>
        </p:txBody>
      </p:sp>
    </p:spTree>
    <p:extLst>
      <p:ext uri="{BB962C8B-B14F-4D97-AF65-F5344CB8AC3E}">
        <p14:creationId xmlns:p14="http://schemas.microsoft.com/office/powerpoint/2010/main" val="212071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EF73-F5E4-AE3B-D011-F42ACAB8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and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32D4-0BD9-4430-385B-D8DEC800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590800"/>
          </a:xfrm>
        </p:spPr>
        <p:txBody>
          <a:bodyPr/>
          <a:lstStyle/>
          <a:p>
            <a:r>
              <a:rPr lang="en-US" dirty="0"/>
              <a:t>Computer memory is divided into to main regions: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Stack</a:t>
            </a:r>
            <a:r>
              <a:rPr lang="en-US" dirty="0"/>
              <a:t> – where </a:t>
            </a:r>
            <a:r>
              <a:rPr lang="en-US" u="sng" dirty="0"/>
              <a:t>local variables</a:t>
            </a:r>
            <a:r>
              <a:rPr lang="en-US" dirty="0"/>
              <a:t> live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Heap </a:t>
            </a:r>
            <a:r>
              <a:rPr lang="en-US" dirty="0"/>
              <a:t>– where </a:t>
            </a:r>
            <a:r>
              <a:rPr lang="en-US" u="sng" dirty="0"/>
              <a:t>dynamic variables</a:t>
            </a:r>
            <a:r>
              <a:rPr lang="en-US" dirty="0"/>
              <a:t> (anything that is created using </a:t>
            </a:r>
            <a:r>
              <a:rPr lang="en-US" u="sng" dirty="0"/>
              <a:t>new</a:t>
            </a:r>
            <a:r>
              <a:rPr lang="en-US" dirty="0"/>
              <a:t>) live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1DFDD-7EC6-489C-6AC9-C4436F92B1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908F6-62E0-CA7A-2C2F-58E29AA61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EAACC-3350-51F1-C9BB-6C8D32756E5D}"/>
              </a:ext>
            </a:extLst>
          </p:cNvPr>
          <p:cNvSpPr txBox="1"/>
          <p:nvPr/>
        </p:nvSpPr>
        <p:spPr>
          <a:xfrm>
            <a:off x="1145239" y="3886199"/>
            <a:ext cx="1140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71854-AC07-82F3-5FAF-88811E63AD39}"/>
              </a:ext>
            </a:extLst>
          </p:cNvPr>
          <p:cNvSpPr txBox="1"/>
          <p:nvPr/>
        </p:nvSpPr>
        <p:spPr>
          <a:xfrm>
            <a:off x="6858000" y="3886200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C1D4C5-8BCD-890B-64ED-AA5BDEC2D6AB}"/>
                  </a:ext>
                </a:extLst>
              </p14:cNvPr>
              <p14:cNvContentPartPr/>
              <p14:nvPr/>
            </p14:nvContentPartPr>
            <p14:xfrm>
              <a:off x="6553200" y="4551584"/>
              <a:ext cx="1618798" cy="123961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C1D4C5-8BCD-890B-64ED-AA5BDEC2D6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7080" y="4545465"/>
                <a:ext cx="1631037" cy="1251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066EAE-F825-C94E-5EBB-3F7CD84DDC68}"/>
                  </a:ext>
                </a:extLst>
              </p14:cNvPr>
              <p14:cNvContentPartPr/>
              <p14:nvPr/>
            </p14:nvContentPartPr>
            <p14:xfrm>
              <a:off x="1306847" y="4930140"/>
              <a:ext cx="817546" cy="30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066EAE-F825-C94E-5EBB-3F7CD84DD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0727" y="4924027"/>
                <a:ext cx="829786" cy="31969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0AE85BE-6B09-79B4-471C-5E04E2DE9CEC}"/>
              </a:ext>
            </a:extLst>
          </p:cNvPr>
          <p:cNvSpPr txBox="1"/>
          <p:nvPr/>
        </p:nvSpPr>
        <p:spPr>
          <a:xfrm>
            <a:off x="6692846" y="4879005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36600"/>
                </a:solidFill>
                <a:latin typeface="Speak Pro" panose="020F0502020204030204" pitchFamily="34" charset="0"/>
              </a:rPr>
              <a:t>Name: “mike”</a:t>
            </a:r>
          </a:p>
          <a:p>
            <a:r>
              <a:rPr lang="en-US" sz="1600" b="1" dirty="0">
                <a:solidFill>
                  <a:srgbClr val="336600"/>
                </a:solidFill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B37D6-8C32-C901-596E-1D21530BF721}"/>
              </a:ext>
            </a:extLst>
          </p:cNvPr>
          <p:cNvSpPr txBox="1"/>
          <p:nvPr/>
        </p:nvSpPr>
        <p:spPr>
          <a:xfrm>
            <a:off x="1098948" y="455409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D02A84-2B62-E844-7D23-4FE7312E43B8}"/>
              </a:ext>
            </a:extLst>
          </p:cNvPr>
          <p:cNvCxnSpPr/>
          <p:nvPr/>
        </p:nvCxnSpPr>
        <p:spPr>
          <a:xfrm>
            <a:off x="1752600" y="5105400"/>
            <a:ext cx="48006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20162E-7D9A-A6CB-E845-E450072EA745}"/>
              </a:ext>
            </a:extLst>
          </p:cNvPr>
          <p:cNvSpPr txBox="1"/>
          <p:nvPr/>
        </p:nvSpPr>
        <p:spPr>
          <a:xfrm>
            <a:off x="2590800" y="4554090"/>
            <a:ext cx="401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Student(0011232, “mike”)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299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D096-CB49-3367-5AF3-1CDF2BF8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B7C1-B06A-7429-F771-22E86B80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we call a new method, a stack frame is created with room for all: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</a:t>
            </a:r>
            <a:r>
              <a:rPr lang="en-US" u="sng" dirty="0"/>
              <a:t>parameters</a:t>
            </a:r>
            <a:r>
              <a:rPr lang="en-US" dirty="0"/>
              <a:t> passed to the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the method’s </a:t>
            </a:r>
            <a:r>
              <a:rPr lang="en-US" u="sng" dirty="0"/>
              <a:t>local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methods </a:t>
            </a:r>
            <a:r>
              <a:rPr lang="en-US" u="sng" dirty="0"/>
              <a:t>return address</a:t>
            </a:r>
            <a:r>
              <a:rPr lang="en-US" dirty="0"/>
              <a:t>, and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few other things we won’t worry about until Computer Organization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080DD-AB0A-FEF4-7147-0E4EBC81A8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7859A-39DB-7618-B97B-1B40CA16D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04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D1E8-AC46-4A15-8F22-15DA5447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4EA2F-4CA5-7364-98C8-DC42E581C7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B9650-EBB4-933F-42A3-E10E8C134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422F9-7268-1BFF-98DE-36EE740570BC}"/>
              </a:ext>
            </a:extLst>
          </p:cNvPr>
          <p:cNvSpPr txBox="1"/>
          <p:nvPr/>
        </p:nvSpPr>
        <p:spPr>
          <a:xfrm>
            <a:off x="381000" y="1219200"/>
            <a:ext cx="5410200" cy="177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6279D2-D503-39E4-F749-04505563C890}"/>
              </a:ext>
            </a:extLst>
          </p:cNvPr>
          <p:cNvSpPr/>
          <p:nvPr/>
        </p:nvSpPr>
        <p:spPr>
          <a:xfrm>
            <a:off x="7391400" y="55626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A60532-39F1-CEAC-BFC9-AA4F7C64CB4E}"/>
              </a:ext>
            </a:extLst>
          </p:cNvPr>
          <p:cNvSpPr/>
          <p:nvPr/>
        </p:nvSpPr>
        <p:spPr>
          <a:xfrm>
            <a:off x="7391400" y="51739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DBC413-A321-70D9-599D-B6699A1C532B}"/>
              </a:ext>
            </a:extLst>
          </p:cNvPr>
          <p:cNvSpPr/>
          <p:nvPr/>
        </p:nvSpPr>
        <p:spPr>
          <a:xfrm>
            <a:off x="7391400" y="478536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E62D8E-E160-15F5-22E0-18D36557939B}"/>
              </a:ext>
            </a:extLst>
          </p:cNvPr>
          <p:cNvSpPr/>
          <p:nvPr/>
        </p:nvSpPr>
        <p:spPr>
          <a:xfrm>
            <a:off x="7391400" y="439674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stop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D9062A-80A7-33F6-CA56-E696DAF60E67}"/>
              </a:ext>
            </a:extLst>
          </p:cNvPr>
          <p:cNvSpPr/>
          <p:nvPr/>
        </p:nvSpPr>
        <p:spPr>
          <a:xfrm>
            <a:off x="7391400" y="400812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E8C3BC-2E63-D18B-F4E5-9A143BA1DA24}"/>
              </a:ext>
            </a:extLst>
          </p:cNvPr>
          <p:cNvSpPr/>
          <p:nvPr/>
        </p:nvSpPr>
        <p:spPr>
          <a:xfrm>
            <a:off x="7391400" y="36195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top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E3BED-D9BA-F85A-088E-FA836A879F40}"/>
              </a:ext>
            </a:extLst>
          </p:cNvPr>
          <p:cNvSpPr/>
          <p:nvPr/>
        </p:nvSpPr>
        <p:spPr>
          <a:xfrm>
            <a:off x="7391400" y="32308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top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D708-09B2-DA51-343E-9736CB30B357}"/>
              </a:ext>
            </a:extLst>
          </p:cNvPr>
          <p:cNvSpPr/>
          <p:nvPr/>
        </p:nvSpPr>
        <p:spPr>
          <a:xfrm>
            <a:off x="7391400" y="284226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9E0EC3-028F-47DF-C388-78251D63F757}"/>
              </a:ext>
            </a:extLst>
          </p:cNvPr>
          <p:cNvSpPr/>
          <p:nvPr/>
        </p:nvSpPr>
        <p:spPr>
          <a:xfrm>
            <a:off x="7391400" y="245364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8988-2FF1-33B2-3C66-9C57E34F6B0D}"/>
              </a:ext>
            </a:extLst>
          </p:cNvPr>
          <p:cNvSpPr/>
          <p:nvPr/>
        </p:nvSpPr>
        <p:spPr>
          <a:xfrm>
            <a:off x="7391400" y="206502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412AAD-1426-F246-DD23-3ECBC38BF6B6}"/>
              </a:ext>
            </a:extLst>
          </p:cNvPr>
          <p:cNvSpPr/>
          <p:nvPr/>
        </p:nvSpPr>
        <p:spPr>
          <a:xfrm>
            <a:off x="7391400" y="16764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733B9-8B71-87B6-9568-F1C9061B65CF}"/>
              </a:ext>
            </a:extLst>
          </p:cNvPr>
          <p:cNvSpPr/>
          <p:nvPr/>
        </p:nvSpPr>
        <p:spPr>
          <a:xfrm>
            <a:off x="7391400" y="12877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p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9E5CF17E-E2F3-40A8-9F1C-4C7DB5185000}"/>
              </a:ext>
            </a:extLst>
          </p:cNvPr>
          <p:cNvSpPr/>
          <p:nvPr/>
        </p:nvSpPr>
        <p:spPr>
          <a:xfrm>
            <a:off x="6934200" y="4785360"/>
            <a:ext cx="304800" cy="116586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AD773-48BB-17AF-9EE0-8BD795A79E9A}"/>
              </a:ext>
            </a:extLst>
          </p:cNvPr>
          <p:cNvSpPr txBox="1"/>
          <p:nvPr/>
        </p:nvSpPr>
        <p:spPr>
          <a:xfrm>
            <a:off x="6117275" y="509331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peak Pro" panose="020B0504020101020102" pitchFamily="34" charset="0"/>
              </a:rPr>
              <a:t>main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8070757-F914-02D2-C3AA-E2622650351A}"/>
              </a:ext>
            </a:extLst>
          </p:cNvPr>
          <p:cNvSpPr/>
          <p:nvPr/>
        </p:nvSpPr>
        <p:spPr>
          <a:xfrm>
            <a:off x="6934200" y="3619500"/>
            <a:ext cx="304800" cy="1165860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08D8F-B0E7-5A27-AE39-E1B61DE9776F}"/>
              </a:ext>
            </a:extLst>
          </p:cNvPr>
          <p:cNvSpPr txBox="1"/>
          <p:nvPr/>
        </p:nvSpPr>
        <p:spPr>
          <a:xfrm>
            <a:off x="4800600" y="392745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3399"/>
                </a:solidFill>
                <a:latin typeface="Speak Pro" panose="020B0504020101020102" pitchFamily="34" charset="0"/>
              </a:rPr>
              <a:t>reverse (stop)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22B2D3C-4F85-1D33-AA31-F3D21F6E9B9F}"/>
              </a:ext>
            </a:extLst>
          </p:cNvPr>
          <p:cNvSpPr/>
          <p:nvPr/>
        </p:nvSpPr>
        <p:spPr>
          <a:xfrm>
            <a:off x="6934200" y="2453640"/>
            <a:ext cx="304800" cy="116586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BB5995-78C2-5F72-3DB8-24550EF4701A}"/>
              </a:ext>
            </a:extLst>
          </p:cNvPr>
          <p:cNvSpPr txBox="1"/>
          <p:nvPr/>
        </p:nvSpPr>
        <p:spPr>
          <a:xfrm>
            <a:off x="4800600" y="276159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Speak Pro" panose="020B0504020101020102" pitchFamily="34" charset="0"/>
              </a:rPr>
              <a:t>reverse (top)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D8330865-C80F-3472-F5FA-6ADDB2540AFC}"/>
              </a:ext>
            </a:extLst>
          </p:cNvPr>
          <p:cNvSpPr/>
          <p:nvPr/>
        </p:nvSpPr>
        <p:spPr>
          <a:xfrm>
            <a:off x="6934200" y="1295400"/>
            <a:ext cx="304800" cy="1165860"/>
          </a:xfrm>
          <a:prstGeom prst="leftBrace">
            <a:avLst/>
          </a:prstGeom>
          <a:ln>
            <a:solidFill>
              <a:srgbClr val="0066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1A44A4-18A5-A367-E911-FA2C448ADD13}"/>
              </a:ext>
            </a:extLst>
          </p:cNvPr>
          <p:cNvSpPr txBox="1"/>
          <p:nvPr/>
        </p:nvSpPr>
        <p:spPr>
          <a:xfrm>
            <a:off x="4800600" y="160335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6600"/>
                </a:solidFill>
                <a:latin typeface="Speak Pro" panose="020B0504020101020102" pitchFamily="34" charset="0"/>
              </a:rPr>
              <a:t>reverse (op)</a:t>
            </a:r>
          </a:p>
        </p:txBody>
      </p:sp>
    </p:spTree>
    <p:extLst>
      <p:ext uri="{BB962C8B-B14F-4D97-AF65-F5344CB8AC3E}">
        <p14:creationId xmlns:p14="http://schemas.microsoft.com/office/powerpoint/2010/main" val="4037926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BEEE-308B-5141-37C3-FD7818E0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variables are on the stack?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E6037-3162-5FC6-8755-B87DE5EC6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F75DC-66FD-DFFD-4097-D1DAAA8F4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2D6AE-20CC-52A9-5567-292C82AACA3B}"/>
              </a:ext>
            </a:extLst>
          </p:cNvPr>
          <p:cNvSpPr txBox="1"/>
          <p:nvPr/>
        </p:nvSpPr>
        <p:spPr>
          <a:xfrm>
            <a:off x="457200" y="1289953"/>
            <a:ext cx="8229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grades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gpa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"Doe"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3.2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addGrade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addGrade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1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Two kinds of Computer Science jobs: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1) Design, Build, Test, Repeat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2) Solving Problems</a:t>
            </a:r>
          </a:p>
        </p:txBody>
      </p:sp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533400"/>
            <a:ext cx="7848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Ways to solve problems (Algorithm Types)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Exhaustive (brute force)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Greedy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Divide and Conquer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Heuristic, randomized, graph, and more…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2F4AA-169A-62D9-CBE9-88E0D5CF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Traveling Salesman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859EEF-E1F4-E150-118D-0DB86EF94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2D6113-D510-D245-F8B1-7BD97B3B1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Graphic 5" descr="City outline">
            <a:extLst>
              <a:ext uri="{FF2B5EF4-FFF2-40B4-BE49-F238E27FC236}">
                <a16:creationId xmlns:a16="http://schemas.microsoft.com/office/drawing/2014/main" id="{74052BA4-318A-0411-24A6-8DDBCBE7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200" y="1676400"/>
            <a:ext cx="914400" cy="914400"/>
          </a:xfrm>
          <a:prstGeom prst="rect">
            <a:avLst/>
          </a:prstGeom>
        </p:spPr>
      </p:pic>
      <p:pic>
        <p:nvPicPr>
          <p:cNvPr id="7" name="Graphic 6" descr="City outline">
            <a:extLst>
              <a:ext uri="{FF2B5EF4-FFF2-40B4-BE49-F238E27FC236}">
                <a16:creationId xmlns:a16="http://schemas.microsoft.com/office/drawing/2014/main" id="{95E5F170-2157-7EAA-FB1D-0290F3F3C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7000" y="2133600"/>
            <a:ext cx="914400" cy="914400"/>
          </a:xfrm>
          <a:prstGeom prst="rect">
            <a:avLst/>
          </a:prstGeom>
        </p:spPr>
      </p:pic>
      <p:pic>
        <p:nvPicPr>
          <p:cNvPr id="8" name="Graphic 7" descr="City outline">
            <a:extLst>
              <a:ext uri="{FF2B5EF4-FFF2-40B4-BE49-F238E27FC236}">
                <a16:creationId xmlns:a16="http://schemas.microsoft.com/office/drawing/2014/main" id="{0D416F0B-74BE-3527-805F-D45E2F451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0" y="4267200"/>
            <a:ext cx="914400" cy="914400"/>
          </a:xfrm>
          <a:prstGeom prst="rect">
            <a:avLst/>
          </a:prstGeom>
        </p:spPr>
      </p:pic>
      <p:pic>
        <p:nvPicPr>
          <p:cNvPr id="9" name="Graphic 8" descr="City outline">
            <a:extLst>
              <a:ext uri="{FF2B5EF4-FFF2-40B4-BE49-F238E27FC236}">
                <a16:creationId xmlns:a16="http://schemas.microsoft.com/office/drawing/2014/main" id="{FC06C1FE-5B4B-9951-2306-2BD140BFB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4521200"/>
            <a:ext cx="914400" cy="914400"/>
          </a:xfrm>
          <a:prstGeom prst="rect">
            <a:avLst/>
          </a:prstGeom>
        </p:spPr>
      </p:pic>
      <p:pic>
        <p:nvPicPr>
          <p:cNvPr id="10" name="Graphic 9" descr="City outline">
            <a:extLst>
              <a:ext uri="{FF2B5EF4-FFF2-40B4-BE49-F238E27FC236}">
                <a16:creationId xmlns:a16="http://schemas.microsoft.com/office/drawing/2014/main" id="{FCA06835-241A-AEB8-6276-CC6980FEB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971" y="4191000"/>
            <a:ext cx="914400" cy="914400"/>
          </a:xfrm>
          <a:prstGeom prst="rect">
            <a:avLst/>
          </a:prstGeom>
        </p:spPr>
      </p:pic>
      <p:pic>
        <p:nvPicPr>
          <p:cNvPr id="11" name="Graphic 10" descr="City outline">
            <a:extLst>
              <a:ext uri="{FF2B5EF4-FFF2-40B4-BE49-F238E27FC236}">
                <a16:creationId xmlns:a16="http://schemas.microsoft.com/office/drawing/2014/main" id="{979B98A9-1B95-81D9-307D-C00FBB996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1295400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3D20C3-6F51-424B-45E0-AE508B247241}"/>
              </a:ext>
            </a:extLst>
          </p:cNvPr>
          <p:cNvCxnSpPr/>
          <p:nvPr/>
        </p:nvCxnSpPr>
        <p:spPr>
          <a:xfrm flipV="1">
            <a:off x="2514600" y="1752600"/>
            <a:ext cx="2438400" cy="381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787EDD-D641-AF3F-8841-CC1528C6E0CF}"/>
              </a:ext>
            </a:extLst>
          </p:cNvPr>
          <p:cNvSpPr txBox="1"/>
          <p:nvPr/>
        </p:nvSpPr>
        <p:spPr>
          <a:xfrm>
            <a:off x="1371435" y="194310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090FA-EA39-5EF9-326B-DE996DAF1D67}"/>
              </a:ext>
            </a:extLst>
          </p:cNvPr>
          <p:cNvSpPr txBox="1"/>
          <p:nvPr/>
        </p:nvSpPr>
        <p:spPr>
          <a:xfrm>
            <a:off x="3421162" y="165794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51E0D-7128-0777-4E74-7C7F65C6A244}"/>
              </a:ext>
            </a:extLst>
          </p:cNvPr>
          <p:cNvSpPr txBox="1"/>
          <p:nvPr/>
        </p:nvSpPr>
        <p:spPr>
          <a:xfrm>
            <a:off x="7380514" y="2359967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B5AB-542E-9BE0-9C16-BD410A06F7E1}"/>
              </a:ext>
            </a:extLst>
          </p:cNvPr>
          <p:cNvSpPr txBox="1"/>
          <p:nvPr/>
        </p:nvSpPr>
        <p:spPr>
          <a:xfrm>
            <a:off x="6292494" y="4950767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F2237-A5C5-BF05-C21F-1156E82C53A6}"/>
              </a:ext>
            </a:extLst>
          </p:cNvPr>
          <p:cNvSpPr txBox="1"/>
          <p:nvPr/>
        </p:nvSpPr>
        <p:spPr>
          <a:xfrm>
            <a:off x="3390482" y="5257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EA7AB-EBD7-60B5-49AD-4851556437A9}"/>
              </a:ext>
            </a:extLst>
          </p:cNvPr>
          <p:cNvSpPr txBox="1"/>
          <p:nvPr/>
        </p:nvSpPr>
        <p:spPr>
          <a:xfrm>
            <a:off x="1378692" y="49507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A30E29-24A3-0863-5188-CA62D670F104}"/>
              </a:ext>
            </a:extLst>
          </p:cNvPr>
          <p:cNvCxnSpPr>
            <a:cxnSpLocks/>
          </p:cNvCxnSpPr>
          <p:nvPr/>
        </p:nvCxnSpPr>
        <p:spPr>
          <a:xfrm>
            <a:off x="2485571" y="2498970"/>
            <a:ext cx="3000829" cy="222543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150AC1-7946-D566-D308-2D1ECE9670BB}"/>
              </a:ext>
            </a:extLst>
          </p:cNvPr>
          <p:cNvCxnSpPr>
            <a:cxnSpLocks/>
          </p:cNvCxnSpPr>
          <p:nvPr/>
        </p:nvCxnSpPr>
        <p:spPr>
          <a:xfrm flipH="1">
            <a:off x="1600200" y="2498970"/>
            <a:ext cx="457200" cy="17985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5DE05-317D-4ECF-5282-335115060374}"/>
              </a:ext>
            </a:extLst>
          </p:cNvPr>
          <p:cNvCxnSpPr>
            <a:cxnSpLocks/>
          </p:cNvCxnSpPr>
          <p:nvPr/>
        </p:nvCxnSpPr>
        <p:spPr>
          <a:xfrm flipH="1" flipV="1">
            <a:off x="5410200" y="2171700"/>
            <a:ext cx="368300" cy="212578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2852E3-241E-E98C-273A-69B35F64E322}"/>
              </a:ext>
            </a:extLst>
          </p:cNvPr>
          <p:cNvCxnSpPr>
            <a:cxnSpLocks/>
          </p:cNvCxnSpPr>
          <p:nvPr/>
        </p:nvCxnSpPr>
        <p:spPr>
          <a:xfrm flipH="1" flipV="1">
            <a:off x="5826774" y="1862435"/>
            <a:ext cx="776870" cy="4448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85AFCE-D051-46D1-FC47-01CE7BA5CCDE}"/>
              </a:ext>
            </a:extLst>
          </p:cNvPr>
          <p:cNvCxnSpPr>
            <a:cxnSpLocks/>
          </p:cNvCxnSpPr>
          <p:nvPr/>
        </p:nvCxnSpPr>
        <p:spPr>
          <a:xfrm flipH="1">
            <a:off x="2028371" y="2170061"/>
            <a:ext cx="3215644" cy="217333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E4A5E3-17EC-82AA-220D-00471C1EDD87}"/>
              </a:ext>
            </a:extLst>
          </p:cNvPr>
          <p:cNvCxnSpPr>
            <a:cxnSpLocks/>
          </p:cNvCxnSpPr>
          <p:nvPr/>
        </p:nvCxnSpPr>
        <p:spPr>
          <a:xfrm flipV="1">
            <a:off x="6116668" y="2971800"/>
            <a:ext cx="814419" cy="13999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0E324A-19B8-8510-6DB9-CD1141C8F1D7}"/>
              </a:ext>
            </a:extLst>
          </p:cNvPr>
          <p:cNvCxnSpPr>
            <a:cxnSpLocks/>
          </p:cNvCxnSpPr>
          <p:nvPr/>
        </p:nvCxnSpPr>
        <p:spPr>
          <a:xfrm flipV="1">
            <a:off x="2057400" y="2893402"/>
            <a:ext cx="4426012" cy="166748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C8A8ED-83C0-8811-2B07-AAA24F9AEC05}"/>
              </a:ext>
            </a:extLst>
          </p:cNvPr>
          <p:cNvCxnSpPr>
            <a:cxnSpLocks/>
          </p:cNvCxnSpPr>
          <p:nvPr/>
        </p:nvCxnSpPr>
        <p:spPr>
          <a:xfrm>
            <a:off x="2028371" y="4855518"/>
            <a:ext cx="1095829" cy="1601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3A58DF-71B2-637A-8A07-E14733DFABE4}"/>
              </a:ext>
            </a:extLst>
          </p:cNvPr>
          <p:cNvCxnSpPr>
            <a:cxnSpLocks/>
          </p:cNvCxnSpPr>
          <p:nvPr/>
        </p:nvCxnSpPr>
        <p:spPr>
          <a:xfrm flipV="1">
            <a:off x="4038600" y="4809436"/>
            <a:ext cx="1447800" cy="2952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75FE3C-1843-CC87-79D2-5B9AD74E89A3}"/>
              </a:ext>
            </a:extLst>
          </p:cNvPr>
          <p:cNvSpPr txBox="1"/>
          <p:nvPr/>
        </p:nvSpPr>
        <p:spPr>
          <a:xfrm>
            <a:off x="6113485" y="17584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10BB02-FB37-1AA5-660A-138C863694E5}"/>
              </a:ext>
            </a:extLst>
          </p:cNvPr>
          <p:cNvSpPr txBox="1"/>
          <p:nvPr/>
        </p:nvSpPr>
        <p:spPr>
          <a:xfrm>
            <a:off x="6499056" y="35424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EBCA37-BF57-16BF-2BC7-3B63D0ACCC49}"/>
              </a:ext>
            </a:extLst>
          </p:cNvPr>
          <p:cNvSpPr txBox="1"/>
          <p:nvPr/>
        </p:nvSpPr>
        <p:spPr>
          <a:xfrm>
            <a:off x="4677229" y="48953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07E0DC-3386-B3A5-AA29-EC837C5AA3AE}"/>
              </a:ext>
            </a:extLst>
          </p:cNvPr>
          <p:cNvSpPr txBox="1"/>
          <p:nvPr/>
        </p:nvSpPr>
        <p:spPr>
          <a:xfrm>
            <a:off x="2365407" y="48751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B6556E-D001-8377-B335-B9E41CE36A3C}"/>
              </a:ext>
            </a:extLst>
          </p:cNvPr>
          <p:cNvSpPr txBox="1"/>
          <p:nvPr/>
        </p:nvSpPr>
        <p:spPr>
          <a:xfrm>
            <a:off x="1445612" y="31809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45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EAB2A9-27B0-4EA8-A1E9-CA556AB9A49D}"/>
              </a:ext>
            </a:extLst>
          </p:cNvPr>
          <p:cNvSpPr txBox="1"/>
          <p:nvPr/>
        </p:nvSpPr>
        <p:spPr>
          <a:xfrm>
            <a:off x="2894009" y="26124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E9054E-2C3E-8C1C-C204-3C5140E1F40F}"/>
              </a:ext>
            </a:extLst>
          </p:cNvPr>
          <p:cNvSpPr txBox="1"/>
          <p:nvPr/>
        </p:nvSpPr>
        <p:spPr>
          <a:xfrm>
            <a:off x="5447935" y="25240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629A8-2813-754B-D9F0-C5B034400316}"/>
              </a:ext>
            </a:extLst>
          </p:cNvPr>
          <p:cNvSpPr txBox="1"/>
          <p:nvPr/>
        </p:nvSpPr>
        <p:spPr>
          <a:xfrm>
            <a:off x="4188379" y="240613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5D9F45-C06A-E049-9A53-740A6433FAAE}"/>
              </a:ext>
            </a:extLst>
          </p:cNvPr>
          <p:cNvSpPr txBox="1"/>
          <p:nvPr/>
        </p:nvSpPr>
        <p:spPr>
          <a:xfrm>
            <a:off x="4468294" y="325673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7226CB-A6AC-793C-341C-887C564709DC}"/>
              </a:ext>
            </a:extLst>
          </p:cNvPr>
          <p:cNvCxnSpPr>
            <a:cxnSpLocks/>
          </p:cNvCxnSpPr>
          <p:nvPr/>
        </p:nvCxnSpPr>
        <p:spPr>
          <a:xfrm>
            <a:off x="2266326" y="2610440"/>
            <a:ext cx="1054786" cy="19612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496354-B8F6-318A-46CE-9A0518591200}"/>
              </a:ext>
            </a:extLst>
          </p:cNvPr>
          <p:cNvSpPr txBox="1"/>
          <p:nvPr/>
        </p:nvSpPr>
        <p:spPr>
          <a:xfrm>
            <a:off x="2399663" y="32217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A33BAC-39BC-F076-85CA-06E256E6184C}"/>
              </a:ext>
            </a:extLst>
          </p:cNvPr>
          <p:cNvSpPr txBox="1"/>
          <p:nvPr/>
        </p:nvSpPr>
        <p:spPr>
          <a:xfrm>
            <a:off x="5662768" y="115027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1822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06F8-1CB2-929D-DDD7-F2DB6DB8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F6A94-3871-97F9-5B45-6CC75B148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8D4-009C-AE78-A2AD-3C670EF27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77A95-B2D7-6A8B-BA98-F3D591E684DA}"/>
              </a:ext>
            </a:extLst>
          </p:cNvPr>
          <p:cNvSpPr txBox="1"/>
          <p:nvPr/>
        </p:nvSpPr>
        <p:spPr>
          <a:xfrm>
            <a:off x="647700" y="153418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Find the seven of diamonds</a:t>
            </a:r>
          </a:p>
        </p:txBody>
      </p:sp>
      <p:pic>
        <p:nvPicPr>
          <p:cNvPr id="10" name="Picture 9" descr="A deck of playing cards&#10;&#10;Description automatically generated">
            <a:extLst>
              <a:ext uri="{FF2B5EF4-FFF2-40B4-BE49-F238E27FC236}">
                <a16:creationId xmlns:a16="http://schemas.microsoft.com/office/drawing/2014/main" id="{37960FB6-314A-3FE7-2047-F423DB218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74" y="2514600"/>
            <a:ext cx="3488051" cy="25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3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6663-1B10-E6CE-6451-CB5D941BE1E8}"/>
              </a:ext>
            </a:extLst>
          </p:cNvPr>
          <p:cNvSpPr txBox="1"/>
          <p:nvPr/>
        </p:nvSpPr>
        <p:spPr>
          <a:xfrm>
            <a:off x="647700" y="15240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What will happen when I call this method?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37EFB-11FB-6DD9-B73E-64894325C6FC}"/>
              </a:ext>
            </a:extLst>
          </p:cNvPr>
          <p:cNvSpPr txBox="1"/>
          <p:nvPr/>
        </p:nvSpPr>
        <p:spPr>
          <a:xfrm>
            <a:off x="1638300" y="2644170"/>
            <a:ext cx="5867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"Oh no!"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5E633-8AB6-3CCA-24BA-0D4E49E5CCEE}"/>
              </a:ext>
            </a:extLst>
          </p:cNvPr>
          <p:cNvSpPr txBox="1"/>
          <p:nvPr/>
        </p:nvSpPr>
        <p:spPr>
          <a:xfrm>
            <a:off x="647700" y="4976827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How do we fix this?</a:t>
            </a:r>
          </a:p>
        </p:txBody>
      </p:sp>
    </p:spTree>
    <p:extLst>
      <p:ext uri="{BB962C8B-B14F-4D97-AF65-F5344CB8AC3E}">
        <p14:creationId xmlns:p14="http://schemas.microsoft.com/office/powerpoint/2010/main" val="117597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177A9B-585E-0047-D434-008DC1D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37EFB-11FB-6DD9-B73E-64894325C6FC}"/>
              </a:ext>
            </a:extLst>
          </p:cNvPr>
          <p:cNvSpPr txBox="1"/>
          <p:nvPr/>
        </p:nvSpPr>
        <p:spPr>
          <a:xfrm>
            <a:off x="647700" y="2243078"/>
            <a:ext cx="7848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// Base case:  no more than 100 times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"Ok, 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thats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enough."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"Called 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"times"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199AB-504E-577D-F019-4DBDA21DA066}"/>
              </a:ext>
            </a:extLst>
          </p:cNvPr>
          <p:cNvSpPr txBox="1"/>
          <p:nvPr/>
        </p:nvSpPr>
        <p:spPr>
          <a:xfrm>
            <a:off x="5562600" y="126239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No recursive call!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2D735-C1F2-4546-6AD4-FD8F23781A3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943600" y="1785610"/>
            <a:ext cx="1162050" cy="110999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156933-0759-CEC5-D7C4-6310421116DC}"/>
              </a:ext>
            </a:extLst>
          </p:cNvPr>
          <p:cNvSpPr txBox="1"/>
          <p:nvPr/>
        </p:nvSpPr>
        <p:spPr>
          <a:xfrm>
            <a:off x="5314950" y="519178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Recursive call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53E493-A51C-7616-3B48-044EFE3D8F6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581400" y="4419600"/>
            <a:ext cx="3276600" cy="772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9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6663-1B10-E6CE-6451-CB5D941BE1E8}"/>
              </a:ext>
            </a:extLst>
          </p:cNvPr>
          <p:cNvSpPr txBox="1"/>
          <p:nvPr/>
        </p:nvSpPr>
        <p:spPr>
          <a:xfrm>
            <a:off x="647700" y="5334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 this useful?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5E633-8AB6-3CCA-24BA-0D4E49E5CCEE}"/>
              </a:ext>
            </a:extLst>
          </p:cNvPr>
          <p:cNvSpPr txBox="1"/>
          <p:nvPr/>
        </p:nvSpPr>
        <p:spPr>
          <a:xfrm>
            <a:off x="647700" y="1524000"/>
            <a:ext cx="78486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Write a method to reverse a string.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latin typeface="Speak Pro" panose="020B0504020101020102" pitchFamily="34" charset="0"/>
              </a:rPr>
              <a:t>String:  university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37585C9-8991-A83B-0001-72DBB8BD9F7E}"/>
              </a:ext>
            </a:extLst>
          </p:cNvPr>
          <p:cNvSpPr/>
          <p:nvPr/>
        </p:nvSpPr>
        <p:spPr>
          <a:xfrm rot="16200000">
            <a:off x="5067300" y="2339861"/>
            <a:ext cx="457200" cy="12954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8EBF7-F7F9-D11E-CB5E-E0BFE515D79B}"/>
              </a:ext>
            </a:extLst>
          </p:cNvPr>
          <p:cNvSpPr txBox="1"/>
          <p:nvPr/>
        </p:nvSpPr>
        <p:spPr>
          <a:xfrm>
            <a:off x="647700" y="32004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latin typeface="+mn-lt"/>
              </a:rPr>
              <a:t>1)  Reverse this part: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AF3A1-E404-E9D3-9755-922583C71DE5}"/>
              </a:ext>
            </a:extLst>
          </p:cNvPr>
          <p:cNvSpPr txBox="1"/>
          <p:nvPr/>
        </p:nvSpPr>
        <p:spPr>
          <a:xfrm>
            <a:off x="4568371" y="3200400"/>
            <a:ext cx="16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Speak Pro" panose="020B0504020101020102" pitchFamily="34" charset="0"/>
              </a:rPr>
              <a:t>niversity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C49AF-A3E1-6945-61E4-0855EBACCC60}"/>
              </a:ext>
            </a:extLst>
          </p:cNvPr>
          <p:cNvSpPr txBox="1"/>
          <p:nvPr/>
        </p:nvSpPr>
        <p:spPr>
          <a:xfrm>
            <a:off x="4568371" y="4193487"/>
            <a:ext cx="16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Speak Pro" panose="020B0504020101020102" pitchFamily="34" charset="0"/>
              </a:rPr>
              <a:t>ytisrevin</a:t>
            </a:r>
            <a:endParaRPr lang="en-US" sz="32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F80DF32-2B9D-8EC5-3043-E6C88E45D86F}"/>
              </a:ext>
            </a:extLst>
          </p:cNvPr>
          <p:cNvSpPr/>
          <p:nvPr/>
        </p:nvSpPr>
        <p:spPr>
          <a:xfrm>
            <a:off x="5156199" y="3777918"/>
            <a:ext cx="304800" cy="56901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0ADB4-45D6-2071-5D98-D7C4F57792EE}"/>
              </a:ext>
            </a:extLst>
          </p:cNvPr>
          <p:cNvSpPr txBox="1"/>
          <p:nvPr/>
        </p:nvSpPr>
        <p:spPr>
          <a:xfrm>
            <a:off x="647700" y="4894186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latin typeface="+mn-lt"/>
              </a:rPr>
              <a:t>2)  Add the first character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2DAC0-8339-E423-EDAF-C4AA40A03160}"/>
              </a:ext>
            </a:extLst>
          </p:cNvPr>
          <p:cNvSpPr txBox="1"/>
          <p:nvPr/>
        </p:nvSpPr>
        <p:spPr>
          <a:xfrm>
            <a:off x="5874656" y="4193487"/>
            <a:ext cx="373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peak Pro" panose="020B0504020101020102" pitchFamily="34" charset="0"/>
              </a:rPr>
              <a:t>u</a:t>
            </a:r>
            <a:endParaRPr lang="en-US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09443-E900-4261-4FC6-4492526ACEE5}"/>
              </a:ext>
            </a:extLst>
          </p:cNvPr>
          <p:cNvCxnSpPr>
            <a:cxnSpLocks/>
          </p:cNvCxnSpPr>
          <p:nvPr/>
        </p:nvCxnSpPr>
        <p:spPr>
          <a:xfrm>
            <a:off x="4637314" y="2706914"/>
            <a:ext cx="1382486" cy="1640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96042-54BC-4303-3CE9-7DD7065A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4A6C8C-00BE-2989-255F-22629E68E9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18669-9A76-33C8-B691-762729F53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057A-0C30-1D1C-D11D-163EC1A302FC}"/>
              </a:ext>
            </a:extLst>
          </p:cNvPr>
          <p:cNvSpPr txBox="1"/>
          <p:nvPr/>
        </p:nvSpPr>
        <p:spPr>
          <a:xfrm>
            <a:off x="379141" y="1246287"/>
            <a:ext cx="6936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ABA5D-6153-EAD5-F5E7-DF7C2B3EC9BB}"/>
              </a:ext>
            </a:extLst>
          </p:cNvPr>
          <p:cNvSpPr txBox="1"/>
          <p:nvPr/>
        </p:nvSpPr>
        <p:spPr>
          <a:xfrm>
            <a:off x="647700" y="4743271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dirty="0">
                <a:latin typeface="+mn-lt"/>
              </a:rPr>
              <a:t>Can it really be that easy?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What’s missing?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E6497-D890-C04A-6E8B-5F4242DAAACF}"/>
              </a:ext>
            </a:extLst>
          </p:cNvPr>
          <p:cNvSpPr txBox="1"/>
          <p:nvPr/>
        </p:nvSpPr>
        <p:spPr>
          <a:xfrm>
            <a:off x="457200" y="1752600"/>
            <a:ext cx="640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7E758-D655-93AB-1874-A3F104664E58}"/>
              </a:ext>
            </a:extLst>
          </p:cNvPr>
          <p:cNvSpPr txBox="1"/>
          <p:nvPr/>
        </p:nvSpPr>
        <p:spPr>
          <a:xfrm>
            <a:off x="379141" y="1764169"/>
            <a:ext cx="4651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Base case: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8164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1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7509</TotalTime>
  <Words>1363</Words>
  <Application>Microsoft Office PowerPoint</Application>
  <PresentationFormat>On-screen Show (4:3)</PresentationFormat>
  <Paragraphs>271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Narrow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Solving Problems Divide and Conquer with Recursion</vt:lpstr>
      <vt:lpstr>PowerPoint Presentation</vt:lpstr>
      <vt:lpstr>PowerPoint Presentation</vt:lpstr>
      <vt:lpstr>Example:  Traveling Salesman</vt:lpstr>
      <vt:lpstr>Example: Search</vt:lpstr>
      <vt:lpstr>PowerPoint Presentation</vt:lpstr>
      <vt:lpstr>The Base Case</vt:lpstr>
      <vt:lpstr>PowerPoint Presentation</vt:lpstr>
      <vt:lpstr>Reverse Algorithm</vt:lpstr>
      <vt:lpstr>Designing Recursive Algorithms</vt:lpstr>
      <vt:lpstr>How can this work?</vt:lpstr>
      <vt:lpstr>Recursive examples</vt:lpstr>
      <vt:lpstr>Recursion examples</vt:lpstr>
      <vt:lpstr>A few other examples</vt:lpstr>
      <vt:lpstr>One variable or many</vt:lpstr>
      <vt:lpstr>The Stack and The Heap</vt:lpstr>
      <vt:lpstr>Stack Frames</vt:lpstr>
      <vt:lpstr>Stack Frames in Action</vt:lpstr>
      <vt:lpstr>Which variables are on the stack?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Michael Raymer</cp:lastModifiedBy>
  <cp:revision>72</cp:revision>
  <dcterms:created xsi:type="dcterms:W3CDTF">2001-03-21T19:58:05Z</dcterms:created>
  <dcterms:modified xsi:type="dcterms:W3CDTF">2024-05-21T18:36:01Z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