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0000FF"/>
    <a:srgbClr val="E5E5E5"/>
    <a:srgbClr val="003399"/>
    <a:srgbClr val="56AC8C"/>
    <a:srgbClr val="996600"/>
    <a:srgbClr val="0099CC"/>
    <a:srgbClr val="006600"/>
    <a:srgbClr val="336600"/>
    <a:srgbClr val="94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6B189-FE5A-4760-BFC2-D2C453D60496}" v="350" dt="2024-05-27T20:09:16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>
        <p:scale>
          <a:sx n="100" d="100"/>
          <a:sy n="100" d="100"/>
        </p:scale>
        <p:origin x="1373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30DA1E6F-889D-4C7D-82E7-FB8C8AF3EC96}"/>
    <pc:docChg chg="undo custSel addSld delSld modSld">
      <pc:chgData name="Raymer, Michael L." userId="96c2fb1d-e79c-4ca3-9876-783e98fdd04a" providerId="ADAL" clId="{30DA1E6F-889D-4C7D-82E7-FB8C8AF3EC96}" dt="2024-05-22T18:04:45.192" v="3969" actId="20577"/>
      <pc:docMkLst>
        <pc:docMk/>
      </pc:docMkLst>
      <pc:sldChg chg="addSp delSp modSp mod">
        <pc:chgData name="Raymer, Michael L." userId="96c2fb1d-e79c-4ca3-9876-783e98fdd04a" providerId="ADAL" clId="{30DA1E6F-889D-4C7D-82E7-FB8C8AF3EC96}" dt="2024-05-22T14:01:31.019" v="99" actId="1076"/>
        <pc:sldMkLst>
          <pc:docMk/>
          <pc:sldMk cId="0" sldId="256"/>
        </pc:sldMkLst>
        <pc:spChg chg="mod">
          <ac:chgData name="Raymer, Michael L." userId="96c2fb1d-e79c-4ca3-9876-783e98fdd04a" providerId="ADAL" clId="{30DA1E6F-889D-4C7D-82E7-FB8C8AF3EC96}" dt="2024-05-22T13:58:42.548" v="87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30DA1E6F-889D-4C7D-82E7-FB8C8AF3EC96}" dt="2024-05-22T13:59:05.626" v="88" actId="478"/>
          <ac:picMkLst>
            <pc:docMk/>
            <pc:sldMk cId="0" sldId="256"/>
            <ac:picMk id="4" creationId="{8A75FE5D-582D-3457-0B47-DF9C66292CF9}"/>
          </ac:picMkLst>
        </pc:picChg>
        <pc:picChg chg="add del mod">
          <ac:chgData name="Raymer, Michael L." userId="96c2fb1d-e79c-4ca3-9876-783e98fdd04a" providerId="ADAL" clId="{30DA1E6F-889D-4C7D-82E7-FB8C8AF3EC96}" dt="2024-05-22T14:01:06.875" v="96" actId="478"/>
          <ac:picMkLst>
            <pc:docMk/>
            <pc:sldMk cId="0" sldId="256"/>
            <ac:picMk id="5" creationId="{F469B927-8DC3-3247-66EE-9B50E8538CF1}"/>
          </ac:picMkLst>
        </pc:picChg>
        <pc:picChg chg="add mod">
          <ac:chgData name="Raymer, Michael L." userId="96c2fb1d-e79c-4ca3-9876-783e98fdd04a" providerId="ADAL" clId="{30DA1E6F-889D-4C7D-82E7-FB8C8AF3EC96}" dt="2024-05-22T14:00:41.425" v="94" actId="1076"/>
          <ac:picMkLst>
            <pc:docMk/>
            <pc:sldMk cId="0" sldId="256"/>
            <ac:picMk id="7" creationId="{86257FD2-B254-49C8-717C-5EEC90141F38}"/>
          </ac:picMkLst>
        </pc:picChg>
        <pc:picChg chg="add mod">
          <ac:chgData name="Raymer, Michael L." userId="96c2fb1d-e79c-4ca3-9876-783e98fdd04a" providerId="ADAL" clId="{30DA1E6F-889D-4C7D-82E7-FB8C8AF3EC96}" dt="2024-05-22T14:01:31.019" v="99" actId="1076"/>
          <ac:picMkLst>
            <pc:docMk/>
            <pc:sldMk cId="0" sldId="256"/>
            <ac:picMk id="9" creationId="{D08192E0-1CEA-6B30-7BA4-2AFF5069A0D6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1263065990" sldId="257"/>
        </pc:sldMkLst>
      </pc:sldChg>
      <pc:sldChg chg="addSp modSp new mod modAnim">
        <pc:chgData name="Raymer, Michael L." userId="96c2fb1d-e79c-4ca3-9876-783e98fdd04a" providerId="ADAL" clId="{30DA1E6F-889D-4C7D-82E7-FB8C8AF3EC96}" dt="2024-05-22T14:05:55.453" v="261" actId="1076"/>
        <pc:sldMkLst>
          <pc:docMk/>
          <pc:sldMk cId="1911397353" sldId="257"/>
        </pc:sldMkLst>
        <pc:spChg chg="mod">
          <ac:chgData name="Raymer, Michael L." userId="96c2fb1d-e79c-4ca3-9876-783e98fdd04a" providerId="ADAL" clId="{30DA1E6F-889D-4C7D-82E7-FB8C8AF3EC96}" dt="2024-05-22T14:02:08.707" v="156" actId="20577"/>
          <ac:spMkLst>
            <pc:docMk/>
            <pc:sldMk cId="1911397353" sldId="257"/>
            <ac:spMk id="2" creationId="{8D8712FA-99A3-3AA3-6989-AA707DFF44EB}"/>
          </ac:spMkLst>
        </pc:spChg>
        <pc:spChg chg="mod">
          <ac:chgData name="Raymer, Michael L." userId="96c2fb1d-e79c-4ca3-9876-783e98fdd04a" providerId="ADAL" clId="{30DA1E6F-889D-4C7D-82E7-FB8C8AF3EC96}" dt="2024-05-22T14:03:34.642" v="230" actId="14100"/>
          <ac:spMkLst>
            <pc:docMk/>
            <pc:sldMk cId="1911397353" sldId="257"/>
            <ac:spMk id="3" creationId="{94CD1316-03CE-06B6-707B-31334DA3B19A}"/>
          </ac:spMkLst>
        </pc:spChg>
        <pc:spChg chg="add mod">
          <ac:chgData name="Raymer, Michael L." userId="96c2fb1d-e79c-4ca3-9876-783e98fdd04a" providerId="ADAL" clId="{30DA1E6F-889D-4C7D-82E7-FB8C8AF3EC96}" dt="2024-05-22T14:05:02.291" v="236" actId="14100"/>
          <ac:spMkLst>
            <pc:docMk/>
            <pc:sldMk cId="1911397353" sldId="257"/>
            <ac:spMk id="6" creationId="{05DEF30E-2CDB-E4B3-565D-A5DE0C8A5581}"/>
          </ac:spMkLst>
        </pc:spChg>
        <pc:spChg chg="add mod">
          <ac:chgData name="Raymer, Michael L." userId="96c2fb1d-e79c-4ca3-9876-783e98fdd04a" providerId="ADAL" clId="{30DA1E6F-889D-4C7D-82E7-FB8C8AF3EC96}" dt="2024-05-22T14:05:55.453" v="261" actId="1076"/>
          <ac:spMkLst>
            <pc:docMk/>
            <pc:sldMk cId="1911397353" sldId="257"/>
            <ac:spMk id="8" creationId="{C6A4AF86-FE0E-2098-C01F-BBF18213F4EE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1797505963" sldId="258"/>
        </pc:sldMkLst>
      </pc:sldChg>
      <pc:sldChg chg="addSp delSp modSp new mod modClrScheme chgLayout">
        <pc:chgData name="Raymer, Michael L." userId="96c2fb1d-e79c-4ca3-9876-783e98fdd04a" providerId="ADAL" clId="{30DA1E6F-889D-4C7D-82E7-FB8C8AF3EC96}" dt="2024-05-22T18:04:45.192" v="3969" actId="20577"/>
        <pc:sldMkLst>
          <pc:docMk/>
          <pc:sldMk cId="2023552455" sldId="258"/>
        </pc:sldMkLst>
        <pc:spChg chg="del mod ord">
          <ac:chgData name="Raymer, Michael L." userId="96c2fb1d-e79c-4ca3-9876-783e98fdd04a" providerId="ADAL" clId="{30DA1E6F-889D-4C7D-82E7-FB8C8AF3EC96}" dt="2024-05-22T14:06:43.832" v="343" actId="478"/>
          <ac:spMkLst>
            <pc:docMk/>
            <pc:sldMk cId="2023552455" sldId="258"/>
            <ac:spMk id="2" creationId="{72C0BB35-F9C9-597A-3FDC-C42A1ACB81FA}"/>
          </ac:spMkLst>
        </pc:spChg>
        <pc:spChg chg="del mod">
          <ac:chgData name="Raymer, Michael L." userId="96c2fb1d-e79c-4ca3-9876-783e98fdd04a" providerId="ADAL" clId="{30DA1E6F-889D-4C7D-82E7-FB8C8AF3EC96}" dt="2024-05-22T14:06:30.547" v="340" actId="478"/>
          <ac:spMkLst>
            <pc:docMk/>
            <pc:sldMk cId="2023552455" sldId="258"/>
            <ac:spMk id="3" creationId="{F48C6EFB-49B8-3BC1-A90E-F626C687D932}"/>
          </ac:spMkLst>
        </pc:spChg>
        <pc:spChg chg="mod ord">
          <ac:chgData name="Raymer, Michael L." userId="96c2fb1d-e79c-4ca3-9876-783e98fdd04a" providerId="ADAL" clId="{30DA1E6F-889D-4C7D-82E7-FB8C8AF3EC96}" dt="2024-05-22T14:07:52.598" v="393" actId="700"/>
          <ac:spMkLst>
            <pc:docMk/>
            <pc:sldMk cId="2023552455" sldId="258"/>
            <ac:spMk id="4" creationId="{379C56C9-C491-2D14-1856-AC92B2F972A5}"/>
          </ac:spMkLst>
        </pc:spChg>
        <pc:spChg chg="mod ord">
          <ac:chgData name="Raymer, Michael L." userId="96c2fb1d-e79c-4ca3-9876-783e98fdd04a" providerId="ADAL" clId="{30DA1E6F-889D-4C7D-82E7-FB8C8AF3EC96}" dt="2024-05-22T14:07:52.598" v="393" actId="700"/>
          <ac:spMkLst>
            <pc:docMk/>
            <pc:sldMk cId="2023552455" sldId="258"/>
            <ac:spMk id="5" creationId="{C9F1BA07-D835-F4C6-6AE5-79DF158D4DB3}"/>
          </ac:spMkLst>
        </pc:spChg>
        <pc:spChg chg="add del mod">
          <ac:chgData name="Raymer, Michael L." userId="96c2fb1d-e79c-4ca3-9876-783e98fdd04a" providerId="ADAL" clId="{30DA1E6F-889D-4C7D-82E7-FB8C8AF3EC96}" dt="2024-05-22T14:06:35.256" v="341" actId="478"/>
          <ac:spMkLst>
            <pc:docMk/>
            <pc:sldMk cId="2023552455" sldId="258"/>
            <ac:spMk id="6" creationId="{FB91D495-14DB-19E9-CEC5-9725AE8E62A6}"/>
          </ac:spMkLst>
        </pc:spChg>
        <pc:spChg chg="add mod">
          <ac:chgData name="Raymer, Michael L." userId="96c2fb1d-e79c-4ca3-9876-783e98fdd04a" providerId="ADAL" clId="{30DA1E6F-889D-4C7D-82E7-FB8C8AF3EC96}" dt="2024-05-22T14:08:00.702" v="408" actId="1076"/>
          <ac:spMkLst>
            <pc:docMk/>
            <pc:sldMk cId="2023552455" sldId="258"/>
            <ac:spMk id="7" creationId="{7549D4F8-D6E0-9270-7800-817BA8A42ED5}"/>
          </ac:spMkLst>
        </pc:spChg>
        <pc:spChg chg="add mod ord">
          <ac:chgData name="Raymer, Michael L." userId="96c2fb1d-e79c-4ca3-9876-783e98fdd04a" providerId="ADAL" clId="{30DA1E6F-889D-4C7D-82E7-FB8C8AF3EC96}" dt="2024-05-22T18:04:45.192" v="3969" actId="20577"/>
          <ac:spMkLst>
            <pc:docMk/>
            <pc:sldMk cId="2023552455" sldId="258"/>
            <ac:spMk id="8" creationId="{F47F1963-03D1-D99F-E305-CDDA372F1B7B}"/>
          </ac:spMkLst>
        </pc:spChg>
        <pc:spChg chg="add mod">
          <ac:chgData name="Raymer, Michael L." userId="96c2fb1d-e79c-4ca3-9876-783e98fdd04a" providerId="ADAL" clId="{30DA1E6F-889D-4C7D-82E7-FB8C8AF3EC96}" dt="2024-05-22T14:08:17.408" v="490" actId="20577"/>
          <ac:spMkLst>
            <pc:docMk/>
            <pc:sldMk cId="2023552455" sldId="258"/>
            <ac:spMk id="9" creationId="{D5184DC7-B702-8F1C-10AE-367EF313ED7F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880713392" sldId="259"/>
        </pc:sldMkLst>
      </pc:sldChg>
      <pc:sldChg chg="addSp modSp new mod modClrScheme chgLayout modNotesTx">
        <pc:chgData name="Raymer, Michael L." userId="96c2fb1d-e79c-4ca3-9876-783e98fdd04a" providerId="ADAL" clId="{30DA1E6F-889D-4C7D-82E7-FB8C8AF3EC96}" dt="2024-05-22T14:12:04.726" v="998" actId="20577"/>
        <pc:sldMkLst>
          <pc:docMk/>
          <pc:sldMk cId="3595917131" sldId="259"/>
        </pc:sldMkLst>
        <pc:spChg chg="mod ord">
          <ac:chgData name="Raymer, Michael L." userId="96c2fb1d-e79c-4ca3-9876-783e98fdd04a" providerId="ADAL" clId="{30DA1E6F-889D-4C7D-82E7-FB8C8AF3EC96}" dt="2024-05-22T14:09:40.520" v="641" actId="20577"/>
          <ac:spMkLst>
            <pc:docMk/>
            <pc:sldMk cId="3595917131" sldId="259"/>
            <ac:spMk id="2" creationId="{AD090BE3-A489-040B-5348-AFFE0FF337E3}"/>
          </ac:spMkLst>
        </pc:spChg>
        <pc:spChg chg="mod ord">
          <ac:chgData name="Raymer, Michael L." userId="96c2fb1d-e79c-4ca3-9876-783e98fdd04a" providerId="ADAL" clId="{30DA1E6F-889D-4C7D-82E7-FB8C8AF3EC96}" dt="2024-05-22T14:08:38.862" v="500" actId="700"/>
          <ac:spMkLst>
            <pc:docMk/>
            <pc:sldMk cId="3595917131" sldId="259"/>
            <ac:spMk id="3" creationId="{BA54EE9E-A982-5A73-B410-DE24FF2B0634}"/>
          </ac:spMkLst>
        </pc:spChg>
        <pc:spChg chg="mod ord">
          <ac:chgData name="Raymer, Michael L." userId="96c2fb1d-e79c-4ca3-9876-783e98fdd04a" providerId="ADAL" clId="{30DA1E6F-889D-4C7D-82E7-FB8C8AF3EC96}" dt="2024-05-22T14:08:38.862" v="500" actId="700"/>
          <ac:spMkLst>
            <pc:docMk/>
            <pc:sldMk cId="3595917131" sldId="259"/>
            <ac:spMk id="4" creationId="{96740A1A-D930-F772-13B2-45FC13B5D2A9}"/>
          </ac:spMkLst>
        </pc:spChg>
        <pc:spChg chg="add mod ord">
          <ac:chgData name="Raymer, Michael L." userId="96c2fb1d-e79c-4ca3-9876-783e98fdd04a" providerId="ADAL" clId="{30DA1E6F-889D-4C7D-82E7-FB8C8AF3EC96}" dt="2024-05-22T14:11:11.259" v="911" actId="14100"/>
          <ac:spMkLst>
            <pc:docMk/>
            <pc:sldMk cId="3595917131" sldId="259"/>
            <ac:spMk id="5" creationId="{16AC1A89-5D04-7540-24D8-61462154E3F6}"/>
          </ac:spMkLst>
        </pc:spChg>
      </pc:sldChg>
      <pc:sldChg chg="modSp new mod">
        <pc:chgData name="Raymer, Michael L." userId="96c2fb1d-e79c-4ca3-9876-783e98fdd04a" providerId="ADAL" clId="{30DA1E6F-889D-4C7D-82E7-FB8C8AF3EC96}" dt="2024-05-22T14:16:04.793" v="1416" actId="115"/>
        <pc:sldMkLst>
          <pc:docMk/>
          <pc:sldMk cId="929669278" sldId="260"/>
        </pc:sldMkLst>
        <pc:spChg chg="mod">
          <ac:chgData name="Raymer, Michael L." userId="96c2fb1d-e79c-4ca3-9876-783e98fdd04a" providerId="ADAL" clId="{30DA1E6F-889D-4C7D-82E7-FB8C8AF3EC96}" dt="2024-05-22T14:12:28.356" v="1009" actId="20577"/>
          <ac:spMkLst>
            <pc:docMk/>
            <pc:sldMk cId="929669278" sldId="260"/>
            <ac:spMk id="2" creationId="{E3D25362-F5A7-7F77-6800-7A9505FE9190}"/>
          </ac:spMkLst>
        </pc:spChg>
        <pc:spChg chg="mod">
          <ac:chgData name="Raymer, Michael L." userId="96c2fb1d-e79c-4ca3-9876-783e98fdd04a" providerId="ADAL" clId="{30DA1E6F-889D-4C7D-82E7-FB8C8AF3EC96}" dt="2024-05-22T14:16:04.793" v="1416" actId="115"/>
          <ac:spMkLst>
            <pc:docMk/>
            <pc:sldMk cId="929669278" sldId="260"/>
            <ac:spMk id="3" creationId="{FCAC9E34-3AB9-E64F-3DD3-A58F64896BD7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1277705354" sldId="260"/>
        </pc:sldMkLst>
      </pc:sldChg>
      <pc:sldChg chg="addSp delSp modSp new mod">
        <pc:chgData name="Raymer, Michael L." userId="96c2fb1d-e79c-4ca3-9876-783e98fdd04a" providerId="ADAL" clId="{30DA1E6F-889D-4C7D-82E7-FB8C8AF3EC96}" dt="2024-05-22T15:53:06.393" v="1591" actId="14100"/>
        <pc:sldMkLst>
          <pc:docMk/>
          <pc:sldMk cId="1802508938" sldId="261"/>
        </pc:sldMkLst>
        <pc:spChg chg="mod">
          <ac:chgData name="Raymer, Michael L." userId="96c2fb1d-e79c-4ca3-9876-783e98fdd04a" providerId="ADAL" clId="{30DA1E6F-889D-4C7D-82E7-FB8C8AF3EC96}" dt="2024-05-22T14:20:29.723" v="1472" actId="20577"/>
          <ac:spMkLst>
            <pc:docMk/>
            <pc:sldMk cId="1802508938" sldId="261"/>
            <ac:spMk id="2" creationId="{70D7C39F-65C6-3759-A054-9152A0BED234}"/>
          </ac:spMkLst>
        </pc:spChg>
        <pc:spChg chg="del">
          <ac:chgData name="Raymer, Michael L." userId="96c2fb1d-e79c-4ca3-9876-783e98fdd04a" providerId="ADAL" clId="{30DA1E6F-889D-4C7D-82E7-FB8C8AF3EC96}" dt="2024-05-22T14:20:32.981" v="1473" actId="478"/>
          <ac:spMkLst>
            <pc:docMk/>
            <pc:sldMk cId="1802508938" sldId="261"/>
            <ac:spMk id="3" creationId="{12382354-6137-3AF4-69F3-D1AD87277325}"/>
          </ac:spMkLst>
        </pc:spChg>
        <pc:spChg chg="add mod">
          <ac:chgData name="Raymer, Michael L." userId="96c2fb1d-e79c-4ca3-9876-783e98fdd04a" providerId="ADAL" clId="{30DA1E6F-889D-4C7D-82E7-FB8C8AF3EC96}" dt="2024-05-22T15:52:56.305" v="1589" actId="14100"/>
          <ac:spMkLst>
            <pc:docMk/>
            <pc:sldMk cId="1802508938" sldId="261"/>
            <ac:spMk id="42" creationId="{470C185E-0EF4-37D7-B49D-DBE75C6E10AB}"/>
          </ac:spMkLst>
        </pc:spChg>
        <pc:spChg chg="add mod">
          <ac:chgData name="Raymer, Michael L." userId="96c2fb1d-e79c-4ca3-9876-783e98fdd04a" providerId="ADAL" clId="{30DA1E6F-889D-4C7D-82E7-FB8C8AF3EC96}" dt="2024-05-22T15:53:06.393" v="1591" actId="14100"/>
          <ac:spMkLst>
            <pc:docMk/>
            <pc:sldMk cId="1802508938" sldId="261"/>
            <ac:spMk id="43" creationId="{3D58B9FF-FF91-0DFE-616F-7D9D6F51F100}"/>
          </ac:spMkLst>
        </pc:spChg>
        <pc:picChg chg="add del mod">
          <ac:chgData name="Raymer, Michael L." userId="96c2fb1d-e79c-4ca3-9876-783e98fdd04a" providerId="ADAL" clId="{30DA1E6F-889D-4C7D-82E7-FB8C8AF3EC96}" dt="2024-05-22T14:21:15.883" v="1478" actId="478"/>
          <ac:picMkLst>
            <pc:docMk/>
            <pc:sldMk cId="1802508938" sldId="261"/>
            <ac:picMk id="7" creationId="{65E7530F-E168-84E8-3DB5-B677E81CB962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9" creationId="{7F06F264-DF06-EC27-D596-62B0F8868FFC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1" creationId="{FD8B2E78-8C7C-787D-2BB6-17CBB7F0A5AA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2" creationId="{90A8AE18-646A-A4E6-3AC9-66A033204795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3" creationId="{5959750D-7D17-2F04-532B-C6CBF094DD4D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4" creationId="{73E32630-AD23-7D2B-5781-06504524BAD4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5" creationId="{0F012036-D876-FA9C-F5ED-80ED21EB6610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6" creationId="{086EF3B8-ED08-5B0F-B80E-1DD203B4D85D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7" creationId="{86B83473-F5CF-2692-A4C7-7EFD74CBFBBC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8" creationId="{AAA1F29C-2DD6-7203-8DFB-C6C65CE68A30}"/>
          </ac:picMkLst>
        </pc:picChg>
        <pc:picChg chg="add mod">
          <ac:chgData name="Raymer, Michael L." userId="96c2fb1d-e79c-4ca3-9876-783e98fdd04a" providerId="ADAL" clId="{30DA1E6F-889D-4C7D-82E7-FB8C8AF3EC96}" dt="2024-05-22T14:23:01.806" v="1503" actId="1076"/>
          <ac:picMkLst>
            <pc:docMk/>
            <pc:sldMk cId="1802508938" sldId="261"/>
            <ac:picMk id="19" creationId="{654B7901-6703-A5B2-1FBE-3F9778A0390F}"/>
          </ac:picMkLst>
        </pc:picChg>
        <pc:picChg chg="add mod">
          <ac:chgData name="Raymer, Michael L." userId="96c2fb1d-e79c-4ca3-9876-783e98fdd04a" providerId="ADAL" clId="{30DA1E6F-889D-4C7D-82E7-FB8C8AF3EC96}" dt="2024-05-22T14:22:20.751" v="1495" actId="571"/>
          <ac:picMkLst>
            <pc:docMk/>
            <pc:sldMk cId="1802508938" sldId="261"/>
            <ac:picMk id="20" creationId="{8E2BF3AC-318D-6841-C021-0D83388431AA}"/>
          </ac:picMkLst>
        </pc:picChg>
        <pc:picChg chg="add del mod">
          <ac:chgData name="Raymer, Michael L." userId="96c2fb1d-e79c-4ca3-9876-783e98fdd04a" providerId="ADAL" clId="{30DA1E6F-889D-4C7D-82E7-FB8C8AF3EC96}" dt="2024-05-22T14:22:32.525" v="1496" actId="478"/>
          <ac:picMkLst>
            <pc:docMk/>
            <pc:sldMk cId="1802508938" sldId="261"/>
            <ac:picMk id="21" creationId="{2E470E86-94CF-3724-46D4-DDDD7B8A23F0}"/>
          </ac:picMkLst>
        </pc:picChg>
        <pc:picChg chg="add del mod">
          <ac:chgData name="Raymer, Michael L." userId="96c2fb1d-e79c-4ca3-9876-783e98fdd04a" providerId="ADAL" clId="{30DA1E6F-889D-4C7D-82E7-FB8C8AF3EC96}" dt="2024-05-22T14:22:32.525" v="1496" actId="478"/>
          <ac:picMkLst>
            <pc:docMk/>
            <pc:sldMk cId="1802508938" sldId="261"/>
            <ac:picMk id="22" creationId="{0043DE4B-4756-4C7F-3549-B3C2AF7C996D}"/>
          </ac:picMkLst>
        </pc:picChg>
        <pc:picChg chg="add del mod">
          <ac:chgData name="Raymer, Michael L." userId="96c2fb1d-e79c-4ca3-9876-783e98fdd04a" providerId="ADAL" clId="{30DA1E6F-889D-4C7D-82E7-FB8C8AF3EC96}" dt="2024-05-22T14:22:32.525" v="1496" actId="478"/>
          <ac:picMkLst>
            <pc:docMk/>
            <pc:sldMk cId="1802508938" sldId="261"/>
            <ac:picMk id="23" creationId="{6BE31F72-AE6D-B4D0-4DCA-DAC74E193EEA}"/>
          </ac:picMkLst>
        </pc:picChg>
        <pc:picChg chg="add mod">
          <ac:chgData name="Raymer, Michael L." userId="96c2fb1d-e79c-4ca3-9876-783e98fdd04a" providerId="ADAL" clId="{30DA1E6F-889D-4C7D-82E7-FB8C8AF3EC96}" dt="2024-05-22T14:22:47.126" v="1502" actId="14100"/>
          <ac:picMkLst>
            <pc:docMk/>
            <pc:sldMk cId="1802508938" sldId="261"/>
            <ac:picMk id="24" creationId="{3ED54D8B-5074-3479-EA42-E465AF074869}"/>
          </ac:picMkLst>
        </pc:picChg>
        <pc:picChg chg="add del mod">
          <ac:chgData name="Raymer, Michael L." userId="96c2fb1d-e79c-4ca3-9876-783e98fdd04a" providerId="ADAL" clId="{30DA1E6F-889D-4C7D-82E7-FB8C8AF3EC96}" dt="2024-05-22T14:22:34.438" v="1497" actId="478"/>
          <ac:picMkLst>
            <pc:docMk/>
            <pc:sldMk cId="1802508938" sldId="261"/>
            <ac:picMk id="25" creationId="{48DB39DE-312F-2A12-59BB-B637D6AAFD5C}"/>
          </ac:picMkLst>
        </pc:picChg>
        <pc:picChg chg="add del mod">
          <ac:chgData name="Raymer, Michael L." userId="96c2fb1d-e79c-4ca3-9876-783e98fdd04a" providerId="ADAL" clId="{30DA1E6F-889D-4C7D-82E7-FB8C8AF3EC96}" dt="2024-05-22T14:22:34.438" v="1497" actId="478"/>
          <ac:picMkLst>
            <pc:docMk/>
            <pc:sldMk cId="1802508938" sldId="261"/>
            <ac:picMk id="26" creationId="{F2F33BD7-0CC2-171C-A816-A88BAD3EA3CC}"/>
          </ac:picMkLst>
        </pc:picChg>
        <pc:picChg chg="add del mod">
          <ac:chgData name="Raymer, Michael L." userId="96c2fb1d-e79c-4ca3-9876-783e98fdd04a" providerId="ADAL" clId="{30DA1E6F-889D-4C7D-82E7-FB8C8AF3EC96}" dt="2024-05-22T14:22:36.145" v="1498" actId="478"/>
          <ac:picMkLst>
            <pc:docMk/>
            <pc:sldMk cId="1802508938" sldId="261"/>
            <ac:picMk id="27" creationId="{84E31991-BCD7-DC65-D7D3-EA84871F7CD0}"/>
          </ac:picMkLst>
        </pc:picChg>
        <pc:picChg chg="add del mod">
          <ac:chgData name="Raymer, Michael L." userId="96c2fb1d-e79c-4ca3-9876-783e98fdd04a" providerId="ADAL" clId="{30DA1E6F-889D-4C7D-82E7-FB8C8AF3EC96}" dt="2024-05-22T14:22:32.525" v="1496" actId="478"/>
          <ac:picMkLst>
            <pc:docMk/>
            <pc:sldMk cId="1802508938" sldId="261"/>
            <ac:picMk id="28" creationId="{D4F730D5-F503-19F0-3C11-24DFB307D5C6}"/>
          </ac:picMkLst>
        </pc:picChg>
        <pc:picChg chg="add del mod">
          <ac:chgData name="Raymer, Michael L." userId="96c2fb1d-e79c-4ca3-9876-783e98fdd04a" providerId="ADAL" clId="{30DA1E6F-889D-4C7D-82E7-FB8C8AF3EC96}" dt="2024-05-22T14:22:32.525" v="1496" actId="478"/>
          <ac:picMkLst>
            <pc:docMk/>
            <pc:sldMk cId="1802508938" sldId="261"/>
            <ac:picMk id="29" creationId="{A0D91E6D-F7B8-1A1B-7281-93C602497004}"/>
          </ac:picMkLst>
        </pc:picChg>
        <pc:picChg chg="add del mod">
          <ac:chgData name="Raymer, Michael L." userId="96c2fb1d-e79c-4ca3-9876-783e98fdd04a" providerId="ADAL" clId="{30DA1E6F-889D-4C7D-82E7-FB8C8AF3EC96}" dt="2024-05-22T15:51:32.450" v="1522" actId="478"/>
          <ac:picMkLst>
            <pc:docMk/>
            <pc:sldMk cId="1802508938" sldId="261"/>
            <ac:picMk id="31" creationId="{10596956-A649-1027-92C3-9745B0B65089}"/>
          </ac:picMkLst>
        </pc:picChg>
        <pc:picChg chg="add del mod">
          <ac:chgData name="Raymer, Michael L." userId="96c2fb1d-e79c-4ca3-9876-783e98fdd04a" providerId="ADAL" clId="{30DA1E6F-889D-4C7D-82E7-FB8C8AF3EC96}" dt="2024-05-22T14:24:05.780" v="1508" actId="478"/>
          <ac:picMkLst>
            <pc:docMk/>
            <pc:sldMk cId="1802508938" sldId="261"/>
            <ac:picMk id="33" creationId="{F8AE12C7-A357-D14E-0F04-19D53B67971B}"/>
          </ac:picMkLst>
        </pc:picChg>
        <pc:picChg chg="add del mod">
          <ac:chgData name="Raymer, Michael L." userId="96c2fb1d-e79c-4ca3-9876-783e98fdd04a" providerId="ADAL" clId="{30DA1E6F-889D-4C7D-82E7-FB8C8AF3EC96}" dt="2024-05-22T14:25:25.410" v="1517" actId="478"/>
          <ac:picMkLst>
            <pc:docMk/>
            <pc:sldMk cId="1802508938" sldId="261"/>
            <ac:picMk id="35" creationId="{A83B8B1B-F493-A15B-71DD-0F9983E904EA}"/>
          </ac:picMkLst>
        </pc:picChg>
        <pc:picChg chg="add del mod">
          <ac:chgData name="Raymer, Michael L." userId="96c2fb1d-e79c-4ca3-9876-783e98fdd04a" providerId="ADAL" clId="{30DA1E6F-889D-4C7D-82E7-FB8C8AF3EC96}" dt="2024-05-22T15:51:32.917" v="1523" actId="478"/>
          <ac:picMkLst>
            <pc:docMk/>
            <pc:sldMk cId="1802508938" sldId="261"/>
            <ac:picMk id="37" creationId="{67FDD7B4-DC8C-C51E-ED44-52F10DB212CF}"/>
          </ac:picMkLst>
        </pc:picChg>
        <pc:picChg chg="add mod">
          <ac:chgData name="Raymer, Michael L." userId="96c2fb1d-e79c-4ca3-9876-783e98fdd04a" providerId="ADAL" clId="{30DA1E6F-889D-4C7D-82E7-FB8C8AF3EC96}" dt="2024-05-22T15:52:08.526" v="1535" actId="14100"/>
          <ac:picMkLst>
            <pc:docMk/>
            <pc:sldMk cId="1802508938" sldId="261"/>
            <ac:picMk id="39" creationId="{269956C9-9A20-55D0-DEDA-CB8AAB16B3C9}"/>
          </ac:picMkLst>
        </pc:picChg>
        <pc:picChg chg="add mod">
          <ac:chgData name="Raymer, Michael L." userId="96c2fb1d-e79c-4ca3-9876-783e98fdd04a" providerId="ADAL" clId="{30DA1E6F-889D-4C7D-82E7-FB8C8AF3EC96}" dt="2024-05-22T15:52:03.301" v="1534" actId="1076"/>
          <ac:picMkLst>
            <pc:docMk/>
            <pc:sldMk cId="1802508938" sldId="261"/>
            <ac:picMk id="41" creationId="{A6DF19A0-90A2-88B8-1829-FABCFE6BC13B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913823042" sldId="261"/>
        </pc:sldMkLst>
      </pc:sldChg>
      <pc:sldChg chg="addSp delSp modSp new mod modClrScheme chgLayout">
        <pc:chgData name="Raymer, Michael L." userId="96c2fb1d-e79c-4ca3-9876-783e98fdd04a" providerId="ADAL" clId="{30DA1E6F-889D-4C7D-82E7-FB8C8AF3EC96}" dt="2024-05-22T16:51:07.337" v="2700" actId="20577"/>
        <pc:sldMkLst>
          <pc:docMk/>
          <pc:sldMk cId="1582557764" sldId="262"/>
        </pc:sldMkLst>
        <pc:spChg chg="del mod">
          <ac:chgData name="Raymer, Michael L." userId="96c2fb1d-e79c-4ca3-9876-783e98fdd04a" providerId="ADAL" clId="{30DA1E6F-889D-4C7D-82E7-FB8C8AF3EC96}" dt="2024-05-22T15:55:44.490" v="1663" actId="700"/>
          <ac:spMkLst>
            <pc:docMk/>
            <pc:sldMk cId="1582557764" sldId="262"/>
            <ac:spMk id="2" creationId="{79DC2B8A-255B-8326-8048-280D11AFBAE8}"/>
          </ac:spMkLst>
        </pc:spChg>
        <pc:spChg chg="del">
          <ac:chgData name="Raymer, Michael L." userId="96c2fb1d-e79c-4ca3-9876-783e98fdd04a" providerId="ADAL" clId="{30DA1E6F-889D-4C7D-82E7-FB8C8AF3EC96}" dt="2024-05-22T15:55:44.490" v="1663" actId="700"/>
          <ac:spMkLst>
            <pc:docMk/>
            <pc:sldMk cId="1582557764" sldId="262"/>
            <ac:spMk id="3" creationId="{06DF8658-05E3-8E49-9098-884F389DCAAF}"/>
          </ac:spMkLst>
        </pc:spChg>
        <pc:spChg chg="mod ord">
          <ac:chgData name="Raymer, Michael L." userId="96c2fb1d-e79c-4ca3-9876-783e98fdd04a" providerId="ADAL" clId="{30DA1E6F-889D-4C7D-82E7-FB8C8AF3EC96}" dt="2024-05-22T15:56:56.666" v="1845" actId="700"/>
          <ac:spMkLst>
            <pc:docMk/>
            <pc:sldMk cId="1582557764" sldId="262"/>
            <ac:spMk id="4" creationId="{18FF01E7-0FB4-3868-E925-E4487BDB2E7A}"/>
          </ac:spMkLst>
        </pc:spChg>
        <pc:spChg chg="mod ord">
          <ac:chgData name="Raymer, Michael L." userId="96c2fb1d-e79c-4ca3-9876-783e98fdd04a" providerId="ADAL" clId="{30DA1E6F-889D-4C7D-82E7-FB8C8AF3EC96}" dt="2024-05-22T15:56:56.666" v="1845" actId="700"/>
          <ac:spMkLst>
            <pc:docMk/>
            <pc:sldMk cId="1582557764" sldId="262"/>
            <ac:spMk id="5" creationId="{3021D135-35F1-68E1-8ABF-CAB3921099EF}"/>
          </ac:spMkLst>
        </pc:spChg>
        <pc:spChg chg="add mod">
          <ac:chgData name="Raymer, Michael L." userId="96c2fb1d-e79c-4ca3-9876-783e98fdd04a" providerId="ADAL" clId="{30DA1E6F-889D-4C7D-82E7-FB8C8AF3EC96}" dt="2024-05-22T16:51:07.337" v="2700" actId="20577"/>
          <ac:spMkLst>
            <pc:docMk/>
            <pc:sldMk cId="1582557764" sldId="262"/>
            <ac:spMk id="6" creationId="{5478D8FA-450F-C64D-7BEA-D5770591BA5C}"/>
          </ac:spMkLst>
        </pc:spChg>
        <pc:spChg chg="add mod ord">
          <ac:chgData name="Raymer, Michael L." userId="96c2fb1d-e79c-4ca3-9876-783e98fdd04a" providerId="ADAL" clId="{30DA1E6F-889D-4C7D-82E7-FB8C8AF3EC96}" dt="2024-05-22T15:59:11.315" v="1912" actId="20577"/>
          <ac:spMkLst>
            <pc:docMk/>
            <pc:sldMk cId="1582557764" sldId="262"/>
            <ac:spMk id="7" creationId="{758CAB74-855C-7F78-01E4-E366A5020627}"/>
          </ac:spMkLst>
        </pc:spChg>
        <pc:spChg chg="add mod">
          <ac:chgData name="Raymer, Michael L." userId="96c2fb1d-e79c-4ca3-9876-783e98fdd04a" providerId="ADAL" clId="{30DA1E6F-889D-4C7D-82E7-FB8C8AF3EC96}" dt="2024-05-22T15:58:10.416" v="1890" actId="1076"/>
          <ac:spMkLst>
            <pc:docMk/>
            <pc:sldMk cId="1582557764" sldId="262"/>
            <ac:spMk id="9" creationId="{1F4D3DED-F4C8-0024-397C-C566D990FD01}"/>
          </ac:spMkLst>
        </pc:spChg>
        <pc:spChg chg="add mod">
          <ac:chgData name="Raymer, Michael L." userId="96c2fb1d-e79c-4ca3-9876-783e98fdd04a" providerId="ADAL" clId="{30DA1E6F-889D-4C7D-82E7-FB8C8AF3EC96}" dt="2024-05-22T15:58:02.976" v="1889" actId="1036"/>
          <ac:spMkLst>
            <pc:docMk/>
            <pc:sldMk cId="1582557764" sldId="262"/>
            <ac:spMk id="10" creationId="{E0CDE126-9305-A5C9-7A07-286AD9429F05}"/>
          </ac:spMkLst>
        </pc:spChg>
        <pc:spChg chg="mod">
          <ac:chgData name="Raymer, Michael L." userId="96c2fb1d-e79c-4ca3-9876-783e98fdd04a" providerId="ADAL" clId="{30DA1E6F-889D-4C7D-82E7-FB8C8AF3EC96}" dt="2024-05-22T15:57:52.134" v="1872"/>
          <ac:spMkLst>
            <pc:docMk/>
            <pc:sldMk cId="1582557764" sldId="262"/>
            <ac:spMk id="16" creationId="{8DC62685-7E64-7D74-E631-EE2C7C090D67}"/>
          </ac:spMkLst>
        </pc:spChg>
        <pc:grpChg chg="add del mod">
          <ac:chgData name="Raymer, Michael L." userId="96c2fb1d-e79c-4ca3-9876-783e98fdd04a" providerId="ADAL" clId="{30DA1E6F-889D-4C7D-82E7-FB8C8AF3EC96}" dt="2024-05-22T15:57:56.241" v="1873" actId="478"/>
          <ac:grpSpMkLst>
            <pc:docMk/>
            <pc:sldMk cId="1582557764" sldId="262"/>
            <ac:grpSpMk id="14" creationId="{0242824F-DCF5-FA14-1733-4BADB192EE8D}"/>
          </ac:grpSpMkLst>
        </pc:grpChg>
        <pc:picChg chg="add mod">
          <ac:chgData name="Raymer, Michael L." userId="96c2fb1d-e79c-4ca3-9876-783e98fdd04a" providerId="ADAL" clId="{30DA1E6F-889D-4C7D-82E7-FB8C8AF3EC96}" dt="2024-05-22T15:57:33.140" v="1871" actId="14100"/>
          <ac:picMkLst>
            <pc:docMk/>
            <pc:sldMk cId="1582557764" sldId="262"/>
            <ac:picMk id="8" creationId="{1F410F66-8113-E221-C3DF-61500BD8139D}"/>
          </ac:picMkLst>
        </pc:picChg>
        <pc:picChg chg="add mod">
          <ac:chgData name="Raymer, Michael L." userId="96c2fb1d-e79c-4ca3-9876-783e98fdd04a" providerId="ADAL" clId="{30DA1E6F-889D-4C7D-82E7-FB8C8AF3EC96}" dt="2024-05-22T15:58:02.976" v="1889" actId="1036"/>
          <ac:picMkLst>
            <pc:docMk/>
            <pc:sldMk cId="1582557764" sldId="262"/>
            <ac:picMk id="12" creationId="{5C803F30-67CA-A419-73F8-227158ED1E8D}"/>
          </ac:picMkLst>
        </pc:picChg>
        <pc:picChg chg="mod">
          <ac:chgData name="Raymer, Michael L." userId="96c2fb1d-e79c-4ca3-9876-783e98fdd04a" providerId="ADAL" clId="{30DA1E6F-889D-4C7D-82E7-FB8C8AF3EC96}" dt="2024-05-22T15:57:52.134" v="1872"/>
          <ac:picMkLst>
            <pc:docMk/>
            <pc:sldMk cId="1582557764" sldId="262"/>
            <ac:picMk id="15" creationId="{1957073A-6A2C-E7FB-CBA0-1F44071143AE}"/>
          </ac:picMkLst>
        </pc:picChg>
        <pc:cxnChg chg="add mod">
          <ac:chgData name="Raymer, Michael L." userId="96c2fb1d-e79c-4ca3-9876-783e98fdd04a" providerId="ADAL" clId="{30DA1E6F-889D-4C7D-82E7-FB8C8AF3EC96}" dt="2024-05-22T15:58:16.020" v="1891" actId="14100"/>
          <ac:cxnSpMkLst>
            <pc:docMk/>
            <pc:sldMk cId="1582557764" sldId="262"/>
            <ac:cxnSpMk id="11" creationId="{44F07245-4BBB-A710-9B54-940B77A7CF45}"/>
          </ac:cxnSpMkLst>
        </pc:cxnChg>
        <pc:cxnChg chg="add mod">
          <ac:chgData name="Raymer, Michael L." userId="96c2fb1d-e79c-4ca3-9876-783e98fdd04a" providerId="ADAL" clId="{30DA1E6F-889D-4C7D-82E7-FB8C8AF3EC96}" dt="2024-05-22T15:58:02.976" v="1889" actId="1036"/>
          <ac:cxnSpMkLst>
            <pc:docMk/>
            <pc:sldMk cId="1582557764" sldId="262"/>
            <ac:cxnSpMk id="13" creationId="{FA471E8C-22D3-21A1-DDF8-E40A1CF5A0E9}"/>
          </ac:cxnSpMkLst>
        </pc:cxn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1934267132" sldId="262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42182937" sldId="263"/>
        </pc:sldMkLst>
      </pc:sldChg>
      <pc:sldChg chg="addSp delSp modSp new mod">
        <pc:chgData name="Raymer, Michael L." userId="96c2fb1d-e79c-4ca3-9876-783e98fdd04a" providerId="ADAL" clId="{30DA1E6F-889D-4C7D-82E7-FB8C8AF3EC96}" dt="2024-05-22T17:15:21.376" v="3200" actId="1036"/>
        <pc:sldMkLst>
          <pc:docMk/>
          <pc:sldMk cId="2729817329" sldId="263"/>
        </pc:sldMkLst>
        <pc:spChg chg="mod">
          <ac:chgData name="Raymer, Michael L." userId="96c2fb1d-e79c-4ca3-9876-783e98fdd04a" providerId="ADAL" clId="{30DA1E6F-889D-4C7D-82E7-FB8C8AF3EC96}" dt="2024-05-22T15:59:18.216" v="1927" actId="20577"/>
          <ac:spMkLst>
            <pc:docMk/>
            <pc:sldMk cId="2729817329" sldId="263"/>
            <ac:spMk id="2" creationId="{4EF29122-4FF5-C882-60FF-21B1DDDC5242}"/>
          </ac:spMkLst>
        </pc:spChg>
        <pc:spChg chg="add mod">
          <ac:chgData name="Raymer, Michael L." userId="96c2fb1d-e79c-4ca3-9876-783e98fdd04a" providerId="ADAL" clId="{30DA1E6F-889D-4C7D-82E7-FB8C8AF3EC96}" dt="2024-05-22T17:15:18.284" v="3198" actId="14100"/>
          <ac:spMkLst>
            <pc:docMk/>
            <pc:sldMk cId="2729817329" sldId="263"/>
            <ac:spMk id="5" creationId="{EE446050-0F74-5900-286F-3E2B1BCA711D}"/>
          </ac:spMkLst>
        </pc:spChg>
        <pc:spChg chg="add mod">
          <ac:chgData name="Raymer, Michael L." userId="96c2fb1d-e79c-4ca3-9876-783e98fdd04a" providerId="ADAL" clId="{30DA1E6F-889D-4C7D-82E7-FB8C8AF3EC96}" dt="2024-05-22T17:15:21.376" v="3200" actId="1036"/>
          <ac:spMkLst>
            <pc:docMk/>
            <pc:sldMk cId="2729817329" sldId="263"/>
            <ac:spMk id="6" creationId="{B9147458-9218-CE06-2E49-3BC22E9205DE}"/>
          </ac:spMkLst>
        </pc:spChg>
        <pc:spChg chg="add del mod">
          <ac:chgData name="Raymer, Michael L." userId="96c2fb1d-e79c-4ca3-9876-783e98fdd04a" providerId="ADAL" clId="{30DA1E6F-889D-4C7D-82E7-FB8C8AF3EC96}" dt="2024-05-22T16:54:42.443" v="2860" actId="478"/>
          <ac:spMkLst>
            <pc:docMk/>
            <pc:sldMk cId="2729817329" sldId="263"/>
            <ac:spMk id="7" creationId="{E176D114-D823-9B48-0C0C-B3AD2C9CD104}"/>
          </ac:spMkLst>
        </pc:spChg>
      </pc:sldChg>
      <pc:sldChg chg="modSp new mod">
        <pc:chgData name="Raymer, Michael L." userId="96c2fb1d-e79c-4ca3-9876-783e98fdd04a" providerId="ADAL" clId="{30DA1E6F-889D-4C7D-82E7-FB8C8AF3EC96}" dt="2024-05-22T16:16:05.165" v="2277" actId="113"/>
        <pc:sldMkLst>
          <pc:docMk/>
          <pc:sldMk cId="1348056602" sldId="264"/>
        </pc:sldMkLst>
        <pc:spChg chg="mod">
          <ac:chgData name="Raymer, Michael L." userId="96c2fb1d-e79c-4ca3-9876-783e98fdd04a" providerId="ADAL" clId="{30DA1E6F-889D-4C7D-82E7-FB8C8AF3EC96}" dt="2024-05-22T16:12:15.837" v="2035" actId="20577"/>
          <ac:spMkLst>
            <pc:docMk/>
            <pc:sldMk cId="1348056602" sldId="264"/>
            <ac:spMk id="2" creationId="{FC3DB9AE-0A25-C30A-52BA-AA5BE3F9B1FE}"/>
          </ac:spMkLst>
        </pc:spChg>
        <pc:spChg chg="mod">
          <ac:chgData name="Raymer, Michael L." userId="96c2fb1d-e79c-4ca3-9876-783e98fdd04a" providerId="ADAL" clId="{30DA1E6F-889D-4C7D-82E7-FB8C8AF3EC96}" dt="2024-05-22T16:16:05.165" v="2277" actId="113"/>
          <ac:spMkLst>
            <pc:docMk/>
            <pc:sldMk cId="1348056602" sldId="264"/>
            <ac:spMk id="3" creationId="{FF265CE7-18AD-D3FA-EBDF-35D796762EB3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927829868" sldId="264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604019331" sldId="265"/>
        </pc:sldMkLst>
      </pc:sldChg>
      <pc:sldChg chg="modSp new del mod">
        <pc:chgData name="Raymer, Michael L." userId="96c2fb1d-e79c-4ca3-9876-783e98fdd04a" providerId="ADAL" clId="{30DA1E6F-889D-4C7D-82E7-FB8C8AF3EC96}" dt="2024-05-22T16:16:45.949" v="2309" actId="47"/>
        <pc:sldMkLst>
          <pc:docMk/>
          <pc:sldMk cId="2971967090" sldId="265"/>
        </pc:sldMkLst>
        <pc:spChg chg="mod">
          <ac:chgData name="Raymer, Michael L." userId="96c2fb1d-e79c-4ca3-9876-783e98fdd04a" providerId="ADAL" clId="{30DA1E6F-889D-4C7D-82E7-FB8C8AF3EC96}" dt="2024-05-22T16:16:37.354" v="2308" actId="20577"/>
          <ac:spMkLst>
            <pc:docMk/>
            <pc:sldMk cId="2971967090" sldId="265"/>
            <ac:spMk id="2" creationId="{95A964A6-E391-123A-845D-7C8A5F1BFEEA}"/>
          </ac:spMkLst>
        </pc:spChg>
      </pc:sldChg>
      <pc:sldChg chg="delSp modSp add mod modAnim">
        <pc:chgData name="Raymer, Michael L." userId="96c2fb1d-e79c-4ca3-9876-783e98fdd04a" providerId="ADAL" clId="{30DA1E6F-889D-4C7D-82E7-FB8C8AF3EC96}" dt="2024-05-22T16:25:51.443" v="2389" actId="20577"/>
        <pc:sldMkLst>
          <pc:docMk/>
          <pc:sldMk cId="3315784532" sldId="265"/>
        </pc:sldMkLst>
        <pc:spChg chg="mod">
          <ac:chgData name="Raymer, Michael L." userId="96c2fb1d-e79c-4ca3-9876-783e98fdd04a" providerId="ADAL" clId="{30DA1E6F-889D-4C7D-82E7-FB8C8AF3EC96}" dt="2024-05-22T16:25:15.316" v="2336" actId="20577"/>
          <ac:spMkLst>
            <pc:docMk/>
            <pc:sldMk cId="3315784532" sldId="265"/>
            <ac:spMk id="2" creationId="{8D8712FA-99A3-3AA3-6989-AA707DFF44EB}"/>
          </ac:spMkLst>
        </pc:spChg>
        <pc:spChg chg="mod">
          <ac:chgData name="Raymer, Michael L." userId="96c2fb1d-e79c-4ca3-9876-783e98fdd04a" providerId="ADAL" clId="{30DA1E6F-889D-4C7D-82E7-FB8C8AF3EC96}" dt="2024-05-22T16:25:51.443" v="2389" actId="20577"/>
          <ac:spMkLst>
            <pc:docMk/>
            <pc:sldMk cId="3315784532" sldId="265"/>
            <ac:spMk id="3" creationId="{94CD1316-03CE-06B6-707B-31334DA3B19A}"/>
          </ac:spMkLst>
        </pc:spChg>
        <pc:spChg chg="del">
          <ac:chgData name="Raymer, Michael L." userId="96c2fb1d-e79c-4ca3-9876-783e98fdd04a" providerId="ADAL" clId="{30DA1E6F-889D-4C7D-82E7-FB8C8AF3EC96}" dt="2024-05-22T16:25:33.957" v="2340" actId="478"/>
          <ac:spMkLst>
            <pc:docMk/>
            <pc:sldMk cId="3315784532" sldId="265"/>
            <ac:spMk id="6" creationId="{05DEF30E-2CDB-E4B3-565D-A5DE0C8A5581}"/>
          </ac:spMkLst>
        </pc:spChg>
        <pc:spChg chg="del">
          <ac:chgData name="Raymer, Michael L." userId="96c2fb1d-e79c-4ca3-9876-783e98fdd04a" providerId="ADAL" clId="{30DA1E6F-889D-4C7D-82E7-FB8C8AF3EC96}" dt="2024-05-22T16:25:32.324" v="2339" actId="478"/>
          <ac:spMkLst>
            <pc:docMk/>
            <pc:sldMk cId="3315784532" sldId="265"/>
            <ac:spMk id="8" creationId="{C6A4AF86-FE0E-2098-C01F-BBF18213F4EE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637862126" sldId="266"/>
        </pc:sldMkLst>
      </pc:sldChg>
      <pc:sldChg chg="modSp new del mod">
        <pc:chgData name="Raymer, Michael L." userId="96c2fb1d-e79c-4ca3-9876-783e98fdd04a" providerId="ADAL" clId="{30DA1E6F-889D-4C7D-82E7-FB8C8AF3EC96}" dt="2024-05-22T16:26:41.060" v="2412" actId="47"/>
        <pc:sldMkLst>
          <pc:docMk/>
          <pc:sldMk cId="3141844683" sldId="266"/>
        </pc:sldMkLst>
        <pc:spChg chg="mod">
          <ac:chgData name="Raymer, Michael L." userId="96c2fb1d-e79c-4ca3-9876-783e98fdd04a" providerId="ADAL" clId="{30DA1E6F-889D-4C7D-82E7-FB8C8AF3EC96}" dt="2024-05-22T16:26:21.633" v="2410" actId="20577"/>
          <ac:spMkLst>
            <pc:docMk/>
            <pc:sldMk cId="3141844683" sldId="266"/>
            <ac:spMk id="2" creationId="{42DBC222-E627-08EF-6D53-F4668E462E78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000837750" sldId="267"/>
        </pc:sldMkLst>
      </pc:sldChg>
      <pc:sldChg chg="addSp delSp modSp add mod">
        <pc:chgData name="Raymer, Michael L." userId="96c2fb1d-e79c-4ca3-9876-783e98fdd04a" providerId="ADAL" clId="{30DA1E6F-889D-4C7D-82E7-FB8C8AF3EC96}" dt="2024-05-22T17:13:32.525" v="3156" actId="122"/>
        <pc:sldMkLst>
          <pc:docMk/>
          <pc:sldMk cId="3032028909" sldId="267"/>
        </pc:sldMkLst>
        <pc:spChg chg="mod">
          <ac:chgData name="Raymer, Michael L." userId="96c2fb1d-e79c-4ca3-9876-783e98fdd04a" providerId="ADAL" clId="{30DA1E6F-889D-4C7D-82E7-FB8C8AF3EC96}" dt="2024-05-22T16:27:00.100" v="2436" actId="20577"/>
          <ac:spMkLst>
            <pc:docMk/>
            <pc:sldMk cId="3032028909" sldId="267"/>
            <ac:spMk id="2" creationId="{70D7C39F-65C6-3759-A054-9152A0BED234}"/>
          </ac:spMkLst>
        </pc:spChg>
        <pc:graphicFrameChg chg="add mod modGraphic">
          <ac:chgData name="Raymer, Michael L." userId="96c2fb1d-e79c-4ca3-9876-783e98fdd04a" providerId="ADAL" clId="{30DA1E6F-889D-4C7D-82E7-FB8C8AF3EC96}" dt="2024-05-22T17:13:32.525" v="3156" actId="122"/>
          <ac:graphicFrameMkLst>
            <pc:docMk/>
            <pc:sldMk cId="3032028909" sldId="267"/>
            <ac:graphicFrameMk id="3" creationId="{86A4B619-7F03-F775-9D81-9FD6C4940A87}"/>
          </ac:graphicFrameMkLst>
        </pc:graphicFrameChg>
        <pc:picChg chg="del">
          <ac:chgData name="Raymer, Michael L." userId="96c2fb1d-e79c-4ca3-9876-783e98fdd04a" providerId="ADAL" clId="{30DA1E6F-889D-4C7D-82E7-FB8C8AF3EC96}" dt="2024-05-22T16:26:45.560" v="2413" actId="478"/>
          <ac:picMkLst>
            <pc:docMk/>
            <pc:sldMk cId="3032028909" sldId="267"/>
            <ac:picMk id="9" creationId="{7F06F264-DF06-EC27-D596-62B0F8868FFC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1" creationId="{FD8B2E78-8C7C-787D-2BB6-17CBB7F0A5AA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2" creationId="{90A8AE18-646A-A4E6-3AC9-66A033204795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3" creationId="{5959750D-7D17-2F04-532B-C6CBF094DD4D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4" creationId="{73E32630-AD23-7D2B-5781-06504524BAD4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5" creationId="{0F012036-D876-FA9C-F5ED-80ED21EB6610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6" creationId="{086EF3B8-ED08-5B0F-B80E-1DD203B4D85D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7" creationId="{86B83473-F5CF-2692-A4C7-7EFD74CBFBBC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8" creationId="{AAA1F29C-2DD6-7203-8DFB-C6C65CE68A30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19" creationId="{654B7901-6703-A5B2-1FBE-3F9778A0390F}"/>
          </ac:picMkLst>
        </pc:picChg>
        <pc:picChg chg="del">
          <ac:chgData name="Raymer, Michael L." userId="96c2fb1d-e79c-4ca3-9876-783e98fdd04a" providerId="ADAL" clId="{30DA1E6F-889D-4C7D-82E7-FB8C8AF3EC96}" dt="2024-05-22T16:26:52.739" v="2415" actId="478"/>
          <ac:picMkLst>
            <pc:docMk/>
            <pc:sldMk cId="3032028909" sldId="267"/>
            <ac:picMk id="20" creationId="{8E2BF3AC-318D-6841-C021-0D83388431AA}"/>
          </ac:picMkLst>
        </pc:picChg>
        <pc:picChg chg="del">
          <ac:chgData name="Raymer, Michael L." userId="96c2fb1d-e79c-4ca3-9876-783e98fdd04a" providerId="ADAL" clId="{30DA1E6F-889D-4C7D-82E7-FB8C8AF3EC96}" dt="2024-05-22T16:26:49.400" v="2414" actId="478"/>
          <ac:picMkLst>
            <pc:docMk/>
            <pc:sldMk cId="3032028909" sldId="267"/>
            <ac:picMk id="24" creationId="{3ED54D8B-5074-3479-EA42-E465AF074869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455451560" sldId="268"/>
        </pc:sldMkLst>
      </pc:sldChg>
      <pc:sldChg chg="addSp delSp modSp new mod">
        <pc:chgData name="Raymer, Michael L." userId="96c2fb1d-e79c-4ca3-9876-783e98fdd04a" providerId="ADAL" clId="{30DA1E6F-889D-4C7D-82E7-FB8C8AF3EC96}" dt="2024-05-22T16:50:07.098" v="2615" actId="1076"/>
        <pc:sldMkLst>
          <pc:docMk/>
          <pc:sldMk cId="2263612477" sldId="268"/>
        </pc:sldMkLst>
        <pc:spChg chg="mod">
          <ac:chgData name="Raymer, Michael L." userId="96c2fb1d-e79c-4ca3-9876-783e98fdd04a" providerId="ADAL" clId="{30DA1E6F-889D-4C7D-82E7-FB8C8AF3EC96}" dt="2024-05-22T16:42:10.772" v="2483" actId="20577"/>
          <ac:spMkLst>
            <pc:docMk/>
            <pc:sldMk cId="2263612477" sldId="268"/>
            <ac:spMk id="2" creationId="{2F492972-069E-5012-64E8-B4A706071449}"/>
          </ac:spMkLst>
        </pc:spChg>
        <pc:spChg chg="del">
          <ac:chgData name="Raymer, Michael L." userId="96c2fb1d-e79c-4ca3-9876-783e98fdd04a" providerId="ADAL" clId="{30DA1E6F-889D-4C7D-82E7-FB8C8AF3EC96}" dt="2024-05-22T16:42:24.284" v="2484" actId="478"/>
          <ac:spMkLst>
            <pc:docMk/>
            <pc:sldMk cId="2263612477" sldId="268"/>
            <ac:spMk id="3" creationId="{D3E896EB-5D30-4CE7-26CD-2D239EE46240}"/>
          </ac:spMkLst>
        </pc:spChg>
        <pc:spChg chg="add mod">
          <ac:chgData name="Raymer, Michael L." userId="96c2fb1d-e79c-4ca3-9876-783e98fdd04a" providerId="ADAL" clId="{30DA1E6F-889D-4C7D-82E7-FB8C8AF3EC96}" dt="2024-05-22T16:43:59.287" v="2532" actId="1035"/>
          <ac:spMkLst>
            <pc:docMk/>
            <pc:sldMk cId="2263612477" sldId="268"/>
            <ac:spMk id="13" creationId="{2A57BACA-0E80-6C36-AF46-9B482CAEA08E}"/>
          </ac:spMkLst>
        </pc:spChg>
        <pc:spChg chg="add mod">
          <ac:chgData name="Raymer, Michael L." userId="96c2fb1d-e79c-4ca3-9876-783e98fdd04a" providerId="ADAL" clId="{30DA1E6F-889D-4C7D-82E7-FB8C8AF3EC96}" dt="2024-05-22T16:44:19.118" v="2539" actId="1076"/>
          <ac:spMkLst>
            <pc:docMk/>
            <pc:sldMk cId="2263612477" sldId="268"/>
            <ac:spMk id="14" creationId="{444DDBA9-E0C6-A523-80B1-BB321C361DB4}"/>
          </ac:spMkLst>
        </pc:spChg>
        <pc:spChg chg="add del mod">
          <ac:chgData name="Raymer, Michael L." userId="96c2fb1d-e79c-4ca3-9876-783e98fdd04a" providerId="ADAL" clId="{30DA1E6F-889D-4C7D-82E7-FB8C8AF3EC96}" dt="2024-05-22T16:46:34.560" v="2554" actId="206"/>
          <ac:spMkLst>
            <pc:docMk/>
            <pc:sldMk cId="2263612477" sldId="268"/>
            <ac:spMk id="15" creationId="{C643D78C-1E41-8600-8169-D315107C24BE}"/>
          </ac:spMkLst>
        </pc:spChg>
        <pc:spChg chg="add mod">
          <ac:chgData name="Raymer, Michael L." userId="96c2fb1d-e79c-4ca3-9876-783e98fdd04a" providerId="ADAL" clId="{30DA1E6F-889D-4C7D-82E7-FB8C8AF3EC96}" dt="2024-05-22T16:47:05.683" v="2558" actId="208"/>
          <ac:spMkLst>
            <pc:docMk/>
            <pc:sldMk cId="2263612477" sldId="268"/>
            <ac:spMk id="16" creationId="{3A711131-5A82-FA54-E983-0EF6BC2CEF6C}"/>
          </ac:spMkLst>
        </pc:spChg>
        <pc:spChg chg="add mod">
          <ac:chgData name="Raymer, Michael L." userId="96c2fb1d-e79c-4ca3-9876-783e98fdd04a" providerId="ADAL" clId="{30DA1E6F-889D-4C7D-82E7-FB8C8AF3EC96}" dt="2024-05-22T16:48:25.407" v="2581" actId="688"/>
          <ac:spMkLst>
            <pc:docMk/>
            <pc:sldMk cId="2263612477" sldId="268"/>
            <ac:spMk id="17" creationId="{33F60CB5-5265-E37E-398E-A6D2F12E0A6A}"/>
          </ac:spMkLst>
        </pc:spChg>
        <pc:spChg chg="add mod">
          <ac:chgData name="Raymer, Michael L." userId="96c2fb1d-e79c-4ca3-9876-783e98fdd04a" providerId="ADAL" clId="{30DA1E6F-889D-4C7D-82E7-FB8C8AF3EC96}" dt="2024-05-22T16:48:19.863" v="2580" actId="688"/>
          <ac:spMkLst>
            <pc:docMk/>
            <pc:sldMk cId="2263612477" sldId="268"/>
            <ac:spMk id="18" creationId="{9FF39CC2-167E-1B73-2526-0E41C486E51C}"/>
          </ac:spMkLst>
        </pc:spChg>
        <pc:picChg chg="add mod">
          <ac:chgData name="Raymer, Michael L." userId="96c2fb1d-e79c-4ca3-9876-783e98fdd04a" providerId="ADAL" clId="{30DA1E6F-889D-4C7D-82E7-FB8C8AF3EC96}" dt="2024-05-22T16:50:07.098" v="2615" actId="1076"/>
          <ac:picMkLst>
            <pc:docMk/>
            <pc:sldMk cId="2263612477" sldId="268"/>
            <ac:picMk id="20" creationId="{E2D02CDC-2B2C-9E35-9E0E-95498EBF39E8}"/>
          </ac:picMkLst>
        </pc:picChg>
        <pc:cxnChg chg="add mod">
          <ac:chgData name="Raymer, Michael L." userId="96c2fb1d-e79c-4ca3-9876-783e98fdd04a" providerId="ADAL" clId="{30DA1E6F-889D-4C7D-82E7-FB8C8AF3EC96}" dt="2024-05-22T16:43:00.592" v="2487" actId="14861"/>
          <ac:cxnSpMkLst>
            <pc:docMk/>
            <pc:sldMk cId="2263612477" sldId="268"/>
            <ac:cxnSpMk id="7" creationId="{5F4ABFE8-9E3F-EF50-2B7A-9E0F9CD333BC}"/>
          </ac:cxnSpMkLst>
        </pc:cxnChg>
        <pc:cxnChg chg="add mod">
          <ac:chgData name="Raymer, Michael L." userId="96c2fb1d-e79c-4ca3-9876-783e98fdd04a" providerId="ADAL" clId="{30DA1E6F-889D-4C7D-82E7-FB8C8AF3EC96}" dt="2024-05-22T16:43:24.037" v="2492" actId="14100"/>
          <ac:cxnSpMkLst>
            <pc:docMk/>
            <pc:sldMk cId="2263612477" sldId="268"/>
            <ac:cxnSpMk id="8" creationId="{86D1D977-7E63-49FB-E5A1-0AF8164832FF}"/>
          </ac:cxnSpMkLst>
        </pc:cxnChg>
      </pc:sldChg>
      <pc:sldChg chg="addSp modSp add mod">
        <pc:chgData name="Raymer, Michael L." userId="96c2fb1d-e79c-4ca3-9876-783e98fdd04a" providerId="ADAL" clId="{30DA1E6F-889D-4C7D-82E7-FB8C8AF3EC96}" dt="2024-05-22T16:50:24.789" v="2617" actId="1076"/>
        <pc:sldMkLst>
          <pc:docMk/>
          <pc:sldMk cId="1808304809" sldId="269"/>
        </pc:sldMkLst>
        <pc:spChg chg="mod">
          <ac:chgData name="Raymer, Michael L." userId="96c2fb1d-e79c-4ca3-9876-783e98fdd04a" providerId="ADAL" clId="{30DA1E6F-889D-4C7D-82E7-FB8C8AF3EC96}" dt="2024-05-22T16:49:37.407" v="2613" actId="20577"/>
          <ac:spMkLst>
            <pc:docMk/>
            <pc:sldMk cId="1808304809" sldId="269"/>
            <ac:spMk id="14" creationId="{444DDBA9-E0C6-A523-80B1-BB321C361DB4}"/>
          </ac:spMkLst>
        </pc:spChg>
        <pc:picChg chg="add mod">
          <ac:chgData name="Raymer, Michael L." userId="96c2fb1d-e79c-4ca3-9876-783e98fdd04a" providerId="ADAL" clId="{30DA1E6F-889D-4C7D-82E7-FB8C8AF3EC96}" dt="2024-05-22T16:50:24.789" v="2617" actId="1076"/>
          <ac:picMkLst>
            <pc:docMk/>
            <pc:sldMk cId="1808304809" sldId="269"/>
            <ac:picMk id="6" creationId="{8BF1672A-813C-0F3E-F0E3-0C42631F0BE4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277619270" sldId="269"/>
        </pc:sldMkLst>
      </pc:sldChg>
      <pc:sldChg chg="addSp delSp modSp new mod">
        <pc:chgData name="Raymer, Michael L." userId="96c2fb1d-e79c-4ca3-9876-783e98fdd04a" providerId="ADAL" clId="{30DA1E6F-889D-4C7D-82E7-FB8C8AF3EC96}" dt="2024-05-22T17:06:16.926" v="2987" actId="20577"/>
        <pc:sldMkLst>
          <pc:docMk/>
          <pc:sldMk cId="1851763513" sldId="270"/>
        </pc:sldMkLst>
        <pc:spChg chg="mod">
          <ac:chgData name="Raymer, Michael L." userId="96c2fb1d-e79c-4ca3-9876-783e98fdd04a" providerId="ADAL" clId="{30DA1E6F-889D-4C7D-82E7-FB8C8AF3EC96}" dt="2024-05-22T17:06:16.926" v="2987" actId="20577"/>
          <ac:spMkLst>
            <pc:docMk/>
            <pc:sldMk cId="1851763513" sldId="270"/>
            <ac:spMk id="2" creationId="{64255825-379F-C6E3-A7B5-2DD52DFA8699}"/>
          </ac:spMkLst>
        </pc:spChg>
        <pc:spChg chg="add mod">
          <ac:chgData name="Raymer, Michael L." userId="96c2fb1d-e79c-4ca3-9876-783e98fdd04a" providerId="ADAL" clId="{30DA1E6F-889D-4C7D-82E7-FB8C8AF3EC96}" dt="2024-05-22T17:03:48.226" v="2911" actId="1076"/>
          <ac:spMkLst>
            <pc:docMk/>
            <pc:sldMk cId="1851763513" sldId="270"/>
            <ac:spMk id="7" creationId="{C61884AA-57E6-9328-5E2B-906CB286D3FC}"/>
          </ac:spMkLst>
        </pc:spChg>
        <pc:spChg chg="add mod">
          <ac:chgData name="Raymer, Michael L." userId="96c2fb1d-e79c-4ca3-9876-783e98fdd04a" providerId="ADAL" clId="{30DA1E6F-889D-4C7D-82E7-FB8C8AF3EC96}" dt="2024-05-22T16:59:56.645" v="2898" actId="571"/>
          <ac:spMkLst>
            <pc:docMk/>
            <pc:sldMk cId="1851763513" sldId="270"/>
            <ac:spMk id="9" creationId="{5BE6C606-8E33-FC3E-0F5E-BBD910974E88}"/>
          </ac:spMkLst>
        </pc:spChg>
        <pc:spChg chg="add mod">
          <ac:chgData name="Raymer, Michael L." userId="96c2fb1d-e79c-4ca3-9876-783e98fdd04a" providerId="ADAL" clId="{30DA1E6F-889D-4C7D-82E7-FB8C8AF3EC96}" dt="2024-05-22T17:03:53.539" v="2912" actId="1076"/>
          <ac:spMkLst>
            <pc:docMk/>
            <pc:sldMk cId="1851763513" sldId="270"/>
            <ac:spMk id="10" creationId="{3FF89744-F8ED-1A24-703A-C91B1DA2B60A}"/>
          </ac:spMkLst>
        </pc:spChg>
        <pc:spChg chg="add mod">
          <ac:chgData name="Raymer, Michael L." userId="96c2fb1d-e79c-4ca3-9876-783e98fdd04a" providerId="ADAL" clId="{30DA1E6F-889D-4C7D-82E7-FB8C8AF3EC96}" dt="2024-05-22T17:04:14.627" v="2918" actId="1076"/>
          <ac:spMkLst>
            <pc:docMk/>
            <pc:sldMk cId="1851763513" sldId="270"/>
            <ac:spMk id="13" creationId="{C947E926-1FCE-DF9C-3420-B6F5FCB8DCDE}"/>
          </ac:spMkLst>
        </pc:spChg>
        <pc:spChg chg="add mod">
          <ac:chgData name="Raymer, Michael L." userId="96c2fb1d-e79c-4ca3-9876-783e98fdd04a" providerId="ADAL" clId="{30DA1E6F-889D-4C7D-82E7-FB8C8AF3EC96}" dt="2024-05-22T17:05:28.100" v="2936" actId="207"/>
          <ac:spMkLst>
            <pc:docMk/>
            <pc:sldMk cId="1851763513" sldId="270"/>
            <ac:spMk id="14" creationId="{79B2C1A0-AEA6-AEF2-4F35-80C8FBC3DAE7}"/>
          </ac:spMkLst>
        </pc:spChg>
        <pc:picChg chg="add del mod">
          <ac:chgData name="Raymer, Michael L." userId="96c2fb1d-e79c-4ca3-9876-783e98fdd04a" providerId="ADAL" clId="{30DA1E6F-889D-4C7D-82E7-FB8C8AF3EC96}" dt="2024-05-22T17:03:35.643" v="2906" actId="478"/>
          <ac:picMkLst>
            <pc:docMk/>
            <pc:sldMk cId="1851763513" sldId="270"/>
            <ac:picMk id="6" creationId="{3B42FC91-A9E6-F3FE-237E-7AB909970E87}"/>
          </ac:picMkLst>
        </pc:picChg>
        <pc:picChg chg="add mod">
          <ac:chgData name="Raymer, Michael L." userId="96c2fb1d-e79c-4ca3-9876-783e98fdd04a" providerId="ADAL" clId="{30DA1E6F-889D-4C7D-82E7-FB8C8AF3EC96}" dt="2024-05-22T16:59:56.645" v="2898" actId="571"/>
          <ac:picMkLst>
            <pc:docMk/>
            <pc:sldMk cId="1851763513" sldId="270"/>
            <ac:picMk id="8" creationId="{9E7F6D59-0828-A5D2-FD20-E4D2E853276F}"/>
          </ac:picMkLst>
        </pc:picChg>
        <pc:picChg chg="add ord">
          <ac:chgData name="Raymer, Michael L." userId="96c2fb1d-e79c-4ca3-9876-783e98fdd04a" providerId="ADAL" clId="{30DA1E6F-889D-4C7D-82E7-FB8C8AF3EC96}" dt="2024-05-22T17:03:39.548" v="2908" actId="167"/>
          <ac:picMkLst>
            <pc:docMk/>
            <pc:sldMk cId="1851763513" sldId="270"/>
            <ac:picMk id="12" creationId="{6E92D2F2-28A1-FC67-D801-56134137C2A8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391051844" sldId="270"/>
        </pc:sldMkLst>
      </pc:sldChg>
      <pc:sldChg chg="addSp modSp new mod modAnim">
        <pc:chgData name="Raymer, Michael L." userId="96c2fb1d-e79c-4ca3-9876-783e98fdd04a" providerId="ADAL" clId="{30DA1E6F-889D-4C7D-82E7-FB8C8AF3EC96}" dt="2024-05-22T17:18:09.749" v="3282"/>
        <pc:sldMkLst>
          <pc:docMk/>
          <pc:sldMk cId="700027172" sldId="271"/>
        </pc:sldMkLst>
        <pc:spChg chg="mod">
          <ac:chgData name="Raymer, Michael L." userId="96c2fb1d-e79c-4ca3-9876-783e98fdd04a" providerId="ADAL" clId="{30DA1E6F-889D-4C7D-82E7-FB8C8AF3EC96}" dt="2024-05-22T17:06:11.305" v="2977" actId="20577"/>
          <ac:spMkLst>
            <pc:docMk/>
            <pc:sldMk cId="700027172" sldId="271"/>
            <ac:spMk id="2" creationId="{83214AA4-A8F3-EA9A-1279-BC86F5CC97FA}"/>
          </ac:spMkLst>
        </pc:spChg>
        <pc:spChg chg="add mod">
          <ac:chgData name="Raymer, Michael L." userId="96c2fb1d-e79c-4ca3-9876-783e98fdd04a" providerId="ADAL" clId="{30DA1E6F-889D-4C7D-82E7-FB8C8AF3EC96}" dt="2024-05-22T17:07:00.016" v="3003" actId="20577"/>
          <ac:spMkLst>
            <pc:docMk/>
            <pc:sldMk cId="700027172" sldId="271"/>
            <ac:spMk id="5" creationId="{2498B2CE-6135-27E9-1094-58D4B5A9B4FF}"/>
          </ac:spMkLst>
        </pc:spChg>
        <pc:spChg chg="add mod">
          <ac:chgData name="Raymer, Michael L." userId="96c2fb1d-e79c-4ca3-9876-783e98fdd04a" providerId="ADAL" clId="{30DA1E6F-889D-4C7D-82E7-FB8C8AF3EC96}" dt="2024-05-22T17:08:01.829" v="3018" actId="6549"/>
          <ac:spMkLst>
            <pc:docMk/>
            <pc:sldMk cId="700027172" sldId="271"/>
            <ac:spMk id="6" creationId="{2865F0D1-52E7-FC58-9C66-53DA4F2DF862}"/>
          </ac:spMkLst>
        </pc:spChg>
        <pc:spChg chg="add mod">
          <ac:chgData name="Raymer, Michael L." userId="96c2fb1d-e79c-4ca3-9876-783e98fdd04a" providerId="ADAL" clId="{30DA1E6F-889D-4C7D-82E7-FB8C8AF3EC96}" dt="2024-05-22T17:18:09.749" v="3282"/>
          <ac:spMkLst>
            <pc:docMk/>
            <pc:sldMk cId="700027172" sldId="271"/>
            <ac:spMk id="7" creationId="{2E91B856-2BF4-D618-D536-7931EFC97AEE}"/>
          </ac:spMkLst>
        </pc:spChg>
        <pc:spChg chg="add mod">
          <ac:chgData name="Raymer, Michael L." userId="96c2fb1d-e79c-4ca3-9876-783e98fdd04a" providerId="ADAL" clId="{30DA1E6F-889D-4C7D-82E7-FB8C8AF3EC96}" dt="2024-05-22T17:16:37.638" v="3207" actId="208"/>
          <ac:spMkLst>
            <pc:docMk/>
            <pc:sldMk cId="700027172" sldId="271"/>
            <ac:spMk id="8" creationId="{C457C60A-A47F-9EDC-0AEF-6AB2D5339265}"/>
          </ac:spMkLst>
        </pc:spChg>
        <pc:spChg chg="add mod">
          <ac:chgData name="Raymer, Michael L." userId="96c2fb1d-e79c-4ca3-9876-783e98fdd04a" providerId="ADAL" clId="{30DA1E6F-889D-4C7D-82E7-FB8C8AF3EC96}" dt="2024-05-22T17:17:41.879" v="3258" actId="207"/>
          <ac:spMkLst>
            <pc:docMk/>
            <pc:sldMk cId="700027172" sldId="271"/>
            <ac:spMk id="9" creationId="{A3659A9C-2E55-9EF5-E61F-5043D8897223}"/>
          </ac:spMkLst>
        </pc:spChg>
        <pc:spChg chg="add mod">
          <ac:chgData name="Raymer, Michael L." userId="96c2fb1d-e79c-4ca3-9876-783e98fdd04a" providerId="ADAL" clId="{30DA1E6F-889D-4C7D-82E7-FB8C8AF3EC96}" dt="2024-05-22T17:17:50.935" v="3259" actId="571"/>
          <ac:spMkLst>
            <pc:docMk/>
            <pc:sldMk cId="700027172" sldId="271"/>
            <ac:spMk id="10" creationId="{E88CD1F9-EDAA-F887-8F16-D654F4FD512E}"/>
          </ac:spMkLst>
        </pc:spChg>
        <pc:spChg chg="add mod">
          <ac:chgData name="Raymer, Michael L." userId="96c2fb1d-e79c-4ca3-9876-783e98fdd04a" providerId="ADAL" clId="{30DA1E6F-889D-4C7D-82E7-FB8C8AF3EC96}" dt="2024-05-22T17:18:01.348" v="3280" actId="20577"/>
          <ac:spMkLst>
            <pc:docMk/>
            <pc:sldMk cId="700027172" sldId="271"/>
            <ac:spMk id="11" creationId="{F84FD1A6-BED8-7653-4850-499150724CC1}"/>
          </ac:spMkLst>
        </pc:sp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950415246" sldId="271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38335438" sldId="272"/>
        </pc:sldMkLst>
      </pc:sldChg>
      <pc:sldChg chg="addSp delSp modSp new mod">
        <pc:chgData name="Raymer, Michael L." userId="96c2fb1d-e79c-4ca3-9876-783e98fdd04a" providerId="ADAL" clId="{30DA1E6F-889D-4C7D-82E7-FB8C8AF3EC96}" dt="2024-05-22T17:13:22.166" v="3155" actId="122"/>
        <pc:sldMkLst>
          <pc:docMk/>
          <pc:sldMk cId="1558467119" sldId="272"/>
        </pc:sldMkLst>
        <pc:spChg chg="mod">
          <ac:chgData name="Raymer, Michael L." userId="96c2fb1d-e79c-4ca3-9876-783e98fdd04a" providerId="ADAL" clId="{30DA1E6F-889D-4C7D-82E7-FB8C8AF3EC96}" dt="2024-05-22T17:08:49.763" v="3043" actId="20577"/>
          <ac:spMkLst>
            <pc:docMk/>
            <pc:sldMk cId="1558467119" sldId="272"/>
            <ac:spMk id="2" creationId="{E8D8EC23-A751-8586-88F9-B2A5C96D7BD5}"/>
          </ac:spMkLst>
        </pc:spChg>
        <pc:spChg chg="del mod">
          <ac:chgData name="Raymer, Michael L." userId="96c2fb1d-e79c-4ca3-9876-783e98fdd04a" providerId="ADAL" clId="{30DA1E6F-889D-4C7D-82E7-FB8C8AF3EC96}" dt="2024-05-22T17:09:10.492" v="3095" actId="478"/>
          <ac:spMkLst>
            <pc:docMk/>
            <pc:sldMk cId="1558467119" sldId="272"/>
            <ac:spMk id="3" creationId="{B24805D2-ECF4-094C-EA8F-447F3432C888}"/>
          </ac:spMkLst>
        </pc:spChg>
        <pc:spChg chg="add del mod">
          <ac:chgData name="Raymer, Michael L." userId="96c2fb1d-e79c-4ca3-9876-783e98fdd04a" providerId="ADAL" clId="{30DA1E6F-889D-4C7D-82E7-FB8C8AF3EC96}" dt="2024-05-22T17:09:14.556" v="3096" actId="478"/>
          <ac:spMkLst>
            <pc:docMk/>
            <pc:sldMk cId="1558467119" sldId="272"/>
            <ac:spMk id="6" creationId="{84FCFF26-676F-7604-A3BB-07A3EAF579E5}"/>
          </ac:spMkLst>
        </pc:spChg>
        <pc:spChg chg="add mod">
          <ac:chgData name="Raymer, Michael L." userId="96c2fb1d-e79c-4ca3-9876-783e98fdd04a" providerId="ADAL" clId="{30DA1E6F-889D-4C7D-82E7-FB8C8AF3EC96}" dt="2024-05-22T17:12:20.832" v="3130" actId="20577"/>
          <ac:spMkLst>
            <pc:docMk/>
            <pc:sldMk cId="1558467119" sldId="272"/>
            <ac:spMk id="8" creationId="{901AF825-FCD5-B592-E427-DE2DC4C7030E}"/>
          </ac:spMkLst>
        </pc:spChg>
        <pc:spChg chg="add mod">
          <ac:chgData name="Raymer, Michael L." userId="96c2fb1d-e79c-4ca3-9876-783e98fdd04a" providerId="ADAL" clId="{30DA1E6F-889D-4C7D-82E7-FB8C8AF3EC96}" dt="2024-05-22T17:12:58.626" v="3144" actId="1076"/>
          <ac:spMkLst>
            <pc:docMk/>
            <pc:sldMk cId="1558467119" sldId="272"/>
            <ac:spMk id="10" creationId="{46E8BDAB-758A-A942-93FF-EB2124BA805A}"/>
          </ac:spMkLst>
        </pc:spChg>
        <pc:spChg chg="add mod">
          <ac:chgData name="Raymer, Michael L." userId="96c2fb1d-e79c-4ca3-9876-783e98fdd04a" providerId="ADAL" clId="{30DA1E6F-889D-4C7D-82E7-FB8C8AF3EC96}" dt="2024-05-22T17:13:09.325" v="3154" actId="20577"/>
          <ac:spMkLst>
            <pc:docMk/>
            <pc:sldMk cId="1558467119" sldId="272"/>
            <ac:spMk id="11" creationId="{47CC150E-FC55-A830-D231-DBC060F3DC8A}"/>
          </ac:spMkLst>
        </pc:spChg>
        <pc:graphicFrameChg chg="add mod modGraphic">
          <ac:chgData name="Raymer, Michael L." userId="96c2fb1d-e79c-4ca3-9876-783e98fdd04a" providerId="ADAL" clId="{30DA1E6F-889D-4C7D-82E7-FB8C8AF3EC96}" dt="2024-05-22T17:13:22.166" v="3155" actId="122"/>
          <ac:graphicFrameMkLst>
            <pc:docMk/>
            <pc:sldMk cId="1558467119" sldId="272"/>
            <ac:graphicFrameMk id="9" creationId="{6776DEB6-3BA3-1A94-CEF3-EE9044C2423B}"/>
          </ac:graphicFrameMkLst>
        </pc:graphicFrame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134122500" sldId="273"/>
        </pc:sldMkLst>
      </pc:sldChg>
      <pc:sldChg chg="addSp delSp modSp new mod modClrScheme chgLayout">
        <pc:chgData name="Raymer, Michael L." userId="96c2fb1d-e79c-4ca3-9876-783e98fdd04a" providerId="ADAL" clId="{30DA1E6F-889D-4C7D-82E7-FB8C8AF3EC96}" dt="2024-05-22T17:25:37.552" v="3693" actId="20577"/>
        <pc:sldMkLst>
          <pc:docMk/>
          <pc:sldMk cId="4036201932" sldId="273"/>
        </pc:sldMkLst>
        <pc:spChg chg="mod ord">
          <ac:chgData name="Raymer, Michael L." userId="96c2fb1d-e79c-4ca3-9876-783e98fdd04a" providerId="ADAL" clId="{30DA1E6F-889D-4C7D-82E7-FB8C8AF3EC96}" dt="2024-05-22T17:20:03.268" v="3374" actId="700"/>
          <ac:spMkLst>
            <pc:docMk/>
            <pc:sldMk cId="4036201932" sldId="273"/>
            <ac:spMk id="2" creationId="{1FB87A4D-0330-F7F7-CD5A-EBFDE17DE5EB}"/>
          </ac:spMkLst>
        </pc:spChg>
        <pc:spChg chg="mod ord">
          <ac:chgData name="Raymer, Michael L." userId="96c2fb1d-e79c-4ca3-9876-783e98fdd04a" providerId="ADAL" clId="{30DA1E6F-889D-4C7D-82E7-FB8C8AF3EC96}" dt="2024-05-22T17:20:03.268" v="3374" actId="700"/>
          <ac:spMkLst>
            <pc:docMk/>
            <pc:sldMk cId="4036201932" sldId="273"/>
            <ac:spMk id="3" creationId="{E69ACDA6-BA5A-E367-5A1B-9BBCF8090D4A}"/>
          </ac:spMkLst>
        </pc:spChg>
        <pc:spChg chg="mod ord">
          <ac:chgData name="Raymer, Michael L." userId="96c2fb1d-e79c-4ca3-9876-783e98fdd04a" providerId="ADAL" clId="{30DA1E6F-889D-4C7D-82E7-FB8C8AF3EC96}" dt="2024-05-22T17:20:03.268" v="3374" actId="700"/>
          <ac:spMkLst>
            <pc:docMk/>
            <pc:sldMk cId="4036201932" sldId="273"/>
            <ac:spMk id="4" creationId="{6EC2F3FA-EABB-B1EA-36A0-568C60DFC6DF}"/>
          </ac:spMkLst>
        </pc:spChg>
        <pc:spChg chg="add del mod">
          <ac:chgData name="Raymer, Michael L." userId="96c2fb1d-e79c-4ca3-9876-783e98fdd04a" providerId="ADAL" clId="{30DA1E6F-889D-4C7D-82E7-FB8C8AF3EC96}" dt="2024-05-22T17:20:00.557" v="3373" actId="478"/>
          <ac:spMkLst>
            <pc:docMk/>
            <pc:sldMk cId="4036201932" sldId="273"/>
            <ac:spMk id="5" creationId="{7ED4B694-FEA3-BEB3-F376-00F096981C65}"/>
          </ac:spMkLst>
        </pc:spChg>
        <pc:spChg chg="add mod ord">
          <ac:chgData name="Raymer, Michael L." userId="96c2fb1d-e79c-4ca3-9876-783e98fdd04a" providerId="ADAL" clId="{30DA1E6F-889D-4C7D-82E7-FB8C8AF3EC96}" dt="2024-05-22T17:22:16.035" v="3608" actId="404"/>
          <ac:spMkLst>
            <pc:docMk/>
            <pc:sldMk cId="4036201932" sldId="273"/>
            <ac:spMk id="6" creationId="{4D500231-59A1-CED9-5FDA-ACCA01BFD186}"/>
          </ac:spMkLst>
        </pc:spChg>
        <pc:spChg chg="add mod">
          <ac:chgData name="Raymer, Michael L." userId="96c2fb1d-e79c-4ca3-9876-783e98fdd04a" providerId="ADAL" clId="{30DA1E6F-889D-4C7D-82E7-FB8C8AF3EC96}" dt="2024-05-22T17:22:24.045" v="3615" actId="1035"/>
          <ac:spMkLst>
            <pc:docMk/>
            <pc:sldMk cId="4036201932" sldId="273"/>
            <ac:spMk id="8" creationId="{C2D7D88D-464F-1683-8ECB-85FB57554214}"/>
          </ac:spMkLst>
        </pc:spChg>
        <pc:spChg chg="add mod">
          <ac:chgData name="Raymer, Michael L." userId="96c2fb1d-e79c-4ca3-9876-783e98fdd04a" providerId="ADAL" clId="{30DA1E6F-889D-4C7D-82E7-FB8C8AF3EC96}" dt="2024-05-22T17:22:24.045" v="3615" actId="1035"/>
          <ac:spMkLst>
            <pc:docMk/>
            <pc:sldMk cId="4036201932" sldId="273"/>
            <ac:spMk id="9" creationId="{77097B9C-A300-EF53-2734-19811B38CB83}"/>
          </ac:spMkLst>
        </pc:spChg>
        <pc:spChg chg="add mod">
          <ac:chgData name="Raymer, Michael L." userId="96c2fb1d-e79c-4ca3-9876-783e98fdd04a" providerId="ADAL" clId="{30DA1E6F-889D-4C7D-82E7-FB8C8AF3EC96}" dt="2024-05-22T17:22:32.133" v="3619" actId="113"/>
          <ac:spMkLst>
            <pc:docMk/>
            <pc:sldMk cId="4036201932" sldId="273"/>
            <ac:spMk id="10" creationId="{F39F2819-FFBD-C798-B3E0-2D2BECEC882A}"/>
          </ac:spMkLst>
        </pc:spChg>
        <pc:graphicFrameChg chg="add mod modGraphic">
          <ac:chgData name="Raymer, Michael L." userId="96c2fb1d-e79c-4ca3-9876-783e98fdd04a" providerId="ADAL" clId="{30DA1E6F-889D-4C7D-82E7-FB8C8AF3EC96}" dt="2024-05-22T17:25:37.552" v="3693" actId="20577"/>
          <ac:graphicFrameMkLst>
            <pc:docMk/>
            <pc:sldMk cId="4036201932" sldId="273"/>
            <ac:graphicFrameMk id="7" creationId="{1EFC38D9-38E6-40A7-BA74-9129C43E35C3}"/>
          </ac:graphicFrameMkLst>
        </pc:graphicFrameChg>
      </pc:sldChg>
      <pc:sldChg chg="addSp modSp new mod">
        <pc:chgData name="Raymer, Michael L." userId="96c2fb1d-e79c-4ca3-9876-783e98fdd04a" providerId="ADAL" clId="{30DA1E6F-889D-4C7D-82E7-FB8C8AF3EC96}" dt="2024-05-22T17:26:07.633" v="3699" actId="1076"/>
        <pc:sldMkLst>
          <pc:docMk/>
          <pc:sldMk cId="2464188776" sldId="274"/>
        </pc:sldMkLst>
        <pc:spChg chg="mod">
          <ac:chgData name="Raymer, Michael L." userId="96c2fb1d-e79c-4ca3-9876-783e98fdd04a" providerId="ADAL" clId="{30DA1E6F-889D-4C7D-82E7-FB8C8AF3EC96}" dt="2024-05-22T17:23:03.090" v="3633" actId="20577"/>
          <ac:spMkLst>
            <pc:docMk/>
            <pc:sldMk cId="2464188776" sldId="274"/>
            <ac:spMk id="2" creationId="{0A75D28C-1155-8832-9A30-33EE64B78D61}"/>
          </ac:spMkLst>
        </pc:spChg>
        <pc:spChg chg="mod">
          <ac:chgData name="Raymer, Michael L." userId="96c2fb1d-e79c-4ca3-9876-783e98fdd04a" providerId="ADAL" clId="{30DA1E6F-889D-4C7D-82E7-FB8C8AF3EC96}" dt="2024-05-22T17:23:14.572" v="3679" actId="14100"/>
          <ac:spMkLst>
            <pc:docMk/>
            <pc:sldMk cId="2464188776" sldId="274"/>
            <ac:spMk id="3" creationId="{621560A1-5344-D81B-56D0-B56912D6D25A}"/>
          </ac:spMkLst>
        </pc:spChg>
        <pc:spChg chg="add mod">
          <ac:chgData name="Raymer, Michael L." userId="96c2fb1d-e79c-4ca3-9876-783e98fdd04a" providerId="ADAL" clId="{30DA1E6F-889D-4C7D-82E7-FB8C8AF3EC96}" dt="2024-05-22T17:26:07.633" v="3699" actId="1076"/>
          <ac:spMkLst>
            <pc:docMk/>
            <pc:sldMk cId="2464188776" sldId="274"/>
            <ac:spMk id="7" creationId="{9D0E763D-51CD-51F8-ABBF-6739D58C52B2}"/>
          </ac:spMkLst>
        </pc:spChg>
        <pc:spChg chg="add mod">
          <ac:chgData name="Raymer, Michael L." userId="96c2fb1d-e79c-4ca3-9876-783e98fdd04a" providerId="ADAL" clId="{30DA1E6F-889D-4C7D-82E7-FB8C8AF3EC96}" dt="2024-05-22T17:26:07.633" v="3699" actId="1076"/>
          <ac:spMkLst>
            <pc:docMk/>
            <pc:sldMk cId="2464188776" sldId="274"/>
            <ac:spMk id="8" creationId="{E01B5451-7B03-DA81-AF89-0F620CDEE08A}"/>
          </ac:spMkLst>
        </pc:spChg>
        <pc:graphicFrameChg chg="add mod modGraphic">
          <ac:chgData name="Raymer, Michael L." userId="96c2fb1d-e79c-4ca3-9876-783e98fdd04a" providerId="ADAL" clId="{30DA1E6F-889D-4C7D-82E7-FB8C8AF3EC96}" dt="2024-05-22T17:26:07.633" v="3699" actId="1076"/>
          <ac:graphicFrameMkLst>
            <pc:docMk/>
            <pc:sldMk cId="2464188776" sldId="274"/>
            <ac:graphicFrameMk id="6" creationId="{A33E5985-2424-BB37-8973-55F30ABC987E}"/>
          </ac:graphicFrameMkLst>
        </pc:graphicFrame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290567941" sldId="274"/>
        </pc:sldMkLst>
      </pc:sldChg>
      <pc:sldChg chg="addSp delSp modSp add mod">
        <pc:chgData name="Raymer, Michael L." userId="96c2fb1d-e79c-4ca3-9876-783e98fdd04a" providerId="ADAL" clId="{30DA1E6F-889D-4C7D-82E7-FB8C8AF3EC96}" dt="2024-05-22T18:02:10.710" v="3944" actId="1036"/>
        <pc:sldMkLst>
          <pc:docMk/>
          <pc:sldMk cId="164941103" sldId="275"/>
        </pc:sldMkLst>
        <pc:spChg chg="mod">
          <ac:chgData name="Raymer, Michael L." userId="96c2fb1d-e79c-4ca3-9876-783e98fdd04a" providerId="ADAL" clId="{30DA1E6F-889D-4C7D-82E7-FB8C8AF3EC96}" dt="2024-05-22T17:27:39.782" v="3709" actId="20577"/>
          <ac:spMkLst>
            <pc:docMk/>
            <pc:sldMk cId="164941103" sldId="275"/>
            <ac:spMk id="2" creationId="{AD090BE3-A489-040B-5348-AFFE0FF337E3}"/>
          </ac:spMkLst>
        </pc:spChg>
        <pc:spChg chg="mod">
          <ac:chgData name="Raymer, Michael L." userId="96c2fb1d-e79c-4ca3-9876-783e98fdd04a" providerId="ADAL" clId="{30DA1E6F-889D-4C7D-82E7-FB8C8AF3EC96}" dt="2024-05-22T18:02:10.710" v="3944" actId="1036"/>
          <ac:spMkLst>
            <pc:docMk/>
            <pc:sldMk cId="164941103" sldId="275"/>
            <ac:spMk id="5" creationId="{16AC1A89-5D04-7540-24D8-61462154E3F6}"/>
          </ac:spMkLst>
        </pc:spChg>
        <pc:spChg chg="add mod">
          <ac:chgData name="Raymer, Michael L." userId="96c2fb1d-e79c-4ca3-9876-783e98fdd04a" providerId="ADAL" clId="{30DA1E6F-889D-4C7D-82E7-FB8C8AF3EC96}" dt="2024-05-22T17:54:32.558" v="3888" actId="1076"/>
          <ac:spMkLst>
            <pc:docMk/>
            <pc:sldMk cId="164941103" sldId="275"/>
            <ac:spMk id="7" creationId="{A19B4BB8-84EE-9C98-8620-0FCB79BD8184}"/>
          </ac:spMkLst>
        </pc:spChg>
        <pc:spChg chg="mod">
          <ac:chgData name="Raymer, Michael L." userId="96c2fb1d-e79c-4ca3-9876-783e98fdd04a" providerId="ADAL" clId="{30DA1E6F-889D-4C7D-82E7-FB8C8AF3EC96}" dt="2024-05-22T17:58:08.187" v="3919" actId="164"/>
          <ac:spMkLst>
            <pc:docMk/>
            <pc:sldMk cId="164941103" sldId="275"/>
            <ac:spMk id="16" creationId="{F888EB5D-9757-3313-3BFF-725DB40F2501}"/>
          </ac:spMkLst>
        </pc:spChg>
        <pc:spChg chg="mod">
          <ac:chgData name="Raymer, Michael L." userId="96c2fb1d-e79c-4ca3-9876-783e98fdd04a" providerId="ADAL" clId="{30DA1E6F-889D-4C7D-82E7-FB8C8AF3EC96}" dt="2024-05-22T17:58:08.187" v="3919" actId="164"/>
          <ac:spMkLst>
            <pc:docMk/>
            <pc:sldMk cId="164941103" sldId="275"/>
            <ac:spMk id="17" creationId="{47E8A5BA-D0CD-F152-4FFF-5DADF2CA25E6}"/>
          </ac:spMkLst>
        </pc:spChg>
        <pc:grpChg chg="add mod">
          <ac:chgData name="Raymer, Michael L." userId="96c2fb1d-e79c-4ca3-9876-783e98fdd04a" providerId="ADAL" clId="{30DA1E6F-889D-4C7D-82E7-FB8C8AF3EC96}" dt="2024-05-22T17:58:29.253" v="3921" actId="14861"/>
          <ac:grpSpMkLst>
            <pc:docMk/>
            <pc:sldMk cId="164941103" sldId="275"/>
            <ac:grpSpMk id="18" creationId="{ECA4862F-BFC8-63BD-A98C-54A99ED49D68}"/>
          </ac:grpSpMkLst>
        </pc:grpChg>
        <pc:picChg chg="add mod">
          <ac:chgData name="Raymer, Michael L." userId="96c2fb1d-e79c-4ca3-9876-783e98fdd04a" providerId="ADAL" clId="{30DA1E6F-889D-4C7D-82E7-FB8C8AF3EC96}" dt="2024-05-22T17:54:34.574" v="3889" actId="1076"/>
          <ac:picMkLst>
            <pc:docMk/>
            <pc:sldMk cId="164941103" sldId="275"/>
            <ac:picMk id="6" creationId="{EC95B58F-3C01-0858-434B-8C4D9FC35C45}"/>
          </ac:picMkLst>
        </pc:picChg>
        <pc:picChg chg="add mod">
          <ac:chgData name="Raymer, Michael L." userId="96c2fb1d-e79c-4ca3-9876-783e98fdd04a" providerId="ADAL" clId="{30DA1E6F-889D-4C7D-82E7-FB8C8AF3EC96}" dt="2024-05-22T17:58:08.187" v="3919" actId="164"/>
          <ac:picMkLst>
            <pc:docMk/>
            <pc:sldMk cId="164941103" sldId="275"/>
            <ac:picMk id="9" creationId="{442D9A7D-2B59-C0ED-07F7-E26E7B149712}"/>
          </ac:picMkLst>
        </pc:picChg>
        <pc:picChg chg="add del mod">
          <ac:chgData name="Raymer, Michael L." userId="96c2fb1d-e79c-4ca3-9876-783e98fdd04a" providerId="ADAL" clId="{30DA1E6F-889D-4C7D-82E7-FB8C8AF3EC96}" dt="2024-05-22T17:55:46.545" v="3896" actId="27803"/>
          <ac:picMkLst>
            <pc:docMk/>
            <pc:sldMk cId="164941103" sldId="275"/>
            <ac:picMk id="11" creationId="{47E8A5BA-D0CD-F152-4FFF-5DADF2CA25E6}"/>
          </ac:picMkLst>
        </pc:picChg>
        <pc:picChg chg="add mod">
          <ac:chgData name="Raymer, Michael L." userId="96c2fb1d-e79c-4ca3-9876-783e98fdd04a" providerId="ADAL" clId="{30DA1E6F-889D-4C7D-82E7-FB8C8AF3EC96}" dt="2024-05-22T17:58:08.187" v="3919" actId="164"/>
          <ac:picMkLst>
            <pc:docMk/>
            <pc:sldMk cId="164941103" sldId="275"/>
            <ac:picMk id="13" creationId="{4E54914B-6B2B-F5EE-89F1-6E56F57C9DE2}"/>
          </ac:picMkLst>
        </pc:picChg>
        <pc:picChg chg="add del mod">
          <ac:chgData name="Raymer, Michael L." userId="96c2fb1d-e79c-4ca3-9876-783e98fdd04a" providerId="ADAL" clId="{30DA1E6F-889D-4C7D-82E7-FB8C8AF3EC96}" dt="2024-05-22T17:55:46.545" v="3896" actId="27803"/>
          <ac:picMkLst>
            <pc:docMk/>
            <pc:sldMk cId="164941103" sldId="275"/>
            <ac:picMk id="15" creationId="{F888EB5D-9757-3313-3BFF-725DB40F2501}"/>
          </ac:picMkLst>
        </pc:picChg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852220262" sldId="275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697554694" sldId="276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394314830" sldId="277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123980517" sldId="278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568022141" sldId="279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506253109" sldId="280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3825948935" sldId="281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749387189" sldId="282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4192213438" sldId="283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209194778" sldId="284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585598080" sldId="285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62983666" sldId="286"/>
        </pc:sldMkLst>
      </pc:sldChg>
      <pc:sldChg chg="del">
        <pc:chgData name="Raymer, Michael L." userId="96c2fb1d-e79c-4ca3-9876-783e98fdd04a" providerId="ADAL" clId="{30DA1E6F-889D-4C7D-82E7-FB8C8AF3EC96}" dt="2024-05-22T14:01:53.855" v="100" actId="47"/>
        <pc:sldMkLst>
          <pc:docMk/>
          <pc:sldMk cId="1462069224" sldId="287"/>
        </pc:sldMkLst>
      </pc:sldChg>
    </pc:docChg>
  </pc:docChgLst>
  <pc:docChgLst>
    <pc:chgData name="Raymer, Michael L." userId="96c2fb1d-e79c-4ca3-9876-783e98fdd04a" providerId="ADAL" clId="{4696B189-FE5A-4760-BFC2-D2C453D60496}"/>
    <pc:docChg chg="undo custSel addSld delSld modSld">
      <pc:chgData name="Raymer, Michael L." userId="96c2fb1d-e79c-4ca3-9876-783e98fdd04a" providerId="ADAL" clId="{4696B189-FE5A-4760-BFC2-D2C453D60496}" dt="2024-05-27T20:09:16.741" v="4296"/>
      <pc:docMkLst>
        <pc:docMk/>
      </pc:docMkLst>
      <pc:sldChg chg="addSp delSp modSp mod">
        <pc:chgData name="Raymer, Michael L." userId="96c2fb1d-e79c-4ca3-9876-783e98fdd04a" providerId="ADAL" clId="{4696B189-FE5A-4760-BFC2-D2C453D60496}" dt="2024-05-27T14:57:51.995" v="34" actId="1076"/>
        <pc:sldMkLst>
          <pc:docMk/>
          <pc:sldMk cId="0" sldId="256"/>
        </pc:sldMkLst>
        <pc:spChg chg="mod">
          <ac:chgData name="Raymer, Michael L." userId="96c2fb1d-e79c-4ca3-9876-783e98fdd04a" providerId="ADAL" clId="{4696B189-FE5A-4760-BFC2-D2C453D60496}" dt="2024-05-27T14:57:48.008" v="33" actId="1076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4696B189-FE5A-4760-BFC2-D2C453D60496}" dt="2024-05-27T14:57:18.515" v="27" actId="6549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4696B189-FE5A-4760-BFC2-D2C453D60496}" dt="2024-05-27T14:57:42.332" v="29" actId="1076"/>
          <ac:picMkLst>
            <pc:docMk/>
            <pc:sldMk cId="0" sldId="256"/>
            <ac:picMk id="4" creationId="{431BC7D4-2DE1-A4E7-164A-8C9F05A27E92}"/>
          </ac:picMkLst>
        </pc:picChg>
        <pc:picChg chg="del">
          <ac:chgData name="Raymer, Michael L." userId="96c2fb1d-e79c-4ca3-9876-783e98fdd04a" providerId="ADAL" clId="{4696B189-FE5A-4760-BFC2-D2C453D60496}" dt="2024-05-27T14:57:05.679" v="0" actId="478"/>
          <ac:picMkLst>
            <pc:docMk/>
            <pc:sldMk cId="0" sldId="256"/>
            <ac:picMk id="7" creationId="{86257FD2-B254-49C8-717C-5EEC90141F38}"/>
          </ac:picMkLst>
        </pc:picChg>
        <pc:picChg chg="mod">
          <ac:chgData name="Raymer, Michael L." userId="96c2fb1d-e79c-4ca3-9876-783e98fdd04a" providerId="ADAL" clId="{4696B189-FE5A-4760-BFC2-D2C453D60496}" dt="2024-05-27T14:57:51.995" v="34" actId="1076"/>
          <ac:picMkLst>
            <pc:docMk/>
            <pc:sldMk cId="0" sldId="256"/>
            <ac:picMk id="9" creationId="{D08192E0-1CEA-6B30-7BA4-2AFF5069A0D6}"/>
          </ac:picMkLst>
        </pc:pic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911397353" sldId="257"/>
        </pc:sldMkLst>
      </pc:sldChg>
      <pc:sldChg chg="addSp delSp modSp new mod">
        <pc:chgData name="Raymer, Michael L." userId="96c2fb1d-e79c-4ca3-9876-783e98fdd04a" providerId="ADAL" clId="{4696B189-FE5A-4760-BFC2-D2C453D60496}" dt="2024-05-27T15:14:15.629" v="490" actId="1076"/>
        <pc:sldMkLst>
          <pc:docMk/>
          <pc:sldMk cId="2248841318" sldId="257"/>
        </pc:sldMkLst>
        <pc:spChg chg="mod">
          <ac:chgData name="Raymer, Michael L." userId="96c2fb1d-e79c-4ca3-9876-783e98fdd04a" providerId="ADAL" clId="{4696B189-FE5A-4760-BFC2-D2C453D60496}" dt="2024-05-27T15:00:07.167" v="61" actId="20577"/>
          <ac:spMkLst>
            <pc:docMk/>
            <pc:sldMk cId="2248841318" sldId="257"/>
            <ac:spMk id="2" creationId="{78D4A402-6698-BA64-015E-D3F62AFCF9C6}"/>
          </ac:spMkLst>
        </pc:spChg>
        <pc:spChg chg="del">
          <ac:chgData name="Raymer, Michael L." userId="96c2fb1d-e79c-4ca3-9876-783e98fdd04a" providerId="ADAL" clId="{4696B189-FE5A-4760-BFC2-D2C453D60496}" dt="2024-05-27T15:00:27.554" v="62" actId="478"/>
          <ac:spMkLst>
            <pc:docMk/>
            <pc:sldMk cId="2248841318" sldId="257"/>
            <ac:spMk id="3" creationId="{AADAB91E-9DA3-36AC-B60E-EC946D791D84}"/>
          </ac:spMkLst>
        </pc:spChg>
        <pc:spChg chg="add mod">
          <ac:chgData name="Raymer, Michael L." userId="96c2fb1d-e79c-4ca3-9876-783e98fdd04a" providerId="ADAL" clId="{4696B189-FE5A-4760-BFC2-D2C453D60496}" dt="2024-05-27T15:08:21.343" v="275" actId="164"/>
          <ac:spMkLst>
            <pc:docMk/>
            <pc:sldMk cId="2248841318" sldId="257"/>
            <ac:spMk id="8" creationId="{69EBEDA9-2776-21BE-B2ED-0CF77C9F9B68}"/>
          </ac:spMkLst>
        </pc:spChg>
        <pc:spChg chg="add mod">
          <ac:chgData name="Raymer, Michael L." userId="96c2fb1d-e79c-4ca3-9876-783e98fdd04a" providerId="ADAL" clId="{4696B189-FE5A-4760-BFC2-D2C453D60496}" dt="2024-05-27T15:13:27.951" v="488" actId="404"/>
          <ac:spMkLst>
            <pc:docMk/>
            <pc:sldMk cId="2248841318" sldId="257"/>
            <ac:spMk id="12" creationId="{A1A0CDF7-9159-9829-7C1C-38DA621B1378}"/>
          </ac:spMkLst>
        </pc:spChg>
        <pc:grpChg chg="add mod">
          <ac:chgData name="Raymer, Michael L." userId="96c2fb1d-e79c-4ca3-9876-783e98fdd04a" providerId="ADAL" clId="{4696B189-FE5A-4760-BFC2-D2C453D60496}" dt="2024-05-27T15:09:43.845" v="332" actId="1038"/>
          <ac:grpSpMkLst>
            <pc:docMk/>
            <pc:sldMk cId="2248841318" sldId="257"/>
            <ac:grpSpMk id="11" creationId="{147DD9EB-C9BD-07A2-DA90-9691E5ADF025}"/>
          </ac:grpSpMkLst>
        </pc:grpChg>
        <pc:picChg chg="add mod modCrop">
          <ac:chgData name="Raymer, Michael L." userId="96c2fb1d-e79c-4ca3-9876-783e98fdd04a" providerId="ADAL" clId="{4696B189-FE5A-4760-BFC2-D2C453D60496}" dt="2024-05-27T15:08:21.343" v="275" actId="164"/>
          <ac:picMkLst>
            <pc:docMk/>
            <pc:sldMk cId="2248841318" sldId="257"/>
            <ac:picMk id="7" creationId="{03AA968C-B534-EB4D-5A87-1CF42643190A}"/>
          </ac:picMkLst>
        </pc:picChg>
        <pc:picChg chg="add mod">
          <ac:chgData name="Raymer, Michael L." userId="96c2fb1d-e79c-4ca3-9876-783e98fdd04a" providerId="ADAL" clId="{4696B189-FE5A-4760-BFC2-D2C453D60496}" dt="2024-05-27T15:09:01.150" v="289" actId="1035"/>
          <ac:picMkLst>
            <pc:docMk/>
            <pc:sldMk cId="2248841318" sldId="257"/>
            <ac:picMk id="10" creationId="{B1593621-4E6A-3386-BE2A-65775417F685}"/>
          </ac:picMkLst>
        </pc:picChg>
        <pc:picChg chg="add mod">
          <ac:chgData name="Raymer, Michael L." userId="96c2fb1d-e79c-4ca3-9876-783e98fdd04a" providerId="ADAL" clId="{4696B189-FE5A-4760-BFC2-D2C453D60496}" dt="2024-05-27T15:14:15.629" v="490" actId="1076"/>
          <ac:picMkLst>
            <pc:docMk/>
            <pc:sldMk cId="2248841318" sldId="257"/>
            <ac:picMk id="14" creationId="{3C4FBB47-1966-C6DB-C83E-BC54390F95AD}"/>
          </ac:picMkLst>
        </pc:picChg>
      </pc:sldChg>
      <pc:sldChg chg="addSp modSp new mod">
        <pc:chgData name="Raymer, Michael L." userId="96c2fb1d-e79c-4ca3-9876-783e98fdd04a" providerId="ADAL" clId="{4696B189-FE5A-4760-BFC2-D2C453D60496}" dt="2024-05-27T15:27:31.398" v="934" actId="1035"/>
        <pc:sldMkLst>
          <pc:docMk/>
          <pc:sldMk cId="1042143320" sldId="258"/>
        </pc:sldMkLst>
        <pc:spChg chg="mod">
          <ac:chgData name="Raymer, Michael L." userId="96c2fb1d-e79c-4ca3-9876-783e98fdd04a" providerId="ADAL" clId="{4696B189-FE5A-4760-BFC2-D2C453D60496}" dt="2024-05-27T15:21:19.735" v="502" actId="20577"/>
          <ac:spMkLst>
            <pc:docMk/>
            <pc:sldMk cId="1042143320" sldId="258"/>
            <ac:spMk id="2" creationId="{35A30217-8203-0D82-9E0F-2C74FA533C52}"/>
          </ac:spMkLst>
        </pc:spChg>
        <pc:spChg chg="mod">
          <ac:chgData name="Raymer, Michael L." userId="96c2fb1d-e79c-4ca3-9876-783e98fdd04a" providerId="ADAL" clId="{4696B189-FE5A-4760-BFC2-D2C453D60496}" dt="2024-05-27T15:21:56.024" v="701" actId="20577"/>
          <ac:spMkLst>
            <pc:docMk/>
            <pc:sldMk cId="1042143320" sldId="258"/>
            <ac:spMk id="3" creationId="{A931A701-28A7-4F38-7467-66F51EE5F8AA}"/>
          </ac:spMkLst>
        </pc:spChg>
        <pc:spChg chg="mod">
          <ac:chgData name="Raymer, Michael L." userId="96c2fb1d-e79c-4ca3-9876-783e98fdd04a" providerId="ADAL" clId="{4696B189-FE5A-4760-BFC2-D2C453D60496}" dt="2024-05-27T15:23:00.847" v="850" actId="20577"/>
          <ac:spMkLst>
            <pc:docMk/>
            <pc:sldMk cId="1042143320" sldId="258"/>
            <ac:spMk id="8" creationId="{7C562287-E591-7D25-B00A-4CCA2549D783}"/>
          </ac:spMkLst>
        </pc:spChg>
        <pc:spChg chg="add mod">
          <ac:chgData name="Raymer, Michael L." userId="96c2fb1d-e79c-4ca3-9876-783e98fdd04a" providerId="ADAL" clId="{4696B189-FE5A-4760-BFC2-D2C453D60496}" dt="2024-05-27T15:27:31.398" v="934" actId="1035"/>
          <ac:spMkLst>
            <pc:docMk/>
            <pc:sldMk cId="1042143320" sldId="258"/>
            <ac:spMk id="9" creationId="{B0C16C6B-9500-E9CD-C6D0-617C596425D9}"/>
          </ac:spMkLst>
        </pc:spChg>
        <pc:spChg chg="add mod">
          <ac:chgData name="Raymer, Michael L." userId="96c2fb1d-e79c-4ca3-9876-783e98fdd04a" providerId="ADAL" clId="{4696B189-FE5A-4760-BFC2-D2C453D60496}" dt="2024-05-27T15:27:31.398" v="934" actId="1035"/>
          <ac:spMkLst>
            <pc:docMk/>
            <pc:sldMk cId="1042143320" sldId="258"/>
            <ac:spMk id="10" creationId="{EAECBBDF-F99A-7739-539A-F1E6945172FF}"/>
          </ac:spMkLst>
        </pc:spChg>
        <pc:spChg chg="add mod">
          <ac:chgData name="Raymer, Michael L." userId="96c2fb1d-e79c-4ca3-9876-783e98fdd04a" providerId="ADAL" clId="{4696B189-FE5A-4760-BFC2-D2C453D60496}" dt="2024-05-27T15:27:31.398" v="934" actId="1035"/>
          <ac:spMkLst>
            <pc:docMk/>
            <pc:sldMk cId="1042143320" sldId="258"/>
            <ac:spMk id="11" creationId="{3E2909EC-B42D-6225-2726-FFECBA63BDE1}"/>
          </ac:spMkLst>
        </pc:spChg>
        <pc:spChg chg="add mod">
          <ac:chgData name="Raymer, Michael L." userId="96c2fb1d-e79c-4ca3-9876-783e98fdd04a" providerId="ADAL" clId="{4696B189-FE5A-4760-BFC2-D2C453D60496}" dt="2024-05-27T15:27:31.398" v="934" actId="1035"/>
          <ac:spMkLst>
            <pc:docMk/>
            <pc:sldMk cId="1042143320" sldId="258"/>
            <ac:spMk id="12" creationId="{3D6FFBA8-C7C0-CDFC-5527-2827D2DCD1FC}"/>
          </ac:spMkLst>
        </pc:spChg>
        <pc:spChg chg="add mod">
          <ac:chgData name="Raymer, Michael L." userId="96c2fb1d-e79c-4ca3-9876-783e98fdd04a" providerId="ADAL" clId="{4696B189-FE5A-4760-BFC2-D2C453D60496}" dt="2024-05-27T15:27:31.398" v="934" actId="1035"/>
          <ac:spMkLst>
            <pc:docMk/>
            <pc:sldMk cId="1042143320" sldId="258"/>
            <ac:spMk id="13" creationId="{9A7D8023-18A8-513C-46A8-D1C00DC02F5C}"/>
          </ac:spMkLst>
        </pc:spChg>
        <pc:grpChg chg="add mod">
          <ac:chgData name="Raymer, Michael L." userId="96c2fb1d-e79c-4ca3-9876-783e98fdd04a" providerId="ADAL" clId="{4696B189-FE5A-4760-BFC2-D2C453D60496}" dt="2024-05-27T15:27:31.398" v="934" actId="1035"/>
          <ac:grpSpMkLst>
            <pc:docMk/>
            <pc:sldMk cId="1042143320" sldId="258"/>
            <ac:grpSpMk id="6" creationId="{9F38124C-B553-8672-56AF-E05ADB0CF7C3}"/>
          </ac:grpSpMkLst>
        </pc:grpChg>
        <pc:picChg chg="mod">
          <ac:chgData name="Raymer, Michael L." userId="96c2fb1d-e79c-4ca3-9876-783e98fdd04a" providerId="ADAL" clId="{4696B189-FE5A-4760-BFC2-D2C453D60496}" dt="2024-05-27T15:22:04.485" v="702"/>
          <ac:picMkLst>
            <pc:docMk/>
            <pc:sldMk cId="1042143320" sldId="258"/>
            <ac:picMk id="7" creationId="{9AC76521-2C97-CA17-8E78-1578DFB82565}"/>
          </ac:picMkLst>
        </pc:picChg>
        <pc:cxnChg chg="add mod">
          <ac:chgData name="Raymer, Michael L." userId="96c2fb1d-e79c-4ca3-9876-783e98fdd04a" providerId="ADAL" clId="{4696B189-FE5A-4760-BFC2-D2C453D60496}" dt="2024-05-27T15:27:31.398" v="934" actId="1035"/>
          <ac:cxnSpMkLst>
            <pc:docMk/>
            <pc:sldMk cId="1042143320" sldId="258"/>
            <ac:cxnSpMk id="15" creationId="{190897F6-B211-B8C8-02F2-259D65266B28}"/>
          </ac:cxnSpMkLst>
        </pc:cxnChg>
        <pc:cxnChg chg="add mod">
          <ac:chgData name="Raymer, Michael L." userId="96c2fb1d-e79c-4ca3-9876-783e98fdd04a" providerId="ADAL" clId="{4696B189-FE5A-4760-BFC2-D2C453D60496}" dt="2024-05-27T15:27:31.398" v="934" actId="1035"/>
          <ac:cxnSpMkLst>
            <pc:docMk/>
            <pc:sldMk cId="1042143320" sldId="258"/>
            <ac:cxnSpMk id="16" creationId="{1913F3ED-A449-A33E-92AB-A7259590FCF1}"/>
          </ac:cxnSpMkLst>
        </pc:cxnChg>
        <pc:cxnChg chg="add mod">
          <ac:chgData name="Raymer, Michael L." userId="96c2fb1d-e79c-4ca3-9876-783e98fdd04a" providerId="ADAL" clId="{4696B189-FE5A-4760-BFC2-D2C453D60496}" dt="2024-05-27T15:27:31.398" v="934" actId="1035"/>
          <ac:cxnSpMkLst>
            <pc:docMk/>
            <pc:sldMk cId="1042143320" sldId="258"/>
            <ac:cxnSpMk id="17" creationId="{49623E31-1C5C-E3D4-3ABA-B454C52B4ACD}"/>
          </ac:cxnSpMkLst>
        </pc:cxnChg>
        <pc:cxnChg chg="add mod">
          <ac:chgData name="Raymer, Michael L." userId="96c2fb1d-e79c-4ca3-9876-783e98fdd04a" providerId="ADAL" clId="{4696B189-FE5A-4760-BFC2-D2C453D60496}" dt="2024-05-27T15:27:31.398" v="934" actId="1035"/>
          <ac:cxnSpMkLst>
            <pc:docMk/>
            <pc:sldMk cId="1042143320" sldId="258"/>
            <ac:cxnSpMk id="18" creationId="{995B212D-0401-6CB8-56BD-F83AE2E0B3C6}"/>
          </ac:cxnSpMkLst>
        </pc:cxnChg>
        <pc:cxnChg chg="add mod">
          <ac:chgData name="Raymer, Michael L." userId="96c2fb1d-e79c-4ca3-9876-783e98fdd04a" providerId="ADAL" clId="{4696B189-FE5A-4760-BFC2-D2C453D60496}" dt="2024-05-27T15:27:31.398" v="934" actId="1035"/>
          <ac:cxnSpMkLst>
            <pc:docMk/>
            <pc:sldMk cId="1042143320" sldId="258"/>
            <ac:cxnSpMk id="19" creationId="{2043C7E3-8CFE-A2F1-68F1-22E56EC2FDC4}"/>
          </ac:cxnSpMkLst>
        </pc:cxn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2023552455" sldId="258"/>
        </pc:sldMkLst>
      </pc:sldChg>
      <pc:sldChg chg="addSp modSp new mod">
        <pc:chgData name="Raymer, Michael L." userId="96c2fb1d-e79c-4ca3-9876-783e98fdd04a" providerId="ADAL" clId="{4696B189-FE5A-4760-BFC2-D2C453D60496}" dt="2024-05-27T15:32:18.808" v="1090" actId="17032"/>
        <pc:sldMkLst>
          <pc:docMk/>
          <pc:sldMk cId="2500216186" sldId="259"/>
        </pc:sldMkLst>
        <pc:spChg chg="mod">
          <ac:chgData name="Raymer, Michael L." userId="96c2fb1d-e79c-4ca3-9876-783e98fdd04a" providerId="ADAL" clId="{4696B189-FE5A-4760-BFC2-D2C453D60496}" dt="2024-05-27T15:30:20.877" v="948" actId="20577"/>
          <ac:spMkLst>
            <pc:docMk/>
            <pc:sldMk cId="2500216186" sldId="259"/>
            <ac:spMk id="2" creationId="{9CBC7ACD-4FEC-810D-073E-FC75ED30146D}"/>
          </ac:spMkLst>
        </pc:spChg>
        <pc:spChg chg="mod">
          <ac:chgData name="Raymer, Michael L." userId="96c2fb1d-e79c-4ca3-9876-783e98fdd04a" providerId="ADAL" clId="{4696B189-FE5A-4760-BFC2-D2C453D60496}" dt="2024-05-27T15:31:05.468" v="1055" actId="14100"/>
          <ac:spMkLst>
            <pc:docMk/>
            <pc:sldMk cId="2500216186" sldId="259"/>
            <ac:spMk id="3" creationId="{78699D08-FD70-6EAE-5D4D-252E4FD90420}"/>
          </ac:spMkLst>
        </pc:spChg>
        <pc:spChg chg="add mod">
          <ac:chgData name="Raymer, Michael L." userId="96c2fb1d-e79c-4ca3-9876-783e98fdd04a" providerId="ADAL" clId="{4696B189-FE5A-4760-BFC2-D2C453D60496}" dt="2024-05-27T15:31:48.436" v="1060" actId="1076"/>
          <ac:spMkLst>
            <pc:docMk/>
            <pc:sldMk cId="2500216186" sldId="259"/>
            <ac:spMk id="6" creationId="{3134CB73-C900-6501-F767-F76DED354B58}"/>
          </ac:spMkLst>
        </pc:spChg>
        <pc:spChg chg="add mod">
          <ac:chgData name="Raymer, Michael L." userId="96c2fb1d-e79c-4ca3-9876-783e98fdd04a" providerId="ADAL" clId="{4696B189-FE5A-4760-BFC2-D2C453D60496}" dt="2024-05-27T15:32:04.788" v="1088" actId="14100"/>
          <ac:spMkLst>
            <pc:docMk/>
            <pc:sldMk cId="2500216186" sldId="259"/>
            <ac:spMk id="7" creationId="{7AEB1092-91DA-D735-56B8-7728BB9EA7B7}"/>
          </ac:spMkLst>
        </pc:spChg>
        <pc:cxnChg chg="add mod">
          <ac:chgData name="Raymer, Michael L." userId="96c2fb1d-e79c-4ca3-9876-783e98fdd04a" providerId="ADAL" clId="{4696B189-FE5A-4760-BFC2-D2C453D60496}" dt="2024-05-27T15:32:18.808" v="1090" actId="17032"/>
          <ac:cxnSpMkLst>
            <pc:docMk/>
            <pc:sldMk cId="2500216186" sldId="259"/>
            <ac:cxnSpMk id="9" creationId="{5F625A11-6F6A-A945-CAFE-D849EC972354}"/>
          </ac:cxnSpMkLst>
        </pc:cxn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3595917131" sldId="259"/>
        </pc:sldMkLst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929669278" sldId="260"/>
        </pc:sldMkLst>
      </pc:sldChg>
      <pc:sldChg chg="addSp delSp modSp new mod">
        <pc:chgData name="Raymer, Michael L." userId="96c2fb1d-e79c-4ca3-9876-783e98fdd04a" providerId="ADAL" clId="{4696B189-FE5A-4760-BFC2-D2C453D60496}" dt="2024-05-27T15:43:31.760" v="1525"/>
        <pc:sldMkLst>
          <pc:docMk/>
          <pc:sldMk cId="4015544438" sldId="260"/>
        </pc:sldMkLst>
        <pc:spChg chg="mod">
          <ac:chgData name="Raymer, Michael L." userId="96c2fb1d-e79c-4ca3-9876-783e98fdd04a" providerId="ADAL" clId="{4696B189-FE5A-4760-BFC2-D2C453D60496}" dt="2024-05-27T15:33:45.853" v="1158" actId="113"/>
          <ac:spMkLst>
            <pc:docMk/>
            <pc:sldMk cId="4015544438" sldId="260"/>
            <ac:spMk id="2" creationId="{855F5FD4-D07C-DBC0-4491-AB2ADD7099AF}"/>
          </ac:spMkLst>
        </pc:spChg>
        <pc:spChg chg="del">
          <ac:chgData name="Raymer, Michael L." userId="96c2fb1d-e79c-4ca3-9876-783e98fdd04a" providerId="ADAL" clId="{4696B189-FE5A-4760-BFC2-D2C453D60496}" dt="2024-05-27T15:32:52.815" v="1129" actId="478"/>
          <ac:spMkLst>
            <pc:docMk/>
            <pc:sldMk cId="4015544438" sldId="260"/>
            <ac:spMk id="3" creationId="{C20055D3-4143-E213-DBA3-FFEBC9FE2C5F}"/>
          </ac:spMkLst>
        </pc:spChg>
        <pc:spChg chg="mod">
          <ac:chgData name="Raymer, Michael L." userId="96c2fb1d-e79c-4ca3-9876-783e98fdd04a" providerId="ADAL" clId="{4696B189-FE5A-4760-BFC2-D2C453D60496}" dt="2024-05-27T15:41:25.126" v="1406" actId="1035"/>
          <ac:spMkLst>
            <pc:docMk/>
            <pc:sldMk cId="4015544438" sldId="260"/>
            <ac:spMk id="9" creationId="{6E001286-91F9-9435-F5B6-27AE6B37E72A}"/>
          </ac:spMkLst>
        </pc:spChg>
        <pc:spChg chg="add mod">
          <ac:chgData name="Raymer, Michael L." userId="96c2fb1d-e79c-4ca3-9876-783e98fdd04a" providerId="ADAL" clId="{4696B189-FE5A-4760-BFC2-D2C453D60496}" dt="2024-05-27T15:41:25.126" v="1406" actId="1035"/>
          <ac:spMkLst>
            <pc:docMk/>
            <pc:sldMk cId="4015544438" sldId="260"/>
            <ac:spMk id="14" creationId="{0308631E-09FE-C36E-68DF-4267C5EEC228}"/>
          </ac:spMkLst>
        </pc:spChg>
        <pc:spChg chg="add mod">
          <ac:chgData name="Raymer, Michael L." userId="96c2fb1d-e79c-4ca3-9876-783e98fdd04a" providerId="ADAL" clId="{4696B189-FE5A-4760-BFC2-D2C453D60496}" dt="2024-05-27T15:41:25.126" v="1406" actId="1035"/>
          <ac:spMkLst>
            <pc:docMk/>
            <pc:sldMk cId="4015544438" sldId="260"/>
            <ac:spMk id="23" creationId="{3FBFBD17-9D84-5D08-E464-9A8AE29C3026}"/>
          </ac:spMkLst>
        </pc:spChg>
        <pc:grpChg chg="add mod">
          <ac:chgData name="Raymer, Michael L." userId="96c2fb1d-e79c-4ca3-9876-783e98fdd04a" providerId="ADAL" clId="{4696B189-FE5A-4760-BFC2-D2C453D60496}" dt="2024-05-27T15:41:25.126" v="1406" actId="1035"/>
          <ac:grpSpMkLst>
            <pc:docMk/>
            <pc:sldMk cId="4015544438" sldId="260"/>
            <ac:grpSpMk id="7" creationId="{D73666E0-7D90-867E-924F-A606914E3FB6}"/>
          </ac:grpSpMkLst>
        </pc:grpChg>
        <pc:picChg chg="add mod">
          <ac:chgData name="Raymer, Michael L." userId="96c2fb1d-e79c-4ca3-9876-783e98fdd04a" providerId="ADAL" clId="{4696B189-FE5A-4760-BFC2-D2C453D60496}" dt="2024-05-27T15:32:59.485" v="1130"/>
          <ac:picMkLst>
            <pc:docMk/>
            <pc:sldMk cId="4015544438" sldId="260"/>
            <ac:picMk id="6" creationId="{77272324-2214-F276-0CC3-B0B3223DCAA2}"/>
          </ac:picMkLst>
        </pc:picChg>
        <pc:picChg chg="mod">
          <ac:chgData name="Raymer, Michael L." userId="96c2fb1d-e79c-4ca3-9876-783e98fdd04a" providerId="ADAL" clId="{4696B189-FE5A-4760-BFC2-D2C453D60496}" dt="2024-05-27T15:41:25.126" v="1406" actId="1035"/>
          <ac:picMkLst>
            <pc:docMk/>
            <pc:sldMk cId="4015544438" sldId="260"/>
            <ac:picMk id="8" creationId="{578002B7-30FF-31F4-A4B1-789755B95180}"/>
          </ac:picMkLst>
        </pc:picChg>
        <pc:picChg chg="add mod">
          <ac:chgData name="Raymer, Michael L." userId="96c2fb1d-e79c-4ca3-9876-783e98fdd04a" providerId="ADAL" clId="{4696B189-FE5A-4760-BFC2-D2C453D60496}" dt="2024-05-27T15:38:40.141" v="1173" actId="1076"/>
          <ac:picMkLst>
            <pc:docMk/>
            <pc:sldMk cId="4015544438" sldId="260"/>
            <ac:picMk id="16" creationId="{ADDD17C2-4F16-4E9A-2C22-99527747E48A}"/>
          </ac:picMkLst>
        </pc:picChg>
        <pc:picChg chg="add mod">
          <ac:chgData name="Raymer, Michael L." userId="96c2fb1d-e79c-4ca3-9876-783e98fdd04a" providerId="ADAL" clId="{4696B189-FE5A-4760-BFC2-D2C453D60496}" dt="2024-05-27T15:43:31.760" v="1525"/>
          <ac:picMkLst>
            <pc:docMk/>
            <pc:sldMk cId="4015544438" sldId="260"/>
            <ac:picMk id="24" creationId="{E021628B-D70E-8EB8-5209-9A81FE2564B6}"/>
          </ac:picMkLst>
        </pc:picChg>
        <pc:picChg chg="add del mod">
          <ac:chgData name="Raymer, Michael L." userId="96c2fb1d-e79c-4ca3-9876-783e98fdd04a" providerId="ADAL" clId="{4696B189-FE5A-4760-BFC2-D2C453D60496}" dt="2024-05-27T15:43:31.005" v="1524" actId="478"/>
          <ac:picMkLst>
            <pc:docMk/>
            <pc:sldMk cId="4015544438" sldId="260"/>
            <ac:picMk id="1026" creationId="{AF93DACD-E617-ECB5-D058-B8D36D9291E6}"/>
          </ac:picMkLst>
        </pc:picChg>
        <pc:cxnChg chg="add mod">
          <ac:chgData name="Raymer, Michael L." userId="96c2fb1d-e79c-4ca3-9876-783e98fdd04a" providerId="ADAL" clId="{4696B189-FE5A-4760-BFC2-D2C453D60496}" dt="2024-05-27T15:41:25.126" v="1406" actId="1035"/>
          <ac:cxnSpMkLst>
            <pc:docMk/>
            <pc:sldMk cId="4015544438" sldId="260"/>
            <ac:cxnSpMk id="11" creationId="{1A8B40AF-60B3-F073-CF46-4E514E423471}"/>
          </ac:cxnSpMkLst>
        </pc:cxnChg>
        <pc:cxnChg chg="add mod">
          <ac:chgData name="Raymer, Michael L." userId="96c2fb1d-e79c-4ca3-9876-783e98fdd04a" providerId="ADAL" clId="{4696B189-FE5A-4760-BFC2-D2C453D60496}" dt="2024-05-27T15:41:25.126" v="1406" actId="1035"/>
          <ac:cxnSpMkLst>
            <pc:docMk/>
            <pc:sldMk cId="4015544438" sldId="260"/>
            <ac:cxnSpMk id="13" creationId="{52E85E9A-38D8-DE49-021F-4C94B21DCC36}"/>
          </ac:cxnSpMkLst>
        </pc:cxnChg>
        <pc:cxnChg chg="add mod">
          <ac:chgData name="Raymer, Michael L." userId="96c2fb1d-e79c-4ca3-9876-783e98fdd04a" providerId="ADAL" clId="{4696B189-FE5A-4760-BFC2-D2C453D60496}" dt="2024-05-27T15:41:25.126" v="1406" actId="1035"/>
          <ac:cxnSpMkLst>
            <pc:docMk/>
            <pc:sldMk cId="4015544438" sldId="260"/>
            <ac:cxnSpMk id="18" creationId="{EA3031AB-8E72-8D60-C16E-7AF1A8A1E690}"/>
          </ac:cxnSpMkLst>
        </pc:cxnChg>
      </pc:sldChg>
      <pc:sldChg chg="addSp delSp modSp add mod">
        <pc:chgData name="Raymer, Michael L." userId="96c2fb1d-e79c-4ca3-9876-783e98fdd04a" providerId="ADAL" clId="{4696B189-FE5A-4760-BFC2-D2C453D60496}" dt="2024-05-27T15:43:15.742" v="1523"/>
        <pc:sldMkLst>
          <pc:docMk/>
          <pc:sldMk cId="355881013" sldId="261"/>
        </pc:sldMkLst>
        <pc:spChg chg="mod">
          <ac:chgData name="Raymer, Michael L." userId="96c2fb1d-e79c-4ca3-9876-783e98fdd04a" providerId="ADAL" clId="{4696B189-FE5A-4760-BFC2-D2C453D60496}" dt="2024-05-27T15:42:24.048" v="1426" actId="20577"/>
          <ac:spMkLst>
            <pc:docMk/>
            <pc:sldMk cId="355881013" sldId="261"/>
            <ac:spMk id="2" creationId="{855F5FD4-D07C-DBC0-4491-AB2ADD7099AF}"/>
          </ac:spMkLst>
        </pc:spChg>
        <pc:spChg chg="mod">
          <ac:chgData name="Raymer, Michael L." userId="96c2fb1d-e79c-4ca3-9876-783e98fdd04a" providerId="ADAL" clId="{4696B189-FE5A-4760-BFC2-D2C453D60496}" dt="2024-05-27T15:43:15.742" v="1523"/>
          <ac:spMkLst>
            <pc:docMk/>
            <pc:sldMk cId="355881013" sldId="261"/>
            <ac:spMk id="23" creationId="{3FBFBD17-9D84-5D08-E464-9A8AE29C3026}"/>
          </ac:spMkLst>
        </pc:spChg>
        <pc:picChg chg="del">
          <ac:chgData name="Raymer, Michael L." userId="96c2fb1d-e79c-4ca3-9876-783e98fdd04a" providerId="ADAL" clId="{4696B189-FE5A-4760-BFC2-D2C453D60496}" dt="2024-05-27T15:42:29.263" v="1427" actId="478"/>
          <ac:picMkLst>
            <pc:docMk/>
            <pc:sldMk cId="355881013" sldId="261"/>
            <ac:picMk id="1026" creationId="{AF93DACD-E617-ECB5-D058-B8D36D9291E6}"/>
          </ac:picMkLst>
        </pc:picChg>
        <pc:picChg chg="add mod">
          <ac:chgData name="Raymer, Michael L." userId="96c2fb1d-e79c-4ca3-9876-783e98fdd04a" providerId="ADAL" clId="{4696B189-FE5A-4760-BFC2-D2C453D60496}" dt="2024-05-27T15:42:44.233" v="1434" actId="1037"/>
          <ac:picMkLst>
            <pc:docMk/>
            <pc:sldMk cId="355881013" sldId="261"/>
            <ac:picMk id="3074" creationId="{2D0C7102-E1DD-9547-9D64-6807A836F0E0}"/>
          </ac:picMkLst>
        </pc:pic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802508938" sldId="261"/>
        </pc:sldMkLst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582557764" sldId="262"/>
        </pc:sldMkLst>
      </pc:sldChg>
      <pc:sldChg chg="addSp delSp modSp new mod">
        <pc:chgData name="Raymer, Michael L." userId="96c2fb1d-e79c-4ca3-9876-783e98fdd04a" providerId="ADAL" clId="{4696B189-FE5A-4760-BFC2-D2C453D60496}" dt="2024-05-27T15:52:18.083" v="1576" actId="1036"/>
        <pc:sldMkLst>
          <pc:docMk/>
          <pc:sldMk cId="4209651083" sldId="262"/>
        </pc:sldMkLst>
        <pc:spChg chg="mod">
          <ac:chgData name="Raymer, Michael L." userId="96c2fb1d-e79c-4ca3-9876-783e98fdd04a" providerId="ADAL" clId="{4696B189-FE5A-4760-BFC2-D2C453D60496}" dt="2024-05-27T15:44:21.349" v="1560" actId="20577"/>
          <ac:spMkLst>
            <pc:docMk/>
            <pc:sldMk cId="4209651083" sldId="262"/>
            <ac:spMk id="2" creationId="{917E0966-7A94-9590-3ABF-A5ABC7EDF9DE}"/>
          </ac:spMkLst>
        </pc:spChg>
        <pc:spChg chg="del">
          <ac:chgData name="Raymer, Michael L." userId="96c2fb1d-e79c-4ca3-9876-783e98fdd04a" providerId="ADAL" clId="{4696B189-FE5A-4760-BFC2-D2C453D60496}" dt="2024-05-27T15:50:37.833" v="1561" actId="478"/>
          <ac:spMkLst>
            <pc:docMk/>
            <pc:sldMk cId="4209651083" sldId="262"/>
            <ac:spMk id="3" creationId="{D3B2153F-F34E-09B7-90AF-F3ACD7AC2658}"/>
          </ac:spMkLst>
        </pc:spChg>
        <pc:spChg chg="add mod">
          <ac:chgData name="Raymer, Michael L." userId="96c2fb1d-e79c-4ca3-9876-783e98fdd04a" providerId="ADAL" clId="{4696B189-FE5A-4760-BFC2-D2C453D60496}" dt="2024-05-27T15:52:18.083" v="1576" actId="1036"/>
          <ac:spMkLst>
            <pc:docMk/>
            <pc:sldMk cId="4209651083" sldId="262"/>
            <ac:spMk id="7" creationId="{BB5C0540-0D26-8E21-3478-9518AF910825}"/>
          </ac:spMkLst>
        </pc:sp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2729817329" sldId="263"/>
        </pc:sldMkLst>
      </pc:sldChg>
      <pc:sldChg chg="addSp delSp modSp add mod modAnim">
        <pc:chgData name="Raymer, Michael L." userId="96c2fb1d-e79c-4ca3-9876-783e98fdd04a" providerId="ADAL" clId="{4696B189-FE5A-4760-BFC2-D2C453D60496}" dt="2024-05-27T16:07:03.086" v="1939" actId="14100"/>
        <pc:sldMkLst>
          <pc:docMk/>
          <pc:sldMk cId="3412735560" sldId="263"/>
        </pc:sldMkLst>
        <pc:spChg chg="del">
          <ac:chgData name="Raymer, Michael L." userId="96c2fb1d-e79c-4ca3-9876-783e98fdd04a" providerId="ADAL" clId="{4696B189-FE5A-4760-BFC2-D2C453D60496}" dt="2024-05-27T15:53:55.965" v="1578" actId="478"/>
          <ac:spMkLst>
            <pc:docMk/>
            <pc:sldMk cId="3412735560" sldId="263"/>
            <ac:spMk id="7" creationId="{BB5C0540-0D26-8E21-3478-9518AF910825}"/>
          </ac:spMkLst>
        </pc:spChg>
        <pc:spChg chg="add mod">
          <ac:chgData name="Raymer, Michael L." userId="96c2fb1d-e79c-4ca3-9876-783e98fdd04a" providerId="ADAL" clId="{4696B189-FE5A-4760-BFC2-D2C453D60496}" dt="2024-05-27T15:57:34.538" v="1610" actId="1076"/>
          <ac:spMkLst>
            <pc:docMk/>
            <pc:sldMk cId="3412735560" sldId="263"/>
            <ac:spMk id="11" creationId="{BC371B73-38A9-77A5-5F34-3FA984139D82}"/>
          </ac:spMkLst>
        </pc:spChg>
        <pc:spChg chg="add mod">
          <ac:chgData name="Raymer, Michael L." userId="96c2fb1d-e79c-4ca3-9876-783e98fdd04a" providerId="ADAL" clId="{4696B189-FE5A-4760-BFC2-D2C453D60496}" dt="2024-05-27T15:58:08.075" v="1622" actId="1076"/>
          <ac:spMkLst>
            <pc:docMk/>
            <pc:sldMk cId="3412735560" sldId="263"/>
            <ac:spMk id="13" creationId="{F8C6E4E0-FCE1-184A-9AF9-3FB57ADF1E52}"/>
          </ac:spMkLst>
        </pc:spChg>
        <pc:spChg chg="mod">
          <ac:chgData name="Raymer, Michael L." userId="96c2fb1d-e79c-4ca3-9876-783e98fdd04a" providerId="ADAL" clId="{4696B189-FE5A-4760-BFC2-D2C453D60496}" dt="2024-05-27T15:58:33.074" v="1624"/>
          <ac:spMkLst>
            <pc:docMk/>
            <pc:sldMk cId="3412735560" sldId="263"/>
            <ac:spMk id="17" creationId="{91CAD2B2-5C59-DF1F-F5A8-373C3712AEC6}"/>
          </ac:spMkLst>
        </pc:spChg>
        <pc:spChg chg="add mod">
          <ac:chgData name="Raymer, Michael L." userId="96c2fb1d-e79c-4ca3-9876-783e98fdd04a" providerId="ADAL" clId="{4696B189-FE5A-4760-BFC2-D2C453D60496}" dt="2024-05-27T16:03:46.593" v="1699" actId="20577"/>
          <ac:spMkLst>
            <pc:docMk/>
            <pc:sldMk cId="3412735560" sldId="263"/>
            <ac:spMk id="18" creationId="{11FD0BC9-2D41-C6B6-5813-8F5A3BD738B3}"/>
          </ac:spMkLst>
        </pc:spChg>
        <pc:spChg chg="add del mod">
          <ac:chgData name="Raymer, Michael L." userId="96c2fb1d-e79c-4ca3-9876-783e98fdd04a" providerId="ADAL" clId="{4696B189-FE5A-4760-BFC2-D2C453D60496}" dt="2024-05-27T16:01:05.555" v="1657" actId="478"/>
          <ac:spMkLst>
            <pc:docMk/>
            <pc:sldMk cId="3412735560" sldId="263"/>
            <ac:spMk id="19" creationId="{E94689B9-7560-B1F3-1DA7-66BCD8800EF8}"/>
          </ac:spMkLst>
        </pc:spChg>
        <pc:spChg chg="add del mod">
          <ac:chgData name="Raymer, Michael L." userId="96c2fb1d-e79c-4ca3-9876-783e98fdd04a" providerId="ADAL" clId="{4696B189-FE5A-4760-BFC2-D2C453D60496}" dt="2024-05-27T16:01:04.020" v="1656" actId="478"/>
          <ac:spMkLst>
            <pc:docMk/>
            <pc:sldMk cId="3412735560" sldId="263"/>
            <ac:spMk id="20" creationId="{FD5A11AA-05FA-5DF3-D48B-BA902B139233}"/>
          </ac:spMkLst>
        </pc:spChg>
        <pc:spChg chg="add mod">
          <ac:chgData name="Raymer, Michael L." userId="96c2fb1d-e79c-4ca3-9876-783e98fdd04a" providerId="ADAL" clId="{4696B189-FE5A-4760-BFC2-D2C453D60496}" dt="2024-05-27T16:01:55.906" v="1666" actId="1076"/>
          <ac:spMkLst>
            <pc:docMk/>
            <pc:sldMk cId="3412735560" sldId="263"/>
            <ac:spMk id="21" creationId="{B452DCF5-C470-C45F-E02B-B47BE593B4ED}"/>
          </ac:spMkLst>
        </pc:spChg>
        <pc:spChg chg="add mod">
          <ac:chgData name="Raymer, Michael L." userId="96c2fb1d-e79c-4ca3-9876-783e98fdd04a" providerId="ADAL" clId="{4696B189-FE5A-4760-BFC2-D2C453D60496}" dt="2024-05-27T16:01:55.906" v="1666" actId="1076"/>
          <ac:spMkLst>
            <pc:docMk/>
            <pc:sldMk cId="3412735560" sldId="263"/>
            <ac:spMk id="22" creationId="{BDDD2EC1-9228-DE5D-0160-A8C72BDEF0D8}"/>
          </ac:spMkLst>
        </pc:spChg>
        <pc:spChg chg="add mod">
          <ac:chgData name="Raymer, Michael L." userId="96c2fb1d-e79c-4ca3-9876-783e98fdd04a" providerId="ADAL" clId="{4696B189-FE5A-4760-BFC2-D2C453D60496}" dt="2024-05-27T16:02:47.972" v="1681" actId="20577"/>
          <ac:spMkLst>
            <pc:docMk/>
            <pc:sldMk cId="3412735560" sldId="263"/>
            <ac:spMk id="26" creationId="{3ABDE03B-DE23-73C0-143B-F02E3C544913}"/>
          </ac:spMkLst>
        </pc:spChg>
        <pc:spChg chg="add mod">
          <ac:chgData name="Raymer, Michael L." userId="96c2fb1d-e79c-4ca3-9876-783e98fdd04a" providerId="ADAL" clId="{4696B189-FE5A-4760-BFC2-D2C453D60496}" dt="2024-05-27T16:04:02.016" v="1705" actId="20577"/>
          <ac:spMkLst>
            <pc:docMk/>
            <pc:sldMk cId="3412735560" sldId="263"/>
            <ac:spMk id="27" creationId="{634A5BE8-DFA1-CE06-3868-C0BB5A87A288}"/>
          </ac:spMkLst>
        </pc:spChg>
        <pc:spChg chg="add mod">
          <ac:chgData name="Raymer, Michael L." userId="96c2fb1d-e79c-4ca3-9876-783e98fdd04a" providerId="ADAL" clId="{4696B189-FE5A-4760-BFC2-D2C453D60496}" dt="2024-05-27T16:04:07.637" v="1709" actId="20577"/>
          <ac:spMkLst>
            <pc:docMk/>
            <pc:sldMk cId="3412735560" sldId="263"/>
            <ac:spMk id="29" creationId="{44135095-014A-BA84-99BE-B1370E906E43}"/>
          </ac:spMkLst>
        </pc:spChg>
        <pc:spChg chg="add mod">
          <ac:chgData name="Raymer, Michael L." userId="96c2fb1d-e79c-4ca3-9876-783e98fdd04a" providerId="ADAL" clId="{4696B189-FE5A-4760-BFC2-D2C453D60496}" dt="2024-05-27T16:06:32.785" v="1935" actId="20577"/>
          <ac:spMkLst>
            <pc:docMk/>
            <pc:sldMk cId="3412735560" sldId="263"/>
            <ac:spMk id="31" creationId="{9DA66E29-B50E-1A1A-17A9-28EC9ADBFA1B}"/>
          </ac:spMkLst>
        </pc:spChg>
        <pc:grpChg chg="add mod">
          <ac:chgData name="Raymer, Michael L." userId="96c2fb1d-e79c-4ca3-9876-783e98fdd04a" providerId="ADAL" clId="{4696B189-FE5A-4760-BFC2-D2C453D60496}" dt="2024-05-27T15:58:40.077" v="1625" actId="1076"/>
          <ac:grpSpMkLst>
            <pc:docMk/>
            <pc:sldMk cId="3412735560" sldId="263"/>
            <ac:grpSpMk id="15" creationId="{4CA623E7-4B0E-6B1E-C814-8BA48239E35B}"/>
          </ac:grpSpMkLst>
        </pc:grpChg>
        <pc:graphicFrameChg chg="add mod modGraphic">
          <ac:chgData name="Raymer, Michael L." userId="96c2fb1d-e79c-4ca3-9876-783e98fdd04a" providerId="ADAL" clId="{4696B189-FE5A-4760-BFC2-D2C453D60496}" dt="2024-05-27T15:54:53.283" v="1592" actId="1076"/>
          <ac:graphicFrameMkLst>
            <pc:docMk/>
            <pc:sldMk cId="3412735560" sldId="263"/>
            <ac:graphicFrameMk id="3" creationId="{423EA8AA-8F90-40CD-F631-8BC7D2A069D6}"/>
          </ac:graphicFrameMkLst>
        </pc:graphicFrameChg>
        <pc:picChg chg="mod">
          <ac:chgData name="Raymer, Michael L." userId="96c2fb1d-e79c-4ca3-9876-783e98fdd04a" providerId="ADAL" clId="{4696B189-FE5A-4760-BFC2-D2C453D60496}" dt="2024-05-27T15:58:33.074" v="1624"/>
          <ac:picMkLst>
            <pc:docMk/>
            <pc:sldMk cId="3412735560" sldId="263"/>
            <ac:picMk id="16" creationId="{F0F91BE0-702F-2E79-1F54-9884FA3DAC4F}"/>
          </ac:picMkLst>
        </pc:picChg>
        <pc:cxnChg chg="add mod">
          <ac:chgData name="Raymer, Michael L." userId="96c2fb1d-e79c-4ca3-9876-783e98fdd04a" providerId="ADAL" clId="{4696B189-FE5A-4760-BFC2-D2C453D60496}" dt="2024-05-27T15:57:42.530" v="1611" actId="14100"/>
          <ac:cxnSpMkLst>
            <pc:docMk/>
            <pc:sldMk cId="3412735560" sldId="263"/>
            <ac:cxnSpMk id="8" creationId="{51162599-2782-CC15-EB5E-29EF10F99881}"/>
          </ac:cxnSpMkLst>
        </pc:cxnChg>
        <pc:cxnChg chg="add mod">
          <ac:chgData name="Raymer, Michael L." userId="96c2fb1d-e79c-4ca3-9876-783e98fdd04a" providerId="ADAL" clId="{4696B189-FE5A-4760-BFC2-D2C453D60496}" dt="2024-05-27T15:58:17.043" v="1623" actId="571"/>
          <ac:cxnSpMkLst>
            <pc:docMk/>
            <pc:sldMk cId="3412735560" sldId="263"/>
            <ac:cxnSpMk id="14" creationId="{01711744-1EDD-110C-B9E0-4476CEA27B27}"/>
          </ac:cxnSpMkLst>
        </pc:cxnChg>
        <pc:cxnChg chg="add mod">
          <ac:chgData name="Raymer, Michael L." userId="96c2fb1d-e79c-4ca3-9876-783e98fdd04a" providerId="ADAL" clId="{4696B189-FE5A-4760-BFC2-D2C453D60496}" dt="2024-05-27T16:02:21.915" v="1669" actId="17032"/>
          <ac:cxnSpMkLst>
            <pc:docMk/>
            <pc:sldMk cId="3412735560" sldId="263"/>
            <ac:cxnSpMk id="23" creationId="{3427797F-D5CF-3FAF-A300-F5A3FE9A5CA6}"/>
          </ac:cxnSpMkLst>
        </pc:cxnChg>
        <pc:cxnChg chg="add mod">
          <ac:chgData name="Raymer, Michael L." userId="96c2fb1d-e79c-4ca3-9876-783e98fdd04a" providerId="ADAL" clId="{4696B189-FE5A-4760-BFC2-D2C453D60496}" dt="2024-05-27T16:02:21.915" v="1669" actId="17032"/>
          <ac:cxnSpMkLst>
            <pc:docMk/>
            <pc:sldMk cId="3412735560" sldId="263"/>
            <ac:cxnSpMk id="25" creationId="{801CC626-547B-5DB7-7AD5-81865050BBB1}"/>
          </ac:cxnSpMkLst>
        </pc:cxnChg>
        <pc:cxnChg chg="add mod">
          <ac:chgData name="Raymer, Michael L." userId="96c2fb1d-e79c-4ca3-9876-783e98fdd04a" providerId="ADAL" clId="{4696B189-FE5A-4760-BFC2-D2C453D60496}" dt="2024-05-27T16:03:53.619" v="1700" actId="571"/>
          <ac:cxnSpMkLst>
            <pc:docMk/>
            <pc:sldMk cId="3412735560" sldId="263"/>
            <ac:cxnSpMk id="28" creationId="{C370BC0C-E743-5612-9D4C-2352A58C8979}"/>
          </ac:cxnSpMkLst>
        </pc:cxnChg>
        <pc:cxnChg chg="add mod">
          <ac:chgData name="Raymer, Michael L." userId="96c2fb1d-e79c-4ca3-9876-783e98fdd04a" providerId="ADAL" clId="{4696B189-FE5A-4760-BFC2-D2C453D60496}" dt="2024-05-27T16:03:58.234" v="1701" actId="571"/>
          <ac:cxnSpMkLst>
            <pc:docMk/>
            <pc:sldMk cId="3412735560" sldId="263"/>
            <ac:cxnSpMk id="30" creationId="{B3A329DB-BB98-F5AA-89CC-2312D0C5967A}"/>
          </ac:cxnSpMkLst>
        </pc:cxnChg>
        <pc:cxnChg chg="add mod">
          <ac:chgData name="Raymer, Michael L." userId="96c2fb1d-e79c-4ca3-9876-783e98fdd04a" providerId="ADAL" clId="{4696B189-FE5A-4760-BFC2-D2C453D60496}" dt="2024-05-27T16:07:03.086" v="1939" actId="14100"/>
          <ac:cxnSpMkLst>
            <pc:docMk/>
            <pc:sldMk cId="3412735560" sldId="263"/>
            <ac:cxnSpMk id="32" creationId="{6028A8E2-BCC0-FD57-8989-F7A844BAA909}"/>
          </ac:cxnSpMkLst>
        </pc:cxnChg>
      </pc:sldChg>
      <pc:sldChg chg="addSp delSp modSp add mod">
        <pc:chgData name="Raymer, Michael L." userId="96c2fb1d-e79c-4ca3-9876-783e98fdd04a" providerId="ADAL" clId="{4696B189-FE5A-4760-BFC2-D2C453D60496}" dt="2024-05-27T18:42:25.062" v="2052" actId="20577"/>
        <pc:sldMkLst>
          <pc:docMk/>
          <pc:sldMk cId="96318202" sldId="264"/>
        </pc:sldMkLst>
        <pc:spChg chg="mod">
          <ac:chgData name="Raymer, Michael L." userId="96c2fb1d-e79c-4ca3-9876-783e98fdd04a" providerId="ADAL" clId="{4696B189-FE5A-4760-BFC2-D2C453D60496}" dt="2024-05-27T18:35:50.058" v="1983" actId="20577"/>
          <ac:spMkLst>
            <pc:docMk/>
            <pc:sldMk cId="96318202" sldId="264"/>
            <ac:spMk id="2" creationId="{917E0966-7A94-9590-3ABF-A5ABC7EDF9DE}"/>
          </ac:spMkLst>
        </pc:spChg>
        <pc:spChg chg="del">
          <ac:chgData name="Raymer, Michael L." userId="96c2fb1d-e79c-4ca3-9876-783e98fdd04a" providerId="ADAL" clId="{4696B189-FE5A-4760-BFC2-D2C453D60496}" dt="2024-05-27T18:34:56.522" v="1941" actId="478"/>
          <ac:spMkLst>
            <pc:docMk/>
            <pc:sldMk cId="96318202" sldId="264"/>
            <ac:spMk id="11" creationId="{BC371B73-38A9-77A5-5F34-3FA984139D82}"/>
          </ac:spMkLst>
        </pc:spChg>
        <pc:spChg chg="del">
          <ac:chgData name="Raymer, Michael L." userId="96c2fb1d-e79c-4ca3-9876-783e98fdd04a" providerId="ADAL" clId="{4696B189-FE5A-4760-BFC2-D2C453D60496}" dt="2024-05-27T18:34:59.302" v="1943" actId="478"/>
          <ac:spMkLst>
            <pc:docMk/>
            <pc:sldMk cId="96318202" sldId="264"/>
            <ac:spMk id="13" creationId="{F8C6E4E0-FCE1-184A-9AF9-3FB57ADF1E52}"/>
          </ac:spMkLst>
        </pc:spChg>
        <pc:spChg chg="del">
          <ac:chgData name="Raymer, Michael L." userId="96c2fb1d-e79c-4ca3-9876-783e98fdd04a" providerId="ADAL" clId="{4696B189-FE5A-4760-BFC2-D2C453D60496}" dt="2024-05-27T18:35:04.276" v="1946" actId="478"/>
          <ac:spMkLst>
            <pc:docMk/>
            <pc:sldMk cId="96318202" sldId="264"/>
            <ac:spMk id="18" creationId="{11FD0BC9-2D41-C6B6-5813-8F5A3BD738B3}"/>
          </ac:spMkLst>
        </pc:spChg>
        <pc:spChg chg="del">
          <ac:chgData name="Raymer, Michael L." userId="96c2fb1d-e79c-4ca3-9876-783e98fdd04a" providerId="ADAL" clId="{4696B189-FE5A-4760-BFC2-D2C453D60496}" dt="2024-05-27T18:35:07.175" v="1948" actId="478"/>
          <ac:spMkLst>
            <pc:docMk/>
            <pc:sldMk cId="96318202" sldId="264"/>
            <ac:spMk id="21" creationId="{B452DCF5-C470-C45F-E02B-B47BE593B4ED}"/>
          </ac:spMkLst>
        </pc:spChg>
        <pc:spChg chg="del">
          <ac:chgData name="Raymer, Michael L." userId="96c2fb1d-e79c-4ca3-9876-783e98fdd04a" providerId="ADAL" clId="{4696B189-FE5A-4760-BFC2-D2C453D60496}" dt="2024-05-27T18:35:08.883" v="1949" actId="478"/>
          <ac:spMkLst>
            <pc:docMk/>
            <pc:sldMk cId="96318202" sldId="264"/>
            <ac:spMk id="22" creationId="{BDDD2EC1-9228-DE5D-0160-A8C72BDEF0D8}"/>
          </ac:spMkLst>
        </pc:spChg>
        <pc:spChg chg="del">
          <ac:chgData name="Raymer, Michael L." userId="96c2fb1d-e79c-4ca3-9876-783e98fdd04a" providerId="ADAL" clId="{4696B189-FE5A-4760-BFC2-D2C453D60496}" dt="2024-05-27T18:35:01.292" v="1944" actId="478"/>
          <ac:spMkLst>
            <pc:docMk/>
            <pc:sldMk cId="96318202" sldId="264"/>
            <ac:spMk id="26" creationId="{3ABDE03B-DE23-73C0-143B-F02E3C544913}"/>
          </ac:spMkLst>
        </pc:spChg>
        <pc:spChg chg="del">
          <ac:chgData name="Raymer, Michael L." userId="96c2fb1d-e79c-4ca3-9876-783e98fdd04a" providerId="ADAL" clId="{4696B189-FE5A-4760-BFC2-D2C453D60496}" dt="2024-05-27T18:35:11.128" v="1951" actId="478"/>
          <ac:spMkLst>
            <pc:docMk/>
            <pc:sldMk cId="96318202" sldId="264"/>
            <ac:spMk id="27" creationId="{634A5BE8-DFA1-CE06-3868-C0BB5A87A288}"/>
          </ac:spMkLst>
        </pc:spChg>
        <pc:spChg chg="del">
          <ac:chgData name="Raymer, Michael L." userId="96c2fb1d-e79c-4ca3-9876-783e98fdd04a" providerId="ADAL" clId="{4696B189-FE5A-4760-BFC2-D2C453D60496}" dt="2024-05-27T18:35:11.128" v="1951" actId="478"/>
          <ac:spMkLst>
            <pc:docMk/>
            <pc:sldMk cId="96318202" sldId="264"/>
            <ac:spMk id="29" creationId="{44135095-014A-BA84-99BE-B1370E906E43}"/>
          </ac:spMkLst>
        </pc:spChg>
        <pc:spChg chg="mod">
          <ac:chgData name="Raymer, Michael L." userId="96c2fb1d-e79c-4ca3-9876-783e98fdd04a" providerId="ADAL" clId="{4696B189-FE5A-4760-BFC2-D2C453D60496}" dt="2024-05-27T18:42:25.062" v="2052" actId="20577"/>
          <ac:spMkLst>
            <pc:docMk/>
            <pc:sldMk cId="96318202" sldId="264"/>
            <ac:spMk id="31" creationId="{9DA66E29-B50E-1A1A-17A9-28EC9ADBFA1B}"/>
          </ac:spMkLst>
        </pc:spChg>
        <pc:cxnChg chg="add mod">
          <ac:chgData name="Raymer, Michael L." userId="96c2fb1d-e79c-4ca3-9876-783e98fdd04a" providerId="ADAL" clId="{4696B189-FE5A-4760-BFC2-D2C453D60496}" dt="2024-05-27T18:35:39.710" v="1955" actId="17032"/>
          <ac:cxnSpMkLst>
            <pc:docMk/>
            <pc:sldMk cId="96318202" sldId="264"/>
            <ac:cxnSpMk id="7" creationId="{E3E25CA6-71AE-BCBF-AE05-88A514ACEF64}"/>
          </ac:cxnSpMkLst>
        </pc:cxnChg>
        <pc:cxnChg chg="del">
          <ac:chgData name="Raymer, Michael L." userId="96c2fb1d-e79c-4ca3-9876-783e98fdd04a" providerId="ADAL" clId="{4696B189-FE5A-4760-BFC2-D2C453D60496}" dt="2024-05-27T18:34:57.738" v="1942" actId="478"/>
          <ac:cxnSpMkLst>
            <pc:docMk/>
            <pc:sldMk cId="96318202" sldId="264"/>
            <ac:cxnSpMk id="8" creationId="{51162599-2782-CC15-EB5E-29EF10F99881}"/>
          </ac:cxnSpMkLst>
        </pc:cxnChg>
        <pc:cxnChg chg="del">
          <ac:chgData name="Raymer, Michael L." userId="96c2fb1d-e79c-4ca3-9876-783e98fdd04a" providerId="ADAL" clId="{4696B189-FE5A-4760-BFC2-D2C453D60496}" dt="2024-05-27T18:35:02.597" v="1945" actId="478"/>
          <ac:cxnSpMkLst>
            <pc:docMk/>
            <pc:sldMk cId="96318202" sldId="264"/>
            <ac:cxnSpMk id="14" creationId="{01711744-1EDD-110C-B9E0-4476CEA27B27}"/>
          </ac:cxnSpMkLst>
        </pc:cxnChg>
        <pc:cxnChg chg="del">
          <ac:chgData name="Raymer, Michael L." userId="96c2fb1d-e79c-4ca3-9876-783e98fdd04a" providerId="ADAL" clId="{4696B189-FE5A-4760-BFC2-D2C453D60496}" dt="2024-05-27T18:35:05.256" v="1947" actId="478"/>
          <ac:cxnSpMkLst>
            <pc:docMk/>
            <pc:sldMk cId="96318202" sldId="264"/>
            <ac:cxnSpMk id="23" creationId="{3427797F-D5CF-3FAF-A300-F5A3FE9A5CA6}"/>
          </ac:cxnSpMkLst>
        </pc:cxnChg>
        <pc:cxnChg chg="del">
          <ac:chgData name="Raymer, Michael L." userId="96c2fb1d-e79c-4ca3-9876-783e98fdd04a" providerId="ADAL" clId="{4696B189-FE5A-4760-BFC2-D2C453D60496}" dt="2024-05-27T18:35:09.718" v="1950" actId="478"/>
          <ac:cxnSpMkLst>
            <pc:docMk/>
            <pc:sldMk cId="96318202" sldId="264"/>
            <ac:cxnSpMk id="25" creationId="{801CC626-547B-5DB7-7AD5-81865050BBB1}"/>
          </ac:cxnSpMkLst>
        </pc:cxnChg>
        <pc:cxnChg chg="del">
          <ac:chgData name="Raymer, Michael L." userId="96c2fb1d-e79c-4ca3-9876-783e98fdd04a" providerId="ADAL" clId="{4696B189-FE5A-4760-BFC2-D2C453D60496}" dt="2024-05-27T18:35:11.128" v="1951" actId="478"/>
          <ac:cxnSpMkLst>
            <pc:docMk/>
            <pc:sldMk cId="96318202" sldId="264"/>
            <ac:cxnSpMk id="28" creationId="{C370BC0C-E743-5612-9D4C-2352A58C8979}"/>
          </ac:cxnSpMkLst>
        </pc:cxnChg>
        <pc:cxnChg chg="del">
          <ac:chgData name="Raymer, Michael L." userId="96c2fb1d-e79c-4ca3-9876-783e98fdd04a" providerId="ADAL" clId="{4696B189-FE5A-4760-BFC2-D2C453D60496}" dt="2024-05-27T18:35:11.128" v="1951" actId="478"/>
          <ac:cxnSpMkLst>
            <pc:docMk/>
            <pc:sldMk cId="96318202" sldId="264"/>
            <ac:cxnSpMk id="30" creationId="{B3A329DB-BB98-F5AA-89CC-2312D0C5967A}"/>
          </ac:cxnSpMkLst>
        </pc:cxnChg>
        <pc:cxnChg chg="del mod">
          <ac:chgData name="Raymer, Michael L." userId="96c2fb1d-e79c-4ca3-9876-783e98fdd04a" providerId="ADAL" clId="{4696B189-FE5A-4760-BFC2-D2C453D60496}" dt="2024-05-27T18:35:12.989" v="1952" actId="478"/>
          <ac:cxnSpMkLst>
            <pc:docMk/>
            <pc:sldMk cId="96318202" sldId="264"/>
            <ac:cxnSpMk id="32" creationId="{6028A8E2-BCC0-FD57-8989-F7A844BAA909}"/>
          </ac:cxnSpMkLst>
        </pc:cxn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348056602" sldId="264"/>
        </pc:sldMkLst>
      </pc:sldChg>
      <pc:sldChg chg="addSp delSp modSp new mod">
        <pc:chgData name="Raymer, Michael L." userId="96c2fb1d-e79c-4ca3-9876-783e98fdd04a" providerId="ADAL" clId="{4696B189-FE5A-4760-BFC2-D2C453D60496}" dt="2024-05-27T18:48:32.202" v="2345" actId="1367"/>
        <pc:sldMkLst>
          <pc:docMk/>
          <pc:sldMk cId="2550487232" sldId="265"/>
        </pc:sldMkLst>
        <pc:spChg chg="mod">
          <ac:chgData name="Raymer, Michael L." userId="96c2fb1d-e79c-4ca3-9876-783e98fdd04a" providerId="ADAL" clId="{4696B189-FE5A-4760-BFC2-D2C453D60496}" dt="2024-05-27T18:42:42.610" v="2060" actId="20577"/>
          <ac:spMkLst>
            <pc:docMk/>
            <pc:sldMk cId="2550487232" sldId="265"/>
            <ac:spMk id="2" creationId="{9F97D4A2-4640-0A57-D0A2-B1F095B9CD71}"/>
          </ac:spMkLst>
        </pc:spChg>
        <pc:spChg chg="mod">
          <ac:chgData name="Raymer, Michael L." userId="96c2fb1d-e79c-4ca3-9876-783e98fdd04a" providerId="ADAL" clId="{4696B189-FE5A-4760-BFC2-D2C453D60496}" dt="2024-05-27T18:48:10.394" v="2344" actId="20577"/>
          <ac:spMkLst>
            <pc:docMk/>
            <pc:sldMk cId="2550487232" sldId="265"/>
            <ac:spMk id="3" creationId="{C5475CEC-6726-38A4-7C7F-6F3996E16F82}"/>
          </ac:spMkLst>
        </pc:spChg>
        <pc:picChg chg="add mod">
          <ac:chgData name="Raymer, Michael L." userId="96c2fb1d-e79c-4ca3-9876-783e98fdd04a" providerId="ADAL" clId="{4696B189-FE5A-4760-BFC2-D2C453D60496}" dt="2024-05-27T18:44:22.732" v="2321" actId="1076"/>
          <ac:picMkLst>
            <pc:docMk/>
            <pc:sldMk cId="2550487232" sldId="265"/>
            <ac:picMk id="7" creationId="{733AF78C-34F4-BD2F-A4B8-DF783E976601}"/>
          </ac:picMkLst>
        </pc:picChg>
        <pc:picChg chg="add del mod">
          <ac:chgData name="Raymer, Michael L." userId="96c2fb1d-e79c-4ca3-9876-783e98fdd04a" providerId="ADAL" clId="{4696B189-FE5A-4760-BFC2-D2C453D60496}" dt="2024-05-27T18:47:40.831" v="2328" actId="478"/>
          <ac:picMkLst>
            <pc:docMk/>
            <pc:sldMk cId="2550487232" sldId="265"/>
            <ac:picMk id="9" creationId="{C2A419FE-7594-7E84-DF65-7C69787DEBD3}"/>
          </ac:picMkLst>
        </pc:picChg>
        <pc:picChg chg="add mod">
          <ac:chgData name="Raymer, Michael L." userId="96c2fb1d-e79c-4ca3-9876-783e98fdd04a" providerId="ADAL" clId="{4696B189-FE5A-4760-BFC2-D2C453D60496}" dt="2024-05-27T18:48:32.202" v="2345" actId="1367"/>
          <ac:picMkLst>
            <pc:docMk/>
            <pc:sldMk cId="2550487232" sldId="265"/>
            <ac:picMk id="11" creationId="{3F3FA728-5D95-D608-C082-E5F732049674}"/>
          </ac:picMkLst>
        </pc:pic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3315784532" sldId="265"/>
        </pc:sldMkLst>
      </pc:sldChg>
      <pc:sldChg chg="addSp delSp modSp new mod">
        <pc:chgData name="Raymer, Michael L." userId="96c2fb1d-e79c-4ca3-9876-783e98fdd04a" providerId="ADAL" clId="{4696B189-FE5A-4760-BFC2-D2C453D60496}" dt="2024-05-27T19:05:37.627" v="2460" actId="1038"/>
        <pc:sldMkLst>
          <pc:docMk/>
          <pc:sldMk cId="752444252" sldId="266"/>
        </pc:sldMkLst>
        <pc:spChg chg="mod">
          <ac:chgData name="Raymer, Michael L." userId="96c2fb1d-e79c-4ca3-9876-783e98fdd04a" providerId="ADAL" clId="{4696B189-FE5A-4760-BFC2-D2C453D60496}" dt="2024-05-27T18:50:01.751" v="2360" actId="20577"/>
          <ac:spMkLst>
            <pc:docMk/>
            <pc:sldMk cId="752444252" sldId="266"/>
            <ac:spMk id="2" creationId="{384EBD19-DD21-E77B-3B57-D7FBBEF90535}"/>
          </ac:spMkLst>
        </pc:spChg>
        <pc:spChg chg="del">
          <ac:chgData name="Raymer, Michael L." userId="96c2fb1d-e79c-4ca3-9876-783e98fdd04a" providerId="ADAL" clId="{4696B189-FE5A-4760-BFC2-D2C453D60496}" dt="2024-05-27T18:50:04.127" v="2361" actId="478"/>
          <ac:spMkLst>
            <pc:docMk/>
            <pc:sldMk cId="752444252" sldId="266"/>
            <ac:spMk id="3" creationId="{108AC2C4-0B7C-D540-C681-8CA114841373}"/>
          </ac:spMkLst>
        </pc:spChg>
        <pc:spChg chg="mod">
          <ac:chgData name="Raymer, Michael L." userId="96c2fb1d-e79c-4ca3-9876-783e98fdd04a" providerId="ADAL" clId="{4696B189-FE5A-4760-BFC2-D2C453D60496}" dt="2024-05-27T19:02:38.045" v="2410" actId="113"/>
          <ac:spMkLst>
            <pc:docMk/>
            <pc:sldMk cId="752444252" sldId="266"/>
            <ac:spMk id="4" creationId="{FBA1B647-2BB6-B846-8212-D9BA2D78061F}"/>
          </ac:spMkLst>
        </pc:spChg>
        <pc:spChg chg="mod">
          <ac:chgData name="Raymer, Michael L." userId="96c2fb1d-e79c-4ca3-9876-783e98fdd04a" providerId="ADAL" clId="{4696B189-FE5A-4760-BFC2-D2C453D60496}" dt="2024-05-27T19:02:38.045" v="2410" actId="113"/>
          <ac:spMkLst>
            <pc:docMk/>
            <pc:sldMk cId="752444252" sldId="266"/>
            <ac:spMk id="5" creationId="{832C5310-A61F-0629-6809-E42568369E3F}"/>
          </ac:spMkLst>
        </pc:spChg>
        <pc:spChg chg="add mod">
          <ac:chgData name="Raymer, Michael L." userId="96c2fb1d-e79c-4ca3-9876-783e98fdd04a" providerId="ADAL" clId="{4696B189-FE5A-4760-BFC2-D2C453D60496}" dt="2024-05-27T18:50:49.400" v="2384" actId="6549"/>
          <ac:spMkLst>
            <pc:docMk/>
            <pc:sldMk cId="752444252" sldId="266"/>
            <ac:spMk id="6" creationId="{0F8AD447-2180-FEE1-25AF-728DB37357A9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7" creationId="{3C64FC3E-38A6-A80E-CBDD-D7434D80F102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8" creationId="{C9F2A0BF-E03C-238A-95B4-E8049B1DDD98}"/>
          </ac:spMkLst>
        </pc:spChg>
        <pc:spChg chg="add mod">
          <ac:chgData name="Raymer, Michael L." userId="96c2fb1d-e79c-4ca3-9876-783e98fdd04a" providerId="ADAL" clId="{4696B189-FE5A-4760-BFC2-D2C453D60496}" dt="2024-05-27T19:05:20.979" v="2449" actId="1037"/>
          <ac:spMkLst>
            <pc:docMk/>
            <pc:sldMk cId="752444252" sldId="266"/>
            <ac:spMk id="10" creationId="{36FC682D-871E-C90B-E0E3-56DD8BF7F390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11" creationId="{EBBA5E49-3A47-AF92-FBCF-9A8EE014E624}"/>
          </ac:spMkLst>
        </pc:spChg>
        <pc:spChg chg="add del mod">
          <ac:chgData name="Raymer, Michael L." userId="96c2fb1d-e79c-4ca3-9876-783e98fdd04a" providerId="ADAL" clId="{4696B189-FE5A-4760-BFC2-D2C453D60496}" dt="2024-05-27T19:02:57.941" v="2416" actId="478"/>
          <ac:spMkLst>
            <pc:docMk/>
            <pc:sldMk cId="752444252" sldId="266"/>
            <ac:spMk id="12" creationId="{F63A35A9-0435-C8AB-D109-BDC466A66C21}"/>
          </ac:spMkLst>
        </pc:spChg>
        <pc:spChg chg="add mod">
          <ac:chgData name="Raymer, Michael L." userId="96c2fb1d-e79c-4ca3-9876-783e98fdd04a" providerId="ADAL" clId="{4696B189-FE5A-4760-BFC2-D2C453D60496}" dt="2024-05-27T19:05:32.762" v="2457" actId="1038"/>
          <ac:spMkLst>
            <pc:docMk/>
            <pc:sldMk cId="752444252" sldId="266"/>
            <ac:spMk id="14" creationId="{DD6E333E-9436-627A-DD27-307A6CB78205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15" creationId="{F5847E7F-15F1-9B5F-17FA-931C7854F095}"/>
          </ac:spMkLst>
        </pc:spChg>
        <pc:spChg chg="add del mod">
          <ac:chgData name="Raymer, Michael L." userId="96c2fb1d-e79c-4ca3-9876-783e98fdd04a" providerId="ADAL" clId="{4696B189-FE5A-4760-BFC2-D2C453D60496}" dt="2024-05-27T19:03:17.247" v="2428" actId="478"/>
          <ac:spMkLst>
            <pc:docMk/>
            <pc:sldMk cId="752444252" sldId="266"/>
            <ac:spMk id="16" creationId="{AB78B630-2781-DEDB-2251-F4A00953D452}"/>
          </ac:spMkLst>
        </pc:spChg>
        <pc:spChg chg="add mod">
          <ac:chgData name="Raymer, Michael L." userId="96c2fb1d-e79c-4ca3-9876-783e98fdd04a" providerId="ADAL" clId="{4696B189-FE5A-4760-BFC2-D2C453D60496}" dt="2024-05-27T19:05:37.627" v="2460" actId="1038"/>
          <ac:spMkLst>
            <pc:docMk/>
            <pc:sldMk cId="752444252" sldId="266"/>
            <ac:spMk id="18" creationId="{EBD0B11D-6A5F-0AAB-5A98-8470D2AAD1AB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19" creationId="{EEFB6C70-7C71-00BF-07FB-C4DE0195A0DA}"/>
          </ac:spMkLst>
        </pc:spChg>
        <pc:spChg chg="add mod">
          <ac:chgData name="Raymer, Michael L." userId="96c2fb1d-e79c-4ca3-9876-783e98fdd04a" providerId="ADAL" clId="{4696B189-FE5A-4760-BFC2-D2C453D60496}" dt="2024-05-27T19:05:01.821" v="2446" actId="1035"/>
          <ac:spMkLst>
            <pc:docMk/>
            <pc:sldMk cId="752444252" sldId="266"/>
            <ac:spMk id="20" creationId="{36B636D2-CFEA-BE27-F858-0C52A64E7FAE}"/>
          </ac:spMkLst>
        </pc:spChg>
        <pc:picChg chg="add mod">
          <ac:chgData name="Raymer, Michael L." userId="96c2fb1d-e79c-4ca3-9876-783e98fdd04a" providerId="ADAL" clId="{4696B189-FE5A-4760-BFC2-D2C453D60496}" dt="2024-05-27T19:03:13.108" v="2427" actId="14100"/>
          <ac:picMkLst>
            <pc:docMk/>
            <pc:sldMk cId="752444252" sldId="266"/>
            <ac:picMk id="5122" creationId="{81CAB60F-7766-3366-3445-C68C14D3E3D7}"/>
          </ac:picMkLst>
        </pc:picChg>
        <pc:cxnChg chg="add mod">
          <ac:chgData name="Raymer, Michael L." userId="96c2fb1d-e79c-4ca3-9876-783e98fdd04a" providerId="ADAL" clId="{4696B189-FE5A-4760-BFC2-D2C453D60496}" dt="2024-05-27T19:05:01.821" v="2446" actId="1035"/>
          <ac:cxnSpMkLst>
            <pc:docMk/>
            <pc:sldMk cId="752444252" sldId="266"/>
            <ac:cxnSpMk id="9" creationId="{6E7FAD59-2AC0-B56D-E2FF-B246BDEA35DF}"/>
          </ac:cxnSpMkLst>
        </pc:cxnChg>
        <pc:cxnChg chg="add mod">
          <ac:chgData name="Raymer, Michael L." userId="96c2fb1d-e79c-4ca3-9876-783e98fdd04a" providerId="ADAL" clId="{4696B189-FE5A-4760-BFC2-D2C453D60496}" dt="2024-05-27T19:05:01.821" v="2446" actId="1035"/>
          <ac:cxnSpMkLst>
            <pc:docMk/>
            <pc:sldMk cId="752444252" sldId="266"/>
            <ac:cxnSpMk id="13" creationId="{59F4BC07-54AD-C639-D807-200EF9B342D5}"/>
          </ac:cxnSpMkLst>
        </pc:cxnChg>
        <pc:cxnChg chg="add mod">
          <ac:chgData name="Raymer, Michael L." userId="96c2fb1d-e79c-4ca3-9876-783e98fdd04a" providerId="ADAL" clId="{4696B189-FE5A-4760-BFC2-D2C453D60496}" dt="2024-05-27T19:05:01.821" v="2446" actId="1035"/>
          <ac:cxnSpMkLst>
            <pc:docMk/>
            <pc:sldMk cId="752444252" sldId="266"/>
            <ac:cxnSpMk id="17" creationId="{39EF34A3-D749-2621-511C-FFCEFC113E19}"/>
          </ac:cxnSpMkLst>
        </pc:cxnChg>
      </pc:sldChg>
      <pc:sldChg chg="addSp delSp modSp new mod">
        <pc:chgData name="Raymer, Michael L." userId="96c2fb1d-e79c-4ca3-9876-783e98fdd04a" providerId="ADAL" clId="{4696B189-FE5A-4760-BFC2-D2C453D60496}" dt="2024-05-27T19:22:17.642" v="2746" actId="113"/>
        <pc:sldMkLst>
          <pc:docMk/>
          <pc:sldMk cId="1275076539" sldId="267"/>
        </pc:sldMkLst>
        <pc:spChg chg="mod">
          <ac:chgData name="Raymer, Michael L." userId="96c2fb1d-e79c-4ca3-9876-783e98fdd04a" providerId="ADAL" clId="{4696B189-FE5A-4760-BFC2-D2C453D60496}" dt="2024-05-27T19:10:17.608" v="2480" actId="20577"/>
          <ac:spMkLst>
            <pc:docMk/>
            <pc:sldMk cId="1275076539" sldId="267"/>
            <ac:spMk id="2" creationId="{8DE478A3-F6CE-A237-1290-61415702307A}"/>
          </ac:spMkLst>
        </pc:spChg>
        <pc:spChg chg="del">
          <ac:chgData name="Raymer, Michael L." userId="96c2fb1d-e79c-4ca3-9876-783e98fdd04a" providerId="ADAL" clId="{4696B189-FE5A-4760-BFC2-D2C453D60496}" dt="2024-05-27T19:10:22.848" v="2481" actId="478"/>
          <ac:spMkLst>
            <pc:docMk/>
            <pc:sldMk cId="1275076539" sldId="267"/>
            <ac:spMk id="3" creationId="{9BA5478F-D9AE-AE54-03A4-6B62E1493ECD}"/>
          </ac:spMkLst>
        </pc:spChg>
        <pc:spChg chg="add mod">
          <ac:chgData name="Raymer, Michael L." userId="96c2fb1d-e79c-4ca3-9876-783e98fdd04a" providerId="ADAL" clId="{4696B189-FE5A-4760-BFC2-D2C453D60496}" dt="2024-05-27T19:11:26.632" v="2507" actId="20577"/>
          <ac:spMkLst>
            <pc:docMk/>
            <pc:sldMk cId="1275076539" sldId="267"/>
            <ac:spMk id="7" creationId="{BFEE0E15-84E0-9A8B-DBD1-2E95B4D3DB85}"/>
          </ac:spMkLst>
        </pc:spChg>
        <pc:spChg chg="add mod">
          <ac:chgData name="Raymer, Michael L." userId="96c2fb1d-e79c-4ca3-9876-783e98fdd04a" providerId="ADAL" clId="{4696B189-FE5A-4760-BFC2-D2C453D60496}" dt="2024-05-27T19:14:42.793" v="2597" actId="1076"/>
          <ac:spMkLst>
            <pc:docMk/>
            <pc:sldMk cId="1275076539" sldId="267"/>
            <ac:spMk id="14" creationId="{95E84816-C8DB-E380-2E7F-4537550CAF2D}"/>
          </ac:spMkLst>
        </pc:spChg>
        <pc:spChg chg="add mod">
          <ac:chgData name="Raymer, Michael L." userId="96c2fb1d-e79c-4ca3-9876-783e98fdd04a" providerId="ADAL" clId="{4696B189-FE5A-4760-BFC2-D2C453D60496}" dt="2024-05-27T19:15:36.985" v="2605" actId="1037"/>
          <ac:spMkLst>
            <pc:docMk/>
            <pc:sldMk cId="1275076539" sldId="267"/>
            <ac:spMk id="15" creationId="{6E61936C-E995-429E-3D67-215517E9CD21}"/>
          </ac:spMkLst>
        </pc:spChg>
        <pc:spChg chg="add mod">
          <ac:chgData name="Raymer, Michael L." userId="96c2fb1d-e79c-4ca3-9876-783e98fdd04a" providerId="ADAL" clId="{4696B189-FE5A-4760-BFC2-D2C453D60496}" dt="2024-05-27T19:22:12.313" v="2744" actId="113"/>
          <ac:spMkLst>
            <pc:docMk/>
            <pc:sldMk cId="1275076539" sldId="267"/>
            <ac:spMk id="17" creationId="{0F5AC259-7DB4-DA55-38E5-775B0AFE0A88}"/>
          </ac:spMkLst>
        </pc:spChg>
        <pc:spChg chg="add mod">
          <ac:chgData name="Raymer, Michael L." userId="96c2fb1d-e79c-4ca3-9876-783e98fdd04a" providerId="ADAL" clId="{4696B189-FE5A-4760-BFC2-D2C453D60496}" dt="2024-05-27T19:17:48.268" v="2667" actId="14100"/>
          <ac:spMkLst>
            <pc:docMk/>
            <pc:sldMk cId="1275076539" sldId="267"/>
            <ac:spMk id="18" creationId="{B3E595E9-F470-3492-81AB-F314AB3E1CE2}"/>
          </ac:spMkLst>
        </pc:spChg>
        <pc:spChg chg="add mod">
          <ac:chgData name="Raymer, Michael L." userId="96c2fb1d-e79c-4ca3-9876-783e98fdd04a" providerId="ADAL" clId="{4696B189-FE5A-4760-BFC2-D2C453D60496}" dt="2024-05-27T19:22:15.018" v="2745" actId="113"/>
          <ac:spMkLst>
            <pc:docMk/>
            <pc:sldMk cId="1275076539" sldId="267"/>
            <ac:spMk id="19" creationId="{EDA07388-06F5-7B3F-5D72-B1057645C154}"/>
          </ac:spMkLst>
        </pc:spChg>
        <pc:spChg chg="add mod">
          <ac:chgData name="Raymer, Michael L." userId="96c2fb1d-e79c-4ca3-9876-783e98fdd04a" providerId="ADAL" clId="{4696B189-FE5A-4760-BFC2-D2C453D60496}" dt="2024-05-27T19:18:45.555" v="2685" actId="571"/>
          <ac:spMkLst>
            <pc:docMk/>
            <pc:sldMk cId="1275076539" sldId="267"/>
            <ac:spMk id="20" creationId="{C993475B-515F-C36E-5441-B8863FD7BD66}"/>
          </ac:spMkLst>
        </pc:spChg>
        <pc:spChg chg="add mod">
          <ac:chgData name="Raymer, Michael L." userId="96c2fb1d-e79c-4ca3-9876-783e98fdd04a" providerId="ADAL" clId="{4696B189-FE5A-4760-BFC2-D2C453D60496}" dt="2024-05-27T19:22:17.642" v="2746" actId="113"/>
          <ac:spMkLst>
            <pc:docMk/>
            <pc:sldMk cId="1275076539" sldId="267"/>
            <ac:spMk id="21" creationId="{F2EB55CF-CAB4-9EE7-F33E-9B9A56F781C1}"/>
          </ac:spMkLst>
        </pc:spChg>
        <pc:spChg chg="add mod">
          <ac:chgData name="Raymer, Michael L." userId="96c2fb1d-e79c-4ca3-9876-783e98fdd04a" providerId="ADAL" clId="{4696B189-FE5A-4760-BFC2-D2C453D60496}" dt="2024-05-27T19:19:49.668" v="2709" actId="14100"/>
          <ac:spMkLst>
            <pc:docMk/>
            <pc:sldMk cId="1275076539" sldId="267"/>
            <ac:spMk id="22" creationId="{0D3829EA-1C55-2D7D-AA07-6EA970830B08}"/>
          </ac:spMkLst>
        </pc:spChg>
        <pc:spChg chg="add mod">
          <ac:chgData name="Raymer, Michael L." userId="96c2fb1d-e79c-4ca3-9876-783e98fdd04a" providerId="ADAL" clId="{4696B189-FE5A-4760-BFC2-D2C453D60496}" dt="2024-05-27T19:19:54.075" v="2710" actId="571"/>
          <ac:spMkLst>
            <pc:docMk/>
            <pc:sldMk cId="1275076539" sldId="267"/>
            <ac:spMk id="23" creationId="{55D1D3DF-67ED-F282-D763-74F474D8E921}"/>
          </ac:spMkLst>
        </pc:spChg>
        <pc:spChg chg="add mod">
          <ac:chgData name="Raymer, Michael L." userId="96c2fb1d-e79c-4ca3-9876-783e98fdd04a" providerId="ADAL" clId="{4696B189-FE5A-4760-BFC2-D2C453D60496}" dt="2024-05-27T19:19:58.531" v="2711" actId="571"/>
          <ac:spMkLst>
            <pc:docMk/>
            <pc:sldMk cId="1275076539" sldId="267"/>
            <ac:spMk id="24" creationId="{B0D5BD33-AE5B-4981-4757-64F86C5E4BCF}"/>
          </ac:spMkLst>
        </pc:spChg>
        <pc:spChg chg="add mod">
          <ac:chgData name="Raymer, Michael L." userId="96c2fb1d-e79c-4ca3-9876-783e98fdd04a" providerId="ADAL" clId="{4696B189-FE5A-4760-BFC2-D2C453D60496}" dt="2024-05-27T19:22:06.040" v="2743" actId="207"/>
          <ac:spMkLst>
            <pc:docMk/>
            <pc:sldMk cId="1275076539" sldId="267"/>
            <ac:spMk id="25" creationId="{740F9AF7-1F9C-A283-E75C-5E21D9874610}"/>
          </ac:spMkLst>
        </pc:spChg>
        <pc:spChg chg="add mod">
          <ac:chgData name="Raymer, Michael L." userId="96c2fb1d-e79c-4ca3-9876-783e98fdd04a" providerId="ADAL" clId="{4696B189-FE5A-4760-BFC2-D2C453D60496}" dt="2024-05-27T19:22:06.040" v="2743" actId="207"/>
          <ac:spMkLst>
            <pc:docMk/>
            <pc:sldMk cId="1275076539" sldId="267"/>
            <ac:spMk id="26" creationId="{591F2C85-434B-1AD6-6A8A-99B22A7CF089}"/>
          </ac:spMkLst>
        </pc:spChg>
        <pc:spChg chg="add mod">
          <ac:chgData name="Raymer, Michael L." userId="96c2fb1d-e79c-4ca3-9876-783e98fdd04a" providerId="ADAL" clId="{4696B189-FE5A-4760-BFC2-D2C453D60496}" dt="2024-05-27T19:22:06.040" v="2743" actId="207"/>
          <ac:spMkLst>
            <pc:docMk/>
            <pc:sldMk cId="1275076539" sldId="267"/>
            <ac:spMk id="27" creationId="{DC701AAB-2343-A4F9-9DA1-73A12E3A9936}"/>
          </ac:spMkLst>
        </pc:spChg>
        <pc:spChg chg="add mod">
          <ac:chgData name="Raymer, Michael L." userId="96c2fb1d-e79c-4ca3-9876-783e98fdd04a" providerId="ADAL" clId="{4696B189-FE5A-4760-BFC2-D2C453D60496}" dt="2024-05-27T19:21:20.363" v="2727" actId="14100"/>
          <ac:spMkLst>
            <pc:docMk/>
            <pc:sldMk cId="1275076539" sldId="267"/>
            <ac:spMk id="28" creationId="{3A1547F3-69F3-94A3-E126-721447C97DB6}"/>
          </ac:spMkLst>
        </pc:spChg>
        <pc:spChg chg="add mod">
          <ac:chgData name="Raymer, Michael L." userId="96c2fb1d-e79c-4ca3-9876-783e98fdd04a" providerId="ADAL" clId="{4696B189-FE5A-4760-BFC2-D2C453D60496}" dt="2024-05-27T19:21:57.960" v="2742" actId="207"/>
          <ac:spMkLst>
            <pc:docMk/>
            <pc:sldMk cId="1275076539" sldId="267"/>
            <ac:spMk id="29" creationId="{3D49D331-D001-26F3-2AE9-D694FE762A75}"/>
          </ac:spMkLst>
        </pc:spChg>
        <pc:picChg chg="add del mod">
          <ac:chgData name="Raymer, Michael L." userId="96c2fb1d-e79c-4ca3-9876-783e98fdd04a" providerId="ADAL" clId="{4696B189-FE5A-4760-BFC2-D2C453D60496}" dt="2024-05-27T19:12:19.624" v="2511" actId="478"/>
          <ac:picMkLst>
            <pc:docMk/>
            <pc:sldMk cId="1275076539" sldId="267"/>
            <ac:picMk id="9" creationId="{A904F341-78A3-6B62-DA24-9E015E0F37FC}"/>
          </ac:picMkLst>
        </pc:picChg>
        <pc:picChg chg="add del mod">
          <ac:chgData name="Raymer, Michael L." userId="96c2fb1d-e79c-4ca3-9876-783e98fdd04a" providerId="ADAL" clId="{4696B189-FE5A-4760-BFC2-D2C453D60496}" dt="2024-05-27T19:12:53.137" v="2514" actId="478"/>
          <ac:picMkLst>
            <pc:docMk/>
            <pc:sldMk cId="1275076539" sldId="267"/>
            <ac:picMk id="11" creationId="{B963159B-CDDC-C60A-3F2F-66E052FA1250}"/>
          </ac:picMkLst>
        </pc:picChg>
        <pc:picChg chg="add del mod">
          <ac:chgData name="Raymer, Michael L." userId="96c2fb1d-e79c-4ca3-9876-783e98fdd04a" providerId="ADAL" clId="{4696B189-FE5A-4760-BFC2-D2C453D60496}" dt="2024-05-27T19:14:38.817" v="2596" actId="478"/>
          <ac:picMkLst>
            <pc:docMk/>
            <pc:sldMk cId="1275076539" sldId="267"/>
            <ac:picMk id="13" creationId="{FDFF468E-67B6-5B23-50F7-21B0ED9391FC}"/>
          </ac:picMkLst>
        </pc:pic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3032028909" sldId="267"/>
        </pc:sldMkLst>
      </pc:sldChg>
      <pc:sldChg chg="modSp new mod">
        <pc:chgData name="Raymer, Michael L." userId="96c2fb1d-e79c-4ca3-9876-783e98fdd04a" providerId="ADAL" clId="{4696B189-FE5A-4760-BFC2-D2C453D60496}" dt="2024-05-27T19:41:23.972" v="3314" actId="20577"/>
        <pc:sldMkLst>
          <pc:docMk/>
          <pc:sldMk cId="66603823" sldId="268"/>
        </pc:sldMkLst>
        <pc:spChg chg="mod">
          <ac:chgData name="Raymer, Michael L." userId="96c2fb1d-e79c-4ca3-9876-783e98fdd04a" providerId="ADAL" clId="{4696B189-FE5A-4760-BFC2-D2C453D60496}" dt="2024-05-27T19:40:18.864" v="3208" actId="20577"/>
          <ac:spMkLst>
            <pc:docMk/>
            <pc:sldMk cId="66603823" sldId="268"/>
            <ac:spMk id="2" creationId="{43F9D7D6-E086-FCAF-BAC5-A356993BCC2A}"/>
          </ac:spMkLst>
        </pc:spChg>
        <pc:spChg chg="mod">
          <ac:chgData name="Raymer, Michael L." userId="96c2fb1d-e79c-4ca3-9876-783e98fdd04a" providerId="ADAL" clId="{4696B189-FE5A-4760-BFC2-D2C453D60496}" dt="2024-05-27T19:41:23.972" v="3314" actId="20577"/>
          <ac:spMkLst>
            <pc:docMk/>
            <pc:sldMk cId="66603823" sldId="268"/>
            <ac:spMk id="3" creationId="{3D0F3E6E-ABFE-914D-117C-596EF41672A8}"/>
          </ac:spMkLst>
        </pc:sp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2263612477" sldId="268"/>
        </pc:sldMkLst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808304809" sldId="269"/>
        </pc:sldMkLst>
      </pc:sldChg>
      <pc:sldChg chg="addSp delSp modSp add mod">
        <pc:chgData name="Raymer, Michael L." userId="96c2fb1d-e79c-4ca3-9876-783e98fdd04a" providerId="ADAL" clId="{4696B189-FE5A-4760-BFC2-D2C453D60496}" dt="2024-05-27T19:43:52.900" v="3403" actId="22"/>
        <pc:sldMkLst>
          <pc:docMk/>
          <pc:sldMk cId="4154724808" sldId="269"/>
        </pc:sldMkLst>
        <pc:spChg chg="add mod">
          <ac:chgData name="Raymer, Michael L." userId="96c2fb1d-e79c-4ca3-9876-783e98fdd04a" providerId="ADAL" clId="{4696B189-FE5A-4760-BFC2-D2C453D60496}" dt="2024-05-27T19:43:14.524" v="3401" actId="6549"/>
          <ac:spMkLst>
            <pc:docMk/>
            <pc:sldMk cId="4154724808" sldId="269"/>
            <ac:spMk id="7" creationId="{D591C700-2434-EEF2-46C0-B17B62E868E8}"/>
          </ac:spMkLst>
        </pc:spChg>
        <pc:spChg chg="add del">
          <ac:chgData name="Raymer, Michael L." userId="96c2fb1d-e79c-4ca3-9876-783e98fdd04a" providerId="ADAL" clId="{4696B189-FE5A-4760-BFC2-D2C453D60496}" dt="2024-05-27T19:43:52.900" v="3403" actId="22"/>
          <ac:spMkLst>
            <pc:docMk/>
            <pc:sldMk cId="4154724808" sldId="269"/>
            <ac:spMk id="9" creationId="{5ECFE411-2500-6432-0981-4EFCF7BAFEFC}"/>
          </ac:spMkLst>
        </pc:sp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851763513" sldId="270"/>
        </pc:sldMkLst>
      </pc:sldChg>
      <pc:sldChg chg="addSp delSp modSp add mod">
        <pc:chgData name="Raymer, Michael L." userId="96c2fb1d-e79c-4ca3-9876-783e98fdd04a" providerId="ADAL" clId="{4696B189-FE5A-4760-BFC2-D2C453D60496}" dt="2024-05-27T19:53:21.320" v="3517" actId="20577"/>
        <pc:sldMkLst>
          <pc:docMk/>
          <pc:sldMk cId="3334468045" sldId="270"/>
        </pc:sldMkLst>
        <pc:spChg chg="mod">
          <ac:chgData name="Raymer, Michael L." userId="96c2fb1d-e79c-4ca3-9876-783e98fdd04a" providerId="ADAL" clId="{4696B189-FE5A-4760-BFC2-D2C453D60496}" dt="2024-05-27T19:53:21.320" v="3517" actId="20577"/>
          <ac:spMkLst>
            <pc:docMk/>
            <pc:sldMk cId="3334468045" sldId="270"/>
            <ac:spMk id="2" creationId="{43F9D7D6-E086-FCAF-BAC5-A356993BCC2A}"/>
          </ac:spMkLst>
        </pc:spChg>
        <pc:spChg chg="del">
          <ac:chgData name="Raymer, Michael L." userId="96c2fb1d-e79c-4ca3-9876-783e98fdd04a" providerId="ADAL" clId="{4696B189-FE5A-4760-BFC2-D2C453D60496}" dt="2024-05-27T19:44:04.830" v="3405" actId="478"/>
          <ac:spMkLst>
            <pc:docMk/>
            <pc:sldMk cId="3334468045" sldId="270"/>
            <ac:spMk id="3" creationId="{3D0F3E6E-ABFE-914D-117C-596EF41672A8}"/>
          </ac:spMkLst>
        </pc:spChg>
        <pc:spChg chg="add del mod">
          <ac:chgData name="Raymer, Michael L." userId="96c2fb1d-e79c-4ca3-9876-783e98fdd04a" providerId="ADAL" clId="{4696B189-FE5A-4760-BFC2-D2C453D60496}" dt="2024-05-27T19:44:08.249" v="3406" actId="478"/>
          <ac:spMkLst>
            <pc:docMk/>
            <pc:sldMk cId="3334468045" sldId="270"/>
            <ac:spMk id="6" creationId="{AAFE873D-ABFF-70C0-0EFA-75D29D4A8271}"/>
          </ac:spMkLst>
        </pc:spChg>
        <pc:spChg chg="mod">
          <ac:chgData name="Raymer, Michael L." userId="96c2fb1d-e79c-4ca3-9876-783e98fdd04a" providerId="ADAL" clId="{4696B189-FE5A-4760-BFC2-D2C453D60496}" dt="2024-05-27T19:48:38.842" v="3475" actId="13926"/>
          <ac:spMkLst>
            <pc:docMk/>
            <pc:sldMk cId="3334468045" sldId="270"/>
            <ac:spMk id="7" creationId="{D591C700-2434-EEF2-46C0-B17B62E868E8}"/>
          </ac:spMkLst>
        </pc:spChg>
        <pc:spChg chg="add mod">
          <ac:chgData name="Raymer, Michael L." userId="96c2fb1d-e79c-4ca3-9876-783e98fdd04a" providerId="ADAL" clId="{4696B189-FE5A-4760-BFC2-D2C453D60496}" dt="2024-05-27T19:48:11.759" v="3473" actId="207"/>
          <ac:spMkLst>
            <pc:docMk/>
            <pc:sldMk cId="3334468045" sldId="270"/>
            <ac:spMk id="15" creationId="{A347B4C4-CA75-36F7-7954-EE17333179B0}"/>
          </ac:spMkLst>
        </pc:spChg>
        <pc:spChg chg="add mod">
          <ac:chgData name="Raymer, Michael L." userId="96c2fb1d-e79c-4ca3-9876-783e98fdd04a" providerId="ADAL" clId="{4696B189-FE5A-4760-BFC2-D2C453D60496}" dt="2024-05-27T19:51:03.352" v="3495" actId="1036"/>
          <ac:spMkLst>
            <pc:docMk/>
            <pc:sldMk cId="3334468045" sldId="270"/>
            <ac:spMk id="18" creationId="{808D5051-B5D1-3131-FD96-81329FA7F255}"/>
          </ac:spMkLst>
        </pc:spChg>
        <pc:spChg chg="add mod">
          <ac:chgData name="Raymer, Michael L." userId="96c2fb1d-e79c-4ca3-9876-783e98fdd04a" providerId="ADAL" clId="{4696B189-FE5A-4760-BFC2-D2C453D60496}" dt="2024-05-27T19:50:59" v="3494" actId="1036"/>
          <ac:spMkLst>
            <pc:docMk/>
            <pc:sldMk cId="3334468045" sldId="270"/>
            <ac:spMk id="19" creationId="{B867F750-9BC7-2161-03EF-A9F41924CA91}"/>
          </ac:spMkLst>
        </pc:spChg>
        <pc:spChg chg="add mod">
          <ac:chgData name="Raymer, Michael L." userId="96c2fb1d-e79c-4ca3-9876-783e98fdd04a" providerId="ADAL" clId="{4696B189-FE5A-4760-BFC2-D2C453D60496}" dt="2024-05-27T19:51:20.200" v="3497" actId="571"/>
          <ac:spMkLst>
            <pc:docMk/>
            <pc:sldMk cId="3334468045" sldId="270"/>
            <ac:spMk id="22" creationId="{AB80DB61-7B94-8AC3-87F2-D6094EAE967A}"/>
          </ac:spMkLst>
        </pc:spChg>
        <pc:picChg chg="add mod">
          <ac:chgData name="Raymer, Michael L." userId="96c2fb1d-e79c-4ca3-9876-783e98fdd04a" providerId="ADAL" clId="{4696B189-FE5A-4760-BFC2-D2C453D60496}" dt="2024-05-27T19:48:52.971" v="3476"/>
          <ac:picMkLst>
            <pc:docMk/>
            <pc:sldMk cId="3334468045" sldId="270"/>
            <ac:picMk id="9" creationId="{8F0BAAC4-961D-EC58-2CDC-7416A619E5A3}"/>
          </ac:picMkLst>
        </pc:picChg>
        <pc:picChg chg="add mod">
          <ac:chgData name="Raymer, Michael L." userId="96c2fb1d-e79c-4ca3-9876-783e98fdd04a" providerId="ADAL" clId="{4696B189-FE5A-4760-BFC2-D2C453D60496}" dt="2024-05-27T19:47:06.154" v="3463" actId="1037"/>
          <ac:picMkLst>
            <pc:docMk/>
            <pc:sldMk cId="3334468045" sldId="270"/>
            <ac:picMk id="11" creationId="{232DD229-FDBC-C5D8-E53A-A28CC214B488}"/>
          </ac:picMkLst>
        </pc:picChg>
        <pc:cxnChg chg="add mod ord">
          <ac:chgData name="Raymer, Michael L." userId="96c2fb1d-e79c-4ca3-9876-783e98fdd04a" providerId="ADAL" clId="{4696B189-FE5A-4760-BFC2-D2C453D60496}" dt="2024-05-27T19:48:24.283" v="3474" actId="167"/>
          <ac:cxnSpMkLst>
            <pc:docMk/>
            <pc:sldMk cId="3334468045" sldId="270"/>
            <ac:cxnSpMk id="13" creationId="{FDBEF921-7BA4-00CC-6B4F-104E5EE79D57}"/>
          </ac:cxnSpMkLst>
        </pc:cxnChg>
        <pc:cxnChg chg="add mod ord">
          <ac:chgData name="Raymer, Michael L." userId="96c2fb1d-e79c-4ca3-9876-783e98fdd04a" providerId="ADAL" clId="{4696B189-FE5A-4760-BFC2-D2C453D60496}" dt="2024-05-27T19:52:02.428" v="3503" actId="167"/>
          <ac:cxnSpMkLst>
            <pc:docMk/>
            <pc:sldMk cId="3334468045" sldId="270"/>
            <ac:cxnSpMk id="20" creationId="{5F33143F-3277-8A8F-DBB1-1547D72F4370}"/>
          </ac:cxnSpMkLst>
        </pc:cxnChg>
        <pc:cxnChg chg="add mod">
          <ac:chgData name="Raymer, Michael L." userId="96c2fb1d-e79c-4ca3-9876-783e98fdd04a" providerId="ADAL" clId="{4696B189-FE5A-4760-BFC2-D2C453D60496}" dt="2024-05-27T19:52:49.690" v="3506" actId="14100"/>
          <ac:cxnSpMkLst>
            <pc:docMk/>
            <pc:sldMk cId="3334468045" sldId="270"/>
            <ac:cxnSpMk id="27" creationId="{1D59A999-EC7C-0804-1182-FDB735C1F833}"/>
          </ac:cxnSpMkLst>
        </pc:cxnChg>
        <pc:cxnChg chg="add mod">
          <ac:chgData name="Raymer, Michael L." userId="96c2fb1d-e79c-4ca3-9876-783e98fdd04a" providerId="ADAL" clId="{4696B189-FE5A-4760-BFC2-D2C453D60496}" dt="2024-05-27T19:52:56.067" v="3509" actId="14100"/>
          <ac:cxnSpMkLst>
            <pc:docMk/>
            <pc:sldMk cId="3334468045" sldId="270"/>
            <ac:cxnSpMk id="30" creationId="{05C2E0C6-E495-BADD-12DE-9D6A4EE91160}"/>
          </ac:cxnSpMkLst>
        </pc:cxn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700027172" sldId="271"/>
        </pc:sldMkLst>
      </pc:sldChg>
      <pc:sldChg chg="addSp delSp modSp add mod">
        <pc:chgData name="Raymer, Michael L." userId="96c2fb1d-e79c-4ca3-9876-783e98fdd04a" providerId="ADAL" clId="{4696B189-FE5A-4760-BFC2-D2C453D60496}" dt="2024-05-27T20:00:21.699" v="3999"/>
        <pc:sldMkLst>
          <pc:docMk/>
          <pc:sldMk cId="4118080491" sldId="271"/>
        </pc:sldMkLst>
        <pc:spChg chg="mod">
          <ac:chgData name="Raymer, Michael L." userId="96c2fb1d-e79c-4ca3-9876-783e98fdd04a" providerId="ADAL" clId="{4696B189-FE5A-4760-BFC2-D2C453D60496}" dt="2024-05-27T19:54:56.486" v="3530" actId="20577"/>
          <ac:spMkLst>
            <pc:docMk/>
            <pc:sldMk cId="4118080491" sldId="271"/>
            <ac:spMk id="2" creationId="{43F9D7D6-E086-FCAF-BAC5-A356993BCC2A}"/>
          </ac:spMkLst>
        </pc:spChg>
        <pc:spChg chg="mod">
          <ac:chgData name="Raymer, Michael L." userId="96c2fb1d-e79c-4ca3-9876-783e98fdd04a" providerId="ADAL" clId="{4696B189-FE5A-4760-BFC2-D2C453D60496}" dt="2024-05-27T20:00:21.699" v="3999"/>
          <ac:spMkLst>
            <pc:docMk/>
            <pc:sldMk cId="4118080491" sldId="271"/>
            <ac:spMk id="3" creationId="{3D0F3E6E-ABFE-914D-117C-596EF41672A8}"/>
          </ac:spMkLst>
        </pc:spChg>
        <pc:spChg chg="add del mod">
          <ac:chgData name="Raymer, Michael L." userId="96c2fb1d-e79c-4ca3-9876-783e98fdd04a" providerId="ADAL" clId="{4696B189-FE5A-4760-BFC2-D2C453D60496}" dt="2024-05-27T19:58:03.715" v="3586"/>
          <ac:spMkLst>
            <pc:docMk/>
            <pc:sldMk cId="4118080491" sldId="271"/>
            <ac:spMk id="7" creationId="{D591C700-2434-EEF2-46C0-B17B62E868E8}"/>
          </ac:spMkLst>
        </pc:spChg>
        <pc:picChg chg="add del mod ord">
          <ac:chgData name="Raymer, Michael L." userId="96c2fb1d-e79c-4ca3-9876-783e98fdd04a" providerId="ADAL" clId="{4696B189-FE5A-4760-BFC2-D2C453D60496}" dt="2024-05-27T19:57:51.745" v="3582" actId="478"/>
          <ac:picMkLst>
            <pc:docMk/>
            <pc:sldMk cId="4118080491" sldId="271"/>
            <ac:picMk id="6" creationId="{88E69801-D042-A48E-D4EE-030DB5F3CCFC}"/>
          </ac:picMkLst>
        </pc:picChg>
        <pc:picChg chg="add del mod">
          <ac:chgData name="Raymer, Michael L." userId="96c2fb1d-e79c-4ca3-9876-783e98fdd04a" providerId="ADAL" clId="{4696B189-FE5A-4760-BFC2-D2C453D60496}" dt="2024-05-27T19:57:08.383" v="3545" actId="478"/>
          <ac:picMkLst>
            <pc:docMk/>
            <pc:sldMk cId="4118080491" sldId="271"/>
            <ac:picMk id="8" creationId="{4D77FBE3-E57F-C1AE-3B84-FB4C52F1FD57}"/>
          </ac:picMkLst>
        </pc:pic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558467119" sldId="272"/>
        </pc:sldMkLst>
      </pc:sldChg>
      <pc:sldChg chg="addSp modSp new mod">
        <pc:chgData name="Raymer, Michael L." userId="96c2fb1d-e79c-4ca3-9876-783e98fdd04a" providerId="ADAL" clId="{4696B189-FE5A-4760-BFC2-D2C453D60496}" dt="2024-05-27T20:09:16.741" v="4296"/>
        <pc:sldMkLst>
          <pc:docMk/>
          <pc:sldMk cId="1767461617" sldId="272"/>
        </pc:sldMkLst>
        <pc:spChg chg="mod">
          <ac:chgData name="Raymer, Michael L." userId="96c2fb1d-e79c-4ca3-9876-783e98fdd04a" providerId="ADAL" clId="{4696B189-FE5A-4760-BFC2-D2C453D60496}" dt="2024-05-27T20:01:43.764" v="4014" actId="20577"/>
          <ac:spMkLst>
            <pc:docMk/>
            <pc:sldMk cId="1767461617" sldId="272"/>
            <ac:spMk id="2" creationId="{659A26A8-235F-3187-1BF9-0B023E118B2D}"/>
          </ac:spMkLst>
        </pc:spChg>
        <pc:spChg chg="mod">
          <ac:chgData name="Raymer, Michael L." userId="96c2fb1d-e79c-4ca3-9876-783e98fdd04a" providerId="ADAL" clId="{4696B189-FE5A-4760-BFC2-D2C453D60496}" dt="2024-05-27T20:09:16.741" v="4296"/>
          <ac:spMkLst>
            <pc:docMk/>
            <pc:sldMk cId="1767461617" sldId="272"/>
            <ac:spMk id="3" creationId="{1D5C5FB4-01C4-5887-8F75-BC83FD910B84}"/>
          </ac:spMkLst>
        </pc:spChg>
        <pc:spChg chg="add mod">
          <ac:chgData name="Raymer, Michael L." userId="96c2fb1d-e79c-4ca3-9876-783e98fdd04a" providerId="ADAL" clId="{4696B189-FE5A-4760-BFC2-D2C453D60496}" dt="2024-05-27T20:09:00.693" v="4294"/>
          <ac:spMkLst>
            <pc:docMk/>
            <pc:sldMk cId="1767461617" sldId="272"/>
            <ac:spMk id="7" creationId="{A892FB8C-B30C-4B3B-2BEA-1BDC0E51920C}"/>
          </ac:spMkLst>
        </pc:spChg>
        <pc:spChg chg="add mod">
          <ac:chgData name="Raymer, Michael L." userId="96c2fb1d-e79c-4ca3-9876-783e98fdd04a" providerId="ADAL" clId="{4696B189-FE5A-4760-BFC2-D2C453D60496}" dt="2024-05-27T20:08:23.903" v="4287" actId="1035"/>
          <ac:spMkLst>
            <pc:docMk/>
            <pc:sldMk cId="1767461617" sldId="272"/>
            <ac:spMk id="8" creationId="{937C4179-17C5-D218-0B5A-9724DA0A1A63}"/>
          </ac:spMkLst>
        </pc:spChg>
        <pc:cxnChg chg="add mod">
          <ac:chgData name="Raymer, Michael L." userId="96c2fb1d-e79c-4ca3-9876-783e98fdd04a" providerId="ADAL" clId="{4696B189-FE5A-4760-BFC2-D2C453D60496}" dt="2024-05-27T20:08:38.372" v="4290" actId="14100"/>
          <ac:cxnSpMkLst>
            <pc:docMk/>
            <pc:sldMk cId="1767461617" sldId="272"/>
            <ac:cxnSpMk id="10" creationId="{61FBD1DB-DE2F-0ED7-CE73-54133C7F77B9}"/>
          </ac:cxnSpMkLst>
        </pc:cxnChg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4036201932" sldId="273"/>
        </pc:sldMkLst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2464188776" sldId="274"/>
        </pc:sldMkLst>
      </pc:sldChg>
      <pc:sldChg chg="del">
        <pc:chgData name="Raymer, Michael L." userId="96c2fb1d-e79c-4ca3-9876-783e98fdd04a" providerId="ADAL" clId="{4696B189-FE5A-4760-BFC2-D2C453D60496}" dt="2024-05-27T14:58:11.792" v="35" actId="47"/>
        <pc:sldMkLst>
          <pc:docMk/>
          <pc:sldMk cId="164941103" sldId="275"/>
        </pc:sldMkLst>
      </pc:sld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0T19:57:53.301" v="4801" actId="20577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0T12:42:14.240" v="57" actId="1076"/>
        <pc:sldMkLst>
          <pc:docMk/>
          <pc:sldMk cId="0" sldId="256"/>
        </pc:sldMkLst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  <pc:docChgLst>
    <pc:chgData name="Raymer, Michael L." userId="96c2fb1d-e79c-4ca3-9876-783e98fdd04a" providerId="ADAL" clId="{CA821117-E57D-41EF-B8E8-D956A9411EE5}"/>
    <pc:docChg chg="undo custSel addSld delSld modSld">
      <pc:chgData name="Raymer, Michael L." userId="96c2fb1d-e79c-4ca3-9876-783e98fdd04a" providerId="ADAL" clId="{CA821117-E57D-41EF-B8E8-D956A9411EE5}" dt="2024-05-22T13:55:02.474" v="8033" actId="20577"/>
      <pc:docMkLst>
        <pc:docMk/>
      </pc:docMkLst>
      <pc:sldChg chg="addSp delSp modSp mod">
        <pc:chgData name="Raymer, Michael L." userId="96c2fb1d-e79c-4ca3-9876-783e98fdd04a" providerId="ADAL" clId="{CA821117-E57D-41EF-B8E8-D956A9411EE5}" dt="2024-05-21T18:32:24.228" v="4986" actId="20577"/>
        <pc:sldMkLst>
          <pc:docMk/>
          <pc:sldMk cId="0" sldId="256"/>
        </pc:sldMkLst>
        <pc:spChg chg="mod">
          <ac:chgData name="Raymer, Michael L." userId="96c2fb1d-e79c-4ca3-9876-783e98fdd04a" providerId="ADAL" clId="{CA821117-E57D-41EF-B8E8-D956A9411EE5}" dt="2024-05-21T18:32:24.228" v="4986" actId="20577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CA821117-E57D-41EF-B8E8-D956A9411EE5}" dt="2024-05-20T20:01:28.266" v="75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CA821117-E57D-41EF-B8E8-D956A9411EE5}" dt="2024-05-20T20:02:03.361" v="78" actId="1076"/>
          <ac:picMkLst>
            <pc:docMk/>
            <pc:sldMk cId="0" sldId="256"/>
            <ac:picMk id="4" creationId="{8A75FE5D-582D-3457-0B47-DF9C66292CF9}"/>
          </ac:picMkLst>
        </pc:picChg>
        <pc:picChg chg="del">
          <ac:chgData name="Raymer, Michael L." userId="96c2fb1d-e79c-4ca3-9876-783e98fdd04a" providerId="ADAL" clId="{CA821117-E57D-41EF-B8E8-D956A9411EE5}" dt="2024-05-20T20:01:34.140" v="76" actId="478"/>
          <ac:picMkLst>
            <pc:docMk/>
            <pc:sldMk cId="0" sldId="256"/>
            <ac:picMk id="5" creationId="{5A33D196-B6FD-C329-315A-FB067BA58E66}"/>
          </ac:picMkLst>
        </pc:picChg>
      </pc:sldChg>
      <pc:sldChg chg="addSp delSp modSp mod modAnim">
        <pc:chgData name="Raymer, Michael L." userId="96c2fb1d-e79c-4ca3-9876-783e98fdd04a" providerId="ADAL" clId="{CA821117-E57D-41EF-B8E8-D956A9411EE5}" dt="2024-05-20T20:10:43.715" v="437" actId="1035"/>
        <pc:sldMkLst>
          <pc:docMk/>
          <pc:sldMk cId="1263065990" sldId="257"/>
        </pc:sldMkLst>
        <pc:spChg chg="add mod">
          <ac:chgData name="Raymer, Michael L." userId="96c2fb1d-e79c-4ca3-9876-783e98fdd04a" providerId="ADAL" clId="{CA821117-E57D-41EF-B8E8-D956A9411EE5}" dt="2024-05-20T20:08:15.561" v="414" actId="1038"/>
          <ac:spMkLst>
            <pc:docMk/>
            <pc:sldMk cId="1263065990" sldId="257"/>
            <ac:spMk id="2" creationId="{F1F872F1-EC70-2A0E-ED79-82694EE1A6F8}"/>
          </ac:spMkLst>
        </pc:spChg>
        <pc:spChg chg="add mod">
          <ac:chgData name="Raymer, Michael L." userId="96c2fb1d-e79c-4ca3-9876-783e98fdd04a" providerId="ADAL" clId="{CA821117-E57D-41EF-B8E8-D956A9411EE5}" dt="2024-05-20T20:05:41.910" v="349" actId="1038"/>
          <ac:spMkLst>
            <pc:docMk/>
            <pc:sldMk cId="1263065990" sldId="257"/>
            <ac:spMk id="3" creationId="{166E268B-98AE-1576-35D4-AED9FFFD1432}"/>
          </ac:spMkLst>
        </pc:spChg>
        <pc:spChg chg="mod">
          <ac:chgData name="Raymer, Michael L." userId="96c2fb1d-e79c-4ca3-9876-783e98fdd04a" providerId="ADAL" clId="{CA821117-E57D-41EF-B8E8-D956A9411EE5}" dt="2024-05-20T20:05:02.297" v="281" actId="403"/>
          <ac:spMkLst>
            <pc:docMk/>
            <pc:sldMk cId="1263065990" sldId="257"/>
            <ac:spMk id="6" creationId="{FF932938-B763-90A9-095A-5047A23D1C57}"/>
          </ac:spMkLst>
        </pc:spChg>
        <pc:grpChg chg="add mod">
          <ac:chgData name="Raymer, Michael L." userId="96c2fb1d-e79c-4ca3-9876-783e98fdd04a" providerId="ADAL" clId="{CA821117-E57D-41EF-B8E8-D956A9411EE5}" dt="2024-05-20T20:08:21.807" v="416" actId="1037"/>
          <ac:grpSpMkLst>
            <pc:docMk/>
            <pc:sldMk cId="1263065990" sldId="257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8" creationId="{716A824F-948A-6E92-C54B-E108D1BDA279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9" creationId="{73002DF3-69E5-6C60-4A61-032ED92D1E7C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0" creationId="{A155887A-B0C2-0C82-BBBB-823AA49201C2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1" creationId="{D4E77945-7626-465B-93CE-FC48A728BD9D}"/>
          </ac:picMkLst>
        </pc:picChg>
        <pc:picChg chg="add mod">
          <ac:chgData name="Raymer, Michael L." userId="96c2fb1d-e79c-4ca3-9876-783e98fdd04a" providerId="ADAL" clId="{CA821117-E57D-41EF-B8E8-D956A9411EE5}" dt="2024-05-20T20:10:43.715" v="437" actId="1035"/>
          <ac:picMkLst>
            <pc:docMk/>
            <pc:sldMk cId="1263065990" sldId="257"/>
            <ac:picMk id="14" creationId="{1DC2DD34-4607-C90D-46EA-6D47535B4E1F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5" creationId="{6937A4E5-1785-2587-D8B0-EA5EB0337613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6" creationId="{BE4B000A-1FD0-AD5B-FDE7-C129F8B43055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7" creationId="{4ECB32A0-03BF-852C-8B58-49591FC56F1B}"/>
          </ac:picMkLst>
        </pc:picChg>
      </pc:sldChg>
      <pc:sldChg chg="addSp modSp new mod modClrScheme chgLayout modNotesTx">
        <pc:chgData name="Raymer, Michael L." userId="96c2fb1d-e79c-4ca3-9876-783e98fdd04a" providerId="ADAL" clId="{CA821117-E57D-41EF-B8E8-D956A9411EE5}" dt="2024-05-20T21:33:50.198" v="1728" actId="20577"/>
        <pc:sldMkLst>
          <pc:docMk/>
          <pc:sldMk cId="1797505963" sldId="258"/>
        </pc:sldMkLst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2" creationId="{EBE91407-517E-E5D3-9AED-C54C923CACD8}"/>
          </ac:spMkLst>
        </pc:spChg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3" creationId="{63D61C00-7CE7-A712-92F1-2E75885FEB6C}"/>
          </ac:spMkLst>
        </pc:spChg>
        <pc:spChg chg="add mod ord">
          <ac:chgData name="Raymer, Michael L." userId="96c2fb1d-e79c-4ca3-9876-783e98fdd04a" providerId="ADAL" clId="{CA821117-E57D-41EF-B8E8-D956A9411EE5}" dt="2024-05-20T20:14:18.398" v="491" actId="14100"/>
          <ac:spMkLst>
            <pc:docMk/>
            <pc:sldMk cId="1797505963" sldId="258"/>
            <ac:spMk id="4" creationId="{4CF6F2FF-82FE-A568-B0C9-F4D88C15A72A}"/>
          </ac:spMkLst>
        </pc:spChg>
        <pc:spChg chg="add mod ord">
          <ac:chgData name="Raymer, Michael L." userId="96c2fb1d-e79c-4ca3-9876-783e98fdd04a" providerId="ADAL" clId="{CA821117-E57D-41EF-B8E8-D956A9411EE5}" dt="2024-05-20T21:33:23.451" v="1677"/>
          <ac:spMkLst>
            <pc:docMk/>
            <pc:sldMk cId="1797505963" sldId="258"/>
            <ac:spMk id="5" creationId="{4E5893BC-8EF0-842A-EAFA-A7A73432A30B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18229971" sldId="25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0471320" sldId="259"/>
        </pc:sldMkLst>
      </pc:sldChg>
      <pc:sldChg chg="addSp delSp modSp add mod modClrScheme delAnim chgLayout">
        <pc:chgData name="Raymer, Michael L." userId="96c2fb1d-e79c-4ca3-9876-783e98fdd04a" providerId="ADAL" clId="{CA821117-E57D-41EF-B8E8-D956A9411EE5}" dt="2024-05-20T20:13:21.757" v="481" actId="1076"/>
        <pc:sldMkLst>
          <pc:docMk/>
          <pc:sldMk cId="880713392" sldId="259"/>
        </pc:sldMkLst>
        <pc:spChg chg="del">
          <ac:chgData name="Raymer, Michael L." userId="96c2fb1d-e79c-4ca3-9876-783e98fdd04a" providerId="ADAL" clId="{CA821117-E57D-41EF-B8E8-D956A9411EE5}" dt="2024-05-20T20:12:22.146" v="440" actId="478"/>
          <ac:spMkLst>
            <pc:docMk/>
            <pc:sldMk cId="880713392" sldId="259"/>
            <ac:spMk id="2" creationId="{F1F872F1-EC70-2A0E-ED79-82694EE1A6F8}"/>
          </ac:spMkLst>
        </pc:spChg>
        <pc:spChg chg="del mod">
          <ac:chgData name="Raymer, Michael L." userId="96c2fb1d-e79c-4ca3-9876-783e98fdd04a" providerId="ADAL" clId="{CA821117-E57D-41EF-B8E8-D956A9411EE5}" dt="2024-05-20T20:12:25.003" v="443" actId="478"/>
          <ac:spMkLst>
            <pc:docMk/>
            <pc:sldMk cId="880713392" sldId="259"/>
            <ac:spMk id="3" creationId="{166E268B-98AE-1576-35D4-AED9FFFD1432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5" creationId="{16F1E674-BC48-A336-A8E3-FE7353A0EC06}"/>
          </ac:spMkLst>
        </pc:spChg>
        <pc:spChg chg="del">
          <ac:chgData name="Raymer, Michael L." userId="96c2fb1d-e79c-4ca3-9876-783e98fdd04a" providerId="ADAL" clId="{CA821117-E57D-41EF-B8E8-D956A9411EE5}" dt="2024-05-20T20:12:48.680" v="450" actId="478"/>
          <ac:spMkLst>
            <pc:docMk/>
            <pc:sldMk cId="880713392" sldId="259"/>
            <ac:spMk id="6" creationId="{FF932938-B763-90A9-095A-5047A23D1C57}"/>
          </ac:spMkLst>
        </pc:spChg>
        <pc:spChg chg="add mod ord">
          <ac:chgData name="Raymer, Michael L." userId="96c2fb1d-e79c-4ca3-9876-783e98fdd04a" providerId="ADAL" clId="{CA821117-E57D-41EF-B8E8-D956A9411EE5}" dt="2024-05-20T20:13:07.666" v="478" actId="20577"/>
          <ac:spMkLst>
            <pc:docMk/>
            <pc:sldMk cId="880713392" sldId="259"/>
            <ac:spMk id="15" creationId="{10A2CDBC-94B3-2074-8DED-AA7B5A8BBCE6}"/>
          </ac:spMkLst>
        </pc:spChg>
        <pc:spChg chg="add del mod ord">
          <ac:chgData name="Raymer, Michael L." userId="96c2fb1d-e79c-4ca3-9876-783e98fdd04a" providerId="ADAL" clId="{CA821117-E57D-41EF-B8E8-D956A9411EE5}" dt="2024-05-20T20:12:55.543" v="452" actId="478"/>
          <ac:spMkLst>
            <pc:docMk/>
            <pc:sldMk cId="880713392" sldId="259"/>
            <ac:spMk id="16" creationId="{6A49DF05-5A98-AB68-49B6-FCB9F49EC298}"/>
          </ac:spMkLst>
        </pc:spChg>
        <pc:grpChg chg="del">
          <ac:chgData name="Raymer, Michael L." userId="96c2fb1d-e79c-4ca3-9876-783e98fdd04a" providerId="ADAL" clId="{CA821117-E57D-41EF-B8E8-D956A9411EE5}" dt="2024-05-20T20:12:22.855" v="441" actId="478"/>
          <ac:grpSpMkLst>
            <pc:docMk/>
            <pc:sldMk cId="880713392" sldId="259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13:21.757" v="481" actId="1076"/>
          <ac:picMkLst>
            <pc:docMk/>
            <pc:sldMk cId="880713392" sldId="259"/>
            <ac:picMk id="13" creationId="{DC4C1BA5-D1F6-C94B-FF12-AD34E79DA9A5}"/>
          </ac:picMkLst>
        </pc:picChg>
        <pc:picChg chg="del">
          <ac:chgData name="Raymer, Michael L." userId="96c2fb1d-e79c-4ca3-9876-783e98fdd04a" providerId="ADAL" clId="{CA821117-E57D-41EF-B8E8-D956A9411EE5}" dt="2024-05-20T20:12:25.799" v="444" actId="478"/>
          <ac:picMkLst>
            <pc:docMk/>
            <pc:sldMk cId="880713392" sldId="259"/>
            <ac:picMk id="14" creationId="{1DC2DD34-4607-C90D-46EA-6D47535B4E1F}"/>
          </ac:picMkLst>
        </pc:picChg>
      </pc:sldChg>
      <pc:sldChg chg="modSp new mod">
        <pc:chgData name="Raymer, Michael L." userId="96c2fb1d-e79c-4ca3-9876-783e98fdd04a" providerId="ADAL" clId="{CA821117-E57D-41EF-B8E8-D956A9411EE5}" dt="2024-05-20T20:16:37.412" v="853" actId="20577"/>
        <pc:sldMkLst>
          <pc:docMk/>
          <pc:sldMk cId="1277705354" sldId="260"/>
        </pc:sldMkLst>
        <pc:spChg chg="mod">
          <ac:chgData name="Raymer, Michael L." userId="96c2fb1d-e79c-4ca3-9876-783e98fdd04a" providerId="ADAL" clId="{CA821117-E57D-41EF-B8E8-D956A9411EE5}" dt="2024-05-20T20:16:19.008" v="748" actId="20577"/>
          <ac:spMkLst>
            <pc:docMk/>
            <pc:sldMk cId="1277705354" sldId="260"/>
            <ac:spMk id="2" creationId="{7FE5F21E-B68B-309F-E04D-B155540C1443}"/>
          </ac:spMkLst>
        </pc:spChg>
        <pc:spChg chg="mod">
          <ac:chgData name="Raymer, Michael L." userId="96c2fb1d-e79c-4ca3-9876-783e98fdd04a" providerId="ADAL" clId="{CA821117-E57D-41EF-B8E8-D956A9411EE5}" dt="2024-05-20T20:16:37.412" v="853" actId="20577"/>
          <ac:spMkLst>
            <pc:docMk/>
            <pc:sldMk cId="1277705354" sldId="260"/>
            <ac:spMk id="3" creationId="{45F9911E-13FC-C6A6-CA65-B0A4A4088CC9}"/>
          </ac:spMkLst>
        </pc:spChg>
      </pc:sldChg>
      <pc:sldChg chg="add del">
        <pc:chgData name="Raymer, Michael L." userId="96c2fb1d-e79c-4ca3-9876-783e98fdd04a" providerId="ADAL" clId="{CA821117-E57D-41EF-B8E8-D956A9411EE5}" dt="2024-05-20T20:12:29.125" v="446"/>
        <pc:sldMkLst>
          <pc:docMk/>
          <pc:sldMk cId="2329782877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55836455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175979528" sldId="261"/>
        </pc:sldMkLst>
      </pc:sldChg>
      <pc:sldChg chg="modSp new mod">
        <pc:chgData name="Raymer, Michael L." userId="96c2fb1d-e79c-4ca3-9876-783e98fdd04a" providerId="ADAL" clId="{CA821117-E57D-41EF-B8E8-D956A9411EE5}" dt="2024-05-20T21:32:48.153" v="1635" actId="948"/>
        <pc:sldMkLst>
          <pc:docMk/>
          <pc:sldMk cId="3913823042" sldId="261"/>
        </pc:sldMkLst>
        <pc:spChg chg="mod">
          <ac:chgData name="Raymer, Michael L." userId="96c2fb1d-e79c-4ca3-9876-783e98fdd04a" providerId="ADAL" clId="{CA821117-E57D-41EF-B8E8-D956A9411EE5}" dt="2024-05-20T21:20:24.059" v="963" actId="20577"/>
          <ac:spMkLst>
            <pc:docMk/>
            <pc:sldMk cId="3913823042" sldId="261"/>
            <ac:spMk id="2" creationId="{46AF6BC0-DD0E-40A7-1DB0-B102956CE0F5}"/>
          </ac:spMkLst>
        </pc:spChg>
        <pc:spChg chg="mod">
          <ac:chgData name="Raymer, Michael L." userId="96c2fb1d-e79c-4ca3-9876-783e98fdd04a" providerId="ADAL" clId="{CA821117-E57D-41EF-B8E8-D956A9411EE5}" dt="2024-05-20T21:32:48.153" v="1635" actId="948"/>
          <ac:spMkLst>
            <pc:docMk/>
            <pc:sldMk cId="3913823042" sldId="261"/>
            <ac:spMk id="3" creationId="{46768163-1EA9-5A9C-B0E7-724BAAFA5E1C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3:36:05.854" v="1836" actId="14861"/>
        <pc:sldMkLst>
          <pc:docMk/>
          <pc:sldMk cId="1934267132" sldId="262"/>
        </pc:sldMkLst>
        <pc:spChg chg="mod">
          <ac:chgData name="Raymer, Michael L." userId="96c2fb1d-e79c-4ca3-9876-783e98fdd04a" providerId="ADAL" clId="{CA821117-E57D-41EF-B8E8-D956A9411EE5}" dt="2024-05-20T21:21:23.683" v="985" actId="20577"/>
          <ac:spMkLst>
            <pc:docMk/>
            <pc:sldMk cId="1934267132" sldId="262"/>
            <ac:spMk id="2" creationId="{6A23B528-AAC8-53ED-066F-005AC02235D7}"/>
          </ac:spMkLst>
        </pc:spChg>
        <pc:spChg chg="mod">
          <ac:chgData name="Raymer, Michael L." userId="96c2fb1d-e79c-4ca3-9876-783e98fdd04a" providerId="ADAL" clId="{CA821117-E57D-41EF-B8E8-D956A9411EE5}" dt="2024-05-20T21:21:46.575" v="1120" actId="20577"/>
          <ac:spMkLst>
            <pc:docMk/>
            <pc:sldMk cId="1934267132" sldId="262"/>
            <ac:spMk id="3" creationId="{88556295-DD67-C3D3-113C-735A617FEF36}"/>
          </ac:spMkLst>
        </pc:spChg>
        <pc:picChg chg="add mod">
          <ac:chgData name="Raymer, Michael L." userId="96c2fb1d-e79c-4ca3-9876-783e98fdd04a" providerId="ADAL" clId="{CA821117-E57D-41EF-B8E8-D956A9411EE5}" dt="2024-05-20T21:26:17.811" v="1150" actId="208"/>
          <ac:picMkLst>
            <pc:docMk/>
            <pc:sldMk cId="1934267132" sldId="262"/>
            <ac:picMk id="10" creationId="{1F0950A4-B271-3A90-37A2-D09DEE97DE35}"/>
          </ac:picMkLst>
        </pc:picChg>
        <pc:picChg chg="add mod">
          <ac:chgData name="Raymer, Michael L." userId="96c2fb1d-e79c-4ca3-9876-783e98fdd04a" providerId="ADAL" clId="{CA821117-E57D-41EF-B8E8-D956A9411EE5}" dt="2024-05-20T21:24:41.055" v="1125" actId="1076"/>
          <ac:picMkLst>
            <pc:docMk/>
            <pc:sldMk cId="1934267132" sldId="262"/>
            <ac:picMk id="1026" creationId="{C6333E19-A8FD-FADA-76C5-7D6C8B6B8D10}"/>
          </ac:picMkLst>
        </pc:pic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7" creationId="{F6E97801-E5D1-D9C5-8D05-A16C79693A84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8" creationId="{13CC3153-3E5D-351B-EC84-6F975D2329A2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9" creationId="{3D9FC45E-8A82-2847-CD40-418D097FF94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648059697" sldId="262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36:01.057" v="1835" actId="14861"/>
        <pc:sldMkLst>
          <pc:docMk/>
          <pc:sldMk cId="342182937" sldId="263"/>
        </pc:sldMkLst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2" creationId="{85B6D74B-25E0-57DE-048B-460A814559C9}"/>
          </ac:spMkLst>
        </pc:spChg>
        <pc:spChg chg="del">
          <ac:chgData name="Raymer, Michael L." userId="96c2fb1d-e79c-4ca3-9876-783e98fdd04a" providerId="ADAL" clId="{CA821117-E57D-41EF-B8E8-D956A9411EE5}" dt="2024-05-21T13:33:00.197" v="1742" actId="478"/>
          <ac:spMkLst>
            <pc:docMk/>
            <pc:sldMk cId="342182937" sldId="263"/>
            <ac:spMk id="3" creationId="{A478B107-8F53-429A-7E7F-9440B927F117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4" creationId="{6B261A51-6E1A-7CB2-D470-0DB64217DE6C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5" creationId="{46BC3C64-8DB9-ED46-2366-EC3B9457CCD1}"/>
          </ac:spMkLst>
        </pc:spChg>
        <pc:spChg chg="add mod">
          <ac:chgData name="Raymer, Michael L." userId="96c2fb1d-e79c-4ca3-9876-783e98fdd04a" providerId="ADAL" clId="{CA821117-E57D-41EF-B8E8-D956A9411EE5}" dt="2024-05-21T13:34:54.383" v="1817" actId="1076"/>
          <ac:spMkLst>
            <pc:docMk/>
            <pc:sldMk cId="342182937" sldId="263"/>
            <ac:spMk id="6" creationId="{C92C431A-70EE-03D5-396C-E8DDAB280584}"/>
          </ac:spMkLst>
        </pc:spChg>
        <pc:picChg chg="add mod">
          <ac:chgData name="Raymer, Michael L." userId="96c2fb1d-e79c-4ca3-9876-783e98fdd04a" providerId="ADAL" clId="{CA821117-E57D-41EF-B8E8-D956A9411EE5}" dt="2024-05-21T13:34:43.292" v="1815" actId="1037"/>
          <ac:picMkLst>
            <pc:docMk/>
            <pc:sldMk cId="342182937" sldId="263"/>
            <ac:picMk id="2050" creationId="{6B49007B-E888-71DE-C713-A85172CD3738}"/>
          </ac:picMkLst>
        </pc:pic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7" creationId="{8AB14210-AED6-BFAE-945C-671F01A81D82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9" creationId="{1C62DBF9-2E78-D313-7D01-1E2DCB4FE29D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10" creationId="{7D47C44D-DBAB-EDB1-A16E-68E9A9FBFF56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660892836" sldId="263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478393151" sldId="264"/>
        </pc:sldMkLst>
      </pc:sldChg>
      <pc:sldChg chg="addSp delSp modSp new mod">
        <pc:chgData name="Raymer, Michael L." userId="96c2fb1d-e79c-4ca3-9876-783e98fdd04a" providerId="ADAL" clId="{CA821117-E57D-41EF-B8E8-D956A9411EE5}" dt="2024-05-21T13:54:29.503" v="2589" actId="1035"/>
        <pc:sldMkLst>
          <pc:docMk/>
          <pc:sldMk cId="3927829868" sldId="264"/>
        </pc:sldMkLst>
        <pc:spChg chg="mod">
          <ac:chgData name="Raymer, Michael L." userId="96c2fb1d-e79c-4ca3-9876-783e98fdd04a" providerId="ADAL" clId="{CA821117-E57D-41EF-B8E8-D956A9411EE5}" dt="2024-05-21T13:38:45.781" v="1850" actId="20577"/>
          <ac:spMkLst>
            <pc:docMk/>
            <pc:sldMk cId="3927829868" sldId="264"/>
            <ac:spMk id="2" creationId="{1F1098D4-8F4F-1FE0-0DF6-B92E4BE07840}"/>
          </ac:spMkLst>
        </pc:spChg>
        <pc:spChg chg="add mod">
          <ac:chgData name="Raymer, Michael L." userId="96c2fb1d-e79c-4ca3-9876-783e98fdd04a" providerId="ADAL" clId="{CA821117-E57D-41EF-B8E8-D956A9411EE5}" dt="2024-05-21T13:54:29.503" v="2589" actId="1035"/>
          <ac:spMkLst>
            <pc:docMk/>
            <pc:sldMk cId="3927829868" sldId="264"/>
            <ac:spMk id="11" creationId="{E3E63E23-ED3B-F847-A8F2-BCD0C646C670}"/>
          </ac:spMkLst>
        </pc:spChg>
        <pc:picChg chg="add del mod">
          <ac:chgData name="Raymer, Michael L." userId="96c2fb1d-e79c-4ca3-9876-783e98fdd04a" providerId="ADAL" clId="{CA821117-E57D-41EF-B8E8-D956A9411EE5}" dt="2024-05-21T13:46:55.718" v="2156" actId="22"/>
          <ac:picMkLst>
            <pc:docMk/>
            <pc:sldMk cId="3927829868" sldId="264"/>
            <ac:picMk id="6" creationId="{48928C8D-7D29-90C1-91CC-DBAB9ADAC4B5}"/>
          </ac:picMkLst>
        </pc:picChg>
        <pc:picChg chg="add mod">
          <ac:chgData name="Raymer, Michael L." userId="96c2fb1d-e79c-4ca3-9876-783e98fdd04a" providerId="ADAL" clId="{CA821117-E57D-41EF-B8E8-D956A9411EE5}" dt="2024-05-21T13:53:19.568" v="2573" actId="1076"/>
          <ac:picMkLst>
            <pc:docMk/>
            <pc:sldMk cId="3927829868" sldId="264"/>
            <ac:picMk id="8" creationId="{92804803-24F9-1700-730A-3A9CBE3B1B75}"/>
          </ac:picMkLst>
        </pc:picChg>
        <pc:picChg chg="add mod">
          <ac:chgData name="Raymer, Michael L." userId="96c2fb1d-e79c-4ca3-9876-783e98fdd04a" providerId="ADAL" clId="{CA821117-E57D-41EF-B8E8-D956A9411EE5}" dt="2024-05-21T13:47:41.724" v="2166" actId="1076"/>
          <ac:picMkLst>
            <pc:docMk/>
            <pc:sldMk cId="3927829868" sldId="264"/>
            <ac:picMk id="10" creationId="{9D98621B-8C3C-22D3-E86F-5BB978D90817}"/>
          </ac:picMkLst>
        </pc:picChg>
        <pc:picChg chg="add del mod">
          <ac:chgData name="Raymer, Michael L." userId="96c2fb1d-e79c-4ca3-9876-783e98fdd04a" providerId="ADAL" clId="{CA821117-E57D-41EF-B8E8-D956A9411EE5}" dt="2024-05-21T13:47:26.685" v="2162" actId="478"/>
          <ac:picMkLst>
            <pc:docMk/>
            <pc:sldMk cId="3927829868" sldId="264"/>
            <ac:picMk id="4098" creationId="{323F69E8-0C58-C8B1-866D-2A4D64F13BE9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816439641" sldId="265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44:11.094" v="2146" actId="115"/>
        <pc:sldMkLst>
          <pc:docMk/>
          <pc:sldMk cId="2604019331" sldId="265"/>
        </pc:sldMkLst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2" creationId="{D0214467-D3CC-49E1-AC4F-405F2F6C29E3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3" creationId="{4D67F067-0526-4C51-A7AE-C1A1B5161098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4" creationId="{0FB46064-5427-529E-06A2-98812C7CFD56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5" creationId="{0FC6E1C0-1DDF-6976-323C-B8D1537804CE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6" creationId="{39FF7547-CDFA-7F5D-BFD7-534738830D82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7" creationId="{2B9F9BA1-BFDB-8DB7-F26B-717EE6DDF9A0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8" creationId="{6D75FA8A-2D88-9347-5DDE-717C9A84DFB0}"/>
          </ac:spMkLst>
        </pc:spChg>
        <pc:spChg chg="add mod ord">
          <ac:chgData name="Raymer, Michael L." userId="96c2fb1d-e79c-4ca3-9876-783e98fdd04a" providerId="ADAL" clId="{CA821117-E57D-41EF-B8E8-D956A9411EE5}" dt="2024-05-21T13:44:11.094" v="2146" actId="115"/>
          <ac:spMkLst>
            <pc:docMk/>
            <pc:sldMk cId="2604019331" sldId="265"/>
            <ac:spMk id="9" creationId="{27F88350-F994-2404-3055-A1910B88C1DC}"/>
          </ac:spMkLst>
        </pc:spChg>
        <pc:picChg chg="add mod">
          <ac:chgData name="Raymer, Michael L." userId="96c2fb1d-e79c-4ca3-9876-783e98fdd04a" providerId="ADAL" clId="{CA821117-E57D-41EF-B8E8-D956A9411EE5}" dt="2024-05-21T13:40:04.066" v="1865" actId="1076"/>
          <ac:picMkLst>
            <pc:docMk/>
            <pc:sldMk cId="2604019331" sldId="265"/>
            <ac:picMk id="3074" creationId="{9EAE7F88-D983-EB16-93E7-E4FBE83EA031}"/>
          </ac:picMkLst>
        </pc:picChg>
        <pc:cxnChg chg="add mod">
          <ac:chgData name="Raymer, Michael L." userId="96c2fb1d-e79c-4ca3-9876-783e98fdd04a" providerId="ADAL" clId="{CA821117-E57D-41EF-B8E8-D956A9411EE5}" dt="2024-05-21T13:43:37.930" v="2143" actId="1037"/>
          <ac:cxnSpMkLst>
            <pc:docMk/>
            <pc:sldMk cId="2604019331" sldId="265"/>
            <ac:cxnSpMk id="10" creationId="{29834C7F-BF48-2CF3-3DE8-8764DF7ED5C3}"/>
          </ac:cxnSpMkLst>
        </pc:cxnChg>
        <pc:cxnChg chg="add mod">
          <ac:chgData name="Raymer, Michael L." userId="96c2fb1d-e79c-4ca3-9876-783e98fdd04a" providerId="ADAL" clId="{CA821117-E57D-41EF-B8E8-D956A9411EE5}" dt="2024-05-21T13:43:50.460" v="2145" actId="14100"/>
          <ac:cxnSpMkLst>
            <pc:docMk/>
            <pc:sldMk cId="2604019331" sldId="265"/>
            <ac:cxnSpMk id="12" creationId="{318C391B-6C09-ECE5-7FC5-0EBE4E151BBB}"/>
          </ac:cxnSpMkLst>
        </pc:cxnChg>
      </pc:sldChg>
      <pc:sldChg chg="addSp modSp new mod modClrScheme chgLayout">
        <pc:chgData name="Raymer, Michael L." userId="96c2fb1d-e79c-4ca3-9876-783e98fdd04a" providerId="ADAL" clId="{CA821117-E57D-41EF-B8E8-D956A9411EE5}" dt="2024-05-21T15:14:38.529" v="3393"/>
        <pc:sldMkLst>
          <pc:docMk/>
          <pc:sldMk cId="2637862126" sldId="266"/>
        </pc:sldMkLst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2" creationId="{C33AD75C-03EC-DF05-5150-D38C9624B32F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3" creationId="{25BC9E5B-462B-0856-2C18-2CC7344A406D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4" creationId="{81490261-0CB7-8A21-C175-E5CAC269BBF1}"/>
          </ac:spMkLst>
        </pc:spChg>
        <pc:spChg chg="add mod ord">
          <ac:chgData name="Raymer, Michael L." userId="96c2fb1d-e79c-4ca3-9876-783e98fdd04a" providerId="ADAL" clId="{CA821117-E57D-41EF-B8E8-D956A9411EE5}" dt="2024-05-21T15:14:38.529" v="3393"/>
          <ac:spMkLst>
            <pc:docMk/>
            <pc:sldMk cId="2637862126" sldId="266"/>
            <ac:spMk id="5" creationId="{0BB2E2B1-FF13-1E9C-1C50-147C871D4132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701068750" sldId="266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741871413" sldId="267"/>
        </pc:sldMkLst>
      </pc:sldChg>
      <pc:sldChg chg="addSp delSp modSp add mod addAnim delAnim modAnim">
        <pc:chgData name="Raymer, Michael L." userId="96c2fb1d-e79c-4ca3-9876-783e98fdd04a" providerId="ADAL" clId="{CA821117-E57D-41EF-B8E8-D956A9411EE5}" dt="2024-05-21T14:57:42.669" v="2945"/>
        <pc:sldMkLst>
          <pc:docMk/>
          <pc:sldMk cId="2000837750" sldId="267"/>
        </pc:sldMkLst>
        <pc:spChg chg="add mod">
          <ac:chgData name="Raymer, Michael L." userId="96c2fb1d-e79c-4ca3-9876-783e98fdd04a" providerId="ADAL" clId="{CA821117-E57D-41EF-B8E8-D956A9411EE5}" dt="2024-05-21T13:58:23.460" v="2638" actId="21"/>
          <ac:spMkLst>
            <pc:docMk/>
            <pc:sldMk cId="2000837750" sldId="267"/>
            <ac:spMk id="6" creationId="{9BCE2FEC-D08D-5EB2-31FB-E8752D14D97B}"/>
          </ac:spMkLst>
        </pc:spChg>
        <pc:spChg chg="del">
          <ac:chgData name="Raymer, Michael L." userId="96c2fb1d-e79c-4ca3-9876-783e98fdd04a" providerId="ADAL" clId="{CA821117-E57D-41EF-B8E8-D956A9411EE5}" dt="2024-05-21T13:56:05.411" v="2592" actId="478"/>
          <ac:spMkLst>
            <pc:docMk/>
            <pc:sldMk cId="2000837750" sldId="267"/>
            <ac:spMk id="11" creationId="{E3E63E23-ED3B-F847-A8F2-BCD0C646C670}"/>
          </ac:spMkLst>
        </pc:spChg>
        <pc:spChg chg="add del mod">
          <ac:chgData name="Raymer, Michael L." userId="96c2fb1d-e79c-4ca3-9876-783e98fdd04a" providerId="ADAL" clId="{CA821117-E57D-41EF-B8E8-D956A9411EE5}" dt="2024-05-21T13:57:51.525" v="2615" actId="478"/>
          <ac:spMkLst>
            <pc:docMk/>
            <pc:sldMk cId="2000837750" sldId="267"/>
            <ac:spMk id="12" creationId="{E22717CC-F8DF-DCAC-D154-E20650EF36A5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14" creationId="{A169C439-90C9-8D07-1966-5F1C6B776B52}"/>
          </ac:spMkLst>
        </pc:spChg>
        <pc:spChg chg="add mod">
          <ac:chgData name="Raymer, Michael L." userId="96c2fb1d-e79c-4ca3-9876-783e98fdd04a" providerId="ADAL" clId="{CA821117-E57D-41EF-B8E8-D956A9411EE5}" dt="2024-05-21T14:02:22.480" v="2732" actId="20577"/>
          <ac:spMkLst>
            <pc:docMk/>
            <pc:sldMk cId="2000837750" sldId="267"/>
            <ac:spMk id="15" creationId="{A200055B-1A4E-55CE-2EFC-8E85CECEF678}"/>
          </ac:spMkLst>
        </pc:spChg>
        <pc:spChg chg="add mod">
          <ac:chgData name="Raymer, Michael L." userId="96c2fb1d-e79c-4ca3-9876-783e98fdd04a" providerId="ADAL" clId="{CA821117-E57D-41EF-B8E8-D956A9411EE5}" dt="2024-05-21T14:01:51.836" v="2709" actId="1037"/>
          <ac:spMkLst>
            <pc:docMk/>
            <pc:sldMk cId="2000837750" sldId="267"/>
            <ac:spMk id="16" creationId="{607B11B2-A22C-4894-14DC-D83154B4701B}"/>
          </ac:spMkLst>
        </pc:spChg>
        <pc:spChg chg="add mod">
          <ac:chgData name="Raymer, Michael L." userId="96c2fb1d-e79c-4ca3-9876-783e98fdd04a" providerId="ADAL" clId="{CA821117-E57D-41EF-B8E8-D956A9411EE5}" dt="2024-05-21T14:12:16.853" v="2847" actId="14100"/>
          <ac:spMkLst>
            <pc:docMk/>
            <pc:sldMk cId="2000837750" sldId="267"/>
            <ac:spMk id="17" creationId="{E1BD5C5F-A414-236A-D6A8-CEF532403E2D}"/>
          </ac:spMkLst>
        </pc:spChg>
        <pc:spChg chg="add mod">
          <ac:chgData name="Raymer, Michael L." userId="96c2fb1d-e79c-4ca3-9876-783e98fdd04a" providerId="ADAL" clId="{CA821117-E57D-41EF-B8E8-D956A9411EE5}" dt="2024-05-21T14:02:40.181" v="2757" actId="1035"/>
          <ac:spMkLst>
            <pc:docMk/>
            <pc:sldMk cId="2000837750" sldId="267"/>
            <ac:spMk id="18" creationId="{1EDF3DA9-3E15-B9EE-677E-9FFB6F8AD3B4}"/>
          </ac:spMkLst>
        </pc:spChg>
        <pc:spChg chg="add mod">
          <ac:chgData name="Raymer, Michael L." userId="96c2fb1d-e79c-4ca3-9876-783e98fdd04a" providerId="ADAL" clId="{CA821117-E57D-41EF-B8E8-D956A9411EE5}" dt="2024-05-21T14:17:46.552" v="2905" actId="1076"/>
          <ac:spMkLst>
            <pc:docMk/>
            <pc:sldMk cId="2000837750" sldId="267"/>
            <ac:spMk id="20" creationId="{49439EC6-7915-C553-6567-1540A12A80FC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33" creationId="{58B47B00-90AA-847F-2EF8-B07613BEE56A}"/>
          </ac:spMkLst>
        </pc:spChg>
        <pc:spChg chg="add mod">
          <ac:chgData name="Raymer, Michael L." userId="96c2fb1d-e79c-4ca3-9876-783e98fdd04a" providerId="ADAL" clId="{CA821117-E57D-41EF-B8E8-D956A9411EE5}" dt="2024-05-21T14:16:53.096" v="2896" actId="14100"/>
          <ac:spMkLst>
            <pc:docMk/>
            <pc:sldMk cId="2000837750" sldId="267"/>
            <ac:spMk id="34" creationId="{6D8EE5AD-A0D7-15F5-6D77-533A119576D0}"/>
          </ac:spMkLst>
        </pc:spChg>
        <pc:spChg chg="add mod">
          <ac:chgData name="Raymer, Michael L." userId="96c2fb1d-e79c-4ca3-9876-783e98fdd04a" providerId="ADAL" clId="{CA821117-E57D-41EF-B8E8-D956A9411EE5}" dt="2024-05-21T14:17:32.686" v="2902" actId="14100"/>
          <ac:spMkLst>
            <pc:docMk/>
            <pc:sldMk cId="2000837750" sldId="267"/>
            <ac:spMk id="35" creationId="{6F8C7CE5-68EB-70EF-AEA9-EEEC960EC54F}"/>
          </ac:spMkLst>
        </pc:spChg>
        <pc:spChg chg="add mod">
          <ac:chgData name="Raymer, Michael L." userId="96c2fb1d-e79c-4ca3-9876-783e98fdd04a" providerId="ADAL" clId="{CA821117-E57D-41EF-B8E8-D956A9411EE5}" dt="2024-05-21T14:18:09.199" v="2938" actId="1076"/>
          <ac:spMkLst>
            <pc:docMk/>
            <pc:sldMk cId="2000837750" sldId="267"/>
            <ac:spMk id="37" creationId="{988C0545-163C-3EDD-6783-41536164C208}"/>
          </ac:spMkLst>
        </pc:spChg>
        <pc:grpChg chg="add mod">
          <ac:chgData name="Raymer, Michael L." userId="96c2fb1d-e79c-4ca3-9876-783e98fdd04a" providerId="ADAL" clId="{CA821117-E57D-41EF-B8E8-D956A9411EE5}" dt="2024-05-21T14:11:57.777" v="2844" actId="14100"/>
          <ac:grpSpMkLst>
            <pc:docMk/>
            <pc:sldMk cId="2000837750" sldId="267"/>
            <ac:grpSpMk id="7" creationId="{01A63470-D96D-EB56-3B0B-B5F5AF646E79}"/>
          </ac:grpSpMkLst>
        </pc:grpChg>
        <pc:grpChg chg="add del mod">
          <ac:chgData name="Raymer, Michael L." userId="96c2fb1d-e79c-4ca3-9876-783e98fdd04a" providerId="ADAL" clId="{CA821117-E57D-41EF-B8E8-D956A9411EE5}" dt="2024-05-21T14:09:19.818" v="2804" actId="165"/>
          <ac:grpSpMkLst>
            <pc:docMk/>
            <pc:sldMk cId="2000837750" sldId="267"/>
            <ac:grpSpMk id="21" creationId="{BC2B595F-227E-A784-6C77-C65BEAE2AC09}"/>
          </ac:grpSpMkLst>
        </pc:grpChg>
        <pc:grpChg chg="add mod">
          <ac:chgData name="Raymer, Michael L." userId="96c2fb1d-e79c-4ca3-9876-783e98fdd04a" providerId="ADAL" clId="{CA821117-E57D-41EF-B8E8-D956A9411EE5}" dt="2024-05-21T14:11:04.001" v="2817"/>
          <ac:grpSpMkLst>
            <pc:docMk/>
            <pc:sldMk cId="2000837750" sldId="267"/>
            <ac:grpSpMk id="28" creationId="{FEB9C0E5-6732-61E3-99BE-E155395D9A9F}"/>
          </ac:grpSpMkLst>
        </pc:grpChg>
        <pc:picChg chg="add del mod topLvl">
          <ac:chgData name="Raymer, Michael L." userId="96c2fb1d-e79c-4ca3-9876-783e98fdd04a" providerId="ADAL" clId="{CA821117-E57D-41EF-B8E8-D956A9411EE5}" dt="2024-05-21T14:14:14.458" v="2854" actId="478"/>
          <ac:picMkLst>
            <pc:docMk/>
            <pc:sldMk cId="2000837750" sldId="267"/>
            <ac:picMk id="22" creationId="{6C0CF957-C72B-77CF-3580-64880BC8BA93}"/>
          </ac:picMkLst>
        </pc:picChg>
        <pc:picChg chg="del mod topLvl">
          <ac:chgData name="Raymer, Michael L." userId="96c2fb1d-e79c-4ca3-9876-783e98fdd04a" providerId="ADAL" clId="{CA821117-E57D-41EF-B8E8-D956A9411EE5}" dt="2024-05-21T14:09:26.540" v="2806" actId="478"/>
          <ac:picMkLst>
            <pc:docMk/>
            <pc:sldMk cId="2000837750" sldId="267"/>
            <ac:picMk id="23" creationId="{90628A69-B742-86B3-4925-72E10E9A2BA8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4" creationId="{4D4887AC-B55E-25A9-F0FD-0F57E1399EB5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5" creationId="{ABAB7034-3351-05A8-3FA8-4D3A051610F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29" creationId="{8A0BDF35-2300-0BEE-C173-FD8F81775655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0" creationId="{FAA6273E-0199-5C12-8FA6-8406AB5F0741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1" creationId="{32B6735A-098C-32AC-4A88-54D7D27C5AC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2" creationId="{98E015E7-F971-5647-A454-10D1F5092BA9}"/>
          </ac:picMkLst>
        </pc:picChg>
        <pc:inkChg chg="add mod">
          <ac:chgData name="Raymer, Michael L." userId="96c2fb1d-e79c-4ca3-9876-783e98fdd04a" providerId="ADAL" clId="{CA821117-E57D-41EF-B8E8-D956A9411EE5}" dt="2024-05-21T13:56:39.078" v="2595" actId="164"/>
          <ac:inkMkLst>
            <pc:docMk/>
            <pc:sldMk cId="2000837750" sldId="267"/>
            <ac:inkMk id="5" creationId="{CD8F10CE-DA81-928F-2649-F541969C8767}"/>
          </ac:inkMkLst>
        </pc:inkChg>
        <pc:cxnChg chg="add del mod">
          <ac:chgData name="Raymer, Michael L." userId="96c2fb1d-e79c-4ca3-9876-783e98fdd04a" providerId="ADAL" clId="{CA821117-E57D-41EF-B8E8-D956A9411EE5}" dt="2024-05-21T14:14:13.906" v="2853" actId="478"/>
          <ac:cxnSpMkLst>
            <pc:docMk/>
            <pc:sldMk cId="2000837750" sldId="267"/>
            <ac:cxnSpMk id="27" creationId="{5C23901B-CED8-9D37-27B4-7C974D1ED9A9}"/>
          </ac:cxnSpMkLst>
        </pc:cxnChg>
      </pc:sldChg>
      <pc:sldChg chg="addSp delSp modSp new mod modAnim">
        <pc:chgData name="Raymer, Michael L." userId="96c2fb1d-e79c-4ca3-9876-783e98fdd04a" providerId="ADAL" clId="{CA821117-E57D-41EF-B8E8-D956A9411EE5}" dt="2024-05-21T15:36:55.018" v="3836"/>
        <pc:sldMkLst>
          <pc:docMk/>
          <pc:sldMk cId="455451560" sldId="268"/>
        </pc:sldMkLst>
        <pc:spChg chg="mod">
          <ac:chgData name="Raymer, Michael L." userId="96c2fb1d-e79c-4ca3-9876-783e98fdd04a" providerId="ADAL" clId="{CA821117-E57D-41EF-B8E8-D956A9411EE5}" dt="2024-05-21T14:04:31.646" v="2770" actId="20577"/>
          <ac:spMkLst>
            <pc:docMk/>
            <pc:sldMk cId="455451560" sldId="268"/>
            <ac:spMk id="2" creationId="{CA8CE00C-C574-8782-84E0-85DC2D6020F9}"/>
          </ac:spMkLst>
        </pc:spChg>
        <pc:spChg chg="del">
          <ac:chgData name="Raymer, Michael L." userId="96c2fb1d-e79c-4ca3-9876-783e98fdd04a" providerId="ADAL" clId="{CA821117-E57D-41EF-B8E8-D956A9411EE5}" dt="2024-05-21T15:02:02.897" v="2946" actId="478"/>
          <ac:spMkLst>
            <pc:docMk/>
            <pc:sldMk cId="455451560" sldId="268"/>
            <ac:spMk id="3" creationId="{2B45A768-B7B2-3F09-A0A4-CAEBFE5B0536}"/>
          </ac:spMkLst>
        </pc:spChg>
        <pc:spChg chg="add del mod">
          <ac:chgData name="Raymer, Michael L." userId="96c2fb1d-e79c-4ca3-9876-783e98fdd04a" providerId="ADAL" clId="{CA821117-E57D-41EF-B8E8-D956A9411EE5}" dt="2024-05-21T15:03:43.291" v="2972" actId="478"/>
          <ac:spMkLst>
            <pc:docMk/>
            <pc:sldMk cId="455451560" sldId="268"/>
            <ac:spMk id="7" creationId="{237DBE7A-9D37-6ED9-29CD-0C5D918070AF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9" creationId="{A73653C3-4D06-76A0-B96A-6BCA25B37751}"/>
          </ac:spMkLst>
        </pc:spChg>
        <pc:spChg chg="add mod">
          <ac:chgData name="Raymer, Michael L." userId="96c2fb1d-e79c-4ca3-9876-783e98fdd04a" providerId="ADAL" clId="{CA821117-E57D-41EF-B8E8-D956A9411EE5}" dt="2024-05-21T15:06:45.534" v="3024" actId="20577"/>
          <ac:spMkLst>
            <pc:docMk/>
            <pc:sldMk cId="455451560" sldId="268"/>
            <ac:spMk id="11" creationId="{17B89083-14B8-F0D5-12A3-57B305EAFEC6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13" creationId="{E1065437-2734-9F4F-4624-F42E8422CB34}"/>
          </ac:spMkLst>
        </pc:spChg>
        <pc:spChg chg="add mod">
          <ac:chgData name="Raymer, Michael L." userId="96c2fb1d-e79c-4ca3-9876-783e98fdd04a" providerId="ADAL" clId="{CA821117-E57D-41EF-B8E8-D956A9411EE5}" dt="2024-05-21T15:06:31.809" v="3018" actId="1076"/>
          <ac:spMkLst>
            <pc:docMk/>
            <pc:sldMk cId="455451560" sldId="268"/>
            <ac:spMk id="14" creationId="{B20A0C44-6477-AEE6-7AB4-4798F2FC5446}"/>
          </ac:spMkLst>
        </pc:spChg>
        <pc:spChg chg="add mod">
          <ac:chgData name="Raymer, Michael L." userId="96c2fb1d-e79c-4ca3-9876-783e98fdd04a" providerId="ADAL" clId="{CA821117-E57D-41EF-B8E8-D956A9411EE5}" dt="2024-05-21T15:08:33.878" v="3063" actId="1036"/>
          <ac:spMkLst>
            <pc:docMk/>
            <pc:sldMk cId="455451560" sldId="268"/>
            <ac:spMk id="20" creationId="{E7E06FCC-F367-215C-688A-A648587ED3A9}"/>
          </ac:spMkLst>
        </pc:spChg>
        <pc:picChg chg="add mod">
          <ac:chgData name="Raymer, Michael L." userId="96c2fb1d-e79c-4ca3-9876-783e98fdd04a" providerId="ADAL" clId="{CA821117-E57D-41EF-B8E8-D956A9411EE5}" dt="2024-05-21T15:36:37.750" v="3833" actId="1076"/>
          <ac:picMkLst>
            <pc:docMk/>
            <pc:sldMk cId="455451560" sldId="268"/>
            <ac:picMk id="22" creationId="{DFF004E5-3B14-DFDC-0D16-C63B2182D8F1}"/>
          </ac:picMkLst>
        </pc:pic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5" creationId="{11D16FE8-E41F-5613-30CD-914D3DD5F4FA}"/>
          </ac:cxnSpMkLst>
        </pc:cxn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8" creationId="{7DE316C7-8BF6-96FC-8B24-14C2A7CCCEC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583177216" sldId="26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912102880" sldId="269"/>
        </pc:sldMkLst>
      </pc:sldChg>
      <pc:sldChg chg="addSp delSp modSp new mod">
        <pc:chgData name="Raymer, Michael L." userId="96c2fb1d-e79c-4ca3-9876-783e98fdd04a" providerId="ADAL" clId="{CA821117-E57D-41EF-B8E8-D956A9411EE5}" dt="2024-05-21T15:30:22.519" v="3755" actId="20577"/>
        <pc:sldMkLst>
          <pc:docMk/>
          <pc:sldMk cId="3277619270" sldId="269"/>
        </pc:sldMkLst>
        <pc:spChg chg="mod">
          <ac:chgData name="Raymer, Michael L." userId="96c2fb1d-e79c-4ca3-9876-783e98fdd04a" providerId="ADAL" clId="{CA821117-E57D-41EF-B8E8-D956A9411EE5}" dt="2024-05-21T15:15:13.934" v="3486" actId="20577"/>
          <ac:spMkLst>
            <pc:docMk/>
            <pc:sldMk cId="3277619270" sldId="269"/>
            <ac:spMk id="2" creationId="{9BAA688B-6943-2FD0-5D72-E5C01731FEEF}"/>
          </ac:spMkLst>
        </pc:spChg>
        <pc:spChg chg="del">
          <ac:chgData name="Raymer, Michael L." userId="96c2fb1d-e79c-4ca3-9876-783e98fdd04a" providerId="ADAL" clId="{CA821117-E57D-41EF-B8E8-D956A9411EE5}" dt="2024-05-21T15:19:21.765" v="3599" actId="478"/>
          <ac:spMkLst>
            <pc:docMk/>
            <pc:sldMk cId="3277619270" sldId="269"/>
            <ac:spMk id="3" creationId="{A2C410E8-939B-C2FF-30D2-6CB19A3F1FE6}"/>
          </ac:spMkLst>
        </pc:spChg>
        <pc:spChg chg="add mod">
          <ac:chgData name="Raymer, Michael L." userId="96c2fb1d-e79c-4ca3-9876-783e98fdd04a" providerId="ADAL" clId="{CA821117-E57D-41EF-B8E8-D956A9411EE5}" dt="2024-05-21T15:22:14.286" v="3643" actId="1076"/>
          <ac:spMkLst>
            <pc:docMk/>
            <pc:sldMk cId="3277619270" sldId="269"/>
            <ac:spMk id="8" creationId="{72895D29-47C8-8309-4538-1BF1A6B5144B}"/>
          </ac:spMkLst>
        </pc:spChg>
        <pc:spChg chg="add mod">
          <ac:chgData name="Raymer, Michael L." userId="96c2fb1d-e79c-4ca3-9876-783e98fdd04a" providerId="ADAL" clId="{CA821117-E57D-41EF-B8E8-D956A9411EE5}" dt="2024-05-21T15:26:09.746" v="3667" actId="208"/>
          <ac:spMkLst>
            <pc:docMk/>
            <pc:sldMk cId="3277619270" sldId="269"/>
            <ac:spMk id="10" creationId="{54A56716-D8F4-4665-FC71-1E9A0E8DFA76}"/>
          </ac:spMkLst>
        </pc:spChg>
        <pc:spChg chg="mod">
          <ac:chgData name="Raymer, Michael L." userId="96c2fb1d-e79c-4ca3-9876-783e98fdd04a" providerId="ADAL" clId="{CA821117-E57D-41EF-B8E8-D956A9411EE5}" dt="2024-05-21T15:28:21.364" v="3723" actId="404"/>
          <ac:spMkLst>
            <pc:docMk/>
            <pc:sldMk cId="3277619270" sldId="269"/>
            <ac:spMk id="13" creationId="{18D5C67F-4F0F-52D0-D019-D34787BB4DCC}"/>
          </ac:spMkLst>
        </pc:spChg>
        <pc:spChg chg="add mod">
          <ac:chgData name="Raymer, Michael L." userId="96c2fb1d-e79c-4ca3-9876-783e98fdd04a" providerId="ADAL" clId="{CA821117-E57D-41EF-B8E8-D956A9411EE5}" dt="2024-05-21T15:27:00.733" v="3689" actId="571"/>
          <ac:spMkLst>
            <pc:docMk/>
            <pc:sldMk cId="3277619270" sldId="269"/>
            <ac:spMk id="14" creationId="{DD00333E-AF7F-7537-615D-2905BE479964}"/>
          </ac:spMkLst>
        </pc:spChg>
        <pc:spChg chg="add mod">
          <ac:chgData name="Raymer, Michael L." userId="96c2fb1d-e79c-4ca3-9876-783e98fdd04a" providerId="ADAL" clId="{CA821117-E57D-41EF-B8E8-D956A9411EE5}" dt="2024-05-21T15:27:04.461" v="3690" actId="571"/>
          <ac:spMkLst>
            <pc:docMk/>
            <pc:sldMk cId="3277619270" sldId="269"/>
            <ac:spMk id="15" creationId="{952C9003-609D-187A-556B-B03A73C3E2AB}"/>
          </ac:spMkLst>
        </pc:spChg>
        <pc:spChg chg="add mod">
          <ac:chgData name="Raymer, Michael L." userId="96c2fb1d-e79c-4ca3-9876-783e98fdd04a" providerId="ADAL" clId="{CA821117-E57D-41EF-B8E8-D956A9411EE5}" dt="2024-05-21T15:27:08.166" v="3691" actId="571"/>
          <ac:spMkLst>
            <pc:docMk/>
            <pc:sldMk cId="3277619270" sldId="269"/>
            <ac:spMk id="16" creationId="{2E51B83B-308E-A0E1-BA63-955E84B3DF60}"/>
          </ac:spMkLst>
        </pc:spChg>
        <pc:spChg chg="add mod">
          <ac:chgData name="Raymer, Michael L." userId="96c2fb1d-e79c-4ca3-9876-783e98fdd04a" providerId="ADAL" clId="{CA821117-E57D-41EF-B8E8-D956A9411EE5}" dt="2024-05-21T15:27:14.445" v="3692" actId="571"/>
          <ac:spMkLst>
            <pc:docMk/>
            <pc:sldMk cId="3277619270" sldId="269"/>
            <ac:spMk id="17" creationId="{D1E1E6C7-C52D-21A6-6ED2-7041310B033B}"/>
          </ac:spMkLst>
        </pc:spChg>
        <pc:spChg chg="mod">
          <ac:chgData name="Raymer, Michael L." userId="96c2fb1d-e79c-4ca3-9876-783e98fdd04a" providerId="ADAL" clId="{CA821117-E57D-41EF-B8E8-D956A9411EE5}" dt="2024-05-21T15:30:12.624" v="3749" actId="20577"/>
          <ac:spMkLst>
            <pc:docMk/>
            <pc:sldMk cId="3277619270" sldId="269"/>
            <ac:spMk id="20" creationId="{1DAA23E8-62FD-D998-056B-AFCFD4C83643}"/>
          </ac:spMkLst>
        </pc:spChg>
        <pc:spChg chg="mod">
          <ac:chgData name="Raymer, Michael L." userId="96c2fb1d-e79c-4ca3-9876-783e98fdd04a" providerId="ADAL" clId="{CA821117-E57D-41EF-B8E8-D956A9411EE5}" dt="2024-05-21T15:30:16.502" v="3751" actId="20577"/>
          <ac:spMkLst>
            <pc:docMk/>
            <pc:sldMk cId="3277619270" sldId="269"/>
            <ac:spMk id="23" creationId="{A51D34E6-0E2A-0CE0-9758-A55154747F4C}"/>
          </ac:spMkLst>
        </pc:spChg>
        <pc:spChg chg="mod">
          <ac:chgData name="Raymer, Michael L." userId="96c2fb1d-e79c-4ca3-9876-783e98fdd04a" providerId="ADAL" clId="{CA821117-E57D-41EF-B8E8-D956A9411EE5}" dt="2024-05-21T15:30:19.500" v="3753" actId="20577"/>
          <ac:spMkLst>
            <pc:docMk/>
            <pc:sldMk cId="3277619270" sldId="269"/>
            <ac:spMk id="26" creationId="{E56903B7-0EA8-9518-05E4-34F73470AEFF}"/>
          </ac:spMkLst>
        </pc:spChg>
        <pc:spChg chg="mod">
          <ac:chgData name="Raymer, Michael L." userId="96c2fb1d-e79c-4ca3-9876-783e98fdd04a" providerId="ADAL" clId="{CA821117-E57D-41EF-B8E8-D956A9411EE5}" dt="2024-05-21T15:30:22.519" v="3755" actId="20577"/>
          <ac:spMkLst>
            <pc:docMk/>
            <pc:sldMk cId="3277619270" sldId="269"/>
            <ac:spMk id="29" creationId="{D43DEDA4-40E4-1221-3D5A-3EE174890BA2}"/>
          </ac:spMkLst>
        </pc:spChg>
        <pc:grpChg chg="add mod">
          <ac:chgData name="Raymer, Michael L." userId="96c2fb1d-e79c-4ca3-9876-783e98fdd04a" providerId="ADAL" clId="{CA821117-E57D-41EF-B8E8-D956A9411EE5}" dt="2024-05-21T15:28:27.259" v="3724" actId="1076"/>
          <ac:grpSpMkLst>
            <pc:docMk/>
            <pc:sldMk cId="3277619270" sldId="269"/>
            <ac:grpSpMk id="11" creationId="{2F78E67E-43EC-A7B8-C837-7BCA965F6FDE}"/>
          </ac:grpSpMkLst>
        </pc:grpChg>
        <pc:grpChg chg="add mod">
          <ac:chgData name="Raymer, Michael L." userId="96c2fb1d-e79c-4ca3-9876-783e98fdd04a" providerId="ADAL" clId="{CA821117-E57D-41EF-B8E8-D956A9411EE5}" dt="2024-05-21T15:30:09.693" v="3747" actId="1076"/>
          <ac:grpSpMkLst>
            <pc:docMk/>
            <pc:sldMk cId="3277619270" sldId="269"/>
            <ac:grpSpMk id="18" creationId="{AB65A578-7556-FB64-B942-5B21C37F9C1B}"/>
          </ac:grpSpMkLst>
        </pc:grpChg>
        <pc:grpChg chg="add mod">
          <ac:chgData name="Raymer, Michael L." userId="96c2fb1d-e79c-4ca3-9876-783e98fdd04a" providerId="ADAL" clId="{CA821117-E57D-41EF-B8E8-D956A9411EE5}" dt="2024-05-21T15:28:40.067" v="3727" actId="1076"/>
          <ac:grpSpMkLst>
            <pc:docMk/>
            <pc:sldMk cId="3277619270" sldId="269"/>
            <ac:grpSpMk id="21" creationId="{FF11C6CB-DF62-0FA0-15FD-D244067BFC27}"/>
          </ac:grpSpMkLst>
        </pc:grpChg>
        <pc:grpChg chg="add mod">
          <ac:chgData name="Raymer, Michael L." userId="96c2fb1d-e79c-4ca3-9876-783e98fdd04a" providerId="ADAL" clId="{CA821117-E57D-41EF-B8E8-D956A9411EE5}" dt="2024-05-21T15:30:06.404" v="3746" actId="1076"/>
          <ac:grpSpMkLst>
            <pc:docMk/>
            <pc:sldMk cId="3277619270" sldId="269"/>
            <ac:grpSpMk id="24" creationId="{2D59FEF8-DB3A-8C6D-3B15-B5B92C2625C4}"/>
          </ac:grpSpMkLst>
        </pc:grpChg>
        <pc:grpChg chg="add mod">
          <ac:chgData name="Raymer, Michael L." userId="96c2fb1d-e79c-4ca3-9876-783e98fdd04a" providerId="ADAL" clId="{CA821117-E57D-41EF-B8E8-D956A9411EE5}" dt="2024-05-21T15:28:35.066" v="3726" actId="1076"/>
          <ac:grpSpMkLst>
            <pc:docMk/>
            <pc:sldMk cId="3277619270" sldId="269"/>
            <ac:grpSpMk id="27" creationId="{5C70240C-368C-3A07-0544-F31132071219}"/>
          </ac:grpSpMkLst>
        </pc:grpChg>
        <pc:graphicFrameChg chg="add del mod modGraphic">
          <ac:chgData name="Raymer, Michael L." userId="96c2fb1d-e79c-4ca3-9876-783e98fdd04a" providerId="ADAL" clId="{CA821117-E57D-41EF-B8E8-D956A9411EE5}" dt="2024-05-21T15:24:07.101" v="3658" actId="478"/>
          <ac:graphicFrameMkLst>
            <pc:docMk/>
            <pc:sldMk cId="3277619270" sldId="269"/>
            <ac:graphicFrameMk id="6" creationId="{86CBD07C-EBEB-6F4B-4F64-52D217D937D4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1T15:27:35.519" v="3716" actId="20577"/>
          <ac:graphicFrameMkLst>
            <pc:docMk/>
            <pc:sldMk cId="3277619270" sldId="269"/>
            <ac:graphicFrameMk id="9" creationId="{2D43788B-04E6-E605-CC82-7DD7E87FE4F7}"/>
          </ac:graphicFrameMkLst>
        </pc:graphicFrameChg>
        <pc:inkChg chg="mod">
          <ac:chgData name="Raymer, Michael L." userId="96c2fb1d-e79c-4ca3-9876-783e98fdd04a" providerId="ADAL" clId="{CA821117-E57D-41EF-B8E8-D956A9411EE5}" dt="2024-05-21T15:26:22.797" v="3668"/>
          <ac:inkMkLst>
            <pc:docMk/>
            <pc:sldMk cId="3277619270" sldId="269"/>
            <ac:inkMk id="12" creationId="{739F133F-B3C6-1B44-87EF-ABA3EF62A75B}"/>
          </ac:inkMkLst>
        </pc:inkChg>
        <pc:inkChg chg="mod">
          <ac:chgData name="Raymer, Michael L." userId="96c2fb1d-e79c-4ca3-9876-783e98fdd04a" providerId="ADAL" clId="{CA821117-E57D-41EF-B8E8-D956A9411EE5}" dt="2024-05-21T15:27:52.458" v="3717" actId="571"/>
          <ac:inkMkLst>
            <pc:docMk/>
            <pc:sldMk cId="3277619270" sldId="269"/>
            <ac:inkMk id="19" creationId="{D7C25EA3-1D64-9437-93FB-CFD814ED5410}"/>
          </ac:inkMkLst>
        </pc:inkChg>
        <pc:inkChg chg="mod">
          <ac:chgData name="Raymer, Michael L." userId="96c2fb1d-e79c-4ca3-9876-783e98fdd04a" providerId="ADAL" clId="{CA821117-E57D-41EF-B8E8-D956A9411EE5}" dt="2024-05-21T15:27:57.619" v="3718" actId="571"/>
          <ac:inkMkLst>
            <pc:docMk/>
            <pc:sldMk cId="3277619270" sldId="269"/>
            <ac:inkMk id="22" creationId="{41BEC1D6-94CC-FE7A-9919-151D248D0479}"/>
          </ac:inkMkLst>
        </pc:inkChg>
        <pc:inkChg chg="mod">
          <ac:chgData name="Raymer, Michael L." userId="96c2fb1d-e79c-4ca3-9876-783e98fdd04a" providerId="ADAL" clId="{CA821117-E57D-41EF-B8E8-D956A9411EE5}" dt="2024-05-21T15:28:00.978" v="3719" actId="571"/>
          <ac:inkMkLst>
            <pc:docMk/>
            <pc:sldMk cId="3277619270" sldId="269"/>
            <ac:inkMk id="25" creationId="{25F724C9-1476-7D34-C431-6A6AED1984E0}"/>
          </ac:inkMkLst>
        </pc:inkChg>
        <pc:inkChg chg="mod">
          <ac:chgData name="Raymer, Michael L." userId="96c2fb1d-e79c-4ca3-9876-783e98fdd04a" providerId="ADAL" clId="{CA821117-E57D-41EF-B8E8-D956A9411EE5}" dt="2024-05-21T15:28:04.018" v="3720" actId="571"/>
          <ac:inkMkLst>
            <pc:docMk/>
            <pc:sldMk cId="3277619270" sldId="269"/>
            <ac:inkMk id="28" creationId="{F8DE7B38-A633-BEF1-5E78-5FD75000412F}"/>
          </ac:inkMkLst>
        </pc:inkChg>
        <pc:cxnChg chg="add mod">
          <ac:chgData name="Raymer, Michael L." userId="96c2fb1d-e79c-4ca3-9876-783e98fdd04a" providerId="ADAL" clId="{CA821117-E57D-41EF-B8E8-D956A9411EE5}" dt="2024-05-21T15:29:12.859" v="3734" actId="1037"/>
          <ac:cxnSpMkLst>
            <pc:docMk/>
            <pc:sldMk cId="3277619270" sldId="269"/>
            <ac:cxnSpMk id="31" creationId="{329484A8-7238-A1D0-DAFD-2EB3D3CA84D2}"/>
          </ac:cxnSpMkLst>
        </pc:cxnChg>
        <pc:cxnChg chg="add mod">
          <ac:chgData name="Raymer, Michael L." userId="96c2fb1d-e79c-4ca3-9876-783e98fdd04a" providerId="ADAL" clId="{CA821117-E57D-41EF-B8E8-D956A9411EE5}" dt="2024-05-21T15:29:28.011" v="3736" actId="14100"/>
          <ac:cxnSpMkLst>
            <pc:docMk/>
            <pc:sldMk cId="3277619270" sldId="269"/>
            <ac:cxnSpMk id="32" creationId="{B9957DD0-C63C-998E-B437-8BF01E5D3C35}"/>
          </ac:cxnSpMkLst>
        </pc:cxnChg>
        <pc:cxnChg chg="add mod">
          <ac:chgData name="Raymer, Michael L." userId="96c2fb1d-e79c-4ca3-9876-783e98fdd04a" providerId="ADAL" clId="{CA821117-E57D-41EF-B8E8-D956A9411EE5}" dt="2024-05-21T15:29:40.283" v="3739" actId="14100"/>
          <ac:cxnSpMkLst>
            <pc:docMk/>
            <pc:sldMk cId="3277619270" sldId="269"/>
            <ac:cxnSpMk id="34" creationId="{74FB5E0E-533B-8FFA-24C6-55A4D25375E5}"/>
          </ac:cxnSpMkLst>
        </pc:cxnChg>
        <pc:cxnChg chg="add mod">
          <ac:chgData name="Raymer, Michael L." userId="96c2fb1d-e79c-4ca3-9876-783e98fdd04a" providerId="ADAL" clId="{CA821117-E57D-41EF-B8E8-D956A9411EE5}" dt="2024-05-21T15:29:48.644" v="3741" actId="14100"/>
          <ac:cxnSpMkLst>
            <pc:docMk/>
            <pc:sldMk cId="3277619270" sldId="269"/>
            <ac:cxnSpMk id="36" creationId="{BE9105C5-81D6-4151-4512-C11FD84615D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8" creationId="{766E9FF0-1CDB-E9AA-91EC-63F317B8C95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9" creationId="{3C78BB6E-A043-3575-F3D8-BF30622DCFC7}"/>
          </ac:cxnSpMkLst>
        </pc:cxnChg>
        <pc:cxnChg chg="add mod">
          <ac:chgData name="Raymer, Michael L." userId="96c2fb1d-e79c-4ca3-9876-783e98fdd04a" providerId="ADAL" clId="{CA821117-E57D-41EF-B8E8-D956A9411EE5}" dt="2024-05-21T15:30:01.044" v="3745" actId="14100"/>
          <ac:cxnSpMkLst>
            <pc:docMk/>
            <pc:sldMk cId="3277619270" sldId="269"/>
            <ac:cxnSpMk id="40" creationId="{1C40D2E1-D86D-D450-B5D7-A05748ED7C18}"/>
          </ac:cxnSpMkLst>
        </pc:cxnChg>
      </pc:sldChg>
      <pc:sldChg chg="delSp modSp add mod">
        <pc:chgData name="Raymer, Michael L." userId="96c2fb1d-e79c-4ca3-9876-783e98fdd04a" providerId="ADAL" clId="{CA821117-E57D-41EF-B8E8-D956A9411EE5}" dt="2024-05-21T15:18:24.035" v="3598" actId="14100"/>
        <pc:sldMkLst>
          <pc:docMk/>
          <pc:sldMk cId="2391051844" sldId="270"/>
        </pc:sldMkLst>
        <pc:spChg chg="mod">
          <ac:chgData name="Raymer, Michael L." userId="96c2fb1d-e79c-4ca3-9876-783e98fdd04a" providerId="ADAL" clId="{CA821117-E57D-41EF-B8E8-D956A9411EE5}" dt="2024-05-21T15:17:04.701" v="3497" actId="20577"/>
          <ac:spMkLst>
            <pc:docMk/>
            <pc:sldMk cId="2391051844" sldId="270"/>
            <ac:spMk id="2" creationId="{D0214467-D3CC-49E1-AC4F-405F2F6C29E3}"/>
          </ac:spMkLst>
        </pc:spChg>
        <pc:spChg chg="mod">
          <ac:chgData name="Raymer, Michael L." userId="96c2fb1d-e79c-4ca3-9876-783e98fdd04a" providerId="ADAL" clId="{CA821117-E57D-41EF-B8E8-D956A9411EE5}" dt="2024-05-21T15:18:10.667" v="3596" actId="14100"/>
          <ac:spMkLst>
            <pc:docMk/>
            <pc:sldMk cId="2391051844" sldId="270"/>
            <ac:spMk id="9" creationId="{27F88350-F994-2404-3055-A1910B88C1DC}"/>
          </ac:spMkLst>
        </pc:spChg>
        <pc:cxnChg chg="mod">
          <ac:chgData name="Raymer, Michael L." userId="96c2fb1d-e79c-4ca3-9876-783e98fdd04a" providerId="ADAL" clId="{CA821117-E57D-41EF-B8E8-D956A9411EE5}" dt="2024-05-21T15:18:24.035" v="3598" actId="14100"/>
          <ac:cxnSpMkLst>
            <pc:docMk/>
            <pc:sldMk cId="2391051844" sldId="270"/>
            <ac:cxnSpMk id="10" creationId="{29834C7F-BF48-2CF3-3DE8-8764DF7ED5C3}"/>
          </ac:cxnSpMkLst>
        </pc:cxnChg>
        <pc:cxnChg chg="del">
          <ac:chgData name="Raymer, Michael L." userId="96c2fb1d-e79c-4ca3-9876-783e98fdd04a" providerId="ADAL" clId="{CA821117-E57D-41EF-B8E8-D956A9411EE5}" dt="2024-05-21T15:17:35.697" v="3590" actId="478"/>
          <ac:cxnSpMkLst>
            <pc:docMk/>
            <pc:sldMk cId="2391051844" sldId="270"/>
            <ac:cxnSpMk id="12" creationId="{318C391B-6C09-ECE5-7FC5-0EBE4E151BBB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204041421" sldId="27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120711640" sldId="271"/>
        </pc:sldMkLst>
      </pc:sldChg>
      <pc:sldChg chg="addSp delSp modSp add mod delAnim modAnim">
        <pc:chgData name="Raymer, Michael L." userId="96c2fb1d-e79c-4ca3-9876-783e98fdd04a" providerId="ADAL" clId="{CA821117-E57D-41EF-B8E8-D956A9411EE5}" dt="2024-05-21T15:38:19.736" v="3839" actId="478"/>
        <pc:sldMkLst>
          <pc:docMk/>
          <pc:sldMk cId="3950415246" sldId="271"/>
        </pc:sldMkLst>
        <pc:spChg chg="mod">
          <ac:chgData name="Raymer, Michael L." userId="96c2fb1d-e79c-4ca3-9876-783e98fdd04a" providerId="ADAL" clId="{CA821117-E57D-41EF-B8E8-D956A9411EE5}" dt="2024-05-21T15:30:55.404" v="3789" actId="20577"/>
          <ac:spMkLst>
            <pc:docMk/>
            <pc:sldMk cId="3950415246" sldId="271"/>
            <ac:spMk id="2" creationId="{9BAA688B-6943-2FD0-5D72-E5C01731FEEF}"/>
          </ac:spMkLst>
        </pc:spChg>
        <pc:spChg chg="mod">
          <ac:chgData name="Raymer, Michael L." userId="96c2fb1d-e79c-4ca3-9876-783e98fdd04a" providerId="ADAL" clId="{CA821117-E57D-41EF-B8E8-D956A9411EE5}" dt="2024-05-21T15:34:56.446" v="3831" actId="1076"/>
          <ac:spMkLst>
            <pc:docMk/>
            <pc:sldMk cId="3950415246" sldId="271"/>
            <ac:spMk id="8" creationId="{72895D29-47C8-8309-4538-1BF1A6B5144B}"/>
          </ac:spMkLst>
        </pc:spChg>
        <pc:spChg chg="mod">
          <ac:chgData name="Raymer, Michael L." userId="96c2fb1d-e79c-4ca3-9876-783e98fdd04a" providerId="ADAL" clId="{CA821117-E57D-41EF-B8E8-D956A9411EE5}" dt="2024-05-21T15:31:35.333" v="3794" actId="14100"/>
          <ac:spMkLst>
            <pc:docMk/>
            <pc:sldMk cId="3950415246" sldId="271"/>
            <ac:spMk id="10" creationId="{54A56716-D8F4-4665-FC71-1E9A0E8DFA76}"/>
          </ac:spMkLst>
        </pc:spChg>
        <pc:spChg chg="del">
          <ac:chgData name="Raymer, Michael L." userId="96c2fb1d-e79c-4ca3-9876-783e98fdd04a" providerId="ADAL" clId="{CA821117-E57D-41EF-B8E8-D956A9411EE5}" dt="2024-05-21T15:31:27.873" v="3790" actId="478"/>
          <ac:spMkLst>
            <pc:docMk/>
            <pc:sldMk cId="3950415246" sldId="271"/>
            <ac:spMk id="14" creationId="{DD00333E-AF7F-7537-615D-2905BE479964}"/>
          </ac:spMkLst>
        </pc:spChg>
        <pc:spChg chg="del">
          <ac:chgData name="Raymer, Michael L." userId="96c2fb1d-e79c-4ca3-9876-783e98fdd04a" providerId="ADAL" clId="{CA821117-E57D-41EF-B8E8-D956A9411EE5}" dt="2024-05-21T15:31:28.711" v="3791" actId="478"/>
          <ac:spMkLst>
            <pc:docMk/>
            <pc:sldMk cId="3950415246" sldId="271"/>
            <ac:spMk id="15" creationId="{952C9003-609D-187A-556B-B03A73C3E2AB}"/>
          </ac:spMkLst>
        </pc:spChg>
        <pc:spChg chg="del">
          <ac:chgData name="Raymer, Michael L." userId="96c2fb1d-e79c-4ca3-9876-783e98fdd04a" providerId="ADAL" clId="{CA821117-E57D-41EF-B8E8-D956A9411EE5}" dt="2024-05-21T15:31:30.018" v="3792" actId="478"/>
          <ac:spMkLst>
            <pc:docMk/>
            <pc:sldMk cId="3950415246" sldId="271"/>
            <ac:spMk id="16" creationId="{2E51B83B-308E-A0E1-BA63-955E84B3DF60}"/>
          </ac:spMkLst>
        </pc:spChg>
        <pc:spChg chg="del">
          <ac:chgData name="Raymer, Michael L." userId="96c2fb1d-e79c-4ca3-9876-783e98fdd04a" providerId="ADAL" clId="{CA821117-E57D-41EF-B8E8-D956A9411EE5}" dt="2024-05-21T15:31:30.727" v="3793" actId="478"/>
          <ac:spMkLst>
            <pc:docMk/>
            <pc:sldMk cId="3950415246" sldId="271"/>
            <ac:spMk id="17" creationId="{D1E1E6C7-C52D-21A6-6ED2-7041310B033B}"/>
          </ac:spMkLst>
        </pc:spChg>
        <pc:spChg chg="add del mod">
          <ac:chgData name="Raymer, Michael L." userId="96c2fb1d-e79c-4ca3-9876-783e98fdd04a" providerId="ADAL" clId="{CA821117-E57D-41EF-B8E8-D956A9411EE5}" dt="2024-05-21T15:38:19.736" v="3839" actId="478"/>
          <ac:spMkLst>
            <pc:docMk/>
            <pc:sldMk cId="3950415246" sldId="271"/>
            <ac:spMk id="46" creationId="{8A5467CB-4B65-93BC-D11B-8C54A09E8550}"/>
          </ac:spMkLst>
        </pc:spChg>
        <pc:grpChg chg="mod">
          <ac:chgData name="Raymer, Michael L." userId="96c2fb1d-e79c-4ca3-9876-783e98fdd04a" providerId="ADAL" clId="{CA821117-E57D-41EF-B8E8-D956A9411EE5}" dt="2024-05-21T15:32:46.764" v="3813" actId="1076"/>
          <ac:grpSpMkLst>
            <pc:docMk/>
            <pc:sldMk cId="3950415246" sldId="271"/>
            <ac:grpSpMk id="18" creationId="{AB65A578-7556-FB64-B942-5B21C37F9C1B}"/>
          </ac:grpSpMkLst>
        </pc:grpChg>
        <pc:grpChg chg="mod">
          <ac:chgData name="Raymer, Michael L." userId="96c2fb1d-e79c-4ca3-9876-783e98fdd04a" providerId="ADAL" clId="{CA821117-E57D-41EF-B8E8-D956A9411EE5}" dt="2024-05-21T15:32:54.876" v="3814" actId="1076"/>
          <ac:grpSpMkLst>
            <pc:docMk/>
            <pc:sldMk cId="3950415246" sldId="271"/>
            <ac:grpSpMk id="24" creationId="{2D59FEF8-DB3A-8C6D-3B15-B5B92C2625C4}"/>
          </ac:grpSpMkLst>
        </pc:grpChg>
        <pc:picChg chg="add del mod">
          <ac:chgData name="Raymer, Michael L." userId="96c2fb1d-e79c-4ca3-9876-783e98fdd04a" providerId="ADAL" clId="{CA821117-E57D-41EF-B8E8-D956A9411EE5}" dt="2024-05-21T15:38:19.736" v="3839" actId="478"/>
          <ac:picMkLst>
            <pc:docMk/>
            <pc:sldMk cId="3950415246" sldId="271"/>
            <ac:picMk id="47" creationId="{C1D10A56-D574-EB22-DB5B-C53DD4F15063}"/>
          </ac:picMkLst>
        </pc:picChg>
        <pc:cxnChg chg="mod">
          <ac:chgData name="Raymer, Michael L." userId="96c2fb1d-e79c-4ca3-9876-783e98fdd04a" providerId="ADAL" clId="{CA821117-E57D-41EF-B8E8-D956A9411EE5}" dt="2024-05-21T15:34:10.101" v="3824" actId="14100"/>
          <ac:cxnSpMkLst>
            <pc:docMk/>
            <pc:sldMk cId="3950415246" sldId="271"/>
            <ac:cxnSpMk id="31" creationId="{329484A8-7238-A1D0-DAFD-2EB3D3CA84D2}"/>
          </ac:cxnSpMkLst>
        </pc:cxnChg>
        <pc:cxnChg chg="mod">
          <ac:chgData name="Raymer, Michael L." userId="96c2fb1d-e79c-4ca3-9876-783e98fdd04a" providerId="ADAL" clId="{CA821117-E57D-41EF-B8E8-D956A9411EE5}" dt="2024-05-21T15:34:07.206" v="3823" actId="14100"/>
          <ac:cxnSpMkLst>
            <pc:docMk/>
            <pc:sldMk cId="3950415246" sldId="271"/>
            <ac:cxnSpMk id="32" creationId="{B9957DD0-C63C-998E-B437-8BF01E5D3C35}"/>
          </ac:cxnSpMkLst>
        </pc:cxnChg>
        <pc:cxnChg chg="mod">
          <ac:chgData name="Raymer, Michael L." userId="96c2fb1d-e79c-4ca3-9876-783e98fdd04a" providerId="ADAL" clId="{CA821117-E57D-41EF-B8E8-D956A9411EE5}" dt="2024-05-21T15:34:04.446" v="3822" actId="14100"/>
          <ac:cxnSpMkLst>
            <pc:docMk/>
            <pc:sldMk cId="3950415246" sldId="271"/>
            <ac:cxnSpMk id="34" creationId="{74FB5E0E-533B-8FFA-24C6-55A4D25375E5}"/>
          </ac:cxnSpMkLst>
        </pc:cxnChg>
        <pc:cxnChg chg="mod">
          <ac:chgData name="Raymer, Michael L." userId="96c2fb1d-e79c-4ca3-9876-783e98fdd04a" providerId="ADAL" clId="{CA821117-E57D-41EF-B8E8-D956A9411EE5}" dt="2024-05-21T15:34:00.621" v="3821" actId="14100"/>
          <ac:cxnSpMkLst>
            <pc:docMk/>
            <pc:sldMk cId="3950415246" sldId="271"/>
            <ac:cxnSpMk id="36" creationId="{BE9105C5-81D6-4151-4512-C11FD84615D4}"/>
          </ac:cxnSpMkLst>
        </pc:cxnChg>
        <pc:cxnChg chg="mod">
          <ac:chgData name="Raymer, Michael L." userId="96c2fb1d-e79c-4ca3-9876-783e98fdd04a" providerId="ADAL" clId="{CA821117-E57D-41EF-B8E8-D956A9411EE5}" dt="2024-05-21T15:34:13.710" v="3825" actId="14100"/>
          <ac:cxnSpMkLst>
            <pc:docMk/>
            <pc:sldMk cId="3950415246" sldId="271"/>
            <ac:cxnSpMk id="40" creationId="{1C40D2E1-D86D-D450-B5D7-A05748ED7C18}"/>
          </ac:cxnSpMkLst>
        </pc:cxnChg>
      </pc:sldChg>
      <pc:sldChg chg="addSp delSp modSp new mod modClrScheme modAnim chgLayout">
        <pc:chgData name="Raymer, Michael L." userId="96c2fb1d-e79c-4ca3-9876-783e98fdd04a" providerId="ADAL" clId="{CA821117-E57D-41EF-B8E8-D956A9411EE5}" dt="2024-05-21T15:39:33.558" v="3848"/>
        <pc:sldMkLst>
          <pc:docMk/>
          <pc:sldMk cId="238335438" sldId="272"/>
        </pc:sldMkLst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2" creationId="{3169435A-37B6-5E85-9841-53A0138B8906}"/>
          </ac:spMkLst>
        </pc:spChg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3" creationId="{8748A3AD-C367-5803-7586-86FA80F58F44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4" creationId="{FF0F13F9-C439-337E-5897-7990FE1128D5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5" creationId="{4051617C-13E3-6D3C-CDC5-CF36FD2EE2D1}"/>
          </ac:spMkLst>
        </pc:spChg>
        <pc:spChg chg="add mod">
          <ac:chgData name="Raymer, Michael L." userId="96c2fb1d-e79c-4ca3-9876-783e98fdd04a" providerId="ADAL" clId="{CA821117-E57D-41EF-B8E8-D956A9411EE5}" dt="2024-05-21T15:39:24.512" v="3846" actId="1076"/>
          <ac:spMkLst>
            <pc:docMk/>
            <pc:sldMk cId="238335438" sldId="272"/>
            <ac:spMk id="6" creationId="{67BBC7AB-27A5-39E7-7118-F60CC2D63358}"/>
          </ac:spMkLst>
        </pc:spChg>
        <pc:picChg chg="add mod">
          <ac:chgData name="Raymer, Michael L." userId="96c2fb1d-e79c-4ca3-9876-783e98fdd04a" providerId="ADAL" clId="{CA821117-E57D-41EF-B8E8-D956A9411EE5}" dt="2024-05-21T15:39:24.512" v="3846" actId="1076"/>
          <ac:picMkLst>
            <pc:docMk/>
            <pc:sldMk cId="238335438" sldId="272"/>
            <ac:picMk id="7" creationId="{22B4F59F-85A5-3A31-1C7E-CA5A12AD53C1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32996963" sldId="272"/>
        </pc:sldMkLst>
      </pc:sldChg>
      <pc:sldChg chg="addSp delSp modSp new mod modClrScheme modAnim chgLayout">
        <pc:chgData name="Raymer, Michael L." userId="96c2fb1d-e79c-4ca3-9876-783e98fdd04a" providerId="ADAL" clId="{CA821117-E57D-41EF-B8E8-D956A9411EE5}" dt="2024-05-21T16:00:36.536" v="3979" actId="1076"/>
        <pc:sldMkLst>
          <pc:docMk/>
          <pc:sldMk cId="3134122500" sldId="273"/>
        </pc:sldMkLst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2" creationId="{80F38FD7-EABC-443F-D4D1-03D061595F7F}"/>
          </ac:spMkLst>
        </pc:spChg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3" creationId="{FC4FCC04-A1A0-5C70-357E-EC7C4071A952}"/>
          </ac:spMkLst>
        </pc:spChg>
        <pc:spChg chg="add mod">
          <ac:chgData name="Raymer, Michael L." userId="96c2fb1d-e79c-4ca3-9876-783e98fdd04a" providerId="ADAL" clId="{CA821117-E57D-41EF-B8E8-D956A9411EE5}" dt="2024-05-21T15:56:47.004" v="3905" actId="20577"/>
          <ac:spMkLst>
            <pc:docMk/>
            <pc:sldMk cId="3134122500" sldId="273"/>
            <ac:spMk id="13" creationId="{E9EF70DD-83D4-F553-4020-03647C602A66}"/>
          </ac:spMkLst>
        </pc:spChg>
        <pc:spChg chg="add mod">
          <ac:chgData name="Raymer, Michael L." userId="96c2fb1d-e79c-4ca3-9876-783e98fdd04a" providerId="ADAL" clId="{CA821117-E57D-41EF-B8E8-D956A9411EE5}" dt="2024-05-21T15:57:19.852" v="3911" actId="1076"/>
          <ac:spMkLst>
            <pc:docMk/>
            <pc:sldMk cId="3134122500" sldId="273"/>
            <ac:spMk id="14" creationId="{6F1BFB54-93E8-65A2-92A5-B69032CC3B11}"/>
          </ac:spMkLst>
        </pc:spChg>
        <pc:spChg chg="add mod ord">
          <ac:chgData name="Raymer, Michael L." userId="96c2fb1d-e79c-4ca3-9876-783e98fdd04a" providerId="ADAL" clId="{CA821117-E57D-41EF-B8E8-D956A9411EE5}" dt="2024-05-21T15:58:40.791" v="3960" actId="20577"/>
          <ac:spMkLst>
            <pc:docMk/>
            <pc:sldMk cId="3134122500" sldId="273"/>
            <ac:spMk id="19" creationId="{C87A4FED-1F36-C7E7-540E-10078F5576AB}"/>
          </ac:spMkLst>
        </pc:spChg>
        <pc:spChg chg="add mod">
          <ac:chgData name="Raymer, Michael L." userId="96c2fb1d-e79c-4ca3-9876-783e98fdd04a" providerId="ADAL" clId="{CA821117-E57D-41EF-B8E8-D956A9411EE5}" dt="2024-05-21T16:00:15.723" v="3975" actId="164"/>
          <ac:spMkLst>
            <pc:docMk/>
            <pc:sldMk cId="3134122500" sldId="273"/>
            <ac:spMk id="22" creationId="{2AE51D8F-4DA1-98ED-F638-95176B3F0C30}"/>
          </ac:spMkLst>
        </pc:spChg>
        <pc:grpChg chg="add mod">
          <ac:chgData name="Raymer, Michael L." userId="96c2fb1d-e79c-4ca3-9876-783e98fdd04a" providerId="ADAL" clId="{CA821117-E57D-41EF-B8E8-D956A9411EE5}" dt="2024-05-21T16:00:36.536" v="3979" actId="1076"/>
          <ac:grpSpMkLst>
            <pc:docMk/>
            <pc:sldMk cId="3134122500" sldId="273"/>
            <ac:grpSpMk id="23" creationId="{C415BEF2-9F2B-6362-FD0F-DA6275702229}"/>
          </ac:grpSpMkLst>
        </pc:grpChg>
        <pc:graphicFrameChg chg="add del mod">
          <ac:chgData name="Raymer, Michael L." userId="96c2fb1d-e79c-4ca3-9876-783e98fdd04a" providerId="ADAL" clId="{CA821117-E57D-41EF-B8E8-D956A9411EE5}" dt="2024-05-21T15:47:13.765" v="3856" actId="478"/>
          <ac:graphicFrameMkLst>
            <pc:docMk/>
            <pc:sldMk cId="3134122500" sldId="273"/>
            <ac:graphicFrameMk id="6" creationId="{04B4D399-03E2-8152-21B5-AB3DA1071D02}"/>
          </ac:graphicFrameMkLst>
        </pc:graphicFrameChg>
        <pc:picChg chg="add del mod">
          <ac:chgData name="Raymer, Michael L." userId="96c2fb1d-e79c-4ca3-9876-783e98fdd04a" providerId="ADAL" clId="{CA821117-E57D-41EF-B8E8-D956A9411EE5}" dt="2024-05-21T15:47:08.338" v="3854" actId="478"/>
          <ac:picMkLst>
            <pc:docMk/>
            <pc:sldMk cId="3134122500" sldId="273"/>
            <ac:picMk id="5" creationId="{2A77F2C2-B95E-EC0A-01EE-72A61B38CE95}"/>
          </ac:picMkLst>
        </pc:picChg>
        <pc:picChg chg="add del mod modCrop">
          <ac:chgData name="Raymer, Michael L." userId="96c2fb1d-e79c-4ca3-9876-783e98fdd04a" providerId="ADAL" clId="{CA821117-E57D-41EF-B8E8-D956A9411EE5}" dt="2024-05-21T15:49:37.546" v="3866" actId="478"/>
          <ac:picMkLst>
            <pc:docMk/>
            <pc:sldMk cId="3134122500" sldId="273"/>
            <ac:picMk id="8" creationId="{66482288-F420-E51F-242A-D3742EBA37BD}"/>
          </ac:picMkLst>
        </pc:picChg>
        <pc:picChg chg="add del mod">
          <ac:chgData name="Raymer, Michael L." userId="96c2fb1d-e79c-4ca3-9876-783e98fdd04a" providerId="ADAL" clId="{CA821117-E57D-41EF-B8E8-D956A9411EE5}" dt="2024-05-21T15:52:41.888" v="3875" actId="478"/>
          <ac:picMkLst>
            <pc:docMk/>
            <pc:sldMk cId="3134122500" sldId="273"/>
            <ac:picMk id="10" creationId="{48FDEC16-AD76-2906-73C7-9F73605DCABC}"/>
          </ac:picMkLst>
        </pc:picChg>
        <pc:picChg chg="add mod modCrop">
          <ac:chgData name="Raymer, Michael L." userId="96c2fb1d-e79c-4ca3-9876-783e98fdd04a" providerId="ADAL" clId="{CA821117-E57D-41EF-B8E8-D956A9411EE5}" dt="2024-05-21T16:00:23.338" v="3978" actId="1076"/>
          <ac:picMkLst>
            <pc:docMk/>
            <pc:sldMk cId="3134122500" sldId="273"/>
            <ac:picMk id="12" creationId="{DA5AE7A4-BA5A-BC6C-17DE-295F2F6EBCA4}"/>
          </ac:picMkLst>
        </pc:picChg>
        <pc:picChg chg="add mod">
          <ac:chgData name="Raymer, Michael L." userId="96c2fb1d-e79c-4ca3-9876-783e98fdd04a" providerId="ADAL" clId="{CA821117-E57D-41EF-B8E8-D956A9411EE5}" dt="2024-05-21T15:58:04.010" v="3930" actId="1036"/>
          <ac:picMkLst>
            <pc:docMk/>
            <pc:sldMk cId="3134122500" sldId="273"/>
            <ac:picMk id="17" creationId="{34789B3E-E1D5-65EF-4117-AE41315C7665}"/>
          </ac:picMkLst>
        </pc:picChg>
        <pc:picChg chg="add mod">
          <ac:chgData name="Raymer, Michael L." userId="96c2fb1d-e79c-4ca3-9876-783e98fdd04a" providerId="ADAL" clId="{CA821117-E57D-41EF-B8E8-D956A9411EE5}" dt="2024-05-21T16:00:15.723" v="3975" actId="164"/>
          <ac:picMkLst>
            <pc:docMk/>
            <pc:sldMk cId="3134122500" sldId="273"/>
            <ac:picMk id="21" creationId="{0D79A373-D41E-C26F-6E8C-007F6649A30C}"/>
          </ac:picMkLst>
        </pc:picChg>
        <pc:cxnChg chg="add mod">
          <ac:chgData name="Raymer, Michael L." userId="96c2fb1d-e79c-4ca3-9876-783e98fdd04a" providerId="ADAL" clId="{CA821117-E57D-41EF-B8E8-D956A9411EE5}" dt="2024-05-21T15:57:34.795" v="3913" actId="17032"/>
          <ac:cxnSpMkLst>
            <pc:docMk/>
            <pc:sldMk cId="3134122500" sldId="273"/>
            <ac:cxnSpMk id="16" creationId="{493FDD27-F5AE-E6B9-6DDE-9D876B319B0E}"/>
          </ac:cxnSpMkLst>
        </pc:cxnChg>
        <pc:cxnChg chg="add mod">
          <ac:chgData name="Raymer, Michael L." userId="96c2fb1d-e79c-4ca3-9876-783e98fdd04a" providerId="ADAL" clId="{CA821117-E57D-41EF-B8E8-D956A9411EE5}" dt="2024-05-21T15:58:04.010" v="3930" actId="1036"/>
          <ac:cxnSpMkLst>
            <pc:docMk/>
            <pc:sldMk cId="3134122500" sldId="273"/>
            <ac:cxnSpMk id="18" creationId="{73AFBC82-A5D2-E749-1D37-DA733B7E1AEA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037926141" sldId="273"/>
        </pc:sldMkLst>
      </pc:sldChg>
      <pc:sldChg chg="addSp delSp modSp new mod modClrScheme chgLayout modNotesTx">
        <pc:chgData name="Raymer, Michael L." userId="96c2fb1d-e79c-4ca3-9876-783e98fdd04a" providerId="ADAL" clId="{CA821117-E57D-41EF-B8E8-D956A9411EE5}" dt="2024-05-21T16:08:52.025" v="4278" actId="20577"/>
        <pc:sldMkLst>
          <pc:docMk/>
          <pc:sldMk cId="3290567941" sldId="274"/>
        </pc:sldMkLst>
        <pc:spChg chg="mod ord">
          <ac:chgData name="Raymer, Michael L." userId="96c2fb1d-e79c-4ca3-9876-783e98fdd04a" providerId="ADAL" clId="{CA821117-E57D-41EF-B8E8-D956A9411EE5}" dt="2024-05-21T16:06:47.838" v="4221" actId="20577"/>
          <ac:spMkLst>
            <pc:docMk/>
            <pc:sldMk cId="3290567941" sldId="274"/>
            <ac:spMk id="2" creationId="{089CAC83-FC6A-7743-87D8-505C411079EF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3" creationId="{4A2BCB61-5A53-7EBF-B2E2-62E863DA2B1E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4" creationId="{4EB385ED-F80C-98AB-E4D6-4CD28C7015B1}"/>
          </ac:spMkLst>
        </pc:spChg>
        <pc:spChg chg="add mod ord">
          <ac:chgData name="Raymer, Michael L." userId="96c2fb1d-e79c-4ca3-9876-783e98fdd04a" providerId="ADAL" clId="{CA821117-E57D-41EF-B8E8-D956A9411EE5}" dt="2024-05-21T16:08:13.562" v="4250" actId="20577"/>
          <ac:spMkLst>
            <pc:docMk/>
            <pc:sldMk cId="3290567941" sldId="274"/>
            <ac:spMk id="5" creationId="{FBC2F7B6-C1C9-234E-1EAC-C49B3FBC0BAB}"/>
          </ac:spMkLst>
        </pc:spChg>
        <pc:spChg chg="add del mod">
          <ac:chgData name="Raymer, Michael L." userId="96c2fb1d-e79c-4ca3-9876-783e98fdd04a" providerId="ADAL" clId="{CA821117-E57D-41EF-B8E8-D956A9411EE5}" dt="2024-05-21T16:04:27.530" v="4193" actId="478"/>
          <ac:spMkLst>
            <pc:docMk/>
            <pc:sldMk cId="3290567941" sldId="274"/>
            <ac:spMk id="8" creationId="{1D070AD8-C47F-2DE4-F2A0-22802218B855}"/>
          </ac:spMkLst>
        </pc:spChg>
        <pc:spChg chg="add mod">
          <ac:chgData name="Raymer, Michael L." userId="96c2fb1d-e79c-4ca3-9876-783e98fdd04a" providerId="ADAL" clId="{CA821117-E57D-41EF-B8E8-D956A9411EE5}" dt="2024-05-21T16:08:02.368" v="4249" actId="207"/>
          <ac:spMkLst>
            <pc:docMk/>
            <pc:sldMk cId="3290567941" sldId="274"/>
            <ac:spMk id="10" creationId="{73899119-81A4-8767-0054-68C3905FCEE0}"/>
          </ac:spMkLst>
        </pc:spChg>
        <pc:picChg chg="add mod">
          <ac:chgData name="Raymer, Michael L." userId="96c2fb1d-e79c-4ca3-9876-783e98fdd04a" providerId="ADAL" clId="{CA821117-E57D-41EF-B8E8-D956A9411EE5}" dt="2024-05-21T16:02:35.145" v="4176" actId="1076"/>
          <ac:picMkLst>
            <pc:docMk/>
            <pc:sldMk cId="3290567941" sldId="274"/>
            <ac:picMk id="7" creationId="{4912811C-A031-ED58-8771-D8C2B0701ACF}"/>
          </ac:picMkLst>
        </pc:picChg>
        <pc:picChg chg="add mod">
          <ac:chgData name="Raymer, Michael L." userId="96c2fb1d-e79c-4ca3-9876-783e98fdd04a" providerId="ADAL" clId="{CA821117-E57D-41EF-B8E8-D956A9411EE5}" dt="2024-05-21T16:06:39.769" v="4220" actId="14861"/>
          <ac:picMkLst>
            <pc:docMk/>
            <pc:sldMk cId="3290567941" sldId="274"/>
            <ac:picMk id="9218" creationId="{36B5AE3B-9137-FE38-8B39-6BD0C26BD988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741517612" sldId="274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6:11:37.536" v="4339" actId="1076"/>
        <pc:sldMkLst>
          <pc:docMk/>
          <pc:sldMk cId="3852220262" sldId="275"/>
        </pc:sldMkLst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2" creationId="{29BE6A4D-F575-7D9B-7E62-A401F4C8E5F9}"/>
          </ac:spMkLst>
        </pc:spChg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3" creationId="{70C4B26F-20B7-2509-F0EC-AFA13DA3E0A1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4" creationId="{6619B9A8-0DDA-AB1F-9674-ED82CF4BF313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5" creationId="{80224D97-224C-A93F-5A89-0815F88B64FE}"/>
          </ac:spMkLst>
        </pc:spChg>
        <pc:spChg chg="add mod">
          <ac:chgData name="Raymer, Michael L." userId="96c2fb1d-e79c-4ca3-9876-783e98fdd04a" providerId="ADAL" clId="{CA821117-E57D-41EF-B8E8-D956A9411EE5}" dt="2024-05-21T16:11:37.536" v="4339" actId="1076"/>
          <ac:spMkLst>
            <pc:docMk/>
            <pc:sldMk cId="3852220262" sldId="275"/>
            <ac:spMk id="6" creationId="{345E4E90-C0CF-5AB8-BBD3-060C981E4114}"/>
          </ac:spMkLst>
        </pc:spChg>
        <pc:picChg chg="add mod modCrop">
          <ac:chgData name="Raymer, Michael L." userId="96c2fb1d-e79c-4ca3-9876-783e98fdd04a" providerId="ADAL" clId="{CA821117-E57D-41EF-B8E8-D956A9411EE5}" dt="2024-05-21T16:11:33.249" v="4338" actId="14100"/>
          <ac:picMkLst>
            <pc:docMk/>
            <pc:sldMk cId="3852220262" sldId="275"/>
            <ac:picMk id="8" creationId="{D35B29E3-2CF2-58E0-7608-04BB1F7BC4CC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05:18.538" v="4641" actId="14100"/>
        <pc:sldMkLst>
          <pc:docMk/>
          <pc:sldMk cId="2697554694" sldId="276"/>
        </pc:sldMkLst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2" creationId="{95D1F391-D21A-5639-9167-27E1A4139045}"/>
          </ac:spMkLst>
        </pc:spChg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3" creationId="{3BC836EF-AB3B-9C33-4042-6571526F97E7}"/>
          </ac:spMkLst>
        </pc:spChg>
        <pc:spChg chg="add mod ord">
          <ac:chgData name="Raymer, Michael L." userId="96c2fb1d-e79c-4ca3-9876-783e98fdd04a" providerId="ADAL" clId="{CA821117-E57D-41EF-B8E8-D956A9411EE5}" dt="2024-05-21T18:02:35.929" v="4362" actId="20577"/>
          <ac:spMkLst>
            <pc:docMk/>
            <pc:sldMk cId="2697554694" sldId="276"/>
            <ac:spMk id="4" creationId="{8E5522C2-0DA0-1343-3FCA-8CD4570A38F7}"/>
          </ac:spMkLst>
        </pc:spChg>
        <pc:spChg chg="add mod ord">
          <ac:chgData name="Raymer, Michael L." userId="96c2fb1d-e79c-4ca3-9876-783e98fdd04a" providerId="ADAL" clId="{CA821117-E57D-41EF-B8E8-D956A9411EE5}" dt="2024-05-21T18:05:18.538" v="4641" actId="14100"/>
          <ac:spMkLst>
            <pc:docMk/>
            <pc:sldMk cId="2697554694" sldId="276"/>
            <ac:spMk id="5" creationId="{BE2BFBED-71C0-614C-865D-52E4611DBF31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21:23.220" v="4841" actId="115"/>
        <pc:sldMkLst>
          <pc:docMk/>
          <pc:sldMk cId="3394314830" sldId="277"/>
        </pc:sldMkLst>
        <pc:spChg chg="mod">
          <ac:chgData name="Raymer, Michael L." userId="96c2fb1d-e79c-4ca3-9876-783e98fdd04a" providerId="ADAL" clId="{CA821117-E57D-41EF-B8E8-D956A9411EE5}" dt="2024-05-21T18:08:02.008" v="4655" actId="20577"/>
          <ac:spMkLst>
            <pc:docMk/>
            <pc:sldMk cId="3394314830" sldId="277"/>
            <ac:spMk id="2" creationId="{C17EB6A2-59A2-70FF-368C-CF3F6A885F17}"/>
          </ac:spMkLst>
        </pc:spChg>
        <pc:spChg chg="mod">
          <ac:chgData name="Raymer, Michael L." userId="96c2fb1d-e79c-4ca3-9876-783e98fdd04a" providerId="ADAL" clId="{CA821117-E57D-41EF-B8E8-D956A9411EE5}" dt="2024-05-21T18:21:23.220" v="4841" actId="115"/>
          <ac:spMkLst>
            <pc:docMk/>
            <pc:sldMk cId="3394314830" sldId="277"/>
            <ac:spMk id="3" creationId="{06C33273-8F97-505A-7E7A-66FAF224367E}"/>
          </ac:spMkLst>
        </pc:spChg>
        <pc:picChg chg="add del mod modCrop">
          <ac:chgData name="Raymer, Michael L." userId="96c2fb1d-e79c-4ca3-9876-783e98fdd04a" providerId="ADAL" clId="{CA821117-E57D-41EF-B8E8-D956A9411EE5}" dt="2024-05-21T18:16:47.230" v="4819" actId="478"/>
          <ac:picMkLst>
            <pc:docMk/>
            <pc:sldMk cId="3394314830" sldId="277"/>
            <ac:picMk id="7" creationId="{E7B13505-FA7A-3345-886E-A70B329FD0D1}"/>
          </ac:picMkLst>
        </pc:picChg>
        <pc:picChg chg="add mod">
          <ac:chgData name="Raymer, Michael L." userId="96c2fb1d-e79c-4ca3-9876-783e98fdd04a" providerId="ADAL" clId="{CA821117-E57D-41EF-B8E8-D956A9411EE5}" dt="2024-05-21T18:17:44.267" v="4826" actId="1076"/>
          <ac:picMkLst>
            <pc:docMk/>
            <pc:sldMk cId="3394314830" sldId="277"/>
            <ac:picMk id="9" creationId="{303EA2F0-65B5-DDFB-C376-CFC19C7CC496}"/>
          </ac:picMkLst>
        </pc:picChg>
        <pc:picChg chg="add mod">
          <ac:chgData name="Raymer, Michael L." userId="96c2fb1d-e79c-4ca3-9876-783e98fdd04a" providerId="ADAL" clId="{CA821117-E57D-41EF-B8E8-D956A9411EE5}" dt="2024-05-21T18:21:04.656" v="4838" actId="1076"/>
          <ac:picMkLst>
            <pc:docMk/>
            <pc:sldMk cId="3394314830" sldId="277"/>
            <ac:picMk id="11" creationId="{3ED4F843-90B2-AEA0-3011-3AC6C5B017D7}"/>
          </ac:picMkLst>
        </pc:picChg>
        <pc:picChg chg="add mod">
          <ac:chgData name="Raymer, Michael L." userId="96c2fb1d-e79c-4ca3-9876-783e98fdd04a" providerId="ADAL" clId="{CA821117-E57D-41EF-B8E8-D956A9411EE5}" dt="2024-05-21T18:21:09.407" v="4839" actId="1076"/>
          <ac:picMkLst>
            <pc:docMk/>
            <pc:sldMk cId="3394314830" sldId="277"/>
            <ac:picMk id="13" creationId="{8AD6922C-119F-3C3C-F8DD-008F07076149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41:38.597" v="5311"/>
        <pc:sldMkLst>
          <pc:docMk/>
          <pc:sldMk cId="2123980517" sldId="278"/>
        </pc:sldMkLst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2" creationId="{9ADC4D16-7DCA-D015-4A49-519355EA4FA3}"/>
          </ac:spMkLst>
        </pc:spChg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3" creationId="{F921FFEA-AF6D-E71C-06C6-0339D347599D}"/>
          </ac:spMkLst>
        </pc:spChg>
        <pc:spChg chg="add mod ord">
          <ac:chgData name="Raymer, Michael L." userId="96c2fb1d-e79c-4ca3-9876-783e98fdd04a" providerId="ADAL" clId="{CA821117-E57D-41EF-B8E8-D956A9411EE5}" dt="2024-05-21T18:38:42.066" v="5003" actId="20577"/>
          <ac:spMkLst>
            <pc:docMk/>
            <pc:sldMk cId="2123980517" sldId="278"/>
            <ac:spMk id="4" creationId="{59A57BF7-7E61-8D49-3AA9-682E19F77A6F}"/>
          </ac:spMkLst>
        </pc:spChg>
        <pc:spChg chg="add mod ord">
          <ac:chgData name="Raymer, Michael L." userId="96c2fb1d-e79c-4ca3-9876-783e98fdd04a" providerId="ADAL" clId="{CA821117-E57D-41EF-B8E8-D956A9411EE5}" dt="2024-05-21T18:41:38.597" v="5311"/>
          <ac:spMkLst>
            <pc:docMk/>
            <pc:sldMk cId="2123980517" sldId="278"/>
            <ac:spMk id="5" creationId="{6E233AEF-B825-06F8-469D-C5D1B247A993}"/>
          </ac:spMkLst>
        </pc:spChg>
        <pc:picChg chg="add mod">
          <ac:chgData name="Raymer, Michael L." userId="96c2fb1d-e79c-4ca3-9876-783e98fdd04a" providerId="ADAL" clId="{CA821117-E57D-41EF-B8E8-D956A9411EE5}" dt="2024-05-21T18:41:19.700" v="5308" actId="1076"/>
          <ac:picMkLst>
            <pc:docMk/>
            <pc:sldMk cId="2123980517" sldId="278"/>
            <ac:picMk id="7" creationId="{DFFF7201-66F4-5D67-65FE-C5F4D01929ED}"/>
          </ac:picMkLst>
        </pc:picChg>
      </pc:sldChg>
      <pc:sldChg chg="modSp new mod">
        <pc:chgData name="Raymer, Michael L." userId="96c2fb1d-e79c-4ca3-9876-783e98fdd04a" providerId="ADAL" clId="{CA821117-E57D-41EF-B8E8-D956A9411EE5}" dt="2024-05-21T18:43:33.839" v="5714" actId="115"/>
        <pc:sldMkLst>
          <pc:docMk/>
          <pc:sldMk cId="2568022141" sldId="279"/>
        </pc:sldMkLst>
        <pc:spChg chg="mod">
          <ac:chgData name="Raymer, Michael L." userId="96c2fb1d-e79c-4ca3-9876-783e98fdd04a" providerId="ADAL" clId="{CA821117-E57D-41EF-B8E8-D956A9411EE5}" dt="2024-05-21T18:42:17.598" v="5323" actId="20577"/>
          <ac:spMkLst>
            <pc:docMk/>
            <pc:sldMk cId="2568022141" sldId="279"/>
            <ac:spMk id="2" creationId="{D85B226E-9CFD-0927-49B8-0A17DA6942F9}"/>
          </ac:spMkLst>
        </pc:spChg>
        <pc:spChg chg="mod">
          <ac:chgData name="Raymer, Michael L." userId="96c2fb1d-e79c-4ca3-9876-783e98fdd04a" providerId="ADAL" clId="{CA821117-E57D-41EF-B8E8-D956A9411EE5}" dt="2024-05-21T18:43:33.839" v="5714" actId="115"/>
          <ac:spMkLst>
            <pc:docMk/>
            <pc:sldMk cId="2568022141" sldId="279"/>
            <ac:spMk id="3" creationId="{17CFAD01-BE88-D025-2E51-BBA8EB646A3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58:00.706" v="5961" actId="1076"/>
        <pc:sldMkLst>
          <pc:docMk/>
          <pc:sldMk cId="2506253109" sldId="280"/>
        </pc:sldMkLst>
        <pc:spChg chg="mod">
          <ac:chgData name="Raymer, Michael L." userId="96c2fb1d-e79c-4ca3-9876-783e98fdd04a" providerId="ADAL" clId="{CA821117-E57D-41EF-B8E8-D956A9411EE5}" dt="2024-05-21T18:43:48.400" v="5722" actId="20577"/>
          <ac:spMkLst>
            <pc:docMk/>
            <pc:sldMk cId="2506253109" sldId="280"/>
            <ac:spMk id="2" creationId="{1819D344-015D-6F7B-C8AB-648ABC76D314}"/>
          </ac:spMkLst>
        </pc:spChg>
        <pc:spChg chg="del">
          <ac:chgData name="Raymer, Michael L." userId="96c2fb1d-e79c-4ca3-9876-783e98fdd04a" providerId="ADAL" clId="{CA821117-E57D-41EF-B8E8-D956A9411EE5}" dt="2024-05-21T18:44:04.885" v="5723" actId="478"/>
          <ac:spMkLst>
            <pc:docMk/>
            <pc:sldMk cId="2506253109" sldId="280"/>
            <ac:spMk id="3" creationId="{D542F691-3935-F950-C1B4-1ED564D05AF6}"/>
          </ac:spMkLst>
        </pc:spChg>
        <pc:spChg chg="add mod">
          <ac:chgData name="Raymer, Michael L." userId="96c2fb1d-e79c-4ca3-9876-783e98fdd04a" providerId="ADAL" clId="{CA821117-E57D-41EF-B8E8-D956A9411EE5}" dt="2024-05-21T18:49:55.197" v="5766" actId="242"/>
          <ac:spMkLst>
            <pc:docMk/>
            <pc:sldMk cId="2506253109" sldId="280"/>
            <ac:spMk id="7" creationId="{F1623DC3-185B-A68D-44C9-ADAE1EE248B1}"/>
          </ac:spMkLst>
        </pc:spChg>
        <pc:spChg chg="add mod">
          <ac:chgData name="Raymer, Michael L." userId="96c2fb1d-e79c-4ca3-9876-783e98fdd04a" providerId="ADAL" clId="{CA821117-E57D-41EF-B8E8-D956A9411EE5}" dt="2024-05-21T18:50:46.093" v="5797" actId="1076"/>
          <ac:spMkLst>
            <pc:docMk/>
            <pc:sldMk cId="2506253109" sldId="280"/>
            <ac:spMk id="8" creationId="{21BFA752-3C2B-7893-DD27-FF0523E7364D}"/>
          </ac:spMkLst>
        </pc:spChg>
        <pc:spChg chg="add mod">
          <ac:chgData name="Raymer, Michael L." userId="96c2fb1d-e79c-4ca3-9876-783e98fdd04a" providerId="ADAL" clId="{CA821117-E57D-41EF-B8E8-D956A9411EE5}" dt="2024-05-21T18:51:19.624" v="5837" actId="1076"/>
          <ac:spMkLst>
            <pc:docMk/>
            <pc:sldMk cId="2506253109" sldId="280"/>
            <ac:spMk id="9" creationId="{3F5EA70F-01EE-FB1E-E4EA-66A04F072FE4}"/>
          </ac:spMkLst>
        </pc:spChg>
        <pc:spChg chg="add del">
          <ac:chgData name="Raymer, Michael L." userId="96c2fb1d-e79c-4ca3-9876-783e98fdd04a" providerId="ADAL" clId="{CA821117-E57D-41EF-B8E8-D956A9411EE5}" dt="2024-05-21T18:51:37.224" v="5839" actId="478"/>
          <ac:spMkLst>
            <pc:docMk/>
            <pc:sldMk cId="2506253109" sldId="280"/>
            <ac:spMk id="10" creationId="{DDB5114B-E38B-6C0A-1F6A-FE2B78040AD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1" creationId="{786976A1-15BB-9840-8787-BD126D616C8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3" creationId="{5C620FF0-3FC4-417A-50E3-77BCD5AA7C0D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4" creationId="{8B76FB20-B4E7-59DA-E9E4-77E69ADB58AB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5" creationId="{188B1A09-88BE-5916-AD2C-87298D893FE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8" creationId="{28B1E2FA-11CF-2AA4-4413-A99E53F553F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9" creationId="{9DC8B765-8A63-EFEE-5E13-1EABA0A763B0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1" creationId="{C5A923D4-9965-5876-C831-56AD1E39DB34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2" creationId="{D00BE4D8-18B5-1581-6C16-FB1DB5CAE322}"/>
          </ac:spMkLst>
        </pc:spChg>
        <pc:spChg chg="mod">
          <ac:chgData name="Raymer, Michael L." userId="96c2fb1d-e79c-4ca3-9876-783e98fdd04a" providerId="ADAL" clId="{CA821117-E57D-41EF-B8E8-D956A9411EE5}" dt="2024-05-21T18:57:54.148" v="5960"/>
          <ac:spMkLst>
            <pc:docMk/>
            <pc:sldMk cId="2506253109" sldId="280"/>
            <ac:spMk id="40" creationId="{D3C7B99A-9E4C-F378-3474-0DE9BE413700}"/>
          </ac:spMkLst>
        </pc:spChg>
        <pc:grpChg chg="add mod">
          <ac:chgData name="Raymer, Michael L." userId="96c2fb1d-e79c-4ca3-9876-783e98fdd04a" providerId="ADAL" clId="{CA821117-E57D-41EF-B8E8-D956A9411EE5}" dt="2024-05-21T18:56:04.334" v="5942" actId="164"/>
          <ac:grpSpMkLst>
            <pc:docMk/>
            <pc:sldMk cId="2506253109" sldId="280"/>
            <ac:grpSpMk id="16" creationId="{561931A8-28DC-D93A-16CC-3F852D10FDF3}"/>
          </ac:grpSpMkLst>
        </pc:grpChg>
        <pc:grpChg chg="add mod">
          <ac:chgData name="Raymer, Michael L." userId="96c2fb1d-e79c-4ca3-9876-783e98fdd04a" providerId="ADAL" clId="{CA821117-E57D-41EF-B8E8-D956A9411EE5}" dt="2024-05-21T18:56:07.200" v="5943" actId="571"/>
          <ac:grpSpMkLst>
            <pc:docMk/>
            <pc:sldMk cId="2506253109" sldId="280"/>
            <ac:grpSpMk id="17" creationId="{EF63F295-00F2-63B9-2547-CA22565B208D}"/>
          </ac:grpSpMkLst>
        </pc:grpChg>
        <pc:grpChg chg="add mod">
          <ac:chgData name="Raymer, Michael L." userId="96c2fb1d-e79c-4ca3-9876-783e98fdd04a" providerId="ADAL" clId="{CA821117-E57D-41EF-B8E8-D956A9411EE5}" dt="2024-05-21T18:56:18.263" v="5944" actId="571"/>
          <ac:grpSpMkLst>
            <pc:docMk/>
            <pc:sldMk cId="2506253109" sldId="280"/>
            <ac:grpSpMk id="20" creationId="{2A085497-FED8-30F6-5171-BD2A57D2F1A6}"/>
          </ac:grpSpMkLst>
        </pc:grpChg>
        <pc:grpChg chg="add mod">
          <ac:chgData name="Raymer, Michael L." userId="96c2fb1d-e79c-4ca3-9876-783e98fdd04a" providerId="ADAL" clId="{CA821117-E57D-41EF-B8E8-D956A9411EE5}" dt="2024-05-21T18:58:00.706" v="5961" actId="1076"/>
          <ac:grpSpMkLst>
            <pc:docMk/>
            <pc:sldMk cId="2506253109" sldId="280"/>
            <ac:grpSpMk id="38" creationId="{57D6BD2B-3C1E-F4E3-B34E-DA51D5FE97A4}"/>
          </ac:grpSpMkLst>
        </pc:grpChg>
        <pc:graphicFrameChg chg="add mod modGraphic">
          <ac:chgData name="Raymer, Michael L." userId="96c2fb1d-e79c-4ca3-9876-783e98fdd04a" providerId="ADAL" clId="{CA821117-E57D-41EF-B8E8-D956A9411EE5}" dt="2024-05-21T18:49:23.732" v="5758" actId="1076"/>
          <ac:graphicFrameMkLst>
            <pc:docMk/>
            <pc:sldMk cId="2506253109" sldId="280"/>
            <ac:graphicFrameMk id="6" creationId="{F7BFEE31-2433-38C0-BC45-38DA37069A1B}"/>
          </ac:graphicFrameMkLst>
        </pc:graphicFrameChg>
        <pc:picChg chg="mod">
          <ac:chgData name="Raymer, Michael L." userId="96c2fb1d-e79c-4ca3-9876-783e98fdd04a" providerId="ADAL" clId="{CA821117-E57D-41EF-B8E8-D956A9411EE5}" dt="2024-05-21T18:57:54.148" v="5960"/>
          <ac:picMkLst>
            <pc:docMk/>
            <pc:sldMk cId="2506253109" sldId="280"/>
            <ac:picMk id="39" creationId="{D8E74205-4113-EC6B-D56E-5128CA0CDE7E}"/>
          </ac:picMkLst>
        </pc:picChg>
        <pc:cxnChg chg="add mod">
          <ac:chgData name="Raymer, Michael L." userId="96c2fb1d-e79c-4ca3-9876-783e98fdd04a" providerId="ADAL" clId="{CA821117-E57D-41EF-B8E8-D956A9411EE5}" dt="2024-05-21T18:56:48.002" v="5947" actId="17032"/>
          <ac:cxnSpMkLst>
            <pc:docMk/>
            <pc:sldMk cId="2506253109" sldId="280"/>
            <ac:cxnSpMk id="24" creationId="{6CA2DBF2-BDDF-8780-2786-18F00E08DF69}"/>
          </ac:cxnSpMkLst>
        </pc:cxnChg>
        <pc:cxnChg chg="add mod">
          <ac:chgData name="Raymer, Michael L." userId="96c2fb1d-e79c-4ca3-9876-783e98fdd04a" providerId="ADAL" clId="{CA821117-E57D-41EF-B8E8-D956A9411EE5}" dt="2024-05-21T18:57:13.064" v="5954" actId="14100"/>
          <ac:cxnSpMkLst>
            <pc:docMk/>
            <pc:sldMk cId="2506253109" sldId="280"/>
            <ac:cxnSpMk id="26" creationId="{A76DEF87-B3DE-A179-D0FB-CE03C093802E}"/>
          </ac:cxnSpMkLst>
        </pc:cxnChg>
        <pc:cxnChg chg="add mod">
          <ac:chgData name="Raymer, Michael L." userId="96c2fb1d-e79c-4ca3-9876-783e98fdd04a" providerId="ADAL" clId="{CA821117-E57D-41EF-B8E8-D956A9411EE5}" dt="2024-05-21T18:57:17.657" v="5956" actId="14100"/>
          <ac:cxnSpMkLst>
            <pc:docMk/>
            <pc:sldMk cId="2506253109" sldId="280"/>
            <ac:cxnSpMk id="29" creationId="{9A8F6416-F1F4-BBF8-AEB6-6C6C3E5313C4}"/>
          </ac:cxnSpMkLst>
        </pc:cxnChg>
        <pc:cxnChg chg="add mod">
          <ac:chgData name="Raymer, Michael L." userId="96c2fb1d-e79c-4ca3-9876-783e98fdd04a" providerId="ADAL" clId="{CA821117-E57D-41EF-B8E8-D956A9411EE5}" dt="2024-05-21T18:57:33.272" v="5959" actId="14100"/>
          <ac:cxnSpMkLst>
            <pc:docMk/>
            <pc:sldMk cId="2506253109" sldId="280"/>
            <ac:cxnSpMk id="35" creationId="{F93B6389-1896-36B8-70E5-AF1DC0CB21CE}"/>
          </ac:cxnSpMkLst>
        </pc:cxnChg>
      </pc:sldChg>
      <pc:sldChg chg="modSp new mod">
        <pc:chgData name="Raymer, Michael L." userId="96c2fb1d-e79c-4ca3-9876-783e98fdd04a" providerId="ADAL" clId="{CA821117-E57D-41EF-B8E8-D956A9411EE5}" dt="2024-05-21T19:02:12.099" v="6146" actId="20577"/>
        <pc:sldMkLst>
          <pc:docMk/>
          <pc:sldMk cId="3825948935" sldId="281"/>
        </pc:sldMkLst>
        <pc:spChg chg="mod">
          <ac:chgData name="Raymer, Michael L." userId="96c2fb1d-e79c-4ca3-9876-783e98fdd04a" providerId="ADAL" clId="{CA821117-E57D-41EF-B8E8-D956A9411EE5}" dt="2024-05-21T19:02:12.099" v="6146" actId="20577"/>
          <ac:spMkLst>
            <pc:docMk/>
            <pc:sldMk cId="3825948935" sldId="281"/>
            <ac:spMk id="2" creationId="{A5113084-420D-B405-AB64-EF819043531F}"/>
          </ac:spMkLst>
        </pc:spChg>
        <pc:spChg chg="mod">
          <ac:chgData name="Raymer, Michael L." userId="96c2fb1d-e79c-4ca3-9876-783e98fdd04a" providerId="ADAL" clId="{CA821117-E57D-41EF-B8E8-D956A9411EE5}" dt="2024-05-21T19:02:02.330" v="6145" actId="14100"/>
          <ac:spMkLst>
            <pc:docMk/>
            <pc:sldMk cId="3825948935" sldId="281"/>
            <ac:spMk id="3" creationId="{AC6700E7-3A28-A4A6-5D1C-5CDF5C1659E3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9:05:57.030" v="6633" actId="20577"/>
        <pc:sldMkLst>
          <pc:docMk/>
          <pc:sldMk cId="2749387189" sldId="282"/>
        </pc:sldMkLst>
        <pc:spChg chg="mod">
          <ac:chgData name="Raymer, Michael L." userId="96c2fb1d-e79c-4ca3-9876-783e98fdd04a" providerId="ADAL" clId="{CA821117-E57D-41EF-B8E8-D956A9411EE5}" dt="2024-05-21T19:04:19.620" v="6561" actId="20577"/>
          <ac:spMkLst>
            <pc:docMk/>
            <pc:sldMk cId="2749387189" sldId="282"/>
            <ac:spMk id="2" creationId="{088A9D5A-87D1-C4CB-1680-C9632CCADC91}"/>
          </ac:spMkLst>
        </pc:spChg>
        <pc:spChg chg="mod">
          <ac:chgData name="Raymer, Michael L." userId="96c2fb1d-e79c-4ca3-9876-783e98fdd04a" providerId="ADAL" clId="{CA821117-E57D-41EF-B8E8-D956A9411EE5}" dt="2024-05-21T19:05:57.030" v="6633" actId="20577"/>
          <ac:spMkLst>
            <pc:docMk/>
            <pc:sldMk cId="2749387189" sldId="282"/>
            <ac:spMk id="3" creationId="{CFBB31E5-AF04-1F30-12D3-F4D360955927}"/>
          </ac:spMkLst>
        </pc:spChg>
        <pc:picChg chg="add del mod">
          <ac:chgData name="Raymer, Michael L." userId="96c2fb1d-e79c-4ca3-9876-783e98fdd04a" providerId="ADAL" clId="{CA821117-E57D-41EF-B8E8-D956A9411EE5}" dt="2024-05-21T19:05:03" v="6628" actId="478"/>
          <ac:picMkLst>
            <pc:docMk/>
            <pc:sldMk cId="2749387189" sldId="282"/>
            <ac:picMk id="7" creationId="{9AC01997-7191-6719-44D6-D6CE7A91904D}"/>
          </ac:picMkLst>
        </pc:picChg>
        <pc:picChg chg="add mod">
          <ac:chgData name="Raymer, Michael L." userId="96c2fb1d-e79c-4ca3-9876-783e98fdd04a" providerId="ADAL" clId="{CA821117-E57D-41EF-B8E8-D956A9411EE5}" dt="2024-05-21T19:05:41.309" v="6632" actId="1076"/>
          <ac:picMkLst>
            <pc:docMk/>
            <pc:sldMk cId="2749387189" sldId="282"/>
            <ac:picMk id="9" creationId="{967259B4-4151-8DEC-81C5-4984D0D57D27}"/>
          </ac:picMkLst>
        </pc:picChg>
      </pc:sldChg>
      <pc:sldChg chg="addSp modSp new mod modNotesTx">
        <pc:chgData name="Raymer, Michael L." userId="96c2fb1d-e79c-4ca3-9876-783e98fdd04a" providerId="ADAL" clId="{CA821117-E57D-41EF-B8E8-D956A9411EE5}" dt="2024-05-22T13:55:02.474" v="8033" actId="20577"/>
        <pc:sldMkLst>
          <pc:docMk/>
          <pc:sldMk cId="4192213438" sldId="283"/>
        </pc:sldMkLst>
        <pc:spChg chg="mod">
          <ac:chgData name="Raymer, Michael L." userId="96c2fb1d-e79c-4ca3-9876-783e98fdd04a" providerId="ADAL" clId="{CA821117-E57D-41EF-B8E8-D956A9411EE5}" dt="2024-05-21T19:06:04.837" v="6652" actId="20577"/>
          <ac:spMkLst>
            <pc:docMk/>
            <pc:sldMk cId="4192213438" sldId="283"/>
            <ac:spMk id="2" creationId="{FC17B787-712D-D131-B18D-F33178F56909}"/>
          </ac:spMkLst>
        </pc:spChg>
        <pc:spChg chg="mod">
          <ac:chgData name="Raymer, Michael L." userId="96c2fb1d-e79c-4ca3-9876-783e98fdd04a" providerId="ADAL" clId="{CA821117-E57D-41EF-B8E8-D956A9411EE5}" dt="2024-05-21T19:07:03.515" v="6887" actId="20577"/>
          <ac:spMkLst>
            <pc:docMk/>
            <pc:sldMk cId="4192213438" sldId="283"/>
            <ac:spMk id="3" creationId="{1F5FE552-2262-3EC9-4A55-4107993F6990}"/>
          </ac:spMkLst>
        </pc:spChg>
        <pc:spChg chg="add mod">
          <ac:chgData name="Raymer, Michael L." userId="96c2fb1d-e79c-4ca3-9876-783e98fdd04a" providerId="ADAL" clId="{CA821117-E57D-41EF-B8E8-D956A9411EE5}" dt="2024-05-21T19:07:47.154" v="6890" actId="20577"/>
          <ac:spMkLst>
            <pc:docMk/>
            <pc:sldMk cId="4192213438" sldId="283"/>
            <ac:spMk id="7" creationId="{A8B7D21F-512A-DED0-74AB-5A4B75FB34EA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9:46:44.383" v="7222" actId="113"/>
        <pc:sldMkLst>
          <pc:docMk/>
          <pc:sldMk cId="209194778" sldId="284"/>
        </pc:sldMkLst>
        <pc:spChg chg="mod">
          <ac:chgData name="Raymer, Michael L." userId="96c2fb1d-e79c-4ca3-9876-783e98fdd04a" providerId="ADAL" clId="{CA821117-E57D-41EF-B8E8-D956A9411EE5}" dt="2024-05-21T19:08:08.753" v="6907" actId="20577"/>
          <ac:spMkLst>
            <pc:docMk/>
            <pc:sldMk cId="209194778" sldId="284"/>
            <ac:spMk id="2" creationId="{DF76A9E1-E82E-6A2C-E2C4-0F82CC954692}"/>
          </ac:spMkLst>
        </pc:spChg>
        <pc:spChg chg="mod">
          <ac:chgData name="Raymer, Michael L." userId="96c2fb1d-e79c-4ca3-9876-783e98fdd04a" providerId="ADAL" clId="{CA821117-E57D-41EF-B8E8-D956A9411EE5}" dt="2024-05-21T19:08:39.597" v="7064" actId="20577"/>
          <ac:spMkLst>
            <pc:docMk/>
            <pc:sldMk cId="209194778" sldId="284"/>
            <ac:spMk id="3" creationId="{CB8CFAC2-6CB9-CFA1-557F-067F6225F1DB}"/>
          </ac:spMkLst>
        </pc:spChg>
        <pc:spChg chg="add mod">
          <ac:chgData name="Raymer, Michael L." userId="96c2fb1d-e79c-4ca3-9876-783e98fdd04a" providerId="ADAL" clId="{CA821117-E57D-41EF-B8E8-D956A9411EE5}" dt="2024-05-21T19:13:04.463" v="7086" actId="20577"/>
          <ac:spMkLst>
            <pc:docMk/>
            <pc:sldMk cId="209194778" sldId="284"/>
            <ac:spMk id="7" creationId="{ABAC5370-289F-6A91-71DC-64A729309933}"/>
          </ac:spMkLst>
        </pc:spChg>
        <pc:spChg chg="mod">
          <ac:chgData name="Raymer, Michael L." userId="96c2fb1d-e79c-4ca3-9876-783e98fdd04a" providerId="ADAL" clId="{CA821117-E57D-41EF-B8E8-D956A9411EE5}" dt="2024-05-21T19:46:40.517" v="7221" actId="113"/>
          <ac:spMkLst>
            <pc:docMk/>
            <pc:sldMk cId="209194778" sldId="284"/>
            <ac:spMk id="10" creationId="{79D3B4DA-0557-B900-5B8D-8734E1010C05}"/>
          </ac:spMkLst>
        </pc:spChg>
        <pc:spChg chg="add mod">
          <ac:chgData name="Raymer, Michael L." userId="96c2fb1d-e79c-4ca3-9876-783e98fdd04a" providerId="ADAL" clId="{CA821117-E57D-41EF-B8E8-D956A9411EE5}" dt="2024-05-21T19:45:45.410" v="7209" actId="1038"/>
          <ac:spMkLst>
            <pc:docMk/>
            <pc:sldMk cId="209194778" sldId="284"/>
            <ac:spMk id="14" creationId="{29D21D42-C9D4-18D4-2559-5973798B74D4}"/>
          </ac:spMkLst>
        </pc:spChg>
        <pc:spChg chg="add mod">
          <ac:chgData name="Raymer, Michael L." userId="96c2fb1d-e79c-4ca3-9876-783e98fdd04a" providerId="ADAL" clId="{CA821117-E57D-41EF-B8E8-D956A9411EE5}" dt="2024-05-21T19:46:44.383" v="7222" actId="113"/>
          <ac:spMkLst>
            <pc:docMk/>
            <pc:sldMk cId="209194778" sldId="284"/>
            <ac:spMk id="15" creationId="{6EDB8F94-CDB2-AAD2-3DDB-F5B903855E5C}"/>
          </ac:spMkLst>
        </pc:spChg>
        <pc:grpChg chg="add mod">
          <ac:chgData name="Raymer, Michael L." userId="96c2fb1d-e79c-4ca3-9876-783e98fdd04a" providerId="ADAL" clId="{CA821117-E57D-41EF-B8E8-D956A9411EE5}" dt="2024-05-21T19:45:45.410" v="7209" actId="1038"/>
          <ac:grpSpMkLst>
            <pc:docMk/>
            <pc:sldMk cId="209194778" sldId="284"/>
            <ac:grpSpMk id="8" creationId="{4D10520C-388B-3047-B6BF-7221CA32D871}"/>
          </ac:grpSpMkLst>
        </pc:grpChg>
        <pc:picChg chg="add mod">
          <ac:chgData name="Raymer, Michael L." userId="96c2fb1d-e79c-4ca3-9876-783e98fdd04a" providerId="ADAL" clId="{CA821117-E57D-41EF-B8E8-D956A9411EE5}" dt="2024-05-21T19:45:45.410" v="7209" actId="1038"/>
          <ac:picMkLst>
            <pc:docMk/>
            <pc:sldMk cId="209194778" sldId="284"/>
            <ac:picMk id="11" creationId="{273C2B27-9B8E-C134-822B-872E630482E6}"/>
          </ac:picMkLst>
        </pc:picChg>
        <pc:inkChg chg="mod">
          <ac:chgData name="Raymer, Michael L." userId="96c2fb1d-e79c-4ca3-9876-783e98fdd04a" providerId="ADAL" clId="{CA821117-E57D-41EF-B8E8-D956A9411EE5}" dt="2024-05-21T19:43:55.390" v="7087"/>
          <ac:inkMkLst>
            <pc:docMk/>
            <pc:sldMk cId="209194778" sldId="284"/>
            <ac:inkMk id="9" creationId="{AB397F27-AF3C-199E-7D96-1E5067342011}"/>
          </ac:inkMkLst>
        </pc:inkChg>
        <pc:cxnChg chg="add mod">
          <ac:chgData name="Raymer, Michael L." userId="96c2fb1d-e79c-4ca3-9876-783e98fdd04a" providerId="ADAL" clId="{CA821117-E57D-41EF-B8E8-D956A9411EE5}" dt="2024-05-21T19:46:32.379" v="7220" actId="20577"/>
          <ac:cxnSpMkLst>
            <pc:docMk/>
            <pc:sldMk cId="209194778" sldId="284"/>
            <ac:cxnSpMk id="13" creationId="{D3DA2B14-6721-3E05-1107-DC60EA150DB8}"/>
          </ac:cxnSpMkLst>
        </pc:cxnChg>
      </pc:sldChg>
      <pc:sldChg chg="addSp delSp modSp new mod">
        <pc:chgData name="Raymer, Michael L." userId="96c2fb1d-e79c-4ca3-9876-783e98fdd04a" providerId="ADAL" clId="{CA821117-E57D-41EF-B8E8-D956A9411EE5}" dt="2024-05-22T13:40:25.174" v="7573" actId="113"/>
        <pc:sldMkLst>
          <pc:docMk/>
          <pc:sldMk cId="585598080" sldId="285"/>
        </pc:sldMkLst>
        <pc:spChg chg="mod">
          <ac:chgData name="Raymer, Michael L." userId="96c2fb1d-e79c-4ca3-9876-783e98fdd04a" providerId="ADAL" clId="{CA821117-E57D-41EF-B8E8-D956A9411EE5}" dt="2024-05-21T19:48:14.287" v="7275" actId="20577"/>
          <ac:spMkLst>
            <pc:docMk/>
            <pc:sldMk cId="585598080" sldId="285"/>
            <ac:spMk id="2" creationId="{0743B836-C392-3A6D-F7B2-6FACA98096DA}"/>
          </ac:spMkLst>
        </pc:spChg>
        <pc:spChg chg="del">
          <ac:chgData name="Raymer, Michael L." userId="96c2fb1d-e79c-4ca3-9876-783e98fdd04a" providerId="ADAL" clId="{CA821117-E57D-41EF-B8E8-D956A9411EE5}" dt="2024-05-22T13:27:39.393" v="7276" actId="478"/>
          <ac:spMkLst>
            <pc:docMk/>
            <pc:sldMk cId="585598080" sldId="285"/>
            <ac:spMk id="3" creationId="{2EAA3CA7-1F63-758D-F98F-7AE740ECE22E}"/>
          </ac:spMkLst>
        </pc:spChg>
        <pc:spChg chg="add 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13" creationId="{19DE2F0F-3279-87CF-3C5C-5677AC532D40}"/>
          </ac:spMkLst>
        </pc:spChg>
        <pc:spChg chg="add mod">
          <ac:chgData name="Raymer, Michael L." userId="96c2fb1d-e79c-4ca3-9876-783e98fdd04a" providerId="ADAL" clId="{CA821117-E57D-41EF-B8E8-D956A9411EE5}" dt="2024-05-22T13:34:57.858" v="7521" actId="20577"/>
          <ac:spMkLst>
            <pc:docMk/>
            <pc:sldMk cId="585598080" sldId="285"/>
            <ac:spMk id="14" creationId="{A2CB8AE4-040F-9821-F0B8-184DEFD32D29}"/>
          </ac:spMkLst>
        </pc:spChg>
        <pc:spChg chg="add mod">
          <ac:chgData name="Raymer, Michael L." userId="96c2fb1d-e79c-4ca3-9876-783e98fdd04a" providerId="ADAL" clId="{CA821117-E57D-41EF-B8E8-D956A9411EE5}" dt="2024-05-22T13:40:22.645" v="7572" actId="113"/>
          <ac:spMkLst>
            <pc:docMk/>
            <pc:sldMk cId="585598080" sldId="285"/>
            <ac:spMk id="15" creationId="{6334E5AA-D53A-5247-E761-CA417E4976FB}"/>
          </ac:spMkLst>
        </pc:spChg>
        <pc:spChg chg="add mod">
          <ac:chgData name="Raymer, Michael L." userId="96c2fb1d-e79c-4ca3-9876-783e98fdd04a" providerId="ADAL" clId="{CA821117-E57D-41EF-B8E8-D956A9411EE5}" dt="2024-05-22T13:35:13.901" v="7536" actId="20577"/>
          <ac:spMkLst>
            <pc:docMk/>
            <pc:sldMk cId="585598080" sldId="285"/>
            <ac:spMk id="16" creationId="{794BF98D-B869-5564-3E9B-EBD08C755021}"/>
          </ac:spMkLst>
        </pc:spChg>
        <pc:spChg chg="add mod">
          <ac:chgData name="Raymer, Michael L." userId="96c2fb1d-e79c-4ca3-9876-783e98fdd04a" providerId="ADAL" clId="{CA821117-E57D-41EF-B8E8-D956A9411EE5}" dt="2024-05-22T13:35:21.964" v="7544" actId="20577"/>
          <ac:spMkLst>
            <pc:docMk/>
            <pc:sldMk cId="585598080" sldId="285"/>
            <ac:spMk id="17" creationId="{E46F5F3C-C552-837D-9131-8E9452F5F2BD}"/>
          </ac:spMkLst>
        </pc:spChg>
        <pc:spChg chg="add mod">
          <ac:chgData name="Raymer, Michael L." userId="96c2fb1d-e79c-4ca3-9876-783e98fdd04a" providerId="ADAL" clId="{CA821117-E57D-41EF-B8E8-D956A9411EE5}" dt="2024-05-22T13:35:34.945" v="7552" actId="20577"/>
          <ac:spMkLst>
            <pc:docMk/>
            <pc:sldMk cId="585598080" sldId="285"/>
            <ac:spMk id="18" creationId="{DB378B0C-8D31-C3C1-CE09-E26516E661B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1" creationId="{987B22FA-B5CE-0DC0-918F-2B3F03454E17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2" creationId="{6CCC66A4-B353-DDB8-5FEA-03C9176403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3" creationId="{648EAE8C-E141-C5DE-A3E5-ED29558DDBB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4" creationId="{05C8CCE2-549C-2B90-AED3-5F60BB497B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5" creationId="{6A3E53E0-79A1-62BB-7E1A-37E320C8EA0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6" creationId="{25EFD05F-80C0-E43B-0DF0-83436938405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8" creationId="{F04F031C-09BD-FA0B-104D-1062B91C001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9" creationId="{304B4322-6E45-28B4-6C86-0AADD536249C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0" creationId="{EFC380A0-BA79-995C-FAFE-EB9A0157B4F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1" creationId="{4E49415F-F309-F15D-3780-6847CDC00B5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2" creationId="{87E984C7-3F10-7DDA-8B43-C1B76691F9F5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3" creationId="{256CAFDB-65B9-FA40-0FD9-AC5442A55FA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5" creationId="{CA0FD992-2DB4-1F0C-C1CA-7B7F9F95B24B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6" creationId="{5C5DAF36-FD67-541D-A6C3-A88E7E710132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7" creationId="{54F4894A-C85F-5C26-AC76-4D3D3FCB04C9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8" creationId="{794D08CB-58B5-B945-A65F-714DE8CEEB9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9" creationId="{FC3CC42D-7FB4-F956-3F91-9AAC0D43C30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40" creationId="{EA1F7DD2-C837-5675-7F56-12BAA45ADC43}"/>
          </ac:spMkLst>
        </pc:spChg>
        <pc:spChg chg="add mod">
          <ac:chgData name="Raymer, Michael L." userId="96c2fb1d-e79c-4ca3-9876-783e98fdd04a" providerId="ADAL" clId="{CA821117-E57D-41EF-B8E8-D956A9411EE5}" dt="2024-05-22T13:32:46.954" v="7478" actId="14100"/>
          <ac:spMkLst>
            <pc:docMk/>
            <pc:sldMk cId="585598080" sldId="285"/>
            <ac:spMk id="42" creationId="{2771DB03-1E21-DE09-ABEE-CCA3791DD6AF}"/>
          </ac:spMkLst>
        </pc:spChg>
        <pc:spChg chg="add del">
          <ac:chgData name="Raymer, Michael L." userId="96c2fb1d-e79c-4ca3-9876-783e98fdd04a" providerId="ADAL" clId="{CA821117-E57D-41EF-B8E8-D956A9411EE5}" dt="2024-05-22T13:34:46.102" v="7513" actId="22"/>
          <ac:spMkLst>
            <pc:docMk/>
            <pc:sldMk cId="585598080" sldId="285"/>
            <ac:spMk id="44" creationId="{F7834AF9-8352-E1EF-F3F9-5CFDC51347F1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1" creationId="{1682FD6B-AF78-1B8E-CE2C-D5619CDE4D60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2" creationId="{2A74E50C-746F-5DBB-0F12-34FD5458BF29}"/>
          </ac:spMkLst>
        </pc:spChg>
        <pc:spChg chg="mod">
          <ac:chgData name="Raymer, Michael L." userId="96c2fb1d-e79c-4ca3-9876-783e98fdd04a" providerId="ADAL" clId="{CA821117-E57D-41EF-B8E8-D956A9411EE5}" dt="2024-05-22T13:40:25.174" v="7573" actId="113"/>
          <ac:spMkLst>
            <pc:docMk/>
            <pc:sldMk cId="585598080" sldId="285"/>
            <ac:spMk id="53" creationId="{FD432CAC-2976-D9C3-CA57-050B24C6F12B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4" creationId="{4D9D034A-BA3E-68AB-1F74-4E43AD7F7BA2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5" creationId="{492EFFBC-3CF1-03C4-7207-643A5DD65456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6" creationId="{C2D084AB-9615-A9E1-8D27-E6FCBD63F789}"/>
          </ac:spMkLst>
        </pc:s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19" creationId="{44EF820F-2758-3615-C7D7-F91BB0EE04B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20" creationId="{2F045064-113D-8CB0-04D6-B858404D7DA9}"/>
          </ac:grpSpMkLst>
        </pc:grpChg>
        <pc:grpChg chg="add del mod">
          <ac:chgData name="Raymer, Michael L." userId="96c2fb1d-e79c-4ca3-9876-783e98fdd04a" providerId="ADAL" clId="{CA821117-E57D-41EF-B8E8-D956A9411EE5}" dt="2024-05-22T13:36:43.971" v="7565" actId="478"/>
          <ac:grpSpMkLst>
            <pc:docMk/>
            <pc:sldMk cId="585598080" sldId="285"/>
            <ac:grpSpMk id="27" creationId="{87A0A155-2862-319D-24B6-73690CB2494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34" creationId="{5995074C-8DF0-A78A-9794-0A84A2BA888B}"/>
          </ac:grpSpMkLst>
        </pc:grpChg>
        <pc:grpChg chg="add mod">
          <ac:chgData name="Raymer, Michael L." userId="96c2fb1d-e79c-4ca3-9876-783e98fdd04a" providerId="ADAL" clId="{CA821117-E57D-41EF-B8E8-D956A9411EE5}" dt="2024-05-22T13:36:51.530" v="7566" actId="571"/>
          <ac:grpSpMkLst>
            <pc:docMk/>
            <pc:sldMk cId="585598080" sldId="285"/>
            <ac:grpSpMk id="50" creationId="{24976BFE-1207-5E61-2504-0813E1BE266F}"/>
          </ac:grpSpMkLst>
        </pc:grpChg>
        <pc:graphicFrameChg chg="add mod modGraphic">
          <ac:chgData name="Raymer, Michael L." userId="96c2fb1d-e79c-4ca3-9876-783e98fdd04a" providerId="ADAL" clId="{CA821117-E57D-41EF-B8E8-D956A9411EE5}" dt="2024-05-22T13:40:20.828" v="7571" actId="113"/>
          <ac:graphicFrameMkLst>
            <pc:docMk/>
            <pc:sldMk cId="585598080" sldId="285"/>
            <ac:graphicFrameMk id="7" creationId="{5B8FE0B0-A6D3-25FE-F187-2D05985F0B16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2T13:29:57.325" v="7425" actId="1076"/>
          <ac:graphicFrameMkLst>
            <pc:docMk/>
            <pc:sldMk cId="585598080" sldId="285"/>
            <ac:graphicFrameMk id="8" creationId="{B25CEF17-2A32-F751-5D5C-6BDEF68AAE09}"/>
          </ac:graphicFrameMkLst>
        </pc:graphicFrameChg>
        <pc:picChg chg="add mod">
          <ac:chgData name="Raymer, Michael L." userId="96c2fb1d-e79c-4ca3-9876-783e98fdd04a" providerId="ADAL" clId="{CA821117-E57D-41EF-B8E8-D956A9411EE5}" dt="2024-05-22T13:32:18.926" v="7465" actId="1076"/>
          <ac:picMkLst>
            <pc:docMk/>
            <pc:sldMk cId="585598080" sldId="285"/>
            <ac:picMk id="6" creationId="{26EF054C-3A2C-C597-6EAC-B24CD8341B52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9" creationId="{9BB4675E-13FF-44B6-33E6-3E9E7271713D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0" creationId="{FEC5E5BE-7996-2EAE-31A1-2B4F4A6445FA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1" creationId="{1ED103CA-90C4-22E8-0A93-5FE0ACEAFA6C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2" creationId="{5D107C6D-3D63-3200-A071-1D5156B114D7}"/>
          </ac:picMkLst>
        </pc:picChg>
        <pc:cxnChg chg="add del">
          <ac:chgData name="Raymer, Michael L." userId="96c2fb1d-e79c-4ca3-9876-783e98fdd04a" providerId="ADAL" clId="{CA821117-E57D-41EF-B8E8-D956A9411EE5}" dt="2024-05-22T13:36:17.298" v="7561" actId="478"/>
          <ac:cxnSpMkLst>
            <pc:docMk/>
            <pc:sldMk cId="585598080" sldId="285"/>
            <ac:cxnSpMk id="46" creationId="{89BE9C2F-84DE-138C-ED8C-F165EAF043D3}"/>
          </ac:cxnSpMkLst>
        </pc:cxnChg>
        <pc:cxnChg chg="add mod">
          <ac:chgData name="Raymer, Michael L." userId="96c2fb1d-e79c-4ca3-9876-783e98fdd04a" providerId="ADAL" clId="{CA821117-E57D-41EF-B8E8-D956A9411EE5}" dt="2024-05-22T13:36:31.885" v="7564" actId="17032"/>
          <ac:cxnSpMkLst>
            <pc:docMk/>
            <pc:sldMk cId="585598080" sldId="285"/>
            <ac:cxnSpMk id="48" creationId="{FF801A9D-124B-D183-08CF-D5F3C8DBE4FA}"/>
          </ac:cxnSpMkLst>
        </pc:cxnChg>
        <pc:cxnChg chg="add mod">
          <ac:chgData name="Raymer, Michael L." userId="96c2fb1d-e79c-4ca3-9876-783e98fdd04a" providerId="ADAL" clId="{CA821117-E57D-41EF-B8E8-D956A9411EE5}" dt="2024-05-22T13:37:05.254" v="7570" actId="14100"/>
          <ac:cxnSpMkLst>
            <pc:docMk/>
            <pc:sldMk cId="585598080" sldId="285"/>
            <ac:cxnSpMk id="57" creationId="{07321FB4-664F-0CC8-2E20-D87F2C3C9861}"/>
          </ac:cxnSpMkLst>
        </pc:cxnChg>
      </pc:sldChg>
      <pc:sldChg chg="modSp new mod">
        <pc:chgData name="Raymer, Michael L." userId="96c2fb1d-e79c-4ca3-9876-783e98fdd04a" providerId="ADAL" clId="{CA821117-E57D-41EF-B8E8-D956A9411EE5}" dt="2024-05-22T13:42:30.735" v="7854"/>
        <pc:sldMkLst>
          <pc:docMk/>
          <pc:sldMk cId="62983666" sldId="286"/>
        </pc:sldMkLst>
        <pc:spChg chg="mod">
          <ac:chgData name="Raymer, Michael L." userId="96c2fb1d-e79c-4ca3-9876-783e98fdd04a" providerId="ADAL" clId="{CA821117-E57D-41EF-B8E8-D956A9411EE5}" dt="2024-05-22T13:41:31.994" v="7604" actId="20577"/>
          <ac:spMkLst>
            <pc:docMk/>
            <pc:sldMk cId="62983666" sldId="286"/>
            <ac:spMk id="2" creationId="{4DCC5036-0D5A-990C-ACB2-9B9FA00BDBD1}"/>
          </ac:spMkLst>
        </pc:spChg>
        <pc:spChg chg="mod">
          <ac:chgData name="Raymer, Michael L." userId="96c2fb1d-e79c-4ca3-9876-783e98fdd04a" providerId="ADAL" clId="{CA821117-E57D-41EF-B8E8-D956A9411EE5}" dt="2024-05-22T13:42:30.735" v="7854"/>
          <ac:spMkLst>
            <pc:docMk/>
            <pc:sldMk cId="62983666" sldId="286"/>
            <ac:spMk id="3" creationId="{D93B3763-FBB5-CD3A-33E2-55DC609A416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2T13:52:26.292" v="7987"/>
        <pc:sldMkLst>
          <pc:docMk/>
          <pc:sldMk cId="1462069224" sldId="287"/>
        </pc:sldMkLst>
        <pc:spChg chg="mod">
          <ac:chgData name="Raymer, Michael L." userId="96c2fb1d-e79c-4ca3-9876-783e98fdd04a" providerId="ADAL" clId="{CA821117-E57D-41EF-B8E8-D956A9411EE5}" dt="2024-05-22T13:45:17.878" v="7862" actId="20577"/>
          <ac:spMkLst>
            <pc:docMk/>
            <pc:sldMk cId="1462069224" sldId="287"/>
            <ac:spMk id="2" creationId="{3A1ADBC5-2236-2BB1-3DD1-2E2D4061E7AB}"/>
          </ac:spMkLst>
        </pc:spChg>
        <pc:spChg chg="del mod">
          <ac:chgData name="Raymer, Michael L." userId="96c2fb1d-e79c-4ca3-9876-783e98fdd04a" providerId="ADAL" clId="{CA821117-E57D-41EF-B8E8-D956A9411EE5}" dt="2024-05-22T13:45:34.097" v="7912" actId="478"/>
          <ac:spMkLst>
            <pc:docMk/>
            <pc:sldMk cId="1462069224" sldId="287"/>
            <ac:spMk id="3" creationId="{318977C3-F712-625B-944D-76A01E0A3979}"/>
          </ac:spMkLst>
        </pc:spChg>
        <pc:spChg chg="add del mod">
          <ac:chgData name="Raymer, Michael L." userId="96c2fb1d-e79c-4ca3-9876-783e98fdd04a" providerId="ADAL" clId="{CA821117-E57D-41EF-B8E8-D956A9411EE5}" dt="2024-05-22T13:46:12.101" v="7913" actId="478"/>
          <ac:spMkLst>
            <pc:docMk/>
            <pc:sldMk cId="1462069224" sldId="287"/>
            <ac:spMk id="6" creationId="{366C359E-FBA1-6BC5-6769-93B3BAFDFB8B}"/>
          </ac:spMkLst>
        </pc:spChg>
        <pc:spChg chg="mod">
          <ac:chgData name="Raymer, Michael L." userId="96c2fb1d-e79c-4ca3-9876-783e98fdd04a" providerId="ADAL" clId="{CA821117-E57D-41EF-B8E8-D956A9411EE5}" dt="2024-05-22T13:46:46.826" v="7919"/>
          <ac:spMkLst>
            <pc:docMk/>
            <pc:sldMk cId="1462069224" sldId="287"/>
            <ac:spMk id="13" creationId="{E1E94D5C-27C0-C764-0470-189DCA16D70A}"/>
          </ac:spMkLst>
        </pc:spChg>
        <pc:spChg chg="mod">
          <ac:chgData name="Raymer, Michael L." userId="96c2fb1d-e79c-4ca3-9876-783e98fdd04a" providerId="ADAL" clId="{CA821117-E57D-41EF-B8E8-D956A9411EE5}" dt="2024-05-22T13:47:03.267" v="7926" actId="20577"/>
          <ac:spMkLst>
            <pc:docMk/>
            <pc:sldMk cId="1462069224" sldId="287"/>
            <ac:spMk id="17" creationId="{51C9A7D5-F0A8-598F-6658-327443A5FE6E}"/>
          </ac:spMkLst>
        </pc:spChg>
        <pc:spChg chg="mod">
          <ac:chgData name="Raymer, Michael L." userId="96c2fb1d-e79c-4ca3-9876-783e98fdd04a" providerId="ADAL" clId="{CA821117-E57D-41EF-B8E8-D956A9411EE5}" dt="2024-05-22T13:47:05.332" v="7928" actId="20577"/>
          <ac:spMkLst>
            <pc:docMk/>
            <pc:sldMk cId="1462069224" sldId="287"/>
            <ac:spMk id="21" creationId="{F882BA5F-8553-6604-77F6-A70DAEA984D6}"/>
          </ac:spMkLst>
        </pc:spChg>
        <pc:spChg chg="add mod">
          <ac:chgData name="Raymer, Michael L." userId="96c2fb1d-e79c-4ca3-9876-783e98fdd04a" providerId="ADAL" clId="{CA821117-E57D-41EF-B8E8-D956A9411EE5}" dt="2024-05-22T13:48:34.128" v="7950" actId="1076"/>
          <ac:spMkLst>
            <pc:docMk/>
            <pc:sldMk cId="1462069224" sldId="287"/>
            <ac:spMk id="30" creationId="{3ABE6D7F-10D0-8AA4-1058-2FDDCD72DAAA}"/>
          </ac:spMkLst>
        </pc:spChg>
        <pc:spChg chg="add mod">
          <ac:chgData name="Raymer, Michael L." userId="96c2fb1d-e79c-4ca3-9876-783e98fdd04a" providerId="ADAL" clId="{CA821117-E57D-41EF-B8E8-D956A9411EE5}" dt="2024-05-22T13:52:26.292" v="7987"/>
          <ac:spMkLst>
            <pc:docMk/>
            <pc:sldMk cId="1462069224" sldId="287"/>
            <ac:spMk id="46" creationId="{3652E7D5-367B-F27A-5B89-3E76664CCD33}"/>
          </ac:spMkLst>
        </pc:s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1" creationId="{C6993C67-336D-72CC-9C2E-71A4C66CD50D}"/>
          </ac:grpSpMkLst>
        </pc:gr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5" creationId="{6AFE187A-E7BE-1C70-3A2B-200183959473}"/>
          </ac:grpSpMkLst>
        </pc:grpChg>
        <pc:grpChg chg="add mod">
          <ac:chgData name="Raymer, Michael L." userId="96c2fb1d-e79c-4ca3-9876-783e98fdd04a" providerId="ADAL" clId="{CA821117-E57D-41EF-B8E8-D956A9411EE5}" dt="2024-05-22T13:51:35.401" v="7979" actId="1035"/>
          <ac:grpSpMkLst>
            <pc:docMk/>
            <pc:sldMk cId="1462069224" sldId="287"/>
            <ac:grpSpMk id="19" creationId="{B32C12F0-4ECC-7058-F5E2-AD97F733E100}"/>
          </ac:grpSpMkLst>
        </pc:grpChg>
        <pc:picChg chg="add del mod">
          <ac:chgData name="Raymer, Michael L." userId="96c2fb1d-e79c-4ca3-9876-783e98fdd04a" providerId="ADAL" clId="{CA821117-E57D-41EF-B8E8-D956A9411EE5}" dt="2024-05-22T13:50:25.732" v="7963" actId="478"/>
          <ac:picMkLst>
            <pc:docMk/>
            <pc:sldMk cId="1462069224" sldId="287"/>
            <ac:picMk id="8" creationId="{1E74A1EF-05D5-19AD-8B1C-DED83369A20A}"/>
          </ac:picMkLst>
        </pc:picChg>
        <pc:picChg chg="add del mod">
          <ac:chgData name="Raymer, Michael L." userId="96c2fb1d-e79c-4ca3-9876-783e98fdd04a" providerId="ADAL" clId="{CA821117-E57D-41EF-B8E8-D956A9411EE5}" dt="2024-05-22T13:50:24.202" v="7962" actId="478"/>
          <ac:picMkLst>
            <pc:docMk/>
            <pc:sldMk cId="1462069224" sldId="287"/>
            <ac:picMk id="9" creationId="{7FFF54A7-3181-F1F0-B035-D9EA30DEEAB2}"/>
          </ac:picMkLst>
        </pc:picChg>
        <pc:picChg chg="add del mod">
          <ac:chgData name="Raymer, Michael L." userId="96c2fb1d-e79c-4ca3-9876-783e98fdd04a" providerId="ADAL" clId="{CA821117-E57D-41EF-B8E8-D956A9411EE5}" dt="2024-05-22T13:50:36.753" v="7967" actId="478"/>
          <ac:picMkLst>
            <pc:docMk/>
            <pc:sldMk cId="1462069224" sldId="287"/>
            <ac:picMk id="10" creationId="{D8D574B9-773C-7792-863C-F8502A9AA5FE}"/>
          </ac:picMkLst>
        </pc:picChg>
        <pc:inkChg chg="mod">
          <ac:chgData name="Raymer, Michael L." userId="96c2fb1d-e79c-4ca3-9876-783e98fdd04a" providerId="ADAL" clId="{CA821117-E57D-41EF-B8E8-D956A9411EE5}" dt="2024-05-22T13:46:46.826" v="7919"/>
          <ac:inkMkLst>
            <pc:docMk/>
            <pc:sldMk cId="1462069224" sldId="287"/>
            <ac:inkMk id="12" creationId="{97681848-A6FB-1165-9D95-20AAD30ED228}"/>
          </ac:inkMkLst>
        </pc:inkChg>
        <pc:inkChg chg="mod">
          <ac:chgData name="Raymer, Michael L." userId="96c2fb1d-e79c-4ca3-9876-783e98fdd04a" providerId="ADAL" clId="{CA821117-E57D-41EF-B8E8-D956A9411EE5}" dt="2024-05-22T13:46:56.160" v="7921" actId="571"/>
          <ac:inkMkLst>
            <pc:docMk/>
            <pc:sldMk cId="1462069224" sldId="287"/>
            <ac:inkMk id="16" creationId="{6530670D-1F96-7166-AC5A-88B018CE1202}"/>
          </ac:inkMkLst>
        </pc:inkChg>
        <pc:inkChg chg="mod">
          <ac:chgData name="Raymer, Michael L." userId="96c2fb1d-e79c-4ca3-9876-783e98fdd04a" providerId="ADAL" clId="{CA821117-E57D-41EF-B8E8-D956A9411EE5}" dt="2024-05-22T13:46:58.992" v="7922" actId="571"/>
          <ac:inkMkLst>
            <pc:docMk/>
            <pc:sldMk cId="1462069224" sldId="287"/>
            <ac:inkMk id="20" creationId="{BFE60230-9E04-863C-098E-E4B32C63D1E0}"/>
          </ac:inkMkLst>
        </pc:inkChg>
        <pc:cxnChg chg="add mod">
          <ac:chgData name="Raymer, Michael L." userId="96c2fb1d-e79c-4ca3-9876-783e98fdd04a" providerId="ADAL" clId="{CA821117-E57D-41EF-B8E8-D956A9411EE5}" dt="2024-05-22T13:50:47.554" v="7968" actId="14100"/>
          <ac:cxnSpMkLst>
            <pc:docMk/>
            <pc:sldMk cId="1462069224" sldId="287"/>
            <ac:cxnSpMk id="14" creationId="{7B6CC45D-9A30-4370-3387-E2DE842D78AB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18" creationId="{54CD84A9-EA5B-7719-8C19-B976F602FA12}"/>
          </ac:cxnSpMkLst>
        </pc:cxnChg>
        <pc:cxnChg chg="add mod">
          <ac:chgData name="Raymer, Michael L." userId="96c2fb1d-e79c-4ca3-9876-783e98fdd04a" providerId="ADAL" clId="{CA821117-E57D-41EF-B8E8-D956A9411EE5}" dt="2024-05-22T13:51:35.401" v="7979" actId="1035"/>
          <ac:cxnSpMkLst>
            <pc:docMk/>
            <pc:sldMk cId="1462069224" sldId="287"/>
            <ac:cxnSpMk id="22" creationId="{779A78E6-B373-8D64-3456-2E84CB06AC40}"/>
          </ac:cxnSpMkLst>
        </pc:cxnChg>
        <pc:cxnChg chg="add del mod">
          <ac:chgData name="Raymer, Michael L." userId="96c2fb1d-e79c-4ca3-9876-783e98fdd04a" providerId="ADAL" clId="{CA821117-E57D-41EF-B8E8-D956A9411EE5}" dt="2024-05-22T13:50:20.864" v="7960" actId="478"/>
          <ac:cxnSpMkLst>
            <pc:docMk/>
            <pc:sldMk cId="1462069224" sldId="287"/>
            <ac:cxnSpMk id="31" creationId="{BC4607D9-CEBA-AB59-5747-A5FC6D2B7F85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33" creationId="{FA8650EB-8CB9-22A4-E5CA-EE680E3D7B4F}"/>
          </ac:cxnSpMkLst>
        </pc:cxnChg>
        <pc:cxnChg chg="add del mod">
          <ac:chgData name="Raymer, Michael L." userId="96c2fb1d-e79c-4ca3-9876-783e98fdd04a" providerId="ADAL" clId="{CA821117-E57D-41EF-B8E8-D956A9411EE5}" dt="2024-05-22T13:50:29.128" v="7964" actId="478"/>
          <ac:cxnSpMkLst>
            <pc:docMk/>
            <pc:sldMk cId="1462069224" sldId="287"/>
            <ac:cxnSpMk id="35" creationId="{B2BFA3C3-318A-89E7-D06B-D3B0C1507E7A}"/>
          </ac:cxnSpMkLst>
        </pc:cxnChg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Files and Input/Output</a:t>
            </a:r>
            <a:br>
              <a:rPr lang="en-US" altLang="en-US" sz="4000" dirty="0"/>
            </a:b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C348-FFFD-BA98-4534-F3225381F62C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  <p:pic>
        <p:nvPicPr>
          <p:cNvPr id="9" name="Graphic 8" descr="Magnifying glass outline">
            <a:extLst>
              <a:ext uri="{FF2B5EF4-FFF2-40B4-BE49-F238E27FC236}">
                <a16:creationId xmlns:a16="http://schemas.microsoft.com/office/drawing/2014/main" id="{D08192E0-1CEA-6B30-7BA4-2AFF5069A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10000" y="2312020"/>
            <a:ext cx="914400" cy="914400"/>
          </a:xfrm>
          <a:prstGeom prst="rect">
            <a:avLst/>
          </a:prstGeom>
        </p:spPr>
      </p:pic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431BC7D4-2DE1-A4E7-164A-8C9F05A27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19247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D4A2-4640-0A57-D0A2-B1F095B9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5CEC-6726-38A4-7C7F-6F3996E1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5525"/>
            <a:r>
              <a:rPr lang="en-US" dirty="0"/>
              <a:t>Writers – always write characters (text) to a file</a:t>
            </a:r>
          </a:p>
          <a:p>
            <a:endParaRPr lang="en-US" dirty="0"/>
          </a:p>
          <a:p>
            <a:pPr marL="1085850"/>
            <a:r>
              <a:rPr lang="en-US" dirty="0"/>
              <a:t>Streams – can write any binary data:  numbers, music, images, etc.  It is up to the programmer to ensure that the file is read back in correctly!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8F271-3735-5570-8272-FFDB58A2BF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A4D3A-F5DF-9C51-21B4-C2214A9394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Graphic 6" descr="Scribble outline">
            <a:extLst>
              <a:ext uri="{FF2B5EF4-FFF2-40B4-BE49-F238E27FC236}">
                <a16:creationId xmlns:a16="http://schemas.microsoft.com/office/drawing/2014/main" id="{733AF78C-34F4-BD2F-A4B8-DF783E97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966439"/>
            <a:ext cx="914400" cy="914400"/>
          </a:xfrm>
          <a:prstGeom prst="rect">
            <a:avLst/>
          </a:prstGeom>
        </p:spPr>
      </p:pic>
      <p:pic>
        <p:nvPicPr>
          <p:cNvPr id="11" name="Picture 10" descr="A blue water stream logo&#10;&#10;Description automatically generated with medium confidence">
            <a:extLst>
              <a:ext uri="{FF2B5EF4-FFF2-40B4-BE49-F238E27FC236}">
                <a16:creationId xmlns:a16="http://schemas.microsoft.com/office/drawing/2014/main" id="{3F3FA728-5D95-D608-C082-E5F73204967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54405"/>
            <a:ext cx="129774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8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BD19-DD21-E77B-3B57-D7FBBEF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Streams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1B647-2BB6-B846-8212-D9BA2D7806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sz="1050" b="1"/>
              <a:t>CS 1181 – Computer Science II    Dr. Michael Raymer</a:t>
            </a:r>
            <a:endParaRPr lang="en-US" altLang="en-US" sz="105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C5310-A61F-0629-6809-E42568369E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z="1100" b="1" smtClean="0"/>
              <a:pPr/>
              <a:t>11</a:t>
            </a:fld>
            <a:endParaRPr lang="en-US" altLang="en-US" sz="1100" b="1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F8AD447-2180-FEE1-25AF-728DB3735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69342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fs = new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output = new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output.writeInt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(number);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1CAB60F-7766-3366-3445-C68C14D3E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16"/>
          <a:stretch/>
        </p:blipFill>
        <p:spPr bwMode="auto">
          <a:xfrm>
            <a:off x="2230040" y="2399842"/>
            <a:ext cx="4616376" cy="253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3C64FC3E-38A6-A80E-CBDD-D7434D80F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60777"/>
            <a:ext cx="609600" cy="533400"/>
          </a:xfrm>
          <a:prstGeom prst="ellipse">
            <a:avLst/>
          </a:prstGeom>
          <a:solidFill>
            <a:srgbClr val="E5E5E5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>
              <a:latin typeface="Speak Pro" panose="020B0504020101020102" pitchFamily="34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9F2A0BF-E03C-238A-95B4-E8049B1DD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8" y="4906537"/>
            <a:ext cx="580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Speak Pro" panose="020B0504020101020102" pitchFamily="34" charset="0"/>
              </a:rPr>
              <a:t>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7FAD59-2AC0-B56D-E2FF-B246BDEA35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5489377"/>
            <a:ext cx="914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FC682D-871E-C90B-E0E3-56DD8BF7F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86400"/>
            <a:ext cx="9060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Speak Pro" panose="020B0504020101020102" pitchFamily="34" charset="0"/>
              </a:rPr>
              <a:t>written to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BBA5E49-3A47-AF92-FBCF-9A8EE014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84577"/>
            <a:ext cx="2057400" cy="609600"/>
          </a:xfrm>
          <a:prstGeom prst="rect">
            <a:avLst/>
          </a:prstGeom>
          <a:solidFill>
            <a:srgbClr val="E5E5E5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Speak Pro" panose="020B0504020101020102" pitchFamily="34" charset="0"/>
              </a:rPr>
              <a:t>Breaks into bytes</a:t>
            </a:r>
          </a:p>
        </p:txBody>
      </p:sp>
      <p:cxnSp>
        <p:nvCxnSpPr>
          <p:cNvPr id="13" name="Straight Arrow Connector 13">
            <a:extLst>
              <a:ext uri="{FF2B5EF4-FFF2-40B4-BE49-F238E27FC236}">
                <a16:creationId xmlns:a16="http://schemas.microsoft.com/office/drawing/2014/main" id="{59F4BC07-54AD-C639-D807-200EF9B342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1000" y="5489377"/>
            <a:ext cx="8666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4">
            <a:extLst>
              <a:ext uri="{FF2B5EF4-FFF2-40B4-BE49-F238E27FC236}">
                <a16:creationId xmlns:a16="http://schemas.microsoft.com/office/drawing/2014/main" id="{DD6E333E-9436-627A-DD27-307A6CB78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483" y="5486400"/>
            <a:ext cx="942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Speak Pro" panose="020B0504020101020102" pitchFamily="34" charset="0"/>
              </a:rPr>
              <a:t>chained to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F5847E7F-15F1-9B5F-17FA-931C7854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184577"/>
            <a:ext cx="1588616" cy="609600"/>
          </a:xfrm>
          <a:prstGeom prst="rect">
            <a:avLst/>
          </a:prstGeom>
          <a:solidFill>
            <a:srgbClr val="E5E5E5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Speak Pro" panose="020B0504020101020102" pitchFamily="34" charset="0"/>
              </a:rPr>
              <a:t>Writes bytes to file</a:t>
            </a:r>
          </a:p>
        </p:txBody>
      </p:sp>
      <p:cxnSp>
        <p:nvCxnSpPr>
          <p:cNvPr id="17" name="Straight Arrow Connector 18">
            <a:extLst>
              <a:ext uri="{FF2B5EF4-FFF2-40B4-BE49-F238E27FC236}">
                <a16:creationId xmlns:a16="http://schemas.microsoft.com/office/drawing/2014/main" id="{39EF34A3-D749-2621-511C-FFCEFC113E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1800" y="5489377"/>
            <a:ext cx="9906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EBD0B11D-6A5F-0AAB-5A98-8470D2AA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458" y="5486400"/>
            <a:ext cx="942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Speak Pro" panose="020B0504020101020102" pitchFamily="34" charset="0"/>
              </a:rPr>
              <a:t>chained to</a:t>
            </a:r>
          </a:p>
        </p:txBody>
      </p:sp>
      <p:sp>
        <p:nvSpPr>
          <p:cNvPr id="19" name="Flowchart: Data 20">
            <a:extLst>
              <a:ext uri="{FF2B5EF4-FFF2-40B4-BE49-F238E27FC236}">
                <a16:creationId xmlns:a16="http://schemas.microsoft.com/office/drawing/2014/main" id="{EEFB6C70-7C71-00BF-07FB-C4DE0195A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032177"/>
            <a:ext cx="685800" cy="838200"/>
          </a:xfrm>
          <a:prstGeom prst="flowChartInputOutput">
            <a:avLst/>
          </a:prstGeom>
          <a:solidFill>
            <a:srgbClr val="E5E5E5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Speak Pro" panose="020B0504020101020102" pitchFamily="34" charset="0"/>
              </a:rPr>
              <a:t>101101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36B636D2-CFEA-BE27-F858-0C52A64E7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748" y="4724400"/>
            <a:ext cx="4347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Speak Pro" panose="020B0504020101020102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5244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78A3-F6CE-A237-1290-61415702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7353E-B30D-947C-5729-39B9DFCFE1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2AE85-C988-91C2-65FF-4F3F17DD52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E0E15-84E0-9A8B-DBD1-2E95B4D3DB85}"/>
              </a:ext>
            </a:extLst>
          </p:cNvPr>
          <p:cNvSpPr txBox="1"/>
          <p:nvPr/>
        </p:nvSpPr>
        <p:spPr>
          <a:xfrm>
            <a:off x="533400" y="1066800"/>
            <a:ext cx="32766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7.25f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myDouble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8.333333333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myBoolean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writeFloat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writeDouble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myDouble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writeChars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writeBoolean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myBoolean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E84816-C8DB-E380-2E7F-4537550CAF2D}"/>
              </a:ext>
            </a:extLst>
          </p:cNvPr>
          <p:cNvSpPr txBox="1"/>
          <p:nvPr/>
        </p:nvSpPr>
        <p:spPr>
          <a:xfrm>
            <a:off x="1295400" y="4572863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40 E8 00 00 40 20 AA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AA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AA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A7 CD A9 00 00 00 09 00 66 00 6F 00 6F 01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E61936C-E995-429E-3D67-215517E9CD21}"/>
              </a:ext>
            </a:extLst>
          </p:cNvPr>
          <p:cNvSpPr/>
          <p:nvPr/>
        </p:nvSpPr>
        <p:spPr>
          <a:xfrm rot="5400000">
            <a:off x="2028215" y="3759267"/>
            <a:ext cx="236789" cy="1564888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AC259-7DB4-DA55-38E5-775B0AFE0A88}"/>
              </a:ext>
            </a:extLst>
          </p:cNvPr>
          <p:cNvSpPr txBox="1"/>
          <p:nvPr/>
        </p:nvSpPr>
        <p:spPr>
          <a:xfrm>
            <a:off x="838200" y="4061418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7.25f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→ 32-bit float</a:t>
            </a:r>
            <a:endParaRPr lang="en-US" sz="18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3E595E9-F470-3492-81AB-F314AB3E1CE2}"/>
              </a:ext>
            </a:extLst>
          </p:cNvPr>
          <p:cNvSpPr/>
          <p:nvPr/>
        </p:nvSpPr>
        <p:spPr>
          <a:xfrm rot="5400000">
            <a:off x="4534823" y="2916051"/>
            <a:ext cx="236789" cy="3251323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07388-06F5-7B3F-5D72-B1057645C154}"/>
              </a:ext>
            </a:extLst>
          </p:cNvPr>
          <p:cNvSpPr txBox="1"/>
          <p:nvPr/>
        </p:nvSpPr>
        <p:spPr>
          <a:xfrm>
            <a:off x="3810000" y="4061418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8.33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→ 64-bit double</a:t>
            </a:r>
            <a:endParaRPr lang="en-US" sz="1800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993475B-515F-C36E-5441-B8863FD7BD66}"/>
              </a:ext>
            </a:extLst>
          </p:cNvPr>
          <p:cNvSpPr/>
          <p:nvPr/>
        </p:nvSpPr>
        <p:spPr>
          <a:xfrm rot="5400000">
            <a:off x="7065779" y="3759268"/>
            <a:ext cx="236789" cy="1564888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B55CF-CAB4-9EE7-F33E-9B9A56F781C1}"/>
              </a:ext>
            </a:extLst>
          </p:cNvPr>
          <p:cNvSpPr txBox="1"/>
          <p:nvPr/>
        </p:nvSpPr>
        <p:spPr>
          <a:xfrm>
            <a:off x="6781800" y="4061419"/>
            <a:ext cx="197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→ 32-bit int</a:t>
            </a:r>
            <a:endParaRPr lang="en-US" sz="1800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D3829EA-1C55-2D7D-AA07-6EA970830B08}"/>
              </a:ext>
            </a:extLst>
          </p:cNvPr>
          <p:cNvSpPr/>
          <p:nvPr/>
        </p:nvSpPr>
        <p:spPr>
          <a:xfrm rot="16200000" flipV="1">
            <a:off x="1616518" y="4941152"/>
            <a:ext cx="236789" cy="741495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5D1D3DF-67ED-F282-D763-74F474D8E921}"/>
              </a:ext>
            </a:extLst>
          </p:cNvPr>
          <p:cNvSpPr/>
          <p:nvPr/>
        </p:nvSpPr>
        <p:spPr>
          <a:xfrm rot="16200000" flipV="1">
            <a:off x="2452612" y="4941152"/>
            <a:ext cx="236789" cy="741495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0D5BD33-AE5B-4981-4757-64F86C5E4BCF}"/>
              </a:ext>
            </a:extLst>
          </p:cNvPr>
          <p:cNvSpPr/>
          <p:nvPr/>
        </p:nvSpPr>
        <p:spPr>
          <a:xfrm rot="16200000" flipV="1">
            <a:off x="3288707" y="4941152"/>
            <a:ext cx="236789" cy="741495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F9AF7-1F9C-A283-E75C-5E21D9874610}"/>
              </a:ext>
            </a:extLst>
          </p:cNvPr>
          <p:cNvSpPr txBox="1"/>
          <p:nvPr/>
        </p:nvSpPr>
        <p:spPr>
          <a:xfrm>
            <a:off x="1430112" y="5437083"/>
            <a:ext cx="6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‘f’</a:t>
            </a:r>
            <a:endParaRPr lang="en-US" sz="1800" dirty="0">
              <a:solidFill>
                <a:srgbClr val="A3151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F2C85-434B-1AD6-6A8A-99B22A7CF089}"/>
              </a:ext>
            </a:extLst>
          </p:cNvPr>
          <p:cNvSpPr txBox="1"/>
          <p:nvPr/>
        </p:nvSpPr>
        <p:spPr>
          <a:xfrm>
            <a:off x="2266207" y="5437083"/>
            <a:ext cx="6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‘o’</a:t>
            </a:r>
            <a:endParaRPr lang="en-US" sz="1800" dirty="0">
              <a:solidFill>
                <a:srgbClr val="A3151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701AAB-2343-A4F9-9DA1-73A12E3A9936}"/>
              </a:ext>
            </a:extLst>
          </p:cNvPr>
          <p:cNvSpPr txBox="1"/>
          <p:nvPr/>
        </p:nvSpPr>
        <p:spPr>
          <a:xfrm>
            <a:off x="3102301" y="5437083"/>
            <a:ext cx="6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‘o’</a:t>
            </a:r>
            <a:endParaRPr lang="en-US" sz="1800" dirty="0">
              <a:solidFill>
                <a:srgbClr val="A31515"/>
              </a:solidFill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A1547F3-69F3-94A3-E126-721447C97DB6}"/>
              </a:ext>
            </a:extLst>
          </p:cNvPr>
          <p:cNvSpPr/>
          <p:nvPr/>
        </p:nvSpPr>
        <p:spPr>
          <a:xfrm rot="16200000" flipV="1">
            <a:off x="3919679" y="5146273"/>
            <a:ext cx="236789" cy="331252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49D331-D001-26F3-2AE9-D694FE762A75}"/>
              </a:ext>
            </a:extLst>
          </p:cNvPr>
          <p:cNvSpPr txBox="1"/>
          <p:nvPr/>
        </p:nvSpPr>
        <p:spPr>
          <a:xfrm>
            <a:off x="3711901" y="5429700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→ 8-bit 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507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D7D6-E086-FCAF-BAC5-A356993B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3E6E-ABFE-914D-117C-596EF416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What do we need to save to load/store an object?</a:t>
            </a:r>
          </a:p>
          <a:p>
            <a:endParaRPr lang="en-US" dirty="0"/>
          </a:p>
          <a:p>
            <a:r>
              <a:rPr lang="en-US" dirty="0"/>
              <a:t>What if the object contains a reference to another object?</a:t>
            </a:r>
          </a:p>
          <a:p>
            <a:endParaRPr lang="en-US" dirty="0"/>
          </a:p>
          <a:p>
            <a:r>
              <a:rPr lang="en-US" dirty="0"/>
              <a:t>We need to flatten the object(s) to a collection of primitive values.  This is called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serializing</a:t>
            </a:r>
            <a:r>
              <a:rPr lang="en-US" dirty="0"/>
              <a:t> the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4FB10-CFF6-859B-1131-9439C6C87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ED1FE-CEC0-355A-6D47-1A83AE0A4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0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D7D6-E086-FCAF-BAC5-A356993B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Entire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3E6E-ABFE-914D-117C-596EF416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Java makes saving (and loading) entire objects easy with class </a:t>
            </a:r>
            <a:r>
              <a:rPr lang="en-US" dirty="0" err="1"/>
              <a:t>ObjectOutputStream</a:t>
            </a:r>
            <a:r>
              <a:rPr lang="en-US" dirty="0"/>
              <a:t> (and </a:t>
            </a:r>
            <a:r>
              <a:rPr lang="en-US" dirty="0" err="1"/>
              <a:t>ObjectInputStream</a:t>
            </a:r>
            <a:r>
              <a:rPr lang="en-US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4FB10-CFF6-859B-1131-9439C6C87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ED1FE-CEC0-355A-6D47-1A83AE0A4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1C700-2434-EEF2-46C0-B17B62E868E8}"/>
              </a:ext>
            </a:extLst>
          </p:cNvPr>
          <p:cNvSpPr txBox="1"/>
          <p:nvPr/>
        </p:nvSpPr>
        <p:spPr>
          <a:xfrm>
            <a:off x="838200" y="2758470"/>
            <a:ext cx="7391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serialVersionUID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gpa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FileOutputStream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FileOutputStream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dataFile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ObjectOutputStream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ObjectOutputStream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writeObject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2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D7D6-E086-FCAF-BAC5-A356993B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3E6E-ABFE-914D-117C-596EF416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362200"/>
            <a:ext cx="8382000" cy="3733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Serializable</a:t>
            </a:r>
            <a:r>
              <a:rPr lang="en-US" dirty="0"/>
              <a:t> is a marker interface only.  It has no methods!  It simply lets Java know that this class is ok to serialize.</a:t>
            </a:r>
          </a:p>
          <a:p>
            <a:r>
              <a:rPr lang="en-US" dirty="0"/>
              <a:t>Java will not load an object saved with a different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serialVersionUID</a:t>
            </a:r>
            <a:r>
              <a:rPr lang="en-US" dirty="0"/>
              <a:t>.  This prevents errors if we change the class and then try to load the old version.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4FB10-CFF6-859B-1131-9439C6C87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ED1FE-CEC0-355A-6D47-1A83AE0A4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1C700-2434-EEF2-46C0-B17B62E868E8}"/>
              </a:ext>
            </a:extLst>
          </p:cNvPr>
          <p:cNvSpPr txBox="1"/>
          <p:nvPr/>
        </p:nvSpPr>
        <p:spPr>
          <a:xfrm>
            <a:off x="381000" y="1158240"/>
            <a:ext cx="838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Serializable</a:t>
            </a:r>
            <a:r>
              <a:rPr lang="en-US" sz="1800" b="1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70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serialVersionUID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1L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endParaRPr lang="en-US" sz="18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B3B3B"/>
                </a:solidFill>
                <a:latin typeface="Consolas" panose="020B0609020204030204" pitchFamily="49" charset="0"/>
              </a:rPr>
              <a:t>	…</a:t>
            </a:r>
          </a:p>
          <a:p>
            <a:endParaRPr lang="en-US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8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DBEF921-7BA4-00CC-6B4F-104E5EE79D57}"/>
              </a:ext>
            </a:extLst>
          </p:cNvPr>
          <p:cNvCxnSpPr>
            <a:cxnSpLocks/>
            <a:stCxn id="15" idx="3"/>
            <a:endCxn id="11" idx="0"/>
          </p:cNvCxnSpPr>
          <p:nvPr/>
        </p:nvCxnSpPr>
        <p:spPr>
          <a:xfrm>
            <a:off x="3657600" y="1567427"/>
            <a:ext cx="624840" cy="300457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F9D7D6-E086-FCAF-BAC5-A356993B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4FB10-CFF6-859B-1131-9439C6C87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ED1FE-CEC0-355A-6D47-1A83AE0A4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1C700-2434-EEF2-46C0-B17B62E868E8}"/>
              </a:ext>
            </a:extLst>
          </p:cNvPr>
          <p:cNvSpPr txBox="1"/>
          <p:nvPr/>
        </p:nvSpPr>
        <p:spPr>
          <a:xfrm>
            <a:off x="838200" y="1143000"/>
            <a:ext cx="7391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setGpa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3.8f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		…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writeObject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0BAAC4-961D-EC58-2CDC-7416A619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2863995"/>
            <a:ext cx="8345065" cy="3324689"/>
          </a:xfrm>
          <a:prstGeom prst="rect">
            <a:avLst/>
          </a:prstGeom>
        </p:spPr>
      </p:pic>
      <p:pic>
        <p:nvPicPr>
          <p:cNvPr id="11" name="Picture 10" descr="A red oval object with black background&#10;&#10;Description automatically generated">
            <a:extLst>
              <a:ext uri="{FF2B5EF4-FFF2-40B4-BE49-F238E27FC236}">
                <a16:creationId xmlns:a16="http://schemas.microsoft.com/office/drawing/2014/main" id="{232DD229-FDBC-C5D8-E53A-A28CC214B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4572000"/>
            <a:ext cx="1066800" cy="4748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47B4C4-CA75-36F7-7954-EE17333179B0}"/>
              </a:ext>
            </a:extLst>
          </p:cNvPr>
          <p:cNvSpPr/>
          <p:nvPr/>
        </p:nvSpPr>
        <p:spPr>
          <a:xfrm>
            <a:off x="3581400" y="1534536"/>
            <a:ext cx="76200" cy="6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08D5051-B5D1-3131-FD96-81329FA7F255}"/>
              </a:ext>
            </a:extLst>
          </p:cNvPr>
          <p:cNvSpPr/>
          <p:nvPr/>
        </p:nvSpPr>
        <p:spPr>
          <a:xfrm>
            <a:off x="5334000" y="4664623"/>
            <a:ext cx="457200" cy="304800"/>
          </a:xfrm>
          <a:prstGeom prst="arc">
            <a:avLst>
              <a:gd name="adj1" fmla="val 4519416"/>
              <a:gd name="adj2" fmla="val 16594917"/>
            </a:avLst>
          </a:prstGeom>
          <a:ln w="28575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867F750-9BC7-2161-03EF-A9F41924CA91}"/>
              </a:ext>
            </a:extLst>
          </p:cNvPr>
          <p:cNvSpPr/>
          <p:nvPr/>
        </p:nvSpPr>
        <p:spPr>
          <a:xfrm flipH="1">
            <a:off x="1219200" y="4932507"/>
            <a:ext cx="457200" cy="304800"/>
          </a:xfrm>
          <a:prstGeom prst="arc">
            <a:avLst>
              <a:gd name="adj1" fmla="val 4519416"/>
              <a:gd name="adj2" fmla="val 16594917"/>
            </a:avLst>
          </a:prstGeom>
          <a:ln w="28575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F33143F-3277-8A8F-DBB1-1547D72F43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9175" y="2726281"/>
            <a:ext cx="3152448" cy="67055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80DB61-7B94-8AC3-87F2-D6094EAE967A}"/>
              </a:ext>
            </a:extLst>
          </p:cNvPr>
          <p:cNvSpPr/>
          <p:nvPr/>
        </p:nvSpPr>
        <p:spPr>
          <a:xfrm>
            <a:off x="4732020" y="1419556"/>
            <a:ext cx="76200" cy="6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59A999-EC7C-0804-1182-FDB735C1F8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2772" y="1879019"/>
            <a:ext cx="3512950" cy="259402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5C2E0C6-E495-BADD-12DE-9D6A4EE911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01205" y="3104439"/>
            <a:ext cx="3512951" cy="20896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6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26A8-235F-3187-1BF9-0B023E11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5FB4-01C4-5887-8F75-BC83FD91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295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transient</a:t>
            </a:r>
            <a:r>
              <a:rPr lang="en-US" dirty="0"/>
              <a:t> keyword tells java not to save a field when an object is serialized.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4081-B79C-3A81-A88F-08D8157E2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7206-B634-DCEB-67E8-47F2BAFB4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2FB8C-B30C-4B3B-2BEA-1BDC0E51920C}"/>
              </a:ext>
            </a:extLst>
          </p:cNvPr>
          <p:cNvSpPr txBox="1"/>
          <p:nvPr/>
        </p:nvSpPr>
        <p:spPr>
          <a:xfrm>
            <a:off x="762000" y="2514600"/>
            <a:ext cx="762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ChatUser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Serializable 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serialVersionUID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1L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transient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"online"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...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7C4179-17C5-D218-0B5A-9724DA0A1A63}"/>
              </a:ext>
            </a:extLst>
          </p:cNvPr>
          <p:cNvSpPr txBox="1">
            <a:spLocks/>
          </p:cNvSpPr>
          <p:nvPr/>
        </p:nvSpPr>
        <p:spPr bwMode="auto">
          <a:xfrm>
            <a:off x="381000" y="5105400"/>
            <a:ext cx="838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need to save status, because it is always set to “online” on startup.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FBD1DB-DE2F-0ED7-CE73-54133C7F77B9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4419600"/>
            <a:ext cx="609600" cy="7620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6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A402-6698-BA64-015E-D3F62AFC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really in a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FF5A-4362-68BC-7646-241CFBFB7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3FE88-7886-49B7-CE29-5CF8C675C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7DD9EB-C9BD-07A2-DA90-9691E5ADF025}"/>
              </a:ext>
            </a:extLst>
          </p:cNvPr>
          <p:cNvGrpSpPr/>
          <p:nvPr/>
        </p:nvGrpSpPr>
        <p:grpSpPr>
          <a:xfrm>
            <a:off x="457200" y="1054937"/>
            <a:ext cx="2286000" cy="2971800"/>
            <a:chOff x="685800" y="1524000"/>
            <a:chExt cx="2286000" cy="2971800"/>
          </a:xfrm>
        </p:grpSpPr>
        <p:pic>
          <p:nvPicPr>
            <p:cNvPr id="7" name="Graphic 6" descr="Paper outline">
              <a:extLst>
                <a:ext uri="{FF2B5EF4-FFF2-40B4-BE49-F238E27FC236}">
                  <a16:creationId xmlns:a16="http://schemas.microsoft.com/office/drawing/2014/main" id="{03AA968C-B534-EB4D-5A87-1CF426431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7583" t="7691" r="16483" b="6594"/>
            <a:stretch/>
          </p:blipFill>
          <p:spPr>
            <a:xfrm>
              <a:off x="685800" y="1524000"/>
              <a:ext cx="2286000" cy="2971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EBEDA9-2776-21BE-B2ED-0CF77C9F9B68}"/>
                </a:ext>
              </a:extLst>
            </p:cNvPr>
            <p:cNvSpPr txBox="1"/>
            <p:nvPr/>
          </p:nvSpPr>
          <p:spPr>
            <a:xfrm>
              <a:off x="914400" y="1752600"/>
              <a:ext cx="1905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text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file.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 contains several lines of text.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last line. 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1593621-4E6A-3386-BE2A-65775417F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84" y="4114800"/>
            <a:ext cx="6974716" cy="1968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A0CDF7-9159-9829-7C1C-38DA621B1378}"/>
              </a:ext>
            </a:extLst>
          </p:cNvPr>
          <p:cNvSpPr txBox="1"/>
          <p:nvPr/>
        </p:nvSpPr>
        <p:spPr>
          <a:xfrm>
            <a:off x="3048000" y="15240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This·is·a·text·file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.↵↵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It·contains·several·lines·of·text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.↵↵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This·is·the·last·line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Graphic 13" descr="Optical disc outline">
            <a:extLst>
              <a:ext uri="{FF2B5EF4-FFF2-40B4-BE49-F238E27FC236}">
                <a16:creationId xmlns:a16="http://schemas.microsoft.com/office/drawing/2014/main" id="{3C4FBB47-1966-C6DB-C83E-BC54390F9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9700" y="2247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4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0217-8203-0D82-9E0F-2C74FA53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A701-28A7-4F38-7467-66F51EE5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lot of classes to help us more easily go back and forth between a bunch of bits in a file and something useful.  You know many of them already.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58464-C672-1D14-4D3E-26454427CF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B6B37-88B6-7B91-A948-D6CC94F98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38124C-B553-8672-56AF-E05ADB0CF7C3}"/>
              </a:ext>
            </a:extLst>
          </p:cNvPr>
          <p:cNvGrpSpPr/>
          <p:nvPr/>
        </p:nvGrpSpPr>
        <p:grpSpPr>
          <a:xfrm>
            <a:off x="1638300" y="3386305"/>
            <a:ext cx="1676400" cy="2374063"/>
            <a:chOff x="685800" y="1524000"/>
            <a:chExt cx="2286000" cy="2971800"/>
          </a:xfrm>
        </p:grpSpPr>
        <p:pic>
          <p:nvPicPr>
            <p:cNvPr id="7" name="Graphic 6" descr="Paper outline">
              <a:extLst>
                <a:ext uri="{FF2B5EF4-FFF2-40B4-BE49-F238E27FC236}">
                  <a16:creationId xmlns:a16="http://schemas.microsoft.com/office/drawing/2014/main" id="{9AC76521-2C97-CA17-8E78-1578DFB82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7583" t="7691" r="16483" b="6594"/>
            <a:stretch/>
          </p:blipFill>
          <p:spPr>
            <a:xfrm>
              <a:off x="685800" y="1524000"/>
              <a:ext cx="2286000" cy="2971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562287-E591-7D25-B00A-4CCA2549D783}"/>
                </a:ext>
              </a:extLst>
            </p:cNvPr>
            <p:cNvSpPr txBox="1"/>
            <p:nvPr/>
          </p:nvSpPr>
          <p:spPr>
            <a:xfrm>
              <a:off x="914400" y="1752600"/>
              <a:ext cx="1905000" cy="2658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0001011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1101010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1010100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10100100100001001010101010001000100100010101001111001010101110100101010101010101010000101010010000000011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C16C6B-9500-E9CD-C6D0-617C596425D9}"/>
              </a:ext>
            </a:extLst>
          </p:cNvPr>
          <p:cNvSpPr/>
          <p:nvPr/>
        </p:nvSpPr>
        <p:spPr>
          <a:xfrm>
            <a:off x="5257800" y="3276600"/>
            <a:ext cx="25908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FileReader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ECBBDF-F99A-7739-539A-F1E6945172FF}"/>
              </a:ext>
            </a:extLst>
          </p:cNvPr>
          <p:cNvSpPr/>
          <p:nvPr/>
        </p:nvSpPr>
        <p:spPr>
          <a:xfrm>
            <a:off x="5257800" y="3810000"/>
            <a:ext cx="25908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PrintReader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2909EC-B42D-6225-2726-FFECBA63BDE1}"/>
              </a:ext>
            </a:extLst>
          </p:cNvPr>
          <p:cNvSpPr/>
          <p:nvPr/>
        </p:nvSpPr>
        <p:spPr>
          <a:xfrm>
            <a:off x="5257800" y="4343400"/>
            <a:ext cx="25908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Scanner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6FFBA8-C7C0-CDFC-5527-2827D2DCD1FC}"/>
              </a:ext>
            </a:extLst>
          </p:cNvPr>
          <p:cNvSpPr/>
          <p:nvPr/>
        </p:nvSpPr>
        <p:spPr>
          <a:xfrm>
            <a:off x="5257800" y="4858978"/>
            <a:ext cx="25908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FileWriter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7D8023-18A8-513C-46A8-D1C00DC02F5C}"/>
              </a:ext>
            </a:extLst>
          </p:cNvPr>
          <p:cNvSpPr/>
          <p:nvPr/>
        </p:nvSpPr>
        <p:spPr>
          <a:xfrm>
            <a:off x="5257800" y="5392378"/>
            <a:ext cx="25908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PrintWriter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0897F6-B211-B8C8-02F2-259D65266B28}"/>
              </a:ext>
            </a:extLst>
          </p:cNvPr>
          <p:cNvCxnSpPr>
            <a:endCxn id="9" idx="1"/>
          </p:cNvCxnSpPr>
          <p:nvPr/>
        </p:nvCxnSpPr>
        <p:spPr>
          <a:xfrm>
            <a:off x="3314700" y="3462505"/>
            <a:ext cx="1943100" cy="45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13F3ED-A449-A33E-92AB-A7259590FCF1}"/>
              </a:ext>
            </a:extLst>
          </p:cNvPr>
          <p:cNvCxnSpPr/>
          <p:nvPr/>
        </p:nvCxnSpPr>
        <p:spPr>
          <a:xfrm>
            <a:off x="3314700" y="3998202"/>
            <a:ext cx="1943100" cy="45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23E31-1C5C-E3D4-3ABA-B454C52B4ACD}"/>
              </a:ext>
            </a:extLst>
          </p:cNvPr>
          <p:cNvCxnSpPr/>
          <p:nvPr/>
        </p:nvCxnSpPr>
        <p:spPr>
          <a:xfrm>
            <a:off x="3314700" y="4531602"/>
            <a:ext cx="1943100" cy="45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5B212D-0401-6CB8-56BD-F83AE2E0B3C6}"/>
              </a:ext>
            </a:extLst>
          </p:cNvPr>
          <p:cNvCxnSpPr>
            <a:cxnSpLocks/>
          </p:cNvCxnSpPr>
          <p:nvPr/>
        </p:nvCxnSpPr>
        <p:spPr>
          <a:xfrm flipH="1">
            <a:off x="3314700" y="5044883"/>
            <a:ext cx="1943100" cy="45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3C7E3-8CFE-A2F1-68F1-22E56EC2FDC4}"/>
              </a:ext>
            </a:extLst>
          </p:cNvPr>
          <p:cNvCxnSpPr>
            <a:cxnSpLocks/>
          </p:cNvCxnSpPr>
          <p:nvPr/>
        </p:nvCxnSpPr>
        <p:spPr>
          <a:xfrm flipH="1">
            <a:off x="3314700" y="5580580"/>
            <a:ext cx="1943100" cy="45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14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7ACD-4FEC-810D-073E-FC75ED30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9D08-FD70-6EAE-5D4D-252E4FD9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295400"/>
          </a:xfrm>
        </p:spPr>
        <p:txBody>
          <a:bodyPr/>
          <a:lstStyle/>
          <a:p>
            <a:r>
              <a:rPr lang="en-US" dirty="0"/>
              <a:t>Writes characters (UTF-8, UTF-16, etc.) to a file using print() and </a:t>
            </a:r>
            <a:r>
              <a:rPr lang="en-US" dirty="0" err="1"/>
              <a:t>println</a:t>
            </a:r>
            <a:r>
              <a:rPr lang="en-US" dirty="0"/>
              <a:t>().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78EDC-EE6D-8218-08BB-7219F2733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B63CA-1D65-F12F-A68A-0C88503D9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134CB73-C900-6501-F767-F76DED354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438400"/>
            <a:ext cx="66294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PrintWriter</a:t>
            </a:r>
            <a:r>
              <a:rPr lang="en-US" altLang="en-US" sz="1800" dirty="0">
                <a:latin typeface="Courier New" panose="02070309020205020404" pitchFamily="49" charset="0"/>
              </a:rPr>
              <a:t> out = new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PrintWriter</a:t>
            </a:r>
            <a:r>
              <a:rPr lang="en-US" altLang="en-US" sz="1800" dirty="0">
                <a:latin typeface="Courier New" panose="02070309020205020404" pitchFamily="49" charset="0"/>
              </a:rPr>
              <a:t>("Names.txt");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out.println</a:t>
            </a:r>
            <a:r>
              <a:rPr lang="en-US" altLang="en-US" sz="1800" dirty="0">
                <a:latin typeface="Courier New" panose="02070309020205020404" pitchFamily="49" charset="0"/>
              </a:rPr>
              <a:t>("Chris");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out.println</a:t>
            </a:r>
            <a:r>
              <a:rPr lang="en-US" altLang="en-US" sz="1800" dirty="0">
                <a:latin typeface="Courier New" panose="02070309020205020404" pitchFamily="49" charset="0"/>
              </a:rPr>
              <a:t>("Kathryn");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out.println</a:t>
            </a:r>
            <a:r>
              <a:rPr lang="en-US" altLang="en-US" sz="1800" dirty="0">
                <a:latin typeface="Courier New" panose="02070309020205020404" pitchFamily="49" charset="0"/>
              </a:rPr>
              <a:t>("Jean");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out.close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  <a:r>
              <a:rPr lang="en-US" altLang="en-US" sz="1800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EB1092-91DA-D735-56B8-7728BB9EA7B7}"/>
              </a:ext>
            </a:extLst>
          </p:cNvPr>
          <p:cNvSpPr txBox="1">
            <a:spLocks/>
          </p:cNvSpPr>
          <p:nvPr/>
        </p:nvSpPr>
        <p:spPr bwMode="auto">
          <a:xfrm>
            <a:off x="381000" y="4876800"/>
            <a:ext cx="8382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do we have to do this?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625A11-6F6A-A945-CAFE-D849EC972354}"/>
              </a:ext>
            </a:extLst>
          </p:cNvPr>
          <p:cNvCxnSpPr/>
          <p:nvPr/>
        </p:nvCxnSpPr>
        <p:spPr>
          <a:xfrm flipH="1" flipV="1">
            <a:off x="2286000" y="3903663"/>
            <a:ext cx="533400" cy="896937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1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5FD4-D07C-DBC0-4491-AB2ADD70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 is </a:t>
            </a:r>
            <a:r>
              <a:rPr lang="en-US" b="1" dirty="0"/>
              <a:t>slow!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8FB6B-41AC-D25D-1255-75D2AF1C3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F16C1-3784-F602-702A-57318D5EF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666E0-7D90-867E-924F-A606914E3FB6}"/>
              </a:ext>
            </a:extLst>
          </p:cNvPr>
          <p:cNvGrpSpPr/>
          <p:nvPr/>
        </p:nvGrpSpPr>
        <p:grpSpPr>
          <a:xfrm>
            <a:off x="838200" y="1295400"/>
            <a:ext cx="1676400" cy="2374063"/>
            <a:chOff x="685800" y="1524000"/>
            <a:chExt cx="2286000" cy="2971800"/>
          </a:xfrm>
        </p:grpSpPr>
        <p:pic>
          <p:nvPicPr>
            <p:cNvPr id="8" name="Graphic 7" descr="Paper outline">
              <a:extLst>
                <a:ext uri="{FF2B5EF4-FFF2-40B4-BE49-F238E27FC236}">
                  <a16:creationId xmlns:a16="http://schemas.microsoft.com/office/drawing/2014/main" id="{578002B7-30FF-31F4-A4B1-789755B95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7583" t="7691" r="16483" b="6594"/>
            <a:stretch/>
          </p:blipFill>
          <p:spPr>
            <a:xfrm>
              <a:off x="685800" y="1524000"/>
              <a:ext cx="2286000" cy="2971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01286-91F9-9435-F5B6-27AE6B37E72A}"/>
                </a:ext>
              </a:extLst>
            </p:cNvPr>
            <p:cNvSpPr txBox="1"/>
            <p:nvPr/>
          </p:nvSpPr>
          <p:spPr>
            <a:xfrm>
              <a:off x="914400" y="1752600"/>
              <a:ext cx="1905000" cy="2658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0001011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1101010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1010100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10100100100001001010101010001000100100010101001111001010101110100101010101010101010000101010010000000011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B40AF-60B3-F073-CF46-4E514E423471}"/>
              </a:ext>
            </a:extLst>
          </p:cNvPr>
          <p:cNvCxnSpPr/>
          <p:nvPr/>
        </p:nvCxnSpPr>
        <p:spPr>
          <a:xfrm>
            <a:off x="4114800" y="2330032"/>
            <a:ext cx="19812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E85E9A-38D8-DE49-021F-4C94B21DCC36}"/>
              </a:ext>
            </a:extLst>
          </p:cNvPr>
          <p:cNvCxnSpPr>
            <a:cxnSpLocks/>
          </p:cNvCxnSpPr>
          <p:nvPr/>
        </p:nvCxnSpPr>
        <p:spPr>
          <a:xfrm>
            <a:off x="4114800" y="2330032"/>
            <a:ext cx="0" cy="17161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8631E-09FE-C36E-68DF-4267C5EEC228}"/>
              </a:ext>
            </a:extLst>
          </p:cNvPr>
          <p:cNvSpPr/>
          <p:nvPr/>
        </p:nvSpPr>
        <p:spPr>
          <a:xfrm>
            <a:off x="838200" y="4046152"/>
            <a:ext cx="7467600" cy="51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01001010100010010100100101011101001001010101010010101001010101010101111000010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DD17C2-4F16-4E9A-2C22-99527747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6219025"/>
            <a:ext cx="1676400" cy="2111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3031AB-8E72-8D60-C16E-7AF1A8A1E69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704340" y="3601678"/>
            <a:ext cx="0" cy="4444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FBFBD17-9D84-5D08-E464-9A8AE29C3026}"/>
              </a:ext>
            </a:extLst>
          </p:cNvPr>
          <p:cNvSpPr txBox="1">
            <a:spLocks/>
          </p:cNvSpPr>
          <p:nvPr/>
        </p:nvSpPr>
        <p:spPr bwMode="auto">
          <a:xfrm>
            <a:off x="381000" y="4832414"/>
            <a:ext cx="8382000" cy="96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</a:t>
            </a:r>
            <a:r>
              <a:rPr lang="en-US" dirty="0"/>
              <a:t> is just an array where we store things.  This lets us do fewer disk/</a:t>
            </a:r>
            <a:r>
              <a:rPr lang="en-US" dirty="0" err="1"/>
              <a:t>ssd</a:t>
            </a:r>
            <a:r>
              <a:rPr lang="en-US" dirty="0"/>
              <a:t> writes.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E021628B-D70E-8EB8-5209-9A81FE256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3"/>
          <a:stretch/>
        </p:blipFill>
        <p:spPr bwMode="auto">
          <a:xfrm>
            <a:off x="6042103" y="1185101"/>
            <a:ext cx="2362200" cy="289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54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5FD4-D07C-DBC0-4491-AB2ADD70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files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8FB6B-41AC-D25D-1255-75D2AF1C3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F16C1-3784-F602-702A-57318D5EF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666E0-7D90-867E-924F-A606914E3FB6}"/>
              </a:ext>
            </a:extLst>
          </p:cNvPr>
          <p:cNvGrpSpPr/>
          <p:nvPr/>
        </p:nvGrpSpPr>
        <p:grpSpPr>
          <a:xfrm>
            <a:off x="838200" y="1295400"/>
            <a:ext cx="1676400" cy="2374063"/>
            <a:chOff x="685800" y="1524000"/>
            <a:chExt cx="2286000" cy="2971800"/>
          </a:xfrm>
        </p:grpSpPr>
        <p:pic>
          <p:nvPicPr>
            <p:cNvPr id="8" name="Graphic 7" descr="Paper outline">
              <a:extLst>
                <a:ext uri="{FF2B5EF4-FFF2-40B4-BE49-F238E27FC236}">
                  <a16:creationId xmlns:a16="http://schemas.microsoft.com/office/drawing/2014/main" id="{578002B7-30FF-31F4-A4B1-789755B95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7583" t="7691" r="16483" b="6594"/>
            <a:stretch/>
          </p:blipFill>
          <p:spPr>
            <a:xfrm>
              <a:off x="685800" y="1524000"/>
              <a:ext cx="2286000" cy="2971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01286-91F9-9435-F5B6-27AE6B37E72A}"/>
                </a:ext>
              </a:extLst>
            </p:cNvPr>
            <p:cNvSpPr txBox="1"/>
            <p:nvPr/>
          </p:nvSpPr>
          <p:spPr>
            <a:xfrm>
              <a:off x="914400" y="1752600"/>
              <a:ext cx="1905000" cy="2658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0001011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1101010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1010100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10100100100001001010101010001000100100010101001111001010101110100101010101010101010000101010010000000011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B40AF-60B3-F073-CF46-4E514E423471}"/>
              </a:ext>
            </a:extLst>
          </p:cNvPr>
          <p:cNvCxnSpPr/>
          <p:nvPr/>
        </p:nvCxnSpPr>
        <p:spPr>
          <a:xfrm>
            <a:off x="4114800" y="2330032"/>
            <a:ext cx="19812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E85E9A-38D8-DE49-021F-4C94B21DCC36}"/>
              </a:ext>
            </a:extLst>
          </p:cNvPr>
          <p:cNvCxnSpPr>
            <a:cxnSpLocks/>
          </p:cNvCxnSpPr>
          <p:nvPr/>
        </p:nvCxnSpPr>
        <p:spPr>
          <a:xfrm>
            <a:off x="4114800" y="2330032"/>
            <a:ext cx="0" cy="17161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8631E-09FE-C36E-68DF-4267C5EEC228}"/>
              </a:ext>
            </a:extLst>
          </p:cNvPr>
          <p:cNvSpPr/>
          <p:nvPr/>
        </p:nvSpPr>
        <p:spPr>
          <a:xfrm>
            <a:off x="838200" y="4046152"/>
            <a:ext cx="7467600" cy="51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01001010100010010100100101011101001001010101010010101001010101010101111000010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DD17C2-4F16-4E9A-2C22-99527747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6219025"/>
            <a:ext cx="1676400" cy="2111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3031AB-8E72-8D60-C16E-7AF1A8A1E69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704340" y="3601678"/>
            <a:ext cx="0" cy="4444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FBFBD17-9D84-5D08-E464-9A8AE29C3026}"/>
              </a:ext>
            </a:extLst>
          </p:cNvPr>
          <p:cNvSpPr txBox="1">
            <a:spLocks/>
          </p:cNvSpPr>
          <p:nvPr/>
        </p:nvSpPr>
        <p:spPr bwMode="auto">
          <a:xfrm>
            <a:off x="381000" y="4832414"/>
            <a:ext cx="8382000" cy="96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</a:t>
            </a:r>
            <a:r>
              <a:rPr lang="en-US" dirty="0"/>
              <a:t> the file, any remaining bits in the buffer are sent to the file.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0C7102-E1DD-9547-9D64-6807A836F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3"/>
          <a:stretch/>
        </p:blipFill>
        <p:spPr bwMode="auto">
          <a:xfrm>
            <a:off x="6042103" y="1185101"/>
            <a:ext cx="2362200" cy="289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0966-7A94-9590-3ABF-A5ABC7ED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have a bunch of numbers?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44CF1-A10C-D304-EE42-86B083E90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97486-9C71-DCDF-B124-A66B5D761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C0540-0D26-8E21-3478-9518AF910825}"/>
              </a:ext>
            </a:extLst>
          </p:cNvPr>
          <p:cNvSpPr txBox="1"/>
          <p:nvPr/>
        </p:nvSpPr>
        <p:spPr>
          <a:xfrm>
            <a:off x="377283" y="1162883"/>
            <a:ext cx="838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47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78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PrintWriter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PrintWriter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"numbers.txt"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FileNotFoundException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"Unable to open file"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20965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0966-7A94-9590-3ABF-A5ABC7ED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have a bunch of numbers?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44CF1-A10C-D304-EE42-86B083E90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97486-9C71-DCDF-B124-A66B5D761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3EA8AA-8F90-40CD-F631-8BC7D2A06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9471"/>
              </p:ext>
            </p:extLst>
          </p:nvPr>
        </p:nvGraphicFramePr>
        <p:xfrm>
          <a:off x="685800" y="1447800"/>
          <a:ext cx="972016" cy="2537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016">
                  <a:extLst>
                    <a:ext uri="{9D8B030D-6E8A-4147-A177-3AD203B41FA5}">
                      <a16:colId xmlns:a16="http://schemas.microsoft.com/office/drawing/2014/main" val="2624395191"/>
                    </a:ext>
                  </a:extLst>
                </a:gridCol>
              </a:tblGrid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091346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01010110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184477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00011011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554384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01011011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29992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320357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00101111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6114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01001110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86961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01011010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63837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62599-2782-CC15-EB5E-29EF10F99881}"/>
              </a:ext>
            </a:extLst>
          </p:cNvPr>
          <p:cNvCxnSpPr>
            <a:cxnSpLocks/>
          </p:cNvCxnSpPr>
          <p:nvPr/>
        </p:nvCxnSpPr>
        <p:spPr>
          <a:xfrm>
            <a:off x="1657816" y="1600200"/>
            <a:ext cx="184738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371B73-38A9-77A5-5F34-3FA984139D82}"/>
              </a:ext>
            </a:extLst>
          </p:cNvPr>
          <p:cNvSpPr txBox="1"/>
          <p:nvPr/>
        </p:nvSpPr>
        <p:spPr>
          <a:xfrm>
            <a:off x="1828800" y="120009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toString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6E4E0-FCE1-184A-9AF9-3FB57ADF1E52}"/>
              </a:ext>
            </a:extLst>
          </p:cNvPr>
          <p:cNvSpPr txBox="1"/>
          <p:nvPr/>
        </p:nvSpPr>
        <p:spPr>
          <a:xfrm>
            <a:off x="3446411" y="13884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“13”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711744-1EDD-110C-B9E0-4476CEA27B27}"/>
              </a:ext>
            </a:extLst>
          </p:cNvPr>
          <p:cNvCxnSpPr>
            <a:cxnSpLocks/>
          </p:cNvCxnSpPr>
          <p:nvPr/>
        </p:nvCxnSpPr>
        <p:spPr>
          <a:xfrm>
            <a:off x="4195334" y="1600200"/>
            <a:ext cx="184738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A623E7-4B0E-6B1E-C814-8BA48239E35B}"/>
              </a:ext>
            </a:extLst>
          </p:cNvPr>
          <p:cNvGrpSpPr/>
          <p:nvPr/>
        </p:nvGrpSpPr>
        <p:grpSpPr>
          <a:xfrm>
            <a:off x="6705600" y="3397405"/>
            <a:ext cx="1676400" cy="2374063"/>
            <a:chOff x="685800" y="1524000"/>
            <a:chExt cx="2286000" cy="2971800"/>
          </a:xfrm>
        </p:grpSpPr>
        <p:pic>
          <p:nvPicPr>
            <p:cNvPr id="16" name="Graphic 15" descr="Paper outline">
              <a:extLst>
                <a:ext uri="{FF2B5EF4-FFF2-40B4-BE49-F238E27FC236}">
                  <a16:creationId xmlns:a16="http://schemas.microsoft.com/office/drawing/2014/main" id="{F0F91BE0-702F-2E79-1F54-9884FA3DA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7583" t="7691" r="16483" b="6594"/>
            <a:stretch/>
          </p:blipFill>
          <p:spPr>
            <a:xfrm>
              <a:off x="685800" y="1524000"/>
              <a:ext cx="2286000" cy="2971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CAD2B2-5C59-DF1F-F5A8-373C3712AEC6}"/>
                </a:ext>
              </a:extLst>
            </p:cNvPr>
            <p:cNvSpPr txBox="1"/>
            <p:nvPr/>
          </p:nvSpPr>
          <p:spPr>
            <a:xfrm>
              <a:off x="914400" y="1752600"/>
              <a:ext cx="1905000" cy="2658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0001011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1101010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1010100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10100100100001001010101010001000100100010101001111001010101110100101010101010101010000101010010000000011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FD0BC9-2D41-C6B6-5813-8F5A3BD738B3}"/>
              </a:ext>
            </a:extLst>
          </p:cNvPr>
          <p:cNvSpPr txBox="1"/>
          <p:nvPr/>
        </p:nvSpPr>
        <p:spPr>
          <a:xfrm>
            <a:off x="6173004" y="1246257"/>
            <a:ext cx="1313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00110001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00110011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00001101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00001010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52DCF5-C470-C45F-E02B-B47BE593B4ED}"/>
              </a:ext>
            </a:extLst>
          </p:cNvPr>
          <p:cNvSpPr txBox="1"/>
          <p:nvPr/>
        </p:nvSpPr>
        <p:spPr>
          <a:xfrm>
            <a:off x="7849285" y="124625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“1”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D2EC1-9228-DE5D-0160-A8C72BDEF0D8}"/>
              </a:ext>
            </a:extLst>
          </p:cNvPr>
          <p:cNvSpPr txBox="1"/>
          <p:nvPr/>
        </p:nvSpPr>
        <p:spPr>
          <a:xfrm>
            <a:off x="7849285" y="15540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“3”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27797F-D5CF-3FAF-A300-F5A3FE9A5CA6}"/>
              </a:ext>
            </a:extLst>
          </p:cNvPr>
          <p:cNvCxnSpPr>
            <a:cxnSpLocks/>
          </p:cNvCxnSpPr>
          <p:nvPr/>
        </p:nvCxnSpPr>
        <p:spPr>
          <a:xfrm flipH="1">
            <a:off x="7426712" y="1464527"/>
            <a:ext cx="46153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1CC626-547B-5DB7-7AD5-81865050BBB1}"/>
              </a:ext>
            </a:extLst>
          </p:cNvPr>
          <p:cNvCxnSpPr>
            <a:cxnSpLocks/>
          </p:cNvCxnSpPr>
          <p:nvPr/>
        </p:nvCxnSpPr>
        <p:spPr>
          <a:xfrm flipH="1">
            <a:off x="7426712" y="1747024"/>
            <a:ext cx="46153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ABDE03B-DE23-73C0-143B-F02E3C544913}"/>
              </a:ext>
            </a:extLst>
          </p:cNvPr>
          <p:cNvSpPr txBox="1"/>
          <p:nvPr/>
        </p:nvSpPr>
        <p:spPr>
          <a:xfrm>
            <a:off x="4321371" y="120009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A5BE8-DFA1-CE06-3868-C0BB5A87A288}"/>
              </a:ext>
            </a:extLst>
          </p:cNvPr>
          <p:cNvSpPr txBox="1"/>
          <p:nvPr/>
        </p:nvSpPr>
        <p:spPr>
          <a:xfrm>
            <a:off x="7849285" y="18646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&lt;CR&gt;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70BC0C-E743-5612-9D4C-2352A58C8979}"/>
              </a:ext>
            </a:extLst>
          </p:cNvPr>
          <p:cNvCxnSpPr>
            <a:cxnSpLocks/>
          </p:cNvCxnSpPr>
          <p:nvPr/>
        </p:nvCxnSpPr>
        <p:spPr>
          <a:xfrm flipH="1">
            <a:off x="7426712" y="2057628"/>
            <a:ext cx="46153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135095-014A-BA84-99BE-B1370E906E43}"/>
              </a:ext>
            </a:extLst>
          </p:cNvPr>
          <p:cNvSpPr txBox="1"/>
          <p:nvPr/>
        </p:nvSpPr>
        <p:spPr>
          <a:xfrm>
            <a:off x="7849285" y="2161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&lt;LF&gt;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A329DB-BB98-F5AA-89CC-2312D0C5967A}"/>
              </a:ext>
            </a:extLst>
          </p:cNvPr>
          <p:cNvCxnSpPr>
            <a:cxnSpLocks/>
          </p:cNvCxnSpPr>
          <p:nvPr/>
        </p:nvCxnSpPr>
        <p:spPr>
          <a:xfrm flipH="1">
            <a:off x="7426712" y="2354105"/>
            <a:ext cx="46153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DA66E29-B50E-1A1A-17A9-28EC9ADBFA1B}"/>
              </a:ext>
            </a:extLst>
          </p:cNvPr>
          <p:cNvSpPr txBox="1">
            <a:spLocks/>
          </p:cNvSpPr>
          <p:nvPr/>
        </p:nvSpPr>
        <p:spPr bwMode="auto">
          <a:xfrm>
            <a:off x="2207973" y="2901553"/>
            <a:ext cx="3974721" cy="289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 only is this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slow</a:t>
            </a:r>
            <a:r>
              <a:rPr lang="en-US" dirty="0"/>
              <a:t>, but we’ve (more than)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doubled</a:t>
            </a:r>
            <a:r>
              <a:rPr lang="en-US" dirty="0"/>
              <a:t> the storage requirement for each number!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28A8E2-BCC0-FD57-8989-F7A844BAA90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829594" y="2569696"/>
            <a:ext cx="409406" cy="7831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0966-7A94-9590-3ABF-A5ABC7ED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binary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44CF1-A10C-D304-EE42-86B083E90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97486-9C71-DCDF-B124-A66B5D761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3EA8AA-8F90-40CD-F631-8BC7D2A069D6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447800"/>
          <a:ext cx="972016" cy="2537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016">
                  <a:extLst>
                    <a:ext uri="{9D8B030D-6E8A-4147-A177-3AD203B41FA5}">
                      <a16:colId xmlns:a16="http://schemas.microsoft.com/office/drawing/2014/main" val="2624395191"/>
                    </a:ext>
                  </a:extLst>
                </a:gridCol>
              </a:tblGrid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091346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01010110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184477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00011011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554384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01011011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29992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320357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00101111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6114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01001110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86961"/>
                  </a:ext>
                </a:extLst>
              </a:tr>
              <a:tr h="317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01011010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63837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CA623E7-4B0E-6B1E-C814-8BA48239E35B}"/>
              </a:ext>
            </a:extLst>
          </p:cNvPr>
          <p:cNvGrpSpPr/>
          <p:nvPr/>
        </p:nvGrpSpPr>
        <p:grpSpPr>
          <a:xfrm>
            <a:off x="6705600" y="3397405"/>
            <a:ext cx="1676400" cy="2374063"/>
            <a:chOff x="685800" y="1524000"/>
            <a:chExt cx="2286000" cy="2971800"/>
          </a:xfrm>
        </p:grpSpPr>
        <p:pic>
          <p:nvPicPr>
            <p:cNvPr id="16" name="Graphic 15" descr="Paper outline">
              <a:extLst>
                <a:ext uri="{FF2B5EF4-FFF2-40B4-BE49-F238E27FC236}">
                  <a16:creationId xmlns:a16="http://schemas.microsoft.com/office/drawing/2014/main" id="{F0F91BE0-702F-2E79-1F54-9884FA3DA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7583" t="7691" r="16483" b="6594"/>
            <a:stretch/>
          </p:blipFill>
          <p:spPr>
            <a:xfrm>
              <a:off x="685800" y="1524000"/>
              <a:ext cx="2286000" cy="2971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CAD2B2-5C59-DF1F-F5A8-373C3712AEC6}"/>
                </a:ext>
              </a:extLst>
            </p:cNvPr>
            <p:cNvSpPr txBox="1"/>
            <p:nvPr/>
          </p:nvSpPr>
          <p:spPr>
            <a:xfrm>
              <a:off x="914400" y="1752600"/>
              <a:ext cx="1905000" cy="2658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0001011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1101010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1010100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10100100100001001010101010001000100100010101001111001010101110100101010101010101010000101010010000000011</a:t>
              </a:r>
            </a:p>
          </p:txBody>
        </p: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DA66E29-B50E-1A1A-17A9-28EC9ADBFA1B}"/>
              </a:ext>
            </a:extLst>
          </p:cNvPr>
          <p:cNvSpPr txBox="1">
            <a:spLocks/>
          </p:cNvSpPr>
          <p:nvPr/>
        </p:nvSpPr>
        <p:spPr bwMode="auto">
          <a:xfrm>
            <a:off x="2207973" y="2901553"/>
            <a:ext cx="3974721" cy="289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Can we simply write the binary representation directly?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3E25CA6-71AE-BCBF-AE05-88A514ACEF6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57816" y="1600200"/>
            <a:ext cx="5885984" cy="1797205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10581</TotalTime>
  <Words>1183</Words>
  <Application>Microsoft Office PowerPoint</Application>
  <PresentationFormat>On-screen Show (4:3)</PresentationFormat>
  <Paragraphs>222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Files and Input/Output </vt:lpstr>
      <vt:lpstr>What is really in a file?</vt:lpstr>
      <vt:lpstr>I/O Classes</vt:lpstr>
      <vt:lpstr>PrintWriter</vt:lpstr>
      <vt:lpstr>Writing to files is slow!</vt:lpstr>
      <vt:lpstr>Closing files</vt:lpstr>
      <vt:lpstr>What if I have a bunch of numbers?</vt:lpstr>
      <vt:lpstr>What if I have a bunch of numbers?</vt:lpstr>
      <vt:lpstr>Writing binary files</vt:lpstr>
      <vt:lpstr>Streams</vt:lpstr>
      <vt:lpstr>Output Streams</vt:lpstr>
      <vt:lpstr>Binary Data Files</vt:lpstr>
      <vt:lpstr>Serialization</vt:lpstr>
      <vt:lpstr>Saving Entire Objects?</vt:lpstr>
      <vt:lpstr>Serializable</vt:lpstr>
      <vt:lpstr>Saving Objects</vt:lpstr>
      <vt:lpstr>Transient data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Michael Raymer</cp:lastModifiedBy>
  <cp:revision>72</cp:revision>
  <dcterms:created xsi:type="dcterms:W3CDTF">2001-03-21T19:58:05Z</dcterms:created>
  <dcterms:modified xsi:type="dcterms:W3CDTF">2024-05-27T20:09:27Z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