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1515"/>
    <a:srgbClr val="0000FF"/>
    <a:srgbClr val="E5E5E5"/>
    <a:srgbClr val="003399"/>
    <a:srgbClr val="56AC8C"/>
    <a:srgbClr val="996600"/>
    <a:srgbClr val="0099CC"/>
    <a:srgbClr val="006600"/>
    <a:srgbClr val="336600"/>
    <a:srgbClr val="949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1CB732-88C4-47F2-99D4-50EC3A0EA7F4}" v="62" dt="2024-05-29T18:56:10.1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5066" autoAdjust="0"/>
  </p:normalViewPr>
  <p:slideViewPr>
    <p:cSldViewPr>
      <p:cViewPr>
        <p:scale>
          <a:sx n="100" d="100"/>
          <a:sy n="100" d="100"/>
        </p:scale>
        <p:origin x="2093" y="1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2957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er, Michael L." userId="96c2fb1d-e79c-4ca3-9876-783e98fdd04a" providerId="ADAL" clId="{EA01BCEB-61A2-460B-8DC7-24C832D898EF}"/>
    <pc:docChg chg="undo custSel addSld delSld modSld sldOrd modMainMaster">
      <pc:chgData name="Raymer, Michael L." userId="96c2fb1d-e79c-4ca3-9876-783e98fdd04a" providerId="ADAL" clId="{EA01BCEB-61A2-460B-8DC7-24C832D898EF}" dt="2024-05-10T20:44:27.593" v="4141" actId="20577"/>
      <pc:docMkLst>
        <pc:docMk/>
      </pc:docMkLst>
      <pc:sldChg chg="modSp mod">
        <pc:chgData name="Raymer, Michael L." userId="96c2fb1d-e79c-4ca3-9876-783e98fdd04a" providerId="ADAL" clId="{EA01BCEB-61A2-460B-8DC7-24C832D898EF}" dt="2024-05-09T21:11:23.065" v="114" actId="2711"/>
        <pc:sldMkLst>
          <pc:docMk/>
          <pc:sldMk cId="0" sldId="256"/>
        </pc:sldMkLst>
        <pc:spChg chg="mod">
          <ac:chgData name="Raymer, Michael L." userId="96c2fb1d-e79c-4ca3-9876-783e98fdd04a" providerId="ADAL" clId="{EA01BCEB-61A2-460B-8DC7-24C832D898EF}" dt="2024-05-09T21:11:04.198" v="113" actId="1035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EA01BCEB-61A2-460B-8DC7-24C832D898EF}" dt="2024-05-09T21:10:53.840" v="110" actId="1035"/>
          <ac:spMkLst>
            <pc:docMk/>
            <pc:sldMk cId="0" sldId="256"/>
            <ac:spMk id="3074" creationId="{5FC47D59-E917-27F8-26E7-5DB30F41D477}"/>
          </ac:spMkLst>
        </pc:spChg>
        <pc:spChg chg="mod">
          <ac:chgData name="Raymer, Michael L." userId="96c2fb1d-e79c-4ca3-9876-783e98fdd04a" providerId="ADAL" clId="{EA01BCEB-61A2-460B-8DC7-24C832D898EF}" dt="2024-05-09T21:11:23.065" v="114" actId="2711"/>
          <ac:spMkLst>
            <pc:docMk/>
            <pc:sldMk cId="0" sldId="256"/>
            <ac:spMk id="3076" creationId="{54482270-1BDF-8B3D-D2BB-40D122D7425C}"/>
          </ac:spMkLst>
        </pc:spChg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905643890" sldId="25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3177327" sldId="25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260033831" sldId="25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329768295" sldId="260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71831617" sldId="261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063676498" sldId="262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06327704" sldId="263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510891927" sldId="264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038230737" sldId="266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886814569" sldId="26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18000826" sldId="26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821157631" sldId="26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841565571" sldId="270"/>
        </pc:sldMkLst>
      </pc:sldChg>
      <pc:sldChg chg="addSp delSp modSp new mod">
        <pc:chgData name="Raymer, Michael L." userId="96c2fb1d-e79c-4ca3-9876-783e98fdd04a" providerId="ADAL" clId="{EA01BCEB-61A2-460B-8DC7-24C832D898EF}" dt="2024-05-09T21:43:03.613" v="602" actId="14100"/>
        <pc:sldMkLst>
          <pc:docMk/>
          <pc:sldMk cId="3513561013" sldId="271"/>
        </pc:sldMkLst>
        <pc:spChg chg="mod">
          <ac:chgData name="Raymer, Michael L." userId="96c2fb1d-e79c-4ca3-9876-783e98fdd04a" providerId="ADAL" clId="{EA01BCEB-61A2-460B-8DC7-24C832D898EF}" dt="2024-05-09T21:11:59.803" v="136" actId="20577"/>
          <ac:spMkLst>
            <pc:docMk/>
            <pc:sldMk cId="3513561013" sldId="271"/>
            <ac:spMk id="2" creationId="{F5C46246-AA04-1FC1-4A60-617BEDA60F49}"/>
          </ac:spMkLst>
        </pc:spChg>
        <pc:spChg chg="mod">
          <ac:chgData name="Raymer, Michael L." userId="96c2fb1d-e79c-4ca3-9876-783e98fdd04a" providerId="ADAL" clId="{EA01BCEB-61A2-460B-8DC7-24C832D898EF}" dt="2024-05-09T21:12:42.416" v="234" actId="20577"/>
          <ac:spMkLst>
            <pc:docMk/>
            <pc:sldMk cId="3513561013" sldId="271"/>
            <ac:spMk id="3" creationId="{E5F0846B-F36A-C141-FF59-A41277D39E6B}"/>
          </ac:spMkLst>
        </pc:spChg>
        <pc:spChg chg="add mod">
          <ac:chgData name="Raymer, Michael L." userId="96c2fb1d-e79c-4ca3-9876-783e98fdd04a" providerId="ADAL" clId="{EA01BCEB-61A2-460B-8DC7-24C832D898EF}" dt="2024-05-09T21:16:39.031" v="274" actId="164"/>
          <ac:spMkLst>
            <pc:docMk/>
            <pc:sldMk cId="3513561013" sldId="271"/>
            <ac:spMk id="11" creationId="{57778869-222F-9E09-3A76-D7AD69973094}"/>
          </ac:spMkLst>
        </pc:spChg>
        <pc:spChg chg="add mod">
          <ac:chgData name="Raymer, Michael L." userId="96c2fb1d-e79c-4ca3-9876-783e98fdd04a" providerId="ADAL" clId="{EA01BCEB-61A2-460B-8DC7-24C832D898EF}" dt="2024-05-09T21:16:58.262" v="290" actId="1038"/>
          <ac:spMkLst>
            <pc:docMk/>
            <pc:sldMk cId="3513561013" sldId="271"/>
            <ac:spMk id="12" creationId="{5163E638-20DD-A2CA-45F1-3DBE67DD2147}"/>
          </ac:spMkLst>
        </pc:spChg>
        <pc:spChg chg="add del mod topLvl">
          <ac:chgData name="Raymer, Michael L." userId="96c2fb1d-e79c-4ca3-9876-783e98fdd04a" providerId="ADAL" clId="{EA01BCEB-61A2-460B-8DC7-24C832D898EF}" dt="2024-05-09T21:42:59.273" v="601" actId="478"/>
          <ac:spMkLst>
            <pc:docMk/>
            <pc:sldMk cId="3513561013" sldId="271"/>
            <ac:spMk id="13" creationId="{E507ADC9-C2CB-FE09-0002-1BFD509DDDC4}"/>
          </ac:spMkLst>
        </pc:spChg>
        <pc:spChg chg="add mod">
          <ac:chgData name="Raymer, Michael L." userId="96c2fb1d-e79c-4ca3-9876-783e98fdd04a" providerId="ADAL" clId="{EA01BCEB-61A2-460B-8DC7-24C832D898EF}" dt="2024-05-09T21:17:20.592" v="304" actId="1076"/>
          <ac:spMkLst>
            <pc:docMk/>
            <pc:sldMk cId="3513561013" sldId="271"/>
            <ac:spMk id="14" creationId="{22FF18F5-7446-A3C4-979B-590FCC185942}"/>
          </ac:spMkLst>
        </pc:spChg>
        <pc:spChg chg="add mod topLvl">
          <ac:chgData name="Raymer, Michael L." userId="96c2fb1d-e79c-4ca3-9876-783e98fdd04a" providerId="ADAL" clId="{EA01BCEB-61A2-460B-8DC7-24C832D898EF}" dt="2024-05-09T21:18:07.366" v="339" actId="1076"/>
          <ac:spMkLst>
            <pc:docMk/>
            <pc:sldMk cId="3513561013" sldId="271"/>
            <ac:spMk id="18" creationId="{8DFF052F-B29F-BC51-A8FC-49219EEEC2CA}"/>
          </ac:spMkLst>
        </pc:spChg>
        <pc:grpChg chg="add mod">
          <ac:chgData name="Raymer, Michael L." userId="96c2fb1d-e79c-4ca3-9876-783e98fdd04a" providerId="ADAL" clId="{EA01BCEB-61A2-460B-8DC7-24C832D898EF}" dt="2024-05-09T21:16:47.552" v="276" actId="1076"/>
          <ac:grpSpMkLst>
            <pc:docMk/>
            <pc:sldMk cId="3513561013" sldId="271"/>
            <ac:grpSpMk id="15" creationId="{8E89856C-0C4E-D736-27A4-612140415B8D}"/>
          </ac:grpSpMkLst>
        </pc:grpChg>
        <pc:grpChg chg="add del mod">
          <ac:chgData name="Raymer, Michael L." userId="96c2fb1d-e79c-4ca3-9876-783e98fdd04a" providerId="ADAL" clId="{EA01BCEB-61A2-460B-8DC7-24C832D898EF}" dt="2024-05-09T21:17:38.096" v="306" actId="165"/>
          <ac:grpSpMkLst>
            <pc:docMk/>
            <pc:sldMk cId="3513561013" sldId="271"/>
            <ac:grpSpMk id="16" creationId="{157AEACA-6372-30DD-397A-E2E2A2D4AF55}"/>
          </ac:grpSpMkLst>
        </pc:grpChg>
        <pc:grpChg chg="add del mod">
          <ac:chgData name="Raymer, Michael L." userId="96c2fb1d-e79c-4ca3-9876-783e98fdd04a" providerId="ADAL" clId="{EA01BCEB-61A2-460B-8DC7-24C832D898EF}" dt="2024-05-09T21:42:59.273" v="601" actId="478"/>
          <ac:grpSpMkLst>
            <pc:docMk/>
            <pc:sldMk cId="3513561013" sldId="271"/>
            <ac:grpSpMk id="19" creationId="{929A58E8-0DBE-3699-7FD8-3B813BD7FC5A}"/>
          </ac:grpSpMkLst>
        </pc:grpChg>
        <pc:inkChg chg="add mod">
          <ac:chgData name="Raymer, Michael L." userId="96c2fb1d-e79c-4ca3-9876-783e98fdd04a" providerId="ADAL" clId="{EA01BCEB-61A2-460B-8DC7-24C832D898EF}" dt="2024-05-09T21:16:39.031" v="274" actId="164"/>
          <ac:inkMkLst>
            <pc:docMk/>
            <pc:sldMk cId="3513561013" sldId="271"/>
            <ac:inkMk id="6" creationId="{1466F238-D77B-9482-8A6B-3AB6CE2E1BC0}"/>
          </ac:inkMkLst>
        </pc:inkChg>
        <pc:inkChg chg="add mod topLvl">
          <ac:chgData name="Raymer, Michael L." userId="96c2fb1d-e79c-4ca3-9876-783e98fdd04a" providerId="ADAL" clId="{EA01BCEB-61A2-460B-8DC7-24C832D898EF}" dt="2024-05-09T21:42:59.273" v="601" actId="478"/>
          <ac:inkMkLst>
            <pc:docMk/>
            <pc:sldMk cId="3513561013" sldId="271"/>
            <ac:inkMk id="7" creationId="{9B1613CE-C0DC-24D6-0C08-3737AE955B65}"/>
          </ac:inkMkLst>
        </pc:inkChg>
        <pc:inkChg chg="add">
          <ac:chgData name="Raymer, Michael L." userId="96c2fb1d-e79c-4ca3-9876-783e98fdd04a" providerId="ADAL" clId="{EA01BCEB-61A2-460B-8DC7-24C832D898EF}" dt="2024-05-09T21:14:18.655" v="239" actId="9405"/>
          <ac:inkMkLst>
            <pc:docMk/>
            <pc:sldMk cId="3513561013" sldId="271"/>
            <ac:inkMk id="8" creationId="{C0C9C9A1-6784-90A9-C0CA-C836A00A65C3}"/>
          </ac:inkMkLst>
        </pc:inkChg>
        <pc:cxnChg chg="add mod">
          <ac:chgData name="Raymer, Michael L." userId="96c2fb1d-e79c-4ca3-9876-783e98fdd04a" providerId="ADAL" clId="{EA01BCEB-61A2-460B-8DC7-24C832D898EF}" dt="2024-05-09T21:43:03.613" v="602" actId="14100"/>
          <ac:cxnSpMkLst>
            <pc:docMk/>
            <pc:sldMk cId="3513561013" sldId="271"/>
            <ac:cxnSpMk id="10" creationId="{C4AB0A2F-47BA-38A3-A39D-14F069498C25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09T21:39:19.453" v="524" actId="115"/>
        <pc:sldMkLst>
          <pc:docMk/>
          <pc:sldMk cId="3332044390" sldId="272"/>
        </pc:sldMkLst>
        <pc:spChg chg="mod">
          <ac:chgData name="Raymer, Michael L." userId="96c2fb1d-e79c-4ca3-9876-783e98fdd04a" providerId="ADAL" clId="{EA01BCEB-61A2-460B-8DC7-24C832D898EF}" dt="2024-05-09T21:39:19.453" v="524" actId="115"/>
          <ac:spMkLst>
            <pc:docMk/>
            <pc:sldMk cId="3332044390" sldId="272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5:27.706" v="418" actId="14100"/>
          <ac:spMkLst>
            <pc:docMk/>
            <pc:sldMk cId="3332044390" sldId="272"/>
            <ac:spMk id="3" creationId="{A923841A-48BF-C9F5-BB89-CEDD8CD05329}"/>
          </ac:spMkLst>
        </pc:spChg>
        <pc:spChg chg="add mod">
          <ac:chgData name="Raymer, Michael L." userId="96c2fb1d-e79c-4ca3-9876-783e98fdd04a" providerId="ADAL" clId="{EA01BCEB-61A2-460B-8DC7-24C832D898EF}" dt="2024-05-09T21:38:28.053" v="472" actId="14100"/>
          <ac:spMkLst>
            <pc:docMk/>
            <pc:sldMk cId="3332044390" sldId="272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37:08.257" v="458" actId="1076"/>
          <ac:spMkLst>
            <pc:docMk/>
            <pc:sldMk cId="3332044390" sldId="272"/>
            <ac:spMk id="10" creationId="{B551F7F6-63BA-D392-9544-828B6B5721C8}"/>
          </ac:spMkLst>
        </pc:spChg>
        <pc:spChg chg="add del mod">
          <ac:chgData name="Raymer, Michael L." userId="96c2fb1d-e79c-4ca3-9876-783e98fdd04a" providerId="ADAL" clId="{EA01BCEB-61A2-460B-8DC7-24C832D898EF}" dt="2024-05-09T21:37:25.918" v="459" actId="478"/>
          <ac:spMkLst>
            <pc:docMk/>
            <pc:sldMk cId="3332044390" sldId="272"/>
            <ac:spMk id="11" creationId="{688F5081-19E3-68E0-DDFF-0697CD3BDC61}"/>
          </ac:spMkLst>
        </pc:spChg>
        <pc:spChg chg="add mod">
          <ac:chgData name="Raymer, Michael L." userId="96c2fb1d-e79c-4ca3-9876-783e98fdd04a" providerId="ADAL" clId="{EA01BCEB-61A2-460B-8DC7-24C832D898EF}" dt="2024-05-09T21:38:12.837" v="469" actId="120"/>
          <ac:spMkLst>
            <pc:docMk/>
            <pc:sldMk cId="3332044390" sldId="272"/>
            <ac:spMk id="12" creationId="{3753942E-4CB3-9CB8-8157-9DAF4EE47032}"/>
          </ac:spMkLst>
        </pc:spChg>
        <pc:grpChg chg="add del mod">
          <ac:chgData name="Raymer, Michael L." userId="96c2fb1d-e79c-4ca3-9876-783e98fdd04a" providerId="ADAL" clId="{EA01BCEB-61A2-460B-8DC7-24C832D898EF}" dt="2024-05-09T21:37:27.351" v="460" actId="478"/>
          <ac:grpSpMkLst>
            <pc:docMk/>
            <pc:sldMk cId="3332044390" sldId="272"/>
            <ac:grpSpMk id="8" creationId="{E0E7F8B6-BA34-F217-0249-E2730266FA63}"/>
          </ac:grpSpMkLst>
        </pc:grpChg>
        <pc:inkChg chg="mod">
          <ac:chgData name="Raymer, Michael L." userId="96c2fb1d-e79c-4ca3-9876-783e98fdd04a" providerId="ADAL" clId="{EA01BCEB-61A2-460B-8DC7-24C832D898EF}" dt="2024-05-09T21:36:49.629" v="450"/>
          <ac:inkMkLst>
            <pc:docMk/>
            <pc:sldMk cId="3332044390" sldId="272"/>
            <ac:inkMk id="9" creationId="{C401B507-DFE1-4408-6934-D36761DB03EB}"/>
          </ac:inkMkLst>
        </pc:inkChg>
      </pc:sldChg>
      <pc:sldChg chg="modSp add mod">
        <pc:chgData name="Raymer, Michael L." userId="96c2fb1d-e79c-4ca3-9876-783e98fdd04a" providerId="ADAL" clId="{EA01BCEB-61A2-460B-8DC7-24C832D898EF}" dt="2024-05-09T21:40:59.133" v="543" actId="1036"/>
        <pc:sldMkLst>
          <pc:docMk/>
          <pc:sldMk cId="2075032679" sldId="273"/>
        </pc:sldMkLst>
        <pc:spChg chg="mod">
          <ac:chgData name="Raymer, Michael L." userId="96c2fb1d-e79c-4ca3-9876-783e98fdd04a" providerId="ADAL" clId="{EA01BCEB-61A2-460B-8DC7-24C832D898EF}" dt="2024-05-09T21:39:14.987" v="523" actId="115"/>
          <ac:spMkLst>
            <pc:docMk/>
            <pc:sldMk cId="2075032679" sldId="273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9:36.821" v="533" actId="20577"/>
          <ac:spMkLst>
            <pc:docMk/>
            <pc:sldMk cId="2075032679" sldId="273"/>
            <ac:spMk id="3" creationId="{A923841A-48BF-C9F5-BB89-CEDD8CD05329}"/>
          </ac:spMkLst>
        </pc:spChg>
        <pc:spChg chg="mod">
          <ac:chgData name="Raymer, Michael L." userId="96c2fb1d-e79c-4ca3-9876-783e98fdd04a" providerId="ADAL" clId="{EA01BCEB-61A2-460B-8DC7-24C832D898EF}" dt="2024-05-09T21:40:53.748" v="540" actId="14100"/>
          <ac:spMkLst>
            <pc:docMk/>
            <pc:sldMk cId="2075032679" sldId="273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40:59.133" v="543" actId="1036"/>
          <ac:spMkLst>
            <pc:docMk/>
            <pc:sldMk cId="2075032679" sldId="273"/>
            <ac:spMk id="12" creationId="{3753942E-4CB3-9CB8-8157-9DAF4EE47032}"/>
          </ac:spMkLst>
        </pc:spChg>
      </pc:sldChg>
      <pc:sldChg chg="addSp delSp modSp add mod">
        <pc:chgData name="Raymer, Michael L." userId="96c2fb1d-e79c-4ca3-9876-783e98fdd04a" providerId="ADAL" clId="{EA01BCEB-61A2-460B-8DC7-24C832D898EF}" dt="2024-05-09T21:46:05.634" v="648" actId="404"/>
        <pc:sldMkLst>
          <pc:docMk/>
          <pc:sldMk cId="1322081636" sldId="274"/>
        </pc:sldMkLst>
        <pc:spChg chg="add mod">
          <ac:chgData name="Raymer, Michael L." userId="96c2fb1d-e79c-4ca3-9876-783e98fdd04a" providerId="ADAL" clId="{EA01BCEB-61A2-460B-8DC7-24C832D898EF}" dt="2024-05-09T21:42:06.316" v="549"/>
          <ac:spMkLst>
            <pc:docMk/>
            <pc:sldMk cId="1322081636" sldId="274"/>
            <ac:spMk id="6" creationId="{CCD43CC0-4FBF-B193-C335-A40CBB666FEC}"/>
          </ac:spMkLst>
        </pc:spChg>
        <pc:spChg chg="mod">
          <ac:chgData name="Raymer, Michael L." userId="96c2fb1d-e79c-4ca3-9876-783e98fdd04a" providerId="ADAL" clId="{EA01BCEB-61A2-460B-8DC7-24C832D898EF}" dt="2024-05-09T21:41:47.975" v="547" actId="20577"/>
          <ac:spMkLst>
            <pc:docMk/>
            <pc:sldMk cId="1322081636" sldId="274"/>
            <ac:spMk id="7" creationId="{563A039D-2CA4-8671-9CE3-E9A7F57EA9F2}"/>
          </ac:spMkLst>
        </pc:spChg>
        <pc:spChg chg="del">
          <ac:chgData name="Raymer, Michael L." userId="96c2fb1d-e79c-4ca3-9876-783e98fdd04a" providerId="ADAL" clId="{EA01BCEB-61A2-460B-8DC7-24C832D898EF}" dt="2024-05-09T21:41:42.921" v="545" actId="478"/>
          <ac:spMkLst>
            <pc:docMk/>
            <pc:sldMk cId="1322081636" sldId="274"/>
            <ac:spMk id="12" creationId="{3753942E-4CB3-9CB8-8157-9DAF4EE47032}"/>
          </ac:spMkLst>
        </pc:spChg>
        <pc:spChg chg="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3" creationId="{F1588995-2A77-7B59-4444-743407ACD9B9}"/>
          </ac:spMkLst>
        </pc:spChg>
        <pc:spChg chg="add 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4" creationId="{700A9A0A-B0D9-C434-DACB-42E63C857C49}"/>
          </ac:spMkLst>
        </pc:spChg>
        <pc:spChg chg="del mod topLvl">
          <ac:chgData name="Raymer, Michael L." userId="96c2fb1d-e79c-4ca3-9876-783e98fdd04a" providerId="ADAL" clId="{EA01BCEB-61A2-460B-8DC7-24C832D898EF}" dt="2024-05-09T21:42:53.778" v="600" actId="478"/>
          <ac:spMkLst>
            <pc:docMk/>
            <pc:sldMk cId="1322081636" sldId="274"/>
            <ac:spMk id="19" creationId="{E5EED366-AEF4-B863-21CD-167F6DCF7DA4}"/>
          </ac:spMkLst>
        </pc:spChg>
        <pc:spChg chg="add mod">
          <ac:chgData name="Raymer, Michael L." userId="96c2fb1d-e79c-4ca3-9876-783e98fdd04a" providerId="ADAL" clId="{EA01BCEB-61A2-460B-8DC7-24C832D898EF}" dt="2024-05-09T21:42:51.068" v="599" actId="1076"/>
          <ac:spMkLst>
            <pc:docMk/>
            <pc:sldMk cId="1322081636" sldId="274"/>
            <ac:spMk id="20" creationId="{2F947617-D68B-D893-41B1-47CDC744EA36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3" creationId="{8021DD32-ECEF-99CB-1DB1-F9D91EFCC245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4" creationId="{D77D6D8C-0A94-296A-2FCB-53898DB9D108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5" creationId="{70755DEF-928C-57CF-CE37-3CD86EA2F3B5}"/>
          </ac:spMkLst>
        </pc:spChg>
        <pc:spChg chg="add mod">
          <ac:chgData name="Raymer, Michael L." userId="96c2fb1d-e79c-4ca3-9876-783e98fdd04a" providerId="ADAL" clId="{EA01BCEB-61A2-460B-8DC7-24C832D898EF}" dt="2024-05-09T21:45:31.217" v="637" actId="1076"/>
          <ac:spMkLst>
            <pc:docMk/>
            <pc:sldMk cId="1322081636" sldId="274"/>
            <ac:spMk id="36" creationId="{D9F16003-5E23-060D-9157-C49F86F8CE2A}"/>
          </ac:spMkLst>
        </pc:spChg>
        <pc:spChg chg="add mod">
          <ac:chgData name="Raymer, Michael L." userId="96c2fb1d-e79c-4ca3-9876-783e98fdd04a" providerId="ADAL" clId="{EA01BCEB-61A2-460B-8DC7-24C832D898EF}" dt="2024-05-09T21:45:37.478" v="640" actId="20577"/>
          <ac:spMkLst>
            <pc:docMk/>
            <pc:sldMk cId="1322081636" sldId="274"/>
            <ac:spMk id="37" creationId="{10F5A659-BFEE-F2DE-8455-7D9DA6C1D208}"/>
          </ac:spMkLst>
        </pc:spChg>
        <pc:spChg chg="add mod">
          <ac:chgData name="Raymer, Michael L." userId="96c2fb1d-e79c-4ca3-9876-783e98fdd04a" providerId="ADAL" clId="{EA01BCEB-61A2-460B-8DC7-24C832D898EF}" dt="2024-05-09T21:45:38.696" v="641" actId="20577"/>
          <ac:spMkLst>
            <pc:docMk/>
            <pc:sldMk cId="1322081636" sldId="274"/>
            <ac:spMk id="38" creationId="{8541D6C0-B7F2-985A-132F-138620690ADD}"/>
          </ac:spMkLst>
        </pc:spChg>
        <pc:spChg chg="add mod">
          <ac:chgData name="Raymer, Michael L." userId="96c2fb1d-e79c-4ca3-9876-783e98fdd04a" providerId="ADAL" clId="{EA01BCEB-61A2-460B-8DC7-24C832D898EF}" dt="2024-05-09T21:46:05.634" v="648" actId="404"/>
          <ac:spMkLst>
            <pc:docMk/>
            <pc:sldMk cId="1322081636" sldId="274"/>
            <ac:spMk id="40" creationId="{BC6144DA-6D86-163F-0543-A533FF5D96FF}"/>
          </ac:spMkLst>
        </pc:spChg>
        <pc:grpChg chg="add mod">
          <ac:chgData name="Raymer, Michael L." userId="96c2fb1d-e79c-4ca3-9876-783e98fdd04a" providerId="ADAL" clId="{EA01BCEB-61A2-460B-8DC7-24C832D898EF}" dt="2024-05-09T21:42:04.761" v="548"/>
          <ac:grpSpMkLst>
            <pc:docMk/>
            <pc:sldMk cId="1322081636" sldId="274"/>
            <ac:grpSpMk id="10" creationId="{9079EEC3-3627-6C3E-8B76-D6E8B691759A}"/>
          </ac:grpSpMkLst>
        </pc:grpChg>
        <pc:grpChg chg="add del mod">
          <ac:chgData name="Raymer, Michael L." userId="96c2fb1d-e79c-4ca3-9876-783e98fdd04a" providerId="ADAL" clId="{EA01BCEB-61A2-460B-8DC7-24C832D898EF}" dt="2024-05-09T21:42:53.778" v="600" actId="478"/>
          <ac:grpSpMkLst>
            <pc:docMk/>
            <pc:sldMk cId="1322081636" sldId="274"/>
            <ac:grpSpMk id="17" creationId="{FFC92A3F-9423-5020-CC42-909FF87A80A8}"/>
          </ac:grpSpMkLst>
        </pc:grpChg>
        <pc:inkChg chg="add 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8" creationId="{EC5A7F3F-8605-79C8-1BC3-BACBD895DA30}"/>
          </ac:inkMkLst>
        </pc:inkChg>
        <pc:inkChg chg="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11" creationId="{0DD0EC9B-9CE9-462F-F9B7-225451B8809C}"/>
          </ac:inkMkLst>
        </pc:inkChg>
        <pc:inkChg chg="add mod">
          <ac:chgData name="Raymer, Michael L." userId="96c2fb1d-e79c-4ca3-9876-783e98fdd04a" providerId="ADAL" clId="{EA01BCEB-61A2-460B-8DC7-24C832D898EF}" dt="2024-05-09T21:43:24.494" v="605" actId="1076"/>
          <ac:inkMkLst>
            <pc:docMk/>
            <pc:sldMk cId="1322081636" sldId="274"/>
            <ac:inkMk id="15" creationId="{5F56A9B0-7D13-6B9F-5421-E78A5734D8FA}"/>
          </ac:inkMkLst>
        </pc:inkChg>
        <pc:inkChg chg="mod topLvl">
          <ac:chgData name="Raymer, Michael L." userId="96c2fb1d-e79c-4ca3-9876-783e98fdd04a" providerId="ADAL" clId="{EA01BCEB-61A2-460B-8DC7-24C832D898EF}" dt="2024-05-09T21:42:53.778" v="600" actId="478"/>
          <ac:inkMkLst>
            <pc:docMk/>
            <pc:sldMk cId="1322081636" sldId="274"/>
            <ac:inkMk id="18" creationId="{54F9CBFD-77DB-E412-21E3-62EB2E6D6992}"/>
          </ac:inkMkLst>
        </pc:inkChg>
        <pc:inkChg chg="add mod">
          <ac:chgData name="Raymer, Michael L." userId="96c2fb1d-e79c-4ca3-9876-783e98fdd04a" providerId="ADAL" clId="{EA01BCEB-61A2-460B-8DC7-24C832D898EF}" dt="2024-05-09T21:44:27.071" v="622" actId="1076"/>
          <ac:inkMkLst>
            <pc:docMk/>
            <pc:sldMk cId="1322081636" sldId="274"/>
            <ac:inkMk id="26" creationId="{0B18AA76-78B9-9898-B983-3825394C630B}"/>
          </ac:inkMkLst>
        </pc:inkChg>
        <pc:inkChg chg="add mod">
          <ac:chgData name="Raymer, Michael L." userId="96c2fb1d-e79c-4ca3-9876-783e98fdd04a" providerId="ADAL" clId="{EA01BCEB-61A2-460B-8DC7-24C832D898EF}" dt="2024-05-09T21:44:29.455" v="623" actId="571"/>
          <ac:inkMkLst>
            <pc:docMk/>
            <pc:sldMk cId="1322081636" sldId="274"/>
            <ac:inkMk id="27" creationId="{A84DF007-1939-74CE-DA60-214621613EC9}"/>
          </ac:inkMkLst>
        </pc:inkChg>
        <pc:inkChg chg="add mod">
          <ac:chgData name="Raymer, Michael L." userId="96c2fb1d-e79c-4ca3-9876-783e98fdd04a" providerId="ADAL" clId="{EA01BCEB-61A2-460B-8DC7-24C832D898EF}" dt="2024-05-09T21:44:32.951" v="624" actId="571"/>
          <ac:inkMkLst>
            <pc:docMk/>
            <pc:sldMk cId="1322081636" sldId="274"/>
            <ac:inkMk id="28" creationId="{C265CC8B-1588-77C9-F41D-E0C1D0EF2BE3}"/>
          </ac:inkMkLst>
        </pc:inkChg>
        <pc:cxnChg chg="add mod">
          <ac:chgData name="Raymer, Michael L." userId="96c2fb1d-e79c-4ca3-9876-783e98fdd04a" providerId="ADAL" clId="{EA01BCEB-61A2-460B-8DC7-24C832D898EF}" dt="2024-05-09T21:42:04.761" v="548"/>
          <ac:cxnSpMkLst>
            <pc:docMk/>
            <pc:sldMk cId="1322081636" sldId="274"/>
            <ac:cxnSpMk id="9" creationId="{2FB20DE3-C7EA-5470-4761-BEFB76D1454A}"/>
          </ac:cxnSpMkLst>
        </pc:cxnChg>
        <pc:cxnChg chg="add mod">
          <ac:chgData name="Raymer, Michael L." userId="96c2fb1d-e79c-4ca3-9876-783e98fdd04a" providerId="ADAL" clId="{EA01BCEB-61A2-460B-8DC7-24C832D898EF}" dt="2024-05-09T21:43:21.117" v="604" actId="14100"/>
          <ac:cxnSpMkLst>
            <pc:docMk/>
            <pc:sldMk cId="1322081636" sldId="274"/>
            <ac:cxnSpMk id="16" creationId="{AC0988AE-AF5E-A198-2B4F-1A10E10B3145}"/>
          </ac:cxnSpMkLst>
        </pc:cxnChg>
        <pc:cxnChg chg="add mod">
          <ac:chgData name="Raymer, Michael L." userId="96c2fb1d-e79c-4ca3-9876-783e98fdd04a" providerId="ADAL" clId="{EA01BCEB-61A2-460B-8DC7-24C832D898EF}" dt="2024-05-09T21:44:47.527" v="628" actId="14100"/>
          <ac:cxnSpMkLst>
            <pc:docMk/>
            <pc:sldMk cId="1322081636" sldId="274"/>
            <ac:cxnSpMk id="29" creationId="{6A53A2FA-9516-08F8-AB19-4314AFDEE979}"/>
          </ac:cxnSpMkLst>
        </pc:cxnChg>
        <pc:cxnChg chg="add mod">
          <ac:chgData name="Raymer, Michael L." userId="96c2fb1d-e79c-4ca3-9876-783e98fdd04a" providerId="ADAL" clId="{EA01BCEB-61A2-460B-8DC7-24C832D898EF}" dt="2024-05-09T21:44:51.399" v="629" actId="14100"/>
          <ac:cxnSpMkLst>
            <pc:docMk/>
            <pc:sldMk cId="1322081636" sldId="274"/>
            <ac:cxnSpMk id="30" creationId="{935C31B6-62D5-BF9B-6D3D-AEB0FD0BB5DF}"/>
          </ac:cxnSpMkLst>
        </pc:cxnChg>
        <pc:cxnChg chg="add mod">
          <ac:chgData name="Raymer, Michael L." userId="96c2fb1d-e79c-4ca3-9876-783e98fdd04a" providerId="ADAL" clId="{EA01BCEB-61A2-460B-8DC7-24C832D898EF}" dt="2024-05-09T21:44:56.264" v="630" actId="14100"/>
          <ac:cxnSpMkLst>
            <pc:docMk/>
            <pc:sldMk cId="1322081636" sldId="274"/>
            <ac:cxnSpMk id="31" creationId="{91037156-DE4C-65E0-629E-BE1D8E29D5AC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09T22:00:44.283" v="1321" actId="1076"/>
        <pc:sldMkLst>
          <pc:docMk/>
          <pc:sldMk cId="4189998241" sldId="275"/>
        </pc:sldMkLst>
        <pc:spChg chg="mod">
          <ac:chgData name="Raymer, Michael L." userId="96c2fb1d-e79c-4ca3-9876-783e98fdd04a" providerId="ADAL" clId="{EA01BCEB-61A2-460B-8DC7-24C832D898EF}" dt="2024-05-09T21:47:02.308" v="700" actId="20577"/>
          <ac:spMkLst>
            <pc:docMk/>
            <pc:sldMk cId="4189998241" sldId="275"/>
            <ac:spMk id="2" creationId="{DD9B461F-FAA0-66CB-5C2B-87366445B4AB}"/>
          </ac:spMkLst>
        </pc:spChg>
        <pc:spChg chg="mod">
          <ac:chgData name="Raymer, Michael L." userId="96c2fb1d-e79c-4ca3-9876-783e98fdd04a" providerId="ADAL" clId="{EA01BCEB-61A2-460B-8DC7-24C832D898EF}" dt="2024-05-09T21:59:05.558" v="1194" actId="20577"/>
          <ac:spMkLst>
            <pc:docMk/>
            <pc:sldMk cId="4189998241" sldId="275"/>
            <ac:spMk id="3" creationId="{68C77991-EA8B-D713-E672-0407D3D92B51}"/>
          </ac:spMkLst>
        </pc:spChg>
        <pc:spChg chg="add mod">
          <ac:chgData name="Raymer, Michael L." userId="96c2fb1d-e79c-4ca3-9876-783e98fdd04a" providerId="ADAL" clId="{EA01BCEB-61A2-460B-8DC7-24C832D898EF}" dt="2024-05-09T22:00:44.283" v="1321" actId="1076"/>
          <ac:spMkLst>
            <pc:docMk/>
            <pc:sldMk cId="4189998241" sldId="275"/>
            <ac:spMk id="6" creationId="{ACAD84D4-B4BC-1D6D-70DF-1EF8E70653F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09T21:56:03.398" v="1160" actId="1076"/>
        <pc:sldMkLst>
          <pc:docMk/>
          <pc:sldMk cId="3230574081" sldId="276"/>
        </pc:sldMkLst>
        <pc:spChg chg="mod">
          <ac:chgData name="Raymer, Michael L." userId="96c2fb1d-e79c-4ca3-9876-783e98fdd04a" providerId="ADAL" clId="{EA01BCEB-61A2-460B-8DC7-24C832D898EF}" dt="2024-05-09T21:51:22.092" v="904" actId="20577"/>
          <ac:spMkLst>
            <pc:docMk/>
            <pc:sldMk cId="3230574081" sldId="276"/>
            <ac:spMk id="2" creationId="{8B1AB6AC-2178-E009-A23A-EA5775EF5C5A}"/>
          </ac:spMkLst>
        </pc:spChg>
        <pc:spChg chg="mod">
          <ac:chgData name="Raymer, Michael L." userId="96c2fb1d-e79c-4ca3-9876-783e98fdd04a" providerId="ADAL" clId="{EA01BCEB-61A2-460B-8DC7-24C832D898EF}" dt="2024-05-09T21:55:49.359" v="1155" actId="14100"/>
          <ac:spMkLst>
            <pc:docMk/>
            <pc:sldMk cId="3230574081" sldId="276"/>
            <ac:spMk id="3" creationId="{C3EE969D-0890-403E-0D67-80E5644284B6}"/>
          </ac:spMkLst>
        </pc:spChg>
        <pc:spChg chg="add mod">
          <ac:chgData name="Raymer, Michael L." userId="96c2fb1d-e79c-4ca3-9876-783e98fdd04a" providerId="ADAL" clId="{EA01BCEB-61A2-460B-8DC7-24C832D898EF}" dt="2024-05-09T21:56:03.398" v="1160" actId="1076"/>
          <ac:spMkLst>
            <pc:docMk/>
            <pc:sldMk cId="3230574081" sldId="276"/>
            <ac:spMk id="7" creationId="{7830C1C1-D04C-013A-D559-A825F52B9C77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09T22:21:08.578" v="1624" actId="1076"/>
        <pc:sldMkLst>
          <pc:docMk/>
          <pc:sldMk cId="2865365885" sldId="277"/>
        </pc:sldMkLst>
        <pc:spChg chg="mod">
          <ac:chgData name="Raymer, Michael L." userId="96c2fb1d-e79c-4ca3-9876-783e98fdd04a" providerId="ADAL" clId="{EA01BCEB-61A2-460B-8DC7-24C832D898EF}" dt="2024-05-09T22:01:47.760" v="1342" actId="20577"/>
          <ac:spMkLst>
            <pc:docMk/>
            <pc:sldMk cId="2865365885" sldId="277"/>
            <ac:spMk id="2" creationId="{BC51E9D6-4BBD-69DC-5080-C11671967A03}"/>
          </ac:spMkLst>
        </pc:spChg>
        <pc:spChg chg="mod">
          <ac:chgData name="Raymer, Michael L." userId="96c2fb1d-e79c-4ca3-9876-783e98fdd04a" providerId="ADAL" clId="{EA01BCEB-61A2-460B-8DC7-24C832D898EF}" dt="2024-05-09T22:02:29.519" v="1399" actId="20577"/>
          <ac:spMkLst>
            <pc:docMk/>
            <pc:sldMk cId="2865365885" sldId="277"/>
            <ac:spMk id="3" creationId="{640AA07A-C8FD-2CB0-4669-AD582F8838F8}"/>
          </ac:spMkLst>
        </pc:spChg>
        <pc:spChg chg="add del">
          <ac:chgData name="Raymer, Michael L." userId="96c2fb1d-e79c-4ca3-9876-783e98fdd04a" providerId="ADAL" clId="{EA01BCEB-61A2-460B-8DC7-24C832D898EF}" dt="2024-05-09T22:08:29.704" v="1401" actId="478"/>
          <ac:spMkLst>
            <pc:docMk/>
            <pc:sldMk cId="2865365885" sldId="277"/>
            <ac:spMk id="6" creationId="{66D97E69-A492-2DE0-5BC7-8061C445DA5E}"/>
          </ac:spMkLst>
        </pc:spChg>
        <pc:picChg chg="add del mod">
          <ac:chgData name="Raymer, Michael L." userId="96c2fb1d-e79c-4ca3-9876-783e98fdd04a" providerId="ADAL" clId="{EA01BCEB-61A2-460B-8DC7-24C832D898EF}" dt="2024-05-09T22:10:01.927" v="1404" actId="478"/>
          <ac:picMkLst>
            <pc:docMk/>
            <pc:sldMk cId="2865365885" sldId="277"/>
            <ac:picMk id="8" creationId="{950967FA-E735-46F0-741C-AEF660D8EF95}"/>
          </ac:picMkLst>
        </pc:picChg>
        <pc:picChg chg="add del mod">
          <ac:chgData name="Raymer, Michael L." userId="96c2fb1d-e79c-4ca3-9876-783e98fdd04a" providerId="ADAL" clId="{EA01BCEB-61A2-460B-8DC7-24C832D898EF}" dt="2024-05-09T22:10:52.067" v="1415" actId="478"/>
          <ac:picMkLst>
            <pc:docMk/>
            <pc:sldMk cId="2865365885" sldId="277"/>
            <ac:picMk id="10" creationId="{0D66D687-CB16-E199-6C7F-1F7C72FB8FCA}"/>
          </ac:picMkLst>
        </pc:picChg>
        <pc:picChg chg="add del mod">
          <ac:chgData name="Raymer, Michael L." userId="96c2fb1d-e79c-4ca3-9876-783e98fdd04a" providerId="ADAL" clId="{EA01BCEB-61A2-460B-8DC7-24C832D898EF}" dt="2024-05-09T22:10:33.425" v="1409" actId="478"/>
          <ac:picMkLst>
            <pc:docMk/>
            <pc:sldMk cId="2865365885" sldId="277"/>
            <ac:picMk id="1028" creationId="{6341F566-3D50-5E0F-3D3B-6A6BF184D598}"/>
          </ac:picMkLst>
        </pc:picChg>
        <pc:picChg chg="add del mod">
          <ac:chgData name="Raymer, Michael L." userId="96c2fb1d-e79c-4ca3-9876-783e98fdd04a" providerId="ADAL" clId="{EA01BCEB-61A2-460B-8DC7-24C832D898EF}" dt="2024-05-09T22:17:37.215" v="1621" actId="21"/>
          <ac:picMkLst>
            <pc:docMk/>
            <pc:sldMk cId="2865365885" sldId="277"/>
            <ac:picMk id="1030" creationId="{7FECA957-CAF0-70A5-36AF-49249A1FF99A}"/>
          </ac:picMkLst>
        </pc:picChg>
        <pc:picChg chg="add mod">
          <ac:chgData name="Raymer, Michael L." userId="96c2fb1d-e79c-4ca3-9876-783e98fdd04a" providerId="ADAL" clId="{EA01BCEB-61A2-460B-8DC7-24C832D898EF}" dt="2024-05-09T22:21:08.578" v="1624" actId="1076"/>
          <ac:picMkLst>
            <pc:docMk/>
            <pc:sldMk cId="2865365885" sldId="277"/>
            <ac:picMk id="1032" creationId="{F93B2E1E-311D-FF08-125C-9085C3869F84}"/>
          </ac:picMkLst>
        </pc:picChg>
      </pc:sldChg>
      <pc:sldChg chg="addSp delSp modSp new mod">
        <pc:chgData name="Raymer, Michael L." userId="96c2fb1d-e79c-4ca3-9876-783e98fdd04a" providerId="ADAL" clId="{EA01BCEB-61A2-460B-8DC7-24C832D898EF}" dt="2024-05-10T19:35:51.999" v="3319" actId="1036"/>
        <pc:sldMkLst>
          <pc:docMk/>
          <pc:sldMk cId="3519731321" sldId="278"/>
        </pc:sldMkLst>
        <pc:spChg chg="mod">
          <ac:chgData name="Raymer, Michael L." userId="96c2fb1d-e79c-4ca3-9876-783e98fdd04a" providerId="ADAL" clId="{EA01BCEB-61A2-460B-8DC7-24C832D898EF}" dt="2024-05-09T22:14:27.173" v="1430" actId="20577"/>
          <ac:spMkLst>
            <pc:docMk/>
            <pc:sldMk cId="3519731321" sldId="278"/>
            <ac:spMk id="2" creationId="{568BF035-1178-A58D-0AB8-F373BE72998F}"/>
          </ac:spMkLst>
        </pc:spChg>
        <pc:spChg chg="mod">
          <ac:chgData name="Raymer, Michael L." userId="96c2fb1d-e79c-4ca3-9876-783e98fdd04a" providerId="ADAL" clId="{EA01BCEB-61A2-460B-8DC7-24C832D898EF}" dt="2024-05-10T13:59:29.092" v="1908" actId="14100"/>
          <ac:spMkLst>
            <pc:docMk/>
            <pc:sldMk cId="3519731321" sldId="278"/>
            <ac:spMk id="3" creationId="{0C1A308F-AF51-66D9-C7EE-EC3BB601D4A1}"/>
          </ac:spMkLst>
        </pc:spChg>
        <pc:spChg chg="add mod">
          <ac:chgData name="Raymer, Michael L." userId="96c2fb1d-e79c-4ca3-9876-783e98fdd04a" providerId="ADAL" clId="{EA01BCEB-61A2-460B-8DC7-24C832D898EF}" dt="2024-05-10T14:00:53.470" v="1924" actId="1076"/>
          <ac:spMkLst>
            <pc:docMk/>
            <pc:sldMk cId="3519731321" sldId="278"/>
            <ac:spMk id="7" creationId="{627096B5-925F-C966-AD24-6CE9DD79D2E5}"/>
          </ac:spMkLst>
        </pc:spChg>
        <pc:spChg chg="add mod">
          <ac:chgData name="Raymer, Michael L." userId="96c2fb1d-e79c-4ca3-9876-783e98fdd04a" providerId="ADAL" clId="{EA01BCEB-61A2-460B-8DC7-24C832D898EF}" dt="2024-05-10T14:01:02.278" v="1925" actId="571"/>
          <ac:spMkLst>
            <pc:docMk/>
            <pc:sldMk cId="3519731321" sldId="278"/>
            <ac:spMk id="8" creationId="{D5361FDE-6497-5C14-8E62-C5E91D62C04C}"/>
          </ac:spMkLst>
        </pc:spChg>
        <pc:picChg chg="add mod">
          <ac:chgData name="Raymer, Michael L." userId="96c2fb1d-e79c-4ca3-9876-783e98fdd04a" providerId="ADAL" clId="{EA01BCEB-61A2-460B-8DC7-24C832D898EF}" dt="2024-05-10T19:35:51.999" v="3319" actId="1036"/>
          <ac:picMkLst>
            <pc:docMk/>
            <pc:sldMk cId="3519731321" sldId="278"/>
            <ac:picMk id="9" creationId="{183D2DE9-1CD2-47B2-3F3C-72A9708AB38D}"/>
          </ac:picMkLst>
        </pc:picChg>
        <pc:picChg chg="add del mod">
          <ac:chgData name="Raymer, Michael L." userId="96c2fb1d-e79c-4ca3-9876-783e98fdd04a" providerId="ADAL" clId="{EA01BCEB-61A2-460B-8DC7-24C832D898EF}" dt="2024-05-10T19:33:45.748" v="3297" actId="478"/>
          <ac:picMkLst>
            <pc:docMk/>
            <pc:sldMk cId="3519731321" sldId="278"/>
            <ac:picMk id="1026" creationId="{49297065-E120-7186-F3F6-2EC60EF447FF}"/>
          </ac:picMkLst>
        </pc:picChg>
        <pc:picChg chg="add del mod">
          <ac:chgData name="Raymer, Michael L." userId="96c2fb1d-e79c-4ca3-9876-783e98fdd04a" providerId="ADAL" clId="{EA01BCEB-61A2-460B-8DC7-24C832D898EF}" dt="2024-05-10T19:34:40.464" v="3305" actId="478"/>
          <ac:picMkLst>
            <pc:docMk/>
            <pc:sldMk cId="3519731321" sldId="278"/>
            <ac:picMk id="1028" creationId="{CE964BDD-E1DB-0AF5-EDE7-7F1CE6543513}"/>
          </ac:picMkLst>
        </pc:picChg>
        <pc:picChg chg="add del mod">
          <ac:chgData name="Raymer, Michael L." userId="96c2fb1d-e79c-4ca3-9876-783e98fdd04a" providerId="ADAL" clId="{EA01BCEB-61A2-460B-8DC7-24C832D898EF}" dt="2024-05-10T13:59:24.894" v="1907" actId="478"/>
          <ac:picMkLst>
            <pc:docMk/>
            <pc:sldMk cId="3519731321" sldId="278"/>
            <ac:picMk id="1030" creationId="{7FECA957-CAF0-70A5-36AF-49249A1FF99A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4:47:56.320" v="2348" actId="20577"/>
        <pc:sldMkLst>
          <pc:docMk/>
          <pc:sldMk cId="3201940449" sldId="279"/>
        </pc:sldMkLst>
        <pc:spChg chg="mod">
          <ac:chgData name="Raymer, Michael L." userId="96c2fb1d-e79c-4ca3-9876-783e98fdd04a" providerId="ADAL" clId="{EA01BCEB-61A2-460B-8DC7-24C832D898EF}" dt="2024-05-09T22:14:37.930" v="1459" actId="20577"/>
          <ac:spMkLst>
            <pc:docMk/>
            <pc:sldMk cId="3201940449" sldId="279"/>
            <ac:spMk id="2" creationId="{B6D1A300-B836-60F3-3A40-4EA311AE28EF}"/>
          </ac:spMkLst>
        </pc:spChg>
        <pc:spChg chg="mod">
          <ac:chgData name="Raymer, Michael L." userId="96c2fb1d-e79c-4ca3-9876-783e98fdd04a" providerId="ADAL" clId="{EA01BCEB-61A2-460B-8DC7-24C832D898EF}" dt="2024-05-10T14:47:56.320" v="2348" actId="20577"/>
          <ac:spMkLst>
            <pc:docMk/>
            <pc:sldMk cId="3201940449" sldId="279"/>
            <ac:spMk id="3" creationId="{7D8C0C92-739B-8489-DA02-D0C840886341}"/>
          </ac:spMkLst>
        </pc:spChg>
        <pc:spChg chg="add mod">
          <ac:chgData name="Raymer, Michael L." userId="96c2fb1d-e79c-4ca3-9876-783e98fdd04a" providerId="ADAL" clId="{EA01BCEB-61A2-460B-8DC7-24C832D898EF}" dt="2024-05-10T14:46:51.467" v="2335" actId="1076"/>
          <ac:spMkLst>
            <pc:docMk/>
            <pc:sldMk cId="3201940449" sldId="279"/>
            <ac:spMk id="7" creationId="{172F68D7-B558-6306-C9D9-E27DB98DC974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9" creationId="{3828431A-F070-3635-DF23-E5C0F04208B9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10" creationId="{4646D6FD-C325-3A29-A006-953C2FE46179}"/>
          </ac:spMkLst>
        </pc:spChg>
        <pc:inkChg chg="add mod">
          <ac:chgData name="Raymer, Michael L." userId="96c2fb1d-e79c-4ca3-9876-783e98fdd04a" providerId="ADAL" clId="{EA01BCEB-61A2-460B-8DC7-24C832D898EF}" dt="2024-05-10T14:46:51.467" v="2335" actId="1076"/>
          <ac:inkMkLst>
            <pc:docMk/>
            <pc:sldMk cId="3201940449" sldId="279"/>
            <ac:inkMk id="6" creationId="{FCF795B1-8A9D-773A-CFC0-EDA3FD7D7CB3}"/>
          </ac:inkMkLst>
        </pc:inkChg>
        <pc:inkChg chg="add mod">
          <ac:chgData name="Raymer, Michael L." userId="96c2fb1d-e79c-4ca3-9876-783e98fdd04a" providerId="ADAL" clId="{EA01BCEB-61A2-460B-8DC7-24C832D898EF}" dt="2024-05-10T14:46:59.823" v="2336"/>
          <ac:inkMkLst>
            <pc:docMk/>
            <pc:sldMk cId="3201940449" sldId="279"/>
            <ac:inkMk id="8" creationId="{07D403AC-55A6-F322-B2D2-58894BDE86F7}"/>
          </ac:inkMkLst>
        </pc:inkChg>
        <pc:cxnChg chg="add mod">
          <ac:chgData name="Raymer, Michael L." userId="96c2fb1d-e79c-4ca3-9876-783e98fdd04a" providerId="ADAL" clId="{EA01BCEB-61A2-460B-8DC7-24C832D898EF}" dt="2024-05-10T14:47:12.667" v="2339" actId="14100"/>
          <ac:cxnSpMkLst>
            <pc:docMk/>
            <pc:sldMk cId="3201940449" sldId="279"/>
            <ac:cxnSpMk id="11" creationId="{44ED18F1-CF59-EBDD-06AA-97F0B4A4724D}"/>
          </ac:cxnSpMkLst>
        </pc:cxnChg>
      </pc:sldChg>
      <pc:sldChg chg="addSp modSp new mod ord">
        <pc:chgData name="Raymer, Michael L." userId="96c2fb1d-e79c-4ca3-9876-783e98fdd04a" providerId="ADAL" clId="{EA01BCEB-61A2-460B-8DC7-24C832D898EF}" dt="2024-05-10T14:50:26.821" v="2349" actId="115"/>
        <pc:sldMkLst>
          <pc:docMk/>
          <pc:sldMk cId="1827647355" sldId="280"/>
        </pc:sldMkLst>
        <pc:spChg chg="mod">
          <ac:chgData name="Raymer, Michael L." userId="96c2fb1d-e79c-4ca3-9876-783e98fdd04a" providerId="ADAL" clId="{EA01BCEB-61A2-460B-8DC7-24C832D898EF}" dt="2024-05-09T22:14:58.655" v="1491" actId="20577"/>
          <ac:spMkLst>
            <pc:docMk/>
            <pc:sldMk cId="1827647355" sldId="280"/>
            <ac:spMk id="2" creationId="{C867384A-AAC0-686C-547B-1F895A4A5049}"/>
          </ac:spMkLst>
        </pc:spChg>
        <pc:spChg chg="mod">
          <ac:chgData name="Raymer, Michael L." userId="96c2fb1d-e79c-4ca3-9876-783e98fdd04a" providerId="ADAL" clId="{EA01BCEB-61A2-460B-8DC7-24C832D898EF}" dt="2024-05-10T14:50:26.821" v="2349" actId="115"/>
          <ac:spMkLst>
            <pc:docMk/>
            <pc:sldMk cId="1827647355" sldId="280"/>
            <ac:spMk id="3" creationId="{CB712B0B-958A-7E23-8B4B-50283B3E5AD3}"/>
          </ac:spMkLst>
        </pc:spChg>
        <pc:spChg chg="add mod">
          <ac:chgData name="Raymer, Michael L." userId="96c2fb1d-e79c-4ca3-9876-783e98fdd04a" providerId="ADAL" clId="{EA01BCEB-61A2-460B-8DC7-24C832D898EF}" dt="2024-05-10T13:39:52.808" v="1720" actId="1076"/>
          <ac:spMkLst>
            <pc:docMk/>
            <pc:sldMk cId="1827647355" sldId="280"/>
            <ac:spMk id="7" creationId="{08EDA897-24A5-6E7F-8F54-830555023753}"/>
          </ac:spMkLst>
        </pc:spChg>
        <pc:spChg chg="add mod">
          <ac:chgData name="Raymer, Michael L." userId="96c2fb1d-e79c-4ca3-9876-783e98fdd04a" providerId="ADAL" clId="{EA01BCEB-61A2-460B-8DC7-24C832D898EF}" dt="2024-05-10T13:41:10.419" v="1763" actId="122"/>
          <ac:spMkLst>
            <pc:docMk/>
            <pc:sldMk cId="1827647355" sldId="280"/>
            <ac:spMk id="8" creationId="{01AC9D8D-D624-A3C7-8358-648F7A2878D8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14:44:21.847" v="2307" actId="1076"/>
        <pc:sldMkLst>
          <pc:docMk/>
          <pc:sldMk cId="2154849158" sldId="281"/>
        </pc:sldMkLst>
        <pc:spChg chg="mod">
          <ac:chgData name="Raymer, Michael L." userId="96c2fb1d-e79c-4ca3-9876-783e98fdd04a" providerId="ADAL" clId="{EA01BCEB-61A2-460B-8DC7-24C832D898EF}" dt="2024-05-09T22:15:13.813" v="1506" actId="20577"/>
          <ac:spMkLst>
            <pc:docMk/>
            <pc:sldMk cId="2154849158" sldId="281"/>
            <ac:spMk id="2" creationId="{A64D0FCF-27C8-9656-E4F1-582CA67ED7EF}"/>
          </ac:spMkLst>
        </pc:spChg>
        <pc:spChg chg="mod">
          <ac:chgData name="Raymer, Michael L." userId="96c2fb1d-e79c-4ca3-9876-783e98fdd04a" providerId="ADAL" clId="{EA01BCEB-61A2-460B-8DC7-24C832D898EF}" dt="2024-05-10T14:19:40.277" v="2200" actId="1076"/>
          <ac:spMkLst>
            <pc:docMk/>
            <pc:sldMk cId="2154849158" sldId="281"/>
            <ac:spMk id="3" creationId="{370EE81A-5A8D-B6F1-99FD-1B55ACCDA926}"/>
          </ac:spMkLst>
        </pc:spChg>
        <pc:spChg chg="add mod">
          <ac:chgData name="Raymer, Michael L." userId="96c2fb1d-e79c-4ca3-9876-783e98fdd04a" providerId="ADAL" clId="{EA01BCEB-61A2-460B-8DC7-24C832D898EF}" dt="2024-05-10T14:19:36.006" v="2199" actId="1076"/>
          <ac:spMkLst>
            <pc:docMk/>
            <pc:sldMk cId="2154849158" sldId="281"/>
            <ac:spMk id="6" creationId="{4A0FB161-B8DE-55F4-0EA9-231C4FA57CA1}"/>
          </ac:spMkLst>
        </pc:spChg>
        <pc:spChg chg="add mod">
          <ac:chgData name="Raymer, Michael L." userId="96c2fb1d-e79c-4ca3-9876-783e98fdd04a" providerId="ADAL" clId="{EA01BCEB-61A2-460B-8DC7-24C832D898EF}" dt="2024-05-10T14:20:59.298" v="2213" actId="1076"/>
          <ac:spMkLst>
            <pc:docMk/>
            <pc:sldMk cId="2154849158" sldId="281"/>
            <ac:spMk id="11" creationId="{B99D5D84-5139-1E7C-3753-B62BDD172940}"/>
          </ac:spMkLst>
        </pc:spChg>
        <pc:spChg chg="add mod">
          <ac:chgData name="Raymer, Michael L." userId="96c2fb1d-e79c-4ca3-9876-783e98fdd04a" providerId="ADAL" clId="{EA01BCEB-61A2-460B-8DC7-24C832D898EF}" dt="2024-05-10T14:44:21.847" v="2307" actId="1076"/>
          <ac:spMkLst>
            <pc:docMk/>
            <pc:sldMk cId="2154849158" sldId="281"/>
            <ac:spMk id="13" creationId="{A3227BB6-57C4-7D00-53EA-51E70D1F2527}"/>
          </ac:spMkLst>
        </pc:spChg>
        <pc:spChg chg="add mod">
          <ac:chgData name="Raymer, Michael L." userId="96c2fb1d-e79c-4ca3-9876-783e98fdd04a" providerId="ADAL" clId="{EA01BCEB-61A2-460B-8DC7-24C832D898EF}" dt="2024-05-10T14:44:16.999" v="2306" actId="1076"/>
          <ac:spMkLst>
            <pc:docMk/>
            <pc:sldMk cId="2154849158" sldId="281"/>
            <ac:spMk id="14" creationId="{88647398-5863-30F9-E15E-6D222F454E62}"/>
          </ac:spMkLst>
        </pc:spChg>
        <pc:picChg chg="add del mod">
          <ac:chgData name="Raymer, Michael L." userId="96c2fb1d-e79c-4ca3-9876-783e98fdd04a" providerId="ADAL" clId="{EA01BCEB-61A2-460B-8DC7-24C832D898EF}" dt="2024-05-10T14:20:17.131" v="2204" actId="478"/>
          <ac:picMkLst>
            <pc:docMk/>
            <pc:sldMk cId="2154849158" sldId="281"/>
            <ac:picMk id="7" creationId="{2078A127-1E54-4578-2030-8B0AFB064080}"/>
          </ac:picMkLst>
        </pc:picChg>
        <pc:inkChg chg="add mod">
          <ac:chgData name="Raymer, Michael L." userId="96c2fb1d-e79c-4ca3-9876-783e98fdd04a" providerId="ADAL" clId="{EA01BCEB-61A2-460B-8DC7-24C832D898EF}" dt="2024-05-10T14:21:13.506" v="2216" actId="1076"/>
          <ac:inkMkLst>
            <pc:docMk/>
            <pc:sldMk cId="2154849158" sldId="281"/>
            <ac:inkMk id="8" creationId="{6513B9A1-10E4-FFB4-4A61-E75649C37928}"/>
          </ac:inkMkLst>
        </pc:inkChg>
        <pc:inkChg chg="add mod">
          <ac:chgData name="Raymer, Michael L." userId="96c2fb1d-e79c-4ca3-9876-783e98fdd04a" providerId="ADAL" clId="{EA01BCEB-61A2-460B-8DC7-24C832D898EF}" dt="2024-05-10T14:20:55.410" v="2212" actId="1076"/>
          <ac:inkMkLst>
            <pc:docMk/>
            <pc:sldMk cId="2154849158" sldId="281"/>
            <ac:inkMk id="10" creationId="{1D02C0F5-EFB0-A8A3-CBA1-566C94595539}"/>
          </ac:inkMkLst>
        </pc:inkChg>
        <pc:cxnChg chg="add mod">
          <ac:chgData name="Raymer, Michael L." userId="96c2fb1d-e79c-4ca3-9876-783e98fdd04a" providerId="ADAL" clId="{EA01BCEB-61A2-460B-8DC7-24C832D898EF}" dt="2024-05-10T14:21:08.611" v="2215" actId="1076"/>
          <ac:cxnSpMkLst>
            <pc:docMk/>
            <pc:sldMk cId="2154849158" sldId="281"/>
            <ac:cxnSpMk id="9" creationId="{2FFDBD31-1B3D-9F0D-257F-48D65F9161F9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10T19:52:48.520" v="3364" actId="1036"/>
        <pc:sldMkLst>
          <pc:docMk/>
          <pc:sldMk cId="3467201665" sldId="282"/>
        </pc:sldMkLst>
        <pc:spChg chg="mod">
          <ac:chgData name="Raymer, Michael L." userId="96c2fb1d-e79c-4ca3-9876-783e98fdd04a" providerId="ADAL" clId="{EA01BCEB-61A2-460B-8DC7-24C832D898EF}" dt="2024-05-09T22:16:14.984" v="1558" actId="20577"/>
          <ac:spMkLst>
            <pc:docMk/>
            <pc:sldMk cId="3467201665" sldId="282"/>
            <ac:spMk id="2" creationId="{BEF4B791-13E6-2DF0-93F2-1260E5E6CDC5}"/>
          </ac:spMkLst>
        </pc:spChg>
        <pc:spChg chg="del mod">
          <ac:chgData name="Raymer, Michael L." userId="96c2fb1d-e79c-4ca3-9876-783e98fdd04a" providerId="ADAL" clId="{EA01BCEB-61A2-460B-8DC7-24C832D898EF}" dt="2024-05-10T19:52:28.298" v="3345" actId="478"/>
          <ac:spMkLst>
            <pc:docMk/>
            <pc:sldMk cId="3467201665" sldId="282"/>
            <ac:spMk id="3" creationId="{B1A38543-9A23-34EF-1F02-8BE87D8C5B7C}"/>
          </ac:spMkLst>
        </pc:spChg>
        <pc:spChg chg="add mod">
          <ac:chgData name="Raymer, Michael L." userId="96c2fb1d-e79c-4ca3-9876-783e98fdd04a" providerId="ADAL" clId="{EA01BCEB-61A2-460B-8DC7-24C832D898EF}" dt="2024-05-10T19:52:37.339" v="3353" actId="1035"/>
          <ac:spMkLst>
            <pc:docMk/>
            <pc:sldMk cId="3467201665" sldId="282"/>
            <ac:spMk id="7" creationId="{2C5589CC-5074-BF88-991C-ECDE0A6F3A66}"/>
          </ac:spMkLst>
        </pc:spChg>
        <pc:spChg chg="add mod">
          <ac:chgData name="Raymer, Michael L." userId="96c2fb1d-e79c-4ca3-9876-783e98fdd04a" providerId="ADAL" clId="{EA01BCEB-61A2-460B-8DC7-24C832D898EF}" dt="2024-05-10T19:52:48.520" v="3364" actId="1036"/>
          <ac:spMkLst>
            <pc:docMk/>
            <pc:sldMk cId="3467201665" sldId="282"/>
            <ac:spMk id="8" creationId="{74866A6C-9746-A433-73DA-9DA31DED324E}"/>
          </ac:spMkLst>
        </pc:spChg>
        <pc:spChg chg="add del mod">
          <ac:chgData name="Raymer, Michael L." userId="96c2fb1d-e79c-4ca3-9876-783e98fdd04a" providerId="ADAL" clId="{EA01BCEB-61A2-460B-8DC7-24C832D898EF}" dt="2024-05-10T19:52:32.508" v="3346" actId="478"/>
          <ac:spMkLst>
            <pc:docMk/>
            <pc:sldMk cId="3467201665" sldId="282"/>
            <ac:spMk id="9" creationId="{F471AA4D-5452-D22E-7DFA-F027B1FDC35B}"/>
          </ac:spMkLst>
        </pc:spChg>
        <pc:picChg chg="add mod">
          <ac:chgData name="Raymer, Michael L." userId="96c2fb1d-e79c-4ca3-9876-783e98fdd04a" providerId="ADAL" clId="{EA01BCEB-61A2-460B-8DC7-24C832D898EF}" dt="2024-05-10T19:52:41.740" v="3355" actId="1076"/>
          <ac:picMkLst>
            <pc:docMk/>
            <pc:sldMk cId="3467201665" sldId="282"/>
            <ac:picMk id="4098" creationId="{95472A54-89D7-B022-68B9-3CFC3463C248}"/>
          </ac:picMkLst>
        </pc:picChg>
        <pc:picChg chg="add mod">
          <ac:chgData name="Raymer, Michael L." userId="96c2fb1d-e79c-4ca3-9876-783e98fdd04a" providerId="ADAL" clId="{EA01BCEB-61A2-460B-8DC7-24C832D898EF}" dt="2024-05-10T19:52:48.520" v="3364" actId="1036"/>
          <ac:picMkLst>
            <pc:docMk/>
            <pc:sldMk cId="3467201665" sldId="282"/>
            <ac:picMk id="4100" creationId="{A5DB6165-481A-2760-F5CA-6E46C78DB2C2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3:46:45.900" v="1806" actId="20577"/>
        <pc:sldMkLst>
          <pc:docMk/>
          <pc:sldMk cId="3861136363" sldId="283"/>
        </pc:sldMkLst>
        <pc:spChg chg="mod">
          <ac:chgData name="Raymer, Michael L." userId="96c2fb1d-e79c-4ca3-9876-783e98fdd04a" providerId="ADAL" clId="{EA01BCEB-61A2-460B-8DC7-24C832D898EF}" dt="2024-05-09T22:17:17.501" v="1591" actId="20577"/>
          <ac:spMkLst>
            <pc:docMk/>
            <pc:sldMk cId="3861136363" sldId="283"/>
            <ac:spMk id="2" creationId="{8EE5E9CF-C03B-BE0C-4DF4-031173CFD86A}"/>
          </ac:spMkLst>
        </pc:spChg>
        <pc:spChg chg="mod">
          <ac:chgData name="Raymer, Michael L." userId="96c2fb1d-e79c-4ca3-9876-783e98fdd04a" providerId="ADAL" clId="{EA01BCEB-61A2-460B-8DC7-24C832D898EF}" dt="2024-05-10T13:46:45.900" v="1806" actId="20577"/>
          <ac:spMkLst>
            <pc:docMk/>
            <pc:sldMk cId="3861136363" sldId="283"/>
            <ac:spMk id="3" creationId="{BBC9EB84-E6B3-514E-6921-1820BB17992E}"/>
          </ac:spMkLst>
        </pc:spChg>
        <pc:spChg chg="add mod">
          <ac:chgData name="Raymer, Michael L." userId="96c2fb1d-e79c-4ca3-9876-783e98fdd04a" providerId="ADAL" clId="{EA01BCEB-61A2-460B-8DC7-24C832D898EF}" dt="2024-05-10T13:46:18.264" v="1802" actId="1076"/>
          <ac:spMkLst>
            <pc:docMk/>
            <pc:sldMk cId="3861136363" sldId="283"/>
            <ac:spMk id="7" creationId="{3AB6E1E0-6200-A407-5397-49BBE09B8F9E}"/>
          </ac:spMkLst>
        </pc:spChg>
        <pc:spChg chg="add mod">
          <ac:chgData name="Raymer, Michael L." userId="96c2fb1d-e79c-4ca3-9876-783e98fdd04a" providerId="ADAL" clId="{EA01BCEB-61A2-460B-8DC7-24C832D898EF}" dt="2024-05-10T13:46:39.040" v="1804" actId="1076"/>
          <ac:spMkLst>
            <pc:docMk/>
            <pc:sldMk cId="3861136363" sldId="283"/>
            <ac:spMk id="9" creationId="{E112FCC1-5ABC-E941-1A2F-40EB44F11E80}"/>
          </ac:spMkLst>
        </pc:spChg>
      </pc:sldChg>
      <pc:sldChg chg="modSp new mod">
        <pc:chgData name="Raymer, Michael L." userId="96c2fb1d-e79c-4ca3-9876-783e98fdd04a" providerId="ADAL" clId="{EA01BCEB-61A2-460B-8DC7-24C832D898EF}" dt="2024-05-10T14:54:51.583" v="2639" actId="113"/>
        <pc:sldMkLst>
          <pc:docMk/>
          <pc:sldMk cId="4043653544" sldId="284"/>
        </pc:sldMkLst>
        <pc:spChg chg="mod">
          <ac:chgData name="Raymer, Michael L." userId="96c2fb1d-e79c-4ca3-9876-783e98fdd04a" providerId="ADAL" clId="{EA01BCEB-61A2-460B-8DC7-24C832D898EF}" dt="2024-05-10T14:52:48.471" v="2393" actId="20577"/>
          <ac:spMkLst>
            <pc:docMk/>
            <pc:sldMk cId="4043653544" sldId="284"/>
            <ac:spMk id="2" creationId="{4394E642-22F1-1E02-91A0-B439602AB573}"/>
          </ac:spMkLst>
        </pc:spChg>
        <pc:spChg chg="mod">
          <ac:chgData name="Raymer, Michael L." userId="96c2fb1d-e79c-4ca3-9876-783e98fdd04a" providerId="ADAL" clId="{EA01BCEB-61A2-460B-8DC7-24C832D898EF}" dt="2024-05-10T14:54:51.583" v="2639" actId="113"/>
          <ac:spMkLst>
            <pc:docMk/>
            <pc:sldMk cId="4043653544" sldId="284"/>
            <ac:spMk id="3" creationId="{BA46E90C-A18C-2C03-2CFA-8AE005C02147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3:35.370" v="3216" actId="1076"/>
        <pc:sldMkLst>
          <pc:docMk/>
          <pc:sldMk cId="1602916471" sldId="285"/>
        </pc:sldMkLst>
        <pc:spChg chg="mod">
          <ac:chgData name="Raymer, Michael L." userId="96c2fb1d-e79c-4ca3-9876-783e98fdd04a" providerId="ADAL" clId="{EA01BCEB-61A2-460B-8DC7-24C832D898EF}" dt="2024-05-10T14:56:50.705" v="2656" actId="20577"/>
          <ac:spMkLst>
            <pc:docMk/>
            <pc:sldMk cId="1602916471" sldId="285"/>
            <ac:spMk id="2" creationId="{68240A19-8C0F-1B02-0475-B975E11DE505}"/>
          </ac:spMkLst>
        </pc:spChg>
        <pc:spChg chg="mod">
          <ac:chgData name="Raymer, Michael L." userId="96c2fb1d-e79c-4ca3-9876-783e98fdd04a" providerId="ADAL" clId="{EA01BCEB-61A2-460B-8DC7-24C832D898EF}" dt="2024-05-10T15:02:26.888" v="3160" actId="14100"/>
          <ac:spMkLst>
            <pc:docMk/>
            <pc:sldMk cId="1602916471" sldId="285"/>
            <ac:spMk id="3" creationId="{E5D2AB00-A63B-B641-3F3F-406245838379}"/>
          </ac:spMkLst>
        </pc:spChg>
        <pc:spChg chg="add mod">
          <ac:chgData name="Raymer, Michael L." userId="96c2fb1d-e79c-4ca3-9876-783e98fdd04a" providerId="ADAL" clId="{EA01BCEB-61A2-460B-8DC7-24C832D898EF}" dt="2024-05-10T15:03:35.370" v="3216" actId="1076"/>
          <ac:spMkLst>
            <pc:docMk/>
            <pc:sldMk cId="1602916471" sldId="285"/>
            <ac:spMk id="6" creationId="{2C9D0CEA-4703-F853-B834-05F4053A93C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2:01.584" v="3156" actId="1076"/>
        <pc:sldMkLst>
          <pc:docMk/>
          <pc:sldMk cId="1705243612" sldId="286"/>
        </pc:sldMkLst>
        <pc:spChg chg="mod">
          <ac:chgData name="Raymer, Michael L." userId="96c2fb1d-e79c-4ca3-9876-783e98fdd04a" providerId="ADAL" clId="{EA01BCEB-61A2-460B-8DC7-24C832D898EF}" dt="2024-05-10T15:00:42.199" v="2953" actId="20577"/>
          <ac:spMkLst>
            <pc:docMk/>
            <pc:sldMk cId="1705243612" sldId="286"/>
            <ac:spMk id="2" creationId="{2960BB0A-5BB1-5B07-5FFF-25010006F0BB}"/>
          </ac:spMkLst>
        </pc:spChg>
        <pc:spChg chg="mod">
          <ac:chgData name="Raymer, Michael L." userId="96c2fb1d-e79c-4ca3-9876-783e98fdd04a" providerId="ADAL" clId="{EA01BCEB-61A2-460B-8DC7-24C832D898EF}" dt="2024-05-10T15:01:53.687" v="3153" actId="14100"/>
          <ac:spMkLst>
            <pc:docMk/>
            <pc:sldMk cId="1705243612" sldId="286"/>
            <ac:spMk id="3" creationId="{D11026CD-55BD-597F-2047-220F9D47F705}"/>
          </ac:spMkLst>
        </pc:spChg>
        <pc:spChg chg="add mod">
          <ac:chgData name="Raymer, Michael L." userId="96c2fb1d-e79c-4ca3-9876-783e98fdd04a" providerId="ADAL" clId="{EA01BCEB-61A2-460B-8DC7-24C832D898EF}" dt="2024-05-10T15:02:01.584" v="3156" actId="1076"/>
          <ac:spMkLst>
            <pc:docMk/>
            <pc:sldMk cId="1705243612" sldId="286"/>
            <ac:spMk id="7" creationId="{18ED8EA2-C445-E416-ECC8-39BFCF344C34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20:10:59.414" v="3617" actId="164"/>
        <pc:sldMkLst>
          <pc:docMk/>
          <pc:sldMk cId="2522688512" sldId="287"/>
        </pc:sldMkLst>
        <pc:spChg chg="mod">
          <ac:chgData name="Raymer, Michael L." userId="96c2fb1d-e79c-4ca3-9876-783e98fdd04a" providerId="ADAL" clId="{EA01BCEB-61A2-460B-8DC7-24C832D898EF}" dt="2024-05-10T15:04:18.467" v="3245" actId="20577"/>
          <ac:spMkLst>
            <pc:docMk/>
            <pc:sldMk cId="2522688512" sldId="287"/>
            <ac:spMk id="2" creationId="{62A085CD-53D1-D331-7639-5A877F9E0494}"/>
          </ac:spMkLst>
        </pc:spChg>
        <pc:spChg chg="del">
          <ac:chgData name="Raymer, Michael L." userId="96c2fb1d-e79c-4ca3-9876-783e98fdd04a" providerId="ADAL" clId="{EA01BCEB-61A2-460B-8DC7-24C832D898EF}" dt="2024-05-10T19:55:01.049" v="3365" actId="478"/>
          <ac:spMkLst>
            <pc:docMk/>
            <pc:sldMk cId="2522688512" sldId="287"/>
            <ac:spMk id="3" creationId="{B5A8FB9D-A83C-D529-3F8C-7866170D4C48}"/>
          </ac:spMkLst>
        </pc:spChg>
        <pc:spChg chg="add mod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7" creationId="{AC9F8CD6-8185-7958-BAF4-B8610C507520}"/>
          </ac:spMkLst>
        </pc:spChg>
        <pc:spChg chg="add del mod">
          <ac:chgData name="Raymer, Michael L." userId="96c2fb1d-e79c-4ca3-9876-783e98fdd04a" providerId="ADAL" clId="{EA01BCEB-61A2-460B-8DC7-24C832D898EF}" dt="2024-05-10T19:55:58.469" v="3380" actId="478"/>
          <ac:spMkLst>
            <pc:docMk/>
            <pc:sldMk cId="2522688512" sldId="287"/>
            <ac:spMk id="9" creationId="{3A78C827-5C4F-68B4-E500-B5B4000CE56E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1" creationId="{FFE2A39C-A461-77E5-136A-55B599DF54E9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2" creationId="{E7F724B6-BF3E-1C7B-E38D-1BD7DE8B1820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4" creationId="{E20AA146-A1CE-E772-50B1-87D432567313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5" creationId="{B974762E-ADB7-FF2E-8C41-3E55ED11728D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6" creationId="{31B537E1-0AE4-9C7B-1F69-6C7E5C11288E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4" creationId="{FE532840-68FA-0CC2-4D9F-D4DB9D5F2A7F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5" creationId="{2B17DF9C-7687-6BD7-DD6F-550B1D74C96A}"/>
          </ac:spMkLst>
        </pc:spChg>
        <pc:spChg chg="del mod topLvl">
          <ac:chgData name="Raymer, Michael L." userId="96c2fb1d-e79c-4ca3-9876-783e98fdd04a" providerId="ADAL" clId="{EA01BCEB-61A2-460B-8DC7-24C832D898EF}" dt="2024-05-10T19:59:05.086" v="3443" actId="478"/>
          <ac:spMkLst>
            <pc:docMk/>
            <pc:sldMk cId="2522688512" sldId="287"/>
            <ac:spMk id="26" creationId="{1647074D-D048-BAC7-92C7-9664535A3C9A}"/>
          </ac:spMkLst>
        </pc:spChg>
        <pc:spChg chg="del mod topLvl">
          <ac:chgData name="Raymer, Michael L." userId="96c2fb1d-e79c-4ca3-9876-783e98fdd04a" providerId="ADAL" clId="{EA01BCEB-61A2-460B-8DC7-24C832D898EF}" dt="2024-05-10T19:59:04.108" v="3442" actId="478"/>
          <ac:spMkLst>
            <pc:docMk/>
            <pc:sldMk cId="2522688512" sldId="287"/>
            <ac:spMk id="27" creationId="{5D4012B9-0F3B-F18D-59DC-E24E18CD98D4}"/>
          </ac:spMkLst>
        </pc:spChg>
        <pc:spChg chg="del mod topLvl">
          <ac:chgData name="Raymer, Michael L." userId="96c2fb1d-e79c-4ca3-9876-783e98fdd04a" providerId="ADAL" clId="{EA01BCEB-61A2-460B-8DC7-24C832D898EF}" dt="2024-05-10T19:59:05.990" v="3444" actId="478"/>
          <ac:spMkLst>
            <pc:docMk/>
            <pc:sldMk cId="2522688512" sldId="287"/>
            <ac:spMk id="28" creationId="{93B163D3-7250-8EF3-0CAC-3AC30920955E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8" creationId="{CF1E6CF6-9A8E-E006-D026-93FD6E91F001}"/>
          </ac:spMkLst>
        </pc:spChg>
        <pc:spChg chg="add del mod">
          <ac:chgData name="Raymer, Michael L." userId="96c2fb1d-e79c-4ca3-9876-783e98fdd04a" providerId="ADAL" clId="{EA01BCEB-61A2-460B-8DC7-24C832D898EF}" dt="2024-05-10T20:02:12.700" v="3517" actId="478"/>
          <ac:spMkLst>
            <pc:docMk/>
            <pc:sldMk cId="2522688512" sldId="287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1" creationId="{75516F72-C509-EE55-7497-F6ABCFD5CB7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69" creationId="{648FED46-EF7B-1C71-70D8-6240599B80F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70" creationId="{9D14FEA1-763D-0CFF-A042-ADE4862E215A}"/>
          </ac:spMkLst>
        </pc:spChg>
        <pc:spChg chg="del mod">
          <ac:chgData name="Raymer, Michael L." userId="96c2fb1d-e79c-4ca3-9876-783e98fdd04a" providerId="ADAL" clId="{EA01BCEB-61A2-460B-8DC7-24C832D898EF}" dt="2024-05-10T20:09:26.023" v="3610" actId="478"/>
          <ac:spMkLst>
            <pc:docMk/>
            <pc:sldMk cId="2522688512" sldId="287"/>
            <ac:spMk id="77" creationId="{F3DE1804-01D8-1C0D-3636-D972EDE0F391}"/>
          </ac:spMkLst>
        </pc:spChg>
        <pc:spChg chg="mod">
          <ac:chgData name="Raymer, Michael L." userId="96c2fb1d-e79c-4ca3-9876-783e98fdd04a" providerId="ADAL" clId="{EA01BCEB-61A2-460B-8DC7-24C832D898EF}" dt="2024-05-10T20:09:34.237" v="3613" actId="1076"/>
          <ac:spMkLst>
            <pc:docMk/>
            <pc:sldMk cId="2522688512" sldId="287"/>
            <ac:spMk id="78" creationId="{2C5095A4-3698-500D-5530-DC4426302D48}"/>
          </ac:spMkLst>
        </pc:spChg>
        <pc:grpChg chg="add del mod">
          <ac:chgData name="Raymer, Michael L." userId="96c2fb1d-e79c-4ca3-9876-783e98fdd04a" providerId="ADAL" clId="{EA01BCEB-61A2-460B-8DC7-24C832D898EF}" dt="2024-05-10T20:06:53.103" v="3544" actId="165"/>
          <ac:grpSpMkLst>
            <pc:docMk/>
            <pc:sldMk cId="2522688512" sldId="287"/>
            <ac:grpSpMk id="17" creationId="{F9FF97D6-85C6-E273-8501-78917EE912A5}"/>
          </ac:grpSpMkLst>
        </pc:grpChg>
        <pc:grpChg chg="add del mod">
          <ac:chgData name="Raymer, Michael L." userId="96c2fb1d-e79c-4ca3-9876-783e98fdd04a" providerId="ADAL" clId="{EA01BCEB-61A2-460B-8DC7-24C832D898EF}" dt="2024-05-10T19:58:55.021" v="3437" actId="165"/>
          <ac:grpSpMkLst>
            <pc:docMk/>
            <pc:sldMk cId="2522688512" sldId="287"/>
            <ac:grpSpMk id="22" creationId="{B69575FB-2D09-BEB9-53F2-2F84FFEA175F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29" creationId="{12914F2E-8D0B-04A3-44D4-9F845BA1251D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1" creationId="{1850CA0C-4234-1B8F-BD95-666665C1CD7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5" creationId="{9192DA8D-50D5-1907-4395-993502A9571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45" creationId="{88136366-5A90-B415-CB0A-91566293E0E7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3" creationId="{3BB5066A-8010-DB8B-3008-03DEE3403B2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8" creationId="{2D71F5B7-74B5-7032-B67C-3424DD28F1CA}"/>
          </ac:grpSpMkLst>
        </pc:grpChg>
        <pc:grpChg chg="add mod">
          <ac:chgData name="Raymer, Michael L." userId="96c2fb1d-e79c-4ca3-9876-783e98fdd04a" providerId="ADAL" clId="{EA01BCEB-61A2-460B-8DC7-24C832D898EF}" dt="2024-05-10T20:08:12.847" v="3581" actId="571"/>
          <ac:grpSpMkLst>
            <pc:docMk/>
            <pc:sldMk cId="2522688512" sldId="287"/>
            <ac:grpSpMk id="67" creationId="{2F78F3DC-12C9-E757-ACA9-B84328D5F07B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75" creationId="{6B9D0469-B4EA-EC43-F1D8-E9DB0C7FC1F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81" creationId="{2857C188-DAFF-15FC-2FE8-E7FF9BBA3A88}"/>
          </ac:grpSpMkLst>
        </pc:grp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6" creationId="{3B250339-DE49-8C47-DF0B-1A451682686C}"/>
          </ac:inkMkLst>
        </pc:inkChg>
        <pc:inkChg chg="add del mod">
          <ac:chgData name="Raymer, Michael L." userId="96c2fb1d-e79c-4ca3-9876-783e98fdd04a" providerId="ADAL" clId="{EA01BCEB-61A2-460B-8DC7-24C832D898EF}" dt="2024-05-10T19:55:58.469" v="3380" actId="478"/>
          <ac:inkMkLst>
            <pc:docMk/>
            <pc:sldMk cId="2522688512" sldId="287"/>
            <ac:inkMk id="8" creationId="{48958559-708F-D4F7-D287-C48C883A89B5}"/>
          </ac:inkMkLst>
        </pc:inkChg>
        <pc:inkChg chg="add mod topLvl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10" creationId="{66698DC7-8943-496D-9CED-9AF8F060CAAB}"/>
          </ac:inkMkLst>
        </pc:inkChg>
        <pc:inkChg chg="mod topLvl">
          <ac:chgData name="Raymer, Michael L." userId="96c2fb1d-e79c-4ca3-9876-783e98fdd04a" providerId="ADAL" clId="{EA01BCEB-61A2-460B-8DC7-24C832D898EF}" dt="2024-05-10T19:59:43.622" v="3472" actId="164"/>
          <ac:inkMkLst>
            <pc:docMk/>
            <pc:sldMk cId="2522688512" sldId="287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19:59:50.817" v="3474"/>
          <ac:inkMkLst>
            <pc:docMk/>
            <pc:sldMk cId="2522688512" sldId="287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00:04.361" v="3476" actId="571"/>
          <ac:inkMkLst>
            <pc:docMk/>
            <pc:sldMk cId="2522688512" sldId="287"/>
            <ac:inkMk id="36" creationId="{D1BDE541-DE87-BD02-689C-3E1C033D2021}"/>
          </ac:inkMkLst>
        </pc:inkChg>
        <pc:inkChg chg="add del mod">
          <ac:chgData name="Raymer, Michael L." userId="96c2fb1d-e79c-4ca3-9876-783e98fdd04a" providerId="ADAL" clId="{EA01BCEB-61A2-460B-8DC7-24C832D898EF}" dt="2024-05-10T20:02:12.700" v="3517" actId="478"/>
          <ac:inkMkLst>
            <pc:docMk/>
            <pc:sldMk cId="2522688512" sldId="287"/>
            <ac:inkMk id="42" creationId="{5958A7EF-5780-23DC-3344-C975A8DE126F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46" creationId="{CD78A9E5-1613-B5F3-5434-14B3479E6CF5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4" creationId="{E5BB7E1F-2151-989E-C67A-8721BA189C16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9" creationId="{D73A6201-E86C-C313-293C-DB078956B071}"/>
          </ac:inkMkLst>
        </pc:inkChg>
        <pc:inkChg chg="mod">
          <ac:chgData name="Raymer, Michael L." userId="96c2fb1d-e79c-4ca3-9876-783e98fdd04a" providerId="ADAL" clId="{EA01BCEB-61A2-460B-8DC7-24C832D898EF}" dt="2024-05-10T20:08:12.847" v="3581" actId="571"/>
          <ac:inkMkLst>
            <pc:docMk/>
            <pc:sldMk cId="2522688512" sldId="287"/>
            <ac:inkMk id="68" creationId="{AF374ADD-C69C-CFD2-829A-48F47ADEB19C}"/>
          </ac:inkMkLst>
        </pc:ink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09:09.604" v="3595"/>
          <ac:inkMkLst>
            <pc:docMk/>
            <pc:sldMk cId="2522688512" sldId="287"/>
            <ac:inkMk id="76" creationId="{98525571-5602-DD05-49A3-BE41FCC9DB93}"/>
          </ac:inkMkLst>
        </pc:ink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13" creationId="{0824C711-B4AC-7D61-F260-7C336989A4EF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20" creationId="{343920DB-2B40-1387-E8EC-B1809D4E1430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30" creationId="{04096999-F8D3-A570-BC71-B5DA1ACC3C78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40" creationId="{16823732-8098-01BE-3EF4-FFB1E13EC0F3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44" creationId="{F97472D3-4E54-BB78-DB7A-1B151542854F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2" creationId="{405B34C8-817F-7BCC-BB54-024BF7C6F94D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7" creationId="{EF517A92-A09D-054B-EFD2-761FE9013677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73" creationId="{ED13B39E-AEED-2107-AC08-373821A4B08D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15:06:53.011" v="3296" actId="14100"/>
        <pc:sldMkLst>
          <pc:docMk/>
          <pc:sldMk cId="2518182813" sldId="288"/>
        </pc:sldMkLst>
        <pc:spChg chg="mod">
          <ac:chgData name="Raymer, Michael L." userId="96c2fb1d-e79c-4ca3-9876-783e98fdd04a" providerId="ADAL" clId="{EA01BCEB-61A2-460B-8DC7-24C832D898EF}" dt="2024-05-10T15:05:58.229" v="3281" actId="20577"/>
          <ac:spMkLst>
            <pc:docMk/>
            <pc:sldMk cId="2518182813" sldId="288"/>
            <ac:spMk id="2" creationId="{F5C46246-AA04-1FC1-4A60-617BEDA60F49}"/>
          </ac:spMkLst>
        </pc:spChg>
        <pc:spChg chg="del mod">
          <ac:chgData name="Raymer, Michael L." userId="96c2fb1d-e79c-4ca3-9876-783e98fdd04a" providerId="ADAL" clId="{EA01BCEB-61A2-460B-8DC7-24C832D898EF}" dt="2024-05-10T15:06:13.347" v="3285" actId="478"/>
          <ac:spMkLst>
            <pc:docMk/>
            <pc:sldMk cId="2518182813" sldId="288"/>
            <ac:spMk id="3" creationId="{E5F0846B-F36A-C141-FF59-A41277D39E6B}"/>
          </ac:spMkLst>
        </pc:spChg>
        <pc:spChg chg="del">
          <ac:chgData name="Raymer, Michael L." userId="96c2fb1d-e79c-4ca3-9876-783e98fdd04a" providerId="ADAL" clId="{EA01BCEB-61A2-460B-8DC7-24C832D898EF}" dt="2024-05-10T15:06:09.073" v="3283" actId="478"/>
          <ac:spMkLst>
            <pc:docMk/>
            <pc:sldMk cId="2518182813" sldId="288"/>
            <ac:spMk id="12" creationId="{5163E638-20DD-A2CA-45F1-3DBE67DD2147}"/>
          </ac:spMkLst>
        </pc:spChg>
        <pc:spChg chg="add mod">
          <ac:chgData name="Raymer, Michael L." userId="96c2fb1d-e79c-4ca3-9876-783e98fdd04a" providerId="ADAL" clId="{EA01BCEB-61A2-460B-8DC7-24C832D898EF}" dt="2024-05-10T15:06:24.336" v="3286" actId="571"/>
          <ac:spMkLst>
            <pc:docMk/>
            <pc:sldMk cId="2518182813" sldId="288"/>
            <ac:spMk id="13" creationId="{5BA08980-FB72-010B-83FA-8E573672479B}"/>
          </ac:spMkLst>
        </pc:spChg>
        <pc:spChg chg="mod">
          <ac:chgData name="Raymer, Michael L." userId="96c2fb1d-e79c-4ca3-9876-783e98fdd04a" providerId="ADAL" clId="{EA01BCEB-61A2-460B-8DC7-24C832D898EF}" dt="2024-05-10T15:06:37.098" v="3292" actId="1037"/>
          <ac:spMkLst>
            <pc:docMk/>
            <pc:sldMk cId="2518182813" sldId="288"/>
            <ac:spMk id="14" creationId="{22FF18F5-7446-A3C4-979B-590FCC185942}"/>
          </ac:spMkLst>
        </pc:spChg>
        <pc:spChg chg="mod">
          <ac:chgData name="Raymer, Michael L." userId="96c2fb1d-e79c-4ca3-9876-783e98fdd04a" providerId="ADAL" clId="{EA01BCEB-61A2-460B-8DC7-24C832D898EF}" dt="2024-05-10T15:06:31.555" v="3287" actId="1076"/>
          <ac:spMkLst>
            <pc:docMk/>
            <pc:sldMk cId="2518182813" sldId="288"/>
            <ac:spMk id="18" creationId="{8DFF052F-B29F-BC51-A8FC-49219EEEC2CA}"/>
          </ac:spMkLst>
        </pc:spChg>
        <pc:grpChg chg="del">
          <ac:chgData name="Raymer, Michael L." userId="96c2fb1d-e79c-4ca3-9876-783e98fdd04a" providerId="ADAL" clId="{EA01BCEB-61A2-460B-8DC7-24C832D898EF}" dt="2024-05-10T15:06:10.546" v="3284" actId="478"/>
          <ac:grpSpMkLst>
            <pc:docMk/>
            <pc:sldMk cId="2518182813" sldId="288"/>
            <ac:grpSpMk id="15" creationId="{8E89856C-0C4E-D736-27A4-612140415B8D}"/>
          </ac:grpSpMkLst>
        </pc:grpChg>
        <pc:inkChg chg="mod">
          <ac:chgData name="Raymer, Michael L." userId="96c2fb1d-e79c-4ca3-9876-783e98fdd04a" providerId="ADAL" clId="{EA01BCEB-61A2-460B-8DC7-24C832D898EF}" dt="2024-05-10T15:06:31.555" v="3287" actId="1076"/>
          <ac:inkMkLst>
            <pc:docMk/>
            <pc:sldMk cId="2518182813" sldId="288"/>
            <ac:inkMk id="8" creationId="{C0C9C9A1-6784-90A9-C0CA-C836A00A65C3}"/>
          </ac:inkMkLst>
        </pc:inkChg>
        <pc:inkChg chg="add mod">
          <ac:chgData name="Raymer, Michael L." userId="96c2fb1d-e79c-4ca3-9876-783e98fdd04a" providerId="ADAL" clId="{EA01BCEB-61A2-460B-8DC7-24C832D898EF}" dt="2024-05-10T15:06:24.336" v="3286" actId="571"/>
          <ac:inkMkLst>
            <pc:docMk/>
            <pc:sldMk cId="2518182813" sldId="288"/>
            <ac:inkMk id="9" creationId="{93032A64-C429-CD94-679F-FB353003D157}"/>
          </ac:inkMkLst>
        </pc:inkChg>
        <pc:cxnChg chg="mod">
          <ac:chgData name="Raymer, Michael L." userId="96c2fb1d-e79c-4ca3-9876-783e98fdd04a" providerId="ADAL" clId="{EA01BCEB-61A2-460B-8DC7-24C832D898EF}" dt="2024-05-10T15:06:42.490" v="3293" actId="14100"/>
          <ac:cxnSpMkLst>
            <pc:docMk/>
            <pc:sldMk cId="2518182813" sldId="288"/>
            <ac:cxnSpMk id="10" creationId="{C4AB0A2F-47BA-38A3-A39D-14F069498C25}"/>
          </ac:cxnSpMkLst>
        </pc:cxnChg>
        <pc:cxnChg chg="add mod">
          <ac:chgData name="Raymer, Michael L." userId="96c2fb1d-e79c-4ca3-9876-783e98fdd04a" providerId="ADAL" clId="{EA01BCEB-61A2-460B-8DC7-24C832D898EF}" dt="2024-05-10T15:06:53.011" v="3296" actId="14100"/>
          <ac:cxnSpMkLst>
            <pc:docMk/>
            <pc:sldMk cId="2518182813" sldId="288"/>
            <ac:cxnSpMk id="17" creationId="{E977073A-4B45-112B-8D63-A608274BFD37}"/>
          </ac:cxnSpMkLst>
        </pc:cxnChg>
      </pc:sldChg>
      <pc:sldChg chg="addSp modSp add del mod">
        <pc:chgData name="Raymer, Michael L." userId="96c2fb1d-e79c-4ca3-9876-783e98fdd04a" providerId="ADAL" clId="{EA01BCEB-61A2-460B-8DC7-24C832D898EF}" dt="2024-05-10T20:11:03.066" v="3618" actId="47"/>
        <pc:sldMkLst>
          <pc:docMk/>
          <pc:sldMk cId="1622772910" sldId="289"/>
        </pc:sldMkLst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05:20.516" v="3537" actId="20577"/>
          <ac:spMkLst>
            <pc:docMk/>
            <pc:sldMk cId="1622772910" sldId="289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1" creationId="{75516F72-C509-EE55-7497-F6ABCFD5CB75}"/>
          </ac:spMkLst>
        </pc:spChg>
        <pc:grpChg chg="add mod">
          <ac:chgData name="Raymer, Michael L." userId="96c2fb1d-e79c-4ca3-9876-783e98fdd04a" providerId="ADAL" clId="{EA01BCEB-61A2-460B-8DC7-24C832D898EF}" dt="2024-05-10T20:04:54.602" v="3530" actId="14100"/>
          <ac:grpSpMkLst>
            <pc:docMk/>
            <pc:sldMk cId="1622772910" sldId="289"/>
            <ac:grpSpMk id="3" creationId="{8FE1BCFF-9307-88CF-BE09-969018584628}"/>
          </ac:grpSpMkLst>
        </pc:grpChg>
        <pc:grpChg chg="add mod">
          <ac:chgData name="Raymer, Michael L." userId="96c2fb1d-e79c-4ca3-9876-783e98fdd04a" providerId="ADAL" clId="{EA01BCEB-61A2-460B-8DC7-24C832D898EF}" dt="2024-05-10T20:05:15.307" v="3535" actId="1076"/>
          <ac:grpSpMkLst>
            <pc:docMk/>
            <pc:sldMk cId="1622772910" sldId="289"/>
            <ac:grpSpMk id="8" creationId="{83518807-45B6-650A-9A91-1ED5B0B0412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17" creationId="{F9FF97D6-85C6-E273-8501-78917EE912A5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29" creationId="{12914F2E-8D0B-04A3-44D4-9F845BA1251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1" creationId="{1850CA0C-4234-1B8F-BD95-666665C1CD73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5" creationId="{9192DA8D-50D5-1907-4395-993502A9571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45" creationId="{88136366-5A90-B415-CB0A-91566293E0E7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3" creationId="{3BB5066A-8010-DB8B-3008-03DEE3403B2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8" creationId="{2D71F5B7-74B5-7032-B67C-3424DD28F1CA}"/>
          </ac:grpSpMkLst>
        </pc:grpChg>
        <pc:inkChg chg="mod">
          <ac:chgData name="Raymer, Michael L." userId="96c2fb1d-e79c-4ca3-9876-783e98fdd04a" providerId="ADAL" clId="{EA01BCEB-61A2-460B-8DC7-24C832D898EF}" dt="2024-05-10T20:04:23.448" v="3519" actId="164"/>
          <ac:inkMkLst>
            <pc:docMk/>
            <pc:sldMk cId="1622772910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05:04.345" v="3531" actId="164"/>
          <ac:inkMkLst>
            <pc:docMk/>
            <pc:sldMk cId="1622772910" sldId="289"/>
            <ac:inkMk id="42" creationId="{5958A7EF-5780-23DC-3344-C975A8DE126F}"/>
          </ac:inkMkLst>
        </pc:ink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20" creationId="{343920DB-2B40-1387-E8EC-B1809D4E1430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44" creationId="{F97472D3-4E54-BB78-DB7A-1B151542854F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2" creationId="{405B34C8-817F-7BCC-BB54-024BF7C6F94D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7" creationId="{EF517A92-A09D-054B-EFD2-761FE9013677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20:16:00.511" v="3654" actId="1076"/>
        <pc:sldMkLst>
          <pc:docMk/>
          <pc:sldMk cId="2408321715" sldId="289"/>
        </pc:sldMkLst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9" creationId="{C1C7F282-3BAC-3160-B987-8DE71FBABC08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19" creationId="{777774E9-F4B7-5DBD-A9A8-6830E9699C3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1" creationId="{3B286BCB-AA36-84C4-C4EB-1570FEB9FD8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2" creationId="{DB21EF2A-348E-C41C-C171-90E81883ABBA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6" creationId="{B883641D-AD9A-F882-C3C0-9A67FE444004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7" creationId="{ABE30173-D608-45A1-2A32-16651F8B909C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49" creationId="{C3069F5C-BBC6-12F0-E142-3E5F40D6697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1" creationId="{8DAF6269-C126-86F9-6975-F307D6848C6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2" creationId="{3EE9F69F-9EAB-1523-3728-E3A9131CDF13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4" creationId="{32893197-864C-365D-FE17-AE18C502A43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5" creationId="{D0EB3CD7-2F95-188D-72E9-023B3DA3656E}"/>
          </ac:spMkLst>
        </pc:spChg>
        <pc:spChg chg="del mod">
          <ac:chgData name="Raymer, Michael L." userId="96c2fb1d-e79c-4ca3-9876-783e98fdd04a" providerId="ADAL" clId="{EA01BCEB-61A2-460B-8DC7-24C832D898EF}" dt="2024-05-10T20:11:23.889" v="3623" actId="478"/>
          <ac:spMkLst>
            <pc:docMk/>
            <pc:sldMk cId="2408321715" sldId="289"/>
            <ac:spMk id="57" creationId="{F5D3FE2A-9A5C-1E74-079B-02F659FA6188}"/>
          </ac:spMkLst>
        </pc:spChg>
        <pc:spChg chg="del mod">
          <ac:chgData name="Raymer, Michael L." userId="96c2fb1d-e79c-4ca3-9876-783e98fdd04a" providerId="ADAL" clId="{EA01BCEB-61A2-460B-8DC7-24C832D898EF}" dt="2024-05-10T20:11:25.639" v="3624" actId="478"/>
          <ac:spMkLst>
            <pc:docMk/>
            <pc:sldMk cId="2408321715" sldId="289"/>
            <ac:spMk id="58" creationId="{BB9331C9-394D-91EE-8480-AEF55963F17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1" creationId="{4F7BE080-8ECC-BD6C-C487-06616A3C469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4" creationId="{AD875315-7322-45E6-7F09-BCD441B3AAAB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5" creationId="{FCC55E85-B61F-F6D5-A314-6E7249BB150C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6" creationId="{DBDC0764-938D-8546-6C27-3181F93F512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7" creationId="{AE8250E0-2885-39DD-E549-083122C01F1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8" creationId="{A4E8034C-90A6-E330-65E0-2C537A68D83B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8" creationId="{2C5095A4-3698-500D-5530-DC4426302D4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5" creationId="{5BD0E81E-C549-7202-82E7-625DE9EF4EB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7" creationId="{3889BAEB-9E9C-0B4C-3C3B-5CBCDCCA39F1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8" creationId="{71B6DF48-D926-137A-1F6A-851C1182E052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0" creationId="{608FCA19-07C1-18B5-1E75-51CA5626EBFA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1" creationId="{D49F69F3-4A55-D56E-EDF2-75CCCEDCAD08}"/>
          </ac:spMkLst>
        </pc:spChg>
        <pc:spChg chg="del mod">
          <ac:chgData name="Raymer, Michael L." userId="96c2fb1d-e79c-4ca3-9876-783e98fdd04a" providerId="ADAL" clId="{EA01BCEB-61A2-460B-8DC7-24C832D898EF}" dt="2024-05-10T20:11:58.185" v="3636" actId="478"/>
          <ac:spMkLst>
            <pc:docMk/>
            <pc:sldMk cId="2408321715" sldId="289"/>
            <ac:spMk id="93" creationId="{5B7C41F5-061B-22BF-136A-6071BA1EAECE}"/>
          </ac:spMkLst>
        </pc:spChg>
        <pc:spChg chg="del mod">
          <ac:chgData name="Raymer, Michael L." userId="96c2fb1d-e79c-4ca3-9876-783e98fdd04a" providerId="ADAL" clId="{EA01BCEB-61A2-460B-8DC7-24C832D898EF}" dt="2024-05-10T20:12:04.164" v="3638" actId="478"/>
          <ac:spMkLst>
            <pc:docMk/>
            <pc:sldMk cId="2408321715" sldId="289"/>
            <ac:spMk id="94" creationId="{DC167B91-DA12-F277-3F59-252CA1B7DDDB}"/>
          </ac:spMkLst>
        </pc:spChg>
        <pc:grpChg chg="add del mod">
          <ac:chgData name="Raymer, Michael L." userId="96c2fb1d-e79c-4ca3-9876-783e98fdd04a" providerId="ADAL" clId="{EA01BCEB-61A2-460B-8DC7-24C832D898EF}" dt="2024-05-10T20:11:43.996" v="3629" actId="478"/>
          <ac:grpSpMkLst>
            <pc:docMk/>
            <pc:sldMk cId="2408321715" sldId="289"/>
            <ac:grpSpMk id="3" creationId="{6AA5BB6B-6AF2-27CD-8F86-4455AD9F8B20}"/>
          </ac:grpSpMkLst>
        </pc:grpChg>
        <pc:grpChg chg="del mod">
          <ac:chgData name="Raymer, Michael L." userId="96c2fb1d-e79c-4ca3-9876-783e98fdd04a" providerId="ADAL" clId="{EA01BCEB-61A2-460B-8DC7-24C832D898EF}" dt="2024-05-10T20:11:23.889" v="3623" actId="478"/>
          <ac:grpSpMkLst>
            <pc:docMk/>
            <pc:sldMk cId="2408321715" sldId="289"/>
            <ac:grpSpMk id="39" creationId="{24611168-EECB-40AA-C8D3-2D116C3991EF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2" creationId="{2DC73388-A3A8-61A8-CE35-970CBD0B6BF2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3" creationId="{3CD7C496-16BB-D6FE-C824-649F410AA4C7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7" creationId="{8FEFED23-848F-5E95-720D-B194AA8DE173}"/>
          </ac:grpSpMkLst>
        </pc:grpChg>
        <pc:grpChg chg="add del mod">
          <ac:chgData name="Raymer, Michael L." userId="96c2fb1d-e79c-4ca3-9876-783e98fdd04a" providerId="ADAL" clId="{EA01BCEB-61A2-460B-8DC7-24C832D898EF}" dt="2024-05-10T20:16:00.511" v="3654" actId="1076"/>
          <ac:grpSpMkLst>
            <pc:docMk/>
            <pc:sldMk cId="2408321715" sldId="289"/>
            <ac:grpSpMk id="59" creationId="{F06B10DE-50A7-C41A-2111-29BDE22C3A8B}"/>
          </ac:grpSpMkLst>
        </pc:grpChg>
        <pc:grpChg chg="del mod">
          <ac:chgData name="Raymer, Michael L." userId="96c2fb1d-e79c-4ca3-9876-783e98fdd04a" providerId="ADAL" clId="{EA01BCEB-61A2-460B-8DC7-24C832D898EF}" dt="2024-05-10T20:11:58.185" v="3636" actId="478"/>
          <ac:grpSpMkLst>
            <pc:docMk/>
            <pc:sldMk cId="2408321715" sldId="289"/>
            <ac:grpSpMk id="70" creationId="{056A3FD2-23FF-06BF-DF02-93F3AD889C82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4" creationId="{0C44AD8B-2743-5088-0F33-6DC29D5499C5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7" creationId="{8F2BE7F1-165F-11FA-B5A2-79A933230A32}"/>
          </ac:grpSpMkLst>
        </pc:grpChg>
        <pc:grpChg chg="mod">
          <ac:chgData name="Raymer, Michael L." userId="96c2fb1d-e79c-4ca3-9876-783e98fdd04a" providerId="ADAL" clId="{EA01BCEB-61A2-460B-8DC7-24C832D898EF}" dt="2024-05-10T20:15:56.807" v="3653" actId="1076"/>
          <ac:grpSpMkLst>
            <pc:docMk/>
            <pc:sldMk cId="2408321715" sldId="289"/>
            <ac:grpSpMk id="81" creationId="{2857C188-DAFF-15FC-2FE8-E7FF9BBA3A88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83" creationId="{6FB40E07-23EB-AD51-D58C-6559F683CEC5}"/>
          </ac:grpSpMkLst>
        </pc:grp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8" creationId="{D8C567CE-CC1B-6715-C3CA-E59A76677F5D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10" creationId="{66698DC7-8943-496D-9CED-9AF8F060CAAB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18" creationId="{BB1245F6-73D5-DADD-F353-8367D846EF1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6" creationId="{D1BDE541-DE87-BD02-689C-3E1C033D202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5" creationId="{272FCA34-91E6-C9DC-E110-97FFFDD03034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8" creationId="{AB66F9D3-ACE5-5D74-6644-3B5FF193A96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0" creationId="{06C717BA-6128-D9D0-1F54-75E98D9DF63D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3" creationId="{A642E2E4-A621-658E-0FDD-AA19A011BDF6}"/>
          </ac:inkMkLst>
        </pc:inkChg>
        <pc:inkChg chg="del mod">
          <ac:chgData name="Raymer, Michael L." userId="96c2fb1d-e79c-4ca3-9876-783e98fdd04a" providerId="ADAL" clId="{EA01BCEB-61A2-460B-8DC7-24C832D898EF}" dt="2024-05-10T20:11:20.913" v="3622" actId="478"/>
          <ac:inkMkLst>
            <pc:docMk/>
            <pc:sldMk cId="2408321715" sldId="289"/>
            <ac:inkMk id="56" creationId="{E31E3D96-DDFE-00FC-A429-83D59DE7EB0B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0" creationId="{0F534C6C-504D-6283-6344-F553ADDDA0F9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3" creationId="{56032CE6-ED6F-88F0-8165-3F5339D0C598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6" creationId="{98525571-5602-DD05-49A3-BE41FCC9DB93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0" creationId="{1731104D-7430-D07F-FBEE-A949950717DC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4" creationId="{C31A94E1-7BFE-6F81-629F-FAD2BA93FF28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6" creationId="{17D895C1-5A50-11DB-6BC3-C23AE79C2ED6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9" creationId="{88B17F0D-0CDF-BB12-BAAA-0658832B4DFE}"/>
          </ac:inkMkLst>
        </pc:inkChg>
        <pc:inkChg chg="del mod">
          <ac:chgData name="Raymer, Michael L." userId="96c2fb1d-e79c-4ca3-9876-783e98fdd04a" providerId="ADAL" clId="{EA01BCEB-61A2-460B-8DC7-24C832D898EF}" dt="2024-05-10T20:11:54.505" v="3634" actId="478"/>
          <ac:inkMkLst>
            <pc:docMk/>
            <pc:sldMk cId="2408321715" sldId="289"/>
            <ac:inkMk id="92" creationId="{9DF07BF4-58AD-78B7-EEC9-6A4FC1F23AC9}"/>
          </ac:inkMkLst>
        </pc:ink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17" creationId="{DD79770F-2BD0-713B-D1EF-E2AE8E3EFF8A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20" creationId="{343920DB-2B40-1387-E8EC-B1809D4E1430}"/>
          </ac:cxnSpMkLst>
        </pc:cxnChg>
        <pc:cxnChg chg="del mod">
          <ac:chgData name="Raymer, Michael L." userId="96c2fb1d-e79c-4ca3-9876-783e98fdd04a" providerId="ADAL" clId="{EA01BCEB-61A2-460B-8DC7-24C832D898EF}" dt="2024-05-10T20:11:28.221" v="3625" actId="478"/>
          <ac:cxnSpMkLst>
            <pc:docMk/>
            <pc:sldMk cId="2408321715" sldId="289"/>
            <ac:cxnSpMk id="28" creationId="{80E95B44-88F9-21F7-395E-3DFA628EB10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1" creationId="{C02A5607-C7AC-C9F5-243F-D7069954944A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4" creationId="{B076D656-3216-03E3-A2A2-57E6F2F37124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6" creationId="{7C707550-678F-E8BC-882B-7CFFD7F40E6A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62" creationId="{42B9BD43-4B72-2C6A-2FCF-484D1F735013}"/>
          </ac:cxnSpMkLst>
        </pc:cxnChg>
        <pc:cxnChg chg="del mod">
          <ac:chgData name="Raymer, Michael L." userId="96c2fb1d-e79c-4ca3-9876-783e98fdd04a" providerId="ADAL" clId="{EA01BCEB-61A2-460B-8DC7-24C832D898EF}" dt="2024-05-10T20:11:49.499" v="3631" actId="478"/>
          <ac:cxnSpMkLst>
            <pc:docMk/>
            <pc:sldMk cId="2408321715" sldId="289"/>
            <ac:cxnSpMk id="69" creationId="{63E649B6-9A95-C1F6-DC88-80E7117DCA30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2" creationId="{BBC59B6C-D503-0132-E3E5-45B50B62C9B5}"/>
          </ac:cxnSpMkLst>
        </pc:cxnChg>
        <pc:cxnChg chg="mod">
          <ac:chgData name="Raymer, Michael L." userId="96c2fb1d-e79c-4ca3-9876-783e98fdd04a" providerId="ADAL" clId="{EA01BCEB-61A2-460B-8DC7-24C832D898EF}" dt="2024-05-10T20:14:19.383" v="3647" actId="208"/>
          <ac:cxnSpMkLst>
            <pc:docMk/>
            <pc:sldMk cId="2408321715" sldId="289"/>
            <ac:cxnSpMk id="73" creationId="{ED13B39E-AEED-2107-AC08-373821A4B08D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9" creationId="{222DAC60-E791-9263-7EFD-FDBC8195D423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82" creationId="{1E7BBBAB-3045-137D-E942-B6F794BCA414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10T20:44:27.593" v="4141" actId="20577"/>
        <pc:sldMkLst>
          <pc:docMk/>
          <pc:sldMk cId="1410221078" sldId="290"/>
        </pc:sldMkLst>
        <pc:spChg chg="mod">
          <ac:chgData name="Raymer, Michael L." userId="96c2fb1d-e79c-4ca3-9876-783e98fdd04a" providerId="ADAL" clId="{EA01BCEB-61A2-460B-8DC7-24C832D898EF}" dt="2024-05-10T20:37:28.516" v="3737" actId="20577"/>
          <ac:spMkLst>
            <pc:docMk/>
            <pc:sldMk cId="1410221078" sldId="290"/>
            <ac:spMk id="2" creationId="{AE85A062-3671-3F66-3A4F-BC1663F711BB}"/>
          </ac:spMkLst>
        </pc:spChg>
        <pc:spChg chg="mod">
          <ac:chgData name="Raymer, Michael L." userId="96c2fb1d-e79c-4ca3-9876-783e98fdd04a" providerId="ADAL" clId="{EA01BCEB-61A2-460B-8DC7-24C832D898EF}" dt="2024-05-10T20:44:27.593" v="4141" actId="20577"/>
          <ac:spMkLst>
            <pc:docMk/>
            <pc:sldMk cId="1410221078" sldId="290"/>
            <ac:spMk id="3" creationId="{4E311A5A-23E8-6E14-7EFD-AF188FF9B4C9}"/>
          </ac:spMkLst>
        </pc:spChg>
        <pc:spChg chg="add mod">
          <ac:chgData name="Raymer, Michael L." userId="96c2fb1d-e79c-4ca3-9876-783e98fdd04a" providerId="ADAL" clId="{EA01BCEB-61A2-460B-8DC7-24C832D898EF}" dt="2024-05-10T20:41:58.401" v="3958" actId="1076"/>
          <ac:spMkLst>
            <pc:docMk/>
            <pc:sldMk cId="1410221078" sldId="290"/>
            <ac:spMk id="7" creationId="{EDB25425-630E-8345-FC14-3482CCF8A24B}"/>
          </ac:spMkLst>
        </pc:spChg>
        <pc:cxnChg chg="add mod">
          <ac:chgData name="Raymer, Michael L." userId="96c2fb1d-e79c-4ca3-9876-783e98fdd04a" providerId="ADAL" clId="{EA01BCEB-61A2-460B-8DC7-24C832D898EF}" dt="2024-05-10T20:43:51.992" v="4131" actId="14861"/>
          <ac:cxnSpMkLst>
            <pc:docMk/>
            <pc:sldMk cId="1410221078" sldId="290"/>
            <ac:cxnSpMk id="9" creationId="{9673A6C8-F641-4770-57E9-0F6587747FD2}"/>
          </ac:cxnSpMkLst>
        </pc:cxnChg>
      </pc:sldChg>
      <pc:sldMasterChg chg="modSp mod modSldLayout">
        <pc:chgData name="Raymer, Michael L." userId="96c2fb1d-e79c-4ca3-9876-783e98fdd04a" providerId="ADAL" clId="{EA01BCEB-61A2-460B-8DC7-24C832D898EF}" dt="2024-05-10T20:24:01.304" v="3688" actId="1035"/>
        <pc:sldMasterMkLst>
          <pc:docMk/>
          <pc:sldMasterMk cId="0" sldId="2147483648"/>
        </pc:sldMasterMkLst>
        <pc:spChg chg="mod">
          <ac:chgData name="Raymer, Michael L." userId="96c2fb1d-e79c-4ca3-9876-783e98fdd04a" providerId="ADAL" clId="{EA01BCEB-61A2-460B-8DC7-24C832D898EF}" dt="2024-05-09T21:09:42.292" v="64" actId="12"/>
          <ac:spMkLst>
            <pc:docMk/>
            <pc:sldMasterMk cId="0" sldId="2147483648"/>
            <ac:spMk id="1027" creationId="{9CECF7A8-2FB3-EB09-D49E-141E7FA0DA03}"/>
          </ac:spMkLst>
        </pc:spChg>
        <pc:spChg chg="mod">
          <ac:chgData name="Raymer, Michael L." userId="96c2fb1d-e79c-4ca3-9876-783e98fdd04a" providerId="ADAL" clId="{EA01BCEB-61A2-460B-8DC7-24C832D898EF}" dt="2024-05-10T20:21:42.621" v="3676" actId="14100"/>
          <ac:spMkLst>
            <pc:docMk/>
            <pc:sldMasterMk cId="0" sldId="2147483648"/>
            <ac:spMk id="1029" creationId="{5444FFFE-0D17-F891-E588-D0FA52BAB233}"/>
          </ac:spMkLst>
        </pc:spChg>
        <pc:spChg chg="mod">
          <ac:chgData name="Raymer, Michael L." userId="96c2fb1d-e79c-4ca3-9876-783e98fdd04a" providerId="ADAL" clId="{EA01BCEB-61A2-460B-8DC7-24C832D898EF}" dt="2024-05-10T20:18:21.253" v="3658"/>
          <ac:spMkLst>
            <pc:docMk/>
            <pc:sldMasterMk cId="0" sldId="2147483648"/>
            <ac:spMk id="1030" creationId="{4EC385A4-C8F0-DCA4-F54B-8BE7F7575346}"/>
          </ac:spMkLst>
        </pc:spChg>
        <pc:grpChg chg="mod">
          <ac:chgData name="Raymer, Michael L." userId="96c2fb1d-e79c-4ca3-9876-783e98fdd04a" providerId="ADAL" clId="{EA01BCEB-61A2-460B-8DC7-24C832D898EF}" dt="2024-05-10T20:21:37.756" v="3675" actId="1076"/>
          <ac:grpSpMkLst>
            <pc:docMk/>
            <pc:sldMasterMk cId="0" sldId="2147483648"/>
            <ac:grpSpMk id="3" creationId="{FE186CE2-AEFA-A1C4-37F8-4A4160C6E263}"/>
          </ac:grpSpMkLst>
        </pc:grpChg>
        <pc:sldLayoutChg chg="addSp modSp mod">
          <pc:chgData name="Raymer, Michael L." userId="96c2fb1d-e79c-4ca3-9876-783e98fdd04a" providerId="ADAL" clId="{EA01BCEB-61A2-460B-8DC7-24C832D898EF}" dt="2024-05-10T20:24:01.304" v="3688" actId="1035"/>
          <pc:sldLayoutMkLst>
            <pc:docMk/>
            <pc:sldMasterMk cId="0" sldId="2147483648"/>
            <pc:sldLayoutMk cId="1310998942" sldId="2147483649"/>
          </pc:sldLayoutMkLst>
          <pc:spChg chg="mod">
            <ac:chgData name="Raymer, Michael L." userId="96c2fb1d-e79c-4ca3-9876-783e98fdd04a" providerId="ADAL" clId="{EA01BCEB-61A2-460B-8DC7-24C832D898EF}" dt="2024-05-10T20:23:57.587" v="3681"/>
            <ac:spMkLst>
              <pc:docMk/>
              <pc:sldMasterMk cId="0" sldId="2147483648"/>
              <pc:sldLayoutMk cId="1310998942" sldId="2147483649"/>
              <ac:spMk id="9" creationId="{447A532E-6AC6-6C31-F0E0-4A8B0A8183F1}"/>
            </ac:spMkLst>
          </pc:spChg>
          <pc:grpChg chg="add mod">
            <ac:chgData name="Raymer, Michael L." userId="96c2fb1d-e79c-4ca3-9876-783e98fdd04a" providerId="ADAL" clId="{EA01BCEB-61A2-460B-8DC7-24C832D898EF}" dt="2024-05-10T20:24:01.304" v="3688" actId="1035"/>
            <ac:grpSpMkLst>
              <pc:docMk/>
              <pc:sldMasterMk cId="0" sldId="2147483648"/>
              <pc:sldLayoutMk cId="1310998942" sldId="2147483649"/>
              <ac:grpSpMk id="6" creationId="{700634AD-6ACE-46CA-BF33-9DCFA482A67F}"/>
            </ac:grpSpMkLst>
          </pc:grpChg>
          <pc:picChg chg="mod">
            <ac:chgData name="Raymer, Michael L." userId="96c2fb1d-e79c-4ca3-9876-783e98fdd04a" providerId="ADAL" clId="{EA01BCEB-61A2-460B-8DC7-24C832D898EF}" dt="2024-05-10T20:23:57.587" v="3681"/>
            <ac:picMkLst>
              <pc:docMk/>
              <pc:sldMasterMk cId="0" sldId="2147483648"/>
              <pc:sldLayoutMk cId="1310998942" sldId="2147483649"/>
              <ac:picMk id="7" creationId="{8908B265-1E76-24F5-D511-B0718F57B7EE}"/>
            </ac:picMkLst>
          </pc:picChg>
          <pc:cxnChg chg="mod">
            <ac:chgData name="Raymer, Michael L." userId="96c2fb1d-e79c-4ca3-9876-783e98fdd04a" providerId="ADAL" clId="{EA01BCEB-61A2-460B-8DC7-24C832D898EF}" dt="2024-05-10T20:23:57.587" v="3681"/>
            <ac:cxnSpMkLst>
              <pc:docMk/>
              <pc:sldMasterMk cId="0" sldId="2147483648"/>
              <pc:sldLayoutMk cId="1310998942" sldId="2147483649"/>
              <ac:cxnSpMk id="8" creationId="{5570CD5D-9FF9-EE02-BDB0-84F425EBA47B}"/>
            </ac:cxnSpMkLst>
          </pc:cxnChg>
        </pc:sldLayoutChg>
        <pc:sldLayoutChg chg="modSp mod">
          <pc:chgData name="Raymer, Michael L." userId="96c2fb1d-e79c-4ca3-9876-783e98fdd04a" providerId="ADAL" clId="{EA01BCEB-61A2-460B-8DC7-24C832D898EF}" dt="2024-05-10T20:23:19.373" v="3680" actId="1036"/>
          <pc:sldLayoutMkLst>
            <pc:docMk/>
            <pc:sldMasterMk cId="0" sldId="2147483648"/>
            <pc:sldLayoutMk cId="284345398" sldId="2147483655"/>
          </pc:sldLayoutMkLst>
          <pc:grpChg chg="mod">
            <ac:chgData name="Raymer, Michael L." userId="96c2fb1d-e79c-4ca3-9876-783e98fdd04a" providerId="ADAL" clId="{EA01BCEB-61A2-460B-8DC7-24C832D898EF}" dt="2024-05-10T20:23:19.373" v="3680" actId="1036"/>
            <ac:grpSpMkLst>
              <pc:docMk/>
              <pc:sldMasterMk cId="0" sldId="2147483648"/>
              <pc:sldLayoutMk cId="284345398" sldId="2147483655"/>
              <ac:grpSpMk id="4" creationId="{46D7C3D8-4EAE-30EE-13FA-BD57FA276F94}"/>
            </ac:grpSpMkLst>
          </pc:grpChg>
        </pc:sldLayoutChg>
      </pc:sldMasterChg>
    </pc:docChg>
  </pc:docChgLst>
  <pc:docChgLst>
    <pc:chgData name="Raymer, Michael L." userId="96c2fb1d-e79c-4ca3-9876-783e98fdd04a" providerId="ADAL" clId="{508481B5-E411-4B4C-A777-641E1D117DE0}"/>
    <pc:docChg chg="modSld">
      <pc:chgData name="Raymer, Michael L." userId="96c2fb1d-e79c-4ca3-9876-783e98fdd04a" providerId="ADAL" clId="{508481B5-E411-4B4C-A777-641E1D117DE0}" dt="2024-05-09T15:43:15.188" v="133" actId="948"/>
      <pc:docMkLst>
        <pc:docMk/>
      </pc:docMkLst>
      <pc:sldChg chg="modSp mod">
        <pc:chgData name="Raymer, Michael L." userId="96c2fb1d-e79c-4ca3-9876-783e98fdd04a" providerId="ADAL" clId="{508481B5-E411-4B4C-A777-641E1D117DE0}" dt="2024-05-09T15:43:15.188" v="133" actId="948"/>
        <pc:sldMkLst>
          <pc:docMk/>
          <pc:sldMk cId="2806327704" sldId="263"/>
        </pc:sldMkLst>
        <pc:spChg chg="mod">
          <ac:chgData name="Raymer, Michael L." userId="96c2fb1d-e79c-4ca3-9876-783e98fdd04a" providerId="ADAL" clId="{508481B5-E411-4B4C-A777-641E1D117DE0}" dt="2024-05-09T15:43:15.188" v="133" actId="948"/>
          <ac:spMkLst>
            <pc:docMk/>
            <pc:sldMk cId="2806327704" sldId="263"/>
            <ac:spMk id="6" creationId="{EF49A5D5-2F8D-9D2F-9502-6034E03FEB99}"/>
          </ac:spMkLst>
        </pc:spChg>
      </pc:sldChg>
      <pc:sldChg chg="delSp modSp mod">
        <pc:chgData name="Raymer, Michael L." userId="96c2fb1d-e79c-4ca3-9876-783e98fdd04a" providerId="ADAL" clId="{508481B5-E411-4B4C-A777-641E1D117DE0}" dt="2024-05-09T15:38:00.778" v="10" actId="14100"/>
        <pc:sldMkLst>
          <pc:docMk/>
          <pc:sldMk cId="1821157631" sldId="269"/>
        </pc:sldMkLst>
        <pc:picChg chg="mod">
          <ac:chgData name="Raymer, Michael L." userId="96c2fb1d-e79c-4ca3-9876-783e98fdd04a" providerId="ADAL" clId="{508481B5-E411-4B4C-A777-641E1D117DE0}" dt="2024-05-09T15:37:45.394" v="8" actId="1076"/>
          <ac:picMkLst>
            <pc:docMk/>
            <pc:sldMk cId="1821157631" sldId="269"/>
            <ac:picMk id="9" creationId="{F07FF58C-BEA5-AD6A-D6F3-67862E3D681C}"/>
          </ac:picMkLst>
        </pc:picChg>
        <pc:picChg chg="mod">
          <ac:chgData name="Raymer, Michael L." userId="96c2fb1d-e79c-4ca3-9876-783e98fdd04a" providerId="ADAL" clId="{508481B5-E411-4B4C-A777-641E1D117DE0}" dt="2024-05-09T15:38:00.778" v="10" actId="14100"/>
          <ac:picMkLst>
            <pc:docMk/>
            <pc:sldMk cId="1821157631" sldId="269"/>
            <ac:picMk id="16" creationId="{084CCC2D-E424-27FC-E0CD-E9E823EC7C1D}"/>
          </ac:picMkLst>
        </pc:picChg>
        <pc:picChg chg="del">
          <ac:chgData name="Raymer, Michael L." userId="96c2fb1d-e79c-4ca3-9876-783e98fdd04a" providerId="ADAL" clId="{508481B5-E411-4B4C-A777-641E1D117DE0}" dt="2024-05-09T15:37:30.804" v="5" actId="478"/>
          <ac:picMkLst>
            <pc:docMk/>
            <pc:sldMk cId="1821157631" sldId="269"/>
            <ac:picMk id="32769" creationId="{9499943D-459F-A077-0133-88755C465538}"/>
          </ac:picMkLst>
        </pc:picChg>
        <pc:picChg chg="del">
          <ac:chgData name="Raymer, Michael L." userId="96c2fb1d-e79c-4ca3-9876-783e98fdd04a" providerId="ADAL" clId="{508481B5-E411-4B4C-A777-641E1D117DE0}" dt="2024-05-09T15:37:29.803" v="4" actId="478"/>
          <ac:picMkLst>
            <pc:docMk/>
            <pc:sldMk cId="1821157631" sldId="269"/>
            <ac:picMk id="32770" creationId="{1D1302D6-59D1-1D15-3993-E433C6DF68E1}"/>
          </ac:picMkLst>
        </pc:picChg>
        <pc:picChg chg="del">
          <ac:chgData name="Raymer, Michael L." userId="96c2fb1d-e79c-4ca3-9876-783e98fdd04a" providerId="ADAL" clId="{508481B5-E411-4B4C-A777-641E1D117DE0}" dt="2024-05-09T15:37:28.912" v="3" actId="478"/>
          <ac:picMkLst>
            <pc:docMk/>
            <pc:sldMk cId="1821157631" sldId="269"/>
            <ac:picMk id="32771" creationId="{E4AE8C6E-84FF-29E0-7BC3-68B25D3DD04D}"/>
          </ac:picMkLst>
        </pc:picChg>
        <pc:picChg chg="del mod">
          <ac:chgData name="Raymer, Michael L." userId="96c2fb1d-e79c-4ca3-9876-783e98fdd04a" providerId="ADAL" clId="{508481B5-E411-4B4C-A777-641E1D117DE0}" dt="2024-05-09T15:37:32.813" v="7" actId="478"/>
          <ac:picMkLst>
            <pc:docMk/>
            <pc:sldMk cId="1821157631" sldId="269"/>
            <ac:picMk id="32772" creationId="{3B4727EE-7C6E-0470-50BC-CD08C4A9B32F}"/>
          </ac:picMkLst>
        </pc:picChg>
      </pc:sldChg>
      <pc:sldChg chg="modSp mod">
        <pc:chgData name="Raymer, Michael L." userId="96c2fb1d-e79c-4ca3-9876-783e98fdd04a" providerId="ADAL" clId="{508481B5-E411-4B4C-A777-641E1D117DE0}" dt="2024-05-09T15:39:04.157" v="24" actId="20577"/>
        <pc:sldMkLst>
          <pc:docMk/>
          <pc:sldMk cId="3841565571" sldId="270"/>
        </pc:sldMkLst>
        <pc:spChg chg="mod">
          <ac:chgData name="Raymer, Michael L." userId="96c2fb1d-e79c-4ca3-9876-783e98fdd04a" providerId="ADAL" clId="{508481B5-E411-4B4C-A777-641E1D117DE0}" dt="2024-05-09T15:39:04.157" v="24" actId="20577"/>
          <ac:spMkLst>
            <pc:docMk/>
            <pc:sldMk cId="3841565571" sldId="270"/>
            <ac:spMk id="7" creationId="{6827AD4D-4834-4872-2101-918EFFE0EEB2}"/>
          </ac:spMkLst>
        </pc:spChg>
      </pc:sldChg>
    </pc:docChg>
  </pc:docChgLst>
  <pc:docChgLst>
    <pc:chgData name="Raymer, Michael L." userId="96c2fb1d-e79c-4ca3-9876-783e98fdd04a" providerId="ADAL" clId="{4696B189-FE5A-4760-BFC2-D2C453D60496}"/>
    <pc:docChg chg="undo custSel addSld delSld modSld">
      <pc:chgData name="Raymer, Michael L." userId="96c2fb1d-e79c-4ca3-9876-783e98fdd04a" providerId="ADAL" clId="{4696B189-FE5A-4760-BFC2-D2C453D60496}" dt="2024-05-27T20:09:16.741" v="4296"/>
      <pc:docMkLst>
        <pc:docMk/>
      </pc:docMkLst>
      <pc:sldChg chg="addSp delSp modSp mod">
        <pc:chgData name="Raymer, Michael L." userId="96c2fb1d-e79c-4ca3-9876-783e98fdd04a" providerId="ADAL" clId="{4696B189-FE5A-4760-BFC2-D2C453D60496}" dt="2024-05-27T14:57:51.995" v="34" actId="1076"/>
        <pc:sldMkLst>
          <pc:docMk/>
          <pc:sldMk cId="0" sldId="256"/>
        </pc:sldMkLst>
        <pc:spChg chg="mod">
          <ac:chgData name="Raymer, Michael L." userId="96c2fb1d-e79c-4ca3-9876-783e98fdd04a" providerId="ADAL" clId="{4696B189-FE5A-4760-BFC2-D2C453D60496}" dt="2024-05-27T14:57:48.008" v="33" actId="1076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4696B189-FE5A-4760-BFC2-D2C453D60496}" dt="2024-05-27T14:57:18.515" v="27" actId="6549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4696B189-FE5A-4760-BFC2-D2C453D60496}" dt="2024-05-27T14:57:42.332" v="29" actId="1076"/>
          <ac:picMkLst>
            <pc:docMk/>
            <pc:sldMk cId="0" sldId="256"/>
            <ac:picMk id="4" creationId="{431BC7D4-2DE1-A4E7-164A-8C9F05A27E92}"/>
          </ac:picMkLst>
        </pc:picChg>
        <pc:picChg chg="del">
          <ac:chgData name="Raymer, Michael L." userId="96c2fb1d-e79c-4ca3-9876-783e98fdd04a" providerId="ADAL" clId="{4696B189-FE5A-4760-BFC2-D2C453D60496}" dt="2024-05-27T14:57:05.679" v="0" actId="478"/>
          <ac:picMkLst>
            <pc:docMk/>
            <pc:sldMk cId="0" sldId="256"/>
            <ac:picMk id="7" creationId="{86257FD2-B254-49C8-717C-5EEC90141F38}"/>
          </ac:picMkLst>
        </pc:picChg>
        <pc:picChg chg="mod">
          <ac:chgData name="Raymer, Michael L." userId="96c2fb1d-e79c-4ca3-9876-783e98fdd04a" providerId="ADAL" clId="{4696B189-FE5A-4760-BFC2-D2C453D60496}" dt="2024-05-27T14:57:51.995" v="34" actId="1076"/>
          <ac:picMkLst>
            <pc:docMk/>
            <pc:sldMk cId="0" sldId="256"/>
            <ac:picMk id="9" creationId="{D08192E0-1CEA-6B30-7BA4-2AFF5069A0D6}"/>
          </ac:picMkLst>
        </pc:picChg>
      </pc:sldChg>
      <pc:sldChg chg="del">
        <pc:chgData name="Raymer, Michael L." userId="96c2fb1d-e79c-4ca3-9876-783e98fdd04a" providerId="ADAL" clId="{4696B189-FE5A-4760-BFC2-D2C453D60496}" dt="2024-05-27T14:58:11.792" v="35" actId="47"/>
        <pc:sldMkLst>
          <pc:docMk/>
          <pc:sldMk cId="1911397353" sldId="257"/>
        </pc:sldMkLst>
      </pc:sldChg>
      <pc:sldChg chg="addSp delSp modSp new mod">
        <pc:chgData name="Raymer, Michael L." userId="96c2fb1d-e79c-4ca3-9876-783e98fdd04a" providerId="ADAL" clId="{4696B189-FE5A-4760-BFC2-D2C453D60496}" dt="2024-05-27T15:14:15.629" v="490" actId="1076"/>
        <pc:sldMkLst>
          <pc:docMk/>
          <pc:sldMk cId="2248841318" sldId="257"/>
        </pc:sldMkLst>
        <pc:spChg chg="mod">
          <ac:chgData name="Raymer, Michael L." userId="96c2fb1d-e79c-4ca3-9876-783e98fdd04a" providerId="ADAL" clId="{4696B189-FE5A-4760-BFC2-D2C453D60496}" dt="2024-05-27T15:00:07.167" v="61" actId="20577"/>
          <ac:spMkLst>
            <pc:docMk/>
            <pc:sldMk cId="2248841318" sldId="257"/>
            <ac:spMk id="2" creationId="{78D4A402-6698-BA64-015E-D3F62AFCF9C6}"/>
          </ac:spMkLst>
        </pc:spChg>
        <pc:spChg chg="del">
          <ac:chgData name="Raymer, Michael L." userId="96c2fb1d-e79c-4ca3-9876-783e98fdd04a" providerId="ADAL" clId="{4696B189-FE5A-4760-BFC2-D2C453D60496}" dt="2024-05-27T15:00:27.554" v="62" actId="478"/>
          <ac:spMkLst>
            <pc:docMk/>
            <pc:sldMk cId="2248841318" sldId="257"/>
            <ac:spMk id="3" creationId="{AADAB91E-9DA3-36AC-B60E-EC946D791D84}"/>
          </ac:spMkLst>
        </pc:spChg>
        <pc:spChg chg="add mod">
          <ac:chgData name="Raymer, Michael L." userId="96c2fb1d-e79c-4ca3-9876-783e98fdd04a" providerId="ADAL" clId="{4696B189-FE5A-4760-BFC2-D2C453D60496}" dt="2024-05-27T15:08:21.343" v="275" actId="164"/>
          <ac:spMkLst>
            <pc:docMk/>
            <pc:sldMk cId="2248841318" sldId="257"/>
            <ac:spMk id="8" creationId="{69EBEDA9-2776-21BE-B2ED-0CF77C9F9B68}"/>
          </ac:spMkLst>
        </pc:spChg>
        <pc:spChg chg="add mod">
          <ac:chgData name="Raymer, Michael L." userId="96c2fb1d-e79c-4ca3-9876-783e98fdd04a" providerId="ADAL" clId="{4696B189-FE5A-4760-BFC2-D2C453D60496}" dt="2024-05-27T15:13:27.951" v="488" actId="404"/>
          <ac:spMkLst>
            <pc:docMk/>
            <pc:sldMk cId="2248841318" sldId="257"/>
            <ac:spMk id="12" creationId="{A1A0CDF7-9159-9829-7C1C-38DA621B1378}"/>
          </ac:spMkLst>
        </pc:spChg>
        <pc:grpChg chg="add mod">
          <ac:chgData name="Raymer, Michael L." userId="96c2fb1d-e79c-4ca3-9876-783e98fdd04a" providerId="ADAL" clId="{4696B189-FE5A-4760-BFC2-D2C453D60496}" dt="2024-05-27T15:09:43.845" v="332" actId="1038"/>
          <ac:grpSpMkLst>
            <pc:docMk/>
            <pc:sldMk cId="2248841318" sldId="257"/>
            <ac:grpSpMk id="11" creationId="{147DD9EB-C9BD-07A2-DA90-9691E5ADF025}"/>
          </ac:grpSpMkLst>
        </pc:grpChg>
        <pc:picChg chg="add mod modCrop">
          <ac:chgData name="Raymer, Michael L." userId="96c2fb1d-e79c-4ca3-9876-783e98fdd04a" providerId="ADAL" clId="{4696B189-FE5A-4760-BFC2-D2C453D60496}" dt="2024-05-27T15:08:21.343" v="275" actId="164"/>
          <ac:picMkLst>
            <pc:docMk/>
            <pc:sldMk cId="2248841318" sldId="257"/>
            <ac:picMk id="7" creationId="{03AA968C-B534-EB4D-5A87-1CF42643190A}"/>
          </ac:picMkLst>
        </pc:picChg>
        <pc:picChg chg="add mod">
          <ac:chgData name="Raymer, Michael L." userId="96c2fb1d-e79c-4ca3-9876-783e98fdd04a" providerId="ADAL" clId="{4696B189-FE5A-4760-BFC2-D2C453D60496}" dt="2024-05-27T15:09:01.150" v="289" actId="1035"/>
          <ac:picMkLst>
            <pc:docMk/>
            <pc:sldMk cId="2248841318" sldId="257"/>
            <ac:picMk id="10" creationId="{B1593621-4E6A-3386-BE2A-65775417F685}"/>
          </ac:picMkLst>
        </pc:picChg>
        <pc:picChg chg="add mod">
          <ac:chgData name="Raymer, Michael L." userId="96c2fb1d-e79c-4ca3-9876-783e98fdd04a" providerId="ADAL" clId="{4696B189-FE5A-4760-BFC2-D2C453D60496}" dt="2024-05-27T15:14:15.629" v="490" actId="1076"/>
          <ac:picMkLst>
            <pc:docMk/>
            <pc:sldMk cId="2248841318" sldId="257"/>
            <ac:picMk id="14" creationId="{3C4FBB47-1966-C6DB-C83E-BC54390F95AD}"/>
          </ac:picMkLst>
        </pc:picChg>
      </pc:sldChg>
      <pc:sldChg chg="addSp modSp new mod">
        <pc:chgData name="Raymer, Michael L." userId="96c2fb1d-e79c-4ca3-9876-783e98fdd04a" providerId="ADAL" clId="{4696B189-FE5A-4760-BFC2-D2C453D60496}" dt="2024-05-27T15:27:31.398" v="934" actId="1035"/>
        <pc:sldMkLst>
          <pc:docMk/>
          <pc:sldMk cId="1042143320" sldId="258"/>
        </pc:sldMkLst>
        <pc:spChg chg="mod">
          <ac:chgData name="Raymer, Michael L." userId="96c2fb1d-e79c-4ca3-9876-783e98fdd04a" providerId="ADAL" clId="{4696B189-FE5A-4760-BFC2-D2C453D60496}" dt="2024-05-27T15:21:19.735" v="502" actId="20577"/>
          <ac:spMkLst>
            <pc:docMk/>
            <pc:sldMk cId="1042143320" sldId="258"/>
            <ac:spMk id="2" creationId="{35A30217-8203-0D82-9E0F-2C74FA533C52}"/>
          </ac:spMkLst>
        </pc:spChg>
        <pc:spChg chg="mod">
          <ac:chgData name="Raymer, Michael L." userId="96c2fb1d-e79c-4ca3-9876-783e98fdd04a" providerId="ADAL" clId="{4696B189-FE5A-4760-BFC2-D2C453D60496}" dt="2024-05-27T15:21:56.024" v="701" actId="20577"/>
          <ac:spMkLst>
            <pc:docMk/>
            <pc:sldMk cId="1042143320" sldId="258"/>
            <ac:spMk id="3" creationId="{A931A701-28A7-4F38-7467-66F51EE5F8AA}"/>
          </ac:spMkLst>
        </pc:spChg>
        <pc:spChg chg="mod">
          <ac:chgData name="Raymer, Michael L." userId="96c2fb1d-e79c-4ca3-9876-783e98fdd04a" providerId="ADAL" clId="{4696B189-FE5A-4760-BFC2-D2C453D60496}" dt="2024-05-27T15:23:00.847" v="850" actId="20577"/>
          <ac:spMkLst>
            <pc:docMk/>
            <pc:sldMk cId="1042143320" sldId="258"/>
            <ac:spMk id="8" creationId="{7C562287-E591-7D25-B00A-4CCA2549D783}"/>
          </ac:spMkLst>
        </pc:spChg>
        <pc:spChg chg="add mod">
          <ac:chgData name="Raymer, Michael L." userId="96c2fb1d-e79c-4ca3-9876-783e98fdd04a" providerId="ADAL" clId="{4696B189-FE5A-4760-BFC2-D2C453D60496}" dt="2024-05-27T15:27:31.398" v="934" actId="1035"/>
          <ac:spMkLst>
            <pc:docMk/>
            <pc:sldMk cId="1042143320" sldId="258"/>
            <ac:spMk id="9" creationId="{B0C16C6B-9500-E9CD-C6D0-617C596425D9}"/>
          </ac:spMkLst>
        </pc:spChg>
        <pc:spChg chg="add mod">
          <ac:chgData name="Raymer, Michael L." userId="96c2fb1d-e79c-4ca3-9876-783e98fdd04a" providerId="ADAL" clId="{4696B189-FE5A-4760-BFC2-D2C453D60496}" dt="2024-05-27T15:27:31.398" v="934" actId="1035"/>
          <ac:spMkLst>
            <pc:docMk/>
            <pc:sldMk cId="1042143320" sldId="258"/>
            <ac:spMk id="10" creationId="{EAECBBDF-F99A-7739-539A-F1E6945172FF}"/>
          </ac:spMkLst>
        </pc:spChg>
        <pc:spChg chg="add mod">
          <ac:chgData name="Raymer, Michael L." userId="96c2fb1d-e79c-4ca3-9876-783e98fdd04a" providerId="ADAL" clId="{4696B189-FE5A-4760-BFC2-D2C453D60496}" dt="2024-05-27T15:27:31.398" v="934" actId="1035"/>
          <ac:spMkLst>
            <pc:docMk/>
            <pc:sldMk cId="1042143320" sldId="258"/>
            <ac:spMk id="11" creationId="{3E2909EC-B42D-6225-2726-FFECBA63BDE1}"/>
          </ac:spMkLst>
        </pc:spChg>
        <pc:spChg chg="add mod">
          <ac:chgData name="Raymer, Michael L." userId="96c2fb1d-e79c-4ca3-9876-783e98fdd04a" providerId="ADAL" clId="{4696B189-FE5A-4760-BFC2-D2C453D60496}" dt="2024-05-27T15:27:31.398" v="934" actId="1035"/>
          <ac:spMkLst>
            <pc:docMk/>
            <pc:sldMk cId="1042143320" sldId="258"/>
            <ac:spMk id="12" creationId="{3D6FFBA8-C7C0-CDFC-5527-2827D2DCD1FC}"/>
          </ac:spMkLst>
        </pc:spChg>
        <pc:spChg chg="add mod">
          <ac:chgData name="Raymer, Michael L." userId="96c2fb1d-e79c-4ca3-9876-783e98fdd04a" providerId="ADAL" clId="{4696B189-FE5A-4760-BFC2-D2C453D60496}" dt="2024-05-27T15:27:31.398" v="934" actId="1035"/>
          <ac:spMkLst>
            <pc:docMk/>
            <pc:sldMk cId="1042143320" sldId="258"/>
            <ac:spMk id="13" creationId="{9A7D8023-18A8-513C-46A8-D1C00DC02F5C}"/>
          </ac:spMkLst>
        </pc:spChg>
        <pc:grpChg chg="add mod">
          <ac:chgData name="Raymer, Michael L." userId="96c2fb1d-e79c-4ca3-9876-783e98fdd04a" providerId="ADAL" clId="{4696B189-FE5A-4760-BFC2-D2C453D60496}" dt="2024-05-27T15:27:31.398" v="934" actId="1035"/>
          <ac:grpSpMkLst>
            <pc:docMk/>
            <pc:sldMk cId="1042143320" sldId="258"/>
            <ac:grpSpMk id="6" creationId="{9F38124C-B553-8672-56AF-E05ADB0CF7C3}"/>
          </ac:grpSpMkLst>
        </pc:grpChg>
        <pc:picChg chg="mod">
          <ac:chgData name="Raymer, Michael L." userId="96c2fb1d-e79c-4ca3-9876-783e98fdd04a" providerId="ADAL" clId="{4696B189-FE5A-4760-BFC2-D2C453D60496}" dt="2024-05-27T15:22:04.485" v="702"/>
          <ac:picMkLst>
            <pc:docMk/>
            <pc:sldMk cId="1042143320" sldId="258"/>
            <ac:picMk id="7" creationId="{9AC76521-2C97-CA17-8E78-1578DFB82565}"/>
          </ac:picMkLst>
        </pc:picChg>
        <pc:cxnChg chg="add mod">
          <ac:chgData name="Raymer, Michael L." userId="96c2fb1d-e79c-4ca3-9876-783e98fdd04a" providerId="ADAL" clId="{4696B189-FE5A-4760-BFC2-D2C453D60496}" dt="2024-05-27T15:27:31.398" v="934" actId="1035"/>
          <ac:cxnSpMkLst>
            <pc:docMk/>
            <pc:sldMk cId="1042143320" sldId="258"/>
            <ac:cxnSpMk id="15" creationId="{190897F6-B211-B8C8-02F2-259D65266B28}"/>
          </ac:cxnSpMkLst>
        </pc:cxnChg>
        <pc:cxnChg chg="add mod">
          <ac:chgData name="Raymer, Michael L." userId="96c2fb1d-e79c-4ca3-9876-783e98fdd04a" providerId="ADAL" clId="{4696B189-FE5A-4760-BFC2-D2C453D60496}" dt="2024-05-27T15:27:31.398" v="934" actId="1035"/>
          <ac:cxnSpMkLst>
            <pc:docMk/>
            <pc:sldMk cId="1042143320" sldId="258"/>
            <ac:cxnSpMk id="16" creationId="{1913F3ED-A449-A33E-92AB-A7259590FCF1}"/>
          </ac:cxnSpMkLst>
        </pc:cxnChg>
        <pc:cxnChg chg="add mod">
          <ac:chgData name="Raymer, Michael L." userId="96c2fb1d-e79c-4ca3-9876-783e98fdd04a" providerId="ADAL" clId="{4696B189-FE5A-4760-BFC2-D2C453D60496}" dt="2024-05-27T15:27:31.398" v="934" actId="1035"/>
          <ac:cxnSpMkLst>
            <pc:docMk/>
            <pc:sldMk cId="1042143320" sldId="258"/>
            <ac:cxnSpMk id="17" creationId="{49623E31-1C5C-E3D4-3ABA-B454C52B4ACD}"/>
          </ac:cxnSpMkLst>
        </pc:cxnChg>
        <pc:cxnChg chg="add mod">
          <ac:chgData name="Raymer, Michael L." userId="96c2fb1d-e79c-4ca3-9876-783e98fdd04a" providerId="ADAL" clId="{4696B189-FE5A-4760-BFC2-D2C453D60496}" dt="2024-05-27T15:27:31.398" v="934" actId="1035"/>
          <ac:cxnSpMkLst>
            <pc:docMk/>
            <pc:sldMk cId="1042143320" sldId="258"/>
            <ac:cxnSpMk id="18" creationId="{995B212D-0401-6CB8-56BD-F83AE2E0B3C6}"/>
          </ac:cxnSpMkLst>
        </pc:cxnChg>
        <pc:cxnChg chg="add mod">
          <ac:chgData name="Raymer, Michael L." userId="96c2fb1d-e79c-4ca3-9876-783e98fdd04a" providerId="ADAL" clId="{4696B189-FE5A-4760-BFC2-D2C453D60496}" dt="2024-05-27T15:27:31.398" v="934" actId="1035"/>
          <ac:cxnSpMkLst>
            <pc:docMk/>
            <pc:sldMk cId="1042143320" sldId="258"/>
            <ac:cxnSpMk id="19" creationId="{2043C7E3-8CFE-A2F1-68F1-22E56EC2FDC4}"/>
          </ac:cxnSpMkLst>
        </pc:cxnChg>
      </pc:sldChg>
      <pc:sldChg chg="del">
        <pc:chgData name="Raymer, Michael L." userId="96c2fb1d-e79c-4ca3-9876-783e98fdd04a" providerId="ADAL" clId="{4696B189-FE5A-4760-BFC2-D2C453D60496}" dt="2024-05-27T14:58:11.792" v="35" actId="47"/>
        <pc:sldMkLst>
          <pc:docMk/>
          <pc:sldMk cId="2023552455" sldId="258"/>
        </pc:sldMkLst>
      </pc:sldChg>
      <pc:sldChg chg="addSp modSp new mod">
        <pc:chgData name="Raymer, Michael L." userId="96c2fb1d-e79c-4ca3-9876-783e98fdd04a" providerId="ADAL" clId="{4696B189-FE5A-4760-BFC2-D2C453D60496}" dt="2024-05-27T15:32:18.808" v="1090" actId="17032"/>
        <pc:sldMkLst>
          <pc:docMk/>
          <pc:sldMk cId="2500216186" sldId="259"/>
        </pc:sldMkLst>
        <pc:spChg chg="mod">
          <ac:chgData name="Raymer, Michael L." userId="96c2fb1d-e79c-4ca3-9876-783e98fdd04a" providerId="ADAL" clId="{4696B189-FE5A-4760-BFC2-D2C453D60496}" dt="2024-05-27T15:30:20.877" v="948" actId="20577"/>
          <ac:spMkLst>
            <pc:docMk/>
            <pc:sldMk cId="2500216186" sldId="259"/>
            <ac:spMk id="2" creationId="{9CBC7ACD-4FEC-810D-073E-FC75ED30146D}"/>
          </ac:spMkLst>
        </pc:spChg>
        <pc:spChg chg="mod">
          <ac:chgData name="Raymer, Michael L." userId="96c2fb1d-e79c-4ca3-9876-783e98fdd04a" providerId="ADAL" clId="{4696B189-FE5A-4760-BFC2-D2C453D60496}" dt="2024-05-27T15:31:05.468" v="1055" actId="14100"/>
          <ac:spMkLst>
            <pc:docMk/>
            <pc:sldMk cId="2500216186" sldId="259"/>
            <ac:spMk id="3" creationId="{78699D08-FD70-6EAE-5D4D-252E4FD90420}"/>
          </ac:spMkLst>
        </pc:spChg>
        <pc:spChg chg="add mod">
          <ac:chgData name="Raymer, Michael L." userId="96c2fb1d-e79c-4ca3-9876-783e98fdd04a" providerId="ADAL" clId="{4696B189-FE5A-4760-BFC2-D2C453D60496}" dt="2024-05-27T15:31:48.436" v="1060" actId="1076"/>
          <ac:spMkLst>
            <pc:docMk/>
            <pc:sldMk cId="2500216186" sldId="259"/>
            <ac:spMk id="6" creationId="{3134CB73-C900-6501-F767-F76DED354B58}"/>
          </ac:spMkLst>
        </pc:spChg>
        <pc:spChg chg="add mod">
          <ac:chgData name="Raymer, Michael L." userId="96c2fb1d-e79c-4ca3-9876-783e98fdd04a" providerId="ADAL" clId="{4696B189-FE5A-4760-BFC2-D2C453D60496}" dt="2024-05-27T15:32:04.788" v="1088" actId="14100"/>
          <ac:spMkLst>
            <pc:docMk/>
            <pc:sldMk cId="2500216186" sldId="259"/>
            <ac:spMk id="7" creationId="{7AEB1092-91DA-D735-56B8-7728BB9EA7B7}"/>
          </ac:spMkLst>
        </pc:spChg>
        <pc:cxnChg chg="add mod">
          <ac:chgData name="Raymer, Michael L." userId="96c2fb1d-e79c-4ca3-9876-783e98fdd04a" providerId="ADAL" clId="{4696B189-FE5A-4760-BFC2-D2C453D60496}" dt="2024-05-27T15:32:18.808" v="1090" actId="17032"/>
          <ac:cxnSpMkLst>
            <pc:docMk/>
            <pc:sldMk cId="2500216186" sldId="259"/>
            <ac:cxnSpMk id="9" creationId="{5F625A11-6F6A-A945-CAFE-D849EC972354}"/>
          </ac:cxnSpMkLst>
        </pc:cxnChg>
      </pc:sldChg>
      <pc:sldChg chg="del">
        <pc:chgData name="Raymer, Michael L." userId="96c2fb1d-e79c-4ca3-9876-783e98fdd04a" providerId="ADAL" clId="{4696B189-FE5A-4760-BFC2-D2C453D60496}" dt="2024-05-27T14:58:11.792" v="35" actId="47"/>
        <pc:sldMkLst>
          <pc:docMk/>
          <pc:sldMk cId="3595917131" sldId="259"/>
        </pc:sldMkLst>
      </pc:sldChg>
      <pc:sldChg chg="del">
        <pc:chgData name="Raymer, Michael L." userId="96c2fb1d-e79c-4ca3-9876-783e98fdd04a" providerId="ADAL" clId="{4696B189-FE5A-4760-BFC2-D2C453D60496}" dt="2024-05-27T14:58:11.792" v="35" actId="47"/>
        <pc:sldMkLst>
          <pc:docMk/>
          <pc:sldMk cId="929669278" sldId="260"/>
        </pc:sldMkLst>
      </pc:sldChg>
      <pc:sldChg chg="addSp delSp modSp new mod">
        <pc:chgData name="Raymer, Michael L." userId="96c2fb1d-e79c-4ca3-9876-783e98fdd04a" providerId="ADAL" clId="{4696B189-FE5A-4760-BFC2-D2C453D60496}" dt="2024-05-27T15:43:31.760" v="1525"/>
        <pc:sldMkLst>
          <pc:docMk/>
          <pc:sldMk cId="4015544438" sldId="260"/>
        </pc:sldMkLst>
        <pc:spChg chg="mod">
          <ac:chgData name="Raymer, Michael L." userId="96c2fb1d-e79c-4ca3-9876-783e98fdd04a" providerId="ADAL" clId="{4696B189-FE5A-4760-BFC2-D2C453D60496}" dt="2024-05-27T15:33:45.853" v="1158" actId="113"/>
          <ac:spMkLst>
            <pc:docMk/>
            <pc:sldMk cId="4015544438" sldId="260"/>
            <ac:spMk id="2" creationId="{855F5FD4-D07C-DBC0-4491-AB2ADD7099AF}"/>
          </ac:spMkLst>
        </pc:spChg>
        <pc:spChg chg="del">
          <ac:chgData name="Raymer, Michael L." userId="96c2fb1d-e79c-4ca3-9876-783e98fdd04a" providerId="ADAL" clId="{4696B189-FE5A-4760-BFC2-D2C453D60496}" dt="2024-05-27T15:32:52.815" v="1129" actId="478"/>
          <ac:spMkLst>
            <pc:docMk/>
            <pc:sldMk cId="4015544438" sldId="260"/>
            <ac:spMk id="3" creationId="{C20055D3-4143-E213-DBA3-FFEBC9FE2C5F}"/>
          </ac:spMkLst>
        </pc:spChg>
        <pc:spChg chg="mod">
          <ac:chgData name="Raymer, Michael L." userId="96c2fb1d-e79c-4ca3-9876-783e98fdd04a" providerId="ADAL" clId="{4696B189-FE5A-4760-BFC2-D2C453D60496}" dt="2024-05-27T15:41:25.126" v="1406" actId="1035"/>
          <ac:spMkLst>
            <pc:docMk/>
            <pc:sldMk cId="4015544438" sldId="260"/>
            <ac:spMk id="9" creationId="{6E001286-91F9-9435-F5B6-27AE6B37E72A}"/>
          </ac:spMkLst>
        </pc:spChg>
        <pc:spChg chg="add mod">
          <ac:chgData name="Raymer, Michael L." userId="96c2fb1d-e79c-4ca3-9876-783e98fdd04a" providerId="ADAL" clId="{4696B189-FE5A-4760-BFC2-D2C453D60496}" dt="2024-05-27T15:41:25.126" v="1406" actId="1035"/>
          <ac:spMkLst>
            <pc:docMk/>
            <pc:sldMk cId="4015544438" sldId="260"/>
            <ac:spMk id="14" creationId="{0308631E-09FE-C36E-68DF-4267C5EEC228}"/>
          </ac:spMkLst>
        </pc:spChg>
        <pc:spChg chg="add mod">
          <ac:chgData name="Raymer, Michael L." userId="96c2fb1d-e79c-4ca3-9876-783e98fdd04a" providerId="ADAL" clId="{4696B189-FE5A-4760-BFC2-D2C453D60496}" dt="2024-05-27T15:41:25.126" v="1406" actId="1035"/>
          <ac:spMkLst>
            <pc:docMk/>
            <pc:sldMk cId="4015544438" sldId="260"/>
            <ac:spMk id="23" creationId="{3FBFBD17-9D84-5D08-E464-9A8AE29C3026}"/>
          </ac:spMkLst>
        </pc:spChg>
        <pc:grpChg chg="add mod">
          <ac:chgData name="Raymer, Michael L." userId="96c2fb1d-e79c-4ca3-9876-783e98fdd04a" providerId="ADAL" clId="{4696B189-FE5A-4760-BFC2-D2C453D60496}" dt="2024-05-27T15:41:25.126" v="1406" actId="1035"/>
          <ac:grpSpMkLst>
            <pc:docMk/>
            <pc:sldMk cId="4015544438" sldId="260"/>
            <ac:grpSpMk id="7" creationId="{D73666E0-7D90-867E-924F-A606914E3FB6}"/>
          </ac:grpSpMkLst>
        </pc:grpChg>
        <pc:picChg chg="add mod">
          <ac:chgData name="Raymer, Michael L." userId="96c2fb1d-e79c-4ca3-9876-783e98fdd04a" providerId="ADAL" clId="{4696B189-FE5A-4760-BFC2-D2C453D60496}" dt="2024-05-27T15:32:59.485" v="1130"/>
          <ac:picMkLst>
            <pc:docMk/>
            <pc:sldMk cId="4015544438" sldId="260"/>
            <ac:picMk id="6" creationId="{77272324-2214-F276-0CC3-B0B3223DCAA2}"/>
          </ac:picMkLst>
        </pc:picChg>
        <pc:picChg chg="mod">
          <ac:chgData name="Raymer, Michael L." userId="96c2fb1d-e79c-4ca3-9876-783e98fdd04a" providerId="ADAL" clId="{4696B189-FE5A-4760-BFC2-D2C453D60496}" dt="2024-05-27T15:41:25.126" v="1406" actId="1035"/>
          <ac:picMkLst>
            <pc:docMk/>
            <pc:sldMk cId="4015544438" sldId="260"/>
            <ac:picMk id="8" creationId="{578002B7-30FF-31F4-A4B1-789755B95180}"/>
          </ac:picMkLst>
        </pc:picChg>
        <pc:picChg chg="add mod">
          <ac:chgData name="Raymer, Michael L." userId="96c2fb1d-e79c-4ca3-9876-783e98fdd04a" providerId="ADAL" clId="{4696B189-FE5A-4760-BFC2-D2C453D60496}" dt="2024-05-27T15:38:40.141" v="1173" actId="1076"/>
          <ac:picMkLst>
            <pc:docMk/>
            <pc:sldMk cId="4015544438" sldId="260"/>
            <ac:picMk id="16" creationId="{ADDD17C2-4F16-4E9A-2C22-99527747E48A}"/>
          </ac:picMkLst>
        </pc:picChg>
        <pc:picChg chg="add mod">
          <ac:chgData name="Raymer, Michael L." userId="96c2fb1d-e79c-4ca3-9876-783e98fdd04a" providerId="ADAL" clId="{4696B189-FE5A-4760-BFC2-D2C453D60496}" dt="2024-05-27T15:43:31.760" v="1525"/>
          <ac:picMkLst>
            <pc:docMk/>
            <pc:sldMk cId="4015544438" sldId="260"/>
            <ac:picMk id="24" creationId="{E021628B-D70E-8EB8-5209-9A81FE2564B6}"/>
          </ac:picMkLst>
        </pc:picChg>
        <pc:picChg chg="add del mod">
          <ac:chgData name="Raymer, Michael L." userId="96c2fb1d-e79c-4ca3-9876-783e98fdd04a" providerId="ADAL" clId="{4696B189-FE5A-4760-BFC2-D2C453D60496}" dt="2024-05-27T15:43:31.005" v="1524" actId="478"/>
          <ac:picMkLst>
            <pc:docMk/>
            <pc:sldMk cId="4015544438" sldId="260"/>
            <ac:picMk id="1026" creationId="{AF93DACD-E617-ECB5-D058-B8D36D9291E6}"/>
          </ac:picMkLst>
        </pc:picChg>
        <pc:cxnChg chg="add mod">
          <ac:chgData name="Raymer, Michael L." userId="96c2fb1d-e79c-4ca3-9876-783e98fdd04a" providerId="ADAL" clId="{4696B189-FE5A-4760-BFC2-D2C453D60496}" dt="2024-05-27T15:41:25.126" v="1406" actId="1035"/>
          <ac:cxnSpMkLst>
            <pc:docMk/>
            <pc:sldMk cId="4015544438" sldId="260"/>
            <ac:cxnSpMk id="11" creationId="{1A8B40AF-60B3-F073-CF46-4E514E423471}"/>
          </ac:cxnSpMkLst>
        </pc:cxnChg>
        <pc:cxnChg chg="add mod">
          <ac:chgData name="Raymer, Michael L." userId="96c2fb1d-e79c-4ca3-9876-783e98fdd04a" providerId="ADAL" clId="{4696B189-FE5A-4760-BFC2-D2C453D60496}" dt="2024-05-27T15:41:25.126" v="1406" actId="1035"/>
          <ac:cxnSpMkLst>
            <pc:docMk/>
            <pc:sldMk cId="4015544438" sldId="260"/>
            <ac:cxnSpMk id="13" creationId="{52E85E9A-38D8-DE49-021F-4C94B21DCC36}"/>
          </ac:cxnSpMkLst>
        </pc:cxnChg>
        <pc:cxnChg chg="add mod">
          <ac:chgData name="Raymer, Michael L." userId="96c2fb1d-e79c-4ca3-9876-783e98fdd04a" providerId="ADAL" clId="{4696B189-FE5A-4760-BFC2-D2C453D60496}" dt="2024-05-27T15:41:25.126" v="1406" actId="1035"/>
          <ac:cxnSpMkLst>
            <pc:docMk/>
            <pc:sldMk cId="4015544438" sldId="260"/>
            <ac:cxnSpMk id="18" creationId="{EA3031AB-8E72-8D60-C16E-7AF1A8A1E690}"/>
          </ac:cxnSpMkLst>
        </pc:cxnChg>
      </pc:sldChg>
      <pc:sldChg chg="addSp delSp modSp add mod">
        <pc:chgData name="Raymer, Michael L." userId="96c2fb1d-e79c-4ca3-9876-783e98fdd04a" providerId="ADAL" clId="{4696B189-FE5A-4760-BFC2-D2C453D60496}" dt="2024-05-27T15:43:15.742" v="1523"/>
        <pc:sldMkLst>
          <pc:docMk/>
          <pc:sldMk cId="355881013" sldId="261"/>
        </pc:sldMkLst>
        <pc:spChg chg="mod">
          <ac:chgData name="Raymer, Michael L." userId="96c2fb1d-e79c-4ca3-9876-783e98fdd04a" providerId="ADAL" clId="{4696B189-FE5A-4760-BFC2-D2C453D60496}" dt="2024-05-27T15:42:24.048" v="1426" actId="20577"/>
          <ac:spMkLst>
            <pc:docMk/>
            <pc:sldMk cId="355881013" sldId="261"/>
            <ac:spMk id="2" creationId="{855F5FD4-D07C-DBC0-4491-AB2ADD7099AF}"/>
          </ac:spMkLst>
        </pc:spChg>
        <pc:spChg chg="mod">
          <ac:chgData name="Raymer, Michael L." userId="96c2fb1d-e79c-4ca3-9876-783e98fdd04a" providerId="ADAL" clId="{4696B189-FE5A-4760-BFC2-D2C453D60496}" dt="2024-05-27T15:43:15.742" v="1523"/>
          <ac:spMkLst>
            <pc:docMk/>
            <pc:sldMk cId="355881013" sldId="261"/>
            <ac:spMk id="23" creationId="{3FBFBD17-9D84-5D08-E464-9A8AE29C3026}"/>
          </ac:spMkLst>
        </pc:spChg>
        <pc:picChg chg="del">
          <ac:chgData name="Raymer, Michael L." userId="96c2fb1d-e79c-4ca3-9876-783e98fdd04a" providerId="ADAL" clId="{4696B189-FE5A-4760-BFC2-D2C453D60496}" dt="2024-05-27T15:42:29.263" v="1427" actId="478"/>
          <ac:picMkLst>
            <pc:docMk/>
            <pc:sldMk cId="355881013" sldId="261"/>
            <ac:picMk id="1026" creationId="{AF93DACD-E617-ECB5-D058-B8D36D9291E6}"/>
          </ac:picMkLst>
        </pc:picChg>
        <pc:picChg chg="add mod">
          <ac:chgData name="Raymer, Michael L." userId="96c2fb1d-e79c-4ca3-9876-783e98fdd04a" providerId="ADAL" clId="{4696B189-FE5A-4760-BFC2-D2C453D60496}" dt="2024-05-27T15:42:44.233" v="1434" actId="1037"/>
          <ac:picMkLst>
            <pc:docMk/>
            <pc:sldMk cId="355881013" sldId="261"/>
            <ac:picMk id="3074" creationId="{2D0C7102-E1DD-9547-9D64-6807A836F0E0}"/>
          </ac:picMkLst>
        </pc:picChg>
      </pc:sldChg>
      <pc:sldChg chg="del">
        <pc:chgData name="Raymer, Michael L." userId="96c2fb1d-e79c-4ca3-9876-783e98fdd04a" providerId="ADAL" clId="{4696B189-FE5A-4760-BFC2-D2C453D60496}" dt="2024-05-27T14:58:11.792" v="35" actId="47"/>
        <pc:sldMkLst>
          <pc:docMk/>
          <pc:sldMk cId="1802508938" sldId="261"/>
        </pc:sldMkLst>
      </pc:sldChg>
      <pc:sldChg chg="del">
        <pc:chgData name="Raymer, Michael L." userId="96c2fb1d-e79c-4ca3-9876-783e98fdd04a" providerId="ADAL" clId="{4696B189-FE5A-4760-BFC2-D2C453D60496}" dt="2024-05-27T14:58:11.792" v="35" actId="47"/>
        <pc:sldMkLst>
          <pc:docMk/>
          <pc:sldMk cId="1582557764" sldId="262"/>
        </pc:sldMkLst>
      </pc:sldChg>
      <pc:sldChg chg="addSp delSp modSp new mod">
        <pc:chgData name="Raymer, Michael L." userId="96c2fb1d-e79c-4ca3-9876-783e98fdd04a" providerId="ADAL" clId="{4696B189-FE5A-4760-BFC2-D2C453D60496}" dt="2024-05-27T15:52:18.083" v="1576" actId="1036"/>
        <pc:sldMkLst>
          <pc:docMk/>
          <pc:sldMk cId="4209651083" sldId="262"/>
        </pc:sldMkLst>
        <pc:spChg chg="mod">
          <ac:chgData name="Raymer, Michael L." userId="96c2fb1d-e79c-4ca3-9876-783e98fdd04a" providerId="ADAL" clId="{4696B189-FE5A-4760-BFC2-D2C453D60496}" dt="2024-05-27T15:44:21.349" v="1560" actId="20577"/>
          <ac:spMkLst>
            <pc:docMk/>
            <pc:sldMk cId="4209651083" sldId="262"/>
            <ac:spMk id="2" creationId="{917E0966-7A94-9590-3ABF-A5ABC7EDF9DE}"/>
          </ac:spMkLst>
        </pc:spChg>
        <pc:spChg chg="del">
          <ac:chgData name="Raymer, Michael L." userId="96c2fb1d-e79c-4ca3-9876-783e98fdd04a" providerId="ADAL" clId="{4696B189-FE5A-4760-BFC2-D2C453D60496}" dt="2024-05-27T15:50:37.833" v="1561" actId="478"/>
          <ac:spMkLst>
            <pc:docMk/>
            <pc:sldMk cId="4209651083" sldId="262"/>
            <ac:spMk id="3" creationId="{D3B2153F-F34E-09B7-90AF-F3ACD7AC2658}"/>
          </ac:spMkLst>
        </pc:spChg>
        <pc:spChg chg="add mod">
          <ac:chgData name="Raymer, Michael L." userId="96c2fb1d-e79c-4ca3-9876-783e98fdd04a" providerId="ADAL" clId="{4696B189-FE5A-4760-BFC2-D2C453D60496}" dt="2024-05-27T15:52:18.083" v="1576" actId="1036"/>
          <ac:spMkLst>
            <pc:docMk/>
            <pc:sldMk cId="4209651083" sldId="262"/>
            <ac:spMk id="7" creationId="{BB5C0540-0D26-8E21-3478-9518AF910825}"/>
          </ac:spMkLst>
        </pc:spChg>
      </pc:sldChg>
      <pc:sldChg chg="del">
        <pc:chgData name="Raymer, Michael L." userId="96c2fb1d-e79c-4ca3-9876-783e98fdd04a" providerId="ADAL" clId="{4696B189-FE5A-4760-BFC2-D2C453D60496}" dt="2024-05-27T14:58:11.792" v="35" actId="47"/>
        <pc:sldMkLst>
          <pc:docMk/>
          <pc:sldMk cId="2729817329" sldId="263"/>
        </pc:sldMkLst>
      </pc:sldChg>
      <pc:sldChg chg="addSp delSp modSp add mod modAnim">
        <pc:chgData name="Raymer, Michael L." userId="96c2fb1d-e79c-4ca3-9876-783e98fdd04a" providerId="ADAL" clId="{4696B189-FE5A-4760-BFC2-D2C453D60496}" dt="2024-05-27T16:07:03.086" v="1939" actId="14100"/>
        <pc:sldMkLst>
          <pc:docMk/>
          <pc:sldMk cId="3412735560" sldId="263"/>
        </pc:sldMkLst>
        <pc:spChg chg="del">
          <ac:chgData name="Raymer, Michael L." userId="96c2fb1d-e79c-4ca3-9876-783e98fdd04a" providerId="ADAL" clId="{4696B189-FE5A-4760-BFC2-D2C453D60496}" dt="2024-05-27T15:53:55.965" v="1578" actId="478"/>
          <ac:spMkLst>
            <pc:docMk/>
            <pc:sldMk cId="3412735560" sldId="263"/>
            <ac:spMk id="7" creationId="{BB5C0540-0D26-8E21-3478-9518AF910825}"/>
          </ac:spMkLst>
        </pc:spChg>
        <pc:spChg chg="add mod">
          <ac:chgData name="Raymer, Michael L." userId="96c2fb1d-e79c-4ca3-9876-783e98fdd04a" providerId="ADAL" clId="{4696B189-FE5A-4760-BFC2-D2C453D60496}" dt="2024-05-27T15:57:34.538" v="1610" actId="1076"/>
          <ac:spMkLst>
            <pc:docMk/>
            <pc:sldMk cId="3412735560" sldId="263"/>
            <ac:spMk id="11" creationId="{BC371B73-38A9-77A5-5F34-3FA984139D82}"/>
          </ac:spMkLst>
        </pc:spChg>
        <pc:spChg chg="add mod">
          <ac:chgData name="Raymer, Michael L." userId="96c2fb1d-e79c-4ca3-9876-783e98fdd04a" providerId="ADAL" clId="{4696B189-FE5A-4760-BFC2-D2C453D60496}" dt="2024-05-27T15:58:08.075" v="1622" actId="1076"/>
          <ac:spMkLst>
            <pc:docMk/>
            <pc:sldMk cId="3412735560" sldId="263"/>
            <ac:spMk id="13" creationId="{F8C6E4E0-FCE1-184A-9AF9-3FB57ADF1E52}"/>
          </ac:spMkLst>
        </pc:spChg>
        <pc:spChg chg="mod">
          <ac:chgData name="Raymer, Michael L." userId="96c2fb1d-e79c-4ca3-9876-783e98fdd04a" providerId="ADAL" clId="{4696B189-FE5A-4760-BFC2-D2C453D60496}" dt="2024-05-27T15:58:33.074" v="1624"/>
          <ac:spMkLst>
            <pc:docMk/>
            <pc:sldMk cId="3412735560" sldId="263"/>
            <ac:spMk id="17" creationId="{91CAD2B2-5C59-DF1F-F5A8-373C3712AEC6}"/>
          </ac:spMkLst>
        </pc:spChg>
        <pc:spChg chg="add mod">
          <ac:chgData name="Raymer, Michael L." userId="96c2fb1d-e79c-4ca3-9876-783e98fdd04a" providerId="ADAL" clId="{4696B189-FE5A-4760-BFC2-D2C453D60496}" dt="2024-05-27T16:03:46.593" v="1699" actId="20577"/>
          <ac:spMkLst>
            <pc:docMk/>
            <pc:sldMk cId="3412735560" sldId="263"/>
            <ac:spMk id="18" creationId="{11FD0BC9-2D41-C6B6-5813-8F5A3BD738B3}"/>
          </ac:spMkLst>
        </pc:spChg>
        <pc:spChg chg="add del mod">
          <ac:chgData name="Raymer, Michael L." userId="96c2fb1d-e79c-4ca3-9876-783e98fdd04a" providerId="ADAL" clId="{4696B189-FE5A-4760-BFC2-D2C453D60496}" dt="2024-05-27T16:01:05.555" v="1657" actId="478"/>
          <ac:spMkLst>
            <pc:docMk/>
            <pc:sldMk cId="3412735560" sldId="263"/>
            <ac:spMk id="19" creationId="{E94689B9-7560-B1F3-1DA7-66BCD8800EF8}"/>
          </ac:spMkLst>
        </pc:spChg>
        <pc:spChg chg="add del mod">
          <ac:chgData name="Raymer, Michael L." userId="96c2fb1d-e79c-4ca3-9876-783e98fdd04a" providerId="ADAL" clId="{4696B189-FE5A-4760-BFC2-D2C453D60496}" dt="2024-05-27T16:01:04.020" v="1656" actId="478"/>
          <ac:spMkLst>
            <pc:docMk/>
            <pc:sldMk cId="3412735560" sldId="263"/>
            <ac:spMk id="20" creationId="{FD5A11AA-05FA-5DF3-D48B-BA902B139233}"/>
          </ac:spMkLst>
        </pc:spChg>
        <pc:spChg chg="add mod">
          <ac:chgData name="Raymer, Michael L." userId="96c2fb1d-e79c-4ca3-9876-783e98fdd04a" providerId="ADAL" clId="{4696B189-FE5A-4760-BFC2-D2C453D60496}" dt="2024-05-27T16:01:55.906" v="1666" actId="1076"/>
          <ac:spMkLst>
            <pc:docMk/>
            <pc:sldMk cId="3412735560" sldId="263"/>
            <ac:spMk id="21" creationId="{B452DCF5-C470-C45F-E02B-B47BE593B4ED}"/>
          </ac:spMkLst>
        </pc:spChg>
        <pc:spChg chg="add mod">
          <ac:chgData name="Raymer, Michael L." userId="96c2fb1d-e79c-4ca3-9876-783e98fdd04a" providerId="ADAL" clId="{4696B189-FE5A-4760-BFC2-D2C453D60496}" dt="2024-05-27T16:01:55.906" v="1666" actId="1076"/>
          <ac:spMkLst>
            <pc:docMk/>
            <pc:sldMk cId="3412735560" sldId="263"/>
            <ac:spMk id="22" creationId="{BDDD2EC1-9228-DE5D-0160-A8C72BDEF0D8}"/>
          </ac:spMkLst>
        </pc:spChg>
        <pc:spChg chg="add mod">
          <ac:chgData name="Raymer, Michael L." userId="96c2fb1d-e79c-4ca3-9876-783e98fdd04a" providerId="ADAL" clId="{4696B189-FE5A-4760-BFC2-D2C453D60496}" dt="2024-05-27T16:02:47.972" v="1681" actId="20577"/>
          <ac:spMkLst>
            <pc:docMk/>
            <pc:sldMk cId="3412735560" sldId="263"/>
            <ac:spMk id="26" creationId="{3ABDE03B-DE23-73C0-143B-F02E3C544913}"/>
          </ac:spMkLst>
        </pc:spChg>
        <pc:spChg chg="add mod">
          <ac:chgData name="Raymer, Michael L." userId="96c2fb1d-e79c-4ca3-9876-783e98fdd04a" providerId="ADAL" clId="{4696B189-FE5A-4760-BFC2-D2C453D60496}" dt="2024-05-27T16:04:02.016" v="1705" actId="20577"/>
          <ac:spMkLst>
            <pc:docMk/>
            <pc:sldMk cId="3412735560" sldId="263"/>
            <ac:spMk id="27" creationId="{634A5BE8-DFA1-CE06-3868-C0BB5A87A288}"/>
          </ac:spMkLst>
        </pc:spChg>
        <pc:spChg chg="add mod">
          <ac:chgData name="Raymer, Michael L." userId="96c2fb1d-e79c-4ca3-9876-783e98fdd04a" providerId="ADAL" clId="{4696B189-FE5A-4760-BFC2-D2C453D60496}" dt="2024-05-27T16:04:07.637" v="1709" actId="20577"/>
          <ac:spMkLst>
            <pc:docMk/>
            <pc:sldMk cId="3412735560" sldId="263"/>
            <ac:spMk id="29" creationId="{44135095-014A-BA84-99BE-B1370E906E43}"/>
          </ac:spMkLst>
        </pc:spChg>
        <pc:spChg chg="add mod">
          <ac:chgData name="Raymer, Michael L." userId="96c2fb1d-e79c-4ca3-9876-783e98fdd04a" providerId="ADAL" clId="{4696B189-FE5A-4760-BFC2-D2C453D60496}" dt="2024-05-27T16:06:32.785" v="1935" actId="20577"/>
          <ac:spMkLst>
            <pc:docMk/>
            <pc:sldMk cId="3412735560" sldId="263"/>
            <ac:spMk id="31" creationId="{9DA66E29-B50E-1A1A-17A9-28EC9ADBFA1B}"/>
          </ac:spMkLst>
        </pc:spChg>
        <pc:grpChg chg="add mod">
          <ac:chgData name="Raymer, Michael L." userId="96c2fb1d-e79c-4ca3-9876-783e98fdd04a" providerId="ADAL" clId="{4696B189-FE5A-4760-BFC2-D2C453D60496}" dt="2024-05-27T15:58:40.077" v="1625" actId="1076"/>
          <ac:grpSpMkLst>
            <pc:docMk/>
            <pc:sldMk cId="3412735560" sldId="263"/>
            <ac:grpSpMk id="15" creationId="{4CA623E7-4B0E-6B1E-C814-8BA48239E35B}"/>
          </ac:grpSpMkLst>
        </pc:grpChg>
        <pc:graphicFrameChg chg="add mod modGraphic">
          <ac:chgData name="Raymer, Michael L." userId="96c2fb1d-e79c-4ca3-9876-783e98fdd04a" providerId="ADAL" clId="{4696B189-FE5A-4760-BFC2-D2C453D60496}" dt="2024-05-27T15:54:53.283" v="1592" actId="1076"/>
          <ac:graphicFrameMkLst>
            <pc:docMk/>
            <pc:sldMk cId="3412735560" sldId="263"/>
            <ac:graphicFrameMk id="3" creationId="{423EA8AA-8F90-40CD-F631-8BC7D2A069D6}"/>
          </ac:graphicFrameMkLst>
        </pc:graphicFrameChg>
        <pc:picChg chg="mod">
          <ac:chgData name="Raymer, Michael L." userId="96c2fb1d-e79c-4ca3-9876-783e98fdd04a" providerId="ADAL" clId="{4696B189-FE5A-4760-BFC2-D2C453D60496}" dt="2024-05-27T15:58:33.074" v="1624"/>
          <ac:picMkLst>
            <pc:docMk/>
            <pc:sldMk cId="3412735560" sldId="263"/>
            <ac:picMk id="16" creationId="{F0F91BE0-702F-2E79-1F54-9884FA3DAC4F}"/>
          </ac:picMkLst>
        </pc:picChg>
        <pc:cxnChg chg="add mod">
          <ac:chgData name="Raymer, Michael L." userId="96c2fb1d-e79c-4ca3-9876-783e98fdd04a" providerId="ADAL" clId="{4696B189-FE5A-4760-BFC2-D2C453D60496}" dt="2024-05-27T15:57:42.530" v="1611" actId="14100"/>
          <ac:cxnSpMkLst>
            <pc:docMk/>
            <pc:sldMk cId="3412735560" sldId="263"/>
            <ac:cxnSpMk id="8" creationId="{51162599-2782-CC15-EB5E-29EF10F99881}"/>
          </ac:cxnSpMkLst>
        </pc:cxnChg>
        <pc:cxnChg chg="add mod">
          <ac:chgData name="Raymer, Michael L." userId="96c2fb1d-e79c-4ca3-9876-783e98fdd04a" providerId="ADAL" clId="{4696B189-FE5A-4760-BFC2-D2C453D60496}" dt="2024-05-27T15:58:17.043" v="1623" actId="571"/>
          <ac:cxnSpMkLst>
            <pc:docMk/>
            <pc:sldMk cId="3412735560" sldId="263"/>
            <ac:cxnSpMk id="14" creationId="{01711744-1EDD-110C-B9E0-4476CEA27B27}"/>
          </ac:cxnSpMkLst>
        </pc:cxnChg>
        <pc:cxnChg chg="add mod">
          <ac:chgData name="Raymer, Michael L." userId="96c2fb1d-e79c-4ca3-9876-783e98fdd04a" providerId="ADAL" clId="{4696B189-FE5A-4760-BFC2-D2C453D60496}" dt="2024-05-27T16:02:21.915" v="1669" actId="17032"/>
          <ac:cxnSpMkLst>
            <pc:docMk/>
            <pc:sldMk cId="3412735560" sldId="263"/>
            <ac:cxnSpMk id="23" creationId="{3427797F-D5CF-3FAF-A300-F5A3FE9A5CA6}"/>
          </ac:cxnSpMkLst>
        </pc:cxnChg>
        <pc:cxnChg chg="add mod">
          <ac:chgData name="Raymer, Michael L." userId="96c2fb1d-e79c-4ca3-9876-783e98fdd04a" providerId="ADAL" clId="{4696B189-FE5A-4760-BFC2-D2C453D60496}" dt="2024-05-27T16:02:21.915" v="1669" actId="17032"/>
          <ac:cxnSpMkLst>
            <pc:docMk/>
            <pc:sldMk cId="3412735560" sldId="263"/>
            <ac:cxnSpMk id="25" creationId="{801CC626-547B-5DB7-7AD5-81865050BBB1}"/>
          </ac:cxnSpMkLst>
        </pc:cxnChg>
        <pc:cxnChg chg="add mod">
          <ac:chgData name="Raymer, Michael L." userId="96c2fb1d-e79c-4ca3-9876-783e98fdd04a" providerId="ADAL" clId="{4696B189-FE5A-4760-BFC2-D2C453D60496}" dt="2024-05-27T16:03:53.619" v="1700" actId="571"/>
          <ac:cxnSpMkLst>
            <pc:docMk/>
            <pc:sldMk cId="3412735560" sldId="263"/>
            <ac:cxnSpMk id="28" creationId="{C370BC0C-E743-5612-9D4C-2352A58C8979}"/>
          </ac:cxnSpMkLst>
        </pc:cxnChg>
        <pc:cxnChg chg="add mod">
          <ac:chgData name="Raymer, Michael L." userId="96c2fb1d-e79c-4ca3-9876-783e98fdd04a" providerId="ADAL" clId="{4696B189-FE5A-4760-BFC2-D2C453D60496}" dt="2024-05-27T16:03:58.234" v="1701" actId="571"/>
          <ac:cxnSpMkLst>
            <pc:docMk/>
            <pc:sldMk cId="3412735560" sldId="263"/>
            <ac:cxnSpMk id="30" creationId="{B3A329DB-BB98-F5AA-89CC-2312D0C5967A}"/>
          </ac:cxnSpMkLst>
        </pc:cxnChg>
        <pc:cxnChg chg="add mod">
          <ac:chgData name="Raymer, Michael L." userId="96c2fb1d-e79c-4ca3-9876-783e98fdd04a" providerId="ADAL" clId="{4696B189-FE5A-4760-BFC2-D2C453D60496}" dt="2024-05-27T16:07:03.086" v="1939" actId="14100"/>
          <ac:cxnSpMkLst>
            <pc:docMk/>
            <pc:sldMk cId="3412735560" sldId="263"/>
            <ac:cxnSpMk id="32" creationId="{6028A8E2-BCC0-FD57-8989-F7A844BAA909}"/>
          </ac:cxnSpMkLst>
        </pc:cxnChg>
      </pc:sldChg>
      <pc:sldChg chg="addSp delSp modSp add mod">
        <pc:chgData name="Raymer, Michael L." userId="96c2fb1d-e79c-4ca3-9876-783e98fdd04a" providerId="ADAL" clId="{4696B189-FE5A-4760-BFC2-D2C453D60496}" dt="2024-05-27T18:42:25.062" v="2052" actId="20577"/>
        <pc:sldMkLst>
          <pc:docMk/>
          <pc:sldMk cId="96318202" sldId="264"/>
        </pc:sldMkLst>
        <pc:spChg chg="mod">
          <ac:chgData name="Raymer, Michael L." userId="96c2fb1d-e79c-4ca3-9876-783e98fdd04a" providerId="ADAL" clId="{4696B189-FE5A-4760-BFC2-D2C453D60496}" dt="2024-05-27T18:35:50.058" v="1983" actId="20577"/>
          <ac:spMkLst>
            <pc:docMk/>
            <pc:sldMk cId="96318202" sldId="264"/>
            <ac:spMk id="2" creationId="{917E0966-7A94-9590-3ABF-A5ABC7EDF9DE}"/>
          </ac:spMkLst>
        </pc:spChg>
        <pc:spChg chg="del">
          <ac:chgData name="Raymer, Michael L." userId="96c2fb1d-e79c-4ca3-9876-783e98fdd04a" providerId="ADAL" clId="{4696B189-FE5A-4760-BFC2-D2C453D60496}" dt="2024-05-27T18:34:56.522" v="1941" actId="478"/>
          <ac:spMkLst>
            <pc:docMk/>
            <pc:sldMk cId="96318202" sldId="264"/>
            <ac:spMk id="11" creationId="{BC371B73-38A9-77A5-5F34-3FA984139D82}"/>
          </ac:spMkLst>
        </pc:spChg>
        <pc:spChg chg="del">
          <ac:chgData name="Raymer, Michael L." userId="96c2fb1d-e79c-4ca3-9876-783e98fdd04a" providerId="ADAL" clId="{4696B189-FE5A-4760-BFC2-D2C453D60496}" dt="2024-05-27T18:34:59.302" v="1943" actId="478"/>
          <ac:spMkLst>
            <pc:docMk/>
            <pc:sldMk cId="96318202" sldId="264"/>
            <ac:spMk id="13" creationId="{F8C6E4E0-FCE1-184A-9AF9-3FB57ADF1E52}"/>
          </ac:spMkLst>
        </pc:spChg>
        <pc:spChg chg="del">
          <ac:chgData name="Raymer, Michael L." userId="96c2fb1d-e79c-4ca3-9876-783e98fdd04a" providerId="ADAL" clId="{4696B189-FE5A-4760-BFC2-D2C453D60496}" dt="2024-05-27T18:35:04.276" v="1946" actId="478"/>
          <ac:spMkLst>
            <pc:docMk/>
            <pc:sldMk cId="96318202" sldId="264"/>
            <ac:spMk id="18" creationId="{11FD0BC9-2D41-C6B6-5813-8F5A3BD738B3}"/>
          </ac:spMkLst>
        </pc:spChg>
        <pc:spChg chg="del">
          <ac:chgData name="Raymer, Michael L." userId="96c2fb1d-e79c-4ca3-9876-783e98fdd04a" providerId="ADAL" clId="{4696B189-FE5A-4760-BFC2-D2C453D60496}" dt="2024-05-27T18:35:07.175" v="1948" actId="478"/>
          <ac:spMkLst>
            <pc:docMk/>
            <pc:sldMk cId="96318202" sldId="264"/>
            <ac:spMk id="21" creationId="{B452DCF5-C470-C45F-E02B-B47BE593B4ED}"/>
          </ac:spMkLst>
        </pc:spChg>
        <pc:spChg chg="del">
          <ac:chgData name="Raymer, Michael L." userId="96c2fb1d-e79c-4ca3-9876-783e98fdd04a" providerId="ADAL" clId="{4696B189-FE5A-4760-BFC2-D2C453D60496}" dt="2024-05-27T18:35:08.883" v="1949" actId="478"/>
          <ac:spMkLst>
            <pc:docMk/>
            <pc:sldMk cId="96318202" sldId="264"/>
            <ac:spMk id="22" creationId="{BDDD2EC1-9228-DE5D-0160-A8C72BDEF0D8}"/>
          </ac:spMkLst>
        </pc:spChg>
        <pc:spChg chg="del">
          <ac:chgData name="Raymer, Michael L." userId="96c2fb1d-e79c-4ca3-9876-783e98fdd04a" providerId="ADAL" clId="{4696B189-FE5A-4760-BFC2-D2C453D60496}" dt="2024-05-27T18:35:01.292" v="1944" actId="478"/>
          <ac:spMkLst>
            <pc:docMk/>
            <pc:sldMk cId="96318202" sldId="264"/>
            <ac:spMk id="26" creationId="{3ABDE03B-DE23-73C0-143B-F02E3C544913}"/>
          </ac:spMkLst>
        </pc:spChg>
        <pc:spChg chg="del">
          <ac:chgData name="Raymer, Michael L." userId="96c2fb1d-e79c-4ca3-9876-783e98fdd04a" providerId="ADAL" clId="{4696B189-FE5A-4760-BFC2-D2C453D60496}" dt="2024-05-27T18:35:11.128" v="1951" actId="478"/>
          <ac:spMkLst>
            <pc:docMk/>
            <pc:sldMk cId="96318202" sldId="264"/>
            <ac:spMk id="27" creationId="{634A5BE8-DFA1-CE06-3868-C0BB5A87A288}"/>
          </ac:spMkLst>
        </pc:spChg>
        <pc:spChg chg="del">
          <ac:chgData name="Raymer, Michael L." userId="96c2fb1d-e79c-4ca3-9876-783e98fdd04a" providerId="ADAL" clId="{4696B189-FE5A-4760-BFC2-D2C453D60496}" dt="2024-05-27T18:35:11.128" v="1951" actId="478"/>
          <ac:spMkLst>
            <pc:docMk/>
            <pc:sldMk cId="96318202" sldId="264"/>
            <ac:spMk id="29" creationId="{44135095-014A-BA84-99BE-B1370E906E43}"/>
          </ac:spMkLst>
        </pc:spChg>
        <pc:spChg chg="mod">
          <ac:chgData name="Raymer, Michael L." userId="96c2fb1d-e79c-4ca3-9876-783e98fdd04a" providerId="ADAL" clId="{4696B189-FE5A-4760-BFC2-D2C453D60496}" dt="2024-05-27T18:42:25.062" v="2052" actId="20577"/>
          <ac:spMkLst>
            <pc:docMk/>
            <pc:sldMk cId="96318202" sldId="264"/>
            <ac:spMk id="31" creationId="{9DA66E29-B50E-1A1A-17A9-28EC9ADBFA1B}"/>
          </ac:spMkLst>
        </pc:spChg>
        <pc:cxnChg chg="add mod">
          <ac:chgData name="Raymer, Michael L." userId="96c2fb1d-e79c-4ca3-9876-783e98fdd04a" providerId="ADAL" clId="{4696B189-FE5A-4760-BFC2-D2C453D60496}" dt="2024-05-27T18:35:39.710" v="1955" actId="17032"/>
          <ac:cxnSpMkLst>
            <pc:docMk/>
            <pc:sldMk cId="96318202" sldId="264"/>
            <ac:cxnSpMk id="7" creationId="{E3E25CA6-71AE-BCBF-AE05-88A514ACEF64}"/>
          </ac:cxnSpMkLst>
        </pc:cxnChg>
        <pc:cxnChg chg="del">
          <ac:chgData name="Raymer, Michael L." userId="96c2fb1d-e79c-4ca3-9876-783e98fdd04a" providerId="ADAL" clId="{4696B189-FE5A-4760-BFC2-D2C453D60496}" dt="2024-05-27T18:34:57.738" v="1942" actId="478"/>
          <ac:cxnSpMkLst>
            <pc:docMk/>
            <pc:sldMk cId="96318202" sldId="264"/>
            <ac:cxnSpMk id="8" creationId="{51162599-2782-CC15-EB5E-29EF10F99881}"/>
          </ac:cxnSpMkLst>
        </pc:cxnChg>
        <pc:cxnChg chg="del">
          <ac:chgData name="Raymer, Michael L." userId="96c2fb1d-e79c-4ca3-9876-783e98fdd04a" providerId="ADAL" clId="{4696B189-FE5A-4760-BFC2-D2C453D60496}" dt="2024-05-27T18:35:02.597" v="1945" actId="478"/>
          <ac:cxnSpMkLst>
            <pc:docMk/>
            <pc:sldMk cId="96318202" sldId="264"/>
            <ac:cxnSpMk id="14" creationId="{01711744-1EDD-110C-B9E0-4476CEA27B27}"/>
          </ac:cxnSpMkLst>
        </pc:cxnChg>
        <pc:cxnChg chg="del">
          <ac:chgData name="Raymer, Michael L." userId="96c2fb1d-e79c-4ca3-9876-783e98fdd04a" providerId="ADAL" clId="{4696B189-FE5A-4760-BFC2-D2C453D60496}" dt="2024-05-27T18:35:05.256" v="1947" actId="478"/>
          <ac:cxnSpMkLst>
            <pc:docMk/>
            <pc:sldMk cId="96318202" sldId="264"/>
            <ac:cxnSpMk id="23" creationId="{3427797F-D5CF-3FAF-A300-F5A3FE9A5CA6}"/>
          </ac:cxnSpMkLst>
        </pc:cxnChg>
        <pc:cxnChg chg="del">
          <ac:chgData name="Raymer, Michael L." userId="96c2fb1d-e79c-4ca3-9876-783e98fdd04a" providerId="ADAL" clId="{4696B189-FE5A-4760-BFC2-D2C453D60496}" dt="2024-05-27T18:35:09.718" v="1950" actId="478"/>
          <ac:cxnSpMkLst>
            <pc:docMk/>
            <pc:sldMk cId="96318202" sldId="264"/>
            <ac:cxnSpMk id="25" creationId="{801CC626-547B-5DB7-7AD5-81865050BBB1}"/>
          </ac:cxnSpMkLst>
        </pc:cxnChg>
        <pc:cxnChg chg="del">
          <ac:chgData name="Raymer, Michael L." userId="96c2fb1d-e79c-4ca3-9876-783e98fdd04a" providerId="ADAL" clId="{4696B189-FE5A-4760-BFC2-D2C453D60496}" dt="2024-05-27T18:35:11.128" v="1951" actId="478"/>
          <ac:cxnSpMkLst>
            <pc:docMk/>
            <pc:sldMk cId="96318202" sldId="264"/>
            <ac:cxnSpMk id="28" creationId="{C370BC0C-E743-5612-9D4C-2352A58C8979}"/>
          </ac:cxnSpMkLst>
        </pc:cxnChg>
        <pc:cxnChg chg="del">
          <ac:chgData name="Raymer, Michael L." userId="96c2fb1d-e79c-4ca3-9876-783e98fdd04a" providerId="ADAL" clId="{4696B189-FE5A-4760-BFC2-D2C453D60496}" dt="2024-05-27T18:35:11.128" v="1951" actId="478"/>
          <ac:cxnSpMkLst>
            <pc:docMk/>
            <pc:sldMk cId="96318202" sldId="264"/>
            <ac:cxnSpMk id="30" creationId="{B3A329DB-BB98-F5AA-89CC-2312D0C5967A}"/>
          </ac:cxnSpMkLst>
        </pc:cxnChg>
        <pc:cxnChg chg="del mod">
          <ac:chgData name="Raymer, Michael L." userId="96c2fb1d-e79c-4ca3-9876-783e98fdd04a" providerId="ADAL" clId="{4696B189-FE5A-4760-BFC2-D2C453D60496}" dt="2024-05-27T18:35:12.989" v="1952" actId="478"/>
          <ac:cxnSpMkLst>
            <pc:docMk/>
            <pc:sldMk cId="96318202" sldId="264"/>
            <ac:cxnSpMk id="32" creationId="{6028A8E2-BCC0-FD57-8989-F7A844BAA909}"/>
          </ac:cxnSpMkLst>
        </pc:cxnChg>
      </pc:sldChg>
      <pc:sldChg chg="del">
        <pc:chgData name="Raymer, Michael L." userId="96c2fb1d-e79c-4ca3-9876-783e98fdd04a" providerId="ADAL" clId="{4696B189-FE5A-4760-BFC2-D2C453D60496}" dt="2024-05-27T14:58:11.792" v="35" actId="47"/>
        <pc:sldMkLst>
          <pc:docMk/>
          <pc:sldMk cId="1348056602" sldId="264"/>
        </pc:sldMkLst>
      </pc:sldChg>
      <pc:sldChg chg="addSp delSp modSp new mod">
        <pc:chgData name="Raymer, Michael L." userId="96c2fb1d-e79c-4ca3-9876-783e98fdd04a" providerId="ADAL" clId="{4696B189-FE5A-4760-BFC2-D2C453D60496}" dt="2024-05-27T18:48:32.202" v="2345" actId="1367"/>
        <pc:sldMkLst>
          <pc:docMk/>
          <pc:sldMk cId="2550487232" sldId="265"/>
        </pc:sldMkLst>
        <pc:spChg chg="mod">
          <ac:chgData name="Raymer, Michael L." userId="96c2fb1d-e79c-4ca3-9876-783e98fdd04a" providerId="ADAL" clId="{4696B189-FE5A-4760-BFC2-D2C453D60496}" dt="2024-05-27T18:42:42.610" v="2060" actId="20577"/>
          <ac:spMkLst>
            <pc:docMk/>
            <pc:sldMk cId="2550487232" sldId="265"/>
            <ac:spMk id="2" creationId="{9F97D4A2-4640-0A57-D0A2-B1F095B9CD71}"/>
          </ac:spMkLst>
        </pc:spChg>
        <pc:spChg chg="mod">
          <ac:chgData name="Raymer, Michael L." userId="96c2fb1d-e79c-4ca3-9876-783e98fdd04a" providerId="ADAL" clId="{4696B189-FE5A-4760-BFC2-D2C453D60496}" dt="2024-05-27T18:48:10.394" v="2344" actId="20577"/>
          <ac:spMkLst>
            <pc:docMk/>
            <pc:sldMk cId="2550487232" sldId="265"/>
            <ac:spMk id="3" creationId="{C5475CEC-6726-38A4-7C7F-6F3996E16F82}"/>
          </ac:spMkLst>
        </pc:spChg>
        <pc:picChg chg="add mod">
          <ac:chgData name="Raymer, Michael L." userId="96c2fb1d-e79c-4ca3-9876-783e98fdd04a" providerId="ADAL" clId="{4696B189-FE5A-4760-BFC2-D2C453D60496}" dt="2024-05-27T18:44:22.732" v="2321" actId="1076"/>
          <ac:picMkLst>
            <pc:docMk/>
            <pc:sldMk cId="2550487232" sldId="265"/>
            <ac:picMk id="7" creationId="{733AF78C-34F4-BD2F-A4B8-DF783E976601}"/>
          </ac:picMkLst>
        </pc:picChg>
        <pc:picChg chg="add del mod">
          <ac:chgData name="Raymer, Michael L." userId="96c2fb1d-e79c-4ca3-9876-783e98fdd04a" providerId="ADAL" clId="{4696B189-FE5A-4760-BFC2-D2C453D60496}" dt="2024-05-27T18:47:40.831" v="2328" actId="478"/>
          <ac:picMkLst>
            <pc:docMk/>
            <pc:sldMk cId="2550487232" sldId="265"/>
            <ac:picMk id="9" creationId="{C2A419FE-7594-7E84-DF65-7C69787DEBD3}"/>
          </ac:picMkLst>
        </pc:picChg>
        <pc:picChg chg="add mod">
          <ac:chgData name="Raymer, Michael L." userId="96c2fb1d-e79c-4ca3-9876-783e98fdd04a" providerId="ADAL" clId="{4696B189-FE5A-4760-BFC2-D2C453D60496}" dt="2024-05-27T18:48:32.202" v="2345" actId="1367"/>
          <ac:picMkLst>
            <pc:docMk/>
            <pc:sldMk cId="2550487232" sldId="265"/>
            <ac:picMk id="11" creationId="{3F3FA728-5D95-D608-C082-E5F732049674}"/>
          </ac:picMkLst>
        </pc:picChg>
      </pc:sldChg>
      <pc:sldChg chg="del">
        <pc:chgData name="Raymer, Michael L." userId="96c2fb1d-e79c-4ca3-9876-783e98fdd04a" providerId="ADAL" clId="{4696B189-FE5A-4760-BFC2-D2C453D60496}" dt="2024-05-27T14:58:11.792" v="35" actId="47"/>
        <pc:sldMkLst>
          <pc:docMk/>
          <pc:sldMk cId="3315784532" sldId="265"/>
        </pc:sldMkLst>
      </pc:sldChg>
      <pc:sldChg chg="addSp delSp modSp new mod">
        <pc:chgData name="Raymer, Michael L." userId="96c2fb1d-e79c-4ca3-9876-783e98fdd04a" providerId="ADAL" clId="{4696B189-FE5A-4760-BFC2-D2C453D60496}" dt="2024-05-27T19:05:37.627" v="2460" actId="1038"/>
        <pc:sldMkLst>
          <pc:docMk/>
          <pc:sldMk cId="752444252" sldId="266"/>
        </pc:sldMkLst>
        <pc:spChg chg="mod">
          <ac:chgData name="Raymer, Michael L." userId="96c2fb1d-e79c-4ca3-9876-783e98fdd04a" providerId="ADAL" clId="{4696B189-FE5A-4760-BFC2-D2C453D60496}" dt="2024-05-27T18:50:01.751" v="2360" actId="20577"/>
          <ac:spMkLst>
            <pc:docMk/>
            <pc:sldMk cId="752444252" sldId="266"/>
            <ac:spMk id="2" creationId="{384EBD19-DD21-E77B-3B57-D7FBBEF90535}"/>
          </ac:spMkLst>
        </pc:spChg>
        <pc:spChg chg="del">
          <ac:chgData name="Raymer, Michael L." userId="96c2fb1d-e79c-4ca3-9876-783e98fdd04a" providerId="ADAL" clId="{4696B189-FE5A-4760-BFC2-D2C453D60496}" dt="2024-05-27T18:50:04.127" v="2361" actId="478"/>
          <ac:spMkLst>
            <pc:docMk/>
            <pc:sldMk cId="752444252" sldId="266"/>
            <ac:spMk id="3" creationId="{108AC2C4-0B7C-D540-C681-8CA114841373}"/>
          </ac:spMkLst>
        </pc:spChg>
        <pc:spChg chg="mod">
          <ac:chgData name="Raymer, Michael L." userId="96c2fb1d-e79c-4ca3-9876-783e98fdd04a" providerId="ADAL" clId="{4696B189-FE5A-4760-BFC2-D2C453D60496}" dt="2024-05-27T19:02:38.045" v="2410" actId="113"/>
          <ac:spMkLst>
            <pc:docMk/>
            <pc:sldMk cId="752444252" sldId="266"/>
            <ac:spMk id="4" creationId="{FBA1B647-2BB6-B846-8212-D9BA2D78061F}"/>
          </ac:spMkLst>
        </pc:spChg>
        <pc:spChg chg="mod">
          <ac:chgData name="Raymer, Michael L." userId="96c2fb1d-e79c-4ca3-9876-783e98fdd04a" providerId="ADAL" clId="{4696B189-FE5A-4760-BFC2-D2C453D60496}" dt="2024-05-27T19:02:38.045" v="2410" actId="113"/>
          <ac:spMkLst>
            <pc:docMk/>
            <pc:sldMk cId="752444252" sldId="266"/>
            <ac:spMk id="5" creationId="{832C5310-A61F-0629-6809-E42568369E3F}"/>
          </ac:spMkLst>
        </pc:spChg>
        <pc:spChg chg="add mod">
          <ac:chgData name="Raymer, Michael L." userId="96c2fb1d-e79c-4ca3-9876-783e98fdd04a" providerId="ADAL" clId="{4696B189-FE5A-4760-BFC2-D2C453D60496}" dt="2024-05-27T18:50:49.400" v="2384" actId="6549"/>
          <ac:spMkLst>
            <pc:docMk/>
            <pc:sldMk cId="752444252" sldId="266"/>
            <ac:spMk id="6" creationId="{0F8AD447-2180-FEE1-25AF-728DB37357A9}"/>
          </ac:spMkLst>
        </pc:spChg>
        <pc:spChg chg="add mod">
          <ac:chgData name="Raymer, Michael L." userId="96c2fb1d-e79c-4ca3-9876-783e98fdd04a" providerId="ADAL" clId="{4696B189-FE5A-4760-BFC2-D2C453D60496}" dt="2024-05-27T19:05:01.821" v="2446" actId="1035"/>
          <ac:spMkLst>
            <pc:docMk/>
            <pc:sldMk cId="752444252" sldId="266"/>
            <ac:spMk id="7" creationId="{3C64FC3E-38A6-A80E-CBDD-D7434D80F102}"/>
          </ac:spMkLst>
        </pc:spChg>
        <pc:spChg chg="add mod">
          <ac:chgData name="Raymer, Michael L." userId="96c2fb1d-e79c-4ca3-9876-783e98fdd04a" providerId="ADAL" clId="{4696B189-FE5A-4760-BFC2-D2C453D60496}" dt="2024-05-27T19:05:01.821" v="2446" actId="1035"/>
          <ac:spMkLst>
            <pc:docMk/>
            <pc:sldMk cId="752444252" sldId="266"/>
            <ac:spMk id="8" creationId="{C9F2A0BF-E03C-238A-95B4-E8049B1DDD98}"/>
          </ac:spMkLst>
        </pc:spChg>
        <pc:spChg chg="add mod">
          <ac:chgData name="Raymer, Michael L." userId="96c2fb1d-e79c-4ca3-9876-783e98fdd04a" providerId="ADAL" clId="{4696B189-FE5A-4760-BFC2-D2C453D60496}" dt="2024-05-27T19:05:20.979" v="2449" actId="1037"/>
          <ac:spMkLst>
            <pc:docMk/>
            <pc:sldMk cId="752444252" sldId="266"/>
            <ac:spMk id="10" creationId="{36FC682D-871E-C90B-E0E3-56DD8BF7F390}"/>
          </ac:spMkLst>
        </pc:spChg>
        <pc:spChg chg="add mod">
          <ac:chgData name="Raymer, Michael L." userId="96c2fb1d-e79c-4ca3-9876-783e98fdd04a" providerId="ADAL" clId="{4696B189-FE5A-4760-BFC2-D2C453D60496}" dt="2024-05-27T19:05:01.821" v="2446" actId="1035"/>
          <ac:spMkLst>
            <pc:docMk/>
            <pc:sldMk cId="752444252" sldId="266"/>
            <ac:spMk id="11" creationId="{EBBA5E49-3A47-AF92-FBCF-9A8EE014E624}"/>
          </ac:spMkLst>
        </pc:spChg>
        <pc:spChg chg="add del mod">
          <ac:chgData name="Raymer, Michael L." userId="96c2fb1d-e79c-4ca3-9876-783e98fdd04a" providerId="ADAL" clId="{4696B189-FE5A-4760-BFC2-D2C453D60496}" dt="2024-05-27T19:02:57.941" v="2416" actId="478"/>
          <ac:spMkLst>
            <pc:docMk/>
            <pc:sldMk cId="752444252" sldId="266"/>
            <ac:spMk id="12" creationId="{F63A35A9-0435-C8AB-D109-BDC466A66C21}"/>
          </ac:spMkLst>
        </pc:spChg>
        <pc:spChg chg="add mod">
          <ac:chgData name="Raymer, Michael L." userId="96c2fb1d-e79c-4ca3-9876-783e98fdd04a" providerId="ADAL" clId="{4696B189-FE5A-4760-BFC2-D2C453D60496}" dt="2024-05-27T19:05:32.762" v="2457" actId="1038"/>
          <ac:spMkLst>
            <pc:docMk/>
            <pc:sldMk cId="752444252" sldId="266"/>
            <ac:spMk id="14" creationId="{DD6E333E-9436-627A-DD27-307A6CB78205}"/>
          </ac:spMkLst>
        </pc:spChg>
        <pc:spChg chg="add mod">
          <ac:chgData name="Raymer, Michael L." userId="96c2fb1d-e79c-4ca3-9876-783e98fdd04a" providerId="ADAL" clId="{4696B189-FE5A-4760-BFC2-D2C453D60496}" dt="2024-05-27T19:05:01.821" v="2446" actId="1035"/>
          <ac:spMkLst>
            <pc:docMk/>
            <pc:sldMk cId="752444252" sldId="266"/>
            <ac:spMk id="15" creationId="{F5847E7F-15F1-9B5F-17FA-931C7854F095}"/>
          </ac:spMkLst>
        </pc:spChg>
        <pc:spChg chg="add del mod">
          <ac:chgData name="Raymer, Michael L." userId="96c2fb1d-e79c-4ca3-9876-783e98fdd04a" providerId="ADAL" clId="{4696B189-FE5A-4760-BFC2-D2C453D60496}" dt="2024-05-27T19:03:17.247" v="2428" actId="478"/>
          <ac:spMkLst>
            <pc:docMk/>
            <pc:sldMk cId="752444252" sldId="266"/>
            <ac:spMk id="16" creationId="{AB78B630-2781-DEDB-2251-F4A00953D452}"/>
          </ac:spMkLst>
        </pc:spChg>
        <pc:spChg chg="add mod">
          <ac:chgData name="Raymer, Michael L." userId="96c2fb1d-e79c-4ca3-9876-783e98fdd04a" providerId="ADAL" clId="{4696B189-FE5A-4760-BFC2-D2C453D60496}" dt="2024-05-27T19:05:37.627" v="2460" actId="1038"/>
          <ac:spMkLst>
            <pc:docMk/>
            <pc:sldMk cId="752444252" sldId="266"/>
            <ac:spMk id="18" creationId="{EBD0B11D-6A5F-0AAB-5A98-8470D2AAD1AB}"/>
          </ac:spMkLst>
        </pc:spChg>
        <pc:spChg chg="add mod">
          <ac:chgData name="Raymer, Michael L." userId="96c2fb1d-e79c-4ca3-9876-783e98fdd04a" providerId="ADAL" clId="{4696B189-FE5A-4760-BFC2-D2C453D60496}" dt="2024-05-27T19:05:01.821" v="2446" actId="1035"/>
          <ac:spMkLst>
            <pc:docMk/>
            <pc:sldMk cId="752444252" sldId="266"/>
            <ac:spMk id="19" creationId="{EEFB6C70-7C71-00BF-07FB-C4DE0195A0DA}"/>
          </ac:spMkLst>
        </pc:spChg>
        <pc:spChg chg="add mod">
          <ac:chgData name="Raymer, Michael L." userId="96c2fb1d-e79c-4ca3-9876-783e98fdd04a" providerId="ADAL" clId="{4696B189-FE5A-4760-BFC2-D2C453D60496}" dt="2024-05-27T19:05:01.821" v="2446" actId="1035"/>
          <ac:spMkLst>
            <pc:docMk/>
            <pc:sldMk cId="752444252" sldId="266"/>
            <ac:spMk id="20" creationId="{36B636D2-CFEA-BE27-F858-0C52A64E7FAE}"/>
          </ac:spMkLst>
        </pc:spChg>
        <pc:picChg chg="add mod">
          <ac:chgData name="Raymer, Michael L." userId="96c2fb1d-e79c-4ca3-9876-783e98fdd04a" providerId="ADAL" clId="{4696B189-FE5A-4760-BFC2-D2C453D60496}" dt="2024-05-27T19:03:13.108" v="2427" actId="14100"/>
          <ac:picMkLst>
            <pc:docMk/>
            <pc:sldMk cId="752444252" sldId="266"/>
            <ac:picMk id="5122" creationId="{81CAB60F-7766-3366-3445-C68C14D3E3D7}"/>
          </ac:picMkLst>
        </pc:picChg>
        <pc:cxnChg chg="add mod">
          <ac:chgData name="Raymer, Michael L." userId="96c2fb1d-e79c-4ca3-9876-783e98fdd04a" providerId="ADAL" clId="{4696B189-FE5A-4760-BFC2-D2C453D60496}" dt="2024-05-27T19:05:01.821" v="2446" actId="1035"/>
          <ac:cxnSpMkLst>
            <pc:docMk/>
            <pc:sldMk cId="752444252" sldId="266"/>
            <ac:cxnSpMk id="9" creationId="{6E7FAD59-2AC0-B56D-E2FF-B246BDEA35DF}"/>
          </ac:cxnSpMkLst>
        </pc:cxnChg>
        <pc:cxnChg chg="add mod">
          <ac:chgData name="Raymer, Michael L." userId="96c2fb1d-e79c-4ca3-9876-783e98fdd04a" providerId="ADAL" clId="{4696B189-FE5A-4760-BFC2-D2C453D60496}" dt="2024-05-27T19:05:01.821" v="2446" actId="1035"/>
          <ac:cxnSpMkLst>
            <pc:docMk/>
            <pc:sldMk cId="752444252" sldId="266"/>
            <ac:cxnSpMk id="13" creationId="{59F4BC07-54AD-C639-D807-200EF9B342D5}"/>
          </ac:cxnSpMkLst>
        </pc:cxnChg>
        <pc:cxnChg chg="add mod">
          <ac:chgData name="Raymer, Michael L." userId="96c2fb1d-e79c-4ca3-9876-783e98fdd04a" providerId="ADAL" clId="{4696B189-FE5A-4760-BFC2-D2C453D60496}" dt="2024-05-27T19:05:01.821" v="2446" actId="1035"/>
          <ac:cxnSpMkLst>
            <pc:docMk/>
            <pc:sldMk cId="752444252" sldId="266"/>
            <ac:cxnSpMk id="17" creationId="{39EF34A3-D749-2621-511C-FFCEFC113E19}"/>
          </ac:cxnSpMkLst>
        </pc:cxnChg>
      </pc:sldChg>
      <pc:sldChg chg="addSp delSp modSp new mod">
        <pc:chgData name="Raymer, Michael L." userId="96c2fb1d-e79c-4ca3-9876-783e98fdd04a" providerId="ADAL" clId="{4696B189-FE5A-4760-BFC2-D2C453D60496}" dt="2024-05-27T19:22:17.642" v="2746" actId="113"/>
        <pc:sldMkLst>
          <pc:docMk/>
          <pc:sldMk cId="1275076539" sldId="267"/>
        </pc:sldMkLst>
        <pc:spChg chg="mod">
          <ac:chgData name="Raymer, Michael L." userId="96c2fb1d-e79c-4ca3-9876-783e98fdd04a" providerId="ADAL" clId="{4696B189-FE5A-4760-BFC2-D2C453D60496}" dt="2024-05-27T19:10:17.608" v="2480" actId="20577"/>
          <ac:spMkLst>
            <pc:docMk/>
            <pc:sldMk cId="1275076539" sldId="267"/>
            <ac:spMk id="2" creationId="{8DE478A3-F6CE-A237-1290-61415702307A}"/>
          </ac:spMkLst>
        </pc:spChg>
        <pc:spChg chg="del">
          <ac:chgData name="Raymer, Michael L." userId="96c2fb1d-e79c-4ca3-9876-783e98fdd04a" providerId="ADAL" clId="{4696B189-FE5A-4760-BFC2-D2C453D60496}" dt="2024-05-27T19:10:22.848" v="2481" actId="478"/>
          <ac:spMkLst>
            <pc:docMk/>
            <pc:sldMk cId="1275076539" sldId="267"/>
            <ac:spMk id="3" creationId="{9BA5478F-D9AE-AE54-03A4-6B62E1493ECD}"/>
          </ac:spMkLst>
        </pc:spChg>
        <pc:spChg chg="add mod">
          <ac:chgData name="Raymer, Michael L." userId="96c2fb1d-e79c-4ca3-9876-783e98fdd04a" providerId="ADAL" clId="{4696B189-FE5A-4760-BFC2-D2C453D60496}" dt="2024-05-27T19:11:26.632" v="2507" actId="20577"/>
          <ac:spMkLst>
            <pc:docMk/>
            <pc:sldMk cId="1275076539" sldId="267"/>
            <ac:spMk id="7" creationId="{BFEE0E15-84E0-9A8B-DBD1-2E95B4D3DB85}"/>
          </ac:spMkLst>
        </pc:spChg>
        <pc:spChg chg="add mod">
          <ac:chgData name="Raymer, Michael L." userId="96c2fb1d-e79c-4ca3-9876-783e98fdd04a" providerId="ADAL" clId="{4696B189-FE5A-4760-BFC2-D2C453D60496}" dt="2024-05-27T19:14:42.793" v="2597" actId="1076"/>
          <ac:spMkLst>
            <pc:docMk/>
            <pc:sldMk cId="1275076539" sldId="267"/>
            <ac:spMk id="14" creationId="{95E84816-C8DB-E380-2E7F-4537550CAF2D}"/>
          </ac:spMkLst>
        </pc:spChg>
        <pc:spChg chg="add mod">
          <ac:chgData name="Raymer, Michael L." userId="96c2fb1d-e79c-4ca3-9876-783e98fdd04a" providerId="ADAL" clId="{4696B189-FE5A-4760-BFC2-D2C453D60496}" dt="2024-05-27T19:15:36.985" v="2605" actId="1037"/>
          <ac:spMkLst>
            <pc:docMk/>
            <pc:sldMk cId="1275076539" sldId="267"/>
            <ac:spMk id="15" creationId="{6E61936C-E995-429E-3D67-215517E9CD21}"/>
          </ac:spMkLst>
        </pc:spChg>
        <pc:spChg chg="add mod">
          <ac:chgData name="Raymer, Michael L." userId="96c2fb1d-e79c-4ca3-9876-783e98fdd04a" providerId="ADAL" clId="{4696B189-FE5A-4760-BFC2-D2C453D60496}" dt="2024-05-27T19:22:12.313" v="2744" actId="113"/>
          <ac:spMkLst>
            <pc:docMk/>
            <pc:sldMk cId="1275076539" sldId="267"/>
            <ac:spMk id="17" creationId="{0F5AC259-7DB4-DA55-38E5-775B0AFE0A88}"/>
          </ac:spMkLst>
        </pc:spChg>
        <pc:spChg chg="add mod">
          <ac:chgData name="Raymer, Michael L." userId="96c2fb1d-e79c-4ca3-9876-783e98fdd04a" providerId="ADAL" clId="{4696B189-FE5A-4760-BFC2-D2C453D60496}" dt="2024-05-27T19:17:48.268" v="2667" actId="14100"/>
          <ac:spMkLst>
            <pc:docMk/>
            <pc:sldMk cId="1275076539" sldId="267"/>
            <ac:spMk id="18" creationId="{B3E595E9-F470-3492-81AB-F314AB3E1CE2}"/>
          </ac:spMkLst>
        </pc:spChg>
        <pc:spChg chg="add mod">
          <ac:chgData name="Raymer, Michael L." userId="96c2fb1d-e79c-4ca3-9876-783e98fdd04a" providerId="ADAL" clId="{4696B189-FE5A-4760-BFC2-D2C453D60496}" dt="2024-05-27T19:22:15.018" v="2745" actId="113"/>
          <ac:spMkLst>
            <pc:docMk/>
            <pc:sldMk cId="1275076539" sldId="267"/>
            <ac:spMk id="19" creationId="{EDA07388-06F5-7B3F-5D72-B1057645C154}"/>
          </ac:spMkLst>
        </pc:spChg>
        <pc:spChg chg="add mod">
          <ac:chgData name="Raymer, Michael L." userId="96c2fb1d-e79c-4ca3-9876-783e98fdd04a" providerId="ADAL" clId="{4696B189-FE5A-4760-BFC2-D2C453D60496}" dt="2024-05-27T19:18:45.555" v="2685" actId="571"/>
          <ac:spMkLst>
            <pc:docMk/>
            <pc:sldMk cId="1275076539" sldId="267"/>
            <ac:spMk id="20" creationId="{C993475B-515F-C36E-5441-B8863FD7BD66}"/>
          </ac:spMkLst>
        </pc:spChg>
        <pc:spChg chg="add mod">
          <ac:chgData name="Raymer, Michael L." userId="96c2fb1d-e79c-4ca3-9876-783e98fdd04a" providerId="ADAL" clId="{4696B189-FE5A-4760-BFC2-D2C453D60496}" dt="2024-05-27T19:22:17.642" v="2746" actId="113"/>
          <ac:spMkLst>
            <pc:docMk/>
            <pc:sldMk cId="1275076539" sldId="267"/>
            <ac:spMk id="21" creationId="{F2EB55CF-CAB4-9EE7-F33E-9B9A56F781C1}"/>
          </ac:spMkLst>
        </pc:spChg>
        <pc:spChg chg="add mod">
          <ac:chgData name="Raymer, Michael L." userId="96c2fb1d-e79c-4ca3-9876-783e98fdd04a" providerId="ADAL" clId="{4696B189-FE5A-4760-BFC2-D2C453D60496}" dt="2024-05-27T19:19:49.668" v="2709" actId="14100"/>
          <ac:spMkLst>
            <pc:docMk/>
            <pc:sldMk cId="1275076539" sldId="267"/>
            <ac:spMk id="22" creationId="{0D3829EA-1C55-2D7D-AA07-6EA970830B08}"/>
          </ac:spMkLst>
        </pc:spChg>
        <pc:spChg chg="add mod">
          <ac:chgData name="Raymer, Michael L." userId="96c2fb1d-e79c-4ca3-9876-783e98fdd04a" providerId="ADAL" clId="{4696B189-FE5A-4760-BFC2-D2C453D60496}" dt="2024-05-27T19:19:54.075" v="2710" actId="571"/>
          <ac:spMkLst>
            <pc:docMk/>
            <pc:sldMk cId="1275076539" sldId="267"/>
            <ac:spMk id="23" creationId="{55D1D3DF-67ED-F282-D763-74F474D8E921}"/>
          </ac:spMkLst>
        </pc:spChg>
        <pc:spChg chg="add mod">
          <ac:chgData name="Raymer, Michael L." userId="96c2fb1d-e79c-4ca3-9876-783e98fdd04a" providerId="ADAL" clId="{4696B189-FE5A-4760-BFC2-D2C453D60496}" dt="2024-05-27T19:19:58.531" v="2711" actId="571"/>
          <ac:spMkLst>
            <pc:docMk/>
            <pc:sldMk cId="1275076539" sldId="267"/>
            <ac:spMk id="24" creationId="{B0D5BD33-AE5B-4981-4757-64F86C5E4BCF}"/>
          </ac:spMkLst>
        </pc:spChg>
        <pc:spChg chg="add mod">
          <ac:chgData name="Raymer, Michael L." userId="96c2fb1d-e79c-4ca3-9876-783e98fdd04a" providerId="ADAL" clId="{4696B189-FE5A-4760-BFC2-D2C453D60496}" dt="2024-05-27T19:22:06.040" v="2743" actId="207"/>
          <ac:spMkLst>
            <pc:docMk/>
            <pc:sldMk cId="1275076539" sldId="267"/>
            <ac:spMk id="25" creationId="{740F9AF7-1F9C-A283-E75C-5E21D9874610}"/>
          </ac:spMkLst>
        </pc:spChg>
        <pc:spChg chg="add mod">
          <ac:chgData name="Raymer, Michael L." userId="96c2fb1d-e79c-4ca3-9876-783e98fdd04a" providerId="ADAL" clId="{4696B189-FE5A-4760-BFC2-D2C453D60496}" dt="2024-05-27T19:22:06.040" v="2743" actId="207"/>
          <ac:spMkLst>
            <pc:docMk/>
            <pc:sldMk cId="1275076539" sldId="267"/>
            <ac:spMk id="26" creationId="{591F2C85-434B-1AD6-6A8A-99B22A7CF089}"/>
          </ac:spMkLst>
        </pc:spChg>
        <pc:spChg chg="add mod">
          <ac:chgData name="Raymer, Michael L." userId="96c2fb1d-e79c-4ca3-9876-783e98fdd04a" providerId="ADAL" clId="{4696B189-FE5A-4760-BFC2-D2C453D60496}" dt="2024-05-27T19:22:06.040" v="2743" actId="207"/>
          <ac:spMkLst>
            <pc:docMk/>
            <pc:sldMk cId="1275076539" sldId="267"/>
            <ac:spMk id="27" creationId="{DC701AAB-2343-A4F9-9DA1-73A12E3A9936}"/>
          </ac:spMkLst>
        </pc:spChg>
        <pc:spChg chg="add mod">
          <ac:chgData name="Raymer, Michael L." userId="96c2fb1d-e79c-4ca3-9876-783e98fdd04a" providerId="ADAL" clId="{4696B189-FE5A-4760-BFC2-D2C453D60496}" dt="2024-05-27T19:21:20.363" v="2727" actId="14100"/>
          <ac:spMkLst>
            <pc:docMk/>
            <pc:sldMk cId="1275076539" sldId="267"/>
            <ac:spMk id="28" creationId="{3A1547F3-69F3-94A3-E126-721447C97DB6}"/>
          </ac:spMkLst>
        </pc:spChg>
        <pc:spChg chg="add mod">
          <ac:chgData name="Raymer, Michael L." userId="96c2fb1d-e79c-4ca3-9876-783e98fdd04a" providerId="ADAL" clId="{4696B189-FE5A-4760-BFC2-D2C453D60496}" dt="2024-05-27T19:21:57.960" v="2742" actId="207"/>
          <ac:spMkLst>
            <pc:docMk/>
            <pc:sldMk cId="1275076539" sldId="267"/>
            <ac:spMk id="29" creationId="{3D49D331-D001-26F3-2AE9-D694FE762A75}"/>
          </ac:spMkLst>
        </pc:spChg>
        <pc:picChg chg="add del mod">
          <ac:chgData name="Raymer, Michael L." userId="96c2fb1d-e79c-4ca3-9876-783e98fdd04a" providerId="ADAL" clId="{4696B189-FE5A-4760-BFC2-D2C453D60496}" dt="2024-05-27T19:12:19.624" v="2511" actId="478"/>
          <ac:picMkLst>
            <pc:docMk/>
            <pc:sldMk cId="1275076539" sldId="267"/>
            <ac:picMk id="9" creationId="{A904F341-78A3-6B62-DA24-9E015E0F37FC}"/>
          </ac:picMkLst>
        </pc:picChg>
        <pc:picChg chg="add del mod">
          <ac:chgData name="Raymer, Michael L." userId="96c2fb1d-e79c-4ca3-9876-783e98fdd04a" providerId="ADAL" clId="{4696B189-FE5A-4760-BFC2-D2C453D60496}" dt="2024-05-27T19:12:53.137" v="2514" actId="478"/>
          <ac:picMkLst>
            <pc:docMk/>
            <pc:sldMk cId="1275076539" sldId="267"/>
            <ac:picMk id="11" creationId="{B963159B-CDDC-C60A-3F2F-66E052FA1250}"/>
          </ac:picMkLst>
        </pc:picChg>
        <pc:picChg chg="add del mod">
          <ac:chgData name="Raymer, Michael L." userId="96c2fb1d-e79c-4ca3-9876-783e98fdd04a" providerId="ADAL" clId="{4696B189-FE5A-4760-BFC2-D2C453D60496}" dt="2024-05-27T19:14:38.817" v="2596" actId="478"/>
          <ac:picMkLst>
            <pc:docMk/>
            <pc:sldMk cId="1275076539" sldId="267"/>
            <ac:picMk id="13" creationId="{FDFF468E-67B6-5B23-50F7-21B0ED9391FC}"/>
          </ac:picMkLst>
        </pc:picChg>
      </pc:sldChg>
      <pc:sldChg chg="del">
        <pc:chgData name="Raymer, Michael L." userId="96c2fb1d-e79c-4ca3-9876-783e98fdd04a" providerId="ADAL" clId="{4696B189-FE5A-4760-BFC2-D2C453D60496}" dt="2024-05-27T14:58:11.792" v="35" actId="47"/>
        <pc:sldMkLst>
          <pc:docMk/>
          <pc:sldMk cId="3032028909" sldId="267"/>
        </pc:sldMkLst>
      </pc:sldChg>
      <pc:sldChg chg="modSp new mod">
        <pc:chgData name="Raymer, Michael L." userId="96c2fb1d-e79c-4ca3-9876-783e98fdd04a" providerId="ADAL" clId="{4696B189-FE5A-4760-BFC2-D2C453D60496}" dt="2024-05-27T19:41:23.972" v="3314" actId="20577"/>
        <pc:sldMkLst>
          <pc:docMk/>
          <pc:sldMk cId="66603823" sldId="268"/>
        </pc:sldMkLst>
        <pc:spChg chg="mod">
          <ac:chgData name="Raymer, Michael L." userId="96c2fb1d-e79c-4ca3-9876-783e98fdd04a" providerId="ADAL" clId="{4696B189-FE5A-4760-BFC2-D2C453D60496}" dt="2024-05-27T19:40:18.864" v="3208" actId="20577"/>
          <ac:spMkLst>
            <pc:docMk/>
            <pc:sldMk cId="66603823" sldId="268"/>
            <ac:spMk id="2" creationId="{43F9D7D6-E086-FCAF-BAC5-A356993BCC2A}"/>
          </ac:spMkLst>
        </pc:spChg>
        <pc:spChg chg="mod">
          <ac:chgData name="Raymer, Michael L." userId="96c2fb1d-e79c-4ca3-9876-783e98fdd04a" providerId="ADAL" clId="{4696B189-FE5A-4760-BFC2-D2C453D60496}" dt="2024-05-27T19:41:23.972" v="3314" actId="20577"/>
          <ac:spMkLst>
            <pc:docMk/>
            <pc:sldMk cId="66603823" sldId="268"/>
            <ac:spMk id="3" creationId="{3D0F3E6E-ABFE-914D-117C-596EF41672A8}"/>
          </ac:spMkLst>
        </pc:spChg>
      </pc:sldChg>
      <pc:sldChg chg="del">
        <pc:chgData name="Raymer, Michael L." userId="96c2fb1d-e79c-4ca3-9876-783e98fdd04a" providerId="ADAL" clId="{4696B189-FE5A-4760-BFC2-D2C453D60496}" dt="2024-05-27T14:58:11.792" v="35" actId="47"/>
        <pc:sldMkLst>
          <pc:docMk/>
          <pc:sldMk cId="2263612477" sldId="268"/>
        </pc:sldMkLst>
      </pc:sldChg>
      <pc:sldChg chg="del">
        <pc:chgData name="Raymer, Michael L." userId="96c2fb1d-e79c-4ca3-9876-783e98fdd04a" providerId="ADAL" clId="{4696B189-FE5A-4760-BFC2-D2C453D60496}" dt="2024-05-27T14:58:11.792" v="35" actId="47"/>
        <pc:sldMkLst>
          <pc:docMk/>
          <pc:sldMk cId="1808304809" sldId="269"/>
        </pc:sldMkLst>
      </pc:sldChg>
      <pc:sldChg chg="addSp delSp modSp add mod">
        <pc:chgData name="Raymer, Michael L." userId="96c2fb1d-e79c-4ca3-9876-783e98fdd04a" providerId="ADAL" clId="{4696B189-FE5A-4760-BFC2-D2C453D60496}" dt="2024-05-27T19:43:52.900" v="3403" actId="22"/>
        <pc:sldMkLst>
          <pc:docMk/>
          <pc:sldMk cId="4154724808" sldId="269"/>
        </pc:sldMkLst>
        <pc:spChg chg="add mod">
          <ac:chgData name="Raymer, Michael L." userId="96c2fb1d-e79c-4ca3-9876-783e98fdd04a" providerId="ADAL" clId="{4696B189-FE5A-4760-BFC2-D2C453D60496}" dt="2024-05-27T19:43:14.524" v="3401" actId="6549"/>
          <ac:spMkLst>
            <pc:docMk/>
            <pc:sldMk cId="4154724808" sldId="269"/>
            <ac:spMk id="7" creationId="{D591C700-2434-EEF2-46C0-B17B62E868E8}"/>
          </ac:spMkLst>
        </pc:spChg>
        <pc:spChg chg="add del">
          <ac:chgData name="Raymer, Michael L." userId="96c2fb1d-e79c-4ca3-9876-783e98fdd04a" providerId="ADAL" clId="{4696B189-FE5A-4760-BFC2-D2C453D60496}" dt="2024-05-27T19:43:52.900" v="3403" actId="22"/>
          <ac:spMkLst>
            <pc:docMk/>
            <pc:sldMk cId="4154724808" sldId="269"/>
            <ac:spMk id="9" creationId="{5ECFE411-2500-6432-0981-4EFCF7BAFEFC}"/>
          </ac:spMkLst>
        </pc:spChg>
      </pc:sldChg>
      <pc:sldChg chg="del">
        <pc:chgData name="Raymer, Michael L." userId="96c2fb1d-e79c-4ca3-9876-783e98fdd04a" providerId="ADAL" clId="{4696B189-FE5A-4760-BFC2-D2C453D60496}" dt="2024-05-27T14:58:11.792" v="35" actId="47"/>
        <pc:sldMkLst>
          <pc:docMk/>
          <pc:sldMk cId="1851763513" sldId="270"/>
        </pc:sldMkLst>
      </pc:sldChg>
      <pc:sldChg chg="addSp delSp modSp add mod">
        <pc:chgData name="Raymer, Michael L." userId="96c2fb1d-e79c-4ca3-9876-783e98fdd04a" providerId="ADAL" clId="{4696B189-FE5A-4760-BFC2-D2C453D60496}" dt="2024-05-27T19:53:21.320" v="3517" actId="20577"/>
        <pc:sldMkLst>
          <pc:docMk/>
          <pc:sldMk cId="3334468045" sldId="270"/>
        </pc:sldMkLst>
        <pc:spChg chg="mod">
          <ac:chgData name="Raymer, Michael L." userId="96c2fb1d-e79c-4ca3-9876-783e98fdd04a" providerId="ADAL" clId="{4696B189-FE5A-4760-BFC2-D2C453D60496}" dt="2024-05-27T19:53:21.320" v="3517" actId="20577"/>
          <ac:spMkLst>
            <pc:docMk/>
            <pc:sldMk cId="3334468045" sldId="270"/>
            <ac:spMk id="2" creationId="{43F9D7D6-E086-FCAF-BAC5-A356993BCC2A}"/>
          </ac:spMkLst>
        </pc:spChg>
        <pc:spChg chg="del">
          <ac:chgData name="Raymer, Michael L." userId="96c2fb1d-e79c-4ca3-9876-783e98fdd04a" providerId="ADAL" clId="{4696B189-FE5A-4760-BFC2-D2C453D60496}" dt="2024-05-27T19:44:04.830" v="3405" actId="478"/>
          <ac:spMkLst>
            <pc:docMk/>
            <pc:sldMk cId="3334468045" sldId="270"/>
            <ac:spMk id="3" creationId="{3D0F3E6E-ABFE-914D-117C-596EF41672A8}"/>
          </ac:spMkLst>
        </pc:spChg>
        <pc:spChg chg="add del mod">
          <ac:chgData name="Raymer, Michael L." userId="96c2fb1d-e79c-4ca3-9876-783e98fdd04a" providerId="ADAL" clId="{4696B189-FE5A-4760-BFC2-D2C453D60496}" dt="2024-05-27T19:44:08.249" v="3406" actId="478"/>
          <ac:spMkLst>
            <pc:docMk/>
            <pc:sldMk cId="3334468045" sldId="270"/>
            <ac:spMk id="6" creationId="{AAFE873D-ABFF-70C0-0EFA-75D29D4A8271}"/>
          </ac:spMkLst>
        </pc:spChg>
        <pc:spChg chg="mod">
          <ac:chgData name="Raymer, Michael L." userId="96c2fb1d-e79c-4ca3-9876-783e98fdd04a" providerId="ADAL" clId="{4696B189-FE5A-4760-BFC2-D2C453D60496}" dt="2024-05-27T19:48:38.842" v="3475" actId="13926"/>
          <ac:spMkLst>
            <pc:docMk/>
            <pc:sldMk cId="3334468045" sldId="270"/>
            <ac:spMk id="7" creationId="{D591C700-2434-EEF2-46C0-B17B62E868E8}"/>
          </ac:spMkLst>
        </pc:spChg>
        <pc:spChg chg="add mod">
          <ac:chgData name="Raymer, Michael L." userId="96c2fb1d-e79c-4ca3-9876-783e98fdd04a" providerId="ADAL" clId="{4696B189-FE5A-4760-BFC2-D2C453D60496}" dt="2024-05-27T19:48:11.759" v="3473" actId="207"/>
          <ac:spMkLst>
            <pc:docMk/>
            <pc:sldMk cId="3334468045" sldId="270"/>
            <ac:spMk id="15" creationId="{A347B4C4-CA75-36F7-7954-EE17333179B0}"/>
          </ac:spMkLst>
        </pc:spChg>
        <pc:spChg chg="add mod">
          <ac:chgData name="Raymer, Michael L." userId="96c2fb1d-e79c-4ca3-9876-783e98fdd04a" providerId="ADAL" clId="{4696B189-FE5A-4760-BFC2-D2C453D60496}" dt="2024-05-27T19:51:03.352" v="3495" actId="1036"/>
          <ac:spMkLst>
            <pc:docMk/>
            <pc:sldMk cId="3334468045" sldId="270"/>
            <ac:spMk id="18" creationId="{808D5051-B5D1-3131-FD96-81329FA7F255}"/>
          </ac:spMkLst>
        </pc:spChg>
        <pc:spChg chg="add mod">
          <ac:chgData name="Raymer, Michael L." userId="96c2fb1d-e79c-4ca3-9876-783e98fdd04a" providerId="ADAL" clId="{4696B189-FE5A-4760-BFC2-D2C453D60496}" dt="2024-05-27T19:50:59" v="3494" actId="1036"/>
          <ac:spMkLst>
            <pc:docMk/>
            <pc:sldMk cId="3334468045" sldId="270"/>
            <ac:spMk id="19" creationId="{B867F750-9BC7-2161-03EF-A9F41924CA91}"/>
          </ac:spMkLst>
        </pc:spChg>
        <pc:spChg chg="add mod">
          <ac:chgData name="Raymer, Michael L." userId="96c2fb1d-e79c-4ca3-9876-783e98fdd04a" providerId="ADAL" clId="{4696B189-FE5A-4760-BFC2-D2C453D60496}" dt="2024-05-27T19:51:20.200" v="3497" actId="571"/>
          <ac:spMkLst>
            <pc:docMk/>
            <pc:sldMk cId="3334468045" sldId="270"/>
            <ac:spMk id="22" creationId="{AB80DB61-7B94-8AC3-87F2-D6094EAE967A}"/>
          </ac:spMkLst>
        </pc:spChg>
        <pc:picChg chg="add mod">
          <ac:chgData name="Raymer, Michael L." userId="96c2fb1d-e79c-4ca3-9876-783e98fdd04a" providerId="ADAL" clId="{4696B189-FE5A-4760-BFC2-D2C453D60496}" dt="2024-05-27T19:48:52.971" v="3476"/>
          <ac:picMkLst>
            <pc:docMk/>
            <pc:sldMk cId="3334468045" sldId="270"/>
            <ac:picMk id="9" creationId="{8F0BAAC4-961D-EC58-2CDC-7416A619E5A3}"/>
          </ac:picMkLst>
        </pc:picChg>
        <pc:picChg chg="add mod">
          <ac:chgData name="Raymer, Michael L." userId="96c2fb1d-e79c-4ca3-9876-783e98fdd04a" providerId="ADAL" clId="{4696B189-FE5A-4760-BFC2-D2C453D60496}" dt="2024-05-27T19:47:06.154" v="3463" actId="1037"/>
          <ac:picMkLst>
            <pc:docMk/>
            <pc:sldMk cId="3334468045" sldId="270"/>
            <ac:picMk id="11" creationId="{232DD229-FDBC-C5D8-E53A-A28CC214B488}"/>
          </ac:picMkLst>
        </pc:picChg>
        <pc:cxnChg chg="add mod ord">
          <ac:chgData name="Raymer, Michael L." userId="96c2fb1d-e79c-4ca3-9876-783e98fdd04a" providerId="ADAL" clId="{4696B189-FE5A-4760-BFC2-D2C453D60496}" dt="2024-05-27T19:48:24.283" v="3474" actId="167"/>
          <ac:cxnSpMkLst>
            <pc:docMk/>
            <pc:sldMk cId="3334468045" sldId="270"/>
            <ac:cxnSpMk id="13" creationId="{FDBEF921-7BA4-00CC-6B4F-104E5EE79D57}"/>
          </ac:cxnSpMkLst>
        </pc:cxnChg>
        <pc:cxnChg chg="add mod ord">
          <ac:chgData name="Raymer, Michael L." userId="96c2fb1d-e79c-4ca3-9876-783e98fdd04a" providerId="ADAL" clId="{4696B189-FE5A-4760-BFC2-D2C453D60496}" dt="2024-05-27T19:52:02.428" v="3503" actId="167"/>
          <ac:cxnSpMkLst>
            <pc:docMk/>
            <pc:sldMk cId="3334468045" sldId="270"/>
            <ac:cxnSpMk id="20" creationId="{5F33143F-3277-8A8F-DBB1-1547D72F4370}"/>
          </ac:cxnSpMkLst>
        </pc:cxnChg>
        <pc:cxnChg chg="add mod">
          <ac:chgData name="Raymer, Michael L." userId="96c2fb1d-e79c-4ca3-9876-783e98fdd04a" providerId="ADAL" clId="{4696B189-FE5A-4760-BFC2-D2C453D60496}" dt="2024-05-27T19:52:49.690" v="3506" actId="14100"/>
          <ac:cxnSpMkLst>
            <pc:docMk/>
            <pc:sldMk cId="3334468045" sldId="270"/>
            <ac:cxnSpMk id="27" creationId="{1D59A999-EC7C-0804-1182-FDB735C1F833}"/>
          </ac:cxnSpMkLst>
        </pc:cxnChg>
        <pc:cxnChg chg="add mod">
          <ac:chgData name="Raymer, Michael L." userId="96c2fb1d-e79c-4ca3-9876-783e98fdd04a" providerId="ADAL" clId="{4696B189-FE5A-4760-BFC2-D2C453D60496}" dt="2024-05-27T19:52:56.067" v="3509" actId="14100"/>
          <ac:cxnSpMkLst>
            <pc:docMk/>
            <pc:sldMk cId="3334468045" sldId="270"/>
            <ac:cxnSpMk id="30" creationId="{05C2E0C6-E495-BADD-12DE-9D6A4EE91160}"/>
          </ac:cxnSpMkLst>
        </pc:cxnChg>
      </pc:sldChg>
      <pc:sldChg chg="del">
        <pc:chgData name="Raymer, Michael L." userId="96c2fb1d-e79c-4ca3-9876-783e98fdd04a" providerId="ADAL" clId="{4696B189-FE5A-4760-BFC2-D2C453D60496}" dt="2024-05-27T14:58:11.792" v="35" actId="47"/>
        <pc:sldMkLst>
          <pc:docMk/>
          <pc:sldMk cId="700027172" sldId="271"/>
        </pc:sldMkLst>
      </pc:sldChg>
      <pc:sldChg chg="addSp delSp modSp add mod">
        <pc:chgData name="Raymer, Michael L." userId="96c2fb1d-e79c-4ca3-9876-783e98fdd04a" providerId="ADAL" clId="{4696B189-FE5A-4760-BFC2-D2C453D60496}" dt="2024-05-27T20:00:21.699" v="3999"/>
        <pc:sldMkLst>
          <pc:docMk/>
          <pc:sldMk cId="4118080491" sldId="271"/>
        </pc:sldMkLst>
        <pc:spChg chg="mod">
          <ac:chgData name="Raymer, Michael L." userId="96c2fb1d-e79c-4ca3-9876-783e98fdd04a" providerId="ADAL" clId="{4696B189-FE5A-4760-BFC2-D2C453D60496}" dt="2024-05-27T19:54:56.486" v="3530" actId="20577"/>
          <ac:spMkLst>
            <pc:docMk/>
            <pc:sldMk cId="4118080491" sldId="271"/>
            <ac:spMk id="2" creationId="{43F9D7D6-E086-FCAF-BAC5-A356993BCC2A}"/>
          </ac:spMkLst>
        </pc:spChg>
        <pc:spChg chg="mod">
          <ac:chgData name="Raymer, Michael L." userId="96c2fb1d-e79c-4ca3-9876-783e98fdd04a" providerId="ADAL" clId="{4696B189-FE5A-4760-BFC2-D2C453D60496}" dt="2024-05-27T20:00:21.699" v="3999"/>
          <ac:spMkLst>
            <pc:docMk/>
            <pc:sldMk cId="4118080491" sldId="271"/>
            <ac:spMk id="3" creationId="{3D0F3E6E-ABFE-914D-117C-596EF41672A8}"/>
          </ac:spMkLst>
        </pc:spChg>
        <pc:spChg chg="add del mod">
          <ac:chgData name="Raymer, Michael L." userId="96c2fb1d-e79c-4ca3-9876-783e98fdd04a" providerId="ADAL" clId="{4696B189-FE5A-4760-BFC2-D2C453D60496}" dt="2024-05-27T19:58:03.715" v="3586"/>
          <ac:spMkLst>
            <pc:docMk/>
            <pc:sldMk cId="4118080491" sldId="271"/>
            <ac:spMk id="7" creationId="{D591C700-2434-EEF2-46C0-B17B62E868E8}"/>
          </ac:spMkLst>
        </pc:spChg>
        <pc:picChg chg="add del mod ord">
          <ac:chgData name="Raymer, Michael L." userId="96c2fb1d-e79c-4ca3-9876-783e98fdd04a" providerId="ADAL" clId="{4696B189-FE5A-4760-BFC2-D2C453D60496}" dt="2024-05-27T19:57:51.745" v="3582" actId="478"/>
          <ac:picMkLst>
            <pc:docMk/>
            <pc:sldMk cId="4118080491" sldId="271"/>
            <ac:picMk id="6" creationId="{88E69801-D042-A48E-D4EE-030DB5F3CCFC}"/>
          </ac:picMkLst>
        </pc:picChg>
        <pc:picChg chg="add del mod">
          <ac:chgData name="Raymer, Michael L." userId="96c2fb1d-e79c-4ca3-9876-783e98fdd04a" providerId="ADAL" clId="{4696B189-FE5A-4760-BFC2-D2C453D60496}" dt="2024-05-27T19:57:08.383" v="3545" actId="478"/>
          <ac:picMkLst>
            <pc:docMk/>
            <pc:sldMk cId="4118080491" sldId="271"/>
            <ac:picMk id="8" creationId="{4D77FBE3-E57F-C1AE-3B84-FB4C52F1FD57}"/>
          </ac:picMkLst>
        </pc:picChg>
      </pc:sldChg>
      <pc:sldChg chg="del">
        <pc:chgData name="Raymer, Michael L." userId="96c2fb1d-e79c-4ca3-9876-783e98fdd04a" providerId="ADAL" clId="{4696B189-FE5A-4760-BFC2-D2C453D60496}" dt="2024-05-27T14:58:11.792" v="35" actId="47"/>
        <pc:sldMkLst>
          <pc:docMk/>
          <pc:sldMk cId="1558467119" sldId="272"/>
        </pc:sldMkLst>
      </pc:sldChg>
      <pc:sldChg chg="addSp modSp new mod">
        <pc:chgData name="Raymer, Michael L." userId="96c2fb1d-e79c-4ca3-9876-783e98fdd04a" providerId="ADAL" clId="{4696B189-FE5A-4760-BFC2-D2C453D60496}" dt="2024-05-27T20:09:16.741" v="4296"/>
        <pc:sldMkLst>
          <pc:docMk/>
          <pc:sldMk cId="1767461617" sldId="272"/>
        </pc:sldMkLst>
        <pc:spChg chg="mod">
          <ac:chgData name="Raymer, Michael L." userId="96c2fb1d-e79c-4ca3-9876-783e98fdd04a" providerId="ADAL" clId="{4696B189-FE5A-4760-BFC2-D2C453D60496}" dt="2024-05-27T20:01:43.764" v="4014" actId="20577"/>
          <ac:spMkLst>
            <pc:docMk/>
            <pc:sldMk cId="1767461617" sldId="272"/>
            <ac:spMk id="2" creationId="{659A26A8-235F-3187-1BF9-0B023E118B2D}"/>
          </ac:spMkLst>
        </pc:spChg>
        <pc:spChg chg="mod">
          <ac:chgData name="Raymer, Michael L." userId="96c2fb1d-e79c-4ca3-9876-783e98fdd04a" providerId="ADAL" clId="{4696B189-FE5A-4760-BFC2-D2C453D60496}" dt="2024-05-27T20:09:16.741" v="4296"/>
          <ac:spMkLst>
            <pc:docMk/>
            <pc:sldMk cId="1767461617" sldId="272"/>
            <ac:spMk id="3" creationId="{1D5C5FB4-01C4-5887-8F75-BC83FD910B84}"/>
          </ac:spMkLst>
        </pc:spChg>
        <pc:spChg chg="add mod">
          <ac:chgData name="Raymer, Michael L." userId="96c2fb1d-e79c-4ca3-9876-783e98fdd04a" providerId="ADAL" clId="{4696B189-FE5A-4760-BFC2-D2C453D60496}" dt="2024-05-27T20:09:00.693" v="4294"/>
          <ac:spMkLst>
            <pc:docMk/>
            <pc:sldMk cId="1767461617" sldId="272"/>
            <ac:spMk id="7" creationId="{A892FB8C-B30C-4B3B-2BEA-1BDC0E51920C}"/>
          </ac:spMkLst>
        </pc:spChg>
        <pc:spChg chg="add mod">
          <ac:chgData name="Raymer, Michael L." userId="96c2fb1d-e79c-4ca3-9876-783e98fdd04a" providerId="ADAL" clId="{4696B189-FE5A-4760-BFC2-D2C453D60496}" dt="2024-05-27T20:08:23.903" v="4287" actId="1035"/>
          <ac:spMkLst>
            <pc:docMk/>
            <pc:sldMk cId="1767461617" sldId="272"/>
            <ac:spMk id="8" creationId="{937C4179-17C5-D218-0B5A-9724DA0A1A63}"/>
          </ac:spMkLst>
        </pc:spChg>
        <pc:cxnChg chg="add mod">
          <ac:chgData name="Raymer, Michael L." userId="96c2fb1d-e79c-4ca3-9876-783e98fdd04a" providerId="ADAL" clId="{4696B189-FE5A-4760-BFC2-D2C453D60496}" dt="2024-05-27T20:08:38.372" v="4290" actId="14100"/>
          <ac:cxnSpMkLst>
            <pc:docMk/>
            <pc:sldMk cId="1767461617" sldId="272"/>
            <ac:cxnSpMk id="10" creationId="{61FBD1DB-DE2F-0ED7-CE73-54133C7F77B9}"/>
          </ac:cxnSpMkLst>
        </pc:cxnChg>
      </pc:sldChg>
      <pc:sldChg chg="del">
        <pc:chgData name="Raymer, Michael L." userId="96c2fb1d-e79c-4ca3-9876-783e98fdd04a" providerId="ADAL" clId="{4696B189-FE5A-4760-BFC2-D2C453D60496}" dt="2024-05-27T14:58:11.792" v="35" actId="47"/>
        <pc:sldMkLst>
          <pc:docMk/>
          <pc:sldMk cId="4036201932" sldId="273"/>
        </pc:sldMkLst>
      </pc:sldChg>
      <pc:sldChg chg="del">
        <pc:chgData name="Raymer, Michael L." userId="96c2fb1d-e79c-4ca3-9876-783e98fdd04a" providerId="ADAL" clId="{4696B189-FE5A-4760-BFC2-D2C453D60496}" dt="2024-05-27T14:58:11.792" v="35" actId="47"/>
        <pc:sldMkLst>
          <pc:docMk/>
          <pc:sldMk cId="2464188776" sldId="274"/>
        </pc:sldMkLst>
      </pc:sldChg>
      <pc:sldChg chg="del">
        <pc:chgData name="Raymer, Michael L." userId="96c2fb1d-e79c-4ca3-9876-783e98fdd04a" providerId="ADAL" clId="{4696B189-FE5A-4760-BFC2-D2C453D60496}" dt="2024-05-27T14:58:11.792" v="35" actId="47"/>
        <pc:sldMkLst>
          <pc:docMk/>
          <pc:sldMk cId="164941103" sldId="275"/>
        </pc:sldMkLst>
      </pc:sldChg>
    </pc:docChg>
  </pc:docChgLst>
  <pc:docChgLst>
    <pc:chgData name="Raymer, Michael L." userId="96c2fb1d-e79c-4ca3-9876-783e98fdd04a" providerId="ADAL" clId="{CA821117-E57D-41EF-B8E8-D956A9411EE5}"/>
    <pc:docChg chg="undo custSel addSld delSld modSld">
      <pc:chgData name="Raymer, Michael L." userId="96c2fb1d-e79c-4ca3-9876-783e98fdd04a" providerId="ADAL" clId="{CA821117-E57D-41EF-B8E8-D956A9411EE5}" dt="2024-05-22T13:55:02.474" v="8033" actId="20577"/>
      <pc:docMkLst>
        <pc:docMk/>
      </pc:docMkLst>
      <pc:sldChg chg="addSp delSp modSp mod">
        <pc:chgData name="Raymer, Michael L." userId="96c2fb1d-e79c-4ca3-9876-783e98fdd04a" providerId="ADAL" clId="{CA821117-E57D-41EF-B8E8-D956A9411EE5}" dt="2024-05-21T18:32:24.228" v="4986" actId="20577"/>
        <pc:sldMkLst>
          <pc:docMk/>
          <pc:sldMk cId="0" sldId="256"/>
        </pc:sldMkLst>
        <pc:spChg chg="mod">
          <ac:chgData name="Raymer, Michael L." userId="96c2fb1d-e79c-4ca3-9876-783e98fdd04a" providerId="ADAL" clId="{CA821117-E57D-41EF-B8E8-D956A9411EE5}" dt="2024-05-21T18:32:24.228" v="4986" actId="20577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CA821117-E57D-41EF-B8E8-D956A9411EE5}" dt="2024-05-20T20:01:28.266" v="75" actId="20577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CA821117-E57D-41EF-B8E8-D956A9411EE5}" dt="2024-05-20T20:02:03.361" v="78" actId="1076"/>
          <ac:picMkLst>
            <pc:docMk/>
            <pc:sldMk cId="0" sldId="256"/>
            <ac:picMk id="4" creationId="{8A75FE5D-582D-3457-0B47-DF9C66292CF9}"/>
          </ac:picMkLst>
        </pc:picChg>
        <pc:picChg chg="del">
          <ac:chgData name="Raymer, Michael L." userId="96c2fb1d-e79c-4ca3-9876-783e98fdd04a" providerId="ADAL" clId="{CA821117-E57D-41EF-B8E8-D956A9411EE5}" dt="2024-05-20T20:01:34.140" v="76" actId="478"/>
          <ac:picMkLst>
            <pc:docMk/>
            <pc:sldMk cId="0" sldId="256"/>
            <ac:picMk id="5" creationId="{5A33D196-B6FD-C329-315A-FB067BA58E66}"/>
          </ac:picMkLst>
        </pc:picChg>
      </pc:sldChg>
      <pc:sldChg chg="addSp delSp modSp mod modAnim">
        <pc:chgData name="Raymer, Michael L." userId="96c2fb1d-e79c-4ca3-9876-783e98fdd04a" providerId="ADAL" clId="{CA821117-E57D-41EF-B8E8-D956A9411EE5}" dt="2024-05-20T20:10:43.715" v="437" actId="1035"/>
        <pc:sldMkLst>
          <pc:docMk/>
          <pc:sldMk cId="1263065990" sldId="257"/>
        </pc:sldMkLst>
        <pc:spChg chg="add mod">
          <ac:chgData name="Raymer, Michael L." userId="96c2fb1d-e79c-4ca3-9876-783e98fdd04a" providerId="ADAL" clId="{CA821117-E57D-41EF-B8E8-D956A9411EE5}" dt="2024-05-20T20:08:15.561" v="414" actId="1038"/>
          <ac:spMkLst>
            <pc:docMk/>
            <pc:sldMk cId="1263065990" sldId="257"/>
            <ac:spMk id="2" creationId="{F1F872F1-EC70-2A0E-ED79-82694EE1A6F8}"/>
          </ac:spMkLst>
        </pc:spChg>
        <pc:spChg chg="add mod">
          <ac:chgData name="Raymer, Michael L." userId="96c2fb1d-e79c-4ca3-9876-783e98fdd04a" providerId="ADAL" clId="{CA821117-E57D-41EF-B8E8-D956A9411EE5}" dt="2024-05-20T20:05:41.910" v="349" actId="1038"/>
          <ac:spMkLst>
            <pc:docMk/>
            <pc:sldMk cId="1263065990" sldId="257"/>
            <ac:spMk id="3" creationId="{166E268B-98AE-1576-35D4-AED9FFFD1432}"/>
          </ac:spMkLst>
        </pc:spChg>
        <pc:spChg chg="mod">
          <ac:chgData name="Raymer, Michael L." userId="96c2fb1d-e79c-4ca3-9876-783e98fdd04a" providerId="ADAL" clId="{CA821117-E57D-41EF-B8E8-D956A9411EE5}" dt="2024-05-20T20:05:02.297" v="281" actId="403"/>
          <ac:spMkLst>
            <pc:docMk/>
            <pc:sldMk cId="1263065990" sldId="257"/>
            <ac:spMk id="6" creationId="{FF932938-B763-90A9-095A-5047A23D1C57}"/>
          </ac:spMkLst>
        </pc:spChg>
        <pc:grpChg chg="add mod">
          <ac:chgData name="Raymer, Michael L." userId="96c2fb1d-e79c-4ca3-9876-783e98fdd04a" providerId="ADAL" clId="{CA821117-E57D-41EF-B8E8-D956A9411EE5}" dt="2024-05-20T20:08:21.807" v="416" actId="1037"/>
          <ac:grpSpMkLst>
            <pc:docMk/>
            <pc:sldMk cId="1263065990" sldId="257"/>
            <ac:grpSpMk id="12" creationId="{49BD4EEC-7891-BAE3-8C4E-794D8165239E}"/>
          </ac:grpSpMkLst>
        </pc:grpChg>
        <pc:picChg chg="add mod">
          <ac:chgData name="Raymer, Michael L." userId="96c2fb1d-e79c-4ca3-9876-783e98fdd04a" providerId="ADAL" clId="{CA821117-E57D-41EF-B8E8-D956A9411EE5}" dt="2024-05-20T20:07:25.404" v="393" actId="164"/>
          <ac:picMkLst>
            <pc:docMk/>
            <pc:sldMk cId="1263065990" sldId="257"/>
            <ac:picMk id="8" creationId="{716A824F-948A-6E92-C54B-E108D1BDA279}"/>
          </ac:picMkLst>
        </pc:picChg>
        <pc:picChg chg="add mod">
          <ac:chgData name="Raymer, Michael L." userId="96c2fb1d-e79c-4ca3-9876-783e98fdd04a" providerId="ADAL" clId="{CA821117-E57D-41EF-B8E8-D956A9411EE5}" dt="2024-05-20T20:07:25.404" v="393" actId="164"/>
          <ac:picMkLst>
            <pc:docMk/>
            <pc:sldMk cId="1263065990" sldId="257"/>
            <ac:picMk id="9" creationId="{73002DF3-69E5-6C60-4A61-032ED92D1E7C}"/>
          </ac:picMkLst>
        </pc:picChg>
        <pc:picChg chg="add mod">
          <ac:chgData name="Raymer, Michael L." userId="96c2fb1d-e79c-4ca3-9876-783e98fdd04a" providerId="ADAL" clId="{CA821117-E57D-41EF-B8E8-D956A9411EE5}" dt="2024-05-20T20:07:25.404" v="393" actId="164"/>
          <ac:picMkLst>
            <pc:docMk/>
            <pc:sldMk cId="1263065990" sldId="257"/>
            <ac:picMk id="10" creationId="{A155887A-B0C2-0C82-BBBB-823AA49201C2}"/>
          </ac:picMkLst>
        </pc:picChg>
        <pc:picChg chg="add mod">
          <ac:chgData name="Raymer, Michael L." userId="96c2fb1d-e79c-4ca3-9876-783e98fdd04a" providerId="ADAL" clId="{CA821117-E57D-41EF-B8E8-D956A9411EE5}" dt="2024-05-20T20:07:25.404" v="393" actId="164"/>
          <ac:picMkLst>
            <pc:docMk/>
            <pc:sldMk cId="1263065990" sldId="257"/>
            <ac:picMk id="11" creationId="{D4E77945-7626-465B-93CE-FC48A728BD9D}"/>
          </ac:picMkLst>
        </pc:picChg>
        <pc:picChg chg="add mod">
          <ac:chgData name="Raymer, Michael L." userId="96c2fb1d-e79c-4ca3-9876-783e98fdd04a" providerId="ADAL" clId="{CA821117-E57D-41EF-B8E8-D956A9411EE5}" dt="2024-05-20T20:10:43.715" v="437" actId="1035"/>
          <ac:picMkLst>
            <pc:docMk/>
            <pc:sldMk cId="1263065990" sldId="257"/>
            <ac:picMk id="14" creationId="{1DC2DD34-4607-C90D-46EA-6D47535B4E1F}"/>
          </ac:picMkLst>
        </pc:picChg>
        <pc:picChg chg="add del mod">
          <ac:chgData name="Raymer, Michael L." userId="96c2fb1d-e79c-4ca3-9876-783e98fdd04a" providerId="ADAL" clId="{CA821117-E57D-41EF-B8E8-D956A9411EE5}" dt="2024-05-20T20:10:15.334" v="431" actId="478"/>
          <ac:picMkLst>
            <pc:docMk/>
            <pc:sldMk cId="1263065990" sldId="257"/>
            <ac:picMk id="15" creationId="{6937A4E5-1785-2587-D8B0-EA5EB0337613}"/>
          </ac:picMkLst>
        </pc:picChg>
        <pc:picChg chg="add del mod">
          <ac:chgData name="Raymer, Michael L." userId="96c2fb1d-e79c-4ca3-9876-783e98fdd04a" providerId="ADAL" clId="{CA821117-E57D-41EF-B8E8-D956A9411EE5}" dt="2024-05-20T20:10:15.334" v="431" actId="478"/>
          <ac:picMkLst>
            <pc:docMk/>
            <pc:sldMk cId="1263065990" sldId="257"/>
            <ac:picMk id="16" creationId="{BE4B000A-1FD0-AD5B-FDE7-C129F8B43055}"/>
          </ac:picMkLst>
        </pc:picChg>
        <pc:picChg chg="add del mod">
          <ac:chgData name="Raymer, Michael L." userId="96c2fb1d-e79c-4ca3-9876-783e98fdd04a" providerId="ADAL" clId="{CA821117-E57D-41EF-B8E8-D956A9411EE5}" dt="2024-05-20T20:10:15.334" v="431" actId="478"/>
          <ac:picMkLst>
            <pc:docMk/>
            <pc:sldMk cId="1263065990" sldId="257"/>
            <ac:picMk id="17" creationId="{4ECB32A0-03BF-852C-8B58-49591FC56F1B}"/>
          </ac:picMkLst>
        </pc:picChg>
      </pc:sldChg>
      <pc:sldChg chg="addSp modSp new mod modClrScheme chgLayout modNotesTx">
        <pc:chgData name="Raymer, Michael L." userId="96c2fb1d-e79c-4ca3-9876-783e98fdd04a" providerId="ADAL" clId="{CA821117-E57D-41EF-B8E8-D956A9411EE5}" dt="2024-05-20T21:33:50.198" v="1728" actId="20577"/>
        <pc:sldMkLst>
          <pc:docMk/>
          <pc:sldMk cId="1797505963" sldId="258"/>
        </pc:sldMkLst>
        <pc:spChg chg="mod ord">
          <ac:chgData name="Raymer, Michael L." userId="96c2fb1d-e79c-4ca3-9876-783e98fdd04a" providerId="ADAL" clId="{CA821117-E57D-41EF-B8E8-D956A9411EE5}" dt="2024-05-20T20:14:11.912" v="482" actId="700"/>
          <ac:spMkLst>
            <pc:docMk/>
            <pc:sldMk cId="1797505963" sldId="258"/>
            <ac:spMk id="2" creationId="{EBE91407-517E-E5D3-9AED-C54C923CACD8}"/>
          </ac:spMkLst>
        </pc:spChg>
        <pc:spChg chg="mod ord">
          <ac:chgData name="Raymer, Michael L." userId="96c2fb1d-e79c-4ca3-9876-783e98fdd04a" providerId="ADAL" clId="{CA821117-E57D-41EF-B8E8-D956A9411EE5}" dt="2024-05-20T20:14:11.912" v="482" actId="700"/>
          <ac:spMkLst>
            <pc:docMk/>
            <pc:sldMk cId="1797505963" sldId="258"/>
            <ac:spMk id="3" creationId="{63D61C00-7CE7-A712-92F1-2E75885FEB6C}"/>
          </ac:spMkLst>
        </pc:spChg>
        <pc:spChg chg="add mod ord">
          <ac:chgData name="Raymer, Michael L." userId="96c2fb1d-e79c-4ca3-9876-783e98fdd04a" providerId="ADAL" clId="{CA821117-E57D-41EF-B8E8-D956A9411EE5}" dt="2024-05-20T20:14:18.398" v="491" actId="14100"/>
          <ac:spMkLst>
            <pc:docMk/>
            <pc:sldMk cId="1797505963" sldId="258"/>
            <ac:spMk id="4" creationId="{4CF6F2FF-82FE-A568-B0C9-F4D88C15A72A}"/>
          </ac:spMkLst>
        </pc:spChg>
        <pc:spChg chg="add mod ord">
          <ac:chgData name="Raymer, Michael L." userId="96c2fb1d-e79c-4ca3-9876-783e98fdd04a" providerId="ADAL" clId="{CA821117-E57D-41EF-B8E8-D956A9411EE5}" dt="2024-05-20T21:33:23.451" v="1677"/>
          <ac:spMkLst>
            <pc:docMk/>
            <pc:sldMk cId="1797505963" sldId="258"/>
            <ac:spMk id="5" creationId="{4E5893BC-8EF0-842A-EAFA-A7A73432A30B}"/>
          </ac:spMkLst>
        </pc:sp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2218229971" sldId="258"/>
        </pc:sldMkLst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390471320" sldId="259"/>
        </pc:sldMkLst>
      </pc:sldChg>
      <pc:sldChg chg="addSp delSp modSp add mod modClrScheme delAnim chgLayout">
        <pc:chgData name="Raymer, Michael L." userId="96c2fb1d-e79c-4ca3-9876-783e98fdd04a" providerId="ADAL" clId="{CA821117-E57D-41EF-B8E8-D956A9411EE5}" dt="2024-05-20T20:13:21.757" v="481" actId="1076"/>
        <pc:sldMkLst>
          <pc:docMk/>
          <pc:sldMk cId="880713392" sldId="259"/>
        </pc:sldMkLst>
        <pc:spChg chg="del">
          <ac:chgData name="Raymer, Michael L." userId="96c2fb1d-e79c-4ca3-9876-783e98fdd04a" providerId="ADAL" clId="{CA821117-E57D-41EF-B8E8-D956A9411EE5}" dt="2024-05-20T20:12:22.146" v="440" actId="478"/>
          <ac:spMkLst>
            <pc:docMk/>
            <pc:sldMk cId="880713392" sldId="259"/>
            <ac:spMk id="2" creationId="{F1F872F1-EC70-2A0E-ED79-82694EE1A6F8}"/>
          </ac:spMkLst>
        </pc:spChg>
        <pc:spChg chg="del mod">
          <ac:chgData name="Raymer, Michael L." userId="96c2fb1d-e79c-4ca3-9876-783e98fdd04a" providerId="ADAL" clId="{CA821117-E57D-41EF-B8E8-D956A9411EE5}" dt="2024-05-20T20:12:25.003" v="443" actId="478"/>
          <ac:spMkLst>
            <pc:docMk/>
            <pc:sldMk cId="880713392" sldId="259"/>
            <ac:spMk id="3" creationId="{166E268B-98AE-1576-35D4-AED9FFFD1432}"/>
          </ac:spMkLst>
        </pc:spChg>
        <pc:spChg chg="mod ord">
          <ac:chgData name="Raymer, Michael L." userId="96c2fb1d-e79c-4ca3-9876-783e98fdd04a" providerId="ADAL" clId="{CA821117-E57D-41EF-B8E8-D956A9411EE5}" dt="2024-05-20T20:12:52.404" v="451" actId="700"/>
          <ac:spMkLst>
            <pc:docMk/>
            <pc:sldMk cId="880713392" sldId="259"/>
            <ac:spMk id="4" creationId="{00E008DB-20FA-E0E9-E2FB-11D760DCA420}"/>
          </ac:spMkLst>
        </pc:spChg>
        <pc:spChg chg="mod ord">
          <ac:chgData name="Raymer, Michael L." userId="96c2fb1d-e79c-4ca3-9876-783e98fdd04a" providerId="ADAL" clId="{CA821117-E57D-41EF-B8E8-D956A9411EE5}" dt="2024-05-20T20:12:52.404" v="451" actId="700"/>
          <ac:spMkLst>
            <pc:docMk/>
            <pc:sldMk cId="880713392" sldId="259"/>
            <ac:spMk id="5" creationId="{16F1E674-BC48-A336-A8E3-FE7353A0EC06}"/>
          </ac:spMkLst>
        </pc:spChg>
        <pc:spChg chg="del">
          <ac:chgData name="Raymer, Michael L." userId="96c2fb1d-e79c-4ca3-9876-783e98fdd04a" providerId="ADAL" clId="{CA821117-E57D-41EF-B8E8-D956A9411EE5}" dt="2024-05-20T20:12:48.680" v="450" actId="478"/>
          <ac:spMkLst>
            <pc:docMk/>
            <pc:sldMk cId="880713392" sldId="259"/>
            <ac:spMk id="6" creationId="{FF932938-B763-90A9-095A-5047A23D1C57}"/>
          </ac:spMkLst>
        </pc:spChg>
        <pc:spChg chg="add mod ord">
          <ac:chgData name="Raymer, Michael L." userId="96c2fb1d-e79c-4ca3-9876-783e98fdd04a" providerId="ADAL" clId="{CA821117-E57D-41EF-B8E8-D956A9411EE5}" dt="2024-05-20T20:13:07.666" v="478" actId="20577"/>
          <ac:spMkLst>
            <pc:docMk/>
            <pc:sldMk cId="880713392" sldId="259"/>
            <ac:spMk id="15" creationId="{10A2CDBC-94B3-2074-8DED-AA7B5A8BBCE6}"/>
          </ac:spMkLst>
        </pc:spChg>
        <pc:spChg chg="add del mod ord">
          <ac:chgData name="Raymer, Michael L." userId="96c2fb1d-e79c-4ca3-9876-783e98fdd04a" providerId="ADAL" clId="{CA821117-E57D-41EF-B8E8-D956A9411EE5}" dt="2024-05-20T20:12:55.543" v="452" actId="478"/>
          <ac:spMkLst>
            <pc:docMk/>
            <pc:sldMk cId="880713392" sldId="259"/>
            <ac:spMk id="16" creationId="{6A49DF05-5A98-AB68-49B6-FCB9F49EC298}"/>
          </ac:spMkLst>
        </pc:spChg>
        <pc:grpChg chg="del">
          <ac:chgData name="Raymer, Michael L." userId="96c2fb1d-e79c-4ca3-9876-783e98fdd04a" providerId="ADAL" clId="{CA821117-E57D-41EF-B8E8-D956A9411EE5}" dt="2024-05-20T20:12:22.855" v="441" actId="478"/>
          <ac:grpSpMkLst>
            <pc:docMk/>
            <pc:sldMk cId="880713392" sldId="259"/>
            <ac:grpSpMk id="12" creationId="{49BD4EEC-7891-BAE3-8C4E-794D8165239E}"/>
          </ac:grpSpMkLst>
        </pc:grpChg>
        <pc:picChg chg="add mod">
          <ac:chgData name="Raymer, Michael L." userId="96c2fb1d-e79c-4ca3-9876-783e98fdd04a" providerId="ADAL" clId="{CA821117-E57D-41EF-B8E8-D956A9411EE5}" dt="2024-05-20T20:13:21.757" v="481" actId="1076"/>
          <ac:picMkLst>
            <pc:docMk/>
            <pc:sldMk cId="880713392" sldId="259"/>
            <ac:picMk id="13" creationId="{DC4C1BA5-D1F6-C94B-FF12-AD34E79DA9A5}"/>
          </ac:picMkLst>
        </pc:picChg>
        <pc:picChg chg="del">
          <ac:chgData name="Raymer, Michael L." userId="96c2fb1d-e79c-4ca3-9876-783e98fdd04a" providerId="ADAL" clId="{CA821117-E57D-41EF-B8E8-D956A9411EE5}" dt="2024-05-20T20:12:25.799" v="444" actId="478"/>
          <ac:picMkLst>
            <pc:docMk/>
            <pc:sldMk cId="880713392" sldId="259"/>
            <ac:picMk id="14" creationId="{1DC2DD34-4607-C90D-46EA-6D47535B4E1F}"/>
          </ac:picMkLst>
        </pc:picChg>
      </pc:sldChg>
      <pc:sldChg chg="modSp new mod">
        <pc:chgData name="Raymer, Michael L." userId="96c2fb1d-e79c-4ca3-9876-783e98fdd04a" providerId="ADAL" clId="{CA821117-E57D-41EF-B8E8-D956A9411EE5}" dt="2024-05-20T20:16:37.412" v="853" actId="20577"/>
        <pc:sldMkLst>
          <pc:docMk/>
          <pc:sldMk cId="1277705354" sldId="260"/>
        </pc:sldMkLst>
        <pc:spChg chg="mod">
          <ac:chgData name="Raymer, Michael L." userId="96c2fb1d-e79c-4ca3-9876-783e98fdd04a" providerId="ADAL" clId="{CA821117-E57D-41EF-B8E8-D956A9411EE5}" dt="2024-05-20T20:16:19.008" v="748" actId="20577"/>
          <ac:spMkLst>
            <pc:docMk/>
            <pc:sldMk cId="1277705354" sldId="260"/>
            <ac:spMk id="2" creationId="{7FE5F21E-B68B-309F-E04D-B155540C1443}"/>
          </ac:spMkLst>
        </pc:spChg>
        <pc:spChg chg="mod">
          <ac:chgData name="Raymer, Michael L." userId="96c2fb1d-e79c-4ca3-9876-783e98fdd04a" providerId="ADAL" clId="{CA821117-E57D-41EF-B8E8-D956A9411EE5}" dt="2024-05-20T20:16:37.412" v="853" actId="20577"/>
          <ac:spMkLst>
            <pc:docMk/>
            <pc:sldMk cId="1277705354" sldId="260"/>
            <ac:spMk id="3" creationId="{45F9911E-13FC-C6A6-CA65-B0A4A4088CC9}"/>
          </ac:spMkLst>
        </pc:spChg>
      </pc:sldChg>
      <pc:sldChg chg="add del">
        <pc:chgData name="Raymer, Michael L." userId="96c2fb1d-e79c-4ca3-9876-783e98fdd04a" providerId="ADAL" clId="{CA821117-E57D-41EF-B8E8-D956A9411EE5}" dt="2024-05-20T20:12:29.125" v="446"/>
        <pc:sldMkLst>
          <pc:docMk/>
          <pc:sldMk cId="2329782877" sldId="260"/>
        </pc:sldMkLst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3955836455" sldId="260"/>
        </pc:sldMkLst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1175979528" sldId="261"/>
        </pc:sldMkLst>
      </pc:sldChg>
      <pc:sldChg chg="modSp new mod">
        <pc:chgData name="Raymer, Michael L." userId="96c2fb1d-e79c-4ca3-9876-783e98fdd04a" providerId="ADAL" clId="{CA821117-E57D-41EF-B8E8-D956A9411EE5}" dt="2024-05-20T21:32:48.153" v="1635" actId="948"/>
        <pc:sldMkLst>
          <pc:docMk/>
          <pc:sldMk cId="3913823042" sldId="261"/>
        </pc:sldMkLst>
        <pc:spChg chg="mod">
          <ac:chgData name="Raymer, Michael L." userId="96c2fb1d-e79c-4ca3-9876-783e98fdd04a" providerId="ADAL" clId="{CA821117-E57D-41EF-B8E8-D956A9411EE5}" dt="2024-05-20T21:20:24.059" v="963" actId="20577"/>
          <ac:spMkLst>
            <pc:docMk/>
            <pc:sldMk cId="3913823042" sldId="261"/>
            <ac:spMk id="2" creationId="{46AF6BC0-DD0E-40A7-1DB0-B102956CE0F5}"/>
          </ac:spMkLst>
        </pc:spChg>
        <pc:spChg chg="mod">
          <ac:chgData name="Raymer, Michael L." userId="96c2fb1d-e79c-4ca3-9876-783e98fdd04a" providerId="ADAL" clId="{CA821117-E57D-41EF-B8E8-D956A9411EE5}" dt="2024-05-20T21:32:48.153" v="1635" actId="948"/>
          <ac:spMkLst>
            <pc:docMk/>
            <pc:sldMk cId="3913823042" sldId="261"/>
            <ac:spMk id="3" creationId="{46768163-1EA9-5A9C-B0E7-724BAAFA5E1C}"/>
          </ac:spMkLst>
        </pc:spChg>
      </pc:sldChg>
      <pc:sldChg chg="addSp modSp new mod">
        <pc:chgData name="Raymer, Michael L." userId="96c2fb1d-e79c-4ca3-9876-783e98fdd04a" providerId="ADAL" clId="{CA821117-E57D-41EF-B8E8-D956A9411EE5}" dt="2024-05-21T13:36:05.854" v="1836" actId="14861"/>
        <pc:sldMkLst>
          <pc:docMk/>
          <pc:sldMk cId="1934267132" sldId="262"/>
        </pc:sldMkLst>
        <pc:spChg chg="mod">
          <ac:chgData name="Raymer, Michael L." userId="96c2fb1d-e79c-4ca3-9876-783e98fdd04a" providerId="ADAL" clId="{CA821117-E57D-41EF-B8E8-D956A9411EE5}" dt="2024-05-20T21:21:23.683" v="985" actId="20577"/>
          <ac:spMkLst>
            <pc:docMk/>
            <pc:sldMk cId="1934267132" sldId="262"/>
            <ac:spMk id="2" creationId="{6A23B528-AAC8-53ED-066F-005AC02235D7}"/>
          </ac:spMkLst>
        </pc:spChg>
        <pc:spChg chg="mod">
          <ac:chgData name="Raymer, Michael L." userId="96c2fb1d-e79c-4ca3-9876-783e98fdd04a" providerId="ADAL" clId="{CA821117-E57D-41EF-B8E8-D956A9411EE5}" dt="2024-05-20T21:21:46.575" v="1120" actId="20577"/>
          <ac:spMkLst>
            <pc:docMk/>
            <pc:sldMk cId="1934267132" sldId="262"/>
            <ac:spMk id="3" creationId="{88556295-DD67-C3D3-113C-735A617FEF36}"/>
          </ac:spMkLst>
        </pc:spChg>
        <pc:picChg chg="add mod">
          <ac:chgData name="Raymer, Michael L." userId="96c2fb1d-e79c-4ca3-9876-783e98fdd04a" providerId="ADAL" clId="{CA821117-E57D-41EF-B8E8-D956A9411EE5}" dt="2024-05-20T21:26:17.811" v="1150" actId="208"/>
          <ac:picMkLst>
            <pc:docMk/>
            <pc:sldMk cId="1934267132" sldId="262"/>
            <ac:picMk id="10" creationId="{1F0950A4-B271-3A90-37A2-D09DEE97DE35}"/>
          </ac:picMkLst>
        </pc:picChg>
        <pc:picChg chg="add mod">
          <ac:chgData name="Raymer, Michael L." userId="96c2fb1d-e79c-4ca3-9876-783e98fdd04a" providerId="ADAL" clId="{CA821117-E57D-41EF-B8E8-D956A9411EE5}" dt="2024-05-20T21:24:41.055" v="1125" actId="1076"/>
          <ac:picMkLst>
            <pc:docMk/>
            <pc:sldMk cId="1934267132" sldId="262"/>
            <ac:picMk id="1026" creationId="{C6333E19-A8FD-FADA-76C5-7D6C8B6B8D10}"/>
          </ac:picMkLst>
        </pc:picChg>
        <pc:cxnChg chg="add mod">
          <ac:chgData name="Raymer, Michael L." userId="96c2fb1d-e79c-4ca3-9876-783e98fdd04a" providerId="ADAL" clId="{CA821117-E57D-41EF-B8E8-D956A9411EE5}" dt="2024-05-21T13:36:05.854" v="1836" actId="14861"/>
          <ac:cxnSpMkLst>
            <pc:docMk/>
            <pc:sldMk cId="1934267132" sldId="262"/>
            <ac:cxnSpMk id="7" creationId="{F6E97801-E5D1-D9C5-8D05-A16C79693A84}"/>
          </ac:cxnSpMkLst>
        </pc:cxnChg>
        <pc:cxnChg chg="add mod">
          <ac:chgData name="Raymer, Michael L." userId="96c2fb1d-e79c-4ca3-9876-783e98fdd04a" providerId="ADAL" clId="{CA821117-E57D-41EF-B8E8-D956A9411EE5}" dt="2024-05-21T13:36:05.854" v="1836" actId="14861"/>
          <ac:cxnSpMkLst>
            <pc:docMk/>
            <pc:sldMk cId="1934267132" sldId="262"/>
            <ac:cxnSpMk id="8" creationId="{13CC3153-3E5D-351B-EC84-6F975D2329A2}"/>
          </ac:cxnSpMkLst>
        </pc:cxnChg>
        <pc:cxnChg chg="add mod">
          <ac:chgData name="Raymer, Michael L." userId="96c2fb1d-e79c-4ca3-9876-783e98fdd04a" providerId="ADAL" clId="{CA821117-E57D-41EF-B8E8-D956A9411EE5}" dt="2024-05-21T13:36:05.854" v="1836" actId="14861"/>
          <ac:cxnSpMkLst>
            <pc:docMk/>
            <pc:sldMk cId="1934267132" sldId="262"/>
            <ac:cxnSpMk id="9" creationId="{3D9FC45E-8A82-2847-CD40-418D097FF944}"/>
          </ac:cxnSpMkLst>
        </pc:cxn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3648059697" sldId="262"/>
        </pc:sldMkLst>
      </pc:sldChg>
      <pc:sldChg chg="addSp delSp modSp new mod modClrScheme chgLayout">
        <pc:chgData name="Raymer, Michael L." userId="96c2fb1d-e79c-4ca3-9876-783e98fdd04a" providerId="ADAL" clId="{CA821117-E57D-41EF-B8E8-D956A9411EE5}" dt="2024-05-21T13:36:01.057" v="1835" actId="14861"/>
        <pc:sldMkLst>
          <pc:docMk/>
          <pc:sldMk cId="342182937" sldId="263"/>
        </pc:sldMkLst>
        <pc:spChg chg="mod ord">
          <ac:chgData name="Raymer, Michael L." userId="96c2fb1d-e79c-4ca3-9876-783e98fdd04a" providerId="ADAL" clId="{CA821117-E57D-41EF-B8E8-D956A9411EE5}" dt="2024-05-21T13:33:04.567" v="1743" actId="700"/>
          <ac:spMkLst>
            <pc:docMk/>
            <pc:sldMk cId="342182937" sldId="263"/>
            <ac:spMk id="2" creationId="{85B6D74B-25E0-57DE-048B-460A814559C9}"/>
          </ac:spMkLst>
        </pc:spChg>
        <pc:spChg chg="del">
          <ac:chgData name="Raymer, Michael L." userId="96c2fb1d-e79c-4ca3-9876-783e98fdd04a" providerId="ADAL" clId="{CA821117-E57D-41EF-B8E8-D956A9411EE5}" dt="2024-05-21T13:33:00.197" v="1742" actId="478"/>
          <ac:spMkLst>
            <pc:docMk/>
            <pc:sldMk cId="342182937" sldId="263"/>
            <ac:spMk id="3" creationId="{A478B107-8F53-429A-7E7F-9440B927F117}"/>
          </ac:spMkLst>
        </pc:spChg>
        <pc:spChg chg="mod ord">
          <ac:chgData name="Raymer, Michael L." userId="96c2fb1d-e79c-4ca3-9876-783e98fdd04a" providerId="ADAL" clId="{CA821117-E57D-41EF-B8E8-D956A9411EE5}" dt="2024-05-21T13:33:04.567" v="1743" actId="700"/>
          <ac:spMkLst>
            <pc:docMk/>
            <pc:sldMk cId="342182937" sldId="263"/>
            <ac:spMk id="4" creationId="{6B261A51-6E1A-7CB2-D470-0DB64217DE6C}"/>
          </ac:spMkLst>
        </pc:spChg>
        <pc:spChg chg="mod ord">
          <ac:chgData name="Raymer, Michael L." userId="96c2fb1d-e79c-4ca3-9876-783e98fdd04a" providerId="ADAL" clId="{CA821117-E57D-41EF-B8E8-D956A9411EE5}" dt="2024-05-21T13:33:04.567" v="1743" actId="700"/>
          <ac:spMkLst>
            <pc:docMk/>
            <pc:sldMk cId="342182937" sldId="263"/>
            <ac:spMk id="5" creationId="{46BC3C64-8DB9-ED46-2366-EC3B9457CCD1}"/>
          </ac:spMkLst>
        </pc:spChg>
        <pc:spChg chg="add mod">
          <ac:chgData name="Raymer, Michael L." userId="96c2fb1d-e79c-4ca3-9876-783e98fdd04a" providerId="ADAL" clId="{CA821117-E57D-41EF-B8E8-D956A9411EE5}" dt="2024-05-21T13:34:54.383" v="1817" actId="1076"/>
          <ac:spMkLst>
            <pc:docMk/>
            <pc:sldMk cId="342182937" sldId="263"/>
            <ac:spMk id="6" creationId="{C92C431A-70EE-03D5-396C-E8DDAB280584}"/>
          </ac:spMkLst>
        </pc:spChg>
        <pc:picChg chg="add mod">
          <ac:chgData name="Raymer, Michael L." userId="96c2fb1d-e79c-4ca3-9876-783e98fdd04a" providerId="ADAL" clId="{CA821117-E57D-41EF-B8E8-D956A9411EE5}" dt="2024-05-21T13:34:43.292" v="1815" actId="1037"/>
          <ac:picMkLst>
            <pc:docMk/>
            <pc:sldMk cId="342182937" sldId="263"/>
            <ac:picMk id="2050" creationId="{6B49007B-E888-71DE-C713-A85172CD3738}"/>
          </ac:picMkLst>
        </pc:picChg>
        <pc:cxnChg chg="add mod">
          <ac:chgData name="Raymer, Michael L." userId="96c2fb1d-e79c-4ca3-9876-783e98fdd04a" providerId="ADAL" clId="{CA821117-E57D-41EF-B8E8-D956A9411EE5}" dt="2024-05-21T13:36:01.057" v="1835" actId="14861"/>
          <ac:cxnSpMkLst>
            <pc:docMk/>
            <pc:sldMk cId="342182937" sldId="263"/>
            <ac:cxnSpMk id="7" creationId="{8AB14210-AED6-BFAE-945C-671F01A81D82}"/>
          </ac:cxnSpMkLst>
        </pc:cxnChg>
        <pc:cxnChg chg="add mod">
          <ac:chgData name="Raymer, Michael L." userId="96c2fb1d-e79c-4ca3-9876-783e98fdd04a" providerId="ADAL" clId="{CA821117-E57D-41EF-B8E8-D956A9411EE5}" dt="2024-05-21T13:36:01.057" v="1835" actId="14861"/>
          <ac:cxnSpMkLst>
            <pc:docMk/>
            <pc:sldMk cId="342182937" sldId="263"/>
            <ac:cxnSpMk id="9" creationId="{1C62DBF9-2E78-D313-7D01-1E2DCB4FE29D}"/>
          </ac:cxnSpMkLst>
        </pc:cxnChg>
        <pc:cxnChg chg="add mod">
          <ac:chgData name="Raymer, Michael L." userId="96c2fb1d-e79c-4ca3-9876-783e98fdd04a" providerId="ADAL" clId="{CA821117-E57D-41EF-B8E8-D956A9411EE5}" dt="2024-05-21T13:36:01.057" v="1835" actId="14861"/>
          <ac:cxnSpMkLst>
            <pc:docMk/>
            <pc:sldMk cId="342182937" sldId="263"/>
            <ac:cxnSpMk id="10" creationId="{7D47C44D-DBAB-EDB1-A16E-68E9A9FBFF56}"/>
          </ac:cxnSpMkLst>
        </pc:cxn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2660892836" sldId="263"/>
        </pc:sldMkLst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2478393151" sldId="264"/>
        </pc:sldMkLst>
      </pc:sldChg>
      <pc:sldChg chg="addSp delSp modSp new mod">
        <pc:chgData name="Raymer, Michael L." userId="96c2fb1d-e79c-4ca3-9876-783e98fdd04a" providerId="ADAL" clId="{CA821117-E57D-41EF-B8E8-D956A9411EE5}" dt="2024-05-21T13:54:29.503" v="2589" actId="1035"/>
        <pc:sldMkLst>
          <pc:docMk/>
          <pc:sldMk cId="3927829868" sldId="264"/>
        </pc:sldMkLst>
        <pc:spChg chg="mod">
          <ac:chgData name="Raymer, Michael L." userId="96c2fb1d-e79c-4ca3-9876-783e98fdd04a" providerId="ADAL" clId="{CA821117-E57D-41EF-B8E8-D956A9411EE5}" dt="2024-05-21T13:38:45.781" v="1850" actId="20577"/>
          <ac:spMkLst>
            <pc:docMk/>
            <pc:sldMk cId="3927829868" sldId="264"/>
            <ac:spMk id="2" creationId="{1F1098D4-8F4F-1FE0-0DF6-B92E4BE07840}"/>
          </ac:spMkLst>
        </pc:spChg>
        <pc:spChg chg="add mod">
          <ac:chgData name="Raymer, Michael L." userId="96c2fb1d-e79c-4ca3-9876-783e98fdd04a" providerId="ADAL" clId="{CA821117-E57D-41EF-B8E8-D956A9411EE5}" dt="2024-05-21T13:54:29.503" v="2589" actId="1035"/>
          <ac:spMkLst>
            <pc:docMk/>
            <pc:sldMk cId="3927829868" sldId="264"/>
            <ac:spMk id="11" creationId="{E3E63E23-ED3B-F847-A8F2-BCD0C646C670}"/>
          </ac:spMkLst>
        </pc:spChg>
        <pc:picChg chg="add del mod">
          <ac:chgData name="Raymer, Michael L." userId="96c2fb1d-e79c-4ca3-9876-783e98fdd04a" providerId="ADAL" clId="{CA821117-E57D-41EF-B8E8-D956A9411EE5}" dt="2024-05-21T13:46:55.718" v="2156" actId="22"/>
          <ac:picMkLst>
            <pc:docMk/>
            <pc:sldMk cId="3927829868" sldId="264"/>
            <ac:picMk id="6" creationId="{48928C8D-7D29-90C1-91CC-DBAB9ADAC4B5}"/>
          </ac:picMkLst>
        </pc:picChg>
        <pc:picChg chg="add mod">
          <ac:chgData name="Raymer, Michael L." userId="96c2fb1d-e79c-4ca3-9876-783e98fdd04a" providerId="ADAL" clId="{CA821117-E57D-41EF-B8E8-D956A9411EE5}" dt="2024-05-21T13:53:19.568" v="2573" actId="1076"/>
          <ac:picMkLst>
            <pc:docMk/>
            <pc:sldMk cId="3927829868" sldId="264"/>
            <ac:picMk id="8" creationId="{92804803-24F9-1700-730A-3A9CBE3B1B75}"/>
          </ac:picMkLst>
        </pc:picChg>
        <pc:picChg chg="add mod">
          <ac:chgData name="Raymer, Michael L." userId="96c2fb1d-e79c-4ca3-9876-783e98fdd04a" providerId="ADAL" clId="{CA821117-E57D-41EF-B8E8-D956A9411EE5}" dt="2024-05-21T13:47:41.724" v="2166" actId="1076"/>
          <ac:picMkLst>
            <pc:docMk/>
            <pc:sldMk cId="3927829868" sldId="264"/>
            <ac:picMk id="10" creationId="{9D98621B-8C3C-22D3-E86F-5BB978D90817}"/>
          </ac:picMkLst>
        </pc:picChg>
        <pc:picChg chg="add del mod">
          <ac:chgData name="Raymer, Michael L." userId="96c2fb1d-e79c-4ca3-9876-783e98fdd04a" providerId="ADAL" clId="{CA821117-E57D-41EF-B8E8-D956A9411EE5}" dt="2024-05-21T13:47:26.685" v="2162" actId="478"/>
          <ac:picMkLst>
            <pc:docMk/>
            <pc:sldMk cId="3927829868" sldId="264"/>
            <ac:picMk id="4098" creationId="{323F69E8-0C58-C8B1-866D-2A4D64F13BE9}"/>
          </ac:picMkLst>
        </pc:pic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816439641" sldId="265"/>
        </pc:sldMkLst>
      </pc:sldChg>
      <pc:sldChg chg="addSp delSp modSp new mod modClrScheme chgLayout">
        <pc:chgData name="Raymer, Michael L." userId="96c2fb1d-e79c-4ca3-9876-783e98fdd04a" providerId="ADAL" clId="{CA821117-E57D-41EF-B8E8-D956A9411EE5}" dt="2024-05-21T13:44:11.094" v="2146" actId="115"/>
        <pc:sldMkLst>
          <pc:docMk/>
          <pc:sldMk cId="2604019331" sldId="265"/>
        </pc:sldMkLst>
        <pc:spChg chg="mod ord">
          <ac:chgData name="Raymer, Michael L." userId="96c2fb1d-e79c-4ca3-9876-783e98fdd04a" providerId="ADAL" clId="{CA821117-E57D-41EF-B8E8-D956A9411EE5}" dt="2024-05-21T13:40:37.172" v="1867" actId="700"/>
          <ac:spMkLst>
            <pc:docMk/>
            <pc:sldMk cId="2604019331" sldId="265"/>
            <ac:spMk id="2" creationId="{D0214467-D3CC-49E1-AC4F-405F2F6C29E3}"/>
          </ac:spMkLst>
        </pc:spChg>
        <pc:spChg chg="mod ord">
          <ac:chgData name="Raymer, Michael L." userId="96c2fb1d-e79c-4ca3-9876-783e98fdd04a" providerId="ADAL" clId="{CA821117-E57D-41EF-B8E8-D956A9411EE5}" dt="2024-05-21T13:40:37.172" v="1867" actId="700"/>
          <ac:spMkLst>
            <pc:docMk/>
            <pc:sldMk cId="2604019331" sldId="265"/>
            <ac:spMk id="3" creationId="{4D67F067-0526-4C51-A7AE-C1A1B5161098}"/>
          </ac:spMkLst>
        </pc:spChg>
        <pc:spChg chg="mod ord">
          <ac:chgData name="Raymer, Michael L." userId="96c2fb1d-e79c-4ca3-9876-783e98fdd04a" providerId="ADAL" clId="{CA821117-E57D-41EF-B8E8-D956A9411EE5}" dt="2024-05-21T13:40:37.172" v="1867" actId="700"/>
          <ac:spMkLst>
            <pc:docMk/>
            <pc:sldMk cId="2604019331" sldId="265"/>
            <ac:spMk id="4" creationId="{0FB46064-5427-529E-06A2-98812C7CFD56}"/>
          </ac:spMkLst>
        </pc:spChg>
        <pc:spChg chg="add del mod ord">
          <ac:chgData name="Raymer, Michael L." userId="96c2fb1d-e79c-4ca3-9876-783e98fdd04a" providerId="ADAL" clId="{CA821117-E57D-41EF-B8E8-D956A9411EE5}" dt="2024-05-21T13:40:37.172" v="1867" actId="700"/>
          <ac:spMkLst>
            <pc:docMk/>
            <pc:sldMk cId="2604019331" sldId="265"/>
            <ac:spMk id="5" creationId="{0FC6E1C0-1DDF-6976-323C-B8D1537804CE}"/>
          </ac:spMkLst>
        </pc:spChg>
        <pc:spChg chg="add del mod ord">
          <ac:chgData name="Raymer, Michael L." userId="96c2fb1d-e79c-4ca3-9876-783e98fdd04a" providerId="ADAL" clId="{CA821117-E57D-41EF-B8E8-D956A9411EE5}" dt="2024-05-21T13:40:37.172" v="1867" actId="700"/>
          <ac:spMkLst>
            <pc:docMk/>
            <pc:sldMk cId="2604019331" sldId="265"/>
            <ac:spMk id="6" creationId="{39FF7547-CDFA-7F5D-BFD7-534738830D82}"/>
          </ac:spMkLst>
        </pc:spChg>
        <pc:spChg chg="add del mod ord">
          <ac:chgData name="Raymer, Michael L." userId="96c2fb1d-e79c-4ca3-9876-783e98fdd04a" providerId="ADAL" clId="{CA821117-E57D-41EF-B8E8-D956A9411EE5}" dt="2024-05-21T13:40:37.172" v="1867" actId="700"/>
          <ac:spMkLst>
            <pc:docMk/>
            <pc:sldMk cId="2604019331" sldId="265"/>
            <ac:spMk id="7" creationId="{2B9F9BA1-BFDB-8DB7-F26B-717EE6DDF9A0}"/>
          </ac:spMkLst>
        </pc:spChg>
        <pc:spChg chg="add del mod ord">
          <ac:chgData name="Raymer, Michael L." userId="96c2fb1d-e79c-4ca3-9876-783e98fdd04a" providerId="ADAL" clId="{CA821117-E57D-41EF-B8E8-D956A9411EE5}" dt="2024-05-21T13:40:37.172" v="1867" actId="700"/>
          <ac:spMkLst>
            <pc:docMk/>
            <pc:sldMk cId="2604019331" sldId="265"/>
            <ac:spMk id="8" creationId="{6D75FA8A-2D88-9347-5DDE-717C9A84DFB0}"/>
          </ac:spMkLst>
        </pc:spChg>
        <pc:spChg chg="add mod ord">
          <ac:chgData name="Raymer, Michael L." userId="96c2fb1d-e79c-4ca3-9876-783e98fdd04a" providerId="ADAL" clId="{CA821117-E57D-41EF-B8E8-D956A9411EE5}" dt="2024-05-21T13:44:11.094" v="2146" actId="115"/>
          <ac:spMkLst>
            <pc:docMk/>
            <pc:sldMk cId="2604019331" sldId="265"/>
            <ac:spMk id="9" creationId="{27F88350-F994-2404-3055-A1910B88C1DC}"/>
          </ac:spMkLst>
        </pc:spChg>
        <pc:picChg chg="add mod">
          <ac:chgData name="Raymer, Michael L." userId="96c2fb1d-e79c-4ca3-9876-783e98fdd04a" providerId="ADAL" clId="{CA821117-E57D-41EF-B8E8-D956A9411EE5}" dt="2024-05-21T13:40:04.066" v="1865" actId="1076"/>
          <ac:picMkLst>
            <pc:docMk/>
            <pc:sldMk cId="2604019331" sldId="265"/>
            <ac:picMk id="3074" creationId="{9EAE7F88-D983-EB16-93E7-E4FBE83EA031}"/>
          </ac:picMkLst>
        </pc:picChg>
        <pc:cxnChg chg="add mod">
          <ac:chgData name="Raymer, Michael L." userId="96c2fb1d-e79c-4ca3-9876-783e98fdd04a" providerId="ADAL" clId="{CA821117-E57D-41EF-B8E8-D956A9411EE5}" dt="2024-05-21T13:43:37.930" v="2143" actId="1037"/>
          <ac:cxnSpMkLst>
            <pc:docMk/>
            <pc:sldMk cId="2604019331" sldId="265"/>
            <ac:cxnSpMk id="10" creationId="{29834C7F-BF48-2CF3-3DE8-8764DF7ED5C3}"/>
          </ac:cxnSpMkLst>
        </pc:cxnChg>
        <pc:cxnChg chg="add mod">
          <ac:chgData name="Raymer, Michael L." userId="96c2fb1d-e79c-4ca3-9876-783e98fdd04a" providerId="ADAL" clId="{CA821117-E57D-41EF-B8E8-D956A9411EE5}" dt="2024-05-21T13:43:50.460" v="2145" actId="14100"/>
          <ac:cxnSpMkLst>
            <pc:docMk/>
            <pc:sldMk cId="2604019331" sldId="265"/>
            <ac:cxnSpMk id="12" creationId="{318C391B-6C09-ECE5-7FC5-0EBE4E151BBB}"/>
          </ac:cxnSpMkLst>
        </pc:cxnChg>
      </pc:sldChg>
      <pc:sldChg chg="addSp modSp new mod modClrScheme chgLayout">
        <pc:chgData name="Raymer, Michael L." userId="96c2fb1d-e79c-4ca3-9876-783e98fdd04a" providerId="ADAL" clId="{CA821117-E57D-41EF-B8E8-D956A9411EE5}" dt="2024-05-21T15:14:38.529" v="3393"/>
        <pc:sldMkLst>
          <pc:docMk/>
          <pc:sldMk cId="2637862126" sldId="266"/>
        </pc:sldMkLst>
        <pc:spChg chg="mod ord">
          <ac:chgData name="Raymer, Michael L." userId="96c2fb1d-e79c-4ca3-9876-783e98fdd04a" providerId="ADAL" clId="{CA821117-E57D-41EF-B8E8-D956A9411EE5}" dt="2024-05-21T15:13:20.474" v="3125" actId="700"/>
          <ac:spMkLst>
            <pc:docMk/>
            <pc:sldMk cId="2637862126" sldId="266"/>
            <ac:spMk id="2" creationId="{C33AD75C-03EC-DF05-5150-D38C9624B32F}"/>
          </ac:spMkLst>
        </pc:spChg>
        <pc:spChg chg="mod ord">
          <ac:chgData name="Raymer, Michael L." userId="96c2fb1d-e79c-4ca3-9876-783e98fdd04a" providerId="ADAL" clId="{CA821117-E57D-41EF-B8E8-D956A9411EE5}" dt="2024-05-21T15:13:20.474" v="3125" actId="700"/>
          <ac:spMkLst>
            <pc:docMk/>
            <pc:sldMk cId="2637862126" sldId="266"/>
            <ac:spMk id="3" creationId="{25BC9E5B-462B-0856-2C18-2CC7344A406D}"/>
          </ac:spMkLst>
        </pc:spChg>
        <pc:spChg chg="mod ord">
          <ac:chgData name="Raymer, Michael L." userId="96c2fb1d-e79c-4ca3-9876-783e98fdd04a" providerId="ADAL" clId="{CA821117-E57D-41EF-B8E8-D956A9411EE5}" dt="2024-05-21T15:13:20.474" v="3125" actId="700"/>
          <ac:spMkLst>
            <pc:docMk/>
            <pc:sldMk cId="2637862126" sldId="266"/>
            <ac:spMk id="4" creationId="{81490261-0CB7-8A21-C175-E5CAC269BBF1}"/>
          </ac:spMkLst>
        </pc:spChg>
        <pc:spChg chg="add mod ord">
          <ac:chgData name="Raymer, Michael L." userId="96c2fb1d-e79c-4ca3-9876-783e98fdd04a" providerId="ADAL" clId="{CA821117-E57D-41EF-B8E8-D956A9411EE5}" dt="2024-05-21T15:14:38.529" v="3393"/>
          <ac:spMkLst>
            <pc:docMk/>
            <pc:sldMk cId="2637862126" sldId="266"/>
            <ac:spMk id="5" creationId="{0BB2E2B1-FF13-1E9C-1C50-147C871D4132}"/>
          </ac:spMkLst>
        </pc:sp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2701068750" sldId="266"/>
        </pc:sldMkLst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1741871413" sldId="267"/>
        </pc:sldMkLst>
      </pc:sldChg>
      <pc:sldChg chg="addSp delSp modSp add mod addAnim delAnim modAnim">
        <pc:chgData name="Raymer, Michael L." userId="96c2fb1d-e79c-4ca3-9876-783e98fdd04a" providerId="ADAL" clId="{CA821117-E57D-41EF-B8E8-D956A9411EE5}" dt="2024-05-21T14:57:42.669" v="2945"/>
        <pc:sldMkLst>
          <pc:docMk/>
          <pc:sldMk cId="2000837750" sldId="267"/>
        </pc:sldMkLst>
        <pc:spChg chg="add mod">
          <ac:chgData name="Raymer, Michael L." userId="96c2fb1d-e79c-4ca3-9876-783e98fdd04a" providerId="ADAL" clId="{CA821117-E57D-41EF-B8E8-D956A9411EE5}" dt="2024-05-21T13:58:23.460" v="2638" actId="21"/>
          <ac:spMkLst>
            <pc:docMk/>
            <pc:sldMk cId="2000837750" sldId="267"/>
            <ac:spMk id="6" creationId="{9BCE2FEC-D08D-5EB2-31FB-E8752D14D97B}"/>
          </ac:spMkLst>
        </pc:spChg>
        <pc:spChg chg="del">
          <ac:chgData name="Raymer, Michael L." userId="96c2fb1d-e79c-4ca3-9876-783e98fdd04a" providerId="ADAL" clId="{CA821117-E57D-41EF-B8E8-D956A9411EE5}" dt="2024-05-21T13:56:05.411" v="2592" actId="478"/>
          <ac:spMkLst>
            <pc:docMk/>
            <pc:sldMk cId="2000837750" sldId="267"/>
            <ac:spMk id="11" creationId="{E3E63E23-ED3B-F847-A8F2-BCD0C646C670}"/>
          </ac:spMkLst>
        </pc:spChg>
        <pc:spChg chg="add del mod">
          <ac:chgData name="Raymer, Michael L." userId="96c2fb1d-e79c-4ca3-9876-783e98fdd04a" providerId="ADAL" clId="{CA821117-E57D-41EF-B8E8-D956A9411EE5}" dt="2024-05-21T13:57:51.525" v="2615" actId="478"/>
          <ac:spMkLst>
            <pc:docMk/>
            <pc:sldMk cId="2000837750" sldId="267"/>
            <ac:spMk id="12" creationId="{E22717CC-F8DF-DCAC-D154-E20650EF36A5}"/>
          </ac:spMkLst>
        </pc:spChg>
        <pc:spChg chg="add mod">
          <ac:chgData name="Raymer, Michael L." userId="96c2fb1d-e79c-4ca3-9876-783e98fdd04a" providerId="ADAL" clId="{CA821117-E57D-41EF-B8E8-D956A9411EE5}" dt="2024-05-21T14:16:34.239" v="2884" actId="554"/>
          <ac:spMkLst>
            <pc:docMk/>
            <pc:sldMk cId="2000837750" sldId="267"/>
            <ac:spMk id="14" creationId="{A169C439-90C9-8D07-1966-5F1C6B776B52}"/>
          </ac:spMkLst>
        </pc:spChg>
        <pc:spChg chg="add mod">
          <ac:chgData name="Raymer, Michael L." userId="96c2fb1d-e79c-4ca3-9876-783e98fdd04a" providerId="ADAL" clId="{CA821117-E57D-41EF-B8E8-D956A9411EE5}" dt="2024-05-21T14:02:22.480" v="2732" actId="20577"/>
          <ac:spMkLst>
            <pc:docMk/>
            <pc:sldMk cId="2000837750" sldId="267"/>
            <ac:spMk id="15" creationId="{A200055B-1A4E-55CE-2EFC-8E85CECEF678}"/>
          </ac:spMkLst>
        </pc:spChg>
        <pc:spChg chg="add mod">
          <ac:chgData name="Raymer, Michael L." userId="96c2fb1d-e79c-4ca3-9876-783e98fdd04a" providerId="ADAL" clId="{CA821117-E57D-41EF-B8E8-D956A9411EE5}" dt="2024-05-21T14:01:51.836" v="2709" actId="1037"/>
          <ac:spMkLst>
            <pc:docMk/>
            <pc:sldMk cId="2000837750" sldId="267"/>
            <ac:spMk id="16" creationId="{607B11B2-A22C-4894-14DC-D83154B4701B}"/>
          </ac:spMkLst>
        </pc:spChg>
        <pc:spChg chg="add mod">
          <ac:chgData name="Raymer, Michael L." userId="96c2fb1d-e79c-4ca3-9876-783e98fdd04a" providerId="ADAL" clId="{CA821117-E57D-41EF-B8E8-D956A9411EE5}" dt="2024-05-21T14:12:16.853" v="2847" actId="14100"/>
          <ac:spMkLst>
            <pc:docMk/>
            <pc:sldMk cId="2000837750" sldId="267"/>
            <ac:spMk id="17" creationId="{E1BD5C5F-A414-236A-D6A8-CEF532403E2D}"/>
          </ac:spMkLst>
        </pc:spChg>
        <pc:spChg chg="add mod">
          <ac:chgData name="Raymer, Michael L." userId="96c2fb1d-e79c-4ca3-9876-783e98fdd04a" providerId="ADAL" clId="{CA821117-E57D-41EF-B8E8-D956A9411EE5}" dt="2024-05-21T14:02:40.181" v="2757" actId="1035"/>
          <ac:spMkLst>
            <pc:docMk/>
            <pc:sldMk cId="2000837750" sldId="267"/>
            <ac:spMk id="18" creationId="{1EDF3DA9-3E15-B9EE-677E-9FFB6F8AD3B4}"/>
          </ac:spMkLst>
        </pc:spChg>
        <pc:spChg chg="add mod">
          <ac:chgData name="Raymer, Michael L." userId="96c2fb1d-e79c-4ca3-9876-783e98fdd04a" providerId="ADAL" clId="{CA821117-E57D-41EF-B8E8-D956A9411EE5}" dt="2024-05-21T14:17:46.552" v="2905" actId="1076"/>
          <ac:spMkLst>
            <pc:docMk/>
            <pc:sldMk cId="2000837750" sldId="267"/>
            <ac:spMk id="20" creationId="{49439EC6-7915-C553-6567-1540A12A80FC}"/>
          </ac:spMkLst>
        </pc:spChg>
        <pc:spChg chg="add mod">
          <ac:chgData name="Raymer, Michael L." userId="96c2fb1d-e79c-4ca3-9876-783e98fdd04a" providerId="ADAL" clId="{CA821117-E57D-41EF-B8E8-D956A9411EE5}" dt="2024-05-21T14:16:34.239" v="2884" actId="554"/>
          <ac:spMkLst>
            <pc:docMk/>
            <pc:sldMk cId="2000837750" sldId="267"/>
            <ac:spMk id="33" creationId="{58B47B00-90AA-847F-2EF8-B07613BEE56A}"/>
          </ac:spMkLst>
        </pc:spChg>
        <pc:spChg chg="add mod">
          <ac:chgData name="Raymer, Michael L." userId="96c2fb1d-e79c-4ca3-9876-783e98fdd04a" providerId="ADAL" clId="{CA821117-E57D-41EF-B8E8-D956A9411EE5}" dt="2024-05-21T14:16:53.096" v="2896" actId="14100"/>
          <ac:spMkLst>
            <pc:docMk/>
            <pc:sldMk cId="2000837750" sldId="267"/>
            <ac:spMk id="34" creationId="{6D8EE5AD-A0D7-15F5-6D77-533A119576D0}"/>
          </ac:spMkLst>
        </pc:spChg>
        <pc:spChg chg="add mod">
          <ac:chgData name="Raymer, Michael L." userId="96c2fb1d-e79c-4ca3-9876-783e98fdd04a" providerId="ADAL" clId="{CA821117-E57D-41EF-B8E8-D956A9411EE5}" dt="2024-05-21T14:17:32.686" v="2902" actId="14100"/>
          <ac:spMkLst>
            <pc:docMk/>
            <pc:sldMk cId="2000837750" sldId="267"/>
            <ac:spMk id="35" creationId="{6F8C7CE5-68EB-70EF-AEA9-EEEC960EC54F}"/>
          </ac:spMkLst>
        </pc:spChg>
        <pc:spChg chg="add mod">
          <ac:chgData name="Raymer, Michael L." userId="96c2fb1d-e79c-4ca3-9876-783e98fdd04a" providerId="ADAL" clId="{CA821117-E57D-41EF-B8E8-D956A9411EE5}" dt="2024-05-21T14:18:09.199" v="2938" actId="1076"/>
          <ac:spMkLst>
            <pc:docMk/>
            <pc:sldMk cId="2000837750" sldId="267"/>
            <ac:spMk id="37" creationId="{988C0545-163C-3EDD-6783-41536164C208}"/>
          </ac:spMkLst>
        </pc:spChg>
        <pc:grpChg chg="add mod">
          <ac:chgData name="Raymer, Michael L." userId="96c2fb1d-e79c-4ca3-9876-783e98fdd04a" providerId="ADAL" clId="{CA821117-E57D-41EF-B8E8-D956A9411EE5}" dt="2024-05-21T14:11:57.777" v="2844" actId="14100"/>
          <ac:grpSpMkLst>
            <pc:docMk/>
            <pc:sldMk cId="2000837750" sldId="267"/>
            <ac:grpSpMk id="7" creationId="{01A63470-D96D-EB56-3B0B-B5F5AF646E79}"/>
          </ac:grpSpMkLst>
        </pc:grpChg>
        <pc:grpChg chg="add del mod">
          <ac:chgData name="Raymer, Michael L." userId="96c2fb1d-e79c-4ca3-9876-783e98fdd04a" providerId="ADAL" clId="{CA821117-E57D-41EF-B8E8-D956A9411EE5}" dt="2024-05-21T14:09:19.818" v="2804" actId="165"/>
          <ac:grpSpMkLst>
            <pc:docMk/>
            <pc:sldMk cId="2000837750" sldId="267"/>
            <ac:grpSpMk id="21" creationId="{BC2B595F-227E-A784-6C77-C65BEAE2AC09}"/>
          </ac:grpSpMkLst>
        </pc:grpChg>
        <pc:grpChg chg="add mod">
          <ac:chgData name="Raymer, Michael L." userId="96c2fb1d-e79c-4ca3-9876-783e98fdd04a" providerId="ADAL" clId="{CA821117-E57D-41EF-B8E8-D956A9411EE5}" dt="2024-05-21T14:11:04.001" v="2817"/>
          <ac:grpSpMkLst>
            <pc:docMk/>
            <pc:sldMk cId="2000837750" sldId="267"/>
            <ac:grpSpMk id="28" creationId="{FEB9C0E5-6732-61E3-99BE-E155395D9A9F}"/>
          </ac:grpSpMkLst>
        </pc:grpChg>
        <pc:picChg chg="add del mod topLvl">
          <ac:chgData name="Raymer, Michael L." userId="96c2fb1d-e79c-4ca3-9876-783e98fdd04a" providerId="ADAL" clId="{CA821117-E57D-41EF-B8E8-D956A9411EE5}" dt="2024-05-21T14:14:14.458" v="2854" actId="478"/>
          <ac:picMkLst>
            <pc:docMk/>
            <pc:sldMk cId="2000837750" sldId="267"/>
            <ac:picMk id="22" creationId="{6C0CF957-C72B-77CF-3580-64880BC8BA93}"/>
          </ac:picMkLst>
        </pc:picChg>
        <pc:picChg chg="del mod topLvl">
          <ac:chgData name="Raymer, Michael L." userId="96c2fb1d-e79c-4ca3-9876-783e98fdd04a" providerId="ADAL" clId="{CA821117-E57D-41EF-B8E8-D956A9411EE5}" dt="2024-05-21T14:09:26.540" v="2806" actId="478"/>
          <ac:picMkLst>
            <pc:docMk/>
            <pc:sldMk cId="2000837750" sldId="267"/>
            <ac:picMk id="23" creationId="{90628A69-B742-86B3-4925-72E10E9A2BA8}"/>
          </ac:picMkLst>
        </pc:picChg>
        <pc:picChg chg="del mod topLvl">
          <ac:chgData name="Raymer, Michael L." userId="96c2fb1d-e79c-4ca3-9876-783e98fdd04a" providerId="ADAL" clId="{CA821117-E57D-41EF-B8E8-D956A9411EE5}" dt="2024-05-21T14:09:22.276" v="2805" actId="478"/>
          <ac:picMkLst>
            <pc:docMk/>
            <pc:sldMk cId="2000837750" sldId="267"/>
            <ac:picMk id="24" creationId="{4D4887AC-B55E-25A9-F0FD-0F57E1399EB5}"/>
          </ac:picMkLst>
        </pc:picChg>
        <pc:picChg chg="del mod topLvl">
          <ac:chgData name="Raymer, Michael L." userId="96c2fb1d-e79c-4ca3-9876-783e98fdd04a" providerId="ADAL" clId="{CA821117-E57D-41EF-B8E8-D956A9411EE5}" dt="2024-05-21T14:09:22.276" v="2805" actId="478"/>
          <ac:picMkLst>
            <pc:docMk/>
            <pc:sldMk cId="2000837750" sldId="267"/>
            <ac:picMk id="25" creationId="{ABAB7034-3351-05A8-3FA8-4D3A051610FE}"/>
          </ac:picMkLst>
        </pc:picChg>
        <pc:picChg chg="mod">
          <ac:chgData name="Raymer, Michael L." userId="96c2fb1d-e79c-4ca3-9876-783e98fdd04a" providerId="ADAL" clId="{CA821117-E57D-41EF-B8E8-D956A9411EE5}" dt="2024-05-21T14:11:04.001" v="2817"/>
          <ac:picMkLst>
            <pc:docMk/>
            <pc:sldMk cId="2000837750" sldId="267"/>
            <ac:picMk id="29" creationId="{8A0BDF35-2300-0BEE-C173-FD8F81775655}"/>
          </ac:picMkLst>
        </pc:picChg>
        <pc:picChg chg="mod">
          <ac:chgData name="Raymer, Michael L." userId="96c2fb1d-e79c-4ca3-9876-783e98fdd04a" providerId="ADAL" clId="{CA821117-E57D-41EF-B8E8-D956A9411EE5}" dt="2024-05-21T14:11:04.001" v="2817"/>
          <ac:picMkLst>
            <pc:docMk/>
            <pc:sldMk cId="2000837750" sldId="267"/>
            <ac:picMk id="30" creationId="{FAA6273E-0199-5C12-8FA6-8406AB5F0741}"/>
          </ac:picMkLst>
        </pc:picChg>
        <pc:picChg chg="mod">
          <ac:chgData name="Raymer, Michael L." userId="96c2fb1d-e79c-4ca3-9876-783e98fdd04a" providerId="ADAL" clId="{CA821117-E57D-41EF-B8E8-D956A9411EE5}" dt="2024-05-21T14:11:04.001" v="2817"/>
          <ac:picMkLst>
            <pc:docMk/>
            <pc:sldMk cId="2000837750" sldId="267"/>
            <ac:picMk id="31" creationId="{32B6735A-098C-32AC-4A88-54D7D27C5ACE}"/>
          </ac:picMkLst>
        </pc:picChg>
        <pc:picChg chg="mod">
          <ac:chgData name="Raymer, Michael L." userId="96c2fb1d-e79c-4ca3-9876-783e98fdd04a" providerId="ADAL" clId="{CA821117-E57D-41EF-B8E8-D956A9411EE5}" dt="2024-05-21T14:11:04.001" v="2817"/>
          <ac:picMkLst>
            <pc:docMk/>
            <pc:sldMk cId="2000837750" sldId="267"/>
            <ac:picMk id="32" creationId="{98E015E7-F971-5647-A454-10D1F5092BA9}"/>
          </ac:picMkLst>
        </pc:picChg>
        <pc:inkChg chg="add mod">
          <ac:chgData name="Raymer, Michael L." userId="96c2fb1d-e79c-4ca3-9876-783e98fdd04a" providerId="ADAL" clId="{CA821117-E57D-41EF-B8E8-D956A9411EE5}" dt="2024-05-21T13:56:39.078" v="2595" actId="164"/>
          <ac:inkMkLst>
            <pc:docMk/>
            <pc:sldMk cId="2000837750" sldId="267"/>
            <ac:inkMk id="5" creationId="{CD8F10CE-DA81-928F-2649-F541969C8767}"/>
          </ac:inkMkLst>
        </pc:inkChg>
        <pc:cxnChg chg="add del mod">
          <ac:chgData name="Raymer, Michael L." userId="96c2fb1d-e79c-4ca3-9876-783e98fdd04a" providerId="ADAL" clId="{CA821117-E57D-41EF-B8E8-D956A9411EE5}" dt="2024-05-21T14:14:13.906" v="2853" actId="478"/>
          <ac:cxnSpMkLst>
            <pc:docMk/>
            <pc:sldMk cId="2000837750" sldId="267"/>
            <ac:cxnSpMk id="27" creationId="{5C23901B-CED8-9D37-27B4-7C974D1ED9A9}"/>
          </ac:cxnSpMkLst>
        </pc:cxnChg>
      </pc:sldChg>
      <pc:sldChg chg="addSp delSp modSp new mod modAnim">
        <pc:chgData name="Raymer, Michael L." userId="96c2fb1d-e79c-4ca3-9876-783e98fdd04a" providerId="ADAL" clId="{CA821117-E57D-41EF-B8E8-D956A9411EE5}" dt="2024-05-21T15:36:55.018" v="3836"/>
        <pc:sldMkLst>
          <pc:docMk/>
          <pc:sldMk cId="455451560" sldId="268"/>
        </pc:sldMkLst>
        <pc:spChg chg="mod">
          <ac:chgData name="Raymer, Michael L." userId="96c2fb1d-e79c-4ca3-9876-783e98fdd04a" providerId="ADAL" clId="{CA821117-E57D-41EF-B8E8-D956A9411EE5}" dt="2024-05-21T14:04:31.646" v="2770" actId="20577"/>
          <ac:spMkLst>
            <pc:docMk/>
            <pc:sldMk cId="455451560" sldId="268"/>
            <ac:spMk id="2" creationId="{CA8CE00C-C574-8782-84E0-85DC2D6020F9}"/>
          </ac:spMkLst>
        </pc:spChg>
        <pc:spChg chg="del">
          <ac:chgData name="Raymer, Michael L." userId="96c2fb1d-e79c-4ca3-9876-783e98fdd04a" providerId="ADAL" clId="{CA821117-E57D-41EF-B8E8-D956A9411EE5}" dt="2024-05-21T15:02:02.897" v="2946" actId="478"/>
          <ac:spMkLst>
            <pc:docMk/>
            <pc:sldMk cId="455451560" sldId="268"/>
            <ac:spMk id="3" creationId="{2B45A768-B7B2-3F09-A0A4-CAEBFE5B0536}"/>
          </ac:spMkLst>
        </pc:spChg>
        <pc:spChg chg="add del mod">
          <ac:chgData name="Raymer, Michael L." userId="96c2fb1d-e79c-4ca3-9876-783e98fdd04a" providerId="ADAL" clId="{CA821117-E57D-41EF-B8E8-D956A9411EE5}" dt="2024-05-21T15:03:43.291" v="2972" actId="478"/>
          <ac:spMkLst>
            <pc:docMk/>
            <pc:sldMk cId="455451560" sldId="268"/>
            <ac:spMk id="7" creationId="{237DBE7A-9D37-6ED9-29CD-0C5D918070AF}"/>
          </ac:spMkLst>
        </pc:spChg>
        <pc:spChg chg="add mod">
          <ac:chgData name="Raymer, Michael L." userId="96c2fb1d-e79c-4ca3-9876-783e98fdd04a" providerId="ADAL" clId="{CA821117-E57D-41EF-B8E8-D956A9411EE5}" dt="2024-05-21T15:05:40.165" v="2991" actId="1076"/>
          <ac:spMkLst>
            <pc:docMk/>
            <pc:sldMk cId="455451560" sldId="268"/>
            <ac:spMk id="9" creationId="{A73653C3-4D06-76A0-B96A-6BCA25B37751}"/>
          </ac:spMkLst>
        </pc:spChg>
        <pc:spChg chg="add mod">
          <ac:chgData name="Raymer, Michael L." userId="96c2fb1d-e79c-4ca3-9876-783e98fdd04a" providerId="ADAL" clId="{CA821117-E57D-41EF-B8E8-D956A9411EE5}" dt="2024-05-21T15:06:45.534" v="3024" actId="20577"/>
          <ac:spMkLst>
            <pc:docMk/>
            <pc:sldMk cId="455451560" sldId="268"/>
            <ac:spMk id="11" creationId="{17B89083-14B8-F0D5-12A3-57B305EAFEC6}"/>
          </ac:spMkLst>
        </pc:spChg>
        <pc:spChg chg="add mod">
          <ac:chgData name="Raymer, Michael L." userId="96c2fb1d-e79c-4ca3-9876-783e98fdd04a" providerId="ADAL" clId="{CA821117-E57D-41EF-B8E8-D956A9411EE5}" dt="2024-05-21T15:05:40.165" v="2991" actId="1076"/>
          <ac:spMkLst>
            <pc:docMk/>
            <pc:sldMk cId="455451560" sldId="268"/>
            <ac:spMk id="13" creationId="{E1065437-2734-9F4F-4624-F42E8422CB34}"/>
          </ac:spMkLst>
        </pc:spChg>
        <pc:spChg chg="add mod">
          <ac:chgData name="Raymer, Michael L." userId="96c2fb1d-e79c-4ca3-9876-783e98fdd04a" providerId="ADAL" clId="{CA821117-E57D-41EF-B8E8-D956A9411EE5}" dt="2024-05-21T15:06:31.809" v="3018" actId="1076"/>
          <ac:spMkLst>
            <pc:docMk/>
            <pc:sldMk cId="455451560" sldId="268"/>
            <ac:spMk id="14" creationId="{B20A0C44-6477-AEE6-7AB4-4798F2FC5446}"/>
          </ac:spMkLst>
        </pc:spChg>
        <pc:spChg chg="add mod">
          <ac:chgData name="Raymer, Michael L." userId="96c2fb1d-e79c-4ca3-9876-783e98fdd04a" providerId="ADAL" clId="{CA821117-E57D-41EF-B8E8-D956A9411EE5}" dt="2024-05-21T15:08:33.878" v="3063" actId="1036"/>
          <ac:spMkLst>
            <pc:docMk/>
            <pc:sldMk cId="455451560" sldId="268"/>
            <ac:spMk id="20" creationId="{E7E06FCC-F367-215C-688A-A648587ED3A9}"/>
          </ac:spMkLst>
        </pc:spChg>
        <pc:picChg chg="add mod">
          <ac:chgData name="Raymer, Michael L." userId="96c2fb1d-e79c-4ca3-9876-783e98fdd04a" providerId="ADAL" clId="{CA821117-E57D-41EF-B8E8-D956A9411EE5}" dt="2024-05-21T15:36:37.750" v="3833" actId="1076"/>
          <ac:picMkLst>
            <pc:docMk/>
            <pc:sldMk cId="455451560" sldId="268"/>
            <ac:picMk id="22" creationId="{DFF004E5-3B14-DFDC-0D16-C63B2182D8F1}"/>
          </ac:picMkLst>
        </pc:picChg>
        <pc:cxnChg chg="add mod">
          <ac:chgData name="Raymer, Michael L." userId="96c2fb1d-e79c-4ca3-9876-783e98fdd04a" providerId="ADAL" clId="{CA821117-E57D-41EF-B8E8-D956A9411EE5}" dt="2024-05-21T15:07:49.616" v="3037" actId="552"/>
          <ac:cxnSpMkLst>
            <pc:docMk/>
            <pc:sldMk cId="455451560" sldId="268"/>
            <ac:cxnSpMk id="15" creationId="{11D16FE8-E41F-5613-30CD-914D3DD5F4FA}"/>
          </ac:cxnSpMkLst>
        </pc:cxnChg>
        <pc:cxnChg chg="add mod">
          <ac:chgData name="Raymer, Michael L." userId="96c2fb1d-e79c-4ca3-9876-783e98fdd04a" providerId="ADAL" clId="{CA821117-E57D-41EF-B8E8-D956A9411EE5}" dt="2024-05-21T15:07:49.616" v="3037" actId="552"/>
          <ac:cxnSpMkLst>
            <pc:docMk/>
            <pc:sldMk cId="455451560" sldId="268"/>
            <ac:cxnSpMk id="18" creationId="{7DE316C7-8BF6-96FC-8B24-14C2A7CCCEC4}"/>
          </ac:cxnSpMkLst>
        </pc:cxn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2583177216" sldId="268"/>
        </pc:sldMkLst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1912102880" sldId="269"/>
        </pc:sldMkLst>
      </pc:sldChg>
      <pc:sldChg chg="addSp delSp modSp new mod">
        <pc:chgData name="Raymer, Michael L." userId="96c2fb1d-e79c-4ca3-9876-783e98fdd04a" providerId="ADAL" clId="{CA821117-E57D-41EF-B8E8-D956A9411EE5}" dt="2024-05-21T15:30:22.519" v="3755" actId="20577"/>
        <pc:sldMkLst>
          <pc:docMk/>
          <pc:sldMk cId="3277619270" sldId="269"/>
        </pc:sldMkLst>
        <pc:spChg chg="mod">
          <ac:chgData name="Raymer, Michael L." userId="96c2fb1d-e79c-4ca3-9876-783e98fdd04a" providerId="ADAL" clId="{CA821117-E57D-41EF-B8E8-D956A9411EE5}" dt="2024-05-21T15:15:13.934" v="3486" actId="20577"/>
          <ac:spMkLst>
            <pc:docMk/>
            <pc:sldMk cId="3277619270" sldId="269"/>
            <ac:spMk id="2" creationId="{9BAA688B-6943-2FD0-5D72-E5C01731FEEF}"/>
          </ac:spMkLst>
        </pc:spChg>
        <pc:spChg chg="del">
          <ac:chgData name="Raymer, Michael L." userId="96c2fb1d-e79c-4ca3-9876-783e98fdd04a" providerId="ADAL" clId="{CA821117-E57D-41EF-B8E8-D956A9411EE5}" dt="2024-05-21T15:19:21.765" v="3599" actId="478"/>
          <ac:spMkLst>
            <pc:docMk/>
            <pc:sldMk cId="3277619270" sldId="269"/>
            <ac:spMk id="3" creationId="{A2C410E8-939B-C2FF-30D2-6CB19A3F1FE6}"/>
          </ac:spMkLst>
        </pc:spChg>
        <pc:spChg chg="add mod">
          <ac:chgData name="Raymer, Michael L." userId="96c2fb1d-e79c-4ca3-9876-783e98fdd04a" providerId="ADAL" clId="{CA821117-E57D-41EF-B8E8-D956A9411EE5}" dt="2024-05-21T15:22:14.286" v="3643" actId="1076"/>
          <ac:spMkLst>
            <pc:docMk/>
            <pc:sldMk cId="3277619270" sldId="269"/>
            <ac:spMk id="8" creationId="{72895D29-47C8-8309-4538-1BF1A6B5144B}"/>
          </ac:spMkLst>
        </pc:spChg>
        <pc:spChg chg="add mod">
          <ac:chgData name="Raymer, Michael L." userId="96c2fb1d-e79c-4ca3-9876-783e98fdd04a" providerId="ADAL" clId="{CA821117-E57D-41EF-B8E8-D956A9411EE5}" dt="2024-05-21T15:26:09.746" v="3667" actId="208"/>
          <ac:spMkLst>
            <pc:docMk/>
            <pc:sldMk cId="3277619270" sldId="269"/>
            <ac:spMk id="10" creationId="{54A56716-D8F4-4665-FC71-1E9A0E8DFA76}"/>
          </ac:spMkLst>
        </pc:spChg>
        <pc:spChg chg="mod">
          <ac:chgData name="Raymer, Michael L." userId="96c2fb1d-e79c-4ca3-9876-783e98fdd04a" providerId="ADAL" clId="{CA821117-E57D-41EF-B8E8-D956A9411EE5}" dt="2024-05-21T15:28:21.364" v="3723" actId="404"/>
          <ac:spMkLst>
            <pc:docMk/>
            <pc:sldMk cId="3277619270" sldId="269"/>
            <ac:spMk id="13" creationId="{18D5C67F-4F0F-52D0-D019-D34787BB4DCC}"/>
          </ac:spMkLst>
        </pc:spChg>
        <pc:spChg chg="add mod">
          <ac:chgData name="Raymer, Michael L." userId="96c2fb1d-e79c-4ca3-9876-783e98fdd04a" providerId="ADAL" clId="{CA821117-E57D-41EF-B8E8-D956A9411EE5}" dt="2024-05-21T15:27:00.733" v="3689" actId="571"/>
          <ac:spMkLst>
            <pc:docMk/>
            <pc:sldMk cId="3277619270" sldId="269"/>
            <ac:spMk id="14" creationId="{DD00333E-AF7F-7537-615D-2905BE479964}"/>
          </ac:spMkLst>
        </pc:spChg>
        <pc:spChg chg="add mod">
          <ac:chgData name="Raymer, Michael L." userId="96c2fb1d-e79c-4ca3-9876-783e98fdd04a" providerId="ADAL" clId="{CA821117-E57D-41EF-B8E8-D956A9411EE5}" dt="2024-05-21T15:27:04.461" v="3690" actId="571"/>
          <ac:spMkLst>
            <pc:docMk/>
            <pc:sldMk cId="3277619270" sldId="269"/>
            <ac:spMk id="15" creationId="{952C9003-609D-187A-556B-B03A73C3E2AB}"/>
          </ac:spMkLst>
        </pc:spChg>
        <pc:spChg chg="add mod">
          <ac:chgData name="Raymer, Michael L." userId="96c2fb1d-e79c-4ca3-9876-783e98fdd04a" providerId="ADAL" clId="{CA821117-E57D-41EF-B8E8-D956A9411EE5}" dt="2024-05-21T15:27:08.166" v="3691" actId="571"/>
          <ac:spMkLst>
            <pc:docMk/>
            <pc:sldMk cId="3277619270" sldId="269"/>
            <ac:spMk id="16" creationId="{2E51B83B-308E-A0E1-BA63-955E84B3DF60}"/>
          </ac:spMkLst>
        </pc:spChg>
        <pc:spChg chg="add mod">
          <ac:chgData name="Raymer, Michael L." userId="96c2fb1d-e79c-4ca3-9876-783e98fdd04a" providerId="ADAL" clId="{CA821117-E57D-41EF-B8E8-D956A9411EE5}" dt="2024-05-21T15:27:14.445" v="3692" actId="571"/>
          <ac:spMkLst>
            <pc:docMk/>
            <pc:sldMk cId="3277619270" sldId="269"/>
            <ac:spMk id="17" creationId="{D1E1E6C7-C52D-21A6-6ED2-7041310B033B}"/>
          </ac:spMkLst>
        </pc:spChg>
        <pc:spChg chg="mod">
          <ac:chgData name="Raymer, Michael L." userId="96c2fb1d-e79c-4ca3-9876-783e98fdd04a" providerId="ADAL" clId="{CA821117-E57D-41EF-B8E8-D956A9411EE5}" dt="2024-05-21T15:30:12.624" v="3749" actId="20577"/>
          <ac:spMkLst>
            <pc:docMk/>
            <pc:sldMk cId="3277619270" sldId="269"/>
            <ac:spMk id="20" creationId="{1DAA23E8-62FD-D998-056B-AFCFD4C83643}"/>
          </ac:spMkLst>
        </pc:spChg>
        <pc:spChg chg="mod">
          <ac:chgData name="Raymer, Michael L." userId="96c2fb1d-e79c-4ca3-9876-783e98fdd04a" providerId="ADAL" clId="{CA821117-E57D-41EF-B8E8-D956A9411EE5}" dt="2024-05-21T15:30:16.502" v="3751" actId="20577"/>
          <ac:spMkLst>
            <pc:docMk/>
            <pc:sldMk cId="3277619270" sldId="269"/>
            <ac:spMk id="23" creationId="{A51D34E6-0E2A-0CE0-9758-A55154747F4C}"/>
          </ac:spMkLst>
        </pc:spChg>
        <pc:spChg chg="mod">
          <ac:chgData name="Raymer, Michael L." userId="96c2fb1d-e79c-4ca3-9876-783e98fdd04a" providerId="ADAL" clId="{CA821117-E57D-41EF-B8E8-D956A9411EE5}" dt="2024-05-21T15:30:19.500" v="3753" actId="20577"/>
          <ac:spMkLst>
            <pc:docMk/>
            <pc:sldMk cId="3277619270" sldId="269"/>
            <ac:spMk id="26" creationId="{E56903B7-0EA8-9518-05E4-34F73470AEFF}"/>
          </ac:spMkLst>
        </pc:spChg>
        <pc:spChg chg="mod">
          <ac:chgData name="Raymer, Michael L." userId="96c2fb1d-e79c-4ca3-9876-783e98fdd04a" providerId="ADAL" clId="{CA821117-E57D-41EF-B8E8-D956A9411EE5}" dt="2024-05-21T15:30:22.519" v="3755" actId="20577"/>
          <ac:spMkLst>
            <pc:docMk/>
            <pc:sldMk cId="3277619270" sldId="269"/>
            <ac:spMk id="29" creationId="{D43DEDA4-40E4-1221-3D5A-3EE174890BA2}"/>
          </ac:spMkLst>
        </pc:spChg>
        <pc:grpChg chg="add mod">
          <ac:chgData name="Raymer, Michael L." userId="96c2fb1d-e79c-4ca3-9876-783e98fdd04a" providerId="ADAL" clId="{CA821117-E57D-41EF-B8E8-D956A9411EE5}" dt="2024-05-21T15:28:27.259" v="3724" actId="1076"/>
          <ac:grpSpMkLst>
            <pc:docMk/>
            <pc:sldMk cId="3277619270" sldId="269"/>
            <ac:grpSpMk id="11" creationId="{2F78E67E-43EC-A7B8-C837-7BCA965F6FDE}"/>
          </ac:grpSpMkLst>
        </pc:grpChg>
        <pc:grpChg chg="add mod">
          <ac:chgData name="Raymer, Michael L." userId="96c2fb1d-e79c-4ca3-9876-783e98fdd04a" providerId="ADAL" clId="{CA821117-E57D-41EF-B8E8-D956A9411EE5}" dt="2024-05-21T15:30:09.693" v="3747" actId="1076"/>
          <ac:grpSpMkLst>
            <pc:docMk/>
            <pc:sldMk cId="3277619270" sldId="269"/>
            <ac:grpSpMk id="18" creationId="{AB65A578-7556-FB64-B942-5B21C37F9C1B}"/>
          </ac:grpSpMkLst>
        </pc:grpChg>
        <pc:grpChg chg="add mod">
          <ac:chgData name="Raymer, Michael L." userId="96c2fb1d-e79c-4ca3-9876-783e98fdd04a" providerId="ADAL" clId="{CA821117-E57D-41EF-B8E8-D956A9411EE5}" dt="2024-05-21T15:28:40.067" v="3727" actId="1076"/>
          <ac:grpSpMkLst>
            <pc:docMk/>
            <pc:sldMk cId="3277619270" sldId="269"/>
            <ac:grpSpMk id="21" creationId="{FF11C6CB-DF62-0FA0-15FD-D244067BFC27}"/>
          </ac:grpSpMkLst>
        </pc:grpChg>
        <pc:grpChg chg="add mod">
          <ac:chgData name="Raymer, Michael L." userId="96c2fb1d-e79c-4ca3-9876-783e98fdd04a" providerId="ADAL" clId="{CA821117-E57D-41EF-B8E8-D956A9411EE5}" dt="2024-05-21T15:30:06.404" v="3746" actId="1076"/>
          <ac:grpSpMkLst>
            <pc:docMk/>
            <pc:sldMk cId="3277619270" sldId="269"/>
            <ac:grpSpMk id="24" creationId="{2D59FEF8-DB3A-8C6D-3B15-B5B92C2625C4}"/>
          </ac:grpSpMkLst>
        </pc:grpChg>
        <pc:grpChg chg="add mod">
          <ac:chgData name="Raymer, Michael L." userId="96c2fb1d-e79c-4ca3-9876-783e98fdd04a" providerId="ADAL" clId="{CA821117-E57D-41EF-B8E8-D956A9411EE5}" dt="2024-05-21T15:28:35.066" v="3726" actId="1076"/>
          <ac:grpSpMkLst>
            <pc:docMk/>
            <pc:sldMk cId="3277619270" sldId="269"/>
            <ac:grpSpMk id="27" creationId="{5C70240C-368C-3A07-0544-F31132071219}"/>
          </ac:grpSpMkLst>
        </pc:grpChg>
        <pc:graphicFrameChg chg="add del mod modGraphic">
          <ac:chgData name="Raymer, Michael L." userId="96c2fb1d-e79c-4ca3-9876-783e98fdd04a" providerId="ADAL" clId="{CA821117-E57D-41EF-B8E8-D956A9411EE5}" dt="2024-05-21T15:24:07.101" v="3658" actId="478"/>
          <ac:graphicFrameMkLst>
            <pc:docMk/>
            <pc:sldMk cId="3277619270" sldId="269"/>
            <ac:graphicFrameMk id="6" creationId="{86CBD07C-EBEB-6F4B-4F64-52D217D937D4}"/>
          </ac:graphicFrameMkLst>
        </pc:graphicFrameChg>
        <pc:graphicFrameChg chg="add mod modGraphic">
          <ac:chgData name="Raymer, Michael L." userId="96c2fb1d-e79c-4ca3-9876-783e98fdd04a" providerId="ADAL" clId="{CA821117-E57D-41EF-B8E8-D956A9411EE5}" dt="2024-05-21T15:27:35.519" v="3716" actId="20577"/>
          <ac:graphicFrameMkLst>
            <pc:docMk/>
            <pc:sldMk cId="3277619270" sldId="269"/>
            <ac:graphicFrameMk id="9" creationId="{2D43788B-04E6-E605-CC82-7DD7E87FE4F7}"/>
          </ac:graphicFrameMkLst>
        </pc:graphicFrameChg>
        <pc:inkChg chg="mod">
          <ac:chgData name="Raymer, Michael L." userId="96c2fb1d-e79c-4ca3-9876-783e98fdd04a" providerId="ADAL" clId="{CA821117-E57D-41EF-B8E8-D956A9411EE5}" dt="2024-05-21T15:26:22.797" v="3668"/>
          <ac:inkMkLst>
            <pc:docMk/>
            <pc:sldMk cId="3277619270" sldId="269"/>
            <ac:inkMk id="12" creationId="{739F133F-B3C6-1B44-87EF-ABA3EF62A75B}"/>
          </ac:inkMkLst>
        </pc:inkChg>
        <pc:inkChg chg="mod">
          <ac:chgData name="Raymer, Michael L." userId="96c2fb1d-e79c-4ca3-9876-783e98fdd04a" providerId="ADAL" clId="{CA821117-E57D-41EF-B8E8-D956A9411EE5}" dt="2024-05-21T15:27:52.458" v="3717" actId="571"/>
          <ac:inkMkLst>
            <pc:docMk/>
            <pc:sldMk cId="3277619270" sldId="269"/>
            <ac:inkMk id="19" creationId="{D7C25EA3-1D64-9437-93FB-CFD814ED5410}"/>
          </ac:inkMkLst>
        </pc:inkChg>
        <pc:inkChg chg="mod">
          <ac:chgData name="Raymer, Michael L." userId="96c2fb1d-e79c-4ca3-9876-783e98fdd04a" providerId="ADAL" clId="{CA821117-E57D-41EF-B8E8-D956A9411EE5}" dt="2024-05-21T15:27:57.619" v="3718" actId="571"/>
          <ac:inkMkLst>
            <pc:docMk/>
            <pc:sldMk cId="3277619270" sldId="269"/>
            <ac:inkMk id="22" creationId="{41BEC1D6-94CC-FE7A-9919-151D248D0479}"/>
          </ac:inkMkLst>
        </pc:inkChg>
        <pc:inkChg chg="mod">
          <ac:chgData name="Raymer, Michael L." userId="96c2fb1d-e79c-4ca3-9876-783e98fdd04a" providerId="ADAL" clId="{CA821117-E57D-41EF-B8E8-D956A9411EE5}" dt="2024-05-21T15:28:00.978" v="3719" actId="571"/>
          <ac:inkMkLst>
            <pc:docMk/>
            <pc:sldMk cId="3277619270" sldId="269"/>
            <ac:inkMk id="25" creationId="{25F724C9-1476-7D34-C431-6A6AED1984E0}"/>
          </ac:inkMkLst>
        </pc:inkChg>
        <pc:inkChg chg="mod">
          <ac:chgData name="Raymer, Michael L." userId="96c2fb1d-e79c-4ca3-9876-783e98fdd04a" providerId="ADAL" clId="{CA821117-E57D-41EF-B8E8-D956A9411EE5}" dt="2024-05-21T15:28:04.018" v="3720" actId="571"/>
          <ac:inkMkLst>
            <pc:docMk/>
            <pc:sldMk cId="3277619270" sldId="269"/>
            <ac:inkMk id="28" creationId="{F8DE7B38-A633-BEF1-5E78-5FD75000412F}"/>
          </ac:inkMkLst>
        </pc:inkChg>
        <pc:cxnChg chg="add mod">
          <ac:chgData name="Raymer, Michael L." userId="96c2fb1d-e79c-4ca3-9876-783e98fdd04a" providerId="ADAL" clId="{CA821117-E57D-41EF-B8E8-D956A9411EE5}" dt="2024-05-21T15:29:12.859" v="3734" actId="1037"/>
          <ac:cxnSpMkLst>
            <pc:docMk/>
            <pc:sldMk cId="3277619270" sldId="269"/>
            <ac:cxnSpMk id="31" creationId="{329484A8-7238-A1D0-DAFD-2EB3D3CA84D2}"/>
          </ac:cxnSpMkLst>
        </pc:cxnChg>
        <pc:cxnChg chg="add mod">
          <ac:chgData name="Raymer, Michael L." userId="96c2fb1d-e79c-4ca3-9876-783e98fdd04a" providerId="ADAL" clId="{CA821117-E57D-41EF-B8E8-D956A9411EE5}" dt="2024-05-21T15:29:28.011" v="3736" actId="14100"/>
          <ac:cxnSpMkLst>
            <pc:docMk/>
            <pc:sldMk cId="3277619270" sldId="269"/>
            <ac:cxnSpMk id="32" creationId="{B9957DD0-C63C-998E-B437-8BF01E5D3C35}"/>
          </ac:cxnSpMkLst>
        </pc:cxnChg>
        <pc:cxnChg chg="add mod">
          <ac:chgData name="Raymer, Michael L." userId="96c2fb1d-e79c-4ca3-9876-783e98fdd04a" providerId="ADAL" clId="{CA821117-E57D-41EF-B8E8-D956A9411EE5}" dt="2024-05-21T15:29:40.283" v="3739" actId="14100"/>
          <ac:cxnSpMkLst>
            <pc:docMk/>
            <pc:sldMk cId="3277619270" sldId="269"/>
            <ac:cxnSpMk id="34" creationId="{74FB5E0E-533B-8FFA-24C6-55A4D25375E5}"/>
          </ac:cxnSpMkLst>
        </pc:cxnChg>
        <pc:cxnChg chg="add mod">
          <ac:chgData name="Raymer, Michael L." userId="96c2fb1d-e79c-4ca3-9876-783e98fdd04a" providerId="ADAL" clId="{CA821117-E57D-41EF-B8E8-D956A9411EE5}" dt="2024-05-21T15:29:48.644" v="3741" actId="14100"/>
          <ac:cxnSpMkLst>
            <pc:docMk/>
            <pc:sldMk cId="3277619270" sldId="269"/>
            <ac:cxnSpMk id="36" creationId="{BE9105C5-81D6-4151-4512-C11FD84615D4}"/>
          </ac:cxnSpMkLst>
        </pc:cxnChg>
        <pc:cxnChg chg="add mod">
          <ac:chgData name="Raymer, Michael L." userId="96c2fb1d-e79c-4ca3-9876-783e98fdd04a" providerId="ADAL" clId="{CA821117-E57D-41EF-B8E8-D956A9411EE5}" dt="2024-05-21T15:29:52.609" v="3743" actId="571"/>
          <ac:cxnSpMkLst>
            <pc:docMk/>
            <pc:sldMk cId="3277619270" sldId="269"/>
            <ac:cxnSpMk id="38" creationId="{766E9FF0-1CDB-E9AA-91EC-63F317B8C954}"/>
          </ac:cxnSpMkLst>
        </pc:cxnChg>
        <pc:cxnChg chg="add mod">
          <ac:chgData name="Raymer, Michael L." userId="96c2fb1d-e79c-4ca3-9876-783e98fdd04a" providerId="ADAL" clId="{CA821117-E57D-41EF-B8E8-D956A9411EE5}" dt="2024-05-21T15:29:52.609" v="3743" actId="571"/>
          <ac:cxnSpMkLst>
            <pc:docMk/>
            <pc:sldMk cId="3277619270" sldId="269"/>
            <ac:cxnSpMk id="39" creationId="{3C78BB6E-A043-3575-F3D8-BF30622DCFC7}"/>
          </ac:cxnSpMkLst>
        </pc:cxnChg>
        <pc:cxnChg chg="add mod">
          <ac:chgData name="Raymer, Michael L." userId="96c2fb1d-e79c-4ca3-9876-783e98fdd04a" providerId="ADAL" clId="{CA821117-E57D-41EF-B8E8-D956A9411EE5}" dt="2024-05-21T15:30:01.044" v="3745" actId="14100"/>
          <ac:cxnSpMkLst>
            <pc:docMk/>
            <pc:sldMk cId="3277619270" sldId="269"/>
            <ac:cxnSpMk id="40" creationId="{1C40D2E1-D86D-D450-B5D7-A05748ED7C18}"/>
          </ac:cxnSpMkLst>
        </pc:cxnChg>
      </pc:sldChg>
      <pc:sldChg chg="delSp modSp add mod">
        <pc:chgData name="Raymer, Michael L." userId="96c2fb1d-e79c-4ca3-9876-783e98fdd04a" providerId="ADAL" clId="{CA821117-E57D-41EF-B8E8-D956A9411EE5}" dt="2024-05-21T15:18:24.035" v="3598" actId="14100"/>
        <pc:sldMkLst>
          <pc:docMk/>
          <pc:sldMk cId="2391051844" sldId="270"/>
        </pc:sldMkLst>
        <pc:spChg chg="mod">
          <ac:chgData name="Raymer, Michael L." userId="96c2fb1d-e79c-4ca3-9876-783e98fdd04a" providerId="ADAL" clId="{CA821117-E57D-41EF-B8E8-D956A9411EE5}" dt="2024-05-21T15:17:04.701" v="3497" actId="20577"/>
          <ac:spMkLst>
            <pc:docMk/>
            <pc:sldMk cId="2391051844" sldId="270"/>
            <ac:spMk id="2" creationId="{D0214467-D3CC-49E1-AC4F-405F2F6C29E3}"/>
          </ac:spMkLst>
        </pc:spChg>
        <pc:spChg chg="mod">
          <ac:chgData name="Raymer, Michael L." userId="96c2fb1d-e79c-4ca3-9876-783e98fdd04a" providerId="ADAL" clId="{CA821117-E57D-41EF-B8E8-D956A9411EE5}" dt="2024-05-21T15:18:10.667" v="3596" actId="14100"/>
          <ac:spMkLst>
            <pc:docMk/>
            <pc:sldMk cId="2391051844" sldId="270"/>
            <ac:spMk id="9" creationId="{27F88350-F994-2404-3055-A1910B88C1DC}"/>
          </ac:spMkLst>
        </pc:spChg>
        <pc:cxnChg chg="mod">
          <ac:chgData name="Raymer, Michael L." userId="96c2fb1d-e79c-4ca3-9876-783e98fdd04a" providerId="ADAL" clId="{CA821117-E57D-41EF-B8E8-D956A9411EE5}" dt="2024-05-21T15:18:24.035" v="3598" actId="14100"/>
          <ac:cxnSpMkLst>
            <pc:docMk/>
            <pc:sldMk cId="2391051844" sldId="270"/>
            <ac:cxnSpMk id="10" creationId="{29834C7F-BF48-2CF3-3DE8-8764DF7ED5C3}"/>
          </ac:cxnSpMkLst>
        </pc:cxnChg>
        <pc:cxnChg chg="del">
          <ac:chgData name="Raymer, Michael L." userId="96c2fb1d-e79c-4ca3-9876-783e98fdd04a" providerId="ADAL" clId="{CA821117-E57D-41EF-B8E8-D956A9411EE5}" dt="2024-05-21T15:17:35.697" v="3590" actId="478"/>
          <ac:cxnSpMkLst>
            <pc:docMk/>
            <pc:sldMk cId="2391051844" sldId="270"/>
            <ac:cxnSpMk id="12" creationId="{318C391B-6C09-ECE5-7FC5-0EBE4E151BBB}"/>
          </ac:cxnSpMkLst>
        </pc:cxn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4204041421" sldId="270"/>
        </pc:sldMkLst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2120711640" sldId="271"/>
        </pc:sldMkLst>
      </pc:sldChg>
      <pc:sldChg chg="addSp delSp modSp add mod delAnim modAnim">
        <pc:chgData name="Raymer, Michael L." userId="96c2fb1d-e79c-4ca3-9876-783e98fdd04a" providerId="ADAL" clId="{CA821117-E57D-41EF-B8E8-D956A9411EE5}" dt="2024-05-21T15:38:19.736" v="3839" actId="478"/>
        <pc:sldMkLst>
          <pc:docMk/>
          <pc:sldMk cId="3950415246" sldId="271"/>
        </pc:sldMkLst>
        <pc:spChg chg="mod">
          <ac:chgData name="Raymer, Michael L." userId="96c2fb1d-e79c-4ca3-9876-783e98fdd04a" providerId="ADAL" clId="{CA821117-E57D-41EF-B8E8-D956A9411EE5}" dt="2024-05-21T15:30:55.404" v="3789" actId="20577"/>
          <ac:spMkLst>
            <pc:docMk/>
            <pc:sldMk cId="3950415246" sldId="271"/>
            <ac:spMk id="2" creationId="{9BAA688B-6943-2FD0-5D72-E5C01731FEEF}"/>
          </ac:spMkLst>
        </pc:spChg>
        <pc:spChg chg="mod">
          <ac:chgData name="Raymer, Michael L." userId="96c2fb1d-e79c-4ca3-9876-783e98fdd04a" providerId="ADAL" clId="{CA821117-E57D-41EF-B8E8-D956A9411EE5}" dt="2024-05-21T15:34:56.446" v="3831" actId="1076"/>
          <ac:spMkLst>
            <pc:docMk/>
            <pc:sldMk cId="3950415246" sldId="271"/>
            <ac:spMk id="8" creationId="{72895D29-47C8-8309-4538-1BF1A6B5144B}"/>
          </ac:spMkLst>
        </pc:spChg>
        <pc:spChg chg="mod">
          <ac:chgData name="Raymer, Michael L." userId="96c2fb1d-e79c-4ca3-9876-783e98fdd04a" providerId="ADAL" clId="{CA821117-E57D-41EF-B8E8-D956A9411EE5}" dt="2024-05-21T15:31:35.333" v="3794" actId="14100"/>
          <ac:spMkLst>
            <pc:docMk/>
            <pc:sldMk cId="3950415246" sldId="271"/>
            <ac:spMk id="10" creationId="{54A56716-D8F4-4665-FC71-1E9A0E8DFA76}"/>
          </ac:spMkLst>
        </pc:spChg>
        <pc:spChg chg="del">
          <ac:chgData name="Raymer, Michael L." userId="96c2fb1d-e79c-4ca3-9876-783e98fdd04a" providerId="ADAL" clId="{CA821117-E57D-41EF-B8E8-D956A9411EE5}" dt="2024-05-21T15:31:27.873" v="3790" actId="478"/>
          <ac:spMkLst>
            <pc:docMk/>
            <pc:sldMk cId="3950415246" sldId="271"/>
            <ac:spMk id="14" creationId="{DD00333E-AF7F-7537-615D-2905BE479964}"/>
          </ac:spMkLst>
        </pc:spChg>
        <pc:spChg chg="del">
          <ac:chgData name="Raymer, Michael L." userId="96c2fb1d-e79c-4ca3-9876-783e98fdd04a" providerId="ADAL" clId="{CA821117-E57D-41EF-B8E8-D956A9411EE5}" dt="2024-05-21T15:31:28.711" v="3791" actId="478"/>
          <ac:spMkLst>
            <pc:docMk/>
            <pc:sldMk cId="3950415246" sldId="271"/>
            <ac:spMk id="15" creationId="{952C9003-609D-187A-556B-B03A73C3E2AB}"/>
          </ac:spMkLst>
        </pc:spChg>
        <pc:spChg chg="del">
          <ac:chgData name="Raymer, Michael L." userId="96c2fb1d-e79c-4ca3-9876-783e98fdd04a" providerId="ADAL" clId="{CA821117-E57D-41EF-B8E8-D956A9411EE5}" dt="2024-05-21T15:31:30.018" v="3792" actId="478"/>
          <ac:spMkLst>
            <pc:docMk/>
            <pc:sldMk cId="3950415246" sldId="271"/>
            <ac:spMk id="16" creationId="{2E51B83B-308E-A0E1-BA63-955E84B3DF60}"/>
          </ac:spMkLst>
        </pc:spChg>
        <pc:spChg chg="del">
          <ac:chgData name="Raymer, Michael L." userId="96c2fb1d-e79c-4ca3-9876-783e98fdd04a" providerId="ADAL" clId="{CA821117-E57D-41EF-B8E8-D956A9411EE5}" dt="2024-05-21T15:31:30.727" v="3793" actId="478"/>
          <ac:spMkLst>
            <pc:docMk/>
            <pc:sldMk cId="3950415246" sldId="271"/>
            <ac:spMk id="17" creationId="{D1E1E6C7-C52D-21A6-6ED2-7041310B033B}"/>
          </ac:spMkLst>
        </pc:spChg>
        <pc:spChg chg="add del mod">
          <ac:chgData name="Raymer, Michael L." userId="96c2fb1d-e79c-4ca3-9876-783e98fdd04a" providerId="ADAL" clId="{CA821117-E57D-41EF-B8E8-D956A9411EE5}" dt="2024-05-21T15:38:19.736" v="3839" actId="478"/>
          <ac:spMkLst>
            <pc:docMk/>
            <pc:sldMk cId="3950415246" sldId="271"/>
            <ac:spMk id="46" creationId="{8A5467CB-4B65-93BC-D11B-8C54A09E8550}"/>
          </ac:spMkLst>
        </pc:spChg>
        <pc:grpChg chg="mod">
          <ac:chgData name="Raymer, Michael L." userId="96c2fb1d-e79c-4ca3-9876-783e98fdd04a" providerId="ADAL" clId="{CA821117-E57D-41EF-B8E8-D956A9411EE5}" dt="2024-05-21T15:32:46.764" v="3813" actId="1076"/>
          <ac:grpSpMkLst>
            <pc:docMk/>
            <pc:sldMk cId="3950415246" sldId="271"/>
            <ac:grpSpMk id="18" creationId="{AB65A578-7556-FB64-B942-5B21C37F9C1B}"/>
          </ac:grpSpMkLst>
        </pc:grpChg>
        <pc:grpChg chg="mod">
          <ac:chgData name="Raymer, Michael L." userId="96c2fb1d-e79c-4ca3-9876-783e98fdd04a" providerId="ADAL" clId="{CA821117-E57D-41EF-B8E8-D956A9411EE5}" dt="2024-05-21T15:32:54.876" v="3814" actId="1076"/>
          <ac:grpSpMkLst>
            <pc:docMk/>
            <pc:sldMk cId="3950415246" sldId="271"/>
            <ac:grpSpMk id="24" creationId="{2D59FEF8-DB3A-8C6D-3B15-B5B92C2625C4}"/>
          </ac:grpSpMkLst>
        </pc:grpChg>
        <pc:picChg chg="add del mod">
          <ac:chgData name="Raymer, Michael L." userId="96c2fb1d-e79c-4ca3-9876-783e98fdd04a" providerId="ADAL" clId="{CA821117-E57D-41EF-B8E8-D956A9411EE5}" dt="2024-05-21T15:38:19.736" v="3839" actId="478"/>
          <ac:picMkLst>
            <pc:docMk/>
            <pc:sldMk cId="3950415246" sldId="271"/>
            <ac:picMk id="47" creationId="{C1D10A56-D574-EB22-DB5B-C53DD4F15063}"/>
          </ac:picMkLst>
        </pc:picChg>
        <pc:cxnChg chg="mod">
          <ac:chgData name="Raymer, Michael L." userId="96c2fb1d-e79c-4ca3-9876-783e98fdd04a" providerId="ADAL" clId="{CA821117-E57D-41EF-B8E8-D956A9411EE5}" dt="2024-05-21T15:34:10.101" v="3824" actId="14100"/>
          <ac:cxnSpMkLst>
            <pc:docMk/>
            <pc:sldMk cId="3950415246" sldId="271"/>
            <ac:cxnSpMk id="31" creationId="{329484A8-7238-A1D0-DAFD-2EB3D3CA84D2}"/>
          </ac:cxnSpMkLst>
        </pc:cxnChg>
        <pc:cxnChg chg="mod">
          <ac:chgData name="Raymer, Michael L." userId="96c2fb1d-e79c-4ca3-9876-783e98fdd04a" providerId="ADAL" clId="{CA821117-E57D-41EF-B8E8-D956A9411EE5}" dt="2024-05-21T15:34:07.206" v="3823" actId="14100"/>
          <ac:cxnSpMkLst>
            <pc:docMk/>
            <pc:sldMk cId="3950415246" sldId="271"/>
            <ac:cxnSpMk id="32" creationId="{B9957DD0-C63C-998E-B437-8BF01E5D3C35}"/>
          </ac:cxnSpMkLst>
        </pc:cxnChg>
        <pc:cxnChg chg="mod">
          <ac:chgData name="Raymer, Michael L." userId="96c2fb1d-e79c-4ca3-9876-783e98fdd04a" providerId="ADAL" clId="{CA821117-E57D-41EF-B8E8-D956A9411EE5}" dt="2024-05-21T15:34:04.446" v="3822" actId="14100"/>
          <ac:cxnSpMkLst>
            <pc:docMk/>
            <pc:sldMk cId="3950415246" sldId="271"/>
            <ac:cxnSpMk id="34" creationId="{74FB5E0E-533B-8FFA-24C6-55A4D25375E5}"/>
          </ac:cxnSpMkLst>
        </pc:cxnChg>
        <pc:cxnChg chg="mod">
          <ac:chgData name="Raymer, Michael L." userId="96c2fb1d-e79c-4ca3-9876-783e98fdd04a" providerId="ADAL" clId="{CA821117-E57D-41EF-B8E8-D956A9411EE5}" dt="2024-05-21T15:34:00.621" v="3821" actId="14100"/>
          <ac:cxnSpMkLst>
            <pc:docMk/>
            <pc:sldMk cId="3950415246" sldId="271"/>
            <ac:cxnSpMk id="36" creationId="{BE9105C5-81D6-4151-4512-C11FD84615D4}"/>
          </ac:cxnSpMkLst>
        </pc:cxnChg>
        <pc:cxnChg chg="mod">
          <ac:chgData name="Raymer, Michael L." userId="96c2fb1d-e79c-4ca3-9876-783e98fdd04a" providerId="ADAL" clId="{CA821117-E57D-41EF-B8E8-D956A9411EE5}" dt="2024-05-21T15:34:13.710" v="3825" actId="14100"/>
          <ac:cxnSpMkLst>
            <pc:docMk/>
            <pc:sldMk cId="3950415246" sldId="271"/>
            <ac:cxnSpMk id="40" creationId="{1C40D2E1-D86D-D450-B5D7-A05748ED7C18}"/>
          </ac:cxnSpMkLst>
        </pc:cxnChg>
      </pc:sldChg>
      <pc:sldChg chg="addSp delSp modSp new mod modClrScheme modAnim chgLayout">
        <pc:chgData name="Raymer, Michael L." userId="96c2fb1d-e79c-4ca3-9876-783e98fdd04a" providerId="ADAL" clId="{CA821117-E57D-41EF-B8E8-D956A9411EE5}" dt="2024-05-21T15:39:33.558" v="3848"/>
        <pc:sldMkLst>
          <pc:docMk/>
          <pc:sldMk cId="238335438" sldId="272"/>
        </pc:sldMkLst>
        <pc:spChg chg="del">
          <ac:chgData name="Raymer, Michael L." userId="96c2fb1d-e79c-4ca3-9876-783e98fdd04a" providerId="ADAL" clId="{CA821117-E57D-41EF-B8E8-D956A9411EE5}" dt="2024-05-21T15:38:58.297" v="3841" actId="700"/>
          <ac:spMkLst>
            <pc:docMk/>
            <pc:sldMk cId="238335438" sldId="272"/>
            <ac:spMk id="2" creationId="{3169435A-37B6-5E85-9841-53A0138B8906}"/>
          </ac:spMkLst>
        </pc:spChg>
        <pc:spChg chg="del">
          <ac:chgData name="Raymer, Michael L." userId="96c2fb1d-e79c-4ca3-9876-783e98fdd04a" providerId="ADAL" clId="{CA821117-E57D-41EF-B8E8-D956A9411EE5}" dt="2024-05-21T15:38:58.297" v="3841" actId="700"/>
          <ac:spMkLst>
            <pc:docMk/>
            <pc:sldMk cId="238335438" sldId="272"/>
            <ac:spMk id="3" creationId="{8748A3AD-C367-5803-7586-86FA80F58F44}"/>
          </ac:spMkLst>
        </pc:spChg>
        <pc:spChg chg="mod ord">
          <ac:chgData name="Raymer, Michael L." userId="96c2fb1d-e79c-4ca3-9876-783e98fdd04a" providerId="ADAL" clId="{CA821117-E57D-41EF-B8E8-D956A9411EE5}" dt="2024-05-21T15:38:58.297" v="3841" actId="700"/>
          <ac:spMkLst>
            <pc:docMk/>
            <pc:sldMk cId="238335438" sldId="272"/>
            <ac:spMk id="4" creationId="{FF0F13F9-C439-337E-5897-7990FE1128D5}"/>
          </ac:spMkLst>
        </pc:spChg>
        <pc:spChg chg="mod ord">
          <ac:chgData name="Raymer, Michael L." userId="96c2fb1d-e79c-4ca3-9876-783e98fdd04a" providerId="ADAL" clId="{CA821117-E57D-41EF-B8E8-D956A9411EE5}" dt="2024-05-21T15:38:58.297" v="3841" actId="700"/>
          <ac:spMkLst>
            <pc:docMk/>
            <pc:sldMk cId="238335438" sldId="272"/>
            <ac:spMk id="5" creationId="{4051617C-13E3-6D3C-CDC5-CF36FD2EE2D1}"/>
          </ac:spMkLst>
        </pc:spChg>
        <pc:spChg chg="add mod">
          <ac:chgData name="Raymer, Michael L." userId="96c2fb1d-e79c-4ca3-9876-783e98fdd04a" providerId="ADAL" clId="{CA821117-E57D-41EF-B8E8-D956A9411EE5}" dt="2024-05-21T15:39:24.512" v="3846" actId="1076"/>
          <ac:spMkLst>
            <pc:docMk/>
            <pc:sldMk cId="238335438" sldId="272"/>
            <ac:spMk id="6" creationId="{67BBC7AB-27A5-39E7-7118-F60CC2D63358}"/>
          </ac:spMkLst>
        </pc:spChg>
        <pc:picChg chg="add mod">
          <ac:chgData name="Raymer, Michael L." userId="96c2fb1d-e79c-4ca3-9876-783e98fdd04a" providerId="ADAL" clId="{CA821117-E57D-41EF-B8E8-D956A9411EE5}" dt="2024-05-21T15:39:24.512" v="3846" actId="1076"/>
          <ac:picMkLst>
            <pc:docMk/>
            <pc:sldMk cId="238335438" sldId="272"/>
            <ac:picMk id="7" creationId="{22B4F59F-85A5-3A31-1C7E-CA5A12AD53C1}"/>
          </ac:picMkLst>
        </pc:pic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2232996963" sldId="272"/>
        </pc:sldMkLst>
      </pc:sldChg>
      <pc:sldChg chg="addSp delSp modSp new mod modClrScheme modAnim chgLayout">
        <pc:chgData name="Raymer, Michael L." userId="96c2fb1d-e79c-4ca3-9876-783e98fdd04a" providerId="ADAL" clId="{CA821117-E57D-41EF-B8E8-D956A9411EE5}" dt="2024-05-21T16:00:36.536" v="3979" actId="1076"/>
        <pc:sldMkLst>
          <pc:docMk/>
          <pc:sldMk cId="3134122500" sldId="273"/>
        </pc:sldMkLst>
        <pc:spChg chg="mod ord">
          <ac:chgData name="Raymer, Michael L." userId="96c2fb1d-e79c-4ca3-9876-783e98fdd04a" providerId="ADAL" clId="{CA821117-E57D-41EF-B8E8-D956A9411EE5}" dt="2024-05-21T15:58:34.840" v="3932" actId="700"/>
          <ac:spMkLst>
            <pc:docMk/>
            <pc:sldMk cId="3134122500" sldId="273"/>
            <ac:spMk id="2" creationId="{80F38FD7-EABC-443F-D4D1-03D061595F7F}"/>
          </ac:spMkLst>
        </pc:spChg>
        <pc:spChg chg="mod ord">
          <ac:chgData name="Raymer, Michael L." userId="96c2fb1d-e79c-4ca3-9876-783e98fdd04a" providerId="ADAL" clId="{CA821117-E57D-41EF-B8E8-D956A9411EE5}" dt="2024-05-21T15:58:34.840" v="3932" actId="700"/>
          <ac:spMkLst>
            <pc:docMk/>
            <pc:sldMk cId="3134122500" sldId="273"/>
            <ac:spMk id="3" creationId="{FC4FCC04-A1A0-5C70-357E-EC7C4071A952}"/>
          </ac:spMkLst>
        </pc:spChg>
        <pc:spChg chg="add mod">
          <ac:chgData name="Raymer, Michael L." userId="96c2fb1d-e79c-4ca3-9876-783e98fdd04a" providerId="ADAL" clId="{CA821117-E57D-41EF-B8E8-D956A9411EE5}" dt="2024-05-21T15:56:47.004" v="3905" actId="20577"/>
          <ac:spMkLst>
            <pc:docMk/>
            <pc:sldMk cId="3134122500" sldId="273"/>
            <ac:spMk id="13" creationId="{E9EF70DD-83D4-F553-4020-03647C602A66}"/>
          </ac:spMkLst>
        </pc:spChg>
        <pc:spChg chg="add mod">
          <ac:chgData name="Raymer, Michael L." userId="96c2fb1d-e79c-4ca3-9876-783e98fdd04a" providerId="ADAL" clId="{CA821117-E57D-41EF-B8E8-D956A9411EE5}" dt="2024-05-21T15:57:19.852" v="3911" actId="1076"/>
          <ac:spMkLst>
            <pc:docMk/>
            <pc:sldMk cId="3134122500" sldId="273"/>
            <ac:spMk id="14" creationId="{6F1BFB54-93E8-65A2-92A5-B69032CC3B11}"/>
          </ac:spMkLst>
        </pc:spChg>
        <pc:spChg chg="add mod ord">
          <ac:chgData name="Raymer, Michael L." userId="96c2fb1d-e79c-4ca3-9876-783e98fdd04a" providerId="ADAL" clId="{CA821117-E57D-41EF-B8E8-D956A9411EE5}" dt="2024-05-21T15:58:40.791" v="3960" actId="20577"/>
          <ac:spMkLst>
            <pc:docMk/>
            <pc:sldMk cId="3134122500" sldId="273"/>
            <ac:spMk id="19" creationId="{C87A4FED-1F36-C7E7-540E-10078F5576AB}"/>
          </ac:spMkLst>
        </pc:spChg>
        <pc:spChg chg="add mod">
          <ac:chgData name="Raymer, Michael L." userId="96c2fb1d-e79c-4ca3-9876-783e98fdd04a" providerId="ADAL" clId="{CA821117-E57D-41EF-B8E8-D956A9411EE5}" dt="2024-05-21T16:00:15.723" v="3975" actId="164"/>
          <ac:spMkLst>
            <pc:docMk/>
            <pc:sldMk cId="3134122500" sldId="273"/>
            <ac:spMk id="22" creationId="{2AE51D8F-4DA1-98ED-F638-95176B3F0C30}"/>
          </ac:spMkLst>
        </pc:spChg>
        <pc:grpChg chg="add mod">
          <ac:chgData name="Raymer, Michael L." userId="96c2fb1d-e79c-4ca3-9876-783e98fdd04a" providerId="ADAL" clId="{CA821117-E57D-41EF-B8E8-D956A9411EE5}" dt="2024-05-21T16:00:36.536" v="3979" actId="1076"/>
          <ac:grpSpMkLst>
            <pc:docMk/>
            <pc:sldMk cId="3134122500" sldId="273"/>
            <ac:grpSpMk id="23" creationId="{C415BEF2-9F2B-6362-FD0F-DA6275702229}"/>
          </ac:grpSpMkLst>
        </pc:grpChg>
        <pc:graphicFrameChg chg="add del mod">
          <ac:chgData name="Raymer, Michael L." userId="96c2fb1d-e79c-4ca3-9876-783e98fdd04a" providerId="ADAL" clId="{CA821117-E57D-41EF-B8E8-D956A9411EE5}" dt="2024-05-21T15:47:13.765" v="3856" actId="478"/>
          <ac:graphicFrameMkLst>
            <pc:docMk/>
            <pc:sldMk cId="3134122500" sldId="273"/>
            <ac:graphicFrameMk id="6" creationId="{04B4D399-03E2-8152-21B5-AB3DA1071D02}"/>
          </ac:graphicFrameMkLst>
        </pc:graphicFrameChg>
        <pc:picChg chg="add del mod">
          <ac:chgData name="Raymer, Michael L." userId="96c2fb1d-e79c-4ca3-9876-783e98fdd04a" providerId="ADAL" clId="{CA821117-E57D-41EF-B8E8-D956A9411EE5}" dt="2024-05-21T15:47:08.338" v="3854" actId="478"/>
          <ac:picMkLst>
            <pc:docMk/>
            <pc:sldMk cId="3134122500" sldId="273"/>
            <ac:picMk id="5" creationId="{2A77F2C2-B95E-EC0A-01EE-72A61B38CE95}"/>
          </ac:picMkLst>
        </pc:picChg>
        <pc:picChg chg="add del mod modCrop">
          <ac:chgData name="Raymer, Michael L." userId="96c2fb1d-e79c-4ca3-9876-783e98fdd04a" providerId="ADAL" clId="{CA821117-E57D-41EF-B8E8-D956A9411EE5}" dt="2024-05-21T15:49:37.546" v="3866" actId="478"/>
          <ac:picMkLst>
            <pc:docMk/>
            <pc:sldMk cId="3134122500" sldId="273"/>
            <ac:picMk id="8" creationId="{66482288-F420-E51F-242A-D3742EBA37BD}"/>
          </ac:picMkLst>
        </pc:picChg>
        <pc:picChg chg="add del mod">
          <ac:chgData name="Raymer, Michael L." userId="96c2fb1d-e79c-4ca3-9876-783e98fdd04a" providerId="ADAL" clId="{CA821117-E57D-41EF-B8E8-D956A9411EE5}" dt="2024-05-21T15:52:41.888" v="3875" actId="478"/>
          <ac:picMkLst>
            <pc:docMk/>
            <pc:sldMk cId="3134122500" sldId="273"/>
            <ac:picMk id="10" creationId="{48FDEC16-AD76-2906-73C7-9F73605DCABC}"/>
          </ac:picMkLst>
        </pc:picChg>
        <pc:picChg chg="add mod modCrop">
          <ac:chgData name="Raymer, Michael L." userId="96c2fb1d-e79c-4ca3-9876-783e98fdd04a" providerId="ADAL" clId="{CA821117-E57D-41EF-B8E8-D956A9411EE5}" dt="2024-05-21T16:00:23.338" v="3978" actId="1076"/>
          <ac:picMkLst>
            <pc:docMk/>
            <pc:sldMk cId="3134122500" sldId="273"/>
            <ac:picMk id="12" creationId="{DA5AE7A4-BA5A-BC6C-17DE-295F2F6EBCA4}"/>
          </ac:picMkLst>
        </pc:picChg>
        <pc:picChg chg="add mod">
          <ac:chgData name="Raymer, Michael L." userId="96c2fb1d-e79c-4ca3-9876-783e98fdd04a" providerId="ADAL" clId="{CA821117-E57D-41EF-B8E8-D956A9411EE5}" dt="2024-05-21T15:58:04.010" v="3930" actId="1036"/>
          <ac:picMkLst>
            <pc:docMk/>
            <pc:sldMk cId="3134122500" sldId="273"/>
            <ac:picMk id="17" creationId="{34789B3E-E1D5-65EF-4117-AE41315C7665}"/>
          </ac:picMkLst>
        </pc:picChg>
        <pc:picChg chg="add mod">
          <ac:chgData name="Raymer, Michael L." userId="96c2fb1d-e79c-4ca3-9876-783e98fdd04a" providerId="ADAL" clId="{CA821117-E57D-41EF-B8E8-D956A9411EE5}" dt="2024-05-21T16:00:15.723" v="3975" actId="164"/>
          <ac:picMkLst>
            <pc:docMk/>
            <pc:sldMk cId="3134122500" sldId="273"/>
            <ac:picMk id="21" creationId="{0D79A373-D41E-C26F-6E8C-007F6649A30C}"/>
          </ac:picMkLst>
        </pc:picChg>
        <pc:cxnChg chg="add mod">
          <ac:chgData name="Raymer, Michael L." userId="96c2fb1d-e79c-4ca3-9876-783e98fdd04a" providerId="ADAL" clId="{CA821117-E57D-41EF-B8E8-D956A9411EE5}" dt="2024-05-21T15:57:34.795" v="3913" actId="17032"/>
          <ac:cxnSpMkLst>
            <pc:docMk/>
            <pc:sldMk cId="3134122500" sldId="273"/>
            <ac:cxnSpMk id="16" creationId="{493FDD27-F5AE-E6B9-6DDE-9D876B319B0E}"/>
          </ac:cxnSpMkLst>
        </pc:cxnChg>
        <pc:cxnChg chg="add mod">
          <ac:chgData name="Raymer, Michael L." userId="96c2fb1d-e79c-4ca3-9876-783e98fdd04a" providerId="ADAL" clId="{CA821117-E57D-41EF-B8E8-D956A9411EE5}" dt="2024-05-21T15:58:04.010" v="3930" actId="1036"/>
          <ac:cxnSpMkLst>
            <pc:docMk/>
            <pc:sldMk cId="3134122500" sldId="273"/>
            <ac:cxnSpMk id="18" creationId="{73AFBC82-A5D2-E749-1D37-DA733B7E1AEA}"/>
          </ac:cxnSpMkLst>
        </pc:cxn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4037926141" sldId="273"/>
        </pc:sldMkLst>
      </pc:sldChg>
      <pc:sldChg chg="addSp delSp modSp new mod modClrScheme chgLayout modNotesTx">
        <pc:chgData name="Raymer, Michael L." userId="96c2fb1d-e79c-4ca3-9876-783e98fdd04a" providerId="ADAL" clId="{CA821117-E57D-41EF-B8E8-D956A9411EE5}" dt="2024-05-21T16:08:52.025" v="4278" actId="20577"/>
        <pc:sldMkLst>
          <pc:docMk/>
          <pc:sldMk cId="3290567941" sldId="274"/>
        </pc:sldMkLst>
        <pc:spChg chg="mod ord">
          <ac:chgData name="Raymer, Michael L." userId="96c2fb1d-e79c-4ca3-9876-783e98fdd04a" providerId="ADAL" clId="{CA821117-E57D-41EF-B8E8-D956A9411EE5}" dt="2024-05-21T16:06:47.838" v="4221" actId="20577"/>
          <ac:spMkLst>
            <pc:docMk/>
            <pc:sldMk cId="3290567941" sldId="274"/>
            <ac:spMk id="2" creationId="{089CAC83-FC6A-7743-87D8-505C411079EF}"/>
          </ac:spMkLst>
        </pc:spChg>
        <pc:spChg chg="mod ord">
          <ac:chgData name="Raymer, Michael L." userId="96c2fb1d-e79c-4ca3-9876-783e98fdd04a" providerId="ADAL" clId="{CA821117-E57D-41EF-B8E8-D956A9411EE5}" dt="2024-05-21T16:01:28.904" v="3988" actId="700"/>
          <ac:spMkLst>
            <pc:docMk/>
            <pc:sldMk cId="3290567941" sldId="274"/>
            <ac:spMk id="3" creationId="{4A2BCB61-5A53-7EBF-B2E2-62E863DA2B1E}"/>
          </ac:spMkLst>
        </pc:spChg>
        <pc:spChg chg="mod ord">
          <ac:chgData name="Raymer, Michael L." userId="96c2fb1d-e79c-4ca3-9876-783e98fdd04a" providerId="ADAL" clId="{CA821117-E57D-41EF-B8E8-D956A9411EE5}" dt="2024-05-21T16:01:28.904" v="3988" actId="700"/>
          <ac:spMkLst>
            <pc:docMk/>
            <pc:sldMk cId="3290567941" sldId="274"/>
            <ac:spMk id="4" creationId="{4EB385ED-F80C-98AB-E4D6-4CD28C7015B1}"/>
          </ac:spMkLst>
        </pc:spChg>
        <pc:spChg chg="add mod ord">
          <ac:chgData name="Raymer, Michael L." userId="96c2fb1d-e79c-4ca3-9876-783e98fdd04a" providerId="ADAL" clId="{CA821117-E57D-41EF-B8E8-D956A9411EE5}" dt="2024-05-21T16:08:13.562" v="4250" actId="20577"/>
          <ac:spMkLst>
            <pc:docMk/>
            <pc:sldMk cId="3290567941" sldId="274"/>
            <ac:spMk id="5" creationId="{FBC2F7B6-C1C9-234E-1EAC-C49B3FBC0BAB}"/>
          </ac:spMkLst>
        </pc:spChg>
        <pc:spChg chg="add del mod">
          <ac:chgData name="Raymer, Michael L." userId="96c2fb1d-e79c-4ca3-9876-783e98fdd04a" providerId="ADAL" clId="{CA821117-E57D-41EF-B8E8-D956A9411EE5}" dt="2024-05-21T16:04:27.530" v="4193" actId="478"/>
          <ac:spMkLst>
            <pc:docMk/>
            <pc:sldMk cId="3290567941" sldId="274"/>
            <ac:spMk id="8" creationId="{1D070AD8-C47F-2DE4-F2A0-22802218B855}"/>
          </ac:spMkLst>
        </pc:spChg>
        <pc:spChg chg="add mod">
          <ac:chgData name="Raymer, Michael L." userId="96c2fb1d-e79c-4ca3-9876-783e98fdd04a" providerId="ADAL" clId="{CA821117-E57D-41EF-B8E8-D956A9411EE5}" dt="2024-05-21T16:08:02.368" v="4249" actId="207"/>
          <ac:spMkLst>
            <pc:docMk/>
            <pc:sldMk cId="3290567941" sldId="274"/>
            <ac:spMk id="10" creationId="{73899119-81A4-8767-0054-68C3905FCEE0}"/>
          </ac:spMkLst>
        </pc:spChg>
        <pc:picChg chg="add mod">
          <ac:chgData name="Raymer, Michael L." userId="96c2fb1d-e79c-4ca3-9876-783e98fdd04a" providerId="ADAL" clId="{CA821117-E57D-41EF-B8E8-D956A9411EE5}" dt="2024-05-21T16:02:35.145" v="4176" actId="1076"/>
          <ac:picMkLst>
            <pc:docMk/>
            <pc:sldMk cId="3290567941" sldId="274"/>
            <ac:picMk id="7" creationId="{4912811C-A031-ED58-8771-D8C2B0701ACF}"/>
          </ac:picMkLst>
        </pc:picChg>
        <pc:picChg chg="add mod">
          <ac:chgData name="Raymer, Michael L." userId="96c2fb1d-e79c-4ca3-9876-783e98fdd04a" providerId="ADAL" clId="{CA821117-E57D-41EF-B8E8-D956A9411EE5}" dt="2024-05-21T16:06:39.769" v="4220" actId="14861"/>
          <ac:picMkLst>
            <pc:docMk/>
            <pc:sldMk cId="3290567941" sldId="274"/>
            <ac:picMk id="9218" creationId="{36B5AE3B-9137-FE38-8B39-6BD0C26BD988}"/>
          </ac:picMkLst>
        </pc:pic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3741517612" sldId="274"/>
        </pc:sldMkLst>
      </pc:sldChg>
      <pc:sldChg chg="addSp delSp modSp new mod modClrScheme chgLayout">
        <pc:chgData name="Raymer, Michael L." userId="96c2fb1d-e79c-4ca3-9876-783e98fdd04a" providerId="ADAL" clId="{CA821117-E57D-41EF-B8E8-D956A9411EE5}" dt="2024-05-21T16:11:37.536" v="4339" actId="1076"/>
        <pc:sldMkLst>
          <pc:docMk/>
          <pc:sldMk cId="3852220262" sldId="275"/>
        </pc:sldMkLst>
        <pc:spChg chg="del">
          <ac:chgData name="Raymer, Michael L." userId="96c2fb1d-e79c-4ca3-9876-783e98fdd04a" providerId="ADAL" clId="{CA821117-E57D-41EF-B8E8-D956A9411EE5}" dt="2024-05-21T16:09:42.127" v="4280" actId="700"/>
          <ac:spMkLst>
            <pc:docMk/>
            <pc:sldMk cId="3852220262" sldId="275"/>
            <ac:spMk id="2" creationId="{29BE6A4D-F575-7D9B-7E62-A401F4C8E5F9}"/>
          </ac:spMkLst>
        </pc:spChg>
        <pc:spChg chg="del">
          <ac:chgData name="Raymer, Michael L." userId="96c2fb1d-e79c-4ca3-9876-783e98fdd04a" providerId="ADAL" clId="{CA821117-E57D-41EF-B8E8-D956A9411EE5}" dt="2024-05-21T16:09:42.127" v="4280" actId="700"/>
          <ac:spMkLst>
            <pc:docMk/>
            <pc:sldMk cId="3852220262" sldId="275"/>
            <ac:spMk id="3" creationId="{70C4B26F-20B7-2509-F0EC-AFA13DA3E0A1}"/>
          </ac:spMkLst>
        </pc:spChg>
        <pc:spChg chg="mod ord">
          <ac:chgData name="Raymer, Michael L." userId="96c2fb1d-e79c-4ca3-9876-783e98fdd04a" providerId="ADAL" clId="{CA821117-E57D-41EF-B8E8-D956A9411EE5}" dt="2024-05-21T16:09:42.127" v="4280" actId="700"/>
          <ac:spMkLst>
            <pc:docMk/>
            <pc:sldMk cId="3852220262" sldId="275"/>
            <ac:spMk id="4" creationId="{6619B9A8-0DDA-AB1F-9674-ED82CF4BF313}"/>
          </ac:spMkLst>
        </pc:spChg>
        <pc:spChg chg="mod ord">
          <ac:chgData name="Raymer, Michael L." userId="96c2fb1d-e79c-4ca3-9876-783e98fdd04a" providerId="ADAL" clId="{CA821117-E57D-41EF-B8E8-D956A9411EE5}" dt="2024-05-21T16:09:42.127" v="4280" actId="700"/>
          <ac:spMkLst>
            <pc:docMk/>
            <pc:sldMk cId="3852220262" sldId="275"/>
            <ac:spMk id="5" creationId="{80224D97-224C-A93F-5A89-0815F88B64FE}"/>
          </ac:spMkLst>
        </pc:spChg>
        <pc:spChg chg="add mod">
          <ac:chgData name="Raymer, Michael L." userId="96c2fb1d-e79c-4ca3-9876-783e98fdd04a" providerId="ADAL" clId="{CA821117-E57D-41EF-B8E8-D956A9411EE5}" dt="2024-05-21T16:11:37.536" v="4339" actId="1076"/>
          <ac:spMkLst>
            <pc:docMk/>
            <pc:sldMk cId="3852220262" sldId="275"/>
            <ac:spMk id="6" creationId="{345E4E90-C0CF-5AB8-BBD3-060C981E4114}"/>
          </ac:spMkLst>
        </pc:spChg>
        <pc:picChg chg="add mod modCrop">
          <ac:chgData name="Raymer, Michael L." userId="96c2fb1d-e79c-4ca3-9876-783e98fdd04a" providerId="ADAL" clId="{CA821117-E57D-41EF-B8E8-D956A9411EE5}" dt="2024-05-21T16:11:33.249" v="4338" actId="14100"/>
          <ac:picMkLst>
            <pc:docMk/>
            <pc:sldMk cId="3852220262" sldId="275"/>
            <ac:picMk id="8" creationId="{D35B29E3-2CF2-58E0-7608-04BB1F7BC4CC}"/>
          </ac:picMkLst>
        </pc:picChg>
      </pc:sldChg>
      <pc:sldChg chg="addSp modSp new mod modClrScheme chgLayout">
        <pc:chgData name="Raymer, Michael L." userId="96c2fb1d-e79c-4ca3-9876-783e98fdd04a" providerId="ADAL" clId="{CA821117-E57D-41EF-B8E8-D956A9411EE5}" dt="2024-05-21T18:05:18.538" v="4641" actId="14100"/>
        <pc:sldMkLst>
          <pc:docMk/>
          <pc:sldMk cId="2697554694" sldId="276"/>
        </pc:sldMkLst>
        <pc:spChg chg="mod ord">
          <ac:chgData name="Raymer, Michael L." userId="96c2fb1d-e79c-4ca3-9876-783e98fdd04a" providerId="ADAL" clId="{CA821117-E57D-41EF-B8E8-D956A9411EE5}" dt="2024-05-21T18:02:30.584" v="4341" actId="700"/>
          <ac:spMkLst>
            <pc:docMk/>
            <pc:sldMk cId="2697554694" sldId="276"/>
            <ac:spMk id="2" creationId="{95D1F391-D21A-5639-9167-27E1A4139045}"/>
          </ac:spMkLst>
        </pc:spChg>
        <pc:spChg chg="mod ord">
          <ac:chgData name="Raymer, Michael L." userId="96c2fb1d-e79c-4ca3-9876-783e98fdd04a" providerId="ADAL" clId="{CA821117-E57D-41EF-B8E8-D956A9411EE5}" dt="2024-05-21T18:02:30.584" v="4341" actId="700"/>
          <ac:spMkLst>
            <pc:docMk/>
            <pc:sldMk cId="2697554694" sldId="276"/>
            <ac:spMk id="3" creationId="{3BC836EF-AB3B-9C33-4042-6571526F97E7}"/>
          </ac:spMkLst>
        </pc:spChg>
        <pc:spChg chg="add mod ord">
          <ac:chgData name="Raymer, Michael L." userId="96c2fb1d-e79c-4ca3-9876-783e98fdd04a" providerId="ADAL" clId="{CA821117-E57D-41EF-B8E8-D956A9411EE5}" dt="2024-05-21T18:02:35.929" v="4362" actId="20577"/>
          <ac:spMkLst>
            <pc:docMk/>
            <pc:sldMk cId="2697554694" sldId="276"/>
            <ac:spMk id="4" creationId="{8E5522C2-0DA0-1343-3FCA-8CD4570A38F7}"/>
          </ac:spMkLst>
        </pc:spChg>
        <pc:spChg chg="add mod ord">
          <ac:chgData name="Raymer, Michael L." userId="96c2fb1d-e79c-4ca3-9876-783e98fdd04a" providerId="ADAL" clId="{CA821117-E57D-41EF-B8E8-D956A9411EE5}" dt="2024-05-21T18:05:18.538" v="4641" actId="14100"/>
          <ac:spMkLst>
            <pc:docMk/>
            <pc:sldMk cId="2697554694" sldId="276"/>
            <ac:spMk id="5" creationId="{BE2BFBED-71C0-614C-865D-52E4611DBF31}"/>
          </ac:spMkLst>
        </pc:spChg>
      </pc:sldChg>
      <pc:sldChg chg="addSp delSp modSp new mod">
        <pc:chgData name="Raymer, Michael L." userId="96c2fb1d-e79c-4ca3-9876-783e98fdd04a" providerId="ADAL" clId="{CA821117-E57D-41EF-B8E8-D956A9411EE5}" dt="2024-05-21T18:21:23.220" v="4841" actId="115"/>
        <pc:sldMkLst>
          <pc:docMk/>
          <pc:sldMk cId="3394314830" sldId="277"/>
        </pc:sldMkLst>
        <pc:spChg chg="mod">
          <ac:chgData name="Raymer, Michael L." userId="96c2fb1d-e79c-4ca3-9876-783e98fdd04a" providerId="ADAL" clId="{CA821117-E57D-41EF-B8E8-D956A9411EE5}" dt="2024-05-21T18:08:02.008" v="4655" actId="20577"/>
          <ac:spMkLst>
            <pc:docMk/>
            <pc:sldMk cId="3394314830" sldId="277"/>
            <ac:spMk id="2" creationId="{C17EB6A2-59A2-70FF-368C-CF3F6A885F17}"/>
          </ac:spMkLst>
        </pc:spChg>
        <pc:spChg chg="mod">
          <ac:chgData name="Raymer, Michael L." userId="96c2fb1d-e79c-4ca3-9876-783e98fdd04a" providerId="ADAL" clId="{CA821117-E57D-41EF-B8E8-D956A9411EE5}" dt="2024-05-21T18:21:23.220" v="4841" actId="115"/>
          <ac:spMkLst>
            <pc:docMk/>
            <pc:sldMk cId="3394314830" sldId="277"/>
            <ac:spMk id="3" creationId="{06C33273-8F97-505A-7E7A-66FAF224367E}"/>
          </ac:spMkLst>
        </pc:spChg>
        <pc:picChg chg="add del mod modCrop">
          <ac:chgData name="Raymer, Michael L." userId="96c2fb1d-e79c-4ca3-9876-783e98fdd04a" providerId="ADAL" clId="{CA821117-E57D-41EF-B8E8-D956A9411EE5}" dt="2024-05-21T18:16:47.230" v="4819" actId="478"/>
          <ac:picMkLst>
            <pc:docMk/>
            <pc:sldMk cId="3394314830" sldId="277"/>
            <ac:picMk id="7" creationId="{E7B13505-FA7A-3345-886E-A70B329FD0D1}"/>
          </ac:picMkLst>
        </pc:picChg>
        <pc:picChg chg="add mod">
          <ac:chgData name="Raymer, Michael L." userId="96c2fb1d-e79c-4ca3-9876-783e98fdd04a" providerId="ADAL" clId="{CA821117-E57D-41EF-B8E8-D956A9411EE5}" dt="2024-05-21T18:17:44.267" v="4826" actId="1076"/>
          <ac:picMkLst>
            <pc:docMk/>
            <pc:sldMk cId="3394314830" sldId="277"/>
            <ac:picMk id="9" creationId="{303EA2F0-65B5-DDFB-C376-CFC19C7CC496}"/>
          </ac:picMkLst>
        </pc:picChg>
        <pc:picChg chg="add mod">
          <ac:chgData name="Raymer, Michael L." userId="96c2fb1d-e79c-4ca3-9876-783e98fdd04a" providerId="ADAL" clId="{CA821117-E57D-41EF-B8E8-D956A9411EE5}" dt="2024-05-21T18:21:04.656" v="4838" actId="1076"/>
          <ac:picMkLst>
            <pc:docMk/>
            <pc:sldMk cId="3394314830" sldId="277"/>
            <ac:picMk id="11" creationId="{3ED4F843-90B2-AEA0-3011-3AC6C5B017D7}"/>
          </ac:picMkLst>
        </pc:picChg>
        <pc:picChg chg="add mod">
          <ac:chgData name="Raymer, Michael L." userId="96c2fb1d-e79c-4ca3-9876-783e98fdd04a" providerId="ADAL" clId="{CA821117-E57D-41EF-B8E8-D956A9411EE5}" dt="2024-05-21T18:21:09.407" v="4839" actId="1076"/>
          <ac:picMkLst>
            <pc:docMk/>
            <pc:sldMk cId="3394314830" sldId="277"/>
            <ac:picMk id="13" creationId="{8AD6922C-119F-3C3C-F8DD-008F07076149}"/>
          </ac:picMkLst>
        </pc:picChg>
      </pc:sldChg>
      <pc:sldChg chg="addSp modSp new mod modClrScheme chgLayout">
        <pc:chgData name="Raymer, Michael L." userId="96c2fb1d-e79c-4ca3-9876-783e98fdd04a" providerId="ADAL" clId="{CA821117-E57D-41EF-B8E8-D956A9411EE5}" dt="2024-05-21T18:41:38.597" v="5311"/>
        <pc:sldMkLst>
          <pc:docMk/>
          <pc:sldMk cId="2123980517" sldId="278"/>
        </pc:sldMkLst>
        <pc:spChg chg="mod ord">
          <ac:chgData name="Raymer, Michael L." userId="96c2fb1d-e79c-4ca3-9876-783e98fdd04a" providerId="ADAL" clId="{CA821117-E57D-41EF-B8E8-D956A9411EE5}" dt="2024-05-21T18:38:38.655" v="4988" actId="700"/>
          <ac:spMkLst>
            <pc:docMk/>
            <pc:sldMk cId="2123980517" sldId="278"/>
            <ac:spMk id="2" creationId="{9ADC4D16-7DCA-D015-4A49-519355EA4FA3}"/>
          </ac:spMkLst>
        </pc:spChg>
        <pc:spChg chg="mod ord">
          <ac:chgData name="Raymer, Michael L." userId="96c2fb1d-e79c-4ca3-9876-783e98fdd04a" providerId="ADAL" clId="{CA821117-E57D-41EF-B8E8-D956A9411EE5}" dt="2024-05-21T18:38:38.655" v="4988" actId="700"/>
          <ac:spMkLst>
            <pc:docMk/>
            <pc:sldMk cId="2123980517" sldId="278"/>
            <ac:spMk id="3" creationId="{F921FFEA-AF6D-E71C-06C6-0339D347599D}"/>
          </ac:spMkLst>
        </pc:spChg>
        <pc:spChg chg="add mod ord">
          <ac:chgData name="Raymer, Michael L." userId="96c2fb1d-e79c-4ca3-9876-783e98fdd04a" providerId="ADAL" clId="{CA821117-E57D-41EF-B8E8-D956A9411EE5}" dt="2024-05-21T18:38:42.066" v="5003" actId="20577"/>
          <ac:spMkLst>
            <pc:docMk/>
            <pc:sldMk cId="2123980517" sldId="278"/>
            <ac:spMk id="4" creationId="{59A57BF7-7E61-8D49-3AA9-682E19F77A6F}"/>
          </ac:spMkLst>
        </pc:spChg>
        <pc:spChg chg="add mod ord">
          <ac:chgData name="Raymer, Michael L." userId="96c2fb1d-e79c-4ca3-9876-783e98fdd04a" providerId="ADAL" clId="{CA821117-E57D-41EF-B8E8-D956A9411EE5}" dt="2024-05-21T18:41:38.597" v="5311"/>
          <ac:spMkLst>
            <pc:docMk/>
            <pc:sldMk cId="2123980517" sldId="278"/>
            <ac:spMk id="5" creationId="{6E233AEF-B825-06F8-469D-C5D1B247A993}"/>
          </ac:spMkLst>
        </pc:spChg>
        <pc:picChg chg="add mod">
          <ac:chgData name="Raymer, Michael L." userId="96c2fb1d-e79c-4ca3-9876-783e98fdd04a" providerId="ADAL" clId="{CA821117-E57D-41EF-B8E8-D956A9411EE5}" dt="2024-05-21T18:41:19.700" v="5308" actId="1076"/>
          <ac:picMkLst>
            <pc:docMk/>
            <pc:sldMk cId="2123980517" sldId="278"/>
            <ac:picMk id="7" creationId="{DFFF7201-66F4-5D67-65FE-C5F4D01929ED}"/>
          </ac:picMkLst>
        </pc:picChg>
      </pc:sldChg>
      <pc:sldChg chg="modSp new mod">
        <pc:chgData name="Raymer, Michael L." userId="96c2fb1d-e79c-4ca3-9876-783e98fdd04a" providerId="ADAL" clId="{CA821117-E57D-41EF-B8E8-D956A9411EE5}" dt="2024-05-21T18:43:33.839" v="5714" actId="115"/>
        <pc:sldMkLst>
          <pc:docMk/>
          <pc:sldMk cId="2568022141" sldId="279"/>
        </pc:sldMkLst>
        <pc:spChg chg="mod">
          <ac:chgData name="Raymer, Michael L." userId="96c2fb1d-e79c-4ca3-9876-783e98fdd04a" providerId="ADAL" clId="{CA821117-E57D-41EF-B8E8-D956A9411EE5}" dt="2024-05-21T18:42:17.598" v="5323" actId="20577"/>
          <ac:spMkLst>
            <pc:docMk/>
            <pc:sldMk cId="2568022141" sldId="279"/>
            <ac:spMk id="2" creationId="{D85B226E-9CFD-0927-49B8-0A17DA6942F9}"/>
          </ac:spMkLst>
        </pc:spChg>
        <pc:spChg chg="mod">
          <ac:chgData name="Raymer, Michael L." userId="96c2fb1d-e79c-4ca3-9876-783e98fdd04a" providerId="ADAL" clId="{CA821117-E57D-41EF-B8E8-D956A9411EE5}" dt="2024-05-21T18:43:33.839" v="5714" actId="115"/>
          <ac:spMkLst>
            <pc:docMk/>
            <pc:sldMk cId="2568022141" sldId="279"/>
            <ac:spMk id="3" creationId="{17CFAD01-BE88-D025-2E51-BBA8EB646A3D}"/>
          </ac:spMkLst>
        </pc:spChg>
      </pc:sldChg>
      <pc:sldChg chg="addSp delSp modSp new mod">
        <pc:chgData name="Raymer, Michael L." userId="96c2fb1d-e79c-4ca3-9876-783e98fdd04a" providerId="ADAL" clId="{CA821117-E57D-41EF-B8E8-D956A9411EE5}" dt="2024-05-21T18:58:00.706" v="5961" actId="1076"/>
        <pc:sldMkLst>
          <pc:docMk/>
          <pc:sldMk cId="2506253109" sldId="280"/>
        </pc:sldMkLst>
        <pc:spChg chg="mod">
          <ac:chgData name="Raymer, Michael L." userId="96c2fb1d-e79c-4ca3-9876-783e98fdd04a" providerId="ADAL" clId="{CA821117-E57D-41EF-B8E8-D956A9411EE5}" dt="2024-05-21T18:43:48.400" v="5722" actId="20577"/>
          <ac:spMkLst>
            <pc:docMk/>
            <pc:sldMk cId="2506253109" sldId="280"/>
            <ac:spMk id="2" creationId="{1819D344-015D-6F7B-C8AB-648ABC76D314}"/>
          </ac:spMkLst>
        </pc:spChg>
        <pc:spChg chg="del">
          <ac:chgData name="Raymer, Michael L." userId="96c2fb1d-e79c-4ca3-9876-783e98fdd04a" providerId="ADAL" clId="{CA821117-E57D-41EF-B8E8-D956A9411EE5}" dt="2024-05-21T18:44:04.885" v="5723" actId="478"/>
          <ac:spMkLst>
            <pc:docMk/>
            <pc:sldMk cId="2506253109" sldId="280"/>
            <ac:spMk id="3" creationId="{D542F691-3935-F950-C1B4-1ED564D05AF6}"/>
          </ac:spMkLst>
        </pc:spChg>
        <pc:spChg chg="add mod">
          <ac:chgData name="Raymer, Michael L." userId="96c2fb1d-e79c-4ca3-9876-783e98fdd04a" providerId="ADAL" clId="{CA821117-E57D-41EF-B8E8-D956A9411EE5}" dt="2024-05-21T18:49:55.197" v="5766" actId="242"/>
          <ac:spMkLst>
            <pc:docMk/>
            <pc:sldMk cId="2506253109" sldId="280"/>
            <ac:spMk id="7" creationId="{F1623DC3-185B-A68D-44C9-ADAE1EE248B1}"/>
          </ac:spMkLst>
        </pc:spChg>
        <pc:spChg chg="add mod">
          <ac:chgData name="Raymer, Michael L." userId="96c2fb1d-e79c-4ca3-9876-783e98fdd04a" providerId="ADAL" clId="{CA821117-E57D-41EF-B8E8-D956A9411EE5}" dt="2024-05-21T18:50:46.093" v="5797" actId="1076"/>
          <ac:spMkLst>
            <pc:docMk/>
            <pc:sldMk cId="2506253109" sldId="280"/>
            <ac:spMk id="8" creationId="{21BFA752-3C2B-7893-DD27-FF0523E7364D}"/>
          </ac:spMkLst>
        </pc:spChg>
        <pc:spChg chg="add mod">
          <ac:chgData name="Raymer, Michael L." userId="96c2fb1d-e79c-4ca3-9876-783e98fdd04a" providerId="ADAL" clId="{CA821117-E57D-41EF-B8E8-D956A9411EE5}" dt="2024-05-21T18:51:19.624" v="5837" actId="1076"/>
          <ac:spMkLst>
            <pc:docMk/>
            <pc:sldMk cId="2506253109" sldId="280"/>
            <ac:spMk id="9" creationId="{3F5EA70F-01EE-FB1E-E4EA-66A04F072FE4}"/>
          </ac:spMkLst>
        </pc:spChg>
        <pc:spChg chg="add del">
          <ac:chgData name="Raymer, Michael L." userId="96c2fb1d-e79c-4ca3-9876-783e98fdd04a" providerId="ADAL" clId="{CA821117-E57D-41EF-B8E8-D956A9411EE5}" dt="2024-05-21T18:51:37.224" v="5839" actId="478"/>
          <ac:spMkLst>
            <pc:docMk/>
            <pc:sldMk cId="2506253109" sldId="280"/>
            <ac:spMk id="10" creationId="{DDB5114B-E38B-6C0A-1F6A-FE2B78040ADB}"/>
          </ac:spMkLst>
        </pc:spChg>
        <pc:spChg chg="add mod">
          <ac:chgData name="Raymer, Michael L." userId="96c2fb1d-e79c-4ca3-9876-783e98fdd04a" providerId="ADAL" clId="{CA821117-E57D-41EF-B8E8-D956A9411EE5}" dt="2024-05-21T18:54:37.877" v="5922" actId="1076"/>
          <ac:spMkLst>
            <pc:docMk/>
            <pc:sldMk cId="2506253109" sldId="280"/>
            <ac:spMk id="11" creationId="{786976A1-15BB-9840-8787-BD126D616C8B}"/>
          </ac:spMkLst>
        </pc:spChg>
        <pc:spChg chg="add mod">
          <ac:chgData name="Raymer, Michael L." userId="96c2fb1d-e79c-4ca3-9876-783e98fdd04a" providerId="ADAL" clId="{CA821117-E57D-41EF-B8E8-D956A9411EE5}" dt="2024-05-21T18:54:37.877" v="5922" actId="1076"/>
          <ac:spMkLst>
            <pc:docMk/>
            <pc:sldMk cId="2506253109" sldId="280"/>
            <ac:spMk id="13" creationId="{5C620FF0-3FC4-417A-50E3-77BCD5AA7C0D}"/>
          </ac:spMkLst>
        </pc:spChg>
        <pc:spChg chg="add mod">
          <ac:chgData name="Raymer, Michael L." userId="96c2fb1d-e79c-4ca3-9876-783e98fdd04a" providerId="ADAL" clId="{CA821117-E57D-41EF-B8E8-D956A9411EE5}" dt="2024-05-21T18:56:04.334" v="5942" actId="164"/>
          <ac:spMkLst>
            <pc:docMk/>
            <pc:sldMk cId="2506253109" sldId="280"/>
            <ac:spMk id="14" creationId="{8B76FB20-B4E7-59DA-E9E4-77E69ADB58AB}"/>
          </ac:spMkLst>
        </pc:spChg>
        <pc:spChg chg="add mod">
          <ac:chgData name="Raymer, Michael L." userId="96c2fb1d-e79c-4ca3-9876-783e98fdd04a" providerId="ADAL" clId="{CA821117-E57D-41EF-B8E8-D956A9411EE5}" dt="2024-05-21T18:56:04.334" v="5942" actId="164"/>
          <ac:spMkLst>
            <pc:docMk/>
            <pc:sldMk cId="2506253109" sldId="280"/>
            <ac:spMk id="15" creationId="{188B1A09-88BE-5916-AD2C-87298D893FE3}"/>
          </ac:spMkLst>
        </pc:spChg>
        <pc:spChg chg="mod">
          <ac:chgData name="Raymer, Michael L." userId="96c2fb1d-e79c-4ca3-9876-783e98fdd04a" providerId="ADAL" clId="{CA821117-E57D-41EF-B8E8-D956A9411EE5}" dt="2024-05-21T18:56:07.200" v="5943" actId="571"/>
          <ac:spMkLst>
            <pc:docMk/>
            <pc:sldMk cId="2506253109" sldId="280"/>
            <ac:spMk id="18" creationId="{28B1E2FA-11CF-2AA4-4413-A99E53F553F3}"/>
          </ac:spMkLst>
        </pc:spChg>
        <pc:spChg chg="mod">
          <ac:chgData name="Raymer, Michael L." userId="96c2fb1d-e79c-4ca3-9876-783e98fdd04a" providerId="ADAL" clId="{CA821117-E57D-41EF-B8E8-D956A9411EE5}" dt="2024-05-21T18:56:07.200" v="5943" actId="571"/>
          <ac:spMkLst>
            <pc:docMk/>
            <pc:sldMk cId="2506253109" sldId="280"/>
            <ac:spMk id="19" creationId="{9DC8B765-8A63-EFEE-5E13-1EABA0A763B0}"/>
          </ac:spMkLst>
        </pc:spChg>
        <pc:spChg chg="mod">
          <ac:chgData name="Raymer, Michael L." userId="96c2fb1d-e79c-4ca3-9876-783e98fdd04a" providerId="ADAL" clId="{CA821117-E57D-41EF-B8E8-D956A9411EE5}" dt="2024-05-21T18:56:18.263" v="5944" actId="571"/>
          <ac:spMkLst>
            <pc:docMk/>
            <pc:sldMk cId="2506253109" sldId="280"/>
            <ac:spMk id="21" creationId="{C5A923D4-9965-5876-C831-56AD1E39DB34}"/>
          </ac:spMkLst>
        </pc:spChg>
        <pc:spChg chg="mod">
          <ac:chgData name="Raymer, Michael L." userId="96c2fb1d-e79c-4ca3-9876-783e98fdd04a" providerId="ADAL" clId="{CA821117-E57D-41EF-B8E8-D956A9411EE5}" dt="2024-05-21T18:56:18.263" v="5944" actId="571"/>
          <ac:spMkLst>
            <pc:docMk/>
            <pc:sldMk cId="2506253109" sldId="280"/>
            <ac:spMk id="22" creationId="{D00BE4D8-18B5-1581-6C16-FB1DB5CAE322}"/>
          </ac:spMkLst>
        </pc:spChg>
        <pc:spChg chg="mod">
          <ac:chgData name="Raymer, Michael L." userId="96c2fb1d-e79c-4ca3-9876-783e98fdd04a" providerId="ADAL" clId="{CA821117-E57D-41EF-B8E8-D956A9411EE5}" dt="2024-05-21T18:57:54.148" v="5960"/>
          <ac:spMkLst>
            <pc:docMk/>
            <pc:sldMk cId="2506253109" sldId="280"/>
            <ac:spMk id="40" creationId="{D3C7B99A-9E4C-F378-3474-0DE9BE413700}"/>
          </ac:spMkLst>
        </pc:spChg>
        <pc:grpChg chg="add mod">
          <ac:chgData name="Raymer, Michael L." userId="96c2fb1d-e79c-4ca3-9876-783e98fdd04a" providerId="ADAL" clId="{CA821117-E57D-41EF-B8E8-D956A9411EE5}" dt="2024-05-21T18:56:04.334" v="5942" actId="164"/>
          <ac:grpSpMkLst>
            <pc:docMk/>
            <pc:sldMk cId="2506253109" sldId="280"/>
            <ac:grpSpMk id="16" creationId="{561931A8-28DC-D93A-16CC-3F852D10FDF3}"/>
          </ac:grpSpMkLst>
        </pc:grpChg>
        <pc:grpChg chg="add mod">
          <ac:chgData name="Raymer, Michael L." userId="96c2fb1d-e79c-4ca3-9876-783e98fdd04a" providerId="ADAL" clId="{CA821117-E57D-41EF-B8E8-D956A9411EE5}" dt="2024-05-21T18:56:07.200" v="5943" actId="571"/>
          <ac:grpSpMkLst>
            <pc:docMk/>
            <pc:sldMk cId="2506253109" sldId="280"/>
            <ac:grpSpMk id="17" creationId="{EF63F295-00F2-63B9-2547-CA22565B208D}"/>
          </ac:grpSpMkLst>
        </pc:grpChg>
        <pc:grpChg chg="add mod">
          <ac:chgData name="Raymer, Michael L." userId="96c2fb1d-e79c-4ca3-9876-783e98fdd04a" providerId="ADAL" clId="{CA821117-E57D-41EF-B8E8-D956A9411EE5}" dt="2024-05-21T18:56:18.263" v="5944" actId="571"/>
          <ac:grpSpMkLst>
            <pc:docMk/>
            <pc:sldMk cId="2506253109" sldId="280"/>
            <ac:grpSpMk id="20" creationId="{2A085497-FED8-30F6-5171-BD2A57D2F1A6}"/>
          </ac:grpSpMkLst>
        </pc:grpChg>
        <pc:grpChg chg="add mod">
          <ac:chgData name="Raymer, Michael L." userId="96c2fb1d-e79c-4ca3-9876-783e98fdd04a" providerId="ADAL" clId="{CA821117-E57D-41EF-B8E8-D956A9411EE5}" dt="2024-05-21T18:58:00.706" v="5961" actId="1076"/>
          <ac:grpSpMkLst>
            <pc:docMk/>
            <pc:sldMk cId="2506253109" sldId="280"/>
            <ac:grpSpMk id="38" creationId="{57D6BD2B-3C1E-F4E3-B34E-DA51D5FE97A4}"/>
          </ac:grpSpMkLst>
        </pc:grpChg>
        <pc:graphicFrameChg chg="add mod modGraphic">
          <ac:chgData name="Raymer, Michael L." userId="96c2fb1d-e79c-4ca3-9876-783e98fdd04a" providerId="ADAL" clId="{CA821117-E57D-41EF-B8E8-D956A9411EE5}" dt="2024-05-21T18:49:23.732" v="5758" actId="1076"/>
          <ac:graphicFrameMkLst>
            <pc:docMk/>
            <pc:sldMk cId="2506253109" sldId="280"/>
            <ac:graphicFrameMk id="6" creationId="{F7BFEE31-2433-38C0-BC45-38DA37069A1B}"/>
          </ac:graphicFrameMkLst>
        </pc:graphicFrameChg>
        <pc:picChg chg="mod">
          <ac:chgData name="Raymer, Michael L." userId="96c2fb1d-e79c-4ca3-9876-783e98fdd04a" providerId="ADAL" clId="{CA821117-E57D-41EF-B8E8-D956A9411EE5}" dt="2024-05-21T18:57:54.148" v="5960"/>
          <ac:picMkLst>
            <pc:docMk/>
            <pc:sldMk cId="2506253109" sldId="280"/>
            <ac:picMk id="39" creationId="{D8E74205-4113-EC6B-D56E-5128CA0CDE7E}"/>
          </ac:picMkLst>
        </pc:picChg>
        <pc:cxnChg chg="add mod">
          <ac:chgData name="Raymer, Michael L." userId="96c2fb1d-e79c-4ca3-9876-783e98fdd04a" providerId="ADAL" clId="{CA821117-E57D-41EF-B8E8-D956A9411EE5}" dt="2024-05-21T18:56:48.002" v="5947" actId="17032"/>
          <ac:cxnSpMkLst>
            <pc:docMk/>
            <pc:sldMk cId="2506253109" sldId="280"/>
            <ac:cxnSpMk id="24" creationId="{6CA2DBF2-BDDF-8780-2786-18F00E08DF69}"/>
          </ac:cxnSpMkLst>
        </pc:cxnChg>
        <pc:cxnChg chg="add mod">
          <ac:chgData name="Raymer, Michael L." userId="96c2fb1d-e79c-4ca3-9876-783e98fdd04a" providerId="ADAL" clId="{CA821117-E57D-41EF-B8E8-D956A9411EE5}" dt="2024-05-21T18:57:13.064" v="5954" actId="14100"/>
          <ac:cxnSpMkLst>
            <pc:docMk/>
            <pc:sldMk cId="2506253109" sldId="280"/>
            <ac:cxnSpMk id="26" creationId="{A76DEF87-B3DE-A179-D0FB-CE03C093802E}"/>
          </ac:cxnSpMkLst>
        </pc:cxnChg>
        <pc:cxnChg chg="add mod">
          <ac:chgData name="Raymer, Michael L." userId="96c2fb1d-e79c-4ca3-9876-783e98fdd04a" providerId="ADAL" clId="{CA821117-E57D-41EF-B8E8-D956A9411EE5}" dt="2024-05-21T18:57:17.657" v="5956" actId="14100"/>
          <ac:cxnSpMkLst>
            <pc:docMk/>
            <pc:sldMk cId="2506253109" sldId="280"/>
            <ac:cxnSpMk id="29" creationId="{9A8F6416-F1F4-BBF8-AEB6-6C6C3E5313C4}"/>
          </ac:cxnSpMkLst>
        </pc:cxnChg>
        <pc:cxnChg chg="add mod">
          <ac:chgData name="Raymer, Michael L." userId="96c2fb1d-e79c-4ca3-9876-783e98fdd04a" providerId="ADAL" clId="{CA821117-E57D-41EF-B8E8-D956A9411EE5}" dt="2024-05-21T18:57:33.272" v="5959" actId="14100"/>
          <ac:cxnSpMkLst>
            <pc:docMk/>
            <pc:sldMk cId="2506253109" sldId="280"/>
            <ac:cxnSpMk id="35" creationId="{F93B6389-1896-36B8-70E5-AF1DC0CB21CE}"/>
          </ac:cxnSpMkLst>
        </pc:cxnChg>
      </pc:sldChg>
      <pc:sldChg chg="modSp new mod">
        <pc:chgData name="Raymer, Michael L." userId="96c2fb1d-e79c-4ca3-9876-783e98fdd04a" providerId="ADAL" clId="{CA821117-E57D-41EF-B8E8-D956A9411EE5}" dt="2024-05-21T19:02:12.099" v="6146" actId="20577"/>
        <pc:sldMkLst>
          <pc:docMk/>
          <pc:sldMk cId="3825948935" sldId="281"/>
        </pc:sldMkLst>
        <pc:spChg chg="mod">
          <ac:chgData name="Raymer, Michael L." userId="96c2fb1d-e79c-4ca3-9876-783e98fdd04a" providerId="ADAL" clId="{CA821117-E57D-41EF-B8E8-D956A9411EE5}" dt="2024-05-21T19:02:12.099" v="6146" actId="20577"/>
          <ac:spMkLst>
            <pc:docMk/>
            <pc:sldMk cId="3825948935" sldId="281"/>
            <ac:spMk id="2" creationId="{A5113084-420D-B405-AB64-EF819043531F}"/>
          </ac:spMkLst>
        </pc:spChg>
        <pc:spChg chg="mod">
          <ac:chgData name="Raymer, Michael L." userId="96c2fb1d-e79c-4ca3-9876-783e98fdd04a" providerId="ADAL" clId="{CA821117-E57D-41EF-B8E8-D956A9411EE5}" dt="2024-05-21T19:02:02.330" v="6145" actId="14100"/>
          <ac:spMkLst>
            <pc:docMk/>
            <pc:sldMk cId="3825948935" sldId="281"/>
            <ac:spMk id="3" creationId="{AC6700E7-3A28-A4A6-5D1C-5CDF5C1659E3}"/>
          </ac:spMkLst>
        </pc:spChg>
      </pc:sldChg>
      <pc:sldChg chg="addSp delSp modSp new mod">
        <pc:chgData name="Raymer, Michael L." userId="96c2fb1d-e79c-4ca3-9876-783e98fdd04a" providerId="ADAL" clId="{CA821117-E57D-41EF-B8E8-D956A9411EE5}" dt="2024-05-21T19:05:57.030" v="6633" actId="20577"/>
        <pc:sldMkLst>
          <pc:docMk/>
          <pc:sldMk cId="2749387189" sldId="282"/>
        </pc:sldMkLst>
        <pc:spChg chg="mod">
          <ac:chgData name="Raymer, Michael L." userId="96c2fb1d-e79c-4ca3-9876-783e98fdd04a" providerId="ADAL" clId="{CA821117-E57D-41EF-B8E8-D956A9411EE5}" dt="2024-05-21T19:04:19.620" v="6561" actId="20577"/>
          <ac:spMkLst>
            <pc:docMk/>
            <pc:sldMk cId="2749387189" sldId="282"/>
            <ac:spMk id="2" creationId="{088A9D5A-87D1-C4CB-1680-C9632CCADC91}"/>
          </ac:spMkLst>
        </pc:spChg>
        <pc:spChg chg="mod">
          <ac:chgData name="Raymer, Michael L." userId="96c2fb1d-e79c-4ca3-9876-783e98fdd04a" providerId="ADAL" clId="{CA821117-E57D-41EF-B8E8-D956A9411EE5}" dt="2024-05-21T19:05:57.030" v="6633" actId="20577"/>
          <ac:spMkLst>
            <pc:docMk/>
            <pc:sldMk cId="2749387189" sldId="282"/>
            <ac:spMk id="3" creationId="{CFBB31E5-AF04-1F30-12D3-F4D360955927}"/>
          </ac:spMkLst>
        </pc:spChg>
        <pc:picChg chg="add del mod">
          <ac:chgData name="Raymer, Michael L." userId="96c2fb1d-e79c-4ca3-9876-783e98fdd04a" providerId="ADAL" clId="{CA821117-E57D-41EF-B8E8-D956A9411EE5}" dt="2024-05-21T19:05:03" v="6628" actId="478"/>
          <ac:picMkLst>
            <pc:docMk/>
            <pc:sldMk cId="2749387189" sldId="282"/>
            <ac:picMk id="7" creationId="{9AC01997-7191-6719-44D6-D6CE7A91904D}"/>
          </ac:picMkLst>
        </pc:picChg>
        <pc:picChg chg="add mod">
          <ac:chgData name="Raymer, Michael L." userId="96c2fb1d-e79c-4ca3-9876-783e98fdd04a" providerId="ADAL" clId="{CA821117-E57D-41EF-B8E8-D956A9411EE5}" dt="2024-05-21T19:05:41.309" v="6632" actId="1076"/>
          <ac:picMkLst>
            <pc:docMk/>
            <pc:sldMk cId="2749387189" sldId="282"/>
            <ac:picMk id="9" creationId="{967259B4-4151-8DEC-81C5-4984D0D57D27}"/>
          </ac:picMkLst>
        </pc:picChg>
      </pc:sldChg>
      <pc:sldChg chg="addSp modSp new mod modNotesTx">
        <pc:chgData name="Raymer, Michael L." userId="96c2fb1d-e79c-4ca3-9876-783e98fdd04a" providerId="ADAL" clId="{CA821117-E57D-41EF-B8E8-D956A9411EE5}" dt="2024-05-22T13:55:02.474" v="8033" actId="20577"/>
        <pc:sldMkLst>
          <pc:docMk/>
          <pc:sldMk cId="4192213438" sldId="283"/>
        </pc:sldMkLst>
        <pc:spChg chg="mod">
          <ac:chgData name="Raymer, Michael L." userId="96c2fb1d-e79c-4ca3-9876-783e98fdd04a" providerId="ADAL" clId="{CA821117-E57D-41EF-B8E8-D956A9411EE5}" dt="2024-05-21T19:06:04.837" v="6652" actId="20577"/>
          <ac:spMkLst>
            <pc:docMk/>
            <pc:sldMk cId="4192213438" sldId="283"/>
            <ac:spMk id="2" creationId="{FC17B787-712D-D131-B18D-F33178F56909}"/>
          </ac:spMkLst>
        </pc:spChg>
        <pc:spChg chg="mod">
          <ac:chgData name="Raymer, Michael L." userId="96c2fb1d-e79c-4ca3-9876-783e98fdd04a" providerId="ADAL" clId="{CA821117-E57D-41EF-B8E8-D956A9411EE5}" dt="2024-05-21T19:07:03.515" v="6887" actId="20577"/>
          <ac:spMkLst>
            <pc:docMk/>
            <pc:sldMk cId="4192213438" sldId="283"/>
            <ac:spMk id="3" creationId="{1F5FE552-2262-3EC9-4A55-4107993F6990}"/>
          </ac:spMkLst>
        </pc:spChg>
        <pc:spChg chg="add mod">
          <ac:chgData name="Raymer, Michael L." userId="96c2fb1d-e79c-4ca3-9876-783e98fdd04a" providerId="ADAL" clId="{CA821117-E57D-41EF-B8E8-D956A9411EE5}" dt="2024-05-21T19:07:47.154" v="6890" actId="20577"/>
          <ac:spMkLst>
            <pc:docMk/>
            <pc:sldMk cId="4192213438" sldId="283"/>
            <ac:spMk id="7" creationId="{A8B7D21F-512A-DED0-74AB-5A4B75FB34EA}"/>
          </ac:spMkLst>
        </pc:spChg>
      </pc:sldChg>
      <pc:sldChg chg="addSp modSp new mod">
        <pc:chgData name="Raymer, Michael L." userId="96c2fb1d-e79c-4ca3-9876-783e98fdd04a" providerId="ADAL" clId="{CA821117-E57D-41EF-B8E8-D956A9411EE5}" dt="2024-05-21T19:46:44.383" v="7222" actId="113"/>
        <pc:sldMkLst>
          <pc:docMk/>
          <pc:sldMk cId="209194778" sldId="284"/>
        </pc:sldMkLst>
        <pc:spChg chg="mod">
          <ac:chgData name="Raymer, Michael L." userId="96c2fb1d-e79c-4ca3-9876-783e98fdd04a" providerId="ADAL" clId="{CA821117-E57D-41EF-B8E8-D956A9411EE5}" dt="2024-05-21T19:08:08.753" v="6907" actId="20577"/>
          <ac:spMkLst>
            <pc:docMk/>
            <pc:sldMk cId="209194778" sldId="284"/>
            <ac:spMk id="2" creationId="{DF76A9E1-E82E-6A2C-E2C4-0F82CC954692}"/>
          </ac:spMkLst>
        </pc:spChg>
        <pc:spChg chg="mod">
          <ac:chgData name="Raymer, Michael L." userId="96c2fb1d-e79c-4ca3-9876-783e98fdd04a" providerId="ADAL" clId="{CA821117-E57D-41EF-B8E8-D956A9411EE5}" dt="2024-05-21T19:08:39.597" v="7064" actId="20577"/>
          <ac:spMkLst>
            <pc:docMk/>
            <pc:sldMk cId="209194778" sldId="284"/>
            <ac:spMk id="3" creationId="{CB8CFAC2-6CB9-CFA1-557F-067F6225F1DB}"/>
          </ac:spMkLst>
        </pc:spChg>
        <pc:spChg chg="add mod">
          <ac:chgData name="Raymer, Michael L." userId="96c2fb1d-e79c-4ca3-9876-783e98fdd04a" providerId="ADAL" clId="{CA821117-E57D-41EF-B8E8-D956A9411EE5}" dt="2024-05-21T19:13:04.463" v="7086" actId="20577"/>
          <ac:spMkLst>
            <pc:docMk/>
            <pc:sldMk cId="209194778" sldId="284"/>
            <ac:spMk id="7" creationId="{ABAC5370-289F-6A91-71DC-64A729309933}"/>
          </ac:spMkLst>
        </pc:spChg>
        <pc:spChg chg="mod">
          <ac:chgData name="Raymer, Michael L." userId="96c2fb1d-e79c-4ca3-9876-783e98fdd04a" providerId="ADAL" clId="{CA821117-E57D-41EF-B8E8-D956A9411EE5}" dt="2024-05-21T19:46:40.517" v="7221" actId="113"/>
          <ac:spMkLst>
            <pc:docMk/>
            <pc:sldMk cId="209194778" sldId="284"/>
            <ac:spMk id="10" creationId="{79D3B4DA-0557-B900-5B8D-8734E1010C05}"/>
          </ac:spMkLst>
        </pc:spChg>
        <pc:spChg chg="add mod">
          <ac:chgData name="Raymer, Michael L." userId="96c2fb1d-e79c-4ca3-9876-783e98fdd04a" providerId="ADAL" clId="{CA821117-E57D-41EF-B8E8-D956A9411EE5}" dt="2024-05-21T19:45:45.410" v="7209" actId="1038"/>
          <ac:spMkLst>
            <pc:docMk/>
            <pc:sldMk cId="209194778" sldId="284"/>
            <ac:spMk id="14" creationId="{29D21D42-C9D4-18D4-2559-5973798B74D4}"/>
          </ac:spMkLst>
        </pc:spChg>
        <pc:spChg chg="add mod">
          <ac:chgData name="Raymer, Michael L." userId="96c2fb1d-e79c-4ca3-9876-783e98fdd04a" providerId="ADAL" clId="{CA821117-E57D-41EF-B8E8-D956A9411EE5}" dt="2024-05-21T19:46:44.383" v="7222" actId="113"/>
          <ac:spMkLst>
            <pc:docMk/>
            <pc:sldMk cId="209194778" sldId="284"/>
            <ac:spMk id="15" creationId="{6EDB8F94-CDB2-AAD2-3DDB-F5B903855E5C}"/>
          </ac:spMkLst>
        </pc:spChg>
        <pc:grpChg chg="add mod">
          <ac:chgData name="Raymer, Michael L." userId="96c2fb1d-e79c-4ca3-9876-783e98fdd04a" providerId="ADAL" clId="{CA821117-E57D-41EF-B8E8-D956A9411EE5}" dt="2024-05-21T19:45:45.410" v="7209" actId="1038"/>
          <ac:grpSpMkLst>
            <pc:docMk/>
            <pc:sldMk cId="209194778" sldId="284"/>
            <ac:grpSpMk id="8" creationId="{4D10520C-388B-3047-B6BF-7221CA32D871}"/>
          </ac:grpSpMkLst>
        </pc:grpChg>
        <pc:picChg chg="add mod">
          <ac:chgData name="Raymer, Michael L." userId="96c2fb1d-e79c-4ca3-9876-783e98fdd04a" providerId="ADAL" clId="{CA821117-E57D-41EF-B8E8-D956A9411EE5}" dt="2024-05-21T19:45:45.410" v="7209" actId="1038"/>
          <ac:picMkLst>
            <pc:docMk/>
            <pc:sldMk cId="209194778" sldId="284"/>
            <ac:picMk id="11" creationId="{273C2B27-9B8E-C134-822B-872E630482E6}"/>
          </ac:picMkLst>
        </pc:picChg>
        <pc:inkChg chg="mod">
          <ac:chgData name="Raymer, Michael L." userId="96c2fb1d-e79c-4ca3-9876-783e98fdd04a" providerId="ADAL" clId="{CA821117-E57D-41EF-B8E8-D956A9411EE5}" dt="2024-05-21T19:43:55.390" v="7087"/>
          <ac:inkMkLst>
            <pc:docMk/>
            <pc:sldMk cId="209194778" sldId="284"/>
            <ac:inkMk id="9" creationId="{AB397F27-AF3C-199E-7D96-1E5067342011}"/>
          </ac:inkMkLst>
        </pc:inkChg>
        <pc:cxnChg chg="add mod">
          <ac:chgData name="Raymer, Michael L." userId="96c2fb1d-e79c-4ca3-9876-783e98fdd04a" providerId="ADAL" clId="{CA821117-E57D-41EF-B8E8-D956A9411EE5}" dt="2024-05-21T19:46:32.379" v="7220" actId="20577"/>
          <ac:cxnSpMkLst>
            <pc:docMk/>
            <pc:sldMk cId="209194778" sldId="284"/>
            <ac:cxnSpMk id="13" creationId="{D3DA2B14-6721-3E05-1107-DC60EA150DB8}"/>
          </ac:cxnSpMkLst>
        </pc:cxnChg>
      </pc:sldChg>
      <pc:sldChg chg="addSp delSp modSp new mod">
        <pc:chgData name="Raymer, Michael L." userId="96c2fb1d-e79c-4ca3-9876-783e98fdd04a" providerId="ADAL" clId="{CA821117-E57D-41EF-B8E8-D956A9411EE5}" dt="2024-05-22T13:40:25.174" v="7573" actId="113"/>
        <pc:sldMkLst>
          <pc:docMk/>
          <pc:sldMk cId="585598080" sldId="285"/>
        </pc:sldMkLst>
        <pc:spChg chg="mod">
          <ac:chgData name="Raymer, Michael L." userId="96c2fb1d-e79c-4ca3-9876-783e98fdd04a" providerId="ADAL" clId="{CA821117-E57D-41EF-B8E8-D956A9411EE5}" dt="2024-05-21T19:48:14.287" v="7275" actId="20577"/>
          <ac:spMkLst>
            <pc:docMk/>
            <pc:sldMk cId="585598080" sldId="285"/>
            <ac:spMk id="2" creationId="{0743B836-C392-3A6D-F7B2-6FACA98096DA}"/>
          </ac:spMkLst>
        </pc:spChg>
        <pc:spChg chg="del">
          <ac:chgData name="Raymer, Michael L." userId="96c2fb1d-e79c-4ca3-9876-783e98fdd04a" providerId="ADAL" clId="{CA821117-E57D-41EF-B8E8-D956A9411EE5}" dt="2024-05-22T13:27:39.393" v="7276" actId="478"/>
          <ac:spMkLst>
            <pc:docMk/>
            <pc:sldMk cId="585598080" sldId="285"/>
            <ac:spMk id="3" creationId="{2EAA3CA7-1F63-758D-F98F-7AE740ECE22E}"/>
          </ac:spMkLst>
        </pc:spChg>
        <pc:spChg chg="add 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13" creationId="{19DE2F0F-3279-87CF-3C5C-5677AC532D40}"/>
          </ac:spMkLst>
        </pc:spChg>
        <pc:spChg chg="add mod">
          <ac:chgData name="Raymer, Michael L." userId="96c2fb1d-e79c-4ca3-9876-783e98fdd04a" providerId="ADAL" clId="{CA821117-E57D-41EF-B8E8-D956A9411EE5}" dt="2024-05-22T13:34:57.858" v="7521" actId="20577"/>
          <ac:spMkLst>
            <pc:docMk/>
            <pc:sldMk cId="585598080" sldId="285"/>
            <ac:spMk id="14" creationId="{A2CB8AE4-040F-9821-F0B8-184DEFD32D29}"/>
          </ac:spMkLst>
        </pc:spChg>
        <pc:spChg chg="add mod">
          <ac:chgData name="Raymer, Michael L." userId="96c2fb1d-e79c-4ca3-9876-783e98fdd04a" providerId="ADAL" clId="{CA821117-E57D-41EF-B8E8-D956A9411EE5}" dt="2024-05-22T13:40:22.645" v="7572" actId="113"/>
          <ac:spMkLst>
            <pc:docMk/>
            <pc:sldMk cId="585598080" sldId="285"/>
            <ac:spMk id="15" creationId="{6334E5AA-D53A-5247-E761-CA417E4976FB}"/>
          </ac:spMkLst>
        </pc:spChg>
        <pc:spChg chg="add mod">
          <ac:chgData name="Raymer, Michael L." userId="96c2fb1d-e79c-4ca3-9876-783e98fdd04a" providerId="ADAL" clId="{CA821117-E57D-41EF-B8E8-D956A9411EE5}" dt="2024-05-22T13:35:13.901" v="7536" actId="20577"/>
          <ac:spMkLst>
            <pc:docMk/>
            <pc:sldMk cId="585598080" sldId="285"/>
            <ac:spMk id="16" creationId="{794BF98D-B869-5564-3E9B-EBD08C755021}"/>
          </ac:spMkLst>
        </pc:spChg>
        <pc:spChg chg="add mod">
          <ac:chgData name="Raymer, Michael L." userId="96c2fb1d-e79c-4ca3-9876-783e98fdd04a" providerId="ADAL" clId="{CA821117-E57D-41EF-B8E8-D956A9411EE5}" dt="2024-05-22T13:35:21.964" v="7544" actId="20577"/>
          <ac:spMkLst>
            <pc:docMk/>
            <pc:sldMk cId="585598080" sldId="285"/>
            <ac:spMk id="17" creationId="{E46F5F3C-C552-837D-9131-8E9452F5F2BD}"/>
          </ac:spMkLst>
        </pc:spChg>
        <pc:spChg chg="add mod">
          <ac:chgData name="Raymer, Michael L." userId="96c2fb1d-e79c-4ca3-9876-783e98fdd04a" providerId="ADAL" clId="{CA821117-E57D-41EF-B8E8-D956A9411EE5}" dt="2024-05-22T13:35:34.945" v="7552" actId="20577"/>
          <ac:spMkLst>
            <pc:docMk/>
            <pc:sldMk cId="585598080" sldId="285"/>
            <ac:spMk id="18" creationId="{DB378B0C-8D31-C3C1-CE09-E26516E661BA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1" creationId="{987B22FA-B5CE-0DC0-918F-2B3F03454E17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2" creationId="{6CCC66A4-B353-DDB8-5FEA-03C9176403E6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3" creationId="{648EAE8C-E141-C5DE-A3E5-ED29558DDBB3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4" creationId="{05C8CCE2-549C-2B90-AED3-5F60BB497BE6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5" creationId="{6A3E53E0-79A1-62BB-7E1A-37E320C8EA00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6" creationId="{25EFD05F-80C0-E43B-0DF0-83436938405E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8" creationId="{F04F031C-09BD-FA0B-104D-1062B91C001E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9" creationId="{304B4322-6E45-28B4-6C86-0AADD536249C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0" creationId="{EFC380A0-BA79-995C-FAFE-EB9A0157B4FD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1" creationId="{4E49415F-F309-F15D-3780-6847CDC00B5D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2" creationId="{87E984C7-3F10-7DDA-8B43-C1B76691F9F5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3" creationId="{256CAFDB-65B9-FA40-0FD9-AC5442A55FAA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5" creationId="{CA0FD992-2DB4-1F0C-C1CA-7B7F9F95B24B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6" creationId="{5C5DAF36-FD67-541D-A6C3-A88E7E710132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7" creationId="{54F4894A-C85F-5C26-AC76-4D3D3FCB04C9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8" creationId="{794D08CB-58B5-B945-A65F-714DE8CEEB90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9" creationId="{FC3CC42D-7FB4-F956-3F91-9AAC0D43C303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40" creationId="{EA1F7DD2-C837-5675-7F56-12BAA45ADC43}"/>
          </ac:spMkLst>
        </pc:spChg>
        <pc:spChg chg="add mod">
          <ac:chgData name="Raymer, Michael L." userId="96c2fb1d-e79c-4ca3-9876-783e98fdd04a" providerId="ADAL" clId="{CA821117-E57D-41EF-B8E8-D956A9411EE5}" dt="2024-05-22T13:32:46.954" v="7478" actId="14100"/>
          <ac:spMkLst>
            <pc:docMk/>
            <pc:sldMk cId="585598080" sldId="285"/>
            <ac:spMk id="42" creationId="{2771DB03-1E21-DE09-ABEE-CCA3791DD6AF}"/>
          </ac:spMkLst>
        </pc:spChg>
        <pc:spChg chg="add del">
          <ac:chgData name="Raymer, Michael L." userId="96c2fb1d-e79c-4ca3-9876-783e98fdd04a" providerId="ADAL" clId="{CA821117-E57D-41EF-B8E8-D956A9411EE5}" dt="2024-05-22T13:34:46.102" v="7513" actId="22"/>
          <ac:spMkLst>
            <pc:docMk/>
            <pc:sldMk cId="585598080" sldId="285"/>
            <ac:spMk id="44" creationId="{F7834AF9-8352-E1EF-F3F9-5CFDC51347F1}"/>
          </ac:spMkLst>
        </pc:spChg>
        <pc:spChg chg="mod">
          <ac:chgData name="Raymer, Michael L." userId="96c2fb1d-e79c-4ca3-9876-783e98fdd04a" providerId="ADAL" clId="{CA821117-E57D-41EF-B8E8-D956A9411EE5}" dt="2024-05-22T13:36:51.530" v="7566" actId="571"/>
          <ac:spMkLst>
            <pc:docMk/>
            <pc:sldMk cId="585598080" sldId="285"/>
            <ac:spMk id="51" creationId="{1682FD6B-AF78-1B8E-CE2C-D5619CDE4D60}"/>
          </ac:spMkLst>
        </pc:spChg>
        <pc:spChg chg="mod">
          <ac:chgData name="Raymer, Michael L." userId="96c2fb1d-e79c-4ca3-9876-783e98fdd04a" providerId="ADAL" clId="{CA821117-E57D-41EF-B8E8-D956A9411EE5}" dt="2024-05-22T13:36:51.530" v="7566" actId="571"/>
          <ac:spMkLst>
            <pc:docMk/>
            <pc:sldMk cId="585598080" sldId="285"/>
            <ac:spMk id="52" creationId="{2A74E50C-746F-5DBB-0F12-34FD5458BF29}"/>
          </ac:spMkLst>
        </pc:spChg>
        <pc:spChg chg="mod">
          <ac:chgData name="Raymer, Michael L." userId="96c2fb1d-e79c-4ca3-9876-783e98fdd04a" providerId="ADAL" clId="{CA821117-E57D-41EF-B8E8-D956A9411EE5}" dt="2024-05-22T13:40:25.174" v="7573" actId="113"/>
          <ac:spMkLst>
            <pc:docMk/>
            <pc:sldMk cId="585598080" sldId="285"/>
            <ac:spMk id="53" creationId="{FD432CAC-2976-D9C3-CA57-050B24C6F12B}"/>
          </ac:spMkLst>
        </pc:spChg>
        <pc:spChg chg="mod">
          <ac:chgData name="Raymer, Michael L." userId="96c2fb1d-e79c-4ca3-9876-783e98fdd04a" providerId="ADAL" clId="{CA821117-E57D-41EF-B8E8-D956A9411EE5}" dt="2024-05-22T13:36:51.530" v="7566" actId="571"/>
          <ac:spMkLst>
            <pc:docMk/>
            <pc:sldMk cId="585598080" sldId="285"/>
            <ac:spMk id="54" creationId="{4D9D034A-BA3E-68AB-1F74-4E43AD7F7BA2}"/>
          </ac:spMkLst>
        </pc:spChg>
        <pc:spChg chg="mod">
          <ac:chgData name="Raymer, Michael L." userId="96c2fb1d-e79c-4ca3-9876-783e98fdd04a" providerId="ADAL" clId="{CA821117-E57D-41EF-B8E8-D956A9411EE5}" dt="2024-05-22T13:36:51.530" v="7566" actId="571"/>
          <ac:spMkLst>
            <pc:docMk/>
            <pc:sldMk cId="585598080" sldId="285"/>
            <ac:spMk id="55" creationId="{492EFFBC-3CF1-03C4-7207-643A5DD65456}"/>
          </ac:spMkLst>
        </pc:spChg>
        <pc:spChg chg="mod">
          <ac:chgData name="Raymer, Michael L." userId="96c2fb1d-e79c-4ca3-9876-783e98fdd04a" providerId="ADAL" clId="{CA821117-E57D-41EF-B8E8-D956A9411EE5}" dt="2024-05-22T13:36:51.530" v="7566" actId="571"/>
          <ac:spMkLst>
            <pc:docMk/>
            <pc:sldMk cId="585598080" sldId="285"/>
            <ac:spMk id="56" creationId="{C2D084AB-9615-A9E1-8D27-E6FCBD63F789}"/>
          </ac:spMkLst>
        </pc:spChg>
        <pc:grpChg chg="add mod">
          <ac:chgData name="Raymer, Michael L." userId="96c2fb1d-e79c-4ca3-9876-783e98fdd04a" providerId="ADAL" clId="{CA821117-E57D-41EF-B8E8-D956A9411EE5}" dt="2024-05-22T13:34:00.894" v="7498" actId="14100"/>
          <ac:grpSpMkLst>
            <pc:docMk/>
            <pc:sldMk cId="585598080" sldId="285"/>
            <ac:grpSpMk id="19" creationId="{44EF820F-2758-3615-C7D7-F91BB0EE04B8}"/>
          </ac:grpSpMkLst>
        </pc:grpChg>
        <pc:grpChg chg="add mod">
          <ac:chgData name="Raymer, Michael L." userId="96c2fb1d-e79c-4ca3-9876-783e98fdd04a" providerId="ADAL" clId="{CA821117-E57D-41EF-B8E8-D956A9411EE5}" dt="2024-05-22T13:34:00.894" v="7498" actId="14100"/>
          <ac:grpSpMkLst>
            <pc:docMk/>
            <pc:sldMk cId="585598080" sldId="285"/>
            <ac:grpSpMk id="20" creationId="{2F045064-113D-8CB0-04D6-B858404D7DA9}"/>
          </ac:grpSpMkLst>
        </pc:grpChg>
        <pc:grpChg chg="add del mod">
          <ac:chgData name="Raymer, Michael L." userId="96c2fb1d-e79c-4ca3-9876-783e98fdd04a" providerId="ADAL" clId="{CA821117-E57D-41EF-B8E8-D956A9411EE5}" dt="2024-05-22T13:36:43.971" v="7565" actId="478"/>
          <ac:grpSpMkLst>
            <pc:docMk/>
            <pc:sldMk cId="585598080" sldId="285"/>
            <ac:grpSpMk id="27" creationId="{87A0A155-2862-319D-24B6-73690CB24948}"/>
          </ac:grpSpMkLst>
        </pc:grpChg>
        <pc:grpChg chg="add mod">
          <ac:chgData name="Raymer, Michael L." userId="96c2fb1d-e79c-4ca3-9876-783e98fdd04a" providerId="ADAL" clId="{CA821117-E57D-41EF-B8E8-D956A9411EE5}" dt="2024-05-22T13:34:00.894" v="7498" actId="14100"/>
          <ac:grpSpMkLst>
            <pc:docMk/>
            <pc:sldMk cId="585598080" sldId="285"/>
            <ac:grpSpMk id="34" creationId="{5995074C-8DF0-A78A-9794-0A84A2BA888B}"/>
          </ac:grpSpMkLst>
        </pc:grpChg>
        <pc:grpChg chg="add mod">
          <ac:chgData name="Raymer, Michael L." userId="96c2fb1d-e79c-4ca3-9876-783e98fdd04a" providerId="ADAL" clId="{CA821117-E57D-41EF-B8E8-D956A9411EE5}" dt="2024-05-22T13:36:51.530" v="7566" actId="571"/>
          <ac:grpSpMkLst>
            <pc:docMk/>
            <pc:sldMk cId="585598080" sldId="285"/>
            <ac:grpSpMk id="50" creationId="{24976BFE-1207-5E61-2504-0813E1BE266F}"/>
          </ac:grpSpMkLst>
        </pc:grpChg>
        <pc:graphicFrameChg chg="add mod modGraphic">
          <ac:chgData name="Raymer, Michael L." userId="96c2fb1d-e79c-4ca3-9876-783e98fdd04a" providerId="ADAL" clId="{CA821117-E57D-41EF-B8E8-D956A9411EE5}" dt="2024-05-22T13:40:20.828" v="7571" actId="113"/>
          <ac:graphicFrameMkLst>
            <pc:docMk/>
            <pc:sldMk cId="585598080" sldId="285"/>
            <ac:graphicFrameMk id="7" creationId="{5B8FE0B0-A6D3-25FE-F187-2D05985F0B16}"/>
          </ac:graphicFrameMkLst>
        </pc:graphicFrameChg>
        <pc:graphicFrameChg chg="add mod modGraphic">
          <ac:chgData name="Raymer, Michael L." userId="96c2fb1d-e79c-4ca3-9876-783e98fdd04a" providerId="ADAL" clId="{CA821117-E57D-41EF-B8E8-D956A9411EE5}" dt="2024-05-22T13:29:57.325" v="7425" actId="1076"/>
          <ac:graphicFrameMkLst>
            <pc:docMk/>
            <pc:sldMk cId="585598080" sldId="285"/>
            <ac:graphicFrameMk id="8" creationId="{B25CEF17-2A32-F751-5D5C-6BDEF68AAE09}"/>
          </ac:graphicFrameMkLst>
        </pc:graphicFrameChg>
        <pc:picChg chg="add mod">
          <ac:chgData name="Raymer, Michael L." userId="96c2fb1d-e79c-4ca3-9876-783e98fdd04a" providerId="ADAL" clId="{CA821117-E57D-41EF-B8E8-D956A9411EE5}" dt="2024-05-22T13:32:18.926" v="7465" actId="1076"/>
          <ac:picMkLst>
            <pc:docMk/>
            <pc:sldMk cId="585598080" sldId="285"/>
            <ac:picMk id="6" creationId="{26EF054C-3A2C-C597-6EAC-B24CD8341B52}"/>
          </ac:picMkLst>
        </pc:picChg>
        <pc:picChg chg="add mod">
          <ac:chgData name="Raymer, Michael L." userId="96c2fb1d-e79c-4ca3-9876-783e98fdd04a" providerId="ADAL" clId="{CA821117-E57D-41EF-B8E8-D956A9411EE5}" dt="2024-05-22T13:31:50.822" v="7456" actId="1037"/>
          <ac:picMkLst>
            <pc:docMk/>
            <pc:sldMk cId="585598080" sldId="285"/>
            <ac:picMk id="9" creationId="{9BB4675E-13FF-44B6-33E6-3E9E7271713D}"/>
          </ac:picMkLst>
        </pc:picChg>
        <pc:picChg chg="add mod">
          <ac:chgData name="Raymer, Michael L." userId="96c2fb1d-e79c-4ca3-9876-783e98fdd04a" providerId="ADAL" clId="{CA821117-E57D-41EF-B8E8-D956A9411EE5}" dt="2024-05-22T13:31:50.822" v="7456" actId="1037"/>
          <ac:picMkLst>
            <pc:docMk/>
            <pc:sldMk cId="585598080" sldId="285"/>
            <ac:picMk id="10" creationId="{FEC5E5BE-7996-2EAE-31A1-2B4F4A6445FA}"/>
          </ac:picMkLst>
        </pc:picChg>
        <pc:picChg chg="add mod">
          <ac:chgData name="Raymer, Michael L." userId="96c2fb1d-e79c-4ca3-9876-783e98fdd04a" providerId="ADAL" clId="{CA821117-E57D-41EF-B8E8-D956A9411EE5}" dt="2024-05-22T13:31:50.822" v="7456" actId="1037"/>
          <ac:picMkLst>
            <pc:docMk/>
            <pc:sldMk cId="585598080" sldId="285"/>
            <ac:picMk id="11" creationId="{1ED103CA-90C4-22E8-0A93-5FE0ACEAFA6C}"/>
          </ac:picMkLst>
        </pc:picChg>
        <pc:picChg chg="add mod">
          <ac:chgData name="Raymer, Michael L." userId="96c2fb1d-e79c-4ca3-9876-783e98fdd04a" providerId="ADAL" clId="{CA821117-E57D-41EF-B8E8-D956A9411EE5}" dt="2024-05-22T13:31:50.822" v="7456" actId="1037"/>
          <ac:picMkLst>
            <pc:docMk/>
            <pc:sldMk cId="585598080" sldId="285"/>
            <ac:picMk id="12" creationId="{5D107C6D-3D63-3200-A071-1D5156B114D7}"/>
          </ac:picMkLst>
        </pc:picChg>
        <pc:cxnChg chg="add del">
          <ac:chgData name="Raymer, Michael L." userId="96c2fb1d-e79c-4ca3-9876-783e98fdd04a" providerId="ADAL" clId="{CA821117-E57D-41EF-B8E8-D956A9411EE5}" dt="2024-05-22T13:36:17.298" v="7561" actId="478"/>
          <ac:cxnSpMkLst>
            <pc:docMk/>
            <pc:sldMk cId="585598080" sldId="285"/>
            <ac:cxnSpMk id="46" creationId="{89BE9C2F-84DE-138C-ED8C-F165EAF043D3}"/>
          </ac:cxnSpMkLst>
        </pc:cxnChg>
        <pc:cxnChg chg="add mod">
          <ac:chgData name="Raymer, Michael L." userId="96c2fb1d-e79c-4ca3-9876-783e98fdd04a" providerId="ADAL" clId="{CA821117-E57D-41EF-B8E8-D956A9411EE5}" dt="2024-05-22T13:36:31.885" v="7564" actId="17032"/>
          <ac:cxnSpMkLst>
            <pc:docMk/>
            <pc:sldMk cId="585598080" sldId="285"/>
            <ac:cxnSpMk id="48" creationId="{FF801A9D-124B-D183-08CF-D5F3C8DBE4FA}"/>
          </ac:cxnSpMkLst>
        </pc:cxnChg>
        <pc:cxnChg chg="add mod">
          <ac:chgData name="Raymer, Michael L." userId="96c2fb1d-e79c-4ca3-9876-783e98fdd04a" providerId="ADAL" clId="{CA821117-E57D-41EF-B8E8-D956A9411EE5}" dt="2024-05-22T13:37:05.254" v="7570" actId="14100"/>
          <ac:cxnSpMkLst>
            <pc:docMk/>
            <pc:sldMk cId="585598080" sldId="285"/>
            <ac:cxnSpMk id="57" creationId="{07321FB4-664F-0CC8-2E20-D87F2C3C9861}"/>
          </ac:cxnSpMkLst>
        </pc:cxnChg>
      </pc:sldChg>
      <pc:sldChg chg="modSp new mod">
        <pc:chgData name="Raymer, Michael L." userId="96c2fb1d-e79c-4ca3-9876-783e98fdd04a" providerId="ADAL" clId="{CA821117-E57D-41EF-B8E8-D956A9411EE5}" dt="2024-05-22T13:42:30.735" v="7854"/>
        <pc:sldMkLst>
          <pc:docMk/>
          <pc:sldMk cId="62983666" sldId="286"/>
        </pc:sldMkLst>
        <pc:spChg chg="mod">
          <ac:chgData name="Raymer, Michael L." userId="96c2fb1d-e79c-4ca3-9876-783e98fdd04a" providerId="ADAL" clId="{CA821117-E57D-41EF-B8E8-D956A9411EE5}" dt="2024-05-22T13:41:31.994" v="7604" actId="20577"/>
          <ac:spMkLst>
            <pc:docMk/>
            <pc:sldMk cId="62983666" sldId="286"/>
            <ac:spMk id="2" creationId="{4DCC5036-0D5A-990C-ACB2-9B9FA00BDBD1}"/>
          </ac:spMkLst>
        </pc:spChg>
        <pc:spChg chg="mod">
          <ac:chgData name="Raymer, Michael L." userId="96c2fb1d-e79c-4ca3-9876-783e98fdd04a" providerId="ADAL" clId="{CA821117-E57D-41EF-B8E8-D956A9411EE5}" dt="2024-05-22T13:42:30.735" v="7854"/>
          <ac:spMkLst>
            <pc:docMk/>
            <pc:sldMk cId="62983666" sldId="286"/>
            <ac:spMk id="3" creationId="{D93B3763-FBB5-CD3A-33E2-55DC609A416D}"/>
          </ac:spMkLst>
        </pc:spChg>
      </pc:sldChg>
      <pc:sldChg chg="addSp delSp modSp new mod">
        <pc:chgData name="Raymer, Michael L." userId="96c2fb1d-e79c-4ca3-9876-783e98fdd04a" providerId="ADAL" clId="{CA821117-E57D-41EF-B8E8-D956A9411EE5}" dt="2024-05-22T13:52:26.292" v="7987"/>
        <pc:sldMkLst>
          <pc:docMk/>
          <pc:sldMk cId="1462069224" sldId="287"/>
        </pc:sldMkLst>
        <pc:spChg chg="mod">
          <ac:chgData name="Raymer, Michael L." userId="96c2fb1d-e79c-4ca3-9876-783e98fdd04a" providerId="ADAL" clId="{CA821117-E57D-41EF-B8E8-D956A9411EE5}" dt="2024-05-22T13:45:17.878" v="7862" actId="20577"/>
          <ac:spMkLst>
            <pc:docMk/>
            <pc:sldMk cId="1462069224" sldId="287"/>
            <ac:spMk id="2" creationId="{3A1ADBC5-2236-2BB1-3DD1-2E2D4061E7AB}"/>
          </ac:spMkLst>
        </pc:spChg>
        <pc:spChg chg="del mod">
          <ac:chgData name="Raymer, Michael L." userId="96c2fb1d-e79c-4ca3-9876-783e98fdd04a" providerId="ADAL" clId="{CA821117-E57D-41EF-B8E8-D956A9411EE5}" dt="2024-05-22T13:45:34.097" v="7912" actId="478"/>
          <ac:spMkLst>
            <pc:docMk/>
            <pc:sldMk cId="1462069224" sldId="287"/>
            <ac:spMk id="3" creationId="{318977C3-F712-625B-944D-76A01E0A3979}"/>
          </ac:spMkLst>
        </pc:spChg>
        <pc:spChg chg="add del mod">
          <ac:chgData name="Raymer, Michael L." userId="96c2fb1d-e79c-4ca3-9876-783e98fdd04a" providerId="ADAL" clId="{CA821117-E57D-41EF-B8E8-D956A9411EE5}" dt="2024-05-22T13:46:12.101" v="7913" actId="478"/>
          <ac:spMkLst>
            <pc:docMk/>
            <pc:sldMk cId="1462069224" sldId="287"/>
            <ac:spMk id="6" creationId="{366C359E-FBA1-6BC5-6769-93B3BAFDFB8B}"/>
          </ac:spMkLst>
        </pc:spChg>
        <pc:spChg chg="mod">
          <ac:chgData name="Raymer, Michael L." userId="96c2fb1d-e79c-4ca3-9876-783e98fdd04a" providerId="ADAL" clId="{CA821117-E57D-41EF-B8E8-D956A9411EE5}" dt="2024-05-22T13:46:46.826" v="7919"/>
          <ac:spMkLst>
            <pc:docMk/>
            <pc:sldMk cId="1462069224" sldId="287"/>
            <ac:spMk id="13" creationId="{E1E94D5C-27C0-C764-0470-189DCA16D70A}"/>
          </ac:spMkLst>
        </pc:spChg>
        <pc:spChg chg="mod">
          <ac:chgData name="Raymer, Michael L." userId="96c2fb1d-e79c-4ca3-9876-783e98fdd04a" providerId="ADAL" clId="{CA821117-E57D-41EF-B8E8-D956A9411EE5}" dt="2024-05-22T13:47:03.267" v="7926" actId="20577"/>
          <ac:spMkLst>
            <pc:docMk/>
            <pc:sldMk cId="1462069224" sldId="287"/>
            <ac:spMk id="17" creationId="{51C9A7D5-F0A8-598F-6658-327443A5FE6E}"/>
          </ac:spMkLst>
        </pc:spChg>
        <pc:spChg chg="mod">
          <ac:chgData name="Raymer, Michael L." userId="96c2fb1d-e79c-4ca3-9876-783e98fdd04a" providerId="ADAL" clId="{CA821117-E57D-41EF-B8E8-D956A9411EE5}" dt="2024-05-22T13:47:05.332" v="7928" actId="20577"/>
          <ac:spMkLst>
            <pc:docMk/>
            <pc:sldMk cId="1462069224" sldId="287"/>
            <ac:spMk id="21" creationId="{F882BA5F-8553-6604-77F6-A70DAEA984D6}"/>
          </ac:spMkLst>
        </pc:spChg>
        <pc:spChg chg="add mod">
          <ac:chgData name="Raymer, Michael L." userId="96c2fb1d-e79c-4ca3-9876-783e98fdd04a" providerId="ADAL" clId="{CA821117-E57D-41EF-B8E8-D956A9411EE5}" dt="2024-05-22T13:48:34.128" v="7950" actId="1076"/>
          <ac:spMkLst>
            <pc:docMk/>
            <pc:sldMk cId="1462069224" sldId="287"/>
            <ac:spMk id="30" creationId="{3ABE6D7F-10D0-8AA4-1058-2FDDCD72DAAA}"/>
          </ac:spMkLst>
        </pc:spChg>
        <pc:spChg chg="add mod">
          <ac:chgData name="Raymer, Michael L." userId="96c2fb1d-e79c-4ca3-9876-783e98fdd04a" providerId="ADAL" clId="{CA821117-E57D-41EF-B8E8-D956A9411EE5}" dt="2024-05-22T13:52:26.292" v="7987"/>
          <ac:spMkLst>
            <pc:docMk/>
            <pc:sldMk cId="1462069224" sldId="287"/>
            <ac:spMk id="46" creationId="{3652E7D5-367B-F27A-5B89-3E76664CCD33}"/>
          </ac:spMkLst>
        </pc:spChg>
        <pc:grpChg chg="add mod">
          <ac:chgData name="Raymer, Michael L." userId="96c2fb1d-e79c-4ca3-9876-783e98fdd04a" providerId="ADAL" clId="{CA821117-E57D-41EF-B8E8-D956A9411EE5}" dt="2024-05-22T13:47:57.890" v="7940" actId="1076"/>
          <ac:grpSpMkLst>
            <pc:docMk/>
            <pc:sldMk cId="1462069224" sldId="287"/>
            <ac:grpSpMk id="11" creationId="{C6993C67-336D-72CC-9C2E-71A4C66CD50D}"/>
          </ac:grpSpMkLst>
        </pc:grpChg>
        <pc:grpChg chg="add mod">
          <ac:chgData name="Raymer, Michael L." userId="96c2fb1d-e79c-4ca3-9876-783e98fdd04a" providerId="ADAL" clId="{CA821117-E57D-41EF-B8E8-D956A9411EE5}" dt="2024-05-22T13:47:57.890" v="7940" actId="1076"/>
          <ac:grpSpMkLst>
            <pc:docMk/>
            <pc:sldMk cId="1462069224" sldId="287"/>
            <ac:grpSpMk id="15" creationId="{6AFE187A-E7BE-1C70-3A2B-200183959473}"/>
          </ac:grpSpMkLst>
        </pc:grpChg>
        <pc:grpChg chg="add mod">
          <ac:chgData name="Raymer, Michael L." userId="96c2fb1d-e79c-4ca3-9876-783e98fdd04a" providerId="ADAL" clId="{CA821117-E57D-41EF-B8E8-D956A9411EE5}" dt="2024-05-22T13:51:35.401" v="7979" actId="1035"/>
          <ac:grpSpMkLst>
            <pc:docMk/>
            <pc:sldMk cId="1462069224" sldId="287"/>
            <ac:grpSpMk id="19" creationId="{B32C12F0-4ECC-7058-F5E2-AD97F733E100}"/>
          </ac:grpSpMkLst>
        </pc:grpChg>
        <pc:picChg chg="add del mod">
          <ac:chgData name="Raymer, Michael L." userId="96c2fb1d-e79c-4ca3-9876-783e98fdd04a" providerId="ADAL" clId="{CA821117-E57D-41EF-B8E8-D956A9411EE5}" dt="2024-05-22T13:50:25.732" v="7963" actId="478"/>
          <ac:picMkLst>
            <pc:docMk/>
            <pc:sldMk cId="1462069224" sldId="287"/>
            <ac:picMk id="8" creationId="{1E74A1EF-05D5-19AD-8B1C-DED83369A20A}"/>
          </ac:picMkLst>
        </pc:picChg>
        <pc:picChg chg="add del mod">
          <ac:chgData name="Raymer, Michael L." userId="96c2fb1d-e79c-4ca3-9876-783e98fdd04a" providerId="ADAL" clId="{CA821117-E57D-41EF-B8E8-D956A9411EE5}" dt="2024-05-22T13:50:24.202" v="7962" actId="478"/>
          <ac:picMkLst>
            <pc:docMk/>
            <pc:sldMk cId="1462069224" sldId="287"/>
            <ac:picMk id="9" creationId="{7FFF54A7-3181-F1F0-B035-D9EA30DEEAB2}"/>
          </ac:picMkLst>
        </pc:picChg>
        <pc:picChg chg="add del mod">
          <ac:chgData name="Raymer, Michael L." userId="96c2fb1d-e79c-4ca3-9876-783e98fdd04a" providerId="ADAL" clId="{CA821117-E57D-41EF-B8E8-D956A9411EE5}" dt="2024-05-22T13:50:36.753" v="7967" actId="478"/>
          <ac:picMkLst>
            <pc:docMk/>
            <pc:sldMk cId="1462069224" sldId="287"/>
            <ac:picMk id="10" creationId="{D8D574B9-773C-7792-863C-F8502A9AA5FE}"/>
          </ac:picMkLst>
        </pc:picChg>
        <pc:inkChg chg="mod">
          <ac:chgData name="Raymer, Michael L." userId="96c2fb1d-e79c-4ca3-9876-783e98fdd04a" providerId="ADAL" clId="{CA821117-E57D-41EF-B8E8-D956A9411EE5}" dt="2024-05-22T13:46:46.826" v="7919"/>
          <ac:inkMkLst>
            <pc:docMk/>
            <pc:sldMk cId="1462069224" sldId="287"/>
            <ac:inkMk id="12" creationId="{97681848-A6FB-1165-9D95-20AAD30ED228}"/>
          </ac:inkMkLst>
        </pc:inkChg>
        <pc:inkChg chg="mod">
          <ac:chgData name="Raymer, Michael L." userId="96c2fb1d-e79c-4ca3-9876-783e98fdd04a" providerId="ADAL" clId="{CA821117-E57D-41EF-B8E8-D956A9411EE5}" dt="2024-05-22T13:46:56.160" v="7921" actId="571"/>
          <ac:inkMkLst>
            <pc:docMk/>
            <pc:sldMk cId="1462069224" sldId="287"/>
            <ac:inkMk id="16" creationId="{6530670D-1F96-7166-AC5A-88B018CE1202}"/>
          </ac:inkMkLst>
        </pc:inkChg>
        <pc:inkChg chg="mod">
          <ac:chgData name="Raymer, Michael L." userId="96c2fb1d-e79c-4ca3-9876-783e98fdd04a" providerId="ADAL" clId="{CA821117-E57D-41EF-B8E8-D956A9411EE5}" dt="2024-05-22T13:46:58.992" v="7922" actId="571"/>
          <ac:inkMkLst>
            <pc:docMk/>
            <pc:sldMk cId="1462069224" sldId="287"/>
            <ac:inkMk id="20" creationId="{BFE60230-9E04-863C-098E-E4B32C63D1E0}"/>
          </ac:inkMkLst>
        </pc:inkChg>
        <pc:cxnChg chg="add mod">
          <ac:chgData name="Raymer, Michael L." userId="96c2fb1d-e79c-4ca3-9876-783e98fdd04a" providerId="ADAL" clId="{CA821117-E57D-41EF-B8E8-D956A9411EE5}" dt="2024-05-22T13:50:47.554" v="7968" actId="14100"/>
          <ac:cxnSpMkLst>
            <pc:docMk/>
            <pc:sldMk cId="1462069224" sldId="287"/>
            <ac:cxnSpMk id="14" creationId="{7B6CC45D-9A30-4370-3387-E2DE842D78AB}"/>
          </ac:cxnSpMkLst>
        </pc:cxnChg>
        <pc:cxnChg chg="add mod">
          <ac:chgData name="Raymer, Michael L." userId="96c2fb1d-e79c-4ca3-9876-783e98fdd04a" providerId="ADAL" clId="{CA821117-E57D-41EF-B8E8-D956A9411EE5}" dt="2024-05-22T13:50:24.202" v="7962" actId="478"/>
          <ac:cxnSpMkLst>
            <pc:docMk/>
            <pc:sldMk cId="1462069224" sldId="287"/>
            <ac:cxnSpMk id="18" creationId="{54CD84A9-EA5B-7719-8C19-B976F602FA12}"/>
          </ac:cxnSpMkLst>
        </pc:cxnChg>
        <pc:cxnChg chg="add mod">
          <ac:chgData name="Raymer, Michael L." userId="96c2fb1d-e79c-4ca3-9876-783e98fdd04a" providerId="ADAL" clId="{CA821117-E57D-41EF-B8E8-D956A9411EE5}" dt="2024-05-22T13:51:35.401" v="7979" actId="1035"/>
          <ac:cxnSpMkLst>
            <pc:docMk/>
            <pc:sldMk cId="1462069224" sldId="287"/>
            <ac:cxnSpMk id="22" creationId="{779A78E6-B373-8D64-3456-2E84CB06AC40}"/>
          </ac:cxnSpMkLst>
        </pc:cxnChg>
        <pc:cxnChg chg="add del mod">
          <ac:chgData name="Raymer, Michael L." userId="96c2fb1d-e79c-4ca3-9876-783e98fdd04a" providerId="ADAL" clId="{CA821117-E57D-41EF-B8E8-D956A9411EE5}" dt="2024-05-22T13:50:20.864" v="7960" actId="478"/>
          <ac:cxnSpMkLst>
            <pc:docMk/>
            <pc:sldMk cId="1462069224" sldId="287"/>
            <ac:cxnSpMk id="31" creationId="{BC4607D9-CEBA-AB59-5747-A5FC6D2B7F85}"/>
          </ac:cxnSpMkLst>
        </pc:cxnChg>
        <pc:cxnChg chg="add mod">
          <ac:chgData name="Raymer, Michael L." userId="96c2fb1d-e79c-4ca3-9876-783e98fdd04a" providerId="ADAL" clId="{CA821117-E57D-41EF-B8E8-D956A9411EE5}" dt="2024-05-22T13:50:24.202" v="7962" actId="478"/>
          <ac:cxnSpMkLst>
            <pc:docMk/>
            <pc:sldMk cId="1462069224" sldId="287"/>
            <ac:cxnSpMk id="33" creationId="{FA8650EB-8CB9-22A4-E5CA-EE680E3D7B4F}"/>
          </ac:cxnSpMkLst>
        </pc:cxnChg>
        <pc:cxnChg chg="add del mod">
          <ac:chgData name="Raymer, Michael L." userId="96c2fb1d-e79c-4ca3-9876-783e98fdd04a" providerId="ADAL" clId="{CA821117-E57D-41EF-B8E8-D956A9411EE5}" dt="2024-05-22T13:50:29.128" v="7964" actId="478"/>
          <ac:cxnSpMkLst>
            <pc:docMk/>
            <pc:sldMk cId="1462069224" sldId="287"/>
            <ac:cxnSpMk id="35" creationId="{B2BFA3C3-318A-89E7-D06B-D3B0C1507E7A}"/>
          </ac:cxnSpMkLst>
        </pc:cxnChg>
      </pc:sldChg>
    </pc:docChg>
  </pc:docChgLst>
  <pc:docChgLst>
    <pc:chgData name="Raymer, Michael L." userId="96c2fb1d-e79c-4ca3-9876-783e98fdd04a" providerId="ADAL" clId="{AEF31837-5C77-473C-8BA5-24C0D2D7865B}"/>
    <pc:docChg chg="custSel addSld delSld modSld">
      <pc:chgData name="Raymer, Michael L." userId="96c2fb1d-e79c-4ca3-9876-783e98fdd04a" providerId="ADAL" clId="{AEF31837-5C77-473C-8BA5-24C0D2D7865B}" dt="2024-05-27T20:30:57.244" v="465"/>
      <pc:docMkLst>
        <pc:docMk/>
      </pc:docMkLst>
      <pc:sldChg chg="addSp delSp modSp mod">
        <pc:chgData name="Raymer, Michael L." userId="96c2fb1d-e79c-4ca3-9876-783e98fdd04a" providerId="ADAL" clId="{AEF31837-5C77-473C-8BA5-24C0D2D7865B}" dt="2024-05-27T20:21:56.966" v="18" actId="1076"/>
        <pc:sldMkLst>
          <pc:docMk/>
          <pc:sldMk cId="0" sldId="256"/>
        </pc:sldMkLst>
        <pc:spChg chg="mod">
          <ac:chgData name="Raymer, Michael L." userId="96c2fb1d-e79c-4ca3-9876-783e98fdd04a" providerId="ADAL" clId="{AEF31837-5C77-473C-8BA5-24C0D2D7865B}" dt="2024-05-27T20:21:26.275" v="14" actId="20577"/>
          <ac:spMkLst>
            <pc:docMk/>
            <pc:sldMk cId="0" sldId="256"/>
            <ac:spMk id="3074" creationId="{5FC47D59-E917-27F8-26E7-5DB30F41D477}"/>
          </ac:spMkLst>
        </pc:spChg>
        <pc:picChg chg="del">
          <ac:chgData name="Raymer, Michael L." userId="96c2fb1d-e79c-4ca3-9876-783e98fdd04a" providerId="ADAL" clId="{AEF31837-5C77-473C-8BA5-24C0D2D7865B}" dt="2024-05-27T20:21:31.507" v="16" actId="478"/>
          <ac:picMkLst>
            <pc:docMk/>
            <pc:sldMk cId="0" sldId="256"/>
            <ac:picMk id="4" creationId="{431BC7D4-2DE1-A4E7-164A-8C9F05A27E92}"/>
          </ac:picMkLst>
        </pc:picChg>
        <pc:picChg chg="add mod">
          <ac:chgData name="Raymer, Michael L." userId="96c2fb1d-e79c-4ca3-9876-783e98fdd04a" providerId="ADAL" clId="{AEF31837-5C77-473C-8BA5-24C0D2D7865B}" dt="2024-05-27T20:21:56.966" v="18" actId="1076"/>
          <ac:picMkLst>
            <pc:docMk/>
            <pc:sldMk cId="0" sldId="256"/>
            <ac:picMk id="5" creationId="{BCF1D461-4ACE-3613-37B2-AD9639D66698}"/>
          </ac:picMkLst>
        </pc:picChg>
        <pc:picChg chg="del">
          <ac:chgData name="Raymer, Michael L." userId="96c2fb1d-e79c-4ca3-9876-783e98fdd04a" providerId="ADAL" clId="{AEF31837-5C77-473C-8BA5-24C0D2D7865B}" dt="2024-05-27T20:21:29.695" v="15" actId="478"/>
          <ac:picMkLst>
            <pc:docMk/>
            <pc:sldMk cId="0" sldId="256"/>
            <ac:picMk id="9" creationId="{D08192E0-1CEA-6B30-7BA4-2AFF5069A0D6}"/>
          </ac:picMkLst>
        </pc:picChg>
      </pc:sldChg>
      <pc:sldChg chg="addSp delSp modSp new mod chgLayout">
        <pc:chgData name="Raymer, Michael L." userId="96c2fb1d-e79c-4ca3-9876-783e98fdd04a" providerId="ADAL" clId="{AEF31837-5C77-473C-8BA5-24C0D2D7865B}" dt="2024-05-27T20:30:57.244" v="465"/>
        <pc:sldMkLst>
          <pc:docMk/>
          <pc:sldMk cId="511785931" sldId="257"/>
        </pc:sldMkLst>
        <pc:spChg chg="mod ord">
          <ac:chgData name="Raymer, Michael L." userId="96c2fb1d-e79c-4ca3-9876-783e98fdd04a" providerId="ADAL" clId="{AEF31837-5C77-473C-8BA5-24C0D2D7865B}" dt="2024-05-27T20:26:36.316" v="102" actId="700"/>
          <ac:spMkLst>
            <pc:docMk/>
            <pc:sldMk cId="511785931" sldId="257"/>
            <ac:spMk id="2" creationId="{F11C3C69-6B8B-3DBC-46B0-483EBC641A34}"/>
          </ac:spMkLst>
        </pc:spChg>
        <pc:spChg chg="del mod">
          <ac:chgData name="Raymer, Michael L." userId="96c2fb1d-e79c-4ca3-9876-783e98fdd04a" providerId="ADAL" clId="{AEF31837-5C77-473C-8BA5-24C0D2D7865B}" dt="2024-05-27T20:23:46.129" v="54" actId="478"/>
          <ac:spMkLst>
            <pc:docMk/>
            <pc:sldMk cId="511785931" sldId="257"/>
            <ac:spMk id="3" creationId="{073223B2-97AE-3808-FC93-864DEDA19198}"/>
          </ac:spMkLst>
        </pc:spChg>
        <pc:spChg chg="mod ord">
          <ac:chgData name="Raymer, Michael L." userId="96c2fb1d-e79c-4ca3-9876-783e98fdd04a" providerId="ADAL" clId="{AEF31837-5C77-473C-8BA5-24C0D2D7865B}" dt="2024-05-27T20:26:36.316" v="102" actId="700"/>
          <ac:spMkLst>
            <pc:docMk/>
            <pc:sldMk cId="511785931" sldId="257"/>
            <ac:spMk id="4" creationId="{35EE4F5B-2214-AA9A-8FAC-8A41A28166BA}"/>
          </ac:spMkLst>
        </pc:spChg>
        <pc:spChg chg="mod ord">
          <ac:chgData name="Raymer, Michael L." userId="96c2fb1d-e79c-4ca3-9876-783e98fdd04a" providerId="ADAL" clId="{AEF31837-5C77-473C-8BA5-24C0D2D7865B}" dt="2024-05-27T20:26:36.316" v="102" actId="700"/>
          <ac:spMkLst>
            <pc:docMk/>
            <pc:sldMk cId="511785931" sldId="257"/>
            <ac:spMk id="5" creationId="{6573A2E0-9952-09C1-84C9-9CFEDC4770DD}"/>
          </ac:spMkLst>
        </pc:spChg>
        <pc:spChg chg="add mod">
          <ac:chgData name="Raymer, Michael L." userId="96c2fb1d-e79c-4ca3-9876-783e98fdd04a" providerId="ADAL" clId="{AEF31837-5C77-473C-8BA5-24C0D2D7865B}" dt="2024-05-27T20:29:55.986" v="460" actId="113"/>
          <ac:spMkLst>
            <pc:docMk/>
            <pc:sldMk cId="511785931" sldId="257"/>
            <ac:spMk id="7" creationId="{2FDD365E-4582-01DF-C6C7-2324AB078F1D}"/>
          </ac:spMkLst>
        </pc:spChg>
        <pc:spChg chg="add mod ord">
          <ac:chgData name="Raymer, Michael L." userId="96c2fb1d-e79c-4ca3-9876-783e98fdd04a" providerId="ADAL" clId="{AEF31837-5C77-473C-8BA5-24C0D2D7865B}" dt="2024-05-27T20:30:57.244" v="465"/>
          <ac:spMkLst>
            <pc:docMk/>
            <pc:sldMk cId="511785931" sldId="257"/>
            <ac:spMk id="8" creationId="{1687B455-FC8F-2647-3E8F-3D684C7CA872}"/>
          </ac:spMkLst>
        </pc:spChg>
        <pc:picChg chg="add del mod">
          <ac:chgData name="Raymer, Michael L." userId="96c2fb1d-e79c-4ca3-9876-783e98fdd04a" providerId="ADAL" clId="{AEF31837-5C77-473C-8BA5-24C0D2D7865B}" dt="2024-05-27T20:29:44.606" v="455" actId="478"/>
          <ac:picMkLst>
            <pc:docMk/>
            <pc:sldMk cId="511785931" sldId="257"/>
            <ac:picMk id="10" creationId="{5B9817F7-9B19-9EB3-EEBE-BDCA82C4B245}"/>
          </ac:picMkLst>
        </pc:picChg>
        <pc:picChg chg="add del mod">
          <ac:chgData name="Raymer, Michael L." userId="96c2fb1d-e79c-4ca3-9876-783e98fdd04a" providerId="ADAL" clId="{AEF31837-5C77-473C-8BA5-24C0D2D7865B}" dt="2024-05-27T20:29:45.872" v="456" actId="478"/>
          <ac:picMkLst>
            <pc:docMk/>
            <pc:sldMk cId="511785931" sldId="257"/>
            <ac:picMk id="11" creationId="{42A35E1E-AD6E-B45B-7298-D69CA05B7EB0}"/>
          </ac:picMkLst>
        </pc:picChg>
        <pc:picChg chg="add del mod">
          <ac:chgData name="Raymer, Michael L." userId="96c2fb1d-e79c-4ca3-9876-783e98fdd04a" providerId="ADAL" clId="{AEF31837-5C77-473C-8BA5-24C0D2D7865B}" dt="2024-05-27T20:29:47.182" v="457" actId="478"/>
          <ac:picMkLst>
            <pc:docMk/>
            <pc:sldMk cId="511785931" sldId="257"/>
            <ac:picMk id="12" creationId="{67820ACE-09CC-EEE9-EAC2-7F4EFF976C2D}"/>
          </ac:picMkLst>
        </pc:picChg>
      </pc:sldChg>
      <pc:sldChg chg="del">
        <pc:chgData name="Raymer, Michael L." userId="96c2fb1d-e79c-4ca3-9876-783e98fdd04a" providerId="ADAL" clId="{AEF31837-5C77-473C-8BA5-24C0D2D7865B}" dt="2024-05-27T20:22:10.384" v="19" actId="47"/>
        <pc:sldMkLst>
          <pc:docMk/>
          <pc:sldMk cId="2248841318" sldId="257"/>
        </pc:sldMkLst>
      </pc:sldChg>
      <pc:sldChg chg="del">
        <pc:chgData name="Raymer, Michael L." userId="96c2fb1d-e79c-4ca3-9876-783e98fdd04a" providerId="ADAL" clId="{AEF31837-5C77-473C-8BA5-24C0D2D7865B}" dt="2024-05-27T20:22:10.384" v="19" actId="47"/>
        <pc:sldMkLst>
          <pc:docMk/>
          <pc:sldMk cId="1042143320" sldId="258"/>
        </pc:sldMkLst>
      </pc:sldChg>
      <pc:sldChg chg="del">
        <pc:chgData name="Raymer, Michael L." userId="96c2fb1d-e79c-4ca3-9876-783e98fdd04a" providerId="ADAL" clId="{AEF31837-5C77-473C-8BA5-24C0D2D7865B}" dt="2024-05-27T20:22:10.384" v="19" actId="47"/>
        <pc:sldMkLst>
          <pc:docMk/>
          <pc:sldMk cId="2500216186" sldId="259"/>
        </pc:sldMkLst>
      </pc:sldChg>
      <pc:sldChg chg="del">
        <pc:chgData name="Raymer, Michael L." userId="96c2fb1d-e79c-4ca3-9876-783e98fdd04a" providerId="ADAL" clId="{AEF31837-5C77-473C-8BA5-24C0D2D7865B}" dt="2024-05-27T20:22:10.384" v="19" actId="47"/>
        <pc:sldMkLst>
          <pc:docMk/>
          <pc:sldMk cId="4015544438" sldId="260"/>
        </pc:sldMkLst>
      </pc:sldChg>
      <pc:sldChg chg="del">
        <pc:chgData name="Raymer, Michael L." userId="96c2fb1d-e79c-4ca3-9876-783e98fdd04a" providerId="ADAL" clId="{AEF31837-5C77-473C-8BA5-24C0D2D7865B}" dt="2024-05-27T20:22:10.384" v="19" actId="47"/>
        <pc:sldMkLst>
          <pc:docMk/>
          <pc:sldMk cId="355881013" sldId="261"/>
        </pc:sldMkLst>
      </pc:sldChg>
      <pc:sldChg chg="del">
        <pc:chgData name="Raymer, Michael L." userId="96c2fb1d-e79c-4ca3-9876-783e98fdd04a" providerId="ADAL" clId="{AEF31837-5C77-473C-8BA5-24C0D2D7865B}" dt="2024-05-27T20:22:10.384" v="19" actId="47"/>
        <pc:sldMkLst>
          <pc:docMk/>
          <pc:sldMk cId="4209651083" sldId="262"/>
        </pc:sldMkLst>
      </pc:sldChg>
      <pc:sldChg chg="del">
        <pc:chgData name="Raymer, Michael L." userId="96c2fb1d-e79c-4ca3-9876-783e98fdd04a" providerId="ADAL" clId="{AEF31837-5C77-473C-8BA5-24C0D2D7865B}" dt="2024-05-27T20:22:10.384" v="19" actId="47"/>
        <pc:sldMkLst>
          <pc:docMk/>
          <pc:sldMk cId="3412735560" sldId="263"/>
        </pc:sldMkLst>
      </pc:sldChg>
      <pc:sldChg chg="del">
        <pc:chgData name="Raymer, Michael L." userId="96c2fb1d-e79c-4ca3-9876-783e98fdd04a" providerId="ADAL" clId="{AEF31837-5C77-473C-8BA5-24C0D2D7865B}" dt="2024-05-27T20:22:10.384" v="19" actId="47"/>
        <pc:sldMkLst>
          <pc:docMk/>
          <pc:sldMk cId="96318202" sldId="264"/>
        </pc:sldMkLst>
      </pc:sldChg>
      <pc:sldChg chg="del">
        <pc:chgData name="Raymer, Michael L." userId="96c2fb1d-e79c-4ca3-9876-783e98fdd04a" providerId="ADAL" clId="{AEF31837-5C77-473C-8BA5-24C0D2D7865B}" dt="2024-05-27T20:22:10.384" v="19" actId="47"/>
        <pc:sldMkLst>
          <pc:docMk/>
          <pc:sldMk cId="2550487232" sldId="265"/>
        </pc:sldMkLst>
      </pc:sldChg>
      <pc:sldChg chg="del">
        <pc:chgData name="Raymer, Michael L." userId="96c2fb1d-e79c-4ca3-9876-783e98fdd04a" providerId="ADAL" clId="{AEF31837-5C77-473C-8BA5-24C0D2D7865B}" dt="2024-05-27T20:22:10.384" v="19" actId="47"/>
        <pc:sldMkLst>
          <pc:docMk/>
          <pc:sldMk cId="752444252" sldId="266"/>
        </pc:sldMkLst>
      </pc:sldChg>
      <pc:sldChg chg="del">
        <pc:chgData name="Raymer, Michael L." userId="96c2fb1d-e79c-4ca3-9876-783e98fdd04a" providerId="ADAL" clId="{AEF31837-5C77-473C-8BA5-24C0D2D7865B}" dt="2024-05-27T20:22:10.384" v="19" actId="47"/>
        <pc:sldMkLst>
          <pc:docMk/>
          <pc:sldMk cId="1275076539" sldId="267"/>
        </pc:sldMkLst>
      </pc:sldChg>
      <pc:sldChg chg="del">
        <pc:chgData name="Raymer, Michael L." userId="96c2fb1d-e79c-4ca3-9876-783e98fdd04a" providerId="ADAL" clId="{AEF31837-5C77-473C-8BA5-24C0D2D7865B}" dt="2024-05-27T20:22:10.384" v="19" actId="47"/>
        <pc:sldMkLst>
          <pc:docMk/>
          <pc:sldMk cId="66603823" sldId="268"/>
        </pc:sldMkLst>
      </pc:sldChg>
      <pc:sldChg chg="del">
        <pc:chgData name="Raymer, Michael L." userId="96c2fb1d-e79c-4ca3-9876-783e98fdd04a" providerId="ADAL" clId="{AEF31837-5C77-473C-8BA5-24C0D2D7865B}" dt="2024-05-27T20:22:10.384" v="19" actId="47"/>
        <pc:sldMkLst>
          <pc:docMk/>
          <pc:sldMk cId="4154724808" sldId="269"/>
        </pc:sldMkLst>
      </pc:sldChg>
      <pc:sldChg chg="del">
        <pc:chgData name="Raymer, Michael L." userId="96c2fb1d-e79c-4ca3-9876-783e98fdd04a" providerId="ADAL" clId="{AEF31837-5C77-473C-8BA5-24C0D2D7865B}" dt="2024-05-27T20:22:10.384" v="19" actId="47"/>
        <pc:sldMkLst>
          <pc:docMk/>
          <pc:sldMk cId="3334468045" sldId="270"/>
        </pc:sldMkLst>
      </pc:sldChg>
      <pc:sldChg chg="del">
        <pc:chgData name="Raymer, Michael L." userId="96c2fb1d-e79c-4ca3-9876-783e98fdd04a" providerId="ADAL" clId="{AEF31837-5C77-473C-8BA5-24C0D2D7865B}" dt="2024-05-27T20:22:10.384" v="19" actId="47"/>
        <pc:sldMkLst>
          <pc:docMk/>
          <pc:sldMk cId="4118080491" sldId="271"/>
        </pc:sldMkLst>
      </pc:sldChg>
      <pc:sldChg chg="del">
        <pc:chgData name="Raymer, Michael L." userId="96c2fb1d-e79c-4ca3-9876-783e98fdd04a" providerId="ADAL" clId="{AEF31837-5C77-473C-8BA5-24C0D2D7865B}" dt="2024-05-27T20:22:10.384" v="19" actId="47"/>
        <pc:sldMkLst>
          <pc:docMk/>
          <pc:sldMk cId="1767461617" sldId="272"/>
        </pc:sldMkLst>
      </pc:sldChg>
    </pc:docChg>
  </pc:docChgLst>
  <pc:docChgLst>
    <pc:chgData name="Raymer, Michael L." userId="96c2fb1d-e79c-4ca3-9876-783e98fdd04a" providerId="ADAL" clId="{D7983B60-1C78-41AB-8243-5F177EF15EAF}"/>
    <pc:docChg chg="undo redo custSel addSld delSld modSld sldOrd addSection delSection">
      <pc:chgData name="Raymer, Michael L." userId="96c2fb1d-e79c-4ca3-9876-783e98fdd04a" providerId="ADAL" clId="{D7983B60-1C78-41AB-8243-5F177EF15EAF}" dt="2024-05-14T20:39:47.035" v="8594"/>
      <pc:docMkLst>
        <pc:docMk/>
      </pc:docMkLst>
      <pc:sldChg chg="addSp delSp modSp mod">
        <pc:chgData name="Raymer, Michael L." userId="96c2fb1d-e79c-4ca3-9876-783e98fdd04a" providerId="ADAL" clId="{D7983B60-1C78-41AB-8243-5F177EF15EAF}" dt="2024-05-13T15:14:29.008" v="1663" actId="1076"/>
        <pc:sldMkLst>
          <pc:docMk/>
          <pc:sldMk cId="0" sldId="256"/>
        </pc:sldMkLst>
        <pc:spChg chg="mod">
          <ac:chgData name="Raymer, Michael L." userId="96c2fb1d-e79c-4ca3-9876-783e98fdd04a" providerId="ADAL" clId="{D7983B60-1C78-41AB-8243-5F177EF15EAF}" dt="2024-05-10T20:53:04.287" v="56" actId="1035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D7983B60-1C78-41AB-8243-5F177EF15EAF}" dt="2024-05-13T15:11:14.711" v="1658" actId="20577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D7983B60-1C78-41AB-8243-5F177EF15EAF}" dt="2024-05-13T15:14:29.008" v="1663" actId="1076"/>
          <ac:picMkLst>
            <pc:docMk/>
            <pc:sldMk cId="0" sldId="256"/>
            <ac:picMk id="4" creationId="{69CF2226-4A4E-2F5E-D7F0-EFE611ACD5CA}"/>
          </ac:picMkLst>
        </pc:picChg>
        <pc:picChg chg="add del mod">
          <ac:chgData name="Raymer, Michael L." userId="96c2fb1d-e79c-4ca3-9876-783e98fdd04a" providerId="ADAL" clId="{D7983B60-1C78-41AB-8243-5F177EF15EAF}" dt="2024-05-13T15:11:17.891" v="1659" actId="478"/>
          <ac:picMkLst>
            <pc:docMk/>
            <pc:sldMk cId="0" sldId="256"/>
            <ac:picMk id="1026" creationId="{EAF4E730-CB62-B3C3-14DC-0BE7C5575ED7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3T19:38:53.680" v="1880" actId="14100"/>
        <pc:sldMkLst>
          <pc:docMk/>
          <pc:sldMk cId="1925418989" sldId="257"/>
        </pc:sldMkLst>
        <pc:spChg chg="mod">
          <ac:chgData name="Raymer, Michael L." userId="96c2fb1d-e79c-4ca3-9876-783e98fdd04a" providerId="ADAL" clId="{D7983B60-1C78-41AB-8243-5F177EF15EAF}" dt="2024-05-13T15:18:50.480" v="1682" actId="20577"/>
          <ac:spMkLst>
            <pc:docMk/>
            <pc:sldMk cId="1925418989" sldId="257"/>
            <ac:spMk id="2" creationId="{396B69C4-67CC-92F3-EC1B-9A1F978B7168}"/>
          </ac:spMkLst>
        </pc:spChg>
        <pc:spChg chg="del mod">
          <ac:chgData name="Raymer, Michael L." userId="96c2fb1d-e79c-4ca3-9876-783e98fdd04a" providerId="ADAL" clId="{D7983B60-1C78-41AB-8243-5F177EF15EAF}" dt="2024-05-13T19:34:43.424" v="1747" actId="478"/>
          <ac:spMkLst>
            <pc:docMk/>
            <pc:sldMk cId="1925418989" sldId="257"/>
            <ac:spMk id="3" creationId="{649C30EF-DCDA-CB21-2934-A2B1ED19DF51}"/>
          </ac:spMkLst>
        </pc:spChg>
        <pc:spChg chg="add mod">
          <ac:chgData name="Raymer, Michael L." userId="96c2fb1d-e79c-4ca3-9876-783e98fdd04a" providerId="ADAL" clId="{D7983B60-1C78-41AB-8243-5F177EF15EAF}" dt="2024-05-13T19:35:15.667" v="1758" actId="1076"/>
          <ac:spMkLst>
            <pc:docMk/>
            <pc:sldMk cId="1925418989" sldId="257"/>
            <ac:spMk id="9" creationId="{43D8D687-A725-B425-B9FD-E100F7F4F9B3}"/>
          </ac:spMkLst>
        </pc:spChg>
        <pc:spChg chg="add mod">
          <ac:chgData name="Raymer, Michael L." userId="96c2fb1d-e79c-4ca3-9876-783e98fdd04a" providerId="ADAL" clId="{D7983B60-1C78-41AB-8243-5F177EF15EAF}" dt="2024-05-13T19:35:54.611" v="1768" actId="1076"/>
          <ac:spMkLst>
            <pc:docMk/>
            <pc:sldMk cId="1925418989" sldId="257"/>
            <ac:spMk id="10" creationId="{BD345700-4F32-D991-2CB5-41AA22FD01FC}"/>
          </ac:spMkLst>
        </pc:spChg>
        <pc:spChg chg="add mod">
          <ac:chgData name="Raymer, Michael L." userId="96c2fb1d-e79c-4ca3-9876-783e98fdd04a" providerId="ADAL" clId="{D7983B60-1C78-41AB-8243-5F177EF15EAF}" dt="2024-05-13T19:36:03.989" v="1774" actId="20577"/>
          <ac:spMkLst>
            <pc:docMk/>
            <pc:sldMk cId="1925418989" sldId="257"/>
            <ac:spMk id="11" creationId="{3D923B5A-A4CE-DF30-968D-8BB743B41824}"/>
          </ac:spMkLst>
        </pc:spChg>
        <pc:spChg chg="add mod">
          <ac:chgData name="Raymer, Michael L." userId="96c2fb1d-e79c-4ca3-9876-783e98fdd04a" providerId="ADAL" clId="{D7983B60-1C78-41AB-8243-5F177EF15EAF}" dt="2024-05-13T19:36:48.484" v="1828" actId="1076"/>
          <ac:spMkLst>
            <pc:docMk/>
            <pc:sldMk cId="1925418989" sldId="257"/>
            <ac:spMk id="12" creationId="{8013E2CF-C3AE-B120-62B2-E1FBF142CBFB}"/>
          </ac:spMkLst>
        </pc:spChg>
        <pc:spChg chg="add mod">
          <ac:chgData name="Raymer, Michael L." userId="96c2fb1d-e79c-4ca3-9876-783e98fdd04a" providerId="ADAL" clId="{D7983B60-1C78-41AB-8243-5F177EF15EAF}" dt="2024-05-13T19:37:11.783" v="1855" actId="404"/>
          <ac:spMkLst>
            <pc:docMk/>
            <pc:sldMk cId="1925418989" sldId="257"/>
            <ac:spMk id="13" creationId="{443A9896-4FF7-0098-0B7C-812F2A8AC78D}"/>
          </ac:spMkLst>
        </pc:spChg>
        <pc:picChg chg="add mod">
          <ac:chgData name="Raymer, Michael L." userId="96c2fb1d-e79c-4ca3-9876-783e98fdd04a" providerId="ADAL" clId="{D7983B60-1C78-41AB-8243-5F177EF15EAF}" dt="2024-05-13T19:35:24.683" v="1761" actId="1076"/>
          <ac:picMkLst>
            <pc:docMk/>
            <pc:sldMk cId="1925418989" sldId="257"/>
            <ac:picMk id="7" creationId="{3621C473-82E9-D81D-EC0F-4E1679C03B01}"/>
          </ac:picMkLst>
        </pc:picChg>
        <pc:cxnChg chg="add mod">
          <ac:chgData name="Raymer, Michael L." userId="96c2fb1d-e79c-4ca3-9876-783e98fdd04a" providerId="ADAL" clId="{D7983B60-1C78-41AB-8243-5F177EF15EAF}" dt="2024-05-13T19:37:52.583" v="1861" actId="14100"/>
          <ac:cxnSpMkLst>
            <pc:docMk/>
            <pc:sldMk cId="1925418989" sldId="257"/>
            <ac:cxnSpMk id="15" creationId="{B3A07BBD-E999-2A57-7E6A-8D16858CB793}"/>
          </ac:cxnSpMkLst>
        </pc:cxnChg>
        <pc:cxnChg chg="add mod">
          <ac:chgData name="Raymer, Michael L." userId="96c2fb1d-e79c-4ca3-9876-783e98fdd04a" providerId="ADAL" clId="{D7983B60-1C78-41AB-8243-5F177EF15EAF}" dt="2024-05-13T19:38:02.567" v="1863" actId="14100"/>
          <ac:cxnSpMkLst>
            <pc:docMk/>
            <pc:sldMk cId="1925418989" sldId="257"/>
            <ac:cxnSpMk id="17" creationId="{13C794BE-4DAB-0D4C-6D32-2683F51E5956}"/>
          </ac:cxnSpMkLst>
        </pc:cxnChg>
        <pc:cxnChg chg="add mod">
          <ac:chgData name="Raymer, Michael L." userId="96c2fb1d-e79c-4ca3-9876-783e98fdd04a" providerId="ADAL" clId="{D7983B60-1C78-41AB-8243-5F177EF15EAF}" dt="2024-05-13T19:38:40.160" v="1876" actId="14100"/>
          <ac:cxnSpMkLst>
            <pc:docMk/>
            <pc:sldMk cId="1925418989" sldId="257"/>
            <ac:cxnSpMk id="19" creationId="{789FF0D5-AE86-9A8A-4B19-F06C3F735125}"/>
          </ac:cxnSpMkLst>
        </pc:cxnChg>
        <pc:cxnChg chg="add mod">
          <ac:chgData name="Raymer, Michael L." userId="96c2fb1d-e79c-4ca3-9876-783e98fdd04a" providerId="ADAL" clId="{D7983B60-1C78-41AB-8243-5F177EF15EAF}" dt="2024-05-13T19:38:43.144" v="1877" actId="14100"/>
          <ac:cxnSpMkLst>
            <pc:docMk/>
            <pc:sldMk cId="1925418989" sldId="257"/>
            <ac:cxnSpMk id="21" creationId="{E5971C05-9FD5-8747-665C-8A6D1628E293}"/>
          </ac:cxnSpMkLst>
        </pc:cxnChg>
        <pc:cxnChg chg="add mod">
          <ac:chgData name="Raymer, Michael L." userId="96c2fb1d-e79c-4ca3-9876-783e98fdd04a" providerId="ADAL" clId="{D7983B60-1C78-41AB-8243-5F177EF15EAF}" dt="2024-05-13T19:38:33.473" v="1873" actId="14100"/>
          <ac:cxnSpMkLst>
            <pc:docMk/>
            <pc:sldMk cId="1925418989" sldId="257"/>
            <ac:cxnSpMk id="24" creationId="{5BCB5500-DF5D-3ABE-05F6-9028ED65D9D4}"/>
          </ac:cxnSpMkLst>
        </pc:cxnChg>
        <pc:cxnChg chg="add mod">
          <ac:chgData name="Raymer, Michael L." userId="96c2fb1d-e79c-4ca3-9876-783e98fdd04a" providerId="ADAL" clId="{D7983B60-1C78-41AB-8243-5F177EF15EAF}" dt="2024-05-13T19:38:53.680" v="1880" actId="14100"/>
          <ac:cxnSpMkLst>
            <pc:docMk/>
            <pc:sldMk cId="1925418989" sldId="257"/>
            <ac:cxnSpMk id="32" creationId="{2A73153C-DFA3-354C-EE0A-DEF9E6553119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310786608" sldId="257"/>
        </pc:sldMkLst>
        <pc:spChg chg="mod">
          <ac:chgData name="Raymer, Michael L." userId="96c2fb1d-e79c-4ca3-9876-783e98fdd04a" providerId="ADAL" clId="{D7983B60-1C78-41AB-8243-5F177EF15EAF}" dt="2024-05-10T21:00:16.459" v="80" actId="20577"/>
          <ac:spMkLst>
            <pc:docMk/>
            <pc:sldMk cId="2310786608" sldId="257"/>
            <ac:spMk id="2" creationId="{83EACD7D-6685-B671-9BBD-921EEF240183}"/>
          </ac:spMkLst>
        </pc:spChg>
        <pc:spChg chg="mod">
          <ac:chgData name="Raymer, Michael L." userId="96c2fb1d-e79c-4ca3-9876-783e98fdd04a" providerId="ADAL" clId="{D7983B60-1C78-41AB-8243-5F177EF15EAF}" dt="2024-05-10T21:01:15.518" v="325" actId="20577"/>
          <ac:spMkLst>
            <pc:docMk/>
            <pc:sldMk cId="2310786608" sldId="257"/>
            <ac:spMk id="3" creationId="{A3B0CB1E-163E-77C7-0F7D-19BE2C0A61E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4:36:47.869" v="4501" actId="1036"/>
        <pc:sldMkLst>
          <pc:docMk/>
          <pc:sldMk cId="1880220352" sldId="258"/>
        </pc:sldMkLst>
        <pc:spChg chg="mod">
          <ac:chgData name="Raymer, Michael L." userId="96c2fb1d-e79c-4ca3-9876-783e98fdd04a" providerId="ADAL" clId="{D7983B60-1C78-41AB-8243-5F177EF15EAF}" dt="2024-05-13T19:42:50.308" v="2229" actId="20577"/>
          <ac:spMkLst>
            <pc:docMk/>
            <pc:sldMk cId="1880220352" sldId="258"/>
            <ac:spMk id="2" creationId="{45B729C2-3DAA-F3D7-6DDB-DB860E51BF57}"/>
          </ac:spMkLst>
        </pc:spChg>
        <pc:spChg chg="mod">
          <ac:chgData name="Raymer, Michael L." userId="96c2fb1d-e79c-4ca3-9876-783e98fdd04a" providerId="ADAL" clId="{D7983B60-1C78-41AB-8243-5F177EF15EAF}" dt="2024-05-14T14:36:47.869" v="4501" actId="1036"/>
          <ac:spMkLst>
            <pc:docMk/>
            <pc:sldMk cId="1880220352" sldId="258"/>
            <ac:spMk id="3" creationId="{7A90971C-E153-553E-5C03-63E51733E9CD}"/>
          </ac:spMkLst>
        </pc:spChg>
        <pc:spChg chg="add mod">
          <ac:chgData name="Raymer, Michael L." userId="96c2fb1d-e79c-4ca3-9876-783e98fdd04a" providerId="ADAL" clId="{D7983B60-1C78-41AB-8243-5F177EF15EAF}" dt="2024-05-13T19:42:24.533" v="2225" actId="20577"/>
          <ac:spMkLst>
            <pc:docMk/>
            <pc:sldMk cId="1880220352" sldId="258"/>
            <ac:spMk id="6" creationId="{D83EA0E4-1BE5-71A3-5DA8-954A636CC74A}"/>
          </ac:spMkLst>
        </pc:spChg>
        <pc:spChg chg="add mod">
          <ac:chgData name="Raymer, Michael L." userId="96c2fb1d-e79c-4ca3-9876-783e98fdd04a" providerId="ADAL" clId="{D7983B60-1C78-41AB-8243-5F177EF15EAF}" dt="2024-05-13T19:41:57.818" v="2215" actId="1076"/>
          <ac:spMkLst>
            <pc:docMk/>
            <pc:sldMk cId="1880220352" sldId="258"/>
            <ac:spMk id="8" creationId="{DD11ED09-FF3F-9D25-B8D5-DA46C1294FDE}"/>
          </ac:spMkLst>
        </pc:sp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128803622" sldId="258"/>
        </pc:sldMkLst>
        <pc:spChg chg="mod">
          <ac:chgData name="Raymer, Michael L." userId="96c2fb1d-e79c-4ca3-9876-783e98fdd04a" providerId="ADAL" clId="{D7983B60-1C78-41AB-8243-5F177EF15EAF}" dt="2024-05-10T21:02:08.134" v="378" actId="20577"/>
          <ac:spMkLst>
            <pc:docMk/>
            <pc:sldMk cId="2128803622" sldId="258"/>
            <ac:spMk id="2" creationId="{6ACCCEA1-EA0C-7233-9542-BA8170DC4B0D}"/>
          </ac:spMkLst>
        </pc:spChg>
        <pc:spChg chg="mod">
          <ac:chgData name="Raymer, Michael L." userId="96c2fb1d-e79c-4ca3-9876-783e98fdd04a" providerId="ADAL" clId="{D7983B60-1C78-41AB-8243-5F177EF15EAF}" dt="2024-05-13T14:17:40.352" v="1011" actId="20577"/>
          <ac:spMkLst>
            <pc:docMk/>
            <pc:sldMk cId="2128803622" sldId="258"/>
            <ac:spMk id="3" creationId="{13558A8C-A400-1B59-F30C-48E4B4A67E7E}"/>
          </ac:spMkLst>
        </pc:spChg>
      </pc:sldChg>
      <pc:sldChg chg="addSp delSp modSp new del mod or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528452532" sldId="259"/>
        </pc:sldMkLst>
        <pc:spChg chg="mod">
          <ac:chgData name="Raymer, Michael L." userId="96c2fb1d-e79c-4ca3-9876-783e98fdd04a" providerId="ADAL" clId="{D7983B60-1C78-41AB-8243-5F177EF15EAF}" dt="2024-05-10T21:04:06.154" v="514" actId="20577"/>
          <ac:spMkLst>
            <pc:docMk/>
            <pc:sldMk cId="1528452532" sldId="259"/>
            <ac:spMk id="2" creationId="{13088153-4464-1CCF-D87C-D2F01779B2FB}"/>
          </ac:spMkLst>
        </pc:spChg>
        <pc:spChg chg="del">
          <ac:chgData name="Raymer, Michael L." userId="96c2fb1d-e79c-4ca3-9876-783e98fdd04a" providerId="ADAL" clId="{D7983B60-1C78-41AB-8243-5F177EF15EAF}" dt="2024-05-10T21:04:09.009" v="515" actId="478"/>
          <ac:spMkLst>
            <pc:docMk/>
            <pc:sldMk cId="1528452532" sldId="259"/>
            <ac:spMk id="3" creationId="{5084111E-3521-248D-8EA2-C3F3056695A0}"/>
          </ac:spMkLst>
        </pc:spChg>
        <pc:spChg chg="add mod">
          <ac:chgData name="Raymer, Michael L." userId="96c2fb1d-e79c-4ca3-9876-783e98fdd04a" providerId="ADAL" clId="{D7983B60-1C78-41AB-8243-5F177EF15EAF}" dt="2024-05-13T14:27:15.350" v="1139"/>
          <ac:spMkLst>
            <pc:docMk/>
            <pc:sldMk cId="1528452532" sldId="259"/>
            <ac:spMk id="7" creationId="{7720CEB3-8F08-0F41-50A1-7C6149729FFA}"/>
          </ac:spMkLst>
        </pc:spChg>
        <pc:picChg chg="add mod">
          <ac:chgData name="Raymer, Michael L." userId="96c2fb1d-e79c-4ca3-9876-783e98fdd04a" providerId="ADAL" clId="{D7983B60-1C78-41AB-8243-5F177EF15EAF}" dt="2024-05-13T14:29:24.219" v="1155" actId="1076"/>
          <ac:picMkLst>
            <pc:docMk/>
            <pc:sldMk cId="1528452532" sldId="259"/>
            <ac:picMk id="1026" creationId="{317C0B59-5F11-23CC-76EE-52B716E9B2B5}"/>
          </ac:picMkLst>
        </pc:picChg>
        <pc:inkChg chg="add">
          <ac:chgData name="Raymer, Michael L." userId="96c2fb1d-e79c-4ca3-9876-783e98fdd04a" providerId="ADAL" clId="{D7983B60-1C78-41AB-8243-5F177EF15EAF}" dt="2024-05-13T14:26:26.133" v="1122" actId="9405"/>
          <ac:inkMkLst>
            <pc:docMk/>
            <pc:sldMk cId="1528452532" sldId="259"/>
            <ac:inkMk id="3" creationId="{CC15BC72-2FE2-87B9-72F3-623C686BA37F}"/>
          </ac:inkMkLst>
        </pc:inkChg>
        <pc:inkChg chg="add">
          <ac:chgData name="Raymer, Michael L." userId="96c2fb1d-e79c-4ca3-9876-783e98fdd04a" providerId="ADAL" clId="{D7983B60-1C78-41AB-8243-5F177EF15EAF}" dt="2024-05-13T14:26:38.736" v="1123" actId="9405"/>
          <ac:inkMkLst>
            <pc:docMk/>
            <pc:sldMk cId="1528452532" sldId="259"/>
            <ac:inkMk id="6" creationId="{D7293735-DAB1-F8F5-AB51-2D8174B90236}"/>
          </ac:inkMkLst>
        </pc:inkChg>
        <pc:inkChg chg="add mod">
          <ac:chgData name="Raymer, Michael L." userId="96c2fb1d-e79c-4ca3-9876-783e98fdd04a" providerId="ADAL" clId="{D7983B60-1C78-41AB-8243-5F177EF15EAF}" dt="2024-05-13T14:28:30.235" v="1150" actId="1076"/>
          <ac:inkMkLst>
            <pc:docMk/>
            <pc:sldMk cId="1528452532" sldId="259"/>
            <ac:inkMk id="13" creationId="{B41FA688-90F7-D1DB-F67F-CF49C9A8B985}"/>
          </ac:inkMkLst>
        </pc:inkChg>
        <pc:cxnChg chg="add mod">
          <ac:chgData name="Raymer, Michael L." userId="96c2fb1d-e79c-4ca3-9876-783e98fdd04a" providerId="ADAL" clId="{D7983B60-1C78-41AB-8243-5F177EF15EAF}" dt="2024-05-13T14:29:21.444" v="1153" actId="14100"/>
          <ac:cxnSpMkLst>
            <pc:docMk/>
            <pc:sldMk cId="1528452532" sldId="259"/>
            <ac:cxnSpMk id="8" creationId="{8A99BA2D-D976-7A0C-0759-A020CC1B06E5}"/>
          </ac:cxnSpMkLst>
        </pc:cxnChg>
        <pc:cxnChg chg="add mod">
          <ac:chgData name="Raymer, Michael L." userId="96c2fb1d-e79c-4ca3-9876-783e98fdd04a" providerId="ADAL" clId="{D7983B60-1C78-41AB-8243-5F177EF15EAF}" dt="2024-05-13T14:29:17.148" v="1152" actId="14100"/>
          <ac:cxnSpMkLst>
            <pc:docMk/>
            <pc:sldMk cId="1528452532" sldId="259"/>
            <ac:cxnSpMk id="10" creationId="{BBBFE9C6-885C-F950-92EC-5FDFED9609CE}"/>
          </ac:cxnSpMkLst>
        </pc:cxnChg>
        <pc:cxnChg chg="add mod">
          <ac:chgData name="Raymer, Michael L." userId="96c2fb1d-e79c-4ca3-9876-783e98fdd04a" providerId="ADAL" clId="{D7983B60-1C78-41AB-8243-5F177EF15EAF}" dt="2024-05-13T14:29:05.269" v="1151" actId="14861"/>
          <ac:cxnSpMkLst>
            <pc:docMk/>
            <pc:sldMk cId="1528452532" sldId="259"/>
            <ac:cxnSpMk id="14" creationId="{9A9926F1-C505-1339-BE2C-E7189E8BC4D7}"/>
          </ac:cxnSpMkLst>
        </pc:cxnChg>
      </pc:sldChg>
      <pc:sldChg chg="addSp delSp modSp new mod modClrScheme chgLayout">
        <pc:chgData name="Raymer, Michael L." userId="96c2fb1d-e79c-4ca3-9876-783e98fdd04a" providerId="ADAL" clId="{D7983B60-1C78-41AB-8243-5F177EF15EAF}" dt="2024-05-14T20:05:33.617" v="8537"/>
        <pc:sldMkLst>
          <pc:docMk/>
          <pc:sldMk cId="4106567113" sldId="259"/>
        </pc:sldMkLst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2" creationId="{79019A7A-0474-AD5E-705D-9A977DC60614}"/>
          </ac:spMkLst>
        </pc:spChg>
        <pc:spChg chg="mod ord">
          <ac:chgData name="Raymer, Michael L." userId="96c2fb1d-e79c-4ca3-9876-783e98fdd04a" providerId="ADAL" clId="{D7983B60-1C78-41AB-8243-5F177EF15EAF}" dt="2024-05-14T20:05:33.617" v="8537"/>
          <ac:spMkLst>
            <pc:docMk/>
            <pc:sldMk cId="4106567113" sldId="259"/>
            <ac:spMk id="3" creationId="{FDA5BCBC-BC73-D8A6-1F79-28921FE6B579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4" creationId="{9282F1CD-5902-3A3B-98A5-56CAAB8C1C24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5" creationId="{B8D00A54-2001-B54B-0C8B-D04E3D024A6F}"/>
          </ac:spMkLst>
        </pc:spChg>
        <pc:spChg chg="add del 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6" creationId="{EEC214F7-CF31-B1BC-754C-58E340579744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118570805" sldId="260"/>
        </pc:sldMkLst>
        <pc:spChg chg="mod">
          <ac:chgData name="Raymer, Michael L." userId="96c2fb1d-e79c-4ca3-9876-783e98fdd04a" providerId="ADAL" clId="{D7983B60-1C78-41AB-8243-5F177EF15EAF}" dt="2024-05-13T13:48:20.031" v="574" actId="20577"/>
          <ac:spMkLst>
            <pc:docMk/>
            <pc:sldMk cId="1118570805" sldId="260"/>
            <ac:spMk id="2" creationId="{B33096EC-7A47-7303-225B-14641F2865FF}"/>
          </ac:spMkLst>
        </pc:spChg>
        <pc:spChg chg="del">
          <ac:chgData name="Raymer, Michael L." userId="96c2fb1d-e79c-4ca3-9876-783e98fdd04a" providerId="ADAL" clId="{D7983B60-1C78-41AB-8243-5F177EF15EAF}" dt="2024-05-13T13:49:52.261" v="575" actId="478"/>
          <ac:spMkLst>
            <pc:docMk/>
            <pc:sldMk cId="1118570805" sldId="260"/>
            <ac:spMk id="3" creationId="{0633FD3C-7D23-C785-2F40-337C4A87978D}"/>
          </ac:spMkLst>
        </pc:spChg>
        <pc:picChg chg="add mod">
          <ac:chgData name="Raymer, Michael L." userId="96c2fb1d-e79c-4ca3-9876-783e98fdd04a" providerId="ADAL" clId="{D7983B60-1C78-41AB-8243-5F177EF15EAF}" dt="2024-05-13T13:50:00.658" v="578" actId="1076"/>
          <ac:picMkLst>
            <pc:docMk/>
            <pc:sldMk cId="1118570805" sldId="260"/>
            <ac:picMk id="7" creationId="{206B872E-ACC1-3095-6548-CF36552F7D36}"/>
          </ac:picMkLst>
        </pc:picChg>
        <pc:picChg chg="add mod">
          <ac:chgData name="Raymer, Michael L." userId="96c2fb1d-e79c-4ca3-9876-783e98fdd04a" providerId="ADAL" clId="{D7983B60-1C78-41AB-8243-5F177EF15EAF}" dt="2024-05-13T13:51:19.299" v="594" actId="571"/>
          <ac:picMkLst>
            <pc:docMk/>
            <pc:sldMk cId="1118570805" sldId="260"/>
            <ac:picMk id="20" creationId="{3CA6B06F-D713-4DF6-1D75-7CCD5DB57D7E}"/>
          </ac:picMkLst>
        </pc:picChg>
        <pc:picChg chg="add mod">
          <ac:chgData name="Raymer, Michael L." userId="96c2fb1d-e79c-4ca3-9876-783e98fdd04a" providerId="ADAL" clId="{D7983B60-1C78-41AB-8243-5F177EF15EAF}" dt="2024-05-13T13:51:55.045" v="603" actId="571"/>
          <ac:picMkLst>
            <pc:docMk/>
            <pc:sldMk cId="1118570805" sldId="260"/>
            <ac:picMk id="27" creationId="{2230EBD0-6947-3607-11EE-9C87D263F42D}"/>
          </ac:picMkLst>
        </pc:picChg>
        <pc:picChg chg="add mod">
          <ac:chgData name="Raymer, Michael L." userId="96c2fb1d-e79c-4ca3-9876-783e98fdd04a" providerId="ADAL" clId="{D7983B60-1C78-41AB-8243-5F177EF15EAF}" dt="2024-05-13T13:52:04.604" v="605" actId="571"/>
          <ac:picMkLst>
            <pc:docMk/>
            <pc:sldMk cId="1118570805" sldId="260"/>
            <ac:picMk id="29" creationId="{2DDC9741-F0FA-1455-FB30-05AAE6AA2180}"/>
          </ac:picMkLst>
        </pc:picChg>
        <pc:cxnChg chg="add mod">
          <ac:chgData name="Raymer, Michael L." userId="96c2fb1d-e79c-4ca3-9876-783e98fdd04a" providerId="ADAL" clId="{D7983B60-1C78-41AB-8243-5F177EF15EAF}" dt="2024-05-13T13:50:33.051" v="584" actId="14100"/>
          <ac:cxnSpMkLst>
            <pc:docMk/>
            <pc:sldMk cId="1118570805" sldId="260"/>
            <ac:cxnSpMk id="9" creationId="{C0594235-4211-831B-20F6-D1389ADDA7EE}"/>
          </ac:cxnSpMkLst>
        </pc:cxnChg>
        <pc:cxnChg chg="add mod">
          <ac:chgData name="Raymer, Michael L." userId="96c2fb1d-e79c-4ca3-9876-783e98fdd04a" providerId="ADAL" clId="{D7983B60-1C78-41AB-8243-5F177EF15EAF}" dt="2024-05-13T13:50:56.236" v="586" actId="14100"/>
          <ac:cxnSpMkLst>
            <pc:docMk/>
            <pc:sldMk cId="1118570805" sldId="260"/>
            <ac:cxnSpMk id="12" creationId="{A1C9600C-CE92-E6C6-6E86-D3EC076A9E9A}"/>
          </ac:cxnSpMkLst>
        </pc:cxnChg>
        <pc:cxnChg chg="add mod">
          <ac:chgData name="Raymer, Michael L." userId="96c2fb1d-e79c-4ca3-9876-783e98fdd04a" providerId="ADAL" clId="{D7983B60-1C78-41AB-8243-5F177EF15EAF}" dt="2024-05-13T13:51:02.636" v="589" actId="14100"/>
          <ac:cxnSpMkLst>
            <pc:docMk/>
            <pc:sldMk cId="1118570805" sldId="260"/>
            <ac:cxnSpMk id="14" creationId="{6EC2467E-4BD4-7956-83BC-5F23308A6F9D}"/>
          </ac:cxnSpMkLst>
        </pc:cxnChg>
        <pc:cxnChg chg="add mod">
          <ac:chgData name="Raymer, Michael L." userId="96c2fb1d-e79c-4ca3-9876-783e98fdd04a" providerId="ADAL" clId="{D7983B60-1C78-41AB-8243-5F177EF15EAF}" dt="2024-05-13T13:51:11.116" v="592" actId="14100"/>
          <ac:cxnSpMkLst>
            <pc:docMk/>
            <pc:sldMk cId="1118570805" sldId="260"/>
            <ac:cxnSpMk id="17" creationId="{82CE6D3D-56AF-7698-35F5-3DD75B4E6F0A}"/>
          </ac:cxnSpMkLst>
        </pc:cxnChg>
        <pc:cxnChg chg="add mod">
          <ac:chgData name="Raymer, Michael L." userId="96c2fb1d-e79c-4ca3-9876-783e98fdd04a" providerId="ADAL" clId="{D7983B60-1C78-41AB-8243-5F177EF15EAF}" dt="2024-05-13T13:51:19.299" v="594" actId="571"/>
          <ac:cxnSpMkLst>
            <pc:docMk/>
            <pc:sldMk cId="1118570805" sldId="260"/>
            <ac:cxnSpMk id="21" creationId="{458F0FBA-C6AD-31AB-F518-C94EE94D400C}"/>
          </ac:cxnSpMkLst>
        </pc:cxnChg>
        <pc:cxnChg chg="add mod">
          <ac:chgData name="Raymer, Michael L." userId="96c2fb1d-e79c-4ca3-9876-783e98fdd04a" providerId="ADAL" clId="{D7983B60-1C78-41AB-8243-5F177EF15EAF}" dt="2024-05-13T13:51:34.452" v="599" actId="1076"/>
          <ac:cxnSpMkLst>
            <pc:docMk/>
            <pc:sldMk cId="1118570805" sldId="260"/>
            <ac:cxnSpMk id="22" creationId="{7F8689F4-49CD-A453-6C9B-E0EB2BA45DB3}"/>
          </ac:cxnSpMkLst>
        </pc:cxnChg>
        <pc:cxnChg chg="add mod">
          <ac:chgData name="Raymer, Michael L." userId="96c2fb1d-e79c-4ca3-9876-783e98fdd04a" providerId="ADAL" clId="{D7983B60-1C78-41AB-8243-5F177EF15EAF}" dt="2024-05-13T13:51:41.436" v="601" actId="14100"/>
          <ac:cxnSpMkLst>
            <pc:docMk/>
            <pc:sldMk cId="1118570805" sldId="260"/>
            <ac:cxnSpMk id="25" creationId="{AAB52F9F-CF28-EA34-44A2-792AA344799B}"/>
          </ac:cxnSpMkLst>
        </pc:cxnChg>
        <pc:cxnChg chg="add mod">
          <ac:chgData name="Raymer, Michael L." userId="96c2fb1d-e79c-4ca3-9876-783e98fdd04a" providerId="ADAL" clId="{D7983B60-1C78-41AB-8243-5F177EF15EAF}" dt="2024-05-13T13:51:55.045" v="603" actId="571"/>
          <ac:cxnSpMkLst>
            <pc:docMk/>
            <pc:sldMk cId="1118570805" sldId="260"/>
            <ac:cxnSpMk id="28" creationId="{427200B1-A252-9AAF-DB50-5F2C79398C46}"/>
          </ac:cxnSpMkLst>
        </pc:cxnChg>
        <pc:cxnChg chg="add mod">
          <ac:chgData name="Raymer, Michael L." userId="96c2fb1d-e79c-4ca3-9876-783e98fdd04a" providerId="ADAL" clId="{D7983B60-1C78-41AB-8243-5F177EF15EAF}" dt="2024-05-13T13:52:04.604" v="605" actId="571"/>
          <ac:cxnSpMkLst>
            <pc:docMk/>
            <pc:sldMk cId="1118570805" sldId="260"/>
            <ac:cxnSpMk id="30" creationId="{3B8CAB40-DD48-FFCD-E0DE-B60775E3194D}"/>
          </ac:cxnSpMkLst>
        </pc:cxnChg>
        <pc:cxnChg chg="add mod">
          <ac:chgData name="Raymer, Michael L." userId="96c2fb1d-e79c-4ca3-9876-783e98fdd04a" providerId="ADAL" clId="{D7983B60-1C78-41AB-8243-5F177EF15EAF}" dt="2024-05-13T13:52:10.653" v="607" actId="14100"/>
          <ac:cxnSpMkLst>
            <pc:docMk/>
            <pc:sldMk cId="1118570805" sldId="260"/>
            <ac:cxnSpMk id="31" creationId="{0B450416-2AD3-DFC2-366A-7D9026248873}"/>
          </ac:cxnSpMkLst>
        </pc:cxnChg>
      </pc:sldChg>
      <pc:sldChg chg="addSp delSp modSp new mod ord">
        <pc:chgData name="Raymer, Michael L." userId="96c2fb1d-e79c-4ca3-9876-783e98fdd04a" providerId="ADAL" clId="{D7983B60-1C78-41AB-8243-5F177EF15EAF}" dt="2024-05-14T14:37:10.684" v="4509" actId="1036"/>
        <pc:sldMkLst>
          <pc:docMk/>
          <pc:sldMk cId="3750150717" sldId="260"/>
        </pc:sldMkLst>
        <pc:spChg chg="mod">
          <ac:chgData name="Raymer, Michael L." userId="96c2fb1d-e79c-4ca3-9876-783e98fdd04a" providerId="ADAL" clId="{D7983B60-1C78-41AB-8243-5F177EF15EAF}" dt="2024-05-13T19:48:04.396" v="2734" actId="20577"/>
          <ac:spMkLst>
            <pc:docMk/>
            <pc:sldMk cId="3750150717" sldId="260"/>
            <ac:spMk id="2" creationId="{EA3E4B51-D98E-F92E-3FE5-9ECAB36FB3BD}"/>
          </ac:spMkLst>
        </pc:spChg>
        <pc:spChg chg="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3" creationId="{733C795C-5163-77F9-B525-D1A3B0912085}"/>
          </ac:spMkLst>
        </pc:spChg>
        <pc:spChg chg="add del mod">
          <ac:chgData name="Raymer, Michael L." userId="96c2fb1d-e79c-4ca3-9876-783e98fdd04a" providerId="ADAL" clId="{D7983B60-1C78-41AB-8243-5F177EF15EAF}" dt="2024-05-14T14:29:05.072" v="4323" actId="478"/>
          <ac:spMkLst>
            <pc:docMk/>
            <pc:sldMk cId="3750150717" sldId="260"/>
            <ac:spMk id="7" creationId="{C247C14E-753F-65FF-6C73-1B6D03CF975C}"/>
          </ac:spMkLst>
        </pc:spChg>
        <pc:spChg chg="add 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8" creationId="{B14DF5A5-836F-1697-C73B-F271076706DA}"/>
          </ac:spMkLst>
        </pc:spChg>
      </pc:sldChg>
      <pc:sldChg chg="new del">
        <pc:chgData name="Raymer, Michael L." userId="96c2fb1d-e79c-4ca3-9876-783e98fdd04a" providerId="ADAL" clId="{D7983B60-1C78-41AB-8243-5F177EF15EAF}" dt="2024-05-13T19:52:17.414" v="3023" actId="47"/>
        <pc:sldMkLst>
          <pc:docMk/>
          <pc:sldMk cId="1239544749" sldId="261"/>
        </pc:sldMkLst>
      </pc:sldChg>
      <pc:sldChg chg="addSp delSp modSp add mod">
        <pc:chgData name="Raymer, Michael L." userId="96c2fb1d-e79c-4ca3-9876-783e98fdd04a" providerId="ADAL" clId="{D7983B60-1C78-41AB-8243-5F177EF15EAF}" dt="2024-05-13T19:55:40.607" v="3172" actId="113"/>
        <pc:sldMkLst>
          <pc:docMk/>
          <pc:sldMk cId="2348479027" sldId="261"/>
        </pc:sldMkLst>
        <pc:spChg chg="del">
          <ac:chgData name="Raymer, Michael L." userId="96c2fb1d-e79c-4ca3-9876-783e98fdd04a" providerId="ADAL" clId="{D7983B60-1C78-41AB-8243-5F177EF15EAF}" dt="2024-05-13T19:52:24.027" v="3025" actId="478"/>
          <ac:spMkLst>
            <pc:docMk/>
            <pc:sldMk cId="2348479027" sldId="261"/>
            <ac:spMk id="3" creationId="{FDA5BCBC-BC73-D8A6-1F79-28921FE6B579}"/>
          </ac:spMkLst>
        </pc:spChg>
        <pc:spChg chg="add del mod">
          <ac:chgData name="Raymer, Michael L." userId="96c2fb1d-e79c-4ca3-9876-783e98fdd04a" providerId="ADAL" clId="{D7983B60-1C78-41AB-8243-5F177EF15EAF}" dt="2024-05-13T19:52:27.303" v="3026" actId="478"/>
          <ac:spMkLst>
            <pc:docMk/>
            <pc:sldMk cId="2348479027" sldId="261"/>
            <ac:spMk id="6" creationId="{636E2ADB-3FAC-1BF6-123F-F0C1504BE59C}"/>
          </ac:spMkLst>
        </pc:spChg>
        <pc:spChg chg="add mod">
          <ac:chgData name="Raymer, Michael L." userId="96c2fb1d-e79c-4ca3-9876-783e98fdd04a" providerId="ADAL" clId="{D7983B60-1C78-41AB-8243-5F177EF15EAF}" dt="2024-05-13T19:54:37.160" v="3117" actId="20577"/>
          <ac:spMkLst>
            <pc:docMk/>
            <pc:sldMk cId="2348479027" sldId="261"/>
            <ac:spMk id="8" creationId="{29DCC541-22C6-6BAE-CE38-C272FECFE371}"/>
          </ac:spMkLst>
        </pc:spChg>
        <pc:spChg chg="add mod">
          <ac:chgData name="Raymer, Michael L." userId="96c2fb1d-e79c-4ca3-9876-783e98fdd04a" providerId="ADAL" clId="{D7983B60-1C78-41AB-8243-5F177EF15EAF}" dt="2024-05-13T19:55:19.619" v="3167"/>
          <ac:spMkLst>
            <pc:docMk/>
            <pc:sldMk cId="2348479027" sldId="261"/>
            <ac:spMk id="9" creationId="{AE8515FF-4D4A-2E01-42F2-6DCEC74DBAB3}"/>
          </ac:spMkLst>
        </pc:spChg>
        <pc:spChg chg="add mod">
          <ac:chgData name="Raymer, Michael L." userId="96c2fb1d-e79c-4ca3-9876-783e98fdd04a" providerId="ADAL" clId="{D7983B60-1C78-41AB-8243-5F177EF15EAF}" dt="2024-05-13T19:55:40.607" v="3172" actId="113"/>
          <ac:spMkLst>
            <pc:docMk/>
            <pc:sldMk cId="2348479027" sldId="261"/>
            <ac:spMk id="12" creationId="{D600BB3A-BAFE-9548-1540-974817D81472}"/>
          </ac:spMkLst>
        </pc:spChg>
        <pc:cxnChg chg="add mod">
          <ac:chgData name="Raymer, Michael L." userId="96c2fb1d-e79c-4ca3-9876-783e98fdd04a" providerId="ADAL" clId="{D7983B60-1C78-41AB-8243-5F177EF15EAF}" dt="2024-05-13T19:53:52.397" v="3107" actId="14100"/>
          <ac:cxnSpMkLst>
            <pc:docMk/>
            <pc:sldMk cId="2348479027" sldId="261"/>
            <ac:cxnSpMk id="10" creationId="{5085595B-C5DE-3615-98AA-871AE9111D57}"/>
          </ac:cxnSpMkLst>
        </pc:cxnChg>
      </pc:sldChg>
      <pc:sldChg chg="add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3917965505" sldId="261"/>
        </pc:sldMkLst>
        <pc:spChg chg="mod">
          <ac:chgData name="Raymer, Michael L." userId="96c2fb1d-e79c-4ca3-9876-783e98fdd04a" providerId="ADAL" clId="{D7983B60-1C78-41AB-8243-5F177EF15EAF}" dt="2024-05-13T14:17:48.826" v="1033" actId="20577"/>
          <ac:spMkLst>
            <pc:docMk/>
            <pc:sldMk cId="3917965505" sldId="261"/>
            <ac:spMk id="2" creationId="{C9D29958-F3FC-0BF9-46D7-D603E8DA7868}"/>
          </ac:spMkLst>
        </pc:spChg>
        <pc:spChg chg="mod">
          <ac:chgData name="Raymer, Michael L." userId="96c2fb1d-e79c-4ca3-9876-783e98fdd04a" providerId="ADAL" clId="{D7983B60-1C78-41AB-8243-5F177EF15EAF}" dt="2024-05-13T14:25:19.956" v="1119" actId="20577"/>
          <ac:spMkLst>
            <pc:docMk/>
            <pc:sldMk cId="3917965505" sldId="261"/>
            <ac:spMk id="3" creationId="{8E7BB884-5133-C8FE-117B-13797B742785}"/>
          </ac:spMkLst>
        </pc:spChg>
        <pc:spChg chg="add mod">
          <ac:chgData name="Raymer, Michael L." userId="96c2fb1d-e79c-4ca3-9876-783e98fdd04a" providerId="ADAL" clId="{D7983B60-1C78-41AB-8243-5F177EF15EAF}" dt="2024-05-13T14:24:52.795" v="1116" actId="20577"/>
          <ac:spMkLst>
            <pc:docMk/>
            <pc:sldMk cId="3917965505" sldId="261"/>
            <ac:spMk id="7" creationId="{4F6729AC-8616-F5E6-272B-7603D0137C58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59389504" sldId="262"/>
        </pc:sldMkLst>
        <pc:spChg chg="mod">
          <ac:chgData name="Raymer, Michael L." userId="96c2fb1d-e79c-4ca3-9876-783e98fdd04a" providerId="ADAL" clId="{D7983B60-1C78-41AB-8243-5F177EF15EAF}" dt="2024-05-13T14:33:45.085" v="1168" actId="20577"/>
          <ac:spMkLst>
            <pc:docMk/>
            <pc:sldMk cId="659389504" sldId="262"/>
            <ac:spMk id="2" creationId="{1B15C3AA-6D5F-F925-B8F8-3407A35EE0ED}"/>
          </ac:spMkLst>
        </pc:spChg>
        <pc:spChg chg="mod">
          <ac:chgData name="Raymer, Michael L." userId="96c2fb1d-e79c-4ca3-9876-783e98fdd04a" providerId="ADAL" clId="{D7983B60-1C78-41AB-8243-5F177EF15EAF}" dt="2024-05-13T14:58:03.505" v="1552" actId="5793"/>
          <ac:spMkLst>
            <pc:docMk/>
            <pc:sldMk cId="659389504" sldId="262"/>
            <ac:spMk id="3" creationId="{D705B116-7F1B-698D-F591-11F1B169E678}"/>
          </ac:spMkLst>
        </pc:spChg>
        <pc:picChg chg="add del">
          <ac:chgData name="Raymer, Michael L." userId="96c2fb1d-e79c-4ca3-9876-783e98fdd04a" providerId="ADAL" clId="{D7983B60-1C78-41AB-8243-5F177EF15EAF}" dt="2024-05-13T14:39:24.500" v="1198" actId="478"/>
          <ac:picMkLst>
            <pc:docMk/>
            <pc:sldMk cId="659389504" sldId="262"/>
            <ac:picMk id="7" creationId="{C7CE3567-0C5A-BC64-0B95-7F65C4189DB1}"/>
          </ac:picMkLst>
        </pc:picChg>
        <pc:picChg chg="add mod">
          <ac:chgData name="Raymer, Michael L." userId="96c2fb1d-e79c-4ca3-9876-783e98fdd04a" providerId="ADAL" clId="{D7983B60-1C78-41AB-8243-5F177EF15EAF}" dt="2024-05-13T14:47:48.596" v="1383" actId="1076"/>
          <ac:picMkLst>
            <pc:docMk/>
            <pc:sldMk cId="659389504" sldId="262"/>
            <ac:picMk id="9" creationId="{B356EC9E-FB66-0F59-13E9-FC8158755F9A}"/>
          </ac:picMkLst>
        </pc:picChg>
        <pc:picChg chg="add del mod">
          <ac:chgData name="Raymer, Michael L." userId="96c2fb1d-e79c-4ca3-9876-783e98fdd04a" providerId="ADAL" clId="{D7983B60-1C78-41AB-8243-5F177EF15EAF}" dt="2024-05-13T14:54:19.231" v="1401" actId="478"/>
          <ac:picMkLst>
            <pc:docMk/>
            <pc:sldMk cId="659389504" sldId="262"/>
            <ac:picMk id="11" creationId="{8AE13B02-678D-73E3-7D94-6C15870C877A}"/>
          </ac:picMkLst>
        </pc:picChg>
        <pc:picChg chg="add mod">
          <ac:chgData name="Raymer, Michael L." userId="96c2fb1d-e79c-4ca3-9876-783e98fdd04a" providerId="ADAL" clId="{D7983B60-1C78-41AB-8243-5F177EF15EAF}" dt="2024-05-13T14:54:35.354" v="1403" actId="1076"/>
          <ac:picMkLst>
            <pc:docMk/>
            <pc:sldMk cId="659389504" sldId="262"/>
            <ac:picMk id="13" creationId="{2F96F5D3-B906-1FC3-33A4-129757CC1A5A}"/>
          </ac:picMkLst>
        </pc:picChg>
      </pc:sldChg>
      <pc:sldChg chg="addSp delSp modSp add mod">
        <pc:chgData name="Raymer, Michael L." userId="96c2fb1d-e79c-4ca3-9876-783e98fdd04a" providerId="ADAL" clId="{D7983B60-1C78-41AB-8243-5F177EF15EAF}" dt="2024-05-14T14:37:17.788" v="4512" actId="1036"/>
        <pc:sldMkLst>
          <pc:docMk/>
          <pc:sldMk cId="1554973696" sldId="262"/>
        </pc:sldMkLst>
        <pc:spChg chg="mod">
          <ac:chgData name="Raymer, Michael L." userId="96c2fb1d-e79c-4ca3-9876-783e98fdd04a" providerId="ADAL" clId="{D7983B60-1C78-41AB-8243-5F177EF15EAF}" dt="2024-05-14T14:37:17.788" v="4512" actId="1036"/>
          <ac:spMkLst>
            <pc:docMk/>
            <pc:sldMk cId="1554973696" sldId="262"/>
            <ac:spMk id="3" creationId="{733C795C-5163-77F9-B525-D1A3B0912085}"/>
          </ac:spMkLst>
        </pc:spChg>
        <pc:spChg chg="add mod">
          <ac:chgData name="Raymer, Michael L." userId="96c2fb1d-e79c-4ca3-9876-783e98fdd04a" providerId="ADAL" clId="{D7983B60-1C78-41AB-8243-5F177EF15EAF}" dt="2024-05-14T14:30:51.590" v="4343" actId="1076"/>
          <ac:spMkLst>
            <pc:docMk/>
            <pc:sldMk cId="1554973696" sldId="262"/>
            <ac:spMk id="7" creationId="{4C4A172A-020D-D9AA-0D7B-9D12F0527709}"/>
          </ac:spMkLst>
        </pc:spChg>
        <pc:spChg chg="del">
          <ac:chgData name="Raymer, Michael L." userId="96c2fb1d-e79c-4ca3-9876-783e98fdd04a" providerId="ADAL" clId="{D7983B60-1C78-41AB-8243-5F177EF15EAF}" dt="2024-05-13T20:00:59.107" v="3235" actId="478"/>
          <ac:spMkLst>
            <pc:docMk/>
            <pc:sldMk cId="1554973696" sldId="262"/>
            <ac:spMk id="7" creationId="{C247C14E-753F-65FF-6C73-1B6D03CF975C}"/>
          </ac:spMkLst>
        </pc:spChg>
        <pc:spChg chg="add del mod">
          <ac:chgData name="Raymer, Michael L." userId="96c2fb1d-e79c-4ca3-9876-783e98fdd04a" providerId="ADAL" clId="{D7983B60-1C78-41AB-8243-5F177EF15EAF}" dt="2024-05-14T14:30:23.582" v="4334" actId="478"/>
          <ac:spMkLst>
            <pc:docMk/>
            <pc:sldMk cId="1554973696" sldId="262"/>
            <ac:spMk id="8" creationId="{4F80887B-93AC-D08C-8509-02F62FF9F02F}"/>
          </ac:spMkLst>
        </pc:spChg>
        <pc:spChg chg="add mod">
          <ac:chgData name="Raymer, Michael L." userId="96c2fb1d-e79c-4ca3-9876-783e98fdd04a" providerId="ADAL" clId="{D7983B60-1C78-41AB-8243-5F177EF15EAF}" dt="2024-05-13T20:01:55.158" v="3270" actId="33524"/>
          <ac:spMkLst>
            <pc:docMk/>
            <pc:sldMk cId="1554973696" sldId="262"/>
            <ac:spMk id="9" creationId="{911B8906-E0D2-5AB7-C6C8-D6C6606B0064}"/>
          </ac:spMkLst>
        </pc:spChg>
      </pc:sldChg>
      <pc:sldChg chg="add del">
        <pc:chgData name="Raymer, Michael L." userId="96c2fb1d-e79c-4ca3-9876-783e98fdd04a" providerId="ADAL" clId="{D7983B60-1C78-41AB-8243-5F177EF15EAF}" dt="2024-05-13T19:52:29.644" v="3028"/>
        <pc:sldMkLst>
          <pc:docMk/>
          <pc:sldMk cId="3313798992" sldId="262"/>
        </pc:sldMkLst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31789358" sldId="263"/>
        </pc:sldMkLst>
        <pc:spChg chg="mod">
          <ac:chgData name="Raymer, Michael L." userId="96c2fb1d-e79c-4ca3-9876-783e98fdd04a" providerId="ADAL" clId="{D7983B60-1C78-41AB-8243-5F177EF15EAF}" dt="2024-05-13T14:59:09.140" v="1560" actId="20577"/>
          <ac:spMkLst>
            <pc:docMk/>
            <pc:sldMk cId="631789358" sldId="263"/>
            <ac:spMk id="2" creationId="{2D2F4F44-70BD-B125-9AE4-842BEF678971}"/>
          </ac:spMkLst>
        </pc:spChg>
        <pc:spChg chg="mod">
          <ac:chgData name="Raymer, Michael L." userId="96c2fb1d-e79c-4ca3-9876-783e98fdd04a" providerId="ADAL" clId="{D7983B60-1C78-41AB-8243-5F177EF15EAF}" dt="2024-05-13T15:04:11.469" v="1587" actId="14100"/>
          <ac:spMkLst>
            <pc:docMk/>
            <pc:sldMk cId="631789358" sldId="263"/>
            <ac:spMk id="3" creationId="{2C2FC019-4811-FAF3-0365-E945628C9D48}"/>
          </ac:spMkLst>
        </pc:spChg>
        <pc:spChg chg="add mod">
          <ac:chgData name="Raymer, Michael L." userId="96c2fb1d-e79c-4ca3-9876-783e98fdd04a" providerId="ADAL" clId="{D7983B60-1C78-41AB-8243-5F177EF15EAF}" dt="2024-05-13T15:04:26.541" v="1590" actId="1076"/>
          <ac:spMkLst>
            <pc:docMk/>
            <pc:sldMk cId="631789358" sldId="263"/>
            <ac:spMk id="6" creationId="{7771D0AB-4FBA-4083-6624-2AAAD09EF5FD}"/>
          </ac:spMkLst>
        </pc:spChg>
        <pc:spChg chg="add del mod">
          <ac:chgData name="Raymer, Michael L." userId="96c2fb1d-e79c-4ca3-9876-783e98fdd04a" providerId="ADAL" clId="{D7983B60-1C78-41AB-8243-5F177EF15EAF}" dt="2024-05-13T15:04:44.999" v="1595" actId="478"/>
          <ac:spMkLst>
            <pc:docMk/>
            <pc:sldMk cId="631789358" sldId="263"/>
            <ac:spMk id="7" creationId="{3F530942-EC26-3F2F-B6A7-7979F74FC908}"/>
          </ac:spMkLst>
        </pc:spChg>
        <pc:spChg chg="add">
          <ac:chgData name="Raymer, Michael L." userId="96c2fb1d-e79c-4ca3-9876-783e98fdd04a" providerId="ADAL" clId="{D7983B60-1C78-41AB-8243-5F177EF15EAF}" dt="2024-05-13T15:04:32.814" v="1592"/>
          <ac:spMkLst>
            <pc:docMk/>
            <pc:sldMk cId="631789358" sldId="263"/>
            <ac:spMk id="8" creationId="{1C0DD77F-4F3C-34D3-C396-53A207319A5E}"/>
          </ac:spMkLst>
        </pc:spChg>
        <pc:spChg chg="add del mod">
          <ac:chgData name="Raymer, Michael L." userId="96c2fb1d-e79c-4ca3-9876-783e98fdd04a" providerId="ADAL" clId="{D7983B60-1C78-41AB-8243-5F177EF15EAF}" dt="2024-05-13T15:05:33.726" v="1603" actId="478"/>
          <ac:spMkLst>
            <pc:docMk/>
            <pc:sldMk cId="631789358" sldId="263"/>
            <ac:spMk id="9" creationId="{B037444E-840B-369F-A0E9-96B89075D7AB}"/>
          </ac:spMkLst>
        </pc:spChg>
        <pc:spChg chg="add mod">
          <ac:chgData name="Raymer, Michael L." userId="96c2fb1d-e79c-4ca3-9876-783e98fdd04a" providerId="ADAL" clId="{D7983B60-1C78-41AB-8243-5F177EF15EAF}" dt="2024-05-13T15:07:24.725" v="1613" actId="20577"/>
          <ac:spMkLst>
            <pc:docMk/>
            <pc:sldMk cId="631789358" sldId="263"/>
            <ac:spMk id="11" creationId="{381D0BF1-5F4F-C3FD-65EC-C8C2BFB9553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5:24:36.829" v="5691" actId="20577"/>
        <pc:sldMkLst>
          <pc:docMk/>
          <pc:sldMk cId="2787997700" sldId="263"/>
        </pc:sldMkLst>
        <pc:spChg chg="mod">
          <ac:chgData name="Raymer, Michael L." userId="96c2fb1d-e79c-4ca3-9876-783e98fdd04a" providerId="ADAL" clId="{D7983B60-1C78-41AB-8243-5F177EF15EAF}" dt="2024-05-13T20:02:48.964" v="3319" actId="255"/>
          <ac:spMkLst>
            <pc:docMk/>
            <pc:sldMk cId="2787997700" sldId="263"/>
            <ac:spMk id="2" creationId="{947FB863-AC46-3B0A-0FE2-87D6C447E39B}"/>
          </ac:spMkLst>
        </pc:spChg>
        <pc:spChg chg="mod">
          <ac:chgData name="Raymer, Michael L." userId="96c2fb1d-e79c-4ca3-9876-783e98fdd04a" providerId="ADAL" clId="{D7983B60-1C78-41AB-8243-5F177EF15EAF}" dt="2024-05-14T15:24:36.829" v="5691" actId="20577"/>
          <ac:spMkLst>
            <pc:docMk/>
            <pc:sldMk cId="2787997700" sldId="263"/>
            <ac:spMk id="3" creationId="{EB385DE7-85B1-BCA8-8682-510352321CD7}"/>
          </ac:spMkLst>
        </pc:spChg>
        <pc:picChg chg="add mod">
          <ac:chgData name="Raymer, Michael L." userId="96c2fb1d-e79c-4ca3-9876-783e98fdd04a" providerId="ADAL" clId="{D7983B60-1C78-41AB-8243-5F177EF15EAF}" dt="2024-05-13T20:06:45.257" v="3544" actId="1076"/>
          <ac:picMkLst>
            <pc:docMk/>
            <pc:sldMk cId="2787997700" sldId="263"/>
            <ac:picMk id="7" creationId="{17824768-26B6-2D88-2710-2867956A6A1D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4:19:53.108" v="4322" actId="1035"/>
        <pc:sldMkLst>
          <pc:docMk/>
          <pc:sldMk cId="114793839" sldId="264"/>
        </pc:sldMkLst>
        <pc:spChg chg="mod">
          <ac:chgData name="Raymer, Michael L." userId="96c2fb1d-e79c-4ca3-9876-783e98fdd04a" providerId="ADAL" clId="{D7983B60-1C78-41AB-8243-5F177EF15EAF}" dt="2024-05-13T20:07:17.548" v="3565" actId="20577"/>
          <ac:spMkLst>
            <pc:docMk/>
            <pc:sldMk cId="114793839" sldId="264"/>
            <ac:spMk id="2" creationId="{ED705772-B572-D7BA-2A27-32FFAD3241A4}"/>
          </ac:spMkLst>
        </pc:spChg>
        <pc:spChg chg="mod">
          <ac:chgData name="Raymer, Michael L." userId="96c2fb1d-e79c-4ca3-9876-783e98fdd04a" providerId="ADAL" clId="{D7983B60-1C78-41AB-8243-5F177EF15EAF}" dt="2024-05-14T13:58:32.410" v="3873" actId="1076"/>
          <ac:spMkLst>
            <pc:docMk/>
            <pc:sldMk cId="114793839" sldId="264"/>
            <ac:spMk id="3" creationId="{DFB1E44E-7A05-26FB-19DA-FF3A9A51C6B4}"/>
          </ac:spMkLst>
        </pc:spChg>
        <pc:spChg chg="add del mod">
          <ac:chgData name="Raymer, Michael L." userId="96c2fb1d-e79c-4ca3-9876-783e98fdd04a" providerId="ADAL" clId="{D7983B60-1C78-41AB-8243-5F177EF15EAF}" dt="2024-05-14T13:55:25.291" v="3811" actId="478"/>
          <ac:spMkLst>
            <pc:docMk/>
            <pc:sldMk cId="114793839" sldId="264"/>
            <ac:spMk id="7" creationId="{753EE090-FD03-AD92-F790-4E626BBC61AB}"/>
          </ac:spMkLst>
        </pc:spChg>
        <pc:spChg chg="add del mod">
          <ac:chgData name="Raymer, Michael L." userId="96c2fb1d-e79c-4ca3-9876-783e98fdd04a" providerId="ADAL" clId="{D7983B60-1C78-41AB-8243-5F177EF15EAF}" dt="2024-05-14T13:55:11.977" v="3809" actId="478"/>
          <ac:spMkLst>
            <pc:docMk/>
            <pc:sldMk cId="114793839" sldId="264"/>
            <ac:spMk id="8" creationId="{D0CB628F-78A2-39A1-90A0-9BC5FDDC94C5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0" creationId="{A55D0CF4-1DE9-E16B-7236-D3301066818A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1" creationId="{EF328713-EA79-23ED-B1E8-CD756A08341E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2" creationId="{B61E252D-CA74-CAB0-50EA-4B4860678279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3" creationId="{9A3BDB40-B95E-292A-BC9A-03862C7DCA44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4" creationId="{9EFEC1BA-CD17-5006-8EA3-558BC932B2C6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5" creationId="{92BDCE33-D556-4D90-8A6D-5179E4D6E0B0}"/>
          </ac:spMkLst>
        </pc:spChg>
        <pc:spChg chg="add mod">
          <ac:chgData name="Raymer, Michael L." userId="96c2fb1d-e79c-4ca3-9876-783e98fdd04a" providerId="ADAL" clId="{D7983B60-1C78-41AB-8243-5F177EF15EAF}" dt="2024-05-14T14:19:53.108" v="4322" actId="1035"/>
          <ac:spMkLst>
            <pc:docMk/>
            <pc:sldMk cId="114793839" sldId="264"/>
            <ac:spMk id="28" creationId="{F77726EF-C175-BB7C-CC61-AE4896050CE2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0" creationId="{3782B8C8-3ABA-8524-9F08-F155C6560F87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1" creationId="{0283F8C6-63E3-61EF-2350-2535FF550A9A}"/>
          </ac:spMkLst>
        </pc:spChg>
        <pc:picChg chg="add mod">
          <ac:chgData name="Raymer, Michael L." userId="96c2fb1d-e79c-4ca3-9876-783e98fdd04a" providerId="ADAL" clId="{D7983B60-1C78-41AB-8243-5F177EF15EAF}" dt="2024-05-14T14:18:51.922" v="4316" actId="1035"/>
          <ac:picMkLst>
            <pc:docMk/>
            <pc:sldMk cId="114793839" sldId="264"/>
            <ac:picMk id="9" creationId="{59823B1D-5408-D31D-C00D-1C4CD1B123CE}"/>
          </ac:picMkLst>
        </pc:pic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17" creationId="{C1B187C5-9CE4-90DC-469E-1F36B559CDF3}"/>
          </ac:cxnSpMkLst>
        </pc:cxn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22" creationId="{22D782CA-2729-ADC2-8C54-3C5CDEEBA11C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3:48:54.214" v="3669" actId="1076"/>
        <pc:sldMkLst>
          <pc:docMk/>
          <pc:sldMk cId="1417172917" sldId="265"/>
        </pc:sldMkLst>
        <pc:spChg chg="mod">
          <ac:chgData name="Raymer, Michael L." userId="96c2fb1d-e79c-4ca3-9876-783e98fdd04a" providerId="ADAL" clId="{D7983B60-1C78-41AB-8243-5F177EF15EAF}" dt="2024-05-14T13:43:48.161" v="3665" actId="1076"/>
          <ac:spMkLst>
            <pc:docMk/>
            <pc:sldMk cId="1417172917" sldId="265"/>
            <ac:spMk id="8" creationId="{29DCC541-22C6-6BAE-CE38-C272FECFE371}"/>
          </ac:spMkLst>
        </pc:spChg>
        <pc:spChg chg="del">
          <ac:chgData name="Raymer, Michael L." userId="96c2fb1d-e79c-4ca3-9876-783e98fdd04a" providerId="ADAL" clId="{D7983B60-1C78-41AB-8243-5F177EF15EAF}" dt="2024-05-14T13:43:35.779" v="3660" actId="478"/>
          <ac:spMkLst>
            <pc:docMk/>
            <pc:sldMk cId="1417172917" sldId="265"/>
            <ac:spMk id="9" creationId="{AE8515FF-4D4A-2E01-42F2-6DCEC74DBAB3}"/>
          </ac:spMkLst>
        </pc:spChg>
        <pc:spChg chg="del">
          <ac:chgData name="Raymer, Michael L." userId="96c2fb1d-e79c-4ca3-9876-783e98fdd04a" providerId="ADAL" clId="{D7983B60-1C78-41AB-8243-5F177EF15EAF}" dt="2024-05-14T13:43:37.774" v="3661" actId="478"/>
          <ac:spMkLst>
            <pc:docMk/>
            <pc:sldMk cId="1417172917" sldId="265"/>
            <ac:spMk id="12" creationId="{D600BB3A-BAFE-9548-1540-974817D81472}"/>
          </ac:spMkLst>
        </pc:spChg>
        <pc:picChg chg="add mod">
          <ac:chgData name="Raymer, Michael L." userId="96c2fb1d-e79c-4ca3-9876-783e98fdd04a" providerId="ADAL" clId="{D7983B60-1C78-41AB-8243-5F177EF15EAF}" dt="2024-05-14T13:48:54.214" v="3669" actId="1076"/>
          <ac:picMkLst>
            <pc:docMk/>
            <pc:sldMk cId="1417172917" sldId="265"/>
            <ac:picMk id="1026" creationId="{10055FD6-3DF0-953F-37A7-2D225C7BB75B}"/>
          </ac:picMkLst>
        </pc:picChg>
        <pc:cxnChg chg="del">
          <ac:chgData name="Raymer, Michael L." userId="96c2fb1d-e79c-4ca3-9876-783e98fdd04a" providerId="ADAL" clId="{D7983B60-1C78-41AB-8243-5F177EF15EAF}" dt="2024-05-14T13:43:39.648" v="3662" actId="478"/>
          <ac:cxnSpMkLst>
            <pc:docMk/>
            <pc:sldMk cId="1417172917" sldId="265"/>
            <ac:cxnSpMk id="10" creationId="{5085595B-C5DE-3615-98AA-871AE9111D57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12:36.999" v="4248" actId="17032"/>
        <pc:sldMkLst>
          <pc:docMk/>
          <pc:sldMk cId="3924551755" sldId="266"/>
        </pc:sldMkLst>
        <pc:spChg chg="mod">
          <ac:chgData name="Raymer, Michael L." userId="96c2fb1d-e79c-4ca3-9876-783e98fdd04a" providerId="ADAL" clId="{D7983B60-1C78-41AB-8243-5F177EF15EAF}" dt="2024-05-14T14:04:56.042" v="4157" actId="14100"/>
          <ac:spMkLst>
            <pc:docMk/>
            <pc:sldMk cId="3924551755" sldId="266"/>
            <ac:spMk id="3" creationId="{DFB1E44E-7A05-26FB-19DA-FF3A9A51C6B4}"/>
          </ac:spMkLst>
        </pc:spChg>
        <pc:spChg chg="add mod">
          <ac:chgData name="Raymer, Michael L." userId="96c2fb1d-e79c-4ca3-9876-783e98fdd04a" providerId="ADAL" clId="{D7983B60-1C78-41AB-8243-5F177EF15EAF}" dt="2024-05-14T14:06:29.393" v="4172" actId="1076"/>
          <ac:spMkLst>
            <pc:docMk/>
            <pc:sldMk cId="3924551755" sldId="266"/>
            <ac:spMk id="6" creationId="{6AF2F52E-006E-6054-2D8E-A6346953904A}"/>
          </ac:spMkLst>
        </pc:spChg>
        <pc:spChg chg="mod">
          <ac:chgData name="Raymer, Michael L." userId="96c2fb1d-e79c-4ca3-9876-783e98fdd04a" providerId="ADAL" clId="{D7983B60-1C78-41AB-8243-5F177EF15EAF}" dt="2024-05-14T14:07:00.944" v="4177" actId="1076"/>
          <ac:spMkLst>
            <pc:docMk/>
            <pc:sldMk cId="3924551755" sldId="266"/>
            <ac:spMk id="7" creationId="{753EE090-FD03-AD92-F790-4E626BBC61AB}"/>
          </ac:spMkLst>
        </pc:spChg>
        <pc:spChg chg="add mod">
          <ac:chgData name="Raymer, Michael L." userId="96c2fb1d-e79c-4ca3-9876-783e98fdd04a" providerId="ADAL" clId="{D7983B60-1C78-41AB-8243-5F177EF15EAF}" dt="2024-05-14T14:08:36.007" v="4221" actId="1076"/>
          <ac:spMkLst>
            <pc:docMk/>
            <pc:sldMk cId="3924551755" sldId="266"/>
            <ac:spMk id="22" creationId="{ACF7F4A6-3889-1CF8-8CE3-3375D5198AE6}"/>
          </ac:spMkLst>
        </pc:spChg>
        <pc:spChg chg="add mod">
          <ac:chgData name="Raymer, Michael L." userId="96c2fb1d-e79c-4ca3-9876-783e98fdd04a" providerId="ADAL" clId="{D7983B60-1C78-41AB-8243-5F177EF15EAF}" dt="2024-05-14T14:10:35.979" v="4237" actId="17032"/>
          <ac:spMkLst>
            <pc:docMk/>
            <pc:sldMk cId="3924551755" sldId="266"/>
            <ac:spMk id="33" creationId="{FAB42738-6F11-710A-5C38-1F90864CD7F9}"/>
          </ac:spMkLst>
        </pc:spChg>
        <pc:spChg chg="add del mod">
          <ac:chgData name="Raymer, Michael L." userId="96c2fb1d-e79c-4ca3-9876-783e98fdd04a" providerId="ADAL" clId="{D7983B60-1C78-41AB-8243-5F177EF15EAF}" dt="2024-05-14T14:11:48.190" v="4246" actId="206"/>
          <ac:spMkLst>
            <pc:docMk/>
            <pc:sldMk cId="3924551755" sldId="266"/>
            <ac:spMk id="34" creationId="{0AF58C08-D329-D658-C7F8-C454DA4B33DD}"/>
          </ac:spMkLst>
        </pc:spChg>
        <pc:spChg chg="add mod">
          <ac:chgData name="Raymer, Michael L." userId="96c2fb1d-e79c-4ca3-9876-783e98fdd04a" providerId="ADAL" clId="{D7983B60-1C78-41AB-8243-5F177EF15EAF}" dt="2024-05-14T14:12:36.999" v="4248" actId="17032"/>
          <ac:spMkLst>
            <pc:docMk/>
            <pc:sldMk cId="3924551755" sldId="266"/>
            <ac:spMk id="35" creationId="{67D2C8F7-336B-2BA6-90F7-C2D2A0EC1621}"/>
          </ac:spMkLst>
        </pc:spChg>
        <pc:cxnChg chg="add del mod">
          <ac:chgData name="Raymer, Michael L." userId="96c2fb1d-e79c-4ca3-9876-783e98fdd04a" providerId="ADAL" clId="{D7983B60-1C78-41AB-8243-5F177EF15EAF}" dt="2024-05-14T14:05:30.552" v="4164" actId="478"/>
          <ac:cxnSpMkLst>
            <pc:docMk/>
            <pc:sldMk cId="3924551755" sldId="266"/>
            <ac:cxnSpMk id="8" creationId="{14ED63A1-4902-ED8C-9A09-36FD8461177E}"/>
          </ac:cxnSpMkLst>
        </pc:cxnChg>
        <pc:cxnChg chg="add del mod">
          <ac:chgData name="Raymer, Michael L." userId="96c2fb1d-e79c-4ca3-9876-783e98fdd04a" providerId="ADAL" clId="{D7983B60-1C78-41AB-8243-5F177EF15EAF}" dt="2024-05-14T14:10:58.931" v="4239" actId="478"/>
          <ac:cxnSpMkLst>
            <pc:docMk/>
            <pc:sldMk cId="3924551755" sldId="266"/>
            <ac:cxnSpMk id="12" creationId="{DA9B4A61-CA02-B065-0A14-A860E8C56715}"/>
          </ac:cxnSpMkLst>
        </pc:cxnChg>
        <pc:cxnChg chg="add del mod">
          <ac:chgData name="Raymer, Michael L." userId="96c2fb1d-e79c-4ca3-9876-783e98fdd04a" providerId="ADAL" clId="{D7983B60-1C78-41AB-8243-5F177EF15EAF}" dt="2024-05-14T14:10:42.122" v="4238" actId="478"/>
          <ac:cxnSpMkLst>
            <pc:docMk/>
            <pc:sldMk cId="3924551755" sldId="266"/>
            <ac:cxnSpMk id="13" creationId="{73D9F02D-A023-A014-C9A2-125F28CE2A44}"/>
          </ac:cxnSpMkLst>
        </pc:cxnChg>
        <pc:cxnChg chg="add del mod">
          <ac:chgData name="Raymer, Michael L." userId="96c2fb1d-e79c-4ca3-9876-783e98fdd04a" providerId="ADAL" clId="{D7983B60-1C78-41AB-8243-5F177EF15EAF}" dt="2024-05-14T14:08:49.896" v="4224" actId="478"/>
          <ac:cxnSpMkLst>
            <pc:docMk/>
            <pc:sldMk cId="3924551755" sldId="266"/>
            <ac:cxnSpMk id="23" creationId="{0B18F3D7-6455-0874-DB87-F81A45D9AF40}"/>
          </ac:cxnSpMkLst>
        </pc:cxnChg>
        <pc:cxnChg chg="add del mod">
          <ac:chgData name="Raymer, Michael L." userId="96c2fb1d-e79c-4ca3-9876-783e98fdd04a" providerId="ADAL" clId="{D7983B60-1C78-41AB-8243-5F177EF15EAF}" dt="2024-05-14T14:10:01.761" v="4235" actId="478"/>
          <ac:cxnSpMkLst>
            <pc:docMk/>
            <pc:sldMk cId="3924551755" sldId="266"/>
            <ac:cxnSpMk id="25" creationId="{3CFAFC75-FD8D-757F-EE35-7B378E109F58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36:33.031" v="4499" actId="1035"/>
        <pc:sldMkLst>
          <pc:docMk/>
          <pc:sldMk cId="3297777157" sldId="267"/>
        </pc:sldMkLst>
        <pc:spChg chg="mod">
          <ac:chgData name="Raymer, Michael L." userId="96c2fb1d-e79c-4ca3-9876-783e98fdd04a" providerId="ADAL" clId="{D7983B60-1C78-41AB-8243-5F177EF15EAF}" dt="2024-05-14T14:36:33.031" v="4499" actId="1035"/>
          <ac:spMkLst>
            <pc:docMk/>
            <pc:sldMk cId="3297777157" sldId="267"/>
            <ac:spMk id="3" creationId="{EB385DE7-85B1-BCA8-8682-510352321CD7}"/>
          </ac:spMkLst>
        </pc:spChg>
        <pc:spChg chg="add mod">
          <ac:chgData name="Raymer, Michael L." userId="96c2fb1d-e79c-4ca3-9876-783e98fdd04a" providerId="ADAL" clId="{D7983B60-1C78-41AB-8243-5F177EF15EAF}" dt="2024-05-14T14:35:55.104" v="4463" actId="1036"/>
          <ac:spMkLst>
            <pc:docMk/>
            <pc:sldMk cId="3297777157" sldId="267"/>
            <ac:spMk id="8" creationId="{C1E795FD-9F70-A5A3-155D-159A1DFD411E}"/>
          </ac:spMkLst>
        </pc:spChg>
        <pc:picChg chg="del">
          <ac:chgData name="Raymer, Michael L." userId="96c2fb1d-e79c-4ca3-9876-783e98fdd04a" providerId="ADAL" clId="{D7983B60-1C78-41AB-8243-5F177EF15EAF}" dt="2024-05-14T14:33:10.666" v="4345" actId="478"/>
          <ac:picMkLst>
            <pc:docMk/>
            <pc:sldMk cId="3297777157" sldId="267"/>
            <ac:picMk id="7" creationId="{17824768-26B6-2D88-2710-2867956A6A1D}"/>
          </ac:picMkLst>
        </pc:pic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0" creationId="{A5046191-D166-401F-4F6A-5F08CFC559BE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1" creationId="{9735A28A-0500-81BC-B88C-16EAB938A45D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2" creationId="{D867486E-676E-0589-6FA9-EF2DD604C740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4" creationId="{0C37771E-2BFF-CD1A-322A-7BD7E15B5657}"/>
          </ac:cxnSpMkLst>
        </pc:cxnChg>
      </pc:sldChg>
      <pc:sldChg chg="addSp modSp new mod modNotes">
        <pc:chgData name="Raymer, Michael L." userId="96c2fb1d-e79c-4ca3-9876-783e98fdd04a" providerId="ADAL" clId="{D7983B60-1C78-41AB-8243-5F177EF15EAF}" dt="2024-05-14T14:57:07.959" v="5157"/>
        <pc:sldMkLst>
          <pc:docMk/>
          <pc:sldMk cId="861258910" sldId="268"/>
        </pc:sldMkLst>
        <pc:spChg chg="mod">
          <ac:chgData name="Raymer, Michael L." userId="96c2fb1d-e79c-4ca3-9876-783e98fdd04a" providerId="ADAL" clId="{D7983B60-1C78-41AB-8243-5F177EF15EAF}" dt="2024-05-14T14:39:21.983" v="4556" actId="20577"/>
          <ac:spMkLst>
            <pc:docMk/>
            <pc:sldMk cId="861258910" sldId="268"/>
            <ac:spMk id="2" creationId="{019A5EF0-D0D0-679A-677B-96A131396652}"/>
          </ac:spMkLst>
        </pc:spChg>
        <pc:spChg chg="mod">
          <ac:chgData name="Raymer, Michael L." userId="96c2fb1d-e79c-4ca3-9876-783e98fdd04a" providerId="ADAL" clId="{D7983B60-1C78-41AB-8243-5F177EF15EAF}" dt="2024-05-14T14:40:45.118" v="4815" actId="1036"/>
          <ac:spMkLst>
            <pc:docMk/>
            <pc:sldMk cId="861258910" sldId="268"/>
            <ac:spMk id="3" creationId="{EE1B47C7-1E49-1A9C-53AC-C9D0F97B9996}"/>
          </ac:spMkLst>
        </pc:spChg>
        <pc:spChg chg="add mod">
          <ac:chgData name="Raymer, Michael L." userId="96c2fb1d-e79c-4ca3-9876-783e98fdd04a" providerId="ADAL" clId="{D7983B60-1C78-41AB-8243-5F177EF15EAF}" dt="2024-05-14T14:53:28.410" v="5120" actId="1036"/>
          <ac:spMkLst>
            <pc:docMk/>
            <pc:sldMk cId="861258910" sldId="268"/>
            <ac:spMk id="6" creationId="{1B29A88C-58F1-AAA3-AF1E-EF33A61F20E5}"/>
          </ac:spMkLst>
        </pc:spChg>
        <pc:spChg chg="add mod">
          <ac:chgData name="Raymer, Michael L." userId="96c2fb1d-e79c-4ca3-9876-783e98fdd04a" providerId="ADAL" clId="{D7983B60-1C78-41AB-8243-5F177EF15EAF}" dt="2024-05-14T14:45:35.112" v="4828"/>
          <ac:spMkLst>
            <pc:docMk/>
            <pc:sldMk cId="861258910" sldId="268"/>
            <ac:spMk id="7" creationId="{26790389-B448-BEA1-2EA7-46AAD0B949E3}"/>
          </ac:spMkLst>
        </pc:spChg>
        <pc:spChg chg="add mod">
          <ac:chgData name="Raymer, Michael L." userId="96c2fb1d-e79c-4ca3-9876-783e98fdd04a" providerId="ADAL" clId="{D7983B60-1C78-41AB-8243-5F177EF15EAF}" dt="2024-05-14T14:53:21.711" v="5117" actId="20577"/>
          <ac:spMkLst>
            <pc:docMk/>
            <pc:sldMk cId="861258910" sldId="268"/>
            <ac:spMk id="8" creationId="{3774694A-7764-B280-22EE-068107C2E661}"/>
          </ac:spMkLst>
        </pc:spChg>
        <pc:picChg chg="add mod">
          <ac:chgData name="Raymer, Michael L." userId="96c2fb1d-e79c-4ca3-9876-783e98fdd04a" providerId="ADAL" clId="{D7983B60-1C78-41AB-8243-5F177EF15EAF}" dt="2024-05-14T14:45:10.577" v="4818" actId="1076"/>
          <ac:picMkLst>
            <pc:docMk/>
            <pc:sldMk cId="861258910" sldId="268"/>
            <ac:picMk id="2050" creationId="{84B89201-C1BE-0C10-0E33-D2395F28639A}"/>
          </ac:picMkLst>
        </pc:picChg>
        <pc:cxnChg chg="add mod">
          <ac:chgData name="Raymer, Michael L." userId="96c2fb1d-e79c-4ca3-9876-783e98fdd04a" providerId="ADAL" clId="{D7983B60-1C78-41AB-8243-5F177EF15EAF}" dt="2024-05-14T14:54:15.209" v="5124" actId="208"/>
          <ac:cxnSpMkLst>
            <pc:docMk/>
            <pc:sldMk cId="861258910" sldId="268"/>
            <ac:cxnSpMk id="10" creationId="{007A9B9B-A153-005E-364E-91ED1245E33C}"/>
          </ac:cxnSpMkLst>
        </pc:cxnChg>
        <pc:cxnChg chg="add mod">
          <ac:chgData name="Raymer, Michael L." userId="96c2fb1d-e79c-4ca3-9876-783e98fdd04a" providerId="ADAL" clId="{D7983B60-1C78-41AB-8243-5F177EF15EAF}" dt="2024-05-14T14:54:43.268" v="5130" actId="1036"/>
          <ac:cxnSpMkLst>
            <pc:docMk/>
            <pc:sldMk cId="861258910" sldId="268"/>
            <ac:cxnSpMk id="13" creationId="{C16FFD25-F730-8283-E032-0DC06F1B13B4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5:07:01.521" v="5209" actId="1035"/>
        <pc:sldMkLst>
          <pc:docMk/>
          <pc:sldMk cId="1528079986" sldId="269"/>
        </pc:sldMkLst>
        <pc:spChg chg="mod">
          <ac:chgData name="Raymer, Michael L." userId="96c2fb1d-e79c-4ca3-9876-783e98fdd04a" providerId="ADAL" clId="{D7983B60-1C78-41AB-8243-5F177EF15EAF}" dt="2024-05-14T15:00:01.519" v="5179" actId="20577"/>
          <ac:spMkLst>
            <pc:docMk/>
            <pc:sldMk cId="1528079986" sldId="269"/>
            <ac:spMk id="2" creationId="{43FF2DD2-7B88-B1E9-28E2-74E92BC20C9B}"/>
          </ac:spMkLst>
        </pc:spChg>
        <pc:spChg chg="del">
          <ac:chgData name="Raymer, Michael L." userId="96c2fb1d-e79c-4ca3-9876-783e98fdd04a" providerId="ADAL" clId="{D7983B60-1C78-41AB-8243-5F177EF15EAF}" dt="2024-05-14T15:05:30.484" v="5180" actId="478"/>
          <ac:spMkLst>
            <pc:docMk/>
            <pc:sldMk cId="1528079986" sldId="269"/>
            <ac:spMk id="3" creationId="{18B30597-6316-D5AC-A27F-0F04E80270DC}"/>
          </ac:spMkLst>
        </pc:spChg>
        <pc:spChg chg="add mod">
          <ac:chgData name="Raymer, Michael L." userId="96c2fb1d-e79c-4ca3-9876-783e98fdd04a" providerId="ADAL" clId="{D7983B60-1C78-41AB-8243-5F177EF15EAF}" dt="2024-05-14T15:06:31.747" v="5203" actId="1076"/>
          <ac:spMkLst>
            <pc:docMk/>
            <pc:sldMk cId="1528079986" sldId="269"/>
            <ac:spMk id="7" creationId="{D336F9DA-DB89-9AA9-B125-C1A5C49A3998}"/>
          </ac:spMkLst>
        </pc:spChg>
        <pc:spChg chg="add mod">
          <ac:chgData name="Raymer, Michael L." userId="96c2fb1d-e79c-4ca3-9876-783e98fdd04a" providerId="ADAL" clId="{D7983B60-1C78-41AB-8243-5F177EF15EAF}" dt="2024-05-14T15:06:37.186" v="5204" actId="1076"/>
          <ac:spMkLst>
            <pc:docMk/>
            <pc:sldMk cId="1528079986" sldId="269"/>
            <ac:spMk id="9" creationId="{B163A66F-6297-A0B1-08A0-B0CB86631E05}"/>
          </ac:spMkLst>
        </pc:spChg>
        <pc:cxnChg chg="add mod">
          <ac:chgData name="Raymer, Michael L." userId="96c2fb1d-e79c-4ca3-9876-783e98fdd04a" providerId="ADAL" clId="{D7983B60-1C78-41AB-8243-5F177EF15EAF}" dt="2024-05-14T15:07:01.521" v="5209" actId="1035"/>
          <ac:cxnSpMkLst>
            <pc:docMk/>
            <pc:sldMk cId="1528079986" sldId="269"/>
            <ac:cxnSpMk id="10" creationId="{B82C985E-1744-AE5D-0102-84A17222CE2B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4T15:10:29.330" v="5233" actId="47"/>
        <pc:sldMkLst>
          <pc:docMk/>
          <pc:sldMk cId="417846919" sldId="270"/>
        </pc:sldMkLst>
        <pc:spChg chg="mod">
          <ac:chgData name="Raymer, Michael L." userId="96c2fb1d-e79c-4ca3-9876-783e98fdd04a" providerId="ADAL" clId="{D7983B60-1C78-41AB-8243-5F177EF15EAF}" dt="2024-05-14T15:07:36.387" v="5232" actId="20577"/>
          <ac:spMkLst>
            <pc:docMk/>
            <pc:sldMk cId="417846919" sldId="270"/>
            <ac:spMk id="2" creationId="{6116D77C-29D7-5444-5239-FC569404973E}"/>
          </ac:spMkLst>
        </pc:spChg>
      </pc:sldChg>
      <pc:sldChg chg="modSp add mod">
        <pc:chgData name="Raymer, Michael L." userId="96c2fb1d-e79c-4ca3-9876-783e98fdd04a" providerId="ADAL" clId="{D7983B60-1C78-41AB-8243-5F177EF15EAF}" dt="2024-05-14T15:11:11.397" v="5258" actId="255"/>
        <pc:sldMkLst>
          <pc:docMk/>
          <pc:sldMk cId="3493942669" sldId="270"/>
        </pc:sldMkLst>
        <pc:spChg chg="mod">
          <ac:chgData name="Raymer, Michael L." userId="96c2fb1d-e79c-4ca3-9876-783e98fdd04a" providerId="ADAL" clId="{D7983B60-1C78-41AB-8243-5F177EF15EAF}" dt="2024-05-14T15:10:37.980" v="5254" actId="20577"/>
          <ac:spMkLst>
            <pc:docMk/>
            <pc:sldMk cId="3493942669" sldId="270"/>
            <ac:spMk id="2" creationId="{43FF2DD2-7B88-B1E9-28E2-74E92BC20C9B}"/>
          </ac:spMkLst>
        </pc:spChg>
        <pc:spChg chg="mod">
          <ac:chgData name="Raymer, Michael L." userId="96c2fb1d-e79c-4ca3-9876-783e98fdd04a" providerId="ADAL" clId="{D7983B60-1C78-41AB-8243-5F177EF15EAF}" dt="2024-05-14T15:11:11.397" v="5258" actId="255"/>
          <ac:spMkLst>
            <pc:docMk/>
            <pc:sldMk cId="3493942669" sldId="270"/>
            <ac:spMk id="7" creationId="{D336F9DA-DB89-9AA9-B125-C1A5C49A3998}"/>
          </ac:spMkLst>
        </pc:spChg>
      </pc:sldChg>
      <pc:sldChg chg="modSp new mod">
        <pc:chgData name="Raymer, Michael L." userId="96c2fb1d-e79c-4ca3-9876-783e98fdd04a" providerId="ADAL" clId="{D7983B60-1C78-41AB-8243-5F177EF15EAF}" dt="2024-05-14T20:06:05.679" v="8539"/>
        <pc:sldMkLst>
          <pc:docMk/>
          <pc:sldMk cId="407108772" sldId="271"/>
        </pc:sldMkLst>
        <pc:spChg chg="mod">
          <ac:chgData name="Raymer, Michael L." userId="96c2fb1d-e79c-4ca3-9876-783e98fdd04a" providerId="ADAL" clId="{D7983B60-1C78-41AB-8243-5F177EF15EAF}" dt="2024-05-14T15:11:58.423" v="5306" actId="20577"/>
          <ac:spMkLst>
            <pc:docMk/>
            <pc:sldMk cId="407108772" sldId="271"/>
            <ac:spMk id="2" creationId="{A46618BD-CDF0-6174-C5E8-49A88C4A0D55}"/>
          </ac:spMkLst>
        </pc:spChg>
        <pc:spChg chg="mod">
          <ac:chgData name="Raymer, Michael L." userId="96c2fb1d-e79c-4ca3-9876-783e98fdd04a" providerId="ADAL" clId="{D7983B60-1C78-41AB-8243-5F177EF15EAF}" dt="2024-05-14T20:06:05.679" v="8539"/>
          <ac:spMkLst>
            <pc:docMk/>
            <pc:sldMk cId="407108772" sldId="271"/>
            <ac:spMk id="3" creationId="{DCDAEB1D-3FB6-BCBD-0D10-A2B46AED221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3561013" sldId="271"/>
        </pc:sldMkLst>
      </pc:sldChg>
      <pc:sldChg chg="addSp delSp modSp new mod">
        <pc:chgData name="Raymer, Michael L." userId="96c2fb1d-e79c-4ca3-9876-783e98fdd04a" providerId="ADAL" clId="{D7983B60-1C78-41AB-8243-5F177EF15EAF}" dt="2024-05-14T15:25:48.211" v="5693" actId="20577"/>
        <pc:sldMkLst>
          <pc:docMk/>
          <pc:sldMk cId="2187929995" sldId="272"/>
        </pc:sldMkLst>
        <pc:spChg chg="mod">
          <ac:chgData name="Raymer, Michael L." userId="96c2fb1d-e79c-4ca3-9876-783e98fdd04a" providerId="ADAL" clId="{D7983B60-1C78-41AB-8243-5F177EF15EAF}" dt="2024-05-14T15:19:20.825" v="5656" actId="20577"/>
          <ac:spMkLst>
            <pc:docMk/>
            <pc:sldMk cId="2187929995" sldId="272"/>
            <ac:spMk id="2" creationId="{3F91CE73-9473-BB65-4D83-30E2C7A883F3}"/>
          </ac:spMkLst>
        </pc:spChg>
        <pc:spChg chg="del">
          <ac:chgData name="Raymer, Michael L." userId="96c2fb1d-e79c-4ca3-9876-783e98fdd04a" providerId="ADAL" clId="{D7983B60-1C78-41AB-8243-5F177EF15EAF}" dt="2024-05-14T15:19:23.944" v="5657" actId="478"/>
          <ac:spMkLst>
            <pc:docMk/>
            <pc:sldMk cId="2187929995" sldId="272"/>
            <ac:spMk id="3" creationId="{F892E722-31C9-93A7-F835-ED75C90D82A1}"/>
          </ac:spMkLst>
        </pc:spChg>
        <pc:spChg chg="add mod">
          <ac:chgData name="Raymer, Michael L." userId="96c2fb1d-e79c-4ca3-9876-783e98fdd04a" providerId="ADAL" clId="{D7983B60-1C78-41AB-8243-5F177EF15EAF}" dt="2024-05-14T15:25:48.211" v="5693" actId="20577"/>
          <ac:spMkLst>
            <pc:docMk/>
            <pc:sldMk cId="2187929995" sldId="272"/>
            <ac:spMk id="7" creationId="{BFF4AEE9-FF67-D4B4-F957-8EED96CC69AF}"/>
          </ac:spMkLst>
        </pc:spChg>
        <pc:spChg chg="add del mod">
          <ac:chgData name="Raymer, Michael L." userId="96c2fb1d-e79c-4ca3-9876-783e98fdd04a" providerId="ADAL" clId="{D7983B60-1C78-41AB-8243-5F177EF15EAF}" dt="2024-05-14T15:21:56.143" v="5688" actId="478"/>
          <ac:spMkLst>
            <pc:docMk/>
            <pc:sldMk cId="2187929995" sldId="272"/>
            <ac:spMk id="8" creationId="{195EC32C-D94D-CDF9-A6C5-B9C1C8C4616D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332044390" sldId="272"/>
        </pc:sldMkLst>
      </pc:sldChg>
      <pc:sldChg chg="addSp modSp new mod">
        <pc:chgData name="Raymer, Michael L." userId="96c2fb1d-e79c-4ca3-9876-783e98fdd04a" providerId="ADAL" clId="{D7983B60-1C78-41AB-8243-5F177EF15EAF}" dt="2024-05-14T20:06:24.439" v="8540"/>
        <pc:sldMkLst>
          <pc:docMk/>
          <pc:sldMk cId="1503911380" sldId="273"/>
        </pc:sldMkLst>
        <pc:spChg chg="mod">
          <ac:chgData name="Raymer, Michael L." userId="96c2fb1d-e79c-4ca3-9876-783e98fdd04a" providerId="ADAL" clId="{D7983B60-1C78-41AB-8243-5F177EF15EAF}" dt="2024-05-14T15:26:49.765" v="5717" actId="20577"/>
          <ac:spMkLst>
            <pc:docMk/>
            <pc:sldMk cId="1503911380" sldId="273"/>
            <ac:spMk id="2" creationId="{0FE9524B-791C-73D0-787E-D034454EFA0E}"/>
          </ac:spMkLst>
        </pc:spChg>
        <pc:spChg chg="mod">
          <ac:chgData name="Raymer, Michael L." userId="96c2fb1d-e79c-4ca3-9876-783e98fdd04a" providerId="ADAL" clId="{D7983B60-1C78-41AB-8243-5F177EF15EAF}" dt="2024-05-14T20:06:24.439" v="8540"/>
          <ac:spMkLst>
            <pc:docMk/>
            <pc:sldMk cId="1503911380" sldId="273"/>
            <ac:spMk id="3" creationId="{4E624060-FF79-F38C-EC6A-DB48248B15E3}"/>
          </ac:spMkLst>
        </pc:spChg>
        <pc:spChg chg="add mod">
          <ac:chgData name="Raymer, Michael L." userId="96c2fb1d-e79c-4ca3-9876-783e98fdd04a" providerId="ADAL" clId="{D7983B60-1C78-41AB-8243-5F177EF15EAF}" dt="2024-05-14T15:35:53.415" v="6224"/>
          <ac:spMkLst>
            <pc:docMk/>
            <pc:sldMk cId="1503911380" sldId="273"/>
            <ac:spMk id="7" creationId="{C409E33D-A58B-9997-83B6-FBCFD3E0BB6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075032679" sldId="273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322081636" sldId="274"/>
        </pc:sldMkLst>
      </pc:sldChg>
      <pc:sldChg chg="addSp delSp modSp add mod">
        <pc:chgData name="Raymer, Michael L." userId="96c2fb1d-e79c-4ca3-9876-783e98fdd04a" providerId="ADAL" clId="{D7983B60-1C78-41AB-8243-5F177EF15EAF}" dt="2024-05-14T15:37:15.068" v="6260" actId="14100"/>
        <pc:sldMkLst>
          <pc:docMk/>
          <pc:sldMk cId="3927677261" sldId="274"/>
        </pc:sldMkLst>
        <pc:spChg chg="del">
          <ac:chgData name="Raymer, Michael L." userId="96c2fb1d-e79c-4ca3-9876-783e98fdd04a" providerId="ADAL" clId="{D7983B60-1C78-41AB-8243-5F177EF15EAF}" dt="2024-05-14T15:32:45.203" v="6139" actId="478"/>
          <ac:spMkLst>
            <pc:docMk/>
            <pc:sldMk cId="3927677261" sldId="274"/>
            <ac:spMk id="3" creationId="{4E624060-FF79-F38C-EC6A-DB48248B15E3}"/>
          </ac:spMkLst>
        </pc:spChg>
        <pc:spChg chg="add del mod">
          <ac:chgData name="Raymer, Michael L." userId="96c2fb1d-e79c-4ca3-9876-783e98fdd04a" providerId="ADAL" clId="{D7983B60-1C78-41AB-8243-5F177EF15EAF}" dt="2024-05-14T15:32:48.627" v="6140" actId="478"/>
          <ac:spMkLst>
            <pc:docMk/>
            <pc:sldMk cId="3927677261" sldId="274"/>
            <ac:spMk id="6" creationId="{BB952D3D-F040-76F1-8C27-97F7338AC341}"/>
          </ac:spMkLst>
        </pc:spChg>
        <pc:spChg chg="mod">
          <ac:chgData name="Raymer, Michael L." userId="96c2fb1d-e79c-4ca3-9876-783e98fdd04a" providerId="ADAL" clId="{D7983B60-1C78-41AB-8243-5F177EF15EAF}" dt="2024-05-14T15:32:55.022" v="6158" actId="1035"/>
          <ac:spMkLst>
            <pc:docMk/>
            <pc:sldMk cId="3927677261" sldId="274"/>
            <ac:spMk id="7" creationId="{C409E33D-A58B-9997-83B6-FBCFD3E0BB66}"/>
          </ac:spMkLst>
        </pc:spChg>
        <pc:spChg chg="add mod">
          <ac:chgData name="Raymer, Michael L." userId="96c2fb1d-e79c-4ca3-9876-783e98fdd04a" providerId="ADAL" clId="{D7983B60-1C78-41AB-8243-5F177EF15EAF}" dt="2024-05-14T15:34:04.897" v="6169" actId="1076"/>
          <ac:spMkLst>
            <pc:docMk/>
            <pc:sldMk cId="3927677261" sldId="274"/>
            <ac:spMk id="12" creationId="{12ADC8BC-004F-3354-B29F-78E68C04C10D}"/>
          </ac:spMkLst>
        </pc:spChg>
        <pc:spChg chg="add del mod">
          <ac:chgData name="Raymer, Michael L." userId="96c2fb1d-e79c-4ca3-9876-783e98fdd04a" providerId="ADAL" clId="{D7983B60-1C78-41AB-8243-5F177EF15EAF}" dt="2024-05-14T15:34:23.959" v="6191" actId="478"/>
          <ac:spMkLst>
            <pc:docMk/>
            <pc:sldMk cId="3927677261" sldId="274"/>
            <ac:spMk id="13" creationId="{5E1A0B55-6882-86A2-7FDD-2E58A58E13D2}"/>
          </ac:spMkLst>
        </pc:spChg>
        <pc:spChg chg="add mod">
          <ac:chgData name="Raymer, Michael L." userId="96c2fb1d-e79c-4ca3-9876-783e98fdd04a" providerId="ADAL" clId="{D7983B60-1C78-41AB-8243-5F177EF15EAF}" dt="2024-05-14T15:37:00.573" v="6256" actId="1076"/>
          <ac:spMkLst>
            <pc:docMk/>
            <pc:sldMk cId="3927677261" sldId="274"/>
            <ac:spMk id="14" creationId="{5C0467CA-B8BA-0DB9-F567-C1C239F9E8C3}"/>
          </ac:spMkLst>
        </pc:spChg>
        <pc:spChg chg="add mod">
          <ac:chgData name="Raymer, Michael L." userId="96c2fb1d-e79c-4ca3-9876-783e98fdd04a" providerId="ADAL" clId="{D7983B60-1C78-41AB-8243-5F177EF15EAF}" dt="2024-05-14T15:36:56.181" v="6255" actId="1076"/>
          <ac:spMkLst>
            <pc:docMk/>
            <pc:sldMk cId="3927677261" sldId="274"/>
            <ac:spMk id="16" creationId="{77AA1161-66E7-6DCA-5DAE-2D8B6D169730}"/>
          </ac:spMkLst>
        </pc:spChg>
        <pc:inkChg chg="add mod">
          <ac:chgData name="Raymer, Michael L." userId="96c2fb1d-e79c-4ca3-9876-783e98fdd04a" providerId="ADAL" clId="{D7983B60-1C78-41AB-8243-5F177EF15EAF}" dt="2024-05-14T15:34:04.897" v="6169" actId="1076"/>
          <ac:inkMkLst>
            <pc:docMk/>
            <pc:sldMk cId="3927677261" sldId="274"/>
            <ac:inkMk id="9" creationId="{7091ABA5-12DF-1E08-71EE-F44A42625074}"/>
          </ac:inkMkLst>
        </pc:inkChg>
        <pc:inkChg chg="add mod">
          <ac:chgData name="Raymer, Michael L." userId="96c2fb1d-e79c-4ca3-9876-783e98fdd04a" providerId="ADAL" clId="{D7983B60-1C78-41AB-8243-5F177EF15EAF}" dt="2024-05-14T15:36:35.436" v="6251" actId="14100"/>
          <ac:inkMkLst>
            <pc:docMk/>
            <pc:sldMk cId="3927677261" sldId="274"/>
            <ac:inkMk id="10" creationId="{B4EA9DD0-E29D-1202-D9D4-01126B3C4142}"/>
          </ac:inkMkLst>
        </pc:inkChg>
        <pc:cxnChg chg="add mod">
          <ac:chgData name="Raymer, Michael L." userId="96c2fb1d-e79c-4ca3-9876-783e98fdd04a" providerId="ADAL" clId="{D7983B60-1C78-41AB-8243-5F177EF15EAF}" dt="2024-05-14T15:34:04.897" v="6169" actId="1076"/>
          <ac:cxnSpMkLst>
            <pc:docMk/>
            <pc:sldMk cId="3927677261" sldId="274"/>
            <ac:cxnSpMk id="8" creationId="{06420B00-C065-9D75-5B84-6BF23662A148}"/>
          </ac:cxnSpMkLst>
        </pc:cxnChg>
        <pc:cxnChg chg="add mod">
          <ac:chgData name="Raymer, Michael L." userId="96c2fb1d-e79c-4ca3-9876-783e98fdd04a" providerId="ADAL" clId="{D7983B60-1C78-41AB-8243-5F177EF15EAF}" dt="2024-05-14T15:37:15.068" v="6260" actId="14100"/>
          <ac:cxnSpMkLst>
            <pc:docMk/>
            <pc:sldMk cId="3927677261" sldId="274"/>
            <ac:cxnSpMk id="17" creationId="{AAEC7429-484E-C0BE-305D-0102ECF0F36D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7:14:08.819" v="6545" actId="13822"/>
        <pc:sldMkLst>
          <pc:docMk/>
          <pc:sldMk cId="1063134190" sldId="275"/>
        </pc:sldMkLst>
        <pc:spChg chg="mod">
          <ac:chgData name="Raymer, Michael L." userId="96c2fb1d-e79c-4ca3-9876-783e98fdd04a" providerId="ADAL" clId="{D7983B60-1C78-41AB-8243-5F177EF15EAF}" dt="2024-05-14T15:41:36.618" v="6292" actId="20577"/>
          <ac:spMkLst>
            <pc:docMk/>
            <pc:sldMk cId="1063134190" sldId="275"/>
            <ac:spMk id="2" creationId="{A92E0F7B-CEF7-D9CC-802A-C618604F8813}"/>
          </ac:spMkLst>
        </pc:spChg>
        <pc:spChg chg="del">
          <ac:chgData name="Raymer, Michael L." userId="96c2fb1d-e79c-4ca3-9876-783e98fdd04a" providerId="ADAL" clId="{D7983B60-1C78-41AB-8243-5F177EF15EAF}" dt="2024-05-14T15:41:49.142" v="6293" actId="478"/>
          <ac:spMkLst>
            <pc:docMk/>
            <pc:sldMk cId="1063134190" sldId="275"/>
            <ac:spMk id="3" creationId="{D2FDD364-1C2C-EC59-A22D-8D1E62187363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13" creationId="{12A9869D-26C8-F822-5155-C33264309970}"/>
          </ac:spMkLst>
        </pc:spChg>
        <pc:spChg chg="add del">
          <ac:chgData name="Raymer, Michael L." userId="96c2fb1d-e79c-4ca3-9876-783e98fdd04a" providerId="ADAL" clId="{D7983B60-1C78-41AB-8243-5F177EF15EAF}" dt="2024-05-14T17:10:42.059" v="6457" actId="34122"/>
          <ac:spMkLst>
            <pc:docMk/>
            <pc:sldMk cId="1063134190" sldId="275"/>
            <ac:spMk id="21" creationId="{ACB2CEAF-8391-4A85-BAE8-E7DF18F4FA3E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30" creationId="{5262EE0E-3CBD-98A5-8E63-0632847DDB6F}"/>
          </ac:spMkLst>
        </pc:spChg>
        <pc:spChg chg="add mod">
          <ac:chgData name="Raymer, Michael L." userId="96c2fb1d-e79c-4ca3-9876-783e98fdd04a" providerId="ADAL" clId="{D7983B60-1C78-41AB-8243-5F177EF15EAF}" dt="2024-05-14T17:11:08.568" v="6470" actId="164"/>
          <ac:spMkLst>
            <pc:docMk/>
            <pc:sldMk cId="1063134190" sldId="275"/>
            <ac:spMk id="37" creationId="{5C399F39-AA2C-C969-79C7-30CB8C727058}"/>
          </ac:spMkLst>
        </pc:spChg>
        <pc:spChg chg="mod">
          <ac:chgData name="Raymer, Michael L." userId="96c2fb1d-e79c-4ca3-9876-783e98fdd04a" providerId="ADAL" clId="{D7983B60-1C78-41AB-8243-5F177EF15EAF}" dt="2024-05-14T17:11:19.194" v="6472" actId="571"/>
          <ac:spMkLst>
            <pc:docMk/>
            <pc:sldMk cId="1063134190" sldId="275"/>
            <ac:spMk id="43" creationId="{6E73F564-B50B-A93B-C4F6-F0B3FFD3DB3D}"/>
          </ac:spMkLst>
        </pc:spChg>
        <pc:spChg chg="mod">
          <ac:chgData name="Raymer, Michael L." userId="96c2fb1d-e79c-4ca3-9876-783e98fdd04a" providerId="ADAL" clId="{D7983B60-1C78-41AB-8243-5F177EF15EAF}" dt="2024-05-14T17:11:38.619" v="6473" actId="571"/>
          <ac:spMkLst>
            <pc:docMk/>
            <pc:sldMk cId="1063134190" sldId="275"/>
            <ac:spMk id="48" creationId="{8BDF3705-0552-9163-06BB-6CE49F9E5E63}"/>
          </ac:spMkLst>
        </pc:spChg>
        <pc:spChg chg="mod">
          <ac:chgData name="Raymer, Michael L." userId="96c2fb1d-e79c-4ca3-9876-783e98fdd04a" providerId="ADAL" clId="{D7983B60-1C78-41AB-8243-5F177EF15EAF}" dt="2024-05-14T17:11:58.227" v="6475" actId="571"/>
          <ac:spMkLst>
            <pc:docMk/>
            <pc:sldMk cId="1063134190" sldId="275"/>
            <ac:spMk id="53" creationId="{2246DFD1-8811-7E35-963C-410DEBE21AD5}"/>
          </ac:spMkLst>
        </pc:spChg>
        <pc:grpChg chg="add mod">
          <ac:chgData name="Raymer, Michael L." userId="96c2fb1d-e79c-4ca3-9876-783e98fdd04a" providerId="ADAL" clId="{D7983B60-1C78-41AB-8243-5F177EF15EAF}" dt="2024-05-14T17:11:13.138" v="6471" actId="1076"/>
          <ac:grpSpMkLst>
            <pc:docMk/>
            <pc:sldMk cId="1063134190" sldId="275"/>
            <ac:grpSpMk id="38" creationId="{62CB13F2-96D3-6421-7747-F50F83FB9910}"/>
          </ac:grpSpMkLst>
        </pc:grpChg>
        <pc:grpChg chg="add mod">
          <ac:chgData name="Raymer, Michael L." userId="96c2fb1d-e79c-4ca3-9876-783e98fdd04a" providerId="ADAL" clId="{D7983B60-1C78-41AB-8243-5F177EF15EAF}" dt="2024-05-14T17:11:19.194" v="6472" actId="571"/>
          <ac:grpSpMkLst>
            <pc:docMk/>
            <pc:sldMk cId="1063134190" sldId="275"/>
            <ac:grpSpMk id="41" creationId="{05F6F827-BABE-7B0E-5F1C-7DC03368EA99}"/>
          </ac:grpSpMkLst>
        </pc:grpChg>
        <pc:grpChg chg="add mod">
          <ac:chgData name="Raymer, Michael L." userId="96c2fb1d-e79c-4ca3-9876-783e98fdd04a" providerId="ADAL" clId="{D7983B60-1C78-41AB-8243-5F177EF15EAF}" dt="2024-05-14T17:11:44.651" v="6474" actId="1076"/>
          <ac:grpSpMkLst>
            <pc:docMk/>
            <pc:sldMk cId="1063134190" sldId="275"/>
            <ac:grpSpMk id="46" creationId="{669857B6-4F5B-F0D1-6A9A-4BD7FE190718}"/>
          </ac:grpSpMkLst>
        </pc:grpChg>
        <pc:grpChg chg="add mod">
          <ac:chgData name="Raymer, Michael L." userId="96c2fb1d-e79c-4ca3-9876-783e98fdd04a" providerId="ADAL" clId="{D7983B60-1C78-41AB-8243-5F177EF15EAF}" dt="2024-05-14T17:11:58.227" v="6475" actId="571"/>
          <ac:grpSpMkLst>
            <pc:docMk/>
            <pc:sldMk cId="1063134190" sldId="275"/>
            <ac:grpSpMk id="51" creationId="{C717F447-0107-F3A8-0699-AC9E3DD308BF}"/>
          </ac:grpSpMkLst>
        </pc:grp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7" creationId="{4ABA9FCF-81A2-E698-3448-BEA59AC0F38E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8" creationId="{FD48CA87-D924-A80C-C468-EB4942917D67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9" creationId="{3017B47E-1A5E-09F8-DA56-01BE294FFA1A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0" creationId="{5058B4BC-A624-954D-735E-8DB0BB1FB920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1" creationId="{A06AAA23-9E3E-4F97-C926-2E0565CA3976}"/>
          </ac:picMkLst>
        </pc:picChg>
        <pc:picChg chg="add mod">
          <ac:chgData name="Raymer, Michael L." userId="96c2fb1d-e79c-4ca3-9876-783e98fdd04a" providerId="ADAL" clId="{D7983B60-1C78-41AB-8243-5F177EF15EAF}" dt="2024-05-14T17:10:26.289" v="6452" actId="571"/>
          <ac:picMkLst>
            <pc:docMk/>
            <pc:sldMk cId="1063134190" sldId="275"/>
            <ac:picMk id="31" creationId="{DC386837-CD7B-A3DB-DB73-FD14AF9B2449}"/>
          </ac:picMkLst>
        </pc:picChg>
        <pc:picChg chg="add mod">
          <ac:chgData name="Raymer, Michael L." userId="96c2fb1d-e79c-4ca3-9876-783e98fdd04a" providerId="ADAL" clId="{D7983B60-1C78-41AB-8243-5F177EF15EAF}" dt="2024-05-14T17:11:19.194" v="6472" actId="571"/>
          <ac:picMkLst>
            <pc:docMk/>
            <pc:sldMk cId="1063134190" sldId="275"/>
            <ac:picMk id="39" creationId="{3DBD36DD-7624-C158-EF60-0221334EA87D}"/>
          </ac:picMkLst>
        </pc:picChg>
        <pc:picChg chg="add mod">
          <ac:chgData name="Raymer, Michael L." userId="96c2fb1d-e79c-4ca3-9876-783e98fdd04a" providerId="ADAL" clId="{D7983B60-1C78-41AB-8243-5F177EF15EAF}" dt="2024-05-14T17:11:44.651" v="6474" actId="1076"/>
          <ac:picMkLst>
            <pc:docMk/>
            <pc:sldMk cId="1063134190" sldId="275"/>
            <ac:picMk id="44" creationId="{8F9C257B-7D24-D11A-2876-9328CC5DB2DD}"/>
          </ac:picMkLst>
        </pc:picChg>
        <pc:picChg chg="add mod">
          <ac:chgData name="Raymer, Michael L." userId="96c2fb1d-e79c-4ca3-9876-783e98fdd04a" providerId="ADAL" clId="{D7983B60-1C78-41AB-8243-5F177EF15EAF}" dt="2024-05-14T17:11:58.227" v="6475" actId="571"/>
          <ac:picMkLst>
            <pc:docMk/>
            <pc:sldMk cId="1063134190" sldId="275"/>
            <ac:picMk id="49" creationId="{DB1F9E1B-2CDA-6538-7339-BD31964A66AB}"/>
          </ac:picMkLst>
        </pc:picChg>
        <pc:inkChg chg="add del mod">
          <ac:chgData name="Raymer, Michael L." userId="96c2fb1d-e79c-4ca3-9876-783e98fdd04a" providerId="ADAL" clId="{D7983B60-1C78-41AB-8243-5F177EF15EAF}" dt="2024-05-14T17:12:09.820" v="6483" actId="1037"/>
          <ac:inkMkLst>
            <pc:docMk/>
            <pc:sldMk cId="1063134190" sldId="275"/>
            <ac:inkMk id="12" creationId="{27C5054D-9C71-4D69-391A-3575D3F48E2E}"/>
          </ac:inkMkLst>
        </pc:inkChg>
        <pc:inkChg chg="add mod">
          <ac:chgData name="Raymer, Michael L." userId="96c2fb1d-e79c-4ca3-9876-783e98fdd04a" providerId="ADAL" clId="{D7983B60-1C78-41AB-8243-5F177EF15EAF}" dt="2024-05-14T17:10:46.737" v="6459" actId="571"/>
          <ac:inkMkLst>
            <pc:docMk/>
            <pc:sldMk cId="1063134190" sldId="275"/>
            <ac:inkMk id="35" creationId="{81E18283-F17B-022F-707F-B4C26F4DC321}"/>
          </ac:inkMkLst>
        </pc:inkChg>
        <pc:inkChg chg="add mod">
          <ac:chgData name="Raymer, Michael L." userId="96c2fb1d-e79c-4ca3-9876-783e98fdd04a" providerId="ADAL" clId="{D7983B60-1C78-41AB-8243-5F177EF15EAF}" dt="2024-05-14T17:11:08.568" v="6470" actId="164"/>
          <ac:inkMkLst>
            <pc:docMk/>
            <pc:sldMk cId="1063134190" sldId="275"/>
            <ac:inkMk id="36" creationId="{FE7D9693-71AF-8E46-C94F-0FB1B1F0D48B}"/>
          </ac:inkMkLst>
        </pc:inkChg>
        <pc:inkChg chg="mod">
          <ac:chgData name="Raymer, Michael L." userId="96c2fb1d-e79c-4ca3-9876-783e98fdd04a" providerId="ADAL" clId="{D7983B60-1C78-41AB-8243-5F177EF15EAF}" dt="2024-05-14T17:11:19.194" v="6472" actId="571"/>
          <ac:inkMkLst>
            <pc:docMk/>
            <pc:sldMk cId="1063134190" sldId="275"/>
            <ac:inkMk id="42" creationId="{B6CF4F5A-ABBE-CB0B-9FF5-F9FAA7E5216D}"/>
          </ac:inkMkLst>
        </pc:inkChg>
        <pc:inkChg chg="mod">
          <ac:chgData name="Raymer, Michael L." userId="96c2fb1d-e79c-4ca3-9876-783e98fdd04a" providerId="ADAL" clId="{D7983B60-1C78-41AB-8243-5F177EF15EAF}" dt="2024-05-14T17:11:38.619" v="6473" actId="571"/>
          <ac:inkMkLst>
            <pc:docMk/>
            <pc:sldMk cId="1063134190" sldId="275"/>
            <ac:inkMk id="47" creationId="{EAF77BED-E130-76F8-C4B8-823DB1B6C40A}"/>
          </ac:inkMkLst>
        </pc:inkChg>
        <pc:inkChg chg="mod">
          <ac:chgData name="Raymer, Michael L." userId="96c2fb1d-e79c-4ca3-9876-783e98fdd04a" providerId="ADAL" clId="{D7983B60-1C78-41AB-8243-5F177EF15EAF}" dt="2024-05-14T17:11:58.227" v="6475" actId="571"/>
          <ac:inkMkLst>
            <pc:docMk/>
            <pc:sldMk cId="1063134190" sldId="275"/>
            <ac:inkMk id="52" creationId="{A76C9B7B-505E-D9B1-A09A-8BC2560993E6}"/>
          </ac:inkMkLst>
        </pc:ink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5" creationId="{981C41A2-D11C-90CB-61EB-C2B7DD839978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6" creationId="{B67CDD58-3E0A-B9CD-251C-CFD12C6EB26B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0" creationId="{786804BA-14C7-E6E6-7302-9D45F36CCA53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3" creationId="{E24E4420-FDAF-F777-A42D-35FBCE4D049C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6" creationId="{3BD9915C-3118-0714-D204-9025BC3F8AC2}"/>
          </ac:cxnSpMkLst>
        </pc:cxnChg>
        <pc:cxnChg chg="add mod">
          <ac:chgData name="Raymer, Michael L." userId="96c2fb1d-e79c-4ca3-9876-783e98fdd04a" providerId="ADAL" clId="{D7983B60-1C78-41AB-8243-5F177EF15EAF}" dt="2024-05-14T17:10:36.137" v="6455" actId="14100"/>
          <ac:cxnSpMkLst>
            <pc:docMk/>
            <pc:sldMk cId="1063134190" sldId="275"/>
            <ac:cxnSpMk id="32" creationId="{4B05022F-F4BF-75E2-4B3D-79A88FD4BFAA}"/>
          </ac:cxnSpMkLst>
        </pc:cxnChg>
        <pc:cxnChg chg="add mod">
          <ac:chgData name="Raymer, Michael L." userId="96c2fb1d-e79c-4ca3-9876-783e98fdd04a" providerId="ADAL" clId="{D7983B60-1C78-41AB-8243-5F177EF15EAF}" dt="2024-05-14T17:11:19.194" v="6472" actId="571"/>
          <ac:cxnSpMkLst>
            <pc:docMk/>
            <pc:sldMk cId="1063134190" sldId="275"/>
            <ac:cxnSpMk id="40" creationId="{C630BC69-3513-8FBE-73C1-DF0CE4E6256A}"/>
          </ac:cxnSpMkLst>
        </pc:cxnChg>
        <pc:cxnChg chg="add mod">
          <ac:chgData name="Raymer, Michael L." userId="96c2fb1d-e79c-4ca3-9876-783e98fdd04a" providerId="ADAL" clId="{D7983B60-1C78-41AB-8243-5F177EF15EAF}" dt="2024-05-14T17:11:44.651" v="6474" actId="1076"/>
          <ac:cxnSpMkLst>
            <pc:docMk/>
            <pc:sldMk cId="1063134190" sldId="275"/>
            <ac:cxnSpMk id="45" creationId="{5540185F-8BE6-A709-29D4-989ECABFE2E0}"/>
          </ac:cxnSpMkLst>
        </pc:cxnChg>
        <pc:cxnChg chg="add mod">
          <ac:chgData name="Raymer, Michael L." userId="96c2fb1d-e79c-4ca3-9876-783e98fdd04a" providerId="ADAL" clId="{D7983B60-1C78-41AB-8243-5F177EF15EAF}" dt="2024-05-14T17:11:58.227" v="6475" actId="571"/>
          <ac:cxnSpMkLst>
            <pc:docMk/>
            <pc:sldMk cId="1063134190" sldId="275"/>
            <ac:cxnSpMk id="50" creationId="{016097B4-4505-21F8-7A20-2ABCAA2A2BD6}"/>
          </ac:cxnSpMkLst>
        </pc:cxnChg>
        <pc:cxnChg chg="add mod">
          <ac:chgData name="Raymer, Michael L." userId="96c2fb1d-e79c-4ca3-9876-783e98fdd04a" providerId="ADAL" clId="{D7983B60-1C78-41AB-8243-5F177EF15EAF}" dt="2024-05-14T17:14:08.819" v="6545" actId="13822"/>
          <ac:cxnSpMkLst>
            <pc:docMk/>
            <pc:sldMk cId="1063134190" sldId="275"/>
            <ac:cxnSpMk id="55" creationId="{34CCE164-6092-67A1-C609-16445168ABC9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189998241" sldId="275"/>
        </pc:sldMkLst>
      </pc:sldChg>
      <pc:sldChg chg="addSp modSp new mod">
        <pc:chgData name="Raymer, Michael L." userId="96c2fb1d-e79c-4ca3-9876-783e98fdd04a" providerId="ADAL" clId="{D7983B60-1C78-41AB-8243-5F177EF15EAF}" dt="2024-05-14T20:06:38.721" v="8541" actId="313"/>
        <pc:sldMkLst>
          <pc:docMk/>
          <pc:sldMk cId="1052407186" sldId="276"/>
        </pc:sldMkLst>
        <pc:spChg chg="mod">
          <ac:chgData name="Raymer, Michael L." userId="96c2fb1d-e79c-4ca3-9876-783e98fdd04a" providerId="ADAL" clId="{D7983B60-1C78-41AB-8243-5F177EF15EAF}" dt="2024-05-14T17:14:57.165" v="6601" actId="6549"/>
          <ac:spMkLst>
            <pc:docMk/>
            <pc:sldMk cId="1052407186" sldId="276"/>
            <ac:spMk id="2" creationId="{EACC7734-3377-0EC7-718F-2DC3E5DFA0B9}"/>
          </ac:spMkLst>
        </pc:spChg>
        <pc:spChg chg="mod">
          <ac:chgData name="Raymer, Michael L." userId="96c2fb1d-e79c-4ca3-9876-783e98fdd04a" providerId="ADAL" clId="{D7983B60-1C78-41AB-8243-5F177EF15EAF}" dt="2024-05-14T20:06:38.721" v="8541" actId="313"/>
          <ac:spMkLst>
            <pc:docMk/>
            <pc:sldMk cId="1052407186" sldId="276"/>
            <ac:spMk id="3" creationId="{040B343F-BF79-0904-A5AC-D3EB7EDD66F0}"/>
          </ac:spMkLst>
        </pc:spChg>
        <pc:spChg chg="add mod">
          <ac:chgData name="Raymer, Michael L." userId="96c2fb1d-e79c-4ca3-9876-783e98fdd04a" providerId="ADAL" clId="{D7983B60-1C78-41AB-8243-5F177EF15EAF}" dt="2024-05-14T17:19:03.153" v="6741"/>
          <ac:spMkLst>
            <pc:docMk/>
            <pc:sldMk cId="1052407186" sldId="276"/>
            <ac:spMk id="7" creationId="{944A29C1-8F69-3294-8806-29D1BE7DDACB}"/>
          </ac:spMkLst>
        </pc:spChg>
        <pc:spChg chg="add mod">
          <ac:chgData name="Raymer, Michael L." userId="96c2fb1d-e79c-4ca3-9876-783e98fdd04a" providerId="ADAL" clId="{D7983B60-1C78-41AB-8243-5F177EF15EAF}" dt="2024-05-14T17:17:09.999" v="6684" actId="571"/>
          <ac:spMkLst>
            <pc:docMk/>
            <pc:sldMk cId="1052407186" sldId="276"/>
            <ac:spMk id="8" creationId="{F29472C0-4320-276C-2E1A-4F16C1B70851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30574081" sldId="276"/>
        </pc:sldMkLst>
      </pc:sldChg>
      <pc:sldChg chg="addSp delSp modSp new mod">
        <pc:chgData name="Raymer, Michael L." userId="96c2fb1d-e79c-4ca3-9876-783e98fdd04a" providerId="ADAL" clId="{D7983B60-1C78-41AB-8243-5F177EF15EAF}" dt="2024-05-14T17:47:52.681" v="7493"/>
        <pc:sldMkLst>
          <pc:docMk/>
          <pc:sldMk cId="1190782873" sldId="277"/>
        </pc:sldMkLst>
        <pc:spChg chg="mod">
          <ac:chgData name="Raymer, Michael L." userId="96c2fb1d-e79c-4ca3-9876-783e98fdd04a" providerId="ADAL" clId="{D7983B60-1C78-41AB-8243-5F177EF15EAF}" dt="2024-05-14T17:18:38.673" v="6736" actId="20577"/>
          <ac:spMkLst>
            <pc:docMk/>
            <pc:sldMk cId="1190782873" sldId="277"/>
            <ac:spMk id="2" creationId="{1081DF20-64E4-9AC3-7111-1DCB3F99D87C}"/>
          </ac:spMkLst>
        </pc:spChg>
        <pc:spChg chg="del">
          <ac:chgData name="Raymer, Michael L." userId="96c2fb1d-e79c-4ca3-9876-783e98fdd04a" providerId="ADAL" clId="{D7983B60-1C78-41AB-8243-5F177EF15EAF}" dt="2024-05-14T17:18:42.799" v="6737" actId="478"/>
          <ac:spMkLst>
            <pc:docMk/>
            <pc:sldMk cId="1190782873" sldId="277"/>
            <ac:spMk id="3" creationId="{51F279F8-BDAF-6ABD-B01B-D1780F182531}"/>
          </ac:spMkLst>
        </pc:spChg>
        <pc:spChg chg="add del">
          <ac:chgData name="Raymer, Michael L." userId="96c2fb1d-e79c-4ca3-9876-783e98fdd04a" providerId="ADAL" clId="{D7983B60-1C78-41AB-8243-5F177EF15EAF}" dt="2024-05-14T17:18:57.600" v="6740" actId="22"/>
          <ac:spMkLst>
            <pc:docMk/>
            <pc:sldMk cId="1190782873" sldId="277"/>
            <ac:spMk id="7" creationId="{1C0130E8-BAB4-14A2-0FCD-11056254EA7D}"/>
          </ac:spMkLst>
        </pc:spChg>
        <pc:spChg chg="add mod">
          <ac:chgData name="Raymer, Michael L." userId="96c2fb1d-e79c-4ca3-9876-783e98fdd04a" providerId="ADAL" clId="{D7983B60-1C78-41AB-8243-5F177EF15EAF}" dt="2024-05-14T17:21:23.355" v="6762" actId="1076"/>
          <ac:spMkLst>
            <pc:docMk/>
            <pc:sldMk cId="1190782873" sldId="277"/>
            <ac:spMk id="9" creationId="{37269EE8-A161-39CB-4FC9-D08A9173D4B0}"/>
          </ac:spMkLst>
        </pc:spChg>
        <pc:spChg chg="add mod">
          <ac:chgData name="Raymer, Michael L." userId="96c2fb1d-e79c-4ca3-9876-783e98fdd04a" providerId="ADAL" clId="{D7983B60-1C78-41AB-8243-5F177EF15EAF}" dt="2024-05-14T17:22:34.339" v="6904" actId="20577"/>
          <ac:spMkLst>
            <pc:docMk/>
            <pc:sldMk cId="1190782873" sldId="277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4:54.266" v="7169" actId="1076"/>
          <ac:spMkLst>
            <pc:docMk/>
            <pc:sldMk cId="1190782873" sldId="277"/>
            <ac:spMk id="12" creationId="{74BD5FEF-D711-8E5E-F383-F7E2163601EF}"/>
          </ac:spMkLst>
        </pc:spChg>
        <pc:spChg chg="add mod">
          <ac:chgData name="Raymer, Michael L." userId="96c2fb1d-e79c-4ca3-9876-783e98fdd04a" providerId="ADAL" clId="{D7983B60-1C78-41AB-8243-5F177EF15EAF}" dt="2024-05-14T17:47:52.681" v="7493"/>
          <ac:spMkLst>
            <pc:docMk/>
            <pc:sldMk cId="1190782873" sldId="277"/>
            <ac:spMk id="15" creationId="{8FE34DC5-994E-C317-F6F6-20B166B9FC7C}"/>
          </ac:spMkLst>
        </pc:spChg>
        <pc:picChg chg="add mod">
          <ac:chgData name="Raymer, Michael L." userId="96c2fb1d-e79c-4ca3-9876-783e98fdd04a" providerId="ADAL" clId="{D7983B60-1C78-41AB-8243-5F177EF15EAF}" dt="2024-05-14T17:21:26.332" v="6763" actId="1076"/>
          <ac:picMkLst>
            <pc:docMk/>
            <pc:sldMk cId="1190782873" sldId="277"/>
            <ac:picMk id="3074" creationId="{A27F7872-8643-4606-D880-0F20CFABAB2A}"/>
          </ac:picMkLst>
        </pc:picChg>
        <pc:inkChg chg="add mod">
          <ac:chgData name="Raymer, Michael L." userId="96c2fb1d-e79c-4ca3-9876-783e98fdd04a" providerId="ADAL" clId="{D7983B60-1C78-41AB-8243-5F177EF15EAF}" dt="2024-05-14T17:24:41.347" v="7164" actId="14100"/>
          <ac:inkMkLst>
            <pc:docMk/>
            <pc:sldMk cId="1190782873" sldId="277"/>
            <ac:inkMk id="11" creationId="{9DA930A1-E8E4-FF78-2EC6-BB4BE92DB491}"/>
          </ac:inkMkLst>
        </pc:inkChg>
        <pc:cxnChg chg="add mod">
          <ac:chgData name="Raymer, Michael L." userId="96c2fb1d-e79c-4ca3-9876-783e98fdd04a" providerId="ADAL" clId="{D7983B60-1C78-41AB-8243-5F177EF15EAF}" dt="2024-05-14T17:25:18.329" v="7180" actId="13822"/>
          <ac:cxnSpMkLst>
            <pc:docMk/>
            <pc:sldMk cId="1190782873" sldId="277"/>
            <ac:cxnSpMk id="13" creationId="{261B866E-5F16-CA15-6D87-72B8AE62C9C2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865365885" sldId="277"/>
        </pc:sldMkLst>
      </pc:sldChg>
      <pc:sldChg chg="addSp modSp add mod">
        <pc:chgData name="Raymer, Michael L." userId="96c2fb1d-e79c-4ca3-9876-783e98fdd04a" providerId="ADAL" clId="{D7983B60-1C78-41AB-8243-5F177EF15EAF}" dt="2024-05-14T17:47:40.267" v="7492" actId="1035"/>
        <pc:sldMkLst>
          <pc:docMk/>
          <pc:sldMk cId="818986918" sldId="278"/>
        </pc:sldMkLst>
        <pc:spChg chg="add mod">
          <ac:chgData name="Raymer, Michael L." userId="96c2fb1d-e79c-4ca3-9876-783e98fdd04a" providerId="ADAL" clId="{D7983B60-1C78-41AB-8243-5F177EF15EAF}" dt="2024-05-14T17:25:31.099" v="7181"/>
          <ac:spMkLst>
            <pc:docMk/>
            <pc:sldMk cId="818986918" sldId="278"/>
            <ac:spMk id="6" creationId="{99D5819D-6151-ED25-15E5-C12C7925DC20}"/>
          </ac:spMkLst>
        </pc:spChg>
        <pc:spChg chg="mod">
          <ac:chgData name="Raymer, Michael L." userId="96c2fb1d-e79c-4ca3-9876-783e98fdd04a" providerId="ADAL" clId="{D7983B60-1C78-41AB-8243-5F177EF15EAF}" dt="2024-05-14T17:24:17.027" v="7161" actId="20577"/>
          <ac:spMkLst>
            <pc:docMk/>
            <pc:sldMk cId="818986918" sldId="278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6:24.749" v="7193" actId="1076"/>
          <ac:spMkLst>
            <pc:docMk/>
            <pc:sldMk cId="818986918" sldId="278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47:40.267" v="7492" actId="1035"/>
          <ac:spMkLst>
            <pc:docMk/>
            <pc:sldMk cId="818986918" sldId="278"/>
            <ac:spMk id="12" creationId="{6F185284-2276-76D3-ACA3-CB363C3953DD}"/>
          </ac:spMkLst>
        </pc:spChg>
        <pc:inkChg chg="add mod">
          <ac:chgData name="Raymer, Michael L." userId="96c2fb1d-e79c-4ca3-9876-783e98fdd04a" providerId="ADAL" clId="{D7983B60-1C78-41AB-8243-5F177EF15EAF}" dt="2024-05-14T17:25:31.099" v="7181"/>
          <ac:inkMkLst>
            <pc:docMk/>
            <pc:sldMk cId="818986918" sldId="278"/>
            <ac:inkMk id="3" creationId="{6182ED12-D0ED-6F9B-B198-44F5C8B4050F}"/>
          </ac:inkMkLst>
        </pc:inkChg>
        <pc:inkChg chg="add mod">
          <ac:chgData name="Raymer, Michael L." userId="96c2fb1d-e79c-4ca3-9876-783e98fdd04a" providerId="ADAL" clId="{D7983B60-1C78-41AB-8243-5F177EF15EAF}" dt="2024-05-14T17:26:00.805" v="7184" actId="1076"/>
          <ac:inkMkLst>
            <pc:docMk/>
            <pc:sldMk cId="818986918" sldId="278"/>
            <ac:inkMk id="8" creationId="{15AFD229-ABD8-B455-8622-AE0CDFD7FC38}"/>
          </ac:inkMkLst>
        </pc:inkChg>
        <pc:cxnChg chg="add mod">
          <ac:chgData name="Raymer, Michael L." userId="96c2fb1d-e79c-4ca3-9876-783e98fdd04a" providerId="ADAL" clId="{D7983B60-1C78-41AB-8243-5F177EF15EAF}" dt="2024-05-14T17:25:31.099" v="7181"/>
          <ac:cxnSpMkLst>
            <pc:docMk/>
            <pc:sldMk cId="818986918" sldId="278"/>
            <ac:cxnSpMk id="7" creationId="{F67ED257-BAE4-1DEC-A446-279F65CA33A1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9731321" sldId="278"/>
        </pc:sldMkLst>
      </pc:sldChg>
      <pc:sldChg chg="addSp delSp modSp add mod">
        <pc:chgData name="Raymer, Michael L." userId="96c2fb1d-e79c-4ca3-9876-783e98fdd04a" providerId="ADAL" clId="{D7983B60-1C78-41AB-8243-5F177EF15EAF}" dt="2024-05-14T17:30:18.486" v="7272" actId="1076"/>
        <pc:sldMkLst>
          <pc:docMk/>
          <pc:sldMk cId="2579398510" sldId="279"/>
        </pc:sldMkLst>
        <pc:spChg chg="mod">
          <ac:chgData name="Raymer, Michael L." userId="96c2fb1d-e79c-4ca3-9876-783e98fdd04a" providerId="ADAL" clId="{D7983B60-1C78-41AB-8243-5F177EF15EAF}" dt="2024-05-14T17:27:10.176" v="7202" actId="1076"/>
          <ac:spMkLst>
            <pc:docMk/>
            <pc:sldMk cId="2579398510" sldId="279"/>
            <ac:spMk id="6" creationId="{99D5819D-6151-ED25-15E5-C12C7925DC20}"/>
          </ac:spMkLst>
        </pc:spChg>
        <pc:spChg chg="del">
          <ac:chgData name="Raymer, Michael L." userId="96c2fb1d-e79c-4ca3-9876-783e98fdd04a" providerId="ADAL" clId="{D7983B60-1C78-41AB-8243-5F177EF15EAF}" dt="2024-05-14T17:26:53.751" v="7195" actId="478"/>
          <ac:spMkLst>
            <pc:docMk/>
            <pc:sldMk cId="2579398510" sldId="279"/>
            <ac:spMk id="10" creationId="{9390D252-F999-4B45-87DA-A34300274F29}"/>
          </ac:spMkLst>
        </pc:spChg>
        <pc:spChg chg="mod">
          <ac:chgData name="Raymer, Michael L." userId="96c2fb1d-e79c-4ca3-9876-783e98fdd04a" providerId="ADAL" clId="{D7983B60-1C78-41AB-8243-5F177EF15EAF}" dt="2024-05-14T17:30:18.486" v="7272" actId="1076"/>
          <ac:spMkLst>
            <pc:docMk/>
            <pc:sldMk cId="2579398510" sldId="279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29:24.086" v="7258" actId="20577"/>
          <ac:spMkLst>
            <pc:docMk/>
            <pc:sldMk cId="2579398510" sldId="279"/>
            <ac:spMk id="13" creationId="{C2DB6849-8AF6-2382-7D14-CDEB3E15A83B}"/>
          </ac:spMkLst>
        </pc:spChg>
        <pc:picChg chg="del">
          <ac:chgData name="Raymer, Michael L." userId="96c2fb1d-e79c-4ca3-9876-783e98fdd04a" providerId="ADAL" clId="{D7983B60-1C78-41AB-8243-5F177EF15EAF}" dt="2024-05-14T17:26:56.105" v="7196" actId="478"/>
          <ac:picMkLst>
            <pc:docMk/>
            <pc:sldMk cId="2579398510" sldId="279"/>
            <ac:picMk id="3074" creationId="{A27F7872-8643-4606-D880-0F20CFABAB2A}"/>
          </ac:picMkLst>
        </pc:picChg>
        <pc:inkChg chg="mod">
          <ac:chgData name="Raymer, Michael L." userId="96c2fb1d-e79c-4ca3-9876-783e98fdd04a" providerId="ADAL" clId="{D7983B60-1C78-41AB-8243-5F177EF15EAF}" dt="2024-05-14T17:27:13.071" v="7203" actId="1076"/>
          <ac:inkMkLst>
            <pc:docMk/>
            <pc:sldMk cId="2579398510" sldId="279"/>
            <ac:inkMk id="3" creationId="{6182ED12-D0ED-6F9B-B198-44F5C8B4050F}"/>
          </ac:inkMkLst>
        </pc:inkChg>
        <pc:inkChg chg="mod">
          <ac:chgData name="Raymer, Michael L." userId="96c2fb1d-e79c-4ca3-9876-783e98fdd04a" providerId="ADAL" clId="{D7983B60-1C78-41AB-8243-5F177EF15EAF}" dt="2024-05-14T17:28:24.501" v="7222" actId="14100"/>
          <ac:inkMkLst>
            <pc:docMk/>
            <pc:sldMk cId="2579398510" sldId="279"/>
            <ac:inkMk id="8" creationId="{15AFD229-ABD8-B455-8622-AE0CDFD7FC38}"/>
          </ac:inkMkLst>
        </pc:inkChg>
        <pc:cxnChg chg="mod">
          <ac:chgData name="Raymer, Michael L." userId="96c2fb1d-e79c-4ca3-9876-783e98fdd04a" providerId="ADAL" clId="{D7983B60-1C78-41AB-8243-5F177EF15EAF}" dt="2024-05-14T17:28:17.009" v="7220" actId="14100"/>
          <ac:cxnSpMkLst>
            <pc:docMk/>
            <pc:sldMk cId="2579398510" sldId="279"/>
            <ac:cxnSpMk id="7" creationId="{F67ED257-BAE4-1DEC-A446-279F65CA33A1}"/>
          </ac:cxnSpMkLst>
        </pc:cxnChg>
        <pc:cxnChg chg="add mod">
          <ac:chgData name="Raymer, Michael L." userId="96c2fb1d-e79c-4ca3-9876-783e98fdd04a" providerId="ADAL" clId="{D7983B60-1C78-41AB-8243-5F177EF15EAF}" dt="2024-05-14T17:29:51.053" v="7263" actId="14100"/>
          <ac:cxnSpMkLst>
            <pc:docMk/>
            <pc:sldMk cId="2579398510" sldId="279"/>
            <ac:cxnSpMk id="15" creationId="{2C329684-BD0F-2DB1-1024-5813069CE554}"/>
          </ac:cxnSpMkLst>
        </pc:cxnChg>
        <pc:cxnChg chg="add mod">
          <ac:chgData name="Raymer, Michael L." userId="96c2fb1d-e79c-4ca3-9876-783e98fdd04a" providerId="ADAL" clId="{D7983B60-1C78-41AB-8243-5F177EF15EAF}" dt="2024-05-14T17:30:00.878" v="7266" actId="14100"/>
          <ac:cxnSpMkLst>
            <pc:docMk/>
            <pc:sldMk cId="2579398510" sldId="279"/>
            <ac:cxnSpMk id="18" creationId="{7AAFF585-C9CA-6CA1-1D18-0984D8AD3B37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01940449" sldId="27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827647355" sldId="280"/>
        </pc:sldMkLst>
      </pc:sldChg>
      <pc:sldChg chg="addSp delSp modSp new mod">
        <pc:chgData name="Raymer, Michael L." userId="96c2fb1d-e79c-4ca3-9876-783e98fdd04a" providerId="ADAL" clId="{D7983B60-1C78-41AB-8243-5F177EF15EAF}" dt="2024-05-14T20:29:39.897" v="8581" actId="478"/>
        <pc:sldMkLst>
          <pc:docMk/>
          <pc:sldMk cId="3716299978" sldId="280"/>
        </pc:sldMkLst>
        <pc:spChg chg="mod">
          <ac:chgData name="Raymer, Michael L." userId="96c2fb1d-e79c-4ca3-9876-783e98fdd04a" providerId="ADAL" clId="{D7983B60-1C78-41AB-8243-5F177EF15EAF}" dt="2024-05-14T17:32:46.343" v="7298" actId="20577"/>
          <ac:spMkLst>
            <pc:docMk/>
            <pc:sldMk cId="3716299978" sldId="280"/>
            <ac:spMk id="2" creationId="{C870A82E-C9D1-4023-91D7-A0E9701D4497}"/>
          </ac:spMkLst>
        </pc:spChg>
        <pc:spChg chg="mod">
          <ac:chgData name="Raymer, Michael L." userId="96c2fb1d-e79c-4ca3-9876-783e98fdd04a" providerId="ADAL" clId="{D7983B60-1C78-41AB-8243-5F177EF15EAF}" dt="2024-05-14T19:31:10.393" v="7905" actId="12"/>
          <ac:spMkLst>
            <pc:docMk/>
            <pc:sldMk cId="3716299978" sldId="280"/>
            <ac:spMk id="3" creationId="{F78D2D01-25D8-ADBD-0CF6-CA4CC3FA26AC}"/>
          </ac:spMkLst>
        </pc:spChg>
        <pc:spChg chg="add del mod">
          <ac:chgData name="Raymer, Michael L." userId="96c2fb1d-e79c-4ca3-9876-783e98fdd04a" providerId="ADAL" clId="{D7983B60-1C78-41AB-8243-5F177EF15EAF}" dt="2024-05-14T20:29:39.279" v="8580" actId="478"/>
          <ac:spMkLst>
            <pc:docMk/>
            <pc:sldMk cId="3716299978" sldId="280"/>
            <ac:spMk id="7" creationId="{F8DF29BE-CFBA-1D5D-4411-C9D1A60B7F8A}"/>
          </ac:spMkLst>
        </pc:spChg>
        <pc:picChg chg="add del mod">
          <ac:chgData name="Raymer, Michael L." userId="96c2fb1d-e79c-4ca3-9876-783e98fdd04a" providerId="ADAL" clId="{D7983B60-1C78-41AB-8243-5F177EF15EAF}" dt="2024-05-14T20:29:38.940" v="8579" actId="22"/>
          <ac:picMkLst>
            <pc:docMk/>
            <pc:sldMk cId="3716299978" sldId="280"/>
            <ac:picMk id="9" creationId="{48F09B01-F7AC-91FD-B724-C235CF20F5D4}"/>
          </ac:picMkLst>
        </pc:picChg>
        <pc:picChg chg="add del mod">
          <ac:chgData name="Raymer, Michael L." userId="96c2fb1d-e79c-4ca3-9876-783e98fdd04a" providerId="ADAL" clId="{D7983B60-1C78-41AB-8243-5F177EF15EAF}" dt="2024-05-14T20:29:39.897" v="8581" actId="478"/>
          <ac:picMkLst>
            <pc:docMk/>
            <pc:sldMk cId="3716299978" sldId="280"/>
            <ac:picMk id="6146" creationId="{42699AFF-A459-5207-94D6-108BBB8D69D3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7:51:20.257" v="7570" actId="14100"/>
        <pc:sldMkLst>
          <pc:docMk/>
          <pc:sldMk cId="2037217108" sldId="281"/>
        </pc:sldMkLst>
        <pc:spChg chg="mod">
          <ac:chgData name="Raymer, Michael L." userId="96c2fb1d-e79c-4ca3-9876-783e98fdd04a" providerId="ADAL" clId="{D7983B60-1C78-41AB-8243-5F177EF15EAF}" dt="2024-05-14T17:48:43.428" v="7508" actId="20577"/>
          <ac:spMkLst>
            <pc:docMk/>
            <pc:sldMk cId="2037217108" sldId="281"/>
            <ac:spMk id="2" creationId="{08F31FC3-5D4C-ACE2-D6C9-6ADA73D08C5F}"/>
          </ac:spMkLst>
        </pc:spChg>
        <pc:spChg chg="del">
          <ac:chgData name="Raymer, Michael L." userId="96c2fb1d-e79c-4ca3-9876-783e98fdd04a" providerId="ADAL" clId="{D7983B60-1C78-41AB-8243-5F177EF15EAF}" dt="2024-05-14T17:49:19.721" v="7509" actId="478"/>
          <ac:spMkLst>
            <pc:docMk/>
            <pc:sldMk cId="2037217108" sldId="281"/>
            <ac:spMk id="3" creationId="{3DFF0BA2-E917-678F-5344-BCFC9B9D6FCB}"/>
          </ac:spMkLst>
        </pc:spChg>
        <pc:spChg chg="add mod">
          <ac:chgData name="Raymer, Michael L." userId="96c2fb1d-e79c-4ca3-9876-783e98fdd04a" providerId="ADAL" clId="{D7983B60-1C78-41AB-8243-5F177EF15EAF}" dt="2024-05-14T17:49:48.076" v="7529" actId="20577"/>
          <ac:spMkLst>
            <pc:docMk/>
            <pc:sldMk cId="2037217108" sldId="281"/>
            <ac:spMk id="6" creationId="{0177EB51-87C8-4002-5DDC-0A3D9786E9D5}"/>
          </ac:spMkLst>
        </pc:spChg>
        <pc:spChg chg="add mod">
          <ac:chgData name="Raymer, Michael L." userId="96c2fb1d-e79c-4ca3-9876-783e98fdd04a" providerId="ADAL" clId="{D7983B60-1C78-41AB-8243-5F177EF15EAF}" dt="2024-05-14T17:51:14.272" v="7568" actId="14100"/>
          <ac:spMkLst>
            <pc:docMk/>
            <pc:sldMk cId="2037217108" sldId="281"/>
            <ac:spMk id="7" creationId="{7E72FEDB-8A3F-99EC-D51A-C44C291A6048}"/>
          </ac:spMkLst>
        </pc:spChg>
        <pc:spChg chg="add mod">
          <ac:chgData name="Raymer, Michael L." userId="96c2fb1d-e79c-4ca3-9876-783e98fdd04a" providerId="ADAL" clId="{D7983B60-1C78-41AB-8243-5F177EF15EAF}" dt="2024-05-14T17:51:20.257" v="7570" actId="14100"/>
          <ac:spMkLst>
            <pc:docMk/>
            <pc:sldMk cId="2037217108" sldId="281"/>
            <ac:spMk id="8" creationId="{79650F22-D67D-3A12-EB64-C2AFA57C35E8}"/>
          </ac:spMkLst>
        </pc:spChg>
        <pc:spChg chg="add mod">
          <ac:chgData name="Raymer, Michael L." userId="96c2fb1d-e79c-4ca3-9876-783e98fdd04a" providerId="ADAL" clId="{D7983B60-1C78-41AB-8243-5F177EF15EAF}" dt="2024-05-14T17:51:17.041" v="7569" actId="14100"/>
          <ac:spMkLst>
            <pc:docMk/>
            <pc:sldMk cId="2037217108" sldId="281"/>
            <ac:spMk id="9" creationId="{65955A16-6DC9-98AA-BF7C-922262EAAAE4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0" creationId="{4E35E98C-2275-9612-7D76-71647E5E8028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1" creationId="{C8EE68B3-425F-BC58-C182-A265F9EE6271}"/>
          </ac:spMkLst>
        </pc:spChg>
        <pc:spChg chg="add mod">
          <ac:chgData name="Raymer, Michael L." userId="96c2fb1d-e79c-4ca3-9876-783e98fdd04a" providerId="ADAL" clId="{D7983B60-1C78-41AB-8243-5F177EF15EAF}" dt="2024-05-14T17:50:29.994" v="7544" actId="20577"/>
          <ac:spMkLst>
            <pc:docMk/>
            <pc:sldMk cId="2037217108" sldId="281"/>
            <ac:spMk id="12" creationId="{BF3B9C24-5E7F-6B30-7B10-5B6CCB030E88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154849158" sldId="281"/>
        </pc:sldMkLst>
      </pc:sldChg>
      <pc:sldChg chg="addSp delSp modSp new mod">
        <pc:chgData name="Raymer, Michael L." userId="96c2fb1d-e79c-4ca3-9876-783e98fdd04a" providerId="ADAL" clId="{D7983B60-1C78-41AB-8243-5F177EF15EAF}" dt="2024-05-14T19:01:01.197" v="7664" actId="113"/>
        <pc:sldMkLst>
          <pc:docMk/>
          <pc:sldMk cId="976451640" sldId="282"/>
        </pc:sldMkLst>
        <pc:spChg chg="mod">
          <ac:chgData name="Raymer, Michael L." userId="96c2fb1d-e79c-4ca3-9876-783e98fdd04a" providerId="ADAL" clId="{D7983B60-1C78-41AB-8243-5F177EF15EAF}" dt="2024-05-14T17:51:56.430" v="7580" actId="20577"/>
          <ac:spMkLst>
            <pc:docMk/>
            <pc:sldMk cId="976451640" sldId="282"/>
            <ac:spMk id="2" creationId="{C3DB976F-7C03-26AE-A71B-8366478F2FE9}"/>
          </ac:spMkLst>
        </pc:spChg>
        <pc:spChg chg="del">
          <ac:chgData name="Raymer, Michael L." userId="96c2fb1d-e79c-4ca3-9876-783e98fdd04a" providerId="ADAL" clId="{D7983B60-1C78-41AB-8243-5F177EF15EAF}" dt="2024-05-14T17:52:04.679" v="7581" actId="478"/>
          <ac:spMkLst>
            <pc:docMk/>
            <pc:sldMk cId="976451640" sldId="282"/>
            <ac:spMk id="3" creationId="{C9FDFD54-6E31-38DB-8803-35FF54CFCF8B}"/>
          </ac:spMkLst>
        </pc:spChg>
        <pc:spChg chg="add mod">
          <ac:chgData name="Raymer, Michael L." userId="96c2fb1d-e79c-4ca3-9876-783e98fdd04a" providerId="ADAL" clId="{D7983B60-1C78-41AB-8243-5F177EF15EAF}" dt="2024-05-14T17:56:05.627" v="7601" actId="1076"/>
          <ac:spMkLst>
            <pc:docMk/>
            <pc:sldMk cId="976451640" sldId="282"/>
            <ac:spMk id="6" creationId="{1C246778-9885-D452-8D5D-89A518199EA3}"/>
          </ac:spMkLst>
        </pc:spChg>
        <pc:spChg chg="add mod">
          <ac:chgData name="Raymer, Michael L." userId="96c2fb1d-e79c-4ca3-9876-783e98fdd04a" providerId="ADAL" clId="{D7983B60-1C78-41AB-8243-5F177EF15EAF}" dt="2024-05-14T19:00:54.975" v="7663" actId="113"/>
          <ac:spMkLst>
            <pc:docMk/>
            <pc:sldMk cId="976451640" sldId="282"/>
            <ac:spMk id="16" creationId="{444036EE-4855-D81A-F5DA-9CC9418351D6}"/>
          </ac:spMkLst>
        </pc:spChg>
        <pc:spChg chg="add mod ord">
          <ac:chgData name="Raymer, Michael L." userId="96c2fb1d-e79c-4ca3-9876-783e98fdd04a" providerId="ADAL" clId="{D7983B60-1C78-41AB-8243-5F177EF15EAF}" dt="2024-05-14T19:00:00.309" v="7652" actId="1076"/>
          <ac:spMkLst>
            <pc:docMk/>
            <pc:sldMk cId="976451640" sldId="282"/>
            <ac:spMk id="22" creationId="{A541BD5C-4F8B-5B64-C461-04B57AC8A9A5}"/>
          </ac:spMkLst>
        </pc:spChg>
        <pc:spChg chg="add mod">
          <ac:chgData name="Raymer, Michael L." userId="96c2fb1d-e79c-4ca3-9876-783e98fdd04a" providerId="ADAL" clId="{D7983B60-1C78-41AB-8243-5F177EF15EAF}" dt="2024-05-14T19:01:01.197" v="7664" actId="113"/>
          <ac:spMkLst>
            <pc:docMk/>
            <pc:sldMk cId="976451640" sldId="282"/>
            <ac:spMk id="23" creationId="{9AE595B0-021D-DDE8-3B50-CBA0A209DE9C}"/>
          </ac:spMkLst>
        </pc:spChg>
        <pc:picChg chg="add del mod">
          <ac:chgData name="Raymer, Michael L." userId="96c2fb1d-e79c-4ca3-9876-783e98fdd04a" providerId="ADAL" clId="{D7983B60-1C78-41AB-8243-5F177EF15EAF}" dt="2024-05-14T17:54:15.502" v="7586" actId="478"/>
          <ac:picMkLst>
            <pc:docMk/>
            <pc:sldMk cId="976451640" sldId="282"/>
            <ac:picMk id="8" creationId="{498FD2EC-CD70-6ACB-E07F-1ED66DAA9F19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0" creationId="{6AD39D17-50DF-24E6-2701-1BDFAF1E50DC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1" creationId="{B59D60B9-A84A-D57D-452E-9A183CEE9754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2" creationId="{93A3310C-D130-5AF2-325F-BE65E0BD2491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3" creationId="{7D9C5A98-A2E9-CAF2-0963-74C54DC825EA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4" creationId="{F433846A-DA46-B5D4-2C89-2702C132E0A0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7" creationId="{1A30A4C4-4AD2-B1F6-9A76-970DBD3EAAB5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8" creationId="{7B49014A-4815-5169-365C-7562A215B333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9" creationId="{71E0F22D-6090-C375-04BA-EC4AFDBE9EE2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0" creationId="{BD26971D-BBA1-2D81-AD56-B2155DE3A3AB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1" creationId="{F6214309-5B54-1F22-19C5-FC672EDB6485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467201665" sldId="282"/>
        </pc:sldMkLst>
      </pc:sldChg>
      <pc:sldChg chg="addSp delSp modSp new mod">
        <pc:chgData name="Raymer, Michael L." userId="96c2fb1d-e79c-4ca3-9876-783e98fdd04a" providerId="ADAL" clId="{D7983B60-1C78-41AB-8243-5F177EF15EAF}" dt="2024-05-14T19:05:32.301" v="7705" actId="122"/>
        <pc:sldMkLst>
          <pc:docMk/>
          <pc:sldMk cId="129403444" sldId="283"/>
        </pc:sldMkLst>
        <pc:spChg chg="mod">
          <ac:chgData name="Raymer, Michael L." userId="96c2fb1d-e79c-4ca3-9876-783e98fdd04a" providerId="ADAL" clId="{D7983B60-1C78-41AB-8243-5F177EF15EAF}" dt="2024-05-14T19:03:43.970" v="7675" actId="20577"/>
          <ac:spMkLst>
            <pc:docMk/>
            <pc:sldMk cId="129403444" sldId="283"/>
            <ac:spMk id="2" creationId="{7FFFFCBD-8ADD-0952-E11A-FAB3E80CA9A4}"/>
          </ac:spMkLst>
        </pc:spChg>
        <pc:spChg chg="del">
          <ac:chgData name="Raymer, Michael L." userId="96c2fb1d-e79c-4ca3-9876-783e98fdd04a" providerId="ADAL" clId="{D7983B60-1C78-41AB-8243-5F177EF15EAF}" dt="2024-05-14T19:04:01.637" v="7676" actId="478"/>
          <ac:spMkLst>
            <pc:docMk/>
            <pc:sldMk cId="129403444" sldId="283"/>
            <ac:spMk id="3" creationId="{AF24A343-921B-A6EA-1442-30E8EB9A351E}"/>
          </ac:spMkLst>
        </pc:spChg>
        <pc:spChg chg="add mod">
          <ac:chgData name="Raymer, Michael L." userId="96c2fb1d-e79c-4ca3-9876-783e98fdd04a" providerId="ADAL" clId="{D7983B60-1C78-41AB-8243-5F177EF15EAF}" dt="2024-05-14T19:05:32.301" v="7705" actId="122"/>
          <ac:spMkLst>
            <pc:docMk/>
            <pc:sldMk cId="129403444" sldId="283"/>
            <ac:spMk id="9" creationId="{416F28E6-9651-6E80-C479-5CBB417EA89A}"/>
          </ac:spMkLst>
        </pc:spChg>
        <pc:picChg chg="add mod modCrop">
          <ac:chgData name="Raymer, Michael L." userId="96c2fb1d-e79c-4ca3-9876-783e98fdd04a" providerId="ADAL" clId="{D7983B60-1C78-41AB-8243-5F177EF15EAF}" dt="2024-05-14T19:05:01.626" v="7693" actId="1076"/>
          <ac:picMkLst>
            <pc:docMk/>
            <pc:sldMk cId="129403444" sldId="283"/>
            <ac:picMk id="7" creationId="{323D2DE3-1896-D639-128A-3478890A2612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861136363" sldId="283"/>
        </pc:sldMkLst>
      </pc:sldChg>
      <pc:sldChg chg="addSp modSp new mod">
        <pc:chgData name="Raymer, Michael L." userId="96c2fb1d-e79c-4ca3-9876-783e98fdd04a" providerId="ADAL" clId="{D7983B60-1C78-41AB-8243-5F177EF15EAF}" dt="2024-05-14T19:31:01.603" v="7904" actId="12"/>
        <pc:sldMkLst>
          <pc:docMk/>
          <pc:sldMk cId="2699328076" sldId="284"/>
        </pc:sldMkLst>
        <pc:spChg chg="mod">
          <ac:chgData name="Raymer, Michael L." userId="96c2fb1d-e79c-4ca3-9876-783e98fdd04a" providerId="ADAL" clId="{D7983B60-1C78-41AB-8243-5F177EF15EAF}" dt="2024-05-14T19:28:51.751" v="7719" actId="20577"/>
          <ac:spMkLst>
            <pc:docMk/>
            <pc:sldMk cId="2699328076" sldId="284"/>
            <ac:spMk id="2" creationId="{F0453F10-113E-4645-1D57-D4045E25C1F6}"/>
          </ac:spMkLst>
        </pc:spChg>
        <pc:spChg chg="mod">
          <ac:chgData name="Raymer, Michael L." userId="96c2fb1d-e79c-4ca3-9876-783e98fdd04a" providerId="ADAL" clId="{D7983B60-1C78-41AB-8243-5F177EF15EAF}" dt="2024-05-14T19:31:01.603" v="7904" actId="12"/>
          <ac:spMkLst>
            <pc:docMk/>
            <pc:sldMk cId="2699328076" sldId="284"/>
            <ac:spMk id="3" creationId="{50C076EB-09F1-6B3A-79D3-3C254B3EC09B}"/>
          </ac:spMkLst>
        </pc:spChg>
        <pc:spChg chg="add mod">
          <ac:chgData name="Raymer, Michael L." userId="96c2fb1d-e79c-4ca3-9876-783e98fdd04a" providerId="ADAL" clId="{D7983B60-1C78-41AB-8243-5F177EF15EAF}" dt="2024-05-14T19:30:43.062" v="7901" actId="207"/>
          <ac:spMkLst>
            <pc:docMk/>
            <pc:sldMk cId="2699328076" sldId="284"/>
            <ac:spMk id="7" creationId="{D5D32B7B-2EE3-CB04-2A91-B6CEABB59283}"/>
          </ac:spMkLst>
        </pc:spChg>
        <pc:picChg chg="add mod">
          <ac:chgData name="Raymer, Michael L." userId="96c2fb1d-e79c-4ca3-9876-783e98fdd04a" providerId="ADAL" clId="{D7983B60-1C78-41AB-8243-5F177EF15EAF}" dt="2024-05-14T19:30:07.880" v="7889" actId="1076"/>
          <ac:picMkLst>
            <pc:docMk/>
            <pc:sldMk cId="2699328076" sldId="284"/>
            <ac:picMk id="9218" creationId="{D36790D0-B810-03E6-391F-134E359B857D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043653544" sldId="284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602916471" sldId="285"/>
        </pc:sldMkLst>
      </pc:sldChg>
      <pc:sldChg chg="addSp modSp new mod">
        <pc:chgData name="Raymer, Michael L." userId="96c2fb1d-e79c-4ca3-9876-783e98fdd04a" providerId="ADAL" clId="{D7983B60-1C78-41AB-8243-5F177EF15EAF}" dt="2024-05-14T20:39:47.035" v="8594"/>
        <pc:sldMkLst>
          <pc:docMk/>
          <pc:sldMk cId="3716485946" sldId="285"/>
        </pc:sldMkLst>
        <pc:spChg chg="mod">
          <ac:chgData name="Raymer, Michael L." userId="96c2fb1d-e79c-4ca3-9876-783e98fdd04a" providerId="ADAL" clId="{D7983B60-1C78-41AB-8243-5F177EF15EAF}" dt="2024-05-14T19:32:42.056" v="7968" actId="20577"/>
          <ac:spMkLst>
            <pc:docMk/>
            <pc:sldMk cId="3716485946" sldId="285"/>
            <ac:spMk id="2" creationId="{B43F826E-C30B-5067-6C5D-BF43A0E44330}"/>
          </ac:spMkLst>
        </pc:spChg>
        <pc:spChg chg="mod">
          <ac:chgData name="Raymer, Michael L." userId="96c2fb1d-e79c-4ca3-9876-783e98fdd04a" providerId="ADAL" clId="{D7983B60-1C78-41AB-8243-5F177EF15EAF}" dt="2024-05-14T20:39:47.035" v="8594"/>
          <ac:spMkLst>
            <pc:docMk/>
            <pc:sldMk cId="3716485946" sldId="285"/>
            <ac:spMk id="3" creationId="{41C0AF90-6310-3F9B-2CA7-CF31B85B18F7}"/>
          </ac:spMkLst>
        </pc:spChg>
        <pc:spChg chg="add mod">
          <ac:chgData name="Raymer, Michael L." userId="96c2fb1d-e79c-4ca3-9876-783e98fdd04a" providerId="ADAL" clId="{D7983B60-1C78-41AB-8243-5F177EF15EAF}" dt="2024-05-14T20:31:24.240" v="8586" actId="1076"/>
          <ac:spMkLst>
            <pc:docMk/>
            <pc:sldMk cId="3716485946" sldId="285"/>
            <ac:spMk id="7" creationId="{0407A183-EE95-A6BB-46DD-FE54AEC75A4D}"/>
          </ac:spMkLst>
        </pc:spChg>
        <pc:picChg chg="add mod">
          <ac:chgData name="Raymer, Michael L." userId="96c2fb1d-e79c-4ca3-9876-783e98fdd04a" providerId="ADAL" clId="{D7983B60-1C78-41AB-8243-5F177EF15EAF}" dt="2024-05-14T20:31:31.161" v="8588" actId="14100"/>
          <ac:picMkLst>
            <pc:docMk/>
            <pc:sldMk cId="3716485946" sldId="285"/>
            <ac:picMk id="9" creationId="{7AB7A5CF-B640-D864-01F8-E7B0EEDEA263}"/>
          </ac:picMkLst>
        </pc:picChg>
      </pc:sldChg>
      <pc:sldChg chg="addSp modSp new mod">
        <pc:chgData name="Raymer, Michael L." userId="96c2fb1d-e79c-4ca3-9876-783e98fdd04a" providerId="ADAL" clId="{D7983B60-1C78-41AB-8243-5F177EF15EAF}" dt="2024-05-14T19:44:10.420" v="8317" actId="1076"/>
        <pc:sldMkLst>
          <pc:docMk/>
          <pc:sldMk cId="1129969881" sldId="286"/>
        </pc:sldMkLst>
        <pc:spChg chg="mod">
          <ac:chgData name="Raymer, Michael L." userId="96c2fb1d-e79c-4ca3-9876-783e98fdd04a" providerId="ADAL" clId="{D7983B60-1C78-41AB-8243-5F177EF15EAF}" dt="2024-05-14T19:43:06.620" v="8182" actId="20577"/>
          <ac:spMkLst>
            <pc:docMk/>
            <pc:sldMk cId="1129969881" sldId="286"/>
            <ac:spMk id="2" creationId="{EC447B5C-39D7-6279-1173-E7BA22F8E109}"/>
          </ac:spMkLst>
        </pc:spChg>
        <pc:spChg chg="mod">
          <ac:chgData name="Raymer, Michael L." userId="96c2fb1d-e79c-4ca3-9876-783e98fdd04a" providerId="ADAL" clId="{D7983B60-1C78-41AB-8243-5F177EF15EAF}" dt="2024-05-14T19:43:53.260" v="8314" actId="14100"/>
          <ac:spMkLst>
            <pc:docMk/>
            <pc:sldMk cId="1129969881" sldId="286"/>
            <ac:spMk id="3" creationId="{97809CC1-622B-FF75-1649-7174B34E0299}"/>
          </ac:spMkLst>
        </pc:spChg>
        <pc:picChg chg="add mod">
          <ac:chgData name="Raymer, Michael L." userId="96c2fb1d-e79c-4ca3-9876-783e98fdd04a" providerId="ADAL" clId="{D7983B60-1C78-41AB-8243-5F177EF15EAF}" dt="2024-05-14T19:44:10.420" v="8317" actId="1076"/>
          <ac:picMkLst>
            <pc:docMk/>
            <pc:sldMk cId="1129969881" sldId="286"/>
            <ac:picMk id="7" creationId="{60EB02D8-7392-39AA-7590-FF4C0479420F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705243612" sldId="286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22688512" sldId="287"/>
        </pc:sldMkLst>
      </pc:sldChg>
      <pc:sldChg chg="addSp modSp new mod">
        <pc:chgData name="Raymer, Michael L." userId="96c2fb1d-e79c-4ca3-9876-783e98fdd04a" providerId="ADAL" clId="{D7983B60-1C78-41AB-8243-5F177EF15EAF}" dt="2024-05-14T20:15:20.158" v="8559" actId="1035"/>
        <pc:sldMkLst>
          <pc:docMk/>
          <pc:sldMk cId="3861623932" sldId="287"/>
        </pc:sldMkLst>
        <pc:spChg chg="mod">
          <ac:chgData name="Raymer, Michael L." userId="96c2fb1d-e79c-4ca3-9876-783e98fdd04a" providerId="ADAL" clId="{D7983B60-1C78-41AB-8243-5F177EF15EAF}" dt="2024-05-14T19:44:52.951" v="8349" actId="20577"/>
          <ac:spMkLst>
            <pc:docMk/>
            <pc:sldMk cId="3861623932" sldId="287"/>
            <ac:spMk id="2" creationId="{7D99219E-82B7-2F4A-5138-B80508C5C492}"/>
          </ac:spMkLst>
        </pc:spChg>
        <pc:spChg chg="mod">
          <ac:chgData name="Raymer, Michael L." userId="96c2fb1d-e79c-4ca3-9876-783e98fdd04a" providerId="ADAL" clId="{D7983B60-1C78-41AB-8243-5F177EF15EAF}" dt="2024-05-14T20:07:08.454" v="8545" actId="14100"/>
          <ac:spMkLst>
            <pc:docMk/>
            <pc:sldMk cId="3861623932" sldId="287"/>
            <ac:spMk id="3" creationId="{ECAECE08-E23E-3E63-9941-C19C9E003AA5}"/>
          </ac:spMkLst>
        </pc:spChg>
        <pc:spChg chg="add mod">
          <ac:chgData name="Raymer, Michael L." userId="96c2fb1d-e79c-4ca3-9876-783e98fdd04a" providerId="ADAL" clId="{D7983B60-1C78-41AB-8243-5F177EF15EAF}" dt="2024-05-14T20:15:20.158" v="8559" actId="1035"/>
          <ac:spMkLst>
            <pc:docMk/>
            <pc:sldMk cId="3861623932" sldId="287"/>
            <ac:spMk id="7" creationId="{E6B58F20-CC87-2FDB-61B6-9AD60314B182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18182813" sldId="288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408321715" sldId="28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410221078" sldId="290"/>
        </pc:sldMkLst>
      </pc:sldChg>
    </pc:docChg>
  </pc:docChgLst>
  <pc:docChgLst>
    <pc:chgData name="Raymer, Michael L." userId="96c2fb1d-e79c-4ca3-9876-783e98fdd04a" providerId="ADAL" clId="{30DA1E6F-889D-4C7D-82E7-FB8C8AF3EC96}"/>
    <pc:docChg chg="undo custSel addSld delSld modSld">
      <pc:chgData name="Raymer, Michael L." userId="96c2fb1d-e79c-4ca3-9876-783e98fdd04a" providerId="ADAL" clId="{30DA1E6F-889D-4C7D-82E7-FB8C8AF3EC96}" dt="2024-05-22T18:04:45.192" v="3969" actId="20577"/>
      <pc:docMkLst>
        <pc:docMk/>
      </pc:docMkLst>
      <pc:sldChg chg="addSp delSp modSp mod">
        <pc:chgData name="Raymer, Michael L." userId="96c2fb1d-e79c-4ca3-9876-783e98fdd04a" providerId="ADAL" clId="{30DA1E6F-889D-4C7D-82E7-FB8C8AF3EC96}" dt="2024-05-22T14:01:31.019" v="99" actId="1076"/>
        <pc:sldMkLst>
          <pc:docMk/>
          <pc:sldMk cId="0" sldId="256"/>
        </pc:sldMkLst>
        <pc:spChg chg="mod">
          <ac:chgData name="Raymer, Michael L." userId="96c2fb1d-e79c-4ca3-9876-783e98fdd04a" providerId="ADAL" clId="{30DA1E6F-889D-4C7D-82E7-FB8C8AF3EC96}" dt="2024-05-22T13:58:42.548" v="87" actId="20577"/>
          <ac:spMkLst>
            <pc:docMk/>
            <pc:sldMk cId="0" sldId="256"/>
            <ac:spMk id="3074" creationId="{5FC47D59-E917-27F8-26E7-5DB30F41D477}"/>
          </ac:spMkLst>
        </pc:spChg>
        <pc:picChg chg="del">
          <ac:chgData name="Raymer, Michael L." userId="96c2fb1d-e79c-4ca3-9876-783e98fdd04a" providerId="ADAL" clId="{30DA1E6F-889D-4C7D-82E7-FB8C8AF3EC96}" dt="2024-05-22T13:59:05.626" v="88" actId="478"/>
          <ac:picMkLst>
            <pc:docMk/>
            <pc:sldMk cId="0" sldId="256"/>
            <ac:picMk id="4" creationId="{8A75FE5D-582D-3457-0B47-DF9C66292CF9}"/>
          </ac:picMkLst>
        </pc:picChg>
        <pc:picChg chg="add del mod">
          <ac:chgData name="Raymer, Michael L." userId="96c2fb1d-e79c-4ca3-9876-783e98fdd04a" providerId="ADAL" clId="{30DA1E6F-889D-4C7D-82E7-FB8C8AF3EC96}" dt="2024-05-22T14:01:06.875" v="96" actId="478"/>
          <ac:picMkLst>
            <pc:docMk/>
            <pc:sldMk cId="0" sldId="256"/>
            <ac:picMk id="5" creationId="{F469B927-8DC3-3247-66EE-9B50E8538CF1}"/>
          </ac:picMkLst>
        </pc:picChg>
        <pc:picChg chg="add mod">
          <ac:chgData name="Raymer, Michael L." userId="96c2fb1d-e79c-4ca3-9876-783e98fdd04a" providerId="ADAL" clId="{30DA1E6F-889D-4C7D-82E7-FB8C8AF3EC96}" dt="2024-05-22T14:00:41.425" v="94" actId="1076"/>
          <ac:picMkLst>
            <pc:docMk/>
            <pc:sldMk cId="0" sldId="256"/>
            <ac:picMk id="7" creationId="{86257FD2-B254-49C8-717C-5EEC90141F38}"/>
          </ac:picMkLst>
        </pc:picChg>
        <pc:picChg chg="add mod">
          <ac:chgData name="Raymer, Michael L." userId="96c2fb1d-e79c-4ca3-9876-783e98fdd04a" providerId="ADAL" clId="{30DA1E6F-889D-4C7D-82E7-FB8C8AF3EC96}" dt="2024-05-22T14:01:31.019" v="99" actId="1076"/>
          <ac:picMkLst>
            <pc:docMk/>
            <pc:sldMk cId="0" sldId="256"/>
            <ac:picMk id="9" creationId="{D08192E0-1CEA-6B30-7BA4-2AFF5069A0D6}"/>
          </ac:picMkLst>
        </pc:picChg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1263065990" sldId="257"/>
        </pc:sldMkLst>
      </pc:sldChg>
      <pc:sldChg chg="addSp modSp new mod modAnim">
        <pc:chgData name="Raymer, Michael L." userId="96c2fb1d-e79c-4ca3-9876-783e98fdd04a" providerId="ADAL" clId="{30DA1E6F-889D-4C7D-82E7-FB8C8AF3EC96}" dt="2024-05-22T14:05:55.453" v="261" actId="1076"/>
        <pc:sldMkLst>
          <pc:docMk/>
          <pc:sldMk cId="1911397353" sldId="257"/>
        </pc:sldMkLst>
        <pc:spChg chg="mod">
          <ac:chgData name="Raymer, Michael L." userId="96c2fb1d-e79c-4ca3-9876-783e98fdd04a" providerId="ADAL" clId="{30DA1E6F-889D-4C7D-82E7-FB8C8AF3EC96}" dt="2024-05-22T14:02:08.707" v="156" actId="20577"/>
          <ac:spMkLst>
            <pc:docMk/>
            <pc:sldMk cId="1911397353" sldId="257"/>
            <ac:spMk id="2" creationId="{8D8712FA-99A3-3AA3-6989-AA707DFF44EB}"/>
          </ac:spMkLst>
        </pc:spChg>
        <pc:spChg chg="mod">
          <ac:chgData name="Raymer, Michael L." userId="96c2fb1d-e79c-4ca3-9876-783e98fdd04a" providerId="ADAL" clId="{30DA1E6F-889D-4C7D-82E7-FB8C8AF3EC96}" dt="2024-05-22T14:03:34.642" v="230" actId="14100"/>
          <ac:spMkLst>
            <pc:docMk/>
            <pc:sldMk cId="1911397353" sldId="257"/>
            <ac:spMk id="3" creationId="{94CD1316-03CE-06B6-707B-31334DA3B19A}"/>
          </ac:spMkLst>
        </pc:spChg>
        <pc:spChg chg="add mod">
          <ac:chgData name="Raymer, Michael L." userId="96c2fb1d-e79c-4ca3-9876-783e98fdd04a" providerId="ADAL" clId="{30DA1E6F-889D-4C7D-82E7-FB8C8AF3EC96}" dt="2024-05-22T14:05:02.291" v="236" actId="14100"/>
          <ac:spMkLst>
            <pc:docMk/>
            <pc:sldMk cId="1911397353" sldId="257"/>
            <ac:spMk id="6" creationId="{05DEF30E-2CDB-E4B3-565D-A5DE0C8A5581}"/>
          </ac:spMkLst>
        </pc:spChg>
        <pc:spChg chg="add mod">
          <ac:chgData name="Raymer, Michael L." userId="96c2fb1d-e79c-4ca3-9876-783e98fdd04a" providerId="ADAL" clId="{30DA1E6F-889D-4C7D-82E7-FB8C8AF3EC96}" dt="2024-05-22T14:05:55.453" v="261" actId="1076"/>
          <ac:spMkLst>
            <pc:docMk/>
            <pc:sldMk cId="1911397353" sldId="257"/>
            <ac:spMk id="8" creationId="{C6A4AF86-FE0E-2098-C01F-BBF18213F4EE}"/>
          </ac:spMkLst>
        </pc:spChg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1797505963" sldId="258"/>
        </pc:sldMkLst>
      </pc:sldChg>
      <pc:sldChg chg="addSp delSp modSp new mod modClrScheme chgLayout">
        <pc:chgData name="Raymer, Michael L." userId="96c2fb1d-e79c-4ca3-9876-783e98fdd04a" providerId="ADAL" clId="{30DA1E6F-889D-4C7D-82E7-FB8C8AF3EC96}" dt="2024-05-22T18:04:45.192" v="3969" actId="20577"/>
        <pc:sldMkLst>
          <pc:docMk/>
          <pc:sldMk cId="2023552455" sldId="258"/>
        </pc:sldMkLst>
        <pc:spChg chg="del mod ord">
          <ac:chgData name="Raymer, Michael L." userId="96c2fb1d-e79c-4ca3-9876-783e98fdd04a" providerId="ADAL" clId="{30DA1E6F-889D-4C7D-82E7-FB8C8AF3EC96}" dt="2024-05-22T14:06:43.832" v="343" actId="478"/>
          <ac:spMkLst>
            <pc:docMk/>
            <pc:sldMk cId="2023552455" sldId="258"/>
            <ac:spMk id="2" creationId="{72C0BB35-F9C9-597A-3FDC-C42A1ACB81FA}"/>
          </ac:spMkLst>
        </pc:spChg>
        <pc:spChg chg="del mod">
          <ac:chgData name="Raymer, Michael L." userId="96c2fb1d-e79c-4ca3-9876-783e98fdd04a" providerId="ADAL" clId="{30DA1E6F-889D-4C7D-82E7-FB8C8AF3EC96}" dt="2024-05-22T14:06:30.547" v="340" actId="478"/>
          <ac:spMkLst>
            <pc:docMk/>
            <pc:sldMk cId="2023552455" sldId="258"/>
            <ac:spMk id="3" creationId="{F48C6EFB-49B8-3BC1-A90E-F626C687D932}"/>
          </ac:spMkLst>
        </pc:spChg>
        <pc:spChg chg="mod ord">
          <ac:chgData name="Raymer, Michael L." userId="96c2fb1d-e79c-4ca3-9876-783e98fdd04a" providerId="ADAL" clId="{30DA1E6F-889D-4C7D-82E7-FB8C8AF3EC96}" dt="2024-05-22T14:07:52.598" v="393" actId="700"/>
          <ac:spMkLst>
            <pc:docMk/>
            <pc:sldMk cId="2023552455" sldId="258"/>
            <ac:spMk id="4" creationId="{379C56C9-C491-2D14-1856-AC92B2F972A5}"/>
          </ac:spMkLst>
        </pc:spChg>
        <pc:spChg chg="mod ord">
          <ac:chgData name="Raymer, Michael L." userId="96c2fb1d-e79c-4ca3-9876-783e98fdd04a" providerId="ADAL" clId="{30DA1E6F-889D-4C7D-82E7-FB8C8AF3EC96}" dt="2024-05-22T14:07:52.598" v="393" actId="700"/>
          <ac:spMkLst>
            <pc:docMk/>
            <pc:sldMk cId="2023552455" sldId="258"/>
            <ac:spMk id="5" creationId="{C9F1BA07-D835-F4C6-6AE5-79DF158D4DB3}"/>
          </ac:spMkLst>
        </pc:spChg>
        <pc:spChg chg="add del mod">
          <ac:chgData name="Raymer, Michael L." userId="96c2fb1d-e79c-4ca3-9876-783e98fdd04a" providerId="ADAL" clId="{30DA1E6F-889D-4C7D-82E7-FB8C8AF3EC96}" dt="2024-05-22T14:06:35.256" v="341" actId="478"/>
          <ac:spMkLst>
            <pc:docMk/>
            <pc:sldMk cId="2023552455" sldId="258"/>
            <ac:spMk id="6" creationId="{FB91D495-14DB-19E9-CEC5-9725AE8E62A6}"/>
          </ac:spMkLst>
        </pc:spChg>
        <pc:spChg chg="add mod">
          <ac:chgData name="Raymer, Michael L." userId="96c2fb1d-e79c-4ca3-9876-783e98fdd04a" providerId="ADAL" clId="{30DA1E6F-889D-4C7D-82E7-FB8C8AF3EC96}" dt="2024-05-22T14:08:00.702" v="408" actId="1076"/>
          <ac:spMkLst>
            <pc:docMk/>
            <pc:sldMk cId="2023552455" sldId="258"/>
            <ac:spMk id="7" creationId="{7549D4F8-D6E0-9270-7800-817BA8A42ED5}"/>
          </ac:spMkLst>
        </pc:spChg>
        <pc:spChg chg="add mod ord">
          <ac:chgData name="Raymer, Michael L." userId="96c2fb1d-e79c-4ca3-9876-783e98fdd04a" providerId="ADAL" clId="{30DA1E6F-889D-4C7D-82E7-FB8C8AF3EC96}" dt="2024-05-22T18:04:45.192" v="3969" actId="20577"/>
          <ac:spMkLst>
            <pc:docMk/>
            <pc:sldMk cId="2023552455" sldId="258"/>
            <ac:spMk id="8" creationId="{F47F1963-03D1-D99F-E305-CDDA372F1B7B}"/>
          </ac:spMkLst>
        </pc:spChg>
        <pc:spChg chg="add mod">
          <ac:chgData name="Raymer, Michael L." userId="96c2fb1d-e79c-4ca3-9876-783e98fdd04a" providerId="ADAL" clId="{30DA1E6F-889D-4C7D-82E7-FB8C8AF3EC96}" dt="2024-05-22T14:08:17.408" v="490" actId="20577"/>
          <ac:spMkLst>
            <pc:docMk/>
            <pc:sldMk cId="2023552455" sldId="258"/>
            <ac:spMk id="9" creationId="{D5184DC7-B702-8F1C-10AE-367EF313ED7F}"/>
          </ac:spMkLst>
        </pc:spChg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880713392" sldId="259"/>
        </pc:sldMkLst>
      </pc:sldChg>
      <pc:sldChg chg="addSp modSp new mod modClrScheme chgLayout modNotesTx">
        <pc:chgData name="Raymer, Michael L." userId="96c2fb1d-e79c-4ca3-9876-783e98fdd04a" providerId="ADAL" clId="{30DA1E6F-889D-4C7D-82E7-FB8C8AF3EC96}" dt="2024-05-22T14:12:04.726" v="998" actId="20577"/>
        <pc:sldMkLst>
          <pc:docMk/>
          <pc:sldMk cId="3595917131" sldId="259"/>
        </pc:sldMkLst>
        <pc:spChg chg="mod ord">
          <ac:chgData name="Raymer, Michael L." userId="96c2fb1d-e79c-4ca3-9876-783e98fdd04a" providerId="ADAL" clId="{30DA1E6F-889D-4C7D-82E7-FB8C8AF3EC96}" dt="2024-05-22T14:09:40.520" v="641" actId="20577"/>
          <ac:spMkLst>
            <pc:docMk/>
            <pc:sldMk cId="3595917131" sldId="259"/>
            <ac:spMk id="2" creationId="{AD090BE3-A489-040B-5348-AFFE0FF337E3}"/>
          </ac:spMkLst>
        </pc:spChg>
        <pc:spChg chg="mod ord">
          <ac:chgData name="Raymer, Michael L." userId="96c2fb1d-e79c-4ca3-9876-783e98fdd04a" providerId="ADAL" clId="{30DA1E6F-889D-4C7D-82E7-FB8C8AF3EC96}" dt="2024-05-22T14:08:38.862" v="500" actId="700"/>
          <ac:spMkLst>
            <pc:docMk/>
            <pc:sldMk cId="3595917131" sldId="259"/>
            <ac:spMk id="3" creationId="{BA54EE9E-A982-5A73-B410-DE24FF2B0634}"/>
          </ac:spMkLst>
        </pc:spChg>
        <pc:spChg chg="mod ord">
          <ac:chgData name="Raymer, Michael L." userId="96c2fb1d-e79c-4ca3-9876-783e98fdd04a" providerId="ADAL" clId="{30DA1E6F-889D-4C7D-82E7-FB8C8AF3EC96}" dt="2024-05-22T14:08:38.862" v="500" actId="700"/>
          <ac:spMkLst>
            <pc:docMk/>
            <pc:sldMk cId="3595917131" sldId="259"/>
            <ac:spMk id="4" creationId="{96740A1A-D930-F772-13B2-45FC13B5D2A9}"/>
          </ac:spMkLst>
        </pc:spChg>
        <pc:spChg chg="add mod ord">
          <ac:chgData name="Raymer, Michael L." userId="96c2fb1d-e79c-4ca3-9876-783e98fdd04a" providerId="ADAL" clId="{30DA1E6F-889D-4C7D-82E7-FB8C8AF3EC96}" dt="2024-05-22T14:11:11.259" v="911" actId="14100"/>
          <ac:spMkLst>
            <pc:docMk/>
            <pc:sldMk cId="3595917131" sldId="259"/>
            <ac:spMk id="5" creationId="{16AC1A89-5D04-7540-24D8-61462154E3F6}"/>
          </ac:spMkLst>
        </pc:spChg>
      </pc:sldChg>
      <pc:sldChg chg="modSp new mod">
        <pc:chgData name="Raymer, Michael L." userId="96c2fb1d-e79c-4ca3-9876-783e98fdd04a" providerId="ADAL" clId="{30DA1E6F-889D-4C7D-82E7-FB8C8AF3EC96}" dt="2024-05-22T14:16:04.793" v="1416" actId="115"/>
        <pc:sldMkLst>
          <pc:docMk/>
          <pc:sldMk cId="929669278" sldId="260"/>
        </pc:sldMkLst>
        <pc:spChg chg="mod">
          <ac:chgData name="Raymer, Michael L." userId="96c2fb1d-e79c-4ca3-9876-783e98fdd04a" providerId="ADAL" clId="{30DA1E6F-889D-4C7D-82E7-FB8C8AF3EC96}" dt="2024-05-22T14:12:28.356" v="1009" actId="20577"/>
          <ac:spMkLst>
            <pc:docMk/>
            <pc:sldMk cId="929669278" sldId="260"/>
            <ac:spMk id="2" creationId="{E3D25362-F5A7-7F77-6800-7A9505FE9190}"/>
          </ac:spMkLst>
        </pc:spChg>
        <pc:spChg chg="mod">
          <ac:chgData name="Raymer, Michael L." userId="96c2fb1d-e79c-4ca3-9876-783e98fdd04a" providerId="ADAL" clId="{30DA1E6F-889D-4C7D-82E7-FB8C8AF3EC96}" dt="2024-05-22T14:16:04.793" v="1416" actId="115"/>
          <ac:spMkLst>
            <pc:docMk/>
            <pc:sldMk cId="929669278" sldId="260"/>
            <ac:spMk id="3" creationId="{FCAC9E34-3AB9-E64F-3DD3-A58F64896BD7}"/>
          </ac:spMkLst>
        </pc:spChg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1277705354" sldId="260"/>
        </pc:sldMkLst>
      </pc:sldChg>
      <pc:sldChg chg="addSp delSp modSp new mod">
        <pc:chgData name="Raymer, Michael L." userId="96c2fb1d-e79c-4ca3-9876-783e98fdd04a" providerId="ADAL" clId="{30DA1E6F-889D-4C7D-82E7-FB8C8AF3EC96}" dt="2024-05-22T15:53:06.393" v="1591" actId="14100"/>
        <pc:sldMkLst>
          <pc:docMk/>
          <pc:sldMk cId="1802508938" sldId="261"/>
        </pc:sldMkLst>
        <pc:spChg chg="mod">
          <ac:chgData name="Raymer, Michael L." userId="96c2fb1d-e79c-4ca3-9876-783e98fdd04a" providerId="ADAL" clId="{30DA1E6F-889D-4C7D-82E7-FB8C8AF3EC96}" dt="2024-05-22T14:20:29.723" v="1472" actId="20577"/>
          <ac:spMkLst>
            <pc:docMk/>
            <pc:sldMk cId="1802508938" sldId="261"/>
            <ac:spMk id="2" creationId="{70D7C39F-65C6-3759-A054-9152A0BED234}"/>
          </ac:spMkLst>
        </pc:spChg>
        <pc:spChg chg="del">
          <ac:chgData name="Raymer, Michael L." userId="96c2fb1d-e79c-4ca3-9876-783e98fdd04a" providerId="ADAL" clId="{30DA1E6F-889D-4C7D-82E7-FB8C8AF3EC96}" dt="2024-05-22T14:20:32.981" v="1473" actId="478"/>
          <ac:spMkLst>
            <pc:docMk/>
            <pc:sldMk cId="1802508938" sldId="261"/>
            <ac:spMk id="3" creationId="{12382354-6137-3AF4-69F3-D1AD87277325}"/>
          </ac:spMkLst>
        </pc:spChg>
        <pc:spChg chg="add mod">
          <ac:chgData name="Raymer, Michael L." userId="96c2fb1d-e79c-4ca3-9876-783e98fdd04a" providerId="ADAL" clId="{30DA1E6F-889D-4C7D-82E7-FB8C8AF3EC96}" dt="2024-05-22T15:52:56.305" v="1589" actId="14100"/>
          <ac:spMkLst>
            <pc:docMk/>
            <pc:sldMk cId="1802508938" sldId="261"/>
            <ac:spMk id="42" creationId="{470C185E-0EF4-37D7-B49D-DBE75C6E10AB}"/>
          </ac:spMkLst>
        </pc:spChg>
        <pc:spChg chg="add mod">
          <ac:chgData name="Raymer, Michael L." userId="96c2fb1d-e79c-4ca3-9876-783e98fdd04a" providerId="ADAL" clId="{30DA1E6F-889D-4C7D-82E7-FB8C8AF3EC96}" dt="2024-05-22T15:53:06.393" v="1591" actId="14100"/>
          <ac:spMkLst>
            <pc:docMk/>
            <pc:sldMk cId="1802508938" sldId="261"/>
            <ac:spMk id="43" creationId="{3D58B9FF-FF91-0DFE-616F-7D9D6F51F100}"/>
          </ac:spMkLst>
        </pc:spChg>
        <pc:picChg chg="add del mod">
          <ac:chgData name="Raymer, Michael L." userId="96c2fb1d-e79c-4ca3-9876-783e98fdd04a" providerId="ADAL" clId="{30DA1E6F-889D-4C7D-82E7-FB8C8AF3EC96}" dt="2024-05-22T14:21:15.883" v="1478" actId="478"/>
          <ac:picMkLst>
            <pc:docMk/>
            <pc:sldMk cId="1802508938" sldId="261"/>
            <ac:picMk id="7" creationId="{65E7530F-E168-84E8-3DB5-B677E81CB962}"/>
          </ac:picMkLst>
        </pc:picChg>
        <pc:picChg chg="add mod">
          <ac:chgData name="Raymer, Michael L." userId="96c2fb1d-e79c-4ca3-9876-783e98fdd04a" providerId="ADAL" clId="{30DA1E6F-889D-4C7D-82E7-FB8C8AF3EC96}" dt="2024-05-22T14:23:01.806" v="1503" actId="1076"/>
          <ac:picMkLst>
            <pc:docMk/>
            <pc:sldMk cId="1802508938" sldId="261"/>
            <ac:picMk id="9" creationId="{7F06F264-DF06-EC27-D596-62B0F8868FFC}"/>
          </ac:picMkLst>
        </pc:picChg>
        <pc:picChg chg="add mod">
          <ac:chgData name="Raymer, Michael L." userId="96c2fb1d-e79c-4ca3-9876-783e98fdd04a" providerId="ADAL" clId="{30DA1E6F-889D-4C7D-82E7-FB8C8AF3EC96}" dt="2024-05-22T14:23:01.806" v="1503" actId="1076"/>
          <ac:picMkLst>
            <pc:docMk/>
            <pc:sldMk cId="1802508938" sldId="261"/>
            <ac:picMk id="11" creationId="{FD8B2E78-8C7C-787D-2BB6-17CBB7F0A5AA}"/>
          </ac:picMkLst>
        </pc:picChg>
        <pc:picChg chg="add mod">
          <ac:chgData name="Raymer, Michael L." userId="96c2fb1d-e79c-4ca3-9876-783e98fdd04a" providerId="ADAL" clId="{30DA1E6F-889D-4C7D-82E7-FB8C8AF3EC96}" dt="2024-05-22T14:23:01.806" v="1503" actId="1076"/>
          <ac:picMkLst>
            <pc:docMk/>
            <pc:sldMk cId="1802508938" sldId="261"/>
            <ac:picMk id="12" creationId="{90A8AE18-646A-A4E6-3AC9-66A033204795}"/>
          </ac:picMkLst>
        </pc:picChg>
        <pc:picChg chg="add mod">
          <ac:chgData name="Raymer, Michael L." userId="96c2fb1d-e79c-4ca3-9876-783e98fdd04a" providerId="ADAL" clId="{30DA1E6F-889D-4C7D-82E7-FB8C8AF3EC96}" dt="2024-05-22T14:23:01.806" v="1503" actId="1076"/>
          <ac:picMkLst>
            <pc:docMk/>
            <pc:sldMk cId="1802508938" sldId="261"/>
            <ac:picMk id="13" creationId="{5959750D-7D17-2F04-532B-C6CBF094DD4D}"/>
          </ac:picMkLst>
        </pc:picChg>
        <pc:picChg chg="add mod">
          <ac:chgData name="Raymer, Michael L." userId="96c2fb1d-e79c-4ca3-9876-783e98fdd04a" providerId="ADAL" clId="{30DA1E6F-889D-4C7D-82E7-FB8C8AF3EC96}" dt="2024-05-22T14:23:01.806" v="1503" actId="1076"/>
          <ac:picMkLst>
            <pc:docMk/>
            <pc:sldMk cId="1802508938" sldId="261"/>
            <ac:picMk id="14" creationId="{73E32630-AD23-7D2B-5781-06504524BAD4}"/>
          </ac:picMkLst>
        </pc:picChg>
        <pc:picChg chg="add mod">
          <ac:chgData name="Raymer, Michael L." userId="96c2fb1d-e79c-4ca3-9876-783e98fdd04a" providerId="ADAL" clId="{30DA1E6F-889D-4C7D-82E7-FB8C8AF3EC96}" dt="2024-05-22T14:23:01.806" v="1503" actId="1076"/>
          <ac:picMkLst>
            <pc:docMk/>
            <pc:sldMk cId="1802508938" sldId="261"/>
            <ac:picMk id="15" creationId="{0F012036-D876-FA9C-F5ED-80ED21EB6610}"/>
          </ac:picMkLst>
        </pc:picChg>
        <pc:picChg chg="add mod">
          <ac:chgData name="Raymer, Michael L." userId="96c2fb1d-e79c-4ca3-9876-783e98fdd04a" providerId="ADAL" clId="{30DA1E6F-889D-4C7D-82E7-FB8C8AF3EC96}" dt="2024-05-22T14:23:01.806" v="1503" actId="1076"/>
          <ac:picMkLst>
            <pc:docMk/>
            <pc:sldMk cId="1802508938" sldId="261"/>
            <ac:picMk id="16" creationId="{086EF3B8-ED08-5B0F-B80E-1DD203B4D85D}"/>
          </ac:picMkLst>
        </pc:picChg>
        <pc:picChg chg="add mod">
          <ac:chgData name="Raymer, Michael L." userId="96c2fb1d-e79c-4ca3-9876-783e98fdd04a" providerId="ADAL" clId="{30DA1E6F-889D-4C7D-82E7-FB8C8AF3EC96}" dt="2024-05-22T14:23:01.806" v="1503" actId="1076"/>
          <ac:picMkLst>
            <pc:docMk/>
            <pc:sldMk cId="1802508938" sldId="261"/>
            <ac:picMk id="17" creationId="{86B83473-F5CF-2692-A4C7-7EFD74CBFBBC}"/>
          </ac:picMkLst>
        </pc:picChg>
        <pc:picChg chg="add mod">
          <ac:chgData name="Raymer, Michael L." userId="96c2fb1d-e79c-4ca3-9876-783e98fdd04a" providerId="ADAL" clId="{30DA1E6F-889D-4C7D-82E7-FB8C8AF3EC96}" dt="2024-05-22T14:23:01.806" v="1503" actId="1076"/>
          <ac:picMkLst>
            <pc:docMk/>
            <pc:sldMk cId="1802508938" sldId="261"/>
            <ac:picMk id="18" creationId="{AAA1F29C-2DD6-7203-8DFB-C6C65CE68A30}"/>
          </ac:picMkLst>
        </pc:picChg>
        <pc:picChg chg="add mod">
          <ac:chgData name="Raymer, Michael L." userId="96c2fb1d-e79c-4ca3-9876-783e98fdd04a" providerId="ADAL" clId="{30DA1E6F-889D-4C7D-82E7-FB8C8AF3EC96}" dt="2024-05-22T14:23:01.806" v="1503" actId="1076"/>
          <ac:picMkLst>
            <pc:docMk/>
            <pc:sldMk cId="1802508938" sldId="261"/>
            <ac:picMk id="19" creationId="{654B7901-6703-A5B2-1FBE-3F9778A0390F}"/>
          </ac:picMkLst>
        </pc:picChg>
        <pc:picChg chg="add mod">
          <ac:chgData name="Raymer, Michael L." userId="96c2fb1d-e79c-4ca3-9876-783e98fdd04a" providerId="ADAL" clId="{30DA1E6F-889D-4C7D-82E7-FB8C8AF3EC96}" dt="2024-05-22T14:22:20.751" v="1495" actId="571"/>
          <ac:picMkLst>
            <pc:docMk/>
            <pc:sldMk cId="1802508938" sldId="261"/>
            <ac:picMk id="20" creationId="{8E2BF3AC-318D-6841-C021-0D83388431AA}"/>
          </ac:picMkLst>
        </pc:picChg>
        <pc:picChg chg="add del mod">
          <ac:chgData name="Raymer, Michael L." userId="96c2fb1d-e79c-4ca3-9876-783e98fdd04a" providerId="ADAL" clId="{30DA1E6F-889D-4C7D-82E7-FB8C8AF3EC96}" dt="2024-05-22T14:22:32.525" v="1496" actId="478"/>
          <ac:picMkLst>
            <pc:docMk/>
            <pc:sldMk cId="1802508938" sldId="261"/>
            <ac:picMk id="21" creationId="{2E470E86-94CF-3724-46D4-DDDD7B8A23F0}"/>
          </ac:picMkLst>
        </pc:picChg>
        <pc:picChg chg="add del mod">
          <ac:chgData name="Raymer, Michael L." userId="96c2fb1d-e79c-4ca3-9876-783e98fdd04a" providerId="ADAL" clId="{30DA1E6F-889D-4C7D-82E7-FB8C8AF3EC96}" dt="2024-05-22T14:22:32.525" v="1496" actId="478"/>
          <ac:picMkLst>
            <pc:docMk/>
            <pc:sldMk cId="1802508938" sldId="261"/>
            <ac:picMk id="22" creationId="{0043DE4B-4756-4C7F-3549-B3C2AF7C996D}"/>
          </ac:picMkLst>
        </pc:picChg>
        <pc:picChg chg="add del mod">
          <ac:chgData name="Raymer, Michael L." userId="96c2fb1d-e79c-4ca3-9876-783e98fdd04a" providerId="ADAL" clId="{30DA1E6F-889D-4C7D-82E7-FB8C8AF3EC96}" dt="2024-05-22T14:22:32.525" v="1496" actId="478"/>
          <ac:picMkLst>
            <pc:docMk/>
            <pc:sldMk cId="1802508938" sldId="261"/>
            <ac:picMk id="23" creationId="{6BE31F72-AE6D-B4D0-4DCA-DAC74E193EEA}"/>
          </ac:picMkLst>
        </pc:picChg>
        <pc:picChg chg="add mod">
          <ac:chgData name="Raymer, Michael L." userId="96c2fb1d-e79c-4ca3-9876-783e98fdd04a" providerId="ADAL" clId="{30DA1E6F-889D-4C7D-82E7-FB8C8AF3EC96}" dt="2024-05-22T14:22:47.126" v="1502" actId="14100"/>
          <ac:picMkLst>
            <pc:docMk/>
            <pc:sldMk cId="1802508938" sldId="261"/>
            <ac:picMk id="24" creationId="{3ED54D8B-5074-3479-EA42-E465AF074869}"/>
          </ac:picMkLst>
        </pc:picChg>
        <pc:picChg chg="add del mod">
          <ac:chgData name="Raymer, Michael L." userId="96c2fb1d-e79c-4ca3-9876-783e98fdd04a" providerId="ADAL" clId="{30DA1E6F-889D-4C7D-82E7-FB8C8AF3EC96}" dt="2024-05-22T14:22:34.438" v="1497" actId="478"/>
          <ac:picMkLst>
            <pc:docMk/>
            <pc:sldMk cId="1802508938" sldId="261"/>
            <ac:picMk id="25" creationId="{48DB39DE-312F-2A12-59BB-B637D6AAFD5C}"/>
          </ac:picMkLst>
        </pc:picChg>
        <pc:picChg chg="add del mod">
          <ac:chgData name="Raymer, Michael L." userId="96c2fb1d-e79c-4ca3-9876-783e98fdd04a" providerId="ADAL" clId="{30DA1E6F-889D-4C7D-82E7-FB8C8AF3EC96}" dt="2024-05-22T14:22:34.438" v="1497" actId="478"/>
          <ac:picMkLst>
            <pc:docMk/>
            <pc:sldMk cId="1802508938" sldId="261"/>
            <ac:picMk id="26" creationId="{F2F33BD7-0CC2-171C-A816-A88BAD3EA3CC}"/>
          </ac:picMkLst>
        </pc:picChg>
        <pc:picChg chg="add del mod">
          <ac:chgData name="Raymer, Michael L." userId="96c2fb1d-e79c-4ca3-9876-783e98fdd04a" providerId="ADAL" clId="{30DA1E6F-889D-4C7D-82E7-FB8C8AF3EC96}" dt="2024-05-22T14:22:36.145" v="1498" actId="478"/>
          <ac:picMkLst>
            <pc:docMk/>
            <pc:sldMk cId="1802508938" sldId="261"/>
            <ac:picMk id="27" creationId="{84E31991-BCD7-DC65-D7D3-EA84871F7CD0}"/>
          </ac:picMkLst>
        </pc:picChg>
        <pc:picChg chg="add del mod">
          <ac:chgData name="Raymer, Michael L." userId="96c2fb1d-e79c-4ca3-9876-783e98fdd04a" providerId="ADAL" clId="{30DA1E6F-889D-4C7D-82E7-FB8C8AF3EC96}" dt="2024-05-22T14:22:32.525" v="1496" actId="478"/>
          <ac:picMkLst>
            <pc:docMk/>
            <pc:sldMk cId="1802508938" sldId="261"/>
            <ac:picMk id="28" creationId="{D4F730D5-F503-19F0-3C11-24DFB307D5C6}"/>
          </ac:picMkLst>
        </pc:picChg>
        <pc:picChg chg="add del mod">
          <ac:chgData name="Raymer, Michael L." userId="96c2fb1d-e79c-4ca3-9876-783e98fdd04a" providerId="ADAL" clId="{30DA1E6F-889D-4C7D-82E7-FB8C8AF3EC96}" dt="2024-05-22T14:22:32.525" v="1496" actId="478"/>
          <ac:picMkLst>
            <pc:docMk/>
            <pc:sldMk cId="1802508938" sldId="261"/>
            <ac:picMk id="29" creationId="{A0D91E6D-F7B8-1A1B-7281-93C602497004}"/>
          </ac:picMkLst>
        </pc:picChg>
        <pc:picChg chg="add del mod">
          <ac:chgData name="Raymer, Michael L." userId="96c2fb1d-e79c-4ca3-9876-783e98fdd04a" providerId="ADAL" clId="{30DA1E6F-889D-4C7D-82E7-FB8C8AF3EC96}" dt="2024-05-22T15:51:32.450" v="1522" actId="478"/>
          <ac:picMkLst>
            <pc:docMk/>
            <pc:sldMk cId="1802508938" sldId="261"/>
            <ac:picMk id="31" creationId="{10596956-A649-1027-92C3-9745B0B65089}"/>
          </ac:picMkLst>
        </pc:picChg>
        <pc:picChg chg="add del mod">
          <ac:chgData name="Raymer, Michael L." userId="96c2fb1d-e79c-4ca3-9876-783e98fdd04a" providerId="ADAL" clId="{30DA1E6F-889D-4C7D-82E7-FB8C8AF3EC96}" dt="2024-05-22T14:24:05.780" v="1508" actId="478"/>
          <ac:picMkLst>
            <pc:docMk/>
            <pc:sldMk cId="1802508938" sldId="261"/>
            <ac:picMk id="33" creationId="{F8AE12C7-A357-D14E-0F04-19D53B67971B}"/>
          </ac:picMkLst>
        </pc:picChg>
        <pc:picChg chg="add del mod">
          <ac:chgData name="Raymer, Michael L." userId="96c2fb1d-e79c-4ca3-9876-783e98fdd04a" providerId="ADAL" clId="{30DA1E6F-889D-4C7D-82E7-FB8C8AF3EC96}" dt="2024-05-22T14:25:25.410" v="1517" actId="478"/>
          <ac:picMkLst>
            <pc:docMk/>
            <pc:sldMk cId="1802508938" sldId="261"/>
            <ac:picMk id="35" creationId="{A83B8B1B-F493-A15B-71DD-0F9983E904EA}"/>
          </ac:picMkLst>
        </pc:picChg>
        <pc:picChg chg="add del mod">
          <ac:chgData name="Raymer, Michael L." userId="96c2fb1d-e79c-4ca3-9876-783e98fdd04a" providerId="ADAL" clId="{30DA1E6F-889D-4C7D-82E7-FB8C8AF3EC96}" dt="2024-05-22T15:51:32.917" v="1523" actId="478"/>
          <ac:picMkLst>
            <pc:docMk/>
            <pc:sldMk cId="1802508938" sldId="261"/>
            <ac:picMk id="37" creationId="{67FDD7B4-DC8C-C51E-ED44-52F10DB212CF}"/>
          </ac:picMkLst>
        </pc:picChg>
        <pc:picChg chg="add mod">
          <ac:chgData name="Raymer, Michael L." userId="96c2fb1d-e79c-4ca3-9876-783e98fdd04a" providerId="ADAL" clId="{30DA1E6F-889D-4C7D-82E7-FB8C8AF3EC96}" dt="2024-05-22T15:52:08.526" v="1535" actId="14100"/>
          <ac:picMkLst>
            <pc:docMk/>
            <pc:sldMk cId="1802508938" sldId="261"/>
            <ac:picMk id="39" creationId="{269956C9-9A20-55D0-DEDA-CB8AAB16B3C9}"/>
          </ac:picMkLst>
        </pc:picChg>
        <pc:picChg chg="add mod">
          <ac:chgData name="Raymer, Michael L." userId="96c2fb1d-e79c-4ca3-9876-783e98fdd04a" providerId="ADAL" clId="{30DA1E6F-889D-4C7D-82E7-FB8C8AF3EC96}" dt="2024-05-22T15:52:03.301" v="1534" actId="1076"/>
          <ac:picMkLst>
            <pc:docMk/>
            <pc:sldMk cId="1802508938" sldId="261"/>
            <ac:picMk id="41" creationId="{A6DF19A0-90A2-88B8-1829-FABCFE6BC13B}"/>
          </ac:picMkLst>
        </pc:picChg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3913823042" sldId="261"/>
        </pc:sldMkLst>
      </pc:sldChg>
      <pc:sldChg chg="addSp delSp modSp new mod modClrScheme chgLayout">
        <pc:chgData name="Raymer, Michael L." userId="96c2fb1d-e79c-4ca3-9876-783e98fdd04a" providerId="ADAL" clId="{30DA1E6F-889D-4C7D-82E7-FB8C8AF3EC96}" dt="2024-05-22T16:51:07.337" v="2700" actId="20577"/>
        <pc:sldMkLst>
          <pc:docMk/>
          <pc:sldMk cId="1582557764" sldId="262"/>
        </pc:sldMkLst>
        <pc:spChg chg="del mod">
          <ac:chgData name="Raymer, Michael L." userId="96c2fb1d-e79c-4ca3-9876-783e98fdd04a" providerId="ADAL" clId="{30DA1E6F-889D-4C7D-82E7-FB8C8AF3EC96}" dt="2024-05-22T15:55:44.490" v="1663" actId="700"/>
          <ac:spMkLst>
            <pc:docMk/>
            <pc:sldMk cId="1582557764" sldId="262"/>
            <ac:spMk id="2" creationId="{79DC2B8A-255B-8326-8048-280D11AFBAE8}"/>
          </ac:spMkLst>
        </pc:spChg>
        <pc:spChg chg="del">
          <ac:chgData name="Raymer, Michael L." userId="96c2fb1d-e79c-4ca3-9876-783e98fdd04a" providerId="ADAL" clId="{30DA1E6F-889D-4C7D-82E7-FB8C8AF3EC96}" dt="2024-05-22T15:55:44.490" v="1663" actId="700"/>
          <ac:spMkLst>
            <pc:docMk/>
            <pc:sldMk cId="1582557764" sldId="262"/>
            <ac:spMk id="3" creationId="{06DF8658-05E3-8E49-9098-884F389DCAAF}"/>
          </ac:spMkLst>
        </pc:spChg>
        <pc:spChg chg="mod ord">
          <ac:chgData name="Raymer, Michael L." userId="96c2fb1d-e79c-4ca3-9876-783e98fdd04a" providerId="ADAL" clId="{30DA1E6F-889D-4C7D-82E7-FB8C8AF3EC96}" dt="2024-05-22T15:56:56.666" v="1845" actId="700"/>
          <ac:spMkLst>
            <pc:docMk/>
            <pc:sldMk cId="1582557764" sldId="262"/>
            <ac:spMk id="4" creationId="{18FF01E7-0FB4-3868-E925-E4487BDB2E7A}"/>
          </ac:spMkLst>
        </pc:spChg>
        <pc:spChg chg="mod ord">
          <ac:chgData name="Raymer, Michael L." userId="96c2fb1d-e79c-4ca3-9876-783e98fdd04a" providerId="ADAL" clId="{30DA1E6F-889D-4C7D-82E7-FB8C8AF3EC96}" dt="2024-05-22T15:56:56.666" v="1845" actId="700"/>
          <ac:spMkLst>
            <pc:docMk/>
            <pc:sldMk cId="1582557764" sldId="262"/>
            <ac:spMk id="5" creationId="{3021D135-35F1-68E1-8ABF-CAB3921099EF}"/>
          </ac:spMkLst>
        </pc:spChg>
        <pc:spChg chg="add mod">
          <ac:chgData name="Raymer, Michael L." userId="96c2fb1d-e79c-4ca3-9876-783e98fdd04a" providerId="ADAL" clId="{30DA1E6F-889D-4C7D-82E7-FB8C8AF3EC96}" dt="2024-05-22T16:51:07.337" v="2700" actId="20577"/>
          <ac:spMkLst>
            <pc:docMk/>
            <pc:sldMk cId="1582557764" sldId="262"/>
            <ac:spMk id="6" creationId="{5478D8FA-450F-C64D-7BEA-D5770591BA5C}"/>
          </ac:spMkLst>
        </pc:spChg>
        <pc:spChg chg="add mod ord">
          <ac:chgData name="Raymer, Michael L." userId="96c2fb1d-e79c-4ca3-9876-783e98fdd04a" providerId="ADAL" clId="{30DA1E6F-889D-4C7D-82E7-FB8C8AF3EC96}" dt="2024-05-22T15:59:11.315" v="1912" actId="20577"/>
          <ac:spMkLst>
            <pc:docMk/>
            <pc:sldMk cId="1582557764" sldId="262"/>
            <ac:spMk id="7" creationId="{758CAB74-855C-7F78-01E4-E366A5020627}"/>
          </ac:spMkLst>
        </pc:spChg>
        <pc:spChg chg="add mod">
          <ac:chgData name="Raymer, Michael L." userId="96c2fb1d-e79c-4ca3-9876-783e98fdd04a" providerId="ADAL" clId="{30DA1E6F-889D-4C7D-82E7-FB8C8AF3EC96}" dt="2024-05-22T15:58:10.416" v="1890" actId="1076"/>
          <ac:spMkLst>
            <pc:docMk/>
            <pc:sldMk cId="1582557764" sldId="262"/>
            <ac:spMk id="9" creationId="{1F4D3DED-F4C8-0024-397C-C566D990FD01}"/>
          </ac:spMkLst>
        </pc:spChg>
        <pc:spChg chg="add mod">
          <ac:chgData name="Raymer, Michael L." userId="96c2fb1d-e79c-4ca3-9876-783e98fdd04a" providerId="ADAL" clId="{30DA1E6F-889D-4C7D-82E7-FB8C8AF3EC96}" dt="2024-05-22T15:58:02.976" v="1889" actId="1036"/>
          <ac:spMkLst>
            <pc:docMk/>
            <pc:sldMk cId="1582557764" sldId="262"/>
            <ac:spMk id="10" creationId="{E0CDE126-9305-A5C9-7A07-286AD9429F05}"/>
          </ac:spMkLst>
        </pc:spChg>
        <pc:spChg chg="mod">
          <ac:chgData name="Raymer, Michael L." userId="96c2fb1d-e79c-4ca3-9876-783e98fdd04a" providerId="ADAL" clId="{30DA1E6F-889D-4C7D-82E7-FB8C8AF3EC96}" dt="2024-05-22T15:57:52.134" v="1872"/>
          <ac:spMkLst>
            <pc:docMk/>
            <pc:sldMk cId="1582557764" sldId="262"/>
            <ac:spMk id="16" creationId="{8DC62685-7E64-7D74-E631-EE2C7C090D67}"/>
          </ac:spMkLst>
        </pc:spChg>
        <pc:grpChg chg="add del mod">
          <ac:chgData name="Raymer, Michael L." userId="96c2fb1d-e79c-4ca3-9876-783e98fdd04a" providerId="ADAL" clId="{30DA1E6F-889D-4C7D-82E7-FB8C8AF3EC96}" dt="2024-05-22T15:57:56.241" v="1873" actId="478"/>
          <ac:grpSpMkLst>
            <pc:docMk/>
            <pc:sldMk cId="1582557764" sldId="262"/>
            <ac:grpSpMk id="14" creationId="{0242824F-DCF5-FA14-1733-4BADB192EE8D}"/>
          </ac:grpSpMkLst>
        </pc:grpChg>
        <pc:picChg chg="add mod">
          <ac:chgData name="Raymer, Michael L." userId="96c2fb1d-e79c-4ca3-9876-783e98fdd04a" providerId="ADAL" clId="{30DA1E6F-889D-4C7D-82E7-FB8C8AF3EC96}" dt="2024-05-22T15:57:33.140" v="1871" actId="14100"/>
          <ac:picMkLst>
            <pc:docMk/>
            <pc:sldMk cId="1582557764" sldId="262"/>
            <ac:picMk id="8" creationId="{1F410F66-8113-E221-C3DF-61500BD8139D}"/>
          </ac:picMkLst>
        </pc:picChg>
        <pc:picChg chg="add mod">
          <ac:chgData name="Raymer, Michael L." userId="96c2fb1d-e79c-4ca3-9876-783e98fdd04a" providerId="ADAL" clId="{30DA1E6F-889D-4C7D-82E7-FB8C8AF3EC96}" dt="2024-05-22T15:58:02.976" v="1889" actId="1036"/>
          <ac:picMkLst>
            <pc:docMk/>
            <pc:sldMk cId="1582557764" sldId="262"/>
            <ac:picMk id="12" creationId="{5C803F30-67CA-A419-73F8-227158ED1E8D}"/>
          </ac:picMkLst>
        </pc:picChg>
        <pc:picChg chg="mod">
          <ac:chgData name="Raymer, Michael L." userId="96c2fb1d-e79c-4ca3-9876-783e98fdd04a" providerId="ADAL" clId="{30DA1E6F-889D-4C7D-82E7-FB8C8AF3EC96}" dt="2024-05-22T15:57:52.134" v="1872"/>
          <ac:picMkLst>
            <pc:docMk/>
            <pc:sldMk cId="1582557764" sldId="262"/>
            <ac:picMk id="15" creationId="{1957073A-6A2C-E7FB-CBA0-1F44071143AE}"/>
          </ac:picMkLst>
        </pc:picChg>
        <pc:cxnChg chg="add mod">
          <ac:chgData name="Raymer, Michael L." userId="96c2fb1d-e79c-4ca3-9876-783e98fdd04a" providerId="ADAL" clId="{30DA1E6F-889D-4C7D-82E7-FB8C8AF3EC96}" dt="2024-05-22T15:58:16.020" v="1891" actId="14100"/>
          <ac:cxnSpMkLst>
            <pc:docMk/>
            <pc:sldMk cId="1582557764" sldId="262"/>
            <ac:cxnSpMk id="11" creationId="{44F07245-4BBB-A710-9B54-940B77A7CF45}"/>
          </ac:cxnSpMkLst>
        </pc:cxnChg>
        <pc:cxnChg chg="add mod">
          <ac:chgData name="Raymer, Michael L." userId="96c2fb1d-e79c-4ca3-9876-783e98fdd04a" providerId="ADAL" clId="{30DA1E6F-889D-4C7D-82E7-FB8C8AF3EC96}" dt="2024-05-22T15:58:02.976" v="1889" actId="1036"/>
          <ac:cxnSpMkLst>
            <pc:docMk/>
            <pc:sldMk cId="1582557764" sldId="262"/>
            <ac:cxnSpMk id="13" creationId="{FA471E8C-22D3-21A1-DDF8-E40A1CF5A0E9}"/>
          </ac:cxnSpMkLst>
        </pc:cxnChg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1934267132" sldId="262"/>
        </pc:sldMkLst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342182937" sldId="263"/>
        </pc:sldMkLst>
      </pc:sldChg>
      <pc:sldChg chg="addSp delSp modSp new mod">
        <pc:chgData name="Raymer, Michael L." userId="96c2fb1d-e79c-4ca3-9876-783e98fdd04a" providerId="ADAL" clId="{30DA1E6F-889D-4C7D-82E7-FB8C8AF3EC96}" dt="2024-05-22T17:15:21.376" v="3200" actId="1036"/>
        <pc:sldMkLst>
          <pc:docMk/>
          <pc:sldMk cId="2729817329" sldId="263"/>
        </pc:sldMkLst>
        <pc:spChg chg="mod">
          <ac:chgData name="Raymer, Michael L." userId="96c2fb1d-e79c-4ca3-9876-783e98fdd04a" providerId="ADAL" clId="{30DA1E6F-889D-4C7D-82E7-FB8C8AF3EC96}" dt="2024-05-22T15:59:18.216" v="1927" actId="20577"/>
          <ac:spMkLst>
            <pc:docMk/>
            <pc:sldMk cId="2729817329" sldId="263"/>
            <ac:spMk id="2" creationId="{4EF29122-4FF5-C882-60FF-21B1DDDC5242}"/>
          </ac:spMkLst>
        </pc:spChg>
        <pc:spChg chg="add mod">
          <ac:chgData name="Raymer, Michael L." userId="96c2fb1d-e79c-4ca3-9876-783e98fdd04a" providerId="ADAL" clId="{30DA1E6F-889D-4C7D-82E7-FB8C8AF3EC96}" dt="2024-05-22T17:15:18.284" v="3198" actId="14100"/>
          <ac:spMkLst>
            <pc:docMk/>
            <pc:sldMk cId="2729817329" sldId="263"/>
            <ac:spMk id="5" creationId="{EE446050-0F74-5900-286F-3E2B1BCA711D}"/>
          </ac:spMkLst>
        </pc:spChg>
        <pc:spChg chg="add mod">
          <ac:chgData name="Raymer, Michael L." userId="96c2fb1d-e79c-4ca3-9876-783e98fdd04a" providerId="ADAL" clId="{30DA1E6F-889D-4C7D-82E7-FB8C8AF3EC96}" dt="2024-05-22T17:15:21.376" v="3200" actId="1036"/>
          <ac:spMkLst>
            <pc:docMk/>
            <pc:sldMk cId="2729817329" sldId="263"/>
            <ac:spMk id="6" creationId="{B9147458-9218-CE06-2E49-3BC22E9205DE}"/>
          </ac:spMkLst>
        </pc:spChg>
        <pc:spChg chg="add del mod">
          <ac:chgData name="Raymer, Michael L." userId="96c2fb1d-e79c-4ca3-9876-783e98fdd04a" providerId="ADAL" clId="{30DA1E6F-889D-4C7D-82E7-FB8C8AF3EC96}" dt="2024-05-22T16:54:42.443" v="2860" actId="478"/>
          <ac:spMkLst>
            <pc:docMk/>
            <pc:sldMk cId="2729817329" sldId="263"/>
            <ac:spMk id="7" creationId="{E176D114-D823-9B48-0C0C-B3AD2C9CD104}"/>
          </ac:spMkLst>
        </pc:spChg>
      </pc:sldChg>
      <pc:sldChg chg="modSp new mod">
        <pc:chgData name="Raymer, Michael L." userId="96c2fb1d-e79c-4ca3-9876-783e98fdd04a" providerId="ADAL" clId="{30DA1E6F-889D-4C7D-82E7-FB8C8AF3EC96}" dt="2024-05-22T16:16:05.165" v="2277" actId="113"/>
        <pc:sldMkLst>
          <pc:docMk/>
          <pc:sldMk cId="1348056602" sldId="264"/>
        </pc:sldMkLst>
        <pc:spChg chg="mod">
          <ac:chgData name="Raymer, Michael L." userId="96c2fb1d-e79c-4ca3-9876-783e98fdd04a" providerId="ADAL" clId="{30DA1E6F-889D-4C7D-82E7-FB8C8AF3EC96}" dt="2024-05-22T16:12:15.837" v="2035" actId="20577"/>
          <ac:spMkLst>
            <pc:docMk/>
            <pc:sldMk cId="1348056602" sldId="264"/>
            <ac:spMk id="2" creationId="{FC3DB9AE-0A25-C30A-52BA-AA5BE3F9B1FE}"/>
          </ac:spMkLst>
        </pc:spChg>
        <pc:spChg chg="mod">
          <ac:chgData name="Raymer, Michael L." userId="96c2fb1d-e79c-4ca3-9876-783e98fdd04a" providerId="ADAL" clId="{30DA1E6F-889D-4C7D-82E7-FB8C8AF3EC96}" dt="2024-05-22T16:16:05.165" v="2277" actId="113"/>
          <ac:spMkLst>
            <pc:docMk/>
            <pc:sldMk cId="1348056602" sldId="264"/>
            <ac:spMk id="3" creationId="{FF265CE7-18AD-D3FA-EBDF-35D796762EB3}"/>
          </ac:spMkLst>
        </pc:spChg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3927829868" sldId="264"/>
        </pc:sldMkLst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2604019331" sldId="265"/>
        </pc:sldMkLst>
      </pc:sldChg>
      <pc:sldChg chg="modSp new del mod">
        <pc:chgData name="Raymer, Michael L." userId="96c2fb1d-e79c-4ca3-9876-783e98fdd04a" providerId="ADAL" clId="{30DA1E6F-889D-4C7D-82E7-FB8C8AF3EC96}" dt="2024-05-22T16:16:45.949" v="2309" actId="47"/>
        <pc:sldMkLst>
          <pc:docMk/>
          <pc:sldMk cId="2971967090" sldId="265"/>
        </pc:sldMkLst>
        <pc:spChg chg="mod">
          <ac:chgData name="Raymer, Michael L." userId="96c2fb1d-e79c-4ca3-9876-783e98fdd04a" providerId="ADAL" clId="{30DA1E6F-889D-4C7D-82E7-FB8C8AF3EC96}" dt="2024-05-22T16:16:37.354" v="2308" actId="20577"/>
          <ac:spMkLst>
            <pc:docMk/>
            <pc:sldMk cId="2971967090" sldId="265"/>
            <ac:spMk id="2" creationId="{95A964A6-E391-123A-845D-7C8A5F1BFEEA}"/>
          </ac:spMkLst>
        </pc:spChg>
      </pc:sldChg>
      <pc:sldChg chg="delSp modSp add mod modAnim">
        <pc:chgData name="Raymer, Michael L." userId="96c2fb1d-e79c-4ca3-9876-783e98fdd04a" providerId="ADAL" clId="{30DA1E6F-889D-4C7D-82E7-FB8C8AF3EC96}" dt="2024-05-22T16:25:51.443" v="2389" actId="20577"/>
        <pc:sldMkLst>
          <pc:docMk/>
          <pc:sldMk cId="3315784532" sldId="265"/>
        </pc:sldMkLst>
        <pc:spChg chg="mod">
          <ac:chgData name="Raymer, Michael L." userId="96c2fb1d-e79c-4ca3-9876-783e98fdd04a" providerId="ADAL" clId="{30DA1E6F-889D-4C7D-82E7-FB8C8AF3EC96}" dt="2024-05-22T16:25:15.316" v="2336" actId="20577"/>
          <ac:spMkLst>
            <pc:docMk/>
            <pc:sldMk cId="3315784532" sldId="265"/>
            <ac:spMk id="2" creationId="{8D8712FA-99A3-3AA3-6989-AA707DFF44EB}"/>
          </ac:spMkLst>
        </pc:spChg>
        <pc:spChg chg="mod">
          <ac:chgData name="Raymer, Michael L." userId="96c2fb1d-e79c-4ca3-9876-783e98fdd04a" providerId="ADAL" clId="{30DA1E6F-889D-4C7D-82E7-FB8C8AF3EC96}" dt="2024-05-22T16:25:51.443" v="2389" actId="20577"/>
          <ac:spMkLst>
            <pc:docMk/>
            <pc:sldMk cId="3315784532" sldId="265"/>
            <ac:spMk id="3" creationId="{94CD1316-03CE-06B6-707B-31334DA3B19A}"/>
          </ac:spMkLst>
        </pc:spChg>
        <pc:spChg chg="del">
          <ac:chgData name="Raymer, Michael L." userId="96c2fb1d-e79c-4ca3-9876-783e98fdd04a" providerId="ADAL" clId="{30DA1E6F-889D-4C7D-82E7-FB8C8AF3EC96}" dt="2024-05-22T16:25:33.957" v="2340" actId="478"/>
          <ac:spMkLst>
            <pc:docMk/>
            <pc:sldMk cId="3315784532" sldId="265"/>
            <ac:spMk id="6" creationId="{05DEF30E-2CDB-E4B3-565D-A5DE0C8A5581}"/>
          </ac:spMkLst>
        </pc:spChg>
        <pc:spChg chg="del">
          <ac:chgData name="Raymer, Michael L." userId="96c2fb1d-e79c-4ca3-9876-783e98fdd04a" providerId="ADAL" clId="{30DA1E6F-889D-4C7D-82E7-FB8C8AF3EC96}" dt="2024-05-22T16:25:32.324" v="2339" actId="478"/>
          <ac:spMkLst>
            <pc:docMk/>
            <pc:sldMk cId="3315784532" sldId="265"/>
            <ac:spMk id="8" creationId="{C6A4AF86-FE0E-2098-C01F-BBF18213F4EE}"/>
          </ac:spMkLst>
        </pc:spChg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2637862126" sldId="266"/>
        </pc:sldMkLst>
      </pc:sldChg>
      <pc:sldChg chg="modSp new del mod">
        <pc:chgData name="Raymer, Michael L." userId="96c2fb1d-e79c-4ca3-9876-783e98fdd04a" providerId="ADAL" clId="{30DA1E6F-889D-4C7D-82E7-FB8C8AF3EC96}" dt="2024-05-22T16:26:41.060" v="2412" actId="47"/>
        <pc:sldMkLst>
          <pc:docMk/>
          <pc:sldMk cId="3141844683" sldId="266"/>
        </pc:sldMkLst>
        <pc:spChg chg="mod">
          <ac:chgData name="Raymer, Michael L." userId="96c2fb1d-e79c-4ca3-9876-783e98fdd04a" providerId="ADAL" clId="{30DA1E6F-889D-4C7D-82E7-FB8C8AF3EC96}" dt="2024-05-22T16:26:21.633" v="2410" actId="20577"/>
          <ac:spMkLst>
            <pc:docMk/>
            <pc:sldMk cId="3141844683" sldId="266"/>
            <ac:spMk id="2" creationId="{42DBC222-E627-08EF-6D53-F4668E462E78}"/>
          </ac:spMkLst>
        </pc:spChg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2000837750" sldId="267"/>
        </pc:sldMkLst>
      </pc:sldChg>
      <pc:sldChg chg="addSp delSp modSp add mod">
        <pc:chgData name="Raymer, Michael L." userId="96c2fb1d-e79c-4ca3-9876-783e98fdd04a" providerId="ADAL" clId="{30DA1E6F-889D-4C7D-82E7-FB8C8AF3EC96}" dt="2024-05-22T17:13:32.525" v="3156" actId="122"/>
        <pc:sldMkLst>
          <pc:docMk/>
          <pc:sldMk cId="3032028909" sldId="267"/>
        </pc:sldMkLst>
        <pc:spChg chg="mod">
          <ac:chgData name="Raymer, Michael L." userId="96c2fb1d-e79c-4ca3-9876-783e98fdd04a" providerId="ADAL" clId="{30DA1E6F-889D-4C7D-82E7-FB8C8AF3EC96}" dt="2024-05-22T16:27:00.100" v="2436" actId="20577"/>
          <ac:spMkLst>
            <pc:docMk/>
            <pc:sldMk cId="3032028909" sldId="267"/>
            <ac:spMk id="2" creationId="{70D7C39F-65C6-3759-A054-9152A0BED234}"/>
          </ac:spMkLst>
        </pc:spChg>
        <pc:graphicFrameChg chg="add mod modGraphic">
          <ac:chgData name="Raymer, Michael L." userId="96c2fb1d-e79c-4ca3-9876-783e98fdd04a" providerId="ADAL" clId="{30DA1E6F-889D-4C7D-82E7-FB8C8AF3EC96}" dt="2024-05-22T17:13:32.525" v="3156" actId="122"/>
          <ac:graphicFrameMkLst>
            <pc:docMk/>
            <pc:sldMk cId="3032028909" sldId="267"/>
            <ac:graphicFrameMk id="3" creationId="{86A4B619-7F03-F775-9D81-9FD6C4940A87}"/>
          </ac:graphicFrameMkLst>
        </pc:graphicFrameChg>
        <pc:picChg chg="del">
          <ac:chgData name="Raymer, Michael L." userId="96c2fb1d-e79c-4ca3-9876-783e98fdd04a" providerId="ADAL" clId="{30DA1E6F-889D-4C7D-82E7-FB8C8AF3EC96}" dt="2024-05-22T16:26:45.560" v="2413" actId="478"/>
          <ac:picMkLst>
            <pc:docMk/>
            <pc:sldMk cId="3032028909" sldId="267"/>
            <ac:picMk id="9" creationId="{7F06F264-DF06-EC27-D596-62B0F8868FFC}"/>
          </ac:picMkLst>
        </pc:picChg>
        <pc:picChg chg="del">
          <ac:chgData name="Raymer, Michael L." userId="96c2fb1d-e79c-4ca3-9876-783e98fdd04a" providerId="ADAL" clId="{30DA1E6F-889D-4C7D-82E7-FB8C8AF3EC96}" dt="2024-05-22T16:26:49.400" v="2414" actId="478"/>
          <ac:picMkLst>
            <pc:docMk/>
            <pc:sldMk cId="3032028909" sldId="267"/>
            <ac:picMk id="11" creationId="{FD8B2E78-8C7C-787D-2BB6-17CBB7F0A5AA}"/>
          </ac:picMkLst>
        </pc:picChg>
        <pc:picChg chg="del">
          <ac:chgData name="Raymer, Michael L." userId="96c2fb1d-e79c-4ca3-9876-783e98fdd04a" providerId="ADAL" clId="{30DA1E6F-889D-4C7D-82E7-FB8C8AF3EC96}" dt="2024-05-22T16:26:49.400" v="2414" actId="478"/>
          <ac:picMkLst>
            <pc:docMk/>
            <pc:sldMk cId="3032028909" sldId="267"/>
            <ac:picMk id="12" creationId="{90A8AE18-646A-A4E6-3AC9-66A033204795}"/>
          </ac:picMkLst>
        </pc:picChg>
        <pc:picChg chg="del">
          <ac:chgData name="Raymer, Michael L." userId="96c2fb1d-e79c-4ca3-9876-783e98fdd04a" providerId="ADAL" clId="{30DA1E6F-889D-4C7D-82E7-FB8C8AF3EC96}" dt="2024-05-22T16:26:49.400" v="2414" actId="478"/>
          <ac:picMkLst>
            <pc:docMk/>
            <pc:sldMk cId="3032028909" sldId="267"/>
            <ac:picMk id="13" creationId="{5959750D-7D17-2F04-532B-C6CBF094DD4D}"/>
          </ac:picMkLst>
        </pc:picChg>
        <pc:picChg chg="del">
          <ac:chgData name="Raymer, Michael L." userId="96c2fb1d-e79c-4ca3-9876-783e98fdd04a" providerId="ADAL" clId="{30DA1E6F-889D-4C7D-82E7-FB8C8AF3EC96}" dt="2024-05-22T16:26:49.400" v="2414" actId="478"/>
          <ac:picMkLst>
            <pc:docMk/>
            <pc:sldMk cId="3032028909" sldId="267"/>
            <ac:picMk id="14" creationId="{73E32630-AD23-7D2B-5781-06504524BAD4}"/>
          </ac:picMkLst>
        </pc:picChg>
        <pc:picChg chg="del">
          <ac:chgData name="Raymer, Michael L." userId="96c2fb1d-e79c-4ca3-9876-783e98fdd04a" providerId="ADAL" clId="{30DA1E6F-889D-4C7D-82E7-FB8C8AF3EC96}" dt="2024-05-22T16:26:49.400" v="2414" actId="478"/>
          <ac:picMkLst>
            <pc:docMk/>
            <pc:sldMk cId="3032028909" sldId="267"/>
            <ac:picMk id="15" creationId="{0F012036-D876-FA9C-F5ED-80ED21EB6610}"/>
          </ac:picMkLst>
        </pc:picChg>
        <pc:picChg chg="del">
          <ac:chgData name="Raymer, Michael L." userId="96c2fb1d-e79c-4ca3-9876-783e98fdd04a" providerId="ADAL" clId="{30DA1E6F-889D-4C7D-82E7-FB8C8AF3EC96}" dt="2024-05-22T16:26:49.400" v="2414" actId="478"/>
          <ac:picMkLst>
            <pc:docMk/>
            <pc:sldMk cId="3032028909" sldId="267"/>
            <ac:picMk id="16" creationId="{086EF3B8-ED08-5B0F-B80E-1DD203B4D85D}"/>
          </ac:picMkLst>
        </pc:picChg>
        <pc:picChg chg="del">
          <ac:chgData name="Raymer, Michael L." userId="96c2fb1d-e79c-4ca3-9876-783e98fdd04a" providerId="ADAL" clId="{30DA1E6F-889D-4C7D-82E7-FB8C8AF3EC96}" dt="2024-05-22T16:26:49.400" v="2414" actId="478"/>
          <ac:picMkLst>
            <pc:docMk/>
            <pc:sldMk cId="3032028909" sldId="267"/>
            <ac:picMk id="17" creationId="{86B83473-F5CF-2692-A4C7-7EFD74CBFBBC}"/>
          </ac:picMkLst>
        </pc:picChg>
        <pc:picChg chg="del">
          <ac:chgData name="Raymer, Michael L." userId="96c2fb1d-e79c-4ca3-9876-783e98fdd04a" providerId="ADAL" clId="{30DA1E6F-889D-4C7D-82E7-FB8C8AF3EC96}" dt="2024-05-22T16:26:49.400" v="2414" actId="478"/>
          <ac:picMkLst>
            <pc:docMk/>
            <pc:sldMk cId="3032028909" sldId="267"/>
            <ac:picMk id="18" creationId="{AAA1F29C-2DD6-7203-8DFB-C6C65CE68A30}"/>
          </ac:picMkLst>
        </pc:picChg>
        <pc:picChg chg="del">
          <ac:chgData name="Raymer, Michael L." userId="96c2fb1d-e79c-4ca3-9876-783e98fdd04a" providerId="ADAL" clId="{30DA1E6F-889D-4C7D-82E7-FB8C8AF3EC96}" dt="2024-05-22T16:26:49.400" v="2414" actId="478"/>
          <ac:picMkLst>
            <pc:docMk/>
            <pc:sldMk cId="3032028909" sldId="267"/>
            <ac:picMk id="19" creationId="{654B7901-6703-A5B2-1FBE-3F9778A0390F}"/>
          </ac:picMkLst>
        </pc:picChg>
        <pc:picChg chg="del">
          <ac:chgData name="Raymer, Michael L." userId="96c2fb1d-e79c-4ca3-9876-783e98fdd04a" providerId="ADAL" clId="{30DA1E6F-889D-4C7D-82E7-FB8C8AF3EC96}" dt="2024-05-22T16:26:52.739" v="2415" actId="478"/>
          <ac:picMkLst>
            <pc:docMk/>
            <pc:sldMk cId="3032028909" sldId="267"/>
            <ac:picMk id="20" creationId="{8E2BF3AC-318D-6841-C021-0D83388431AA}"/>
          </ac:picMkLst>
        </pc:picChg>
        <pc:picChg chg="del">
          <ac:chgData name="Raymer, Michael L." userId="96c2fb1d-e79c-4ca3-9876-783e98fdd04a" providerId="ADAL" clId="{30DA1E6F-889D-4C7D-82E7-FB8C8AF3EC96}" dt="2024-05-22T16:26:49.400" v="2414" actId="478"/>
          <ac:picMkLst>
            <pc:docMk/>
            <pc:sldMk cId="3032028909" sldId="267"/>
            <ac:picMk id="24" creationId="{3ED54D8B-5074-3479-EA42-E465AF074869}"/>
          </ac:picMkLst>
        </pc:picChg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455451560" sldId="268"/>
        </pc:sldMkLst>
      </pc:sldChg>
      <pc:sldChg chg="addSp delSp modSp new mod">
        <pc:chgData name="Raymer, Michael L." userId="96c2fb1d-e79c-4ca3-9876-783e98fdd04a" providerId="ADAL" clId="{30DA1E6F-889D-4C7D-82E7-FB8C8AF3EC96}" dt="2024-05-22T16:50:07.098" v="2615" actId="1076"/>
        <pc:sldMkLst>
          <pc:docMk/>
          <pc:sldMk cId="2263612477" sldId="268"/>
        </pc:sldMkLst>
        <pc:spChg chg="mod">
          <ac:chgData name="Raymer, Michael L." userId="96c2fb1d-e79c-4ca3-9876-783e98fdd04a" providerId="ADAL" clId="{30DA1E6F-889D-4C7D-82E7-FB8C8AF3EC96}" dt="2024-05-22T16:42:10.772" v="2483" actId="20577"/>
          <ac:spMkLst>
            <pc:docMk/>
            <pc:sldMk cId="2263612477" sldId="268"/>
            <ac:spMk id="2" creationId="{2F492972-069E-5012-64E8-B4A706071449}"/>
          </ac:spMkLst>
        </pc:spChg>
        <pc:spChg chg="del">
          <ac:chgData name="Raymer, Michael L." userId="96c2fb1d-e79c-4ca3-9876-783e98fdd04a" providerId="ADAL" clId="{30DA1E6F-889D-4C7D-82E7-FB8C8AF3EC96}" dt="2024-05-22T16:42:24.284" v="2484" actId="478"/>
          <ac:spMkLst>
            <pc:docMk/>
            <pc:sldMk cId="2263612477" sldId="268"/>
            <ac:spMk id="3" creationId="{D3E896EB-5D30-4CE7-26CD-2D239EE46240}"/>
          </ac:spMkLst>
        </pc:spChg>
        <pc:spChg chg="add mod">
          <ac:chgData name="Raymer, Michael L." userId="96c2fb1d-e79c-4ca3-9876-783e98fdd04a" providerId="ADAL" clId="{30DA1E6F-889D-4C7D-82E7-FB8C8AF3EC96}" dt="2024-05-22T16:43:59.287" v="2532" actId="1035"/>
          <ac:spMkLst>
            <pc:docMk/>
            <pc:sldMk cId="2263612477" sldId="268"/>
            <ac:spMk id="13" creationId="{2A57BACA-0E80-6C36-AF46-9B482CAEA08E}"/>
          </ac:spMkLst>
        </pc:spChg>
        <pc:spChg chg="add mod">
          <ac:chgData name="Raymer, Michael L." userId="96c2fb1d-e79c-4ca3-9876-783e98fdd04a" providerId="ADAL" clId="{30DA1E6F-889D-4C7D-82E7-FB8C8AF3EC96}" dt="2024-05-22T16:44:19.118" v="2539" actId="1076"/>
          <ac:spMkLst>
            <pc:docMk/>
            <pc:sldMk cId="2263612477" sldId="268"/>
            <ac:spMk id="14" creationId="{444DDBA9-E0C6-A523-80B1-BB321C361DB4}"/>
          </ac:spMkLst>
        </pc:spChg>
        <pc:spChg chg="add del mod">
          <ac:chgData name="Raymer, Michael L." userId="96c2fb1d-e79c-4ca3-9876-783e98fdd04a" providerId="ADAL" clId="{30DA1E6F-889D-4C7D-82E7-FB8C8AF3EC96}" dt="2024-05-22T16:46:34.560" v="2554" actId="206"/>
          <ac:spMkLst>
            <pc:docMk/>
            <pc:sldMk cId="2263612477" sldId="268"/>
            <ac:spMk id="15" creationId="{C643D78C-1E41-8600-8169-D315107C24BE}"/>
          </ac:spMkLst>
        </pc:spChg>
        <pc:spChg chg="add mod">
          <ac:chgData name="Raymer, Michael L." userId="96c2fb1d-e79c-4ca3-9876-783e98fdd04a" providerId="ADAL" clId="{30DA1E6F-889D-4C7D-82E7-FB8C8AF3EC96}" dt="2024-05-22T16:47:05.683" v="2558" actId="208"/>
          <ac:spMkLst>
            <pc:docMk/>
            <pc:sldMk cId="2263612477" sldId="268"/>
            <ac:spMk id="16" creationId="{3A711131-5A82-FA54-E983-0EF6BC2CEF6C}"/>
          </ac:spMkLst>
        </pc:spChg>
        <pc:spChg chg="add mod">
          <ac:chgData name="Raymer, Michael L." userId="96c2fb1d-e79c-4ca3-9876-783e98fdd04a" providerId="ADAL" clId="{30DA1E6F-889D-4C7D-82E7-FB8C8AF3EC96}" dt="2024-05-22T16:48:25.407" v="2581" actId="688"/>
          <ac:spMkLst>
            <pc:docMk/>
            <pc:sldMk cId="2263612477" sldId="268"/>
            <ac:spMk id="17" creationId="{33F60CB5-5265-E37E-398E-A6D2F12E0A6A}"/>
          </ac:spMkLst>
        </pc:spChg>
        <pc:spChg chg="add mod">
          <ac:chgData name="Raymer, Michael L." userId="96c2fb1d-e79c-4ca3-9876-783e98fdd04a" providerId="ADAL" clId="{30DA1E6F-889D-4C7D-82E7-FB8C8AF3EC96}" dt="2024-05-22T16:48:19.863" v="2580" actId="688"/>
          <ac:spMkLst>
            <pc:docMk/>
            <pc:sldMk cId="2263612477" sldId="268"/>
            <ac:spMk id="18" creationId="{9FF39CC2-167E-1B73-2526-0E41C486E51C}"/>
          </ac:spMkLst>
        </pc:spChg>
        <pc:picChg chg="add mod">
          <ac:chgData name="Raymer, Michael L." userId="96c2fb1d-e79c-4ca3-9876-783e98fdd04a" providerId="ADAL" clId="{30DA1E6F-889D-4C7D-82E7-FB8C8AF3EC96}" dt="2024-05-22T16:50:07.098" v="2615" actId="1076"/>
          <ac:picMkLst>
            <pc:docMk/>
            <pc:sldMk cId="2263612477" sldId="268"/>
            <ac:picMk id="20" creationId="{E2D02CDC-2B2C-9E35-9E0E-95498EBF39E8}"/>
          </ac:picMkLst>
        </pc:picChg>
        <pc:cxnChg chg="add mod">
          <ac:chgData name="Raymer, Michael L." userId="96c2fb1d-e79c-4ca3-9876-783e98fdd04a" providerId="ADAL" clId="{30DA1E6F-889D-4C7D-82E7-FB8C8AF3EC96}" dt="2024-05-22T16:43:00.592" v="2487" actId="14861"/>
          <ac:cxnSpMkLst>
            <pc:docMk/>
            <pc:sldMk cId="2263612477" sldId="268"/>
            <ac:cxnSpMk id="7" creationId="{5F4ABFE8-9E3F-EF50-2B7A-9E0F9CD333BC}"/>
          </ac:cxnSpMkLst>
        </pc:cxnChg>
        <pc:cxnChg chg="add mod">
          <ac:chgData name="Raymer, Michael L." userId="96c2fb1d-e79c-4ca3-9876-783e98fdd04a" providerId="ADAL" clId="{30DA1E6F-889D-4C7D-82E7-FB8C8AF3EC96}" dt="2024-05-22T16:43:24.037" v="2492" actId="14100"/>
          <ac:cxnSpMkLst>
            <pc:docMk/>
            <pc:sldMk cId="2263612477" sldId="268"/>
            <ac:cxnSpMk id="8" creationId="{86D1D977-7E63-49FB-E5A1-0AF8164832FF}"/>
          </ac:cxnSpMkLst>
        </pc:cxnChg>
      </pc:sldChg>
      <pc:sldChg chg="addSp modSp add mod">
        <pc:chgData name="Raymer, Michael L." userId="96c2fb1d-e79c-4ca3-9876-783e98fdd04a" providerId="ADAL" clId="{30DA1E6F-889D-4C7D-82E7-FB8C8AF3EC96}" dt="2024-05-22T16:50:24.789" v="2617" actId="1076"/>
        <pc:sldMkLst>
          <pc:docMk/>
          <pc:sldMk cId="1808304809" sldId="269"/>
        </pc:sldMkLst>
        <pc:spChg chg="mod">
          <ac:chgData name="Raymer, Michael L." userId="96c2fb1d-e79c-4ca3-9876-783e98fdd04a" providerId="ADAL" clId="{30DA1E6F-889D-4C7D-82E7-FB8C8AF3EC96}" dt="2024-05-22T16:49:37.407" v="2613" actId="20577"/>
          <ac:spMkLst>
            <pc:docMk/>
            <pc:sldMk cId="1808304809" sldId="269"/>
            <ac:spMk id="14" creationId="{444DDBA9-E0C6-A523-80B1-BB321C361DB4}"/>
          </ac:spMkLst>
        </pc:spChg>
        <pc:picChg chg="add mod">
          <ac:chgData name="Raymer, Michael L." userId="96c2fb1d-e79c-4ca3-9876-783e98fdd04a" providerId="ADAL" clId="{30DA1E6F-889D-4C7D-82E7-FB8C8AF3EC96}" dt="2024-05-22T16:50:24.789" v="2617" actId="1076"/>
          <ac:picMkLst>
            <pc:docMk/>
            <pc:sldMk cId="1808304809" sldId="269"/>
            <ac:picMk id="6" creationId="{8BF1672A-813C-0F3E-F0E3-0C42631F0BE4}"/>
          </ac:picMkLst>
        </pc:picChg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3277619270" sldId="269"/>
        </pc:sldMkLst>
      </pc:sldChg>
      <pc:sldChg chg="addSp delSp modSp new mod">
        <pc:chgData name="Raymer, Michael L." userId="96c2fb1d-e79c-4ca3-9876-783e98fdd04a" providerId="ADAL" clId="{30DA1E6F-889D-4C7D-82E7-FB8C8AF3EC96}" dt="2024-05-22T17:06:16.926" v="2987" actId="20577"/>
        <pc:sldMkLst>
          <pc:docMk/>
          <pc:sldMk cId="1851763513" sldId="270"/>
        </pc:sldMkLst>
        <pc:spChg chg="mod">
          <ac:chgData name="Raymer, Michael L." userId="96c2fb1d-e79c-4ca3-9876-783e98fdd04a" providerId="ADAL" clId="{30DA1E6F-889D-4C7D-82E7-FB8C8AF3EC96}" dt="2024-05-22T17:06:16.926" v="2987" actId="20577"/>
          <ac:spMkLst>
            <pc:docMk/>
            <pc:sldMk cId="1851763513" sldId="270"/>
            <ac:spMk id="2" creationId="{64255825-379F-C6E3-A7B5-2DD52DFA8699}"/>
          </ac:spMkLst>
        </pc:spChg>
        <pc:spChg chg="add mod">
          <ac:chgData name="Raymer, Michael L." userId="96c2fb1d-e79c-4ca3-9876-783e98fdd04a" providerId="ADAL" clId="{30DA1E6F-889D-4C7D-82E7-FB8C8AF3EC96}" dt="2024-05-22T17:03:48.226" v="2911" actId="1076"/>
          <ac:spMkLst>
            <pc:docMk/>
            <pc:sldMk cId="1851763513" sldId="270"/>
            <ac:spMk id="7" creationId="{C61884AA-57E6-9328-5E2B-906CB286D3FC}"/>
          </ac:spMkLst>
        </pc:spChg>
        <pc:spChg chg="add mod">
          <ac:chgData name="Raymer, Michael L." userId="96c2fb1d-e79c-4ca3-9876-783e98fdd04a" providerId="ADAL" clId="{30DA1E6F-889D-4C7D-82E7-FB8C8AF3EC96}" dt="2024-05-22T16:59:56.645" v="2898" actId="571"/>
          <ac:spMkLst>
            <pc:docMk/>
            <pc:sldMk cId="1851763513" sldId="270"/>
            <ac:spMk id="9" creationId="{5BE6C606-8E33-FC3E-0F5E-BBD910974E88}"/>
          </ac:spMkLst>
        </pc:spChg>
        <pc:spChg chg="add mod">
          <ac:chgData name="Raymer, Michael L." userId="96c2fb1d-e79c-4ca3-9876-783e98fdd04a" providerId="ADAL" clId="{30DA1E6F-889D-4C7D-82E7-FB8C8AF3EC96}" dt="2024-05-22T17:03:53.539" v="2912" actId="1076"/>
          <ac:spMkLst>
            <pc:docMk/>
            <pc:sldMk cId="1851763513" sldId="270"/>
            <ac:spMk id="10" creationId="{3FF89744-F8ED-1A24-703A-C91B1DA2B60A}"/>
          </ac:spMkLst>
        </pc:spChg>
        <pc:spChg chg="add mod">
          <ac:chgData name="Raymer, Michael L." userId="96c2fb1d-e79c-4ca3-9876-783e98fdd04a" providerId="ADAL" clId="{30DA1E6F-889D-4C7D-82E7-FB8C8AF3EC96}" dt="2024-05-22T17:04:14.627" v="2918" actId="1076"/>
          <ac:spMkLst>
            <pc:docMk/>
            <pc:sldMk cId="1851763513" sldId="270"/>
            <ac:spMk id="13" creationId="{C947E926-1FCE-DF9C-3420-B6F5FCB8DCDE}"/>
          </ac:spMkLst>
        </pc:spChg>
        <pc:spChg chg="add mod">
          <ac:chgData name="Raymer, Michael L." userId="96c2fb1d-e79c-4ca3-9876-783e98fdd04a" providerId="ADAL" clId="{30DA1E6F-889D-4C7D-82E7-FB8C8AF3EC96}" dt="2024-05-22T17:05:28.100" v="2936" actId="207"/>
          <ac:spMkLst>
            <pc:docMk/>
            <pc:sldMk cId="1851763513" sldId="270"/>
            <ac:spMk id="14" creationId="{79B2C1A0-AEA6-AEF2-4F35-80C8FBC3DAE7}"/>
          </ac:spMkLst>
        </pc:spChg>
        <pc:picChg chg="add del mod">
          <ac:chgData name="Raymer, Michael L." userId="96c2fb1d-e79c-4ca3-9876-783e98fdd04a" providerId="ADAL" clId="{30DA1E6F-889D-4C7D-82E7-FB8C8AF3EC96}" dt="2024-05-22T17:03:35.643" v="2906" actId="478"/>
          <ac:picMkLst>
            <pc:docMk/>
            <pc:sldMk cId="1851763513" sldId="270"/>
            <ac:picMk id="6" creationId="{3B42FC91-A9E6-F3FE-237E-7AB909970E87}"/>
          </ac:picMkLst>
        </pc:picChg>
        <pc:picChg chg="add mod">
          <ac:chgData name="Raymer, Michael L." userId="96c2fb1d-e79c-4ca3-9876-783e98fdd04a" providerId="ADAL" clId="{30DA1E6F-889D-4C7D-82E7-FB8C8AF3EC96}" dt="2024-05-22T16:59:56.645" v="2898" actId="571"/>
          <ac:picMkLst>
            <pc:docMk/>
            <pc:sldMk cId="1851763513" sldId="270"/>
            <ac:picMk id="8" creationId="{9E7F6D59-0828-A5D2-FD20-E4D2E853276F}"/>
          </ac:picMkLst>
        </pc:picChg>
        <pc:picChg chg="add ord">
          <ac:chgData name="Raymer, Michael L." userId="96c2fb1d-e79c-4ca3-9876-783e98fdd04a" providerId="ADAL" clId="{30DA1E6F-889D-4C7D-82E7-FB8C8AF3EC96}" dt="2024-05-22T17:03:39.548" v="2908" actId="167"/>
          <ac:picMkLst>
            <pc:docMk/>
            <pc:sldMk cId="1851763513" sldId="270"/>
            <ac:picMk id="12" creationId="{6E92D2F2-28A1-FC67-D801-56134137C2A8}"/>
          </ac:picMkLst>
        </pc:picChg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2391051844" sldId="270"/>
        </pc:sldMkLst>
      </pc:sldChg>
      <pc:sldChg chg="addSp modSp new mod modAnim">
        <pc:chgData name="Raymer, Michael L." userId="96c2fb1d-e79c-4ca3-9876-783e98fdd04a" providerId="ADAL" clId="{30DA1E6F-889D-4C7D-82E7-FB8C8AF3EC96}" dt="2024-05-22T17:18:09.749" v="3282"/>
        <pc:sldMkLst>
          <pc:docMk/>
          <pc:sldMk cId="700027172" sldId="271"/>
        </pc:sldMkLst>
        <pc:spChg chg="mod">
          <ac:chgData name="Raymer, Michael L." userId="96c2fb1d-e79c-4ca3-9876-783e98fdd04a" providerId="ADAL" clId="{30DA1E6F-889D-4C7D-82E7-FB8C8AF3EC96}" dt="2024-05-22T17:06:11.305" v="2977" actId="20577"/>
          <ac:spMkLst>
            <pc:docMk/>
            <pc:sldMk cId="700027172" sldId="271"/>
            <ac:spMk id="2" creationId="{83214AA4-A8F3-EA9A-1279-BC86F5CC97FA}"/>
          </ac:spMkLst>
        </pc:spChg>
        <pc:spChg chg="add mod">
          <ac:chgData name="Raymer, Michael L." userId="96c2fb1d-e79c-4ca3-9876-783e98fdd04a" providerId="ADAL" clId="{30DA1E6F-889D-4C7D-82E7-FB8C8AF3EC96}" dt="2024-05-22T17:07:00.016" v="3003" actId="20577"/>
          <ac:spMkLst>
            <pc:docMk/>
            <pc:sldMk cId="700027172" sldId="271"/>
            <ac:spMk id="5" creationId="{2498B2CE-6135-27E9-1094-58D4B5A9B4FF}"/>
          </ac:spMkLst>
        </pc:spChg>
        <pc:spChg chg="add mod">
          <ac:chgData name="Raymer, Michael L." userId="96c2fb1d-e79c-4ca3-9876-783e98fdd04a" providerId="ADAL" clId="{30DA1E6F-889D-4C7D-82E7-FB8C8AF3EC96}" dt="2024-05-22T17:08:01.829" v="3018" actId="6549"/>
          <ac:spMkLst>
            <pc:docMk/>
            <pc:sldMk cId="700027172" sldId="271"/>
            <ac:spMk id="6" creationId="{2865F0D1-52E7-FC58-9C66-53DA4F2DF862}"/>
          </ac:spMkLst>
        </pc:spChg>
        <pc:spChg chg="add mod">
          <ac:chgData name="Raymer, Michael L." userId="96c2fb1d-e79c-4ca3-9876-783e98fdd04a" providerId="ADAL" clId="{30DA1E6F-889D-4C7D-82E7-FB8C8AF3EC96}" dt="2024-05-22T17:18:09.749" v="3282"/>
          <ac:spMkLst>
            <pc:docMk/>
            <pc:sldMk cId="700027172" sldId="271"/>
            <ac:spMk id="7" creationId="{2E91B856-2BF4-D618-D536-7931EFC97AEE}"/>
          </ac:spMkLst>
        </pc:spChg>
        <pc:spChg chg="add mod">
          <ac:chgData name="Raymer, Michael L." userId="96c2fb1d-e79c-4ca3-9876-783e98fdd04a" providerId="ADAL" clId="{30DA1E6F-889D-4C7D-82E7-FB8C8AF3EC96}" dt="2024-05-22T17:16:37.638" v="3207" actId="208"/>
          <ac:spMkLst>
            <pc:docMk/>
            <pc:sldMk cId="700027172" sldId="271"/>
            <ac:spMk id="8" creationId="{C457C60A-A47F-9EDC-0AEF-6AB2D5339265}"/>
          </ac:spMkLst>
        </pc:spChg>
        <pc:spChg chg="add mod">
          <ac:chgData name="Raymer, Michael L." userId="96c2fb1d-e79c-4ca3-9876-783e98fdd04a" providerId="ADAL" clId="{30DA1E6F-889D-4C7D-82E7-FB8C8AF3EC96}" dt="2024-05-22T17:17:41.879" v="3258" actId="207"/>
          <ac:spMkLst>
            <pc:docMk/>
            <pc:sldMk cId="700027172" sldId="271"/>
            <ac:spMk id="9" creationId="{A3659A9C-2E55-9EF5-E61F-5043D8897223}"/>
          </ac:spMkLst>
        </pc:spChg>
        <pc:spChg chg="add mod">
          <ac:chgData name="Raymer, Michael L." userId="96c2fb1d-e79c-4ca3-9876-783e98fdd04a" providerId="ADAL" clId="{30DA1E6F-889D-4C7D-82E7-FB8C8AF3EC96}" dt="2024-05-22T17:17:50.935" v="3259" actId="571"/>
          <ac:spMkLst>
            <pc:docMk/>
            <pc:sldMk cId="700027172" sldId="271"/>
            <ac:spMk id="10" creationId="{E88CD1F9-EDAA-F887-8F16-D654F4FD512E}"/>
          </ac:spMkLst>
        </pc:spChg>
        <pc:spChg chg="add mod">
          <ac:chgData name="Raymer, Michael L." userId="96c2fb1d-e79c-4ca3-9876-783e98fdd04a" providerId="ADAL" clId="{30DA1E6F-889D-4C7D-82E7-FB8C8AF3EC96}" dt="2024-05-22T17:18:01.348" v="3280" actId="20577"/>
          <ac:spMkLst>
            <pc:docMk/>
            <pc:sldMk cId="700027172" sldId="271"/>
            <ac:spMk id="11" creationId="{F84FD1A6-BED8-7653-4850-499150724CC1}"/>
          </ac:spMkLst>
        </pc:spChg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3950415246" sldId="271"/>
        </pc:sldMkLst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238335438" sldId="272"/>
        </pc:sldMkLst>
      </pc:sldChg>
      <pc:sldChg chg="addSp delSp modSp new mod">
        <pc:chgData name="Raymer, Michael L." userId="96c2fb1d-e79c-4ca3-9876-783e98fdd04a" providerId="ADAL" clId="{30DA1E6F-889D-4C7D-82E7-FB8C8AF3EC96}" dt="2024-05-22T17:13:22.166" v="3155" actId="122"/>
        <pc:sldMkLst>
          <pc:docMk/>
          <pc:sldMk cId="1558467119" sldId="272"/>
        </pc:sldMkLst>
        <pc:spChg chg="mod">
          <ac:chgData name="Raymer, Michael L." userId="96c2fb1d-e79c-4ca3-9876-783e98fdd04a" providerId="ADAL" clId="{30DA1E6F-889D-4C7D-82E7-FB8C8AF3EC96}" dt="2024-05-22T17:08:49.763" v="3043" actId="20577"/>
          <ac:spMkLst>
            <pc:docMk/>
            <pc:sldMk cId="1558467119" sldId="272"/>
            <ac:spMk id="2" creationId="{E8D8EC23-A751-8586-88F9-B2A5C96D7BD5}"/>
          </ac:spMkLst>
        </pc:spChg>
        <pc:spChg chg="del mod">
          <ac:chgData name="Raymer, Michael L." userId="96c2fb1d-e79c-4ca3-9876-783e98fdd04a" providerId="ADAL" clId="{30DA1E6F-889D-4C7D-82E7-FB8C8AF3EC96}" dt="2024-05-22T17:09:10.492" v="3095" actId="478"/>
          <ac:spMkLst>
            <pc:docMk/>
            <pc:sldMk cId="1558467119" sldId="272"/>
            <ac:spMk id="3" creationId="{B24805D2-ECF4-094C-EA8F-447F3432C888}"/>
          </ac:spMkLst>
        </pc:spChg>
        <pc:spChg chg="add del mod">
          <ac:chgData name="Raymer, Michael L." userId="96c2fb1d-e79c-4ca3-9876-783e98fdd04a" providerId="ADAL" clId="{30DA1E6F-889D-4C7D-82E7-FB8C8AF3EC96}" dt="2024-05-22T17:09:14.556" v="3096" actId="478"/>
          <ac:spMkLst>
            <pc:docMk/>
            <pc:sldMk cId="1558467119" sldId="272"/>
            <ac:spMk id="6" creationId="{84FCFF26-676F-7604-A3BB-07A3EAF579E5}"/>
          </ac:spMkLst>
        </pc:spChg>
        <pc:spChg chg="add mod">
          <ac:chgData name="Raymer, Michael L." userId="96c2fb1d-e79c-4ca3-9876-783e98fdd04a" providerId="ADAL" clId="{30DA1E6F-889D-4C7D-82E7-FB8C8AF3EC96}" dt="2024-05-22T17:12:20.832" v="3130" actId="20577"/>
          <ac:spMkLst>
            <pc:docMk/>
            <pc:sldMk cId="1558467119" sldId="272"/>
            <ac:spMk id="8" creationId="{901AF825-FCD5-B592-E427-DE2DC4C7030E}"/>
          </ac:spMkLst>
        </pc:spChg>
        <pc:spChg chg="add mod">
          <ac:chgData name="Raymer, Michael L." userId="96c2fb1d-e79c-4ca3-9876-783e98fdd04a" providerId="ADAL" clId="{30DA1E6F-889D-4C7D-82E7-FB8C8AF3EC96}" dt="2024-05-22T17:12:58.626" v="3144" actId="1076"/>
          <ac:spMkLst>
            <pc:docMk/>
            <pc:sldMk cId="1558467119" sldId="272"/>
            <ac:spMk id="10" creationId="{46E8BDAB-758A-A942-93FF-EB2124BA805A}"/>
          </ac:spMkLst>
        </pc:spChg>
        <pc:spChg chg="add mod">
          <ac:chgData name="Raymer, Michael L." userId="96c2fb1d-e79c-4ca3-9876-783e98fdd04a" providerId="ADAL" clId="{30DA1E6F-889D-4C7D-82E7-FB8C8AF3EC96}" dt="2024-05-22T17:13:09.325" v="3154" actId="20577"/>
          <ac:spMkLst>
            <pc:docMk/>
            <pc:sldMk cId="1558467119" sldId="272"/>
            <ac:spMk id="11" creationId="{47CC150E-FC55-A830-D231-DBC060F3DC8A}"/>
          </ac:spMkLst>
        </pc:spChg>
        <pc:graphicFrameChg chg="add mod modGraphic">
          <ac:chgData name="Raymer, Michael L." userId="96c2fb1d-e79c-4ca3-9876-783e98fdd04a" providerId="ADAL" clId="{30DA1E6F-889D-4C7D-82E7-FB8C8AF3EC96}" dt="2024-05-22T17:13:22.166" v="3155" actId="122"/>
          <ac:graphicFrameMkLst>
            <pc:docMk/>
            <pc:sldMk cId="1558467119" sldId="272"/>
            <ac:graphicFrameMk id="9" creationId="{6776DEB6-3BA3-1A94-CEF3-EE9044C2423B}"/>
          </ac:graphicFrameMkLst>
        </pc:graphicFrameChg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3134122500" sldId="273"/>
        </pc:sldMkLst>
      </pc:sldChg>
      <pc:sldChg chg="addSp delSp modSp new mod modClrScheme chgLayout">
        <pc:chgData name="Raymer, Michael L." userId="96c2fb1d-e79c-4ca3-9876-783e98fdd04a" providerId="ADAL" clId="{30DA1E6F-889D-4C7D-82E7-FB8C8AF3EC96}" dt="2024-05-22T17:25:37.552" v="3693" actId="20577"/>
        <pc:sldMkLst>
          <pc:docMk/>
          <pc:sldMk cId="4036201932" sldId="273"/>
        </pc:sldMkLst>
        <pc:spChg chg="mod ord">
          <ac:chgData name="Raymer, Michael L." userId="96c2fb1d-e79c-4ca3-9876-783e98fdd04a" providerId="ADAL" clId="{30DA1E6F-889D-4C7D-82E7-FB8C8AF3EC96}" dt="2024-05-22T17:20:03.268" v="3374" actId="700"/>
          <ac:spMkLst>
            <pc:docMk/>
            <pc:sldMk cId="4036201932" sldId="273"/>
            <ac:spMk id="2" creationId="{1FB87A4D-0330-F7F7-CD5A-EBFDE17DE5EB}"/>
          </ac:spMkLst>
        </pc:spChg>
        <pc:spChg chg="mod ord">
          <ac:chgData name="Raymer, Michael L." userId="96c2fb1d-e79c-4ca3-9876-783e98fdd04a" providerId="ADAL" clId="{30DA1E6F-889D-4C7D-82E7-FB8C8AF3EC96}" dt="2024-05-22T17:20:03.268" v="3374" actId="700"/>
          <ac:spMkLst>
            <pc:docMk/>
            <pc:sldMk cId="4036201932" sldId="273"/>
            <ac:spMk id="3" creationId="{E69ACDA6-BA5A-E367-5A1B-9BBCF8090D4A}"/>
          </ac:spMkLst>
        </pc:spChg>
        <pc:spChg chg="mod ord">
          <ac:chgData name="Raymer, Michael L." userId="96c2fb1d-e79c-4ca3-9876-783e98fdd04a" providerId="ADAL" clId="{30DA1E6F-889D-4C7D-82E7-FB8C8AF3EC96}" dt="2024-05-22T17:20:03.268" v="3374" actId="700"/>
          <ac:spMkLst>
            <pc:docMk/>
            <pc:sldMk cId="4036201932" sldId="273"/>
            <ac:spMk id="4" creationId="{6EC2F3FA-EABB-B1EA-36A0-568C60DFC6DF}"/>
          </ac:spMkLst>
        </pc:spChg>
        <pc:spChg chg="add del mod">
          <ac:chgData name="Raymer, Michael L." userId="96c2fb1d-e79c-4ca3-9876-783e98fdd04a" providerId="ADAL" clId="{30DA1E6F-889D-4C7D-82E7-FB8C8AF3EC96}" dt="2024-05-22T17:20:00.557" v="3373" actId="478"/>
          <ac:spMkLst>
            <pc:docMk/>
            <pc:sldMk cId="4036201932" sldId="273"/>
            <ac:spMk id="5" creationId="{7ED4B694-FEA3-BEB3-F376-00F096981C65}"/>
          </ac:spMkLst>
        </pc:spChg>
        <pc:spChg chg="add mod ord">
          <ac:chgData name="Raymer, Michael L." userId="96c2fb1d-e79c-4ca3-9876-783e98fdd04a" providerId="ADAL" clId="{30DA1E6F-889D-4C7D-82E7-FB8C8AF3EC96}" dt="2024-05-22T17:22:16.035" v="3608" actId="404"/>
          <ac:spMkLst>
            <pc:docMk/>
            <pc:sldMk cId="4036201932" sldId="273"/>
            <ac:spMk id="6" creationId="{4D500231-59A1-CED9-5FDA-ACCA01BFD186}"/>
          </ac:spMkLst>
        </pc:spChg>
        <pc:spChg chg="add mod">
          <ac:chgData name="Raymer, Michael L." userId="96c2fb1d-e79c-4ca3-9876-783e98fdd04a" providerId="ADAL" clId="{30DA1E6F-889D-4C7D-82E7-FB8C8AF3EC96}" dt="2024-05-22T17:22:24.045" v="3615" actId="1035"/>
          <ac:spMkLst>
            <pc:docMk/>
            <pc:sldMk cId="4036201932" sldId="273"/>
            <ac:spMk id="8" creationId="{C2D7D88D-464F-1683-8ECB-85FB57554214}"/>
          </ac:spMkLst>
        </pc:spChg>
        <pc:spChg chg="add mod">
          <ac:chgData name="Raymer, Michael L." userId="96c2fb1d-e79c-4ca3-9876-783e98fdd04a" providerId="ADAL" clId="{30DA1E6F-889D-4C7D-82E7-FB8C8AF3EC96}" dt="2024-05-22T17:22:24.045" v="3615" actId="1035"/>
          <ac:spMkLst>
            <pc:docMk/>
            <pc:sldMk cId="4036201932" sldId="273"/>
            <ac:spMk id="9" creationId="{77097B9C-A300-EF53-2734-19811B38CB83}"/>
          </ac:spMkLst>
        </pc:spChg>
        <pc:spChg chg="add mod">
          <ac:chgData name="Raymer, Michael L." userId="96c2fb1d-e79c-4ca3-9876-783e98fdd04a" providerId="ADAL" clId="{30DA1E6F-889D-4C7D-82E7-FB8C8AF3EC96}" dt="2024-05-22T17:22:32.133" v="3619" actId="113"/>
          <ac:spMkLst>
            <pc:docMk/>
            <pc:sldMk cId="4036201932" sldId="273"/>
            <ac:spMk id="10" creationId="{F39F2819-FFBD-C798-B3E0-2D2BECEC882A}"/>
          </ac:spMkLst>
        </pc:spChg>
        <pc:graphicFrameChg chg="add mod modGraphic">
          <ac:chgData name="Raymer, Michael L." userId="96c2fb1d-e79c-4ca3-9876-783e98fdd04a" providerId="ADAL" clId="{30DA1E6F-889D-4C7D-82E7-FB8C8AF3EC96}" dt="2024-05-22T17:25:37.552" v="3693" actId="20577"/>
          <ac:graphicFrameMkLst>
            <pc:docMk/>
            <pc:sldMk cId="4036201932" sldId="273"/>
            <ac:graphicFrameMk id="7" creationId="{1EFC38D9-38E6-40A7-BA74-9129C43E35C3}"/>
          </ac:graphicFrameMkLst>
        </pc:graphicFrameChg>
      </pc:sldChg>
      <pc:sldChg chg="addSp modSp new mod">
        <pc:chgData name="Raymer, Michael L." userId="96c2fb1d-e79c-4ca3-9876-783e98fdd04a" providerId="ADAL" clId="{30DA1E6F-889D-4C7D-82E7-FB8C8AF3EC96}" dt="2024-05-22T17:26:07.633" v="3699" actId="1076"/>
        <pc:sldMkLst>
          <pc:docMk/>
          <pc:sldMk cId="2464188776" sldId="274"/>
        </pc:sldMkLst>
        <pc:spChg chg="mod">
          <ac:chgData name="Raymer, Michael L." userId="96c2fb1d-e79c-4ca3-9876-783e98fdd04a" providerId="ADAL" clId="{30DA1E6F-889D-4C7D-82E7-FB8C8AF3EC96}" dt="2024-05-22T17:23:03.090" v="3633" actId="20577"/>
          <ac:spMkLst>
            <pc:docMk/>
            <pc:sldMk cId="2464188776" sldId="274"/>
            <ac:spMk id="2" creationId="{0A75D28C-1155-8832-9A30-33EE64B78D61}"/>
          </ac:spMkLst>
        </pc:spChg>
        <pc:spChg chg="mod">
          <ac:chgData name="Raymer, Michael L." userId="96c2fb1d-e79c-4ca3-9876-783e98fdd04a" providerId="ADAL" clId="{30DA1E6F-889D-4C7D-82E7-FB8C8AF3EC96}" dt="2024-05-22T17:23:14.572" v="3679" actId="14100"/>
          <ac:spMkLst>
            <pc:docMk/>
            <pc:sldMk cId="2464188776" sldId="274"/>
            <ac:spMk id="3" creationId="{621560A1-5344-D81B-56D0-B56912D6D25A}"/>
          </ac:spMkLst>
        </pc:spChg>
        <pc:spChg chg="add mod">
          <ac:chgData name="Raymer, Michael L." userId="96c2fb1d-e79c-4ca3-9876-783e98fdd04a" providerId="ADAL" clId="{30DA1E6F-889D-4C7D-82E7-FB8C8AF3EC96}" dt="2024-05-22T17:26:07.633" v="3699" actId="1076"/>
          <ac:spMkLst>
            <pc:docMk/>
            <pc:sldMk cId="2464188776" sldId="274"/>
            <ac:spMk id="7" creationId="{9D0E763D-51CD-51F8-ABBF-6739D58C52B2}"/>
          </ac:spMkLst>
        </pc:spChg>
        <pc:spChg chg="add mod">
          <ac:chgData name="Raymer, Michael L." userId="96c2fb1d-e79c-4ca3-9876-783e98fdd04a" providerId="ADAL" clId="{30DA1E6F-889D-4C7D-82E7-FB8C8AF3EC96}" dt="2024-05-22T17:26:07.633" v="3699" actId="1076"/>
          <ac:spMkLst>
            <pc:docMk/>
            <pc:sldMk cId="2464188776" sldId="274"/>
            <ac:spMk id="8" creationId="{E01B5451-7B03-DA81-AF89-0F620CDEE08A}"/>
          </ac:spMkLst>
        </pc:spChg>
        <pc:graphicFrameChg chg="add mod modGraphic">
          <ac:chgData name="Raymer, Michael L." userId="96c2fb1d-e79c-4ca3-9876-783e98fdd04a" providerId="ADAL" clId="{30DA1E6F-889D-4C7D-82E7-FB8C8AF3EC96}" dt="2024-05-22T17:26:07.633" v="3699" actId="1076"/>
          <ac:graphicFrameMkLst>
            <pc:docMk/>
            <pc:sldMk cId="2464188776" sldId="274"/>
            <ac:graphicFrameMk id="6" creationId="{A33E5985-2424-BB37-8973-55F30ABC987E}"/>
          </ac:graphicFrameMkLst>
        </pc:graphicFrameChg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3290567941" sldId="274"/>
        </pc:sldMkLst>
      </pc:sldChg>
      <pc:sldChg chg="addSp delSp modSp add mod">
        <pc:chgData name="Raymer, Michael L." userId="96c2fb1d-e79c-4ca3-9876-783e98fdd04a" providerId="ADAL" clId="{30DA1E6F-889D-4C7D-82E7-FB8C8AF3EC96}" dt="2024-05-22T18:02:10.710" v="3944" actId="1036"/>
        <pc:sldMkLst>
          <pc:docMk/>
          <pc:sldMk cId="164941103" sldId="275"/>
        </pc:sldMkLst>
        <pc:spChg chg="mod">
          <ac:chgData name="Raymer, Michael L." userId="96c2fb1d-e79c-4ca3-9876-783e98fdd04a" providerId="ADAL" clId="{30DA1E6F-889D-4C7D-82E7-FB8C8AF3EC96}" dt="2024-05-22T17:27:39.782" v="3709" actId="20577"/>
          <ac:spMkLst>
            <pc:docMk/>
            <pc:sldMk cId="164941103" sldId="275"/>
            <ac:spMk id="2" creationId="{AD090BE3-A489-040B-5348-AFFE0FF337E3}"/>
          </ac:spMkLst>
        </pc:spChg>
        <pc:spChg chg="mod">
          <ac:chgData name="Raymer, Michael L." userId="96c2fb1d-e79c-4ca3-9876-783e98fdd04a" providerId="ADAL" clId="{30DA1E6F-889D-4C7D-82E7-FB8C8AF3EC96}" dt="2024-05-22T18:02:10.710" v="3944" actId="1036"/>
          <ac:spMkLst>
            <pc:docMk/>
            <pc:sldMk cId="164941103" sldId="275"/>
            <ac:spMk id="5" creationId="{16AC1A89-5D04-7540-24D8-61462154E3F6}"/>
          </ac:spMkLst>
        </pc:spChg>
        <pc:spChg chg="add mod">
          <ac:chgData name="Raymer, Michael L." userId="96c2fb1d-e79c-4ca3-9876-783e98fdd04a" providerId="ADAL" clId="{30DA1E6F-889D-4C7D-82E7-FB8C8AF3EC96}" dt="2024-05-22T17:54:32.558" v="3888" actId="1076"/>
          <ac:spMkLst>
            <pc:docMk/>
            <pc:sldMk cId="164941103" sldId="275"/>
            <ac:spMk id="7" creationId="{A19B4BB8-84EE-9C98-8620-0FCB79BD8184}"/>
          </ac:spMkLst>
        </pc:spChg>
        <pc:spChg chg="mod">
          <ac:chgData name="Raymer, Michael L." userId="96c2fb1d-e79c-4ca3-9876-783e98fdd04a" providerId="ADAL" clId="{30DA1E6F-889D-4C7D-82E7-FB8C8AF3EC96}" dt="2024-05-22T17:58:08.187" v="3919" actId="164"/>
          <ac:spMkLst>
            <pc:docMk/>
            <pc:sldMk cId="164941103" sldId="275"/>
            <ac:spMk id="16" creationId="{F888EB5D-9757-3313-3BFF-725DB40F2501}"/>
          </ac:spMkLst>
        </pc:spChg>
        <pc:spChg chg="mod">
          <ac:chgData name="Raymer, Michael L." userId="96c2fb1d-e79c-4ca3-9876-783e98fdd04a" providerId="ADAL" clId="{30DA1E6F-889D-4C7D-82E7-FB8C8AF3EC96}" dt="2024-05-22T17:58:08.187" v="3919" actId="164"/>
          <ac:spMkLst>
            <pc:docMk/>
            <pc:sldMk cId="164941103" sldId="275"/>
            <ac:spMk id="17" creationId="{47E8A5BA-D0CD-F152-4FFF-5DADF2CA25E6}"/>
          </ac:spMkLst>
        </pc:spChg>
        <pc:grpChg chg="add mod">
          <ac:chgData name="Raymer, Michael L." userId="96c2fb1d-e79c-4ca3-9876-783e98fdd04a" providerId="ADAL" clId="{30DA1E6F-889D-4C7D-82E7-FB8C8AF3EC96}" dt="2024-05-22T17:58:29.253" v="3921" actId="14861"/>
          <ac:grpSpMkLst>
            <pc:docMk/>
            <pc:sldMk cId="164941103" sldId="275"/>
            <ac:grpSpMk id="18" creationId="{ECA4862F-BFC8-63BD-A98C-54A99ED49D68}"/>
          </ac:grpSpMkLst>
        </pc:grpChg>
        <pc:picChg chg="add mod">
          <ac:chgData name="Raymer, Michael L." userId="96c2fb1d-e79c-4ca3-9876-783e98fdd04a" providerId="ADAL" clId="{30DA1E6F-889D-4C7D-82E7-FB8C8AF3EC96}" dt="2024-05-22T17:54:34.574" v="3889" actId="1076"/>
          <ac:picMkLst>
            <pc:docMk/>
            <pc:sldMk cId="164941103" sldId="275"/>
            <ac:picMk id="6" creationId="{EC95B58F-3C01-0858-434B-8C4D9FC35C45}"/>
          </ac:picMkLst>
        </pc:picChg>
        <pc:picChg chg="add mod">
          <ac:chgData name="Raymer, Michael L." userId="96c2fb1d-e79c-4ca3-9876-783e98fdd04a" providerId="ADAL" clId="{30DA1E6F-889D-4C7D-82E7-FB8C8AF3EC96}" dt="2024-05-22T17:58:08.187" v="3919" actId="164"/>
          <ac:picMkLst>
            <pc:docMk/>
            <pc:sldMk cId="164941103" sldId="275"/>
            <ac:picMk id="9" creationId="{442D9A7D-2B59-C0ED-07F7-E26E7B149712}"/>
          </ac:picMkLst>
        </pc:picChg>
        <pc:picChg chg="add del mod">
          <ac:chgData name="Raymer, Michael L." userId="96c2fb1d-e79c-4ca3-9876-783e98fdd04a" providerId="ADAL" clId="{30DA1E6F-889D-4C7D-82E7-FB8C8AF3EC96}" dt="2024-05-22T17:55:46.545" v="3896" actId="27803"/>
          <ac:picMkLst>
            <pc:docMk/>
            <pc:sldMk cId="164941103" sldId="275"/>
            <ac:picMk id="11" creationId="{47E8A5BA-D0CD-F152-4FFF-5DADF2CA25E6}"/>
          </ac:picMkLst>
        </pc:picChg>
        <pc:picChg chg="add mod">
          <ac:chgData name="Raymer, Michael L." userId="96c2fb1d-e79c-4ca3-9876-783e98fdd04a" providerId="ADAL" clId="{30DA1E6F-889D-4C7D-82E7-FB8C8AF3EC96}" dt="2024-05-22T17:58:08.187" v="3919" actId="164"/>
          <ac:picMkLst>
            <pc:docMk/>
            <pc:sldMk cId="164941103" sldId="275"/>
            <ac:picMk id="13" creationId="{4E54914B-6B2B-F5EE-89F1-6E56F57C9DE2}"/>
          </ac:picMkLst>
        </pc:picChg>
        <pc:picChg chg="add del mod">
          <ac:chgData name="Raymer, Michael L." userId="96c2fb1d-e79c-4ca3-9876-783e98fdd04a" providerId="ADAL" clId="{30DA1E6F-889D-4C7D-82E7-FB8C8AF3EC96}" dt="2024-05-22T17:55:46.545" v="3896" actId="27803"/>
          <ac:picMkLst>
            <pc:docMk/>
            <pc:sldMk cId="164941103" sldId="275"/>
            <ac:picMk id="15" creationId="{F888EB5D-9757-3313-3BFF-725DB40F2501}"/>
          </ac:picMkLst>
        </pc:picChg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3852220262" sldId="275"/>
        </pc:sldMkLst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2697554694" sldId="276"/>
        </pc:sldMkLst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3394314830" sldId="277"/>
        </pc:sldMkLst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2123980517" sldId="278"/>
        </pc:sldMkLst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2568022141" sldId="279"/>
        </pc:sldMkLst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2506253109" sldId="280"/>
        </pc:sldMkLst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3825948935" sldId="281"/>
        </pc:sldMkLst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2749387189" sldId="282"/>
        </pc:sldMkLst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4192213438" sldId="283"/>
        </pc:sldMkLst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209194778" sldId="284"/>
        </pc:sldMkLst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585598080" sldId="285"/>
        </pc:sldMkLst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62983666" sldId="286"/>
        </pc:sldMkLst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1462069224" sldId="287"/>
        </pc:sldMkLst>
      </pc:sldChg>
    </pc:docChg>
  </pc:docChgLst>
  <pc:docChgLst>
    <pc:chgData name="Raymer, Michael L." userId="96c2fb1d-e79c-4ca3-9876-783e98fdd04a" providerId="ADAL" clId="{228BB2D8-8609-4A39-8DCC-62D7AB5D9C22}"/>
    <pc:docChg chg="undo redo custSel addSld delSld modSld sldOrd">
      <pc:chgData name="Raymer, Michael L." userId="96c2fb1d-e79c-4ca3-9876-783e98fdd04a" providerId="ADAL" clId="{228BB2D8-8609-4A39-8DCC-62D7AB5D9C22}" dt="2024-05-17T21:12:01.850" v="12770"/>
      <pc:docMkLst>
        <pc:docMk/>
      </pc:docMkLst>
      <pc:sldChg chg="addSp delSp modSp mod">
        <pc:chgData name="Raymer, Michael L." userId="96c2fb1d-e79c-4ca3-9876-783e98fdd04a" providerId="ADAL" clId="{228BB2D8-8609-4A39-8DCC-62D7AB5D9C22}" dt="2024-05-16T17:00:00.536" v="5321" actId="1076"/>
        <pc:sldMkLst>
          <pc:docMk/>
          <pc:sldMk cId="0" sldId="256"/>
        </pc:sldMkLst>
        <pc:spChg chg="add del mod">
          <ac:chgData name="Raymer, Michael L." userId="96c2fb1d-e79c-4ca3-9876-783e98fdd04a" providerId="ADAL" clId="{228BB2D8-8609-4A39-8DCC-62D7AB5D9C22}" dt="2024-05-14T20:55:27.578" v="81" actId="478"/>
          <ac:spMkLst>
            <pc:docMk/>
            <pc:sldMk cId="0" sldId="256"/>
            <ac:spMk id="3" creationId="{899A27D2-013F-65DA-5F97-387DD85AE8E2}"/>
          </ac:spMkLst>
        </pc:spChg>
        <pc:spChg chg="add del mod">
          <ac:chgData name="Raymer, Michael L." userId="96c2fb1d-e79c-4ca3-9876-783e98fdd04a" providerId="ADAL" clId="{228BB2D8-8609-4A39-8DCC-62D7AB5D9C22}" dt="2024-05-16T16:59:56.708" v="5320" actId="478"/>
          <ac:spMkLst>
            <pc:docMk/>
            <pc:sldMk cId="0" sldId="256"/>
            <ac:spMk id="5" creationId="{B0083B0F-13E6-07A6-B39D-9ED9C3FF49D7}"/>
          </ac:spMkLst>
        </pc:spChg>
        <pc:spChg chg="mod">
          <ac:chgData name="Raymer, Michael L." userId="96c2fb1d-e79c-4ca3-9876-783e98fdd04a" providerId="ADAL" clId="{228BB2D8-8609-4A39-8DCC-62D7AB5D9C22}" dt="2024-05-16T16:58:59.966" v="5314" actId="14100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228BB2D8-8609-4A39-8DCC-62D7AB5D9C22}" dt="2024-05-16T17:00:00.536" v="5321" actId="1076"/>
          <ac:picMkLst>
            <pc:docMk/>
            <pc:sldMk cId="0" sldId="256"/>
            <ac:picMk id="4" creationId="{5FC8E3F6-31C8-F4F0-F6DF-9F29780CA721}"/>
          </ac:picMkLst>
        </pc:picChg>
        <pc:picChg chg="del">
          <ac:chgData name="Raymer, Michael L." userId="96c2fb1d-e79c-4ca3-9876-783e98fdd04a" providerId="ADAL" clId="{228BB2D8-8609-4A39-8DCC-62D7AB5D9C22}" dt="2024-05-14T20:47:28.731" v="0" actId="478"/>
          <ac:picMkLst>
            <pc:docMk/>
            <pc:sldMk cId="0" sldId="256"/>
            <ac:picMk id="4" creationId="{69CF2226-4A4E-2F5E-D7F0-EFE611ACD5CA}"/>
          </ac:picMkLst>
        </pc:picChg>
        <pc:picChg chg="add del mod">
          <ac:chgData name="Raymer, Michael L." userId="96c2fb1d-e79c-4ca3-9876-783e98fdd04a" providerId="ADAL" clId="{228BB2D8-8609-4A39-8DCC-62D7AB5D9C22}" dt="2024-05-16T16:58:54.176" v="5313" actId="478"/>
          <ac:picMkLst>
            <pc:docMk/>
            <pc:sldMk cId="0" sldId="256"/>
            <ac:picMk id="1026" creationId="{DDACE002-A9CD-E0CB-7280-62601140BB30}"/>
          </ac:picMkLst>
        </pc:picChg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00736018" sldId="257"/>
        </pc:sldMkLst>
        <pc:spChg chg="mod">
          <ac:chgData name="Raymer, Michael L." userId="96c2fb1d-e79c-4ca3-9876-783e98fdd04a" providerId="ADAL" clId="{228BB2D8-8609-4A39-8DCC-62D7AB5D9C22}" dt="2024-05-16T17:00:21.880" v="5322" actId="20577"/>
          <ac:spMkLst>
            <pc:docMk/>
            <pc:sldMk cId="400736018" sldId="257"/>
            <ac:spMk id="2" creationId="{8EC33EC4-7D74-98F0-D3EC-54B364026CAB}"/>
          </ac:spMkLst>
        </pc:spChg>
        <pc:spChg chg="mod">
          <ac:chgData name="Raymer, Michael L." userId="96c2fb1d-e79c-4ca3-9876-783e98fdd04a" providerId="ADAL" clId="{228BB2D8-8609-4A39-8DCC-62D7AB5D9C22}" dt="2024-05-15T13:15:34.901" v="173" actId="14100"/>
          <ac:spMkLst>
            <pc:docMk/>
            <pc:sldMk cId="400736018" sldId="257"/>
            <ac:spMk id="3" creationId="{06A002E3-9E8D-76C2-D885-571F5D86DB4A}"/>
          </ac:spMkLst>
        </pc:spChg>
        <pc:spChg chg="add mod">
          <ac:chgData name="Raymer, Michael L." userId="96c2fb1d-e79c-4ca3-9876-783e98fdd04a" providerId="ADAL" clId="{228BB2D8-8609-4A39-8DCC-62D7AB5D9C22}" dt="2024-05-15T13:17:23.003" v="240" actId="1076"/>
          <ac:spMkLst>
            <pc:docMk/>
            <pc:sldMk cId="400736018" sldId="257"/>
            <ac:spMk id="7" creationId="{3059F936-7ED3-CD65-15FA-A69DABAD00E3}"/>
          </ac:spMkLst>
        </pc:spChg>
        <pc:spChg chg="add mod">
          <ac:chgData name="Raymer, Michael L." userId="96c2fb1d-e79c-4ca3-9876-783e98fdd04a" providerId="ADAL" clId="{228BB2D8-8609-4A39-8DCC-62D7AB5D9C22}" dt="2024-05-15T13:16:41.714" v="217" actId="20577"/>
          <ac:spMkLst>
            <pc:docMk/>
            <pc:sldMk cId="400736018" sldId="257"/>
            <ac:spMk id="8" creationId="{668C2830-4FA7-1851-4872-2F1FDA576775}"/>
          </ac:spMkLst>
        </pc:spChg>
      </pc:sldChg>
      <pc:sldChg chg="addSp delSp modSp new mod modClrScheme chgLayout">
        <pc:chgData name="Raymer, Michael L." userId="96c2fb1d-e79c-4ca3-9876-783e98fdd04a" providerId="ADAL" clId="{228BB2D8-8609-4A39-8DCC-62D7AB5D9C22}" dt="2024-05-16T17:07:44.891" v="5626" actId="13822"/>
        <pc:sldMkLst>
          <pc:docMk/>
          <pc:sldMk cId="1263065990" sldId="257"/>
        </pc:sldMkLst>
        <pc:spChg chg="del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2" creationId="{58584043-C514-5B86-07AB-346DC44CC5F0}"/>
          </ac:spMkLst>
        </pc:spChg>
        <pc:spChg chg="del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3" creationId="{0EEDB363-60C1-4229-416C-FE8D28BA1C77}"/>
          </ac:spMkLst>
        </pc:spChg>
        <pc:spChg chg="mod ord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4" creationId="{00E008DB-20FA-E0E9-E2FB-11D760DCA420}"/>
          </ac:spMkLst>
        </pc:spChg>
        <pc:spChg chg="mod ord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5" creationId="{16F1E674-BC48-A336-A8E3-FE7353A0EC06}"/>
          </ac:spMkLst>
        </pc:spChg>
        <pc:spChg chg="add mod">
          <ac:chgData name="Raymer, Michael L." userId="96c2fb1d-e79c-4ca3-9876-783e98fdd04a" providerId="ADAL" clId="{228BB2D8-8609-4A39-8DCC-62D7AB5D9C22}" dt="2024-05-16T17:03:06.304" v="5609" actId="122"/>
          <ac:spMkLst>
            <pc:docMk/>
            <pc:sldMk cId="1263065990" sldId="257"/>
            <ac:spMk id="6" creationId="{FF932938-B763-90A9-095A-5047A23D1C57}"/>
          </ac:spMkLst>
        </pc:spChg>
        <pc:spChg chg="add mod">
          <ac:chgData name="Raymer, Michael L." userId="96c2fb1d-e79c-4ca3-9876-783e98fdd04a" providerId="ADAL" clId="{228BB2D8-8609-4A39-8DCC-62D7AB5D9C22}" dt="2024-05-16T17:07:44.891" v="5626" actId="13822"/>
          <ac:spMkLst>
            <pc:docMk/>
            <pc:sldMk cId="1263065990" sldId="257"/>
            <ac:spMk id="14" creationId="{31C8C47D-2AE2-7CE7-FE7C-9ADBC4231F57}"/>
          </ac:spMkLst>
        </pc:spChg>
        <pc:grpChg chg="add del mod">
          <ac:chgData name="Raymer, Michael L." userId="96c2fb1d-e79c-4ca3-9876-783e98fdd04a" providerId="ADAL" clId="{228BB2D8-8609-4A39-8DCC-62D7AB5D9C22}" dt="2024-05-16T17:07:28.542" v="5623" actId="165"/>
          <ac:grpSpMkLst>
            <pc:docMk/>
            <pc:sldMk cId="1263065990" sldId="257"/>
            <ac:grpSpMk id="13" creationId="{C53AE7FD-0F71-FEDE-B2D7-ADDFE1AA5B0F}"/>
          </ac:grpSpMkLst>
        </pc:grpChg>
        <pc:picChg chg="add del mod">
          <ac:chgData name="Raymer, Michael L." userId="96c2fb1d-e79c-4ca3-9876-783e98fdd04a" providerId="ADAL" clId="{228BB2D8-8609-4A39-8DCC-62D7AB5D9C22}" dt="2024-05-16T17:03:47.738" v="5614" actId="478"/>
          <ac:picMkLst>
            <pc:docMk/>
            <pc:sldMk cId="1263065990" sldId="257"/>
            <ac:picMk id="8" creationId="{7C7CE5E4-53EA-0B4D-41DB-44117447410E}"/>
          </ac:picMkLst>
        </pc:picChg>
        <pc:picChg chg="add mod topLvl">
          <ac:chgData name="Raymer, Michael L." userId="96c2fb1d-e79c-4ca3-9876-783e98fdd04a" providerId="ADAL" clId="{228BB2D8-8609-4A39-8DCC-62D7AB5D9C22}" dt="2024-05-16T17:07:28.542" v="5623" actId="165"/>
          <ac:picMkLst>
            <pc:docMk/>
            <pc:sldMk cId="1263065990" sldId="257"/>
            <ac:picMk id="10" creationId="{5D50459B-45DA-9E22-D4C0-F18DD5A716B0}"/>
          </ac:picMkLst>
        </pc:picChg>
        <pc:picChg chg="add mod topLvl">
          <ac:chgData name="Raymer, Michael L." userId="96c2fb1d-e79c-4ca3-9876-783e98fdd04a" providerId="ADAL" clId="{228BB2D8-8609-4A39-8DCC-62D7AB5D9C22}" dt="2024-05-16T17:07:28.542" v="5623" actId="165"/>
          <ac:picMkLst>
            <pc:docMk/>
            <pc:sldMk cId="1263065990" sldId="257"/>
            <ac:picMk id="12" creationId="{AC933377-3185-5893-7420-9ACF7594B751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925418989" sldId="257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880220352" sldId="258"/>
        </pc:sldMkLst>
      </pc:sldChg>
      <pc:sldChg chg="addSp delSp modSp new mod modClrScheme chgLayout">
        <pc:chgData name="Raymer, Michael L." userId="96c2fb1d-e79c-4ca3-9876-783e98fdd04a" providerId="ADAL" clId="{228BB2D8-8609-4A39-8DCC-62D7AB5D9C22}" dt="2024-05-17T16:52:32.707" v="7570" actId="113"/>
        <pc:sldMkLst>
          <pc:docMk/>
          <pc:sldMk cId="3414482918" sldId="258"/>
        </pc:sldMkLst>
        <pc:spChg chg="mod ord">
          <ac:chgData name="Raymer, Michael L." userId="96c2fb1d-e79c-4ca3-9876-783e98fdd04a" providerId="ADAL" clId="{228BB2D8-8609-4A39-8DCC-62D7AB5D9C22}" dt="2024-05-16T17:08:17.164" v="5628" actId="700"/>
          <ac:spMkLst>
            <pc:docMk/>
            <pc:sldMk cId="3414482918" sldId="258"/>
            <ac:spMk id="2" creationId="{2A57DB2A-2927-BA79-726F-ED93839A7F57}"/>
          </ac:spMkLst>
        </pc:spChg>
        <pc:spChg chg="mod ord">
          <ac:chgData name="Raymer, Michael L." userId="96c2fb1d-e79c-4ca3-9876-783e98fdd04a" providerId="ADAL" clId="{228BB2D8-8609-4A39-8DCC-62D7AB5D9C22}" dt="2024-05-16T17:08:17.164" v="5628" actId="700"/>
          <ac:spMkLst>
            <pc:docMk/>
            <pc:sldMk cId="3414482918" sldId="258"/>
            <ac:spMk id="3" creationId="{FFBA066F-51A6-4435-6785-CF2691AB2AE4}"/>
          </ac:spMkLst>
        </pc:spChg>
        <pc:spChg chg="add mod ord">
          <ac:chgData name="Raymer, Michael L." userId="96c2fb1d-e79c-4ca3-9876-783e98fdd04a" providerId="ADAL" clId="{228BB2D8-8609-4A39-8DCC-62D7AB5D9C22}" dt="2024-05-16T17:08:21.861" v="5645" actId="20577"/>
          <ac:spMkLst>
            <pc:docMk/>
            <pc:sldMk cId="3414482918" sldId="258"/>
            <ac:spMk id="4" creationId="{56A90B96-18AA-6314-9222-3C967DC15064}"/>
          </ac:spMkLst>
        </pc:spChg>
        <pc:spChg chg="add del mod">
          <ac:chgData name="Raymer, Michael L." userId="96c2fb1d-e79c-4ca3-9876-783e98fdd04a" providerId="ADAL" clId="{228BB2D8-8609-4A39-8DCC-62D7AB5D9C22}" dt="2024-05-16T17:10:10.606" v="5652" actId="478"/>
          <ac:spMkLst>
            <pc:docMk/>
            <pc:sldMk cId="3414482918" sldId="258"/>
            <ac:spMk id="7" creationId="{2D45C7BF-E735-E660-44CE-3D2C8BF9DEB4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9" creationId="{F3BDA2BD-3B2B-9914-E778-49845ECFC4E5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0" creationId="{8F31F62A-A51A-1DB5-D50B-D8FFD9F037B0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1" creationId="{22348294-BE9C-B944-8AB8-F2B4A6DC3C6A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2" creationId="{CF5F938D-C482-B090-F2D6-007F1D8BA75C}"/>
          </ac:spMkLst>
        </pc:spChg>
        <pc:spChg chg="add mod">
          <ac:chgData name="Raymer, Michael L." userId="96c2fb1d-e79c-4ca3-9876-783e98fdd04a" providerId="ADAL" clId="{228BB2D8-8609-4A39-8DCC-62D7AB5D9C22}" dt="2024-05-16T17:12:04.161" v="5683" actId="571"/>
          <ac:spMkLst>
            <pc:docMk/>
            <pc:sldMk cId="3414482918" sldId="258"/>
            <ac:spMk id="14" creationId="{87774C4B-E674-8049-3A87-9404E2AA845C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5" creationId="{A79B37C6-04BF-BA3A-7851-5E21F8C881DA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6" creationId="{A823212A-B734-C478-1B97-B65C40EBD426}"/>
          </ac:spMkLst>
        </pc:spChg>
        <pc:grpChg chg="add mod">
          <ac:chgData name="Raymer, Michael L." userId="96c2fb1d-e79c-4ca3-9876-783e98fdd04a" providerId="ADAL" clId="{228BB2D8-8609-4A39-8DCC-62D7AB5D9C22}" dt="2024-05-16T17:16:03.609" v="5757" actId="1076"/>
          <ac:grpSpMkLst>
            <pc:docMk/>
            <pc:sldMk cId="3414482918" sldId="258"/>
            <ac:grpSpMk id="17" creationId="{7E416F61-EFA4-467C-C1DB-C5F1BCCEC939}"/>
          </ac:grpSpMkLst>
        </pc:grpChg>
        <pc:picChg chg="add del mod modCrop">
          <ac:chgData name="Raymer, Michael L." userId="96c2fb1d-e79c-4ca3-9876-783e98fdd04a" providerId="ADAL" clId="{228BB2D8-8609-4A39-8DCC-62D7AB5D9C22}" dt="2024-05-16T17:15:56.694" v="5756" actId="164"/>
          <ac:picMkLst>
            <pc:docMk/>
            <pc:sldMk cId="3414482918" sldId="258"/>
            <ac:picMk id="6" creationId="{B5458118-A162-5758-7FA8-B67DF8D64CC1}"/>
          </ac:picMkLst>
        </pc:picChg>
        <pc:picChg chg="add mod">
          <ac:chgData name="Raymer, Michael L." userId="96c2fb1d-e79c-4ca3-9876-783e98fdd04a" providerId="ADAL" clId="{228BB2D8-8609-4A39-8DCC-62D7AB5D9C22}" dt="2024-05-16T17:15:56.694" v="5756" actId="164"/>
          <ac:picMkLst>
            <pc:docMk/>
            <pc:sldMk cId="3414482918" sldId="258"/>
            <ac:picMk id="8" creationId="{ACF3C6B4-D3E7-C74D-37F3-A469878AF6A2}"/>
          </ac:picMkLst>
        </pc:picChg>
        <pc:picChg chg="add mod">
          <ac:chgData name="Raymer, Michael L." userId="96c2fb1d-e79c-4ca3-9876-783e98fdd04a" providerId="ADAL" clId="{228BB2D8-8609-4A39-8DCC-62D7AB5D9C22}" dt="2024-05-16T17:12:04.161" v="5683" actId="571"/>
          <ac:picMkLst>
            <pc:docMk/>
            <pc:sldMk cId="3414482918" sldId="258"/>
            <ac:picMk id="13" creationId="{517AD629-F590-7E30-352E-3B3C85CA5C96}"/>
          </ac:picMkLst>
        </pc:picChg>
      </pc:sldChg>
      <pc:sldChg chg="addSp del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163170054" sldId="258"/>
        </pc:sldMkLst>
        <pc:spChg chg="del mod">
          <ac:chgData name="Raymer, Michael L." userId="96c2fb1d-e79c-4ca3-9876-783e98fdd04a" providerId="ADAL" clId="{228BB2D8-8609-4A39-8DCC-62D7AB5D9C22}" dt="2024-05-15T13:17:47.880" v="258" actId="700"/>
          <ac:spMkLst>
            <pc:docMk/>
            <pc:sldMk cId="4163170054" sldId="258"/>
            <ac:spMk id="2" creationId="{AEECF2D5-CB71-53F1-BA8D-56234EB4DD1E}"/>
          </ac:spMkLst>
        </pc:spChg>
        <pc:spChg chg="del">
          <ac:chgData name="Raymer, Michael L." userId="96c2fb1d-e79c-4ca3-9876-783e98fdd04a" providerId="ADAL" clId="{228BB2D8-8609-4A39-8DCC-62D7AB5D9C22}" dt="2024-05-15T13:17:47.880" v="258" actId="700"/>
          <ac:spMkLst>
            <pc:docMk/>
            <pc:sldMk cId="4163170054" sldId="258"/>
            <ac:spMk id="3" creationId="{27A71F62-55DA-2B96-0CAB-2EA5B6D28976}"/>
          </ac:spMkLst>
        </pc:spChg>
        <pc:spChg chg="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4" creationId="{D49FB4BA-80CA-84EF-FA9B-27EBD053E4FB}"/>
          </ac:spMkLst>
        </pc:spChg>
        <pc:spChg chg="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5" creationId="{A4284B71-5972-E8A3-1C95-E72C25F042B1}"/>
          </ac:spMkLst>
        </pc:spChg>
        <pc:spChg chg="add mod">
          <ac:chgData name="Raymer, Michael L." userId="96c2fb1d-e79c-4ca3-9876-783e98fdd04a" providerId="ADAL" clId="{228BB2D8-8609-4A39-8DCC-62D7AB5D9C22}" dt="2024-05-15T13:22:51.840" v="793" actId="1035"/>
          <ac:spMkLst>
            <pc:docMk/>
            <pc:sldMk cId="4163170054" sldId="258"/>
            <ac:spMk id="6" creationId="{F25CFB1D-778F-3F53-E207-107EFE7F09A4}"/>
          </ac:spMkLst>
        </pc:spChg>
        <pc:spChg chg="add del 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7" creationId="{FE6BA5E0-2D99-FBFB-DD7E-792DFED4257C}"/>
          </ac:spMkLst>
        </pc:spChg>
      </pc:sldChg>
      <pc:sldChg chg="addSp delSp modSp new del mod modClrScheme chgLayout modNotesTx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66509289" sldId="259"/>
        </pc:sldMkLst>
        <pc:spChg chg="mod ord">
          <ac:chgData name="Raymer, Michael L." userId="96c2fb1d-e79c-4ca3-9876-783e98fdd04a" providerId="ADAL" clId="{228BB2D8-8609-4A39-8DCC-62D7AB5D9C22}" dt="2024-05-15T13:34:29.832" v="797" actId="700"/>
          <ac:spMkLst>
            <pc:docMk/>
            <pc:sldMk cId="466509289" sldId="259"/>
            <ac:spMk id="2" creationId="{4DF8EC05-6EBE-FBCD-0FF8-76F4AF3CEE3A}"/>
          </ac:spMkLst>
        </pc:spChg>
        <pc:spChg chg="mod ord">
          <ac:chgData name="Raymer, Michael L." userId="96c2fb1d-e79c-4ca3-9876-783e98fdd04a" providerId="ADAL" clId="{228BB2D8-8609-4A39-8DCC-62D7AB5D9C22}" dt="2024-05-15T13:34:29.832" v="797" actId="700"/>
          <ac:spMkLst>
            <pc:docMk/>
            <pc:sldMk cId="466509289" sldId="259"/>
            <ac:spMk id="3" creationId="{54ED67F2-5C39-96F9-C731-D2D3825DBCB0}"/>
          </ac:spMkLst>
        </pc:spChg>
        <pc:spChg chg="add mod ord">
          <ac:chgData name="Raymer, Michael L." userId="96c2fb1d-e79c-4ca3-9876-783e98fdd04a" providerId="ADAL" clId="{228BB2D8-8609-4A39-8DCC-62D7AB5D9C22}" dt="2024-05-15T13:35:10.047" v="825" actId="20577"/>
          <ac:spMkLst>
            <pc:docMk/>
            <pc:sldMk cId="466509289" sldId="259"/>
            <ac:spMk id="4" creationId="{71552456-074A-ACC2-AA3B-406D8E589E12}"/>
          </ac:spMkLst>
        </pc:spChg>
        <pc:spChg chg="add del mod">
          <ac:chgData name="Raymer, Michael L." userId="96c2fb1d-e79c-4ca3-9876-783e98fdd04a" providerId="ADAL" clId="{228BB2D8-8609-4A39-8DCC-62D7AB5D9C22}" dt="2024-05-15T13:39:57.754" v="880" actId="478"/>
          <ac:spMkLst>
            <pc:docMk/>
            <pc:sldMk cId="466509289" sldId="259"/>
            <ac:spMk id="6" creationId="{B2378763-7BF9-DBAA-FD67-9936515AFC88}"/>
          </ac:spMkLst>
        </pc:spChg>
        <pc:spChg chg="add mod">
          <ac:chgData name="Raymer, Michael L." userId="96c2fb1d-e79c-4ca3-9876-783e98fdd04a" providerId="ADAL" clId="{228BB2D8-8609-4A39-8DCC-62D7AB5D9C22}" dt="2024-05-15T13:42:08.562" v="1082" actId="1076"/>
          <ac:spMkLst>
            <pc:docMk/>
            <pc:sldMk cId="466509289" sldId="259"/>
            <ac:spMk id="7" creationId="{CABD1FBC-154B-987F-64FD-E791C1BC4162}"/>
          </ac:spMkLst>
        </pc:spChg>
        <pc:spChg chg="add mod">
          <ac:chgData name="Raymer, Michael L." userId="96c2fb1d-e79c-4ca3-9876-783e98fdd04a" providerId="ADAL" clId="{228BB2D8-8609-4A39-8DCC-62D7AB5D9C22}" dt="2024-05-15T13:41:00.024" v="891" actId="1076"/>
          <ac:spMkLst>
            <pc:docMk/>
            <pc:sldMk cId="466509289" sldId="259"/>
            <ac:spMk id="11" creationId="{475E52EB-B59D-B02D-90C7-810AC5D5F7C3}"/>
          </ac:spMkLst>
        </pc:spChg>
        <pc:cxnChg chg="add del mod">
          <ac:chgData name="Raymer, Michael L." userId="96c2fb1d-e79c-4ca3-9876-783e98fdd04a" providerId="ADAL" clId="{228BB2D8-8609-4A39-8DCC-62D7AB5D9C22}" dt="2024-05-15T13:39:58.926" v="881" actId="478"/>
          <ac:cxnSpMkLst>
            <pc:docMk/>
            <pc:sldMk cId="466509289" sldId="259"/>
            <ac:cxnSpMk id="9" creationId="{ECFFE3C2-7C4C-6831-1FBD-BB14B25CAFE5}"/>
          </ac:cxnSpMkLst>
        </pc:cxnChg>
        <pc:cxnChg chg="add mod">
          <ac:chgData name="Raymer, Michael L." userId="96c2fb1d-e79c-4ca3-9876-783e98fdd04a" providerId="ADAL" clId="{228BB2D8-8609-4A39-8DCC-62D7AB5D9C22}" dt="2024-05-15T13:42:36.211" v="1084" actId="17032"/>
          <ac:cxnSpMkLst>
            <pc:docMk/>
            <pc:sldMk cId="466509289" sldId="259"/>
            <ac:cxnSpMk id="13" creationId="{721BDC28-4512-A813-E1E7-9945EF759795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6:52:10.154" v="7569" actId="14100"/>
        <pc:sldMkLst>
          <pc:docMk/>
          <pc:sldMk cId="1630617299" sldId="259"/>
        </pc:sldMkLst>
        <pc:spChg chg="mod">
          <ac:chgData name="Raymer, Michael L." userId="96c2fb1d-e79c-4ca3-9876-783e98fdd04a" providerId="ADAL" clId="{228BB2D8-8609-4A39-8DCC-62D7AB5D9C22}" dt="2024-05-16T17:13:26.018" v="5736" actId="20577"/>
          <ac:spMkLst>
            <pc:docMk/>
            <pc:sldMk cId="1630617299" sldId="259"/>
            <ac:spMk id="2" creationId="{C307BA48-5DC7-DC6C-056A-BC6C68246AB2}"/>
          </ac:spMkLst>
        </pc:spChg>
        <pc:spChg chg="add mod">
          <ac:chgData name="Raymer, Michael L." userId="96c2fb1d-e79c-4ca3-9876-783e98fdd04a" providerId="ADAL" clId="{228BB2D8-8609-4A39-8DCC-62D7AB5D9C22}" dt="2024-05-17T16:51:20.077" v="7555" actId="1076"/>
          <ac:spMkLst>
            <pc:docMk/>
            <pc:sldMk cId="1630617299" sldId="259"/>
            <ac:spMk id="7" creationId="{1B607B8C-4079-8085-E519-A4BDEE4BFCE1}"/>
          </ac:spMkLst>
        </pc:spChg>
        <pc:graphicFrameChg chg="add del mod modGraphic">
          <ac:chgData name="Raymer, Michael L." userId="96c2fb1d-e79c-4ca3-9876-783e98fdd04a" providerId="ADAL" clId="{228BB2D8-8609-4A39-8DCC-62D7AB5D9C22}" dt="2024-05-17T16:47:10.255" v="7490" actId="21"/>
          <ac:graphicFrameMkLst>
            <pc:docMk/>
            <pc:sldMk cId="1630617299" sldId="259"/>
            <ac:graphicFrameMk id="5" creationId="{8292E554-33A3-C0E6-026D-6EE98B657638}"/>
          </ac:graphicFrameMkLst>
        </pc:graphicFrameChg>
        <pc:picChg chg="add mod">
          <ac:chgData name="Raymer, Michael L." userId="96c2fb1d-e79c-4ca3-9876-783e98fdd04a" providerId="ADAL" clId="{228BB2D8-8609-4A39-8DCC-62D7AB5D9C22}" dt="2024-05-17T16:51:14.413" v="7554" actId="1076"/>
          <ac:picMkLst>
            <pc:docMk/>
            <pc:sldMk cId="1630617299" sldId="259"/>
            <ac:picMk id="1026" creationId="{E118822E-8BBD-C6B0-D5AB-5BC76BD0AEFC}"/>
          </ac:picMkLst>
        </pc:picChg>
        <pc:cxnChg chg="add mod">
          <ac:chgData name="Raymer, Michael L." userId="96c2fb1d-e79c-4ca3-9876-783e98fdd04a" providerId="ADAL" clId="{228BB2D8-8609-4A39-8DCC-62D7AB5D9C22}" dt="2024-05-17T16:52:10.154" v="7569" actId="14100"/>
          <ac:cxnSpMkLst>
            <pc:docMk/>
            <pc:sldMk cId="1630617299" sldId="259"/>
            <ac:cxnSpMk id="9" creationId="{6FF3F4BD-2F97-A798-BAD4-6C53F6686FBD}"/>
          </ac:cxnSpMkLst>
        </pc:cxnChg>
        <pc:cxnChg chg="add mod">
          <ac:chgData name="Raymer, Michael L." userId="96c2fb1d-e79c-4ca3-9876-783e98fdd04a" providerId="ADAL" clId="{228BB2D8-8609-4A39-8DCC-62D7AB5D9C22}" dt="2024-05-17T16:52:05.859" v="7568" actId="14100"/>
          <ac:cxnSpMkLst>
            <pc:docMk/>
            <pc:sldMk cId="1630617299" sldId="259"/>
            <ac:cxnSpMk id="10" creationId="{A3D1E614-3EE9-F84F-3223-CF9D74A2D384}"/>
          </ac:cxnSpMkLst>
        </pc:cxnChg>
        <pc:cxnChg chg="add mod">
          <ac:chgData name="Raymer, Michael L." userId="96c2fb1d-e79c-4ca3-9876-783e98fdd04a" providerId="ADAL" clId="{228BB2D8-8609-4A39-8DCC-62D7AB5D9C22}" dt="2024-05-17T16:52:02.642" v="7567" actId="14100"/>
          <ac:cxnSpMkLst>
            <pc:docMk/>
            <pc:sldMk cId="1630617299" sldId="259"/>
            <ac:cxnSpMk id="13" creationId="{274002DF-F0E5-CF17-024B-3E4B517279A3}"/>
          </ac:cxnSpMkLst>
        </pc:cxnChg>
        <pc:cxnChg chg="add mod">
          <ac:chgData name="Raymer, Michael L." userId="96c2fb1d-e79c-4ca3-9876-783e98fdd04a" providerId="ADAL" clId="{228BB2D8-8609-4A39-8DCC-62D7AB5D9C22}" dt="2024-05-17T16:51:56.323" v="7566" actId="14100"/>
          <ac:cxnSpMkLst>
            <pc:docMk/>
            <pc:sldMk cId="1630617299" sldId="259"/>
            <ac:cxnSpMk id="16" creationId="{50FCD095-DB2F-E8A7-B49E-5FE560DDDD0E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4106567113" sldId="259"/>
        </pc:sldMkLst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555164536" sldId="260"/>
        </pc:sldMkLst>
        <pc:spChg chg="mod">
          <ac:chgData name="Raymer, Michael L." userId="96c2fb1d-e79c-4ca3-9876-783e98fdd04a" providerId="ADAL" clId="{228BB2D8-8609-4A39-8DCC-62D7AB5D9C22}" dt="2024-05-15T17:16:59.695" v="1220" actId="20577"/>
          <ac:spMkLst>
            <pc:docMk/>
            <pc:sldMk cId="2555164536" sldId="260"/>
            <ac:spMk id="2" creationId="{98F855C9-22BF-35D6-47AC-C8FF12FD428E}"/>
          </ac:spMkLst>
        </pc:spChg>
        <pc:spChg chg="add mod">
          <ac:chgData name="Raymer, Michael L." userId="96c2fb1d-e79c-4ca3-9876-783e98fdd04a" providerId="ADAL" clId="{228BB2D8-8609-4A39-8DCC-62D7AB5D9C22}" dt="2024-05-15T17:31:32.587" v="1689" actId="20577"/>
          <ac:spMkLst>
            <pc:docMk/>
            <pc:sldMk cId="2555164536" sldId="260"/>
            <ac:spMk id="6" creationId="{3C95FFD0-0657-31D3-54FB-784247568E75}"/>
          </ac:spMkLst>
        </pc:spChg>
        <pc:spChg chg="add mod">
          <ac:chgData name="Raymer, Michael L." userId="96c2fb1d-e79c-4ca3-9876-783e98fdd04a" providerId="ADAL" clId="{228BB2D8-8609-4A39-8DCC-62D7AB5D9C22}" dt="2024-05-15T17:34:23.837" v="1787" actId="20577"/>
          <ac:spMkLst>
            <pc:docMk/>
            <pc:sldMk cId="2555164536" sldId="260"/>
            <ac:spMk id="7" creationId="{D5BFF3A6-FB36-6CFC-6392-ED8B90CE4468}"/>
          </ac:spMkLst>
        </pc:spChg>
        <pc:spChg chg="add mod">
          <ac:chgData name="Raymer, Michael L." userId="96c2fb1d-e79c-4ca3-9876-783e98fdd04a" providerId="ADAL" clId="{228BB2D8-8609-4A39-8DCC-62D7AB5D9C22}" dt="2024-05-15T17:34:55.361" v="1794" actId="1076"/>
          <ac:spMkLst>
            <pc:docMk/>
            <pc:sldMk cId="2555164536" sldId="260"/>
            <ac:spMk id="14" creationId="{74AEF375-920F-C9B8-8BCE-50131BE1DFAF}"/>
          </ac:spMkLst>
        </pc:spChg>
        <pc:picChg chg="add mod">
          <ac:chgData name="Raymer, Michael L." userId="96c2fb1d-e79c-4ca3-9876-783e98fdd04a" providerId="ADAL" clId="{228BB2D8-8609-4A39-8DCC-62D7AB5D9C22}" dt="2024-05-15T17:35:06.169" v="1795" actId="1076"/>
          <ac:picMkLst>
            <pc:docMk/>
            <pc:sldMk cId="2555164536" sldId="260"/>
            <ac:picMk id="2050" creationId="{A10D6942-8A2C-D5BE-A4F1-B56A6C9970A2}"/>
          </ac:picMkLst>
        </pc:picChg>
        <pc:cxnChg chg="add mod">
          <ac:chgData name="Raymer, Michael L." userId="96c2fb1d-e79c-4ca3-9876-783e98fdd04a" providerId="ADAL" clId="{228BB2D8-8609-4A39-8DCC-62D7AB5D9C22}" dt="2024-05-15T17:34:23.837" v="1787" actId="20577"/>
          <ac:cxnSpMkLst>
            <pc:docMk/>
            <pc:sldMk cId="2555164536" sldId="260"/>
            <ac:cxnSpMk id="9" creationId="{701E3B15-8A35-05B4-A9A0-61584B6183F6}"/>
          </ac:cxnSpMkLst>
        </pc:cxnChg>
      </pc:sldChg>
      <pc:sldChg chg="addSp delSp modSp new mod modNotesTx">
        <pc:chgData name="Raymer, Michael L." userId="96c2fb1d-e79c-4ca3-9876-783e98fdd04a" providerId="ADAL" clId="{228BB2D8-8609-4A39-8DCC-62D7AB5D9C22}" dt="2024-05-17T13:17:51.829" v="6139" actId="20577"/>
        <pc:sldMkLst>
          <pc:docMk/>
          <pc:sldMk cId="2641740661" sldId="260"/>
        </pc:sldMkLst>
        <pc:spChg chg="mod">
          <ac:chgData name="Raymer, Michael L." userId="96c2fb1d-e79c-4ca3-9876-783e98fdd04a" providerId="ADAL" clId="{228BB2D8-8609-4A39-8DCC-62D7AB5D9C22}" dt="2024-05-16T17:15:07.290" v="5750" actId="20577"/>
          <ac:spMkLst>
            <pc:docMk/>
            <pc:sldMk cId="2641740661" sldId="260"/>
            <ac:spMk id="2" creationId="{4998C26F-3A0C-3D2B-784C-D8D49A996BD6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8" creationId="{2E72EA91-BF46-DAA1-F203-87CFB8D2BE49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9" creationId="{CC5D1E86-C3DC-5BEC-68E1-3B4C4F5A025C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0" creationId="{7122ACA6-22C7-2395-7DA8-47969500118E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1" creationId="{D62648E9-9D7E-9BD4-1A9A-2E19FBF6EA7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2" creationId="{5CD9D303-6AB4-6B29-F91B-8A5538F1EC56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3" creationId="{590FEC70-8B7C-1BA8-65C9-7E10B2AC5BC5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7" creationId="{570F80DE-74EB-BC4E-63BF-F1D612D905FB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8" creationId="{51AEA552-47D2-DB7D-5C32-A1DF0060858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9" creationId="{AB3C2634-CAAC-3392-91C4-1C1C15943811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0" creationId="{9C239314-9AAC-22A5-914C-4D04EE61FC05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1" creationId="{26088D08-B3FC-DA48-D11F-F059D5B7E9BB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2" creationId="{6F0A359A-8095-BBD7-2335-D65E396037F7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6" creationId="{C03A3F11-8CC4-E229-7C59-AD7CF2436F8D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7" creationId="{68FA62A9-29F4-4F1F-26E0-BE897B49B42C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8" creationId="{F365B98A-9204-E90C-AAC7-48EEAF1572A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9" creationId="{9406D10A-7C37-99E0-4041-ACD7EC394711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0" creationId="{418763E2-A50D-4395-A93A-DD999CFDDB27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1" creationId="{1EAA3A69-C250-EE02-B4E2-A62787384B5F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4" creationId="{50CC100F-547A-F4D4-D547-6892FBCB1DB7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7" creationId="{0B7DECEE-5803-6FD8-8E4F-D8868790067C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42" creationId="{2F1FF652-1FF8-2089-2A2F-ED64EEF88D18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43" creationId="{8018B54D-052C-BB25-9E53-91AB7526CD89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7" creationId="{E527DF0F-0CBB-2859-FC26-77775F1BC7DB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8" creationId="{00C4B1AF-F877-17BD-DB3C-82B45C958684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9" creationId="{9261F8B3-9DA3-75DC-36D9-77EB111B65D6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0" creationId="{41F5B599-9855-0B69-DCD1-03A4D898EF3A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1" creationId="{A166B1A6-B1D5-A0E8-00D1-473699391DE8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2" creationId="{77F7B73F-D37F-E259-2D6B-2824DE755636}"/>
          </ac:spMkLst>
        </pc:spChg>
        <pc:spChg chg="add 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3" creationId="{DB50C56E-577E-C1C2-0C0E-99ABCE808AA0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54" creationId="{1B8ACDAC-6427-4AF6-07B6-2845BE190CA9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55" creationId="{6385FE1F-4362-D88D-F79C-6258BD252251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59" creationId="{E7C9FFE9-0096-983B-C6D8-4F059D95B97E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0" creationId="{ECDBAAE7-DFC7-B56A-CA0C-32D0549B2BF8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1" creationId="{6B7E47F5-CB2D-EE10-47D4-E8FD0514875B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2" creationId="{5CE4F4C3-D9D1-E286-53BE-09113C19C318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3" creationId="{6655D535-7A0F-497D-FA54-D1F987BD36FE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4" creationId="{26844C06-46BB-319A-554B-4CBC703B7C7A}"/>
          </ac:spMkLst>
        </pc:spChg>
        <pc:spChg chg="add 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5" creationId="{8D49204F-3EF8-8BB9-23DB-0DB3B6FCFE12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66" creationId="{89394349-532C-EF30-0F5B-3774BFC57F57}"/>
          </ac:spMkLst>
        </pc:spChg>
        <pc:spChg chg="add del mod">
          <ac:chgData name="Raymer, Michael L." userId="96c2fb1d-e79c-4ca3-9876-783e98fdd04a" providerId="ADAL" clId="{228BB2D8-8609-4A39-8DCC-62D7AB5D9C22}" dt="2024-05-17T13:14:42.670" v="5986" actId="478"/>
          <ac:spMkLst>
            <pc:docMk/>
            <pc:sldMk cId="2641740661" sldId="260"/>
            <ac:spMk id="67" creationId="{30065F38-CCD3-A985-6CA2-147D4EC8CF4C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69" creationId="{95B1E342-B236-99E9-36FD-A898F0A2CD52}"/>
          </ac:spMkLst>
        </pc:s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5" creationId="{954CFE3B-8639-83FD-4C0C-6456C5CDB465}"/>
          </ac:grpSpMkLst>
        </pc:gr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14" creationId="{FABF5712-9C8D-977A-DD71-15B8AEC6F3E4}"/>
          </ac:grpSpMkLst>
        </pc:gr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23" creationId="{3B0BA18D-932F-053D-A024-9D56994FB7AE}"/>
          </ac:grpSpMkLst>
        </pc:grpChg>
        <pc:grpChg chg="add mod">
          <ac:chgData name="Raymer, Michael L." userId="96c2fb1d-e79c-4ca3-9876-783e98fdd04a" providerId="ADAL" clId="{228BB2D8-8609-4A39-8DCC-62D7AB5D9C22}" dt="2024-05-17T13:13:12.805" v="5942" actId="571"/>
          <ac:grpSpMkLst>
            <pc:docMk/>
            <pc:sldMk cId="2641740661" sldId="260"/>
            <ac:grpSpMk id="44" creationId="{EEB8A3ED-ABC1-411C-E5E6-CD3D52145E1D}"/>
          </ac:grpSpMkLst>
        </pc:grpChg>
        <pc:grpChg chg="add mod">
          <ac:chgData name="Raymer, Michael L." userId="96c2fb1d-e79c-4ca3-9876-783e98fdd04a" providerId="ADAL" clId="{228BB2D8-8609-4A39-8DCC-62D7AB5D9C22}" dt="2024-05-17T13:13:39.156" v="5950" actId="571"/>
          <ac:grpSpMkLst>
            <pc:docMk/>
            <pc:sldMk cId="2641740661" sldId="260"/>
            <ac:grpSpMk id="56" creationId="{3D73BDA7-53F7-55CA-D2A3-06E252D24DB9}"/>
          </ac:grpSpMkLst>
        </pc:grp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6" creationId="{6109B010-BEA1-A5D2-6AB4-35000CF6FBCF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7" creationId="{3C940694-020C-4EC6-48A9-B1CFF7D71A40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15" creationId="{B5149C6E-0A9C-B3DA-7AB1-866691FDDF09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16" creationId="{83D79E7A-F678-A28B-A650-26AE4C61E67D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24" creationId="{BCCC135A-0516-CEEE-550D-FDE4BDD63319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25" creationId="{39FAA089-2C8E-17C4-A25C-2723A3619B71}"/>
          </ac:picMkLst>
        </pc:picChg>
        <pc:picChg chg="mod">
          <ac:chgData name="Raymer, Michael L." userId="96c2fb1d-e79c-4ca3-9876-783e98fdd04a" providerId="ADAL" clId="{228BB2D8-8609-4A39-8DCC-62D7AB5D9C22}" dt="2024-05-17T13:13:12.805" v="5942" actId="571"/>
          <ac:picMkLst>
            <pc:docMk/>
            <pc:sldMk cId="2641740661" sldId="260"/>
            <ac:picMk id="45" creationId="{11EE5277-B388-981F-20EB-320DCC05A8A5}"/>
          </ac:picMkLst>
        </pc:picChg>
        <pc:picChg chg="mod">
          <ac:chgData name="Raymer, Michael L." userId="96c2fb1d-e79c-4ca3-9876-783e98fdd04a" providerId="ADAL" clId="{228BB2D8-8609-4A39-8DCC-62D7AB5D9C22}" dt="2024-05-17T13:13:12.805" v="5942" actId="571"/>
          <ac:picMkLst>
            <pc:docMk/>
            <pc:sldMk cId="2641740661" sldId="260"/>
            <ac:picMk id="46" creationId="{B80CB4E8-3C80-A7A0-0543-A8AD5AFC6E03}"/>
          </ac:picMkLst>
        </pc:picChg>
        <pc:picChg chg="mod">
          <ac:chgData name="Raymer, Michael L." userId="96c2fb1d-e79c-4ca3-9876-783e98fdd04a" providerId="ADAL" clId="{228BB2D8-8609-4A39-8DCC-62D7AB5D9C22}" dt="2024-05-17T13:13:39.156" v="5950" actId="571"/>
          <ac:picMkLst>
            <pc:docMk/>
            <pc:sldMk cId="2641740661" sldId="260"/>
            <ac:picMk id="57" creationId="{BF50E52D-4BEE-D484-CB8B-87DCCEA88B1B}"/>
          </ac:picMkLst>
        </pc:picChg>
        <pc:picChg chg="mod">
          <ac:chgData name="Raymer, Michael L." userId="96c2fb1d-e79c-4ca3-9876-783e98fdd04a" providerId="ADAL" clId="{228BB2D8-8609-4A39-8DCC-62D7AB5D9C22}" dt="2024-05-17T13:13:39.156" v="5950" actId="571"/>
          <ac:picMkLst>
            <pc:docMk/>
            <pc:sldMk cId="2641740661" sldId="260"/>
            <ac:picMk id="58" creationId="{A3D54BE9-2528-B61D-1357-A1DEBE623564}"/>
          </ac:picMkLst>
        </pc:picChg>
        <pc:picChg chg="add 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68" creationId="{1B0D6ED8-40E4-889C-FAD2-3FE1070C640B}"/>
          </ac:picMkLst>
        </pc:picChg>
        <pc:inkChg chg="add mod">
          <ac:chgData name="Raymer, Michael L." userId="96c2fb1d-e79c-4ca3-9876-783e98fdd04a" providerId="ADAL" clId="{228BB2D8-8609-4A39-8DCC-62D7AB5D9C22}" dt="2024-05-17T13:16:40.534" v="6033" actId="1036"/>
          <ac:inkMkLst>
            <pc:docMk/>
            <pc:sldMk cId="2641740661" sldId="260"/>
            <ac:inkMk id="32" creationId="{37AB7DED-C166-E62B-77C6-2935E1FB4432}"/>
          </ac:inkMkLst>
        </pc:inkChg>
        <pc:inkChg chg="add mod">
          <ac:chgData name="Raymer, Michael L." userId="96c2fb1d-e79c-4ca3-9876-783e98fdd04a" providerId="ADAL" clId="{228BB2D8-8609-4A39-8DCC-62D7AB5D9C22}" dt="2024-05-17T13:16:40.534" v="6033" actId="1036"/>
          <ac:inkMkLst>
            <pc:docMk/>
            <pc:sldMk cId="2641740661" sldId="260"/>
            <ac:inkMk id="33" creationId="{6B4E3D0F-C6AD-31DC-3E1B-BE588C49B25A}"/>
          </ac:inkMkLst>
        </pc:inkChg>
        <pc:cxnChg chg="add mod">
          <ac:chgData name="Raymer, Michael L." userId="96c2fb1d-e79c-4ca3-9876-783e98fdd04a" providerId="ADAL" clId="{228BB2D8-8609-4A39-8DCC-62D7AB5D9C22}" dt="2024-05-17T13:16:40.534" v="6033" actId="1036"/>
          <ac:cxnSpMkLst>
            <pc:docMk/>
            <pc:sldMk cId="2641740661" sldId="260"/>
            <ac:cxnSpMk id="36" creationId="{778B4E86-00CB-ABE2-EA1D-85E6D87B4F10}"/>
          </ac:cxnSpMkLst>
        </pc:cxnChg>
        <pc:cxnChg chg="add mod">
          <ac:chgData name="Raymer, Michael L." userId="96c2fb1d-e79c-4ca3-9876-783e98fdd04a" providerId="ADAL" clId="{228BB2D8-8609-4A39-8DCC-62D7AB5D9C22}" dt="2024-05-17T13:16:40.534" v="6033" actId="1036"/>
          <ac:cxnSpMkLst>
            <pc:docMk/>
            <pc:sldMk cId="2641740661" sldId="260"/>
            <ac:cxnSpMk id="38" creationId="{59F1D861-D042-D9D6-E774-AC69E19BA0CB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50150717" sldId="26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348479027" sldId="261"/>
        </pc:sldMkLst>
      </pc:sldChg>
      <pc:sldChg chg="addSp del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502699079" sldId="261"/>
        </pc:sldMkLst>
        <pc:spChg chg="del mo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2" creationId="{E8E9B812-5407-A528-0BF7-014159FF9CD0}"/>
          </ac:spMkLst>
        </pc:spChg>
        <pc:spChg chg="mod or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3" creationId="{4203D962-BFF2-EEFC-A228-1A1783ECCF34}"/>
          </ac:spMkLst>
        </pc:spChg>
        <pc:spChg chg="mod or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4" creationId="{993B22CC-C5B2-6D67-229A-DEC45736EE54}"/>
          </ac:spMkLst>
        </pc:spChg>
        <pc:spChg chg="add mod">
          <ac:chgData name="Raymer, Michael L." userId="96c2fb1d-e79c-4ca3-9876-783e98fdd04a" providerId="ADAL" clId="{228BB2D8-8609-4A39-8DCC-62D7AB5D9C22}" dt="2024-05-15T18:01:33.300" v="2030" actId="115"/>
          <ac:spMkLst>
            <pc:docMk/>
            <pc:sldMk cId="3502699079" sldId="261"/>
            <ac:spMk id="5" creationId="{AF32DF1A-EA6F-871A-96F2-3223897BE339}"/>
          </ac:spMkLst>
        </pc:spChg>
        <pc:spChg chg="add del mod">
          <ac:chgData name="Raymer, Michael L." userId="96c2fb1d-e79c-4ca3-9876-783e98fdd04a" providerId="ADAL" clId="{228BB2D8-8609-4A39-8DCC-62D7AB5D9C22}" dt="2024-05-15T17:27:35.331" v="1661" actId="478"/>
          <ac:spMkLst>
            <pc:docMk/>
            <pc:sldMk cId="3502699079" sldId="261"/>
            <ac:spMk id="7" creationId="{55184485-E796-EB9E-E721-E1B54D1046DE}"/>
          </ac:spMkLst>
        </pc:spChg>
        <pc:graphicFrameChg chg="add mod modGraphic">
          <ac:chgData name="Raymer, Michael L." userId="96c2fb1d-e79c-4ca3-9876-783e98fdd04a" providerId="ADAL" clId="{228BB2D8-8609-4A39-8DCC-62D7AB5D9C22}" dt="2024-05-15T18:02:24.050" v="2040" actId="1076"/>
          <ac:graphicFrameMkLst>
            <pc:docMk/>
            <pc:sldMk cId="3502699079" sldId="261"/>
            <ac:graphicFrameMk id="6" creationId="{E9A06881-AFCF-8B89-6FCB-3F0128963CD1}"/>
          </ac:graphicFrameMkLst>
        </pc:graphicFrameChg>
        <pc:picChg chg="add mod">
          <ac:chgData name="Raymer, Michael L." userId="96c2fb1d-e79c-4ca3-9876-783e98fdd04a" providerId="ADAL" clId="{228BB2D8-8609-4A39-8DCC-62D7AB5D9C22}" dt="2024-05-15T17:41:13.936" v="1834" actId="167"/>
          <ac:picMkLst>
            <pc:docMk/>
            <pc:sldMk cId="3502699079" sldId="261"/>
            <ac:picMk id="1027" creationId="{399D58EA-34FF-4D7F-6583-82A5BB42DF5B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6:55:33.488" v="7588" actId="1076"/>
        <pc:sldMkLst>
          <pc:docMk/>
          <pc:sldMk cId="4226949370" sldId="261"/>
        </pc:sldMkLst>
        <pc:spChg chg="mod">
          <ac:chgData name="Raymer, Michael L." userId="96c2fb1d-e79c-4ca3-9876-783e98fdd04a" providerId="ADAL" clId="{228BB2D8-8609-4A39-8DCC-62D7AB5D9C22}" dt="2024-05-17T13:19:10.758" v="6156" actId="20577"/>
          <ac:spMkLst>
            <pc:docMk/>
            <pc:sldMk cId="4226949370" sldId="261"/>
            <ac:spMk id="2" creationId="{EBFCD048-274D-08EB-F6CF-817E7B2CF955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5" creationId="{12CA340E-6721-DCCA-92BA-8CE804150256}"/>
          </ac:spMkLst>
        </pc:spChg>
        <pc:spChg chg="add mod">
          <ac:chgData name="Raymer, Michael L." userId="96c2fb1d-e79c-4ca3-9876-783e98fdd04a" providerId="ADAL" clId="{228BB2D8-8609-4A39-8DCC-62D7AB5D9C22}" dt="2024-05-17T13:46:04.268" v="6341" actId="404"/>
          <ac:spMkLst>
            <pc:docMk/>
            <pc:sldMk cId="4226949370" sldId="261"/>
            <ac:spMk id="8" creationId="{AE2070B6-4EB4-8873-2453-1EBD07B67D35}"/>
          </ac:spMkLst>
        </pc:spChg>
        <pc:spChg chg="add mod">
          <ac:chgData name="Raymer, Michael L." userId="96c2fb1d-e79c-4ca3-9876-783e98fdd04a" providerId="ADAL" clId="{228BB2D8-8609-4A39-8DCC-62D7AB5D9C22}" dt="2024-05-17T16:55:33.488" v="7588" actId="1076"/>
          <ac:spMkLst>
            <pc:docMk/>
            <pc:sldMk cId="4226949370" sldId="261"/>
            <ac:spMk id="9" creationId="{55FC2B4E-D4A4-4C10-1853-84AC46858A6A}"/>
          </ac:spMkLst>
        </pc:spChg>
        <pc:spChg chg="add del mod">
          <ac:chgData name="Raymer, Michael L." userId="96c2fb1d-e79c-4ca3-9876-783e98fdd04a" providerId="ADAL" clId="{228BB2D8-8609-4A39-8DCC-62D7AB5D9C22}" dt="2024-05-17T13:40:08.055" v="6320" actId="478"/>
          <ac:spMkLst>
            <pc:docMk/>
            <pc:sldMk cId="4226949370" sldId="261"/>
            <ac:spMk id="9" creationId="{B429EBE6-A9BF-7E60-9C15-878BA3F00279}"/>
          </ac:spMkLst>
        </pc:spChg>
        <pc:spChg chg="add mod">
          <ac:chgData name="Raymer, Michael L." userId="96c2fb1d-e79c-4ca3-9876-783e98fdd04a" providerId="ADAL" clId="{228BB2D8-8609-4A39-8DCC-62D7AB5D9C22}" dt="2024-05-17T13:46:04.268" v="6341" actId="404"/>
          <ac:spMkLst>
            <pc:docMk/>
            <pc:sldMk cId="4226949370" sldId="261"/>
            <ac:spMk id="10" creationId="{FCD74915-C24B-E1AC-049E-6728748E9E2D}"/>
          </ac:spMkLst>
        </pc:spChg>
        <pc:spChg chg="mod">
          <ac:chgData name="Raymer, Michael L." userId="96c2fb1d-e79c-4ca3-9876-783e98fdd04a" providerId="ADAL" clId="{228BB2D8-8609-4A39-8DCC-62D7AB5D9C22}" dt="2024-05-17T13:44:29.964" v="6328" actId="571"/>
          <ac:spMkLst>
            <pc:docMk/>
            <pc:sldMk cId="4226949370" sldId="261"/>
            <ac:spMk id="14" creationId="{6DC5B4E9-B884-1E5F-D6F9-44466B40AE90}"/>
          </ac:spMkLst>
        </pc:spChg>
        <pc:spChg chg="mod">
          <ac:chgData name="Raymer, Michael L." userId="96c2fb1d-e79c-4ca3-9876-783e98fdd04a" providerId="ADAL" clId="{228BB2D8-8609-4A39-8DCC-62D7AB5D9C22}" dt="2024-05-17T13:44:29.964" v="6328" actId="571"/>
          <ac:spMkLst>
            <pc:docMk/>
            <pc:sldMk cId="4226949370" sldId="261"/>
            <ac:spMk id="15" creationId="{4115F3D8-C83F-2561-C604-D04D35566D61}"/>
          </ac:spMkLst>
        </pc:spChg>
        <pc:spChg chg="mod">
          <ac:chgData name="Raymer, Michael L." userId="96c2fb1d-e79c-4ca3-9876-783e98fdd04a" providerId="ADAL" clId="{228BB2D8-8609-4A39-8DCC-62D7AB5D9C22}" dt="2024-05-17T13:44:39.756" v="6329" actId="571"/>
          <ac:spMkLst>
            <pc:docMk/>
            <pc:sldMk cId="4226949370" sldId="261"/>
            <ac:spMk id="18" creationId="{F60FE7D8-7FB9-B44C-0B10-0A62886C55B3}"/>
          </ac:spMkLst>
        </pc:spChg>
        <pc:spChg chg="mod">
          <ac:chgData name="Raymer, Michael L." userId="96c2fb1d-e79c-4ca3-9876-783e98fdd04a" providerId="ADAL" clId="{228BB2D8-8609-4A39-8DCC-62D7AB5D9C22}" dt="2024-05-17T13:44:39.756" v="6329" actId="571"/>
          <ac:spMkLst>
            <pc:docMk/>
            <pc:sldMk cId="4226949370" sldId="261"/>
            <ac:spMk id="19" creationId="{DF38AA5A-47ED-88A1-4537-939300663EBF}"/>
          </ac:spMkLst>
        </pc:spChg>
        <pc:spChg chg="mod">
          <ac:chgData name="Raymer, Michael L." userId="96c2fb1d-e79c-4ca3-9876-783e98fdd04a" providerId="ADAL" clId="{228BB2D8-8609-4A39-8DCC-62D7AB5D9C22}" dt="2024-05-17T13:44:42.133" v="6330" actId="571"/>
          <ac:spMkLst>
            <pc:docMk/>
            <pc:sldMk cId="4226949370" sldId="261"/>
            <ac:spMk id="21" creationId="{97E23FE7-8603-14D2-A6BE-FB9BED5735CD}"/>
          </ac:spMkLst>
        </pc:spChg>
        <pc:spChg chg="mod">
          <ac:chgData name="Raymer, Michael L." userId="96c2fb1d-e79c-4ca3-9876-783e98fdd04a" providerId="ADAL" clId="{228BB2D8-8609-4A39-8DCC-62D7AB5D9C22}" dt="2024-05-17T13:44:42.133" v="6330" actId="571"/>
          <ac:spMkLst>
            <pc:docMk/>
            <pc:sldMk cId="4226949370" sldId="261"/>
            <ac:spMk id="22" creationId="{1A0D7549-332E-35A6-A84D-8560EC4AC619}"/>
          </ac:spMkLst>
        </pc:spChg>
        <pc:spChg chg="mod">
          <ac:chgData name="Raymer, Michael L." userId="96c2fb1d-e79c-4ca3-9876-783e98fdd04a" providerId="ADAL" clId="{228BB2D8-8609-4A39-8DCC-62D7AB5D9C22}" dt="2024-05-17T13:45:10.237" v="6334" actId="571"/>
          <ac:spMkLst>
            <pc:docMk/>
            <pc:sldMk cId="4226949370" sldId="261"/>
            <ac:spMk id="25" creationId="{7C859439-8B31-7A41-1B40-B1EBA76750F6}"/>
          </ac:spMkLst>
        </pc:spChg>
        <pc:spChg chg="mod">
          <ac:chgData name="Raymer, Michael L." userId="96c2fb1d-e79c-4ca3-9876-783e98fdd04a" providerId="ADAL" clId="{228BB2D8-8609-4A39-8DCC-62D7AB5D9C22}" dt="2024-05-17T13:45:10.237" v="6334" actId="571"/>
          <ac:spMkLst>
            <pc:docMk/>
            <pc:sldMk cId="4226949370" sldId="261"/>
            <ac:spMk id="26" creationId="{D8F77664-3093-D11D-9164-84BA6B062434}"/>
          </ac:spMkLst>
        </pc:spChg>
        <pc:spChg chg="mod">
          <ac:chgData name="Raymer, Michael L." userId="96c2fb1d-e79c-4ca3-9876-783e98fdd04a" providerId="ADAL" clId="{228BB2D8-8609-4A39-8DCC-62D7AB5D9C22}" dt="2024-05-17T13:47:32.851" v="6352" actId="20577"/>
          <ac:spMkLst>
            <pc:docMk/>
            <pc:sldMk cId="4226949370" sldId="261"/>
            <ac:spMk id="31" creationId="{8EEB1F80-6ECC-079F-5A10-C55B2E9372FF}"/>
          </ac:spMkLst>
        </pc:spChg>
        <pc:spChg chg="mod">
          <ac:chgData name="Raymer, Michael L." userId="96c2fb1d-e79c-4ca3-9876-783e98fdd04a" providerId="ADAL" clId="{228BB2D8-8609-4A39-8DCC-62D7AB5D9C22}" dt="2024-05-17T13:46:23.940" v="6346" actId="571"/>
          <ac:spMkLst>
            <pc:docMk/>
            <pc:sldMk cId="4226949370" sldId="261"/>
            <ac:spMk id="32" creationId="{EF42CB66-4C39-824F-ACBD-FA26C30F87D2}"/>
          </ac:spMkLst>
        </pc:spChg>
        <pc:spChg chg="mod">
          <ac:chgData name="Raymer, Michael L." userId="96c2fb1d-e79c-4ca3-9876-783e98fdd04a" providerId="ADAL" clId="{228BB2D8-8609-4A39-8DCC-62D7AB5D9C22}" dt="2024-05-17T13:47:38.266" v="6354" actId="20577"/>
          <ac:spMkLst>
            <pc:docMk/>
            <pc:sldMk cId="4226949370" sldId="261"/>
            <ac:spMk id="35" creationId="{E66AD447-533C-7C5F-FC04-DF3686D428C6}"/>
          </ac:spMkLst>
        </pc:spChg>
        <pc:spChg chg="mod">
          <ac:chgData name="Raymer, Michael L." userId="96c2fb1d-e79c-4ca3-9876-783e98fdd04a" providerId="ADAL" clId="{228BB2D8-8609-4A39-8DCC-62D7AB5D9C22}" dt="2024-05-17T13:46:27.450" v="6347" actId="571"/>
          <ac:spMkLst>
            <pc:docMk/>
            <pc:sldMk cId="4226949370" sldId="261"/>
            <ac:spMk id="36" creationId="{270710C2-A581-E751-EBDC-DDA116CBE9E7}"/>
          </ac:spMkLst>
        </pc:spChg>
        <pc:spChg chg="mod">
          <ac:chgData name="Raymer, Michael L." userId="96c2fb1d-e79c-4ca3-9876-783e98fdd04a" providerId="ADAL" clId="{228BB2D8-8609-4A39-8DCC-62D7AB5D9C22}" dt="2024-05-17T13:47:44.475" v="6356" actId="20577"/>
          <ac:spMkLst>
            <pc:docMk/>
            <pc:sldMk cId="4226949370" sldId="261"/>
            <ac:spMk id="39" creationId="{20445BE7-1F09-DB5D-8EBE-5DDEC1EC0C2D}"/>
          </ac:spMkLst>
        </pc:spChg>
        <pc:spChg chg="mod">
          <ac:chgData name="Raymer, Michael L." userId="96c2fb1d-e79c-4ca3-9876-783e98fdd04a" providerId="ADAL" clId="{228BB2D8-8609-4A39-8DCC-62D7AB5D9C22}" dt="2024-05-17T13:46:31.563" v="6348" actId="571"/>
          <ac:spMkLst>
            <pc:docMk/>
            <pc:sldMk cId="4226949370" sldId="261"/>
            <ac:spMk id="40" creationId="{332242D8-DC70-F34D-D2A9-B8B345D57802}"/>
          </ac:spMkLst>
        </pc:spChg>
        <pc:spChg chg="mod">
          <ac:chgData name="Raymer, Michael L." userId="96c2fb1d-e79c-4ca3-9876-783e98fdd04a" providerId="ADAL" clId="{228BB2D8-8609-4A39-8DCC-62D7AB5D9C22}" dt="2024-05-17T13:47:53.064" v="6358" actId="20577"/>
          <ac:spMkLst>
            <pc:docMk/>
            <pc:sldMk cId="4226949370" sldId="261"/>
            <ac:spMk id="43" creationId="{4FE36C3B-BED2-658B-4A84-FE8ABE969FAF}"/>
          </ac:spMkLst>
        </pc:spChg>
        <pc:spChg chg="mod">
          <ac:chgData name="Raymer, Michael L." userId="96c2fb1d-e79c-4ca3-9876-783e98fdd04a" providerId="ADAL" clId="{228BB2D8-8609-4A39-8DCC-62D7AB5D9C22}" dt="2024-05-17T13:48:14.201" v="6365" actId="404"/>
          <ac:spMkLst>
            <pc:docMk/>
            <pc:sldMk cId="4226949370" sldId="261"/>
            <ac:spMk id="44" creationId="{A6EFD36F-6A33-B338-014D-75398DE4B071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46" creationId="{09C6E0A6-76A5-46EB-4B7D-09CC9AD0818C}"/>
          </ac:spMkLst>
        </pc:spChg>
        <pc:spChg chg="add del mod">
          <ac:chgData name="Raymer, Michael L." userId="96c2fb1d-e79c-4ca3-9876-783e98fdd04a" providerId="ADAL" clId="{228BB2D8-8609-4A39-8DCC-62D7AB5D9C22}" dt="2024-05-17T13:53:34.526" v="6377" actId="478"/>
          <ac:spMkLst>
            <pc:docMk/>
            <pc:sldMk cId="4226949370" sldId="261"/>
            <ac:spMk id="47" creationId="{F5CE02FB-5F2E-5CF2-AD35-39522CB15309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48" creationId="{18C73258-BA19-C25B-C845-DF145249C496}"/>
          </ac:spMkLst>
        </pc:spChg>
        <pc:spChg chg="add del mod">
          <ac:chgData name="Raymer, Michael L." userId="96c2fb1d-e79c-4ca3-9876-783e98fdd04a" providerId="ADAL" clId="{228BB2D8-8609-4A39-8DCC-62D7AB5D9C22}" dt="2024-05-17T14:06:43.328" v="6445" actId="478"/>
          <ac:spMkLst>
            <pc:docMk/>
            <pc:sldMk cId="4226949370" sldId="261"/>
            <ac:spMk id="49" creationId="{39E4BECD-23E0-021C-5445-ABC702B9E75B}"/>
          </ac:spMkLst>
        </pc:spChg>
        <pc:spChg chg="add mod">
          <ac:chgData name="Raymer, Michael L." userId="96c2fb1d-e79c-4ca3-9876-783e98fdd04a" providerId="ADAL" clId="{228BB2D8-8609-4A39-8DCC-62D7AB5D9C22}" dt="2024-05-17T14:07:20.288" v="6483" actId="1037"/>
          <ac:spMkLst>
            <pc:docMk/>
            <pc:sldMk cId="4226949370" sldId="261"/>
            <ac:spMk id="50" creationId="{D7AF6018-A5F7-0E26-80A9-792A43D8EE7D}"/>
          </ac:spMkLst>
        </pc:spChg>
        <pc:spChg chg="add mod">
          <ac:chgData name="Raymer, Michael L." userId="96c2fb1d-e79c-4ca3-9876-783e98fdd04a" providerId="ADAL" clId="{228BB2D8-8609-4A39-8DCC-62D7AB5D9C22}" dt="2024-05-17T14:07:27.438" v="6485" actId="1036"/>
          <ac:spMkLst>
            <pc:docMk/>
            <pc:sldMk cId="4226949370" sldId="261"/>
            <ac:spMk id="51" creationId="{25422DF7-D347-F1E5-C361-F0659CD638E8}"/>
          </ac:spMkLst>
        </pc:s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11" creationId="{A8796175-4C12-A4B1-0EF8-6AEB75FDE0E4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13" creationId="{51E8308F-1EF8-91BA-5870-2BB42AECC7E0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17" creationId="{8779E68B-4DA0-13D2-EFA6-78B1AEB10CC2}"/>
          </ac:grpSpMkLst>
        </pc:grpChg>
        <pc:grpChg chg="add del mod">
          <ac:chgData name="Raymer, Michael L." userId="96c2fb1d-e79c-4ca3-9876-783e98fdd04a" providerId="ADAL" clId="{228BB2D8-8609-4A39-8DCC-62D7AB5D9C22}" dt="2024-05-17T13:44:42.989" v="6331" actId="21"/>
          <ac:grpSpMkLst>
            <pc:docMk/>
            <pc:sldMk cId="4226949370" sldId="261"/>
            <ac:grpSpMk id="20" creationId="{6DC71208-86B1-65C2-B161-CAEC0104C9F3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24" creationId="{87FF3252-C35A-5C33-2A6D-11AF13E708FA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0" creationId="{C450FF1D-147B-8D50-9389-470D137A521C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4" creationId="{42A7178E-12C8-CA06-CF28-F5AF4F257A75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8" creationId="{9D929287-85BA-AE36-EED2-FEA39FF780FE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42" creationId="{E8453719-4403-7BA7-14DC-95CBE90CDB42}"/>
          </ac:grpSpMkLst>
        </pc:grpChg>
        <pc:picChg chg="add del mod">
          <ac:chgData name="Raymer, Michael L." userId="96c2fb1d-e79c-4ca3-9876-783e98fdd04a" providerId="ADAL" clId="{228BB2D8-8609-4A39-8DCC-62D7AB5D9C22}" dt="2024-05-17T14:03:24.424" v="6414" actId="478"/>
          <ac:picMkLst>
            <pc:docMk/>
            <pc:sldMk cId="4226949370" sldId="261"/>
            <ac:picMk id="2050" creationId="{F6DB0097-A915-6AF6-619C-2B31B9B4AF84}"/>
          </ac:picMkLst>
        </pc:picChg>
        <pc:picChg chg="add mod">
          <ac:chgData name="Raymer, Michael L." userId="96c2fb1d-e79c-4ca3-9876-783e98fdd04a" providerId="ADAL" clId="{228BB2D8-8609-4A39-8DCC-62D7AB5D9C22}" dt="2024-05-17T14:03:31.707" v="6417" actId="1076"/>
          <ac:picMkLst>
            <pc:docMk/>
            <pc:sldMk cId="4226949370" sldId="261"/>
            <ac:picMk id="2052" creationId="{B42068A4-CA04-B455-7F1D-3D7965691BF7}"/>
          </ac:picMkLst>
        </pc:pic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7" creationId="{5C7C1D0E-D740-9043-6E18-4D37EAF0C190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12" creationId="{7459825B-1359-8F3B-E4A0-AC558BAE3ABF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16" creationId="{98FE347D-8EEF-ED1A-2825-DD4BE4749F9E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27" creationId="{CF251553-F444-9A96-454E-E7935A28C868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28" creationId="{61FA8694-A30C-9AC2-BF6A-774D80693CBE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33" creationId="{30ABBE64-2320-B643-52A0-66C84649F494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37" creationId="{922AF60B-F2B3-7EBE-C2B7-0F91B8B5AB1D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41" creationId="{BC703C8D-C698-8E33-9106-7B637ED67A8E}"/>
          </ac:cxnSpMkLst>
        </pc:cxnChg>
        <pc:cxnChg chg="add del mod">
          <ac:chgData name="Raymer, Michael L." userId="96c2fb1d-e79c-4ca3-9876-783e98fdd04a" providerId="ADAL" clId="{228BB2D8-8609-4A39-8DCC-62D7AB5D9C22}" dt="2024-05-17T13:46:38.751" v="6350" actId="478"/>
          <ac:cxnSpMkLst>
            <pc:docMk/>
            <pc:sldMk cId="4226949370" sldId="261"/>
            <ac:cxnSpMk id="45" creationId="{050F3D69-FF0A-B3C1-B95C-E1E56323F5A8}"/>
          </ac:cxnSpMkLst>
        </pc:cxn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02409444" sldId="262"/>
        </pc:sldMkLst>
        <pc:spChg chg="mod ord">
          <ac:chgData name="Raymer, Michael L." userId="96c2fb1d-e79c-4ca3-9876-783e98fdd04a" providerId="ADAL" clId="{228BB2D8-8609-4A39-8DCC-62D7AB5D9C22}" dt="2024-05-15T17:54:35.232" v="1838" actId="700"/>
          <ac:spMkLst>
            <pc:docMk/>
            <pc:sldMk cId="402409444" sldId="262"/>
            <ac:spMk id="2" creationId="{028CCBB2-6695-22AA-06DA-F1F2C00B1B89}"/>
          </ac:spMkLst>
        </pc:spChg>
        <pc:spChg chg="mod ord">
          <ac:chgData name="Raymer, Michael L." userId="96c2fb1d-e79c-4ca3-9876-783e98fdd04a" providerId="ADAL" clId="{228BB2D8-8609-4A39-8DCC-62D7AB5D9C22}" dt="2024-05-15T17:54:35.232" v="1838" actId="700"/>
          <ac:spMkLst>
            <pc:docMk/>
            <pc:sldMk cId="402409444" sldId="262"/>
            <ac:spMk id="3" creationId="{226E86A7-EBF1-1BD5-BB72-8A157D3F0B20}"/>
          </ac:spMkLst>
        </pc:spChg>
        <pc:spChg chg="add mod ord">
          <ac:chgData name="Raymer, Michael L." userId="96c2fb1d-e79c-4ca3-9876-783e98fdd04a" providerId="ADAL" clId="{228BB2D8-8609-4A39-8DCC-62D7AB5D9C22}" dt="2024-05-15T17:54:40.871" v="1855" actId="20577"/>
          <ac:spMkLst>
            <pc:docMk/>
            <pc:sldMk cId="402409444" sldId="262"/>
            <ac:spMk id="4" creationId="{7BE7BE7E-E49F-C050-E646-9BF86F5BE029}"/>
          </ac:spMkLst>
        </pc:spChg>
        <pc:picChg chg="add">
          <ac:chgData name="Raymer, Michael L." userId="96c2fb1d-e79c-4ca3-9876-783e98fdd04a" providerId="ADAL" clId="{228BB2D8-8609-4A39-8DCC-62D7AB5D9C22}" dt="2024-05-15T17:51:31.258" v="1837"/>
          <ac:picMkLst>
            <pc:docMk/>
            <pc:sldMk cId="402409444" sldId="262"/>
            <ac:picMk id="3074" creationId="{0529E874-4FA6-5D0D-1BC8-FCC55FBE6C7A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54973696" sldId="262"/>
        </pc:sldMkLst>
      </pc:sldChg>
      <pc:sldChg chg="addSp delSp modSp add mod">
        <pc:chgData name="Raymer, Michael L." userId="96c2fb1d-e79c-4ca3-9876-783e98fdd04a" providerId="ADAL" clId="{228BB2D8-8609-4A39-8DCC-62D7AB5D9C22}" dt="2024-05-17T13:29:21.232" v="6301" actId="14100"/>
        <pc:sldMkLst>
          <pc:docMk/>
          <pc:sldMk cId="1686711856" sldId="262"/>
        </pc:sldMkLst>
        <pc:spChg chg="mod">
          <ac:chgData name="Raymer, Michael L." userId="96c2fb1d-e79c-4ca3-9876-783e98fdd04a" providerId="ADAL" clId="{228BB2D8-8609-4A39-8DCC-62D7AB5D9C22}" dt="2024-05-17T13:19:28.357" v="6172" actId="20577"/>
          <ac:spMkLst>
            <pc:docMk/>
            <pc:sldMk cId="1686711856" sldId="262"/>
            <ac:spMk id="2" creationId="{4998C26F-3A0C-3D2B-784C-D8D49A996BD6}"/>
          </ac:spMkLst>
        </pc:spChg>
        <pc:spChg chg="mod">
          <ac:chgData name="Raymer, Michael L." userId="96c2fb1d-e79c-4ca3-9876-783e98fdd04a" providerId="ADAL" clId="{228BB2D8-8609-4A39-8DCC-62D7AB5D9C22}" dt="2024-05-17T13:19:43.966" v="6185" actId="1076"/>
          <ac:spMkLst>
            <pc:docMk/>
            <pc:sldMk cId="1686711856" sldId="262"/>
            <ac:spMk id="37" creationId="{0B7DECEE-5803-6FD8-8E4F-D8868790067C}"/>
          </ac:spMkLst>
        </pc:spChg>
        <pc:spChg chg="add mod">
          <ac:chgData name="Raymer, Michael L." userId="96c2fb1d-e79c-4ca3-9876-783e98fdd04a" providerId="ADAL" clId="{228BB2D8-8609-4A39-8DCC-62D7AB5D9C22}" dt="2024-05-17T13:22:27.289" v="6222" actId="1076"/>
          <ac:spMkLst>
            <pc:docMk/>
            <pc:sldMk cId="1686711856" sldId="262"/>
            <ac:spMk id="39" creationId="{DACD7FA1-AA52-FDBA-F3B3-317A1D296387}"/>
          </ac:spMkLst>
        </pc:spChg>
        <pc:spChg chg="add mod">
          <ac:chgData name="Raymer, Michael L." userId="96c2fb1d-e79c-4ca3-9876-783e98fdd04a" providerId="ADAL" clId="{228BB2D8-8609-4A39-8DCC-62D7AB5D9C22}" dt="2024-05-17T13:22:27.289" v="6222" actId="1076"/>
          <ac:spMkLst>
            <pc:docMk/>
            <pc:sldMk cId="1686711856" sldId="262"/>
            <ac:spMk id="40" creationId="{0B75AA96-78E1-D884-F968-28141D02EAB2}"/>
          </ac:spMkLst>
        </pc:spChg>
        <pc:spChg chg="add mod">
          <ac:chgData name="Raymer, Michael L." userId="96c2fb1d-e79c-4ca3-9876-783e98fdd04a" providerId="ADAL" clId="{228BB2D8-8609-4A39-8DCC-62D7AB5D9C22}" dt="2024-05-17T13:20:48.067" v="6205" actId="20577"/>
          <ac:spMkLst>
            <pc:docMk/>
            <pc:sldMk cId="1686711856" sldId="262"/>
            <ac:spMk id="41" creationId="{2B7A576B-4C96-5A10-412B-4721DA998F4D}"/>
          </ac:spMkLst>
        </pc:spChg>
        <pc:spChg chg="mod">
          <ac:chgData name="Raymer, Michael L." userId="96c2fb1d-e79c-4ca3-9876-783e98fdd04a" providerId="ADAL" clId="{228BB2D8-8609-4A39-8DCC-62D7AB5D9C22}" dt="2024-05-17T13:22:35.641" v="6223" actId="1035"/>
          <ac:spMkLst>
            <pc:docMk/>
            <pc:sldMk cId="1686711856" sldId="262"/>
            <ac:spMk id="42" creationId="{2F1FF652-1FF8-2089-2A2F-ED64EEF88D18}"/>
          </ac:spMkLst>
        </pc:spChg>
        <pc:spChg chg="mod">
          <ac:chgData name="Raymer, Michael L." userId="96c2fb1d-e79c-4ca3-9876-783e98fdd04a" providerId="ADAL" clId="{228BB2D8-8609-4A39-8DCC-62D7AB5D9C22}" dt="2024-05-17T13:22:35.641" v="6223" actId="1035"/>
          <ac:spMkLst>
            <pc:docMk/>
            <pc:sldMk cId="1686711856" sldId="262"/>
            <ac:spMk id="43" creationId="{8018B54D-052C-BB25-9E53-91AB7526CD89}"/>
          </ac:spMkLst>
        </pc:spChg>
        <pc:spChg chg="add mod">
          <ac:chgData name="Raymer, Michael L." userId="96c2fb1d-e79c-4ca3-9876-783e98fdd04a" providerId="ADAL" clId="{228BB2D8-8609-4A39-8DCC-62D7AB5D9C22}" dt="2024-05-17T13:20:50.814" v="6207" actId="20577"/>
          <ac:spMkLst>
            <pc:docMk/>
            <pc:sldMk cId="1686711856" sldId="262"/>
            <ac:spMk id="44" creationId="{A9FBD6FB-6D62-7C21-8F53-31AFDD851057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48" creationId="{4A8FF45F-1636-89E4-C757-3E582622F46C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49" creationId="{2F721B84-1079-85F2-744D-B6084B451CED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0" creationId="{F7627453-75BA-827F-267F-DA7148C5C8D7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1" creationId="{111B495D-4C56-EFE9-1183-003E136783DE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2" creationId="{3A18F8E4-4A76-C082-CAE1-480676C019D9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3" creationId="{C2ED65AD-1BD3-50D1-6F96-06F8A399EC20}"/>
          </ac:spMkLst>
        </pc:spChg>
        <pc:spChg chg="del mod">
          <ac:chgData name="Raymer, Michael L." userId="96c2fb1d-e79c-4ca3-9876-783e98fdd04a" providerId="ADAL" clId="{228BB2D8-8609-4A39-8DCC-62D7AB5D9C22}" dt="2024-05-17T13:20:08.650" v="6193"/>
          <ac:spMkLst>
            <pc:docMk/>
            <pc:sldMk cId="1686711856" sldId="262"/>
            <ac:spMk id="54" creationId="{1B8ACDAC-6427-4AF6-07B6-2845BE190CA9}"/>
          </ac:spMkLst>
        </pc:spChg>
        <pc:spChg chg="del mod">
          <ac:chgData name="Raymer, Michael L." userId="96c2fb1d-e79c-4ca3-9876-783e98fdd04a" providerId="ADAL" clId="{228BB2D8-8609-4A39-8DCC-62D7AB5D9C22}" dt="2024-05-17T13:20:08.650" v="6195"/>
          <ac:spMkLst>
            <pc:docMk/>
            <pc:sldMk cId="1686711856" sldId="262"/>
            <ac:spMk id="55" creationId="{6385FE1F-4362-D88D-F79C-6258BD252251}"/>
          </ac:spMkLst>
        </pc:spChg>
        <pc:spChg chg="add 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6" creationId="{C0B8947B-C4DC-90F7-F635-58DCA62FA3F0}"/>
          </ac:spMkLst>
        </pc:spChg>
        <pc:spChg chg="add 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7" creationId="{4406E205-2B1B-3CE6-E094-32F5ABBAAEEA}"/>
          </ac:spMkLst>
        </pc:spChg>
        <pc:spChg chg="add mod">
          <ac:chgData name="Raymer, Michael L." userId="96c2fb1d-e79c-4ca3-9876-783e98fdd04a" providerId="ADAL" clId="{228BB2D8-8609-4A39-8DCC-62D7AB5D9C22}" dt="2024-05-17T13:21:12.642" v="6212" actId="20577"/>
          <ac:spMkLst>
            <pc:docMk/>
            <pc:sldMk cId="1686711856" sldId="262"/>
            <ac:spMk id="58" creationId="{C8B1AA81-5313-3CA8-87DE-26986F323D29}"/>
          </ac:spMkLst>
        </pc:spChg>
        <pc:spChg chg="add mod">
          <ac:chgData name="Raymer, Michael L." userId="96c2fb1d-e79c-4ca3-9876-783e98fdd04a" providerId="ADAL" clId="{228BB2D8-8609-4A39-8DCC-62D7AB5D9C22}" dt="2024-05-17T13:21:39.447" v="6218" actId="20577"/>
          <ac:spMkLst>
            <pc:docMk/>
            <pc:sldMk cId="1686711856" sldId="262"/>
            <ac:spMk id="59" creationId="{8887774E-EEE2-C41F-C1B2-090B7BCEFAC6}"/>
          </ac:spMkLst>
        </pc:spChg>
        <pc:spChg chg="add mod">
          <ac:chgData name="Raymer, Michael L." userId="96c2fb1d-e79c-4ca3-9876-783e98fdd04a" providerId="ADAL" clId="{228BB2D8-8609-4A39-8DCC-62D7AB5D9C22}" dt="2024-05-17T13:23:00.596" v="6225" actId="20577"/>
          <ac:spMkLst>
            <pc:docMk/>
            <pc:sldMk cId="1686711856" sldId="262"/>
            <ac:spMk id="60" creationId="{FF205A75-211D-02C3-3A1C-DFCDAFF5CD81}"/>
          </ac:spMkLst>
        </pc:spChg>
        <pc:spChg chg="add mod">
          <ac:chgData name="Raymer, Michael L." userId="96c2fb1d-e79c-4ca3-9876-783e98fdd04a" providerId="ADAL" clId="{228BB2D8-8609-4A39-8DCC-62D7AB5D9C22}" dt="2024-05-17T13:23:04.976" v="6229" actId="20577"/>
          <ac:spMkLst>
            <pc:docMk/>
            <pc:sldMk cId="1686711856" sldId="262"/>
            <ac:spMk id="61" creationId="{ADD29B0A-A6E1-1AC3-6647-93EE76F00983}"/>
          </ac:spMkLst>
        </pc:spChg>
        <pc:spChg chg="add mod">
          <ac:chgData name="Raymer, Michael L." userId="96c2fb1d-e79c-4ca3-9876-783e98fdd04a" providerId="ADAL" clId="{228BB2D8-8609-4A39-8DCC-62D7AB5D9C22}" dt="2024-05-17T13:22:21.673" v="6221" actId="571"/>
          <ac:spMkLst>
            <pc:docMk/>
            <pc:sldMk cId="1686711856" sldId="262"/>
            <ac:spMk id="62" creationId="{CD07F867-70E8-C544-8FD3-4457CFE647C0}"/>
          </ac:spMkLst>
        </pc:spChg>
        <pc:spChg chg="add mod">
          <ac:chgData name="Raymer, Michael L." userId="96c2fb1d-e79c-4ca3-9876-783e98fdd04a" providerId="ADAL" clId="{228BB2D8-8609-4A39-8DCC-62D7AB5D9C22}" dt="2024-05-17T13:22:21.673" v="6221" actId="571"/>
          <ac:spMkLst>
            <pc:docMk/>
            <pc:sldMk cId="1686711856" sldId="262"/>
            <ac:spMk id="63" creationId="{9CCF2982-C729-C5C3-08CF-03381906B9F7}"/>
          </ac:spMkLst>
        </pc:spChg>
        <pc:spChg chg="add mod">
          <ac:chgData name="Raymer, Michael L." userId="96c2fb1d-e79c-4ca3-9876-783e98fdd04a" providerId="ADAL" clId="{228BB2D8-8609-4A39-8DCC-62D7AB5D9C22}" dt="2024-05-17T13:25:05.056" v="6258" actId="1035"/>
          <ac:spMkLst>
            <pc:docMk/>
            <pc:sldMk cId="1686711856" sldId="262"/>
            <ac:spMk id="65" creationId="{D7C65EC3-C3B1-6AE6-F6F1-8CA3A282DD96}"/>
          </ac:spMkLst>
        </pc:spChg>
        <pc:spChg chg="del mod">
          <ac:chgData name="Raymer, Michael L." userId="96c2fb1d-e79c-4ca3-9876-783e98fdd04a" providerId="ADAL" clId="{228BB2D8-8609-4A39-8DCC-62D7AB5D9C22}" dt="2024-05-17T13:20:08.651" v="6197"/>
          <ac:spMkLst>
            <pc:docMk/>
            <pc:sldMk cId="1686711856" sldId="262"/>
            <ac:spMk id="66" creationId="{89394349-532C-EF30-0F5B-3774BFC57F57}"/>
          </ac:spMkLst>
        </pc:spChg>
        <pc:spChg chg="add mod">
          <ac:chgData name="Raymer, Michael L." userId="96c2fb1d-e79c-4ca3-9876-783e98fdd04a" providerId="ADAL" clId="{228BB2D8-8609-4A39-8DCC-62D7AB5D9C22}" dt="2024-05-17T13:25:12.147" v="6259" actId="571"/>
          <ac:spMkLst>
            <pc:docMk/>
            <pc:sldMk cId="1686711856" sldId="262"/>
            <ac:spMk id="67" creationId="{9549DFDF-8161-A08F-2339-BF02B560AE1C}"/>
          </ac:spMkLst>
        </pc:spChg>
        <pc:spChg chg="add mod">
          <ac:chgData name="Raymer, Michael L." userId="96c2fb1d-e79c-4ca3-9876-783e98fdd04a" providerId="ADAL" clId="{228BB2D8-8609-4A39-8DCC-62D7AB5D9C22}" dt="2024-05-17T13:25:15.668" v="6260" actId="571"/>
          <ac:spMkLst>
            <pc:docMk/>
            <pc:sldMk cId="1686711856" sldId="262"/>
            <ac:spMk id="70" creationId="{F8E0249D-0E7A-619E-5782-AFDB9EF69235}"/>
          </ac:spMkLst>
        </pc:spChg>
        <pc:spChg chg="add mod">
          <ac:chgData name="Raymer, Michael L." userId="96c2fb1d-e79c-4ca3-9876-783e98fdd04a" providerId="ADAL" clId="{228BB2D8-8609-4A39-8DCC-62D7AB5D9C22}" dt="2024-05-17T13:25:19.115" v="6261" actId="571"/>
          <ac:spMkLst>
            <pc:docMk/>
            <pc:sldMk cId="1686711856" sldId="262"/>
            <ac:spMk id="71" creationId="{7A41EF22-E17A-6CDF-1087-EDDBD768B1F7}"/>
          </ac:spMkLst>
        </pc:spChg>
        <pc:spChg chg="add mod">
          <ac:chgData name="Raymer, Michael L." userId="96c2fb1d-e79c-4ca3-9876-783e98fdd04a" providerId="ADAL" clId="{228BB2D8-8609-4A39-8DCC-62D7AB5D9C22}" dt="2024-05-17T13:25:23.987" v="6262" actId="571"/>
          <ac:spMkLst>
            <pc:docMk/>
            <pc:sldMk cId="1686711856" sldId="262"/>
            <ac:spMk id="72" creationId="{7CC276E5-EDE6-429D-FDBA-772F25AC72C7}"/>
          </ac:spMkLst>
        </pc:spChg>
        <pc:spChg chg="add del">
          <ac:chgData name="Raymer, Michael L." userId="96c2fb1d-e79c-4ca3-9876-783e98fdd04a" providerId="ADAL" clId="{228BB2D8-8609-4A39-8DCC-62D7AB5D9C22}" dt="2024-05-17T13:26:51.988" v="6270" actId="478"/>
          <ac:spMkLst>
            <pc:docMk/>
            <pc:sldMk cId="1686711856" sldId="262"/>
            <ac:spMk id="77" creationId="{5AD566B5-B8CE-646F-51D2-C7D50D53E151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78" creationId="{F5D978E6-272D-CD43-4303-F3D3B3FB3B4D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79" creationId="{200EF6F4-9C88-485D-1672-38CFC3F1E9B5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0" creationId="{15332305-7895-5460-672A-D221CA4D35F5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1" creationId="{61F39929-E3E6-F8AA-D089-B2C8EBC5930F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2" creationId="{C4A86BE4-392C-D123-4DE0-A06A644D499A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4" creationId="{B8AB527A-94A7-61ED-F77D-3F2BEA2C29FF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5" creationId="{DB3F9886-C7DB-6671-1AFC-CF3BA3FEFADE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6" creationId="{411F67E6-8B0C-B590-0A1F-48BFCCBEBCC6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7" creationId="{642FE1B9-FC33-947F-A038-6C7565299B96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8" creationId="{E929C72E-3C00-2477-94F1-9451501A7C8C}"/>
          </ac:spMkLst>
        </pc:spChg>
        <pc:grpChg chg="add mod">
          <ac:chgData name="Raymer, Michael L." userId="96c2fb1d-e79c-4ca3-9876-783e98fdd04a" providerId="ADAL" clId="{228BB2D8-8609-4A39-8DCC-62D7AB5D9C22}" dt="2024-05-17T13:20:56.998" v="6209" actId="571"/>
          <ac:grpSpMkLst>
            <pc:docMk/>
            <pc:sldMk cId="1686711856" sldId="262"/>
            <ac:grpSpMk id="45" creationId="{0599A1EF-C415-35B1-AA1A-C27C2CAF225B}"/>
          </ac:grpSpMkLst>
        </pc:grpChg>
        <pc:picChg chg="mod">
          <ac:chgData name="Raymer, Michael L." userId="96c2fb1d-e79c-4ca3-9876-783e98fdd04a" providerId="ADAL" clId="{228BB2D8-8609-4A39-8DCC-62D7AB5D9C22}" dt="2024-05-17T13:20:56.998" v="6209" actId="571"/>
          <ac:picMkLst>
            <pc:docMk/>
            <pc:sldMk cId="1686711856" sldId="262"/>
            <ac:picMk id="46" creationId="{543E1485-216C-10D3-2F50-579A21FD7EAC}"/>
          </ac:picMkLst>
        </pc:picChg>
        <pc:picChg chg="mod">
          <ac:chgData name="Raymer, Michael L." userId="96c2fb1d-e79c-4ca3-9876-783e98fdd04a" providerId="ADAL" clId="{228BB2D8-8609-4A39-8DCC-62D7AB5D9C22}" dt="2024-05-17T13:20:56.998" v="6209" actId="571"/>
          <ac:picMkLst>
            <pc:docMk/>
            <pc:sldMk cId="1686711856" sldId="262"/>
            <ac:picMk id="47" creationId="{B2C0824F-2A2A-7F9D-50BD-1F7EA016E8F4}"/>
          </ac:picMkLst>
        </pc:picChg>
        <pc:cxnChg chg="mod">
          <ac:chgData name="Raymer, Michael L." userId="96c2fb1d-e79c-4ca3-9876-783e98fdd04a" providerId="ADAL" clId="{228BB2D8-8609-4A39-8DCC-62D7AB5D9C22}" dt="2024-05-17T13:23:50.526" v="6231" actId="14100"/>
          <ac:cxnSpMkLst>
            <pc:docMk/>
            <pc:sldMk cId="1686711856" sldId="262"/>
            <ac:cxnSpMk id="38" creationId="{59F1D861-D042-D9D6-E774-AC69E19BA0CB}"/>
          </ac:cxnSpMkLst>
        </pc:cxnChg>
        <pc:cxnChg chg="add mod">
          <ac:chgData name="Raymer, Michael L." userId="96c2fb1d-e79c-4ca3-9876-783e98fdd04a" providerId="ADAL" clId="{228BB2D8-8609-4A39-8DCC-62D7AB5D9C22}" dt="2024-05-17T13:28:36.935" v="6288" actId="14100"/>
          <ac:cxnSpMkLst>
            <pc:docMk/>
            <pc:sldMk cId="1686711856" sldId="262"/>
            <ac:cxnSpMk id="74" creationId="{509484D1-9862-F299-5DD9-DB60F4110236}"/>
          </ac:cxnSpMkLst>
        </pc:cxnChg>
        <pc:cxnChg chg="add mod">
          <ac:chgData name="Raymer, Michael L." userId="96c2fb1d-e79c-4ca3-9876-783e98fdd04a" providerId="ADAL" clId="{228BB2D8-8609-4A39-8DCC-62D7AB5D9C22}" dt="2024-05-17T13:28:50.623" v="6292" actId="14100"/>
          <ac:cxnSpMkLst>
            <pc:docMk/>
            <pc:sldMk cId="1686711856" sldId="262"/>
            <ac:cxnSpMk id="92" creationId="{5C38C25A-E312-7303-8B2B-6EC1F969FF9F}"/>
          </ac:cxnSpMkLst>
        </pc:cxnChg>
        <pc:cxnChg chg="add mod">
          <ac:chgData name="Raymer, Michael L." userId="96c2fb1d-e79c-4ca3-9876-783e98fdd04a" providerId="ADAL" clId="{228BB2D8-8609-4A39-8DCC-62D7AB5D9C22}" dt="2024-05-17T13:29:06.623" v="6297" actId="14100"/>
          <ac:cxnSpMkLst>
            <pc:docMk/>
            <pc:sldMk cId="1686711856" sldId="262"/>
            <ac:cxnSpMk id="96" creationId="{66FAE3E9-D161-F305-643F-97B7C63ED8B7}"/>
          </ac:cxnSpMkLst>
        </pc:cxnChg>
        <pc:cxnChg chg="add mod">
          <ac:chgData name="Raymer, Michael L." userId="96c2fb1d-e79c-4ca3-9876-783e98fdd04a" providerId="ADAL" clId="{228BB2D8-8609-4A39-8DCC-62D7AB5D9C22}" dt="2024-05-17T13:29:21.232" v="6301" actId="14100"/>
          <ac:cxnSpMkLst>
            <pc:docMk/>
            <pc:sldMk cId="1686711856" sldId="262"/>
            <ac:cxnSpMk id="101" creationId="{705BEA75-C85D-A186-7D8C-7B71848BBE39}"/>
          </ac:cxnSpMkLst>
        </pc:cxnChg>
      </pc:sldChg>
      <pc:sldChg chg="addSp del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354107416" sldId="263"/>
        </pc:sldMkLst>
        <pc:spChg chg="del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2" creationId="{0C9E616F-4B72-D444-DD2B-362A786F7009}"/>
          </ac:spMkLst>
        </pc:spChg>
        <pc:spChg chg="mod ord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3" creationId="{F0A56C80-AB1D-3EC5-E378-8A2462D594C6}"/>
          </ac:spMkLst>
        </pc:spChg>
        <pc:spChg chg="mod ord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4" creationId="{2034F648-629E-5AF9-33F4-F0A41EE8EEC9}"/>
          </ac:spMkLst>
        </pc:spChg>
        <pc:spChg chg="add mod">
          <ac:chgData name="Raymer, Michael L." userId="96c2fb1d-e79c-4ca3-9876-783e98fdd04a" providerId="ADAL" clId="{228BB2D8-8609-4A39-8DCC-62D7AB5D9C22}" dt="2024-05-15T17:59:44.187" v="1966" actId="1076"/>
          <ac:spMkLst>
            <pc:docMk/>
            <pc:sldMk cId="2354107416" sldId="263"/>
            <ac:spMk id="5" creationId="{8DFB23D1-0843-2968-8ED2-0948B7F40FDA}"/>
          </ac:spMkLst>
        </pc:spChg>
        <pc:spChg chg="add mod">
          <ac:chgData name="Raymer, Michael L." userId="96c2fb1d-e79c-4ca3-9876-783e98fdd04a" providerId="ADAL" clId="{228BB2D8-8609-4A39-8DCC-62D7AB5D9C22}" dt="2024-05-15T18:02:08.825" v="2038" actId="1036"/>
          <ac:spMkLst>
            <pc:docMk/>
            <pc:sldMk cId="2354107416" sldId="263"/>
            <ac:spMk id="6" creationId="{69AE3D78-75FB-3A25-17B6-E564846E9DC8}"/>
          </ac:spMkLst>
        </pc:spChg>
        <pc:picChg chg="add mod">
          <ac:chgData name="Raymer, Michael L." userId="96c2fb1d-e79c-4ca3-9876-783e98fdd04a" providerId="ADAL" clId="{228BB2D8-8609-4A39-8DCC-62D7AB5D9C22}" dt="2024-05-15T18:02:36.633" v="2045" actId="1076"/>
          <ac:picMkLst>
            <pc:docMk/>
            <pc:sldMk cId="2354107416" sldId="263"/>
            <ac:picMk id="7" creationId="{B3DB896D-3C6B-420D-1E3D-561434585830}"/>
          </ac:picMkLst>
        </pc:picChg>
        <pc:picChg chg="add mod">
          <ac:chgData name="Raymer, Michael L." userId="96c2fb1d-e79c-4ca3-9876-783e98fdd04a" providerId="ADAL" clId="{228BB2D8-8609-4A39-8DCC-62D7AB5D9C22}" dt="2024-05-15T18:03:51.014" v="2049" actId="1076"/>
          <ac:picMkLst>
            <pc:docMk/>
            <pc:sldMk cId="2354107416" sldId="263"/>
            <ac:picMk id="4098" creationId="{95BA775F-94D1-B17C-539D-894DE92B374E}"/>
          </ac:picMkLst>
        </pc:picChg>
      </pc:sldChg>
      <pc:sldChg chg="delSp modSp add del mod">
        <pc:chgData name="Raymer, Michael L." userId="96c2fb1d-e79c-4ca3-9876-783e98fdd04a" providerId="ADAL" clId="{228BB2D8-8609-4A39-8DCC-62D7AB5D9C22}" dt="2024-05-17T14:07:49.892" v="6486" actId="47"/>
        <pc:sldMkLst>
          <pc:docMk/>
          <pc:sldMk cId="2655087376" sldId="263"/>
        </pc:sldMkLst>
        <pc:spChg chg="mod">
          <ac:chgData name="Raymer, Michael L." userId="96c2fb1d-e79c-4ca3-9876-783e98fdd04a" providerId="ADAL" clId="{228BB2D8-8609-4A39-8DCC-62D7AB5D9C22}" dt="2024-05-17T14:06:09.374" v="6436" actId="20577"/>
          <ac:spMkLst>
            <pc:docMk/>
            <pc:sldMk cId="2655087376" sldId="263"/>
            <ac:spMk id="2" creationId="{EBFCD048-274D-08EB-F6CF-817E7B2CF955}"/>
          </ac:spMkLst>
        </pc:spChg>
        <pc:picChg chg="del">
          <ac:chgData name="Raymer, Michael L." userId="96c2fb1d-e79c-4ca3-9876-783e98fdd04a" providerId="ADAL" clId="{228BB2D8-8609-4A39-8DCC-62D7AB5D9C22}" dt="2024-05-17T14:06:15.328" v="6437" actId="478"/>
          <ac:picMkLst>
            <pc:docMk/>
            <pc:sldMk cId="2655087376" sldId="263"/>
            <ac:picMk id="2052" creationId="{B42068A4-CA04-B455-7F1D-3D7965691BF7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787997700" sldId="263"/>
        </pc:sldMkLst>
      </pc:sldChg>
      <pc:sldChg chg="addSp delSp modSp add mod ord">
        <pc:chgData name="Raymer, Michael L." userId="96c2fb1d-e79c-4ca3-9876-783e98fdd04a" providerId="ADAL" clId="{228BB2D8-8609-4A39-8DCC-62D7AB5D9C22}" dt="2024-05-17T16:30:24.046" v="7205" actId="20577"/>
        <pc:sldMkLst>
          <pc:docMk/>
          <pc:sldMk cId="2969989822" sldId="263"/>
        </pc:sldMkLst>
        <pc:spChg chg="mod">
          <ac:chgData name="Raymer, Michael L." userId="96c2fb1d-e79c-4ca3-9876-783e98fdd04a" providerId="ADAL" clId="{228BB2D8-8609-4A39-8DCC-62D7AB5D9C22}" dt="2024-05-17T16:30:24.046" v="7205" actId="20577"/>
          <ac:spMkLst>
            <pc:docMk/>
            <pc:sldMk cId="2969989822" sldId="263"/>
            <ac:spMk id="2" creationId="{EBFCD048-274D-08EB-F6CF-817E7B2CF955}"/>
          </ac:spMkLst>
        </pc:spChg>
        <pc:spChg chg="mod">
          <ac:chgData name="Raymer, Michael L." userId="96c2fb1d-e79c-4ca3-9876-783e98fdd04a" providerId="ADAL" clId="{228BB2D8-8609-4A39-8DCC-62D7AB5D9C22}" dt="2024-05-17T14:18:45.649" v="6624" actId="1076"/>
          <ac:spMkLst>
            <pc:docMk/>
            <pc:sldMk cId="2969989822" sldId="263"/>
            <ac:spMk id="5" creationId="{12CA340E-6721-DCCA-92BA-8CE804150256}"/>
          </ac:spMkLst>
        </pc:spChg>
        <pc:spChg chg="add mod">
          <ac:chgData name="Raymer, Michael L." userId="96c2fb1d-e79c-4ca3-9876-783e98fdd04a" providerId="ADAL" clId="{228BB2D8-8609-4A39-8DCC-62D7AB5D9C22}" dt="2024-05-17T14:12:44.793" v="6560" actId="404"/>
          <ac:spMkLst>
            <pc:docMk/>
            <pc:sldMk cId="2969989822" sldId="263"/>
            <ac:spMk id="6" creationId="{1161FCFC-DB95-BEEB-AA2C-350D21057777}"/>
          </ac:spMkLst>
        </pc:spChg>
        <pc:spChg chg="mod topLvl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8" creationId="{AE2070B6-4EB4-8873-2453-1EBD07B67D35}"/>
          </ac:spMkLst>
        </pc:spChg>
        <pc:spChg chg="add 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9" creationId="{7D6FF931-855B-B071-7BEC-8EF158BA2E9E}"/>
          </ac:spMkLst>
        </pc:spChg>
        <pc:spChg chg="mod topLvl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10" creationId="{FCD74915-C24B-E1AC-049E-6728748E9E2D}"/>
          </ac:spMkLst>
        </pc:spChg>
        <pc:spChg chg="mod">
          <ac:chgData name="Raymer, Michael L." userId="96c2fb1d-e79c-4ca3-9876-783e98fdd04a" providerId="ADAL" clId="{228BB2D8-8609-4A39-8DCC-62D7AB5D9C22}" dt="2024-05-17T14:15:33.711" v="6594" actId="20577"/>
          <ac:spMkLst>
            <pc:docMk/>
            <pc:sldMk cId="2969989822" sldId="263"/>
            <ac:spMk id="16" creationId="{153A5E43-C9E8-744C-5C9C-0F34ED12DD69}"/>
          </ac:spMkLst>
        </pc:spChg>
        <pc:spChg chg="mod">
          <ac:chgData name="Raymer, Michael L." userId="96c2fb1d-e79c-4ca3-9876-783e98fdd04a" providerId="ADAL" clId="{228BB2D8-8609-4A39-8DCC-62D7AB5D9C22}" dt="2024-05-17T14:13:11.561" v="6565" actId="571"/>
          <ac:spMkLst>
            <pc:docMk/>
            <pc:sldMk cId="2969989822" sldId="263"/>
            <ac:spMk id="17" creationId="{410CEDBA-B16B-AED1-E463-44C902973382}"/>
          </ac:spMkLst>
        </pc:spChg>
        <pc:spChg chg="del mod">
          <ac:chgData name="Raymer, Michael L." userId="96c2fb1d-e79c-4ca3-9876-783e98fdd04a" providerId="ADAL" clId="{228BB2D8-8609-4A39-8DCC-62D7AB5D9C22}" dt="2024-05-17T14:13:15.642" v="6566" actId="478"/>
          <ac:spMkLst>
            <pc:docMk/>
            <pc:sldMk cId="2969989822" sldId="263"/>
            <ac:spMk id="18" creationId="{F69E8F0A-1DC3-727A-F8B4-9C99EA610E2F}"/>
          </ac:spMkLst>
        </pc:spChg>
        <pc:spChg chg="del mod">
          <ac:chgData name="Raymer, Michael L." userId="96c2fb1d-e79c-4ca3-9876-783e98fdd04a" providerId="ADAL" clId="{228BB2D8-8609-4A39-8DCC-62D7AB5D9C22}" dt="2024-05-17T14:13:17.492" v="6567" actId="478"/>
          <ac:spMkLst>
            <pc:docMk/>
            <pc:sldMk cId="2969989822" sldId="263"/>
            <ac:spMk id="19" creationId="{51417C4F-0B31-67DE-B447-2677122A5A60}"/>
          </ac:spMkLst>
        </pc:spChg>
        <pc:spChg chg="mod">
          <ac:chgData name="Raymer, Michael L." userId="96c2fb1d-e79c-4ca3-9876-783e98fdd04a" providerId="ADAL" clId="{228BB2D8-8609-4A39-8DCC-62D7AB5D9C22}" dt="2024-05-17T14:13:30.431" v="6570" actId="6549"/>
          <ac:spMkLst>
            <pc:docMk/>
            <pc:sldMk cId="2969989822" sldId="263"/>
            <ac:spMk id="20" creationId="{C19A8830-B7A2-A36F-C0F8-5E618FD3695B}"/>
          </ac:spMkLst>
        </pc:spChg>
        <pc:spChg chg="del mod">
          <ac:chgData name="Raymer, Michael L." userId="96c2fb1d-e79c-4ca3-9876-783e98fdd04a" providerId="ADAL" clId="{228BB2D8-8609-4A39-8DCC-62D7AB5D9C22}" dt="2024-05-17T14:13:19.435" v="6568" actId="478"/>
          <ac:spMkLst>
            <pc:docMk/>
            <pc:sldMk cId="2969989822" sldId="263"/>
            <ac:spMk id="21" creationId="{AB4ADA88-3F75-AD00-5169-94417337F6B6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7" creationId="{8A375179-C8E8-1135-0306-1D02556E3054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8" creationId="{CF0D1409-4799-B6B3-E3EF-A7B5080DB429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9" creationId="{FEDCCD1E-BE72-5AAA-B813-DBF990B42711}"/>
          </ac:spMkLst>
        </pc:spChg>
        <pc:spChg chg="del">
          <ac:chgData name="Raymer, Michael L." userId="96c2fb1d-e79c-4ca3-9876-783e98fdd04a" providerId="ADAL" clId="{228BB2D8-8609-4A39-8DCC-62D7AB5D9C22}" dt="2024-05-17T14:10:37.028" v="6508" actId="478"/>
          <ac:spMkLst>
            <pc:docMk/>
            <pc:sldMk cId="2969989822" sldId="263"/>
            <ac:spMk id="46" creationId="{09C6E0A6-76A5-46EB-4B7D-09CC9AD0818C}"/>
          </ac:spMkLst>
        </pc:spChg>
        <pc:spChg chg="del">
          <ac:chgData name="Raymer, Michael L." userId="96c2fb1d-e79c-4ca3-9876-783e98fdd04a" providerId="ADAL" clId="{228BB2D8-8609-4A39-8DCC-62D7AB5D9C22}" dt="2024-05-17T14:10:40.016" v="6509" actId="478"/>
          <ac:spMkLst>
            <pc:docMk/>
            <pc:sldMk cId="2969989822" sldId="263"/>
            <ac:spMk id="48" creationId="{18C73258-BA19-C25B-C845-DF145249C496}"/>
          </ac:spMkLst>
        </pc:spChg>
        <pc:spChg chg="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50" creationId="{D7AF6018-A5F7-0E26-80A9-792A43D8EE7D}"/>
          </ac:spMkLst>
        </pc:spChg>
        <pc:spChg chg="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51" creationId="{25422DF7-D347-F1E5-C361-F0659CD638E8}"/>
          </ac:spMkLst>
        </pc:spChg>
        <pc:spChg chg="mod">
          <ac:chgData name="Raymer, Michael L." userId="96c2fb1d-e79c-4ca3-9876-783e98fdd04a" providerId="ADAL" clId="{228BB2D8-8609-4A39-8DCC-62D7AB5D9C22}" dt="2024-05-17T14:15:38.959" v="6596" actId="20577"/>
          <ac:spMkLst>
            <pc:docMk/>
            <pc:sldMk cId="2969989822" sldId="263"/>
            <ac:spMk id="55" creationId="{D6FA32FC-4CC7-0750-28D2-BD2F8EE7CC2F}"/>
          </ac:spMkLst>
        </pc:spChg>
        <pc:spChg chg="mod">
          <ac:chgData name="Raymer, Michael L." userId="96c2fb1d-e79c-4ca3-9876-783e98fdd04a" providerId="ADAL" clId="{228BB2D8-8609-4A39-8DCC-62D7AB5D9C22}" dt="2024-05-17T14:14:37.051" v="6581" actId="571"/>
          <ac:spMkLst>
            <pc:docMk/>
            <pc:sldMk cId="2969989822" sldId="263"/>
            <ac:spMk id="56" creationId="{D6649B76-A877-3AF5-6447-228B216BA84B}"/>
          </ac:spMkLst>
        </pc:spChg>
        <pc:spChg chg="mod">
          <ac:chgData name="Raymer, Michael L." userId="96c2fb1d-e79c-4ca3-9876-783e98fdd04a" providerId="ADAL" clId="{228BB2D8-8609-4A39-8DCC-62D7AB5D9C22}" dt="2024-05-17T14:14:37.051" v="6581" actId="571"/>
          <ac:spMkLst>
            <pc:docMk/>
            <pc:sldMk cId="2969989822" sldId="263"/>
            <ac:spMk id="57" creationId="{CF1C0868-7801-CC08-1B05-BDE05E246A5C}"/>
          </ac:spMkLst>
        </pc:spChg>
        <pc:spChg chg="mod">
          <ac:chgData name="Raymer, Michael L." userId="96c2fb1d-e79c-4ca3-9876-783e98fdd04a" providerId="ADAL" clId="{228BB2D8-8609-4A39-8DCC-62D7AB5D9C22}" dt="2024-05-17T14:15:43.710" v="6598" actId="20577"/>
          <ac:spMkLst>
            <pc:docMk/>
            <pc:sldMk cId="2969989822" sldId="263"/>
            <ac:spMk id="61" creationId="{3E3D709B-3A8D-5AA4-A4B5-F6D1FDECC5B2}"/>
          </ac:spMkLst>
        </pc:spChg>
        <pc:spChg chg="mod">
          <ac:chgData name="Raymer, Michael L." userId="96c2fb1d-e79c-4ca3-9876-783e98fdd04a" providerId="ADAL" clId="{228BB2D8-8609-4A39-8DCC-62D7AB5D9C22}" dt="2024-05-17T14:15:10.498" v="6586" actId="571"/>
          <ac:spMkLst>
            <pc:docMk/>
            <pc:sldMk cId="2969989822" sldId="263"/>
            <ac:spMk id="62" creationId="{FDC968CD-66B6-C62E-9879-2D2A0400025A}"/>
          </ac:spMkLst>
        </pc:spChg>
        <pc:spChg chg="mod">
          <ac:chgData name="Raymer, Michael L." userId="96c2fb1d-e79c-4ca3-9876-783e98fdd04a" providerId="ADAL" clId="{228BB2D8-8609-4A39-8DCC-62D7AB5D9C22}" dt="2024-05-17T14:15:10.498" v="6586" actId="571"/>
          <ac:spMkLst>
            <pc:docMk/>
            <pc:sldMk cId="2969989822" sldId="263"/>
            <ac:spMk id="63" creationId="{F6B3274F-C18B-B4B8-34C8-C95B9E7EC915}"/>
          </ac:spMkLst>
        </pc:spChg>
        <pc:spChg chg="mod">
          <ac:chgData name="Raymer, Michael L." userId="96c2fb1d-e79c-4ca3-9876-783e98fdd04a" providerId="ADAL" clId="{228BB2D8-8609-4A39-8DCC-62D7AB5D9C22}" dt="2024-05-17T14:15:46.989" v="6600" actId="20577"/>
          <ac:spMkLst>
            <pc:docMk/>
            <pc:sldMk cId="2969989822" sldId="263"/>
            <ac:spMk id="2051" creationId="{6151A070-0882-BD78-4AB9-42C075D8F452}"/>
          </ac:spMkLst>
        </pc:spChg>
        <pc:spChg chg="mod">
          <ac:chgData name="Raymer, Michael L." userId="96c2fb1d-e79c-4ca3-9876-783e98fdd04a" providerId="ADAL" clId="{228BB2D8-8609-4A39-8DCC-62D7AB5D9C22}" dt="2024-05-17T14:16:13.478" v="6608" actId="404"/>
          <ac:spMkLst>
            <pc:docMk/>
            <pc:sldMk cId="2969989822" sldId="263"/>
            <ac:spMk id="2053" creationId="{65639853-223E-55D3-17D9-AB49E877967E}"/>
          </ac:spMkLst>
        </pc:spChg>
        <pc:spChg chg="mod">
          <ac:chgData name="Raymer, Michael L." userId="96c2fb1d-e79c-4ca3-9876-783e98fdd04a" providerId="ADAL" clId="{228BB2D8-8609-4A39-8DCC-62D7AB5D9C22}" dt="2024-05-17T14:15:26.845" v="6592" actId="571"/>
          <ac:spMkLst>
            <pc:docMk/>
            <pc:sldMk cId="2969989822" sldId="263"/>
            <ac:spMk id="2054" creationId="{03254706-EE5B-702F-85F5-A339FD348246}"/>
          </ac:spMkLst>
        </pc:spChg>
        <pc:spChg chg="add del">
          <ac:chgData name="Raymer, Michael L." userId="96c2fb1d-e79c-4ca3-9876-783e98fdd04a" providerId="ADAL" clId="{228BB2D8-8609-4A39-8DCC-62D7AB5D9C22}" dt="2024-05-17T14:15:55.355" v="6602" actId="22"/>
          <ac:spMkLst>
            <pc:docMk/>
            <pc:sldMk cId="2969989822" sldId="263"/>
            <ac:spMk id="2057" creationId="{E6A11A7C-E864-E04C-304A-072FA31BDDCA}"/>
          </ac:spMkLst>
        </pc:spChg>
        <pc:spChg chg="add mod">
          <ac:chgData name="Raymer, Michael L." userId="96c2fb1d-e79c-4ca3-9876-783e98fdd04a" providerId="ADAL" clId="{228BB2D8-8609-4A39-8DCC-62D7AB5D9C22}" dt="2024-05-17T14:18:45.649" v="6624" actId="1076"/>
          <ac:spMkLst>
            <pc:docMk/>
            <pc:sldMk cId="2969989822" sldId="263"/>
            <ac:spMk id="2058" creationId="{7A0596C4-A242-75A2-6780-9F7BB77A6167}"/>
          </ac:spMkLst>
        </pc:spChg>
        <pc:grpChg chg="del mod">
          <ac:chgData name="Raymer, Michael L." userId="96c2fb1d-e79c-4ca3-9876-783e98fdd04a" providerId="ADAL" clId="{228BB2D8-8609-4A39-8DCC-62D7AB5D9C22}" dt="2024-05-17T14:10:47.540" v="6511" actId="165"/>
          <ac:grpSpMkLst>
            <pc:docMk/>
            <pc:sldMk cId="2969989822" sldId="263"/>
            <ac:grpSpMk id="11" creationId="{A8796175-4C12-A4B1-0EF8-6AEB75FDE0E4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13" creationId="{0D15516F-3FC5-B6DE-73C3-2BC0EE8BA4F6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15" creationId="{4CB98732-6FB6-BD23-3F56-476155824CC6}"/>
          </ac:grpSpMkLst>
        </pc:grpChg>
        <pc:grpChg chg="add del mod">
          <ac:chgData name="Raymer, Michael L." userId="96c2fb1d-e79c-4ca3-9876-783e98fdd04a" providerId="ADAL" clId="{228BB2D8-8609-4A39-8DCC-62D7AB5D9C22}" dt="2024-05-17T14:14:13.710" v="6577" actId="478"/>
          <ac:grpSpMkLst>
            <pc:docMk/>
            <pc:sldMk cId="2969989822" sldId="263"/>
            <ac:grpSpMk id="26" creationId="{87B8213D-D63F-987D-63DF-85F69001432F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0" creationId="{C450FF1D-147B-8D50-9389-470D137A521C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4" creationId="{42A7178E-12C8-CA06-CF28-F5AF4F257A75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8" creationId="{9D929287-85BA-AE36-EED2-FEA39FF780FE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42" creationId="{E8453719-4403-7BA7-14DC-95CBE90CDB42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54" creationId="{BED054AB-D888-874F-CB2E-F34F88797698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60" creationId="{95FF494E-1EC8-64A2-5E0D-FB8806DD6CC5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2050" creationId="{A1589AA2-6C1B-68B7-01E9-804A7C5DDA54}"/>
          </ac:grpSpMkLst>
        </pc:grpChg>
        <pc:picChg chg="del">
          <ac:chgData name="Raymer, Michael L." userId="96c2fb1d-e79c-4ca3-9876-783e98fdd04a" providerId="ADAL" clId="{228BB2D8-8609-4A39-8DCC-62D7AB5D9C22}" dt="2024-05-17T14:10:18.534" v="6506" actId="478"/>
          <ac:picMkLst>
            <pc:docMk/>
            <pc:sldMk cId="2969989822" sldId="263"/>
            <ac:picMk id="2052" creationId="{B42068A4-CA04-B455-7F1D-3D7965691BF7}"/>
          </ac:picMkLst>
        </pc:picChg>
        <pc:cxnChg chg="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7" creationId="{5C7C1D0E-D740-9043-6E18-4D37EAF0C190}"/>
          </ac:cxnSpMkLst>
        </pc:cxnChg>
        <pc:cxnChg chg="mod or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12" creationId="{7459825B-1359-8F3B-E4A0-AC558BAE3ABF}"/>
          </ac:cxnSpMkLst>
        </pc:cxnChg>
        <pc:cxnChg chg="add del mod">
          <ac:chgData name="Raymer, Michael L." userId="96c2fb1d-e79c-4ca3-9876-783e98fdd04a" providerId="ADAL" clId="{228BB2D8-8609-4A39-8DCC-62D7AB5D9C22}" dt="2024-05-17T14:14:26.939" v="6580" actId="478"/>
          <ac:cxnSpMkLst>
            <pc:docMk/>
            <pc:sldMk cId="2969989822" sldId="263"/>
            <ac:cxnSpMk id="22" creationId="{70B284CC-5BFA-F5F8-E537-273F00075BB3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3" creationId="{B2A6EF22-257E-FFA3-7E2C-E48D5F740D41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33" creationId="{30ABBE64-2320-B643-52A0-66C84649F494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37" creationId="{922AF60B-F2B3-7EBE-C2B7-0F91B8B5AB1D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41" creationId="{BC703C8D-C698-8E33-9106-7B637ED67A8E}"/>
          </ac:cxnSpMkLst>
        </pc:cxnChg>
        <pc:cxnChg chg="add del mod">
          <ac:chgData name="Raymer, Michael L." userId="96c2fb1d-e79c-4ca3-9876-783e98fdd04a" providerId="ADAL" clId="{228BB2D8-8609-4A39-8DCC-62D7AB5D9C22}" dt="2024-05-17T14:14:13.710" v="6577" actId="478"/>
          <ac:cxnSpMkLst>
            <pc:docMk/>
            <pc:sldMk cId="2969989822" sldId="263"/>
            <ac:cxnSpMk id="45" creationId="{2BF13B4B-26D9-1632-F575-15D2A1B775D2}"/>
          </ac:cxnSpMkLst>
        </pc:cxnChg>
        <pc:cxnChg chg="add del mod">
          <ac:chgData name="Raymer, Michael L." userId="96c2fb1d-e79c-4ca3-9876-783e98fdd04a" providerId="ADAL" clId="{228BB2D8-8609-4A39-8DCC-62D7AB5D9C22}" dt="2024-05-17T14:14:13.710" v="6577" actId="478"/>
          <ac:cxnSpMkLst>
            <pc:docMk/>
            <pc:sldMk cId="2969989822" sldId="263"/>
            <ac:cxnSpMk id="47" creationId="{EC63FBC4-CACF-9474-B0D1-D900DE3AC1B4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3" creationId="{6E50FC8C-E039-1405-335F-7F2D20BCCAA0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8" creationId="{E6E8845D-9236-D837-62CF-D4A242AAF03C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9" creationId="{D2FEC96C-CB20-4D31-DB53-9ADECE867066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48" creationId="{94324858-57FC-0F14-79A6-8FB3A7BB5448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49" creationId="{0FA854B7-B47A-CCCC-1901-8D1298B8DF90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55" creationId="{7D1008D1-A300-D76D-E45E-E81F43C1C681}"/>
          </ac:cxnSpMkLst>
        </pc:cxnChg>
        <pc:cxnChg chg="add del mod">
          <ac:chgData name="Raymer, Michael L." userId="96c2fb1d-e79c-4ca3-9876-783e98fdd04a" providerId="ADAL" clId="{228BB2D8-8609-4A39-8DCC-62D7AB5D9C22}" dt="2024-05-17T14:16:57.679" v="6615" actId="478"/>
          <ac:cxnSpMkLst>
            <pc:docMk/>
            <pc:sldMk cId="2969989822" sldId="263"/>
            <ac:cxnSpMk id="2060" creationId="{57866795-E4A8-BF52-E8E2-80EB0A3E0308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62" creationId="{5EBA8935-A0C5-779B-EEF1-7F855892C9A8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4793839" sldId="264"/>
        </pc:sldMkLst>
      </pc:sldChg>
      <pc:sldChg chg="addSp modSp new mod">
        <pc:chgData name="Raymer, Michael L." userId="96c2fb1d-e79c-4ca3-9876-783e98fdd04a" providerId="ADAL" clId="{228BB2D8-8609-4A39-8DCC-62D7AB5D9C22}" dt="2024-05-17T14:52:54.582" v="6726" actId="113"/>
        <pc:sldMkLst>
          <pc:docMk/>
          <pc:sldMk cId="1331587053" sldId="264"/>
        </pc:sldMkLst>
        <pc:spChg chg="mod">
          <ac:chgData name="Raymer, Michael L." userId="96c2fb1d-e79c-4ca3-9876-783e98fdd04a" providerId="ADAL" clId="{228BB2D8-8609-4A39-8DCC-62D7AB5D9C22}" dt="2024-05-17T14:52:54.582" v="6726" actId="113"/>
          <ac:spMkLst>
            <pc:docMk/>
            <pc:sldMk cId="1331587053" sldId="264"/>
            <ac:spMk id="2" creationId="{FBD53FC6-9640-911D-5413-265B9A4D0FB8}"/>
          </ac:spMkLst>
        </pc:spChg>
        <pc:spChg chg="add mod">
          <ac:chgData name="Raymer, Michael L." userId="96c2fb1d-e79c-4ca3-9876-783e98fdd04a" providerId="ADAL" clId="{228BB2D8-8609-4A39-8DCC-62D7AB5D9C22}" dt="2024-05-17T14:50:54.627" v="6715" actId="1076"/>
          <ac:spMkLst>
            <pc:docMk/>
            <pc:sldMk cId="1331587053" sldId="264"/>
            <ac:spMk id="6" creationId="{BF58EDC1-F5E6-A0C7-9CC0-D6ED662802EC}"/>
          </ac:spMkLst>
        </pc:spChg>
        <pc:spChg chg="add mod">
          <ac:chgData name="Raymer, Michael L." userId="96c2fb1d-e79c-4ca3-9876-783e98fdd04a" providerId="ADAL" clId="{228BB2D8-8609-4A39-8DCC-62D7AB5D9C22}" dt="2024-05-17T14:52:15.945" v="6717" actId="1076"/>
          <ac:spMkLst>
            <pc:docMk/>
            <pc:sldMk cId="1331587053" sldId="264"/>
            <ac:spMk id="8" creationId="{E7B106EE-722A-484A-045A-E86C7958C988}"/>
          </ac:spMkLst>
        </pc:spChg>
        <pc:spChg chg="add mod">
          <ac:chgData name="Raymer, Michael L." userId="96c2fb1d-e79c-4ca3-9876-783e98fdd04a" providerId="ADAL" clId="{228BB2D8-8609-4A39-8DCC-62D7AB5D9C22}" dt="2024-05-17T14:52:31.505" v="6720" actId="1076"/>
          <ac:spMkLst>
            <pc:docMk/>
            <pc:sldMk cId="1331587053" sldId="264"/>
            <ac:spMk id="10" creationId="{F4EF6162-E53C-6BEF-638F-204362721CBC}"/>
          </ac:spMkLst>
        </pc:spChg>
        <pc:cxnChg chg="add mod">
          <ac:chgData name="Raymer, Michael L." userId="96c2fb1d-e79c-4ca3-9876-783e98fdd04a" providerId="ADAL" clId="{228BB2D8-8609-4A39-8DCC-62D7AB5D9C22}" dt="2024-05-17T14:52:41.720" v="6722" actId="17032"/>
          <ac:cxnSpMkLst>
            <pc:docMk/>
            <pc:sldMk cId="1331587053" sldId="264"/>
            <ac:cxnSpMk id="12" creationId="{0293114F-B562-0F5B-AB36-8AB6EA3C015A}"/>
          </ac:cxnSpMkLst>
        </pc:cxnChg>
        <pc:cxnChg chg="add mod">
          <ac:chgData name="Raymer, Michael L." userId="96c2fb1d-e79c-4ca3-9876-783e98fdd04a" providerId="ADAL" clId="{228BB2D8-8609-4A39-8DCC-62D7AB5D9C22}" dt="2024-05-17T14:52:49.129" v="6725" actId="14100"/>
          <ac:cxnSpMkLst>
            <pc:docMk/>
            <pc:sldMk cId="1331587053" sldId="264"/>
            <ac:cxnSpMk id="13" creationId="{2BC3DD49-E926-D444-8F3B-F12875643724}"/>
          </ac:cxnSpMkLst>
        </pc:cxnChg>
      </pc:sldChg>
      <pc:sldChg chg="addSp delSp 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237477928" sldId="264"/>
        </pc:sldMkLst>
        <pc:spChg chg="mod">
          <ac:chgData name="Raymer, Michael L." userId="96c2fb1d-e79c-4ca3-9876-783e98fdd04a" providerId="ADAL" clId="{228BB2D8-8609-4A39-8DCC-62D7AB5D9C22}" dt="2024-05-15T18:06:33.214" v="2078" actId="20577"/>
          <ac:spMkLst>
            <pc:docMk/>
            <pc:sldMk cId="4237477928" sldId="264"/>
            <ac:spMk id="2" creationId="{98F855C9-22BF-35D6-47AC-C8FF12FD428E}"/>
          </ac:spMkLst>
        </pc:spChg>
        <pc:spChg chg="mod">
          <ac:chgData name="Raymer, Michael L." userId="96c2fb1d-e79c-4ca3-9876-783e98fdd04a" providerId="ADAL" clId="{228BB2D8-8609-4A39-8DCC-62D7AB5D9C22}" dt="2024-05-15T18:09:12.479" v="2113" actId="1076"/>
          <ac:spMkLst>
            <pc:docMk/>
            <pc:sldMk cId="4237477928" sldId="264"/>
            <ac:spMk id="6" creationId="{3C95FFD0-0657-31D3-54FB-784247568E75}"/>
          </ac:spMkLst>
        </pc:spChg>
        <pc:spChg chg="mod">
          <ac:chgData name="Raymer, Michael L." userId="96c2fb1d-e79c-4ca3-9876-783e98fdd04a" providerId="ADAL" clId="{228BB2D8-8609-4A39-8DCC-62D7AB5D9C22}" dt="2024-05-15T18:12:09.720" v="2437" actId="1035"/>
          <ac:spMkLst>
            <pc:docMk/>
            <pc:sldMk cId="4237477928" sldId="264"/>
            <ac:spMk id="7" creationId="{D5BFF3A6-FB36-6CFC-6392-ED8B90CE4468}"/>
          </ac:spMkLst>
        </pc:spChg>
        <pc:spChg chg="mod">
          <ac:chgData name="Raymer, Michael L." userId="96c2fb1d-e79c-4ca3-9876-783e98fdd04a" providerId="ADAL" clId="{228BB2D8-8609-4A39-8DCC-62D7AB5D9C22}" dt="2024-05-15T18:12:09.720" v="2437" actId="1035"/>
          <ac:spMkLst>
            <pc:docMk/>
            <pc:sldMk cId="4237477928" sldId="264"/>
            <ac:spMk id="14" creationId="{74AEF375-920F-C9B8-8BCE-50131BE1DFAF}"/>
          </ac:spMkLst>
        </pc:spChg>
        <pc:picChg chg="add del mod">
          <ac:chgData name="Raymer, Michael L." userId="96c2fb1d-e79c-4ca3-9876-783e98fdd04a" providerId="ADAL" clId="{228BB2D8-8609-4A39-8DCC-62D7AB5D9C22}" dt="2024-05-15T18:13:20.414" v="2449" actId="478"/>
          <ac:picMkLst>
            <pc:docMk/>
            <pc:sldMk cId="4237477928" sldId="264"/>
            <ac:picMk id="2050" creationId="{A10D6942-8A2C-D5BE-A4F1-B56A6C9970A2}"/>
          </ac:picMkLst>
        </pc:picChg>
        <pc:picChg chg="add mod">
          <ac:chgData name="Raymer, Michael L." userId="96c2fb1d-e79c-4ca3-9876-783e98fdd04a" providerId="ADAL" clId="{228BB2D8-8609-4A39-8DCC-62D7AB5D9C22}" dt="2024-05-15T18:13:02.460" v="2443" actId="14100"/>
          <ac:picMkLst>
            <pc:docMk/>
            <pc:sldMk cId="4237477928" sldId="264"/>
            <ac:picMk id="5122" creationId="{7BE581E8-2F79-7456-BFD6-2573C803210A}"/>
          </ac:picMkLst>
        </pc:picChg>
        <pc:picChg chg="add mod">
          <ac:chgData name="Raymer, Michael L." userId="96c2fb1d-e79c-4ca3-9876-783e98fdd04a" providerId="ADAL" clId="{228BB2D8-8609-4A39-8DCC-62D7AB5D9C22}" dt="2024-05-15T18:13:38.365" v="2452" actId="1076"/>
          <ac:picMkLst>
            <pc:docMk/>
            <pc:sldMk cId="4237477928" sldId="264"/>
            <ac:picMk id="5124" creationId="{600EE79F-8039-BEA1-BFEA-50EE18E5163B}"/>
          </ac:picMkLst>
        </pc:picChg>
        <pc:cxnChg chg="mod">
          <ac:chgData name="Raymer, Michael L." userId="96c2fb1d-e79c-4ca3-9876-783e98fdd04a" providerId="ADAL" clId="{228BB2D8-8609-4A39-8DCC-62D7AB5D9C22}" dt="2024-05-15T18:12:22.525" v="2439" actId="14100"/>
          <ac:cxnSpMkLst>
            <pc:docMk/>
            <pc:sldMk cId="4237477928" sldId="264"/>
            <ac:cxnSpMk id="9" creationId="{701E3B15-8A35-05B4-A9A0-61584B6183F6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417172917" sldId="265"/>
        </pc:sldMkLst>
      </pc:sldChg>
      <pc:sldChg chg="addSp delSp modSp add mod">
        <pc:chgData name="Raymer, Michael L." userId="96c2fb1d-e79c-4ca3-9876-783e98fdd04a" providerId="ADAL" clId="{228BB2D8-8609-4A39-8DCC-62D7AB5D9C22}" dt="2024-05-17T14:59:19.002" v="6850" actId="208"/>
        <pc:sldMkLst>
          <pc:docMk/>
          <pc:sldMk cId="2834471188" sldId="265"/>
        </pc:sldMkLst>
        <pc:spChg chg="mod">
          <ac:chgData name="Raymer, Michael L." userId="96c2fb1d-e79c-4ca3-9876-783e98fdd04a" providerId="ADAL" clId="{228BB2D8-8609-4A39-8DCC-62D7AB5D9C22}" dt="2024-05-17T14:54:00.988" v="6749" actId="20577"/>
          <ac:spMkLst>
            <pc:docMk/>
            <pc:sldMk cId="2834471188" sldId="265"/>
            <ac:spMk id="2" creationId="{FBD53FC6-9640-911D-5413-265B9A4D0FB8}"/>
          </ac:spMkLst>
        </pc:spChg>
        <pc:spChg chg="add mod">
          <ac:chgData name="Raymer, Michael L." userId="96c2fb1d-e79c-4ca3-9876-783e98fdd04a" providerId="ADAL" clId="{228BB2D8-8609-4A39-8DCC-62D7AB5D9C22}" dt="2024-05-17T14:55:26.930" v="6800" actId="1076"/>
          <ac:spMkLst>
            <pc:docMk/>
            <pc:sldMk cId="2834471188" sldId="265"/>
            <ac:spMk id="5" creationId="{BE606C69-E4F3-0144-B50F-6404187A2E31}"/>
          </ac:spMkLst>
        </pc:spChg>
        <pc:spChg chg="mod">
          <ac:chgData name="Raymer, Michael L." userId="96c2fb1d-e79c-4ca3-9876-783e98fdd04a" providerId="ADAL" clId="{228BB2D8-8609-4A39-8DCC-62D7AB5D9C22}" dt="2024-05-17T14:54:46.193" v="6798" actId="1076"/>
          <ac:spMkLst>
            <pc:docMk/>
            <pc:sldMk cId="2834471188" sldId="265"/>
            <ac:spMk id="6" creationId="{BF58EDC1-F5E6-A0C7-9CC0-D6ED662802EC}"/>
          </ac:spMkLst>
        </pc:spChg>
        <pc:spChg chg="del">
          <ac:chgData name="Raymer, Michael L." userId="96c2fb1d-e79c-4ca3-9876-783e98fdd04a" providerId="ADAL" clId="{228BB2D8-8609-4A39-8DCC-62D7AB5D9C22}" dt="2024-05-17T14:54:08.919" v="6753" actId="478"/>
          <ac:spMkLst>
            <pc:docMk/>
            <pc:sldMk cId="2834471188" sldId="265"/>
            <ac:spMk id="8" creationId="{E7B106EE-722A-484A-045A-E86C7958C988}"/>
          </ac:spMkLst>
        </pc:spChg>
        <pc:spChg chg="del">
          <ac:chgData name="Raymer, Michael L." userId="96c2fb1d-e79c-4ca3-9876-783e98fdd04a" providerId="ADAL" clId="{228BB2D8-8609-4A39-8DCC-62D7AB5D9C22}" dt="2024-05-17T14:54:05.300" v="6750" actId="478"/>
          <ac:spMkLst>
            <pc:docMk/>
            <pc:sldMk cId="2834471188" sldId="265"/>
            <ac:spMk id="10" creationId="{F4EF6162-E53C-6BEF-638F-204362721CBC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1" creationId="{66799195-2D5D-0B2F-444A-C822D7FC6590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4" creationId="{9F96101D-12E3-8707-928E-5C2CD45034CB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7" creationId="{00B46E33-A0C3-AF95-84FA-2823B9ECD816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8" creationId="{3CE0D5D9-2CCF-7327-E2B7-EF50D234AAF9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1" creationId="{4F115EA9-7679-3DF3-8897-09F03B89EA56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2" creationId="{35EA28F4-4C9C-1522-5F67-1A7C7F99C3C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5" creationId="{677EC9B5-ED7B-4001-84F0-85EFD950A18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6" creationId="{93CC2015-2E51-ED4F-8DC6-712657B0277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9" creationId="{8532243B-7268-ABD0-DE91-C9A7B5065517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30" creationId="{E7CD14B1-A229-21FC-8DFF-54549EC05811}"/>
          </ac:spMkLst>
        </pc:spChg>
        <pc:spChg chg="add del mod">
          <ac:chgData name="Raymer, Michael L." userId="96c2fb1d-e79c-4ca3-9876-783e98fdd04a" providerId="ADAL" clId="{228BB2D8-8609-4A39-8DCC-62D7AB5D9C22}" dt="2024-05-17T14:55:30.415" v="6801" actId="478"/>
          <ac:spMkLst>
            <pc:docMk/>
            <pc:sldMk cId="2834471188" sldId="265"/>
            <ac:spMk id="31" creationId="{3DBA1E48-9197-768F-2921-06602920CE11}"/>
          </ac:spMkLst>
        </pc:spChg>
        <pc:spChg chg="add del mod">
          <ac:chgData name="Raymer, Michael L." userId="96c2fb1d-e79c-4ca3-9876-783e98fdd04a" providerId="ADAL" clId="{228BB2D8-8609-4A39-8DCC-62D7AB5D9C22}" dt="2024-05-17T14:55:32.764" v="6802" actId="478"/>
          <ac:spMkLst>
            <pc:docMk/>
            <pc:sldMk cId="2834471188" sldId="265"/>
            <ac:spMk id="32" creationId="{D2A5FC22-5280-181E-38BA-00D7ABCB1BBB}"/>
          </ac:spMkLst>
        </pc:spChg>
        <pc:spChg chg="add mod">
          <ac:chgData name="Raymer, Michael L." userId="96c2fb1d-e79c-4ca3-9876-783e98fdd04a" providerId="ADAL" clId="{228BB2D8-8609-4A39-8DCC-62D7AB5D9C22}" dt="2024-05-17T14:55:47.034" v="6805" actId="1076"/>
          <ac:spMkLst>
            <pc:docMk/>
            <pc:sldMk cId="2834471188" sldId="265"/>
            <ac:spMk id="34" creationId="{A5DE1D7D-FEBE-6B1A-4FF3-0FD76302D8C2}"/>
          </ac:spMkLst>
        </pc:spChg>
        <pc:spChg chg="add mod">
          <ac:chgData name="Raymer, Michael L." userId="96c2fb1d-e79c-4ca3-9876-783e98fdd04a" providerId="ADAL" clId="{228BB2D8-8609-4A39-8DCC-62D7AB5D9C22}" dt="2024-05-17T14:55:57.734" v="6807" actId="20577"/>
          <ac:spMkLst>
            <pc:docMk/>
            <pc:sldMk cId="2834471188" sldId="265"/>
            <ac:spMk id="35" creationId="{9FBFFC05-C51E-FBCA-1E3E-2EF79F33836A}"/>
          </ac:spMkLst>
        </pc:s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9" creationId="{0C266DA1-16E4-17AC-5760-380CC8A48F4C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16" creationId="{D7BE663D-429F-49BA-650F-EEBA9E1C55B8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0" creationId="{832980D8-70BA-F9DD-D736-CBBBF4872F72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4" creationId="{43EC0CFA-E20E-09A7-67ED-452988111D27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8" creationId="{C0DC3392-05FD-ED1D-AB56-A7F9E4726933}"/>
          </ac:grpSpMkLst>
        </pc:grp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7" creationId="{49866D65-6ADD-2FEA-CCF5-5736333FA57B}"/>
          </ac:cxnSpMkLst>
        </pc:cxnChg>
        <pc:cxnChg chg="del mod">
          <ac:chgData name="Raymer, Michael L." userId="96c2fb1d-e79c-4ca3-9876-783e98fdd04a" providerId="ADAL" clId="{228BB2D8-8609-4A39-8DCC-62D7AB5D9C22}" dt="2024-05-17T14:54:07.154" v="6752" actId="478"/>
          <ac:cxnSpMkLst>
            <pc:docMk/>
            <pc:sldMk cId="2834471188" sldId="265"/>
            <ac:cxnSpMk id="12" creationId="{0293114F-B562-0F5B-AB36-8AB6EA3C015A}"/>
          </ac:cxnSpMkLst>
        </pc:cxnChg>
        <pc:cxnChg chg="del mod">
          <ac:chgData name="Raymer, Michael L." userId="96c2fb1d-e79c-4ca3-9876-783e98fdd04a" providerId="ADAL" clId="{228BB2D8-8609-4A39-8DCC-62D7AB5D9C22}" dt="2024-05-17T14:54:06.299" v="6751" actId="478"/>
          <ac:cxnSpMkLst>
            <pc:docMk/>
            <pc:sldMk cId="2834471188" sldId="265"/>
            <ac:cxnSpMk id="13" creationId="{2BC3DD49-E926-D444-8F3B-F12875643724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15" creationId="{28190C03-1F4F-7734-909C-376C7CD44B25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19" creationId="{5B4E482F-4DD5-FDC7-2273-35F39A769491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23" creationId="{58DCDA21-D4B1-27F1-2265-2637CD9ABCE1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27" creationId="{C8B6F008-6AC9-6F50-5ED0-447087A6DCA2}"/>
          </ac:cxnSpMkLst>
        </pc:cxnChg>
        <pc:cxnChg chg="add mod">
          <ac:chgData name="Raymer, Michael L." userId="96c2fb1d-e79c-4ca3-9876-783e98fdd04a" providerId="ADAL" clId="{228BB2D8-8609-4A39-8DCC-62D7AB5D9C22}" dt="2024-05-17T14:59:19.002" v="6850" actId="208"/>
          <ac:cxnSpMkLst>
            <pc:docMk/>
            <pc:sldMk cId="2834471188" sldId="265"/>
            <ac:cxnSpMk id="37" creationId="{2623B03D-5C7B-49C9-F0FA-BA08962207A6}"/>
          </ac:cxnSpMkLst>
        </pc:cxnChg>
        <pc:cxnChg chg="add mod">
          <ac:chgData name="Raymer, Michael L." userId="96c2fb1d-e79c-4ca3-9876-783e98fdd04a" providerId="ADAL" clId="{228BB2D8-8609-4A39-8DCC-62D7AB5D9C22}" dt="2024-05-17T14:59:19.002" v="6850" actId="208"/>
          <ac:cxnSpMkLst>
            <pc:docMk/>
            <pc:sldMk cId="2834471188" sldId="265"/>
            <ac:cxnSpMk id="38" creationId="{8A20E44C-28D2-D6EA-4901-6C2064FB5EC5}"/>
          </ac:cxnSpMkLst>
        </pc:cxnChg>
      </pc:sldChg>
      <pc:sldChg chg="delSp 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936366928" sldId="265"/>
        </pc:sldMkLst>
        <pc:spChg chg="mod">
          <ac:chgData name="Raymer, Michael L." userId="96c2fb1d-e79c-4ca3-9876-783e98fdd04a" providerId="ADAL" clId="{228BB2D8-8609-4A39-8DCC-62D7AB5D9C22}" dt="2024-05-15T18:24:54.197" v="2493" actId="5793"/>
          <ac:spMkLst>
            <pc:docMk/>
            <pc:sldMk cId="3936366928" sldId="265"/>
            <ac:spMk id="2" creationId="{98F855C9-22BF-35D6-47AC-C8FF12FD428E}"/>
          </ac:spMkLst>
        </pc:spChg>
        <pc:spChg chg="mod">
          <ac:chgData name="Raymer, Michael L." userId="96c2fb1d-e79c-4ca3-9876-783e98fdd04a" providerId="ADAL" clId="{228BB2D8-8609-4A39-8DCC-62D7AB5D9C22}" dt="2024-05-15T18:28:58.302" v="2843" actId="20577"/>
          <ac:spMkLst>
            <pc:docMk/>
            <pc:sldMk cId="3936366928" sldId="265"/>
            <ac:spMk id="6" creationId="{3C95FFD0-0657-31D3-54FB-784247568E75}"/>
          </ac:spMkLst>
        </pc:spChg>
        <pc:spChg chg="mod">
          <ac:chgData name="Raymer, Michael L." userId="96c2fb1d-e79c-4ca3-9876-783e98fdd04a" providerId="ADAL" clId="{228BB2D8-8609-4A39-8DCC-62D7AB5D9C22}" dt="2024-05-15T18:33:45.322" v="3086" actId="20577"/>
          <ac:spMkLst>
            <pc:docMk/>
            <pc:sldMk cId="3936366928" sldId="265"/>
            <ac:spMk id="7" creationId="{D5BFF3A6-FB36-6CFC-6392-ED8B90CE4468}"/>
          </ac:spMkLst>
        </pc:spChg>
        <pc:spChg chg="del">
          <ac:chgData name="Raymer, Michael L." userId="96c2fb1d-e79c-4ca3-9876-783e98fdd04a" providerId="ADAL" clId="{228BB2D8-8609-4A39-8DCC-62D7AB5D9C22}" dt="2024-05-15T18:28:16.396" v="2719" actId="478"/>
          <ac:spMkLst>
            <pc:docMk/>
            <pc:sldMk cId="3936366928" sldId="265"/>
            <ac:spMk id="14" creationId="{74AEF375-920F-C9B8-8BCE-50131BE1DFAF}"/>
          </ac:spMkLst>
        </pc:spChg>
        <pc:picChg chg="del">
          <ac:chgData name="Raymer, Michael L." userId="96c2fb1d-e79c-4ca3-9876-783e98fdd04a" providerId="ADAL" clId="{228BB2D8-8609-4A39-8DCC-62D7AB5D9C22}" dt="2024-05-15T18:28:18.570" v="2720" actId="478"/>
          <ac:picMkLst>
            <pc:docMk/>
            <pc:sldMk cId="3936366928" sldId="265"/>
            <ac:picMk id="5124" creationId="{600EE79F-8039-BEA1-BFEA-50EE18E5163B}"/>
          </ac:picMkLst>
        </pc:picChg>
        <pc:cxnChg chg="mod">
          <ac:chgData name="Raymer, Michael L." userId="96c2fb1d-e79c-4ca3-9876-783e98fdd04a" providerId="ADAL" clId="{228BB2D8-8609-4A39-8DCC-62D7AB5D9C22}" dt="2024-05-15T18:33:20.270" v="3069" actId="14100"/>
          <ac:cxnSpMkLst>
            <pc:docMk/>
            <pc:sldMk cId="3936366928" sldId="265"/>
            <ac:cxnSpMk id="9" creationId="{701E3B15-8A35-05B4-A9A0-61584B6183F6}"/>
          </ac:cxnSpMkLst>
        </pc:cxnChg>
      </pc:sldChg>
      <pc:sldChg chg="addSp modSp add mod">
        <pc:chgData name="Raymer, Michael L." userId="96c2fb1d-e79c-4ca3-9876-783e98fdd04a" providerId="ADAL" clId="{228BB2D8-8609-4A39-8DCC-62D7AB5D9C22}" dt="2024-05-17T14:59:23.437" v="6851" actId="208"/>
        <pc:sldMkLst>
          <pc:docMk/>
          <pc:sldMk cId="363941420" sldId="266"/>
        </pc:sldMkLst>
        <pc:spChg chg="mod">
          <ac:chgData name="Raymer, Michael L." userId="96c2fb1d-e79c-4ca3-9876-783e98fdd04a" providerId="ADAL" clId="{228BB2D8-8609-4A39-8DCC-62D7AB5D9C22}" dt="2024-05-17T14:57:23.696" v="6831" actId="20577"/>
          <ac:spMkLst>
            <pc:docMk/>
            <pc:sldMk cId="363941420" sldId="266"/>
            <ac:spMk id="2" creationId="{FBD53FC6-9640-911D-5413-265B9A4D0FB8}"/>
          </ac:spMkLst>
        </pc:spChg>
        <pc:spChg chg="mod">
          <ac:chgData name="Raymer, Michael L." userId="96c2fb1d-e79c-4ca3-9876-783e98fdd04a" providerId="ADAL" clId="{228BB2D8-8609-4A39-8DCC-62D7AB5D9C22}" dt="2024-05-17T14:58:27.617" v="6841" actId="1076"/>
          <ac:spMkLst>
            <pc:docMk/>
            <pc:sldMk cId="363941420" sldId="266"/>
            <ac:spMk id="34" creationId="{A5DE1D7D-FEBE-6B1A-4FF3-0FD76302D8C2}"/>
          </ac:spMkLst>
        </pc:spChg>
        <pc:spChg chg="mod">
          <ac:chgData name="Raymer, Michael L." userId="96c2fb1d-e79c-4ca3-9876-783e98fdd04a" providerId="ADAL" clId="{228BB2D8-8609-4A39-8DCC-62D7AB5D9C22}" dt="2024-05-17T14:58:49.016" v="6849" actId="1076"/>
          <ac:spMkLst>
            <pc:docMk/>
            <pc:sldMk cId="363941420" sldId="266"/>
            <ac:spMk id="35" creationId="{9FBFFC05-C51E-FBCA-1E3E-2EF79F33836A}"/>
          </ac:spMkLst>
        </pc:spChg>
        <pc:inkChg chg="add mod">
          <ac:chgData name="Raymer, Michael L." userId="96c2fb1d-e79c-4ca3-9876-783e98fdd04a" providerId="ADAL" clId="{228BB2D8-8609-4A39-8DCC-62D7AB5D9C22}" dt="2024-05-17T14:58:09.121" v="6833" actId="1076"/>
          <ac:inkMkLst>
            <pc:docMk/>
            <pc:sldMk cId="363941420" sldId="266"/>
            <ac:inkMk id="8" creationId="{F4523CD6-1465-2062-1575-F0962AD84C00}"/>
          </ac:inkMkLst>
        </pc:inkChg>
        <pc:inkChg chg="add mod">
          <ac:chgData name="Raymer, Michael L." userId="96c2fb1d-e79c-4ca3-9876-783e98fdd04a" providerId="ADAL" clId="{228BB2D8-8609-4A39-8DCC-62D7AB5D9C22}" dt="2024-05-17T14:58:34.321" v="6842" actId="571"/>
          <ac:inkMkLst>
            <pc:docMk/>
            <pc:sldMk cId="363941420" sldId="266"/>
            <ac:inkMk id="31" creationId="{E218D328-A2A7-0564-DD26-0BA402E512DC}"/>
          </ac:inkMkLst>
        </pc:inkChg>
        <pc:cxnChg chg="mod">
          <ac:chgData name="Raymer, Michael L." userId="96c2fb1d-e79c-4ca3-9876-783e98fdd04a" providerId="ADAL" clId="{228BB2D8-8609-4A39-8DCC-62D7AB5D9C22}" dt="2024-05-17T14:59:23.437" v="6851" actId="208"/>
          <ac:cxnSpMkLst>
            <pc:docMk/>
            <pc:sldMk cId="363941420" sldId="266"/>
            <ac:cxnSpMk id="37" creationId="{2623B03D-5C7B-49C9-F0FA-BA08962207A6}"/>
          </ac:cxnSpMkLst>
        </pc:cxnChg>
        <pc:cxnChg chg="mod">
          <ac:chgData name="Raymer, Michael L." userId="96c2fb1d-e79c-4ca3-9876-783e98fdd04a" providerId="ADAL" clId="{228BB2D8-8609-4A39-8DCC-62D7AB5D9C22}" dt="2024-05-17T14:59:23.437" v="6851" actId="208"/>
          <ac:cxnSpMkLst>
            <pc:docMk/>
            <pc:sldMk cId="363941420" sldId="266"/>
            <ac:cxnSpMk id="38" creationId="{8A20E44C-28D2-D6EA-4901-6C2064FB5EC5}"/>
          </ac:cxnSpMkLst>
        </pc:cxnChg>
      </pc:sldChg>
      <pc:sldChg chg="addSp delSp modSp new del mod modAnim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778132090" sldId="266"/>
        </pc:sldMkLst>
        <pc:spChg chg="mod">
          <ac:chgData name="Raymer, Michael L." userId="96c2fb1d-e79c-4ca3-9876-783e98fdd04a" providerId="ADAL" clId="{228BB2D8-8609-4A39-8DCC-62D7AB5D9C22}" dt="2024-05-15T18:35:56.424" v="3102" actId="20577"/>
          <ac:spMkLst>
            <pc:docMk/>
            <pc:sldMk cId="3778132090" sldId="266"/>
            <ac:spMk id="2" creationId="{C853879B-48FC-DB23-507A-75560923126B}"/>
          </ac:spMkLst>
        </pc:spChg>
        <pc:spChg chg="add del mod">
          <ac:chgData name="Raymer, Michael L." userId="96c2fb1d-e79c-4ca3-9876-783e98fdd04a" providerId="ADAL" clId="{228BB2D8-8609-4A39-8DCC-62D7AB5D9C22}" dt="2024-05-16T14:17:24.688" v="4038" actId="478"/>
          <ac:spMkLst>
            <pc:docMk/>
            <pc:sldMk cId="3778132090" sldId="266"/>
            <ac:spMk id="5" creationId="{5E159C3B-1186-9E5F-0418-1C9D07CF1062}"/>
          </ac:spMkLst>
        </pc:spChg>
        <pc:spChg chg="add mod">
          <ac:chgData name="Raymer, Michael L." userId="96c2fb1d-e79c-4ca3-9876-783e98fdd04a" providerId="ADAL" clId="{228BB2D8-8609-4A39-8DCC-62D7AB5D9C22}" dt="2024-05-16T14:19:37.910" v="4071" actId="20577"/>
          <ac:spMkLst>
            <pc:docMk/>
            <pc:sldMk cId="3778132090" sldId="266"/>
            <ac:spMk id="6" creationId="{B7A63F43-71E1-6695-FA28-BF6229C0F9A7}"/>
          </ac:spMkLst>
        </pc:spChg>
        <pc:spChg chg="add mod">
          <ac:chgData name="Raymer, Michael L." userId="96c2fb1d-e79c-4ca3-9876-783e98fdd04a" providerId="ADAL" clId="{228BB2D8-8609-4A39-8DCC-62D7AB5D9C22}" dt="2024-05-16T14:19:47.977" v="4072" actId="1076"/>
          <ac:spMkLst>
            <pc:docMk/>
            <pc:sldMk cId="3778132090" sldId="266"/>
            <ac:spMk id="7" creationId="{4F59DC5C-41EE-7219-20DD-2F914258542B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924551755" sldId="266"/>
        </pc:sldMkLst>
      </pc:sldChg>
      <pc:sldChg chg="addSp delSp modSp new mod">
        <pc:chgData name="Raymer, Michael L." userId="96c2fb1d-e79c-4ca3-9876-783e98fdd04a" providerId="ADAL" clId="{228BB2D8-8609-4A39-8DCC-62D7AB5D9C22}" dt="2024-05-17T16:53:52.555" v="7572" actId="20577"/>
        <pc:sldMkLst>
          <pc:docMk/>
          <pc:sldMk cId="685785620" sldId="267"/>
        </pc:sldMkLst>
        <pc:spChg chg="mod">
          <ac:chgData name="Raymer, Michael L." userId="96c2fb1d-e79c-4ca3-9876-783e98fdd04a" providerId="ADAL" clId="{228BB2D8-8609-4A39-8DCC-62D7AB5D9C22}" dt="2024-05-17T16:53:52.555" v="7572" actId="20577"/>
          <ac:spMkLst>
            <pc:docMk/>
            <pc:sldMk cId="685785620" sldId="267"/>
            <ac:spMk id="2" creationId="{E6459447-4ADD-D09B-3AE7-0385888E42E2}"/>
          </ac:spMkLst>
        </pc:spChg>
        <pc:spChg chg="add mod">
          <ac:chgData name="Raymer, Michael L." userId="96c2fb1d-e79c-4ca3-9876-783e98fdd04a" providerId="ADAL" clId="{228BB2D8-8609-4A39-8DCC-62D7AB5D9C22}" dt="2024-05-17T16:27:17.322" v="7137" actId="1076"/>
          <ac:spMkLst>
            <pc:docMk/>
            <pc:sldMk cId="685785620" sldId="267"/>
            <ac:spMk id="6" creationId="{8D46A12A-5D16-FED8-65E4-3FCC84A5552C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9" creationId="{DA5BD8C1-A0A0-3195-49B5-33A1BA5D823E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0" creationId="{3D16E5D4-18E8-6971-AEB8-089116B78EE7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3" creationId="{AAF67378-41D2-0AA5-26A5-5D43A78BEE71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4" creationId="{CA26A92F-00DB-BA51-7C79-ACF77BCB83D2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7" creationId="{732E8E5C-D6FF-DE13-0945-E9A0E963D060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8" creationId="{AB499DC9-AF1A-01E4-480C-A1B748C66AEE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1" creationId="{42AE5A77-CEDB-F7EC-CC06-6B5768571D84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2" creationId="{E97231B1-7749-0C8F-2577-03FDF76EA863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5" creationId="{DA2C629C-B6FE-4631-D47A-2E1AF5798098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6" creationId="{25818F47-3775-4972-46FA-B8D5E0ED016A}"/>
          </ac:spMkLst>
        </pc:spChg>
        <pc:spChg chg="add del mod">
          <ac:chgData name="Raymer, Michael L." userId="96c2fb1d-e79c-4ca3-9876-783e98fdd04a" providerId="ADAL" clId="{228BB2D8-8609-4A39-8DCC-62D7AB5D9C22}" dt="2024-05-17T15:09:05.978" v="7046" actId="478"/>
          <ac:spMkLst>
            <pc:docMk/>
            <pc:sldMk cId="685785620" sldId="267"/>
            <ac:spMk id="31" creationId="{5FDE31CC-2263-2D78-17BB-1FB9BCF569C1}"/>
          </ac:spMkLst>
        </pc:spChg>
        <pc:spChg chg="add mod">
          <ac:chgData name="Raymer, Michael L." userId="96c2fb1d-e79c-4ca3-9876-783e98fdd04a" providerId="ADAL" clId="{228BB2D8-8609-4A39-8DCC-62D7AB5D9C22}" dt="2024-05-17T15:09:29.180" v="7051" actId="164"/>
          <ac:spMkLst>
            <pc:docMk/>
            <pc:sldMk cId="685785620" sldId="267"/>
            <ac:spMk id="32" creationId="{2A03E87D-3B7C-BD01-4890-6A5CFFD2B473}"/>
          </ac:spMkLst>
        </pc:spChg>
        <pc:spChg chg="add mod">
          <ac:chgData name="Raymer, Michael L." userId="96c2fb1d-e79c-4ca3-9876-783e98fdd04a" providerId="ADAL" clId="{228BB2D8-8609-4A39-8DCC-62D7AB5D9C22}" dt="2024-05-17T15:11:43.753" v="7087" actId="1076"/>
          <ac:spMkLst>
            <pc:docMk/>
            <pc:sldMk cId="685785620" sldId="267"/>
            <ac:spMk id="34" creationId="{9ADBB588-99E3-346C-479D-19C65D6EBFCD}"/>
          </ac:spMkLst>
        </pc:spChg>
        <pc:spChg chg="mod">
          <ac:chgData name="Raymer, Michael L." userId="96c2fb1d-e79c-4ca3-9876-783e98fdd04a" providerId="ADAL" clId="{228BB2D8-8609-4A39-8DCC-62D7AB5D9C22}" dt="2024-05-17T15:09:46.775" v="7057" actId="571"/>
          <ac:spMkLst>
            <pc:docMk/>
            <pc:sldMk cId="685785620" sldId="267"/>
            <ac:spMk id="40" creationId="{1586261C-3E05-FC52-1FC4-C05DBB096816}"/>
          </ac:spMkLst>
        </pc:spChg>
        <pc:spChg chg="add mod">
          <ac:chgData name="Raymer, Michael L." userId="96c2fb1d-e79c-4ca3-9876-783e98fdd04a" providerId="ADAL" clId="{228BB2D8-8609-4A39-8DCC-62D7AB5D9C22}" dt="2024-05-17T15:10:36.815" v="7078" actId="1076"/>
          <ac:spMkLst>
            <pc:docMk/>
            <pc:sldMk cId="685785620" sldId="267"/>
            <ac:spMk id="44" creationId="{C8845580-E9CE-8379-6B79-BE573643307D}"/>
          </ac:spMkLst>
        </pc:spChg>
        <pc:spChg chg="add mod">
          <ac:chgData name="Raymer, Michael L." userId="96c2fb1d-e79c-4ca3-9876-783e98fdd04a" providerId="ADAL" clId="{228BB2D8-8609-4A39-8DCC-62D7AB5D9C22}" dt="2024-05-17T15:10:41.232" v="7079" actId="571"/>
          <ac:spMkLst>
            <pc:docMk/>
            <pc:sldMk cId="685785620" sldId="267"/>
            <ac:spMk id="45" creationId="{2879AA91-76B4-A869-3AFE-BCB1687361F8}"/>
          </ac:spMkLst>
        </pc:spChg>
        <pc:spChg chg="add mod">
          <ac:chgData name="Raymer, Michael L." userId="96c2fb1d-e79c-4ca3-9876-783e98fdd04a" providerId="ADAL" clId="{228BB2D8-8609-4A39-8DCC-62D7AB5D9C22}" dt="2024-05-17T16:27:43.826" v="7140" actId="14100"/>
          <ac:spMkLst>
            <pc:docMk/>
            <pc:sldMk cId="685785620" sldId="267"/>
            <ac:spMk id="61" creationId="{39217BF8-66CE-F2E6-C4F6-C62B30D1F617}"/>
          </ac:spMkLst>
        </pc:spChg>
        <pc:spChg chg="add mod">
          <ac:chgData name="Raymer, Michael L." userId="96c2fb1d-e79c-4ca3-9876-783e98fdd04a" providerId="ADAL" clId="{228BB2D8-8609-4A39-8DCC-62D7AB5D9C22}" dt="2024-05-17T16:27:21.466" v="7138" actId="1076"/>
          <ac:spMkLst>
            <pc:docMk/>
            <pc:sldMk cId="685785620" sldId="267"/>
            <ac:spMk id="62" creationId="{B3FD4D92-A656-445D-286B-EB1723AEB4AF}"/>
          </ac:spMkLst>
        </pc:spChg>
        <pc:spChg chg="add del mod">
          <ac:chgData name="Raymer, Michael L." userId="96c2fb1d-e79c-4ca3-9876-783e98fdd04a" providerId="ADAL" clId="{228BB2D8-8609-4A39-8DCC-62D7AB5D9C22}" dt="2024-05-17T16:27:27.569" v="7139" actId="478"/>
          <ac:spMkLst>
            <pc:docMk/>
            <pc:sldMk cId="685785620" sldId="267"/>
            <ac:spMk id="63" creationId="{1F0F0614-9B17-8F31-FF28-82CDDCD60A3B}"/>
          </ac:spMkLst>
        </pc:s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8" creationId="{16A019A3-3A0A-D537-A8BD-138EDA8A8230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12" creationId="{906F824B-5028-E803-DC1C-F1C1BA2E9BEA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16" creationId="{E68D5178-28F9-543A-561D-2FBC4F284729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20" creationId="{A6C43027-4A53-7B4D-4785-D13FA9C06DF0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24" creationId="{46A3D906-8192-89DA-13A5-33504FF5CA40}"/>
          </ac:grpSpMkLst>
        </pc:grpChg>
        <pc:grpChg chg="add mod">
          <ac:chgData name="Raymer, Michael L." userId="96c2fb1d-e79c-4ca3-9876-783e98fdd04a" providerId="ADAL" clId="{228BB2D8-8609-4A39-8DCC-62D7AB5D9C22}" dt="2024-05-17T15:10:03.887" v="7063" actId="1076"/>
          <ac:grpSpMkLst>
            <pc:docMk/>
            <pc:sldMk cId="685785620" sldId="267"/>
            <ac:grpSpMk id="35" creationId="{5A80C9EC-0FA2-965E-C1A2-BB901AE15E83}"/>
          </ac:grpSpMkLst>
        </pc:grpChg>
        <pc:grpChg chg="add mod">
          <ac:chgData name="Raymer, Michael L." userId="96c2fb1d-e79c-4ca3-9876-783e98fdd04a" providerId="ADAL" clId="{228BB2D8-8609-4A39-8DCC-62D7AB5D9C22}" dt="2024-05-17T15:10:01.881" v="7062" actId="1076"/>
          <ac:grpSpMkLst>
            <pc:docMk/>
            <pc:sldMk cId="685785620" sldId="267"/>
            <ac:grpSpMk id="38" creationId="{116F9A05-4162-DCA6-EB5E-E020EBD5ABCA}"/>
          </ac:grpSpMkLst>
        </pc:grpChg>
        <pc:graphicFrameChg chg="add mod modGraphic">
          <ac:chgData name="Raymer, Michael L." userId="96c2fb1d-e79c-4ca3-9876-783e98fdd04a" providerId="ADAL" clId="{228BB2D8-8609-4A39-8DCC-62D7AB5D9C22}" dt="2024-05-17T15:10:49.948" v="7082" actId="1035"/>
          <ac:graphicFrameMkLst>
            <pc:docMk/>
            <pc:sldMk cId="685785620" sldId="267"/>
            <ac:graphicFrameMk id="5" creationId="{C83A86D7-E9BA-3BDF-4EF7-6BE331CA1EE7}"/>
          </ac:graphicFrameMkLst>
        </pc:graphicFrameChg>
        <pc:inkChg chg="add del mod">
          <ac:chgData name="Raymer, Michael L." userId="96c2fb1d-e79c-4ca3-9876-783e98fdd04a" providerId="ADAL" clId="{228BB2D8-8609-4A39-8DCC-62D7AB5D9C22}" dt="2024-05-17T15:08:59.072" v="7044" actId="478"/>
          <ac:inkMkLst>
            <pc:docMk/>
            <pc:sldMk cId="685785620" sldId="267"/>
            <ac:inkMk id="29" creationId="{7CC10951-92F2-9284-6BCE-3E0FBCE35712}"/>
          </ac:inkMkLst>
        </pc:inkChg>
        <pc:inkChg chg="add mod">
          <ac:chgData name="Raymer, Michael L." userId="96c2fb1d-e79c-4ca3-9876-783e98fdd04a" providerId="ADAL" clId="{228BB2D8-8609-4A39-8DCC-62D7AB5D9C22}" dt="2024-05-17T15:09:29.180" v="7051" actId="164"/>
          <ac:inkMkLst>
            <pc:docMk/>
            <pc:sldMk cId="685785620" sldId="267"/>
            <ac:inkMk id="30" creationId="{0968EBF7-A2CD-01CA-F465-AA021BCD79EF}"/>
          </ac:inkMkLst>
        </pc:inkChg>
        <pc:inkChg chg="add mod">
          <ac:chgData name="Raymer, Michael L." userId="96c2fb1d-e79c-4ca3-9876-783e98fdd04a" providerId="ADAL" clId="{228BB2D8-8609-4A39-8DCC-62D7AB5D9C22}" dt="2024-05-17T15:11:43.753" v="7087" actId="1076"/>
          <ac:inkMkLst>
            <pc:docMk/>
            <pc:sldMk cId="685785620" sldId="267"/>
            <ac:inkMk id="33" creationId="{2B09C12E-0A2E-B540-5E98-2F9A3CE9C360}"/>
          </ac:inkMkLst>
        </pc:inkChg>
        <pc:inkChg chg="mod">
          <ac:chgData name="Raymer, Michael L." userId="96c2fb1d-e79c-4ca3-9876-783e98fdd04a" providerId="ADAL" clId="{228BB2D8-8609-4A39-8DCC-62D7AB5D9C22}" dt="2024-05-17T15:09:46.775" v="7057" actId="571"/>
          <ac:inkMkLst>
            <pc:docMk/>
            <pc:sldMk cId="685785620" sldId="267"/>
            <ac:inkMk id="39" creationId="{356B247B-4694-ABD7-00DD-E63583387CEA}"/>
          </ac:inkMkLst>
        </pc:inkChg>
        <pc:cxnChg chg="add mod">
          <ac:chgData name="Raymer, Michael L." userId="96c2fb1d-e79c-4ca3-9876-783e98fdd04a" providerId="ADAL" clId="{228BB2D8-8609-4A39-8DCC-62D7AB5D9C22}" dt="2024-05-17T16:27:17.322" v="7137" actId="1076"/>
          <ac:cxnSpMkLst>
            <pc:docMk/>
            <pc:sldMk cId="685785620" sldId="267"/>
            <ac:cxnSpMk id="7" creationId="{E913532F-3403-1A94-5B49-4135F8FBBAB7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1" creationId="{C7CD0AAB-FF6A-AD56-D428-8A0795F7C00D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5" creationId="{7EC298AF-0BA3-8838-48F3-493ABB879421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9" creationId="{B0D2DFEE-2225-DCA6-AB66-45A3C09C532F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23" creationId="{BAE60AA5-8C7F-46D7-6FD4-8F6381E4B70D}"/>
          </ac:cxnSpMkLst>
        </pc:cxnChg>
        <pc:cxnChg chg="add del mod">
          <ac:chgData name="Raymer, Michael L." userId="96c2fb1d-e79c-4ca3-9876-783e98fdd04a" providerId="ADAL" clId="{228BB2D8-8609-4A39-8DCC-62D7AB5D9C22}" dt="2024-05-17T15:09:42.099" v="7055" actId="478"/>
          <ac:cxnSpMkLst>
            <pc:docMk/>
            <pc:sldMk cId="685785620" sldId="267"/>
            <ac:cxnSpMk id="27" creationId="{C88E3C92-A390-4FE8-BD2C-918F306FA608}"/>
          </ac:cxnSpMkLst>
        </pc:cxnChg>
        <pc:cxnChg chg="add mod">
          <ac:chgData name="Raymer, Michael L." userId="96c2fb1d-e79c-4ca3-9876-783e98fdd04a" providerId="ADAL" clId="{228BB2D8-8609-4A39-8DCC-62D7AB5D9C22}" dt="2024-05-17T15:10:08.663" v="7064" actId="14100"/>
          <ac:cxnSpMkLst>
            <pc:docMk/>
            <pc:sldMk cId="685785620" sldId="267"/>
            <ac:cxnSpMk id="28" creationId="{00FD6DD8-EBB7-341A-454D-7AFAD8B5AC7B}"/>
          </ac:cxnSpMkLst>
        </pc:cxnChg>
        <pc:cxnChg chg="add mod">
          <ac:chgData name="Raymer, Michael L." userId="96c2fb1d-e79c-4ca3-9876-783e98fdd04a" providerId="ADAL" clId="{228BB2D8-8609-4A39-8DCC-62D7AB5D9C22}" dt="2024-05-17T15:10:01.881" v="7062" actId="1076"/>
          <ac:cxnSpMkLst>
            <pc:docMk/>
            <pc:sldMk cId="685785620" sldId="267"/>
            <ac:cxnSpMk id="37" creationId="{2428920F-993A-25E2-D53A-C38E7402D4A4}"/>
          </ac:cxnSpMkLst>
        </pc:cxnChg>
        <pc:cxnChg chg="add del mod">
          <ac:chgData name="Raymer, Michael L." userId="96c2fb1d-e79c-4ca3-9876-783e98fdd04a" providerId="ADAL" clId="{228BB2D8-8609-4A39-8DCC-62D7AB5D9C22}" dt="2024-05-17T15:11:35.963" v="7086" actId="478"/>
          <ac:cxnSpMkLst>
            <pc:docMk/>
            <pc:sldMk cId="685785620" sldId="267"/>
            <ac:cxnSpMk id="47" creationId="{DB8D5EF8-A466-15AE-1B1E-F236EA688D7D}"/>
          </ac:cxnSpMkLst>
        </pc:cxnChg>
        <pc:cxnChg chg="add mod">
          <ac:chgData name="Raymer, Michael L." userId="96c2fb1d-e79c-4ca3-9876-783e98fdd04a" providerId="ADAL" clId="{228BB2D8-8609-4A39-8DCC-62D7AB5D9C22}" dt="2024-05-17T16:26:42.124" v="7134" actId="14100"/>
          <ac:cxnSpMkLst>
            <pc:docMk/>
            <pc:sldMk cId="685785620" sldId="267"/>
            <ac:cxnSpMk id="51" creationId="{1F503DB5-2B69-B75B-C094-239BEB8025CA}"/>
          </ac:cxnSpMkLst>
        </pc:cxnChg>
        <pc:cxnChg chg="add del mod">
          <ac:chgData name="Raymer, Michael L." userId="96c2fb1d-e79c-4ca3-9876-783e98fdd04a" providerId="ADAL" clId="{228BB2D8-8609-4A39-8DCC-62D7AB5D9C22}" dt="2024-05-17T16:24:13.040" v="7100" actId="478"/>
          <ac:cxnSpMkLst>
            <pc:docMk/>
            <pc:sldMk cId="685785620" sldId="267"/>
            <ac:cxnSpMk id="52" creationId="{C490CCD4-6EC7-BAAE-4CBA-13B4093F0062}"/>
          </ac:cxnSpMkLst>
        </pc:cxnChg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758270813" sldId="267"/>
        </pc:sldMkLst>
        <pc:spChg chg="mod">
          <ac:chgData name="Raymer, Michael L." userId="96c2fb1d-e79c-4ca3-9876-783e98fdd04a" providerId="ADAL" clId="{228BB2D8-8609-4A39-8DCC-62D7AB5D9C22}" dt="2024-05-15T20:14:57.701" v="3156" actId="20577"/>
          <ac:spMkLst>
            <pc:docMk/>
            <pc:sldMk cId="758270813" sldId="267"/>
            <ac:spMk id="2" creationId="{87734F4D-F502-9B21-EBC4-0CEBDA920046}"/>
          </ac:spMkLst>
        </pc:spChg>
        <pc:spChg chg="add mod">
          <ac:chgData name="Raymer, Michael L." userId="96c2fb1d-e79c-4ca3-9876-783e98fdd04a" providerId="ADAL" clId="{228BB2D8-8609-4A39-8DCC-62D7AB5D9C22}" dt="2024-05-16T14:25:30.207" v="4077" actId="1076"/>
          <ac:spMkLst>
            <pc:docMk/>
            <pc:sldMk cId="758270813" sldId="267"/>
            <ac:spMk id="6" creationId="{1E0FF58F-9DE0-FB3D-939A-17EEB5417791}"/>
          </ac:spMkLst>
        </pc:spChg>
        <pc:spChg chg="add mod">
          <ac:chgData name="Raymer, Michael L." userId="96c2fb1d-e79c-4ca3-9876-783e98fdd04a" providerId="ADAL" clId="{228BB2D8-8609-4A39-8DCC-62D7AB5D9C22}" dt="2024-05-16T14:26:16.526" v="4168" actId="20577"/>
          <ac:spMkLst>
            <pc:docMk/>
            <pc:sldMk cId="758270813" sldId="267"/>
            <ac:spMk id="7" creationId="{416AF4CB-8871-F255-BCD4-067DDF8E0148}"/>
          </ac:spMkLst>
        </pc:spChg>
        <pc:cxnChg chg="add mod">
          <ac:chgData name="Raymer, Michael L." userId="96c2fb1d-e79c-4ca3-9876-783e98fdd04a" providerId="ADAL" clId="{228BB2D8-8609-4A39-8DCC-62D7AB5D9C22}" dt="2024-05-16T14:26:31.545" v="4170" actId="17032"/>
          <ac:cxnSpMkLst>
            <pc:docMk/>
            <pc:sldMk cId="758270813" sldId="267"/>
            <ac:cxnSpMk id="9" creationId="{A98B194F-3BC2-D931-04D4-92C866E5D78A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297777157" sldId="267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861258910" sldId="268"/>
        </pc:sldMkLst>
      </pc:sldChg>
      <pc:sldChg chg="addSp modSp new add del mod addAnim delAnim modAnim">
        <pc:chgData name="Raymer, Michael L." userId="96c2fb1d-e79c-4ca3-9876-783e98fdd04a" providerId="ADAL" clId="{228BB2D8-8609-4A39-8DCC-62D7AB5D9C22}" dt="2024-05-16T17:00:28.319" v="5323" actId="47"/>
        <pc:sldMkLst>
          <pc:docMk/>
          <pc:sldMk cId="942288986" sldId="268"/>
        </pc:sldMkLst>
        <pc:spChg chg="mod">
          <ac:chgData name="Raymer, Michael L." userId="96c2fb1d-e79c-4ca3-9876-783e98fdd04a" providerId="ADAL" clId="{228BB2D8-8609-4A39-8DCC-62D7AB5D9C22}" dt="2024-05-16T16:45:46.020" v="5095" actId="20577"/>
          <ac:spMkLst>
            <pc:docMk/>
            <pc:sldMk cId="942288986" sldId="268"/>
            <ac:spMk id="2" creationId="{09312119-509E-C4A4-3B3B-800623A65648}"/>
          </ac:spMkLst>
        </pc:spChg>
        <pc:spChg chg="add mod">
          <ac:chgData name="Raymer, Michael L." userId="96c2fb1d-e79c-4ca3-9876-783e98fdd04a" providerId="ADAL" clId="{228BB2D8-8609-4A39-8DCC-62D7AB5D9C22}" dt="2024-05-16T16:27:30.796" v="4836" actId="1035"/>
          <ac:spMkLst>
            <pc:docMk/>
            <pc:sldMk cId="942288986" sldId="268"/>
            <ac:spMk id="7" creationId="{E28B90FC-3A24-C39F-23FD-B875AF482ED2}"/>
          </ac:spMkLst>
        </pc:spChg>
        <pc:graphicFrameChg chg="add mod modGraphic">
          <ac:chgData name="Raymer, Michael L." userId="96c2fb1d-e79c-4ca3-9876-783e98fdd04a" providerId="ADAL" clId="{228BB2D8-8609-4A39-8DCC-62D7AB5D9C22}" dt="2024-05-16T16:27:30.796" v="4836" actId="1035"/>
          <ac:graphicFrameMkLst>
            <pc:docMk/>
            <pc:sldMk cId="942288986" sldId="268"/>
            <ac:graphicFrameMk id="6" creationId="{8D0384C7-26E0-D677-35F2-A9F909707356}"/>
          </ac:graphicFrameMkLst>
        </pc:graphicFrameChg>
        <pc:picChg chg="add mod">
          <ac:chgData name="Raymer, Michael L." userId="96c2fb1d-e79c-4ca3-9876-783e98fdd04a" providerId="ADAL" clId="{228BB2D8-8609-4A39-8DCC-62D7AB5D9C22}" dt="2024-05-16T16:26:32.056" v="4772" actId="1076"/>
          <ac:picMkLst>
            <pc:docMk/>
            <pc:sldMk cId="942288986" sldId="268"/>
            <ac:picMk id="5" creationId="{DAA6F95A-D545-50A0-5327-6AE61C736D0A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6:47:18.661" v="7491" actId="478"/>
        <pc:sldMkLst>
          <pc:docMk/>
          <pc:sldMk cId="2610835644" sldId="268"/>
        </pc:sldMkLst>
        <pc:spChg chg="mod">
          <ac:chgData name="Raymer, Michael L." userId="96c2fb1d-e79c-4ca3-9876-783e98fdd04a" providerId="ADAL" clId="{228BB2D8-8609-4A39-8DCC-62D7AB5D9C22}" dt="2024-05-17T16:42:13.662" v="7392" actId="20577"/>
          <ac:spMkLst>
            <pc:docMk/>
            <pc:sldMk cId="2610835644" sldId="268"/>
            <ac:spMk id="2" creationId="{2385B354-F05F-828C-4D87-91D7AA5048C7}"/>
          </ac:spMkLst>
        </pc:spChg>
        <pc:spChg chg="add mod">
          <ac:chgData name="Raymer, Michael L." userId="96c2fb1d-e79c-4ca3-9876-783e98fdd04a" providerId="ADAL" clId="{228BB2D8-8609-4A39-8DCC-62D7AB5D9C22}" dt="2024-05-17T16:40:07.428" v="7278" actId="1076"/>
          <ac:spMkLst>
            <pc:docMk/>
            <pc:sldMk cId="2610835644" sldId="268"/>
            <ac:spMk id="6" creationId="{9EACF9CB-708A-A8BC-976D-BCBDD71AA311}"/>
          </ac:spMkLst>
        </pc:spChg>
        <pc:spChg chg="add mod">
          <ac:chgData name="Raymer, Michael L." userId="96c2fb1d-e79c-4ca3-9876-783e98fdd04a" providerId="ADAL" clId="{228BB2D8-8609-4A39-8DCC-62D7AB5D9C22}" dt="2024-05-17T16:40:40.002" v="7304" actId="115"/>
          <ac:spMkLst>
            <pc:docMk/>
            <pc:sldMk cId="2610835644" sldId="268"/>
            <ac:spMk id="7" creationId="{5AB4F758-41FE-CFA5-E0B7-FC7FC203FF98}"/>
          </ac:spMkLst>
        </pc:spChg>
        <pc:spChg chg="add mod">
          <ac:chgData name="Raymer, Michael L." userId="96c2fb1d-e79c-4ca3-9876-783e98fdd04a" providerId="ADAL" clId="{228BB2D8-8609-4A39-8DCC-62D7AB5D9C22}" dt="2024-05-17T16:40:51.758" v="7319" actId="20577"/>
          <ac:spMkLst>
            <pc:docMk/>
            <pc:sldMk cId="2610835644" sldId="268"/>
            <ac:spMk id="8" creationId="{EE5BDBFE-CBEB-2D78-C5A1-EBE50B12CC15}"/>
          </ac:spMkLst>
        </pc:spChg>
        <pc:spChg chg="add mod">
          <ac:chgData name="Raymer, Michael L." userId="96c2fb1d-e79c-4ca3-9876-783e98fdd04a" providerId="ADAL" clId="{228BB2D8-8609-4A39-8DCC-62D7AB5D9C22}" dt="2024-05-17T16:41:13.370" v="7360"/>
          <ac:spMkLst>
            <pc:docMk/>
            <pc:sldMk cId="2610835644" sldId="268"/>
            <ac:spMk id="9" creationId="{E865F5FE-018F-43CD-1311-A9659CC186B5}"/>
          </ac:spMkLst>
        </pc:spChg>
        <pc:spChg chg="add del mod">
          <ac:chgData name="Raymer, Michael L." userId="96c2fb1d-e79c-4ca3-9876-783e98fdd04a" providerId="ADAL" clId="{228BB2D8-8609-4A39-8DCC-62D7AB5D9C22}" dt="2024-05-17T16:47:18.661" v="7491" actId="478"/>
          <ac:spMkLst>
            <pc:docMk/>
            <pc:sldMk cId="2610835644" sldId="268"/>
            <ac:spMk id="18" creationId="{FDF4A86F-BFA9-61F0-7413-D68C154192B9}"/>
          </ac:spMkLst>
        </pc:spChg>
        <pc:picChg chg="add mod">
          <ac:chgData name="Raymer, Michael L." userId="96c2fb1d-e79c-4ca3-9876-783e98fdd04a" providerId="ADAL" clId="{228BB2D8-8609-4A39-8DCC-62D7AB5D9C22}" dt="2024-05-17T16:39:11.198" v="7226"/>
          <ac:picMkLst>
            <pc:docMk/>
            <pc:sldMk cId="2610835644" sldId="268"/>
            <ac:picMk id="5" creationId="{B467630D-9BFB-3A82-97FC-A7D9F6EDF6F0}"/>
          </ac:picMkLst>
        </pc:picChg>
        <pc:cxnChg chg="add mod">
          <ac:chgData name="Raymer, Michael L." userId="96c2fb1d-e79c-4ca3-9876-783e98fdd04a" providerId="ADAL" clId="{228BB2D8-8609-4A39-8DCC-62D7AB5D9C22}" dt="2024-05-17T16:41:35.671" v="7362" actId="17032"/>
          <ac:cxnSpMkLst>
            <pc:docMk/>
            <pc:sldMk cId="2610835644" sldId="268"/>
            <ac:cxnSpMk id="11" creationId="{EDF6CCF8-4AA5-4EC2-2DA4-1AF17BD46AEB}"/>
          </ac:cxnSpMkLst>
        </pc:cxnChg>
        <pc:cxnChg chg="add mod">
          <ac:chgData name="Raymer, Michael L." userId="96c2fb1d-e79c-4ca3-9876-783e98fdd04a" providerId="ADAL" clId="{228BB2D8-8609-4A39-8DCC-62D7AB5D9C22}" dt="2024-05-17T16:41:46.618" v="7365" actId="14100"/>
          <ac:cxnSpMkLst>
            <pc:docMk/>
            <pc:sldMk cId="2610835644" sldId="268"/>
            <ac:cxnSpMk id="12" creationId="{845221B0-4D4D-0897-0E0B-8C8AC9B01A54}"/>
          </ac:cxnSpMkLst>
        </pc:cxnChg>
        <pc:cxnChg chg="add mod">
          <ac:chgData name="Raymer, Michael L." userId="96c2fb1d-e79c-4ca3-9876-783e98fdd04a" providerId="ADAL" clId="{228BB2D8-8609-4A39-8DCC-62D7AB5D9C22}" dt="2024-05-17T16:41:54.714" v="7368" actId="14100"/>
          <ac:cxnSpMkLst>
            <pc:docMk/>
            <pc:sldMk cId="2610835644" sldId="268"/>
            <ac:cxnSpMk id="15" creationId="{CF66BD34-A066-93F4-D66A-3DD6A2FFCB4B}"/>
          </ac:cxnSpMkLst>
        </pc:cxnChg>
      </pc:sldChg>
      <pc:sldChg chg="add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630086590" sldId="269"/>
        </pc:sldMkLst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2" creationId="{F701E327-C893-DBA2-FB47-08C35F6DC488}"/>
          </ac:spMkLst>
        </pc:spChg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3" creationId="{4F207057-097A-5E5F-25CF-E1965E0F0962}"/>
          </ac:spMkLst>
        </pc:spChg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4" creationId="{9B558561-85E5-2B6D-0ACC-CF5FBE01A33E}"/>
          </ac:spMkLst>
        </pc:spChg>
        <pc:spChg chg="add mod ord">
          <ac:chgData name="Raymer, Michael L." userId="96c2fb1d-e79c-4ca3-9876-783e98fdd04a" providerId="ADAL" clId="{228BB2D8-8609-4A39-8DCC-62D7AB5D9C22}" dt="2024-05-15T21:16:04.733" v="3656" actId="20577"/>
          <ac:spMkLst>
            <pc:docMk/>
            <pc:sldMk cId="630086590" sldId="269"/>
            <ac:spMk id="5" creationId="{7557B329-DD85-6DEF-175A-F6F69D65775E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28079986" sldId="269"/>
        </pc:sldMkLst>
      </pc:sldChg>
      <pc:sldChg chg="addSp modSp new del mod ord">
        <pc:chgData name="Raymer, Michael L." userId="96c2fb1d-e79c-4ca3-9876-783e98fdd04a" providerId="ADAL" clId="{228BB2D8-8609-4A39-8DCC-62D7AB5D9C22}" dt="2024-05-17T17:08:13.252" v="7684" actId="47"/>
        <pc:sldMkLst>
          <pc:docMk/>
          <pc:sldMk cId="3113908167" sldId="269"/>
        </pc:sldMkLst>
        <pc:spChg chg="mod">
          <ac:chgData name="Raymer, Michael L." userId="96c2fb1d-e79c-4ca3-9876-783e98fdd04a" providerId="ADAL" clId="{228BB2D8-8609-4A39-8DCC-62D7AB5D9C22}" dt="2024-05-17T17:07:59.555" v="7683" actId="113"/>
          <ac:spMkLst>
            <pc:docMk/>
            <pc:sldMk cId="3113908167" sldId="269"/>
            <ac:spMk id="2" creationId="{DBC3986C-172E-120B-E707-8A39FF7B43A4}"/>
          </ac:spMkLst>
        </pc:spChg>
        <pc:graphicFrameChg chg="add mod modGraphic">
          <ac:chgData name="Raymer, Michael L." userId="96c2fb1d-e79c-4ca3-9876-783e98fdd04a" providerId="ADAL" clId="{228BB2D8-8609-4A39-8DCC-62D7AB5D9C22}" dt="2024-05-17T17:07:04.870" v="7632" actId="14734"/>
          <ac:graphicFrameMkLst>
            <pc:docMk/>
            <pc:sldMk cId="3113908167" sldId="269"/>
            <ac:graphicFrameMk id="5" creationId="{8292E554-33A3-C0E6-026D-6EE98B657638}"/>
          </ac:graphicFrameMkLst>
        </pc:graphicFrameChg>
      </pc:sldChg>
      <pc:sldChg chg="addSp delSp modSp new del mod modNotesTx">
        <pc:chgData name="Raymer, Michael L." userId="96c2fb1d-e79c-4ca3-9876-783e98fdd04a" providerId="ADAL" clId="{228BB2D8-8609-4A39-8DCC-62D7AB5D9C22}" dt="2024-05-16T17:00:28.319" v="5323" actId="47"/>
        <pc:sldMkLst>
          <pc:docMk/>
          <pc:sldMk cId="771977806" sldId="270"/>
        </pc:sldMkLst>
        <pc:spChg chg="mod">
          <ac:chgData name="Raymer, Michael L." userId="96c2fb1d-e79c-4ca3-9876-783e98fdd04a" providerId="ADAL" clId="{228BB2D8-8609-4A39-8DCC-62D7AB5D9C22}" dt="2024-05-15T21:18:36.230" v="3669" actId="20577"/>
          <ac:spMkLst>
            <pc:docMk/>
            <pc:sldMk cId="771977806" sldId="270"/>
            <ac:spMk id="2" creationId="{447C9CF8-9AF0-82B3-29C1-C5DF0D424A94}"/>
          </ac:spMkLst>
        </pc:spChg>
        <pc:spChg chg="mod">
          <ac:chgData name="Raymer, Michael L." userId="96c2fb1d-e79c-4ca3-9876-783e98fdd04a" providerId="ADAL" clId="{228BB2D8-8609-4A39-8DCC-62D7AB5D9C22}" dt="2024-05-16T14:04:41.954" v="3929" actId="6549"/>
          <ac:spMkLst>
            <pc:docMk/>
            <pc:sldMk cId="771977806" sldId="270"/>
            <ac:spMk id="3" creationId="{257B0056-B9FB-8B4B-3247-C60CF25C2B1A}"/>
          </ac:spMkLst>
        </pc:spChg>
        <pc:spChg chg="add mod">
          <ac:chgData name="Raymer, Michael L." userId="96c2fb1d-e79c-4ca3-9876-783e98fdd04a" providerId="ADAL" clId="{228BB2D8-8609-4A39-8DCC-62D7AB5D9C22}" dt="2024-05-16T13:59:38.606" v="3785" actId="20577"/>
          <ac:spMkLst>
            <pc:docMk/>
            <pc:sldMk cId="771977806" sldId="270"/>
            <ac:spMk id="7" creationId="{FA02A7CC-B2E2-270D-7DEB-90CB113950AB}"/>
          </ac:spMkLst>
        </pc:spChg>
        <pc:spChg chg="add mod">
          <ac:chgData name="Raymer, Michael L." userId="96c2fb1d-e79c-4ca3-9876-783e98fdd04a" providerId="ADAL" clId="{228BB2D8-8609-4A39-8DCC-62D7AB5D9C22}" dt="2024-05-16T13:59:59.367" v="3810" actId="1076"/>
          <ac:spMkLst>
            <pc:docMk/>
            <pc:sldMk cId="771977806" sldId="270"/>
            <ac:spMk id="9" creationId="{63ECE44A-C9B9-A26F-6D5F-3F35CCB2AEED}"/>
          </ac:spMkLst>
        </pc:spChg>
        <pc:spChg chg="add mod">
          <ac:chgData name="Raymer, Michael L." userId="96c2fb1d-e79c-4ca3-9876-783e98fdd04a" providerId="ADAL" clId="{228BB2D8-8609-4A39-8DCC-62D7AB5D9C22}" dt="2024-05-16T14:03:39.645" v="3893" actId="1076"/>
          <ac:spMkLst>
            <pc:docMk/>
            <pc:sldMk cId="771977806" sldId="270"/>
            <ac:spMk id="10" creationId="{F8A3F0A5-A046-1336-59A6-51250354EB3F}"/>
          </ac:spMkLst>
        </pc:spChg>
        <pc:spChg chg="add mod">
          <ac:chgData name="Raymer, Michael L." userId="96c2fb1d-e79c-4ca3-9876-783e98fdd04a" providerId="ADAL" clId="{228BB2D8-8609-4A39-8DCC-62D7AB5D9C22}" dt="2024-05-16T14:03:35.078" v="3892" actId="1076"/>
          <ac:spMkLst>
            <pc:docMk/>
            <pc:sldMk cId="771977806" sldId="270"/>
            <ac:spMk id="11" creationId="{69431C55-BEF6-D188-6A54-326827F2C6F1}"/>
          </ac:spMkLst>
        </pc:spChg>
        <pc:cxnChg chg="add mod">
          <ac:chgData name="Raymer, Michael L." userId="96c2fb1d-e79c-4ca3-9876-783e98fdd04a" providerId="ADAL" clId="{228BB2D8-8609-4A39-8DCC-62D7AB5D9C22}" dt="2024-05-16T14:01:27.548" v="3864" actId="208"/>
          <ac:cxnSpMkLst>
            <pc:docMk/>
            <pc:sldMk cId="771977806" sldId="270"/>
            <ac:cxnSpMk id="13" creationId="{273F1BA4-0DD5-68E1-0E01-2A0E663D34F6}"/>
          </ac:cxnSpMkLst>
        </pc:cxnChg>
        <pc:cxnChg chg="add del mod">
          <ac:chgData name="Raymer, Michael L." userId="96c2fb1d-e79c-4ca3-9876-783e98fdd04a" providerId="ADAL" clId="{228BB2D8-8609-4A39-8DCC-62D7AB5D9C22}" dt="2024-05-16T14:01:40.436" v="3868" actId="478"/>
          <ac:cxnSpMkLst>
            <pc:docMk/>
            <pc:sldMk cId="771977806" sldId="270"/>
            <ac:cxnSpMk id="14" creationId="{188C8E50-2FF4-4762-5D7E-7323096F3526}"/>
          </ac:cxnSpMkLst>
        </pc:cxnChg>
        <pc:cxnChg chg="add mod">
          <ac:chgData name="Raymer, Michael L." userId="96c2fb1d-e79c-4ca3-9876-783e98fdd04a" providerId="ADAL" clId="{228BB2D8-8609-4A39-8DCC-62D7AB5D9C22}" dt="2024-05-16T14:03:42.990" v="3894" actId="14100"/>
          <ac:cxnSpMkLst>
            <pc:docMk/>
            <pc:sldMk cId="771977806" sldId="270"/>
            <ac:cxnSpMk id="19" creationId="{5F0CCF15-45F2-2F52-8A1E-C4CF5D3C4129}"/>
          </ac:cxnSpMkLst>
        </pc:cxnChg>
        <pc:cxnChg chg="add mod">
          <ac:chgData name="Raymer, Michael L." userId="96c2fb1d-e79c-4ca3-9876-783e98fdd04a" providerId="ADAL" clId="{228BB2D8-8609-4A39-8DCC-62D7AB5D9C22}" dt="2024-05-16T14:03:35.078" v="3892" actId="1076"/>
          <ac:cxnSpMkLst>
            <pc:docMk/>
            <pc:sldMk cId="771977806" sldId="270"/>
            <ac:cxnSpMk id="22" creationId="{27E1678A-D702-9EE8-BBF7-5939892B250E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7:06:24.622" v="7629" actId="14100"/>
        <pc:sldMkLst>
          <pc:docMk/>
          <pc:sldMk cId="3204698711" sldId="270"/>
        </pc:sldMkLst>
        <pc:spChg chg="mod">
          <ac:chgData name="Raymer, Michael L." userId="96c2fb1d-e79c-4ca3-9876-783e98fdd04a" providerId="ADAL" clId="{228BB2D8-8609-4A39-8DCC-62D7AB5D9C22}" dt="2024-05-17T17:02:50.226" v="7610" actId="20577"/>
          <ac:spMkLst>
            <pc:docMk/>
            <pc:sldMk cId="3204698711" sldId="270"/>
            <ac:spMk id="2" creationId="{B23E33E5-9253-89B2-8D94-6EFCD2F9EF3C}"/>
          </ac:spMkLst>
        </pc:spChg>
        <pc:spChg chg="add del">
          <ac:chgData name="Raymer, Michael L." userId="96c2fb1d-e79c-4ca3-9876-783e98fdd04a" providerId="ADAL" clId="{228BB2D8-8609-4A39-8DCC-62D7AB5D9C22}" dt="2024-05-17T17:02:54.258" v="7612" actId="22"/>
          <ac:spMkLst>
            <pc:docMk/>
            <pc:sldMk cId="3204698711" sldId="270"/>
            <ac:spMk id="6" creationId="{3DF1F5A2-5E3A-927A-E629-1498E184EF91}"/>
          </ac:spMkLst>
        </pc:spChg>
        <pc:picChg chg="add del mod">
          <ac:chgData name="Raymer, Michael L." userId="96c2fb1d-e79c-4ca3-9876-783e98fdd04a" providerId="ADAL" clId="{228BB2D8-8609-4A39-8DCC-62D7AB5D9C22}" dt="2024-05-17T17:03:31.235" v="7616" actId="478"/>
          <ac:picMkLst>
            <pc:docMk/>
            <pc:sldMk cId="3204698711" sldId="270"/>
            <ac:picMk id="2050" creationId="{34E08985-FC75-655E-31D2-4440CEB572A4}"/>
          </ac:picMkLst>
        </pc:picChg>
        <pc:picChg chg="add del mod">
          <ac:chgData name="Raymer, Michael L." userId="96c2fb1d-e79c-4ca3-9876-783e98fdd04a" providerId="ADAL" clId="{228BB2D8-8609-4A39-8DCC-62D7AB5D9C22}" dt="2024-05-17T17:05:45.898" v="7626" actId="478"/>
          <ac:picMkLst>
            <pc:docMk/>
            <pc:sldMk cId="3204698711" sldId="270"/>
            <ac:picMk id="2052" creationId="{77987968-37C1-0BD8-CBC9-55898C7F079B}"/>
          </ac:picMkLst>
        </pc:picChg>
        <pc:picChg chg="add mod">
          <ac:chgData name="Raymer, Michael L." userId="96c2fb1d-e79c-4ca3-9876-783e98fdd04a" providerId="ADAL" clId="{228BB2D8-8609-4A39-8DCC-62D7AB5D9C22}" dt="2024-05-17T17:06:24.622" v="7629" actId="14100"/>
          <ac:picMkLst>
            <pc:docMk/>
            <pc:sldMk cId="3204698711" sldId="270"/>
            <ac:picMk id="2054" creationId="{6A499C68-5C10-4CEB-E0A3-63AE21483820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493942669" sldId="27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407108772" sldId="271"/>
        </pc:sldMkLst>
      </pc:sldChg>
      <pc:sldChg chg="addSp delSp modSp new mod">
        <pc:chgData name="Raymer, Michael L." userId="96c2fb1d-e79c-4ca3-9876-783e98fdd04a" providerId="ADAL" clId="{228BB2D8-8609-4A39-8DCC-62D7AB5D9C22}" dt="2024-05-17T17:22:57.104" v="7753" actId="1036"/>
        <pc:sldMkLst>
          <pc:docMk/>
          <pc:sldMk cId="612024063" sldId="271"/>
        </pc:sldMkLst>
        <pc:spChg chg="mod">
          <ac:chgData name="Raymer, Michael L." userId="96c2fb1d-e79c-4ca3-9876-783e98fdd04a" providerId="ADAL" clId="{228BB2D8-8609-4A39-8DCC-62D7AB5D9C22}" dt="2024-05-17T17:09:28.390" v="7709" actId="20577"/>
          <ac:spMkLst>
            <pc:docMk/>
            <pc:sldMk cId="612024063" sldId="271"/>
            <ac:spMk id="2" creationId="{7B2C9A47-0E65-B7DA-5697-7969EB171F74}"/>
          </ac:spMkLst>
        </pc:spChg>
        <pc:spChg chg="add del mod">
          <ac:chgData name="Raymer, Michael L." userId="96c2fb1d-e79c-4ca3-9876-783e98fdd04a" providerId="ADAL" clId="{228BB2D8-8609-4A39-8DCC-62D7AB5D9C22}" dt="2024-05-17T17:15:06.945" v="7724" actId="478"/>
          <ac:spMkLst>
            <pc:docMk/>
            <pc:sldMk cId="612024063" sldId="271"/>
            <ac:spMk id="6" creationId="{A2890B3C-FF5C-D99B-01E6-D25CE1A9AF80}"/>
          </ac:spMkLst>
        </pc:spChg>
        <pc:spChg chg="add">
          <ac:chgData name="Raymer, Michael L." userId="96c2fb1d-e79c-4ca3-9876-783e98fdd04a" providerId="ADAL" clId="{228BB2D8-8609-4A39-8DCC-62D7AB5D9C22}" dt="2024-05-17T17:15:12.547" v="7725"/>
          <ac:spMkLst>
            <pc:docMk/>
            <pc:sldMk cId="612024063" sldId="271"/>
            <ac:spMk id="7" creationId="{61BBEAB4-EB5B-C393-AE5E-B44F583163A8}"/>
          </ac:spMkLst>
        </pc:spChg>
        <pc:picChg chg="add mod">
          <ac:chgData name="Raymer, Michael L." userId="96c2fb1d-e79c-4ca3-9876-783e98fdd04a" providerId="ADAL" clId="{228BB2D8-8609-4A39-8DCC-62D7AB5D9C22}" dt="2024-05-17T17:14:51.274" v="7720" actId="1076"/>
          <ac:picMkLst>
            <pc:docMk/>
            <pc:sldMk cId="612024063" sldId="271"/>
            <ac:picMk id="5" creationId="{C088C7F8-692F-6323-ABB6-F7DE60009457}"/>
          </ac:picMkLst>
        </pc:picChg>
        <pc:picChg chg="add del mod">
          <ac:chgData name="Raymer, Michael L." userId="96c2fb1d-e79c-4ca3-9876-783e98fdd04a" providerId="ADAL" clId="{228BB2D8-8609-4A39-8DCC-62D7AB5D9C22}" dt="2024-05-17T17:16:36.710" v="7730" actId="478"/>
          <ac:picMkLst>
            <pc:docMk/>
            <pc:sldMk cId="612024063" sldId="271"/>
            <ac:picMk id="9" creationId="{B0D8B79D-A2BF-AF17-9EAD-C0AC2112367B}"/>
          </ac:picMkLst>
        </pc:picChg>
        <pc:picChg chg="add mod">
          <ac:chgData name="Raymer, Michael L." userId="96c2fb1d-e79c-4ca3-9876-783e98fdd04a" providerId="ADAL" clId="{228BB2D8-8609-4A39-8DCC-62D7AB5D9C22}" dt="2024-05-17T17:21:35.551" v="7742" actId="1076"/>
          <ac:picMkLst>
            <pc:docMk/>
            <pc:sldMk cId="612024063" sldId="271"/>
            <ac:picMk id="11" creationId="{BA48AFC0-4DF1-C731-01A7-3965A2C02340}"/>
          </ac:picMkLst>
        </pc:picChg>
        <pc:picChg chg="add mod">
          <ac:chgData name="Raymer, Michael L." userId="96c2fb1d-e79c-4ca3-9876-783e98fdd04a" providerId="ADAL" clId="{228BB2D8-8609-4A39-8DCC-62D7AB5D9C22}" dt="2024-05-17T17:21:41.150" v="7743" actId="571"/>
          <ac:picMkLst>
            <pc:docMk/>
            <pc:sldMk cId="612024063" sldId="271"/>
            <ac:picMk id="12" creationId="{1E97C45C-A8BE-4DAA-2D05-3532FBE698A4}"/>
          </ac:picMkLst>
        </pc:picChg>
        <pc:picChg chg="add mod">
          <ac:chgData name="Raymer, Michael L." userId="96c2fb1d-e79c-4ca3-9876-783e98fdd04a" providerId="ADAL" clId="{228BB2D8-8609-4A39-8DCC-62D7AB5D9C22}" dt="2024-05-17T17:21:50.902" v="7744" actId="571"/>
          <ac:picMkLst>
            <pc:docMk/>
            <pc:sldMk cId="612024063" sldId="271"/>
            <ac:picMk id="13" creationId="{3E1D7978-66BF-0C40-06B7-F2AFFE3C3363}"/>
          </ac:picMkLst>
        </pc:picChg>
        <pc:picChg chg="add mod">
          <ac:chgData name="Raymer, Michael L." userId="96c2fb1d-e79c-4ca3-9876-783e98fdd04a" providerId="ADAL" clId="{228BB2D8-8609-4A39-8DCC-62D7AB5D9C22}" dt="2024-05-17T17:22:01.463" v="7746" actId="14100"/>
          <ac:picMkLst>
            <pc:docMk/>
            <pc:sldMk cId="612024063" sldId="271"/>
            <ac:picMk id="14" creationId="{CAC909A3-B67F-221E-6C39-D63B1E705AF2}"/>
          </ac:picMkLst>
        </pc:picChg>
        <pc:picChg chg="add mod">
          <ac:chgData name="Raymer, Michael L." userId="96c2fb1d-e79c-4ca3-9876-783e98fdd04a" providerId="ADAL" clId="{228BB2D8-8609-4A39-8DCC-62D7AB5D9C22}" dt="2024-05-17T17:22:57.104" v="7753" actId="1036"/>
          <ac:picMkLst>
            <pc:docMk/>
            <pc:sldMk cId="612024063" sldId="271"/>
            <ac:picMk id="15" creationId="{84188720-C81A-F7CB-7211-50A1C6437991}"/>
          </ac:picMkLst>
        </pc:picChg>
        <pc:picChg chg="add del mod">
          <ac:chgData name="Raymer, Michael L." userId="96c2fb1d-e79c-4ca3-9876-783e98fdd04a" providerId="ADAL" clId="{228BB2D8-8609-4A39-8DCC-62D7AB5D9C22}" dt="2024-05-17T17:11:39.398" v="7714" actId="478"/>
          <ac:picMkLst>
            <pc:docMk/>
            <pc:sldMk cId="612024063" sldId="271"/>
            <ac:picMk id="4098" creationId="{094B8207-3AEA-DD87-B660-103DE81400A1}"/>
          </ac:picMkLst>
        </pc:picChg>
      </pc:sldChg>
      <pc:sldChg chg="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476703156" sldId="271"/>
        </pc:sldMkLst>
        <pc:spChg chg="mod">
          <ac:chgData name="Raymer, Michael L." userId="96c2fb1d-e79c-4ca3-9876-783e98fdd04a" providerId="ADAL" clId="{228BB2D8-8609-4A39-8DCC-62D7AB5D9C22}" dt="2024-05-16T14:04:56.286" v="3930" actId="6549"/>
          <ac:spMkLst>
            <pc:docMk/>
            <pc:sldMk cId="2476703156" sldId="271"/>
            <ac:spMk id="3" creationId="{257B0056-B9FB-8B4B-3247-C60CF25C2B1A}"/>
          </ac:spMkLst>
        </pc:spChg>
        <pc:spChg chg="mod">
          <ac:chgData name="Raymer, Michael L." userId="96c2fb1d-e79c-4ca3-9876-783e98fdd04a" providerId="ADAL" clId="{228BB2D8-8609-4A39-8DCC-62D7AB5D9C22}" dt="2024-05-16T14:12:31.160" v="3980" actId="1076"/>
          <ac:spMkLst>
            <pc:docMk/>
            <pc:sldMk cId="2476703156" sldId="271"/>
            <ac:spMk id="7" creationId="{FA02A7CC-B2E2-270D-7DEB-90CB113950AB}"/>
          </ac:spMkLst>
        </pc:spChg>
        <pc:spChg chg="mod">
          <ac:chgData name="Raymer, Michael L." userId="96c2fb1d-e79c-4ca3-9876-783e98fdd04a" providerId="ADAL" clId="{228BB2D8-8609-4A39-8DCC-62D7AB5D9C22}" dt="2024-05-16T14:05:43.739" v="3936" actId="6549"/>
          <ac:spMkLst>
            <pc:docMk/>
            <pc:sldMk cId="2476703156" sldId="271"/>
            <ac:spMk id="10" creationId="{F8A3F0A5-A046-1336-59A6-51250354EB3F}"/>
          </ac:spMkLst>
        </pc:spChg>
        <pc:spChg chg="mod">
          <ac:chgData name="Raymer, Michael L." userId="96c2fb1d-e79c-4ca3-9876-783e98fdd04a" providerId="ADAL" clId="{228BB2D8-8609-4A39-8DCC-62D7AB5D9C22}" dt="2024-05-16T14:06:28.563" v="3961"/>
          <ac:spMkLst>
            <pc:docMk/>
            <pc:sldMk cId="2476703156" sldId="271"/>
            <ac:spMk id="11" creationId="{69431C55-BEF6-D188-6A54-326827F2C6F1}"/>
          </ac:spMkLst>
        </pc:spChg>
        <pc:cxnChg chg="mod">
          <ac:chgData name="Raymer, Michael L." userId="96c2fb1d-e79c-4ca3-9876-783e98fdd04a" providerId="ADAL" clId="{228BB2D8-8609-4A39-8DCC-62D7AB5D9C22}" dt="2024-05-16T14:12:34.897" v="3981" actId="14100"/>
          <ac:cxnSpMkLst>
            <pc:docMk/>
            <pc:sldMk cId="2476703156" sldId="271"/>
            <ac:cxnSpMk id="13" creationId="{273F1BA4-0DD5-68E1-0E01-2A0E663D34F6}"/>
          </ac:cxnSpMkLst>
        </pc:cxnChg>
        <pc:cxnChg chg="mod">
          <ac:chgData name="Raymer, Michael L." userId="96c2fb1d-e79c-4ca3-9876-783e98fdd04a" providerId="ADAL" clId="{228BB2D8-8609-4A39-8DCC-62D7AB5D9C22}" dt="2024-05-16T14:12:39.960" v="3982" actId="14100"/>
          <ac:cxnSpMkLst>
            <pc:docMk/>
            <pc:sldMk cId="2476703156" sldId="271"/>
            <ac:cxnSpMk id="19" creationId="{5F0CCF15-45F2-2F52-8A1E-C4CF5D3C4129}"/>
          </ac:cxnSpMkLst>
        </pc:cxnChg>
        <pc:cxnChg chg="mod">
          <ac:chgData name="Raymer, Michael L." userId="96c2fb1d-e79c-4ca3-9876-783e98fdd04a" providerId="ADAL" clId="{228BB2D8-8609-4A39-8DCC-62D7AB5D9C22}" dt="2024-05-16T14:12:43.384" v="3983" actId="14100"/>
          <ac:cxnSpMkLst>
            <pc:docMk/>
            <pc:sldMk cId="2476703156" sldId="271"/>
            <ac:cxnSpMk id="22" creationId="{27E1678A-D702-9EE8-BBF7-5939892B250E}"/>
          </ac:cxnSpMkLst>
        </pc:cxn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1583682964" sldId="272"/>
        </pc:sldMkLst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2" creationId="{EFAF2E63-75D0-D683-3F72-3EEF4B8CE540}"/>
          </ac:spMkLst>
        </pc:spChg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3" creationId="{A2FAE67F-E78D-A5A7-A0FA-DD2AFB65BB47}"/>
          </ac:spMkLst>
        </pc:spChg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4" creationId="{6CECB052-7001-CA43-71AA-DB742D7FC34D}"/>
          </ac:spMkLst>
        </pc:spChg>
        <pc:spChg chg="add mod ord">
          <ac:chgData name="Raymer, Michael L." userId="96c2fb1d-e79c-4ca3-9876-783e98fdd04a" providerId="ADAL" clId="{228BB2D8-8609-4A39-8DCC-62D7AB5D9C22}" dt="2024-05-16T14:36:54.461" v="4531" actId="20577"/>
          <ac:spMkLst>
            <pc:docMk/>
            <pc:sldMk cId="1583682964" sldId="272"/>
            <ac:spMk id="5" creationId="{706CA1FD-8C16-EF19-24B6-82DE56FFE533}"/>
          </ac:spMkLst>
        </pc:spChg>
        <pc:spChg chg="add mod">
          <ac:chgData name="Raymer, Michael L." userId="96c2fb1d-e79c-4ca3-9876-783e98fdd04a" providerId="ADAL" clId="{228BB2D8-8609-4A39-8DCC-62D7AB5D9C22}" dt="2024-05-16T14:39:01.891" v="4556" actId="403"/>
          <ac:spMkLst>
            <pc:docMk/>
            <pc:sldMk cId="1583682964" sldId="272"/>
            <ac:spMk id="6" creationId="{3C853D63-E045-A556-5369-905F531B8239}"/>
          </ac:spMkLst>
        </pc:spChg>
        <pc:spChg chg="add mod">
          <ac:chgData name="Raymer, Michael L." userId="96c2fb1d-e79c-4ca3-9876-783e98fdd04a" providerId="ADAL" clId="{228BB2D8-8609-4A39-8DCC-62D7AB5D9C22}" dt="2024-05-16T14:39:14.682" v="4559" actId="1076"/>
          <ac:spMkLst>
            <pc:docMk/>
            <pc:sldMk cId="1583682964" sldId="272"/>
            <ac:spMk id="8" creationId="{D996786D-B6AF-FE72-28ED-14B05FB01E5E}"/>
          </ac:spMkLst>
        </pc:spChg>
        <pc:spChg chg="add mod">
          <ac:chgData name="Raymer, Michael L." userId="96c2fb1d-e79c-4ca3-9876-783e98fdd04a" providerId="ADAL" clId="{228BB2D8-8609-4A39-8DCC-62D7AB5D9C22}" dt="2024-05-16T14:39:55.355" v="4565" actId="14100"/>
          <ac:spMkLst>
            <pc:docMk/>
            <pc:sldMk cId="1583682964" sldId="272"/>
            <ac:spMk id="9" creationId="{A74E85A9-FB61-665E-44E8-47B1D71C48C3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187929995" sldId="272"/>
        </pc:sldMkLst>
      </pc:sldChg>
      <pc:sldChg chg="addSp delSp modSp new mod modClrScheme chgLayout">
        <pc:chgData name="Raymer, Michael L." userId="96c2fb1d-e79c-4ca3-9876-783e98fdd04a" providerId="ADAL" clId="{228BB2D8-8609-4A39-8DCC-62D7AB5D9C22}" dt="2024-05-17T17:32:22.711" v="8032" actId="20577"/>
        <pc:sldMkLst>
          <pc:docMk/>
          <pc:sldMk cId="2281815750" sldId="272"/>
        </pc:sldMkLst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2" creationId="{D2E541EF-B09D-4C72-B8C2-5CF444580D85}"/>
          </ac:spMkLst>
        </pc:spChg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3" creationId="{8232BC43-9453-261A-26F0-235D62CC5018}"/>
          </ac:spMkLst>
        </pc:spChg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4" creationId="{E35FEFBF-655B-8F65-EE4E-FA0506508C36}"/>
          </ac:spMkLst>
        </pc:spChg>
        <pc:spChg chg="add mod ord">
          <ac:chgData name="Raymer, Michael L." userId="96c2fb1d-e79c-4ca3-9876-783e98fdd04a" providerId="ADAL" clId="{228BB2D8-8609-4A39-8DCC-62D7AB5D9C22}" dt="2024-05-17T17:32:22.711" v="8032" actId="20577"/>
          <ac:spMkLst>
            <pc:docMk/>
            <pc:sldMk cId="2281815750" sldId="272"/>
            <ac:spMk id="5" creationId="{BB50CD27-5706-F583-F5C6-5CE2E15789E5}"/>
          </ac:spMkLst>
        </pc:spChg>
        <pc:spChg chg="add mod">
          <ac:chgData name="Raymer, Michael L." userId="96c2fb1d-e79c-4ca3-9876-783e98fdd04a" providerId="ADAL" clId="{228BB2D8-8609-4A39-8DCC-62D7AB5D9C22}" dt="2024-05-17T17:25:34.961" v="7811" actId="1076"/>
          <ac:spMkLst>
            <pc:docMk/>
            <pc:sldMk cId="2281815750" sldId="272"/>
            <ac:spMk id="7" creationId="{E4A60E30-3D4F-6305-92EC-1EEF53BAE353}"/>
          </ac:spMkLst>
        </pc:spChg>
        <pc:spChg chg="add del mod">
          <ac:chgData name="Raymer, Michael L." userId="96c2fb1d-e79c-4ca3-9876-783e98fdd04a" providerId="ADAL" clId="{228BB2D8-8609-4A39-8DCC-62D7AB5D9C22}" dt="2024-05-17T17:27:23.965" v="7819" actId="478"/>
          <ac:spMkLst>
            <pc:docMk/>
            <pc:sldMk cId="2281815750" sldId="272"/>
            <ac:spMk id="10" creationId="{8B076376-C064-415F-C2D2-A7F352CA148F}"/>
          </ac:spMkLst>
        </pc:spChg>
        <pc:picChg chg="add mod">
          <ac:chgData name="Raymer, Michael L." userId="96c2fb1d-e79c-4ca3-9876-783e98fdd04a" providerId="ADAL" clId="{228BB2D8-8609-4A39-8DCC-62D7AB5D9C22}" dt="2024-05-17T17:27:47.293" v="7824" actId="1036"/>
          <ac:picMkLst>
            <pc:docMk/>
            <pc:sldMk cId="2281815750" sldId="272"/>
            <ac:picMk id="9" creationId="{6E985ADD-5797-D143-6375-0433F744519D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03911380" sldId="273"/>
        </pc:sldMkLst>
      </pc:sldChg>
      <pc:sldChg chg="modSp new mod">
        <pc:chgData name="Raymer, Michael L." userId="96c2fb1d-e79c-4ca3-9876-783e98fdd04a" providerId="ADAL" clId="{228BB2D8-8609-4A39-8DCC-62D7AB5D9C22}" dt="2024-05-17T17:32:50.084" v="8034" actId="14100"/>
        <pc:sldMkLst>
          <pc:docMk/>
          <pc:sldMk cId="1867786542" sldId="273"/>
        </pc:sldMkLst>
        <pc:spChg chg="mod">
          <ac:chgData name="Raymer, Michael L." userId="96c2fb1d-e79c-4ca3-9876-783e98fdd04a" providerId="ADAL" clId="{228BB2D8-8609-4A39-8DCC-62D7AB5D9C22}" dt="2024-05-17T17:28:31.690" v="7839" actId="20577"/>
          <ac:spMkLst>
            <pc:docMk/>
            <pc:sldMk cId="1867786542" sldId="273"/>
            <ac:spMk id="2" creationId="{7DD00CB7-47FE-5CE5-404B-2D675C4D058C}"/>
          </ac:spMkLst>
        </pc:spChg>
        <pc:spChg chg="mod">
          <ac:chgData name="Raymer, Michael L." userId="96c2fb1d-e79c-4ca3-9876-783e98fdd04a" providerId="ADAL" clId="{228BB2D8-8609-4A39-8DCC-62D7AB5D9C22}" dt="2024-05-17T17:32:50.084" v="8034" actId="14100"/>
          <ac:spMkLst>
            <pc:docMk/>
            <pc:sldMk cId="1867786542" sldId="273"/>
            <ac:spMk id="3" creationId="{8E4BEA8E-C3E0-9748-ACDC-CD419944244A}"/>
          </ac:spMkLst>
        </pc:sp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257482639" sldId="273"/>
        </pc:sldMkLst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2" creationId="{AB385A0F-714E-80F0-A2E0-4844541E2879}"/>
          </ac:spMkLst>
        </pc:spChg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3" creationId="{9CB20ABB-2D73-908D-54CA-7476615FA9AE}"/>
          </ac:spMkLst>
        </pc:spChg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4" creationId="{8376B81C-AB75-7B8E-8698-112583DE90C8}"/>
          </ac:spMkLst>
        </pc:spChg>
        <pc:spChg chg="add mod ord">
          <ac:chgData name="Raymer, Michael L." userId="96c2fb1d-e79c-4ca3-9876-783e98fdd04a" providerId="ADAL" clId="{228BB2D8-8609-4A39-8DCC-62D7AB5D9C22}" dt="2024-05-16T16:53:03.084" v="5243" actId="1036"/>
          <ac:spMkLst>
            <pc:docMk/>
            <pc:sldMk cId="4257482639" sldId="273"/>
            <ac:spMk id="5" creationId="{7974D2B5-89F7-5F1E-6B59-56E5FAA5C3A2}"/>
          </ac:spMkLst>
        </pc:spChg>
        <pc:spChg chg="add mod">
          <ac:chgData name="Raymer, Michael L." userId="96c2fb1d-e79c-4ca3-9876-783e98fdd04a" providerId="ADAL" clId="{228BB2D8-8609-4A39-8DCC-62D7AB5D9C22}" dt="2024-05-16T16:53:07.793" v="5248" actId="1036"/>
          <ac:spMkLst>
            <pc:docMk/>
            <pc:sldMk cId="4257482639" sldId="273"/>
            <ac:spMk id="7" creationId="{75A7F54D-D5E6-D235-9BB8-5E35AF4CA4F2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7:43:52.884" v="8346" actId="20577"/>
        <pc:sldMkLst>
          <pc:docMk/>
          <pc:sldMk cId="1310217889" sldId="274"/>
        </pc:sldMkLst>
        <pc:spChg chg="mod">
          <ac:chgData name="Raymer, Michael L." userId="96c2fb1d-e79c-4ca3-9876-783e98fdd04a" providerId="ADAL" clId="{228BB2D8-8609-4A39-8DCC-62D7AB5D9C22}" dt="2024-05-17T17:30:01.053" v="7957" actId="20577"/>
          <ac:spMkLst>
            <pc:docMk/>
            <pc:sldMk cId="1310217889" sldId="274"/>
            <ac:spMk id="2" creationId="{324443B9-32A3-8FA3-C5A6-5DC8C16ED20F}"/>
          </ac:spMkLst>
        </pc:spChg>
        <pc:spChg chg="mod">
          <ac:chgData name="Raymer, Michael L." userId="96c2fb1d-e79c-4ca3-9876-783e98fdd04a" providerId="ADAL" clId="{228BB2D8-8609-4A39-8DCC-62D7AB5D9C22}" dt="2024-05-17T17:43:52.884" v="8346" actId="20577"/>
          <ac:spMkLst>
            <pc:docMk/>
            <pc:sldMk cId="1310217889" sldId="274"/>
            <ac:spMk id="3" creationId="{1308E33B-D686-DAF4-0113-061510FC7D72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4" creationId="{1F6DF4C8-64EB-2827-3AF3-887D9CBC844C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5" creationId="{CC17111A-4469-F00A-CB48-6897A635F57E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6" creationId="{B64417EC-F3A3-DA4F-BF7D-EF8E19DF07C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7" creationId="{BD86B59F-BED4-6630-E9E4-D5AE7CF5AB84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8" creationId="{676FEB60-E69B-8FA8-066F-91F36B01BB7F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9" creationId="{3B165B92-67B5-54D7-C763-C9F9ED32B89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0" creationId="{B0696DED-5F63-7FB1-7E81-B53E3531BEB0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1" creationId="{D0012876-4C4B-1655-D378-7AE120FE4C0D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2" creationId="{39F3C322-BA9D-1E99-A054-9A61C07E73F4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3" creationId="{770B810A-0315-51C7-7197-5320263A61E0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4" creationId="{AEFDB559-248C-CE45-43E9-63B390ADBBEA}"/>
          </ac:spMkLst>
        </pc:spChg>
        <pc:spChg chg="add del mod">
          <ac:chgData name="Raymer, Michael L." userId="96c2fb1d-e79c-4ca3-9876-783e98fdd04a" providerId="ADAL" clId="{228BB2D8-8609-4A39-8DCC-62D7AB5D9C22}" dt="2024-05-17T17:40:33.449" v="8276" actId="478"/>
          <ac:spMkLst>
            <pc:docMk/>
            <pc:sldMk cId="1310217889" sldId="274"/>
            <ac:spMk id="45" creationId="{1EFF1CBB-6420-3AD7-B718-F544AAE606E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48" creationId="{C4D966E2-6AC5-41A1-3AE1-D38D6027D14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49" creationId="{A2F824A0-DF3F-77CB-7A4F-9FBD29EB4A6B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0" creationId="{2F6B7170-3C2B-FB1D-AED8-CB4154BBCDC1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1" creationId="{2B86CB89-BA4B-CA20-A5D8-B586007BE462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2" creationId="{9D85BAC4-DE52-77CC-4159-1F01F405866D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3" creationId="{876A45FD-165C-9199-98C6-23113BF4C855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4" creationId="{E310FE70-6F13-2DDD-4E2A-5EB1FB38745E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5" creationId="{F64E82D1-ED1B-3052-4DB0-9615A8AA5D39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6" creationId="{1C8A7113-E651-2251-EFE2-9A6FEE63023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7" creationId="{29216E34-475D-4591-0662-1A04AAEDDBC1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8" creationId="{710DC755-E8E1-E1B7-BD00-02C487FBC7D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59" creationId="{44F85A49-23F2-EF71-336E-74B07AE2E192}"/>
          </ac:spMkLst>
        </pc:spChg>
        <pc:spChg chg="add mod">
          <ac:chgData name="Raymer, Michael L." userId="96c2fb1d-e79c-4ca3-9876-783e98fdd04a" providerId="ADAL" clId="{228BB2D8-8609-4A39-8DCC-62D7AB5D9C22}" dt="2024-05-17T17:42:25.623" v="8298" actId="20577"/>
          <ac:spMkLst>
            <pc:docMk/>
            <pc:sldMk cId="1310217889" sldId="274"/>
            <ac:spMk id="60" creationId="{971A3F03-68CE-E969-2BA8-9BAE76488908}"/>
          </ac:spMkLst>
        </pc:spChg>
        <pc:spChg chg="add mod">
          <ac:chgData name="Raymer, Michael L." userId="96c2fb1d-e79c-4ca3-9876-783e98fdd04a" providerId="ADAL" clId="{228BB2D8-8609-4A39-8DCC-62D7AB5D9C22}" dt="2024-05-17T17:42:28.423" v="8299" actId="20577"/>
          <ac:spMkLst>
            <pc:docMk/>
            <pc:sldMk cId="1310217889" sldId="274"/>
            <ac:spMk id="61" creationId="{49910E36-5BB7-5AEA-CCDE-994244991CE1}"/>
          </ac:spMkLst>
        </pc:spChg>
        <pc:spChg chg="add mod">
          <ac:chgData name="Raymer, Michael L." userId="96c2fb1d-e79c-4ca3-9876-783e98fdd04a" providerId="ADAL" clId="{228BB2D8-8609-4A39-8DCC-62D7AB5D9C22}" dt="2024-05-17T17:42:29.963" v="8300" actId="20577"/>
          <ac:spMkLst>
            <pc:docMk/>
            <pc:sldMk cId="1310217889" sldId="274"/>
            <ac:spMk id="62" creationId="{00A12CA1-B1D2-62B9-1BB2-24A00648DA4E}"/>
          </ac:spMkLst>
        </pc:spChg>
        <pc:spChg chg="add mod">
          <ac:chgData name="Raymer, Michael L." userId="96c2fb1d-e79c-4ca3-9876-783e98fdd04a" providerId="ADAL" clId="{228BB2D8-8609-4A39-8DCC-62D7AB5D9C22}" dt="2024-05-17T17:42:31.529" v="8301" actId="20577"/>
          <ac:spMkLst>
            <pc:docMk/>
            <pc:sldMk cId="1310217889" sldId="274"/>
            <ac:spMk id="63" creationId="{79C33BD7-D7A3-B32C-A0E0-BD3CCC9B4BCD}"/>
          </ac:spMkLst>
        </pc:spChg>
        <pc:spChg chg="add mod">
          <ac:chgData name="Raymer, Michael L." userId="96c2fb1d-e79c-4ca3-9876-783e98fdd04a" providerId="ADAL" clId="{228BB2D8-8609-4A39-8DCC-62D7AB5D9C22}" dt="2024-05-17T17:42:34.129" v="8302" actId="20577"/>
          <ac:spMkLst>
            <pc:docMk/>
            <pc:sldMk cId="1310217889" sldId="274"/>
            <ac:spMk id="5120" creationId="{AE3CD1A9-99B8-CDF4-AD99-DA2CFDC5CFCB}"/>
          </ac:spMkLst>
        </pc:spChg>
        <pc:spChg chg="add mod">
          <ac:chgData name="Raymer, Michael L." userId="96c2fb1d-e79c-4ca3-9876-783e98fdd04a" providerId="ADAL" clId="{228BB2D8-8609-4A39-8DCC-62D7AB5D9C22}" dt="2024-05-17T17:42:35.704" v="8303" actId="20577"/>
          <ac:spMkLst>
            <pc:docMk/>
            <pc:sldMk cId="1310217889" sldId="274"/>
            <ac:spMk id="5121" creationId="{41888ACD-E255-A9B2-6CE8-70B92E4C9C34}"/>
          </ac:spMkLst>
        </pc:spChg>
        <pc:spChg chg="add mod">
          <ac:chgData name="Raymer, Michael L." userId="96c2fb1d-e79c-4ca3-9876-783e98fdd04a" providerId="ADAL" clId="{228BB2D8-8609-4A39-8DCC-62D7AB5D9C22}" dt="2024-05-17T17:42:37.380" v="8304" actId="20577"/>
          <ac:spMkLst>
            <pc:docMk/>
            <pc:sldMk cId="1310217889" sldId="274"/>
            <ac:spMk id="5123" creationId="{AD6F3B28-3684-6B0E-A0CE-9F0A12113FFD}"/>
          </ac:spMkLst>
        </pc:spChg>
        <pc:spChg chg="add mod">
          <ac:chgData name="Raymer, Michael L." userId="96c2fb1d-e79c-4ca3-9876-783e98fdd04a" providerId="ADAL" clId="{228BB2D8-8609-4A39-8DCC-62D7AB5D9C22}" dt="2024-05-17T17:42:39.773" v="8305" actId="20577"/>
          <ac:spMkLst>
            <pc:docMk/>
            <pc:sldMk cId="1310217889" sldId="274"/>
            <ac:spMk id="5124" creationId="{21C21934-4670-D0E1-456A-5FEDF60A088D}"/>
          </ac:spMkLst>
        </pc:spChg>
        <pc:spChg chg="add mod">
          <ac:chgData name="Raymer, Michael L." userId="96c2fb1d-e79c-4ca3-9876-783e98fdd04a" providerId="ADAL" clId="{228BB2D8-8609-4A39-8DCC-62D7AB5D9C22}" dt="2024-05-17T17:42:41.394" v="8306" actId="20577"/>
          <ac:spMkLst>
            <pc:docMk/>
            <pc:sldMk cId="1310217889" sldId="274"/>
            <ac:spMk id="5125" creationId="{618E0EBD-18F6-D76D-C546-E1867B13C0FE}"/>
          </ac:spMkLst>
        </pc:spChg>
        <pc:spChg chg="add mod">
          <ac:chgData name="Raymer, Michael L." userId="96c2fb1d-e79c-4ca3-9876-783e98fdd04a" providerId="ADAL" clId="{228BB2D8-8609-4A39-8DCC-62D7AB5D9C22}" dt="2024-05-17T17:42:50.216" v="8316" actId="1038"/>
          <ac:spMkLst>
            <pc:docMk/>
            <pc:sldMk cId="1310217889" sldId="274"/>
            <ac:spMk id="5126" creationId="{D9E44D68-B8C5-2055-AE77-164CD395195A}"/>
          </ac:spMkLst>
        </pc:spChg>
        <pc:grpChg chg="add mod">
          <ac:chgData name="Raymer, Michael L." userId="96c2fb1d-e79c-4ca3-9876-783e98fdd04a" providerId="ADAL" clId="{228BB2D8-8609-4A39-8DCC-62D7AB5D9C22}" dt="2024-05-17T17:37:59.490" v="8131" actId="164"/>
          <ac:grpSpMkLst>
            <pc:docMk/>
            <pc:sldMk cId="1310217889" sldId="274"/>
            <ac:grpSpMk id="20" creationId="{FC418A7B-40D1-2CE2-94DD-D94858517A75}"/>
          </ac:grpSpMkLst>
        </pc:grpChg>
        <pc:grpChg chg="add mod">
          <ac:chgData name="Raymer, Michael L." userId="96c2fb1d-e79c-4ca3-9876-783e98fdd04a" providerId="ADAL" clId="{228BB2D8-8609-4A39-8DCC-62D7AB5D9C22}" dt="2024-05-17T17:38:30.333" v="8234" actId="1037"/>
          <ac:grpSpMkLst>
            <pc:docMk/>
            <pc:sldMk cId="1310217889" sldId="274"/>
            <ac:grpSpMk id="21" creationId="{BD7BDE08-8512-625D-1805-041653A59F60}"/>
          </ac:grpSpMkLst>
        </pc:grpChg>
        <pc:grpChg chg="add mod">
          <ac:chgData name="Raymer, Michael L." userId="96c2fb1d-e79c-4ca3-9876-783e98fdd04a" providerId="ADAL" clId="{228BB2D8-8609-4A39-8DCC-62D7AB5D9C22}" dt="2024-05-17T17:42:21.586" v="8297" actId="571"/>
          <ac:grpSpMkLst>
            <pc:docMk/>
            <pc:sldMk cId="1310217889" sldId="274"/>
            <ac:grpSpMk id="46" creationId="{442EB912-3259-4AE2-397A-61A083362FC9}"/>
          </ac:grpSpMkLst>
        </pc:grpChg>
        <pc:grpChg chg="add del mod">
          <ac:chgData name="Raymer, Michael L." userId="96c2fb1d-e79c-4ca3-9876-783e98fdd04a" providerId="ADAL" clId="{228BB2D8-8609-4A39-8DCC-62D7AB5D9C22}" dt="2024-05-17T17:41:25.680" v="8286" actId="478"/>
          <ac:grpSpMkLst>
            <pc:docMk/>
            <pc:sldMk cId="1310217889" sldId="274"/>
            <ac:grpSpMk id="47" creationId="{DDBD0375-890A-F9D6-F01F-B895EE58EA26}"/>
          </ac:grpSpMkLst>
        </pc:grpChg>
        <pc:picChg chg="add mod">
          <ac:chgData name="Raymer, Michael L." userId="96c2fb1d-e79c-4ca3-9876-783e98fdd04a" providerId="ADAL" clId="{228BB2D8-8609-4A39-8DCC-62D7AB5D9C22}" dt="2024-05-17T17:34:20.383" v="8044" actId="1076"/>
          <ac:picMkLst>
            <pc:docMk/>
            <pc:sldMk cId="1310217889" sldId="274"/>
            <ac:picMk id="5122" creationId="{2DD1A3BD-A063-50A5-8657-15409E3A38B8}"/>
          </ac:picMkLst>
        </pc:pic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7" creationId="{BD7378B5-09EE-B6C5-5DFD-1DAD75C4A84C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9" creationId="{51632CA3-5A4F-78AF-8A45-86CBC059FBEF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0" creationId="{E5FCBBDA-E00A-52F3-F7A4-494CDEB9C020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1" creationId="{304CB216-D9AF-0BDF-0221-89EDE7D86A3C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2" creationId="{17C92C36-FA4C-2299-5C53-47748C382B93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3" creationId="{40114C61-270A-8EF8-46A2-AD1F4A9293D4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4" creationId="{8D23D38E-FED1-6A9F-3288-0BA0B686E84D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5" creationId="{BCD6F5FC-2B49-5A4E-E8C2-28A94CA2B554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6" creationId="{2918EC3B-377D-6D26-4EC4-8AABC6DB2FE6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7" creationId="{C701131E-F2F4-52B5-7313-CC97A442B1DE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8" creationId="{C04E29D8-9207-D422-DE43-85B35CAF7811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9" creationId="{A4BFD84F-F817-90EE-08B7-C2912923EA43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2" creationId="{290907D1-33A9-B683-811A-BFFD5E497541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3" creationId="{F21107EF-734B-C3C6-8B14-F5DF02105AAB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4" creationId="{8A7915C6-A891-7C85-54E9-553693C23FDA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5" creationId="{C4816214-EC24-D247-C11A-9FCB6D8D5531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6" creationId="{F09F0DFF-E7C7-DB00-2023-4F9747437EFA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7" creationId="{8E63A9BE-0A29-1175-7C9F-B3C80BDAACCD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8" creationId="{4FC1D809-5753-B69E-713B-D085C604A355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9" creationId="{107C4ECA-A3A2-92D5-437B-5928C6DE77DE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0" creationId="{71768DBF-90C6-0CBC-C536-89A6A2485B4C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1" creationId="{A61B9353-F1B6-8201-5F6C-5A56797496E9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2" creationId="{84E4451E-D660-D33C-CD21-6E829AB5EC9F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3" creationId="{19EC9F57-4449-BB18-3D7E-BE31EB0C8EEB}"/>
          </ac:cxnSpMkLst>
        </pc:cxnChg>
      </pc:sldChg>
      <pc:sldChg chg="addSp del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917438058" sldId="274"/>
        </pc:sldMkLst>
        <pc:spChg chg="mod ord">
          <ac:chgData name="Raymer, Michael L." userId="96c2fb1d-e79c-4ca3-9876-783e98fdd04a" providerId="ADAL" clId="{228BB2D8-8609-4A39-8DCC-62D7AB5D9C22}" dt="2024-05-16T16:45:55.147" v="5098" actId="20577"/>
          <ac:spMkLst>
            <pc:docMk/>
            <pc:sldMk cId="3917438058" sldId="274"/>
            <ac:spMk id="2" creationId="{E209F803-9CCB-D0BE-E502-34F43501F549}"/>
          </ac:spMkLst>
        </pc:spChg>
        <pc:spChg chg="mod ord">
          <ac:chgData name="Raymer, Michael L." userId="96c2fb1d-e79c-4ca3-9876-783e98fdd04a" providerId="ADAL" clId="{228BB2D8-8609-4A39-8DCC-62D7AB5D9C22}" dt="2024-05-16T16:29:21.335" v="4997" actId="700"/>
          <ac:spMkLst>
            <pc:docMk/>
            <pc:sldMk cId="3917438058" sldId="274"/>
            <ac:spMk id="3" creationId="{9F355A57-A406-2ECA-4B0E-EECF9144747B}"/>
          </ac:spMkLst>
        </pc:spChg>
        <pc:spChg chg="mod ord">
          <ac:chgData name="Raymer, Michael L." userId="96c2fb1d-e79c-4ca3-9876-783e98fdd04a" providerId="ADAL" clId="{228BB2D8-8609-4A39-8DCC-62D7AB5D9C22}" dt="2024-05-16T16:29:21.335" v="4997" actId="700"/>
          <ac:spMkLst>
            <pc:docMk/>
            <pc:sldMk cId="3917438058" sldId="274"/>
            <ac:spMk id="4" creationId="{5C27F047-3A8E-05DF-D124-185478BC408E}"/>
          </ac:spMkLst>
        </pc:spChg>
        <pc:spChg chg="add del mod ord">
          <ac:chgData name="Raymer, Michael L." userId="96c2fb1d-e79c-4ca3-9876-783e98fdd04a" providerId="ADAL" clId="{228BB2D8-8609-4A39-8DCC-62D7AB5D9C22}" dt="2024-05-16T16:44:39.113" v="5080" actId="478"/>
          <ac:spMkLst>
            <pc:docMk/>
            <pc:sldMk cId="3917438058" sldId="274"/>
            <ac:spMk id="5" creationId="{A5286CDE-5F34-8392-FA8A-334B02A58ABA}"/>
          </ac:spMkLst>
        </pc:spChg>
        <pc:spChg chg="add del mod">
          <ac:chgData name="Raymer, Michael L." userId="96c2fb1d-e79c-4ca3-9876-783e98fdd04a" providerId="ADAL" clId="{228BB2D8-8609-4A39-8DCC-62D7AB5D9C22}" dt="2024-05-16T16:44:42.838" v="5081" actId="478"/>
          <ac:spMkLst>
            <pc:docMk/>
            <pc:sldMk cId="3917438058" sldId="274"/>
            <ac:spMk id="7" creationId="{FB8E7E83-FD3F-E53E-9959-4B30994474CB}"/>
          </ac:spMkLst>
        </pc:spChg>
        <pc:picChg chg="add mod">
          <ac:chgData name="Raymer, Michael L." userId="96c2fb1d-e79c-4ca3-9876-783e98fdd04a" providerId="ADAL" clId="{228BB2D8-8609-4A39-8DCC-62D7AB5D9C22}" dt="2024-05-16T16:29:32.130" v="5024"/>
          <ac:picMkLst>
            <pc:docMk/>
            <pc:sldMk cId="3917438058" sldId="274"/>
            <ac:picMk id="6" creationId="{35582F20-6929-E2D6-9CBB-6293B5F77CB7}"/>
          </ac:picMkLst>
        </pc:picChg>
        <pc:picChg chg="add mod">
          <ac:chgData name="Raymer, Michael L." userId="96c2fb1d-e79c-4ca3-9876-783e98fdd04a" providerId="ADAL" clId="{228BB2D8-8609-4A39-8DCC-62D7AB5D9C22}" dt="2024-05-16T16:45:09.833" v="5085" actId="14100"/>
          <ac:picMkLst>
            <pc:docMk/>
            <pc:sldMk cId="3917438058" sldId="274"/>
            <ac:picMk id="1026" creationId="{2DC4490E-293A-7AB2-7C3F-D876FD527CEC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927677261" sldId="274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063134190" sldId="275"/>
        </pc:sldMkLst>
      </pc:sldChg>
      <pc:sldChg chg="addSp modSp new mod">
        <pc:chgData name="Raymer, Michael L." userId="96c2fb1d-e79c-4ca3-9876-783e98fdd04a" providerId="ADAL" clId="{228BB2D8-8609-4A39-8DCC-62D7AB5D9C22}" dt="2024-05-17T18:50:32.002" v="8732" actId="196"/>
        <pc:sldMkLst>
          <pc:docMk/>
          <pc:sldMk cId="2160374840" sldId="275"/>
        </pc:sldMkLst>
        <pc:spChg chg="mod">
          <ac:chgData name="Raymer, Michael L." userId="96c2fb1d-e79c-4ca3-9876-783e98fdd04a" providerId="ADAL" clId="{228BB2D8-8609-4A39-8DCC-62D7AB5D9C22}" dt="2024-05-17T17:44:50.131" v="8352" actId="20577"/>
          <ac:spMkLst>
            <pc:docMk/>
            <pc:sldMk cId="2160374840" sldId="275"/>
            <ac:spMk id="2" creationId="{C30B9F95-19A0-451E-E160-0D77ADA73ABD}"/>
          </ac:spMkLst>
        </pc:spChg>
        <pc:spChg chg="mod">
          <ac:chgData name="Raymer, Michael L." userId="96c2fb1d-e79c-4ca3-9876-783e98fdd04a" providerId="ADAL" clId="{228BB2D8-8609-4A39-8DCC-62D7AB5D9C22}" dt="2024-05-17T17:47:53.420" v="8438" actId="1036"/>
          <ac:spMkLst>
            <pc:docMk/>
            <pc:sldMk cId="2160374840" sldId="275"/>
            <ac:spMk id="3" creationId="{3F6100C6-CAB2-D162-41E1-7806BFCEF6DB}"/>
          </ac:spMkLst>
        </pc:spChg>
        <pc:spChg chg="add mod">
          <ac:chgData name="Raymer, Michael L." userId="96c2fb1d-e79c-4ca3-9876-783e98fdd04a" providerId="ADAL" clId="{228BB2D8-8609-4A39-8DCC-62D7AB5D9C22}" dt="2024-05-17T17:50:00.299" v="8503" actId="179"/>
          <ac:spMkLst>
            <pc:docMk/>
            <pc:sldMk cId="2160374840" sldId="275"/>
            <ac:spMk id="6" creationId="{D92593CC-6E9C-D6E1-89C2-0E1FD5AD35E9}"/>
          </ac:spMkLst>
        </pc:spChg>
        <pc:spChg chg="add mod">
          <ac:chgData name="Raymer, Michael L." userId="96c2fb1d-e79c-4ca3-9876-783e98fdd04a" providerId="ADAL" clId="{228BB2D8-8609-4A39-8DCC-62D7AB5D9C22}" dt="2024-05-17T17:55:21.806" v="8582" actId="1037"/>
          <ac:spMkLst>
            <pc:docMk/>
            <pc:sldMk cId="2160374840" sldId="275"/>
            <ac:spMk id="10" creationId="{46C85353-171A-C639-D0E9-21037C7E194F}"/>
          </ac:spMkLst>
        </pc:spChg>
        <pc:picChg chg="add mod">
          <ac:chgData name="Raymer, Michael L." userId="96c2fb1d-e79c-4ca3-9876-783e98fdd04a" providerId="ADAL" clId="{228BB2D8-8609-4A39-8DCC-62D7AB5D9C22}" dt="2024-05-17T18:50:32.002" v="8732" actId="196"/>
          <ac:picMkLst>
            <pc:docMk/>
            <pc:sldMk cId="2160374840" sldId="275"/>
            <ac:picMk id="6146" creationId="{A677EB48-02A7-9BB9-EFA9-2019936687B0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8:11:48.498" v="8680" actId="1076"/>
        <pc:sldMkLst>
          <pc:docMk/>
          <pc:sldMk cId="290810320" sldId="276"/>
        </pc:sldMkLst>
        <pc:spChg chg="mod">
          <ac:chgData name="Raymer, Michael L." userId="96c2fb1d-e79c-4ca3-9876-783e98fdd04a" providerId="ADAL" clId="{228BB2D8-8609-4A39-8DCC-62D7AB5D9C22}" dt="2024-05-17T17:50:32.581" v="8518" actId="20577"/>
          <ac:spMkLst>
            <pc:docMk/>
            <pc:sldMk cId="290810320" sldId="276"/>
            <ac:spMk id="2" creationId="{4C997AF5-1D51-2AD1-844D-D76B2DFACBA4}"/>
          </ac:spMkLst>
        </pc:spChg>
        <pc:spChg chg="mod">
          <ac:chgData name="Raymer, Michael L." userId="96c2fb1d-e79c-4ca3-9876-783e98fdd04a" providerId="ADAL" clId="{228BB2D8-8609-4A39-8DCC-62D7AB5D9C22}" dt="2024-05-17T17:52:08.868" v="8535" actId="14100"/>
          <ac:spMkLst>
            <pc:docMk/>
            <pc:sldMk cId="290810320" sldId="276"/>
            <ac:spMk id="3" creationId="{94DE47F7-1D5B-267C-8B57-68CFC23695E2}"/>
          </ac:spMkLst>
        </pc:spChg>
        <pc:spChg chg="add mod">
          <ac:chgData name="Raymer, Michael L." userId="96c2fb1d-e79c-4ca3-9876-783e98fdd04a" providerId="ADAL" clId="{228BB2D8-8609-4A39-8DCC-62D7AB5D9C22}" dt="2024-05-17T18:11:44.738" v="8679" actId="1076"/>
          <ac:spMkLst>
            <pc:docMk/>
            <pc:sldMk cId="290810320" sldId="276"/>
            <ac:spMk id="6" creationId="{33674D6C-DA19-FC9D-5232-75EAAAD63A77}"/>
          </ac:spMkLst>
        </pc:spChg>
        <pc:spChg chg="add mod">
          <ac:chgData name="Raymer, Michael L." userId="96c2fb1d-e79c-4ca3-9876-783e98fdd04a" providerId="ADAL" clId="{228BB2D8-8609-4A39-8DCC-62D7AB5D9C22}" dt="2024-05-17T18:11:27.774" v="8675" actId="196"/>
          <ac:spMkLst>
            <pc:docMk/>
            <pc:sldMk cId="290810320" sldId="276"/>
            <ac:spMk id="7" creationId="{238AC5C1-1BC6-760A-8D45-FC4FABF83879}"/>
          </ac:spMkLst>
        </pc:spChg>
        <pc:spChg chg="add mod">
          <ac:chgData name="Raymer, Michael L." userId="96c2fb1d-e79c-4ca3-9876-783e98fdd04a" providerId="ADAL" clId="{228BB2D8-8609-4A39-8DCC-62D7AB5D9C22}" dt="2024-05-17T18:11:48.498" v="8680" actId="1076"/>
          <ac:spMkLst>
            <pc:docMk/>
            <pc:sldMk cId="290810320" sldId="276"/>
            <ac:spMk id="8" creationId="{906BE3C9-0A3F-BFDA-B66E-5F01FA559373}"/>
          </ac:spMkLst>
        </pc:spChg>
        <pc:spChg chg="add del mod">
          <ac:chgData name="Raymer, Michael L." userId="96c2fb1d-e79c-4ca3-9876-783e98fdd04a" providerId="ADAL" clId="{228BB2D8-8609-4A39-8DCC-62D7AB5D9C22}" dt="2024-05-17T17:54:02.019" v="8575" actId="21"/>
          <ac:spMkLst>
            <pc:docMk/>
            <pc:sldMk cId="290810320" sldId="276"/>
            <ac:spMk id="10" creationId="{46C85353-171A-C639-D0E9-21037C7E194F}"/>
          </ac:spMkLst>
        </pc:spChg>
        <pc:spChg chg="add mod">
          <ac:chgData name="Raymer, Michael L." userId="96c2fb1d-e79c-4ca3-9876-783e98fdd04a" providerId="ADAL" clId="{228BB2D8-8609-4A39-8DCC-62D7AB5D9C22}" dt="2024-05-17T17:59:28.120" v="8595" actId="1076"/>
          <ac:spMkLst>
            <pc:docMk/>
            <pc:sldMk cId="290810320" sldId="276"/>
            <ac:spMk id="12" creationId="{952FECEB-ADBC-D6A9-722F-1A770F0FC9EC}"/>
          </ac:spMkLst>
        </pc:spChg>
        <pc:spChg chg="add mod">
          <ac:chgData name="Raymer, Michael L." userId="96c2fb1d-e79c-4ca3-9876-783e98fdd04a" providerId="ADAL" clId="{228BB2D8-8609-4A39-8DCC-62D7AB5D9C22}" dt="2024-05-17T18:11:36.502" v="8677" actId="571"/>
          <ac:spMkLst>
            <pc:docMk/>
            <pc:sldMk cId="290810320" sldId="276"/>
            <ac:spMk id="13" creationId="{B774D1B9-34BF-A71B-FB1E-6FBAE6AEDB81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052407186" sldId="276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90782873" sldId="277"/>
        </pc:sldMkLst>
      </pc:sldChg>
      <pc:sldChg chg="addSp delSp modSp new mod">
        <pc:chgData name="Raymer, Michael L." userId="96c2fb1d-e79c-4ca3-9876-783e98fdd04a" providerId="ADAL" clId="{228BB2D8-8609-4A39-8DCC-62D7AB5D9C22}" dt="2024-05-17T18:08:12.268" v="8658" actId="1076"/>
        <pc:sldMkLst>
          <pc:docMk/>
          <pc:sldMk cId="1885126947" sldId="277"/>
        </pc:sldMkLst>
        <pc:spChg chg="mod">
          <ac:chgData name="Raymer, Michael L." userId="96c2fb1d-e79c-4ca3-9876-783e98fdd04a" providerId="ADAL" clId="{228BB2D8-8609-4A39-8DCC-62D7AB5D9C22}" dt="2024-05-17T18:01:28.593" v="8610" actId="20577"/>
          <ac:spMkLst>
            <pc:docMk/>
            <pc:sldMk cId="1885126947" sldId="277"/>
            <ac:spMk id="2" creationId="{34AF7A6A-A02C-4C99-87A3-48650C2C3AF8}"/>
          </ac:spMkLst>
        </pc:spChg>
        <pc:spChg chg="del">
          <ac:chgData name="Raymer, Michael L." userId="96c2fb1d-e79c-4ca3-9876-783e98fdd04a" providerId="ADAL" clId="{228BB2D8-8609-4A39-8DCC-62D7AB5D9C22}" dt="2024-05-17T18:01:54.262" v="8611" actId="478"/>
          <ac:spMkLst>
            <pc:docMk/>
            <pc:sldMk cId="1885126947" sldId="277"/>
            <ac:spMk id="3" creationId="{E6FAD085-8CA8-1882-585A-2A923FC102E4}"/>
          </ac:spMkLst>
        </pc:spChg>
        <pc:spChg chg="add del mod">
          <ac:chgData name="Raymer, Michael L." userId="96c2fb1d-e79c-4ca3-9876-783e98fdd04a" providerId="ADAL" clId="{228BB2D8-8609-4A39-8DCC-62D7AB5D9C22}" dt="2024-05-17T18:02:41.930" v="8617"/>
          <ac:spMkLst>
            <pc:docMk/>
            <pc:sldMk cId="1885126947" sldId="277"/>
            <ac:spMk id="7" creationId="{A1BD85D9-B234-5530-92A7-4B36AC04AC45}"/>
          </ac:spMkLst>
        </pc:spChg>
        <pc:spChg chg="add del mod">
          <ac:chgData name="Raymer, Michael L." userId="96c2fb1d-e79c-4ca3-9876-783e98fdd04a" providerId="ADAL" clId="{228BB2D8-8609-4A39-8DCC-62D7AB5D9C22}" dt="2024-05-17T18:03:41.386" v="8634" actId="478"/>
          <ac:spMkLst>
            <pc:docMk/>
            <pc:sldMk cId="1885126947" sldId="277"/>
            <ac:spMk id="9" creationId="{18675E14-7885-9D95-86FA-FA1474C76DD8}"/>
          </ac:spMkLst>
        </pc:spChg>
        <pc:graphicFrameChg chg="add mod modGraphic">
          <ac:chgData name="Raymer, Michael L." userId="96c2fb1d-e79c-4ca3-9876-783e98fdd04a" providerId="ADAL" clId="{228BB2D8-8609-4A39-8DCC-62D7AB5D9C22}" dt="2024-05-17T18:07:59.972" v="8655" actId="1076"/>
          <ac:graphicFrameMkLst>
            <pc:docMk/>
            <pc:sldMk cId="1885126947" sldId="277"/>
            <ac:graphicFrameMk id="6" creationId="{99599C72-2A71-A791-85D0-914D3E6055DF}"/>
          </ac:graphicFrameMkLst>
        </pc:graphicFrameChg>
        <pc:picChg chg="add mod">
          <ac:chgData name="Raymer, Michael L." userId="96c2fb1d-e79c-4ca3-9876-783e98fdd04a" providerId="ADAL" clId="{228BB2D8-8609-4A39-8DCC-62D7AB5D9C22}" dt="2024-05-17T18:08:12.268" v="8658" actId="1076"/>
          <ac:picMkLst>
            <pc:docMk/>
            <pc:sldMk cId="1885126947" sldId="277"/>
            <ac:picMk id="7171" creationId="{CC0B5582-E51D-937D-55CC-ABA4F95E545A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818986918" sldId="278"/>
        </pc:sldMkLst>
      </pc:sldChg>
      <pc:sldChg chg="addSp delSp modSp new mod">
        <pc:chgData name="Raymer, Michael L." userId="96c2fb1d-e79c-4ca3-9876-783e98fdd04a" providerId="ADAL" clId="{228BB2D8-8609-4A39-8DCC-62D7AB5D9C22}" dt="2024-05-17T18:12:16.570" v="8691" actId="1036"/>
        <pc:sldMkLst>
          <pc:docMk/>
          <pc:sldMk cId="1490393493" sldId="278"/>
        </pc:sldMkLst>
        <pc:spChg chg="mod">
          <ac:chgData name="Raymer, Michael L." userId="96c2fb1d-e79c-4ca3-9876-783e98fdd04a" providerId="ADAL" clId="{228BB2D8-8609-4A39-8DCC-62D7AB5D9C22}" dt="2024-05-17T18:08:59.171" v="8672" actId="20577"/>
          <ac:spMkLst>
            <pc:docMk/>
            <pc:sldMk cId="1490393493" sldId="278"/>
            <ac:spMk id="2" creationId="{8AAE2049-0946-027A-1268-1EBAFC85AFBB}"/>
          </ac:spMkLst>
        </pc:spChg>
        <pc:spChg chg="del">
          <ac:chgData name="Raymer, Michael L." userId="96c2fb1d-e79c-4ca3-9876-783e98fdd04a" providerId="ADAL" clId="{228BB2D8-8609-4A39-8DCC-62D7AB5D9C22}" dt="2024-05-17T18:09:02.568" v="8673" actId="478"/>
          <ac:spMkLst>
            <pc:docMk/>
            <pc:sldMk cId="1490393493" sldId="278"/>
            <ac:spMk id="3" creationId="{A7FA04A2-3DA6-1915-D405-AA682D878A04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6" creationId="{C3EC3DCA-4513-58CB-A47F-D51F7212F40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9" creationId="{C97CBED9-D114-A343-FAF4-D53281AE61B3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0" creationId="{2521A9B4-3FBE-3BFF-845B-E80BC8FE29DD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1" creationId="{5A5A210B-38BB-0AB5-AD94-DEE29B6C4D7B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2" creationId="{93D24E10-5DE3-88DA-F6B7-E12889FE56B2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3" creationId="{A493F4D2-3FF3-F149-DC20-2D47E433A7C6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4" creationId="{58A5EDAD-32E1-B218-F19F-A5E7E5E864A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7" creationId="{A94322E0-7A43-9C0B-5A02-1F2745E4B7E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8" creationId="{554B5520-3E48-66CF-C45F-205E878F805E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9" creationId="{1974A63D-B0F8-8CBA-16F0-9D227DA1BCF6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3" creationId="{B32B4C92-6767-3D59-CFAA-A0FFAAA393A8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4" creationId="{68162A00-BC19-4212-E738-EACDA0C9C96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5" creationId="{FC12DBB4-48B3-228A-10D4-D5C65CD83012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9" creationId="{4D40FBE7-5F01-066C-DD08-C3D3E2111F2B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0" creationId="{0B3E7C4D-D445-A034-1800-E8788C1E2A01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1" creationId="{377AD92C-8F48-17F1-2D92-E14E7649413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5" creationId="{6BA43BD2-E981-11C3-C67C-B38D9DD2530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6" creationId="{30CBD222-1F3A-4E64-45A3-F6F53284A6DF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7" creationId="{B9E02DB3-21BB-6756-762E-32EFA2D40336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39" creationId="{71D78985-24EF-BD21-69F2-653068E639CC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1" creationId="{52ABED99-77A1-E5FC-052B-6B6C8DE218A4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2" creationId="{1FDF5B06-D338-0846-C4D9-A035AFF61470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3" creationId="{378E839B-0B91-A318-0BFC-451EA7FFF30E}"/>
          </ac:spMkLst>
        </pc:s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8" creationId="{4FB695C3-8DB9-4194-405B-398F88FB241C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16" creationId="{49EEE115-7E1B-8C62-B644-847456505449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22" creationId="{97A6D85A-7F77-5487-57C6-632727AC5D03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28" creationId="{D4CC9B3C-A89E-0EE1-D6A6-9EB9270E2EFA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34" creationId="{F01253E5-7B6B-AA0F-DE7B-2F890B9C6693}"/>
          </ac:grpSpMkLst>
        </pc:grp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7" creationId="{B092C336-8D66-2F62-6D85-631983FD96DA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15" creationId="{9504097C-7894-2FA5-E3AA-DB7E3AB26974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0" creationId="{CE17859E-51B8-A803-6031-445A701408FD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1" creationId="{540BC5E1-EEFC-95BA-1A0A-FABF94A5D698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6" creationId="{FFB1DD5A-EFE6-47E1-03A8-F2A68306A957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7" creationId="{66EAF1EE-3F71-390F-62A3-1675ED160C19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2" creationId="{FC9507C7-5C7D-0580-1568-FB7D4BDE7C47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3" creationId="{3D947B62-0FE5-AACB-1B29-A338F4EB2FA2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8" creationId="{2F9F18F4-F32F-F3C7-EC4C-7749585686E8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40" creationId="{81614A23-53BF-4C51-264F-E54AFC67CE1D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9:10:44.864" v="8986" actId="1036"/>
        <pc:sldMkLst>
          <pc:docMk/>
          <pc:sldMk cId="889232008" sldId="279"/>
        </pc:sldMkLst>
        <pc:spChg chg="mod">
          <ac:chgData name="Raymer, Michael L." userId="96c2fb1d-e79c-4ca3-9876-783e98fdd04a" providerId="ADAL" clId="{228BB2D8-8609-4A39-8DCC-62D7AB5D9C22}" dt="2024-05-17T18:12:32.226" v="8710" actId="20577"/>
          <ac:spMkLst>
            <pc:docMk/>
            <pc:sldMk cId="889232008" sldId="279"/>
            <ac:spMk id="2" creationId="{6A96D49C-C8BB-3F39-9511-46CDF31A717B}"/>
          </ac:spMkLst>
        </pc:spChg>
        <pc:spChg chg="del mod">
          <ac:chgData name="Raymer, Michael L." userId="96c2fb1d-e79c-4ca3-9876-783e98fdd04a" providerId="ADAL" clId="{228BB2D8-8609-4A39-8DCC-62D7AB5D9C22}" dt="2024-05-17T19:01:27.198" v="8819" actId="478"/>
          <ac:spMkLst>
            <pc:docMk/>
            <pc:sldMk cId="889232008" sldId="279"/>
            <ac:spMk id="3" creationId="{0FCFB4BE-AB7E-8CB0-4B51-1DD57B85C315}"/>
          </ac:spMkLst>
        </pc:spChg>
        <pc:spChg chg="add mod">
          <ac:chgData name="Raymer, Michael L." userId="96c2fb1d-e79c-4ca3-9876-783e98fdd04a" providerId="ADAL" clId="{228BB2D8-8609-4A39-8DCC-62D7AB5D9C22}" dt="2024-05-17T19:10:21.862" v="8963" actId="20577"/>
          <ac:spMkLst>
            <pc:docMk/>
            <pc:sldMk cId="889232008" sldId="279"/>
            <ac:spMk id="6" creationId="{BAC678A2-12C1-0837-AC97-6BD5869A02E7}"/>
          </ac:spMkLst>
        </pc:spChg>
        <pc:spChg chg="add mod">
          <ac:chgData name="Raymer, Michael L." userId="96c2fb1d-e79c-4ca3-9876-783e98fdd04a" providerId="ADAL" clId="{228BB2D8-8609-4A39-8DCC-62D7AB5D9C22}" dt="2024-05-17T19:10:23.224" v="8964" actId="20577"/>
          <ac:spMkLst>
            <pc:docMk/>
            <pc:sldMk cId="889232008" sldId="279"/>
            <ac:spMk id="7" creationId="{7861793A-D616-9B98-0F99-7AA765DDA25E}"/>
          </ac:spMkLst>
        </pc:spChg>
        <pc:spChg chg="add mod">
          <ac:chgData name="Raymer, Michael L." userId="96c2fb1d-e79c-4ca3-9876-783e98fdd04a" providerId="ADAL" clId="{228BB2D8-8609-4A39-8DCC-62D7AB5D9C22}" dt="2024-05-17T19:10:24.989" v="8965" actId="20577"/>
          <ac:spMkLst>
            <pc:docMk/>
            <pc:sldMk cId="889232008" sldId="279"/>
            <ac:spMk id="8" creationId="{04BB6FF5-E9DF-EA68-80BE-D87C73FE5F6A}"/>
          </ac:spMkLst>
        </pc:spChg>
        <pc:spChg chg="add mod">
          <ac:chgData name="Raymer, Michael L." userId="96c2fb1d-e79c-4ca3-9876-783e98fdd04a" providerId="ADAL" clId="{228BB2D8-8609-4A39-8DCC-62D7AB5D9C22}" dt="2024-05-17T19:10:28.143" v="8966" actId="20577"/>
          <ac:spMkLst>
            <pc:docMk/>
            <pc:sldMk cId="889232008" sldId="279"/>
            <ac:spMk id="9" creationId="{B36567CF-5AF5-4F2F-C976-D7D668DCBD88}"/>
          </ac:spMkLst>
        </pc:spChg>
        <pc:spChg chg="add mod">
          <ac:chgData name="Raymer, Michael L." userId="96c2fb1d-e79c-4ca3-9876-783e98fdd04a" providerId="ADAL" clId="{228BB2D8-8609-4A39-8DCC-62D7AB5D9C22}" dt="2024-05-17T19:10:30.953" v="8967" actId="6549"/>
          <ac:spMkLst>
            <pc:docMk/>
            <pc:sldMk cId="889232008" sldId="279"/>
            <ac:spMk id="10" creationId="{9394A88F-9305-43D0-D152-0615A048AA4C}"/>
          </ac:spMkLst>
        </pc:spChg>
        <pc:spChg chg="add mod">
          <ac:chgData name="Raymer, Michael L." userId="96c2fb1d-e79c-4ca3-9876-783e98fdd04a" providerId="ADAL" clId="{228BB2D8-8609-4A39-8DCC-62D7AB5D9C22}" dt="2024-05-17T19:10:32.692" v="8968" actId="6549"/>
          <ac:spMkLst>
            <pc:docMk/>
            <pc:sldMk cId="889232008" sldId="279"/>
            <ac:spMk id="11" creationId="{73AD6DC3-D5FF-7715-A69E-84B211FA02B7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2" creationId="{7CFE8F36-FD7F-6BAC-46BC-757DF31CEDE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3" creationId="{467E3F6D-B06D-DB26-D06F-0F389EDBE58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4" creationId="{1F58ECAC-D0EA-B94C-F26D-10174775F83E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5" creationId="{05D77D09-8245-C751-9B52-41CCF6D5297F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6" creationId="{50AB3936-C2CE-99D6-FD81-1F6F343ACCB5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7" creationId="{528788FE-F6A6-3CE7-9193-39EF509BC8A4}"/>
          </ac:spMkLst>
        </pc:spChg>
        <pc:spChg chg="add mod">
          <ac:chgData name="Raymer, Michael L." userId="96c2fb1d-e79c-4ca3-9876-783e98fdd04a" providerId="ADAL" clId="{228BB2D8-8609-4A39-8DCC-62D7AB5D9C22}" dt="2024-05-17T19:10:44.864" v="8986" actId="1036"/>
          <ac:spMkLst>
            <pc:docMk/>
            <pc:sldMk cId="889232008" sldId="279"/>
            <ac:spMk id="18" creationId="{E44E3335-921B-4C15-58EA-19032610D415}"/>
          </ac:spMkLst>
        </pc:spChg>
        <pc:spChg chg="add mod">
          <ac:chgData name="Raymer, Michael L." userId="96c2fb1d-e79c-4ca3-9876-783e98fdd04a" providerId="ADAL" clId="{228BB2D8-8609-4A39-8DCC-62D7AB5D9C22}" dt="2024-05-17T19:10:37.319" v="8985" actId="1037"/>
          <ac:spMkLst>
            <pc:docMk/>
            <pc:sldMk cId="889232008" sldId="279"/>
            <ac:spMk id="19" creationId="{A05E7CF8-06E1-C885-10E2-BCE97A4F604A}"/>
          </ac:spMkLst>
        </pc:spChg>
        <pc:spChg chg="add del mod">
          <ac:chgData name="Raymer, Michael L." userId="96c2fb1d-e79c-4ca3-9876-783e98fdd04a" providerId="ADAL" clId="{228BB2D8-8609-4A39-8DCC-62D7AB5D9C22}" dt="2024-05-17T19:08:50.574" v="8842" actId="478"/>
          <ac:spMkLst>
            <pc:docMk/>
            <pc:sldMk cId="889232008" sldId="279"/>
            <ac:spMk id="20" creationId="{10E7E8C4-8754-3671-BF22-48857A0D0759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1" creationId="{DF3E0EE4-BB19-460D-79F0-2C82DA9B8351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2" creationId="{5735800C-A2E9-EBAD-0781-559E4585CDD9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3" creationId="{C53835F6-B296-3D19-87BB-65EA70476963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4" creationId="{F3CA5E48-84F1-7E05-035A-A3E8086B588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5" creationId="{E4945A96-11B4-5441-3004-0F6B05DC326A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6" creationId="{A78CA276-C479-04AC-22A2-430F1951A720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7" creationId="{AADC0137-D606-CF69-10B8-01D2A89CB39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8" creationId="{E50B5FA3-BF27-FAF1-0680-66085098623F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9" creationId="{1007D77B-5B2F-E850-B7D8-1CE6B925D79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0" creationId="{03AED2CB-3E6D-22F5-91A1-7EAEE98F9AB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1" creationId="{94B4E448-046B-4376-C788-9E7AD3BFED76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2" creationId="{746DA7FB-A4FD-FFA6-AC2C-5E39148747E1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3" creationId="{65510964-01B9-24E3-CFE4-DCC42939C92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4" creationId="{F7763600-F6D2-8A7E-5666-65A7F5B7A921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5" creationId="{18456D90-C04C-CF82-3458-E73034C40FC8}"/>
          </ac:spMkLst>
        </pc:spChg>
        <pc:spChg chg="add del mod">
          <ac:chgData name="Raymer, Michael L." userId="96c2fb1d-e79c-4ca3-9876-783e98fdd04a" providerId="ADAL" clId="{228BB2D8-8609-4A39-8DCC-62D7AB5D9C22}" dt="2024-05-17T19:07:55.946" v="8835" actId="478"/>
          <ac:spMkLst>
            <pc:docMk/>
            <pc:sldMk cId="889232008" sldId="279"/>
            <ac:spMk id="37" creationId="{04FEEB13-0F78-A3D5-0E70-D05DA7B41D9F}"/>
          </ac:spMkLst>
        </pc:spChg>
        <pc:spChg chg="add mod">
          <ac:chgData name="Raymer, Michael L." userId="96c2fb1d-e79c-4ca3-9876-783e98fdd04a" providerId="ADAL" clId="{228BB2D8-8609-4A39-8DCC-62D7AB5D9C22}" dt="2024-05-17T19:10:02.130" v="8962" actId="1036"/>
          <ac:spMkLst>
            <pc:docMk/>
            <pc:sldMk cId="889232008" sldId="279"/>
            <ac:spMk id="38" creationId="{631C6D70-52F9-B298-6658-BA32D36F5111}"/>
          </ac:spMkLst>
        </pc:spChg>
        <pc:grpChg chg="add mod">
          <ac:chgData name="Raymer, Michael L." userId="96c2fb1d-e79c-4ca3-9876-783e98fdd04a" providerId="ADAL" clId="{228BB2D8-8609-4A39-8DCC-62D7AB5D9C22}" dt="2024-05-17T19:01:42.309" v="8821" actId="1076"/>
          <ac:grpSpMkLst>
            <pc:docMk/>
            <pc:sldMk cId="889232008" sldId="279"/>
            <ac:grpSpMk id="36" creationId="{35B80D8C-AD34-879B-A848-9F680B130758}"/>
          </ac:grpSpMkLst>
        </pc:gr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579398510" sldId="279"/>
        </pc:sldMkLst>
      </pc:sldChg>
      <pc:sldChg chg="modSp add mod">
        <pc:chgData name="Raymer, Michael L." userId="96c2fb1d-e79c-4ca3-9876-783e98fdd04a" providerId="ADAL" clId="{228BB2D8-8609-4A39-8DCC-62D7AB5D9C22}" dt="2024-05-17T19:11:18.883" v="8994" actId="20577"/>
        <pc:sldMkLst>
          <pc:docMk/>
          <pc:sldMk cId="2691450971" sldId="280"/>
        </pc:sldMkLst>
        <pc:spChg chg="mod">
          <ac:chgData name="Raymer, Michael L." userId="96c2fb1d-e79c-4ca3-9876-783e98fdd04a" providerId="ADAL" clId="{228BB2D8-8609-4A39-8DCC-62D7AB5D9C22}" dt="2024-05-17T19:11:18.883" v="8994" actId="20577"/>
          <ac:spMkLst>
            <pc:docMk/>
            <pc:sldMk cId="2691450971" sldId="280"/>
            <ac:spMk id="2" creationId="{6A96D49C-C8BB-3F39-9511-46CDF31A717B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16299978" sldId="28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037217108" sldId="281"/>
        </pc:sldMkLst>
      </pc:sldChg>
      <pc:sldChg chg="modSp new del mod">
        <pc:chgData name="Raymer, Michael L." userId="96c2fb1d-e79c-4ca3-9876-783e98fdd04a" providerId="ADAL" clId="{228BB2D8-8609-4A39-8DCC-62D7AB5D9C22}" dt="2024-05-17T19:14:47.972" v="9092" actId="47"/>
        <pc:sldMkLst>
          <pc:docMk/>
          <pc:sldMk cId="3338654160" sldId="281"/>
        </pc:sldMkLst>
        <pc:spChg chg="mod">
          <ac:chgData name="Raymer, Michael L." userId="96c2fb1d-e79c-4ca3-9876-783e98fdd04a" providerId="ADAL" clId="{228BB2D8-8609-4A39-8DCC-62D7AB5D9C22}" dt="2024-05-17T19:11:53.780" v="9021" actId="20577"/>
          <ac:spMkLst>
            <pc:docMk/>
            <pc:sldMk cId="3338654160" sldId="281"/>
            <ac:spMk id="2" creationId="{EA5424D8-525D-DFD8-3AE1-AD320A639009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976451640" sldId="282"/>
        </pc:sldMkLst>
      </pc:sldChg>
      <pc:sldChg chg="modSp add mod modNotesTx">
        <pc:chgData name="Raymer, Michael L." userId="96c2fb1d-e79c-4ca3-9876-783e98fdd04a" providerId="ADAL" clId="{228BB2D8-8609-4A39-8DCC-62D7AB5D9C22}" dt="2024-05-17T19:13:45.349" v="9090" actId="20577"/>
        <pc:sldMkLst>
          <pc:docMk/>
          <pc:sldMk cId="3924944135" sldId="282"/>
        </pc:sldMkLst>
        <pc:spChg chg="mod">
          <ac:chgData name="Raymer, Michael L." userId="96c2fb1d-e79c-4ca3-9876-783e98fdd04a" providerId="ADAL" clId="{228BB2D8-8609-4A39-8DCC-62D7AB5D9C22}" dt="2024-05-17T19:12:55.113" v="9046" actId="20577"/>
          <ac:spMkLst>
            <pc:docMk/>
            <pc:sldMk cId="3924944135" sldId="282"/>
            <ac:spMk id="2" creationId="{C307BA48-5DC7-DC6C-056A-BC6C68246AB2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29403444" sldId="283"/>
        </pc:sldMkLst>
      </pc:sldChg>
      <pc:sldChg chg="addSp delSp modSp add mod modNotesTx">
        <pc:chgData name="Raymer, Michael L." userId="96c2fb1d-e79c-4ca3-9876-783e98fdd04a" providerId="ADAL" clId="{228BB2D8-8609-4A39-8DCC-62D7AB5D9C22}" dt="2024-05-17T19:16:34.183" v="9224" actId="20577"/>
        <pc:sldMkLst>
          <pc:docMk/>
          <pc:sldMk cId="604036607" sldId="283"/>
        </pc:sldMkLst>
        <pc:spChg chg="mod">
          <ac:chgData name="Raymer, Michael L." userId="96c2fb1d-e79c-4ca3-9876-783e98fdd04a" providerId="ADAL" clId="{228BB2D8-8609-4A39-8DCC-62D7AB5D9C22}" dt="2024-05-17T19:15:45.457" v="9149" actId="20577"/>
          <ac:spMkLst>
            <pc:docMk/>
            <pc:sldMk cId="604036607" sldId="283"/>
            <ac:spMk id="7" creationId="{1B607B8C-4079-8085-E519-A4BDEE4BFCE1}"/>
          </ac:spMkLst>
        </pc:spChg>
        <pc:picChg chg="add mod">
          <ac:chgData name="Raymer, Michael L." userId="96c2fb1d-e79c-4ca3-9876-783e98fdd04a" providerId="ADAL" clId="{228BB2D8-8609-4A39-8DCC-62D7AB5D9C22}" dt="2024-05-17T19:15:12.715" v="9108" actId="1038"/>
          <ac:picMkLst>
            <pc:docMk/>
            <pc:sldMk cId="604036607" sldId="283"/>
            <ac:picMk id="5" creationId="{9637D512-7F82-F611-64E6-782B5A46C2DE}"/>
          </ac:picMkLst>
        </pc:picChg>
        <pc:picChg chg="del">
          <ac:chgData name="Raymer, Michael L." userId="96c2fb1d-e79c-4ca3-9876-783e98fdd04a" providerId="ADAL" clId="{228BB2D8-8609-4A39-8DCC-62D7AB5D9C22}" dt="2024-05-17T19:14:58.921" v="9094" actId="478"/>
          <ac:picMkLst>
            <pc:docMk/>
            <pc:sldMk cId="604036607" sldId="283"/>
            <ac:picMk id="1026" creationId="{E118822E-8BBD-C6B0-D5AB-5BC76BD0AEFC}"/>
          </ac:picMkLst>
        </pc:pic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9" creationId="{6FF3F4BD-2F97-A798-BAD4-6C53F6686FBD}"/>
          </ac:cxnSpMkLst>
        </pc:cxn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10" creationId="{A3D1E614-3EE9-F84F-3223-CF9D74A2D384}"/>
          </ac:cxnSpMkLst>
        </pc:cxn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13" creationId="{274002DF-F0E5-CF17-024B-3E4B517279A3}"/>
          </ac:cxnSpMkLst>
        </pc:cxnChg>
        <pc:cxnChg chg="del mod">
          <ac:chgData name="Raymer, Michael L." userId="96c2fb1d-e79c-4ca3-9876-783e98fdd04a" providerId="ADAL" clId="{228BB2D8-8609-4A39-8DCC-62D7AB5D9C22}" dt="2024-05-17T19:15:51.280" v="9150" actId="478"/>
          <ac:cxnSpMkLst>
            <pc:docMk/>
            <pc:sldMk cId="604036607" sldId="283"/>
            <ac:cxnSpMk id="16" creationId="{50FCD095-DB2F-E8A7-B49E-5FE560DDDD0E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699328076" sldId="284"/>
        </pc:sldMkLst>
      </pc:sldChg>
      <pc:sldChg chg="addSp delSp modSp new mod">
        <pc:chgData name="Raymer, Michael L." userId="96c2fb1d-e79c-4ca3-9876-783e98fdd04a" providerId="ADAL" clId="{228BB2D8-8609-4A39-8DCC-62D7AB5D9C22}" dt="2024-05-17T19:19:05.605" v="9276" actId="1076"/>
        <pc:sldMkLst>
          <pc:docMk/>
          <pc:sldMk cId="3929657406" sldId="284"/>
        </pc:sldMkLst>
        <pc:spChg chg="mod">
          <ac:chgData name="Raymer, Michael L." userId="96c2fb1d-e79c-4ca3-9876-783e98fdd04a" providerId="ADAL" clId="{228BB2D8-8609-4A39-8DCC-62D7AB5D9C22}" dt="2024-05-17T19:17:15.348" v="9254" actId="20577"/>
          <ac:spMkLst>
            <pc:docMk/>
            <pc:sldMk cId="3929657406" sldId="284"/>
            <ac:spMk id="2" creationId="{4301CF7B-DA1E-F0E6-65C3-5D22AB10B79A}"/>
          </ac:spMkLst>
        </pc:spChg>
        <pc:spChg chg="del">
          <ac:chgData name="Raymer, Michael L." userId="96c2fb1d-e79c-4ca3-9876-783e98fdd04a" providerId="ADAL" clId="{228BB2D8-8609-4A39-8DCC-62D7AB5D9C22}" dt="2024-05-17T19:18:29.453" v="9255" actId="478"/>
          <ac:spMkLst>
            <pc:docMk/>
            <pc:sldMk cId="3929657406" sldId="284"/>
            <ac:spMk id="3" creationId="{02545478-ECA8-E579-D695-F336B48A865D}"/>
          </ac:spMkLst>
        </pc:spChg>
        <pc:spChg chg="add mod">
          <ac:chgData name="Raymer, Michael L." userId="96c2fb1d-e79c-4ca3-9876-783e98fdd04a" providerId="ADAL" clId="{228BB2D8-8609-4A39-8DCC-62D7AB5D9C22}" dt="2024-05-17T19:19:05.605" v="9276" actId="1076"/>
          <ac:spMkLst>
            <pc:docMk/>
            <pc:sldMk cId="3929657406" sldId="284"/>
            <ac:spMk id="7" creationId="{702DC51D-9EB7-ED40-8C92-B5C5E12A4F13}"/>
          </ac:spMkLst>
        </pc:spChg>
      </pc:sldChg>
      <pc:sldChg chg="addSp modSp new mod">
        <pc:chgData name="Raymer, Michael L." userId="96c2fb1d-e79c-4ca3-9876-783e98fdd04a" providerId="ADAL" clId="{228BB2D8-8609-4A39-8DCC-62D7AB5D9C22}" dt="2024-05-17T19:25:16.612" v="9335" actId="1076"/>
        <pc:sldMkLst>
          <pc:docMk/>
          <pc:sldMk cId="1669647860" sldId="285"/>
        </pc:sldMkLst>
        <pc:spChg chg="mod">
          <ac:chgData name="Raymer, Michael L." userId="96c2fb1d-e79c-4ca3-9876-783e98fdd04a" providerId="ADAL" clId="{228BB2D8-8609-4A39-8DCC-62D7AB5D9C22}" dt="2024-05-17T19:19:49.545" v="9287" actId="20577"/>
          <ac:spMkLst>
            <pc:docMk/>
            <pc:sldMk cId="1669647860" sldId="285"/>
            <ac:spMk id="2" creationId="{7F019B72-D9DB-72F6-FAB8-259A8E8A146A}"/>
          </ac:spMkLst>
        </pc:spChg>
        <pc:spChg chg="add mod">
          <ac:chgData name="Raymer, Michael L." userId="96c2fb1d-e79c-4ca3-9876-783e98fdd04a" providerId="ADAL" clId="{228BB2D8-8609-4A39-8DCC-62D7AB5D9C22}" dt="2024-05-17T19:25:16.612" v="9335" actId="1076"/>
          <ac:spMkLst>
            <pc:docMk/>
            <pc:sldMk cId="1669647860" sldId="285"/>
            <ac:spMk id="6" creationId="{4E783571-9FCC-621E-87AB-1CDC5B34FD20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16485946" sldId="285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29969881" sldId="286"/>
        </pc:sldMkLst>
      </pc:sldChg>
      <pc:sldChg chg="new del">
        <pc:chgData name="Raymer, Michael L." userId="96c2fb1d-e79c-4ca3-9876-783e98fdd04a" providerId="ADAL" clId="{228BB2D8-8609-4A39-8DCC-62D7AB5D9C22}" dt="2024-05-17T19:26:24.899" v="9338" actId="47"/>
        <pc:sldMkLst>
          <pc:docMk/>
          <pc:sldMk cId="2339996520" sldId="286"/>
        </pc:sldMkLst>
      </pc:sldChg>
      <pc:sldChg chg="modSp add mod modNotesTx">
        <pc:chgData name="Raymer, Michael L." userId="96c2fb1d-e79c-4ca3-9876-783e98fdd04a" providerId="ADAL" clId="{228BB2D8-8609-4A39-8DCC-62D7AB5D9C22}" dt="2024-05-17T19:30:12.716" v="9531" actId="20577"/>
        <pc:sldMkLst>
          <pc:docMk/>
          <pc:sldMk cId="708797500" sldId="287"/>
        </pc:sldMkLst>
        <pc:spChg chg="mod">
          <ac:chgData name="Raymer, Michael L." userId="96c2fb1d-e79c-4ca3-9876-783e98fdd04a" providerId="ADAL" clId="{228BB2D8-8609-4A39-8DCC-62D7AB5D9C22}" dt="2024-05-17T19:29:22.890" v="9438" actId="1035"/>
          <ac:spMkLst>
            <pc:docMk/>
            <pc:sldMk cId="708797500" sldId="287"/>
            <ac:spMk id="6" creationId="{4E783571-9FCC-621E-87AB-1CDC5B34FD20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861623932" sldId="287"/>
        </pc:sldMkLst>
      </pc:sldChg>
      <pc:sldChg chg="addSp modSp new mod modClrScheme chgLayout modNotesTx">
        <pc:chgData name="Raymer, Michael L." userId="96c2fb1d-e79c-4ca3-9876-783e98fdd04a" providerId="ADAL" clId="{228BB2D8-8609-4A39-8DCC-62D7AB5D9C22}" dt="2024-05-17T20:47:24.827" v="11874" actId="20577"/>
        <pc:sldMkLst>
          <pc:docMk/>
          <pc:sldMk cId="2170741817" sldId="288"/>
        </pc:sldMkLst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2" creationId="{11107BA8-8713-2404-9262-79F6C669A754}"/>
          </ac:spMkLst>
        </pc:spChg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3" creationId="{0CE37708-BC52-3B3E-4046-17D71607021B}"/>
          </ac:spMkLst>
        </pc:spChg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4" creationId="{92F119B7-8427-C92C-E56A-7C01AE819222}"/>
          </ac:spMkLst>
        </pc:spChg>
        <pc:spChg chg="add mod ord">
          <ac:chgData name="Raymer, Michael L." userId="96c2fb1d-e79c-4ca3-9876-783e98fdd04a" providerId="ADAL" clId="{228BB2D8-8609-4A39-8DCC-62D7AB5D9C22}" dt="2024-05-17T19:38:18.818" v="10107"/>
          <ac:spMkLst>
            <pc:docMk/>
            <pc:sldMk cId="2170741817" sldId="288"/>
            <ac:spMk id="5" creationId="{B6E0E5CD-C712-C674-3F02-B2BF6194074D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9:37:32.581" v="10103" actId="20577"/>
        <pc:sldMkLst>
          <pc:docMk/>
          <pc:sldMk cId="3583595505" sldId="289"/>
        </pc:sldMkLst>
        <pc:spChg chg="mod">
          <ac:chgData name="Raymer, Michael L." userId="96c2fb1d-e79c-4ca3-9876-783e98fdd04a" providerId="ADAL" clId="{228BB2D8-8609-4A39-8DCC-62D7AB5D9C22}" dt="2024-05-17T19:36:25.581" v="10083" actId="20577"/>
          <ac:spMkLst>
            <pc:docMk/>
            <pc:sldMk cId="3583595505" sldId="289"/>
            <ac:spMk id="2" creationId="{CA05B114-C331-59B7-C9C6-E08D15A54AEC}"/>
          </ac:spMkLst>
        </pc:spChg>
        <pc:spChg chg="del">
          <ac:chgData name="Raymer, Michael L." userId="96c2fb1d-e79c-4ca3-9876-783e98fdd04a" providerId="ADAL" clId="{228BB2D8-8609-4A39-8DCC-62D7AB5D9C22}" dt="2024-05-17T19:36:28.520" v="10084" actId="478"/>
          <ac:spMkLst>
            <pc:docMk/>
            <pc:sldMk cId="3583595505" sldId="289"/>
            <ac:spMk id="3" creationId="{8490EFDF-D7E0-13EA-CCE7-EA887EADB393}"/>
          </ac:spMkLst>
        </pc:spChg>
        <pc:spChg chg="add mod">
          <ac:chgData name="Raymer, Michael L." userId="96c2fb1d-e79c-4ca3-9876-783e98fdd04a" providerId="ADAL" clId="{228BB2D8-8609-4A39-8DCC-62D7AB5D9C22}" dt="2024-05-17T19:37:32.581" v="10103" actId="20577"/>
          <ac:spMkLst>
            <pc:docMk/>
            <pc:sldMk cId="3583595505" sldId="289"/>
            <ac:spMk id="7" creationId="{A91B9B11-2EC9-4D92-4F41-D79C9861426C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9:42:20.539" v="10146" actId="1076"/>
        <pc:sldMkLst>
          <pc:docMk/>
          <pc:sldMk cId="55731807" sldId="290"/>
        </pc:sldMkLst>
        <pc:spChg chg="mod">
          <ac:chgData name="Raymer, Michael L." userId="96c2fb1d-e79c-4ca3-9876-783e98fdd04a" providerId="ADAL" clId="{228BB2D8-8609-4A39-8DCC-62D7AB5D9C22}" dt="2024-05-17T19:39:02.257" v="10135" actId="20577"/>
          <ac:spMkLst>
            <pc:docMk/>
            <pc:sldMk cId="55731807" sldId="290"/>
            <ac:spMk id="2" creationId="{66F90E69-F63E-8AF8-AC62-197B5BEF7BBA}"/>
          </ac:spMkLst>
        </pc:spChg>
        <pc:spChg chg="del">
          <ac:chgData name="Raymer, Michael L." userId="96c2fb1d-e79c-4ca3-9876-783e98fdd04a" providerId="ADAL" clId="{228BB2D8-8609-4A39-8DCC-62D7AB5D9C22}" dt="2024-05-17T19:39:13.148" v="10136" actId="478"/>
          <ac:spMkLst>
            <pc:docMk/>
            <pc:sldMk cId="55731807" sldId="290"/>
            <ac:spMk id="3" creationId="{8E013470-3885-9E4B-8FB3-8F046073CB0A}"/>
          </ac:spMkLst>
        </pc:sp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7" creationId="{CA9B6DAA-9D1A-8ACE-1A22-2E62D5DE005A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9" creationId="{22750069-A8C4-6499-146C-64BC61B940B9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11" creationId="{DB29DC18-E570-E15F-A5A2-17EA3CC82FB7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13" creationId="{F3AAE67E-CC47-2D27-9770-588784B72E35}"/>
          </ac:picMkLst>
        </pc:picChg>
      </pc:sldChg>
      <pc:sldChg chg="addSp delSp modSp new mod modClrScheme chgLayout">
        <pc:chgData name="Raymer, Michael L." userId="96c2fb1d-e79c-4ca3-9876-783e98fdd04a" providerId="ADAL" clId="{228BB2D8-8609-4A39-8DCC-62D7AB5D9C22}" dt="2024-05-17T19:52:16.134" v="10289" actId="20577"/>
        <pc:sldMkLst>
          <pc:docMk/>
          <pc:sldMk cId="2296937998" sldId="291"/>
        </pc:sldMkLst>
        <pc:spChg chg="mod ord">
          <ac:chgData name="Raymer, Michael L." userId="96c2fb1d-e79c-4ca3-9876-783e98fdd04a" providerId="ADAL" clId="{228BB2D8-8609-4A39-8DCC-62D7AB5D9C22}" dt="2024-05-17T19:52:16.134" v="10289" actId="20577"/>
          <ac:spMkLst>
            <pc:docMk/>
            <pc:sldMk cId="2296937998" sldId="291"/>
            <ac:spMk id="2" creationId="{F546B3A8-4923-8F7C-8CC3-9B16DB4AA80E}"/>
          </ac:spMkLst>
        </pc:spChg>
        <pc:spChg chg="mod ord">
          <ac:chgData name="Raymer, Michael L." userId="96c2fb1d-e79c-4ca3-9876-783e98fdd04a" providerId="ADAL" clId="{228BB2D8-8609-4A39-8DCC-62D7AB5D9C22}" dt="2024-05-17T19:43:54.019" v="10169" actId="700"/>
          <ac:spMkLst>
            <pc:docMk/>
            <pc:sldMk cId="2296937998" sldId="291"/>
            <ac:spMk id="3" creationId="{BA693A87-3BFB-9A18-B49A-424B554009BA}"/>
          </ac:spMkLst>
        </pc:spChg>
        <pc:spChg chg="mod ord">
          <ac:chgData name="Raymer, Michael L." userId="96c2fb1d-e79c-4ca3-9876-783e98fdd04a" providerId="ADAL" clId="{228BB2D8-8609-4A39-8DCC-62D7AB5D9C22}" dt="2024-05-17T19:43:54.019" v="10169" actId="700"/>
          <ac:spMkLst>
            <pc:docMk/>
            <pc:sldMk cId="2296937998" sldId="291"/>
            <ac:spMk id="4" creationId="{BDF81722-35C2-8D4C-33FE-45BBA78D03AA}"/>
          </ac:spMkLst>
        </pc:spChg>
        <pc:spChg chg="add mod ord">
          <ac:chgData name="Raymer, Michael L." userId="96c2fb1d-e79c-4ca3-9876-783e98fdd04a" providerId="ADAL" clId="{228BB2D8-8609-4A39-8DCC-62D7AB5D9C22}" dt="2024-05-17T19:52:08.056" v="10288" actId="1037"/>
          <ac:spMkLst>
            <pc:docMk/>
            <pc:sldMk cId="2296937998" sldId="291"/>
            <ac:spMk id="5" creationId="{0A16A484-D507-10B6-A8AC-940B394BD9EE}"/>
          </ac:spMkLst>
        </pc:spChg>
        <pc:grpChg chg="add mod">
          <ac:chgData name="Raymer, Michael L." userId="96c2fb1d-e79c-4ca3-9876-783e98fdd04a" providerId="ADAL" clId="{228BB2D8-8609-4A39-8DCC-62D7AB5D9C22}" dt="2024-05-17T19:52:08.056" v="10288" actId="1037"/>
          <ac:grpSpMkLst>
            <pc:docMk/>
            <pc:sldMk cId="2296937998" sldId="291"/>
            <ac:grpSpMk id="8" creationId="{692D7F57-2EB3-2C64-3182-DD5EB88CD9B2}"/>
          </ac:grpSpMkLst>
        </pc:grpChg>
        <pc:picChg chg="add del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7" creationId="{2F69B6C6-224A-1A95-5F46-53AB548C59CF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194" creationId="{AA6036B4-9378-A3B6-B842-F2A92275271E}"/>
          </ac:picMkLst>
        </pc:picChg>
        <pc:picChg chg="add del mod">
          <ac:chgData name="Raymer, Michael L." userId="96c2fb1d-e79c-4ca3-9876-783e98fdd04a" providerId="ADAL" clId="{228BB2D8-8609-4A39-8DCC-62D7AB5D9C22}" dt="2024-05-17T19:48:07.181" v="10233" actId="478"/>
          <ac:picMkLst>
            <pc:docMk/>
            <pc:sldMk cId="2296937998" sldId="291"/>
            <ac:picMk id="8196" creationId="{BDE52642-F07F-B78D-418E-848D352AA64E}"/>
          </ac:picMkLst>
        </pc:picChg>
        <pc:picChg chg="add mod">
          <ac:chgData name="Raymer, Michael L." userId="96c2fb1d-e79c-4ca3-9876-783e98fdd04a" providerId="ADAL" clId="{228BB2D8-8609-4A39-8DCC-62D7AB5D9C22}" dt="2024-05-17T19:48:03.408" v="10231" actId="14100"/>
          <ac:picMkLst>
            <pc:docMk/>
            <pc:sldMk cId="2296937998" sldId="291"/>
            <ac:picMk id="8198" creationId="{BBABE9E4-6FD1-D2A6-C544-8013E8CD4CFE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200" creationId="{FE009790-2EDF-707D-DC20-8F51A861E4A9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202" creationId="{5B97BACC-E040-6A17-6C6F-B2AD3852C11F}"/>
          </ac:picMkLst>
        </pc:picChg>
      </pc:sldChg>
      <pc:sldChg chg="addSp delSp modSp new mod chgLayout">
        <pc:chgData name="Raymer, Michael L." userId="96c2fb1d-e79c-4ca3-9876-783e98fdd04a" providerId="ADAL" clId="{228BB2D8-8609-4A39-8DCC-62D7AB5D9C22}" dt="2024-05-17T20:04:38.142" v="10608" actId="14100"/>
        <pc:sldMkLst>
          <pc:docMk/>
          <pc:sldMk cId="1171133470" sldId="292"/>
        </pc:sldMkLst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2" creationId="{42AF876F-A18B-F3BC-D5CD-BE09DE5DDACE}"/>
          </ac:spMkLst>
        </pc:spChg>
        <pc:spChg chg="del">
          <ac:chgData name="Raymer, Michael L." userId="96c2fb1d-e79c-4ca3-9876-783e98fdd04a" providerId="ADAL" clId="{228BB2D8-8609-4A39-8DCC-62D7AB5D9C22}" dt="2024-05-17T19:54:13.195" v="10317" actId="931"/>
          <ac:spMkLst>
            <pc:docMk/>
            <pc:sldMk cId="1171133470" sldId="292"/>
            <ac:spMk id="3" creationId="{DAF91AB0-AF1B-DFA9-D728-C49EE181B193}"/>
          </ac:spMkLst>
        </pc:spChg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4" creationId="{3C781BF5-78EE-908D-55F1-7FD7C74894FF}"/>
          </ac:spMkLst>
        </pc:spChg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5" creationId="{749854C3-2821-EE75-C782-15965D675096}"/>
          </ac:spMkLst>
        </pc:spChg>
        <pc:spChg chg="add del mod">
          <ac:chgData name="Raymer, Michael L." userId="96c2fb1d-e79c-4ca3-9876-783e98fdd04a" providerId="ADAL" clId="{228BB2D8-8609-4A39-8DCC-62D7AB5D9C22}" dt="2024-05-17T19:54:50.324" v="10325" actId="931"/>
          <ac:spMkLst>
            <pc:docMk/>
            <pc:sldMk cId="1171133470" sldId="292"/>
            <ac:spMk id="10" creationId="{64D603FF-7525-A226-B832-E7E77E3D4B67}"/>
          </ac:spMkLst>
        </pc:spChg>
        <pc:spChg chg="add mod">
          <ac:chgData name="Raymer, Michael L." userId="96c2fb1d-e79c-4ca3-9876-783e98fdd04a" providerId="ADAL" clId="{228BB2D8-8609-4A39-8DCC-62D7AB5D9C22}" dt="2024-05-17T20:02:06.024" v="10532" actId="14100"/>
          <ac:spMkLst>
            <pc:docMk/>
            <pc:sldMk cId="1171133470" sldId="292"/>
            <ac:spMk id="17" creationId="{83E26A12-BC42-BF51-1767-C3734385D5DC}"/>
          </ac:spMkLst>
        </pc:spChg>
        <pc:spChg chg="add mod">
          <ac:chgData name="Raymer, Michael L." userId="96c2fb1d-e79c-4ca3-9876-783e98fdd04a" providerId="ADAL" clId="{228BB2D8-8609-4A39-8DCC-62D7AB5D9C22}" dt="2024-05-17T20:03:36.893" v="10592" actId="1076"/>
          <ac:spMkLst>
            <pc:docMk/>
            <pc:sldMk cId="1171133470" sldId="292"/>
            <ac:spMk id="20" creationId="{1FBAA29A-E82A-7AD7-622E-675F7000B352}"/>
          </ac:spMkLst>
        </pc:spChg>
        <pc:spChg chg="add mod">
          <ac:chgData name="Raymer, Michael L." userId="96c2fb1d-e79c-4ca3-9876-783e98fdd04a" providerId="ADAL" clId="{228BB2D8-8609-4A39-8DCC-62D7AB5D9C22}" dt="2024-05-17T20:03:29.317" v="10591" actId="1076"/>
          <ac:spMkLst>
            <pc:docMk/>
            <pc:sldMk cId="1171133470" sldId="292"/>
            <ac:spMk id="21" creationId="{2F2CB6FD-45FA-4892-B886-3D566B4439D7}"/>
          </ac:spMkLst>
        </pc:spChg>
        <pc:graphicFrameChg chg="add mod modGraphic">
          <ac:chgData name="Raymer, Michael L." userId="96c2fb1d-e79c-4ca3-9876-783e98fdd04a" providerId="ADAL" clId="{228BB2D8-8609-4A39-8DCC-62D7AB5D9C22}" dt="2024-05-17T20:03:14.108" v="10564" actId="14734"/>
          <ac:graphicFrameMkLst>
            <pc:docMk/>
            <pc:sldMk cId="1171133470" sldId="292"/>
            <ac:graphicFrameMk id="18" creationId="{18C1B6F7-8C43-7EAA-E79A-1136FDC2086B}"/>
          </ac:graphicFrameMkLst>
        </pc:graphicFrameChg>
        <pc:picChg chg="add del mod ord">
          <ac:chgData name="Raymer, Michael L." userId="96c2fb1d-e79c-4ca3-9876-783e98fdd04a" providerId="ADAL" clId="{228BB2D8-8609-4A39-8DCC-62D7AB5D9C22}" dt="2024-05-17T19:58:19.657" v="10344" actId="700"/>
          <ac:picMkLst>
            <pc:docMk/>
            <pc:sldMk cId="1171133470" sldId="292"/>
            <ac:picMk id="7" creationId="{32C5A608-D28E-A61F-BE43-E9560855CDF6}"/>
          </ac:picMkLst>
        </pc:picChg>
        <pc:picChg chg="add del mod">
          <ac:chgData name="Raymer, Michael L." userId="96c2fb1d-e79c-4ca3-9876-783e98fdd04a" providerId="ADAL" clId="{228BB2D8-8609-4A39-8DCC-62D7AB5D9C22}" dt="2024-05-17T19:55:10.559" v="10330" actId="478"/>
          <ac:picMkLst>
            <pc:docMk/>
            <pc:sldMk cId="1171133470" sldId="292"/>
            <ac:picMk id="9" creationId="{BC59DAC9-BD7E-D3DA-7285-288098F5CA00}"/>
          </ac:picMkLst>
        </pc:picChg>
        <pc:picChg chg="add mod">
          <ac:chgData name="Raymer, Michael L." userId="96c2fb1d-e79c-4ca3-9876-783e98fdd04a" providerId="ADAL" clId="{228BB2D8-8609-4A39-8DCC-62D7AB5D9C22}" dt="2024-05-17T19:54:50.324" v="10325" actId="931"/>
          <ac:picMkLst>
            <pc:docMk/>
            <pc:sldMk cId="1171133470" sldId="292"/>
            <ac:picMk id="12" creationId="{47D50452-21DC-4721-2212-50F07A244338}"/>
          </ac:picMkLst>
        </pc:picChg>
        <pc:picChg chg="add mod">
          <ac:chgData name="Raymer, Michael L." userId="96c2fb1d-e79c-4ca3-9876-783e98fdd04a" providerId="ADAL" clId="{228BB2D8-8609-4A39-8DCC-62D7AB5D9C22}" dt="2024-05-17T19:55:50.275" v="10340" actId="1035"/>
          <ac:picMkLst>
            <pc:docMk/>
            <pc:sldMk cId="1171133470" sldId="292"/>
            <ac:picMk id="14" creationId="{1D60877E-14F2-25C4-159C-FCD8E70BF203}"/>
          </ac:picMkLst>
        </pc:picChg>
        <pc:cxnChg chg="add mod">
          <ac:chgData name="Raymer, Michael L." userId="96c2fb1d-e79c-4ca3-9876-783e98fdd04a" providerId="ADAL" clId="{228BB2D8-8609-4A39-8DCC-62D7AB5D9C22}" dt="2024-05-17T19:56:13.186" v="10342" actId="1582"/>
          <ac:cxnSpMkLst>
            <pc:docMk/>
            <pc:sldMk cId="1171133470" sldId="292"/>
            <ac:cxnSpMk id="16" creationId="{83B062A5-61D7-6332-A015-8675FC4F3DA8}"/>
          </ac:cxnSpMkLst>
        </pc:cxnChg>
        <pc:cxnChg chg="add mod">
          <ac:chgData name="Raymer, Michael L." userId="96c2fb1d-e79c-4ca3-9876-783e98fdd04a" providerId="ADAL" clId="{228BB2D8-8609-4A39-8DCC-62D7AB5D9C22}" dt="2024-05-17T20:04:05.917" v="10600" actId="1037"/>
          <ac:cxnSpMkLst>
            <pc:docMk/>
            <pc:sldMk cId="1171133470" sldId="292"/>
            <ac:cxnSpMk id="23" creationId="{82FFA2C1-1946-D192-C2FA-E38B40FE09CA}"/>
          </ac:cxnSpMkLst>
        </pc:cxnChg>
        <pc:cxnChg chg="add mod">
          <ac:chgData name="Raymer, Michael L." userId="96c2fb1d-e79c-4ca3-9876-783e98fdd04a" providerId="ADAL" clId="{228BB2D8-8609-4A39-8DCC-62D7AB5D9C22}" dt="2024-05-17T20:04:31.734" v="10605" actId="14100"/>
          <ac:cxnSpMkLst>
            <pc:docMk/>
            <pc:sldMk cId="1171133470" sldId="292"/>
            <ac:cxnSpMk id="25" creationId="{F6D84A8E-6A76-4CB0-BDEB-C6B6DB47942D}"/>
          </ac:cxnSpMkLst>
        </pc:cxnChg>
        <pc:cxnChg chg="add mod">
          <ac:chgData name="Raymer, Michael L." userId="96c2fb1d-e79c-4ca3-9876-783e98fdd04a" providerId="ADAL" clId="{228BB2D8-8609-4A39-8DCC-62D7AB5D9C22}" dt="2024-05-17T20:04:38.142" v="10608" actId="14100"/>
          <ac:cxnSpMkLst>
            <pc:docMk/>
            <pc:sldMk cId="1171133470" sldId="292"/>
            <ac:cxnSpMk id="30" creationId="{4BBDE63F-3986-D858-1FA6-76F48AA81D83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20:09:58.332" v="10698" actId="14100"/>
        <pc:sldMkLst>
          <pc:docMk/>
          <pc:sldMk cId="1946935735" sldId="293"/>
        </pc:sldMkLst>
        <pc:spChg chg="mod">
          <ac:chgData name="Raymer, Michael L." userId="96c2fb1d-e79c-4ca3-9876-783e98fdd04a" providerId="ADAL" clId="{228BB2D8-8609-4A39-8DCC-62D7AB5D9C22}" dt="2024-05-17T20:07:51.631" v="10619" actId="20577"/>
          <ac:spMkLst>
            <pc:docMk/>
            <pc:sldMk cId="1946935735" sldId="293"/>
            <ac:spMk id="2" creationId="{5263270E-A30D-4F15-C212-2BA282615920}"/>
          </ac:spMkLst>
        </pc:spChg>
        <pc:spChg chg="del">
          <ac:chgData name="Raymer, Michael L." userId="96c2fb1d-e79c-4ca3-9876-783e98fdd04a" providerId="ADAL" clId="{228BB2D8-8609-4A39-8DCC-62D7AB5D9C22}" dt="2024-05-17T20:07:54.903" v="10620" actId="478"/>
          <ac:spMkLst>
            <pc:docMk/>
            <pc:sldMk cId="1946935735" sldId="293"/>
            <ac:spMk id="3" creationId="{2ACCE6E3-91D3-3E93-6503-8AA6561E4591}"/>
          </ac:spMkLst>
        </pc:spChg>
        <pc:spChg chg="add mod">
          <ac:chgData name="Raymer, Michael L." userId="96c2fb1d-e79c-4ca3-9876-783e98fdd04a" providerId="ADAL" clId="{228BB2D8-8609-4A39-8DCC-62D7AB5D9C22}" dt="2024-05-17T20:09:16.122" v="10691" actId="1036"/>
          <ac:spMkLst>
            <pc:docMk/>
            <pc:sldMk cId="1946935735" sldId="293"/>
            <ac:spMk id="7" creationId="{A0EF9D72-3495-29AB-2D06-D79FB3ADFDAD}"/>
          </ac:spMkLst>
        </pc:spChg>
        <pc:cxnChg chg="add mod">
          <ac:chgData name="Raymer, Michael L." userId="96c2fb1d-e79c-4ca3-9876-783e98fdd04a" providerId="ADAL" clId="{228BB2D8-8609-4A39-8DCC-62D7AB5D9C22}" dt="2024-05-17T20:09:46.148" v="10695" actId="208"/>
          <ac:cxnSpMkLst>
            <pc:docMk/>
            <pc:sldMk cId="1946935735" sldId="293"/>
            <ac:cxnSpMk id="9" creationId="{9B5B4B32-54F8-91A3-0AFB-6CEEA3642DCD}"/>
          </ac:cxnSpMkLst>
        </pc:cxnChg>
        <pc:cxnChg chg="add mod">
          <ac:chgData name="Raymer, Michael L." userId="96c2fb1d-e79c-4ca3-9876-783e98fdd04a" providerId="ADAL" clId="{228BB2D8-8609-4A39-8DCC-62D7AB5D9C22}" dt="2024-05-17T20:09:58.332" v="10698" actId="14100"/>
          <ac:cxnSpMkLst>
            <pc:docMk/>
            <pc:sldMk cId="1946935735" sldId="293"/>
            <ac:cxnSpMk id="11" creationId="{43F2157F-A000-8516-3245-2C52AA4E4316}"/>
          </ac:cxnSpMkLst>
        </pc:cxnChg>
      </pc:sldChg>
      <pc:sldChg chg="addSp delSp modSp add mod modClrScheme chgLayout">
        <pc:chgData name="Raymer, Michael L." userId="96c2fb1d-e79c-4ca3-9876-783e98fdd04a" providerId="ADAL" clId="{228BB2D8-8609-4A39-8DCC-62D7AB5D9C22}" dt="2024-05-17T20:13:27.489" v="10894" actId="20577"/>
        <pc:sldMkLst>
          <pc:docMk/>
          <pc:sldMk cId="2437916281" sldId="294"/>
        </pc:sldMkLst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2" creationId="{42AF876F-A18B-F3BC-D5CD-BE09DE5DDACE}"/>
          </ac:spMkLst>
        </pc:spChg>
        <pc:spChg chg="add del mo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3" creationId="{A53623B3-DDB9-0FBA-DA69-10FD140A3C7D}"/>
          </ac:spMkLst>
        </pc:spChg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4" creationId="{3C781BF5-78EE-908D-55F1-7FD7C74894FF}"/>
          </ac:spMkLst>
        </pc:spChg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5" creationId="{749854C3-2821-EE75-C782-15965D675096}"/>
          </ac:spMkLst>
        </pc:spChg>
        <pc:spChg chg="add mod">
          <ac:chgData name="Raymer, Michael L." userId="96c2fb1d-e79c-4ca3-9876-783e98fdd04a" providerId="ADAL" clId="{228BB2D8-8609-4A39-8DCC-62D7AB5D9C22}" dt="2024-05-17T20:13:20.892" v="10891" actId="1076"/>
          <ac:spMkLst>
            <pc:docMk/>
            <pc:sldMk cId="2437916281" sldId="294"/>
            <ac:spMk id="9" creationId="{8C13AD75-86FA-FE60-FC41-FF7DA98E3565}"/>
          </ac:spMkLst>
        </pc:spChg>
        <pc:spChg chg="add del mod">
          <ac:chgData name="Raymer, Michael L." userId="96c2fb1d-e79c-4ca3-9876-783e98fdd04a" providerId="ADAL" clId="{228BB2D8-8609-4A39-8DCC-62D7AB5D9C22}" dt="2024-05-17T20:13:27.489" v="10894" actId="20577"/>
          <ac:spMkLst>
            <pc:docMk/>
            <pc:sldMk cId="2437916281" sldId="294"/>
            <ac:spMk id="17" creationId="{83E26A12-BC42-BF51-1767-C3734385D5DC}"/>
          </ac:spMkLst>
        </pc:spChg>
        <pc:spChg chg="del">
          <ac:chgData name="Raymer, Michael L." userId="96c2fb1d-e79c-4ca3-9876-783e98fdd04a" providerId="ADAL" clId="{228BB2D8-8609-4A39-8DCC-62D7AB5D9C22}" dt="2024-05-17T20:11:49.259" v="10771" actId="478"/>
          <ac:spMkLst>
            <pc:docMk/>
            <pc:sldMk cId="2437916281" sldId="294"/>
            <ac:spMk id="20" creationId="{1FBAA29A-E82A-7AD7-622E-675F7000B352}"/>
          </ac:spMkLst>
        </pc:spChg>
        <pc:spChg chg="del">
          <ac:chgData name="Raymer, Michael L." userId="96c2fb1d-e79c-4ca3-9876-783e98fdd04a" providerId="ADAL" clId="{228BB2D8-8609-4A39-8DCC-62D7AB5D9C22}" dt="2024-05-17T20:11:42.533" v="10768" actId="478"/>
          <ac:spMkLst>
            <pc:docMk/>
            <pc:sldMk cId="2437916281" sldId="294"/>
            <ac:spMk id="21" creationId="{2F2CB6FD-45FA-4892-B886-3D566B4439D7}"/>
          </ac:spMkLst>
        </pc:spChg>
        <pc:graphicFrameChg chg="mod modGraphic">
          <ac:chgData name="Raymer, Michael L." userId="96c2fb1d-e79c-4ca3-9876-783e98fdd04a" providerId="ADAL" clId="{228BB2D8-8609-4A39-8DCC-62D7AB5D9C22}" dt="2024-05-17T20:12:41.331" v="10886" actId="1076"/>
          <ac:graphicFrameMkLst>
            <pc:docMk/>
            <pc:sldMk cId="2437916281" sldId="294"/>
            <ac:graphicFrameMk id="18" creationId="{18C1B6F7-8C43-7EAA-E79A-1136FDC2086B}"/>
          </ac:graphicFrameMkLst>
        </pc:graphicFrameChg>
        <pc:picChg chg="del">
          <ac:chgData name="Raymer, Michael L." userId="96c2fb1d-e79c-4ca3-9876-783e98fdd04a" providerId="ADAL" clId="{228BB2D8-8609-4A39-8DCC-62D7AB5D9C22}" dt="2024-05-17T20:10:34.368" v="10719" actId="478"/>
          <ac:picMkLst>
            <pc:docMk/>
            <pc:sldMk cId="2437916281" sldId="294"/>
            <ac:picMk id="7" creationId="{32C5A608-D28E-A61F-BE43-E9560855CDF6}"/>
          </ac:picMkLst>
        </pc:picChg>
        <pc:picChg chg="add mod">
          <ac:chgData name="Raymer, Michael L." userId="96c2fb1d-e79c-4ca3-9876-783e98fdd04a" providerId="ADAL" clId="{228BB2D8-8609-4A39-8DCC-62D7AB5D9C22}" dt="2024-05-17T20:13:02.364" v="10888" actId="1076"/>
          <ac:picMkLst>
            <pc:docMk/>
            <pc:sldMk cId="2437916281" sldId="294"/>
            <ac:picMk id="8" creationId="{4A9F0A63-D249-E332-88E9-DEB7404A3F41}"/>
          </ac:picMkLst>
        </pc:picChg>
        <pc:picChg chg="del">
          <ac:chgData name="Raymer, Michael L." userId="96c2fb1d-e79c-4ca3-9876-783e98fdd04a" providerId="ADAL" clId="{228BB2D8-8609-4A39-8DCC-62D7AB5D9C22}" dt="2024-05-17T20:10:29.404" v="10715" actId="478"/>
          <ac:picMkLst>
            <pc:docMk/>
            <pc:sldMk cId="2437916281" sldId="294"/>
            <ac:picMk id="14" creationId="{1D60877E-14F2-25C4-159C-FCD8E70BF203}"/>
          </ac:picMkLst>
        </pc:picChg>
        <pc:cxnChg chg="del">
          <ac:chgData name="Raymer, Michael L." userId="96c2fb1d-e79c-4ca3-9876-783e98fdd04a" providerId="ADAL" clId="{228BB2D8-8609-4A39-8DCC-62D7AB5D9C22}" dt="2024-05-17T20:10:30.423" v="10716" actId="478"/>
          <ac:cxnSpMkLst>
            <pc:docMk/>
            <pc:sldMk cId="2437916281" sldId="294"/>
            <ac:cxnSpMk id="16" creationId="{83B062A5-61D7-6332-A015-8675FC4F3DA8}"/>
          </ac:cxnSpMkLst>
        </pc:cxnChg>
        <pc:cxnChg chg="del">
          <ac:chgData name="Raymer, Michael L." userId="96c2fb1d-e79c-4ca3-9876-783e98fdd04a" providerId="ADAL" clId="{228BB2D8-8609-4A39-8DCC-62D7AB5D9C22}" dt="2024-05-17T20:11:50.209" v="10772" actId="478"/>
          <ac:cxnSpMkLst>
            <pc:docMk/>
            <pc:sldMk cId="2437916281" sldId="294"/>
            <ac:cxnSpMk id="23" creationId="{82FFA2C1-1946-D192-C2FA-E38B40FE09CA}"/>
          </ac:cxnSpMkLst>
        </pc:cxnChg>
        <pc:cxnChg chg="del mod">
          <ac:chgData name="Raymer, Michael L." userId="96c2fb1d-e79c-4ca3-9876-783e98fdd04a" providerId="ADAL" clId="{228BB2D8-8609-4A39-8DCC-62D7AB5D9C22}" dt="2024-05-17T20:11:44.111" v="10770" actId="478"/>
          <ac:cxnSpMkLst>
            <pc:docMk/>
            <pc:sldMk cId="2437916281" sldId="294"/>
            <ac:cxnSpMk id="25" creationId="{F6D84A8E-6A76-4CB0-BDEB-C6B6DB47942D}"/>
          </ac:cxnSpMkLst>
        </pc:cxnChg>
        <pc:cxnChg chg="del mod">
          <ac:chgData name="Raymer, Michael L." userId="96c2fb1d-e79c-4ca3-9876-783e98fdd04a" providerId="ADAL" clId="{228BB2D8-8609-4A39-8DCC-62D7AB5D9C22}" dt="2024-05-17T20:11:43.470" v="10769" actId="478"/>
          <ac:cxnSpMkLst>
            <pc:docMk/>
            <pc:sldMk cId="2437916281" sldId="294"/>
            <ac:cxnSpMk id="30" creationId="{4BBDE63F-3986-D858-1FA6-76F48AA81D83}"/>
          </ac:cxnSpMkLst>
        </pc:cxnChg>
      </pc:sldChg>
      <pc:sldChg chg="addSp modSp new mod modNotesTx">
        <pc:chgData name="Raymer, Michael L." userId="96c2fb1d-e79c-4ca3-9876-783e98fdd04a" providerId="ADAL" clId="{228BB2D8-8609-4A39-8DCC-62D7AB5D9C22}" dt="2024-05-17T20:19:59.640" v="11032" actId="20577"/>
        <pc:sldMkLst>
          <pc:docMk/>
          <pc:sldMk cId="2292795053" sldId="295"/>
        </pc:sldMkLst>
        <pc:spChg chg="mod">
          <ac:chgData name="Raymer, Michael L." userId="96c2fb1d-e79c-4ca3-9876-783e98fdd04a" providerId="ADAL" clId="{228BB2D8-8609-4A39-8DCC-62D7AB5D9C22}" dt="2024-05-17T20:15:52.774" v="10905" actId="20577"/>
          <ac:spMkLst>
            <pc:docMk/>
            <pc:sldMk cId="2292795053" sldId="295"/>
            <ac:spMk id="2" creationId="{BC2F5ECC-7D85-C53F-2E33-06E5E3D44BAD}"/>
          </ac:spMkLst>
        </pc:spChg>
        <pc:spChg chg="add mod">
          <ac:chgData name="Raymer, Michael L." userId="96c2fb1d-e79c-4ca3-9876-783e98fdd04a" providerId="ADAL" clId="{228BB2D8-8609-4A39-8DCC-62D7AB5D9C22}" dt="2024-05-17T20:18:31.768" v="10999" actId="1076"/>
          <ac:spMkLst>
            <pc:docMk/>
            <pc:sldMk cId="2292795053" sldId="295"/>
            <ac:spMk id="5" creationId="{684E07D2-05C0-7CA9-F0B8-38DD645D483F}"/>
          </ac:spMkLst>
        </pc:spChg>
        <pc:spChg chg="add mod">
          <ac:chgData name="Raymer, Michael L." userId="96c2fb1d-e79c-4ca3-9876-783e98fdd04a" providerId="ADAL" clId="{228BB2D8-8609-4A39-8DCC-62D7AB5D9C22}" dt="2024-05-17T20:18:15.120" v="10998" actId="14100"/>
          <ac:spMkLst>
            <pc:docMk/>
            <pc:sldMk cId="2292795053" sldId="295"/>
            <ac:spMk id="6" creationId="{769C308D-95AD-7DEA-9B51-4C7EB53980AA}"/>
          </ac:spMkLst>
        </pc:spChg>
        <pc:picChg chg="add mod">
          <ac:chgData name="Raymer, Michael L." userId="96c2fb1d-e79c-4ca3-9876-783e98fdd04a" providerId="ADAL" clId="{228BB2D8-8609-4A39-8DCC-62D7AB5D9C22}" dt="2024-05-17T20:16:16.916" v="10908" actId="1076"/>
          <ac:picMkLst>
            <pc:docMk/>
            <pc:sldMk cId="2292795053" sldId="295"/>
            <ac:picMk id="11266" creationId="{A94621CD-2881-22D8-3841-63B50C79AC93}"/>
          </ac:picMkLst>
        </pc:picChg>
        <pc:cxnChg chg="add mod">
          <ac:chgData name="Raymer, Michael L." userId="96c2fb1d-e79c-4ca3-9876-783e98fdd04a" providerId="ADAL" clId="{228BB2D8-8609-4A39-8DCC-62D7AB5D9C22}" dt="2024-05-17T20:18:55.818" v="11003" actId="17032"/>
          <ac:cxnSpMkLst>
            <pc:docMk/>
            <pc:sldMk cId="2292795053" sldId="295"/>
            <ac:cxnSpMk id="8" creationId="{A38181FA-8812-8217-20B9-010696B16F12}"/>
          </ac:cxnSpMkLst>
        </pc:cxnChg>
        <pc:cxnChg chg="add mod">
          <ac:chgData name="Raymer, Michael L." userId="96c2fb1d-e79c-4ca3-9876-783e98fdd04a" providerId="ADAL" clId="{228BB2D8-8609-4A39-8DCC-62D7AB5D9C22}" dt="2024-05-17T20:19:06.960" v="11006" actId="14100"/>
          <ac:cxnSpMkLst>
            <pc:docMk/>
            <pc:sldMk cId="2292795053" sldId="295"/>
            <ac:cxnSpMk id="10" creationId="{9435856A-6EBE-C8A4-41D6-A22EF87222D2}"/>
          </ac:cxnSpMkLst>
        </pc:cxnChg>
      </pc:sldChg>
      <pc:sldChg chg="addSp modSp new mod modClrScheme chgLayout">
        <pc:chgData name="Raymer, Michael L." userId="96c2fb1d-e79c-4ca3-9876-783e98fdd04a" providerId="ADAL" clId="{228BB2D8-8609-4A39-8DCC-62D7AB5D9C22}" dt="2024-05-17T20:36:56.144" v="11600" actId="14100"/>
        <pc:sldMkLst>
          <pc:docMk/>
          <pc:sldMk cId="481087743" sldId="296"/>
        </pc:sldMkLst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2" creationId="{2A4CE65C-A684-469E-0165-E1CBAF5A9805}"/>
          </ac:spMkLst>
        </pc:spChg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3" creationId="{88746642-AAF7-1EDD-C18A-EBABAAA8C64E}"/>
          </ac:spMkLst>
        </pc:spChg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4" creationId="{9073B628-1D92-F68F-02FF-B88552D192CD}"/>
          </ac:spMkLst>
        </pc:spChg>
        <pc:spChg chg="add mod ord">
          <ac:chgData name="Raymer, Michael L." userId="96c2fb1d-e79c-4ca3-9876-783e98fdd04a" providerId="ADAL" clId="{228BB2D8-8609-4A39-8DCC-62D7AB5D9C22}" dt="2024-05-17T20:36:56.144" v="11600" actId="14100"/>
          <ac:spMkLst>
            <pc:docMk/>
            <pc:sldMk cId="481087743" sldId="296"/>
            <ac:spMk id="5" creationId="{0A96E2DF-E938-19DD-BD5D-376F49FD179E}"/>
          </ac:spMkLst>
        </pc:spChg>
      </pc:sldChg>
      <pc:sldChg chg="modSp new mod">
        <pc:chgData name="Raymer, Michael L." userId="96c2fb1d-e79c-4ca3-9876-783e98fdd04a" providerId="ADAL" clId="{228BB2D8-8609-4A39-8DCC-62D7AB5D9C22}" dt="2024-05-17T20:27:17.195" v="11416" actId="1076"/>
        <pc:sldMkLst>
          <pc:docMk/>
          <pc:sldMk cId="1646416652" sldId="297"/>
        </pc:sldMkLst>
        <pc:spChg chg="mod">
          <ac:chgData name="Raymer, Michael L." userId="96c2fb1d-e79c-4ca3-9876-783e98fdd04a" providerId="ADAL" clId="{228BB2D8-8609-4A39-8DCC-62D7AB5D9C22}" dt="2024-05-17T20:22:50.371" v="11230" actId="20577"/>
          <ac:spMkLst>
            <pc:docMk/>
            <pc:sldMk cId="1646416652" sldId="297"/>
            <ac:spMk id="2" creationId="{51414704-BCE2-0DFD-4689-7BBA56052DCF}"/>
          </ac:spMkLst>
        </pc:spChg>
        <pc:spChg chg="mod">
          <ac:chgData name="Raymer, Michael L." userId="96c2fb1d-e79c-4ca3-9876-783e98fdd04a" providerId="ADAL" clId="{228BB2D8-8609-4A39-8DCC-62D7AB5D9C22}" dt="2024-05-17T20:27:17.195" v="11416" actId="1076"/>
          <ac:spMkLst>
            <pc:docMk/>
            <pc:sldMk cId="1646416652" sldId="297"/>
            <ac:spMk id="3" creationId="{34838D1F-63B4-ED09-2E3A-339912AA015A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20:34:06.495" v="11541" actId="20577"/>
        <pc:sldMkLst>
          <pc:docMk/>
          <pc:sldMk cId="427138627" sldId="298"/>
        </pc:sldMkLst>
        <pc:spChg chg="mod">
          <ac:chgData name="Raymer, Michael L." userId="96c2fb1d-e79c-4ca3-9876-783e98fdd04a" providerId="ADAL" clId="{228BB2D8-8609-4A39-8DCC-62D7AB5D9C22}" dt="2024-05-17T20:27:27.248" v="11431" actId="20577"/>
          <ac:spMkLst>
            <pc:docMk/>
            <pc:sldMk cId="427138627" sldId="298"/>
            <ac:spMk id="2" creationId="{155D2CAB-C368-A243-3C1D-2AEEDDC82EE7}"/>
          </ac:spMkLst>
        </pc:spChg>
        <pc:spChg chg="del">
          <ac:chgData name="Raymer, Michael L." userId="96c2fb1d-e79c-4ca3-9876-783e98fdd04a" providerId="ADAL" clId="{228BB2D8-8609-4A39-8DCC-62D7AB5D9C22}" dt="2024-05-17T20:27:41.925" v="11432" actId="478"/>
          <ac:spMkLst>
            <pc:docMk/>
            <pc:sldMk cId="427138627" sldId="298"/>
            <ac:spMk id="3" creationId="{DBF51BE1-0EAF-C314-F3ED-34045358A53A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6" creationId="{27CE98A5-2889-9135-C5C0-D7AB0C4A03AD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7" creationId="{2FEF45F2-CBCA-E58D-8E15-6D9A30757CCD}"/>
          </ac:spMkLst>
        </pc:spChg>
        <pc:spChg chg="add mod">
          <ac:chgData name="Raymer, Michael L." userId="96c2fb1d-e79c-4ca3-9876-783e98fdd04a" providerId="ADAL" clId="{228BB2D8-8609-4A39-8DCC-62D7AB5D9C22}" dt="2024-05-17T20:29:11.020" v="11445" actId="571"/>
          <ac:spMkLst>
            <pc:docMk/>
            <pc:sldMk cId="427138627" sldId="298"/>
            <ac:spMk id="8" creationId="{B6165927-9BFC-6DE0-B6F9-AE87438D5985}"/>
          </ac:spMkLst>
        </pc:spChg>
        <pc:spChg chg="add mod">
          <ac:chgData name="Raymer, Michael L." userId="96c2fb1d-e79c-4ca3-9876-783e98fdd04a" providerId="ADAL" clId="{228BB2D8-8609-4A39-8DCC-62D7AB5D9C22}" dt="2024-05-17T20:29:11.020" v="11445" actId="571"/>
          <ac:spMkLst>
            <pc:docMk/>
            <pc:sldMk cId="427138627" sldId="298"/>
            <ac:spMk id="9" creationId="{09DB9F1B-7ECE-5D05-42DB-891ABF1F7460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0" creationId="{E4BD3592-886E-42BF-5C3D-A70B6021CC83}"/>
          </ac:spMkLst>
        </pc:spChg>
        <pc:spChg chg="add mod">
          <ac:chgData name="Raymer, Michael L." userId="96c2fb1d-e79c-4ca3-9876-783e98fdd04a" providerId="ADAL" clId="{228BB2D8-8609-4A39-8DCC-62D7AB5D9C22}" dt="2024-05-17T20:29:17.111" v="11448" actId="571"/>
          <ac:spMkLst>
            <pc:docMk/>
            <pc:sldMk cId="427138627" sldId="298"/>
            <ac:spMk id="11" creationId="{2B45C3AB-9FC1-F1FB-280C-21E83B8EE89B}"/>
          </ac:spMkLst>
        </pc:spChg>
        <pc:spChg chg="add mod">
          <ac:chgData name="Raymer, Michael L." userId="96c2fb1d-e79c-4ca3-9876-783e98fdd04a" providerId="ADAL" clId="{228BB2D8-8609-4A39-8DCC-62D7AB5D9C22}" dt="2024-05-17T20:29:17.111" v="11448" actId="571"/>
          <ac:spMkLst>
            <pc:docMk/>
            <pc:sldMk cId="427138627" sldId="298"/>
            <ac:spMk id="12" creationId="{45914540-FCF8-F3B6-8B7A-9939FA930C0A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3" creationId="{FE1BABFB-370F-B2DE-6165-87C33E360F99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4" creationId="{B1919415-4E0B-6292-39F0-5657235E3C4C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5" creationId="{6E54664A-9CDD-95D5-8921-F02034C1B750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6" creationId="{9778528B-F3FF-97A5-85E9-8EBCBE6E0DB5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7" creationId="{094848AD-ABC7-B627-4649-B4BAB21778DA}"/>
          </ac:spMkLst>
        </pc:spChg>
        <pc:spChg chg="add mod">
          <ac:chgData name="Raymer, Michael L." userId="96c2fb1d-e79c-4ca3-9876-783e98fdd04a" providerId="ADAL" clId="{228BB2D8-8609-4A39-8DCC-62D7AB5D9C22}" dt="2024-05-17T20:34:06.495" v="11541" actId="20577"/>
          <ac:spMkLst>
            <pc:docMk/>
            <pc:sldMk cId="427138627" sldId="298"/>
            <ac:spMk id="18" creationId="{C3B5710B-313B-3274-6AEE-A42504F95E7A}"/>
          </ac:spMkLst>
        </pc:spChg>
        <pc:spChg chg="add mod">
          <ac:chgData name="Raymer, Michael L." userId="96c2fb1d-e79c-4ca3-9876-783e98fdd04a" providerId="ADAL" clId="{228BB2D8-8609-4A39-8DCC-62D7AB5D9C22}" dt="2024-05-17T20:32:47.238" v="11513" actId="571"/>
          <ac:spMkLst>
            <pc:docMk/>
            <pc:sldMk cId="427138627" sldId="298"/>
            <ac:spMk id="19" creationId="{7D8CF09C-183C-606C-3A78-8D2318CC6CA7}"/>
          </ac:spMkLst>
        </pc:spChg>
        <pc:spChg chg="add mod">
          <ac:chgData name="Raymer, Michael L." userId="96c2fb1d-e79c-4ca3-9876-783e98fdd04a" providerId="ADAL" clId="{228BB2D8-8609-4A39-8DCC-62D7AB5D9C22}" dt="2024-05-17T20:32:47.238" v="11513" actId="571"/>
          <ac:spMkLst>
            <pc:docMk/>
            <pc:sldMk cId="427138627" sldId="298"/>
            <ac:spMk id="20" creationId="{01A2CD09-B764-6774-68AB-B40C6F860C47}"/>
          </ac:spMkLst>
        </pc:spChg>
        <pc:spChg chg="add mod">
          <ac:chgData name="Raymer, Michael L." userId="96c2fb1d-e79c-4ca3-9876-783e98fdd04a" providerId="ADAL" clId="{228BB2D8-8609-4A39-8DCC-62D7AB5D9C22}" dt="2024-05-17T20:33:07.994" v="11520" actId="20577"/>
          <ac:spMkLst>
            <pc:docMk/>
            <pc:sldMk cId="427138627" sldId="298"/>
            <ac:spMk id="21" creationId="{AE04A38A-0803-D62C-3533-B16298596FE9}"/>
          </ac:spMkLst>
        </pc:spChg>
        <pc:spChg chg="add mod">
          <ac:chgData name="Raymer, Michael L." userId="96c2fb1d-e79c-4ca3-9876-783e98fdd04a" providerId="ADAL" clId="{228BB2D8-8609-4A39-8DCC-62D7AB5D9C22}" dt="2024-05-17T20:32:54.275" v="11516" actId="571"/>
          <ac:spMkLst>
            <pc:docMk/>
            <pc:sldMk cId="427138627" sldId="298"/>
            <ac:spMk id="22" creationId="{08E711A4-FAC2-E430-83DF-BE83B69E33E2}"/>
          </ac:spMkLst>
        </pc:spChg>
        <pc:spChg chg="add mod">
          <ac:chgData name="Raymer, Michael L." userId="96c2fb1d-e79c-4ca3-9876-783e98fdd04a" providerId="ADAL" clId="{228BB2D8-8609-4A39-8DCC-62D7AB5D9C22}" dt="2024-05-17T20:32:54.275" v="11516" actId="571"/>
          <ac:spMkLst>
            <pc:docMk/>
            <pc:sldMk cId="427138627" sldId="298"/>
            <ac:spMk id="23" creationId="{E9A1CE83-3E63-9CF2-12D7-38561A6E7087}"/>
          </ac:spMkLst>
        </pc:spChg>
        <pc:spChg chg="add mod">
          <ac:chgData name="Raymer, Michael L." userId="96c2fb1d-e79c-4ca3-9876-783e98fdd04a" providerId="ADAL" clId="{228BB2D8-8609-4A39-8DCC-62D7AB5D9C22}" dt="2024-05-17T20:33:13.032" v="11521" actId="20577"/>
          <ac:spMkLst>
            <pc:docMk/>
            <pc:sldMk cId="427138627" sldId="298"/>
            <ac:spMk id="24" creationId="{B9EFC86A-46D0-08E3-5E62-ABD7D9E86D43}"/>
          </ac:spMkLst>
        </pc:spChg>
        <pc:spChg chg="add mod">
          <ac:chgData name="Raymer, Michael L." userId="96c2fb1d-e79c-4ca3-9876-783e98fdd04a" providerId="ADAL" clId="{228BB2D8-8609-4A39-8DCC-62D7AB5D9C22}" dt="2024-05-17T20:33:02.615" v="11519" actId="571"/>
          <ac:spMkLst>
            <pc:docMk/>
            <pc:sldMk cId="427138627" sldId="298"/>
            <ac:spMk id="25" creationId="{4E871B02-49EE-2849-F387-D475CC0B9ED7}"/>
          </ac:spMkLst>
        </pc:spChg>
        <pc:spChg chg="add mod">
          <ac:chgData name="Raymer, Michael L." userId="96c2fb1d-e79c-4ca3-9876-783e98fdd04a" providerId="ADAL" clId="{228BB2D8-8609-4A39-8DCC-62D7AB5D9C22}" dt="2024-05-17T20:33:02.615" v="11519" actId="571"/>
          <ac:spMkLst>
            <pc:docMk/>
            <pc:sldMk cId="427138627" sldId="298"/>
            <ac:spMk id="26" creationId="{32A9199D-2F07-158A-8581-B64EDADD7124}"/>
          </ac:spMkLst>
        </pc:spChg>
      </pc:sldChg>
      <pc:sldChg chg="modSp add mod">
        <pc:chgData name="Raymer, Michael L." userId="96c2fb1d-e79c-4ca3-9876-783e98fdd04a" providerId="ADAL" clId="{228BB2D8-8609-4A39-8DCC-62D7AB5D9C22}" dt="2024-05-17T20:35:11.926" v="11571" actId="20577"/>
        <pc:sldMkLst>
          <pc:docMk/>
          <pc:sldMk cId="1454488848" sldId="299"/>
        </pc:sldMkLst>
        <pc:spChg chg="mod">
          <ac:chgData name="Raymer, Michael L." userId="96c2fb1d-e79c-4ca3-9876-783e98fdd04a" providerId="ADAL" clId="{228BB2D8-8609-4A39-8DCC-62D7AB5D9C22}" dt="2024-05-17T20:35:11.926" v="11571" actId="20577"/>
          <ac:spMkLst>
            <pc:docMk/>
            <pc:sldMk cId="1454488848" sldId="299"/>
            <ac:spMk id="18" creationId="{C3B5710B-313B-3274-6AEE-A42504F95E7A}"/>
          </ac:spMkLst>
        </pc:spChg>
      </pc:sldChg>
      <pc:sldChg chg="modSp add mod">
        <pc:chgData name="Raymer, Michael L." userId="96c2fb1d-e79c-4ca3-9876-783e98fdd04a" providerId="ADAL" clId="{228BB2D8-8609-4A39-8DCC-62D7AB5D9C22}" dt="2024-05-17T20:35:40.498" v="11586" actId="20577"/>
        <pc:sldMkLst>
          <pc:docMk/>
          <pc:sldMk cId="2209466520" sldId="300"/>
        </pc:sldMkLst>
        <pc:spChg chg="mod">
          <ac:chgData name="Raymer, Michael L." userId="96c2fb1d-e79c-4ca3-9876-783e98fdd04a" providerId="ADAL" clId="{228BB2D8-8609-4A39-8DCC-62D7AB5D9C22}" dt="2024-05-17T20:35:40.498" v="11586" actId="20577"/>
          <ac:spMkLst>
            <pc:docMk/>
            <pc:sldMk cId="2209466520" sldId="300"/>
            <ac:spMk id="18" creationId="{C3B5710B-313B-3274-6AEE-A42504F95E7A}"/>
          </ac:spMkLst>
        </pc:spChg>
      </pc:sldChg>
      <pc:sldChg chg="addSp delSp modSp new mod modNotesTx">
        <pc:chgData name="Raymer, Michael L." userId="96c2fb1d-e79c-4ca3-9876-783e98fdd04a" providerId="ADAL" clId="{228BB2D8-8609-4A39-8DCC-62D7AB5D9C22}" dt="2024-05-17T21:04:28.792" v="12234" actId="20577"/>
        <pc:sldMkLst>
          <pc:docMk/>
          <pc:sldMk cId="2926393532" sldId="301"/>
        </pc:sldMkLst>
        <pc:spChg chg="mod">
          <ac:chgData name="Raymer, Michael L." userId="96c2fb1d-e79c-4ca3-9876-783e98fdd04a" providerId="ADAL" clId="{228BB2D8-8609-4A39-8DCC-62D7AB5D9C22}" dt="2024-05-17T20:36:16.376" v="11599" actId="20577"/>
          <ac:spMkLst>
            <pc:docMk/>
            <pc:sldMk cId="2926393532" sldId="301"/>
            <ac:spMk id="2" creationId="{33517031-6799-5EE4-43AA-362743FFC075}"/>
          </ac:spMkLst>
        </pc:spChg>
        <pc:spChg chg="del">
          <ac:chgData name="Raymer, Michael L." userId="96c2fb1d-e79c-4ca3-9876-783e98fdd04a" providerId="ADAL" clId="{228BB2D8-8609-4A39-8DCC-62D7AB5D9C22}" dt="2024-05-17T20:59:39.794" v="12166" actId="478"/>
          <ac:spMkLst>
            <pc:docMk/>
            <pc:sldMk cId="2926393532" sldId="301"/>
            <ac:spMk id="3" creationId="{E94F3C36-818A-9830-5E2D-EF8BEF99DA0C}"/>
          </ac:spMkLst>
        </pc:spChg>
        <pc:picChg chg="add del mod">
          <ac:chgData name="Raymer, Michael L." userId="96c2fb1d-e79c-4ca3-9876-783e98fdd04a" providerId="ADAL" clId="{228BB2D8-8609-4A39-8DCC-62D7AB5D9C22}" dt="2024-05-17T21:03:22.051" v="12170" actId="478"/>
          <ac:picMkLst>
            <pc:docMk/>
            <pc:sldMk cId="2926393532" sldId="301"/>
            <ac:picMk id="12290" creationId="{1AAABDDE-7439-B0EB-6315-B5DA5FB75C3E}"/>
          </ac:picMkLst>
        </pc:picChg>
        <pc:picChg chg="add mod">
          <ac:chgData name="Raymer, Michael L." userId="96c2fb1d-e79c-4ca3-9876-783e98fdd04a" providerId="ADAL" clId="{228BB2D8-8609-4A39-8DCC-62D7AB5D9C22}" dt="2024-05-17T21:04:25.765" v="12232" actId="1035"/>
          <ac:picMkLst>
            <pc:docMk/>
            <pc:sldMk cId="2926393532" sldId="301"/>
            <ac:picMk id="12292" creationId="{5B5E9BA7-757C-5370-1197-BE88CA7C5292}"/>
          </ac:picMkLst>
        </pc:picChg>
      </pc:sldChg>
      <pc:sldChg chg="addSp modSp new mod">
        <pc:chgData name="Raymer, Michael L." userId="96c2fb1d-e79c-4ca3-9876-783e98fdd04a" providerId="ADAL" clId="{228BB2D8-8609-4A39-8DCC-62D7AB5D9C22}" dt="2024-05-17T20:41:01.059" v="11646" actId="1076"/>
        <pc:sldMkLst>
          <pc:docMk/>
          <pc:sldMk cId="4224724142" sldId="302"/>
        </pc:sldMkLst>
        <pc:spChg chg="mod">
          <ac:chgData name="Raymer, Michael L." userId="96c2fb1d-e79c-4ca3-9876-783e98fdd04a" providerId="ADAL" clId="{228BB2D8-8609-4A39-8DCC-62D7AB5D9C22}" dt="2024-05-17T20:40:50.691" v="11644" actId="20577"/>
          <ac:spMkLst>
            <pc:docMk/>
            <pc:sldMk cId="4224724142" sldId="302"/>
            <ac:spMk id="2" creationId="{B7264236-8492-8CEF-7D63-7834A05531C5}"/>
          </ac:spMkLst>
        </pc:spChg>
        <pc:spChg chg="add mod">
          <ac:chgData name="Raymer, Michael L." userId="96c2fb1d-e79c-4ca3-9876-783e98fdd04a" providerId="ADAL" clId="{228BB2D8-8609-4A39-8DCC-62D7AB5D9C22}" dt="2024-05-17T20:41:01.059" v="11646" actId="1076"/>
          <ac:spMkLst>
            <pc:docMk/>
            <pc:sldMk cId="4224724142" sldId="302"/>
            <ac:spMk id="5" creationId="{F8EB4C89-92B9-3B15-F70F-DC4786980A99}"/>
          </ac:spMkLst>
        </pc:spChg>
      </pc:sldChg>
      <pc:sldChg chg="addSp modSp new mod modClrScheme chgLayout">
        <pc:chgData name="Raymer, Michael L." userId="96c2fb1d-e79c-4ca3-9876-783e98fdd04a" providerId="ADAL" clId="{228BB2D8-8609-4A39-8DCC-62D7AB5D9C22}" dt="2024-05-17T20:42:17.542" v="11723" actId="1076"/>
        <pc:sldMkLst>
          <pc:docMk/>
          <pc:sldMk cId="2854677450" sldId="303"/>
        </pc:sldMkLst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2" creationId="{EB5241EE-E827-8366-131E-4EA5095AC5A6}"/>
          </ac:spMkLst>
        </pc:spChg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3" creationId="{7EA32B69-C22F-D296-B382-6447D5EE5E81}"/>
          </ac:spMkLst>
        </pc:spChg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4" creationId="{2B07EB1B-8CDA-23E9-22BC-79B9E42FF48A}"/>
          </ac:spMkLst>
        </pc:spChg>
        <pc:spChg chg="add mod ord">
          <ac:chgData name="Raymer, Michael L." userId="96c2fb1d-e79c-4ca3-9876-783e98fdd04a" providerId="ADAL" clId="{228BB2D8-8609-4A39-8DCC-62D7AB5D9C22}" dt="2024-05-17T20:42:06.445" v="11721" actId="14100"/>
          <ac:spMkLst>
            <pc:docMk/>
            <pc:sldMk cId="2854677450" sldId="303"/>
            <ac:spMk id="5" creationId="{C7C86100-0EE0-383A-4334-10ED89A51CA0}"/>
          </ac:spMkLst>
        </pc:spChg>
        <pc:spChg chg="add mod">
          <ac:chgData name="Raymer, Michael L." userId="96c2fb1d-e79c-4ca3-9876-783e98fdd04a" providerId="ADAL" clId="{228BB2D8-8609-4A39-8DCC-62D7AB5D9C22}" dt="2024-05-17T20:42:17.542" v="11723" actId="1076"/>
          <ac:spMkLst>
            <pc:docMk/>
            <pc:sldMk cId="2854677450" sldId="303"/>
            <ac:spMk id="6" creationId="{0B95B76D-D18C-C455-66B1-243C819975FF}"/>
          </ac:spMkLst>
        </pc:spChg>
      </pc:sldChg>
      <pc:sldChg chg="addSp delSp modSp add mod">
        <pc:chgData name="Raymer, Michael L." userId="96c2fb1d-e79c-4ca3-9876-783e98fdd04a" providerId="ADAL" clId="{228BB2D8-8609-4A39-8DCC-62D7AB5D9C22}" dt="2024-05-17T20:56:32.954" v="12165" actId="255"/>
        <pc:sldMkLst>
          <pc:docMk/>
          <pc:sldMk cId="2308846528" sldId="304"/>
        </pc:sldMkLst>
        <pc:spChg chg="mod">
          <ac:chgData name="Raymer, Michael L." userId="96c2fb1d-e79c-4ca3-9876-783e98fdd04a" providerId="ADAL" clId="{228BB2D8-8609-4A39-8DCC-62D7AB5D9C22}" dt="2024-05-17T20:43:34.307" v="11778" actId="20577"/>
          <ac:spMkLst>
            <pc:docMk/>
            <pc:sldMk cId="2308846528" sldId="304"/>
            <ac:spMk id="2" creationId="{CA05B114-C331-59B7-C9C6-E08D15A54AEC}"/>
          </ac:spMkLst>
        </pc:spChg>
        <pc:spChg chg="add mod">
          <ac:chgData name="Raymer, Michael L." userId="96c2fb1d-e79c-4ca3-9876-783e98fdd04a" providerId="ADAL" clId="{228BB2D8-8609-4A39-8DCC-62D7AB5D9C22}" dt="2024-05-17T20:54:36.360" v="12153" actId="1035"/>
          <ac:spMkLst>
            <pc:docMk/>
            <pc:sldMk cId="2308846528" sldId="304"/>
            <ac:spMk id="6" creationId="{E029EFAB-D936-B144-2CB8-76049314166D}"/>
          </ac:spMkLst>
        </pc:spChg>
        <pc:spChg chg="del">
          <ac:chgData name="Raymer, Michael L." userId="96c2fb1d-e79c-4ca3-9876-783e98fdd04a" providerId="ADAL" clId="{228BB2D8-8609-4A39-8DCC-62D7AB5D9C22}" dt="2024-05-17T20:44:40.104" v="11779" actId="478"/>
          <ac:spMkLst>
            <pc:docMk/>
            <pc:sldMk cId="2308846528" sldId="304"/>
            <ac:spMk id="7" creationId="{A91B9B11-2EC9-4D92-4F41-D79C9861426C}"/>
          </ac:spMkLst>
        </pc:spChg>
        <pc:spChg chg="add mod">
          <ac:chgData name="Raymer, Michael L." userId="96c2fb1d-e79c-4ca3-9876-783e98fdd04a" providerId="ADAL" clId="{228BB2D8-8609-4A39-8DCC-62D7AB5D9C22}" dt="2024-05-17T20:54:40.024" v="12155" actId="1035"/>
          <ac:spMkLst>
            <pc:docMk/>
            <pc:sldMk cId="2308846528" sldId="304"/>
            <ac:spMk id="8" creationId="{F79FE971-D35C-F2EC-22AD-8C5AD08E719B}"/>
          </ac:spMkLst>
        </pc:spChg>
        <pc:spChg chg="add mod">
          <ac:chgData name="Raymer, Michael L." userId="96c2fb1d-e79c-4ca3-9876-783e98fdd04a" providerId="ADAL" clId="{228BB2D8-8609-4A39-8DCC-62D7AB5D9C22}" dt="2024-05-17T20:54:43.576" v="12157" actId="1035"/>
          <ac:spMkLst>
            <pc:docMk/>
            <pc:sldMk cId="2308846528" sldId="304"/>
            <ac:spMk id="9" creationId="{D18AACD0-26FB-E05B-08FC-F52E67548860}"/>
          </ac:spMkLst>
        </pc:spChg>
        <pc:spChg chg="add mod">
          <ac:chgData name="Raymer, Michael L." userId="96c2fb1d-e79c-4ca3-9876-783e98fdd04a" providerId="ADAL" clId="{228BB2D8-8609-4A39-8DCC-62D7AB5D9C22}" dt="2024-05-17T20:56:32.954" v="12165" actId="255"/>
          <ac:spMkLst>
            <pc:docMk/>
            <pc:sldMk cId="2308846528" sldId="304"/>
            <ac:spMk id="10" creationId="{70B6C376-1E38-B9F5-1BE5-26B26A2CA55A}"/>
          </ac:spMkLst>
        </pc:spChg>
        <pc:cxnChg chg="add mod">
          <ac:chgData name="Raymer, Michael L." userId="96c2fb1d-e79c-4ca3-9876-783e98fdd04a" providerId="ADAL" clId="{228BB2D8-8609-4A39-8DCC-62D7AB5D9C22}" dt="2024-05-17T20:55:14.297" v="12162" actId="14100"/>
          <ac:cxnSpMkLst>
            <pc:docMk/>
            <pc:sldMk cId="2308846528" sldId="304"/>
            <ac:cxnSpMk id="12" creationId="{BF80541E-CF6A-BEF1-BDBD-3C5E3C607413}"/>
          </ac:cxnSpMkLst>
        </pc:cxnChg>
      </pc:sldChg>
      <pc:sldChg chg="addSp delSp modSp new mod chgLayout">
        <pc:chgData name="Raymer, Michael L." userId="96c2fb1d-e79c-4ca3-9876-783e98fdd04a" providerId="ADAL" clId="{228BB2D8-8609-4A39-8DCC-62D7AB5D9C22}" dt="2024-05-17T21:07:30.638" v="12353" actId="1036"/>
        <pc:sldMkLst>
          <pc:docMk/>
          <pc:sldMk cId="2627123912" sldId="305"/>
        </pc:sldMkLst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2" creationId="{850A23EE-0303-77CE-9B2F-451C0CF0A1FD}"/>
          </ac:spMkLst>
        </pc:spChg>
        <pc:spChg chg="del">
          <ac:chgData name="Raymer, Michael L." userId="96c2fb1d-e79c-4ca3-9876-783e98fdd04a" providerId="ADAL" clId="{228BB2D8-8609-4A39-8DCC-62D7AB5D9C22}" dt="2024-05-17T21:06:14.046" v="12246" actId="478"/>
          <ac:spMkLst>
            <pc:docMk/>
            <pc:sldMk cId="2627123912" sldId="305"/>
            <ac:spMk id="3" creationId="{3B4EAA95-3444-DBF4-337A-1F7BA6AB8D34}"/>
          </ac:spMkLst>
        </pc:spChg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4" creationId="{9F02006E-214F-8053-5894-A486B403A1F0}"/>
          </ac:spMkLst>
        </pc:spChg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5" creationId="{9630B1C3-4283-3B21-128A-A195E610A4A9}"/>
          </ac:spMkLst>
        </pc:spChg>
        <pc:spChg chg="add mod">
          <ac:chgData name="Raymer, Michael L." userId="96c2fb1d-e79c-4ca3-9876-783e98fdd04a" providerId="ADAL" clId="{228BB2D8-8609-4A39-8DCC-62D7AB5D9C22}" dt="2024-05-17T21:07:30.638" v="12353" actId="1036"/>
          <ac:spMkLst>
            <pc:docMk/>
            <pc:sldMk cId="2627123912" sldId="305"/>
            <ac:spMk id="7" creationId="{73181082-F9A9-7B45-1276-2AB64F5B574D}"/>
          </ac:spMkLst>
        </pc:spChg>
        <pc:spChg chg="add mod ord">
          <ac:chgData name="Raymer, Michael L." userId="96c2fb1d-e79c-4ca3-9876-783e98fdd04a" providerId="ADAL" clId="{228BB2D8-8609-4A39-8DCC-62D7AB5D9C22}" dt="2024-05-17T21:07:26.964" v="12351" actId="14100"/>
          <ac:spMkLst>
            <pc:docMk/>
            <pc:sldMk cId="2627123912" sldId="305"/>
            <ac:spMk id="8" creationId="{07092FC1-952B-724C-1A87-62F9DAD45016}"/>
          </ac:spMkLst>
        </pc:spChg>
      </pc:sldChg>
      <pc:sldChg chg="addSp modSp new mod">
        <pc:chgData name="Raymer, Michael L." userId="96c2fb1d-e79c-4ca3-9876-783e98fdd04a" providerId="ADAL" clId="{228BB2D8-8609-4A39-8DCC-62D7AB5D9C22}" dt="2024-05-17T21:12:01.850" v="12770"/>
        <pc:sldMkLst>
          <pc:docMk/>
          <pc:sldMk cId="663846435" sldId="306"/>
        </pc:sldMkLst>
        <pc:spChg chg="mod">
          <ac:chgData name="Raymer, Michael L." userId="96c2fb1d-e79c-4ca3-9876-783e98fdd04a" providerId="ADAL" clId="{228BB2D8-8609-4A39-8DCC-62D7AB5D9C22}" dt="2024-05-17T21:08:29.486" v="12390" actId="20577"/>
          <ac:spMkLst>
            <pc:docMk/>
            <pc:sldMk cId="663846435" sldId="306"/>
            <ac:spMk id="2" creationId="{79843D53-508F-2590-29DF-54A521554D9E}"/>
          </ac:spMkLst>
        </pc:spChg>
        <pc:spChg chg="mod">
          <ac:chgData name="Raymer, Michael L." userId="96c2fb1d-e79c-4ca3-9876-783e98fdd04a" providerId="ADAL" clId="{228BB2D8-8609-4A39-8DCC-62D7AB5D9C22}" dt="2024-05-17T21:12:01.850" v="12770"/>
          <ac:spMkLst>
            <pc:docMk/>
            <pc:sldMk cId="663846435" sldId="306"/>
            <ac:spMk id="3" creationId="{5E0836E3-011D-DA59-9543-333BD172ADB2}"/>
          </ac:spMkLst>
        </pc:spChg>
        <pc:spChg chg="add mod">
          <ac:chgData name="Raymer, Michael L." userId="96c2fb1d-e79c-4ca3-9876-783e98fdd04a" providerId="ADAL" clId="{228BB2D8-8609-4A39-8DCC-62D7AB5D9C22}" dt="2024-05-17T21:11:38.346" v="12767" actId="1038"/>
          <ac:spMkLst>
            <pc:docMk/>
            <pc:sldMk cId="663846435" sldId="306"/>
            <ac:spMk id="7" creationId="{48BFD0E7-7C61-D04B-8205-DE5E2D243F2C}"/>
          </ac:spMkLst>
        </pc:spChg>
      </pc:sldChg>
    </pc:docChg>
  </pc:docChgLst>
  <pc:docChgLst>
    <pc:chgData name="Raymer, Michael L." userId="96c2fb1d-e79c-4ca3-9876-783e98fdd04a" providerId="ADAL" clId="{204D7170-47BA-4517-9275-C4276E2E81D8}"/>
    <pc:docChg chg="undo custSel addSld delSld modSld sldOrd">
      <pc:chgData name="Raymer, Michael L." userId="96c2fb1d-e79c-4ca3-9876-783e98fdd04a" providerId="ADAL" clId="{204D7170-47BA-4517-9275-C4276E2E81D8}" dt="2024-05-20T19:57:53.301" v="4801" actId="20577"/>
      <pc:docMkLst>
        <pc:docMk/>
      </pc:docMkLst>
      <pc:sldChg chg="addSp delSp modSp mod">
        <pc:chgData name="Raymer, Michael L." userId="96c2fb1d-e79c-4ca3-9876-783e98fdd04a" providerId="ADAL" clId="{204D7170-47BA-4517-9275-C4276E2E81D8}" dt="2024-05-20T12:42:14.240" v="57" actId="1076"/>
        <pc:sldMkLst>
          <pc:docMk/>
          <pc:sldMk cId="0" sldId="256"/>
        </pc:sldMkLst>
        <pc:spChg chg="mod">
          <ac:chgData name="Raymer, Michael L." userId="96c2fb1d-e79c-4ca3-9876-783e98fdd04a" providerId="ADAL" clId="{204D7170-47BA-4517-9275-C4276E2E81D8}" dt="2024-05-20T12:40:46.112" v="54" actId="20577"/>
          <ac:spMkLst>
            <pc:docMk/>
            <pc:sldMk cId="0" sldId="256"/>
            <ac:spMk id="3074" creationId="{5FC47D59-E917-27F8-26E7-5DB30F41D477}"/>
          </ac:spMkLst>
        </pc:spChg>
        <pc:picChg chg="del">
          <ac:chgData name="Raymer, Michael L." userId="96c2fb1d-e79c-4ca3-9876-783e98fdd04a" providerId="ADAL" clId="{204D7170-47BA-4517-9275-C4276E2E81D8}" dt="2024-05-20T12:40:50.014" v="55" actId="478"/>
          <ac:picMkLst>
            <pc:docMk/>
            <pc:sldMk cId="0" sldId="256"/>
            <ac:picMk id="4" creationId="{5FC8E3F6-31C8-F4F0-F6DF-9F29780CA721}"/>
          </ac:picMkLst>
        </pc:picChg>
        <pc:picChg chg="add mod">
          <ac:chgData name="Raymer, Michael L." userId="96c2fb1d-e79c-4ca3-9876-783e98fdd04a" providerId="ADAL" clId="{204D7170-47BA-4517-9275-C4276E2E81D8}" dt="2024-05-20T12:42:14.240" v="57" actId="1076"/>
          <ac:picMkLst>
            <pc:docMk/>
            <pc:sldMk cId="0" sldId="256"/>
            <ac:picMk id="5" creationId="{5A33D196-B6FD-C329-315A-FB067BA58E66}"/>
          </ac:picMkLst>
        </pc:picChg>
      </pc:sldChg>
      <pc:sldChg chg="delSp modSp mod">
        <pc:chgData name="Raymer, Michael L." userId="96c2fb1d-e79c-4ca3-9876-783e98fdd04a" providerId="ADAL" clId="{204D7170-47BA-4517-9275-C4276E2E81D8}" dt="2024-05-20T19:40:06.064" v="4295"/>
        <pc:sldMkLst>
          <pc:docMk/>
          <pc:sldMk cId="1263065990" sldId="257"/>
        </pc:sldMkLst>
        <pc:spChg chg="mod">
          <ac:chgData name="Raymer, Michael L." userId="96c2fb1d-e79c-4ca3-9876-783e98fdd04a" providerId="ADAL" clId="{204D7170-47BA-4517-9275-C4276E2E81D8}" dt="2024-05-20T19:40:06.064" v="4295"/>
          <ac:spMkLst>
            <pc:docMk/>
            <pc:sldMk cId="1263065990" sldId="257"/>
            <ac:spMk id="6" creationId="{FF932938-B763-90A9-095A-5047A23D1C57}"/>
          </ac:spMkLst>
        </pc:spChg>
        <pc:spChg chg="del">
          <ac:chgData name="Raymer, Michael L." userId="96c2fb1d-e79c-4ca3-9876-783e98fdd04a" providerId="ADAL" clId="{204D7170-47BA-4517-9275-C4276E2E81D8}" dt="2024-05-20T12:42:26.187" v="58" actId="478"/>
          <ac:spMkLst>
            <pc:docMk/>
            <pc:sldMk cId="1263065990" sldId="257"/>
            <ac:spMk id="14" creationId="{31C8C47D-2AE2-7CE7-FE7C-9ADBC4231F57}"/>
          </ac:spMkLst>
        </pc:spChg>
        <pc:picChg chg="del">
          <ac:chgData name="Raymer, Michael L." userId="96c2fb1d-e79c-4ca3-9876-783e98fdd04a" providerId="ADAL" clId="{204D7170-47BA-4517-9275-C4276E2E81D8}" dt="2024-05-20T12:42:26.187" v="58" actId="478"/>
          <ac:picMkLst>
            <pc:docMk/>
            <pc:sldMk cId="1263065990" sldId="257"/>
            <ac:picMk id="10" creationId="{5D50459B-45DA-9E22-D4C0-F18DD5A716B0}"/>
          </ac:picMkLst>
        </pc:picChg>
        <pc:picChg chg="del">
          <ac:chgData name="Raymer, Michael L." userId="96c2fb1d-e79c-4ca3-9876-783e98fdd04a" providerId="ADAL" clId="{204D7170-47BA-4517-9275-C4276E2E81D8}" dt="2024-05-20T12:42:26.187" v="58" actId="478"/>
          <ac:picMkLst>
            <pc:docMk/>
            <pc:sldMk cId="1263065990" sldId="257"/>
            <ac:picMk id="12" creationId="{AC933377-3185-5893-7420-9ACF7594B751}"/>
          </ac:picMkLst>
        </pc:picChg>
      </pc:sldChg>
      <pc:sldChg chg="addSp modSp new mod modClrScheme chgLayout modNotesTx">
        <pc:chgData name="Raymer, Michael L." userId="96c2fb1d-e79c-4ca3-9876-783e98fdd04a" providerId="ADAL" clId="{204D7170-47BA-4517-9275-C4276E2E81D8}" dt="2024-05-20T19:40:51.154" v="4297"/>
        <pc:sldMkLst>
          <pc:docMk/>
          <pc:sldMk cId="2218229971" sldId="258"/>
        </pc:sldMkLst>
        <pc:spChg chg="mod ord">
          <ac:chgData name="Raymer, Michael L." userId="96c2fb1d-e79c-4ca3-9876-783e98fdd04a" providerId="ADAL" clId="{204D7170-47BA-4517-9275-C4276E2E81D8}" dt="2024-05-20T12:47:11.764" v="421" actId="700"/>
          <ac:spMkLst>
            <pc:docMk/>
            <pc:sldMk cId="2218229971" sldId="258"/>
            <ac:spMk id="2" creationId="{DC859EEF-E1F4-E150-118D-0DB86EF940DF}"/>
          </ac:spMkLst>
        </pc:spChg>
        <pc:spChg chg="mod ord">
          <ac:chgData name="Raymer, Michael L." userId="96c2fb1d-e79c-4ca3-9876-783e98fdd04a" providerId="ADAL" clId="{204D7170-47BA-4517-9275-C4276E2E81D8}" dt="2024-05-20T12:47:11.764" v="421" actId="700"/>
          <ac:spMkLst>
            <pc:docMk/>
            <pc:sldMk cId="2218229971" sldId="258"/>
            <ac:spMk id="3" creationId="{852D6113-D510-D245-F8B1-7BD97B3B129A}"/>
          </ac:spMkLst>
        </pc:spChg>
        <pc:spChg chg="add mod ord">
          <ac:chgData name="Raymer, Michael L." userId="96c2fb1d-e79c-4ca3-9876-783e98fdd04a" providerId="ADAL" clId="{204D7170-47BA-4517-9275-C4276E2E81D8}" dt="2024-05-20T12:47:19.375" v="449" actId="20577"/>
          <ac:spMkLst>
            <pc:docMk/>
            <pc:sldMk cId="2218229971" sldId="258"/>
            <ac:spMk id="4" creationId="{A672F4AA-169A-62D9-CBE9-88E0D5CF512E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4" creationId="{AD787EDD-D641-AF3F-8841-CC1528C6E0CF}"/>
          </ac:spMkLst>
        </pc:spChg>
        <pc:spChg chg="add mod">
          <ac:chgData name="Raymer, Michael L." userId="96c2fb1d-e79c-4ca3-9876-783e98fdd04a" providerId="ADAL" clId="{204D7170-47BA-4517-9275-C4276E2E81D8}" dt="2024-05-20T13:29:54.948" v="513" actId="1076"/>
          <ac:spMkLst>
            <pc:docMk/>
            <pc:sldMk cId="2218229971" sldId="258"/>
            <ac:spMk id="15" creationId="{C05090FA-EA39-5EF9-326B-DE996DAF1D67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6" creationId="{6CE51E0D-7128-0777-4E74-7C7F65C6A244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7" creationId="{99E2B5AB-542E-9BE0-9C16-BD410A06F7E1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8" creationId="{4BCF2237-A5C5-BF05-C21F-1156E82C53A6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9" creationId="{1B5EA7AB-EBD7-60B5-49AD-4851556437A9}"/>
          </ac:spMkLst>
        </pc:spChg>
        <pc:spChg chg="add mod">
          <ac:chgData name="Raymer, Michael L." userId="96c2fb1d-e79c-4ca3-9876-783e98fdd04a" providerId="ADAL" clId="{204D7170-47BA-4517-9275-C4276E2E81D8}" dt="2024-05-20T13:30:00.582" v="514" actId="571"/>
          <ac:spMkLst>
            <pc:docMk/>
            <pc:sldMk cId="2218229971" sldId="258"/>
            <ac:spMk id="51" creationId="{7275FE3C-1843-CC87-79D2-5B9AD74E89A3}"/>
          </ac:spMkLst>
        </pc:spChg>
        <pc:spChg chg="add mod">
          <ac:chgData name="Raymer, Michael L." userId="96c2fb1d-e79c-4ca3-9876-783e98fdd04a" providerId="ADAL" clId="{204D7170-47BA-4517-9275-C4276E2E81D8}" dt="2024-05-20T13:30:03.518" v="515" actId="571"/>
          <ac:spMkLst>
            <pc:docMk/>
            <pc:sldMk cId="2218229971" sldId="258"/>
            <ac:spMk id="52" creationId="{F510BB02-FB37-1AA5-660A-138C863694E5}"/>
          </ac:spMkLst>
        </pc:spChg>
        <pc:spChg chg="add mod">
          <ac:chgData name="Raymer, Michael L." userId="96c2fb1d-e79c-4ca3-9876-783e98fdd04a" providerId="ADAL" clId="{204D7170-47BA-4517-9275-C4276E2E81D8}" dt="2024-05-20T13:30:05.622" v="516" actId="571"/>
          <ac:spMkLst>
            <pc:docMk/>
            <pc:sldMk cId="2218229971" sldId="258"/>
            <ac:spMk id="53" creationId="{FCEBCA37-BF57-16BF-2BC7-3B63D0ACCC49}"/>
          </ac:spMkLst>
        </pc:spChg>
        <pc:spChg chg="add mod">
          <ac:chgData name="Raymer, Michael L." userId="96c2fb1d-e79c-4ca3-9876-783e98fdd04a" providerId="ADAL" clId="{204D7170-47BA-4517-9275-C4276E2E81D8}" dt="2024-05-20T13:30:09.038" v="517" actId="571"/>
          <ac:spMkLst>
            <pc:docMk/>
            <pc:sldMk cId="2218229971" sldId="258"/>
            <ac:spMk id="54" creationId="{4D07E0DC-3386-B3A5-AA29-EC837C5AA3AE}"/>
          </ac:spMkLst>
        </pc:spChg>
        <pc:spChg chg="add mod">
          <ac:chgData name="Raymer, Michael L." userId="96c2fb1d-e79c-4ca3-9876-783e98fdd04a" providerId="ADAL" clId="{204D7170-47BA-4517-9275-C4276E2E81D8}" dt="2024-05-20T13:30:17.125" v="521" actId="1076"/>
          <ac:spMkLst>
            <pc:docMk/>
            <pc:sldMk cId="2218229971" sldId="258"/>
            <ac:spMk id="55" creationId="{7BB6556E-D001-8377-B335-B9E41CE36A3C}"/>
          </ac:spMkLst>
        </pc:spChg>
        <pc:spChg chg="add mod">
          <ac:chgData name="Raymer, Michael L." userId="96c2fb1d-e79c-4ca3-9876-783e98fdd04a" providerId="ADAL" clId="{204D7170-47BA-4517-9275-C4276E2E81D8}" dt="2024-05-20T13:30:24.275" v="524" actId="20577"/>
          <ac:spMkLst>
            <pc:docMk/>
            <pc:sldMk cId="2218229971" sldId="258"/>
            <ac:spMk id="56" creationId="{45EAB2A9-27B0-4EA8-A1E9-CA556AB9A49D}"/>
          </ac:spMkLst>
        </pc:spChg>
        <pc:spChg chg="add mod">
          <ac:chgData name="Raymer, Michael L." userId="96c2fb1d-e79c-4ca3-9876-783e98fdd04a" providerId="ADAL" clId="{204D7170-47BA-4517-9275-C4276E2E81D8}" dt="2024-05-20T13:30:56.091" v="533" actId="1038"/>
          <ac:spMkLst>
            <pc:docMk/>
            <pc:sldMk cId="2218229971" sldId="258"/>
            <ac:spMk id="57" creationId="{B3E9054E-2C3E-8C1C-C204-3C5140E1F40F}"/>
          </ac:spMkLst>
        </pc:spChg>
        <pc:spChg chg="add mod">
          <ac:chgData name="Raymer, Michael L." userId="96c2fb1d-e79c-4ca3-9876-783e98fdd04a" providerId="ADAL" clId="{204D7170-47BA-4517-9275-C4276E2E81D8}" dt="2024-05-20T13:30:39.490" v="528" actId="20577"/>
          <ac:spMkLst>
            <pc:docMk/>
            <pc:sldMk cId="2218229971" sldId="258"/>
            <ac:spMk id="58" creationId="{EFF629A8-2813-754B-D9F0-C5B034400316}"/>
          </ac:spMkLst>
        </pc:spChg>
        <pc:spChg chg="add mod">
          <ac:chgData name="Raymer, Michael L." userId="96c2fb1d-e79c-4ca3-9876-783e98fdd04a" providerId="ADAL" clId="{204D7170-47BA-4517-9275-C4276E2E81D8}" dt="2024-05-20T13:31:07.385" v="535" actId="20577"/>
          <ac:spMkLst>
            <pc:docMk/>
            <pc:sldMk cId="2218229971" sldId="258"/>
            <ac:spMk id="59" creationId="{D55D9F45-C06A-E049-9A53-740A6433FAAE}"/>
          </ac:spMkLst>
        </pc:spChg>
        <pc:spChg chg="add mod">
          <ac:chgData name="Raymer, Michael L." userId="96c2fb1d-e79c-4ca3-9876-783e98fdd04a" providerId="ADAL" clId="{204D7170-47BA-4517-9275-C4276E2E81D8}" dt="2024-05-20T13:32:38.472" v="554" actId="1038"/>
          <ac:spMkLst>
            <pc:docMk/>
            <pc:sldMk cId="2218229971" sldId="258"/>
            <ac:spMk id="63" creationId="{B3496354-B8F6-318A-46CE-9A0518591200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64" creationId="{71A33BAC-39BC-F076-85CA-06E256E6184C}"/>
          </ac:spMkLst>
        </pc:spChg>
        <pc:picChg chg="add mod">
          <ac:chgData name="Raymer, Michael L." userId="96c2fb1d-e79c-4ca3-9876-783e98fdd04a" providerId="ADAL" clId="{204D7170-47BA-4517-9275-C4276E2E81D8}" dt="2024-05-20T13:26:14.929" v="457" actId="1076"/>
          <ac:picMkLst>
            <pc:docMk/>
            <pc:sldMk cId="2218229971" sldId="258"/>
            <ac:picMk id="6" creationId="{74052BA4-318A-0411-24A6-8DDBCBE77C05}"/>
          </ac:picMkLst>
        </pc:picChg>
        <pc:picChg chg="add mod">
          <ac:chgData name="Raymer, Michael L." userId="96c2fb1d-e79c-4ca3-9876-783e98fdd04a" providerId="ADAL" clId="{204D7170-47BA-4517-9275-C4276E2E81D8}" dt="2024-05-20T13:26:06.810" v="452" actId="571"/>
          <ac:picMkLst>
            <pc:docMk/>
            <pc:sldMk cId="2218229971" sldId="258"/>
            <ac:picMk id="7" creationId="{95E5F170-2157-7EAA-FB1D-0290F3F3CA31}"/>
          </ac:picMkLst>
        </pc:picChg>
        <pc:picChg chg="add mod">
          <ac:chgData name="Raymer, Michael L." userId="96c2fb1d-e79c-4ca3-9876-783e98fdd04a" providerId="ADAL" clId="{204D7170-47BA-4517-9275-C4276E2E81D8}" dt="2024-05-20T13:26:07.906" v="453" actId="571"/>
          <ac:picMkLst>
            <pc:docMk/>
            <pc:sldMk cId="2218229971" sldId="258"/>
            <ac:picMk id="8" creationId="{0D416F0B-74BE-3527-805F-D45E2F451A78}"/>
          </ac:picMkLst>
        </pc:picChg>
        <pc:picChg chg="add mod">
          <ac:chgData name="Raymer, Michael L." userId="96c2fb1d-e79c-4ca3-9876-783e98fdd04a" providerId="ADAL" clId="{204D7170-47BA-4517-9275-C4276E2E81D8}" dt="2024-05-20T13:26:08.658" v="454" actId="571"/>
          <ac:picMkLst>
            <pc:docMk/>
            <pc:sldMk cId="2218229971" sldId="258"/>
            <ac:picMk id="9" creationId="{FC06C1FE-5B4B-9951-2306-2BD140BFBAD3}"/>
          </ac:picMkLst>
        </pc:picChg>
        <pc:picChg chg="add mod">
          <ac:chgData name="Raymer, Michael L." userId="96c2fb1d-e79c-4ca3-9876-783e98fdd04a" providerId="ADAL" clId="{204D7170-47BA-4517-9275-C4276E2E81D8}" dt="2024-05-20T13:26:17.777" v="458" actId="1076"/>
          <ac:picMkLst>
            <pc:docMk/>
            <pc:sldMk cId="2218229971" sldId="258"/>
            <ac:picMk id="10" creationId="{FCA06835-241A-AEB8-6276-CC6980FEBA38}"/>
          </ac:picMkLst>
        </pc:picChg>
        <pc:picChg chg="add mod">
          <ac:chgData name="Raymer, Michael L." userId="96c2fb1d-e79c-4ca3-9876-783e98fdd04a" providerId="ADAL" clId="{204D7170-47BA-4517-9275-C4276E2E81D8}" dt="2024-05-20T13:26:11.178" v="456" actId="571"/>
          <ac:picMkLst>
            <pc:docMk/>
            <pc:sldMk cId="2218229971" sldId="258"/>
            <ac:picMk id="11" creationId="{979B98A9-1B95-81D9-307D-C00FBB996E78}"/>
          </ac:picMkLst>
        </pc:picChg>
        <pc:cxnChg chg="add mod">
          <ac:chgData name="Raymer, Michael L." userId="96c2fb1d-e79c-4ca3-9876-783e98fdd04a" providerId="ADAL" clId="{204D7170-47BA-4517-9275-C4276E2E81D8}" dt="2024-05-20T13:26:39.064" v="460" actId="13822"/>
          <ac:cxnSpMkLst>
            <pc:docMk/>
            <pc:sldMk cId="2218229971" sldId="258"/>
            <ac:cxnSpMk id="13" creationId="{9B3D20C3-6F51-424B-45E0-AE508B247241}"/>
          </ac:cxnSpMkLst>
        </pc:cxnChg>
        <pc:cxnChg chg="add mod">
          <ac:chgData name="Raymer, Michael L." userId="96c2fb1d-e79c-4ca3-9876-783e98fdd04a" providerId="ADAL" clId="{204D7170-47BA-4517-9275-C4276E2E81D8}" dt="2024-05-20T13:28:19.779" v="486" actId="14100"/>
          <ac:cxnSpMkLst>
            <pc:docMk/>
            <pc:sldMk cId="2218229971" sldId="258"/>
            <ac:cxnSpMk id="20" creationId="{52A30E29-24A3-0863-5188-CA62D670F104}"/>
          </ac:cxnSpMkLst>
        </pc:cxnChg>
        <pc:cxnChg chg="add mod">
          <ac:chgData name="Raymer, Michael L." userId="96c2fb1d-e79c-4ca3-9876-783e98fdd04a" providerId="ADAL" clId="{204D7170-47BA-4517-9275-C4276E2E81D8}" dt="2024-05-20T13:28:16.483" v="485" actId="14100"/>
          <ac:cxnSpMkLst>
            <pc:docMk/>
            <pc:sldMk cId="2218229971" sldId="258"/>
            <ac:cxnSpMk id="23" creationId="{28150AC1-7946-D566-D308-2D1ECE9670BB}"/>
          </ac:cxnSpMkLst>
        </pc:cxnChg>
        <pc:cxnChg chg="add mod">
          <ac:chgData name="Raymer, Michael L." userId="96c2fb1d-e79c-4ca3-9876-783e98fdd04a" providerId="ADAL" clId="{204D7170-47BA-4517-9275-C4276E2E81D8}" dt="2024-05-20T13:28:33.484" v="489" actId="14100"/>
          <ac:cxnSpMkLst>
            <pc:docMk/>
            <pc:sldMk cId="2218229971" sldId="258"/>
            <ac:cxnSpMk id="30" creationId="{5525DE05-317D-4ECF-5282-335115060374}"/>
          </ac:cxnSpMkLst>
        </pc:cxnChg>
        <pc:cxnChg chg="add mod">
          <ac:chgData name="Raymer, Michael L." userId="96c2fb1d-e79c-4ca3-9876-783e98fdd04a" providerId="ADAL" clId="{204D7170-47BA-4517-9275-C4276E2E81D8}" dt="2024-05-20T13:28:40.572" v="492" actId="14100"/>
          <ac:cxnSpMkLst>
            <pc:docMk/>
            <pc:sldMk cId="2218229971" sldId="258"/>
            <ac:cxnSpMk id="33" creationId="{352852E3-241E-E98C-273A-69B35F64E322}"/>
          </ac:cxnSpMkLst>
        </pc:cxnChg>
        <pc:cxnChg chg="add mod">
          <ac:chgData name="Raymer, Michael L." userId="96c2fb1d-e79c-4ca3-9876-783e98fdd04a" providerId="ADAL" clId="{204D7170-47BA-4517-9275-C4276E2E81D8}" dt="2024-05-20T13:28:49.100" v="496" actId="14100"/>
          <ac:cxnSpMkLst>
            <pc:docMk/>
            <pc:sldMk cId="2218229971" sldId="258"/>
            <ac:cxnSpMk id="36" creationId="{A885AFCE-D051-46D1-FC47-01CE7BA5CCDE}"/>
          </ac:cxnSpMkLst>
        </pc:cxnChg>
        <pc:cxnChg chg="add mod">
          <ac:chgData name="Raymer, Michael L." userId="96c2fb1d-e79c-4ca3-9876-783e98fdd04a" providerId="ADAL" clId="{204D7170-47BA-4517-9275-C4276E2E81D8}" dt="2024-05-20T13:29:00.524" v="499" actId="14100"/>
          <ac:cxnSpMkLst>
            <pc:docMk/>
            <pc:sldMk cId="2218229971" sldId="258"/>
            <ac:cxnSpMk id="39" creationId="{46E4A5E3-17EC-82AA-220D-00471C1EDD87}"/>
          </ac:cxnSpMkLst>
        </pc:cxnChg>
        <pc:cxnChg chg="add mod">
          <ac:chgData name="Raymer, Michael L." userId="96c2fb1d-e79c-4ca3-9876-783e98fdd04a" providerId="ADAL" clId="{204D7170-47BA-4517-9275-C4276E2E81D8}" dt="2024-05-20T13:29:10.597" v="502" actId="14100"/>
          <ac:cxnSpMkLst>
            <pc:docMk/>
            <pc:sldMk cId="2218229971" sldId="258"/>
            <ac:cxnSpMk id="42" creationId="{830E324A-19B8-8510-6DB9-CD1141C8F1D7}"/>
          </ac:cxnSpMkLst>
        </pc:cxnChg>
        <pc:cxnChg chg="add mod">
          <ac:chgData name="Raymer, Michael L." userId="96c2fb1d-e79c-4ca3-9876-783e98fdd04a" providerId="ADAL" clId="{204D7170-47BA-4517-9275-C4276E2E81D8}" dt="2024-05-20T13:29:23.245" v="505" actId="14100"/>
          <ac:cxnSpMkLst>
            <pc:docMk/>
            <pc:sldMk cId="2218229971" sldId="258"/>
            <ac:cxnSpMk id="45" creationId="{89C8A8ED-83C0-8811-2B07-AAA24F9AEC05}"/>
          </ac:cxnSpMkLst>
        </pc:cxnChg>
        <pc:cxnChg chg="add mod">
          <ac:chgData name="Raymer, Michael L." userId="96c2fb1d-e79c-4ca3-9876-783e98fdd04a" providerId="ADAL" clId="{204D7170-47BA-4517-9275-C4276E2E81D8}" dt="2024-05-20T13:29:29.461" v="508" actId="14100"/>
          <ac:cxnSpMkLst>
            <pc:docMk/>
            <pc:sldMk cId="2218229971" sldId="258"/>
            <ac:cxnSpMk id="48" creationId="{7A3A58DF-71B2-637A-8A07-E14733DFABE4}"/>
          </ac:cxnSpMkLst>
        </pc:cxnChg>
        <pc:cxnChg chg="add mod">
          <ac:chgData name="Raymer, Michael L." userId="96c2fb1d-e79c-4ca3-9876-783e98fdd04a" providerId="ADAL" clId="{204D7170-47BA-4517-9275-C4276E2E81D8}" dt="2024-05-20T13:32:25.017" v="538" actId="14100"/>
          <ac:cxnSpMkLst>
            <pc:docMk/>
            <pc:sldMk cId="2218229971" sldId="258"/>
            <ac:cxnSpMk id="60" creationId="{BE7226CB-A6AC-793C-341C-887C564709DC}"/>
          </ac:cxnSpMkLst>
        </pc:cxn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414482918" sldId="258"/>
        </pc:sldMkLst>
      </pc:sldChg>
      <pc:sldChg chg="modSp add mod">
        <pc:chgData name="Raymer, Michael L." userId="96c2fb1d-e79c-4ca3-9876-783e98fdd04a" providerId="ADAL" clId="{204D7170-47BA-4517-9275-C4276E2E81D8}" dt="2024-05-20T12:46:19.897" v="420" actId="20577"/>
        <pc:sldMkLst>
          <pc:docMk/>
          <pc:sldMk cId="390471320" sldId="259"/>
        </pc:sldMkLst>
        <pc:spChg chg="mod">
          <ac:chgData name="Raymer, Michael L." userId="96c2fb1d-e79c-4ca3-9876-783e98fdd04a" providerId="ADAL" clId="{204D7170-47BA-4517-9275-C4276E2E81D8}" dt="2024-05-20T12:46:19.897" v="420" actId="20577"/>
          <ac:spMkLst>
            <pc:docMk/>
            <pc:sldMk cId="390471320" sldId="259"/>
            <ac:spMk id="6" creationId="{FF932938-B763-90A9-095A-5047A23D1C57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630617299" sldId="259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641740661" sldId="260"/>
        </pc:sldMkLst>
      </pc:sldChg>
      <pc:sldChg chg="addSp delSp modSp new mod modNotesTx">
        <pc:chgData name="Raymer, Michael L." userId="96c2fb1d-e79c-4ca3-9876-783e98fdd04a" providerId="ADAL" clId="{204D7170-47BA-4517-9275-C4276E2E81D8}" dt="2024-05-20T19:46:45.967" v="4445" actId="403"/>
        <pc:sldMkLst>
          <pc:docMk/>
          <pc:sldMk cId="3955836455" sldId="260"/>
        </pc:sldMkLst>
        <pc:spChg chg="mod">
          <ac:chgData name="Raymer, Michael L." userId="96c2fb1d-e79c-4ca3-9876-783e98fdd04a" providerId="ADAL" clId="{204D7170-47BA-4517-9275-C4276E2E81D8}" dt="2024-05-20T13:36:48.906" v="592" actId="20577"/>
          <ac:spMkLst>
            <pc:docMk/>
            <pc:sldMk cId="3955836455" sldId="260"/>
            <ac:spMk id="2" creationId="{8FFA06F8-1CB2-929D-DDD7-F2DB6DB87EE0}"/>
          </ac:spMkLst>
        </pc:spChg>
        <pc:spChg chg="add mod">
          <ac:chgData name="Raymer, Michael L." userId="96c2fb1d-e79c-4ca3-9876-783e98fdd04a" providerId="ADAL" clId="{204D7170-47BA-4517-9275-C4276E2E81D8}" dt="2024-05-20T19:46:45.967" v="4445" actId="403"/>
          <ac:spMkLst>
            <pc:docMk/>
            <pc:sldMk cId="3955836455" sldId="260"/>
            <ac:spMk id="5" creationId="{5D677A95-B2D7-6A8B-BA98-F3D591E684DA}"/>
          </ac:spMkLst>
        </pc:spChg>
        <pc:graphicFrameChg chg="add del mod modGraphic">
          <ac:chgData name="Raymer, Michael L." userId="96c2fb1d-e79c-4ca3-9876-783e98fdd04a" providerId="ADAL" clId="{204D7170-47BA-4517-9275-C4276E2E81D8}" dt="2024-05-20T19:42:20.659" v="4406" actId="478"/>
          <ac:graphicFrameMkLst>
            <pc:docMk/>
            <pc:sldMk cId="3955836455" sldId="260"/>
            <ac:graphicFrameMk id="6" creationId="{4AF32B5A-3485-EBFD-7EE0-20AD73B2A978}"/>
          </ac:graphicFrameMkLst>
        </pc:graphicFrameChg>
        <pc:picChg chg="add del mod">
          <ac:chgData name="Raymer, Michael L." userId="96c2fb1d-e79c-4ca3-9876-783e98fdd04a" providerId="ADAL" clId="{204D7170-47BA-4517-9275-C4276E2E81D8}" dt="2024-05-20T19:43:15.848" v="4437" actId="478"/>
          <ac:picMkLst>
            <pc:docMk/>
            <pc:sldMk cId="3955836455" sldId="260"/>
            <ac:picMk id="8" creationId="{EED49198-7C7F-39A6-2A51-C3F2234A7149}"/>
          </ac:picMkLst>
        </pc:picChg>
        <pc:picChg chg="add mod">
          <ac:chgData name="Raymer, Michael L." userId="96c2fb1d-e79c-4ca3-9876-783e98fdd04a" providerId="ADAL" clId="{204D7170-47BA-4517-9275-C4276E2E81D8}" dt="2024-05-20T19:46:41.502" v="4444" actId="1076"/>
          <ac:picMkLst>
            <pc:docMk/>
            <pc:sldMk cId="3955836455" sldId="260"/>
            <ac:picMk id="10" creationId="{37960FB6-314A-3FE7-2047-F423DB218C72}"/>
          </ac:picMkLst>
        </pc:picChg>
      </pc:sldChg>
      <pc:sldChg chg="addSp delSp modSp new mod modClrScheme modAnim chgLayout">
        <pc:chgData name="Raymer, Michael L." userId="96c2fb1d-e79c-4ca3-9876-783e98fdd04a" providerId="ADAL" clId="{204D7170-47BA-4517-9275-C4276E2E81D8}" dt="2024-05-20T13:45:44.466" v="898"/>
        <pc:sldMkLst>
          <pc:docMk/>
          <pc:sldMk cId="1175979528" sldId="261"/>
        </pc:sldMkLst>
        <pc:spChg chg="del mod ord">
          <ac:chgData name="Raymer, Michael L." userId="96c2fb1d-e79c-4ca3-9876-783e98fdd04a" providerId="ADAL" clId="{204D7170-47BA-4517-9275-C4276E2E81D8}" dt="2024-05-20T13:43:09.255" v="785" actId="478"/>
          <ac:spMkLst>
            <pc:docMk/>
            <pc:sldMk cId="1175979528" sldId="261"/>
            <ac:spMk id="2" creationId="{BEA5A050-FBFC-0204-4A2C-813C93CE50C4}"/>
          </ac:spMkLst>
        </pc:spChg>
        <pc:spChg chg="mod ord">
          <ac:chgData name="Raymer, Michael L." userId="96c2fb1d-e79c-4ca3-9876-783e98fdd04a" providerId="ADAL" clId="{204D7170-47BA-4517-9275-C4276E2E81D8}" dt="2024-05-20T13:43:04.478" v="784" actId="700"/>
          <ac:spMkLst>
            <pc:docMk/>
            <pc:sldMk cId="1175979528" sldId="261"/>
            <ac:spMk id="3" creationId="{A2564342-E662-4882-A347-4C6FC277882D}"/>
          </ac:spMkLst>
        </pc:spChg>
        <pc:spChg chg="mod ord">
          <ac:chgData name="Raymer, Michael L." userId="96c2fb1d-e79c-4ca3-9876-783e98fdd04a" providerId="ADAL" clId="{204D7170-47BA-4517-9275-C4276E2E81D8}" dt="2024-05-20T13:43:04.478" v="784" actId="700"/>
          <ac:spMkLst>
            <pc:docMk/>
            <pc:sldMk cId="1175979528" sldId="261"/>
            <ac:spMk id="4" creationId="{18CD77DA-6A1C-BBEE-C278-7435FB20AFA5}"/>
          </ac:spMkLst>
        </pc:spChg>
        <pc:spChg chg="add mod">
          <ac:chgData name="Raymer, Michael L." userId="96c2fb1d-e79c-4ca3-9876-783e98fdd04a" providerId="ADAL" clId="{204D7170-47BA-4517-9275-C4276E2E81D8}" dt="2024-05-20T13:44:22.634" v="868" actId="1076"/>
          <ac:spMkLst>
            <pc:docMk/>
            <pc:sldMk cId="1175979528" sldId="261"/>
            <ac:spMk id="5" creationId="{1A2B6663-1B10-E6CE-6451-CB5D941BE1E8}"/>
          </ac:spMkLst>
        </pc:spChg>
        <pc:spChg chg="add mod">
          <ac:chgData name="Raymer, Michael L." userId="96c2fb1d-e79c-4ca3-9876-783e98fdd04a" providerId="ADAL" clId="{204D7170-47BA-4517-9275-C4276E2E81D8}" dt="2024-05-20T13:44:14.498" v="866" actId="1076"/>
          <ac:spMkLst>
            <pc:docMk/>
            <pc:sldMk cId="1175979528" sldId="261"/>
            <ac:spMk id="7" creationId="{A6637EFB-11FB-6DD9-B73E-64894325C6FC}"/>
          </ac:spMkLst>
        </pc:spChg>
        <pc:spChg chg="add mod">
          <ac:chgData name="Raymer, Michael L." userId="96c2fb1d-e79c-4ca3-9876-783e98fdd04a" providerId="ADAL" clId="{204D7170-47BA-4517-9275-C4276E2E81D8}" dt="2024-05-20T13:45:24.016" v="896" actId="20577"/>
          <ac:spMkLst>
            <pc:docMk/>
            <pc:sldMk cId="1175979528" sldId="261"/>
            <ac:spMk id="8" creationId="{C005E633-8AB6-3CCA-24BA-0D4E49E5CCEE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4226949370" sldId="261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686711856" sldId="262"/>
        </pc:sldMkLst>
      </pc:sldChg>
      <pc:sldChg chg="addSp modSp new mod modClrScheme modAnim chgLayout">
        <pc:chgData name="Raymer, Michael L." userId="96c2fb1d-e79c-4ca3-9876-783e98fdd04a" providerId="ADAL" clId="{204D7170-47BA-4517-9275-C4276E2E81D8}" dt="2024-05-20T14:25:03.465" v="2326"/>
        <pc:sldMkLst>
          <pc:docMk/>
          <pc:sldMk cId="3648059697" sldId="262"/>
        </pc:sldMkLst>
        <pc:spChg chg="mod ord">
          <ac:chgData name="Raymer, Michael L." userId="96c2fb1d-e79c-4ca3-9876-783e98fdd04a" providerId="ADAL" clId="{204D7170-47BA-4517-9275-C4276E2E81D8}" dt="2024-05-20T14:17:06.758" v="1854" actId="700"/>
          <ac:spMkLst>
            <pc:docMk/>
            <pc:sldMk cId="3648059697" sldId="262"/>
            <ac:spMk id="2" creationId="{318232D5-A93C-B1C7-3DD2-F61A4AAAD7F8}"/>
          </ac:spMkLst>
        </pc:spChg>
        <pc:spChg chg="mod ord">
          <ac:chgData name="Raymer, Michael L." userId="96c2fb1d-e79c-4ca3-9876-783e98fdd04a" providerId="ADAL" clId="{204D7170-47BA-4517-9275-C4276E2E81D8}" dt="2024-05-20T14:17:06.758" v="1854" actId="700"/>
          <ac:spMkLst>
            <pc:docMk/>
            <pc:sldMk cId="3648059697" sldId="262"/>
            <ac:spMk id="3" creationId="{4E5A80B3-63BB-B076-3648-2B8EFFE70E73}"/>
          </ac:spMkLst>
        </pc:spChg>
        <pc:spChg chg="add mod ord">
          <ac:chgData name="Raymer, Michael L." userId="96c2fb1d-e79c-4ca3-9876-783e98fdd04a" providerId="ADAL" clId="{204D7170-47BA-4517-9275-C4276E2E81D8}" dt="2024-05-20T14:17:13.908" v="1886" actId="20577"/>
          <ac:spMkLst>
            <pc:docMk/>
            <pc:sldMk cId="3648059697" sldId="262"/>
            <ac:spMk id="4" creationId="{737DBB57-B917-9400-E71E-768F7F32ACDF}"/>
          </ac:spMkLst>
        </pc:spChg>
        <pc:spChg chg="add mod ord">
          <ac:chgData name="Raymer, Michael L." userId="96c2fb1d-e79c-4ca3-9876-783e98fdd04a" providerId="ADAL" clId="{204D7170-47BA-4517-9275-C4276E2E81D8}" dt="2024-05-20T14:23:27.951" v="2321" actId="113"/>
          <ac:spMkLst>
            <pc:docMk/>
            <pc:sldMk cId="3648059697" sldId="262"/>
            <ac:spMk id="5" creationId="{E16E7D99-655C-817A-1D5C-E88ECB83BE33}"/>
          </ac:spMkLst>
        </pc:spChg>
      </pc:sldChg>
      <pc:sldChg chg="addSp delSp modSp add mod modClrScheme chgLayout">
        <pc:chgData name="Raymer, Michael L." userId="96c2fb1d-e79c-4ca3-9876-783e98fdd04a" providerId="ADAL" clId="{204D7170-47BA-4517-9275-C4276E2E81D8}" dt="2024-05-20T13:51:25.999" v="1080" actId="20577"/>
        <pc:sldMkLst>
          <pc:docMk/>
          <pc:sldMk cId="2660892836" sldId="263"/>
        </pc:sldMkLst>
        <pc:spChg chg="add mod">
          <ac:chgData name="Raymer, Michael L." userId="96c2fb1d-e79c-4ca3-9876-783e98fdd04a" providerId="ADAL" clId="{204D7170-47BA-4517-9275-C4276E2E81D8}" dt="2024-05-20T13:49:40.148" v="1045" actId="1076"/>
          <ac:spMkLst>
            <pc:docMk/>
            <pc:sldMk cId="2660892836" sldId="263"/>
            <ac:spMk id="2" creationId="{F14199AB-504E-577D-F019-4DBDA21DA066}"/>
          </ac:spMkLst>
        </pc:spChg>
        <pc:spChg chg="mod ord">
          <ac:chgData name="Raymer, Michael L." userId="96c2fb1d-e79c-4ca3-9876-783e98fdd04a" providerId="ADAL" clId="{204D7170-47BA-4517-9275-C4276E2E81D8}" dt="2024-05-20T13:49:27.106" v="1030" actId="700"/>
          <ac:spMkLst>
            <pc:docMk/>
            <pc:sldMk cId="2660892836" sldId="263"/>
            <ac:spMk id="3" creationId="{A2564342-E662-4882-A347-4C6FC277882D}"/>
          </ac:spMkLst>
        </pc:spChg>
        <pc:spChg chg="mod ord">
          <ac:chgData name="Raymer, Michael L." userId="96c2fb1d-e79c-4ca3-9876-783e98fdd04a" providerId="ADAL" clId="{204D7170-47BA-4517-9275-C4276E2E81D8}" dt="2024-05-20T13:49:27.106" v="1030" actId="700"/>
          <ac:spMkLst>
            <pc:docMk/>
            <pc:sldMk cId="2660892836" sldId="263"/>
            <ac:spMk id="4" creationId="{18CD77DA-6A1C-BBEE-C278-7435FB20AFA5}"/>
          </ac:spMkLst>
        </pc:spChg>
        <pc:spChg chg="del mod">
          <ac:chgData name="Raymer, Michael L." userId="96c2fb1d-e79c-4ca3-9876-783e98fdd04a" providerId="ADAL" clId="{204D7170-47BA-4517-9275-C4276E2E81D8}" dt="2024-05-20T13:49:34.616" v="1044" actId="478"/>
          <ac:spMkLst>
            <pc:docMk/>
            <pc:sldMk cId="2660892836" sldId="263"/>
            <ac:spMk id="5" creationId="{1A2B6663-1B10-E6CE-6451-CB5D941BE1E8}"/>
          </ac:spMkLst>
        </pc:spChg>
        <pc:spChg chg="add mod ord">
          <ac:chgData name="Raymer, Michael L." userId="96c2fb1d-e79c-4ca3-9876-783e98fdd04a" providerId="ADAL" clId="{204D7170-47BA-4517-9275-C4276E2E81D8}" dt="2024-05-20T13:49:30.861" v="1043" actId="20577"/>
          <ac:spMkLst>
            <pc:docMk/>
            <pc:sldMk cId="2660892836" sldId="263"/>
            <ac:spMk id="6" creationId="{BE177A9B-585E-0047-D434-008DC1D1447F}"/>
          </ac:spMkLst>
        </pc:spChg>
        <pc:spChg chg="mod">
          <ac:chgData name="Raymer, Michael L." userId="96c2fb1d-e79c-4ca3-9876-783e98fdd04a" providerId="ADAL" clId="{204D7170-47BA-4517-9275-C4276E2E81D8}" dt="2024-05-20T13:51:25.999" v="1080" actId="20577"/>
          <ac:spMkLst>
            <pc:docMk/>
            <pc:sldMk cId="2660892836" sldId="263"/>
            <ac:spMk id="7" creationId="{A6637EFB-11FB-6DD9-B73E-64894325C6FC}"/>
          </ac:spMkLst>
        </pc:spChg>
        <pc:spChg chg="add mod">
          <ac:chgData name="Raymer, Michael L." userId="96c2fb1d-e79c-4ca3-9876-783e98fdd04a" providerId="ADAL" clId="{204D7170-47BA-4517-9275-C4276E2E81D8}" dt="2024-05-20T13:50:05.132" v="1062" actId="20577"/>
          <ac:spMkLst>
            <pc:docMk/>
            <pc:sldMk cId="2660892836" sldId="263"/>
            <ac:spMk id="10" creationId="{CE156933-0759-CEC5-D7C4-6310421116DC}"/>
          </ac:spMkLst>
        </pc:spChg>
        <pc:cxnChg chg="add mod">
          <ac:chgData name="Raymer, Michael L." userId="96c2fb1d-e79c-4ca3-9876-783e98fdd04a" providerId="ADAL" clId="{204D7170-47BA-4517-9275-C4276E2E81D8}" dt="2024-05-20T13:51:10.477" v="1074" actId="14100"/>
          <ac:cxnSpMkLst>
            <pc:docMk/>
            <pc:sldMk cId="2660892836" sldId="263"/>
            <ac:cxnSpMk id="9" creationId="{B7B2D735-C1F2-4546-6AD4-FD8F23781A37}"/>
          </ac:cxnSpMkLst>
        </pc:cxnChg>
        <pc:cxnChg chg="add mod">
          <ac:chgData name="Raymer, Michael L." userId="96c2fb1d-e79c-4ca3-9876-783e98fdd04a" providerId="ADAL" clId="{204D7170-47BA-4517-9275-C4276E2E81D8}" dt="2024-05-20T13:51:16.165" v="1075" actId="14100"/>
          <ac:cxnSpMkLst>
            <pc:docMk/>
            <pc:sldMk cId="2660892836" sldId="263"/>
            <ac:cxnSpMk id="11" creationId="{8453E493-A51C-7616-3B48-044EFE3D8F64}"/>
          </ac:cxnSpMkLst>
        </pc:cxn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969989822" sldId="263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331587053" sldId="264"/>
        </pc:sldMkLst>
      </pc:sldChg>
      <pc:sldChg chg="new del">
        <pc:chgData name="Raymer, Michael L." userId="96c2fb1d-e79c-4ca3-9876-783e98fdd04a" providerId="ADAL" clId="{204D7170-47BA-4517-9275-C4276E2E81D8}" dt="2024-05-20T13:51:51.162" v="1082" actId="47"/>
        <pc:sldMkLst>
          <pc:docMk/>
          <pc:sldMk cId="1400059375" sldId="264"/>
        </pc:sldMkLst>
      </pc:sldChg>
      <pc:sldChg chg="addSp delSp modSp add mod modAnim modNotesTx">
        <pc:chgData name="Raymer, Michael L." userId="96c2fb1d-e79c-4ca3-9876-783e98fdd04a" providerId="ADAL" clId="{204D7170-47BA-4517-9275-C4276E2E81D8}" dt="2024-05-20T14:08:20.709" v="1609" actId="20577"/>
        <pc:sldMkLst>
          <pc:docMk/>
          <pc:sldMk cId="2478393151" sldId="264"/>
        </pc:sldMkLst>
        <pc:spChg chg="add mod">
          <ac:chgData name="Raymer, Michael L." userId="96c2fb1d-e79c-4ca3-9876-783e98fdd04a" providerId="ADAL" clId="{204D7170-47BA-4517-9275-C4276E2E81D8}" dt="2024-05-20T13:56:09.567" v="1363" actId="14100"/>
          <ac:spMkLst>
            <pc:docMk/>
            <pc:sldMk cId="2478393151" sldId="264"/>
            <ac:spMk id="2" creationId="{E37585C9-8991-A83B-0001-72DBB8BD9F7E}"/>
          </ac:spMkLst>
        </pc:spChg>
        <pc:spChg chg="mod">
          <ac:chgData name="Raymer, Michael L." userId="96c2fb1d-e79c-4ca3-9876-783e98fdd04a" providerId="ADAL" clId="{204D7170-47BA-4517-9275-C4276E2E81D8}" dt="2024-05-20T13:52:44.468" v="1197" actId="1035"/>
          <ac:spMkLst>
            <pc:docMk/>
            <pc:sldMk cId="2478393151" sldId="264"/>
            <ac:spMk id="5" creationId="{1A2B6663-1B10-E6CE-6451-CB5D941BE1E8}"/>
          </ac:spMkLst>
        </pc:spChg>
        <pc:spChg chg="add mod">
          <ac:chgData name="Raymer, Michael L." userId="96c2fb1d-e79c-4ca3-9876-783e98fdd04a" providerId="ADAL" clId="{204D7170-47BA-4517-9275-C4276E2E81D8}" dt="2024-05-20T14:00:45.213" v="1418" actId="1076"/>
          <ac:spMkLst>
            <pc:docMk/>
            <pc:sldMk cId="2478393151" sldId="264"/>
            <ac:spMk id="6" creationId="{70B8EBF7-F7F9-D11E-CB5E-E0BFE515D79B}"/>
          </ac:spMkLst>
        </pc:spChg>
        <pc:spChg chg="del mod">
          <ac:chgData name="Raymer, Michael L." userId="96c2fb1d-e79c-4ca3-9876-783e98fdd04a" providerId="ADAL" clId="{204D7170-47BA-4517-9275-C4276E2E81D8}" dt="2024-05-20T13:53:32.307" v="1204" actId="478"/>
          <ac:spMkLst>
            <pc:docMk/>
            <pc:sldMk cId="2478393151" sldId="264"/>
            <ac:spMk id="7" creationId="{A6637EFB-11FB-6DD9-B73E-64894325C6FC}"/>
          </ac:spMkLst>
        </pc:spChg>
        <pc:spChg chg="mod">
          <ac:chgData name="Raymer, Michael L." userId="96c2fb1d-e79c-4ca3-9876-783e98fdd04a" providerId="ADAL" clId="{204D7170-47BA-4517-9275-C4276E2E81D8}" dt="2024-05-20T13:55:01.978" v="1357" actId="20577"/>
          <ac:spMkLst>
            <pc:docMk/>
            <pc:sldMk cId="2478393151" sldId="264"/>
            <ac:spMk id="8" creationId="{C005E633-8AB6-3CCA-24BA-0D4E49E5CCEE}"/>
          </ac:spMkLst>
        </pc:spChg>
        <pc:spChg chg="add mod">
          <ac:chgData name="Raymer, Michael L." userId="96c2fb1d-e79c-4ca3-9876-783e98fdd04a" providerId="ADAL" clId="{204D7170-47BA-4517-9275-C4276E2E81D8}" dt="2024-05-20T14:00:45.213" v="1418" actId="1076"/>
          <ac:spMkLst>
            <pc:docMk/>
            <pc:sldMk cId="2478393151" sldId="264"/>
            <ac:spMk id="10" creationId="{26DAF3A1-E404-E9D3-9755-922583C71DE5}"/>
          </ac:spMkLst>
        </pc:spChg>
        <pc:spChg chg="add mod">
          <ac:chgData name="Raymer, Michael L." userId="96c2fb1d-e79c-4ca3-9876-783e98fdd04a" providerId="ADAL" clId="{204D7170-47BA-4517-9275-C4276E2E81D8}" dt="2024-05-20T14:01:40.445" v="1422" actId="1076"/>
          <ac:spMkLst>
            <pc:docMk/>
            <pc:sldMk cId="2478393151" sldId="264"/>
            <ac:spMk id="11" creationId="{20DC49AF-A3E1-6945-61E4-0855EBACCC60}"/>
          </ac:spMkLst>
        </pc:spChg>
        <pc:spChg chg="add mod">
          <ac:chgData name="Raymer, Michael L." userId="96c2fb1d-e79c-4ca3-9876-783e98fdd04a" providerId="ADAL" clId="{204D7170-47BA-4517-9275-C4276E2E81D8}" dt="2024-05-20T14:02:23.573" v="1435" actId="1038"/>
          <ac:spMkLst>
            <pc:docMk/>
            <pc:sldMk cId="2478393151" sldId="264"/>
            <ac:spMk id="12" creationId="{0F80DF32-2B9D-8EC5-3043-E6C88E45D86F}"/>
          </ac:spMkLst>
        </pc:spChg>
        <pc:spChg chg="add mod">
          <ac:chgData name="Raymer, Michael L." userId="96c2fb1d-e79c-4ca3-9876-783e98fdd04a" providerId="ADAL" clId="{204D7170-47BA-4517-9275-C4276E2E81D8}" dt="2024-05-20T14:03:21.845" v="1506" actId="20577"/>
          <ac:spMkLst>
            <pc:docMk/>
            <pc:sldMk cId="2478393151" sldId="264"/>
            <ac:spMk id="13" creationId="{67A0ADB4-45D6-2071-5D98-D7C4F57792EE}"/>
          </ac:spMkLst>
        </pc:spChg>
        <pc:spChg chg="add mod">
          <ac:chgData name="Raymer, Michael L." userId="96c2fb1d-e79c-4ca3-9876-783e98fdd04a" providerId="ADAL" clId="{204D7170-47BA-4517-9275-C4276E2E81D8}" dt="2024-05-20T14:04:02.936" v="1517" actId="14100"/>
          <ac:spMkLst>
            <pc:docMk/>
            <pc:sldMk cId="2478393151" sldId="264"/>
            <ac:spMk id="14" creationId="{FD92DAC0-8339-E423-EDAF-C4AA40A03160}"/>
          </ac:spMkLst>
        </pc:spChg>
        <pc:cxnChg chg="add mod">
          <ac:chgData name="Raymer, Michael L." userId="96c2fb1d-e79c-4ca3-9876-783e98fdd04a" providerId="ADAL" clId="{204D7170-47BA-4517-9275-C4276E2E81D8}" dt="2024-05-20T14:04:39.429" v="1520" actId="13822"/>
          <ac:cxnSpMkLst>
            <pc:docMk/>
            <pc:sldMk cId="2478393151" sldId="264"/>
            <ac:cxnSpMk id="16" creationId="{ABE09443-E900-4261-4FC6-4492526ACEE5}"/>
          </ac:cxnSpMkLst>
        </pc:cxnChg>
      </pc:sldChg>
      <pc:sldChg chg="addSp modSp new mod modClrScheme modAnim chgLayout">
        <pc:chgData name="Raymer, Michael L." userId="96c2fb1d-e79c-4ca3-9876-783e98fdd04a" providerId="ADAL" clId="{204D7170-47BA-4517-9275-C4276E2E81D8}" dt="2024-05-20T14:16:01.888" v="1853" actId="20577"/>
        <pc:sldMkLst>
          <pc:docMk/>
          <pc:sldMk cId="816439641" sldId="265"/>
        </pc:sldMkLst>
        <pc:spChg chg="mod ord">
          <ac:chgData name="Raymer, Michael L." userId="96c2fb1d-e79c-4ca3-9876-783e98fdd04a" providerId="ADAL" clId="{204D7170-47BA-4517-9275-C4276E2E81D8}" dt="2024-05-20T14:08:32.257" v="1611" actId="700"/>
          <ac:spMkLst>
            <pc:docMk/>
            <pc:sldMk cId="816439641" sldId="265"/>
            <ac:spMk id="2" creationId="{334A6C8C-00BE-2989-255F-22629E68E9CF}"/>
          </ac:spMkLst>
        </pc:spChg>
        <pc:spChg chg="mod ord">
          <ac:chgData name="Raymer, Michael L." userId="96c2fb1d-e79c-4ca3-9876-783e98fdd04a" providerId="ADAL" clId="{204D7170-47BA-4517-9275-C4276E2E81D8}" dt="2024-05-20T14:08:32.257" v="1611" actId="700"/>
          <ac:spMkLst>
            <pc:docMk/>
            <pc:sldMk cId="816439641" sldId="265"/>
            <ac:spMk id="3" creationId="{89C18669-9A76-33C8-B691-762729F5388D}"/>
          </ac:spMkLst>
        </pc:spChg>
        <pc:spChg chg="add mod ord">
          <ac:chgData name="Raymer, Michael L." userId="96c2fb1d-e79c-4ca3-9876-783e98fdd04a" providerId="ADAL" clId="{204D7170-47BA-4517-9275-C4276E2E81D8}" dt="2024-05-20T14:08:36.941" v="1628" actId="20577"/>
          <ac:spMkLst>
            <pc:docMk/>
            <pc:sldMk cId="816439641" sldId="265"/>
            <ac:spMk id="4" creationId="{0C996042-54BC-4303-3CE9-7DD7065A0190}"/>
          </ac:spMkLst>
        </pc:spChg>
        <pc:spChg chg="add mod">
          <ac:chgData name="Raymer, Michael L." userId="96c2fb1d-e79c-4ca3-9876-783e98fdd04a" providerId="ADAL" clId="{204D7170-47BA-4517-9275-C4276E2E81D8}" dt="2024-05-20T14:13:22.070" v="1815" actId="20577"/>
          <ac:spMkLst>
            <pc:docMk/>
            <pc:sldMk cId="816439641" sldId="265"/>
            <ac:spMk id="6" creationId="{6C7A057A-0C30-1D1C-D11D-163EC1A302FC}"/>
          </ac:spMkLst>
        </pc:spChg>
        <pc:spChg chg="add mod">
          <ac:chgData name="Raymer, Michael L." userId="96c2fb1d-e79c-4ca3-9876-783e98fdd04a" providerId="ADAL" clId="{204D7170-47BA-4517-9275-C4276E2E81D8}" dt="2024-05-20T14:12:19.460" v="1809" actId="1036"/>
          <ac:spMkLst>
            <pc:docMk/>
            <pc:sldMk cId="816439641" sldId="265"/>
            <ac:spMk id="7" creationId="{21CABA5D-6153-EAD5-F5E7-DF7C2B3EC9BB}"/>
          </ac:spMkLst>
        </pc:spChg>
        <pc:spChg chg="add mod">
          <ac:chgData name="Raymer, Michael L." userId="96c2fb1d-e79c-4ca3-9876-783e98fdd04a" providerId="ADAL" clId="{204D7170-47BA-4517-9275-C4276E2E81D8}" dt="2024-05-20T14:13:25.985" v="1816" actId="1035"/>
          <ac:spMkLst>
            <pc:docMk/>
            <pc:sldMk cId="816439641" sldId="265"/>
            <ac:spMk id="9" creationId="{CEFE6497-D890-C04A-6E8B-5F4242DAAACF}"/>
          </ac:spMkLst>
        </pc:spChg>
        <pc:spChg chg="add mod">
          <ac:chgData name="Raymer, Michael L." userId="96c2fb1d-e79c-4ca3-9876-783e98fdd04a" providerId="ADAL" clId="{204D7170-47BA-4517-9275-C4276E2E81D8}" dt="2024-05-20T14:16:01.888" v="1853" actId="20577"/>
          <ac:spMkLst>
            <pc:docMk/>
            <pc:sldMk cId="816439641" sldId="265"/>
            <ac:spMk id="10" creationId="{6AF7E758-D655-93AB-1874-A3F104664E58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834471188" sldId="26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63941420" sldId="266"/>
        </pc:sldMkLst>
      </pc:sldChg>
      <pc:sldChg chg="addSp delSp modSp new mod">
        <pc:chgData name="Raymer, Michael L." userId="96c2fb1d-e79c-4ca3-9876-783e98fdd04a" providerId="ADAL" clId="{204D7170-47BA-4517-9275-C4276E2E81D8}" dt="2024-05-20T14:34:23.423" v="2491" actId="404"/>
        <pc:sldMkLst>
          <pc:docMk/>
          <pc:sldMk cId="2701068750" sldId="266"/>
        </pc:sldMkLst>
        <pc:spChg chg="mod">
          <ac:chgData name="Raymer, Michael L." userId="96c2fb1d-e79c-4ca3-9876-783e98fdd04a" providerId="ADAL" clId="{204D7170-47BA-4517-9275-C4276E2E81D8}" dt="2024-05-20T14:28:49.043" v="2345" actId="20577"/>
          <ac:spMkLst>
            <pc:docMk/>
            <pc:sldMk cId="2701068750" sldId="266"/>
            <ac:spMk id="2" creationId="{E444F890-8C13-430C-2A1B-8B84EF1AF974}"/>
          </ac:spMkLst>
        </pc:spChg>
        <pc:spChg chg="del">
          <ac:chgData name="Raymer, Michael L." userId="96c2fb1d-e79c-4ca3-9876-783e98fdd04a" providerId="ADAL" clId="{204D7170-47BA-4517-9275-C4276E2E81D8}" dt="2024-05-20T14:28:57.533" v="2346" actId="478"/>
          <ac:spMkLst>
            <pc:docMk/>
            <pc:sldMk cId="2701068750" sldId="266"/>
            <ac:spMk id="3" creationId="{DDF1E3EF-D16F-CE9D-90FB-19FBDAC155AF}"/>
          </ac:spMkLst>
        </pc:spChg>
        <pc:spChg chg="add mod">
          <ac:chgData name="Raymer, Michael L." userId="96c2fb1d-e79c-4ca3-9876-783e98fdd04a" providerId="ADAL" clId="{204D7170-47BA-4517-9275-C4276E2E81D8}" dt="2024-05-20T14:31:23.552" v="2412" actId="1076"/>
          <ac:spMkLst>
            <pc:docMk/>
            <pc:sldMk cId="2701068750" sldId="266"/>
            <ac:spMk id="7" creationId="{4FF937A5-34CD-F880-9B8A-6331D9875CD0}"/>
          </ac:spMkLst>
        </pc:spChg>
        <pc:spChg chg="add mod">
          <ac:chgData name="Raymer, Michael L." userId="96c2fb1d-e79c-4ca3-9876-783e98fdd04a" providerId="ADAL" clId="{204D7170-47BA-4517-9275-C4276E2E81D8}" dt="2024-05-20T14:31:18.921" v="2411" actId="1076"/>
          <ac:spMkLst>
            <pc:docMk/>
            <pc:sldMk cId="2701068750" sldId="266"/>
            <ac:spMk id="8" creationId="{F0E20E54-D4AA-23CA-0B1B-B9484A581274}"/>
          </ac:spMkLst>
        </pc:spChg>
        <pc:spChg chg="add mod">
          <ac:chgData name="Raymer, Michael L." userId="96c2fb1d-e79c-4ca3-9876-783e98fdd04a" providerId="ADAL" clId="{204D7170-47BA-4517-9275-C4276E2E81D8}" dt="2024-05-20T14:31:43.868" v="2420" actId="207"/>
          <ac:spMkLst>
            <pc:docMk/>
            <pc:sldMk cId="2701068750" sldId="266"/>
            <ac:spMk id="9" creationId="{02E8486A-B7F3-6BE2-B3D0-3FD041D24F65}"/>
          </ac:spMkLst>
        </pc:spChg>
        <pc:spChg chg="add mod">
          <ac:chgData name="Raymer, Michael L." userId="96c2fb1d-e79c-4ca3-9876-783e98fdd04a" providerId="ADAL" clId="{204D7170-47BA-4517-9275-C4276E2E81D8}" dt="2024-05-20T14:31:58.358" v="2424" actId="20577"/>
          <ac:spMkLst>
            <pc:docMk/>
            <pc:sldMk cId="2701068750" sldId="266"/>
            <ac:spMk id="10" creationId="{E1B15783-3C41-0576-92CC-28593657CBC3}"/>
          </ac:spMkLst>
        </pc:spChg>
        <pc:spChg chg="add mod">
          <ac:chgData name="Raymer, Michael L." userId="96c2fb1d-e79c-4ca3-9876-783e98fdd04a" providerId="ADAL" clId="{204D7170-47BA-4517-9275-C4276E2E81D8}" dt="2024-05-20T14:32:15.098" v="2427" actId="1076"/>
          <ac:spMkLst>
            <pc:docMk/>
            <pc:sldMk cId="2701068750" sldId="266"/>
            <ac:spMk id="11" creationId="{8C0B91CB-304A-4CC7-DAAB-95866563D597}"/>
          </ac:spMkLst>
        </pc:spChg>
        <pc:spChg chg="add mod">
          <ac:chgData name="Raymer, Michael L." userId="96c2fb1d-e79c-4ca3-9876-783e98fdd04a" providerId="ADAL" clId="{204D7170-47BA-4517-9275-C4276E2E81D8}" dt="2024-05-20T14:32:30.347" v="2428" actId="571"/>
          <ac:spMkLst>
            <pc:docMk/>
            <pc:sldMk cId="2701068750" sldId="266"/>
            <ac:spMk id="12" creationId="{76F0C9E2-0E8E-95F4-F08A-34FA94D79CA0}"/>
          </ac:spMkLst>
        </pc:spChg>
        <pc:spChg chg="add mod">
          <ac:chgData name="Raymer, Michael L." userId="96c2fb1d-e79c-4ca3-9876-783e98fdd04a" providerId="ADAL" clId="{204D7170-47BA-4517-9275-C4276E2E81D8}" dt="2024-05-20T14:34:23.423" v="2491" actId="404"/>
          <ac:spMkLst>
            <pc:docMk/>
            <pc:sldMk cId="2701068750" sldId="266"/>
            <ac:spMk id="15" creationId="{BED8BF7E-8C7C-E91A-5B5A-BF30B4C8C077}"/>
          </ac:spMkLst>
        </pc:spChg>
        <pc:cxnChg chg="add mod">
          <ac:chgData name="Raymer, Michael L." userId="96c2fb1d-e79c-4ca3-9876-783e98fdd04a" providerId="ADAL" clId="{204D7170-47BA-4517-9275-C4276E2E81D8}" dt="2024-05-20T14:33:03.521" v="2432" actId="208"/>
          <ac:cxnSpMkLst>
            <pc:docMk/>
            <pc:sldMk cId="2701068750" sldId="266"/>
            <ac:cxnSpMk id="14" creationId="{AFDEBA5F-D989-B045-2857-EFB50DA9D182}"/>
          </ac:cxnSpMkLst>
        </pc:cxn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685785620" sldId="267"/>
        </pc:sldMkLst>
      </pc:sldChg>
      <pc:sldChg chg="addSp delSp modSp new mod">
        <pc:chgData name="Raymer, Michael L." userId="96c2fb1d-e79c-4ca3-9876-783e98fdd04a" providerId="ADAL" clId="{204D7170-47BA-4517-9275-C4276E2E81D8}" dt="2024-05-20T19:48:33.697" v="4470" actId="1035"/>
        <pc:sldMkLst>
          <pc:docMk/>
          <pc:sldMk cId="1741871413" sldId="267"/>
        </pc:sldMkLst>
        <pc:spChg chg="mod">
          <ac:chgData name="Raymer, Michael L." userId="96c2fb1d-e79c-4ca3-9876-783e98fdd04a" providerId="ADAL" clId="{204D7170-47BA-4517-9275-C4276E2E81D8}" dt="2024-05-20T14:35:24.253" v="2510" actId="20577"/>
          <ac:spMkLst>
            <pc:docMk/>
            <pc:sldMk cId="1741871413" sldId="267"/>
            <ac:spMk id="2" creationId="{F946EB93-C258-BA51-A954-41DEF2E26B89}"/>
          </ac:spMkLst>
        </pc:spChg>
        <pc:spChg chg="del">
          <ac:chgData name="Raymer, Michael L." userId="96c2fb1d-e79c-4ca3-9876-783e98fdd04a" providerId="ADAL" clId="{204D7170-47BA-4517-9275-C4276E2E81D8}" dt="2024-05-20T14:35:43.891" v="2511" actId="478"/>
          <ac:spMkLst>
            <pc:docMk/>
            <pc:sldMk cId="1741871413" sldId="267"/>
            <ac:spMk id="3" creationId="{BBF172EC-5026-DD0A-D091-1E098A6B34C2}"/>
          </ac:spMkLst>
        </pc:spChg>
        <pc:spChg chg="add mod">
          <ac:chgData name="Raymer, Michael L." userId="96c2fb1d-e79c-4ca3-9876-783e98fdd04a" providerId="ADAL" clId="{204D7170-47BA-4517-9275-C4276E2E81D8}" dt="2024-05-20T19:48:33.697" v="4470" actId="1035"/>
          <ac:spMkLst>
            <pc:docMk/>
            <pc:sldMk cId="1741871413" sldId="267"/>
            <ac:spMk id="6" creationId="{A4F845B4-192A-8C90-079B-95EB43B4DA6A}"/>
          </ac:spMkLst>
        </pc:spChg>
      </pc:sldChg>
      <pc:sldChg chg="modSp new mod">
        <pc:chgData name="Raymer, Michael L." userId="96c2fb1d-e79c-4ca3-9876-783e98fdd04a" providerId="ADAL" clId="{204D7170-47BA-4517-9275-C4276E2E81D8}" dt="2024-05-20T14:46:24.256" v="3103" actId="20577"/>
        <pc:sldMkLst>
          <pc:docMk/>
          <pc:sldMk cId="2583177216" sldId="268"/>
        </pc:sldMkLst>
        <pc:spChg chg="mod">
          <ac:chgData name="Raymer, Michael L." userId="96c2fb1d-e79c-4ca3-9876-783e98fdd04a" providerId="ADAL" clId="{204D7170-47BA-4517-9275-C4276E2E81D8}" dt="2024-05-20T14:41:25.699" v="2871" actId="20577"/>
          <ac:spMkLst>
            <pc:docMk/>
            <pc:sldMk cId="2583177216" sldId="268"/>
            <ac:spMk id="2" creationId="{D258BB58-029B-BF1E-CCEB-D86EF7E97892}"/>
          </ac:spMkLst>
        </pc:spChg>
        <pc:spChg chg="mod">
          <ac:chgData name="Raymer, Michael L." userId="96c2fb1d-e79c-4ca3-9876-783e98fdd04a" providerId="ADAL" clId="{204D7170-47BA-4517-9275-C4276E2E81D8}" dt="2024-05-20T14:46:24.256" v="3103" actId="20577"/>
          <ac:spMkLst>
            <pc:docMk/>
            <pc:sldMk cId="2583177216" sldId="268"/>
            <ac:spMk id="3" creationId="{0EA17DC2-195B-612D-E750-1920DEBCAE76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610835644" sldId="268"/>
        </pc:sldMkLst>
      </pc:sldChg>
      <pc:sldChg chg="addSp delSp modSp new mod">
        <pc:chgData name="Raymer, Michael L." userId="96c2fb1d-e79c-4ca3-9876-783e98fdd04a" providerId="ADAL" clId="{204D7170-47BA-4517-9275-C4276E2E81D8}" dt="2024-05-20T17:02:05.239" v="3149" actId="1035"/>
        <pc:sldMkLst>
          <pc:docMk/>
          <pc:sldMk cId="1912102880" sldId="269"/>
        </pc:sldMkLst>
        <pc:spChg chg="mod">
          <ac:chgData name="Raymer, Michael L." userId="96c2fb1d-e79c-4ca3-9876-783e98fdd04a" providerId="ADAL" clId="{204D7170-47BA-4517-9275-C4276E2E81D8}" dt="2024-05-20T14:47:13.901" v="3124" actId="20577"/>
          <ac:spMkLst>
            <pc:docMk/>
            <pc:sldMk cId="1912102880" sldId="269"/>
            <ac:spMk id="2" creationId="{493DD18F-894E-CB37-816C-62CA87E11523}"/>
          </ac:spMkLst>
        </pc:spChg>
        <pc:spChg chg="del">
          <ac:chgData name="Raymer, Michael L." userId="96c2fb1d-e79c-4ca3-9876-783e98fdd04a" providerId="ADAL" clId="{204D7170-47BA-4517-9275-C4276E2E81D8}" dt="2024-05-20T14:47:16.495" v="3125" actId="478"/>
          <ac:spMkLst>
            <pc:docMk/>
            <pc:sldMk cId="1912102880" sldId="269"/>
            <ac:spMk id="3" creationId="{C7AA1A34-DCE3-E0D5-1DF0-E60B22E90A3D}"/>
          </ac:spMkLst>
        </pc:spChg>
        <pc:picChg chg="add mod">
          <ac:chgData name="Raymer, Michael L." userId="96c2fb1d-e79c-4ca3-9876-783e98fdd04a" providerId="ADAL" clId="{204D7170-47BA-4517-9275-C4276E2E81D8}" dt="2024-05-20T17:01:53.555" v="3145" actId="1440"/>
          <ac:picMkLst>
            <pc:docMk/>
            <pc:sldMk cId="1912102880" sldId="269"/>
            <ac:picMk id="7" creationId="{FF3F381A-DF89-4887-8F54-43EB25333F06}"/>
          </ac:picMkLst>
        </pc:picChg>
        <pc:picChg chg="add del">
          <ac:chgData name="Raymer, Michael L." userId="96c2fb1d-e79c-4ca3-9876-783e98fdd04a" providerId="ADAL" clId="{204D7170-47BA-4517-9275-C4276E2E81D8}" dt="2024-05-20T14:50:54.243" v="3131" actId="22"/>
          <ac:picMkLst>
            <pc:docMk/>
            <pc:sldMk cId="1912102880" sldId="269"/>
            <ac:picMk id="9" creationId="{1F03773F-B608-AC0D-047A-B4926B4A5659}"/>
          </ac:picMkLst>
        </pc:picChg>
        <pc:picChg chg="add mod modCrop">
          <ac:chgData name="Raymer, Michael L." userId="96c2fb1d-e79c-4ca3-9876-783e98fdd04a" providerId="ADAL" clId="{204D7170-47BA-4517-9275-C4276E2E81D8}" dt="2024-05-20T17:02:05.239" v="3149" actId="1035"/>
          <ac:picMkLst>
            <pc:docMk/>
            <pc:sldMk cId="1912102880" sldId="269"/>
            <ac:picMk id="11" creationId="{B2787F55-D403-EB22-5B79-801465B6A2D7}"/>
          </ac:picMkLst>
        </pc:pic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204698711" sldId="270"/>
        </pc:sldMkLst>
      </pc:sldChg>
      <pc:sldChg chg="modSp new mod">
        <pc:chgData name="Raymer, Michael L." userId="96c2fb1d-e79c-4ca3-9876-783e98fdd04a" providerId="ADAL" clId="{204D7170-47BA-4517-9275-C4276E2E81D8}" dt="2024-05-20T19:26:15.254" v="3981" actId="115"/>
        <pc:sldMkLst>
          <pc:docMk/>
          <pc:sldMk cId="4204041421" sldId="270"/>
        </pc:sldMkLst>
        <pc:spChg chg="mod">
          <ac:chgData name="Raymer, Michael L." userId="96c2fb1d-e79c-4ca3-9876-783e98fdd04a" providerId="ADAL" clId="{204D7170-47BA-4517-9275-C4276E2E81D8}" dt="2024-05-20T19:24:42.212" v="3653" actId="20577"/>
          <ac:spMkLst>
            <pc:docMk/>
            <pc:sldMk cId="4204041421" sldId="270"/>
            <ac:spMk id="2" creationId="{CE8AD096-CB49-3367-5AF3-1CDF2BF8274C}"/>
          </ac:spMkLst>
        </pc:spChg>
        <pc:spChg chg="mod">
          <ac:chgData name="Raymer, Michael L." userId="96c2fb1d-e79c-4ca3-9876-783e98fdd04a" providerId="ADAL" clId="{204D7170-47BA-4517-9275-C4276E2E81D8}" dt="2024-05-20T19:26:15.254" v="3981" actId="115"/>
          <ac:spMkLst>
            <pc:docMk/>
            <pc:sldMk cId="4204041421" sldId="270"/>
            <ac:spMk id="3" creationId="{EB2BB7C1-B06A-7429-F771-22E86B805212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612024063" sldId="271"/>
        </pc:sldMkLst>
      </pc:sldChg>
      <pc:sldChg chg="modSp add mod">
        <pc:chgData name="Raymer, Michael L." userId="96c2fb1d-e79c-4ca3-9876-783e98fdd04a" providerId="ADAL" clId="{204D7170-47BA-4517-9275-C4276E2E81D8}" dt="2024-05-20T19:49:19.306" v="4472" actId="14100"/>
        <pc:sldMkLst>
          <pc:docMk/>
          <pc:sldMk cId="2120711640" sldId="271"/>
        </pc:sldMkLst>
        <pc:spChg chg="mod">
          <ac:chgData name="Raymer, Michael L." userId="96c2fb1d-e79c-4ca3-9876-783e98fdd04a" providerId="ADAL" clId="{204D7170-47BA-4517-9275-C4276E2E81D8}" dt="2024-05-20T19:13:37.731" v="3228" actId="20577"/>
          <ac:spMkLst>
            <pc:docMk/>
            <pc:sldMk cId="2120711640" sldId="271"/>
            <ac:spMk id="2" creationId="{E444F890-8C13-430C-2A1B-8B84EF1AF974}"/>
          </ac:spMkLst>
        </pc:spChg>
        <pc:spChg chg="mod">
          <ac:chgData name="Raymer, Michael L." userId="96c2fb1d-e79c-4ca3-9876-783e98fdd04a" providerId="ADAL" clId="{204D7170-47BA-4517-9275-C4276E2E81D8}" dt="2024-05-20T19:49:19.306" v="4472" actId="14100"/>
          <ac:spMkLst>
            <pc:docMk/>
            <pc:sldMk cId="2120711640" sldId="271"/>
            <ac:spMk id="15" creationId="{BED8BF7E-8C7C-E91A-5B5A-BF30B4C8C077}"/>
          </ac:spMkLst>
        </pc:spChg>
      </pc:sldChg>
      <pc:sldChg chg="addSp delSp modSp new mod">
        <pc:chgData name="Raymer, Michael L." userId="96c2fb1d-e79c-4ca3-9876-783e98fdd04a" providerId="ADAL" clId="{204D7170-47BA-4517-9275-C4276E2E81D8}" dt="2024-05-20T19:24:25.585" v="3641" actId="20577"/>
        <pc:sldMkLst>
          <pc:docMk/>
          <pc:sldMk cId="2232996963" sldId="272"/>
        </pc:sldMkLst>
        <pc:spChg chg="mod">
          <ac:chgData name="Raymer, Michael L." userId="96c2fb1d-e79c-4ca3-9876-783e98fdd04a" providerId="ADAL" clId="{204D7170-47BA-4517-9275-C4276E2E81D8}" dt="2024-05-20T19:14:39.306" v="3349" actId="20577"/>
          <ac:spMkLst>
            <pc:docMk/>
            <pc:sldMk cId="2232996963" sldId="272"/>
            <ac:spMk id="2" creationId="{CC00EF73-F5E4-AE3B-D011-F42ACAB84A91}"/>
          </ac:spMkLst>
        </pc:spChg>
        <pc:spChg chg="mod">
          <ac:chgData name="Raymer, Michael L." userId="96c2fb1d-e79c-4ca3-9876-783e98fdd04a" providerId="ADAL" clId="{204D7170-47BA-4517-9275-C4276E2E81D8}" dt="2024-05-20T19:24:25.585" v="3641" actId="20577"/>
          <ac:spMkLst>
            <pc:docMk/>
            <pc:sldMk cId="2232996963" sldId="272"/>
            <ac:spMk id="3" creationId="{0D8932D4-0BD9-4430-385B-D8DEC80009BC}"/>
          </ac:spMkLst>
        </pc:spChg>
        <pc:spChg chg="add mod">
          <ac:chgData name="Raymer, Michael L." userId="96c2fb1d-e79c-4ca3-9876-783e98fdd04a" providerId="ADAL" clId="{204D7170-47BA-4517-9275-C4276E2E81D8}" dt="2024-05-20T19:23:05.934" v="3630" actId="207"/>
          <ac:spMkLst>
            <pc:docMk/>
            <pc:sldMk cId="2232996963" sldId="272"/>
            <ac:spMk id="6" creationId="{570EAACC-3350-51F1-C9BB-6C8D32756E5D}"/>
          </ac:spMkLst>
        </pc:spChg>
        <pc:spChg chg="add mod">
          <ac:chgData name="Raymer, Michael L." userId="96c2fb1d-e79c-4ca3-9876-783e98fdd04a" providerId="ADAL" clId="{204D7170-47BA-4517-9275-C4276E2E81D8}" dt="2024-05-20T19:23:22.722" v="3633" actId="207"/>
          <ac:spMkLst>
            <pc:docMk/>
            <pc:sldMk cId="2232996963" sldId="272"/>
            <ac:spMk id="7" creationId="{28771854-AC07-82F3-5FAF-88811E63AD39}"/>
          </ac:spMkLst>
        </pc:spChg>
        <pc:spChg chg="add mod">
          <ac:chgData name="Raymer, Michael L." userId="96c2fb1d-e79c-4ca3-9876-783e98fdd04a" providerId="ADAL" clId="{204D7170-47BA-4517-9275-C4276E2E81D8}" dt="2024-05-20T19:24:01.087" v="3639" actId="113"/>
          <ac:spMkLst>
            <pc:docMk/>
            <pc:sldMk cId="2232996963" sldId="272"/>
            <ac:spMk id="11" creationId="{20AE85BE-6B09-79B4-471C-5E04E2DE9CEC}"/>
          </ac:spMkLst>
        </pc:spChg>
        <pc:spChg chg="add mod">
          <ac:chgData name="Raymer, Michael L." userId="96c2fb1d-e79c-4ca3-9876-783e98fdd04a" providerId="ADAL" clId="{204D7170-47BA-4517-9275-C4276E2E81D8}" dt="2024-05-20T19:23:14.871" v="3632" actId="113"/>
          <ac:spMkLst>
            <pc:docMk/>
            <pc:sldMk cId="2232996963" sldId="272"/>
            <ac:spMk id="12" creationId="{F28B37D6-8C32-C901-596E-1D21530BF721}"/>
          </ac:spMkLst>
        </pc:spChg>
        <pc:spChg chg="add mod">
          <ac:chgData name="Raymer, Michael L." userId="96c2fb1d-e79c-4ca3-9876-783e98fdd04a" providerId="ADAL" clId="{204D7170-47BA-4517-9275-C4276E2E81D8}" dt="2024-05-20T19:24:16.298" v="3640" actId="20577"/>
          <ac:spMkLst>
            <pc:docMk/>
            <pc:sldMk cId="2232996963" sldId="272"/>
            <ac:spMk id="20" creationId="{0420162E-7D9A-A6CB-E845-E450072EA745}"/>
          </ac:spMkLst>
        </pc:spChg>
        <pc:inkChg chg="add mod">
          <ac:chgData name="Raymer, Michael L." userId="96c2fb1d-e79c-4ca3-9876-783e98fdd04a" providerId="ADAL" clId="{204D7170-47BA-4517-9275-C4276E2E81D8}" dt="2024-05-20T19:23:52.452" v="3637" actId="208"/>
          <ac:inkMkLst>
            <pc:docMk/>
            <pc:sldMk cId="2232996963" sldId="272"/>
            <ac:inkMk id="8" creationId="{F9C1D4C5-8BCD-890B-64ED-AA5BDEC2D6AB}"/>
          </ac:inkMkLst>
        </pc:inkChg>
        <pc:inkChg chg="add mod">
          <ac:chgData name="Raymer, Michael L." userId="96c2fb1d-e79c-4ca3-9876-783e98fdd04a" providerId="ADAL" clId="{204D7170-47BA-4517-9275-C4276E2E81D8}" dt="2024-05-20T19:23:47.300" v="3636" actId="208"/>
          <ac:inkMkLst>
            <pc:docMk/>
            <pc:sldMk cId="2232996963" sldId="272"/>
            <ac:inkMk id="10" creationId="{E7066EAE-F825-C94E-5EBB-3F7CD84DDC68}"/>
          </ac:inkMkLst>
        </pc:inkChg>
        <pc:cxnChg chg="add del mod">
          <ac:chgData name="Raymer, Michael L." userId="96c2fb1d-e79c-4ca3-9876-783e98fdd04a" providerId="ADAL" clId="{204D7170-47BA-4517-9275-C4276E2E81D8}" dt="2024-05-20T19:21:53.924" v="3584" actId="478"/>
          <ac:cxnSpMkLst>
            <pc:docMk/>
            <pc:sldMk cId="2232996963" sldId="272"/>
            <ac:cxnSpMk id="9" creationId="{549FF24D-7AC4-3C0B-A81E-D8268AFEA5CE}"/>
          </ac:cxnSpMkLst>
        </pc:cxnChg>
        <pc:cxnChg chg="add del">
          <ac:chgData name="Raymer, Michael L." userId="96c2fb1d-e79c-4ca3-9876-783e98fdd04a" providerId="ADAL" clId="{204D7170-47BA-4517-9275-C4276E2E81D8}" dt="2024-05-20T19:21:43.780" v="3582" actId="478"/>
          <ac:cxnSpMkLst>
            <pc:docMk/>
            <pc:sldMk cId="2232996963" sldId="272"/>
            <ac:cxnSpMk id="16" creationId="{880EB524-60BA-C283-2194-6CC6E9778D5D}"/>
          </ac:cxnSpMkLst>
        </pc:cxnChg>
        <pc:cxnChg chg="add mod">
          <ac:chgData name="Raymer, Michael L." userId="96c2fb1d-e79c-4ca3-9876-783e98fdd04a" providerId="ADAL" clId="{204D7170-47BA-4517-9275-C4276E2E81D8}" dt="2024-05-20T19:22:03.709" v="3586" actId="17032"/>
          <ac:cxnSpMkLst>
            <pc:docMk/>
            <pc:sldMk cId="2232996963" sldId="272"/>
            <ac:cxnSpMk id="19" creationId="{12D02A84-2B62-E844-7D23-4FE7312E43B8}"/>
          </ac:cxnSpMkLst>
        </pc:cxn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281815750" sldId="272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867786542" sldId="273"/>
        </pc:sldMkLst>
      </pc:sldChg>
      <pc:sldChg chg="addSp delSp modSp new mod modNotesTx">
        <pc:chgData name="Raymer, Michael L." userId="96c2fb1d-e79c-4ca3-9876-783e98fdd04a" providerId="ADAL" clId="{204D7170-47BA-4517-9275-C4276E2E81D8}" dt="2024-05-20T19:38:51.035" v="4293" actId="20577"/>
        <pc:sldMkLst>
          <pc:docMk/>
          <pc:sldMk cId="4037926141" sldId="273"/>
        </pc:sldMkLst>
        <pc:spChg chg="mod">
          <ac:chgData name="Raymer, Michael L." userId="96c2fb1d-e79c-4ca3-9876-783e98fdd04a" providerId="ADAL" clId="{204D7170-47BA-4517-9275-C4276E2E81D8}" dt="2024-05-20T19:26:44.770" v="4004" actId="20577"/>
          <ac:spMkLst>
            <pc:docMk/>
            <pc:sldMk cId="4037926141" sldId="273"/>
            <ac:spMk id="2" creationId="{D87FD1E8-AC46-4A15-8F22-15DA5447C932}"/>
          </ac:spMkLst>
        </pc:spChg>
        <pc:spChg chg="del">
          <ac:chgData name="Raymer, Michael L." userId="96c2fb1d-e79c-4ca3-9876-783e98fdd04a" providerId="ADAL" clId="{204D7170-47BA-4517-9275-C4276E2E81D8}" dt="2024-05-20T19:27:13.888" v="4005" actId="478"/>
          <ac:spMkLst>
            <pc:docMk/>
            <pc:sldMk cId="4037926141" sldId="273"/>
            <ac:spMk id="3" creationId="{CFFD9642-DF02-7970-7DA4-401C21401E69}"/>
          </ac:spMkLst>
        </pc:spChg>
        <pc:spChg chg="add del mod">
          <ac:chgData name="Raymer, Michael L." userId="96c2fb1d-e79c-4ca3-9876-783e98fdd04a" providerId="ADAL" clId="{204D7170-47BA-4517-9275-C4276E2E81D8}" dt="2024-05-20T19:28:01.160" v="4018" actId="478"/>
          <ac:spMkLst>
            <pc:docMk/>
            <pc:sldMk cId="4037926141" sldId="273"/>
            <ac:spMk id="7" creationId="{4E83A8CF-524F-446C-AEA9-2FFB3BC55868}"/>
          </ac:spMkLst>
        </pc:spChg>
        <pc:spChg chg="add mod">
          <ac:chgData name="Raymer, Michael L." userId="96c2fb1d-e79c-4ca3-9876-783e98fdd04a" providerId="ADAL" clId="{204D7170-47BA-4517-9275-C4276E2E81D8}" dt="2024-05-20T19:33:49.946" v="4147" actId="207"/>
          <ac:spMkLst>
            <pc:docMk/>
            <pc:sldMk cId="4037926141" sldId="273"/>
            <ac:spMk id="9" creationId="{C11422F9-7268-1BFF-98DE-36EE740570BC}"/>
          </ac:spMkLst>
        </pc:spChg>
        <pc:spChg chg="add mod">
          <ac:chgData name="Raymer, Michael L." userId="96c2fb1d-e79c-4ca3-9876-783e98fdd04a" providerId="ADAL" clId="{204D7170-47BA-4517-9275-C4276E2E81D8}" dt="2024-05-20T19:32:47.827" v="4104" actId="255"/>
          <ac:spMkLst>
            <pc:docMk/>
            <pc:sldMk cId="4037926141" sldId="273"/>
            <ac:spMk id="10" creationId="{2A6279D2-D503-39E4-F749-04505563C890}"/>
          </ac:spMkLst>
        </pc:spChg>
        <pc:spChg chg="add mod">
          <ac:chgData name="Raymer, Michael L." userId="96c2fb1d-e79c-4ca3-9876-783e98fdd04a" providerId="ADAL" clId="{204D7170-47BA-4517-9275-C4276E2E81D8}" dt="2024-05-20T19:32:47.827" v="4104" actId="255"/>
          <ac:spMkLst>
            <pc:docMk/>
            <pc:sldMk cId="4037926141" sldId="273"/>
            <ac:spMk id="11" creationId="{B4A60532-39F1-CEAC-BFC9-AA4F7C64CB4E}"/>
          </ac:spMkLst>
        </pc:spChg>
        <pc:spChg chg="add mod">
          <ac:chgData name="Raymer, Michael L." userId="96c2fb1d-e79c-4ca3-9876-783e98fdd04a" providerId="ADAL" clId="{204D7170-47BA-4517-9275-C4276E2E81D8}" dt="2024-05-20T19:32:47.827" v="4104" actId="255"/>
          <ac:spMkLst>
            <pc:docMk/>
            <pc:sldMk cId="4037926141" sldId="273"/>
            <ac:spMk id="12" creationId="{1EDBC413-A321-70D9-599D-B6699A1C532B}"/>
          </ac:spMkLst>
        </pc:spChg>
        <pc:spChg chg="add mod">
          <ac:chgData name="Raymer, Michael L." userId="96c2fb1d-e79c-4ca3-9876-783e98fdd04a" providerId="ADAL" clId="{204D7170-47BA-4517-9275-C4276E2E81D8}" dt="2024-05-20T19:35:16.186" v="4178" actId="207"/>
          <ac:spMkLst>
            <pc:docMk/>
            <pc:sldMk cId="4037926141" sldId="273"/>
            <ac:spMk id="13" creationId="{B2E62D8E-E160-15F5-22E0-18D36557939B}"/>
          </ac:spMkLst>
        </pc:spChg>
        <pc:spChg chg="add mod">
          <ac:chgData name="Raymer, Michael L." userId="96c2fb1d-e79c-4ca3-9876-783e98fdd04a" providerId="ADAL" clId="{204D7170-47BA-4517-9275-C4276E2E81D8}" dt="2024-05-20T19:35:16.186" v="4178" actId="207"/>
          <ac:spMkLst>
            <pc:docMk/>
            <pc:sldMk cId="4037926141" sldId="273"/>
            <ac:spMk id="14" creationId="{56D9062A-80A7-33F6-CA56-E696DAF60E67}"/>
          </ac:spMkLst>
        </pc:spChg>
        <pc:spChg chg="add mod">
          <ac:chgData name="Raymer, Michael L." userId="96c2fb1d-e79c-4ca3-9876-783e98fdd04a" providerId="ADAL" clId="{204D7170-47BA-4517-9275-C4276E2E81D8}" dt="2024-05-20T19:35:16.186" v="4178" actId="207"/>
          <ac:spMkLst>
            <pc:docMk/>
            <pc:sldMk cId="4037926141" sldId="273"/>
            <ac:spMk id="15" creationId="{8FE8C3BC-2E63-D18B-F4E5-9A143BA1DA24}"/>
          </ac:spMkLst>
        </pc:spChg>
        <pc:spChg chg="add mod">
          <ac:chgData name="Raymer, Michael L." userId="96c2fb1d-e79c-4ca3-9876-783e98fdd04a" providerId="ADAL" clId="{204D7170-47BA-4517-9275-C4276E2E81D8}" dt="2024-05-20T19:36:47.312" v="4221" actId="207"/>
          <ac:spMkLst>
            <pc:docMk/>
            <pc:sldMk cId="4037926141" sldId="273"/>
            <ac:spMk id="16" creationId="{C1AE3BED-D9BA-F85A-088E-FA836A879F40}"/>
          </ac:spMkLst>
        </pc:spChg>
        <pc:spChg chg="add mod">
          <ac:chgData name="Raymer, Michael L." userId="96c2fb1d-e79c-4ca3-9876-783e98fdd04a" providerId="ADAL" clId="{204D7170-47BA-4517-9275-C4276E2E81D8}" dt="2024-05-20T19:36:47.312" v="4221" actId="207"/>
          <ac:spMkLst>
            <pc:docMk/>
            <pc:sldMk cId="4037926141" sldId="273"/>
            <ac:spMk id="17" creationId="{D7E3D708-09B2-DA51-343E-9736CB30B357}"/>
          </ac:spMkLst>
        </pc:spChg>
        <pc:spChg chg="add mod">
          <ac:chgData name="Raymer, Michael L." userId="96c2fb1d-e79c-4ca3-9876-783e98fdd04a" providerId="ADAL" clId="{204D7170-47BA-4517-9275-C4276E2E81D8}" dt="2024-05-20T19:36:47.312" v="4221" actId="207"/>
          <ac:spMkLst>
            <pc:docMk/>
            <pc:sldMk cId="4037926141" sldId="273"/>
            <ac:spMk id="18" creationId="{AF9E0EC3-028F-47DF-C388-78251D63F757}"/>
          </ac:spMkLst>
        </pc:spChg>
        <pc:spChg chg="add mod">
          <ac:chgData name="Raymer, Michael L." userId="96c2fb1d-e79c-4ca3-9876-783e98fdd04a" providerId="ADAL" clId="{204D7170-47BA-4517-9275-C4276E2E81D8}" dt="2024-05-20T19:37:53.572" v="4262" actId="207"/>
          <ac:spMkLst>
            <pc:docMk/>
            <pc:sldMk cId="4037926141" sldId="273"/>
            <ac:spMk id="19" creationId="{FDE08988-2FF1-33B2-3C66-9C57E34F6B0D}"/>
          </ac:spMkLst>
        </pc:spChg>
        <pc:spChg chg="add mod">
          <ac:chgData name="Raymer, Michael L." userId="96c2fb1d-e79c-4ca3-9876-783e98fdd04a" providerId="ADAL" clId="{204D7170-47BA-4517-9275-C4276E2E81D8}" dt="2024-05-20T19:37:53.572" v="4262" actId="207"/>
          <ac:spMkLst>
            <pc:docMk/>
            <pc:sldMk cId="4037926141" sldId="273"/>
            <ac:spMk id="20" creationId="{5B412AAD-1426-F246-DD23-3ECBC38BF6B6}"/>
          </ac:spMkLst>
        </pc:spChg>
        <pc:spChg chg="add mod">
          <ac:chgData name="Raymer, Michael L." userId="96c2fb1d-e79c-4ca3-9876-783e98fdd04a" providerId="ADAL" clId="{204D7170-47BA-4517-9275-C4276E2E81D8}" dt="2024-05-20T19:37:53.572" v="4262" actId="207"/>
          <ac:spMkLst>
            <pc:docMk/>
            <pc:sldMk cId="4037926141" sldId="273"/>
            <ac:spMk id="21" creationId="{D60733B9-8B71-87B6-9568-F1C9061B65CF}"/>
          </ac:spMkLst>
        </pc:spChg>
        <pc:spChg chg="add mod">
          <ac:chgData name="Raymer, Michael L." userId="96c2fb1d-e79c-4ca3-9876-783e98fdd04a" providerId="ADAL" clId="{204D7170-47BA-4517-9275-C4276E2E81D8}" dt="2024-05-20T19:32:47.827" v="4104" actId="255"/>
          <ac:spMkLst>
            <pc:docMk/>
            <pc:sldMk cId="4037926141" sldId="273"/>
            <ac:spMk id="22" creationId="{9E5CF17E-E2F3-40A8-9F1C-4C7DB5185000}"/>
          </ac:spMkLst>
        </pc:spChg>
        <pc:spChg chg="add mod">
          <ac:chgData name="Raymer, Michael L." userId="96c2fb1d-e79c-4ca3-9876-783e98fdd04a" providerId="ADAL" clId="{204D7170-47BA-4517-9275-C4276E2E81D8}" dt="2024-05-20T19:34:46.657" v="4158" actId="121"/>
          <ac:spMkLst>
            <pc:docMk/>
            <pc:sldMk cId="4037926141" sldId="273"/>
            <ac:spMk id="23" creationId="{3E5AD773-48BB-17AF-9EE0-8BD795A79E9A}"/>
          </ac:spMkLst>
        </pc:spChg>
        <pc:spChg chg="add mod">
          <ac:chgData name="Raymer, Michael L." userId="96c2fb1d-e79c-4ca3-9876-783e98fdd04a" providerId="ADAL" clId="{204D7170-47BA-4517-9275-C4276E2E81D8}" dt="2024-05-20T19:36:35.009" v="4220" actId="1035"/>
          <ac:spMkLst>
            <pc:docMk/>
            <pc:sldMk cId="4037926141" sldId="273"/>
            <ac:spMk id="24" creationId="{E8070757-F914-02D2-C3AA-E2622650351A}"/>
          </ac:spMkLst>
        </pc:spChg>
        <pc:spChg chg="add mod">
          <ac:chgData name="Raymer, Michael L." userId="96c2fb1d-e79c-4ca3-9876-783e98fdd04a" providerId="ADAL" clId="{204D7170-47BA-4517-9275-C4276E2E81D8}" dt="2024-05-20T19:36:35.009" v="4220" actId="1035"/>
          <ac:spMkLst>
            <pc:docMk/>
            <pc:sldMk cId="4037926141" sldId="273"/>
            <ac:spMk id="25" creationId="{36008D8F-B0E7-5A27-AE39-E1B61DE9776F}"/>
          </ac:spMkLst>
        </pc:spChg>
        <pc:spChg chg="add mod">
          <ac:chgData name="Raymer, Michael L." userId="96c2fb1d-e79c-4ca3-9876-783e98fdd04a" providerId="ADAL" clId="{204D7170-47BA-4517-9275-C4276E2E81D8}" dt="2024-05-20T19:36:55.420" v="4222" actId="208"/>
          <ac:spMkLst>
            <pc:docMk/>
            <pc:sldMk cId="4037926141" sldId="273"/>
            <ac:spMk id="26" creationId="{E22B2D3C-4F85-1D33-AA31-F3D21F6E9B9F}"/>
          </ac:spMkLst>
        </pc:spChg>
        <pc:spChg chg="add mod">
          <ac:chgData name="Raymer, Michael L." userId="96c2fb1d-e79c-4ca3-9876-783e98fdd04a" providerId="ADAL" clId="{204D7170-47BA-4517-9275-C4276E2E81D8}" dt="2024-05-20T19:36:59.393" v="4225" actId="20577"/>
          <ac:spMkLst>
            <pc:docMk/>
            <pc:sldMk cId="4037926141" sldId="273"/>
            <ac:spMk id="27" creationId="{38BB5995-78C2-5F72-3DB8-24550EF4701A}"/>
          </ac:spMkLst>
        </pc:spChg>
        <pc:spChg chg="add mod">
          <ac:chgData name="Raymer, Michael L." userId="96c2fb1d-e79c-4ca3-9876-783e98fdd04a" providerId="ADAL" clId="{204D7170-47BA-4517-9275-C4276E2E81D8}" dt="2024-05-20T19:38:04.582" v="4264" actId="208"/>
          <ac:spMkLst>
            <pc:docMk/>
            <pc:sldMk cId="4037926141" sldId="273"/>
            <ac:spMk id="28" creationId="{D8330865-C80F-3472-F5FA-6ADDB2540AFC}"/>
          </ac:spMkLst>
        </pc:spChg>
        <pc:spChg chg="add mod">
          <ac:chgData name="Raymer, Michael L." userId="96c2fb1d-e79c-4ca3-9876-783e98fdd04a" providerId="ADAL" clId="{204D7170-47BA-4517-9275-C4276E2E81D8}" dt="2024-05-20T19:38:10.120" v="4265" actId="20577"/>
          <ac:spMkLst>
            <pc:docMk/>
            <pc:sldMk cId="4037926141" sldId="273"/>
            <ac:spMk id="29" creationId="{D31A44A4-18A5-A367-E911-FA2C448ADD13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310217889" sldId="274"/>
        </pc:sldMkLst>
      </pc:sldChg>
      <pc:sldChg chg="addSp delSp modSp new mod ord modNotesTx">
        <pc:chgData name="Raymer, Michael L." userId="96c2fb1d-e79c-4ca3-9876-783e98fdd04a" providerId="ADAL" clId="{204D7170-47BA-4517-9275-C4276E2E81D8}" dt="2024-05-20T19:57:53.301" v="4801" actId="20577"/>
        <pc:sldMkLst>
          <pc:docMk/>
          <pc:sldMk cId="3741517612" sldId="274"/>
        </pc:sldMkLst>
        <pc:spChg chg="mod">
          <ac:chgData name="Raymer, Michael L." userId="96c2fb1d-e79c-4ca3-9876-783e98fdd04a" providerId="ADAL" clId="{204D7170-47BA-4517-9275-C4276E2E81D8}" dt="2024-05-20T19:50:30.436" v="4519" actId="20577"/>
          <ac:spMkLst>
            <pc:docMk/>
            <pc:sldMk cId="3741517612" sldId="274"/>
            <ac:spMk id="2" creationId="{FB0EBEEE-308B-5141-37C3-FD7818E042CD}"/>
          </ac:spMkLst>
        </pc:spChg>
        <pc:spChg chg="del">
          <ac:chgData name="Raymer, Michael L." userId="96c2fb1d-e79c-4ca3-9876-783e98fdd04a" providerId="ADAL" clId="{204D7170-47BA-4517-9275-C4276E2E81D8}" dt="2024-05-20T19:54:00.940" v="4520" actId="478"/>
          <ac:spMkLst>
            <pc:docMk/>
            <pc:sldMk cId="3741517612" sldId="274"/>
            <ac:spMk id="3" creationId="{A80CD0EC-5FDB-1FBF-8E2A-A3C306127C5D}"/>
          </ac:spMkLst>
        </pc:spChg>
        <pc:spChg chg="add mod">
          <ac:chgData name="Raymer, Michael L." userId="96c2fb1d-e79c-4ca3-9876-783e98fdd04a" providerId="ADAL" clId="{204D7170-47BA-4517-9275-C4276E2E81D8}" dt="2024-05-20T19:56:22.129" v="4559" actId="403"/>
          <ac:spMkLst>
            <pc:docMk/>
            <pc:sldMk cId="3741517612" sldId="274"/>
            <ac:spMk id="7" creationId="{7162D6AE-20CC-52A9-5567-292C82AACA3B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160374840" sldId="27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90810320" sldId="276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885126947" sldId="277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490393493" sldId="278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889232008" sldId="279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691450971" sldId="280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924944135" sldId="282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604036607" sldId="283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929657406" sldId="284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669647860" sldId="28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708797500" sldId="287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170741817" sldId="288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583595505" sldId="289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55731807" sldId="290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296937998" sldId="291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171133470" sldId="292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946935735" sldId="293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437916281" sldId="294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292795053" sldId="29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481087743" sldId="296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646416652" sldId="297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427138627" sldId="298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454488848" sldId="299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209466520" sldId="300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926393532" sldId="301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4224724142" sldId="302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854677450" sldId="303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308846528" sldId="304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627123912" sldId="30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663846435" sldId="306"/>
        </pc:sldMkLst>
      </pc:sldChg>
    </pc:docChg>
  </pc:docChgLst>
  <pc:docChgLst>
    <pc:chgData name="Raymer, Michael L." userId="96c2fb1d-e79c-4ca3-9876-783e98fdd04a" providerId="ADAL" clId="{C91CB732-88C4-47F2-99D4-50EC3A0EA7F4}"/>
    <pc:docChg chg="undo custSel addSld delSld modSld">
      <pc:chgData name="Raymer, Michael L." userId="96c2fb1d-e79c-4ca3-9876-783e98fdd04a" providerId="ADAL" clId="{C91CB732-88C4-47F2-99D4-50EC3A0EA7F4}" dt="2024-05-29T18:56:10.118" v="2238" actId="20577"/>
      <pc:docMkLst>
        <pc:docMk/>
      </pc:docMkLst>
      <pc:sldChg chg="addSp delSp modSp mod">
        <pc:chgData name="Raymer, Michael L." userId="96c2fb1d-e79c-4ca3-9876-783e98fdd04a" providerId="ADAL" clId="{C91CB732-88C4-47F2-99D4-50EC3A0EA7F4}" dt="2024-05-29T18:49:26.500" v="2229" actId="14100"/>
        <pc:sldMkLst>
          <pc:docMk/>
          <pc:sldMk cId="511785931" sldId="257"/>
        </pc:sldMkLst>
        <pc:spChg chg="mod">
          <ac:chgData name="Raymer, Michael L." userId="96c2fb1d-e79c-4ca3-9876-783e98fdd04a" providerId="ADAL" clId="{C91CB732-88C4-47F2-99D4-50EC3A0EA7F4}" dt="2024-05-29T18:44:05.997" v="1959" actId="20577"/>
          <ac:spMkLst>
            <pc:docMk/>
            <pc:sldMk cId="511785931" sldId="257"/>
            <ac:spMk id="2" creationId="{F11C3C69-6B8B-3DBC-46B0-483EBC641A34}"/>
          </ac:spMkLst>
        </pc:spChg>
        <pc:spChg chg="add mod">
          <ac:chgData name="Raymer, Michael L." userId="96c2fb1d-e79c-4ca3-9876-783e98fdd04a" providerId="ADAL" clId="{C91CB732-88C4-47F2-99D4-50EC3A0EA7F4}" dt="2024-05-29T18:47:09.553" v="2148" actId="1076"/>
          <ac:spMkLst>
            <pc:docMk/>
            <pc:sldMk cId="511785931" sldId="257"/>
            <ac:spMk id="3" creationId="{B3B32773-A06B-9F83-A85D-A98B9F596515}"/>
          </ac:spMkLst>
        </pc:spChg>
        <pc:spChg chg="add mod">
          <ac:chgData name="Raymer, Michael L." userId="96c2fb1d-e79c-4ca3-9876-783e98fdd04a" providerId="ADAL" clId="{C91CB732-88C4-47F2-99D4-50EC3A0EA7F4}" dt="2024-05-29T18:47:24.738" v="2154" actId="14100"/>
          <ac:spMkLst>
            <pc:docMk/>
            <pc:sldMk cId="511785931" sldId="257"/>
            <ac:spMk id="6" creationId="{F670539B-938D-79B8-8389-BB0A9F516963}"/>
          </ac:spMkLst>
        </pc:spChg>
        <pc:spChg chg="del">
          <ac:chgData name="Raymer, Michael L." userId="96c2fb1d-e79c-4ca3-9876-783e98fdd04a" providerId="ADAL" clId="{C91CB732-88C4-47F2-99D4-50EC3A0EA7F4}" dt="2024-05-29T18:44:12.231" v="1960" actId="478"/>
          <ac:spMkLst>
            <pc:docMk/>
            <pc:sldMk cId="511785931" sldId="257"/>
            <ac:spMk id="7" creationId="{2FDD365E-4582-01DF-C6C7-2324AB078F1D}"/>
          </ac:spMkLst>
        </pc:spChg>
        <pc:spChg chg="mod">
          <ac:chgData name="Raymer, Michael L." userId="96c2fb1d-e79c-4ca3-9876-783e98fdd04a" providerId="ADAL" clId="{C91CB732-88C4-47F2-99D4-50EC3A0EA7F4}" dt="2024-05-29T18:48:52.581" v="2224" actId="20577"/>
          <ac:spMkLst>
            <pc:docMk/>
            <pc:sldMk cId="511785931" sldId="257"/>
            <ac:spMk id="8" creationId="{1687B455-FC8F-2647-3E8F-3D684C7CA872}"/>
          </ac:spMkLst>
        </pc:spChg>
        <pc:spChg chg="add del mod">
          <ac:chgData name="Raymer, Michael L." userId="96c2fb1d-e79c-4ca3-9876-783e98fdd04a" providerId="ADAL" clId="{C91CB732-88C4-47F2-99D4-50EC3A0EA7F4}" dt="2024-05-29T18:47:21.490" v="2153" actId="478"/>
          <ac:spMkLst>
            <pc:docMk/>
            <pc:sldMk cId="511785931" sldId="257"/>
            <ac:spMk id="9" creationId="{26A530A7-4613-5D41-3BC9-F9A3EA815D53}"/>
          </ac:spMkLst>
        </pc:spChg>
        <pc:spChg chg="add del mod">
          <ac:chgData name="Raymer, Michael L." userId="96c2fb1d-e79c-4ca3-9876-783e98fdd04a" providerId="ADAL" clId="{C91CB732-88C4-47F2-99D4-50EC3A0EA7F4}" dt="2024-05-29T18:47:19.895" v="2152" actId="478"/>
          <ac:spMkLst>
            <pc:docMk/>
            <pc:sldMk cId="511785931" sldId="257"/>
            <ac:spMk id="10" creationId="{C0705C52-840E-A94F-AE5F-8DA187EA000B}"/>
          </ac:spMkLst>
        </pc:spChg>
        <pc:spChg chg="add mod">
          <ac:chgData name="Raymer, Michael L." userId="96c2fb1d-e79c-4ca3-9876-783e98fdd04a" providerId="ADAL" clId="{C91CB732-88C4-47F2-99D4-50EC3A0EA7F4}" dt="2024-05-29T18:47:42.166" v="2169" actId="20577"/>
          <ac:spMkLst>
            <pc:docMk/>
            <pc:sldMk cId="511785931" sldId="257"/>
            <ac:spMk id="11" creationId="{6335950E-C84B-709B-DC0C-0D8C78546CF7}"/>
          </ac:spMkLst>
        </pc:spChg>
        <pc:spChg chg="add mod">
          <ac:chgData name="Raymer, Michael L." userId="96c2fb1d-e79c-4ca3-9876-783e98fdd04a" providerId="ADAL" clId="{C91CB732-88C4-47F2-99D4-50EC3A0EA7F4}" dt="2024-05-29T18:47:46.572" v="2178" actId="20577"/>
          <ac:spMkLst>
            <pc:docMk/>
            <pc:sldMk cId="511785931" sldId="257"/>
            <ac:spMk id="12" creationId="{5EADA0FD-EBF9-0B17-483E-C8624ABBA125}"/>
          </ac:spMkLst>
        </pc:spChg>
        <pc:spChg chg="add mod">
          <ac:chgData name="Raymer, Michael L." userId="96c2fb1d-e79c-4ca3-9876-783e98fdd04a" providerId="ADAL" clId="{C91CB732-88C4-47F2-99D4-50EC3A0EA7F4}" dt="2024-05-29T18:47:50.283" v="2186" actId="20577"/>
          <ac:spMkLst>
            <pc:docMk/>
            <pc:sldMk cId="511785931" sldId="257"/>
            <ac:spMk id="13" creationId="{07F76E6D-EAD5-2F9A-FEBE-EF2DC5B2052B}"/>
          </ac:spMkLst>
        </pc:spChg>
        <pc:spChg chg="add mod">
          <ac:chgData name="Raymer, Michael L." userId="96c2fb1d-e79c-4ca3-9876-783e98fdd04a" providerId="ADAL" clId="{C91CB732-88C4-47F2-99D4-50EC3A0EA7F4}" dt="2024-05-29T18:47:53.341" v="2192" actId="20577"/>
          <ac:spMkLst>
            <pc:docMk/>
            <pc:sldMk cId="511785931" sldId="257"/>
            <ac:spMk id="14" creationId="{8AEF6FBC-894C-3876-3515-1559BE0F24ED}"/>
          </ac:spMkLst>
        </pc:spChg>
        <pc:spChg chg="add mod">
          <ac:chgData name="Raymer, Michael L." userId="96c2fb1d-e79c-4ca3-9876-783e98fdd04a" providerId="ADAL" clId="{C91CB732-88C4-47F2-99D4-50EC3A0EA7F4}" dt="2024-05-29T18:47:56.716" v="2200" actId="20577"/>
          <ac:spMkLst>
            <pc:docMk/>
            <pc:sldMk cId="511785931" sldId="257"/>
            <ac:spMk id="15" creationId="{8A56EEAD-C7A4-6FE3-0048-9FEA2B41F724}"/>
          </ac:spMkLst>
        </pc:spChg>
        <pc:spChg chg="add mod">
          <ac:chgData name="Raymer, Michael L." userId="96c2fb1d-e79c-4ca3-9876-783e98fdd04a" providerId="ADAL" clId="{C91CB732-88C4-47F2-99D4-50EC3A0EA7F4}" dt="2024-05-29T18:48:01.264" v="2208" actId="20577"/>
          <ac:spMkLst>
            <pc:docMk/>
            <pc:sldMk cId="511785931" sldId="257"/>
            <ac:spMk id="16" creationId="{0AA3306C-F8FA-4C4D-E188-95A7ACF7DC0E}"/>
          </ac:spMkLst>
        </pc:spChg>
        <pc:cxnChg chg="add mod">
          <ac:chgData name="Raymer, Michael L." userId="96c2fb1d-e79c-4ca3-9876-783e98fdd04a" providerId="ADAL" clId="{C91CB732-88C4-47F2-99D4-50EC3A0EA7F4}" dt="2024-05-29T18:49:26.500" v="2229" actId="14100"/>
          <ac:cxnSpMkLst>
            <pc:docMk/>
            <pc:sldMk cId="511785931" sldId="257"/>
            <ac:cxnSpMk id="18" creationId="{276CA57E-8477-8388-6401-8E042737CE0E}"/>
          </ac:cxnSpMkLst>
        </pc:cxnChg>
      </pc:sldChg>
      <pc:sldChg chg="addSp delSp modSp new mod">
        <pc:chgData name="Raymer, Michael L." userId="96c2fb1d-e79c-4ca3-9876-783e98fdd04a" providerId="ADAL" clId="{C91CB732-88C4-47F2-99D4-50EC3A0EA7F4}" dt="2024-05-29T18:55:10.769" v="2230" actId="33524"/>
        <pc:sldMkLst>
          <pc:docMk/>
          <pc:sldMk cId="768932071" sldId="258"/>
        </pc:sldMkLst>
        <pc:spChg chg="mod">
          <ac:chgData name="Raymer, Michael L." userId="96c2fb1d-e79c-4ca3-9876-783e98fdd04a" providerId="ADAL" clId="{C91CB732-88C4-47F2-99D4-50EC3A0EA7F4}" dt="2024-05-29T15:11:21.219" v="476" actId="20577"/>
          <ac:spMkLst>
            <pc:docMk/>
            <pc:sldMk cId="768932071" sldId="258"/>
            <ac:spMk id="2" creationId="{3BA303DB-E804-C2E8-D6BD-CBE31809A6EC}"/>
          </ac:spMkLst>
        </pc:spChg>
        <pc:spChg chg="del">
          <ac:chgData name="Raymer, Michael L." userId="96c2fb1d-e79c-4ca3-9876-783e98fdd04a" providerId="ADAL" clId="{C91CB732-88C4-47F2-99D4-50EC3A0EA7F4}" dt="2024-05-29T14:55:57.858" v="88" actId="478"/>
          <ac:spMkLst>
            <pc:docMk/>
            <pc:sldMk cId="768932071" sldId="258"/>
            <ac:spMk id="3" creationId="{113784A4-F39A-319C-9F79-4EBDA3CC68B3}"/>
          </ac:spMkLst>
        </pc:spChg>
        <pc:spChg chg="add mod">
          <ac:chgData name="Raymer, Michael L." userId="96c2fb1d-e79c-4ca3-9876-783e98fdd04a" providerId="ADAL" clId="{C91CB732-88C4-47F2-99D4-50EC3A0EA7F4}" dt="2024-05-29T15:07:28.424" v="171" actId="20577"/>
          <ac:spMkLst>
            <pc:docMk/>
            <pc:sldMk cId="768932071" sldId="258"/>
            <ac:spMk id="7" creationId="{3FB558E9-FB27-EB5C-A070-B025B62951EF}"/>
          </ac:spMkLst>
        </pc:spChg>
        <pc:spChg chg="add mod">
          <ac:chgData name="Raymer, Michael L." userId="96c2fb1d-e79c-4ca3-9876-783e98fdd04a" providerId="ADAL" clId="{C91CB732-88C4-47F2-99D4-50EC3A0EA7F4}" dt="2024-05-29T15:09:40.734" v="320" actId="14100"/>
          <ac:spMkLst>
            <pc:docMk/>
            <pc:sldMk cId="768932071" sldId="258"/>
            <ac:spMk id="8" creationId="{CB2312CD-CD3F-E590-C41C-F55061863D27}"/>
          </ac:spMkLst>
        </pc:spChg>
        <pc:spChg chg="add mod">
          <ac:chgData name="Raymer, Michael L." userId="96c2fb1d-e79c-4ca3-9876-783e98fdd04a" providerId="ADAL" clId="{C91CB732-88C4-47F2-99D4-50EC3A0EA7F4}" dt="2024-05-29T18:23:51.295" v="1353" actId="403"/>
          <ac:spMkLst>
            <pc:docMk/>
            <pc:sldMk cId="768932071" sldId="258"/>
            <ac:spMk id="9" creationId="{C386D310-5782-FE8E-4FEE-174A44725217}"/>
          </ac:spMkLst>
        </pc:spChg>
        <pc:spChg chg="add mod">
          <ac:chgData name="Raymer, Michael L." userId="96c2fb1d-e79c-4ca3-9876-783e98fdd04a" providerId="ADAL" clId="{C91CB732-88C4-47F2-99D4-50EC3A0EA7F4}" dt="2024-05-29T18:55:10.769" v="2230" actId="33524"/>
          <ac:spMkLst>
            <pc:docMk/>
            <pc:sldMk cId="768932071" sldId="258"/>
            <ac:spMk id="10" creationId="{2C6AED55-1375-C160-999C-32A8A06967A6}"/>
          </ac:spMkLst>
        </pc:spChg>
      </pc:sldChg>
      <pc:sldChg chg="addSp modSp add mod">
        <pc:chgData name="Raymer, Michael L." userId="96c2fb1d-e79c-4ca3-9876-783e98fdd04a" providerId="ADAL" clId="{C91CB732-88C4-47F2-99D4-50EC3A0EA7F4}" dt="2024-05-29T18:23:41.201" v="1352" actId="403"/>
        <pc:sldMkLst>
          <pc:docMk/>
          <pc:sldMk cId="1180601137" sldId="259"/>
        </pc:sldMkLst>
        <pc:spChg chg="mod">
          <ac:chgData name="Raymer, Michael L." userId="96c2fb1d-e79c-4ca3-9876-783e98fdd04a" providerId="ADAL" clId="{C91CB732-88C4-47F2-99D4-50EC3A0EA7F4}" dt="2024-05-29T15:11:30.965" v="506" actId="20577"/>
          <ac:spMkLst>
            <pc:docMk/>
            <pc:sldMk cId="1180601137" sldId="259"/>
            <ac:spMk id="2" creationId="{3BA303DB-E804-C2E8-D6BD-CBE31809A6EC}"/>
          </ac:spMkLst>
        </pc:spChg>
        <pc:spChg chg="add mod">
          <ac:chgData name="Raymer, Michael L." userId="96c2fb1d-e79c-4ca3-9876-783e98fdd04a" providerId="ADAL" clId="{C91CB732-88C4-47F2-99D4-50EC3A0EA7F4}" dt="2024-05-29T18:23:38.223" v="1351" actId="403"/>
          <ac:spMkLst>
            <pc:docMk/>
            <pc:sldMk cId="1180601137" sldId="259"/>
            <ac:spMk id="3" creationId="{A28A78F5-6883-0D6F-4583-A1DCE06284C2}"/>
          </ac:spMkLst>
        </pc:spChg>
        <pc:spChg chg="add mod">
          <ac:chgData name="Raymer, Michael L." userId="96c2fb1d-e79c-4ca3-9876-783e98fdd04a" providerId="ADAL" clId="{C91CB732-88C4-47F2-99D4-50EC3A0EA7F4}" dt="2024-05-29T18:23:41.201" v="1352" actId="403"/>
          <ac:spMkLst>
            <pc:docMk/>
            <pc:sldMk cId="1180601137" sldId="259"/>
            <ac:spMk id="6" creationId="{22131647-CC44-9883-0830-8FAF2EAA05E9}"/>
          </ac:spMkLst>
        </pc:spChg>
        <pc:spChg chg="mod">
          <ac:chgData name="Raymer, Michael L." userId="96c2fb1d-e79c-4ca3-9876-783e98fdd04a" providerId="ADAL" clId="{C91CB732-88C4-47F2-99D4-50EC3A0EA7F4}" dt="2024-05-29T15:06:45.121" v="131" actId="403"/>
          <ac:spMkLst>
            <pc:docMk/>
            <pc:sldMk cId="1180601137" sldId="259"/>
            <ac:spMk id="7" creationId="{3FB558E9-FB27-EB5C-A070-B025B62951EF}"/>
          </ac:spMkLst>
        </pc:spChg>
      </pc:sldChg>
      <pc:sldChg chg="add del">
        <pc:chgData name="Raymer, Michael L." userId="96c2fb1d-e79c-4ca3-9876-783e98fdd04a" providerId="ADAL" clId="{C91CB732-88C4-47F2-99D4-50EC3A0EA7F4}" dt="2024-05-29T15:06:34.043" v="127" actId="47"/>
        <pc:sldMkLst>
          <pc:docMk/>
          <pc:sldMk cId="961212701" sldId="260"/>
        </pc:sldMkLst>
      </pc:sldChg>
      <pc:sldChg chg="addSp modSp new mod">
        <pc:chgData name="Raymer, Michael L." userId="96c2fb1d-e79c-4ca3-9876-783e98fdd04a" providerId="ADAL" clId="{C91CB732-88C4-47F2-99D4-50EC3A0EA7F4}" dt="2024-05-29T18:01:42.643" v="913" actId="1076"/>
        <pc:sldMkLst>
          <pc:docMk/>
          <pc:sldMk cId="1848436545" sldId="260"/>
        </pc:sldMkLst>
        <pc:spChg chg="mod">
          <ac:chgData name="Raymer, Michael L." userId="96c2fb1d-e79c-4ca3-9876-783e98fdd04a" providerId="ADAL" clId="{C91CB732-88C4-47F2-99D4-50EC3A0EA7F4}" dt="2024-05-29T16:56:42.877" v="633" actId="20577"/>
          <ac:spMkLst>
            <pc:docMk/>
            <pc:sldMk cId="1848436545" sldId="260"/>
            <ac:spMk id="2" creationId="{36634236-31E1-7F39-43D6-26C0FC3FB76B}"/>
          </ac:spMkLst>
        </pc:spChg>
        <pc:spChg chg="mod">
          <ac:chgData name="Raymer, Michael L." userId="96c2fb1d-e79c-4ca3-9876-783e98fdd04a" providerId="ADAL" clId="{C91CB732-88C4-47F2-99D4-50EC3A0EA7F4}" dt="2024-05-29T18:00:09.591" v="904" actId="20577"/>
          <ac:spMkLst>
            <pc:docMk/>
            <pc:sldMk cId="1848436545" sldId="260"/>
            <ac:spMk id="3" creationId="{4E24C79E-2216-5047-F77B-C3D3F21483DE}"/>
          </ac:spMkLst>
        </pc:spChg>
        <pc:spChg chg="add mod">
          <ac:chgData name="Raymer, Michael L." userId="96c2fb1d-e79c-4ca3-9876-783e98fdd04a" providerId="ADAL" clId="{C91CB732-88C4-47F2-99D4-50EC3A0EA7F4}" dt="2024-05-29T18:01:42.643" v="913" actId="1076"/>
          <ac:spMkLst>
            <pc:docMk/>
            <pc:sldMk cId="1848436545" sldId="260"/>
            <ac:spMk id="7" creationId="{795ED916-8216-E85B-6872-0692EE0F610A}"/>
          </ac:spMkLst>
        </pc:spChg>
      </pc:sldChg>
      <pc:sldChg chg="addSp delSp modSp new mod">
        <pc:chgData name="Raymer, Michael L." userId="96c2fb1d-e79c-4ca3-9876-783e98fdd04a" providerId="ADAL" clId="{C91CB732-88C4-47F2-99D4-50EC3A0EA7F4}" dt="2024-05-29T18:06:58.826" v="1083" actId="14100"/>
        <pc:sldMkLst>
          <pc:docMk/>
          <pc:sldMk cId="2657240742" sldId="261"/>
        </pc:sldMkLst>
        <pc:spChg chg="mod">
          <ac:chgData name="Raymer, Michael L." userId="96c2fb1d-e79c-4ca3-9876-783e98fdd04a" providerId="ADAL" clId="{C91CB732-88C4-47F2-99D4-50EC3A0EA7F4}" dt="2024-05-29T18:02:04.280" v="931" actId="20577"/>
          <ac:spMkLst>
            <pc:docMk/>
            <pc:sldMk cId="2657240742" sldId="261"/>
            <ac:spMk id="2" creationId="{DF6FC77A-0A19-4AD5-87F0-0F07B744E809}"/>
          </ac:spMkLst>
        </pc:spChg>
        <pc:spChg chg="mod">
          <ac:chgData name="Raymer, Michael L." userId="96c2fb1d-e79c-4ca3-9876-783e98fdd04a" providerId="ADAL" clId="{C91CB732-88C4-47F2-99D4-50EC3A0EA7F4}" dt="2024-05-29T18:05:24.200" v="1033" actId="14100"/>
          <ac:spMkLst>
            <pc:docMk/>
            <pc:sldMk cId="2657240742" sldId="261"/>
            <ac:spMk id="3" creationId="{4CC35E90-7983-7032-5D46-94E2515BFDDD}"/>
          </ac:spMkLst>
        </pc:spChg>
        <pc:spChg chg="add mod">
          <ac:chgData name="Raymer, Michael L." userId="96c2fb1d-e79c-4ca3-9876-783e98fdd04a" providerId="ADAL" clId="{C91CB732-88C4-47F2-99D4-50EC3A0EA7F4}" dt="2024-05-29T18:05:35.594" v="1043" actId="20577"/>
          <ac:spMkLst>
            <pc:docMk/>
            <pc:sldMk cId="2657240742" sldId="261"/>
            <ac:spMk id="8" creationId="{3792DE88-1E21-32D2-03FB-C20BC5CC376C}"/>
          </ac:spMkLst>
        </pc:spChg>
        <pc:spChg chg="add del mod">
          <ac:chgData name="Raymer, Michael L." userId="96c2fb1d-e79c-4ca3-9876-783e98fdd04a" providerId="ADAL" clId="{C91CB732-88C4-47F2-99D4-50EC3A0EA7F4}" dt="2024-05-29T18:04:48.909" v="1014" actId="478"/>
          <ac:spMkLst>
            <pc:docMk/>
            <pc:sldMk cId="2657240742" sldId="261"/>
            <ac:spMk id="10" creationId="{A8DD7BC2-80A9-7C37-26E4-C02034DF211A}"/>
          </ac:spMkLst>
        </pc:spChg>
        <pc:spChg chg="add mod">
          <ac:chgData name="Raymer, Michael L." userId="96c2fb1d-e79c-4ca3-9876-783e98fdd04a" providerId="ADAL" clId="{C91CB732-88C4-47F2-99D4-50EC3A0EA7F4}" dt="2024-05-29T18:05:39.484" v="1046" actId="20577"/>
          <ac:spMkLst>
            <pc:docMk/>
            <pc:sldMk cId="2657240742" sldId="261"/>
            <ac:spMk id="12" creationId="{60BCE773-5448-A9BE-95F2-A7ED26EC6B51}"/>
          </ac:spMkLst>
        </pc:spChg>
        <pc:spChg chg="add mod">
          <ac:chgData name="Raymer, Michael L." userId="96c2fb1d-e79c-4ca3-9876-783e98fdd04a" providerId="ADAL" clId="{C91CB732-88C4-47F2-99D4-50EC3A0EA7F4}" dt="2024-05-29T18:05:42.142" v="1053" actId="20577"/>
          <ac:spMkLst>
            <pc:docMk/>
            <pc:sldMk cId="2657240742" sldId="261"/>
            <ac:spMk id="14" creationId="{FAC9C89F-9010-701E-4A3F-F032C0983787}"/>
          </ac:spMkLst>
        </pc:spChg>
        <pc:spChg chg="add mod">
          <ac:chgData name="Raymer, Michael L." userId="96c2fb1d-e79c-4ca3-9876-783e98fdd04a" providerId="ADAL" clId="{C91CB732-88C4-47F2-99D4-50EC3A0EA7F4}" dt="2024-05-29T18:05:31.177" v="1034" actId="1076"/>
          <ac:spMkLst>
            <pc:docMk/>
            <pc:sldMk cId="2657240742" sldId="261"/>
            <ac:spMk id="16" creationId="{CDF2144F-750D-1F1D-9DAE-F1AD228CF443}"/>
          </ac:spMkLst>
        </pc:spChg>
        <pc:spChg chg="add mod">
          <ac:chgData name="Raymer, Michael L." userId="96c2fb1d-e79c-4ca3-9876-783e98fdd04a" providerId="ADAL" clId="{C91CB732-88C4-47F2-99D4-50EC3A0EA7F4}" dt="2024-05-29T18:06:33.953" v="1078" actId="1076"/>
          <ac:spMkLst>
            <pc:docMk/>
            <pc:sldMk cId="2657240742" sldId="261"/>
            <ac:spMk id="19" creationId="{E5017441-EA94-D09E-ACE7-9EFC02A5B05E}"/>
          </ac:spMkLst>
        </pc:spChg>
        <pc:spChg chg="add mod">
          <ac:chgData name="Raymer, Michael L." userId="96c2fb1d-e79c-4ca3-9876-783e98fdd04a" providerId="ADAL" clId="{C91CB732-88C4-47F2-99D4-50EC3A0EA7F4}" dt="2024-05-29T18:06:16.653" v="1065" actId="20577"/>
          <ac:spMkLst>
            <pc:docMk/>
            <pc:sldMk cId="2657240742" sldId="261"/>
            <ac:spMk id="21" creationId="{18C41E11-36BC-A69D-FACD-284E8B7AEE1C}"/>
          </ac:spMkLst>
        </pc:spChg>
        <pc:spChg chg="add mod">
          <ac:chgData name="Raymer, Michael L." userId="96c2fb1d-e79c-4ca3-9876-783e98fdd04a" providerId="ADAL" clId="{C91CB732-88C4-47F2-99D4-50EC3A0EA7F4}" dt="2024-05-29T18:06:33.953" v="1078" actId="1076"/>
          <ac:spMkLst>
            <pc:docMk/>
            <pc:sldMk cId="2657240742" sldId="261"/>
            <ac:spMk id="22" creationId="{EC33F505-A980-0D99-4A37-03625DA1F137}"/>
          </ac:spMkLst>
        </pc:spChg>
        <pc:spChg chg="add mod">
          <ac:chgData name="Raymer, Michael L." userId="96c2fb1d-e79c-4ca3-9876-783e98fdd04a" providerId="ADAL" clId="{C91CB732-88C4-47F2-99D4-50EC3A0EA7F4}" dt="2024-05-29T18:06:28.712" v="1077" actId="20577"/>
          <ac:spMkLst>
            <pc:docMk/>
            <pc:sldMk cId="2657240742" sldId="261"/>
            <ac:spMk id="23" creationId="{8683D777-B490-6BB1-7EE5-A57EEFCC7423}"/>
          </ac:spMkLst>
        </pc:spChg>
        <pc:picChg chg="add mod">
          <ac:chgData name="Raymer, Michael L." userId="96c2fb1d-e79c-4ca3-9876-783e98fdd04a" providerId="ADAL" clId="{C91CB732-88C4-47F2-99D4-50EC3A0EA7F4}" dt="2024-05-29T18:02:59.103" v="1000" actId="1076"/>
          <ac:picMkLst>
            <pc:docMk/>
            <pc:sldMk cId="2657240742" sldId="261"/>
            <ac:picMk id="6" creationId="{99E34985-C5F3-8C8C-8279-75DE4B93DD8C}"/>
          </ac:picMkLst>
        </pc:picChg>
        <pc:inkChg chg="add mod">
          <ac:chgData name="Raymer, Michael L." userId="96c2fb1d-e79c-4ca3-9876-783e98fdd04a" providerId="ADAL" clId="{C91CB732-88C4-47F2-99D4-50EC3A0EA7F4}" dt="2024-05-29T18:05:31.177" v="1034" actId="1076"/>
          <ac:inkMkLst>
            <pc:docMk/>
            <pc:sldMk cId="2657240742" sldId="261"/>
            <ac:inkMk id="7" creationId="{943DEA55-1788-CADF-D054-0BEF0516B52B}"/>
          </ac:inkMkLst>
        </pc:inkChg>
        <pc:inkChg chg="add del mod">
          <ac:chgData name="Raymer, Michael L." userId="96c2fb1d-e79c-4ca3-9876-783e98fdd04a" providerId="ADAL" clId="{C91CB732-88C4-47F2-99D4-50EC3A0EA7F4}" dt="2024-05-29T18:04:48.909" v="1014" actId="478"/>
          <ac:inkMkLst>
            <pc:docMk/>
            <pc:sldMk cId="2657240742" sldId="261"/>
            <ac:inkMk id="9" creationId="{3A549641-4394-9EA4-58F2-A238A8DD5AA7}"/>
          </ac:inkMkLst>
        </pc:inkChg>
        <pc:inkChg chg="add mod">
          <ac:chgData name="Raymer, Michael L." userId="96c2fb1d-e79c-4ca3-9876-783e98fdd04a" providerId="ADAL" clId="{C91CB732-88C4-47F2-99D4-50EC3A0EA7F4}" dt="2024-05-29T18:05:31.177" v="1034" actId="1076"/>
          <ac:inkMkLst>
            <pc:docMk/>
            <pc:sldMk cId="2657240742" sldId="261"/>
            <ac:inkMk id="11" creationId="{549FF748-24BA-2CFE-829B-3B0C37B23364}"/>
          </ac:inkMkLst>
        </pc:inkChg>
        <pc:inkChg chg="add mod">
          <ac:chgData name="Raymer, Michael L." userId="96c2fb1d-e79c-4ca3-9876-783e98fdd04a" providerId="ADAL" clId="{C91CB732-88C4-47F2-99D4-50EC3A0EA7F4}" dt="2024-05-29T18:05:31.177" v="1034" actId="1076"/>
          <ac:inkMkLst>
            <pc:docMk/>
            <pc:sldMk cId="2657240742" sldId="261"/>
            <ac:inkMk id="13" creationId="{B7CB0F00-05C0-A3F7-8552-952C0BF261C7}"/>
          </ac:inkMkLst>
        </pc:inkChg>
        <pc:inkChg chg="add mod">
          <ac:chgData name="Raymer, Michael L." userId="96c2fb1d-e79c-4ca3-9876-783e98fdd04a" providerId="ADAL" clId="{C91CB732-88C4-47F2-99D4-50EC3A0EA7F4}" dt="2024-05-29T18:05:31.177" v="1034" actId="1076"/>
          <ac:inkMkLst>
            <pc:docMk/>
            <pc:sldMk cId="2657240742" sldId="261"/>
            <ac:inkMk id="15" creationId="{3F715BD6-6D8E-1BD1-CCFA-17926ED25999}"/>
          </ac:inkMkLst>
        </pc:inkChg>
        <pc:inkChg chg="add mod">
          <ac:chgData name="Raymer, Michael L." userId="96c2fb1d-e79c-4ca3-9876-783e98fdd04a" providerId="ADAL" clId="{C91CB732-88C4-47F2-99D4-50EC3A0EA7F4}" dt="2024-05-29T18:05:57.676" v="1055" actId="571"/>
          <ac:inkMkLst>
            <pc:docMk/>
            <pc:sldMk cId="2657240742" sldId="261"/>
            <ac:inkMk id="17" creationId="{FFA40A2E-EB03-6490-E87C-D025B4549EDE}"/>
          </ac:inkMkLst>
        </pc:inkChg>
        <pc:inkChg chg="add mod">
          <ac:chgData name="Raymer, Michael L." userId="96c2fb1d-e79c-4ca3-9876-783e98fdd04a" providerId="ADAL" clId="{C91CB732-88C4-47F2-99D4-50EC3A0EA7F4}" dt="2024-05-29T18:06:33.953" v="1078" actId="1076"/>
          <ac:inkMkLst>
            <pc:docMk/>
            <pc:sldMk cId="2657240742" sldId="261"/>
            <ac:inkMk id="18" creationId="{274E6D36-CC3C-BB8E-1D74-2521883EFEBE}"/>
          </ac:inkMkLst>
        </pc:inkChg>
        <pc:inkChg chg="add mod">
          <ac:chgData name="Raymer, Michael L." userId="96c2fb1d-e79c-4ca3-9876-783e98fdd04a" providerId="ADAL" clId="{C91CB732-88C4-47F2-99D4-50EC3A0EA7F4}" dt="2024-05-29T18:06:07.161" v="1057" actId="571"/>
          <ac:inkMkLst>
            <pc:docMk/>
            <pc:sldMk cId="2657240742" sldId="261"/>
            <ac:inkMk id="20" creationId="{3A0E09E1-7230-81BD-E04C-569BC3C0DAF4}"/>
          </ac:inkMkLst>
        </pc:inkChg>
        <pc:cxnChg chg="add mod">
          <ac:chgData name="Raymer, Michael L." userId="96c2fb1d-e79c-4ca3-9876-783e98fdd04a" providerId="ADAL" clId="{C91CB732-88C4-47F2-99D4-50EC3A0EA7F4}" dt="2024-05-29T18:06:50.556" v="1080" actId="14100"/>
          <ac:cxnSpMkLst>
            <pc:docMk/>
            <pc:sldMk cId="2657240742" sldId="261"/>
            <ac:cxnSpMk id="25" creationId="{24F63A1F-8476-46E0-B1D2-923B520893F7}"/>
          </ac:cxnSpMkLst>
        </pc:cxnChg>
        <pc:cxnChg chg="add mod">
          <ac:chgData name="Raymer, Michael L." userId="96c2fb1d-e79c-4ca3-9876-783e98fdd04a" providerId="ADAL" clId="{C91CB732-88C4-47F2-99D4-50EC3A0EA7F4}" dt="2024-05-29T18:06:58.826" v="1083" actId="14100"/>
          <ac:cxnSpMkLst>
            <pc:docMk/>
            <pc:sldMk cId="2657240742" sldId="261"/>
            <ac:cxnSpMk id="27" creationId="{D503524C-13BF-3065-6B8C-12079B35892C}"/>
          </ac:cxnSpMkLst>
        </pc:cxnChg>
      </pc:sldChg>
      <pc:sldChg chg="addSp delSp modSp new mod">
        <pc:chgData name="Raymer, Michael L." userId="96c2fb1d-e79c-4ca3-9876-783e98fdd04a" providerId="ADAL" clId="{C91CB732-88C4-47F2-99D4-50EC3A0EA7F4}" dt="2024-05-29T18:25:20.371" v="1496" actId="20577"/>
        <pc:sldMkLst>
          <pc:docMk/>
          <pc:sldMk cId="1807800715" sldId="262"/>
        </pc:sldMkLst>
        <pc:spChg chg="mod">
          <ac:chgData name="Raymer, Michael L." userId="96c2fb1d-e79c-4ca3-9876-783e98fdd04a" providerId="ADAL" clId="{C91CB732-88C4-47F2-99D4-50EC3A0EA7F4}" dt="2024-05-29T18:07:36.073" v="1099" actId="20577"/>
          <ac:spMkLst>
            <pc:docMk/>
            <pc:sldMk cId="1807800715" sldId="262"/>
            <ac:spMk id="2" creationId="{B492CC4F-4A5F-4CFB-1FC5-34BDCF7C8F5F}"/>
          </ac:spMkLst>
        </pc:spChg>
        <pc:spChg chg="del">
          <ac:chgData name="Raymer, Michael L." userId="96c2fb1d-e79c-4ca3-9876-783e98fdd04a" providerId="ADAL" clId="{C91CB732-88C4-47F2-99D4-50EC3A0EA7F4}" dt="2024-05-29T18:12:46.029" v="1100" actId="478"/>
          <ac:spMkLst>
            <pc:docMk/>
            <pc:sldMk cId="1807800715" sldId="262"/>
            <ac:spMk id="3" creationId="{220DBBC5-0887-5E68-7819-5840CD07AFA2}"/>
          </ac:spMkLst>
        </pc:spChg>
        <pc:spChg chg="add mod">
          <ac:chgData name="Raymer, Michael L." userId="96c2fb1d-e79c-4ca3-9876-783e98fdd04a" providerId="ADAL" clId="{C91CB732-88C4-47F2-99D4-50EC3A0EA7F4}" dt="2024-05-29T18:24:25.551" v="1358" actId="27636"/>
          <ac:spMkLst>
            <pc:docMk/>
            <pc:sldMk cId="1807800715" sldId="262"/>
            <ac:spMk id="7" creationId="{4E8DCDA0-DE1F-029F-C9F5-B0E7D5703F77}"/>
          </ac:spMkLst>
        </pc:spChg>
        <pc:spChg chg="add mod">
          <ac:chgData name="Raymer, Michael L." userId="96c2fb1d-e79c-4ca3-9876-783e98fdd04a" providerId="ADAL" clId="{C91CB732-88C4-47F2-99D4-50EC3A0EA7F4}" dt="2024-05-29T18:24:19.903" v="1354" actId="14100"/>
          <ac:spMkLst>
            <pc:docMk/>
            <pc:sldMk cId="1807800715" sldId="262"/>
            <ac:spMk id="8" creationId="{90050EBC-F763-54E2-9560-61429AFD12D3}"/>
          </ac:spMkLst>
        </pc:spChg>
        <pc:spChg chg="add mod">
          <ac:chgData name="Raymer, Michael L." userId="96c2fb1d-e79c-4ca3-9876-783e98fdd04a" providerId="ADAL" clId="{C91CB732-88C4-47F2-99D4-50EC3A0EA7F4}" dt="2024-05-29T18:25:20.371" v="1496" actId="20577"/>
          <ac:spMkLst>
            <pc:docMk/>
            <pc:sldMk cId="1807800715" sldId="262"/>
            <ac:spMk id="9" creationId="{C251C23E-9C77-6D5B-AE0E-8F8E55A33968}"/>
          </ac:spMkLst>
        </pc:spChg>
      </pc:sldChg>
      <pc:sldChg chg="addSp delSp modSp add mod">
        <pc:chgData name="Raymer, Michael L." userId="96c2fb1d-e79c-4ca3-9876-783e98fdd04a" providerId="ADAL" clId="{C91CB732-88C4-47F2-99D4-50EC3A0EA7F4}" dt="2024-05-29T18:31:51.541" v="1658" actId="20577"/>
        <pc:sldMkLst>
          <pc:docMk/>
          <pc:sldMk cId="2550910544" sldId="263"/>
        </pc:sldMkLst>
        <pc:spChg chg="mod">
          <ac:chgData name="Raymer, Michael L." userId="96c2fb1d-e79c-4ca3-9876-783e98fdd04a" providerId="ADAL" clId="{C91CB732-88C4-47F2-99D4-50EC3A0EA7F4}" dt="2024-05-29T18:26:13.054" v="1510" actId="20577"/>
          <ac:spMkLst>
            <pc:docMk/>
            <pc:sldMk cId="2550910544" sldId="263"/>
            <ac:spMk id="2" creationId="{DF6FC77A-0A19-4AD5-87F0-0F07B744E809}"/>
          </ac:spMkLst>
        </pc:spChg>
        <pc:spChg chg="mod">
          <ac:chgData name="Raymer, Michael L." userId="96c2fb1d-e79c-4ca3-9876-783e98fdd04a" providerId="ADAL" clId="{C91CB732-88C4-47F2-99D4-50EC3A0EA7F4}" dt="2024-05-29T18:26:34.911" v="1587" actId="20577"/>
          <ac:spMkLst>
            <pc:docMk/>
            <pc:sldMk cId="2550910544" sldId="263"/>
            <ac:spMk id="3" creationId="{4CC35E90-7983-7032-5D46-94E2515BFDDD}"/>
          </ac:spMkLst>
        </pc:spChg>
        <pc:spChg chg="mod">
          <ac:chgData name="Raymer, Michael L." userId="96c2fb1d-e79c-4ca3-9876-783e98fdd04a" providerId="ADAL" clId="{C91CB732-88C4-47F2-99D4-50EC3A0EA7F4}" dt="2024-05-29T18:30:23.749" v="1617" actId="1036"/>
          <ac:spMkLst>
            <pc:docMk/>
            <pc:sldMk cId="2550910544" sldId="263"/>
            <ac:spMk id="8" creationId="{3792DE88-1E21-32D2-03FB-C20BC5CC376C}"/>
          </ac:spMkLst>
        </pc:spChg>
        <pc:spChg chg="add mod">
          <ac:chgData name="Raymer, Michael L." userId="96c2fb1d-e79c-4ca3-9876-783e98fdd04a" providerId="ADAL" clId="{C91CB732-88C4-47F2-99D4-50EC3A0EA7F4}" dt="2024-05-29T18:30:23.749" v="1617" actId="1036"/>
          <ac:spMkLst>
            <pc:docMk/>
            <pc:sldMk cId="2550910544" sldId="263"/>
            <ac:spMk id="9" creationId="{553FA1D8-F031-0C44-7942-4E937D1483C0}"/>
          </ac:spMkLst>
        </pc:spChg>
        <pc:spChg chg="add mod">
          <ac:chgData name="Raymer, Michael L." userId="96c2fb1d-e79c-4ca3-9876-783e98fdd04a" providerId="ADAL" clId="{C91CB732-88C4-47F2-99D4-50EC3A0EA7F4}" dt="2024-05-29T18:31:13.219" v="1629" actId="20577"/>
          <ac:spMkLst>
            <pc:docMk/>
            <pc:sldMk cId="2550910544" sldId="263"/>
            <ac:spMk id="10" creationId="{C92DD460-753B-1E3F-7E91-A9734F56CC22}"/>
          </ac:spMkLst>
        </pc:spChg>
        <pc:spChg chg="del">
          <ac:chgData name="Raymer, Michael L." userId="96c2fb1d-e79c-4ca3-9876-783e98fdd04a" providerId="ADAL" clId="{C91CB732-88C4-47F2-99D4-50EC3A0EA7F4}" dt="2024-05-29T18:30:29.907" v="1618" actId="478"/>
          <ac:spMkLst>
            <pc:docMk/>
            <pc:sldMk cId="2550910544" sldId="263"/>
            <ac:spMk id="12" creationId="{60BCE773-5448-A9BE-95F2-A7ED26EC6B51}"/>
          </ac:spMkLst>
        </pc:spChg>
        <pc:spChg chg="del">
          <ac:chgData name="Raymer, Michael L." userId="96c2fb1d-e79c-4ca3-9876-783e98fdd04a" providerId="ADAL" clId="{C91CB732-88C4-47F2-99D4-50EC3A0EA7F4}" dt="2024-05-29T18:30:42.694" v="1621" actId="478"/>
          <ac:spMkLst>
            <pc:docMk/>
            <pc:sldMk cId="2550910544" sldId="263"/>
            <ac:spMk id="14" creationId="{FAC9C89F-9010-701E-4A3F-F032C0983787}"/>
          </ac:spMkLst>
        </pc:spChg>
        <pc:spChg chg="del">
          <ac:chgData name="Raymer, Michael L." userId="96c2fb1d-e79c-4ca3-9876-783e98fdd04a" providerId="ADAL" clId="{C91CB732-88C4-47F2-99D4-50EC3A0EA7F4}" dt="2024-05-29T18:30:45.779" v="1622" actId="478"/>
          <ac:spMkLst>
            <pc:docMk/>
            <pc:sldMk cId="2550910544" sldId="263"/>
            <ac:spMk id="16" creationId="{CDF2144F-750D-1F1D-9DAE-F1AD228CF443}"/>
          </ac:spMkLst>
        </pc:spChg>
        <pc:spChg chg="add mod">
          <ac:chgData name="Raymer, Michael L." userId="96c2fb1d-e79c-4ca3-9876-783e98fdd04a" providerId="ADAL" clId="{C91CB732-88C4-47F2-99D4-50EC3A0EA7F4}" dt="2024-05-29T18:31:15.933" v="1630" actId="20577"/>
          <ac:spMkLst>
            <pc:docMk/>
            <pc:sldMk cId="2550910544" sldId="263"/>
            <ac:spMk id="17" creationId="{083BD5E3-FC52-3357-0955-80FD284F6A06}"/>
          </ac:spMkLst>
        </pc:spChg>
        <pc:spChg chg="add mod">
          <ac:chgData name="Raymer, Michael L." userId="96c2fb1d-e79c-4ca3-9876-783e98fdd04a" providerId="ADAL" clId="{C91CB732-88C4-47F2-99D4-50EC3A0EA7F4}" dt="2024-05-29T18:31:27.114" v="1640" actId="1037"/>
          <ac:spMkLst>
            <pc:docMk/>
            <pc:sldMk cId="2550910544" sldId="263"/>
            <ac:spMk id="24" creationId="{2884EEF0-90F9-9686-A0CC-0229102BA30D}"/>
          </ac:spMkLst>
        </pc:spChg>
        <pc:spChg chg="add mod">
          <ac:chgData name="Raymer, Michael L." userId="96c2fb1d-e79c-4ca3-9876-783e98fdd04a" providerId="ADAL" clId="{C91CB732-88C4-47F2-99D4-50EC3A0EA7F4}" dt="2024-05-29T18:31:37.731" v="1645" actId="1037"/>
          <ac:spMkLst>
            <pc:docMk/>
            <pc:sldMk cId="2550910544" sldId="263"/>
            <ac:spMk id="26" creationId="{279956F2-7E99-3527-D9EF-19BEB0F855AC}"/>
          </ac:spMkLst>
        </pc:spChg>
        <pc:spChg chg="add mod">
          <ac:chgData name="Raymer, Michael L." userId="96c2fb1d-e79c-4ca3-9876-783e98fdd04a" providerId="ADAL" clId="{C91CB732-88C4-47F2-99D4-50EC3A0EA7F4}" dt="2024-05-29T18:31:47.576" v="1657" actId="1037"/>
          <ac:spMkLst>
            <pc:docMk/>
            <pc:sldMk cId="2550910544" sldId="263"/>
            <ac:spMk id="28" creationId="{0B0C0303-7602-5703-79B5-4E7F15161546}"/>
          </ac:spMkLst>
        </pc:spChg>
        <pc:spChg chg="add mod">
          <ac:chgData name="Raymer, Michael L." userId="96c2fb1d-e79c-4ca3-9876-783e98fdd04a" providerId="ADAL" clId="{C91CB732-88C4-47F2-99D4-50EC3A0EA7F4}" dt="2024-05-29T18:31:51.541" v="1658" actId="20577"/>
          <ac:spMkLst>
            <pc:docMk/>
            <pc:sldMk cId="2550910544" sldId="263"/>
            <ac:spMk id="29" creationId="{E6F0AEAC-8D6E-D725-8CDD-68778ACB9C3F}"/>
          </ac:spMkLst>
        </pc:spChg>
        <pc:inkChg chg="add del">
          <ac:chgData name="Raymer, Michael L." userId="96c2fb1d-e79c-4ca3-9876-783e98fdd04a" providerId="ADAL" clId="{C91CB732-88C4-47F2-99D4-50EC3A0EA7F4}" dt="2024-05-29T18:30:33.758" v="1620" actId="478"/>
          <ac:inkMkLst>
            <pc:docMk/>
            <pc:sldMk cId="2550910544" sldId="263"/>
            <ac:inkMk id="13" creationId="{B7CB0F00-05C0-A3F7-8552-952C0BF261C7}"/>
          </ac:inkMkLst>
        </pc:inkChg>
        <pc:cxnChg chg="mod">
          <ac:chgData name="Raymer, Michael L." userId="96c2fb1d-e79c-4ca3-9876-783e98fdd04a" providerId="ADAL" clId="{C91CB732-88C4-47F2-99D4-50EC3A0EA7F4}" dt="2024-05-29T18:30:29.907" v="1618" actId="478"/>
          <ac:cxnSpMkLst>
            <pc:docMk/>
            <pc:sldMk cId="2550910544" sldId="263"/>
            <ac:cxnSpMk id="25" creationId="{24F63A1F-8476-46E0-B1D2-923B520893F7}"/>
          </ac:cxnSpMkLst>
        </pc:cxnChg>
        <pc:cxnChg chg="mod">
          <ac:chgData name="Raymer, Michael L." userId="96c2fb1d-e79c-4ca3-9876-783e98fdd04a" providerId="ADAL" clId="{C91CB732-88C4-47F2-99D4-50EC3A0EA7F4}" dt="2024-05-29T18:30:29.907" v="1618" actId="478"/>
          <ac:cxnSpMkLst>
            <pc:docMk/>
            <pc:sldMk cId="2550910544" sldId="263"/>
            <ac:cxnSpMk id="27" creationId="{D503524C-13BF-3065-6B8C-12079B35892C}"/>
          </ac:cxnSpMkLst>
        </pc:cxnChg>
      </pc:sldChg>
      <pc:sldChg chg="addSp delSp modSp new mod modAnim">
        <pc:chgData name="Raymer, Michael L." userId="96c2fb1d-e79c-4ca3-9876-783e98fdd04a" providerId="ADAL" clId="{C91CB732-88C4-47F2-99D4-50EC3A0EA7F4}" dt="2024-05-29T18:56:10.118" v="2238" actId="20577"/>
        <pc:sldMkLst>
          <pc:docMk/>
          <pc:sldMk cId="443823486" sldId="264"/>
        </pc:sldMkLst>
        <pc:spChg chg="mod">
          <ac:chgData name="Raymer, Michael L." userId="96c2fb1d-e79c-4ca3-9876-783e98fdd04a" providerId="ADAL" clId="{C91CB732-88C4-47F2-99D4-50EC3A0EA7F4}" dt="2024-05-29T18:33:00.909" v="1685" actId="20577"/>
          <ac:spMkLst>
            <pc:docMk/>
            <pc:sldMk cId="443823486" sldId="264"/>
            <ac:spMk id="2" creationId="{8A9C2620-E673-C794-C0C0-2AFD518642E2}"/>
          </ac:spMkLst>
        </pc:spChg>
        <pc:spChg chg="del">
          <ac:chgData name="Raymer, Michael L." userId="96c2fb1d-e79c-4ca3-9876-783e98fdd04a" providerId="ADAL" clId="{C91CB732-88C4-47F2-99D4-50EC3A0EA7F4}" dt="2024-05-29T18:33:04.031" v="1686" actId="478"/>
          <ac:spMkLst>
            <pc:docMk/>
            <pc:sldMk cId="443823486" sldId="264"/>
            <ac:spMk id="3" creationId="{BBC41BAA-ABF2-6616-2E09-9397761A297B}"/>
          </ac:spMkLst>
        </pc:spChg>
        <pc:spChg chg="add mod">
          <ac:chgData name="Raymer, Michael L." userId="96c2fb1d-e79c-4ca3-9876-783e98fdd04a" providerId="ADAL" clId="{C91CB732-88C4-47F2-99D4-50EC3A0EA7F4}" dt="2024-05-29T18:35:37.905" v="1729" actId="14100"/>
          <ac:spMkLst>
            <pc:docMk/>
            <pc:sldMk cId="443823486" sldId="264"/>
            <ac:spMk id="7" creationId="{765E56D7-3758-605F-F274-6A34856419B1}"/>
          </ac:spMkLst>
        </pc:spChg>
        <pc:spChg chg="add del mod">
          <ac:chgData name="Raymer, Michael L." userId="96c2fb1d-e79c-4ca3-9876-783e98fdd04a" providerId="ADAL" clId="{C91CB732-88C4-47F2-99D4-50EC3A0EA7F4}" dt="2024-05-29T18:36:21.049" v="1733" actId="22"/>
          <ac:spMkLst>
            <pc:docMk/>
            <pc:sldMk cId="443823486" sldId="264"/>
            <ac:spMk id="9" creationId="{A7705B7B-E879-D87C-D9DF-AC9BFB8262F8}"/>
          </ac:spMkLst>
        </pc:spChg>
        <pc:spChg chg="add mod">
          <ac:chgData name="Raymer, Michael L." userId="96c2fb1d-e79c-4ca3-9876-783e98fdd04a" providerId="ADAL" clId="{C91CB732-88C4-47F2-99D4-50EC3A0EA7F4}" dt="2024-05-29T18:55:52.459" v="2234" actId="20577"/>
          <ac:spMkLst>
            <pc:docMk/>
            <pc:sldMk cId="443823486" sldId="264"/>
            <ac:spMk id="10" creationId="{D851C3CA-C23D-01DC-C585-BFB2C2BDC826}"/>
          </ac:spMkLst>
        </pc:spChg>
        <pc:spChg chg="add mod">
          <ac:chgData name="Raymer, Michael L." userId="96c2fb1d-e79c-4ca3-9876-783e98fdd04a" providerId="ADAL" clId="{C91CB732-88C4-47F2-99D4-50EC3A0EA7F4}" dt="2024-05-29T18:37:24.524" v="1853" actId="14100"/>
          <ac:spMkLst>
            <pc:docMk/>
            <pc:sldMk cId="443823486" sldId="264"/>
            <ac:spMk id="11" creationId="{8418F719-CB63-AA47-1D00-022450801DFF}"/>
          </ac:spMkLst>
        </pc:spChg>
        <pc:spChg chg="add mod">
          <ac:chgData name="Raymer, Michael L." userId="96c2fb1d-e79c-4ca3-9876-783e98fdd04a" providerId="ADAL" clId="{C91CB732-88C4-47F2-99D4-50EC3A0EA7F4}" dt="2024-05-29T18:56:10.118" v="2238" actId="20577"/>
          <ac:spMkLst>
            <pc:docMk/>
            <pc:sldMk cId="443823486" sldId="264"/>
            <ac:spMk id="14" creationId="{51F97912-3D56-42B5-A835-F47CBFE46BD0}"/>
          </ac:spMkLst>
        </pc:spChg>
        <pc:cxnChg chg="add mod">
          <ac:chgData name="Raymer, Michael L." userId="96c2fb1d-e79c-4ca3-9876-783e98fdd04a" providerId="ADAL" clId="{C91CB732-88C4-47F2-99D4-50EC3A0EA7F4}" dt="2024-05-29T18:37:42.802" v="1856" actId="1582"/>
          <ac:cxnSpMkLst>
            <pc:docMk/>
            <pc:sldMk cId="443823486" sldId="264"/>
            <ac:cxnSpMk id="13" creationId="{1B695B5F-9E6E-B900-54AF-42DA595BAC98}"/>
          </ac:cxnSpMkLst>
        </pc:cxnChg>
      </pc:sldChg>
      <pc:sldChg chg="addSp delSp modSp new mod">
        <pc:chgData name="Raymer, Michael L." userId="96c2fb1d-e79c-4ca3-9876-783e98fdd04a" providerId="ADAL" clId="{C91CB732-88C4-47F2-99D4-50EC3A0EA7F4}" dt="2024-05-29T18:42:30.458" v="1941" actId="14100"/>
        <pc:sldMkLst>
          <pc:docMk/>
          <pc:sldMk cId="3217725335" sldId="265"/>
        </pc:sldMkLst>
        <pc:spChg chg="mod">
          <ac:chgData name="Raymer, Michael L." userId="96c2fb1d-e79c-4ca3-9876-783e98fdd04a" providerId="ADAL" clId="{C91CB732-88C4-47F2-99D4-50EC3A0EA7F4}" dt="2024-05-29T18:40:16.483" v="1923" actId="20577"/>
          <ac:spMkLst>
            <pc:docMk/>
            <pc:sldMk cId="3217725335" sldId="265"/>
            <ac:spMk id="2" creationId="{E1A80530-4D3B-1E5B-3847-F8A320388B3F}"/>
          </ac:spMkLst>
        </pc:spChg>
        <pc:spChg chg="del">
          <ac:chgData name="Raymer, Michael L." userId="96c2fb1d-e79c-4ca3-9876-783e98fdd04a" providerId="ADAL" clId="{C91CB732-88C4-47F2-99D4-50EC3A0EA7F4}" dt="2024-05-29T18:40:20.366" v="1924" actId="478"/>
          <ac:spMkLst>
            <pc:docMk/>
            <pc:sldMk cId="3217725335" sldId="265"/>
            <ac:spMk id="3" creationId="{C002AC77-2792-6136-832F-5C5C04250C85}"/>
          </ac:spMkLst>
        </pc:spChg>
        <pc:spChg chg="add">
          <ac:chgData name="Raymer, Michael L." userId="96c2fb1d-e79c-4ca3-9876-783e98fdd04a" providerId="ADAL" clId="{C91CB732-88C4-47F2-99D4-50EC3A0EA7F4}" dt="2024-05-29T18:40:21.198" v="1925"/>
          <ac:spMkLst>
            <pc:docMk/>
            <pc:sldMk cId="3217725335" sldId="265"/>
            <ac:spMk id="6" creationId="{5696A3D6-EFDF-B0A4-6AC6-7F04C4592E54}"/>
          </ac:spMkLst>
        </pc:spChg>
        <pc:spChg chg="add del">
          <ac:chgData name="Raymer, Michael L." userId="96c2fb1d-e79c-4ca3-9876-783e98fdd04a" providerId="ADAL" clId="{C91CB732-88C4-47F2-99D4-50EC3A0EA7F4}" dt="2024-05-29T18:40:36.577" v="1928" actId="478"/>
          <ac:spMkLst>
            <pc:docMk/>
            <pc:sldMk cId="3217725335" sldId="265"/>
            <ac:spMk id="8" creationId="{F4051EE8-4A0F-74D0-B1D4-425A7013A78E}"/>
          </ac:spMkLst>
        </pc:spChg>
        <pc:spChg chg="add mod">
          <ac:chgData name="Raymer, Michael L." userId="96c2fb1d-e79c-4ca3-9876-783e98fdd04a" providerId="ADAL" clId="{C91CB732-88C4-47F2-99D4-50EC3A0EA7F4}" dt="2024-05-29T18:42:30.458" v="1941" actId="14100"/>
          <ac:spMkLst>
            <pc:docMk/>
            <pc:sldMk cId="3217725335" sldId="265"/>
            <ac:spMk id="10" creationId="{81F73DA7-DB32-7930-B1D3-C7BA5D77885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53226DC-50CB-8113-D612-8A50F47DE9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0425B04-91B3-1C6C-780C-0B0BCFBE4F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E78FDF8A-9F44-05CA-F497-0F55C4AD82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C103F0BF-208E-3416-1DED-37C2D85E82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8557A28-696B-4A5A-B449-536AF05A88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8:03:58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866 275 24575,'-3'2'0,"-1"-2"0,1 2 0,-1-2 0,1 2 0,-1-2 0,-5 5 0,-5 2 0,-29 9 0,1 3 0,1 2 0,-64 44 0,47-30 0,2-2 0,-67 25 0,109-51 0,0 0 0,0 2 0,-23 14 0,29-16 0,-17 7 0,16-9 0,2-1 0,-12 10 0,15-13 0,3 3 0,-3-2 0,2-1 0,1 3 0,-1-1 0,-2-1 0,3 2 0,-1-1 0,2-1 0,-5 8 0,-22 87 0,-20 117 0,35-149 0,-9 66 0,5-38 0,12-67 0,3 27 0,-1-30 0,-5 42 0,-7-7 0,5-20 0,0 4 0,-3 69 0,14 103 0,-2-209 0,0 0 0,2 0 0,-1 3 0,1-3 0,0 0 0,0 0 0,-1 1 0,1-3 0,5 9 0,4 2 0,17 23 0,-9-14 0,-3-7 0,-1 1 0,22 17 0,21 20 0,-5 2 0,59 70 0,-26-31 0,-28-35 0,-25-23 0,2-4 0,2-2 0,2-1 0,1 0 0,63 33 0,-71-47 0,57 21 0,38 1 0,-8-1 0,58 18 0,-119-45 0,77 6 0,61-9 0,-147-7 0,215 7 0,-135 7 0,101 7 0,-176-21 0,1-2 0,53-10 0,-36 5 0,-35 3 0,67-15 0,-96 16 0,-1 1 0,0-3 0,0 1 0,0 1 0,1-3 0,-3 1 0,2 0 0,9-9 0,10-9 0,-24 19 0,105-83 0,-85 66 0,-1 0 0,32-41 0,-28 31 0,3 1 0,45-40 0,-20 21 0,-32 31 0,-2 2 0,2 1 0,2 1 0,44-22 0,3-2 0,-63 34 0,10-4 0,-1-3 0,0 1 0,0-3 0,22-20 0,3-9 0,80-91 0,-116 126 0,-2 0 0,3 0 0,-3-2 0,3 2 0,1-14 0,12-46 0,-16 51 0,3-8 0,-3-1 0,2-45 0,-6-49 0,-1 98 0,-2 1 0,1-1 0,-1 0 0,-13-36 0,-1 14 0,-26-44 0,36 69 0,-3 2 0,1 1 0,-3-1 0,-18-17 0,-39-52 0,6 8 0,42 51 0,-1 0 0,-30-52 0,-243-360 0,222 335 0,62 85 0,5 9 0,0 0 0,2 1 0,-1-1 0,1-2 0,0 3 0,-4-15 0,-50-142 0,43 121 0,-32-65 0,47 104 0,-3 0 0,1 0 0,-3 1 0,3-1 0,-1 0 0,-1 1 0,2 1 0,-3-3 0,1 3 0,0-1 0,-9-4 0,3 4 0,1-1 0,1 1 0,-2 1 0,1-1 0,-22-1 0,-152-9 0,0 14 0,75 2 0,92-2 0,-3 2 0,3 1 0,-29 8 0,27-6 0,0-2 0,-37 4 0,3-3 0,0 3 0,-50 14 0,45-11 0,-33 8 0,-105 21 0,176-36 0,1 1 0,0-3 0,-1-1 0,-31-1 0,6 1 0,-183 0 0,223 0 0,-1 0 0,-1 1 0,2-1 0,0 2 0,0 0 0,-1 0 0,-1-1 0,2 1 0,-5 3 0,-6 6 0,-25 15 0,-2 4 0,22-16 0,15-11 0,-1 1 0,0 1 0,0-1 0,0-2 0,-9 5 0,11-6 23,-2 1 0,2 2-1,-7 3 1,-6 1-1479,13-6-5370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8:05:18.6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866 275 24575,'-3'2'0,"-1"-2"0,1 2 0,-1-2 0,1 2 0,-1-2 0,-5 5 0,-5 2 0,-29 9 0,1 3 0,1 2 0,-64 44 0,47-30 0,2-2 0,-67 25 0,109-51 0,0 0 0,0 2 0,-23 14 0,29-16 0,-17 7 0,16-9 0,2-1 0,-12 10 0,15-13 0,3 3 0,-3-2 0,2-1 0,1 3 0,-1-1 0,-2-1 0,3 2 0,-1-1 0,2-1 0,-5 8 0,-22 87 0,-20 117 0,35-149 0,-9 66 0,5-38 0,12-67 0,3 27 0,-1-30 0,-5 42 0,-7-7 0,5-20 0,0 4 0,-3 69 0,14 103 0,-2-209 0,0 0 0,2 0 0,-1 3 0,1-3 0,0 0 0,0 0 0,-1 1 0,1-3 0,5 9 0,4 2 0,17 23 0,-9-14 0,-3-7 0,-1 1 0,22 17 0,21 20 0,-5 2 0,59 70 0,-26-31 0,-28-35 0,-25-23 0,2-4 0,2-2 0,2-1 0,1 0 0,63 33 0,-71-47 0,57 21 0,38 1 0,-8-1 0,58 18 0,-119-45 0,77 6 0,61-9 0,-147-7 0,215 7 0,-135 7 0,101 7 0,-176-21 0,1-2 0,53-10 0,-36 5 0,-35 3 0,67-15 0,-96 16 0,-1 1 0,0-3 0,0 1 0,0 1 0,1-3 0,-3 1 0,2 0 0,9-9 0,10-9 0,-24 19 0,105-83 0,-85 66 0,-1 0 0,32-41 0,-28 31 0,3 1 0,45-40 0,-20 21 0,-32 31 0,-2 2 0,2 1 0,2 1 0,44-22 0,3-2 0,-63 34 0,10-4 0,-1-3 0,0 1 0,0-3 0,22-20 0,3-9 0,80-91 0,-116 126 0,-2 0 0,3 0 0,-3-2 0,3 2 0,1-14 0,12-46 0,-16 51 0,3-8 0,-3-1 0,2-45 0,-6-49 0,-1 98 0,-2 1 0,1-1 0,-1 0 0,-13-36 0,-1 14 0,-26-44 0,36 69 0,-3 2 0,1 1 0,-3-1 0,-18-17 0,-39-52 0,6 8 0,42 51 0,-1 0 0,-30-52 0,-243-360 0,222 335 0,62 85 0,5 9 0,0 0 0,2 1 0,-1-1 0,1-2 0,0 3 0,-4-15 0,-50-142 0,43 121 0,-32-65 0,47 104 0,-3 0 0,1 0 0,-3 1 0,3-1 0,-1 0 0,-1 1 0,2 1 0,-3-3 0,1 3 0,0-1 0,-9-4 0,3 4 0,1-1 0,1 1 0,-2 1 0,1-1 0,-22-1 0,-152-9 0,0 14 0,75 2 0,92-2 0,-3 2 0,3 1 0,-29 8 0,27-6 0,0-2 0,-37 4 0,3-3 0,0 3 0,-50 14 0,45-11 0,-33 8 0,-105 21 0,176-36 0,1 1 0,0-3 0,-1-1 0,-31-1 0,6 1 0,-183 0 0,223 0 0,-1 0 0,-1 1 0,2-1 0,0 2 0,0 0 0,-1 0 0,-1-1 0,2 1 0,-5 3 0,-6 6 0,-25 15 0,-2 4 0,22-16 0,15-11 0,-1 1 0,0 1 0,0-1 0,0-2 0,-9 5 0,11-6 23,-2 1 0,2 2-1,-7 3 1,-6 1-1479,13-6-5370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8:06:04.2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866 275 24575,'-3'2'0,"-1"-2"0,1 2 0,-1-2 0,1 2 0,-1-2 0,-5 5 0,-5 2 0,-29 9 0,1 3 0,1 2 0,-64 44 0,47-30 0,2-2 0,-67 25 0,109-51 0,0 0 0,0 2 0,-23 14 0,29-16 0,-17 7 0,16-9 0,2-1 0,-12 10 0,15-13 0,3 3 0,-3-2 0,2-1 0,1 3 0,-1-1 0,-2-1 0,3 2 0,-1-1 0,2-1 0,-5 8 0,-22 87 0,-20 117 0,35-149 0,-9 66 0,5-38 0,12-67 0,3 27 0,-1-30 0,-5 42 0,-7-7 0,5-20 0,0 4 0,-3 69 0,14 103 0,-2-209 0,0 0 0,2 0 0,-1 3 0,1-3 0,0 0 0,0 0 0,-1 1 0,1-3 0,5 9 0,4 2 0,17 23 0,-9-14 0,-3-7 0,-1 1 0,22 17 0,21 20 0,-5 2 0,59 70 0,-26-31 0,-28-35 0,-25-23 0,2-4 0,2-2 0,2-1 0,1 0 0,63 33 0,-71-47 0,57 21 0,38 1 0,-8-1 0,58 18 0,-119-45 0,77 6 0,61-9 0,-147-7 0,215 7 0,-135 7 0,101 7 0,-176-21 0,1-2 0,53-10 0,-36 5 0,-35 3 0,67-15 0,-96 16 0,-1 1 0,0-3 0,0 1 0,0 1 0,1-3 0,-3 1 0,2 0 0,9-9 0,10-9 0,-24 19 0,105-83 0,-85 66 0,-1 0 0,32-41 0,-28 31 0,3 1 0,45-40 0,-20 21 0,-32 31 0,-2 2 0,2 1 0,2 1 0,44-22 0,3-2 0,-63 34 0,10-4 0,-1-3 0,0 1 0,0-3 0,22-20 0,3-9 0,80-91 0,-116 126 0,-2 0 0,3 0 0,-3-2 0,3 2 0,1-14 0,12-46 0,-16 51 0,3-8 0,-3-1 0,2-45 0,-6-49 0,-1 98 0,-2 1 0,1-1 0,-1 0 0,-13-36 0,-1 14 0,-26-44 0,36 69 0,-3 2 0,1 1 0,-3-1 0,-18-17 0,-39-52 0,6 8 0,42 51 0,-1 0 0,-30-52 0,-243-360 0,222 335 0,62 85 0,5 9 0,0 0 0,2 1 0,-1-1 0,1-2 0,0 3 0,-4-15 0,-50-142 0,43 121 0,-32-65 0,47 104 0,-3 0 0,1 0 0,-3 1 0,3-1 0,-1 0 0,-1 1 0,2 1 0,-3-3 0,1 3 0,0-1 0,-9-4 0,3 4 0,1-1 0,1 1 0,-2 1 0,1-1 0,-22-1 0,-152-9 0,0 14 0,75 2 0,92-2 0,-3 2 0,3 1 0,-29 8 0,27-6 0,0-2 0,-37 4 0,3-3 0,0 3 0,-50 14 0,45-11 0,-33 8 0,-105 21 0,176-36 0,1 1 0,0-3 0,-1-1 0,-31-1 0,6 1 0,-183 0 0,223 0 0,-1 0 0,-1 1 0,2-1 0,0 2 0,0 0 0,-1 0 0,-1-1 0,2 1 0,-5 3 0,-6 6 0,-25 15 0,-2 4 0,22-16 0,15-11 0,-1 1 0,0 1 0,0-1 0,0-2 0,-9 5 0,11-6 23,-2 1 0,2 2-1,-7 3 1,-6 1-1479,13-6-5370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8:06:07.1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866 275 24575,'-3'2'0,"-1"-2"0,1 2 0,-1-2 0,1 2 0,-1-2 0,-5 5 0,-5 2 0,-29 9 0,1 3 0,1 2 0,-64 44 0,47-30 0,2-2 0,-67 25 0,109-51 0,0 0 0,0 2 0,-23 14 0,29-16 0,-17 7 0,16-9 0,2-1 0,-12 10 0,15-13 0,3 3 0,-3-2 0,2-1 0,1 3 0,-1-1 0,-2-1 0,3 2 0,-1-1 0,2-1 0,-5 8 0,-22 87 0,-20 117 0,35-149 0,-9 66 0,5-38 0,12-67 0,3 27 0,-1-30 0,-5 42 0,-7-7 0,5-20 0,0 4 0,-3 69 0,14 103 0,-2-209 0,0 0 0,2 0 0,-1 3 0,1-3 0,0 0 0,0 0 0,-1 1 0,1-3 0,5 9 0,4 2 0,17 23 0,-9-14 0,-3-7 0,-1 1 0,22 17 0,21 20 0,-5 2 0,59 70 0,-26-31 0,-28-35 0,-25-23 0,2-4 0,2-2 0,2-1 0,1 0 0,63 33 0,-71-47 0,57 21 0,38 1 0,-8-1 0,58 18 0,-119-45 0,77 6 0,61-9 0,-147-7 0,215 7 0,-135 7 0,101 7 0,-176-21 0,1-2 0,53-10 0,-36 5 0,-35 3 0,67-15 0,-96 16 0,-1 1 0,0-3 0,0 1 0,0 1 0,1-3 0,-3 1 0,2 0 0,9-9 0,10-9 0,-24 19 0,105-83 0,-85 66 0,-1 0 0,32-41 0,-28 31 0,3 1 0,45-40 0,-20 21 0,-32 31 0,-2 2 0,2 1 0,2 1 0,44-22 0,3-2 0,-63 34 0,10-4 0,-1-3 0,0 1 0,0-3 0,22-20 0,3-9 0,80-91 0,-116 126 0,-2 0 0,3 0 0,-3-2 0,3 2 0,1-14 0,12-46 0,-16 51 0,3-8 0,-3-1 0,2-45 0,-6-49 0,-1 98 0,-2 1 0,1-1 0,-1 0 0,-13-36 0,-1 14 0,-26-44 0,36 69 0,-3 2 0,1 1 0,-3-1 0,-18-17 0,-39-52 0,6 8 0,42 51 0,-1 0 0,-30-52 0,-243-360 0,222 335 0,62 85 0,5 9 0,0 0 0,2 1 0,-1-1 0,1-2 0,0 3 0,-4-15 0,-50-142 0,43 121 0,-32-65 0,47 104 0,-3 0 0,1 0 0,-3 1 0,3-1 0,-1 0 0,-1 1 0,2 1 0,-3-3 0,1 3 0,0-1 0,-9-4 0,3 4 0,1-1 0,1 1 0,-2 1 0,1-1 0,-22-1 0,-152-9 0,0 14 0,75 2 0,92-2 0,-3 2 0,3 1 0,-29 8 0,27-6 0,0-2 0,-37 4 0,3-3 0,0 3 0,-50 14 0,45-11 0,-33 8 0,-105 21 0,176-36 0,1 1 0,0-3 0,-1-1 0,-31-1 0,6 1 0,-183 0 0,223 0 0,-1 0 0,-1 1 0,2-1 0,0 2 0,0 0 0,-1 0 0,-1-1 0,2 1 0,-5 3 0,-6 6 0,-25 15 0,-2 4 0,22-16 0,15-11 0,-1 1 0,0 1 0,0-1 0,0-2 0,-9 5 0,11-6 23,-2 1 0,2 2-1,-7 3 1,-6 1-1479,13-6-5370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8:05:13.8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866 275 24575,'-3'2'0,"-1"-2"0,1 2 0,-1-2 0,1 2 0,-1-2 0,-5 5 0,-5 2 0,-29 9 0,1 3 0,1 2 0,-64 44 0,47-30 0,2-2 0,-67 25 0,109-51 0,0 0 0,0 2 0,-23 14 0,29-16 0,-17 7 0,16-9 0,2-1 0,-12 10 0,15-13 0,3 3 0,-3-2 0,2-1 0,1 3 0,-1-1 0,-2-1 0,3 2 0,-1-1 0,2-1 0,-5 8 0,-22 87 0,-20 117 0,35-149 0,-9 66 0,5-38 0,12-67 0,3 27 0,-1-30 0,-5 42 0,-7-7 0,5-20 0,0 4 0,-3 69 0,14 103 0,-2-209 0,0 0 0,2 0 0,-1 3 0,1-3 0,0 0 0,0 0 0,-1 1 0,1-3 0,5 9 0,4 2 0,17 23 0,-9-14 0,-3-7 0,-1 1 0,22 17 0,21 20 0,-5 2 0,59 70 0,-26-31 0,-28-35 0,-25-23 0,2-4 0,2-2 0,2-1 0,1 0 0,63 33 0,-71-47 0,57 21 0,38 1 0,-8-1 0,58 18 0,-119-45 0,77 6 0,61-9 0,-147-7 0,215 7 0,-135 7 0,101 7 0,-176-21 0,1-2 0,53-10 0,-36 5 0,-35 3 0,67-15 0,-96 16 0,-1 1 0,0-3 0,0 1 0,0 1 0,1-3 0,-3 1 0,2 0 0,9-9 0,10-9 0,-24 19 0,105-83 0,-85 66 0,-1 0 0,32-41 0,-28 31 0,3 1 0,45-40 0,-20 21 0,-32 31 0,-2 2 0,2 1 0,2 1 0,44-22 0,3-2 0,-63 34 0,10-4 0,-1-3 0,0 1 0,0-3 0,22-20 0,3-9 0,80-91 0,-116 126 0,-2 0 0,3 0 0,-3-2 0,3 2 0,1-14 0,12-46 0,-16 51 0,3-8 0,-3-1 0,2-45 0,-6-49 0,-1 98 0,-2 1 0,1-1 0,-1 0 0,-13-36 0,-1 14 0,-26-44 0,36 69 0,-3 2 0,1 1 0,-3-1 0,-18-17 0,-39-52 0,6 8 0,42 51 0,-1 0 0,-30-52 0,-243-360 0,222 335 0,62 85 0,5 9 0,0 0 0,2 1 0,-1-1 0,1-2 0,0 3 0,-4-15 0,-50-142 0,43 121 0,-32-65 0,47 104 0,-3 0 0,1 0 0,-3 1 0,3-1 0,-1 0 0,-1 1 0,2 1 0,-3-3 0,1 3 0,0-1 0,-9-4 0,3 4 0,1-1 0,1 1 0,-2 1 0,1-1 0,-22-1 0,-152-9 0,0 14 0,75 2 0,92-2 0,-3 2 0,3 1 0,-29 8 0,27-6 0,0-2 0,-37 4 0,3-3 0,0 3 0,-50 14 0,45-11 0,-33 8 0,-105 21 0,176-36 0,1 1 0,0-3 0,-1-1 0,-31-1 0,6 1 0,-183 0 0,223 0 0,-1 0 0,-1 1 0,2-1 0,0 2 0,0 0 0,-1 0 0,-1-1 0,2 1 0,-5 3 0,-6 6 0,-25 15 0,-2 4 0,22-16 0,15-11 0,-1 1 0,0 1 0,0-1 0,0-2 0,-9 5 0,11-6 23,-2 1 0,2 2-1,-7 3 1,-6 1-1479,13-6-5370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8:05:16.4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866 275 24575,'-3'2'0,"-1"-2"0,1 2 0,-1-2 0,1 2 0,-1-2 0,-5 5 0,-5 2 0,-29 9 0,1 3 0,1 2 0,-64 44 0,47-30 0,2-2 0,-67 25 0,109-51 0,0 0 0,0 2 0,-23 14 0,29-16 0,-17 7 0,16-9 0,2-1 0,-12 10 0,15-13 0,3 3 0,-3-2 0,2-1 0,1 3 0,-1-1 0,-2-1 0,3 2 0,-1-1 0,2-1 0,-5 8 0,-22 87 0,-20 117 0,35-149 0,-9 66 0,5-38 0,12-67 0,3 27 0,-1-30 0,-5 42 0,-7-7 0,5-20 0,0 4 0,-3 69 0,14 103 0,-2-209 0,0 0 0,2 0 0,-1 3 0,1-3 0,0 0 0,0 0 0,-1 1 0,1-3 0,5 9 0,4 2 0,17 23 0,-9-14 0,-3-7 0,-1 1 0,22 17 0,21 20 0,-5 2 0,59 70 0,-26-31 0,-28-35 0,-25-23 0,2-4 0,2-2 0,2-1 0,1 0 0,63 33 0,-71-47 0,57 21 0,38 1 0,-8-1 0,58 18 0,-119-45 0,77 6 0,61-9 0,-147-7 0,215 7 0,-135 7 0,101 7 0,-176-21 0,1-2 0,53-10 0,-36 5 0,-35 3 0,67-15 0,-96 16 0,-1 1 0,0-3 0,0 1 0,0 1 0,1-3 0,-3 1 0,2 0 0,9-9 0,10-9 0,-24 19 0,105-83 0,-85 66 0,-1 0 0,32-41 0,-28 31 0,3 1 0,45-40 0,-20 21 0,-32 31 0,-2 2 0,2 1 0,2 1 0,44-22 0,3-2 0,-63 34 0,10-4 0,-1-3 0,0 1 0,0-3 0,22-20 0,3-9 0,80-91 0,-116 126 0,-2 0 0,3 0 0,-3-2 0,3 2 0,1-14 0,12-46 0,-16 51 0,3-8 0,-3-1 0,2-45 0,-6-49 0,-1 98 0,-2 1 0,1-1 0,-1 0 0,-13-36 0,-1 14 0,-26-44 0,36 69 0,-3 2 0,1 1 0,-3-1 0,-18-17 0,-39-52 0,6 8 0,42 51 0,-1 0 0,-30-52 0,-243-360 0,222 335 0,62 85 0,5 9 0,0 0 0,2 1 0,-1-1 0,1-2 0,0 3 0,-4-15 0,-50-142 0,43 121 0,-32-65 0,47 104 0,-3 0 0,1 0 0,-3 1 0,3-1 0,-1 0 0,-1 1 0,2 1 0,-3-3 0,1 3 0,0-1 0,-9-4 0,3 4 0,1-1 0,1 1 0,-2 1 0,1-1 0,-22-1 0,-152-9 0,0 14 0,75 2 0,92-2 0,-3 2 0,3 1 0,-29 8 0,27-6 0,0-2 0,-37 4 0,3-3 0,0 3 0,-50 14 0,45-11 0,-33 8 0,-105 21 0,176-36 0,1 1 0,0-3 0,-1-1 0,-31-1 0,6 1 0,-183 0 0,223 0 0,-1 0 0,-1 1 0,2-1 0,0 2 0,0 0 0,-1 0 0,-1-1 0,2 1 0,-5 3 0,-6 6 0,-25 15 0,-2 4 0,22-16 0,15-11 0,-1 1 0,0 1 0,0-1 0,0-2 0,-9 5 0,11-6 23,-2 1 0,2 2-1,-7 3 1,-6 1-1479,13-6-5370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8:05:18.6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866 275 24575,'-3'2'0,"-1"-2"0,1 2 0,-1-2 0,1 2 0,-1-2 0,-5 5 0,-5 2 0,-29 9 0,1 3 0,1 2 0,-64 44 0,47-30 0,2-2 0,-67 25 0,109-51 0,0 0 0,0 2 0,-23 14 0,29-16 0,-17 7 0,16-9 0,2-1 0,-12 10 0,15-13 0,3 3 0,-3-2 0,2-1 0,1 3 0,-1-1 0,-2-1 0,3 2 0,-1-1 0,2-1 0,-5 8 0,-22 87 0,-20 117 0,35-149 0,-9 66 0,5-38 0,12-67 0,3 27 0,-1-30 0,-5 42 0,-7-7 0,5-20 0,0 4 0,-3 69 0,14 103 0,-2-209 0,0 0 0,2 0 0,-1 3 0,1-3 0,0 0 0,0 0 0,-1 1 0,1-3 0,5 9 0,4 2 0,17 23 0,-9-14 0,-3-7 0,-1 1 0,22 17 0,21 20 0,-5 2 0,59 70 0,-26-31 0,-28-35 0,-25-23 0,2-4 0,2-2 0,2-1 0,1 0 0,63 33 0,-71-47 0,57 21 0,38 1 0,-8-1 0,58 18 0,-119-45 0,77 6 0,61-9 0,-147-7 0,215 7 0,-135 7 0,101 7 0,-176-21 0,1-2 0,53-10 0,-36 5 0,-35 3 0,67-15 0,-96 16 0,-1 1 0,0-3 0,0 1 0,0 1 0,1-3 0,-3 1 0,2 0 0,9-9 0,10-9 0,-24 19 0,105-83 0,-85 66 0,-1 0 0,32-41 0,-28 31 0,3 1 0,45-40 0,-20 21 0,-32 31 0,-2 2 0,2 1 0,2 1 0,44-22 0,3-2 0,-63 34 0,10-4 0,-1-3 0,0 1 0,0-3 0,22-20 0,3-9 0,80-91 0,-116 126 0,-2 0 0,3 0 0,-3-2 0,3 2 0,1-14 0,12-46 0,-16 51 0,3-8 0,-3-1 0,2-45 0,-6-49 0,-1 98 0,-2 1 0,1-1 0,-1 0 0,-13-36 0,-1 14 0,-26-44 0,36 69 0,-3 2 0,1 1 0,-3-1 0,-18-17 0,-39-52 0,6 8 0,42 51 0,-1 0 0,-30-52 0,-243-360 0,222 335 0,62 85 0,5 9 0,0 0 0,2 1 0,-1-1 0,1-2 0,0 3 0,-4-15 0,-50-142 0,43 121 0,-32-65 0,47 104 0,-3 0 0,1 0 0,-3 1 0,3-1 0,-1 0 0,-1 1 0,2 1 0,-3-3 0,1 3 0,0-1 0,-9-4 0,3 4 0,1-1 0,1 1 0,-2 1 0,1-1 0,-22-1 0,-152-9 0,0 14 0,75 2 0,92-2 0,-3 2 0,3 1 0,-29 8 0,27-6 0,0-2 0,-37 4 0,3-3 0,0 3 0,-50 14 0,45-11 0,-33 8 0,-105 21 0,176-36 0,1 1 0,0-3 0,-1-1 0,-31-1 0,6 1 0,-183 0 0,223 0 0,-1 0 0,-1 1 0,2-1 0,0 2 0,0 0 0,-1 0 0,-1-1 0,2 1 0,-5 3 0,-6 6 0,-25 15 0,-2 4 0,22-16 0,15-11 0,-1 1 0,0 1 0,0-1 0,0-2 0,-9 5 0,11-6 23,-2 1 0,2 2-1,-7 3 1,-6 1-1479,13-6-5370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8:06:04.2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866 275 24575,'-3'2'0,"-1"-2"0,1 2 0,-1-2 0,1 2 0,-1-2 0,-5 5 0,-5 2 0,-29 9 0,1 3 0,1 2 0,-64 44 0,47-30 0,2-2 0,-67 25 0,109-51 0,0 0 0,0 2 0,-23 14 0,29-16 0,-17 7 0,16-9 0,2-1 0,-12 10 0,15-13 0,3 3 0,-3-2 0,2-1 0,1 3 0,-1-1 0,-2-1 0,3 2 0,-1-1 0,2-1 0,-5 8 0,-22 87 0,-20 117 0,35-149 0,-9 66 0,5-38 0,12-67 0,3 27 0,-1-30 0,-5 42 0,-7-7 0,5-20 0,0 4 0,-3 69 0,14 103 0,-2-209 0,0 0 0,2 0 0,-1 3 0,1-3 0,0 0 0,0 0 0,-1 1 0,1-3 0,5 9 0,4 2 0,17 23 0,-9-14 0,-3-7 0,-1 1 0,22 17 0,21 20 0,-5 2 0,59 70 0,-26-31 0,-28-35 0,-25-23 0,2-4 0,2-2 0,2-1 0,1 0 0,63 33 0,-71-47 0,57 21 0,38 1 0,-8-1 0,58 18 0,-119-45 0,77 6 0,61-9 0,-147-7 0,215 7 0,-135 7 0,101 7 0,-176-21 0,1-2 0,53-10 0,-36 5 0,-35 3 0,67-15 0,-96 16 0,-1 1 0,0-3 0,0 1 0,0 1 0,1-3 0,-3 1 0,2 0 0,9-9 0,10-9 0,-24 19 0,105-83 0,-85 66 0,-1 0 0,32-41 0,-28 31 0,3 1 0,45-40 0,-20 21 0,-32 31 0,-2 2 0,2 1 0,2 1 0,44-22 0,3-2 0,-63 34 0,10-4 0,-1-3 0,0 1 0,0-3 0,22-20 0,3-9 0,80-91 0,-116 126 0,-2 0 0,3 0 0,-3-2 0,3 2 0,1-14 0,12-46 0,-16 51 0,3-8 0,-3-1 0,2-45 0,-6-49 0,-1 98 0,-2 1 0,1-1 0,-1 0 0,-13-36 0,-1 14 0,-26-44 0,36 69 0,-3 2 0,1 1 0,-3-1 0,-18-17 0,-39-52 0,6 8 0,42 51 0,-1 0 0,-30-52 0,-243-360 0,222 335 0,62 85 0,5 9 0,0 0 0,2 1 0,-1-1 0,1-2 0,0 3 0,-4-15 0,-50-142 0,43 121 0,-32-65 0,47 104 0,-3 0 0,1 0 0,-3 1 0,3-1 0,-1 0 0,-1 1 0,2 1 0,-3-3 0,1 3 0,0-1 0,-9-4 0,3 4 0,1-1 0,1 1 0,-2 1 0,1-1 0,-22-1 0,-152-9 0,0 14 0,75 2 0,92-2 0,-3 2 0,3 1 0,-29 8 0,27-6 0,0-2 0,-37 4 0,3-3 0,0 3 0,-50 14 0,45-11 0,-33 8 0,-105 21 0,176-36 0,1 1 0,0-3 0,-1-1 0,-31-1 0,6 1 0,-183 0 0,223 0 0,-1 0 0,-1 1 0,2-1 0,0 2 0,0 0 0,-1 0 0,-1-1 0,2 1 0,-5 3 0,-6 6 0,-25 15 0,-2 4 0,22-16 0,15-11 0,-1 1 0,0 1 0,0-1 0,0-2 0,-9 5 0,11-6 23,-2 1 0,2 2-1,-7 3 1,-6 1-1479,13-6-5370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8:06:07.1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866 275 24575,'-3'2'0,"-1"-2"0,1 2 0,-1-2 0,1 2 0,-1-2 0,-5 5 0,-5 2 0,-29 9 0,1 3 0,1 2 0,-64 44 0,47-30 0,2-2 0,-67 25 0,109-51 0,0 0 0,0 2 0,-23 14 0,29-16 0,-17 7 0,16-9 0,2-1 0,-12 10 0,15-13 0,3 3 0,-3-2 0,2-1 0,1 3 0,-1-1 0,-2-1 0,3 2 0,-1-1 0,2-1 0,-5 8 0,-22 87 0,-20 117 0,35-149 0,-9 66 0,5-38 0,12-67 0,3 27 0,-1-30 0,-5 42 0,-7-7 0,5-20 0,0 4 0,-3 69 0,14 103 0,-2-209 0,0 0 0,2 0 0,-1 3 0,1-3 0,0 0 0,0 0 0,-1 1 0,1-3 0,5 9 0,4 2 0,17 23 0,-9-14 0,-3-7 0,-1 1 0,22 17 0,21 20 0,-5 2 0,59 70 0,-26-31 0,-28-35 0,-25-23 0,2-4 0,2-2 0,2-1 0,1 0 0,63 33 0,-71-47 0,57 21 0,38 1 0,-8-1 0,58 18 0,-119-45 0,77 6 0,61-9 0,-147-7 0,215 7 0,-135 7 0,101 7 0,-176-21 0,1-2 0,53-10 0,-36 5 0,-35 3 0,67-15 0,-96 16 0,-1 1 0,0-3 0,0 1 0,0 1 0,1-3 0,-3 1 0,2 0 0,9-9 0,10-9 0,-24 19 0,105-83 0,-85 66 0,-1 0 0,32-41 0,-28 31 0,3 1 0,45-40 0,-20 21 0,-32 31 0,-2 2 0,2 1 0,2 1 0,44-22 0,3-2 0,-63 34 0,10-4 0,-1-3 0,0 1 0,0-3 0,22-20 0,3-9 0,80-91 0,-116 126 0,-2 0 0,3 0 0,-3-2 0,3 2 0,1-14 0,12-46 0,-16 51 0,3-8 0,-3-1 0,2-45 0,-6-49 0,-1 98 0,-2 1 0,1-1 0,-1 0 0,-13-36 0,-1 14 0,-26-44 0,36 69 0,-3 2 0,1 1 0,-3-1 0,-18-17 0,-39-52 0,6 8 0,42 51 0,-1 0 0,-30-52 0,-243-360 0,222 335 0,62 85 0,5 9 0,0 0 0,2 1 0,-1-1 0,1-2 0,0 3 0,-4-15 0,-50-142 0,43 121 0,-32-65 0,47 104 0,-3 0 0,1 0 0,-3 1 0,3-1 0,-1 0 0,-1 1 0,2 1 0,-3-3 0,1 3 0,0-1 0,-9-4 0,3 4 0,1-1 0,1 1 0,-2 1 0,1-1 0,-22-1 0,-152-9 0,0 14 0,75 2 0,92-2 0,-3 2 0,3 1 0,-29 8 0,27-6 0,0-2 0,-37 4 0,3-3 0,0 3 0,-50 14 0,45-11 0,-33 8 0,-105 21 0,176-36 0,1 1 0,0-3 0,-1-1 0,-31-1 0,6 1 0,-183 0 0,223 0 0,-1 0 0,-1 1 0,2-1 0,0 2 0,0 0 0,-1 0 0,-1-1 0,2 1 0,-5 3 0,-6 6 0,-25 15 0,-2 4 0,22-16 0,15-11 0,-1 1 0,0 1 0,0-1 0,0-2 0,-9 5 0,11-6 23,-2 1 0,2 2-1,-7 3 1,-6 1-1479,13-6-5370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8:03:58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866 275 24575,'-3'2'0,"-1"-2"0,1 2 0,-1-2 0,1 2 0,-1-2 0,-5 5 0,-5 2 0,-29 9 0,1 3 0,1 2 0,-64 44 0,47-30 0,2-2 0,-67 25 0,109-51 0,0 0 0,0 2 0,-23 14 0,29-16 0,-17 7 0,16-9 0,2-1 0,-12 10 0,15-13 0,3 3 0,-3-2 0,2-1 0,1 3 0,-1-1 0,-2-1 0,3 2 0,-1-1 0,2-1 0,-5 8 0,-22 87 0,-20 117 0,35-149 0,-9 66 0,5-38 0,12-67 0,3 27 0,-1-30 0,-5 42 0,-7-7 0,5-20 0,0 4 0,-3 69 0,14 103 0,-2-209 0,0 0 0,2 0 0,-1 3 0,1-3 0,0 0 0,0 0 0,-1 1 0,1-3 0,5 9 0,4 2 0,17 23 0,-9-14 0,-3-7 0,-1 1 0,22 17 0,21 20 0,-5 2 0,59 70 0,-26-31 0,-28-35 0,-25-23 0,2-4 0,2-2 0,2-1 0,1 0 0,63 33 0,-71-47 0,57 21 0,38 1 0,-8-1 0,58 18 0,-119-45 0,77 6 0,61-9 0,-147-7 0,215 7 0,-135 7 0,101 7 0,-176-21 0,1-2 0,53-10 0,-36 5 0,-35 3 0,67-15 0,-96 16 0,-1 1 0,0-3 0,0 1 0,0 1 0,1-3 0,-3 1 0,2 0 0,9-9 0,10-9 0,-24 19 0,105-83 0,-85 66 0,-1 0 0,32-41 0,-28 31 0,3 1 0,45-40 0,-20 21 0,-32 31 0,-2 2 0,2 1 0,2 1 0,44-22 0,3-2 0,-63 34 0,10-4 0,-1-3 0,0 1 0,0-3 0,22-20 0,3-9 0,80-91 0,-116 126 0,-2 0 0,3 0 0,-3-2 0,3 2 0,1-14 0,12-46 0,-16 51 0,3-8 0,-3-1 0,2-45 0,-6-49 0,-1 98 0,-2 1 0,1-1 0,-1 0 0,-13-36 0,-1 14 0,-26-44 0,36 69 0,-3 2 0,1 1 0,-3-1 0,-18-17 0,-39-52 0,6 8 0,42 51 0,-1 0 0,-30-52 0,-243-360 0,222 335 0,62 85 0,5 9 0,0 0 0,2 1 0,-1-1 0,1-2 0,0 3 0,-4-15 0,-50-142 0,43 121 0,-32-65 0,47 104 0,-3 0 0,1 0 0,-3 1 0,3-1 0,-1 0 0,-1 1 0,2 1 0,-3-3 0,1 3 0,0-1 0,-9-4 0,3 4 0,1-1 0,1 1 0,-2 1 0,1-1 0,-22-1 0,-152-9 0,0 14 0,75 2 0,92-2 0,-3 2 0,3 1 0,-29 8 0,27-6 0,0-2 0,-37 4 0,3-3 0,0 3 0,-50 14 0,45-11 0,-33 8 0,-105 21 0,176-36 0,1 1 0,0-3 0,-1-1 0,-31-1 0,6 1 0,-183 0 0,223 0 0,-1 0 0,-1 1 0,2-1 0,0 2 0,0 0 0,-1 0 0,-1-1 0,2 1 0,-5 3 0,-6 6 0,-25 15 0,-2 4 0,22-16 0,15-11 0,-1 1 0,0 1 0,0-1 0,0-2 0,-9 5 0,11-6 23,-2 1 0,2 2-1,-7 3 1,-6 1-1479,13-6-5370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8:05:13.8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866 275 24575,'-3'2'0,"-1"-2"0,1 2 0,-1-2 0,1 2 0,-1-2 0,-5 5 0,-5 2 0,-29 9 0,1 3 0,1 2 0,-64 44 0,47-30 0,2-2 0,-67 25 0,109-51 0,0 0 0,0 2 0,-23 14 0,29-16 0,-17 7 0,16-9 0,2-1 0,-12 10 0,15-13 0,3 3 0,-3-2 0,2-1 0,1 3 0,-1-1 0,-2-1 0,3 2 0,-1-1 0,2-1 0,-5 8 0,-22 87 0,-20 117 0,35-149 0,-9 66 0,5-38 0,12-67 0,3 27 0,-1-30 0,-5 42 0,-7-7 0,5-20 0,0 4 0,-3 69 0,14 103 0,-2-209 0,0 0 0,2 0 0,-1 3 0,1-3 0,0 0 0,0 0 0,-1 1 0,1-3 0,5 9 0,4 2 0,17 23 0,-9-14 0,-3-7 0,-1 1 0,22 17 0,21 20 0,-5 2 0,59 70 0,-26-31 0,-28-35 0,-25-23 0,2-4 0,2-2 0,2-1 0,1 0 0,63 33 0,-71-47 0,57 21 0,38 1 0,-8-1 0,58 18 0,-119-45 0,77 6 0,61-9 0,-147-7 0,215 7 0,-135 7 0,101 7 0,-176-21 0,1-2 0,53-10 0,-36 5 0,-35 3 0,67-15 0,-96 16 0,-1 1 0,0-3 0,0 1 0,0 1 0,1-3 0,-3 1 0,2 0 0,9-9 0,10-9 0,-24 19 0,105-83 0,-85 66 0,-1 0 0,32-41 0,-28 31 0,3 1 0,45-40 0,-20 21 0,-32 31 0,-2 2 0,2 1 0,2 1 0,44-22 0,3-2 0,-63 34 0,10-4 0,-1-3 0,0 1 0,0-3 0,22-20 0,3-9 0,80-91 0,-116 126 0,-2 0 0,3 0 0,-3-2 0,3 2 0,1-14 0,12-46 0,-16 51 0,3-8 0,-3-1 0,2-45 0,-6-49 0,-1 98 0,-2 1 0,1-1 0,-1 0 0,-13-36 0,-1 14 0,-26-44 0,36 69 0,-3 2 0,1 1 0,-3-1 0,-18-17 0,-39-52 0,6 8 0,42 51 0,-1 0 0,-30-52 0,-243-360 0,222 335 0,62 85 0,5 9 0,0 0 0,2 1 0,-1-1 0,1-2 0,0 3 0,-4-15 0,-50-142 0,43 121 0,-32-65 0,47 104 0,-3 0 0,1 0 0,-3 1 0,3-1 0,-1 0 0,-1 1 0,2 1 0,-3-3 0,1 3 0,0-1 0,-9-4 0,3 4 0,1-1 0,1 1 0,-2 1 0,1-1 0,-22-1 0,-152-9 0,0 14 0,75 2 0,92-2 0,-3 2 0,3 1 0,-29 8 0,27-6 0,0-2 0,-37 4 0,3-3 0,0 3 0,-50 14 0,45-11 0,-33 8 0,-105 21 0,176-36 0,1 1 0,0-3 0,-1-1 0,-31-1 0,6 1 0,-183 0 0,223 0 0,-1 0 0,-1 1 0,2-1 0,0 2 0,0 0 0,-1 0 0,-1-1 0,2 1 0,-5 3 0,-6 6 0,-25 15 0,-2 4 0,22-16 0,15-11 0,-1 1 0,0 1 0,0-1 0,0-2 0,-9 5 0,11-6 23,-2 1 0,2 2-1,-7 3 1,-6 1-1479,13-6-5370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8:05:16.4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866 275 24575,'-3'2'0,"-1"-2"0,1 2 0,-1-2 0,1 2 0,-1-2 0,-5 5 0,-5 2 0,-29 9 0,1 3 0,1 2 0,-64 44 0,47-30 0,2-2 0,-67 25 0,109-51 0,0 0 0,0 2 0,-23 14 0,29-16 0,-17 7 0,16-9 0,2-1 0,-12 10 0,15-13 0,3 3 0,-3-2 0,2-1 0,1 3 0,-1-1 0,-2-1 0,3 2 0,-1-1 0,2-1 0,-5 8 0,-22 87 0,-20 117 0,35-149 0,-9 66 0,5-38 0,12-67 0,3 27 0,-1-30 0,-5 42 0,-7-7 0,5-20 0,0 4 0,-3 69 0,14 103 0,-2-209 0,0 0 0,2 0 0,-1 3 0,1-3 0,0 0 0,0 0 0,-1 1 0,1-3 0,5 9 0,4 2 0,17 23 0,-9-14 0,-3-7 0,-1 1 0,22 17 0,21 20 0,-5 2 0,59 70 0,-26-31 0,-28-35 0,-25-23 0,2-4 0,2-2 0,2-1 0,1 0 0,63 33 0,-71-47 0,57 21 0,38 1 0,-8-1 0,58 18 0,-119-45 0,77 6 0,61-9 0,-147-7 0,215 7 0,-135 7 0,101 7 0,-176-21 0,1-2 0,53-10 0,-36 5 0,-35 3 0,67-15 0,-96 16 0,-1 1 0,0-3 0,0 1 0,0 1 0,1-3 0,-3 1 0,2 0 0,9-9 0,10-9 0,-24 19 0,105-83 0,-85 66 0,-1 0 0,32-41 0,-28 31 0,3 1 0,45-40 0,-20 21 0,-32 31 0,-2 2 0,2 1 0,2 1 0,44-22 0,3-2 0,-63 34 0,10-4 0,-1-3 0,0 1 0,0-3 0,22-20 0,3-9 0,80-91 0,-116 126 0,-2 0 0,3 0 0,-3-2 0,3 2 0,1-14 0,12-46 0,-16 51 0,3-8 0,-3-1 0,2-45 0,-6-49 0,-1 98 0,-2 1 0,1-1 0,-1 0 0,-13-36 0,-1 14 0,-26-44 0,36 69 0,-3 2 0,1 1 0,-3-1 0,-18-17 0,-39-52 0,6 8 0,42 51 0,-1 0 0,-30-52 0,-243-360 0,222 335 0,62 85 0,5 9 0,0 0 0,2 1 0,-1-1 0,1-2 0,0 3 0,-4-15 0,-50-142 0,43 121 0,-32-65 0,47 104 0,-3 0 0,1 0 0,-3 1 0,3-1 0,-1 0 0,-1 1 0,2 1 0,-3-3 0,1 3 0,0-1 0,-9-4 0,3 4 0,1-1 0,1 1 0,-2 1 0,1-1 0,-22-1 0,-152-9 0,0 14 0,75 2 0,92-2 0,-3 2 0,3 1 0,-29 8 0,27-6 0,0-2 0,-37 4 0,3-3 0,0 3 0,-50 14 0,45-11 0,-33 8 0,-105 21 0,176-36 0,1 1 0,0-3 0,-1-1 0,-31-1 0,6 1 0,-183 0 0,223 0 0,-1 0 0,-1 1 0,2-1 0,0 2 0,0 0 0,-1 0 0,-1-1 0,2 1 0,-5 3 0,-6 6 0,-25 15 0,-2 4 0,22-16 0,15-11 0,-1 1 0,0 1 0,0-1 0,0-2 0,-9 5 0,11-6 23,-2 1 0,2 2-1,-7 3 1,-6 1-1479,13-6-5370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28B7601-B238-51EB-D25A-9D918010C6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DBDC6E8-0C34-EC6A-E6A6-E0A1137047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61F5824-64F9-8A36-85F9-41F2E4E7076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BF4FA04-D341-6CAF-F85E-E5261F988A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455D5A4-5211-A9FC-A5A1-7E77ED1D38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0A67E6B-B5B3-E657-BAF2-CCBF1554C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42CDC8A-7565-474E-A73E-9E07F15816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7AD0B6-496C-57C9-60AD-F1ED67EDAE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9B2DBE-3DE8-8B44-AC47-E9DEDC50C7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819F7-290F-442E-84ED-B5A584FAF11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0634AD-6ACE-46CA-BF33-9DCFA482A67F}"/>
              </a:ext>
            </a:extLst>
          </p:cNvPr>
          <p:cNvGrpSpPr/>
          <p:nvPr userDrawn="1"/>
        </p:nvGrpSpPr>
        <p:grpSpPr>
          <a:xfrm>
            <a:off x="3496758" y="5791200"/>
            <a:ext cx="2150484" cy="480010"/>
            <a:chOff x="1902127" y="655497"/>
            <a:chExt cx="7001184" cy="1566675"/>
          </a:xfrm>
        </p:grpSpPr>
        <p:pic>
          <p:nvPicPr>
            <p:cNvPr id="7" name="Picture 6" descr="Logo, company name&#10;&#10;Description automatically generated">
              <a:extLst>
                <a:ext uri="{FF2B5EF4-FFF2-40B4-BE49-F238E27FC236}">
                  <a16:creationId xmlns:a16="http://schemas.microsoft.com/office/drawing/2014/main" id="{8908B265-1E76-24F5-D511-B0718F57B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570CD5D-9FF9-EE02-BDB0-84F425EBA47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7A532E-6AC6-6C31-F0E0-4A8B0A8183F1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99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B9B4EE-ECA8-758E-586E-CCA92F9E58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4B96F4-9D08-25A2-FE5E-CFAA51CBAF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843A-64CC-4EF6-95A7-A6242E25CD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96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62A4A8-09F6-F034-961F-292CFDA23A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1F9267-4D0C-5A3B-D8FF-445DB3C19C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E4A5B-0742-4BA3-8C2D-B3E3A31AE0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13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B276C2-8CCF-0B97-2283-20B72AA7B6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05ED45-835D-92ED-8999-C2CB7DA817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0E89C-C97D-402E-B9E0-A1BE29AA68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40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1B21FA0-3D7A-6F99-0B0E-69F5220A27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D399EE-4BD1-510A-DB89-68D9E7199E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9AAB59-EBB5-4E6D-976B-478B722DAE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09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027A09-7A15-4F40-A5C9-1B32C7970C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22C0D4-FCE6-1DD8-A488-976073E08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4E0DA-1E7F-4E29-BD41-8BA06ABD46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7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3F948F6-1762-DF01-8EB0-10D2A3C23F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5F15E43-A449-2E28-6C65-2884096AD7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6B23A-BECA-4AD2-B0F2-B8B1880A5C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71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0908BA-FC09-6980-30D4-64DF975143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5C9000-42E9-5115-7B3A-1E20511249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D7893-EC1B-4A1B-9D9F-5EB845AA64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3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1C49275-861A-4FF3-DF90-6624787E73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336072A-E7A6-64A5-F5B5-91A4F5CD4C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B98ED-DCF0-4B6A-B37D-E0F5832924D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D7C3D8-4EAE-30EE-13FA-BD57FA276F94}"/>
              </a:ext>
            </a:extLst>
          </p:cNvPr>
          <p:cNvGrpSpPr/>
          <p:nvPr userDrawn="1"/>
        </p:nvGrpSpPr>
        <p:grpSpPr>
          <a:xfrm>
            <a:off x="3496758" y="6299079"/>
            <a:ext cx="2150484" cy="480010"/>
            <a:chOff x="1902127" y="655497"/>
            <a:chExt cx="7001184" cy="1566675"/>
          </a:xfrm>
        </p:grpSpPr>
        <p:pic>
          <p:nvPicPr>
            <p:cNvPr id="5" name="Picture 4" descr="Logo, company name&#10;&#10;Description automatically generated">
              <a:extLst>
                <a:ext uri="{FF2B5EF4-FFF2-40B4-BE49-F238E27FC236}">
                  <a16:creationId xmlns:a16="http://schemas.microsoft.com/office/drawing/2014/main" id="{65FC9337-9238-48D7-07F2-A295968AC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6E7A748-71A0-2721-DB4C-DDD8AEB00B6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77A4E2-8EED-6B96-61CF-2C2DEA5060A2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4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C9C47E-AE93-BA04-9929-C91A238A96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43A444-7C00-9024-49C1-80CB72F1C8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17553-4608-4F03-BD92-3869895CA3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91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D3BB0B-4107-7816-198A-DF7B74728D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9435EF-319F-4918-47E2-ED1FD358F5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429D1-4789-4ECC-93B2-B0A75C3E80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12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8223DE1-ECBA-F63C-D6A3-37030B2FE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CECF7A8-2FB3-EB09-D49E-141E7FA0D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444FFFE-0D17-F891-E588-D0FA52BAB2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24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i="1" smtClean="0"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C385A4-C8F0-DCA4-F54B-8BE7F75753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DD04A01-1749-4D7B-804E-DC3C1E24C4C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D24CE625-40BE-4048-3888-78B48F8166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186CE2-AEFA-A1C4-37F8-4A4160C6E263}"/>
              </a:ext>
            </a:extLst>
          </p:cNvPr>
          <p:cNvGrpSpPr/>
          <p:nvPr userDrawn="1"/>
        </p:nvGrpSpPr>
        <p:grpSpPr>
          <a:xfrm>
            <a:off x="3496758" y="6301790"/>
            <a:ext cx="2150484" cy="480010"/>
            <a:chOff x="1902127" y="655497"/>
            <a:chExt cx="7001184" cy="1566675"/>
          </a:xfrm>
        </p:grpSpPr>
        <p:pic>
          <p:nvPicPr>
            <p:cNvPr id="4" name="Picture 3" descr="Logo, company name&#10;&#10;Description automatically generated">
              <a:extLst>
                <a:ext uri="{FF2B5EF4-FFF2-40B4-BE49-F238E27FC236}">
                  <a16:creationId xmlns:a16="http://schemas.microsoft.com/office/drawing/2014/main" id="{39A7F750-61C7-950B-416F-3B6ED4002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DA8292-FF0E-7EA9-FAC8-10881D1B0B23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E78472-500B-0D31-6EB3-4654CFDEF8CA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Symbol" panose="05050102010706020507" pitchFamily="18" charset="2"/>
        <a:buChar char="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Dreaming Outloud Pro" panose="03050502040302030504" pitchFamily="66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Dreaming Outloud Pro" panose="03050502040302030504" pitchFamily="66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5.png"/><Relationship Id="rId9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5.png"/><Relationship Id="rId9" Type="http://schemas.openxmlformats.org/officeDocument/2006/relationships/customXml" Target="../ink/ink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FC47D59-E917-27F8-26E7-5DB30F41D4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22098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4000" dirty="0"/>
              <a:t>Java Enum Types</a:t>
            </a:r>
            <a:br>
              <a:rPr lang="en-US" altLang="en-US" sz="4000" dirty="0"/>
            </a:br>
            <a:endParaRPr lang="en-US" altLang="en-US" sz="3200" dirty="0"/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54482270-1BDF-8B3D-D2BB-40D122D74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9250"/>
            <a:ext cx="57761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CS 1181 – Computer Science II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90C348-FFFD-BA98-4534-F3225381F62C}"/>
              </a:ext>
            </a:extLst>
          </p:cNvPr>
          <p:cNvSpPr txBox="1"/>
          <p:nvPr/>
        </p:nvSpPr>
        <p:spPr>
          <a:xfrm>
            <a:off x="685800" y="3200400"/>
            <a:ext cx="7772400" cy="2223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400" dirty="0">
                <a:latin typeface="Speak Pro" panose="020B0504020101020102" pitchFamily="34" charset="0"/>
              </a:rPr>
              <a:t>Dr. Michael Raymer</a:t>
            </a:r>
          </a:p>
          <a:p>
            <a:pPr algn="ctr" eaLnBrk="1" hangingPunct="1">
              <a:defRPr/>
            </a:pPr>
            <a:endParaRPr 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sz="1050" dirty="0">
                <a:latin typeface="Speak Pro" panose="020B0504020101020102" pitchFamily="34" charset="0"/>
              </a:rPr>
              <a:t>Lecture materials adapted from: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1050" dirty="0">
                <a:latin typeface="Speak Pro" panose="020B0504020101020102" pitchFamily="34" charset="0"/>
              </a:rPr>
              <a:t>ZyBooks ISBN: 979-8-203-16123-9</a:t>
            </a:r>
            <a:br>
              <a:rPr lang="en-US" altLang="en-US" sz="105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Cay </a:t>
            </a:r>
            <a:r>
              <a:rPr lang="en-US" altLang="en-US" sz="900" dirty="0" err="1">
                <a:latin typeface="Speak Pro" panose="020B0504020101020102" pitchFamily="34" charset="0"/>
              </a:rPr>
              <a:t>Horstmann</a:t>
            </a:r>
            <a:r>
              <a:rPr lang="en-US" altLang="en-US" sz="900" dirty="0">
                <a:latin typeface="Speak Pro" panose="020B0504020101020102" pitchFamily="34" charset="0"/>
              </a:rPr>
              <a:t>, Univ. of Michigan</a:t>
            </a:r>
            <a:br>
              <a:rPr lang="en-US" altLang="en-US" sz="90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Roman </a:t>
            </a:r>
            <a:r>
              <a:rPr lang="en-US" altLang="en-US" sz="900" dirty="0" err="1">
                <a:latin typeface="Speak Pro" panose="020B0504020101020102" pitchFamily="34" charset="0"/>
              </a:rPr>
              <a:t>Lysecky</a:t>
            </a:r>
            <a:r>
              <a:rPr lang="en-US" altLang="en-US" sz="900" dirty="0">
                <a:latin typeface="Speak Pro" panose="020B0504020101020102" pitchFamily="34" charset="0"/>
              </a:rPr>
              <a:t>, Univ. of Arizona</a:t>
            </a: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Adrian Lizarraga, Univ. of Arizona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Travis Doom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Michelle Cheatham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Unless otherwise noted images are used under the creative commons license or used under license from Adobe Stock.</a:t>
            </a:r>
          </a:p>
        </p:txBody>
      </p:sp>
      <p:pic>
        <p:nvPicPr>
          <p:cNvPr id="5" name="Graphic 4" descr="Tally outline">
            <a:extLst>
              <a:ext uri="{FF2B5EF4-FFF2-40B4-BE49-F238E27FC236}">
                <a16:creationId xmlns:a16="http://schemas.microsoft.com/office/drawing/2014/main" id="{BCF1D461-4ACE-3613-37B2-AD9639D66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21717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80530-4D3B-1E5B-3847-F8A320388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FE10F-EFA4-66C7-9F45-6C309609FD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29505-BE64-7108-B270-6BE604827B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F73DA7-DB32-7930-B1D3-C7BA5D778855}"/>
              </a:ext>
            </a:extLst>
          </p:cNvPr>
          <p:cNvSpPr txBox="1"/>
          <p:nvPr/>
        </p:nvSpPr>
        <p:spPr>
          <a:xfrm>
            <a:off x="381000" y="1066800"/>
            <a:ext cx="8382000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Level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"Informative message"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0x00aa00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WARNING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"Warning message"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0xFFA500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"Error message"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0xA30000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final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severity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final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final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Level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severity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severity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severity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getSeverity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severity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getLabel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getColor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b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72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C3C69-6B8B-3DBC-46B0-483EBC641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Enumerating values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87B455-FC8F-2647-3E8F-3D684C7CA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2743200"/>
          </a:xfrm>
        </p:spPr>
        <p:txBody>
          <a:bodyPr/>
          <a:lstStyle/>
          <a:p>
            <a:r>
              <a:rPr lang="en-US" dirty="0"/>
              <a:t>Enums are used when we want to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choose from a fixed set of values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More efficient than Strings</a:t>
            </a:r>
          </a:p>
          <a:p>
            <a:pPr lvl="1"/>
            <a:r>
              <a:rPr lang="en-US" dirty="0"/>
              <a:t>Less buggy (no typos!)</a:t>
            </a:r>
          </a:p>
          <a:p>
            <a:pPr lvl="1"/>
            <a:r>
              <a:rPr lang="en-US" dirty="0"/>
              <a:t>Clearer and easier to read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E4F5B-2214-AA9A-8FAC-8A41A28166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3A2E0-9952-09C1-84C9-9CFEDC4770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3B32773-A06B-9F83-A85D-A98B9F596515}"/>
              </a:ext>
            </a:extLst>
          </p:cNvPr>
          <p:cNvSpPr/>
          <p:nvPr/>
        </p:nvSpPr>
        <p:spPr>
          <a:xfrm>
            <a:off x="3124200" y="4114800"/>
            <a:ext cx="1981200" cy="106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70539B-938D-79B8-8389-BB0A9F516963}"/>
              </a:ext>
            </a:extLst>
          </p:cNvPr>
          <p:cNvSpPr/>
          <p:nvPr/>
        </p:nvSpPr>
        <p:spPr>
          <a:xfrm>
            <a:off x="6705600" y="1831587"/>
            <a:ext cx="1752600" cy="3782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Monday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335950E-C84B-709B-DC0C-0D8C78546CF7}"/>
              </a:ext>
            </a:extLst>
          </p:cNvPr>
          <p:cNvSpPr/>
          <p:nvPr/>
        </p:nvSpPr>
        <p:spPr>
          <a:xfrm>
            <a:off x="6705600" y="2362200"/>
            <a:ext cx="1752600" cy="3782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Tuesday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EADA0FD-EBF9-0B17-483E-C8624ABBA125}"/>
              </a:ext>
            </a:extLst>
          </p:cNvPr>
          <p:cNvSpPr/>
          <p:nvPr/>
        </p:nvSpPr>
        <p:spPr>
          <a:xfrm>
            <a:off x="6705600" y="2899780"/>
            <a:ext cx="1752600" cy="3782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Wednesday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F76E6D-EAD5-2F9A-FEBE-EF2DC5B2052B}"/>
              </a:ext>
            </a:extLst>
          </p:cNvPr>
          <p:cNvSpPr/>
          <p:nvPr/>
        </p:nvSpPr>
        <p:spPr>
          <a:xfrm>
            <a:off x="6705600" y="3437360"/>
            <a:ext cx="1752600" cy="3782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Thursday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EF6FBC-894C-3876-3515-1559BE0F24ED}"/>
              </a:ext>
            </a:extLst>
          </p:cNvPr>
          <p:cNvSpPr/>
          <p:nvPr/>
        </p:nvSpPr>
        <p:spPr>
          <a:xfrm>
            <a:off x="6705600" y="3969367"/>
            <a:ext cx="1752600" cy="3782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Friday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A56EEAD-C7A4-6FE3-0048-9FEA2B41F724}"/>
              </a:ext>
            </a:extLst>
          </p:cNvPr>
          <p:cNvSpPr/>
          <p:nvPr/>
        </p:nvSpPr>
        <p:spPr>
          <a:xfrm>
            <a:off x="6705600" y="4501374"/>
            <a:ext cx="1752600" cy="3782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Saturday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AA3306C-F8FA-4C4D-E188-95A7ACF7DC0E}"/>
              </a:ext>
            </a:extLst>
          </p:cNvPr>
          <p:cNvSpPr/>
          <p:nvPr/>
        </p:nvSpPr>
        <p:spPr>
          <a:xfrm>
            <a:off x="6705600" y="5034774"/>
            <a:ext cx="1752600" cy="3782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Sunday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6CA57E-8477-8388-6401-8E042737CE0E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000625" y="3626467"/>
            <a:ext cx="1704975" cy="77598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78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303DB-E804-C2E8-D6BD-CBE31809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States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ED4EB-9584-8C5D-9587-2A95F8BA89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7D6CC-2D1F-7049-7CD7-0B55850FF3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558E9-FB27-EB5C-A070-B025B62951EF}"/>
              </a:ext>
            </a:extLst>
          </p:cNvPr>
          <p:cNvSpPr txBox="1"/>
          <p:nvPr/>
        </p:nvSpPr>
        <p:spPr>
          <a:xfrm>
            <a:off x="381000" y="1143000"/>
            <a:ext cx="83820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Car 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final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LOW_GEAR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final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DRIVE_GEAR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final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REVERSE_GEAR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final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NEUTRAL_GEAR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gear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gear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NEUTRAL_GEAR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b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shift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newGear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gear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LOW_GEAR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||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gear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NEUTRAL_GEAR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RuntimeException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"Gear out of range"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return;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gear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newGear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b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myCar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myCar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shift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Car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DRIVE_GEAR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CB2312CD-CD3F-E590-C41C-F55061863D27}"/>
              </a:ext>
            </a:extLst>
          </p:cNvPr>
          <p:cNvSpPr/>
          <p:nvPr/>
        </p:nvSpPr>
        <p:spPr>
          <a:xfrm>
            <a:off x="6324600" y="1371600"/>
            <a:ext cx="2438400" cy="1371600"/>
          </a:xfrm>
          <a:prstGeom prst="borderCallout1">
            <a:avLst>
              <a:gd name="adj1" fmla="val 18750"/>
              <a:gd name="adj2" fmla="val -8333"/>
              <a:gd name="adj3" fmla="val 32727"/>
              <a:gd name="adj4" fmla="val -72344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Constants all end in _GEAR in case we need other categories, like HEADLIGHTS_ON and HEADLIGHTS_OFF.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C386D310-5782-FE8E-4FEE-174A44725217}"/>
              </a:ext>
            </a:extLst>
          </p:cNvPr>
          <p:cNvSpPr/>
          <p:nvPr/>
        </p:nvSpPr>
        <p:spPr>
          <a:xfrm>
            <a:off x="6324600" y="3124200"/>
            <a:ext cx="2438400" cy="990601"/>
          </a:xfrm>
          <a:prstGeom prst="borderCallout1">
            <a:avLst>
              <a:gd name="adj1" fmla="val 18750"/>
              <a:gd name="adj2" fmla="val -8333"/>
              <a:gd name="adj3" fmla="val 36480"/>
              <a:gd name="adj4" fmla="val -106796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Since this is a byte, I could call </a:t>
            </a:r>
            <a:r>
              <a:rPr lang="en-US" sz="1800" dirty="0" err="1"/>
              <a:t>myCar.shift</a:t>
            </a:r>
            <a:r>
              <a:rPr lang="en-US" sz="1800" dirty="0"/>
              <a:t>(9).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2C6AED55-1375-C160-999C-32A8A06967A6}"/>
              </a:ext>
            </a:extLst>
          </p:cNvPr>
          <p:cNvSpPr/>
          <p:nvPr/>
        </p:nvSpPr>
        <p:spPr>
          <a:xfrm>
            <a:off x="6324600" y="4728117"/>
            <a:ext cx="2438400" cy="990601"/>
          </a:xfrm>
          <a:prstGeom prst="borderCallout1">
            <a:avLst>
              <a:gd name="adj1" fmla="val 18750"/>
              <a:gd name="adj2" fmla="val -8333"/>
              <a:gd name="adj3" fmla="val -70837"/>
              <a:gd name="adj4" fmla="val -49783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 must do our own error checking.  Exposes the underlying byte value.</a:t>
            </a:r>
          </a:p>
        </p:txBody>
      </p:sp>
    </p:spTree>
    <p:extLst>
      <p:ext uri="{BB962C8B-B14F-4D97-AF65-F5344CB8AC3E}">
        <p14:creationId xmlns:p14="http://schemas.microsoft.com/office/powerpoint/2010/main" val="768932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303DB-E804-C2E8-D6BD-CBE31809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states using an Enum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ED4EB-9584-8C5D-9587-2A95F8BA89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7D6CC-2D1F-7049-7CD7-0B55850FF3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558E9-FB27-EB5C-A070-B025B62951EF}"/>
              </a:ext>
            </a:extLst>
          </p:cNvPr>
          <p:cNvSpPr txBox="1"/>
          <p:nvPr/>
        </p:nvSpPr>
        <p:spPr>
          <a:xfrm>
            <a:off x="381000" y="1143000"/>
            <a:ext cx="83820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Gear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DRIVE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REVERSE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NEUTRAL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Gear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currentGear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currentGear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Gear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NEUTRAL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shift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Gear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newGear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currentGear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newGear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myCar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myCar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shift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Car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Gear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DRIVE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allout: Line 2">
            <a:extLst>
              <a:ext uri="{FF2B5EF4-FFF2-40B4-BE49-F238E27FC236}">
                <a16:creationId xmlns:a16="http://schemas.microsoft.com/office/drawing/2014/main" id="{A28A78F5-6883-0D6F-4583-A1DCE06284C2}"/>
              </a:ext>
            </a:extLst>
          </p:cNvPr>
          <p:cNvSpPr/>
          <p:nvPr/>
        </p:nvSpPr>
        <p:spPr>
          <a:xfrm>
            <a:off x="5257800" y="1295400"/>
            <a:ext cx="2438400" cy="1371600"/>
          </a:xfrm>
          <a:prstGeom prst="borderCallout1">
            <a:avLst>
              <a:gd name="adj1" fmla="val 18750"/>
              <a:gd name="adj2" fmla="val -8333"/>
              <a:gd name="adj3" fmla="val 42483"/>
              <a:gd name="adj4" fmla="val -124478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An object of type Gear can only take on these values.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22131647-CC44-9883-0830-8FAF2EAA05E9}"/>
              </a:ext>
            </a:extLst>
          </p:cNvPr>
          <p:cNvSpPr/>
          <p:nvPr/>
        </p:nvSpPr>
        <p:spPr>
          <a:xfrm>
            <a:off x="5257800" y="3276600"/>
            <a:ext cx="2438400" cy="1371600"/>
          </a:xfrm>
          <a:prstGeom prst="borderCallout1">
            <a:avLst>
              <a:gd name="adj1" fmla="val 18750"/>
              <a:gd name="adj2" fmla="val -8333"/>
              <a:gd name="adj3" fmla="val 27307"/>
              <a:gd name="adj4" fmla="val -53441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Trying to use any other value is caught at compile time, not run time.</a:t>
            </a:r>
          </a:p>
        </p:txBody>
      </p:sp>
    </p:spTree>
    <p:extLst>
      <p:ext uri="{BB962C8B-B14F-4D97-AF65-F5344CB8AC3E}">
        <p14:creationId xmlns:p14="http://schemas.microsoft.com/office/powerpoint/2010/main" val="118060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4236-31E1-7F39-43D6-26C0FC3F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Enums are a special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4C79E-2216-5047-F77B-C3D3F2148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</a:t>
            </a:r>
            <a:r>
              <a:rPr lang="en-US" dirty="0" err="1"/>
              <a:t>enums</a:t>
            </a:r>
            <a:r>
              <a:rPr lang="en-US" dirty="0"/>
              <a:t> inherit from class Enum, so they get some methods for free, including:</a:t>
            </a:r>
          </a:p>
          <a:p>
            <a:pPr lvl="1"/>
            <a:r>
              <a:rPr lang="en-US" dirty="0"/>
              <a:t>ordinal() – return the “hidden” constant</a:t>
            </a:r>
          </a:p>
          <a:p>
            <a:pPr lvl="1"/>
            <a:r>
              <a:rPr lang="en-US" dirty="0" err="1"/>
              <a:t>toString</a:t>
            </a:r>
            <a:r>
              <a:rPr lang="en-US" dirty="0"/>
              <a:t>() – returns the value as a string</a:t>
            </a:r>
          </a:p>
          <a:p>
            <a:pPr lvl="1"/>
            <a:r>
              <a:rPr lang="en-US" dirty="0"/>
              <a:t>values() – return all possible values of an Enum type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DD6A7-E8B1-3AF4-CD12-94CB26D0D3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C0092-E186-510E-1758-8D7C793B87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ED916-8216-E85B-6872-0692EE0F610A}"/>
              </a:ext>
            </a:extLst>
          </p:cNvPr>
          <p:cNvSpPr txBox="1"/>
          <p:nvPr/>
        </p:nvSpPr>
        <p:spPr>
          <a:xfrm>
            <a:off x="990600" y="4343400"/>
            <a:ext cx="7467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Gear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Gear</a:t>
            </a:r>
            <a:r>
              <a:rPr lang="en-US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20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</p:txBody>
      </p:sp>
    </p:spTree>
    <p:extLst>
      <p:ext uri="{BB962C8B-B14F-4D97-AF65-F5344CB8AC3E}">
        <p14:creationId xmlns:p14="http://schemas.microsoft.com/office/powerpoint/2010/main" val="1848436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C77A-0A19-4AD5-87F0-0F07B744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Scenes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35E90-7983-7032-5D46-94E2515BF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5410200" cy="1143000"/>
          </a:xfrm>
        </p:spPr>
        <p:txBody>
          <a:bodyPr/>
          <a:lstStyle/>
          <a:p>
            <a:r>
              <a:rPr lang="en-US" dirty="0"/>
              <a:t>Java creates just one object of each Enum value: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7073F-7309-02E9-0F9E-A7CF6E070E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CEE3B-3A92-CC63-67D6-2B17C4994E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E34985-C5F3-8C8C-8279-75DE4B93DD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6132" y="2298654"/>
            <a:ext cx="2133600" cy="354086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43DEA55-1788-CADF-D054-0BEF0516B52B}"/>
                  </a:ext>
                </a:extLst>
              </p14:cNvPr>
              <p14:cNvContentPartPr/>
              <p14:nvPr/>
            </p14:nvContentPartPr>
            <p14:xfrm>
              <a:off x="6858000" y="1117135"/>
              <a:ext cx="1396034" cy="1069032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43DEA55-1788-CADF-D054-0BEF0516B5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1880" y="1111016"/>
                <a:ext cx="1408274" cy="108127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792DE88-1E21-32D2-03FB-C20BC5CC376C}"/>
              </a:ext>
            </a:extLst>
          </p:cNvPr>
          <p:cNvSpPr txBox="1"/>
          <p:nvPr/>
        </p:nvSpPr>
        <p:spPr>
          <a:xfrm>
            <a:off x="6848706" y="1432356"/>
            <a:ext cx="13960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peak Pro" panose="020F0502020204030204" pitchFamily="34" charset="0"/>
              </a:rPr>
              <a:t>DRIVE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49FF748-24BA-2CFE-829B-3B0C37B23364}"/>
                  </a:ext>
                </a:extLst>
              </p14:cNvPr>
              <p14:cNvContentPartPr/>
              <p14:nvPr/>
            </p14:nvContentPartPr>
            <p14:xfrm>
              <a:off x="6858000" y="2413651"/>
              <a:ext cx="1396034" cy="1069032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49FF748-24BA-2CFE-829B-3B0C37B233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1880" y="2407532"/>
                <a:ext cx="1408274" cy="108127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0BCE773-5448-A9BE-95F2-A7ED26EC6B51}"/>
              </a:ext>
            </a:extLst>
          </p:cNvPr>
          <p:cNvSpPr txBox="1"/>
          <p:nvPr/>
        </p:nvSpPr>
        <p:spPr>
          <a:xfrm>
            <a:off x="6848706" y="2728872"/>
            <a:ext cx="13960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peak Pro" panose="020F0502020204030204" pitchFamily="34" charset="0"/>
              </a:rPr>
              <a:t>LOW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7CB0F00-05C0-A3F7-8552-952C0BF261C7}"/>
                  </a:ext>
                </a:extLst>
              </p14:cNvPr>
              <p14:cNvContentPartPr/>
              <p14:nvPr/>
            </p14:nvContentPartPr>
            <p14:xfrm>
              <a:off x="6858000" y="3733242"/>
              <a:ext cx="1396034" cy="1069032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7CB0F00-05C0-A3F7-8552-952C0BF261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1880" y="3727123"/>
                <a:ext cx="1408274" cy="108127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AC9C89F-9010-701E-4A3F-F032C0983787}"/>
              </a:ext>
            </a:extLst>
          </p:cNvPr>
          <p:cNvSpPr txBox="1"/>
          <p:nvPr/>
        </p:nvSpPr>
        <p:spPr>
          <a:xfrm>
            <a:off x="6848706" y="4048463"/>
            <a:ext cx="13960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peak Pro" panose="020F0502020204030204" pitchFamily="34" charset="0"/>
              </a:rPr>
              <a:t>REVERSE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F715BD6-6D8E-1BD1-CCFA-17926ED25999}"/>
                  </a:ext>
                </a:extLst>
              </p14:cNvPr>
              <p14:cNvContentPartPr/>
              <p14:nvPr/>
            </p14:nvContentPartPr>
            <p14:xfrm>
              <a:off x="6858000" y="5052833"/>
              <a:ext cx="1396034" cy="1069032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F715BD6-6D8E-1BD1-CCFA-17926ED259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1880" y="5046714"/>
                <a:ext cx="1408274" cy="108127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DF2144F-750D-1F1D-9DAE-F1AD228CF443}"/>
              </a:ext>
            </a:extLst>
          </p:cNvPr>
          <p:cNvSpPr txBox="1"/>
          <p:nvPr/>
        </p:nvSpPr>
        <p:spPr>
          <a:xfrm>
            <a:off x="6848706" y="5368054"/>
            <a:ext cx="13960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peak Pro" panose="020F0502020204030204" pitchFamily="34" charset="0"/>
              </a:rPr>
              <a:t>NEUTRAL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74E6D36-CC3C-BB8E-1D74-2521883EFEBE}"/>
                  </a:ext>
                </a:extLst>
              </p14:cNvPr>
              <p14:cNvContentPartPr/>
              <p14:nvPr/>
            </p14:nvContentPartPr>
            <p14:xfrm>
              <a:off x="2743200" y="2635221"/>
              <a:ext cx="1396034" cy="1069032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74E6D36-CC3C-BB8E-1D74-2521883EFE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7080" y="2629102"/>
                <a:ext cx="1408274" cy="108127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5017441-EA94-D09E-ACE7-9EFC02A5B05E}"/>
              </a:ext>
            </a:extLst>
          </p:cNvPr>
          <p:cNvSpPr txBox="1"/>
          <p:nvPr/>
        </p:nvSpPr>
        <p:spPr>
          <a:xfrm>
            <a:off x="2733906" y="2950442"/>
            <a:ext cx="13960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peak Pro" panose="020F0502020204030204" pitchFamily="34" charset="0"/>
              </a:rPr>
              <a:t>gear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A0E09E1-7230-81BD-E04C-569BC3C0DAF4}"/>
                  </a:ext>
                </a:extLst>
              </p14:cNvPr>
              <p14:cNvContentPartPr/>
              <p14:nvPr/>
            </p14:nvContentPartPr>
            <p14:xfrm>
              <a:off x="2743200" y="4419600"/>
              <a:ext cx="1396034" cy="1069032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A0E09E1-7230-81BD-E04C-569BC3C0DA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7080" y="4413481"/>
                <a:ext cx="1408274" cy="108127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18C41E11-36BC-A69D-FACD-284E8B7AEE1C}"/>
              </a:ext>
            </a:extLst>
          </p:cNvPr>
          <p:cNvSpPr txBox="1"/>
          <p:nvPr/>
        </p:nvSpPr>
        <p:spPr>
          <a:xfrm>
            <a:off x="2733906" y="4734821"/>
            <a:ext cx="13960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peak Pro" panose="020F0502020204030204" pitchFamily="34" charset="0"/>
              </a:rPr>
              <a:t>gear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33F505-A980-0D99-4A37-03625DA1F137}"/>
              </a:ext>
            </a:extLst>
          </p:cNvPr>
          <p:cNvSpPr txBox="1"/>
          <p:nvPr/>
        </p:nvSpPr>
        <p:spPr>
          <a:xfrm>
            <a:off x="2733906" y="2223193"/>
            <a:ext cx="13960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peak Pro" panose="020F0502020204030204" pitchFamily="34" charset="0"/>
              </a:rPr>
              <a:t>car1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83D777-B490-6BB1-7EE5-A57EEFCC7423}"/>
              </a:ext>
            </a:extLst>
          </p:cNvPr>
          <p:cNvSpPr txBox="1"/>
          <p:nvPr/>
        </p:nvSpPr>
        <p:spPr>
          <a:xfrm>
            <a:off x="2733906" y="3998267"/>
            <a:ext cx="13960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peak Pro" panose="020F0502020204030204" pitchFamily="34" charset="0"/>
              </a:rPr>
              <a:t>car2</a:t>
            </a:r>
            <a:endParaRPr lang="en-US" dirty="0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24F63A1F-8476-46E0-B1D2-923B520893F7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129941" y="2959705"/>
            <a:ext cx="2718765" cy="2308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D503524C-13BF-3065-6B8C-12079B35892C}"/>
              </a:ext>
            </a:extLst>
          </p:cNvPr>
          <p:cNvCxnSpPr>
            <a:cxnSpLocks/>
            <a:stCxn id="21" idx="3"/>
            <a:endCxn id="12" idx="1"/>
          </p:cNvCxnSpPr>
          <p:nvPr/>
        </p:nvCxnSpPr>
        <p:spPr>
          <a:xfrm flipV="1">
            <a:off x="4129941" y="2959705"/>
            <a:ext cx="2718765" cy="20059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240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CC4F-4A5F-4CFB-1FC5-34BDCF7C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Enums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B30F6-B95C-6829-38F7-C14D4B370F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838D2-3DDD-2CAE-8899-C715951930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8DCDA0-DE1F-029F-C9F5-B0E7D5703F77}"/>
              </a:ext>
            </a:extLst>
          </p:cNvPr>
          <p:cNvSpPr txBox="1"/>
          <p:nvPr/>
        </p:nvSpPr>
        <p:spPr>
          <a:xfrm>
            <a:off x="381000" y="1143000"/>
            <a:ext cx="4800600" cy="5105400"/>
          </a:xfrm>
          <a:prstGeom prst="rect">
            <a:avLst/>
          </a:prstGeom>
          <a:noFill/>
        </p:spPr>
        <p:txBody>
          <a:bodyPr wrap="square">
            <a:normAutofit fontScale="92500" lnSpcReduction="10000"/>
          </a:bodyPr>
          <a:lstStyle/>
          <a:p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turnKey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currentGear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Gear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NEUTRAL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startEngine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8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accelerate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currentGear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LOW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velocity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DRIVE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velocity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REVERSE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velocity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NEUTRAL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90050EBC-F763-54E2-9560-61429AFD12D3}"/>
              </a:ext>
            </a:extLst>
          </p:cNvPr>
          <p:cNvSpPr/>
          <p:nvPr/>
        </p:nvSpPr>
        <p:spPr>
          <a:xfrm>
            <a:off x="6324600" y="1219200"/>
            <a:ext cx="2438400" cy="1371600"/>
          </a:xfrm>
          <a:prstGeom prst="borderCallout1">
            <a:avLst>
              <a:gd name="adj1" fmla="val 18750"/>
              <a:gd name="adj2" fmla="val -8333"/>
              <a:gd name="adj3" fmla="val 21887"/>
              <a:gd name="adj4" fmla="val -50698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We can compare </a:t>
            </a:r>
            <a:r>
              <a:rPr lang="en-US" sz="1800" dirty="0" err="1"/>
              <a:t>enum</a:t>
            </a:r>
            <a:r>
              <a:rPr lang="en-US" sz="1800" dirty="0"/>
              <a:t> values using == instead of .equals()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C251C23E-9C77-6D5B-AE0E-8F8E55A33968}"/>
              </a:ext>
            </a:extLst>
          </p:cNvPr>
          <p:cNvSpPr/>
          <p:nvPr/>
        </p:nvSpPr>
        <p:spPr>
          <a:xfrm>
            <a:off x="6324600" y="3009900"/>
            <a:ext cx="2438400" cy="1371600"/>
          </a:xfrm>
          <a:prstGeom prst="borderCallout1">
            <a:avLst>
              <a:gd name="adj1" fmla="val 18750"/>
              <a:gd name="adj2" fmla="val -8333"/>
              <a:gd name="adj3" fmla="val -5755"/>
              <a:gd name="adj4" fmla="val -10893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Inside of switch statements we can use just the values (don’t need </a:t>
            </a:r>
            <a:r>
              <a:rPr lang="en-US" sz="1800" dirty="0" err="1"/>
              <a:t>Gear.LOW</a:t>
            </a:r>
            <a:r>
              <a:rPr lang="en-US" sz="1800" dirty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1807800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C77A-0A19-4AD5-87F0-0F07B744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35E90-7983-7032-5D46-94E2515BF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6096000" cy="1143000"/>
          </a:xfrm>
        </p:spPr>
        <p:txBody>
          <a:bodyPr/>
          <a:lstStyle/>
          <a:p>
            <a:r>
              <a:rPr lang="en-US" dirty="0"/>
              <a:t>Since each </a:t>
            </a:r>
            <a:r>
              <a:rPr lang="en-US" dirty="0" err="1"/>
              <a:t>enum</a:t>
            </a:r>
            <a:r>
              <a:rPr lang="en-US" dirty="0"/>
              <a:t> value is an object, we can add more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7073F-7309-02E9-0F9E-A7CF6E070E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CEE3B-3A92-CC63-67D6-2B17C4994E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E34985-C5F3-8C8C-8279-75DE4B93DD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6132" y="2298654"/>
            <a:ext cx="2133600" cy="354086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43DEA55-1788-CADF-D054-0BEF0516B52B}"/>
                  </a:ext>
                </a:extLst>
              </p14:cNvPr>
              <p14:cNvContentPartPr/>
              <p14:nvPr/>
            </p14:nvContentPartPr>
            <p14:xfrm>
              <a:off x="6858000" y="1117135"/>
              <a:ext cx="1396034" cy="1069032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43DEA55-1788-CADF-D054-0BEF0516B5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1880" y="1111016"/>
                <a:ext cx="1408274" cy="108127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792DE88-1E21-32D2-03FB-C20BC5CC376C}"/>
              </a:ext>
            </a:extLst>
          </p:cNvPr>
          <p:cNvSpPr txBox="1"/>
          <p:nvPr/>
        </p:nvSpPr>
        <p:spPr>
          <a:xfrm>
            <a:off x="6848706" y="1246940"/>
            <a:ext cx="13960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peak Pro" panose="020F0502020204030204" pitchFamily="34" charset="0"/>
              </a:rPr>
              <a:t>DRIVE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49FF748-24BA-2CFE-829B-3B0C37B23364}"/>
                  </a:ext>
                </a:extLst>
              </p14:cNvPr>
              <p14:cNvContentPartPr/>
              <p14:nvPr/>
            </p14:nvContentPartPr>
            <p14:xfrm>
              <a:off x="6858000" y="2413651"/>
              <a:ext cx="1396034" cy="1069032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49FF748-24BA-2CFE-829B-3B0C37B233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1880" y="2407532"/>
                <a:ext cx="1408274" cy="10812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7CB0F00-05C0-A3F7-8552-952C0BF261C7}"/>
                  </a:ext>
                </a:extLst>
              </p14:cNvPr>
              <p14:cNvContentPartPr/>
              <p14:nvPr/>
            </p14:nvContentPartPr>
            <p14:xfrm>
              <a:off x="6858000" y="3733242"/>
              <a:ext cx="1396034" cy="1069032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7CB0F00-05C0-A3F7-8552-952C0BF261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1880" y="3727123"/>
                <a:ext cx="1408274" cy="10812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F715BD6-6D8E-1BD1-CCFA-17926ED25999}"/>
                  </a:ext>
                </a:extLst>
              </p14:cNvPr>
              <p14:cNvContentPartPr/>
              <p14:nvPr/>
            </p14:nvContentPartPr>
            <p14:xfrm>
              <a:off x="6858000" y="5052833"/>
              <a:ext cx="1396034" cy="1069032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F715BD6-6D8E-1BD1-CCFA-17926ED259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1880" y="5046714"/>
                <a:ext cx="1408274" cy="10812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74E6D36-CC3C-BB8E-1D74-2521883EFEBE}"/>
                  </a:ext>
                </a:extLst>
              </p14:cNvPr>
              <p14:cNvContentPartPr/>
              <p14:nvPr/>
            </p14:nvContentPartPr>
            <p14:xfrm>
              <a:off x="2743200" y="2635221"/>
              <a:ext cx="1396034" cy="1069032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74E6D36-CC3C-BB8E-1D74-2521883EFE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7080" y="2629102"/>
                <a:ext cx="1408274" cy="108127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5017441-EA94-D09E-ACE7-9EFC02A5B05E}"/>
              </a:ext>
            </a:extLst>
          </p:cNvPr>
          <p:cNvSpPr txBox="1"/>
          <p:nvPr/>
        </p:nvSpPr>
        <p:spPr>
          <a:xfrm>
            <a:off x="2733906" y="2950442"/>
            <a:ext cx="13960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peak Pro" panose="020F0502020204030204" pitchFamily="34" charset="0"/>
              </a:rPr>
              <a:t>gear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A0E09E1-7230-81BD-E04C-569BC3C0DAF4}"/>
                  </a:ext>
                </a:extLst>
              </p14:cNvPr>
              <p14:cNvContentPartPr/>
              <p14:nvPr/>
            </p14:nvContentPartPr>
            <p14:xfrm>
              <a:off x="2743200" y="4419600"/>
              <a:ext cx="1396034" cy="1069032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A0E09E1-7230-81BD-E04C-569BC3C0DA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7080" y="4413481"/>
                <a:ext cx="1408274" cy="108127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18C41E11-36BC-A69D-FACD-284E8B7AEE1C}"/>
              </a:ext>
            </a:extLst>
          </p:cNvPr>
          <p:cNvSpPr txBox="1"/>
          <p:nvPr/>
        </p:nvSpPr>
        <p:spPr>
          <a:xfrm>
            <a:off x="2733906" y="4734821"/>
            <a:ext cx="13960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peak Pro" panose="020F0502020204030204" pitchFamily="34" charset="0"/>
              </a:rPr>
              <a:t>gear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33F505-A980-0D99-4A37-03625DA1F137}"/>
              </a:ext>
            </a:extLst>
          </p:cNvPr>
          <p:cNvSpPr txBox="1"/>
          <p:nvPr/>
        </p:nvSpPr>
        <p:spPr>
          <a:xfrm>
            <a:off x="2733906" y="2223193"/>
            <a:ext cx="13960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peak Pro" panose="020F0502020204030204" pitchFamily="34" charset="0"/>
              </a:rPr>
              <a:t>car1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83D777-B490-6BB1-7EE5-A57EEFCC7423}"/>
              </a:ext>
            </a:extLst>
          </p:cNvPr>
          <p:cNvSpPr txBox="1"/>
          <p:nvPr/>
        </p:nvSpPr>
        <p:spPr>
          <a:xfrm>
            <a:off x="2733906" y="3998267"/>
            <a:ext cx="13960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peak Pro" panose="020F0502020204030204" pitchFamily="34" charset="0"/>
              </a:rPr>
              <a:t>car2</a:t>
            </a:r>
            <a:endParaRPr lang="en-US" dirty="0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24F63A1F-8476-46E0-B1D2-923B520893F7}"/>
              </a:ext>
            </a:extLst>
          </p:cNvPr>
          <p:cNvCxnSpPr>
            <a:cxnSpLocks/>
          </p:cNvCxnSpPr>
          <p:nvPr/>
        </p:nvCxnSpPr>
        <p:spPr>
          <a:xfrm flipV="1">
            <a:off x="4129941" y="2959705"/>
            <a:ext cx="2718765" cy="2308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D503524C-13BF-3065-6B8C-12079B35892C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4129941" y="2959705"/>
            <a:ext cx="2718765" cy="20059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53FA1D8-F031-0C44-7942-4E937D1483C0}"/>
              </a:ext>
            </a:extLst>
          </p:cNvPr>
          <p:cNvSpPr txBox="1"/>
          <p:nvPr/>
        </p:nvSpPr>
        <p:spPr>
          <a:xfrm>
            <a:off x="6848706" y="1673423"/>
            <a:ext cx="13960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peak Pro" panose="020F0502020204030204" pitchFamily="34" charset="0"/>
              </a:rPr>
              <a:t>acceleration = 2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2DD460-753B-1E3F-7E91-A9734F56CC22}"/>
              </a:ext>
            </a:extLst>
          </p:cNvPr>
          <p:cNvSpPr txBox="1"/>
          <p:nvPr/>
        </p:nvSpPr>
        <p:spPr>
          <a:xfrm>
            <a:off x="6848706" y="2569514"/>
            <a:ext cx="13960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peak Pro" panose="020F0502020204030204" pitchFamily="34" charset="0"/>
              </a:rPr>
              <a:t>LOW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3BD5E3-FC52-3357-0955-80FD284F6A06}"/>
              </a:ext>
            </a:extLst>
          </p:cNvPr>
          <p:cNvSpPr txBox="1"/>
          <p:nvPr/>
        </p:nvSpPr>
        <p:spPr>
          <a:xfrm>
            <a:off x="6848706" y="2971800"/>
            <a:ext cx="13960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peak Pro" panose="020F0502020204030204" pitchFamily="34" charset="0"/>
              </a:rPr>
              <a:t>acceleration = 1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84EEF0-90F9-9686-A0CC-0229102BA30D}"/>
              </a:ext>
            </a:extLst>
          </p:cNvPr>
          <p:cNvSpPr txBox="1"/>
          <p:nvPr/>
        </p:nvSpPr>
        <p:spPr>
          <a:xfrm>
            <a:off x="6781800" y="3850076"/>
            <a:ext cx="13960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peak Pro" panose="020F0502020204030204" pitchFamily="34" charset="0"/>
              </a:rPr>
              <a:t>REVERSE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9956F2-7E99-3527-D9EF-19BEB0F855AC}"/>
              </a:ext>
            </a:extLst>
          </p:cNvPr>
          <p:cNvSpPr txBox="1"/>
          <p:nvPr/>
        </p:nvSpPr>
        <p:spPr>
          <a:xfrm>
            <a:off x="6833838" y="4276559"/>
            <a:ext cx="1457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peak Pro" panose="020F0502020204030204" pitchFamily="34" charset="0"/>
              </a:rPr>
              <a:t>acceleration = -1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0C0303-7602-5703-79B5-4E7F15161546}"/>
              </a:ext>
            </a:extLst>
          </p:cNvPr>
          <p:cNvSpPr txBox="1"/>
          <p:nvPr/>
        </p:nvSpPr>
        <p:spPr>
          <a:xfrm>
            <a:off x="6811536" y="5142128"/>
            <a:ext cx="13960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peak Pro" panose="020F0502020204030204" pitchFamily="34" charset="0"/>
              </a:rPr>
              <a:t>NEUTRAL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F0AEAC-8D6E-D725-8CDD-68778ACB9C3F}"/>
              </a:ext>
            </a:extLst>
          </p:cNvPr>
          <p:cNvSpPr txBox="1"/>
          <p:nvPr/>
        </p:nvSpPr>
        <p:spPr>
          <a:xfrm>
            <a:off x="6848706" y="5568611"/>
            <a:ext cx="13960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peak Pro" panose="020F0502020204030204" pitchFamily="34" charset="0"/>
              </a:rPr>
              <a:t>acceleration = 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50910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C2620-E673-C794-C0C0-2AFD51864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values to Enums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AC8A6-A374-4355-432C-3AC0996F82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1700E-C3DC-74E1-75FE-CAE68A5112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5E56D7-3758-605F-F274-6A34856419B1}"/>
              </a:ext>
            </a:extLst>
          </p:cNvPr>
          <p:cNvSpPr txBox="1"/>
          <p:nvPr/>
        </p:nvSpPr>
        <p:spPr>
          <a:xfrm>
            <a:off x="381000" y="1066800"/>
            <a:ext cx="8305800" cy="5105400"/>
          </a:xfrm>
          <a:prstGeom prst="rect">
            <a:avLst/>
          </a:prstGeom>
          <a:noFill/>
        </p:spPr>
        <p:txBody>
          <a:bodyPr wrap="square">
            <a:normAutofit fontScale="85000" lnSpcReduction="20000"/>
          </a:bodyPr>
          <a:lstStyle/>
          <a:p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Gear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LOW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DRIVE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REVERSE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NEUTRAL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acceleration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Gear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accleration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acceleration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accleration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getAcceleration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acceleration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…</a:t>
            </a:r>
          </a:p>
          <a:p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accelerate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velocity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currentGear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getAcceleration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8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D851C3CA-C23D-01DC-C585-BFB2C2BDC826}"/>
              </a:ext>
            </a:extLst>
          </p:cNvPr>
          <p:cNvSpPr/>
          <p:nvPr/>
        </p:nvSpPr>
        <p:spPr>
          <a:xfrm>
            <a:off x="6477000" y="2819400"/>
            <a:ext cx="2438400" cy="1371600"/>
          </a:xfrm>
          <a:prstGeom prst="borderCallout1">
            <a:avLst>
              <a:gd name="adj1" fmla="val 18750"/>
              <a:gd name="adj2" fmla="val -8333"/>
              <a:gd name="adj3" fmla="val 14841"/>
              <a:gd name="adj4" fmla="val -111674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The Gear constructor expects an acceleration value.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8418F719-CB63-AA47-1D00-022450801DFF}"/>
              </a:ext>
            </a:extLst>
          </p:cNvPr>
          <p:cNvSpPr/>
          <p:nvPr/>
        </p:nvSpPr>
        <p:spPr>
          <a:xfrm>
            <a:off x="6477000" y="1257300"/>
            <a:ext cx="2438400" cy="1371600"/>
          </a:xfrm>
          <a:prstGeom prst="borderCallout1">
            <a:avLst>
              <a:gd name="adj1" fmla="val 18750"/>
              <a:gd name="adj2" fmla="val -8333"/>
              <a:gd name="adj3" fmla="val 33811"/>
              <a:gd name="adj4" fmla="val -177528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Each value of Gear also provides a value for acceleration.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695B5F-9E6E-B900-54AF-42DA595BAC98}"/>
              </a:ext>
            </a:extLst>
          </p:cNvPr>
          <p:cNvCxnSpPr/>
          <p:nvPr/>
        </p:nvCxnSpPr>
        <p:spPr>
          <a:xfrm flipH="1">
            <a:off x="2590800" y="1524000"/>
            <a:ext cx="3657600" cy="53340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51F97912-3D56-42B5-A835-F47CBFE46BD0}"/>
              </a:ext>
            </a:extLst>
          </p:cNvPr>
          <p:cNvSpPr/>
          <p:nvPr/>
        </p:nvSpPr>
        <p:spPr>
          <a:xfrm>
            <a:off x="6477000" y="4381500"/>
            <a:ext cx="2438400" cy="1371600"/>
          </a:xfrm>
          <a:prstGeom prst="borderCallout1">
            <a:avLst>
              <a:gd name="adj1" fmla="val 18750"/>
              <a:gd name="adj2" fmla="val -8333"/>
              <a:gd name="adj3" fmla="val -42612"/>
              <a:gd name="adj4" fmla="val -79967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Gear provides a method to get this value.</a:t>
            </a:r>
          </a:p>
        </p:txBody>
      </p:sp>
    </p:spTree>
    <p:extLst>
      <p:ext uri="{BB962C8B-B14F-4D97-AF65-F5344CB8AC3E}">
        <p14:creationId xmlns:p14="http://schemas.microsoft.com/office/powerpoint/2010/main" val="44382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77777"/>
      </a:accent1>
      <a:accent2>
        <a:srgbClr val="C0C0C0"/>
      </a:accent2>
      <a:accent3>
        <a:srgbClr val="FFFFFF"/>
      </a:accent3>
      <a:accent4>
        <a:srgbClr val="000000"/>
      </a:accent4>
      <a:accent5>
        <a:srgbClr val="BDBDBD"/>
      </a:accent5>
      <a:accent6>
        <a:srgbClr val="AEAEAE"/>
      </a:accent6>
      <a:hlink>
        <a:srgbClr val="CCCCFF"/>
      </a:hlink>
      <a:folHlink>
        <a:srgbClr val="B2B2B2"/>
      </a:folHlink>
    </a:clrScheme>
    <a:fontScheme name="Dreamy">
      <a:majorFont>
        <a:latin typeface="Dreaming Outloud Pro"/>
        <a:ea typeface=""/>
        <a:cs typeface=""/>
      </a:majorFont>
      <a:minorFont>
        <a:latin typeface="Dreaming Outlou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8C64042A6704EA3EB4DC41C4FB05F" ma:contentTypeVersion="38" ma:contentTypeDescription="Create a new document." ma:contentTypeScope="" ma:versionID="bf4ae4a69332618c3e03d65c43393afd">
  <xsd:schema xmlns:xsd="http://www.w3.org/2001/XMLSchema" xmlns:xs="http://www.w3.org/2001/XMLSchema" xmlns:p="http://schemas.microsoft.com/office/2006/metadata/properties" xmlns:ns3="3b402ec5-cb89-4739-911d-5dd1c5e01384" xmlns:ns4="ec914106-4023-4d62-800a-0989b013d7ae" targetNamespace="http://schemas.microsoft.com/office/2006/metadata/properties" ma:root="true" ma:fieldsID="f0fe23496be744e10d46861378f316da" ns3:_="" ns4:_="">
    <xsd:import namespace="3b402ec5-cb89-4739-911d-5dd1c5e01384"/>
    <xsd:import namespace="ec914106-4023-4d62-800a-0989b013d7a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TeamsChannelId" minOccurs="0"/>
                <xsd:element ref="ns4:Math_Settings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Distribution_Groups" minOccurs="0"/>
                <xsd:element ref="ns4:LMS_Mappings" minOccurs="0"/>
                <xsd:element ref="ns4:Teams_Channel_Section_Locatio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402ec5-cb89-4739-911d-5dd1c5e0138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914106-4023-4d62-800a-0989b013d7ae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5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6" nillable="true" ma:displayName="Culture Name" ma:internalName="CultureName">
      <xsd:simpleType>
        <xsd:restriction base="dms:Text"/>
      </xsd:simpleType>
    </xsd:element>
    <xsd:element name="AppVersion" ma:index="17" nillable="true" ma:displayName="App Version" ma:internalName="AppVersion">
      <xsd:simpleType>
        <xsd:restriction base="dms:Text"/>
      </xsd:simpleType>
    </xsd:element>
    <xsd:element name="Teachers" ma:index="18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9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0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1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2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3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4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5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42" nillable="true" ma:displayName="_activity" ma:hidden="true" ma:internalName="_activity">
      <xsd:simpleType>
        <xsd:restriction base="dms:Note"/>
      </xsd:simpleType>
    </xsd:element>
    <xsd:element name="MediaServiceObjectDetectorVersions" ma:index="4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4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4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ec914106-4023-4d62-800a-0989b013d7ae" xsi:nil="true"/>
    <TeamsChannelId xmlns="ec914106-4023-4d62-800a-0989b013d7ae" xsi:nil="true"/>
    <DefaultSectionNames xmlns="ec914106-4023-4d62-800a-0989b013d7ae" xsi:nil="true"/>
    <Self_Registration_Enabled xmlns="ec914106-4023-4d62-800a-0989b013d7ae" xsi:nil="true"/>
    <CultureName xmlns="ec914106-4023-4d62-800a-0989b013d7ae" xsi:nil="true"/>
    <Student_Groups xmlns="ec914106-4023-4d62-800a-0989b013d7ae">
      <UserInfo>
        <DisplayName/>
        <AccountId xsi:nil="true"/>
        <AccountType/>
      </UserInfo>
    </Student_Groups>
    <Has_Teacher_Only_SectionGroup xmlns="ec914106-4023-4d62-800a-0989b013d7ae" xsi:nil="true"/>
    <AppVersion xmlns="ec914106-4023-4d62-800a-0989b013d7ae" xsi:nil="true"/>
    <Teams_Channel_Section_Location xmlns="ec914106-4023-4d62-800a-0989b013d7ae" xsi:nil="true"/>
    <Math_Settings xmlns="ec914106-4023-4d62-800a-0989b013d7ae" xsi:nil="true"/>
    <Owner xmlns="ec914106-4023-4d62-800a-0989b013d7ae">
      <UserInfo>
        <DisplayName/>
        <AccountId xsi:nil="true"/>
        <AccountType/>
      </UserInfo>
    </Owner>
    <Invited_Teachers xmlns="ec914106-4023-4d62-800a-0989b013d7ae" xsi:nil="true"/>
    <IsNotebookLocked xmlns="ec914106-4023-4d62-800a-0989b013d7ae" xsi:nil="true"/>
    <Is_Collaboration_Space_Locked xmlns="ec914106-4023-4d62-800a-0989b013d7ae" xsi:nil="true"/>
    <_activity xmlns="ec914106-4023-4d62-800a-0989b013d7ae" xsi:nil="true"/>
    <Templates xmlns="ec914106-4023-4d62-800a-0989b013d7ae" xsi:nil="true"/>
    <NotebookType xmlns="ec914106-4023-4d62-800a-0989b013d7ae" xsi:nil="true"/>
    <Distribution_Groups xmlns="ec914106-4023-4d62-800a-0989b013d7ae" xsi:nil="true"/>
    <LMS_Mappings xmlns="ec914106-4023-4d62-800a-0989b013d7ae" xsi:nil="true"/>
    <FolderType xmlns="ec914106-4023-4d62-800a-0989b013d7ae" xsi:nil="true"/>
    <Teachers xmlns="ec914106-4023-4d62-800a-0989b013d7ae">
      <UserInfo>
        <DisplayName/>
        <AccountId xsi:nil="true"/>
        <AccountType/>
      </UserInfo>
    </Teachers>
    <Students xmlns="ec914106-4023-4d62-800a-0989b013d7ae">
      <UserInfo>
        <DisplayName/>
        <AccountId xsi:nil="true"/>
        <AccountType/>
      </UserInfo>
    </Students>
  </documentManagement>
</p:properties>
</file>

<file path=customXml/itemProps1.xml><?xml version="1.0" encoding="utf-8"?>
<ds:datastoreItem xmlns:ds="http://schemas.openxmlformats.org/officeDocument/2006/customXml" ds:itemID="{BCEFC554-2353-41F4-B9DE-4E354DBABA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402ec5-cb89-4739-911d-5dd1c5e01384"/>
    <ds:schemaRef ds:uri="ec914106-4023-4d62-800a-0989b013d7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197284-9703-44A9-BDA7-BAABB0FFB9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A71DE4-3AE9-478E-9111-978128D747CB}">
  <ds:schemaRefs>
    <ds:schemaRef ds:uri="http://www.w3.org/XML/1998/namespace"/>
    <ds:schemaRef ds:uri="3b402ec5-cb89-4739-911d-5dd1c5e01384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ec914106-4023-4d62-800a-0989b013d7a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10837</TotalTime>
  <Words>1041</Words>
  <Application>Microsoft Office PowerPoint</Application>
  <PresentationFormat>On-screen Show (4:3)</PresentationFormat>
  <Paragraphs>204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Consolas</vt:lpstr>
      <vt:lpstr>Dreaming Outloud Pro</vt:lpstr>
      <vt:lpstr>Speak Pro</vt:lpstr>
      <vt:lpstr>Symbol</vt:lpstr>
      <vt:lpstr>Times New Roman</vt:lpstr>
      <vt:lpstr>Univers</vt:lpstr>
      <vt:lpstr>Wingdings</vt:lpstr>
      <vt:lpstr>Default Design</vt:lpstr>
      <vt:lpstr>Java Enum Types </vt:lpstr>
      <vt:lpstr>Enumerating values</vt:lpstr>
      <vt:lpstr>Car States</vt:lpstr>
      <vt:lpstr>Car states using an Enum</vt:lpstr>
      <vt:lpstr>Enums are a special class</vt:lpstr>
      <vt:lpstr>Behind the Scenes</vt:lpstr>
      <vt:lpstr>Comparing Enums</vt:lpstr>
      <vt:lpstr>More values</vt:lpstr>
      <vt:lpstr>Adding values to Enums</vt:lpstr>
      <vt:lpstr>Another example</vt:lpstr>
    </vt:vector>
  </TitlesOfParts>
  <Company>Wright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1181 Lecture Slides</dc:title>
  <dc:subject>Computer Science II</dc:subject>
  <dc:creator>Michael L. Raymer</dc:creator>
  <cp:lastModifiedBy>Michael Raymer</cp:lastModifiedBy>
  <cp:revision>72</cp:revision>
  <dcterms:created xsi:type="dcterms:W3CDTF">2001-03-21T19:58:05Z</dcterms:created>
  <dcterms:modified xsi:type="dcterms:W3CDTF">2024-05-29T18:56:18Z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0x0101009BA8C64042A6704EA3EB4DC41C4FB05F</vt:lpwstr>
  </property>
</Properties>
</file>