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56" r:id="rId5"/>
    <p:sldId id="257" r:id="rId6"/>
    <p:sldId id="258" r:id="rId7"/>
    <p:sldId id="288" r:id="rId8"/>
    <p:sldId id="259" r:id="rId9"/>
    <p:sldId id="261" r:id="rId10"/>
    <p:sldId id="265" r:id="rId11"/>
    <p:sldId id="260" r:id="rId12"/>
    <p:sldId id="262" r:id="rId13"/>
    <p:sldId id="263" r:id="rId14"/>
    <p:sldId id="267" r:id="rId15"/>
    <p:sldId id="268" r:id="rId16"/>
    <p:sldId id="264" r:id="rId17"/>
    <p:sldId id="289" r:id="rId18"/>
    <p:sldId id="266" r:id="rId19"/>
    <p:sldId id="269" r:id="rId20"/>
    <p:sldId id="270" r:id="rId21"/>
    <p:sldId id="271" r:id="rId22"/>
    <p:sldId id="272" r:id="rId23"/>
    <p:sldId id="273" r:id="rId24"/>
    <p:sldId id="274" r:id="rId25"/>
    <p:sldId id="276" r:id="rId26"/>
    <p:sldId id="277" r:id="rId27"/>
    <p:sldId id="278" r:id="rId28"/>
    <p:sldId id="279" r:id="rId29"/>
    <p:sldId id="275" r:id="rId30"/>
    <p:sldId id="287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8473B7-D1CC-4586-8D54-9827FB9591DF}" v="2" dt="2024-09-27T19:47:04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6329" autoAdjust="0"/>
  </p:normalViewPr>
  <p:slideViewPr>
    <p:cSldViewPr>
      <p:cViewPr varScale="1">
        <p:scale>
          <a:sx n="77" d="100"/>
          <a:sy n="77" d="100"/>
        </p:scale>
        <p:origin x="98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2957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er, Michael L." userId="96c2fb1d-e79c-4ca3-9876-783e98fdd04a" providerId="ADAL" clId="{EA01BCEB-61A2-460B-8DC7-24C832D898EF}"/>
    <pc:docChg chg="undo custSel addSld delSld modSld sldOrd modMainMaster">
      <pc:chgData name="Raymer, Michael L." userId="96c2fb1d-e79c-4ca3-9876-783e98fdd04a" providerId="ADAL" clId="{EA01BCEB-61A2-460B-8DC7-24C832D898EF}" dt="2024-05-10T20:44:27.593" v="4141" actId="20577"/>
      <pc:docMkLst>
        <pc:docMk/>
      </pc:docMkLst>
      <pc:sldChg chg="modSp mod">
        <pc:chgData name="Raymer, Michael L." userId="96c2fb1d-e79c-4ca3-9876-783e98fdd04a" providerId="ADAL" clId="{EA01BCEB-61A2-460B-8DC7-24C832D898EF}" dt="2024-05-09T21:11:23.065" v="114" actId="2711"/>
        <pc:sldMkLst>
          <pc:docMk/>
          <pc:sldMk cId="0" sldId="256"/>
        </pc:sldMkLst>
        <pc:spChg chg="mod">
          <ac:chgData name="Raymer, Michael L." userId="96c2fb1d-e79c-4ca3-9876-783e98fdd04a" providerId="ADAL" clId="{EA01BCEB-61A2-460B-8DC7-24C832D898EF}" dt="2024-05-09T21:11:04.198" v="113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EA01BCEB-61A2-460B-8DC7-24C832D898EF}" dt="2024-05-09T21:10:53.840" v="110" actId="1035"/>
          <ac:spMkLst>
            <pc:docMk/>
            <pc:sldMk cId="0" sldId="256"/>
            <ac:spMk id="3074" creationId="{5FC47D59-E917-27F8-26E7-5DB30F41D477}"/>
          </ac:spMkLst>
        </pc:spChg>
        <pc:spChg chg="mod">
          <ac:chgData name="Raymer, Michael L." userId="96c2fb1d-e79c-4ca3-9876-783e98fdd04a" providerId="ADAL" clId="{EA01BCEB-61A2-460B-8DC7-24C832D898EF}" dt="2024-05-09T21:11:23.065" v="114" actId="2711"/>
          <ac:spMkLst>
            <pc:docMk/>
            <pc:sldMk cId="0" sldId="256"/>
            <ac:spMk id="3076" creationId="{54482270-1BDF-8B3D-D2BB-40D122D7425C}"/>
          </ac:spMkLst>
        </pc:spChg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905643890" sldId="25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3177327" sldId="25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260033831" sldId="25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329768295" sldId="260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71831617" sldId="261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063676498" sldId="262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06327704" sldId="263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510891927" sldId="264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038230737" sldId="266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886814569" sldId="26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18000826" sldId="26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821157631" sldId="26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841565571" sldId="270"/>
        </pc:sldMkLst>
      </pc:sldChg>
      <pc:sldChg chg="addSp delSp modSp new mod">
        <pc:chgData name="Raymer, Michael L." userId="96c2fb1d-e79c-4ca3-9876-783e98fdd04a" providerId="ADAL" clId="{EA01BCEB-61A2-460B-8DC7-24C832D898EF}" dt="2024-05-09T21:43:03.613" v="602" actId="14100"/>
        <pc:sldMkLst>
          <pc:docMk/>
          <pc:sldMk cId="3513561013" sldId="271"/>
        </pc:sldMkLst>
        <pc:spChg chg="mod">
          <ac:chgData name="Raymer, Michael L." userId="96c2fb1d-e79c-4ca3-9876-783e98fdd04a" providerId="ADAL" clId="{EA01BCEB-61A2-460B-8DC7-24C832D898EF}" dt="2024-05-09T21:11:59.803" v="136" actId="20577"/>
          <ac:spMkLst>
            <pc:docMk/>
            <pc:sldMk cId="3513561013" sldId="271"/>
            <ac:spMk id="2" creationId="{F5C46246-AA04-1FC1-4A60-617BEDA60F49}"/>
          </ac:spMkLst>
        </pc:spChg>
        <pc:spChg chg="mod">
          <ac:chgData name="Raymer, Michael L." userId="96c2fb1d-e79c-4ca3-9876-783e98fdd04a" providerId="ADAL" clId="{EA01BCEB-61A2-460B-8DC7-24C832D898EF}" dt="2024-05-09T21:12:42.416" v="234" actId="20577"/>
          <ac:spMkLst>
            <pc:docMk/>
            <pc:sldMk cId="3513561013" sldId="271"/>
            <ac:spMk id="3" creationId="{E5F0846B-F36A-C141-FF59-A41277D39E6B}"/>
          </ac:spMkLst>
        </pc:spChg>
        <pc:spChg chg="add mod">
          <ac:chgData name="Raymer, Michael L." userId="96c2fb1d-e79c-4ca3-9876-783e98fdd04a" providerId="ADAL" clId="{EA01BCEB-61A2-460B-8DC7-24C832D898EF}" dt="2024-05-09T21:16:39.031" v="274" actId="164"/>
          <ac:spMkLst>
            <pc:docMk/>
            <pc:sldMk cId="3513561013" sldId="271"/>
            <ac:spMk id="11" creationId="{57778869-222F-9E09-3A76-D7AD69973094}"/>
          </ac:spMkLst>
        </pc:spChg>
        <pc:spChg chg="add mod">
          <ac:chgData name="Raymer, Michael L." userId="96c2fb1d-e79c-4ca3-9876-783e98fdd04a" providerId="ADAL" clId="{EA01BCEB-61A2-460B-8DC7-24C832D898EF}" dt="2024-05-09T21:16:58.262" v="290" actId="1038"/>
          <ac:spMkLst>
            <pc:docMk/>
            <pc:sldMk cId="3513561013" sldId="271"/>
            <ac:spMk id="12" creationId="{5163E638-20DD-A2CA-45F1-3DBE67DD2147}"/>
          </ac:spMkLst>
        </pc:spChg>
        <pc:spChg chg="add del mod topLvl">
          <ac:chgData name="Raymer, Michael L." userId="96c2fb1d-e79c-4ca3-9876-783e98fdd04a" providerId="ADAL" clId="{EA01BCEB-61A2-460B-8DC7-24C832D898EF}" dt="2024-05-09T21:42:59.273" v="601" actId="478"/>
          <ac:spMkLst>
            <pc:docMk/>
            <pc:sldMk cId="3513561013" sldId="271"/>
            <ac:spMk id="13" creationId="{E507ADC9-C2CB-FE09-0002-1BFD509DDDC4}"/>
          </ac:spMkLst>
        </pc:spChg>
        <pc:spChg chg="add mod">
          <ac:chgData name="Raymer, Michael L." userId="96c2fb1d-e79c-4ca3-9876-783e98fdd04a" providerId="ADAL" clId="{EA01BCEB-61A2-460B-8DC7-24C832D898EF}" dt="2024-05-09T21:17:20.592" v="304" actId="1076"/>
          <ac:spMkLst>
            <pc:docMk/>
            <pc:sldMk cId="3513561013" sldId="271"/>
            <ac:spMk id="14" creationId="{22FF18F5-7446-A3C4-979B-590FCC185942}"/>
          </ac:spMkLst>
        </pc:spChg>
        <pc:spChg chg="add mod topLvl">
          <ac:chgData name="Raymer, Michael L." userId="96c2fb1d-e79c-4ca3-9876-783e98fdd04a" providerId="ADAL" clId="{EA01BCEB-61A2-460B-8DC7-24C832D898EF}" dt="2024-05-09T21:18:07.366" v="339" actId="1076"/>
          <ac:spMkLst>
            <pc:docMk/>
            <pc:sldMk cId="3513561013" sldId="271"/>
            <ac:spMk id="18" creationId="{8DFF052F-B29F-BC51-A8FC-49219EEEC2CA}"/>
          </ac:spMkLst>
        </pc:spChg>
        <pc:grpChg chg="add mod">
          <ac:chgData name="Raymer, Michael L." userId="96c2fb1d-e79c-4ca3-9876-783e98fdd04a" providerId="ADAL" clId="{EA01BCEB-61A2-460B-8DC7-24C832D898EF}" dt="2024-05-09T21:16:47.552" v="276" actId="1076"/>
          <ac:grpSpMkLst>
            <pc:docMk/>
            <pc:sldMk cId="3513561013" sldId="271"/>
            <ac:grpSpMk id="15" creationId="{8E89856C-0C4E-D736-27A4-612140415B8D}"/>
          </ac:grpSpMkLst>
        </pc:grpChg>
        <pc:grpChg chg="add del mod">
          <ac:chgData name="Raymer, Michael L." userId="96c2fb1d-e79c-4ca3-9876-783e98fdd04a" providerId="ADAL" clId="{EA01BCEB-61A2-460B-8DC7-24C832D898EF}" dt="2024-05-09T21:17:38.096" v="306" actId="165"/>
          <ac:grpSpMkLst>
            <pc:docMk/>
            <pc:sldMk cId="3513561013" sldId="271"/>
            <ac:grpSpMk id="16" creationId="{157AEACA-6372-30DD-397A-E2E2A2D4AF55}"/>
          </ac:grpSpMkLst>
        </pc:grpChg>
        <pc:grpChg chg="add del mod">
          <ac:chgData name="Raymer, Michael L." userId="96c2fb1d-e79c-4ca3-9876-783e98fdd04a" providerId="ADAL" clId="{EA01BCEB-61A2-460B-8DC7-24C832D898EF}" dt="2024-05-09T21:42:59.273" v="601" actId="478"/>
          <ac:grpSpMkLst>
            <pc:docMk/>
            <pc:sldMk cId="3513561013" sldId="271"/>
            <ac:grpSpMk id="19" creationId="{929A58E8-0DBE-3699-7FD8-3B813BD7FC5A}"/>
          </ac:grpSpMkLst>
        </pc:grpChg>
        <pc:inkChg chg="add mod">
          <ac:chgData name="Raymer, Michael L." userId="96c2fb1d-e79c-4ca3-9876-783e98fdd04a" providerId="ADAL" clId="{EA01BCEB-61A2-460B-8DC7-24C832D898EF}" dt="2024-05-09T21:16:39.031" v="274" actId="164"/>
          <ac:inkMkLst>
            <pc:docMk/>
            <pc:sldMk cId="3513561013" sldId="271"/>
            <ac:inkMk id="6" creationId="{1466F238-D77B-9482-8A6B-3AB6CE2E1BC0}"/>
          </ac:inkMkLst>
        </pc:inkChg>
        <pc:inkChg chg="add mod topLvl">
          <ac:chgData name="Raymer, Michael L." userId="96c2fb1d-e79c-4ca3-9876-783e98fdd04a" providerId="ADAL" clId="{EA01BCEB-61A2-460B-8DC7-24C832D898EF}" dt="2024-05-09T21:42:59.273" v="601" actId="478"/>
          <ac:inkMkLst>
            <pc:docMk/>
            <pc:sldMk cId="3513561013" sldId="271"/>
            <ac:inkMk id="7" creationId="{9B1613CE-C0DC-24D6-0C08-3737AE955B65}"/>
          </ac:inkMkLst>
        </pc:inkChg>
        <pc:inkChg chg="add">
          <ac:chgData name="Raymer, Michael L." userId="96c2fb1d-e79c-4ca3-9876-783e98fdd04a" providerId="ADAL" clId="{EA01BCEB-61A2-460B-8DC7-24C832D898EF}" dt="2024-05-09T21:14:18.655" v="239" actId="9405"/>
          <ac:inkMkLst>
            <pc:docMk/>
            <pc:sldMk cId="3513561013" sldId="271"/>
            <ac:inkMk id="8" creationId="{C0C9C9A1-6784-90A9-C0CA-C836A00A65C3}"/>
          </ac:inkMkLst>
        </pc:inkChg>
        <pc:cxnChg chg="add mod">
          <ac:chgData name="Raymer, Michael L." userId="96c2fb1d-e79c-4ca3-9876-783e98fdd04a" providerId="ADAL" clId="{EA01BCEB-61A2-460B-8DC7-24C832D898EF}" dt="2024-05-09T21:43:03.613" v="602" actId="14100"/>
          <ac:cxnSpMkLst>
            <pc:docMk/>
            <pc:sldMk cId="3513561013" sldId="271"/>
            <ac:cxnSpMk id="10" creationId="{C4AB0A2F-47BA-38A3-A39D-14F069498C25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09T21:39:19.453" v="524" actId="115"/>
        <pc:sldMkLst>
          <pc:docMk/>
          <pc:sldMk cId="3332044390" sldId="272"/>
        </pc:sldMkLst>
        <pc:spChg chg="mod">
          <ac:chgData name="Raymer, Michael L." userId="96c2fb1d-e79c-4ca3-9876-783e98fdd04a" providerId="ADAL" clId="{EA01BCEB-61A2-460B-8DC7-24C832D898EF}" dt="2024-05-09T21:39:19.453" v="524" actId="115"/>
          <ac:spMkLst>
            <pc:docMk/>
            <pc:sldMk cId="3332044390" sldId="272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5:27.706" v="418" actId="14100"/>
          <ac:spMkLst>
            <pc:docMk/>
            <pc:sldMk cId="3332044390" sldId="272"/>
            <ac:spMk id="3" creationId="{A923841A-48BF-C9F5-BB89-CEDD8CD05329}"/>
          </ac:spMkLst>
        </pc:spChg>
        <pc:spChg chg="add mod">
          <ac:chgData name="Raymer, Michael L." userId="96c2fb1d-e79c-4ca3-9876-783e98fdd04a" providerId="ADAL" clId="{EA01BCEB-61A2-460B-8DC7-24C832D898EF}" dt="2024-05-09T21:38:28.053" v="472" actId="14100"/>
          <ac:spMkLst>
            <pc:docMk/>
            <pc:sldMk cId="3332044390" sldId="272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37:08.257" v="458" actId="1076"/>
          <ac:spMkLst>
            <pc:docMk/>
            <pc:sldMk cId="3332044390" sldId="272"/>
            <ac:spMk id="10" creationId="{B551F7F6-63BA-D392-9544-828B6B5721C8}"/>
          </ac:spMkLst>
        </pc:spChg>
        <pc:spChg chg="add del mod">
          <ac:chgData name="Raymer, Michael L." userId="96c2fb1d-e79c-4ca3-9876-783e98fdd04a" providerId="ADAL" clId="{EA01BCEB-61A2-460B-8DC7-24C832D898EF}" dt="2024-05-09T21:37:25.918" v="459" actId="478"/>
          <ac:spMkLst>
            <pc:docMk/>
            <pc:sldMk cId="3332044390" sldId="272"/>
            <ac:spMk id="11" creationId="{688F5081-19E3-68E0-DDFF-0697CD3BDC61}"/>
          </ac:spMkLst>
        </pc:spChg>
        <pc:spChg chg="add mod">
          <ac:chgData name="Raymer, Michael L." userId="96c2fb1d-e79c-4ca3-9876-783e98fdd04a" providerId="ADAL" clId="{EA01BCEB-61A2-460B-8DC7-24C832D898EF}" dt="2024-05-09T21:38:12.837" v="469" actId="120"/>
          <ac:spMkLst>
            <pc:docMk/>
            <pc:sldMk cId="3332044390" sldId="272"/>
            <ac:spMk id="12" creationId="{3753942E-4CB3-9CB8-8157-9DAF4EE47032}"/>
          </ac:spMkLst>
        </pc:spChg>
        <pc:grpChg chg="add del mod">
          <ac:chgData name="Raymer, Michael L." userId="96c2fb1d-e79c-4ca3-9876-783e98fdd04a" providerId="ADAL" clId="{EA01BCEB-61A2-460B-8DC7-24C832D898EF}" dt="2024-05-09T21:37:27.351" v="460" actId="478"/>
          <ac:grpSpMkLst>
            <pc:docMk/>
            <pc:sldMk cId="3332044390" sldId="272"/>
            <ac:grpSpMk id="8" creationId="{E0E7F8B6-BA34-F217-0249-E2730266FA63}"/>
          </ac:grpSpMkLst>
        </pc:grpChg>
        <pc:inkChg chg="mod">
          <ac:chgData name="Raymer, Michael L." userId="96c2fb1d-e79c-4ca3-9876-783e98fdd04a" providerId="ADAL" clId="{EA01BCEB-61A2-460B-8DC7-24C832D898EF}" dt="2024-05-09T21:36:49.629" v="450"/>
          <ac:inkMkLst>
            <pc:docMk/>
            <pc:sldMk cId="3332044390" sldId="272"/>
            <ac:inkMk id="9" creationId="{C401B507-DFE1-4408-6934-D36761DB03EB}"/>
          </ac:inkMkLst>
        </pc:inkChg>
      </pc:sldChg>
      <pc:sldChg chg="modSp add mod">
        <pc:chgData name="Raymer, Michael L." userId="96c2fb1d-e79c-4ca3-9876-783e98fdd04a" providerId="ADAL" clId="{EA01BCEB-61A2-460B-8DC7-24C832D898EF}" dt="2024-05-09T21:40:59.133" v="543" actId="1036"/>
        <pc:sldMkLst>
          <pc:docMk/>
          <pc:sldMk cId="2075032679" sldId="273"/>
        </pc:sldMkLst>
        <pc:spChg chg="mod">
          <ac:chgData name="Raymer, Michael L." userId="96c2fb1d-e79c-4ca3-9876-783e98fdd04a" providerId="ADAL" clId="{EA01BCEB-61A2-460B-8DC7-24C832D898EF}" dt="2024-05-09T21:39:14.987" v="523" actId="115"/>
          <ac:spMkLst>
            <pc:docMk/>
            <pc:sldMk cId="2075032679" sldId="273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9:36.821" v="533" actId="20577"/>
          <ac:spMkLst>
            <pc:docMk/>
            <pc:sldMk cId="2075032679" sldId="273"/>
            <ac:spMk id="3" creationId="{A923841A-48BF-C9F5-BB89-CEDD8CD05329}"/>
          </ac:spMkLst>
        </pc:spChg>
        <pc:spChg chg="mod">
          <ac:chgData name="Raymer, Michael L." userId="96c2fb1d-e79c-4ca3-9876-783e98fdd04a" providerId="ADAL" clId="{EA01BCEB-61A2-460B-8DC7-24C832D898EF}" dt="2024-05-09T21:40:53.748" v="540" actId="14100"/>
          <ac:spMkLst>
            <pc:docMk/>
            <pc:sldMk cId="2075032679" sldId="273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40:59.133" v="543" actId="1036"/>
          <ac:spMkLst>
            <pc:docMk/>
            <pc:sldMk cId="2075032679" sldId="273"/>
            <ac:spMk id="12" creationId="{3753942E-4CB3-9CB8-8157-9DAF4EE47032}"/>
          </ac:spMkLst>
        </pc:spChg>
      </pc:sldChg>
      <pc:sldChg chg="addSp delSp modSp add mod">
        <pc:chgData name="Raymer, Michael L." userId="96c2fb1d-e79c-4ca3-9876-783e98fdd04a" providerId="ADAL" clId="{EA01BCEB-61A2-460B-8DC7-24C832D898EF}" dt="2024-05-09T21:46:05.634" v="648" actId="404"/>
        <pc:sldMkLst>
          <pc:docMk/>
          <pc:sldMk cId="1322081636" sldId="274"/>
        </pc:sldMkLst>
        <pc:spChg chg="add mod">
          <ac:chgData name="Raymer, Michael L." userId="96c2fb1d-e79c-4ca3-9876-783e98fdd04a" providerId="ADAL" clId="{EA01BCEB-61A2-460B-8DC7-24C832D898EF}" dt="2024-05-09T21:42:06.316" v="549"/>
          <ac:spMkLst>
            <pc:docMk/>
            <pc:sldMk cId="1322081636" sldId="274"/>
            <ac:spMk id="6" creationId="{CCD43CC0-4FBF-B193-C335-A40CBB666FEC}"/>
          </ac:spMkLst>
        </pc:spChg>
        <pc:spChg chg="mod">
          <ac:chgData name="Raymer, Michael L." userId="96c2fb1d-e79c-4ca3-9876-783e98fdd04a" providerId="ADAL" clId="{EA01BCEB-61A2-460B-8DC7-24C832D898EF}" dt="2024-05-09T21:41:47.975" v="547" actId="20577"/>
          <ac:spMkLst>
            <pc:docMk/>
            <pc:sldMk cId="1322081636" sldId="274"/>
            <ac:spMk id="7" creationId="{563A039D-2CA4-8671-9CE3-E9A7F57EA9F2}"/>
          </ac:spMkLst>
        </pc:spChg>
        <pc:spChg chg="del">
          <ac:chgData name="Raymer, Michael L." userId="96c2fb1d-e79c-4ca3-9876-783e98fdd04a" providerId="ADAL" clId="{EA01BCEB-61A2-460B-8DC7-24C832D898EF}" dt="2024-05-09T21:41:42.921" v="545" actId="478"/>
          <ac:spMkLst>
            <pc:docMk/>
            <pc:sldMk cId="1322081636" sldId="274"/>
            <ac:spMk id="12" creationId="{3753942E-4CB3-9CB8-8157-9DAF4EE47032}"/>
          </ac:spMkLst>
        </pc:spChg>
        <pc:spChg chg="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3" creationId="{F1588995-2A77-7B59-4444-743407ACD9B9}"/>
          </ac:spMkLst>
        </pc:spChg>
        <pc:spChg chg="add 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4" creationId="{700A9A0A-B0D9-C434-DACB-42E63C857C49}"/>
          </ac:spMkLst>
        </pc:spChg>
        <pc:spChg chg="del mod topLvl">
          <ac:chgData name="Raymer, Michael L." userId="96c2fb1d-e79c-4ca3-9876-783e98fdd04a" providerId="ADAL" clId="{EA01BCEB-61A2-460B-8DC7-24C832D898EF}" dt="2024-05-09T21:42:53.778" v="600" actId="478"/>
          <ac:spMkLst>
            <pc:docMk/>
            <pc:sldMk cId="1322081636" sldId="274"/>
            <ac:spMk id="19" creationId="{E5EED366-AEF4-B863-21CD-167F6DCF7DA4}"/>
          </ac:spMkLst>
        </pc:spChg>
        <pc:spChg chg="add mod">
          <ac:chgData name="Raymer, Michael L." userId="96c2fb1d-e79c-4ca3-9876-783e98fdd04a" providerId="ADAL" clId="{EA01BCEB-61A2-460B-8DC7-24C832D898EF}" dt="2024-05-09T21:42:51.068" v="599" actId="1076"/>
          <ac:spMkLst>
            <pc:docMk/>
            <pc:sldMk cId="1322081636" sldId="274"/>
            <ac:spMk id="20" creationId="{2F947617-D68B-D893-41B1-47CDC744EA36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3" creationId="{8021DD32-ECEF-99CB-1DB1-F9D91EFCC245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4" creationId="{D77D6D8C-0A94-296A-2FCB-53898DB9D108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5" creationId="{70755DEF-928C-57CF-CE37-3CD86EA2F3B5}"/>
          </ac:spMkLst>
        </pc:spChg>
        <pc:spChg chg="add mod">
          <ac:chgData name="Raymer, Michael L." userId="96c2fb1d-e79c-4ca3-9876-783e98fdd04a" providerId="ADAL" clId="{EA01BCEB-61A2-460B-8DC7-24C832D898EF}" dt="2024-05-09T21:45:31.217" v="637" actId="1076"/>
          <ac:spMkLst>
            <pc:docMk/>
            <pc:sldMk cId="1322081636" sldId="274"/>
            <ac:spMk id="36" creationId="{D9F16003-5E23-060D-9157-C49F86F8CE2A}"/>
          </ac:spMkLst>
        </pc:spChg>
        <pc:spChg chg="add mod">
          <ac:chgData name="Raymer, Michael L." userId="96c2fb1d-e79c-4ca3-9876-783e98fdd04a" providerId="ADAL" clId="{EA01BCEB-61A2-460B-8DC7-24C832D898EF}" dt="2024-05-09T21:45:37.478" v="640" actId="20577"/>
          <ac:spMkLst>
            <pc:docMk/>
            <pc:sldMk cId="1322081636" sldId="274"/>
            <ac:spMk id="37" creationId="{10F5A659-BFEE-F2DE-8455-7D9DA6C1D208}"/>
          </ac:spMkLst>
        </pc:spChg>
        <pc:spChg chg="add mod">
          <ac:chgData name="Raymer, Michael L." userId="96c2fb1d-e79c-4ca3-9876-783e98fdd04a" providerId="ADAL" clId="{EA01BCEB-61A2-460B-8DC7-24C832D898EF}" dt="2024-05-09T21:45:38.696" v="641" actId="20577"/>
          <ac:spMkLst>
            <pc:docMk/>
            <pc:sldMk cId="1322081636" sldId="274"/>
            <ac:spMk id="38" creationId="{8541D6C0-B7F2-985A-132F-138620690ADD}"/>
          </ac:spMkLst>
        </pc:spChg>
        <pc:spChg chg="add mod">
          <ac:chgData name="Raymer, Michael L." userId="96c2fb1d-e79c-4ca3-9876-783e98fdd04a" providerId="ADAL" clId="{EA01BCEB-61A2-460B-8DC7-24C832D898EF}" dt="2024-05-09T21:46:05.634" v="648" actId="404"/>
          <ac:spMkLst>
            <pc:docMk/>
            <pc:sldMk cId="1322081636" sldId="274"/>
            <ac:spMk id="40" creationId="{BC6144DA-6D86-163F-0543-A533FF5D96FF}"/>
          </ac:spMkLst>
        </pc:spChg>
        <pc:grpChg chg="add mod">
          <ac:chgData name="Raymer, Michael L." userId="96c2fb1d-e79c-4ca3-9876-783e98fdd04a" providerId="ADAL" clId="{EA01BCEB-61A2-460B-8DC7-24C832D898EF}" dt="2024-05-09T21:42:04.761" v="548"/>
          <ac:grpSpMkLst>
            <pc:docMk/>
            <pc:sldMk cId="1322081636" sldId="274"/>
            <ac:grpSpMk id="10" creationId="{9079EEC3-3627-6C3E-8B76-D6E8B691759A}"/>
          </ac:grpSpMkLst>
        </pc:grpChg>
        <pc:grpChg chg="add del mod">
          <ac:chgData name="Raymer, Michael L." userId="96c2fb1d-e79c-4ca3-9876-783e98fdd04a" providerId="ADAL" clId="{EA01BCEB-61A2-460B-8DC7-24C832D898EF}" dt="2024-05-09T21:42:53.778" v="600" actId="478"/>
          <ac:grpSpMkLst>
            <pc:docMk/>
            <pc:sldMk cId="1322081636" sldId="274"/>
            <ac:grpSpMk id="17" creationId="{FFC92A3F-9423-5020-CC42-909FF87A80A8}"/>
          </ac:grpSpMkLst>
        </pc:grpChg>
        <pc:inkChg chg="add 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8" creationId="{EC5A7F3F-8605-79C8-1BC3-BACBD895DA30}"/>
          </ac:inkMkLst>
        </pc:inkChg>
        <pc:inkChg chg="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11" creationId="{0DD0EC9B-9CE9-462F-F9B7-225451B8809C}"/>
          </ac:inkMkLst>
        </pc:inkChg>
        <pc:inkChg chg="add mod">
          <ac:chgData name="Raymer, Michael L." userId="96c2fb1d-e79c-4ca3-9876-783e98fdd04a" providerId="ADAL" clId="{EA01BCEB-61A2-460B-8DC7-24C832D898EF}" dt="2024-05-09T21:43:24.494" v="605" actId="1076"/>
          <ac:inkMkLst>
            <pc:docMk/>
            <pc:sldMk cId="1322081636" sldId="274"/>
            <ac:inkMk id="15" creationId="{5F56A9B0-7D13-6B9F-5421-E78A5734D8FA}"/>
          </ac:inkMkLst>
        </pc:inkChg>
        <pc:inkChg chg="mod topLvl">
          <ac:chgData name="Raymer, Michael L." userId="96c2fb1d-e79c-4ca3-9876-783e98fdd04a" providerId="ADAL" clId="{EA01BCEB-61A2-460B-8DC7-24C832D898EF}" dt="2024-05-09T21:42:53.778" v="600" actId="478"/>
          <ac:inkMkLst>
            <pc:docMk/>
            <pc:sldMk cId="1322081636" sldId="274"/>
            <ac:inkMk id="18" creationId="{54F9CBFD-77DB-E412-21E3-62EB2E6D6992}"/>
          </ac:inkMkLst>
        </pc:inkChg>
        <pc:inkChg chg="add mod">
          <ac:chgData name="Raymer, Michael L." userId="96c2fb1d-e79c-4ca3-9876-783e98fdd04a" providerId="ADAL" clId="{EA01BCEB-61A2-460B-8DC7-24C832D898EF}" dt="2024-05-09T21:44:27.071" v="622" actId="1076"/>
          <ac:inkMkLst>
            <pc:docMk/>
            <pc:sldMk cId="1322081636" sldId="274"/>
            <ac:inkMk id="26" creationId="{0B18AA76-78B9-9898-B983-3825394C630B}"/>
          </ac:inkMkLst>
        </pc:inkChg>
        <pc:inkChg chg="add mod">
          <ac:chgData name="Raymer, Michael L." userId="96c2fb1d-e79c-4ca3-9876-783e98fdd04a" providerId="ADAL" clId="{EA01BCEB-61A2-460B-8DC7-24C832D898EF}" dt="2024-05-09T21:44:29.455" v="623" actId="571"/>
          <ac:inkMkLst>
            <pc:docMk/>
            <pc:sldMk cId="1322081636" sldId="274"/>
            <ac:inkMk id="27" creationId="{A84DF007-1939-74CE-DA60-214621613EC9}"/>
          </ac:inkMkLst>
        </pc:inkChg>
        <pc:inkChg chg="add mod">
          <ac:chgData name="Raymer, Michael L." userId="96c2fb1d-e79c-4ca3-9876-783e98fdd04a" providerId="ADAL" clId="{EA01BCEB-61A2-460B-8DC7-24C832D898EF}" dt="2024-05-09T21:44:32.951" v="624" actId="571"/>
          <ac:inkMkLst>
            <pc:docMk/>
            <pc:sldMk cId="1322081636" sldId="274"/>
            <ac:inkMk id="28" creationId="{C265CC8B-1588-77C9-F41D-E0C1D0EF2BE3}"/>
          </ac:inkMkLst>
        </pc:inkChg>
        <pc:cxnChg chg="add mod">
          <ac:chgData name="Raymer, Michael L." userId="96c2fb1d-e79c-4ca3-9876-783e98fdd04a" providerId="ADAL" clId="{EA01BCEB-61A2-460B-8DC7-24C832D898EF}" dt="2024-05-09T21:42:04.761" v="548"/>
          <ac:cxnSpMkLst>
            <pc:docMk/>
            <pc:sldMk cId="1322081636" sldId="274"/>
            <ac:cxnSpMk id="9" creationId="{2FB20DE3-C7EA-5470-4761-BEFB76D1454A}"/>
          </ac:cxnSpMkLst>
        </pc:cxnChg>
        <pc:cxnChg chg="add mod">
          <ac:chgData name="Raymer, Michael L." userId="96c2fb1d-e79c-4ca3-9876-783e98fdd04a" providerId="ADAL" clId="{EA01BCEB-61A2-460B-8DC7-24C832D898EF}" dt="2024-05-09T21:43:21.117" v="604" actId="14100"/>
          <ac:cxnSpMkLst>
            <pc:docMk/>
            <pc:sldMk cId="1322081636" sldId="274"/>
            <ac:cxnSpMk id="16" creationId="{AC0988AE-AF5E-A198-2B4F-1A10E10B3145}"/>
          </ac:cxnSpMkLst>
        </pc:cxnChg>
        <pc:cxnChg chg="add mod">
          <ac:chgData name="Raymer, Michael L." userId="96c2fb1d-e79c-4ca3-9876-783e98fdd04a" providerId="ADAL" clId="{EA01BCEB-61A2-460B-8DC7-24C832D898EF}" dt="2024-05-09T21:44:47.527" v="628" actId="14100"/>
          <ac:cxnSpMkLst>
            <pc:docMk/>
            <pc:sldMk cId="1322081636" sldId="274"/>
            <ac:cxnSpMk id="29" creationId="{6A53A2FA-9516-08F8-AB19-4314AFDEE979}"/>
          </ac:cxnSpMkLst>
        </pc:cxnChg>
        <pc:cxnChg chg="add mod">
          <ac:chgData name="Raymer, Michael L." userId="96c2fb1d-e79c-4ca3-9876-783e98fdd04a" providerId="ADAL" clId="{EA01BCEB-61A2-460B-8DC7-24C832D898EF}" dt="2024-05-09T21:44:51.399" v="629" actId="14100"/>
          <ac:cxnSpMkLst>
            <pc:docMk/>
            <pc:sldMk cId="1322081636" sldId="274"/>
            <ac:cxnSpMk id="30" creationId="{935C31B6-62D5-BF9B-6D3D-AEB0FD0BB5DF}"/>
          </ac:cxnSpMkLst>
        </pc:cxnChg>
        <pc:cxnChg chg="add mod">
          <ac:chgData name="Raymer, Michael L." userId="96c2fb1d-e79c-4ca3-9876-783e98fdd04a" providerId="ADAL" clId="{EA01BCEB-61A2-460B-8DC7-24C832D898EF}" dt="2024-05-09T21:44:56.264" v="630" actId="14100"/>
          <ac:cxnSpMkLst>
            <pc:docMk/>
            <pc:sldMk cId="1322081636" sldId="274"/>
            <ac:cxnSpMk id="31" creationId="{91037156-DE4C-65E0-629E-BE1D8E29D5AC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09T22:00:44.283" v="1321" actId="1076"/>
        <pc:sldMkLst>
          <pc:docMk/>
          <pc:sldMk cId="4189998241" sldId="275"/>
        </pc:sldMkLst>
        <pc:spChg chg="mod">
          <ac:chgData name="Raymer, Michael L." userId="96c2fb1d-e79c-4ca3-9876-783e98fdd04a" providerId="ADAL" clId="{EA01BCEB-61A2-460B-8DC7-24C832D898EF}" dt="2024-05-09T21:47:02.308" v="700" actId="20577"/>
          <ac:spMkLst>
            <pc:docMk/>
            <pc:sldMk cId="4189998241" sldId="275"/>
            <ac:spMk id="2" creationId="{DD9B461F-FAA0-66CB-5C2B-87366445B4AB}"/>
          </ac:spMkLst>
        </pc:spChg>
        <pc:spChg chg="mod">
          <ac:chgData name="Raymer, Michael L." userId="96c2fb1d-e79c-4ca3-9876-783e98fdd04a" providerId="ADAL" clId="{EA01BCEB-61A2-460B-8DC7-24C832D898EF}" dt="2024-05-09T21:59:05.558" v="1194" actId="20577"/>
          <ac:spMkLst>
            <pc:docMk/>
            <pc:sldMk cId="4189998241" sldId="275"/>
            <ac:spMk id="3" creationId="{68C77991-EA8B-D713-E672-0407D3D92B51}"/>
          </ac:spMkLst>
        </pc:spChg>
        <pc:spChg chg="add mod">
          <ac:chgData name="Raymer, Michael L." userId="96c2fb1d-e79c-4ca3-9876-783e98fdd04a" providerId="ADAL" clId="{EA01BCEB-61A2-460B-8DC7-24C832D898EF}" dt="2024-05-09T22:00:44.283" v="1321" actId="1076"/>
          <ac:spMkLst>
            <pc:docMk/>
            <pc:sldMk cId="4189998241" sldId="275"/>
            <ac:spMk id="6" creationId="{ACAD84D4-B4BC-1D6D-70DF-1EF8E70653F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09T21:56:03.398" v="1160" actId="1076"/>
        <pc:sldMkLst>
          <pc:docMk/>
          <pc:sldMk cId="3230574081" sldId="276"/>
        </pc:sldMkLst>
        <pc:spChg chg="mod">
          <ac:chgData name="Raymer, Michael L." userId="96c2fb1d-e79c-4ca3-9876-783e98fdd04a" providerId="ADAL" clId="{EA01BCEB-61A2-460B-8DC7-24C832D898EF}" dt="2024-05-09T21:51:22.092" v="904" actId="20577"/>
          <ac:spMkLst>
            <pc:docMk/>
            <pc:sldMk cId="3230574081" sldId="276"/>
            <ac:spMk id="2" creationId="{8B1AB6AC-2178-E009-A23A-EA5775EF5C5A}"/>
          </ac:spMkLst>
        </pc:spChg>
        <pc:spChg chg="mod">
          <ac:chgData name="Raymer, Michael L." userId="96c2fb1d-e79c-4ca3-9876-783e98fdd04a" providerId="ADAL" clId="{EA01BCEB-61A2-460B-8DC7-24C832D898EF}" dt="2024-05-09T21:55:49.359" v="1155" actId="14100"/>
          <ac:spMkLst>
            <pc:docMk/>
            <pc:sldMk cId="3230574081" sldId="276"/>
            <ac:spMk id="3" creationId="{C3EE969D-0890-403E-0D67-80E5644284B6}"/>
          </ac:spMkLst>
        </pc:spChg>
        <pc:spChg chg="add mod">
          <ac:chgData name="Raymer, Michael L." userId="96c2fb1d-e79c-4ca3-9876-783e98fdd04a" providerId="ADAL" clId="{EA01BCEB-61A2-460B-8DC7-24C832D898EF}" dt="2024-05-09T21:56:03.398" v="1160" actId="1076"/>
          <ac:spMkLst>
            <pc:docMk/>
            <pc:sldMk cId="3230574081" sldId="276"/>
            <ac:spMk id="7" creationId="{7830C1C1-D04C-013A-D559-A825F52B9C77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09T22:21:08.578" v="1624" actId="1076"/>
        <pc:sldMkLst>
          <pc:docMk/>
          <pc:sldMk cId="2865365885" sldId="277"/>
        </pc:sldMkLst>
        <pc:spChg chg="mod">
          <ac:chgData name="Raymer, Michael L." userId="96c2fb1d-e79c-4ca3-9876-783e98fdd04a" providerId="ADAL" clId="{EA01BCEB-61A2-460B-8DC7-24C832D898EF}" dt="2024-05-09T22:01:47.760" v="1342" actId="20577"/>
          <ac:spMkLst>
            <pc:docMk/>
            <pc:sldMk cId="2865365885" sldId="277"/>
            <ac:spMk id="2" creationId="{BC51E9D6-4BBD-69DC-5080-C11671967A03}"/>
          </ac:spMkLst>
        </pc:spChg>
        <pc:spChg chg="mod">
          <ac:chgData name="Raymer, Michael L." userId="96c2fb1d-e79c-4ca3-9876-783e98fdd04a" providerId="ADAL" clId="{EA01BCEB-61A2-460B-8DC7-24C832D898EF}" dt="2024-05-09T22:02:29.519" v="1399" actId="20577"/>
          <ac:spMkLst>
            <pc:docMk/>
            <pc:sldMk cId="2865365885" sldId="277"/>
            <ac:spMk id="3" creationId="{640AA07A-C8FD-2CB0-4669-AD582F8838F8}"/>
          </ac:spMkLst>
        </pc:spChg>
        <pc:spChg chg="add del">
          <ac:chgData name="Raymer, Michael L." userId="96c2fb1d-e79c-4ca3-9876-783e98fdd04a" providerId="ADAL" clId="{EA01BCEB-61A2-460B-8DC7-24C832D898EF}" dt="2024-05-09T22:08:29.704" v="1401" actId="478"/>
          <ac:spMkLst>
            <pc:docMk/>
            <pc:sldMk cId="2865365885" sldId="277"/>
            <ac:spMk id="6" creationId="{66D97E69-A492-2DE0-5BC7-8061C445DA5E}"/>
          </ac:spMkLst>
        </pc:spChg>
        <pc:picChg chg="add del mod">
          <ac:chgData name="Raymer, Michael L." userId="96c2fb1d-e79c-4ca3-9876-783e98fdd04a" providerId="ADAL" clId="{EA01BCEB-61A2-460B-8DC7-24C832D898EF}" dt="2024-05-09T22:10:01.927" v="1404" actId="478"/>
          <ac:picMkLst>
            <pc:docMk/>
            <pc:sldMk cId="2865365885" sldId="277"/>
            <ac:picMk id="8" creationId="{950967FA-E735-46F0-741C-AEF660D8EF95}"/>
          </ac:picMkLst>
        </pc:picChg>
        <pc:picChg chg="add del mod">
          <ac:chgData name="Raymer, Michael L." userId="96c2fb1d-e79c-4ca3-9876-783e98fdd04a" providerId="ADAL" clId="{EA01BCEB-61A2-460B-8DC7-24C832D898EF}" dt="2024-05-09T22:10:52.067" v="1415" actId="478"/>
          <ac:picMkLst>
            <pc:docMk/>
            <pc:sldMk cId="2865365885" sldId="277"/>
            <ac:picMk id="10" creationId="{0D66D687-CB16-E199-6C7F-1F7C72FB8FCA}"/>
          </ac:picMkLst>
        </pc:picChg>
        <pc:picChg chg="add del mod">
          <ac:chgData name="Raymer, Michael L." userId="96c2fb1d-e79c-4ca3-9876-783e98fdd04a" providerId="ADAL" clId="{EA01BCEB-61A2-460B-8DC7-24C832D898EF}" dt="2024-05-09T22:10:33.425" v="1409" actId="478"/>
          <ac:picMkLst>
            <pc:docMk/>
            <pc:sldMk cId="2865365885" sldId="277"/>
            <ac:picMk id="1028" creationId="{6341F566-3D50-5E0F-3D3B-6A6BF184D598}"/>
          </ac:picMkLst>
        </pc:picChg>
        <pc:picChg chg="add del mod">
          <ac:chgData name="Raymer, Michael L." userId="96c2fb1d-e79c-4ca3-9876-783e98fdd04a" providerId="ADAL" clId="{EA01BCEB-61A2-460B-8DC7-24C832D898EF}" dt="2024-05-09T22:17:37.215" v="1621" actId="21"/>
          <ac:picMkLst>
            <pc:docMk/>
            <pc:sldMk cId="2865365885" sldId="277"/>
            <ac:picMk id="1030" creationId="{7FECA957-CAF0-70A5-36AF-49249A1FF99A}"/>
          </ac:picMkLst>
        </pc:picChg>
        <pc:picChg chg="add mod">
          <ac:chgData name="Raymer, Michael L." userId="96c2fb1d-e79c-4ca3-9876-783e98fdd04a" providerId="ADAL" clId="{EA01BCEB-61A2-460B-8DC7-24C832D898EF}" dt="2024-05-09T22:21:08.578" v="1624" actId="1076"/>
          <ac:picMkLst>
            <pc:docMk/>
            <pc:sldMk cId="2865365885" sldId="277"/>
            <ac:picMk id="1032" creationId="{F93B2E1E-311D-FF08-125C-9085C3869F84}"/>
          </ac:picMkLst>
        </pc:picChg>
      </pc:sldChg>
      <pc:sldChg chg="addSp delSp modSp new mod">
        <pc:chgData name="Raymer, Michael L." userId="96c2fb1d-e79c-4ca3-9876-783e98fdd04a" providerId="ADAL" clId="{EA01BCEB-61A2-460B-8DC7-24C832D898EF}" dt="2024-05-10T19:35:51.999" v="3319" actId="1036"/>
        <pc:sldMkLst>
          <pc:docMk/>
          <pc:sldMk cId="3519731321" sldId="278"/>
        </pc:sldMkLst>
        <pc:spChg chg="mod">
          <ac:chgData name="Raymer, Michael L." userId="96c2fb1d-e79c-4ca3-9876-783e98fdd04a" providerId="ADAL" clId="{EA01BCEB-61A2-460B-8DC7-24C832D898EF}" dt="2024-05-09T22:14:27.173" v="1430" actId="20577"/>
          <ac:spMkLst>
            <pc:docMk/>
            <pc:sldMk cId="3519731321" sldId="278"/>
            <ac:spMk id="2" creationId="{568BF035-1178-A58D-0AB8-F373BE72998F}"/>
          </ac:spMkLst>
        </pc:spChg>
        <pc:spChg chg="mod">
          <ac:chgData name="Raymer, Michael L." userId="96c2fb1d-e79c-4ca3-9876-783e98fdd04a" providerId="ADAL" clId="{EA01BCEB-61A2-460B-8DC7-24C832D898EF}" dt="2024-05-10T13:59:29.092" v="1908" actId="14100"/>
          <ac:spMkLst>
            <pc:docMk/>
            <pc:sldMk cId="3519731321" sldId="278"/>
            <ac:spMk id="3" creationId="{0C1A308F-AF51-66D9-C7EE-EC3BB601D4A1}"/>
          </ac:spMkLst>
        </pc:spChg>
        <pc:spChg chg="add mod">
          <ac:chgData name="Raymer, Michael L." userId="96c2fb1d-e79c-4ca3-9876-783e98fdd04a" providerId="ADAL" clId="{EA01BCEB-61A2-460B-8DC7-24C832D898EF}" dt="2024-05-10T14:00:53.470" v="1924" actId="1076"/>
          <ac:spMkLst>
            <pc:docMk/>
            <pc:sldMk cId="3519731321" sldId="278"/>
            <ac:spMk id="7" creationId="{627096B5-925F-C966-AD24-6CE9DD79D2E5}"/>
          </ac:spMkLst>
        </pc:spChg>
        <pc:spChg chg="add mod">
          <ac:chgData name="Raymer, Michael L." userId="96c2fb1d-e79c-4ca3-9876-783e98fdd04a" providerId="ADAL" clId="{EA01BCEB-61A2-460B-8DC7-24C832D898EF}" dt="2024-05-10T14:01:02.278" v="1925" actId="571"/>
          <ac:spMkLst>
            <pc:docMk/>
            <pc:sldMk cId="3519731321" sldId="278"/>
            <ac:spMk id="8" creationId="{D5361FDE-6497-5C14-8E62-C5E91D62C04C}"/>
          </ac:spMkLst>
        </pc:spChg>
        <pc:picChg chg="add mod">
          <ac:chgData name="Raymer, Michael L." userId="96c2fb1d-e79c-4ca3-9876-783e98fdd04a" providerId="ADAL" clId="{EA01BCEB-61A2-460B-8DC7-24C832D898EF}" dt="2024-05-10T19:35:51.999" v="3319" actId="1036"/>
          <ac:picMkLst>
            <pc:docMk/>
            <pc:sldMk cId="3519731321" sldId="278"/>
            <ac:picMk id="9" creationId="{183D2DE9-1CD2-47B2-3F3C-72A9708AB38D}"/>
          </ac:picMkLst>
        </pc:picChg>
        <pc:picChg chg="add del mod">
          <ac:chgData name="Raymer, Michael L." userId="96c2fb1d-e79c-4ca3-9876-783e98fdd04a" providerId="ADAL" clId="{EA01BCEB-61A2-460B-8DC7-24C832D898EF}" dt="2024-05-10T19:33:45.748" v="3297" actId="478"/>
          <ac:picMkLst>
            <pc:docMk/>
            <pc:sldMk cId="3519731321" sldId="278"/>
            <ac:picMk id="1026" creationId="{49297065-E120-7186-F3F6-2EC60EF447FF}"/>
          </ac:picMkLst>
        </pc:picChg>
        <pc:picChg chg="add del mod">
          <ac:chgData name="Raymer, Michael L." userId="96c2fb1d-e79c-4ca3-9876-783e98fdd04a" providerId="ADAL" clId="{EA01BCEB-61A2-460B-8DC7-24C832D898EF}" dt="2024-05-10T19:34:40.464" v="3305" actId="478"/>
          <ac:picMkLst>
            <pc:docMk/>
            <pc:sldMk cId="3519731321" sldId="278"/>
            <ac:picMk id="1028" creationId="{CE964BDD-E1DB-0AF5-EDE7-7F1CE6543513}"/>
          </ac:picMkLst>
        </pc:picChg>
        <pc:picChg chg="add del mod">
          <ac:chgData name="Raymer, Michael L." userId="96c2fb1d-e79c-4ca3-9876-783e98fdd04a" providerId="ADAL" clId="{EA01BCEB-61A2-460B-8DC7-24C832D898EF}" dt="2024-05-10T13:59:24.894" v="1907" actId="478"/>
          <ac:picMkLst>
            <pc:docMk/>
            <pc:sldMk cId="3519731321" sldId="278"/>
            <ac:picMk id="1030" creationId="{7FECA957-CAF0-70A5-36AF-49249A1FF99A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4:47:56.320" v="2348" actId="20577"/>
        <pc:sldMkLst>
          <pc:docMk/>
          <pc:sldMk cId="3201940449" sldId="279"/>
        </pc:sldMkLst>
        <pc:spChg chg="mod">
          <ac:chgData name="Raymer, Michael L." userId="96c2fb1d-e79c-4ca3-9876-783e98fdd04a" providerId="ADAL" clId="{EA01BCEB-61A2-460B-8DC7-24C832D898EF}" dt="2024-05-09T22:14:37.930" v="1459" actId="20577"/>
          <ac:spMkLst>
            <pc:docMk/>
            <pc:sldMk cId="3201940449" sldId="279"/>
            <ac:spMk id="2" creationId="{B6D1A300-B836-60F3-3A40-4EA311AE28EF}"/>
          </ac:spMkLst>
        </pc:spChg>
        <pc:spChg chg="mod">
          <ac:chgData name="Raymer, Michael L." userId="96c2fb1d-e79c-4ca3-9876-783e98fdd04a" providerId="ADAL" clId="{EA01BCEB-61A2-460B-8DC7-24C832D898EF}" dt="2024-05-10T14:47:56.320" v="2348" actId="20577"/>
          <ac:spMkLst>
            <pc:docMk/>
            <pc:sldMk cId="3201940449" sldId="279"/>
            <ac:spMk id="3" creationId="{7D8C0C92-739B-8489-DA02-D0C840886341}"/>
          </ac:spMkLst>
        </pc:spChg>
        <pc:spChg chg="add mod">
          <ac:chgData name="Raymer, Michael L." userId="96c2fb1d-e79c-4ca3-9876-783e98fdd04a" providerId="ADAL" clId="{EA01BCEB-61A2-460B-8DC7-24C832D898EF}" dt="2024-05-10T14:46:51.467" v="2335" actId="1076"/>
          <ac:spMkLst>
            <pc:docMk/>
            <pc:sldMk cId="3201940449" sldId="279"/>
            <ac:spMk id="7" creationId="{172F68D7-B558-6306-C9D9-E27DB98DC974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9" creationId="{3828431A-F070-3635-DF23-E5C0F04208B9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10" creationId="{4646D6FD-C325-3A29-A006-953C2FE46179}"/>
          </ac:spMkLst>
        </pc:spChg>
        <pc:inkChg chg="add mod">
          <ac:chgData name="Raymer, Michael L." userId="96c2fb1d-e79c-4ca3-9876-783e98fdd04a" providerId="ADAL" clId="{EA01BCEB-61A2-460B-8DC7-24C832D898EF}" dt="2024-05-10T14:46:51.467" v="2335" actId="1076"/>
          <ac:inkMkLst>
            <pc:docMk/>
            <pc:sldMk cId="3201940449" sldId="279"/>
            <ac:inkMk id="6" creationId="{FCF795B1-8A9D-773A-CFC0-EDA3FD7D7CB3}"/>
          </ac:inkMkLst>
        </pc:inkChg>
        <pc:inkChg chg="add mod">
          <ac:chgData name="Raymer, Michael L." userId="96c2fb1d-e79c-4ca3-9876-783e98fdd04a" providerId="ADAL" clId="{EA01BCEB-61A2-460B-8DC7-24C832D898EF}" dt="2024-05-10T14:46:59.823" v="2336"/>
          <ac:inkMkLst>
            <pc:docMk/>
            <pc:sldMk cId="3201940449" sldId="279"/>
            <ac:inkMk id="8" creationId="{07D403AC-55A6-F322-B2D2-58894BDE86F7}"/>
          </ac:inkMkLst>
        </pc:inkChg>
        <pc:cxnChg chg="add mod">
          <ac:chgData name="Raymer, Michael L." userId="96c2fb1d-e79c-4ca3-9876-783e98fdd04a" providerId="ADAL" clId="{EA01BCEB-61A2-460B-8DC7-24C832D898EF}" dt="2024-05-10T14:47:12.667" v="2339" actId="14100"/>
          <ac:cxnSpMkLst>
            <pc:docMk/>
            <pc:sldMk cId="3201940449" sldId="279"/>
            <ac:cxnSpMk id="11" creationId="{44ED18F1-CF59-EBDD-06AA-97F0B4A4724D}"/>
          </ac:cxnSpMkLst>
        </pc:cxnChg>
      </pc:sldChg>
      <pc:sldChg chg="addSp modSp new mod ord">
        <pc:chgData name="Raymer, Michael L." userId="96c2fb1d-e79c-4ca3-9876-783e98fdd04a" providerId="ADAL" clId="{EA01BCEB-61A2-460B-8DC7-24C832D898EF}" dt="2024-05-10T14:50:26.821" v="2349" actId="115"/>
        <pc:sldMkLst>
          <pc:docMk/>
          <pc:sldMk cId="1827647355" sldId="280"/>
        </pc:sldMkLst>
        <pc:spChg chg="mod">
          <ac:chgData name="Raymer, Michael L." userId="96c2fb1d-e79c-4ca3-9876-783e98fdd04a" providerId="ADAL" clId="{EA01BCEB-61A2-460B-8DC7-24C832D898EF}" dt="2024-05-09T22:14:58.655" v="1491" actId="20577"/>
          <ac:spMkLst>
            <pc:docMk/>
            <pc:sldMk cId="1827647355" sldId="280"/>
            <ac:spMk id="2" creationId="{C867384A-AAC0-686C-547B-1F895A4A5049}"/>
          </ac:spMkLst>
        </pc:spChg>
        <pc:spChg chg="mod">
          <ac:chgData name="Raymer, Michael L." userId="96c2fb1d-e79c-4ca3-9876-783e98fdd04a" providerId="ADAL" clId="{EA01BCEB-61A2-460B-8DC7-24C832D898EF}" dt="2024-05-10T14:50:26.821" v="2349" actId="115"/>
          <ac:spMkLst>
            <pc:docMk/>
            <pc:sldMk cId="1827647355" sldId="280"/>
            <ac:spMk id="3" creationId="{CB712B0B-958A-7E23-8B4B-50283B3E5AD3}"/>
          </ac:spMkLst>
        </pc:spChg>
        <pc:spChg chg="add mod">
          <ac:chgData name="Raymer, Michael L." userId="96c2fb1d-e79c-4ca3-9876-783e98fdd04a" providerId="ADAL" clId="{EA01BCEB-61A2-460B-8DC7-24C832D898EF}" dt="2024-05-10T13:39:52.808" v="1720" actId="1076"/>
          <ac:spMkLst>
            <pc:docMk/>
            <pc:sldMk cId="1827647355" sldId="280"/>
            <ac:spMk id="7" creationId="{08EDA897-24A5-6E7F-8F54-830555023753}"/>
          </ac:spMkLst>
        </pc:spChg>
        <pc:spChg chg="add mod">
          <ac:chgData name="Raymer, Michael L." userId="96c2fb1d-e79c-4ca3-9876-783e98fdd04a" providerId="ADAL" clId="{EA01BCEB-61A2-460B-8DC7-24C832D898EF}" dt="2024-05-10T13:41:10.419" v="1763" actId="122"/>
          <ac:spMkLst>
            <pc:docMk/>
            <pc:sldMk cId="1827647355" sldId="280"/>
            <ac:spMk id="8" creationId="{01AC9D8D-D624-A3C7-8358-648F7A2878D8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14:44:21.847" v="2307" actId="1076"/>
        <pc:sldMkLst>
          <pc:docMk/>
          <pc:sldMk cId="2154849158" sldId="281"/>
        </pc:sldMkLst>
        <pc:spChg chg="mod">
          <ac:chgData name="Raymer, Michael L." userId="96c2fb1d-e79c-4ca3-9876-783e98fdd04a" providerId="ADAL" clId="{EA01BCEB-61A2-460B-8DC7-24C832D898EF}" dt="2024-05-09T22:15:13.813" v="1506" actId="20577"/>
          <ac:spMkLst>
            <pc:docMk/>
            <pc:sldMk cId="2154849158" sldId="281"/>
            <ac:spMk id="2" creationId="{A64D0FCF-27C8-9656-E4F1-582CA67ED7EF}"/>
          </ac:spMkLst>
        </pc:spChg>
        <pc:spChg chg="mod">
          <ac:chgData name="Raymer, Michael L." userId="96c2fb1d-e79c-4ca3-9876-783e98fdd04a" providerId="ADAL" clId="{EA01BCEB-61A2-460B-8DC7-24C832D898EF}" dt="2024-05-10T14:19:40.277" v="2200" actId="1076"/>
          <ac:spMkLst>
            <pc:docMk/>
            <pc:sldMk cId="2154849158" sldId="281"/>
            <ac:spMk id="3" creationId="{370EE81A-5A8D-B6F1-99FD-1B55ACCDA926}"/>
          </ac:spMkLst>
        </pc:spChg>
        <pc:spChg chg="add mod">
          <ac:chgData name="Raymer, Michael L." userId="96c2fb1d-e79c-4ca3-9876-783e98fdd04a" providerId="ADAL" clId="{EA01BCEB-61A2-460B-8DC7-24C832D898EF}" dt="2024-05-10T14:19:36.006" v="2199" actId="1076"/>
          <ac:spMkLst>
            <pc:docMk/>
            <pc:sldMk cId="2154849158" sldId="281"/>
            <ac:spMk id="6" creationId="{4A0FB161-B8DE-55F4-0EA9-231C4FA57CA1}"/>
          </ac:spMkLst>
        </pc:spChg>
        <pc:spChg chg="add mod">
          <ac:chgData name="Raymer, Michael L." userId="96c2fb1d-e79c-4ca3-9876-783e98fdd04a" providerId="ADAL" clId="{EA01BCEB-61A2-460B-8DC7-24C832D898EF}" dt="2024-05-10T14:20:59.298" v="2213" actId="1076"/>
          <ac:spMkLst>
            <pc:docMk/>
            <pc:sldMk cId="2154849158" sldId="281"/>
            <ac:spMk id="11" creationId="{B99D5D84-5139-1E7C-3753-B62BDD172940}"/>
          </ac:spMkLst>
        </pc:spChg>
        <pc:spChg chg="add mod">
          <ac:chgData name="Raymer, Michael L." userId="96c2fb1d-e79c-4ca3-9876-783e98fdd04a" providerId="ADAL" clId="{EA01BCEB-61A2-460B-8DC7-24C832D898EF}" dt="2024-05-10T14:44:21.847" v="2307" actId="1076"/>
          <ac:spMkLst>
            <pc:docMk/>
            <pc:sldMk cId="2154849158" sldId="281"/>
            <ac:spMk id="13" creationId="{A3227BB6-57C4-7D00-53EA-51E70D1F2527}"/>
          </ac:spMkLst>
        </pc:spChg>
        <pc:spChg chg="add mod">
          <ac:chgData name="Raymer, Michael L." userId="96c2fb1d-e79c-4ca3-9876-783e98fdd04a" providerId="ADAL" clId="{EA01BCEB-61A2-460B-8DC7-24C832D898EF}" dt="2024-05-10T14:44:16.999" v="2306" actId="1076"/>
          <ac:spMkLst>
            <pc:docMk/>
            <pc:sldMk cId="2154849158" sldId="281"/>
            <ac:spMk id="14" creationId="{88647398-5863-30F9-E15E-6D222F454E62}"/>
          </ac:spMkLst>
        </pc:spChg>
        <pc:picChg chg="add del mod">
          <ac:chgData name="Raymer, Michael L." userId="96c2fb1d-e79c-4ca3-9876-783e98fdd04a" providerId="ADAL" clId="{EA01BCEB-61A2-460B-8DC7-24C832D898EF}" dt="2024-05-10T14:20:17.131" v="2204" actId="478"/>
          <ac:picMkLst>
            <pc:docMk/>
            <pc:sldMk cId="2154849158" sldId="281"/>
            <ac:picMk id="7" creationId="{2078A127-1E54-4578-2030-8B0AFB064080}"/>
          </ac:picMkLst>
        </pc:picChg>
        <pc:inkChg chg="add mod">
          <ac:chgData name="Raymer, Michael L." userId="96c2fb1d-e79c-4ca3-9876-783e98fdd04a" providerId="ADAL" clId="{EA01BCEB-61A2-460B-8DC7-24C832D898EF}" dt="2024-05-10T14:21:13.506" v="2216" actId="1076"/>
          <ac:inkMkLst>
            <pc:docMk/>
            <pc:sldMk cId="2154849158" sldId="281"/>
            <ac:inkMk id="8" creationId="{6513B9A1-10E4-FFB4-4A61-E75649C37928}"/>
          </ac:inkMkLst>
        </pc:inkChg>
        <pc:inkChg chg="add mod">
          <ac:chgData name="Raymer, Michael L." userId="96c2fb1d-e79c-4ca3-9876-783e98fdd04a" providerId="ADAL" clId="{EA01BCEB-61A2-460B-8DC7-24C832D898EF}" dt="2024-05-10T14:20:55.410" v="2212" actId="1076"/>
          <ac:inkMkLst>
            <pc:docMk/>
            <pc:sldMk cId="2154849158" sldId="281"/>
            <ac:inkMk id="10" creationId="{1D02C0F5-EFB0-A8A3-CBA1-566C94595539}"/>
          </ac:inkMkLst>
        </pc:inkChg>
        <pc:cxnChg chg="add mod">
          <ac:chgData name="Raymer, Michael L." userId="96c2fb1d-e79c-4ca3-9876-783e98fdd04a" providerId="ADAL" clId="{EA01BCEB-61A2-460B-8DC7-24C832D898EF}" dt="2024-05-10T14:21:08.611" v="2215" actId="1076"/>
          <ac:cxnSpMkLst>
            <pc:docMk/>
            <pc:sldMk cId="2154849158" sldId="281"/>
            <ac:cxnSpMk id="9" creationId="{2FFDBD31-1B3D-9F0D-257F-48D65F9161F9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10T19:52:48.520" v="3364" actId="1036"/>
        <pc:sldMkLst>
          <pc:docMk/>
          <pc:sldMk cId="3467201665" sldId="282"/>
        </pc:sldMkLst>
        <pc:spChg chg="mod">
          <ac:chgData name="Raymer, Michael L." userId="96c2fb1d-e79c-4ca3-9876-783e98fdd04a" providerId="ADAL" clId="{EA01BCEB-61A2-460B-8DC7-24C832D898EF}" dt="2024-05-09T22:16:14.984" v="1558" actId="20577"/>
          <ac:spMkLst>
            <pc:docMk/>
            <pc:sldMk cId="3467201665" sldId="282"/>
            <ac:spMk id="2" creationId="{BEF4B791-13E6-2DF0-93F2-1260E5E6CDC5}"/>
          </ac:spMkLst>
        </pc:spChg>
        <pc:spChg chg="del mod">
          <ac:chgData name="Raymer, Michael L." userId="96c2fb1d-e79c-4ca3-9876-783e98fdd04a" providerId="ADAL" clId="{EA01BCEB-61A2-460B-8DC7-24C832D898EF}" dt="2024-05-10T19:52:28.298" v="3345" actId="478"/>
          <ac:spMkLst>
            <pc:docMk/>
            <pc:sldMk cId="3467201665" sldId="282"/>
            <ac:spMk id="3" creationId="{B1A38543-9A23-34EF-1F02-8BE87D8C5B7C}"/>
          </ac:spMkLst>
        </pc:spChg>
        <pc:spChg chg="add mod">
          <ac:chgData name="Raymer, Michael L." userId="96c2fb1d-e79c-4ca3-9876-783e98fdd04a" providerId="ADAL" clId="{EA01BCEB-61A2-460B-8DC7-24C832D898EF}" dt="2024-05-10T19:52:37.339" v="3353" actId="1035"/>
          <ac:spMkLst>
            <pc:docMk/>
            <pc:sldMk cId="3467201665" sldId="282"/>
            <ac:spMk id="7" creationId="{2C5589CC-5074-BF88-991C-ECDE0A6F3A66}"/>
          </ac:spMkLst>
        </pc:spChg>
        <pc:spChg chg="add mod">
          <ac:chgData name="Raymer, Michael L." userId="96c2fb1d-e79c-4ca3-9876-783e98fdd04a" providerId="ADAL" clId="{EA01BCEB-61A2-460B-8DC7-24C832D898EF}" dt="2024-05-10T19:52:48.520" v="3364" actId="1036"/>
          <ac:spMkLst>
            <pc:docMk/>
            <pc:sldMk cId="3467201665" sldId="282"/>
            <ac:spMk id="8" creationId="{74866A6C-9746-A433-73DA-9DA31DED324E}"/>
          </ac:spMkLst>
        </pc:spChg>
        <pc:spChg chg="add del mod">
          <ac:chgData name="Raymer, Michael L." userId="96c2fb1d-e79c-4ca3-9876-783e98fdd04a" providerId="ADAL" clId="{EA01BCEB-61A2-460B-8DC7-24C832D898EF}" dt="2024-05-10T19:52:32.508" v="3346" actId="478"/>
          <ac:spMkLst>
            <pc:docMk/>
            <pc:sldMk cId="3467201665" sldId="282"/>
            <ac:spMk id="9" creationId="{F471AA4D-5452-D22E-7DFA-F027B1FDC35B}"/>
          </ac:spMkLst>
        </pc:spChg>
        <pc:picChg chg="add mod">
          <ac:chgData name="Raymer, Michael L." userId="96c2fb1d-e79c-4ca3-9876-783e98fdd04a" providerId="ADAL" clId="{EA01BCEB-61A2-460B-8DC7-24C832D898EF}" dt="2024-05-10T19:52:41.740" v="3355" actId="1076"/>
          <ac:picMkLst>
            <pc:docMk/>
            <pc:sldMk cId="3467201665" sldId="282"/>
            <ac:picMk id="4098" creationId="{95472A54-89D7-B022-68B9-3CFC3463C248}"/>
          </ac:picMkLst>
        </pc:picChg>
        <pc:picChg chg="add mod">
          <ac:chgData name="Raymer, Michael L." userId="96c2fb1d-e79c-4ca3-9876-783e98fdd04a" providerId="ADAL" clId="{EA01BCEB-61A2-460B-8DC7-24C832D898EF}" dt="2024-05-10T19:52:48.520" v="3364" actId="1036"/>
          <ac:picMkLst>
            <pc:docMk/>
            <pc:sldMk cId="3467201665" sldId="282"/>
            <ac:picMk id="4100" creationId="{A5DB6165-481A-2760-F5CA-6E46C78DB2C2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3:46:45.900" v="1806" actId="20577"/>
        <pc:sldMkLst>
          <pc:docMk/>
          <pc:sldMk cId="3861136363" sldId="283"/>
        </pc:sldMkLst>
        <pc:spChg chg="mod">
          <ac:chgData name="Raymer, Michael L." userId="96c2fb1d-e79c-4ca3-9876-783e98fdd04a" providerId="ADAL" clId="{EA01BCEB-61A2-460B-8DC7-24C832D898EF}" dt="2024-05-09T22:17:17.501" v="1591" actId="20577"/>
          <ac:spMkLst>
            <pc:docMk/>
            <pc:sldMk cId="3861136363" sldId="283"/>
            <ac:spMk id="2" creationId="{8EE5E9CF-C03B-BE0C-4DF4-031173CFD86A}"/>
          </ac:spMkLst>
        </pc:spChg>
        <pc:spChg chg="mod">
          <ac:chgData name="Raymer, Michael L." userId="96c2fb1d-e79c-4ca3-9876-783e98fdd04a" providerId="ADAL" clId="{EA01BCEB-61A2-460B-8DC7-24C832D898EF}" dt="2024-05-10T13:46:45.900" v="1806" actId="20577"/>
          <ac:spMkLst>
            <pc:docMk/>
            <pc:sldMk cId="3861136363" sldId="283"/>
            <ac:spMk id="3" creationId="{BBC9EB84-E6B3-514E-6921-1820BB17992E}"/>
          </ac:spMkLst>
        </pc:spChg>
        <pc:spChg chg="add mod">
          <ac:chgData name="Raymer, Michael L." userId="96c2fb1d-e79c-4ca3-9876-783e98fdd04a" providerId="ADAL" clId="{EA01BCEB-61A2-460B-8DC7-24C832D898EF}" dt="2024-05-10T13:46:18.264" v="1802" actId="1076"/>
          <ac:spMkLst>
            <pc:docMk/>
            <pc:sldMk cId="3861136363" sldId="283"/>
            <ac:spMk id="7" creationId="{3AB6E1E0-6200-A407-5397-49BBE09B8F9E}"/>
          </ac:spMkLst>
        </pc:spChg>
        <pc:spChg chg="add mod">
          <ac:chgData name="Raymer, Michael L." userId="96c2fb1d-e79c-4ca3-9876-783e98fdd04a" providerId="ADAL" clId="{EA01BCEB-61A2-460B-8DC7-24C832D898EF}" dt="2024-05-10T13:46:39.040" v="1804" actId="1076"/>
          <ac:spMkLst>
            <pc:docMk/>
            <pc:sldMk cId="3861136363" sldId="283"/>
            <ac:spMk id="9" creationId="{E112FCC1-5ABC-E941-1A2F-40EB44F11E80}"/>
          </ac:spMkLst>
        </pc:spChg>
      </pc:sldChg>
      <pc:sldChg chg="modSp new mod">
        <pc:chgData name="Raymer, Michael L." userId="96c2fb1d-e79c-4ca3-9876-783e98fdd04a" providerId="ADAL" clId="{EA01BCEB-61A2-460B-8DC7-24C832D898EF}" dt="2024-05-10T14:54:51.583" v="2639" actId="113"/>
        <pc:sldMkLst>
          <pc:docMk/>
          <pc:sldMk cId="4043653544" sldId="284"/>
        </pc:sldMkLst>
        <pc:spChg chg="mod">
          <ac:chgData name="Raymer, Michael L." userId="96c2fb1d-e79c-4ca3-9876-783e98fdd04a" providerId="ADAL" clId="{EA01BCEB-61A2-460B-8DC7-24C832D898EF}" dt="2024-05-10T14:52:48.471" v="2393" actId="20577"/>
          <ac:spMkLst>
            <pc:docMk/>
            <pc:sldMk cId="4043653544" sldId="284"/>
            <ac:spMk id="2" creationId="{4394E642-22F1-1E02-91A0-B439602AB573}"/>
          </ac:spMkLst>
        </pc:spChg>
        <pc:spChg chg="mod">
          <ac:chgData name="Raymer, Michael L." userId="96c2fb1d-e79c-4ca3-9876-783e98fdd04a" providerId="ADAL" clId="{EA01BCEB-61A2-460B-8DC7-24C832D898EF}" dt="2024-05-10T14:54:51.583" v="2639" actId="113"/>
          <ac:spMkLst>
            <pc:docMk/>
            <pc:sldMk cId="4043653544" sldId="284"/>
            <ac:spMk id="3" creationId="{BA46E90C-A18C-2C03-2CFA-8AE005C02147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3:35.370" v="3216" actId="1076"/>
        <pc:sldMkLst>
          <pc:docMk/>
          <pc:sldMk cId="1602916471" sldId="285"/>
        </pc:sldMkLst>
        <pc:spChg chg="mod">
          <ac:chgData name="Raymer, Michael L." userId="96c2fb1d-e79c-4ca3-9876-783e98fdd04a" providerId="ADAL" clId="{EA01BCEB-61A2-460B-8DC7-24C832D898EF}" dt="2024-05-10T14:56:50.705" v="2656" actId="20577"/>
          <ac:spMkLst>
            <pc:docMk/>
            <pc:sldMk cId="1602916471" sldId="285"/>
            <ac:spMk id="2" creationId="{68240A19-8C0F-1B02-0475-B975E11DE505}"/>
          </ac:spMkLst>
        </pc:spChg>
        <pc:spChg chg="mod">
          <ac:chgData name="Raymer, Michael L." userId="96c2fb1d-e79c-4ca3-9876-783e98fdd04a" providerId="ADAL" clId="{EA01BCEB-61A2-460B-8DC7-24C832D898EF}" dt="2024-05-10T15:02:26.888" v="3160" actId="14100"/>
          <ac:spMkLst>
            <pc:docMk/>
            <pc:sldMk cId="1602916471" sldId="285"/>
            <ac:spMk id="3" creationId="{E5D2AB00-A63B-B641-3F3F-406245838379}"/>
          </ac:spMkLst>
        </pc:spChg>
        <pc:spChg chg="add mod">
          <ac:chgData name="Raymer, Michael L." userId="96c2fb1d-e79c-4ca3-9876-783e98fdd04a" providerId="ADAL" clId="{EA01BCEB-61A2-460B-8DC7-24C832D898EF}" dt="2024-05-10T15:03:35.370" v="3216" actId="1076"/>
          <ac:spMkLst>
            <pc:docMk/>
            <pc:sldMk cId="1602916471" sldId="285"/>
            <ac:spMk id="6" creationId="{2C9D0CEA-4703-F853-B834-05F4053A93C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2:01.584" v="3156" actId="1076"/>
        <pc:sldMkLst>
          <pc:docMk/>
          <pc:sldMk cId="1705243612" sldId="286"/>
        </pc:sldMkLst>
        <pc:spChg chg="mod">
          <ac:chgData name="Raymer, Michael L." userId="96c2fb1d-e79c-4ca3-9876-783e98fdd04a" providerId="ADAL" clId="{EA01BCEB-61A2-460B-8DC7-24C832D898EF}" dt="2024-05-10T15:00:42.199" v="2953" actId="20577"/>
          <ac:spMkLst>
            <pc:docMk/>
            <pc:sldMk cId="1705243612" sldId="286"/>
            <ac:spMk id="2" creationId="{2960BB0A-5BB1-5B07-5FFF-25010006F0BB}"/>
          </ac:spMkLst>
        </pc:spChg>
        <pc:spChg chg="mod">
          <ac:chgData name="Raymer, Michael L." userId="96c2fb1d-e79c-4ca3-9876-783e98fdd04a" providerId="ADAL" clId="{EA01BCEB-61A2-460B-8DC7-24C832D898EF}" dt="2024-05-10T15:01:53.687" v="3153" actId="14100"/>
          <ac:spMkLst>
            <pc:docMk/>
            <pc:sldMk cId="1705243612" sldId="286"/>
            <ac:spMk id="3" creationId="{D11026CD-55BD-597F-2047-220F9D47F705}"/>
          </ac:spMkLst>
        </pc:spChg>
        <pc:spChg chg="add mod">
          <ac:chgData name="Raymer, Michael L." userId="96c2fb1d-e79c-4ca3-9876-783e98fdd04a" providerId="ADAL" clId="{EA01BCEB-61A2-460B-8DC7-24C832D898EF}" dt="2024-05-10T15:02:01.584" v="3156" actId="1076"/>
          <ac:spMkLst>
            <pc:docMk/>
            <pc:sldMk cId="1705243612" sldId="286"/>
            <ac:spMk id="7" creationId="{18ED8EA2-C445-E416-ECC8-39BFCF344C34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20:10:59.414" v="3617" actId="164"/>
        <pc:sldMkLst>
          <pc:docMk/>
          <pc:sldMk cId="2522688512" sldId="287"/>
        </pc:sldMkLst>
        <pc:spChg chg="mod">
          <ac:chgData name="Raymer, Michael L." userId="96c2fb1d-e79c-4ca3-9876-783e98fdd04a" providerId="ADAL" clId="{EA01BCEB-61A2-460B-8DC7-24C832D898EF}" dt="2024-05-10T15:04:18.467" v="3245" actId="20577"/>
          <ac:spMkLst>
            <pc:docMk/>
            <pc:sldMk cId="2522688512" sldId="287"/>
            <ac:spMk id="2" creationId="{62A085CD-53D1-D331-7639-5A877F9E0494}"/>
          </ac:spMkLst>
        </pc:spChg>
        <pc:spChg chg="del">
          <ac:chgData name="Raymer, Michael L." userId="96c2fb1d-e79c-4ca3-9876-783e98fdd04a" providerId="ADAL" clId="{EA01BCEB-61A2-460B-8DC7-24C832D898EF}" dt="2024-05-10T19:55:01.049" v="3365" actId="478"/>
          <ac:spMkLst>
            <pc:docMk/>
            <pc:sldMk cId="2522688512" sldId="287"/>
            <ac:spMk id="3" creationId="{B5A8FB9D-A83C-D529-3F8C-7866170D4C48}"/>
          </ac:spMkLst>
        </pc:spChg>
        <pc:spChg chg="add mod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7" creationId="{AC9F8CD6-8185-7958-BAF4-B8610C507520}"/>
          </ac:spMkLst>
        </pc:spChg>
        <pc:spChg chg="add del mod">
          <ac:chgData name="Raymer, Michael L." userId="96c2fb1d-e79c-4ca3-9876-783e98fdd04a" providerId="ADAL" clId="{EA01BCEB-61A2-460B-8DC7-24C832D898EF}" dt="2024-05-10T19:55:58.469" v="3380" actId="478"/>
          <ac:spMkLst>
            <pc:docMk/>
            <pc:sldMk cId="2522688512" sldId="287"/>
            <ac:spMk id="9" creationId="{3A78C827-5C4F-68B4-E500-B5B4000CE56E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1" creationId="{FFE2A39C-A461-77E5-136A-55B599DF54E9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2" creationId="{E7F724B6-BF3E-1C7B-E38D-1BD7DE8B1820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4" creationId="{E20AA146-A1CE-E772-50B1-87D432567313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5" creationId="{B974762E-ADB7-FF2E-8C41-3E55ED11728D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6" creationId="{31B537E1-0AE4-9C7B-1F69-6C7E5C11288E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4" creationId="{FE532840-68FA-0CC2-4D9F-D4DB9D5F2A7F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5" creationId="{2B17DF9C-7687-6BD7-DD6F-550B1D74C96A}"/>
          </ac:spMkLst>
        </pc:spChg>
        <pc:spChg chg="del mod topLvl">
          <ac:chgData name="Raymer, Michael L." userId="96c2fb1d-e79c-4ca3-9876-783e98fdd04a" providerId="ADAL" clId="{EA01BCEB-61A2-460B-8DC7-24C832D898EF}" dt="2024-05-10T19:59:05.086" v="3443" actId="478"/>
          <ac:spMkLst>
            <pc:docMk/>
            <pc:sldMk cId="2522688512" sldId="287"/>
            <ac:spMk id="26" creationId="{1647074D-D048-BAC7-92C7-9664535A3C9A}"/>
          </ac:spMkLst>
        </pc:spChg>
        <pc:spChg chg="del mod topLvl">
          <ac:chgData name="Raymer, Michael L." userId="96c2fb1d-e79c-4ca3-9876-783e98fdd04a" providerId="ADAL" clId="{EA01BCEB-61A2-460B-8DC7-24C832D898EF}" dt="2024-05-10T19:59:04.108" v="3442" actId="478"/>
          <ac:spMkLst>
            <pc:docMk/>
            <pc:sldMk cId="2522688512" sldId="287"/>
            <ac:spMk id="27" creationId="{5D4012B9-0F3B-F18D-59DC-E24E18CD98D4}"/>
          </ac:spMkLst>
        </pc:spChg>
        <pc:spChg chg="del mod topLvl">
          <ac:chgData name="Raymer, Michael L." userId="96c2fb1d-e79c-4ca3-9876-783e98fdd04a" providerId="ADAL" clId="{EA01BCEB-61A2-460B-8DC7-24C832D898EF}" dt="2024-05-10T19:59:05.990" v="3444" actId="478"/>
          <ac:spMkLst>
            <pc:docMk/>
            <pc:sldMk cId="2522688512" sldId="287"/>
            <ac:spMk id="28" creationId="{93B163D3-7250-8EF3-0CAC-3AC30920955E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8" creationId="{CF1E6CF6-9A8E-E006-D026-93FD6E91F001}"/>
          </ac:spMkLst>
        </pc:spChg>
        <pc:spChg chg="add del mod">
          <ac:chgData name="Raymer, Michael L." userId="96c2fb1d-e79c-4ca3-9876-783e98fdd04a" providerId="ADAL" clId="{EA01BCEB-61A2-460B-8DC7-24C832D898EF}" dt="2024-05-10T20:02:12.700" v="3517" actId="478"/>
          <ac:spMkLst>
            <pc:docMk/>
            <pc:sldMk cId="2522688512" sldId="287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1" creationId="{75516F72-C509-EE55-7497-F6ABCFD5CB7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69" creationId="{648FED46-EF7B-1C71-70D8-6240599B80F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70" creationId="{9D14FEA1-763D-0CFF-A042-ADE4862E215A}"/>
          </ac:spMkLst>
        </pc:spChg>
        <pc:spChg chg="del mod">
          <ac:chgData name="Raymer, Michael L." userId="96c2fb1d-e79c-4ca3-9876-783e98fdd04a" providerId="ADAL" clId="{EA01BCEB-61A2-460B-8DC7-24C832D898EF}" dt="2024-05-10T20:09:26.023" v="3610" actId="478"/>
          <ac:spMkLst>
            <pc:docMk/>
            <pc:sldMk cId="2522688512" sldId="287"/>
            <ac:spMk id="77" creationId="{F3DE1804-01D8-1C0D-3636-D972EDE0F391}"/>
          </ac:spMkLst>
        </pc:spChg>
        <pc:spChg chg="mod">
          <ac:chgData name="Raymer, Michael L." userId="96c2fb1d-e79c-4ca3-9876-783e98fdd04a" providerId="ADAL" clId="{EA01BCEB-61A2-460B-8DC7-24C832D898EF}" dt="2024-05-10T20:09:34.237" v="3613" actId="1076"/>
          <ac:spMkLst>
            <pc:docMk/>
            <pc:sldMk cId="2522688512" sldId="287"/>
            <ac:spMk id="78" creationId="{2C5095A4-3698-500D-5530-DC4426302D48}"/>
          </ac:spMkLst>
        </pc:spChg>
        <pc:grpChg chg="add del mod">
          <ac:chgData name="Raymer, Michael L." userId="96c2fb1d-e79c-4ca3-9876-783e98fdd04a" providerId="ADAL" clId="{EA01BCEB-61A2-460B-8DC7-24C832D898EF}" dt="2024-05-10T20:06:53.103" v="3544" actId="165"/>
          <ac:grpSpMkLst>
            <pc:docMk/>
            <pc:sldMk cId="2522688512" sldId="287"/>
            <ac:grpSpMk id="17" creationId="{F9FF97D6-85C6-E273-8501-78917EE912A5}"/>
          </ac:grpSpMkLst>
        </pc:grpChg>
        <pc:grpChg chg="add del mod">
          <ac:chgData name="Raymer, Michael L." userId="96c2fb1d-e79c-4ca3-9876-783e98fdd04a" providerId="ADAL" clId="{EA01BCEB-61A2-460B-8DC7-24C832D898EF}" dt="2024-05-10T19:58:55.021" v="3437" actId="165"/>
          <ac:grpSpMkLst>
            <pc:docMk/>
            <pc:sldMk cId="2522688512" sldId="287"/>
            <ac:grpSpMk id="22" creationId="{B69575FB-2D09-BEB9-53F2-2F84FFEA175F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29" creationId="{12914F2E-8D0B-04A3-44D4-9F845BA1251D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1" creationId="{1850CA0C-4234-1B8F-BD95-666665C1CD7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5" creationId="{9192DA8D-50D5-1907-4395-993502A9571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45" creationId="{88136366-5A90-B415-CB0A-91566293E0E7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3" creationId="{3BB5066A-8010-DB8B-3008-03DEE3403B2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8" creationId="{2D71F5B7-74B5-7032-B67C-3424DD28F1CA}"/>
          </ac:grpSpMkLst>
        </pc:grpChg>
        <pc:grpChg chg="add mod">
          <ac:chgData name="Raymer, Michael L." userId="96c2fb1d-e79c-4ca3-9876-783e98fdd04a" providerId="ADAL" clId="{EA01BCEB-61A2-460B-8DC7-24C832D898EF}" dt="2024-05-10T20:08:12.847" v="3581" actId="571"/>
          <ac:grpSpMkLst>
            <pc:docMk/>
            <pc:sldMk cId="2522688512" sldId="287"/>
            <ac:grpSpMk id="67" creationId="{2F78F3DC-12C9-E757-ACA9-B84328D5F07B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75" creationId="{6B9D0469-B4EA-EC43-F1D8-E9DB0C7FC1F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81" creationId="{2857C188-DAFF-15FC-2FE8-E7FF9BBA3A88}"/>
          </ac:grpSpMkLst>
        </pc:grp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6" creationId="{3B250339-DE49-8C47-DF0B-1A451682686C}"/>
          </ac:inkMkLst>
        </pc:inkChg>
        <pc:inkChg chg="add del mod">
          <ac:chgData name="Raymer, Michael L." userId="96c2fb1d-e79c-4ca3-9876-783e98fdd04a" providerId="ADAL" clId="{EA01BCEB-61A2-460B-8DC7-24C832D898EF}" dt="2024-05-10T19:55:58.469" v="3380" actId="478"/>
          <ac:inkMkLst>
            <pc:docMk/>
            <pc:sldMk cId="2522688512" sldId="287"/>
            <ac:inkMk id="8" creationId="{48958559-708F-D4F7-D287-C48C883A89B5}"/>
          </ac:inkMkLst>
        </pc:inkChg>
        <pc:inkChg chg="add mod topLvl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10" creationId="{66698DC7-8943-496D-9CED-9AF8F060CAAB}"/>
          </ac:inkMkLst>
        </pc:inkChg>
        <pc:inkChg chg="mod topLvl">
          <ac:chgData name="Raymer, Michael L." userId="96c2fb1d-e79c-4ca3-9876-783e98fdd04a" providerId="ADAL" clId="{EA01BCEB-61A2-460B-8DC7-24C832D898EF}" dt="2024-05-10T19:59:43.622" v="3472" actId="164"/>
          <ac:inkMkLst>
            <pc:docMk/>
            <pc:sldMk cId="2522688512" sldId="287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19:59:50.817" v="3474"/>
          <ac:inkMkLst>
            <pc:docMk/>
            <pc:sldMk cId="2522688512" sldId="287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00:04.361" v="3476" actId="571"/>
          <ac:inkMkLst>
            <pc:docMk/>
            <pc:sldMk cId="2522688512" sldId="287"/>
            <ac:inkMk id="36" creationId="{D1BDE541-DE87-BD02-689C-3E1C033D2021}"/>
          </ac:inkMkLst>
        </pc:inkChg>
        <pc:inkChg chg="add del mod">
          <ac:chgData name="Raymer, Michael L." userId="96c2fb1d-e79c-4ca3-9876-783e98fdd04a" providerId="ADAL" clId="{EA01BCEB-61A2-460B-8DC7-24C832D898EF}" dt="2024-05-10T20:02:12.700" v="3517" actId="478"/>
          <ac:inkMkLst>
            <pc:docMk/>
            <pc:sldMk cId="2522688512" sldId="287"/>
            <ac:inkMk id="42" creationId="{5958A7EF-5780-23DC-3344-C975A8DE126F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46" creationId="{CD78A9E5-1613-B5F3-5434-14B3479E6CF5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4" creationId="{E5BB7E1F-2151-989E-C67A-8721BA189C16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9" creationId="{D73A6201-E86C-C313-293C-DB078956B071}"/>
          </ac:inkMkLst>
        </pc:inkChg>
        <pc:inkChg chg="mod">
          <ac:chgData name="Raymer, Michael L." userId="96c2fb1d-e79c-4ca3-9876-783e98fdd04a" providerId="ADAL" clId="{EA01BCEB-61A2-460B-8DC7-24C832D898EF}" dt="2024-05-10T20:08:12.847" v="3581" actId="571"/>
          <ac:inkMkLst>
            <pc:docMk/>
            <pc:sldMk cId="2522688512" sldId="287"/>
            <ac:inkMk id="68" creationId="{AF374ADD-C69C-CFD2-829A-48F47ADEB19C}"/>
          </ac:inkMkLst>
        </pc:ink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09:09.604" v="3595"/>
          <ac:inkMkLst>
            <pc:docMk/>
            <pc:sldMk cId="2522688512" sldId="287"/>
            <ac:inkMk id="76" creationId="{98525571-5602-DD05-49A3-BE41FCC9DB93}"/>
          </ac:inkMkLst>
        </pc:ink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13" creationId="{0824C711-B4AC-7D61-F260-7C336989A4EF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20" creationId="{343920DB-2B40-1387-E8EC-B1809D4E1430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30" creationId="{04096999-F8D3-A570-BC71-B5DA1ACC3C78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40" creationId="{16823732-8098-01BE-3EF4-FFB1E13EC0F3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44" creationId="{F97472D3-4E54-BB78-DB7A-1B151542854F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2" creationId="{405B34C8-817F-7BCC-BB54-024BF7C6F94D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7" creationId="{EF517A92-A09D-054B-EFD2-761FE9013677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73" creationId="{ED13B39E-AEED-2107-AC08-373821A4B08D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15:06:53.011" v="3296" actId="14100"/>
        <pc:sldMkLst>
          <pc:docMk/>
          <pc:sldMk cId="2518182813" sldId="288"/>
        </pc:sldMkLst>
        <pc:spChg chg="mod">
          <ac:chgData name="Raymer, Michael L." userId="96c2fb1d-e79c-4ca3-9876-783e98fdd04a" providerId="ADAL" clId="{EA01BCEB-61A2-460B-8DC7-24C832D898EF}" dt="2024-05-10T15:05:58.229" v="3281" actId="20577"/>
          <ac:spMkLst>
            <pc:docMk/>
            <pc:sldMk cId="2518182813" sldId="288"/>
            <ac:spMk id="2" creationId="{F5C46246-AA04-1FC1-4A60-617BEDA60F49}"/>
          </ac:spMkLst>
        </pc:spChg>
        <pc:spChg chg="del mod">
          <ac:chgData name="Raymer, Michael L." userId="96c2fb1d-e79c-4ca3-9876-783e98fdd04a" providerId="ADAL" clId="{EA01BCEB-61A2-460B-8DC7-24C832D898EF}" dt="2024-05-10T15:06:13.347" v="3285" actId="478"/>
          <ac:spMkLst>
            <pc:docMk/>
            <pc:sldMk cId="2518182813" sldId="288"/>
            <ac:spMk id="3" creationId="{E5F0846B-F36A-C141-FF59-A41277D39E6B}"/>
          </ac:spMkLst>
        </pc:spChg>
        <pc:spChg chg="del">
          <ac:chgData name="Raymer, Michael L." userId="96c2fb1d-e79c-4ca3-9876-783e98fdd04a" providerId="ADAL" clId="{EA01BCEB-61A2-460B-8DC7-24C832D898EF}" dt="2024-05-10T15:06:09.073" v="3283" actId="478"/>
          <ac:spMkLst>
            <pc:docMk/>
            <pc:sldMk cId="2518182813" sldId="288"/>
            <ac:spMk id="12" creationId="{5163E638-20DD-A2CA-45F1-3DBE67DD2147}"/>
          </ac:spMkLst>
        </pc:spChg>
        <pc:spChg chg="add mod">
          <ac:chgData name="Raymer, Michael L." userId="96c2fb1d-e79c-4ca3-9876-783e98fdd04a" providerId="ADAL" clId="{EA01BCEB-61A2-460B-8DC7-24C832D898EF}" dt="2024-05-10T15:06:24.336" v="3286" actId="571"/>
          <ac:spMkLst>
            <pc:docMk/>
            <pc:sldMk cId="2518182813" sldId="288"/>
            <ac:spMk id="13" creationId="{5BA08980-FB72-010B-83FA-8E573672479B}"/>
          </ac:spMkLst>
        </pc:spChg>
        <pc:spChg chg="mod">
          <ac:chgData name="Raymer, Michael L." userId="96c2fb1d-e79c-4ca3-9876-783e98fdd04a" providerId="ADAL" clId="{EA01BCEB-61A2-460B-8DC7-24C832D898EF}" dt="2024-05-10T15:06:37.098" v="3292" actId="1037"/>
          <ac:spMkLst>
            <pc:docMk/>
            <pc:sldMk cId="2518182813" sldId="288"/>
            <ac:spMk id="14" creationId="{22FF18F5-7446-A3C4-979B-590FCC185942}"/>
          </ac:spMkLst>
        </pc:spChg>
        <pc:spChg chg="mod">
          <ac:chgData name="Raymer, Michael L." userId="96c2fb1d-e79c-4ca3-9876-783e98fdd04a" providerId="ADAL" clId="{EA01BCEB-61A2-460B-8DC7-24C832D898EF}" dt="2024-05-10T15:06:31.555" v="3287" actId="1076"/>
          <ac:spMkLst>
            <pc:docMk/>
            <pc:sldMk cId="2518182813" sldId="288"/>
            <ac:spMk id="18" creationId="{8DFF052F-B29F-BC51-A8FC-49219EEEC2CA}"/>
          </ac:spMkLst>
        </pc:spChg>
        <pc:grpChg chg="del">
          <ac:chgData name="Raymer, Michael L." userId="96c2fb1d-e79c-4ca3-9876-783e98fdd04a" providerId="ADAL" clId="{EA01BCEB-61A2-460B-8DC7-24C832D898EF}" dt="2024-05-10T15:06:10.546" v="3284" actId="478"/>
          <ac:grpSpMkLst>
            <pc:docMk/>
            <pc:sldMk cId="2518182813" sldId="288"/>
            <ac:grpSpMk id="15" creationId="{8E89856C-0C4E-D736-27A4-612140415B8D}"/>
          </ac:grpSpMkLst>
        </pc:grpChg>
        <pc:inkChg chg="mod">
          <ac:chgData name="Raymer, Michael L." userId="96c2fb1d-e79c-4ca3-9876-783e98fdd04a" providerId="ADAL" clId="{EA01BCEB-61A2-460B-8DC7-24C832D898EF}" dt="2024-05-10T15:06:31.555" v="3287" actId="1076"/>
          <ac:inkMkLst>
            <pc:docMk/>
            <pc:sldMk cId="2518182813" sldId="288"/>
            <ac:inkMk id="8" creationId="{C0C9C9A1-6784-90A9-C0CA-C836A00A65C3}"/>
          </ac:inkMkLst>
        </pc:inkChg>
        <pc:inkChg chg="add mod">
          <ac:chgData name="Raymer, Michael L." userId="96c2fb1d-e79c-4ca3-9876-783e98fdd04a" providerId="ADAL" clId="{EA01BCEB-61A2-460B-8DC7-24C832D898EF}" dt="2024-05-10T15:06:24.336" v="3286" actId="571"/>
          <ac:inkMkLst>
            <pc:docMk/>
            <pc:sldMk cId="2518182813" sldId="288"/>
            <ac:inkMk id="9" creationId="{93032A64-C429-CD94-679F-FB353003D157}"/>
          </ac:inkMkLst>
        </pc:inkChg>
        <pc:cxnChg chg="mod">
          <ac:chgData name="Raymer, Michael L." userId="96c2fb1d-e79c-4ca3-9876-783e98fdd04a" providerId="ADAL" clId="{EA01BCEB-61A2-460B-8DC7-24C832D898EF}" dt="2024-05-10T15:06:42.490" v="3293" actId="14100"/>
          <ac:cxnSpMkLst>
            <pc:docMk/>
            <pc:sldMk cId="2518182813" sldId="288"/>
            <ac:cxnSpMk id="10" creationId="{C4AB0A2F-47BA-38A3-A39D-14F069498C25}"/>
          </ac:cxnSpMkLst>
        </pc:cxnChg>
        <pc:cxnChg chg="add mod">
          <ac:chgData name="Raymer, Michael L." userId="96c2fb1d-e79c-4ca3-9876-783e98fdd04a" providerId="ADAL" clId="{EA01BCEB-61A2-460B-8DC7-24C832D898EF}" dt="2024-05-10T15:06:53.011" v="3296" actId="14100"/>
          <ac:cxnSpMkLst>
            <pc:docMk/>
            <pc:sldMk cId="2518182813" sldId="288"/>
            <ac:cxnSpMk id="17" creationId="{E977073A-4B45-112B-8D63-A608274BFD37}"/>
          </ac:cxnSpMkLst>
        </pc:cxnChg>
      </pc:sldChg>
      <pc:sldChg chg="addSp modSp add del mod">
        <pc:chgData name="Raymer, Michael L." userId="96c2fb1d-e79c-4ca3-9876-783e98fdd04a" providerId="ADAL" clId="{EA01BCEB-61A2-460B-8DC7-24C832D898EF}" dt="2024-05-10T20:11:03.066" v="3618" actId="47"/>
        <pc:sldMkLst>
          <pc:docMk/>
          <pc:sldMk cId="1622772910" sldId="289"/>
        </pc:sldMkLst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05:20.516" v="3537" actId="20577"/>
          <ac:spMkLst>
            <pc:docMk/>
            <pc:sldMk cId="1622772910" sldId="289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1" creationId="{75516F72-C509-EE55-7497-F6ABCFD5CB75}"/>
          </ac:spMkLst>
        </pc:spChg>
        <pc:grpChg chg="add mod">
          <ac:chgData name="Raymer, Michael L." userId="96c2fb1d-e79c-4ca3-9876-783e98fdd04a" providerId="ADAL" clId="{EA01BCEB-61A2-460B-8DC7-24C832D898EF}" dt="2024-05-10T20:04:54.602" v="3530" actId="14100"/>
          <ac:grpSpMkLst>
            <pc:docMk/>
            <pc:sldMk cId="1622772910" sldId="289"/>
            <ac:grpSpMk id="3" creationId="{8FE1BCFF-9307-88CF-BE09-969018584628}"/>
          </ac:grpSpMkLst>
        </pc:grpChg>
        <pc:grpChg chg="add mod">
          <ac:chgData name="Raymer, Michael L." userId="96c2fb1d-e79c-4ca3-9876-783e98fdd04a" providerId="ADAL" clId="{EA01BCEB-61A2-460B-8DC7-24C832D898EF}" dt="2024-05-10T20:05:15.307" v="3535" actId="1076"/>
          <ac:grpSpMkLst>
            <pc:docMk/>
            <pc:sldMk cId="1622772910" sldId="289"/>
            <ac:grpSpMk id="8" creationId="{83518807-45B6-650A-9A91-1ED5B0B0412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17" creationId="{F9FF97D6-85C6-E273-8501-78917EE912A5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29" creationId="{12914F2E-8D0B-04A3-44D4-9F845BA1251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1" creationId="{1850CA0C-4234-1B8F-BD95-666665C1CD73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5" creationId="{9192DA8D-50D5-1907-4395-993502A9571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45" creationId="{88136366-5A90-B415-CB0A-91566293E0E7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3" creationId="{3BB5066A-8010-DB8B-3008-03DEE3403B2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8" creationId="{2D71F5B7-74B5-7032-B67C-3424DD28F1CA}"/>
          </ac:grpSpMkLst>
        </pc:grpChg>
        <pc:inkChg chg="mod">
          <ac:chgData name="Raymer, Michael L." userId="96c2fb1d-e79c-4ca3-9876-783e98fdd04a" providerId="ADAL" clId="{EA01BCEB-61A2-460B-8DC7-24C832D898EF}" dt="2024-05-10T20:04:23.448" v="3519" actId="164"/>
          <ac:inkMkLst>
            <pc:docMk/>
            <pc:sldMk cId="1622772910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05:04.345" v="3531" actId="164"/>
          <ac:inkMkLst>
            <pc:docMk/>
            <pc:sldMk cId="1622772910" sldId="289"/>
            <ac:inkMk id="42" creationId="{5958A7EF-5780-23DC-3344-C975A8DE126F}"/>
          </ac:inkMkLst>
        </pc:ink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20" creationId="{343920DB-2B40-1387-E8EC-B1809D4E1430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44" creationId="{F97472D3-4E54-BB78-DB7A-1B151542854F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2" creationId="{405B34C8-817F-7BCC-BB54-024BF7C6F94D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7" creationId="{EF517A92-A09D-054B-EFD2-761FE9013677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20:16:00.511" v="3654" actId="1076"/>
        <pc:sldMkLst>
          <pc:docMk/>
          <pc:sldMk cId="2408321715" sldId="289"/>
        </pc:sldMkLst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9" creationId="{C1C7F282-3BAC-3160-B987-8DE71FBABC08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19" creationId="{777774E9-F4B7-5DBD-A9A8-6830E9699C3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1" creationId="{3B286BCB-AA36-84C4-C4EB-1570FEB9FD8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2" creationId="{DB21EF2A-348E-C41C-C171-90E81883ABBA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6" creationId="{B883641D-AD9A-F882-C3C0-9A67FE444004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7" creationId="{ABE30173-D608-45A1-2A32-16651F8B909C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49" creationId="{C3069F5C-BBC6-12F0-E142-3E5F40D6697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1" creationId="{8DAF6269-C126-86F9-6975-F307D6848C6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2" creationId="{3EE9F69F-9EAB-1523-3728-E3A9131CDF13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4" creationId="{32893197-864C-365D-FE17-AE18C502A43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5" creationId="{D0EB3CD7-2F95-188D-72E9-023B3DA3656E}"/>
          </ac:spMkLst>
        </pc:spChg>
        <pc:spChg chg="del mod">
          <ac:chgData name="Raymer, Michael L." userId="96c2fb1d-e79c-4ca3-9876-783e98fdd04a" providerId="ADAL" clId="{EA01BCEB-61A2-460B-8DC7-24C832D898EF}" dt="2024-05-10T20:11:23.889" v="3623" actId="478"/>
          <ac:spMkLst>
            <pc:docMk/>
            <pc:sldMk cId="2408321715" sldId="289"/>
            <ac:spMk id="57" creationId="{F5D3FE2A-9A5C-1E74-079B-02F659FA6188}"/>
          </ac:spMkLst>
        </pc:spChg>
        <pc:spChg chg="del mod">
          <ac:chgData name="Raymer, Michael L." userId="96c2fb1d-e79c-4ca3-9876-783e98fdd04a" providerId="ADAL" clId="{EA01BCEB-61A2-460B-8DC7-24C832D898EF}" dt="2024-05-10T20:11:25.639" v="3624" actId="478"/>
          <ac:spMkLst>
            <pc:docMk/>
            <pc:sldMk cId="2408321715" sldId="289"/>
            <ac:spMk id="58" creationId="{BB9331C9-394D-91EE-8480-AEF55963F17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1" creationId="{4F7BE080-8ECC-BD6C-C487-06616A3C469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4" creationId="{AD875315-7322-45E6-7F09-BCD441B3AAAB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5" creationId="{FCC55E85-B61F-F6D5-A314-6E7249BB150C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6" creationId="{DBDC0764-938D-8546-6C27-3181F93F512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7" creationId="{AE8250E0-2885-39DD-E549-083122C01F1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8" creationId="{A4E8034C-90A6-E330-65E0-2C537A68D83B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8" creationId="{2C5095A4-3698-500D-5530-DC4426302D4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5" creationId="{5BD0E81E-C549-7202-82E7-625DE9EF4EB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7" creationId="{3889BAEB-9E9C-0B4C-3C3B-5CBCDCCA39F1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8" creationId="{71B6DF48-D926-137A-1F6A-851C1182E052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0" creationId="{608FCA19-07C1-18B5-1E75-51CA5626EBFA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1" creationId="{D49F69F3-4A55-D56E-EDF2-75CCCEDCAD08}"/>
          </ac:spMkLst>
        </pc:spChg>
        <pc:spChg chg="del mod">
          <ac:chgData name="Raymer, Michael L." userId="96c2fb1d-e79c-4ca3-9876-783e98fdd04a" providerId="ADAL" clId="{EA01BCEB-61A2-460B-8DC7-24C832D898EF}" dt="2024-05-10T20:11:58.185" v="3636" actId="478"/>
          <ac:spMkLst>
            <pc:docMk/>
            <pc:sldMk cId="2408321715" sldId="289"/>
            <ac:spMk id="93" creationId="{5B7C41F5-061B-22BF-136A-6071BA1EAECE}"/>
          </ac:spMkLst>
        </pc:spChg>
        <pc:spChg chg="del mod">
          <ac:chgData name="Raymer, Michael L." userId="96c2fb1d-e79c-4ca3-9876-783e98fdd04a" providerId="ADAL" clId="{EA01BCEB-61A2-460B-8DC7-24C832D898EF}" dt="2024-05-10T20:12:04.164" v="3638" actId="478"/>
          <ac:spMkLst>
            <pc:docMk/>
            <pc:sldMk cId="2408321715" sldId="289"/>
            <ac:spMk id="94" creationId="{DC167B91-DA12-F277-3F59-252CA1B7DDDB}"/>
          </ac:spMkLst>
        </pc:spChg>
        <pc:grpChg chg="add del mod">
          <ac:chgData name="Raymer, Michael L." userId="96c2fb1d-e79c-4ca3-9876-783e98fdd04a" providerId="ADAL" clId="{EA01BCEB-61A2-460B-8DC7-24C832D898EF}" dt="2024-05-10T20:11:43.996" v="3629" actId="478"/>
          <ac:grpSpMkLst>
            <pc:docMk/>
            <pc:sldMk cId="2408321715" sldId="289"/>
            <ac:grpSpMk id="3" creationId="{6AA5BB6B-6AF2-27CD-8F86-4455AD9F8B20}"/>
          </ac:grpSpMkLst>
        </pc:grpChg>
        <pc:grpChg chg="del mod">
          <ac:chgData name="Raymer, Michael L." userId="96c2fb1d-e79c-4ca3-9876-783e98fdd04a" providerId="ADAL" clId="{EA01BCEB-61A2-460B-8DC7-24C832D898EF}" dt="2024-05-10T20:11:23.889" v="3623" actId="478"/>
          <ac:grpSpMkLst>
            <pc:docMk/>
            <pc:sldMk cId="2408321715" sldId="289"/>
            <ac:grpSpMk id="39" creationId="{24611168-EECB-40AA-C8D3-2D116C3991EF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2" creationId="{2DC73388-A3A8-61A8-CE35-970CBD0B6BF2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3" creationId="{3CD7C496-16BB-D6FE-C824-649F410AA4C7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7" creationId="{8FEFED23-848F-5E95-720D-B194AA8DE173}"/>
          </ac:grpSpMkLst>
        </pc:grpChg>
        <pc:grpChg chg="add del mod">
          <ac:chgData name="Raymer, Michael L." userId="96c2fb1d-e79c-4ca3-9876-783e98fdd04a" providerId="ADAL" clId="{EA01BCEB-61A2-460B-8DC7-24C832D898EF}" dt="2024-05-10T20:16:00.511" v="3654" actId="1076"/>
          <ac:grpSpMkLst>
            <pc:docMk/>
            <pc:sldMk cId="2408321715" sldId="289"/>
            <ac:grpSpMk id="59" creationId="{F06B10DE-50A7-C41A-2111-29BDE22C3A8B}"/>
          </ac:grpSpMkLst>
        </pc:grpChg>
        <pc:grpChg chg="del mod">
          <ac:chgData name="Raymer, Michael L." userId="96c2fb1d-e79c-4ca3-9876-783e98fdd04a" providerId="ADAL" clId="{EA01BCEB-61A2-460B-8DC7-24C832D898EF}" dt="2024-05-10T20:11:58.185" v="3636" actId="478"/>
          <ac:grpSpMkLst>
            <pc:docMk/>
            <pc:sldMk cId="2408321715" sldId="289"/>
            <ac:grpSpMk id="70" creationId="{056A3FD2-23FF-06BF-DF02-93F3AD889C82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4" creationId="{0C44AD8B-2743-5088-0F33-6DC29D5499C5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7" creationId="{8F2BE7F1-165F-11FA-B5A2-79A933230A32}"/>
          </ac:grpSpMkLst>
        </pc:grpChg>
        <pc:grpChg chg="mod">
          <ac:chgData name="Raymer, Michael L." userId="96c2fb1d-e79c-4ca3-9876-783e98fdd04a" providerId="ADAL" clId="{EA01BCEB-61A2-460B-8DC7-24C832D898EF}" dt="2024-05-10T20:15:56.807" v="3653" actId="1076"/>
          <ac:grpSpMkLst>
            <pc:docMk/>
            <pc:sldMk cId="2408321715" sldId="289"/>
            <ac:grpSpMk id="81" creationId="{2857C188-DAFF-15FC-2FE8-E7FF9BBA3A88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83" creationId="{6FB40E07-23EB-AD51-D58C-6559F683CEC5}"/>
          </ac:grpSpMkLst>
        </pc:grp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8" creationId="{D8C567CE-CC1B-6715-C3CA-E59A76677F5D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10" creationId="{66698DC7-8943-496D-9CED-9AF8F060CAAB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18" creationId="{BB1245F6-73D5-DADD-F353-8367D846EF1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6" creationId="{D1BDE541-DE87-BD02-689C-3E1C033D202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5" creationId="{272FCA34-91E6-C9DC-E110-97FFFDD03034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8" creationId="{AB66F9D3-ACE5-5D74-6644-3B5FF193A96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0" creationId="{06C717BA-6128-D9D0-1F54-75E98D9DF63D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3" creationId="{A642E2E4-A621-658E-0FDD-AA19A011BDF6}"/>
          </ac:inkMkLst>
        </pc:inkChg>
        <pc:inkChg chg="del mod">
          <ac:chgData name="Raymer, Michael L." userId="96c2fb1d-e79c-4ca3-9876-783e98fdd04a" providerId="ADAL" clId="{EA01BCEB-61A2-460B-8DC7-24C832D898EF}" dt="2024-05-10T20:11:20.913" v="3622" actId="478"/>
          <ac:inkMkLst>
            <pc:docMk/>
            <pc:sldMk cId="2408321715" sldId="289"/>
            <ac:inkMk id="56" creationId="{E31E3D96-DDFE-00FC-A429-83D59DE7EB0B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0" creationId="{0F534C6C-504D-6283-6344-F553ADDDA0F9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3" creationId="{56032CE6-ED6F-88F0-8165-3F5339D0C598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6" creationId="{98525571-5602-DD05-49A3-BE41FCC9DB93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0" creationId="{1731104D-7430-D07F-FBEE-A949950717DC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4" creationId="{C31A94E1-7BFE-6F81-629F-FAD2BA93FF28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6" creationId="{17D895C1-5A50-11DB-6BC3-C23AE79C2ED6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9" creationId="{88B17F0D-0CDF-BB12-BAAA-0658832B4DFE}"/>
          </ac:inkMkLst>
        </pc:inkChg>
        <pc:inkChg chg="del mod">
          <ac:chgData name="Raymer, Michael L." userId="96c2fb1d-e79c-4ca3-9876-783e98fdd04a" providerId="ADAL" clId="{EA01BCEB-61A2-460B-8DC7-24C832D898EF}" dt="2024-05-10T20:11:54.505" v="3634" actId="478"/>
          <ac:inkMkLst>
            <pc:docMk/>
            <pc:sldMk cId="2408321715" sldId="289"/>
            <ac:inkMk id="92" creationId="{9DF07BF4-58AD-78B7-EEC9-6A4FC1F23AC9}"/>
          </ac:inkMkLst>
        </pc:ink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17" creationId="{DD79770F-2BD0-713B-D1EF-E2AE8E3EFF8A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20" creationId="{343920DB-2B40-1387-E8EC-B1809D4E1430}"/>
          </ac:cxnSpMkLst>
        </pc:cxnChg>
        <pc:cxnChg chg="del mod">
          <ac:chgData name="Raymer, Michael L." userId="96c2fb1d-e79c-4ca3-9876-783e98fdd04a" providerId="ADAL" clId="{EA01BCEB-61A2-460B-8DC7-24C832D898EF}" dt="2024-05-10T20:11:28.221" v="3625" actId="478"/>
          <ac:cxnSpMkLst>
            <pc:docMk/>
            <pc:sldMk cId="2408321715" sldId="289"/>
            <ac:cxnSpMk id="28" creationId="{80E95B44-88F9-21F7-395E-3DFA628EB10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1" creationId="{C02A5607-C7AC-C9F5-243F-D7069954944A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4" creationId="{B076D656-3216-03E3-A2A2-57E6F2F37124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6" creationId="{7C707550-678F-E8BC-882B-7CFFD7F40E6A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62" creationId="{42B9BD43-4B72-2C6A-2FCF-484D1F735013}"/>
          </ac:cxnSpMkLst>
        </pc:cxnChg>
        <pc:cxnChg chg="del mod">
          <ac:chgData name="Raymer, Michael L." userId="96c2fb1d-e79c-4ca3-9876-783e98fdd04a" providerId="ADAL" clId="{EA01BCEB-61A2-460B-8DC7-24C832D898EF}" dt="2024-05-10T20:11:49.499" v="3631" actId="478"/>
          <ac:cxnSpMkLst>
            <pc:docMk/>
            <pc:sldMk cId="2408321715" sldId="289"/>
            <ac:cxnSpMk id="69" creationId="{63E649B6-9A95-C1F6-DC88-80E7117DCA30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2" creationId="{BBC59B6C-D503-0132-E3E5-45B50B62C9B5}"/>
          </ac:cxnSpMkLst>
        </pc:cxnChg>
        <pc:cxnChg chg="mod">
          <ac:chgData name="Raymer, Michael L." userId="96c2fb1d-e79c-4ca3-9876-783e98fdd04a" providerId="ADAL" clId="{EA01BCEB-61A2-460B-8DC7-24C832D898EF}" dt="2024-05-10T20:14:19.383" v="3647" actId="208"/>
          <ac:cxnSpMkLst>
            <pc:docMk/>
            <pc:sldMk cId="2408321715" sldId="289"/>
            <ac:cxnSpMk id="73" creationId="{ED13B39E-AEED-2107-AC08-373821A4B08D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9" creationId="{222DAC60-E791-9263-7EFD-FDBC8195D423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82" creationId="{1E7BBBAB-3045-137D-E942-B6F794BCA414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10T20:44:27.593" v="4141" actId="20577"/>
        <pc:sldMkLst>
          <pc:docMk/>
          <pc:sldMk cId="1410221078" sldId="290"/>
        </pc:sldMkLst>
        <pc:spChg chg="mod">
          <ac:chgData name="Raymer, Michael L." userId="96c2fb1d-e79c-4ca3-9876-783e98fdd04a" providerId="ADAL" clId="{EA01BCEB-61A2-460B-8DC7-24C832D898EF}" dt="2024-05-10T20:37:28.516" v="3737" actId="20577"/>
          <ac:spMkLst>
            <pc:docMk/>
            <pc:sldMk cId="1410221078" sldId="290"/>
            <ac:spMk id="2" creationId="{AE85A062-3671-3F66-3A4F-BC1663F711BB}"/>
          </ac:spMkLst>
        </pc:spChg>
        <pc:spChg chg="mod">
          <ac:chgData name="Raymer, Michael L." userId="96c2fb1d-e79c-4ca3-9876-783e98fdd04a" providerId="ADAL" clId="{EA01BCEB-61A2-460B-8DC7-24C832D898EF}" dt="2024-05-10T20:44:27.593" v="4141" actId="20577"/>
          <ac:spMkLst>
            <pc:docMk/>
            <pc:sldMk cId="1410221078" sldId="290"/>
            <ac:spMk id="3" creationId="{4E311A5A-23E8-6E14-7EFD-AF188FF9B4C9}"/>
          </ac:spMkLst>
        </pc:spChg>
        <pc:spChg chg="add mod">
          <ac:chgData name="Raymer, Michael L." userId="96c2fb1d-e79c-4ca3-9876-783e98fdd04a" providerId="ADAL" clId="{EA01BCEB-61A2-460B-8DC7-24C832D898EF}" dt="2024-05-10T20:41:58.401" v="3958" actId="1076"/>
          <ac:spMkLst>
            <pc:docMk/>
            <pc:sldMk cId="1410221078" sldId="290"/>
            <ac:spMk id="7" creationId="{EDB25425-630E-8345-FC14-3482CCF8A24B}"/>
          </ac:spMkLst>
        </pc:spChg>
        <pc:cxnChg chg="add mod">
          <ac:chgData name="Raymer, Michael L." userId="96c2fb1d-e79c-4ca3-9876-783e98fdd04a" providerId="ADAL" clId="{EA01BCEB-61A2-460B-8DC7-24C832D898EF}" dt="2024-05-10T20:43:51.992" v="4131" actId="14861"/>
          <ac:cxnSpMkLst>
            <pc:docMk/>
            <pc:sldMk cId="1410221078" sldId="290"/>
            <ac:cxnSpMk id="9" creationId="{9673A6C8-F641-4770-57E9-0F6587747FD2}"/>
          </ac:cxnSpMkLst>
        </pc:cxnChg>
      </pc:sldChg>
      <pc:sldMasterChg chg="modSp mod modSldLayout">
        <pc:chgData name="Raymer, Michael L." userId="96c2fb1d-e79c-4ca3-9876-783e98fdd04a" providerId="ADAL" clId="{EA01BCEB-61A2-460B-8DC7-24C832D898EF}" dt="2024-05-10T20:24:01.304" v="3688" actId="1035"/>
        <pc:sldMasterMkLst>
          <pc:docMk/>
          <pc:sldMasterMk cId="0" sldId="2147483648"/>
        </pc:sldMasterMkLst>
        <pc:spChg chg="mod">
          <ac:chgData name="Raymer, Michael L." userId="96c2fb1d-e79c-4ca3-9876-783e98fdd04a" providerId="ADAL" clId="{EA01BCEB-61A2-460B-8DC7-24C832D898EF}" dt="2024-05-09T21:09:42.292" v="64" actId="12"/>
          <ac:spMkLst>
            <pc:docMk/>
            <pc:sldMasterMk cId="0" sldId="2147483648"/>
            <ac:spMk id="1027" creationId="{9CECF7A8-2FB3-EB09-D49E-141E7FA0DA03}"/>
          </ac:spMkLst>
        </pc:spChg>
        <pc:spChg chg="mod">
          <ac:chgData name="Raymer, Michael L." userId="96c2fb1d-e79c-4ca3-9876-783e98fdd04a" providerId="ADAL" clId="{EA01BCEB-61A2-460B-8DC7-24C832D898EF}" dt="2024-05-10T20:21:42.621" v="3676" actId="14100"/>
          <ac:spMkLst>
            <pc:docMk/>
            <pc:sldMasterMk cId="0" sldId="2147483648"/>
            <ac:spMk id="1029" creationId="{5444FFFE-0D17-F891-E588-D0FA52BAB233}"/>
          </ac:spMkLst>
        </pc:spChg>
        <pc:spChg chg="mod">
          <ac:chgData name="Raymer, Michael L." userId="96c2fb1d-e79c-4ca3-9876-783e98fdd04a" providerId="ADAL" clId="{EA01BCEB-61A2-460B-8DC7-24C832D898EF}" dt="2024-05-10T20:18:21.253" v="3658"/>
          <ac:spMkLst>
            <pc:docMk/>
            <pc:sldMasterMk cId="0" sldId="2147483648"/>
            <ac:spMk id="1030" creationId="{4EC385A4-C8F0-DCA4-F54B-8BE7F7575346}"/>
          </ac:spMkLst>
        </pc:spChg>
        <pc:grpChg chg="mod">
          <ac:chgData name="Raymer, Michael L." userId="96c2fb1d-e79c-4ca3-9876-783e98fdd04a" providerId="ADAL" clId="{EA01BCEB-61A2-460B-8DC7-24C832D898EF}" dt="2024-05-10T20:21:37.756" v="3675" actId="1076"/>
          <ac:grpSpMkLst>
            <pc:docMk/>
            <pc:sldMasterMk cId="0" sldId="2147483648"/>
            <ac:grpSpMk id="3" creationId="{FE186CE2-AEFA-A1C4-37F8-4A4160C6E263}"/>
          </ac:grpSpMkLst>
        </pc:grpChg>
        <pc:sldLayoutChg chg="addSp modSp mod">
          <pc:chgData name="Raymer, Michael L." userId="96c2fb1d-e79c-4ca3-9876-783e98fdd04a" providerId="ADAL" clId="{EA01BCEB-61A2-460B-8DC7-24C832D898EF}" dt="2024-05-10T20:24:01.304" v="3688" actId="1035"/>
          <pc:sldLayoutMkLst>
            <pc:docMk/>
            <pc:sldMasterMk cId="0" sldId="2147483648"/>
            <pc:sldLayoutMk cId="1310998942" sldId="2147483649"/>
          </pc:sldLayoutMkLst>
          <pc:spChg chg="mod">
            <ac:chgData name="Raymer, Michael L." userId="96c2fb1d-e79c-4ca3-9876-783e98fdd04a" providerId="ADAL" clId="{EA01BCEB-61A2-460B-8DC7-24C832D898EF}" dt="2024-05-10T20:23:57.587" v="3681"/>
            <ac:spMkLst>
              <pc:docMk/>
              <pc:sldMasterMk cId="0" sldId="2147483648"/>
              <pc:sldLayoutMk cId="1310998942" sldId="2147483649"/>
              <ac:spMk id="9" creationId="{447A532E-6AC6-6C31-F0E0-4A8B0A8183F1}"/>
            </ac:spMkLst>
          </pc:spChg>
          <pc:grpChg chg="add mod">
            <ac:chgData name="Raymer, Michael L." userId="96c2fb1d-e79c-4ca3-9876-783e98fdd04a" providerId="ADAL" clId="{EA01BCEB-61A2-460B-8DC7-24C832D898EF}" dt="2024-05-10T20:24:01.304" v="3688" actId="1035"/>
            <ac:grpSpMkLst>
              <pc:docMk/>
              <pc:sldMasterMk cId="0" sldId="2147483648"/>
              <pc:sldLayoutMk cId="1310998942" sldId="2147483649"/>
              <ac:grpSpMk id="6" creationId="{700634AD-6ACE-46CA-BF33-9DCFA482A67F}"/>
            </ac:grpSpMkLst>
          </pc:grpChg>
          <pc:picChg chg="mod">
            <ac:chgData name="Raymer, Michael L." userId="96c2fb1d-e79c-4ca3-9876-783e98fdd04a" providerId="ADAL" clId="{EA01BCEB-61A2-460B-8DC7-24C832D898EF}" dt="2024-05-10T20:23:57.587" v="3681"/>
            <ac:picMkLst>
              <pc:docMk/>
              <pc:sldMasterMk cId="0" sldId="2147483648"/>
              <pc:sldLayoutMk cId="1310998942" sldId="2147483649"/>
              <ac:picMk id="7" creationId="{8908B265-1E76-24F5-D511-B0718F57B7EE}"/>
            </ac:picMkLst>
          </pc:picChg>
          <pc:cxnChg chg="mod">
            <ac:chgData name="Raymer, Michael L." userId="96c2fb1d-e79c-4ca3-9876-783e98fdd04a" providerId="ADAL" clId="{EA01BCEB-61A2-460B-8DC7-24C832D898EF}" dt="2024-05-10T20:23:57.587" v="3681"/>
            <ac:cxnSpMkLst>
              <pc:docMk/>
              <pc:sldMasterMk cId="0" sldId="2147483648"/>
              <pc:sldLayoutMk cId="1310998942" sldId="2147483649"/>
              <ac:cxnSpMk id="8" creationId="{5570CD5D-9FF9-EE02-BDB0-84F425EBA47B}"/>
            </ac:cxnSpMkLst>
          </pc:cxnChg>
        </pc:sldLayoutChg>
        <pc:sldLayoutChg chg="modSp mod">
          <pc:chgData name="Raymer, Michael L." userId="96c2fb1d-e79c-4ca3-9876-783e98fdd04a" providerId="ADAL" clId="{EA01BCEB-61A2-460B-8DC7-24C832D898EF}" dt="2024-05-10T20:23:19.373" v="3680" actId="1036"/>
          <pc:sldLayoutMkLst>
            <pc:docMk/>
            <pc:sldMasterMk cId="0" sldId="2147483648"/>
            <pc:sldLayoutMk cId="284345398" sldId="2147483655"/>
          </pc:sldLayoutMkLst>
          <pc:grpChg chg="mod">
            <ac:chgData name="Raymer, Michael L." userId="96c2fb1d-e79c-4ca3-9876-783e98fdd04a" providerId="ADAL" clId="{EA01BCEB-61A2-460B-8DC7-24C832D898EF}" dt="2024-05-10T20:23:19.373" v="3680" actId="1036"/>
            <ac:grpSpMkLst>
              <pc:docMk/>
              <pc:sldMasterMk cId="0" sldId="2147483648"/>
              <pc:sldLayoutMk cId="284345398" sldId="2147483655"/>
              <ac:grpSpMk id="4" creationId="{46D7C3D8-4EAE-30EE-13FA-BD57FA276F94}"/>
            </ac:grpSpMkLst>
          </pc:grpChg>
        </pc:sldLayoutChg>
      </pc:sldMasterChg>
    </pc:docChg>
  </pc:docChgLst>
  <pc:docChgLst>
    <pc:chgData name="Raymer, Michael L." userId="96c2fb1d-e79c-4ca3-9876-783e98fdd04a" providerId="ADAL" clId="{508481B5-E411-4B4C-A777-641E1D117DE0}"/>
    <pc:docChg chg="modSld">
      <pc:chgData name="Raymer, Michael L." userId="96c2fb1d-e79c-4ca3-9876-783e98fdd04a" providerId="ADAL" clId="{508481B5-E411-4B4C-A777-641E1D117DE0}" dt="2024-05-09T15:43:15.188" v="133" actId="948"/>
      <pc:docMkLst>
        <pc:docMk/>
      </pc:docMkLst>
      <pc:sldChg chg="modSp mod">
        <pc:chgData name="Raymer, Michael L." userId="96c2fb1d-e79c-4ca3-9876-783e98fdd04a" providerId="ADAL" clId="{508481B5-E411-4B4C-A777-641E1D117DE0}" dt="2024-05-09T15:43:15.188" v="133" actId="948"/>
        <pc:sldMkLst>
          <pc:docMk/>
          <pc:sldMk cId="2806327704" sldId="263"/>
        </pc:sldMkLst>
        <pc:spChg chg="mod">
          <ac:chgData name="Raymer, Michael L." userId="96c2fb1d-e79c-4ca3-9876-783e98fdd04a" providerId="ADAL" clId="{508481B5-E411-4B4C-A777-641E1D117DE0}" dt="2024-05-09T15:43:15.188" v="133" actId="948"/>
          <ac:spMkLst>
            <pc:docMk/>
            <pc:sldMk cId="2806327704" sldId="263"/>
            <ac:spMk id="6" creationId="{EF49A5D5-2F8D-9D2F-9502-6034E03FEB99}"/>
          </ac:spMkLst>
        </pc:spChg>
      </pc:sldChg>
      <pc:sldChg chg="delSp modSp mod">
        <pc:chgData name="Raymer, Michael L." userId="96c2fb1d-e79c-4ca3-9876-783e98fdd04a" providerId="ADAL" clId="{508481B5-E411-4B4C-A777-641E1D117DE0}" dt="2024-05-09T15:38:00.778" v="10" actId="14100"/>
        <pc:sldMkLst>
          <pc:docMk/>
          <pc:sldMk cId="1821157631" sldId="269"/>
        </pc:sldMkLst>
        <pc:picChg chg="mod">
          <ac:chgData name="Raymer, Michael L." userId="96c2fb1d-e79c-4ca3-9876-783e98fdd04a" providerId="ADAL" clId="{508481B5-E411-4B4C-A777-641E1D117DE0}" dt="2024-05-09T15:37:45.394" v="8" actId="1076"/>
          <ac:picMkLst>
            <pc:docMk/>
            <pc:sldMk cId="1821157631" sldId="269"/>
            <ac:picMk id="9" creationId="{F07FF58C-BEA5-AD6A-D6F3-67862E3D681C}"/>
          </ac:picMkLst>
        </pc:picChg>
        <pc:picChg chg="mod">
          <ac:chgData name="Raymer, Michael L." userId="96c2fb1d-e79c-4ca3-9876-783e98fdd04a" providerId="ADAL" clId="{508481B5-E411-4B4C-A777-641E1D117DE0}" dt="2024-05-09T15:38:00.778" v="10" actId="14100"/>
          <ac:picMkLst>
            <pc:docMk/>
            <pc:sldMk cId="1821157631" sldId="269"/>
            <ac:picMk id="16" creationId="{084CCC2D-E424-27FC-E0CD-E9E823EC7C1D}"/>
          </ac:picMkLst>
        </pc:picChg>
        <pc:picChg chg="del">
          <ac:chgData name="Raymer, Michael L." userId="96c2fb1d-e79c-4ca3-9876-783e98fdd04a" providerId="ADAL" clId="{508481B5-E411-4B4C-A777-641E1D117DE0}" dt="2024-05-09T15:37:30.804" v="5" actId="478"/>
          <ac:picMkLst>
            <pc:docMk/>
            <pc:sldMk cId="1821157631" sldId="269"/>
            <ac:picMk id="32769" creationId="{9499943D-459F-A077-0133-88755C465538}"/>
          </ac:picMkLst>
        </pc:picChg>
        <pc:picChg chg="del">
          <ac:chgData name="Raymer, Michael L." userId="96c2fb1d-e79c-4ca3-9876-783e98fdd04a" providerId="ADAL" clId="{508481B5-E411-4B4C-A777-641E1D117DE0}" dt="2024-05-09T15:37:29.803" v="4" actId="478"/>
          <ac:picMkLst>
            <pc:docMk/>
            <pc:sldMk cId="1821157631" sldId="269"/>
            <ac:picMk id="32770" creationId="{1D1302D6-59D1-1D15-3993-E433C6DF68E1}"/>
          </ac:picMkLst>
        </pc:picChg>
        <pc:picChg chg="del">
          <ac:chgData name="Raymer, Michael L." userId="96c2fb1d-e79c-4ca3-9876-783e98fdd04a" providerId="ADAL" clId="{508481B5-E411-4B4C-A777-641E1D117DE0}" dt="2024-05-09T15:37:28.912" v="3" actId="478"/>
          <ac:picMkLst>
            <pc:docMk/>
            <pc:sldMk cId="1821157631" sldId="269"/>
            <ac:picMk id="32771" creationId="{E4AE8C6E-84FF-29E0-7BC3-68B25D3DD04D}"/>
          </ac:picMkLst>
        </pc:picChg>
        <pc:picChg chg="del mod">
          <ac:chgData name="Raymer, Michael L." userId="96c2fb1d-e79c-4ca3-9876-783e98fdd04a" providerId="ADAL" clId="{508481B5-E411-4B4C-A777-641E1D117DE0}" dt="2024-05-09T15:37:32.813" v="7" actId="478"/>
          <ac:picMkLst>
            <pc:docMk/>
            <pc:sldMk cId="1821157631" sldId="269"/>
            <ac:picMk id="32772" creationId="{3B4727EE-7C6E-0470-50BC-CD08C4A9B32F}"/>
          </ac:picMkLst>
        </pc:picChg>
      </pc:sldChg>
      <pc:sldChg chg="modSp mod">
        <pc:chgData name="Raymer, Michael L." userId="96c2fb1d-e79c-4ca3-9876-783e98fdd04a" providerId="ADAL" clId="{508481B5-E411-4B4C-A777-641E1D117DE0}" dt="2024-05-09T15:39:04.157" v="24" actId="20577"/>
        <pc:sldMkLst>
          <pc:docMk/>
          <pc:sldMk cId="3841565571" sldId="270"/>
        </pc:sldMkLst>
        <pc:spChg chg="mod">
          <ac:chgData name="Raymer, Michael L." userId="96c2fb1d-e79c-4ca3-9876-783e98fdd04a" providerId="ADAL" clId="{508481B5-E411-4B4C-A777-641E1D117DE0}" dt="2024-05-09T15:39:04.157" v="24" actId="20577"/>
          <ac:spMkLst>
            <pc:docMk/>
            <pc:sldMk cId="3841565571" sldId="270"/>
            <ac:spMk id="7" creationId="{6827AD4D-4834-4872-2101-918EFFE0EEB2}"/>
          </ac:spMkLst>
        </pc:spChg>
      </pc:sldChg>
    </pc:docChg>
  </pc:docChgLst>
  <pc:docChgLst>
    <pc:chgData name="Raymer, Michael L." userId="96c2fb1d-e79c-4ca3-9876-783e98fdd04a" providerId="ADAL" clId="{868473B7-D1CC-4586-8D54-9827FB9591DF}"/>
    <pc:docChg chg="addSld delSld modSld">
      <pc:chgData name="Raymer, Michael L." userId="96c2fb1d-e79c-4ca3-9876-783e98fdd04a" providerId="ADAL" clId="{868473B7-D1CC-4586-8D54-9827FB9591DF}" dt="2024-09-27T19:47:04.130" v="53"/>
      <pc:docMkLst>
        <pc:docMk/>
      </pc:docMkLst>
      <pc:sldChg chg="modSp mod">
        <pc:chgData name="Raymer, Michael L." userId="96c2fb1d-e79c-4ca3-9876-783e98fdd04a" providerId="ADAL" clId="{868473B7-D1CC-4586-8D54-9827FB9591DF}" dt="2024-09-25T16:01:11.446" v="43" actId="20577"/>
        <pc:sldMkLst>
          <pc:docMk/>
          <pc:sldMk cId="1015549311" sldId="288"/>
        </pc:sldMkLst>
        <pc:spChg chg="mod">
          <ac:chgData name="Raymer, Michael L." userId="96c2fb1d-e79c-4ca3-9876-783e98fdd04a" providerId="ADAL" clId="{868473B7-D1CC-4586-8D54-9827FB9591DF}" dt="2024-09-25T16:01:11.446" v="43" actId="20577"/>
          <ac:spMkLst>
            <pc:docMk/>
            <pc:sldMk cId="1015549311" sldId="288"/>
            <ac:spMk id="8" creationId="{DD11ED09-FF3F-9D25-B8D5-DA46C1294FDE}"/>
          </ac:spMkLst>
        </pc:spChg>
      </pc:sldChg>
      <pc:sldChg chg="addSp delSp modSp new mod">
        <pc:chgData name="Raymer, Michael L." userId="96c2fb1d-e79c-4ca3-9876-783e98fdd04a" providerId="ADAL" clId="{868473B7-D1CC-4586-8D54-9827FB9591DF}" dt="2024-09-27T19:47:04.130" v="53"/>
        <pc:sldMkLst>
          <pc:docMk/>
          <pc:sldMk cId="538711957" sldId="289"/>
        </pc:sldMkLst>
        <pc:spChg chg="del">
          <ac:chgData name="Raymer, Michael L." userId="96c2fb1d-e79c-4ca3-9876-783e98fdd04a" providerId="ADAL" clId="{868473B7-D1CC-4586-8D54-9827FB9591DF}" dt="2024-09-27T15:41:06.935" v="45" actId="478"/>
          <ac:spMkLst>
            <pc:docMk/>
            <pc:sldMk cId="538711957" sldId="289"/>
            <ac:spMk id="3" creationId="{D0B56342-91FE-05C0-BBEC-07B0F6C0876D}"/>
          </ac:spMkLst>
        </pc:spChg>
        <pc:spChg chg="add mod">
          <ac:chgData name="Raymer, Michael L." userId="96c2fb1d-e79c-4ca3-9876-783e98fdd04a" providerId="ADAL" clId="{868473B7-D1CC-4586-8D54-9827FB9591DF}" dt="2024-09-27T15:41:26.834" v="52" actId="404"/>
          <ac:spMkLst>
            <pc:docMk/>
            <pc:sldMk cId="538711957" sldId="289"/>
            <ac:spMk id="7" creationId="{41B07C30-F203-E488-C3F5-C74C520F30CF}"/>
          </ac:spMkLst>
        </pc:spChg>
        <pc:inkChg chg="add">
          <ac:chgData name="Raymer, Michael L." userId="96c2fb1d-e79c-4ca3-9876-783e98fdd04a" providerId="ADAL" clId="{868473B7-D1CC-4586-8D54-9827FB9591DF}" dt="2024-09-27T19:47:04.130" v="53"/>
          <ac:inkMkLst>
            <pc:docMk/>
            <pc:sldMk cId="538711957" sldId="289"/>
            <ac:inkMk id="8" creationId="{EC3B2801-E10B-6F6D-51DC-F781F2919913}"/>
          </ac:inkMkLst>
        </pc:inkChg>
      </pc:sldChg>
      <pc:sldChg chg="modSp new del mod">
        <pc:chgData name="Raymer, Michael L." userId="96c2fb1d-e79c-4ca3-9876-783e98fdd04a" providerId="ADAL" clId="{868473B7-D1CC-4586-8D54-9827FB9591DF}" dt="2024-09-25T14:57:45.232" v="23" actId="47"/>
        <pc:sldMkLst>
          <pc:docMk/>
          <pc:sldMk cId="2928898040" sldId="289"/>
        </pc:sldMkLst>
        <pc:spChg chg="mod">
          <ac:chgData name="Raymer, Michael L." userId="96c2fb1d-e79c-4ca3-9876-783e98fdd04a" providerId="ADAL" clId="{868473B7-D1CC-4586-8D54-9827FB9591DF}" dt="2024-09-23T15:50:45.474" v="22" actId="20577"/>
          <ac:spMkLst>
            <pc:docMk/>
            <pc:sldMk cId="2928898040" sldId="289"/>
            <ac:spMk id="2" creationId="{C9530864-484B-969C-74C5-E8F135D14254}"/>
          </ac:spMkLst>
        </pc:spChg>
        <pc:spChg chg="mod">
          <ac:chgData name="Raymer, Michael L." userId="96c2fb1d-e79c-4ca3-9876-783e98fdd04a" providerId="ADAL" clId="{868473B7-D1CC-4586-8D54-9827FB9591DF}" dt="2024-09-23T15:50:41.363" v="9" actId="20577"/>
          <ac:spMkLst>
            <pc:docMk/>
            <pc:sldMk cId="2928898040" sldId="289"/>
            <ac:spMk id="3" creationId="{7FA36E91-0D57-7B2F-4B1C-F3BC44613B65}"/>
          </ac:spMkLst>
        </pc:spChg>
      </pc:sldChg>
    </pc:docChg>
  </pc:docChgLst>
  <pc:docChgLst>
    <pc:chgData name="Raymer, Michael L." userId="96c2fb1d-e79c-4ca3-9876-783e98fdd04a" providerId="ADAL" clId="{B67A0CA6-5104-41BA-AF53-48E3B8BA4D24}"/>
    <pc:docChg chg="undo custSel addSld modSld">
      <pc:chgData name="Raymer, Michael L." userId="96c2fb1d-e79c-4ca3-9876-783e98fdd04a" providerId="ADAL" clId="{B67A0CA6-5104-41BA-AF53-48E3B8BA4D24}" dt="2024-09-23T14:59:09.137" v="396" actId="1582"/>
      <pc:docMkLst>
        <pc:docMk/>
      </pc:docMkLst>
      <pc:sldChg chg="addSp modSp mod">
        <pc:chgData name="Raymer, Michael L." userId="96c2fb1d-e79c-4ca3-9876-783e98fdd04a" providerId="ADAL" clId="{B67A0CA6-5104-41BA-AF53-48E3B8BA4D24}" dt="2024-09-23T14:51:42.992" v="173" actId="14100"/>
        <pc:sldMkLst>
          <pc:docMk/>
          <pc:sldMk cId="1554973696" sldId="262"/>
        </pc:sldMkLst>
        <pc:spChg chg="mod">
          <ac:chgData name="Raymer, Michael L." userId="96c2fb1d-e79c-4ca3-9876-783e98fdd04a" providerId="ADAL" clId="{B67A0CA6-5104-41BA-AF53-48E3B8BA4D24}" dt="2024-09-23T14:50:32.596" v="111" actId="20577"/>
          <ac:spMkLst>
            <pc:docMk/>
            <pc:sldMk cId="1554973696" sldId="262"/>
            <ac:spMk id="3" creationId="{733C795C-5163-77F9-B525-D1A3B0912085}"/>
          </ac:spMkLst>
        </pc:spChg>
        <pc:spChg chg="add mod">
          <ac:chgData name="Raymer, Michael L." userId="96c2fb1d-e79c-4ca3-9876-783e98fdd04a" providerId="ADAL" clId="{B67A0CA6-5104-41BA-AF53-48E3B8BA4D24}" dt="2024-09-23T14:51:42.992" v="173" actId="14100"/>
          <ac:spMkLst>
            <pc:docMk/>
            <pc:sldMk cId="1554973696" sldId="262"/>
            <ac:spMk id="10" creationId="{2C4815EF-9018-6856-0359-FBDE03CA5EF9}"/>
          </ac:spMkLst>
        </pc:spChg>
        <pc:picChg chg="add mod modCrop">
          <ac:chgData name="Raymer, Michael L." userId="96c2fb1d-e79c-4ca3-9876-783e98fdd04a" providerId="ADAL" clId="{B67A0CA6-5104-41BA-AF53-48E3B8BA4D24}" dt="2024-09-23T14:51:21.759" v="168" actId="1076"/>
          <ac:picMkLst>
            <pc:docMk/>
            <pc:sldMk cId="1554973696" sldId="262"/>
            <ac:picMk id="8" creationId="{CB24AD74-9522-15A2-ADA7-5EE3F1BFDEBB}"/>
          </ac:picMkLst>
        </pc:picChg>
      </pc:sldChg>
      <pc:sldChg chg="addSp delSp modSp add mod">
        <pc:chgData name="Raymer, Michael L." userId="96c2fb1d-e79c-4ca3-9876-783e98fdd04a" providerId="ADAL" clId="{B67A0CA6-5104-41BA-AF53-48E3B8BA4D24}" dt="2024-09-23T14:59:09.137" v="396" actId="1582"/>
        <pc:sldMkLst>
          <pc:docMk/>
          <pc:sldMk cId="1015549311" sldId="288"/>
        </pc:sldMkLst>
        <pc:spChg chg="del">
          <ac:chgData name="Raymer, Michael L." userId="96c2fb1d-e79c-4ca3-9876-783e98fdd04a" providerId="ADAL" clId="{B67A0CA6-5104-41BA-AF53-48E3B8BA4D24}" dt="2024-09-23T14:54:06.256" v="175" actId="478"/>
          <ac:spMkLst>
            <pc:docMk/>
            <pc:sldMk cId="1015549311" sldId="288"/>
            <ac:spMk id="3" creationId="{7A90971C-E153-553E-5C03-63E51733E9CD}"/>
          </ac:spMkLst>
        </pc:spChg>
        <pc:spChg chg="del">
          <ac:chgData name="Raymer, Michael L." userId="96c2fb1d-e79c-4ca3-9876-783e98fdd04a" providerId="ADAL" clId="{B67A0CA6-5104-41BA-AF53-48E3B8BA4D24}" dt="2024-09-23T14:54:11.790" v="177" actId="478"/>
          <ac:spMkLst>
            <pc:docMk/>
            <pc:sldMk cId="1015549311" sldId="288"/>
            <ac:spMk id="6" creationId="{D83EA0E4-1BE5-71A3-5DA8-954A636CC74A}"/>
          </ac:spMkLst>
        </pc:spChg>
        <pc:spChg chg="add del mod">
          <ac:chgData name="Raymer, Michael L." userId="96c2fb1d-e79c-4ca3-9876-783e98fdd04a" providerId="ADAL" clId="{B67A0CA6-5104-41BA-AF53-48E3B8BA4D24}" dt="2024-09-23T14:54:09.405" v="176" actId="478"/>
          <ac:spMkLst>
            <pc:docMk/>
            <pc:sldMk cId="1015549311" sldId="288"/>
            <ac:spMk id="7" creationId="{1E8CABD0-8BB0-43C1-3AD4-27F434F010B4}"/>
          </ac:spMkLst>
        </pc:spChg>
        <pc:spChg chg="mod">
          <ac:chgData name="Raymer, Michael L." userId="96c2fb1d-e79c-4ca3-9876-783e98fdd04a" providerId="ADAL" clId="{B67A0CA6-5104-41BA-AF53-48E3B8BA4D24}" dt="2024-09-23T14:55:57.308" v="216" actId="1076"/>
          <ac:spMkLst>
            <pc:docMk/>
            <pc:sldMk cId="1015549311" sldId="288"/>
            <ac:spMk id="8" creationId="{DD11ED09-FF3F-9D25-B8D5-DA46C1294FDE}"/>
          </ac:spMkLst>
        </pc:spChg>
        <pc:spChg chg="add mod">
          <ac:chgData name="Raymer, Michael L." userId="96c2fb1d-e79c-4ca3-9876-783e98fdd04a" providerId="ADAL" clId="{B67A0CA6-5104-41BA-AF53-48E3B8BA4D24}" dt="2024-09-23T14:58:11.246" v="387" actId="1076"/>
          <ac:spMkLst>
            <pc:docMk/>
            <pc:sldMk cId="1015549311" sldId="288"/>
            <ac:spMk id="15" creationId="{2982932D-5DEB-2F1E-BD49-4B4A1F8AB1FA}"/>
          </ac:spMkLst>
        </pc:spChg>
        <pc:picChg chg="add mod">
          <ac:chgData name="Raymer, Michael L." userId="96c2fb1d-e79c-4ca3-9876-783e98fdd04a" providerId="ADAL" clId="{B67A0CA6-5104-41BA-AF53-48E3B8BA4D24}" dt="2024-09-23T14:56:00.532" v="217" actId="1076"/>
          <ac:picMkLst>
            <pc:docMk/>
            <pc:sldMk cId="1015549311" sldId="288"/>
            <ac:picMk id="10" creationId="{A1DDC939-D08A-4041-2D42-DF14703F802E}"/>
          </ac:picMkLst>
        </pc:picChg>
        <pc:picChg chg="add mod">
          <ac:chgData name="Raymer, Michael L." userId="96c2fb1d-e79c-4ca3-9876-783e98fdd04a" providerId="ADAL" clId="{B67A0CA6-5104-41BA-AF53-48E3B8BA4D24}" dt="2024-09-23T14:58:05.966" v="386" actId="1076"/>
          <ac:picMkLst>
            <pc:docMk/>
            <pc:sldMk cId="1015549311" sldId="288"/>
            <ac:picMk id="13" creationId="{B6D42DB0-AEF0-2F3E-DCBC-660E90E331AE}"/>
          </ac:picMkLst>
        </pc:picChg>
        <pc:cxnChg chg="add mod">
          <ac:chgData name="Raymer, Michael L." userId="96c2fb1d-e79c-4ca3-9876-783e98fdd04a" providerId="ADAL" clId="{B67A0CA6-5104-41BA-AF53-48E3B8BA4D24}" dt="2024-09-23T14:56:17.557" v="219" actId="17032"/>
          <ac:cxnSpMkLst>
            <pc:docMk/>
            <pc:sldMk cId="1015549311" sldId="288"/>
            <ac:cxnSpMk id="12" creationId="{AAF8DA7B-1AC8-0341-31BD-9616F1D7D85D}"/>
          </ac:cxnSpMkLst>
        </pc:cxnChg>
        <pc:cxnChg chg="add mod">
          <ac:chgData name="Raymer, Michael L." userId="96c2fb1d-e79c-4ca3-9876-783e98fdd04a" providerId="ADAL" clId="{B67A0CA6-5104-41BA-AF53-48E3B8BA4D24}" dt="2024-09-23T14:58:05.966" v="386" actId="1076"/>
          <ac:cxnSpMkLst>
            <pc:docMk/>
            <pc:sldMk cId="1015549311" sldId="288"/>
            <ac:cxnSpMk id="14" creationId="{6B2BCB81-217F-078E-2AB7-9730B5E9DC35}"/>
          </ac:cxnSpMkLst>
        </pc:cxnChg>
        <pc:cxnChg chg="add del mod">
          <ac:chgData name="Raymer, Michael L." userId="96c2fb1d-e79c-4ca3-9876-783e98fdd04a" providerId="ADAL" clId="{B67A0CA6-5104-41BA-AF53-48E3B8BA4D24}" dt="2024-09-23T14:58:38.840" v="391" actId="478"/>
          <ac:cxnSpMkLst>
            <pc:docMk/>
            <pc:sldMk cId="1015549311" sldId="288"/>
            <ac:cxnSpMk id="16" creationId="{1C3FE378-05DC-89DB-C9FB-7F4FC182BE4C}"/>
          </ac:cxnSpMkLst>
        </pc:cxnChg>
        <pc:cxnChg chg="add mod">
          <ac:chgData name="Raymer, Michael L." userId="96c2fb1d-e79c-4ca3-9876-783e98fdd04a" providerId="ADAL" clId="{B67A0CA6-5104-41BA-AF53-48E3B8BA4D24}" dt="2024-09-23T14:59:09.137" v="396" actId="1582"/>
          <ac:cxnSpMkLst>
            <pc:docMk/>
            <pc:sldMk cId="1015549311" sldId="288"/>
            <ac:cxnSpMk id="20" creationId="{FFCCC318-0FFD-93E0-6E82-6A93F00295D5}"/>
          </ac:cxnSpMkLst>
        </pc:cxnChg>
      </pc:sldChg>
    </pc:docChg>
  </pc:docChgLst>
  <pc:docChgLst>
    <pc:chgData name="Raymer, Michael L." userId="96c2fb1d-e79c-4ca3-9876-783e98fdd04a" providerId="ADAL" clId="{D7983B60-1C78-41AB-8243-5F177EF15EAF}"/>
    <pc:docChg chg="undo redo custSel addSld delSld modSld sldOrd addSection delSection">
      <pc:chgData name="Raymer, Michael L." userId="96c2fb1d-e79c-4ca3-9876-783e98fdd04a" providerId="ADAL" clId="{D7983B60-1C78-41AB-8243-5F177EF15EAF}" dt="2024-05-22T18:27:04.553" v="8607" actId="20577"/>
      <pc:docMkLst>
        <pc:docMk/>
      </pc:docMkLst>
      <pc:sldChg chg="addSp delSp modSp mod">
        <pc:chgData name="Raymer, Michael L." userId="96c2fb1d-e79c-4ca3-9876-783e98fdd04a" providerId="ADAL" clId="{D7983B60-1C78-41AB-8243-5F177EF15EAF}" dt="2024-05-21T18:35:07.221" v="8596"/>
        <pc:sldMkLst>
          <pc:docMk/>
          <pc:sldMk cId="0" sldId="256"/>
        </pc:sldMkLst>
        <pc:spChg chg="del mod">
          <ac:chgData name="Raymer, Michael L." userId="96c2fb1d-e79c-4ca3-9876-783e98fdd04a" providerId="ADAL" clId="{D7983B60-1C78-41AB-8243-5F177EF15EAF}" dt="2024-05-21T18:35:06.435" v="8595" actId="478"/>
          <ac:spMkLst>
            <pc:docMk/>
            <pc:sldMk cId="0" sldId="256"/>
            <ac:spMk id="2" creationId="{4A90C348-FFFD-BA98-4534-F3225381F62C}"/>
          </ac:spMkLst>
        </pc:spChg>
        <pc:spChg chg="add mod">
          <ac:chgData name="Raymer, Michael L." userId="96c2fb1d-e79c-4ca3-9876-783e98fdd04a" providerId="ADAL" clId="{D7983B60-1C78-41AB-8243-5F177EF15EAF}" dt="2024-05-21T18:35:07.221" v="8596"/>
          <ac:spMkLst>
            <pc:docMk/>
            <pc:sldMk cId="0" sldId="256"/>
            <ac:spMk id="3" creationId="{74DBC6CC-F4BF-2392-88DE-D2D1D721DD71}"/>
          </ac:spMkLst>
        </pc:spChg>
        <pc:spChg chg="mod">
          <ac:chgData name="Raymer, Michael L." userId="96c2fb1d-e79c-4ca3-9876-783e98fdd04a" providerId="ADAL" clId="{D7983B60-1C78-41AB-8243-5F177EF15EAF}" dt="2024-05-13T15:11:14.711" v="1658" actId="20577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D7983B60-1C78-41AB-8243-5F177EF15EAF}" dt="2024-05-13T15:14:29.008" v="1663" actId="1076"/>
          <ac:picMkLst>
            <pc:docMk/>
            <pc:sldMk cId="0" sldId="256"/>
            <ac:picMk id="4" creationId="{69CF2226-4A4E-2F5E-D7F0-EFE611ACD5CA}"/>
          </ac:picMkLst>
        </pc:picChg>
        <pc:picChg chg="add del mod">
          <ac:chgData name="Raymer, Michael L." userId="96c2fb1d-e79c-4ca3-9876-783e98fdd04a" providerId="ADAL" clId="{D7983B60-1C78-41AB-8243-5F177EF15EAF}" dt="2024-05-13T15:11:17.891" v="1659" actId="478"/>
          <ac:picMkLst>
            <pc:docMk/>
            <pc:sldMk cId="0" sldId="256"/>
            <ac:picMk id="1026" creationId="{EAF4E730-CB62-B3C3-14DC-0BE7C5575ED7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3T19:38:53.680" v="1880" actId="14100"/>
        <pc:sldMkLst>
          <pc:docMk/>
          <pc:sldMk cId="1925418989" sldId="257"/>
        </pc:sldMkLst>
        <pc:spChg chg="mod">
          <ac:chgData name="Raymer, Michael L." userId="96c2fb1d-e79c-4ca3-9876-783e98fdd04a" providerId="ADAL" clId="{D7983B60-1C78-41AB-8243-5F177EF15EAF}" dt="2024-05-13T15:18:50.480" v="1682" actId="20577"/>
          <ac:spMkLst>
            <pc:docMk/>
            <pc:sldMk cId="1925418989" sldId="257"/>
            <ac:spMk id="2" creationId="{396B69C4-67CC-92F3-EC1B-9A1F978B7168}"/>
          </ac:spMkLst>
        </pc:spChg>
        <pc:spChg chg="del mod">
          <ac:chgData name="Raymer, Michael L." userId="96c2fb1d-e79c-4ca3-9876-783e98fdd04a" providerId="ADAL" clId="{D7983B60-1C78-41AB-8243-5F177EF15EAF}" dt="2024-05-13T19:34:43.424" v="1747" actId="478"/>
          <ac:spMkLst>
            <pc:docMk/>
            <pc:sldMk cId="1925418989" sldId="257"/>
            <ac:spMk id="3" creationId="{649C30EF-DCDA-CB21-2934-A2B1ED19DF51}"/>
          </ac:spMkLst>
        </pc:spChg>
        <pc:spChg chg="add mod">
          <ac:chgData name="Raymer, Michael L." userId="96c2fb1d-e79c-4ca3-9876-783e98fdd04a" providerId="ADAL" clId="{D7983B60-1C78-41AB-8243-5F177EF15EAF}" dt="2024-05-13T19:35:15.667" v="1758" actId="1076"/>
          <ac:spMkLst>
            <pc:docMk/>
            <pc:sldMk cId="1925418989" sldId="257"/>
            <ac:spMk id="9" creationId="{43D8D687-A725-B425-B9FD-E100F7F4F9B3}"/>
          </ac:spMkLst>
        </pc:spChg>
        <pc:spChg chg="add mod">
          <ac:chgData name="Raymer, Michael L." userId="96c2fb1d-e79c-4ca3-9876-783e98fdd04a" providerId="ADAL" clId="{D7983B60-1C78-41AB-8243-5F177EF15EAF}" dt="2024-05-13T19:35:54.611" v="1768" actId="1076"/>
          <ac:spMkLst>
            <pc:docMk/>
            <pc:sldMk cId="1925418989" sldId="257"/>
            <ac:spMk id="10" creationId="{BD345700-4F32-D991-2CB5-41AA22FD01FC}"/>
          </ac:spMkLst>
        </pc:spChg>
        <pc:spChg chg="add mod">
          <ac:chgData name="Raymer, Michael L." userId="96c2fb1d-e79c-4ca3-9876-783e98fdd04a" providerId="ADAL" clId="{D7983B60-1C78-41AB-8243-5F177EF15EAF}" dt="2024-05-13T19:36:03.989" v="1774" actId="20577"/>
          <ac:spMkLst>
            <pc:docMk/>
            <pc:sldMk cId="1925418989" sldId="257"/>
            <ac:spMk id="11" creationId="{3D923B5A-A4CE-DF30-968D-8BB743B41824}"/>
          </ac:spMkLst>
        </pc:spChg>
        <pc:spChg chg="add mod">
          <ac:chgData name="Raymer, Michael L." userId="96c2fb1d-e79c-4ca3-9876-783e98fdd04a" providerId="ADAL" clId="{D7983B60-1C78-41AB-8243-5F177EF15EAF}" dt="2024-05-13T19:36:48.484" v="1828" actId="1076"/>
          <ac:spMkLst>
            <pc:docMk/>
            <pc:sldMk cId="1925418989" sldId="257"/>
            <ac:spMk id="12" creationId="{8013E2CF-C3AE-B120-62B2-E1FBF142CBFB}"/>
          </ac:spMkLst>
        </pc:spChg>
        <pc:spChg chg="add mod">
          <ac:chgData name="Raymer, Michael L." userId="96c2fb1d-e79c-4ca3-9876-783e98fdd04a" providerId="ADAL" clId="{D7983B60-1C78-41AB-8243-5F177EF15EAF}" dt="2024-05-13T19:37:11.783" v="1855" actId="404"/>
          <ac:spMkLst>
            <pc:docMk/>
            <pc:sldMk cId="1925418989" sldId="257"/>
            <ac:spMk id="13" creationId="{443A9896-4FF7-0098-0B7C-812F2A8AC78D}"/>
          </ac:spMkLst>
        </pc:spChg>
        <pc:picChg chg="add mod">
          <ac:chgData name="Raymer, Michael L." userId="96c2fb1d-e79c-4ca3-9876-783e98fdd04a" providerId="ADAL" clId="{D7983B60-1C78-41AB-8243-5F177EF15EAF}" dt="2024-05-13T19:35:24.683" v="1761" actId="1076"/>
          <ac:picMkLst>
            <pc:docMk/>
            <pc:sldMk cId="1925418989" sldId="257"/>
            <ac:picMk id="7" creationId="{3621C473-82E9-D81D-EC0F-4E1679C03B01}"/>
          </ac:picMkLst>
        </pc:picChg>
        <pc:cxnChg chg="add mod">
          <ac:chgData name="Raymer, Michael L." userId="96c2fb1d-e79c-4ca3-9876-783e98fdd04a" providerId="ADAL" clId="{D7983B60-1C78-41AB-8243-5F177EF15EAF}" dt="2024-05-13T19:37:52.583" v="1861" actId="14100"/>
          <ac:cxnSpMkLst>
            <pc:docMk/>
            <pc:sldMk cId="1925418989" sldId="257"/>
            <ac:cxnSpMk id="15" creationId="{B3A07BBD-E999-2A57-7E6A-8D16858CB793}"/>
          </ac:cxnSpMkLst>
        </pc:cxnChg>
        <pc:cxnChg chg="add mod">
          <ac:chgData name="Raymer, Michael L." userId="96c2fb1d-e79c-4ca3-9876-783e98fdd04a" providerId="ADAL" clId="{D7983B60-1C78-41AB-8243-5F177EF15EAF}" dt="2024-05-13T19:38:02.567" v="1863" actId="14100"/>
          <ac:cxnSpMkLst>
            <pc:docMk/>
            <pc:sldMk cId="1925418989" sldId="257"/>
            <ac:cxnSpMk id="17" creationId="{13C794BE-4DAB-0D4C-6D32-2683F51E5956}"/>
          </ac:cxnSpMkLst>
        </pc:cxnChg>
        <pc:cxnChg chg="add mod">
          <ac:chgData name="Raymer, Michael L." userId="96c2fb1d-e79c-4ca3-9876-783e98fdd04a" providerId="ADAL" clId="{D7983B60-1C78-41AB-8243-5F177EF15EAF}" dt="2024-05-13T19:38:40.160" v="1876" actId="14100"/>
          <ac:cxnSpMkLst>
            <pc:docMk/>
            <pc:sldMk cId="1925418989" sldId="257"/>
            <ac:cxnSpMk id="19" creationId="{789FF0D5-AE86-9A8A-4B19-F06C3F735125}"/>
          </ac:cxnSpMkLst>
        </pc:cxnChg>
        <pc:cxnChg chg="add mod">
          <ac:chgData name="Raymer, Michael L." userId="96c2fb1d-e79c-4ca3-9876-783e98fdd04a" providerId="ADAL" clId="{D7983B60-1C78-41AB-8243-5F177EF15EAF}" dt="2024-05-13T19:38:43.144" v="1877" actId="14100"/>
          <ac:cxnSpMkLst>
            <pc:docMk/>
            <pc:sldMk cId="1925418989" sldId="257"/>
            <ac:cxnSpMk id="21" creationId="{E5971C05-9FD5-8747-665C-8A6D1628E293}"/>
          </ac:cxnSpMkLst>
        </pc:cxnChg>
        <pc:cxnChg chg="add mod">
          <ac:chgData name="Raymer, Michael L." userId="96c2fb1d-e79c-4ca3-9876-783e98fdd04a" providerId="ADAL" clId="{D7983B60-1C78-41AB-8243-5F177EF15EAF}" dt="2024-05-13T19:38:33.473" v="1873" actId="14100"/>
          <ac:cxnSpMkLst>
            <pc:docMk/>
            <pc:sldMk cId="1925418989" sldId="257"/>
            <ac:cxnSpMk id="24" creationId="{5BCB5500-DF5D-3ABE-05F6-9028ED65D9D4}"/>
          </ac:cxnSpMkLst>
        </pc:cxnChg>
        <pc:cxnChg chg="add mod">
          <ac:chgData name="Raymer, Michael L." userId="96c2fb1d-e79c-4ca3-9876-783e98fdd04a" providerId="ADAL" clId="{D7983B60-1C78-41AB-8243-5F177EF15EAF}" dt="2024-05-13T19:38:53.680" v="1880" actId="14100"/>
          <ac:cxnSpMkLst>
            <pc:docMk/>
            <pc:sldMk cId="1925418989" sldId="257"/>
            <ac:cxnSpMk id="32" creationId="{2A73153C-DFA3-354C-EE0A-DEF9E6553119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310786608" sldId="257"/>
        </pc:sldMkLst>
        <pc:spChg chg="mod">
          <ac:chgData name="Raymer, Michael L." userId="96c2fb1d-e79c-4ca3-9876-783e98fdd04a" providerId="ADAL" clId="{D7983B60-1C78-41AB-8243-5F177EF15EAF}" dt="2024-05-10T21:00:16.459" v="80" actId="20577"/>
          <ac:spMkLst>
            <pc:docMk/>
            <pc:sldMk cId="2310786608" sldId="257"/>
            <ac:spMk id="2" creationId="{83EACD7D-6685-B671-9BBD-921EEF240183}"/>
          </ac:spMkLst>
        </pc:spChg>
        <pc:spChg chg="mod">
          <ac:chgData name="Raymer, Michael L." userId="96c2fb1d-e79c-4ca3-9876-783e98fdd04a" providerId="ADAL" clId="{D7983B60-1C78-41AB-8243-5F177EF15EAF}" dt="2024-05-10T21:01:15.518" v="325" actId="20577"/>
          <ac:spMkLst>
            <pc:docMk/>
            <pc:sldMk cId="2310786608" sldId="257"/>
            <ac:spMk id="3" creationId="{A3B0CB1E-163E-77C7-0F7D-19BE2C0A61E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4:36:47.869" v="4501" actId="1036"/>
        <pc:sldMkLst>
          <pc:docMk/>
          <pc:sldMk cId="1880220352" sldId="258"/>
        </pc:sldMkLst>
        <pc:spChg chg="mod">
          <ac:chgData name="Raymer, Michael L." userId="96c2fb1d-e79c-4ca3-9876-783e98fdd04a" providerId="ADAL" clId="{D7983B60-1C78-41AB-8243-5F177EF15EAF}" dt="2024-05-13T19:42:50.308" v="2229" actId="20577"/>
          <ac:spMkLst>
            <pc:docMk/>
            <pc:sldMk cId="1880220352" sldId="258"/>
            <ac:spMk id="2" creationId="{45B729C2-3DAA-F3D7-6DDB-DB860E51BF57}"/>
          </ac:spMkLst>
        </pc:spChg>
        <pc:spChg chg="mod">
          <ac:chgData name="Raymer, Michael L." userId="96c2fb1d-e79c-4ca3-9876-783e98fdd04a" providerId="ADAL" clId="{D7983B60-1C78-41AB-8243-5F177EF15EAF}" dt="2024-05-14T14:36:47.869" v="4501" actId="1036"/>
          <ac:spMkLst>
            <pc:docMk/>
            <pc:sldMk cId="1880220352" sldId="258"/>
            <ac:spMk id="3" creationId="{7A90971C-E153-553E-5C03-63E51733E9CD}"/>
          </ac:spMkLst>
        </pc:spChg>
        <pc:spChg chg="add mod">
          <ac:chgData name="Raymer, Michael L." userId="96c2fb1d-e79c-4ca3-9876-783e98fdd04a" providerId="ADAL" clId="{D7983B60-1C78-41AB-8243-5F177EF15EAF}" dt="2024-05-13T19:42:24.533" v="2225" actId="20577"/>
          <ac:spMkLst>
            <pc:docMk/>
            <pc:sldMk cId="1880220352" sldId="258"/>
            <ac:spMk id="6" creationId="{D83EA0E4-1BE5-71A3-5DA8-954A636CC74A}"/>
          </ac:spMkLst>
        </pc:spChg>
        <pc:spChg chg="add mod">
          <ac:chgData name="Raymer, Michael L." userId="96c2fb1d-e79c-4ca3-9876-783e98fdd04a" providerId="ADAL" clId="{D7983B60-1C78-41AB-8243-5F177EF15EAF}" dt="2024-05-13T19:41:57.818" v="2215" actId="1076"/>
          <ac:spMkLst>
            <pc:docMk/>
            <pc:sldMk cId="1880220352" sldId="258"/>
            <ac:spMk id="8" creationId="{DD11ED09-FF3F-9D25-B8D5-DA46C1294FDE}"/>
          </ac:spMkLst>
        </pc:sp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128803622" sldId="258"/>
        </pc:sldMkLst>
        <pc:spChg chg="mod">
          <ac:chgData name="Raymer, Michael L." userId="96c2fb1d-e79c-4ca3-9876-783e98fdd04a" providerId="ADAL" clId="{D7983B60-1C78-41AB-8243-5F177EF15EAF}" dt="2024-05-10T21:02:08.134" v="378" actId="20577"/>
          <ac:spMkLst>
            <pc:docMk/>
            <pc:sldMk cId="2128803622" sldId="258"/>
            <ac:spMk id="2" creationId="{6ACCCEA1-EA0C-7233-9542-BA8170DC4B0D}"/>
          </ac:spMkLst>
        </pc:spChg>
        <pc:spChg chg="mod">
          <ac:chgData name="Raymer, Michael L." userId="96c2fb1d-e79c-4ca3-9876-783e98fdd04a" providerId="ADAL" clId="{D7983B60-1C78-41AB-8243-5F177EF15EAF}" dt="2024-05-13T14:17:40.352" v="1011" actId="20577"/>
          <ac:spMkLst>
            <pc:docMk/>
            <pc:sldMk cId="2128803622" sldId="258"/>
            <ac:spMk id="3" creationId="{13558A8C-A400-1B59-F30C-48E4B4A67E7E}"/>
          </ac:spMkLst>
        </pc:spChg>
      </pc:sldChg>
      <pc:sldChg chg="addSp delSp modSp new del mod or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528452532" sldId="259"/>
        </pc:sldMkLst>
        <pc:spChg chg="mod">
          <ac:chgData name="Raymer, Michael L." userId="96c2fb1d-e79c-4ca3-9876-783e98fdd04a" providerId="ADAL" clId="{D7983B60-1C78-41AB-8243-5F177EF15EAF}" dt="2024-05-10T21:04:06.154" v="514" actId="20577"/>
          <ac:spMkLst>
            <pc:docMk/>
            <pc:sldMk cId="1528452532" sldId="259"/>
            <ac:spMk id="2" creationId="{13088153-4464-1CCF-D87C-D2F01779B2FB}"/>
          </ac:spMkLst>
        </pc:spChg>
        <pc:spChg chg="del">
          <ac:chgData name="Raymer, Michael L." userId="96c2fb1d-e79c-4ca3-9876-783e98fdd04a" providerId="ADAL" clId="{D7983B60-1C78-41AB-8243-5F177EF15EAF}" dt="2024-05-10T21:04:09.009" v="515" actId="478"/>
          <ac:spMkLst>
            <pc:docMk/>
            <pc:sldMk cId="1528452532" sldId="259"/>
            <ac:spMk id="3" creationId="{5084111E-3521-248D-8EA2-C3F3056695A0}"/>
          </ac:spMkLst>
        </pc:spChg>
        <pc:spChg chg="add mod">
          <ac:chgData name="Raymer, Michael L." userId="96c2fb1d-e79c-4ca3-9876-783e98fdd04a" providerId="ADAL" clId="{D7983B60-1C78-41AB-8243-5F177EF15EAF}" dt="2024-05-13T14:27:15.350" v="1139"/>
          <ac:spMkLst>
            <pc:docMk/>
            <pc:sldMk cId="1528452532" sldId="259"/>
            <ac:spMk id="7" creationId="{7720CEB3-8F08-0F41-50A1-7C6149729FFA}"/>
          </ac:spMkLst>
        </pc:spChg>
        <pc:picChg chg="add mod">
          <ac:chgData name="Raymer, Michael L." userId="96c2fb1d-e79c-4ca3-9876-783e98fdd04a" providerId="ADAL" clId="{D7983B60-1C78-41AB-8243-5F177EF15EAF}" dt="2024-05-13T14:29:24.219" v="1155" actId="1076"/>
          <ac:picMkLst>
            <pc:docMk/>
            <pc:sldMk cId="1528452532" sldId="259"/>
            <ac:picMk id="1026" creationId="{317C0B59-5F11-23CC-76EE-52B716E9B2B5}"/>
          </ac:picMkLst>
        </pc:picChg>
        <pc:inkChg chg="add">
          <ac:chgData name="Raymer, Michael L." userId="96c2fb1d-e79c-4ca3-9876-783e98fdd04a" providerId="ADAL" clId="{D7983B60-1C78-41AB-8243-5F177EF15EAF}" dt="2024-05-13T14:26:26.133" v="1122" actId="9405"/>
          <ac:inkMkLst>
            <pc:docMk/>
            <pc:sldMk cId="1528452532" sldId="259"/>
            <ac:inkMk id="3" creationId="{CC15BC72-2FE2-87B9-72F3-623C686BA37F}"/>
          </ac:inkMkLst>
        </pc:inkChg>
        <pc:inkChg chg="add">
          <ac:chgData name="Raymer, Michael L." userId="96c2fb1d-e79c-4ca3-9876-783e98fdd04a" providerId="ADAL" clId="{D7983B60-1C78-41AB-8243-5F177EF15EAF}" dt="2024-05-13T14:26:38.736" v="1123" actId="9405"/>
          <ac:inkMkLst>
            <pc:docMk/>
            <pc:sldMk cId="1528452532" sldId="259"/>
            <ac:inkMk id="6" creationId="{D7293735-DAB1-F8F5-AB51-2D8174B90236}"/>
          </ac:inkMkLst>
        </pc:inkChg>
        <pc:inkChg chg="add mod">
          <ac:chgData name="Raymer, Michael L." userId="96c2fb1d-e79c-4ca3-9876-783e98fdd04a" providerId="ADAL" clId="{D7983B60-1C78-41AB-8243-5F177EF15EAF}" dt="2024-05-13T14:28:30.235" v="1150" actId="1076"/>
          <ac:inkMkLst>
            <pc:docMk/>
            <pc:sldMk cId="1528452532" sldId="259"/>
            <ac:inkMk id="13" creationId="{B41FA688-90F7-D1DB-F67F-CF49C9A8B985}"/>
          </ac:inkMkLst>
        </pc:inkChg>
        <pc:cxnChg chg="add mod">
          <ac:chgData name="Raymer, Michael L." userId="96c2fb1d-e79c-4ca3-9876-783e98fdd04a" providerId="ADAL" clId="{D7983B60-1C78-41AB-8243-5F177EF15EAF}" dt="2024-05-13T14:29:21.444" v="1153" actId="14100"/>
          <ac:cxnSpMkLst>
            <pc:docMk/>
            <pc:sldMk cId="1528452532" sldId="259"/>
            <ac:cxnSpMk id="8" creationId="{8A99BA2D-D976-7A0C-0759-A020CC1B06E5}"/>
          </ac:cxnSpMkLst>
        </pc:cxnChg>
        <pc:cxnChg chg="add mod">
          <ac:chgData name="Raymer, Michael L." userId="96c2fb1d-e79c-4ca3-9876-783e98fdd04a" providerId="ADAL" clId="{D7983B60-1C78-41AB-8243-5F177EF15EAF}" dt="2024-05-13T14:29:17.148" v="1152" actId="14100"/>
          <ac:cxnSpMkLst>
            <pc:docMk/>
            <pc:sldMk cId="1528452532" sldId="259"/>
            <ac:cxnSpMk id="10" creationId="{BBBFE9C6-885C-F950-92EC-5FDFED9609CE}"/>
          </ac:cxnSpMkLst>
        </pc:cxnChg>
        <pc:cxnChg chg="add mod">
          <ac:chgData name="Raymer, Michael L." userId="96c2fb1d-e79c-4ca3-9876-783e98fdd04a" providerId="ADAL" clId="{D7983B60-1C78-41AB-8243-5F177EF15EAF}" dt="2024-05-13T14:29:05.269" v="1151" actId="14861"/>
          <ac:cxnSpMkLst>
            <pc:docMk/>
            <pc:sldMk cId="1528452532" sldId="259"/>
            <ac:cxnSpMk id="14" creationId="{9A9926F1-C505-1339-BE2C-E7189E8BC4D7}"/>
          </ac:cxnSpMkLst>
        </pc:cxnChg>
      </pc:sldChg>
      <pc:sldChg chg="addSp delSp modSp new mod modClrScheme chgLayout">
        <pc:chgData name="Raymer, Michael L." userId="96c2fb1d-e79c-4ca3-9876-783e98fdd04a" providerId="ADAL" clId="{D7983B60-1C78-41AB-8243-5F177EF15EAF}" dt="2024-05-14T20:05:33.617" v="8537"/>
        <pc:sldMkLst>
          <pc:docMk/>
          <pc:sldMk cId="4106567113" sldId="259"/>
        </pc:sldMkLst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2" creationId="{79019A7A-0474-AD5E-705D-9A977DC60614}"/>
          </ac:spMkLst>
        </pc:spChg>
        <pc:spChg chg="mod ord">
          <ac:chgData name="Raymer, Michael L." userId="96c2fb1d-e79c-4ca3-9876-783e98fdd04a" providerId="ADAL" clId="{D7983B60-1C78-41AB-8243-5F177EF15EAF}" dt="2024-05-14T20:05:33.617" v="8537"/>
          <ac:spMkLst>
            <pc:docMk/>
            <pc:sldMk cId="4106567113" sldId="259"/>
            <ac:spMk id="3" creationId="{FDA5BCBC-BC73-D8A6-1F79-28921FE6B579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4" creationId="{9282F1CD-5902-3A3B-98A5-56CAAB8C1C24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5" creationId="{B8D00A54-2001-B54B-0C8B-D04E3D024A6F}"/>
          </ac:spMkLst>
        </pc:spChg>
        <pc:spChg chg="add del 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6" creationId="{EEC214F7-CF31-B1BC-754C-58E340579744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118570805" sldId="260"/>
        </pc:sldMkLst>
        <pc:spChg chg="mod">
          <ac:chgData name="Raymer, Michael L." userId="96c2fb1d-e79c-4ca3-9876-783e98fdd04a" providerId="ADAL" clId="{D7983B60-1C78-41AB-8243-5F177EF15EAF}" dt="2024-05-13T13:48:20.031" v="574" actId="20577"/>
          <ac:spMkLst>
            <pc:docMk/>
            <pc:sldMk cId="1118570805" sldId="260"/>
            <ac:spMk id="2" creationId="{B33096EC-7A47-7303-225B-14641F2865FF}"/>
          </ac:spMkLst>
        </pc:spChg>
        <pc:spChg chg="del">
          <ac:chgData name="Raymer, Michael L." userId="96c2fb1d-e79c-4ca3-9876-783e98fdd04a" providerId="ADAL" clId="{D7983B60-1C78-41AB-8243-5F177EF15EAF}" dt="2024-05-13T13:49:52.261" v="575" actId="478"/>
          <ac:spMkLst>
            <pc:docMk/>
            <pc:sldMk cId="1118570805" sldId="260"/>
            <ac:spMk id="3" creationId="{0633FD3C-7D23-C785-2F40-337C4A87978D}"/>
          </ac:spMkLst>
        </pc:spChg>
        <pc:picChg chg="add mod">
          <ac:chgData name="Raymer, Michael L." userId="96c2fb1d-e79c-4ca3-9876-783e98fdd04a" providerId="ADAL" clId="{D7983B60-1C78-41AB-8243-5F177EF15EAF}" dt="2024-05-13T13:50:00.658" v="578" actId="1076"/>
          <ac:picMkLst>
            <pc:docMk/>
            <pc:sldMk cId="1118570805" sldId="260"/>
            <ac:picMk id="7" creationId="{206B872E-ACC1-3095-6548-CF36552F7D36}"/>
          </ac:picMkLst>
        </pc:picChg>
        <pc:picChg chg="add mod">
          <ac:chgData name="Raymer, Michael L." userId="96c2fb1d-e79c-4ca3-9876-783e98fdd04a" providerId="ADAL" clId="{D7983B60-1C78-41AB-8243-5F177EF15EAF}" dt="2024-05-13T13:51:19.299" v="594" actId="571"/>
          <ac:picMkLst>
            <pc:docMk/>
            <pc:sldMk cId="1118570805" sldId="260"/>
            <ac:picMk id="20" creationId="{3CA6B06F-D713-4DF6-1D75-7CCD5DB57D7E}"/>
          </ac:picMkLst>
        </pc:picChg>
        <pc:picChg chg="add mod">
          <ac:chgData name="Raymer, Michael L." userId="96c2fb1d-e79c-4ca3-9876-783e98fdd04a" providerId="ADAL" clId="{D7983B60-1C78-41AB-8243-5F177EF15EAF}" dt="2024-05-13T13:51:55.045" v="603" actId="571"/>
          <ac:picMkLst>
            <pc:docMk/>
            <pc:sldMk cId="1118570805" sldId="260"/>
            <ac:picMk id="27" creationId="{2230EBD0-6947-3607-11EE-9C87D263F42D}"/>
          </ac:picMkLst>
        </pc:picChg>
        <pc:picChg chg="add mod">
          <ac:chgData name="Raymer, Michael L." userId="96c2fb1d-e79c-4ca3-9876-783e98fdd04a" providerId="ADAL" clId="{D7983B60-1C78-41AB-8243-5F177EF15EAF}" dt="2024-05-13T13:52:04.604" v="605" actId="571"/>
          <ac:picMkLst>
            <pc:docMk/>
            <pc:sldMk cId="1118570805" sldId="260"/>
            <ac:picMk id="29" creationId="{2DDC9741-F0FA-1455-FB30-05AAE6AA2180}"/>
          </ac:picMkLst>
        </pc:picChg>
        <pc:cxnChg chg="add mod">
          <ac:chgData name="Raymer, Michael L." userId="96c2fb1d-e79c-4ca3-9876-783e98fdd04a" providerId="ADAL" clId="{D7983B60-1C78-41AB-8243-5F177EF15EAF}" dt="2024-05-13T13:50:33.051" v="584" actId="14100"/>
          <ac:cxnSpMkLst>
            <pc:docMk/>
            <pc:sldMk cId="1118570805" sldId="260"/>
            <ac:cxnSpMk id="9" creationId="{C0594235-4211-831B-20F6-D1389ADDA7EE}"/>
          </ac:cxnSpMkLst>
        </pc:cxnChg>
        <pc:cxnChg chg="add mod">
          <ac:chgData name="Raymer, Michael L." userId="96c2fb1d-e79c-4ca3-9876-783e98fdd04a" providerId="ADAL" clId="{D7983B60-1C78-41AB-8243-5F177EF15EAF}" dt="2024-05-13T13:50:56.236" v="586" actId="14100"/>
          <ac:cxnSpMkLst>
            <pc:docMk/>
            <pc:sldMk cId="1118570805" sldId="260"/>
            <ac:cxnSpMk id="12" creationId="{A1C9600C-CE92-E6C6-6E86-D3EC076A9E9A}"/>
          </ac:cxnSpMkLst>
        </pc:cxnChg>
        <pc:cxnChg chg="add mod">
          <ac:chgData name="Raymer, Michael L." userId="96c2fb1d-e79c-4ca3-9876-783e98fdd04a" providerId="ADAL" clId="{D7983B60-1C78-41AB-8243-5F177EF15EAF}" dt="2024-05-13T13:51:02.636" v="589" actId="14100"/>
          <ac:cxnSpMkLst>
            <pc:docMk/>
            <pc:sldMk cId="1118570805" sldId="260"/>
            <ac:cxnSpMk id="14" creationId="{6EC2467E-4BD4-7956-83BC-5F23308A6F9D}"/>
          </ac:cxnSpMkLst>
        </pc:cxnChg>
        <pc:cxnChg chg="add mod">
          <ac:chgData name="Raymer, Michael L." userId="96c2fb1d-e79c-4ca3-9876-783e98fdd04a" providerId="ADAL" clId="{D7983B60-1C78-41AB-8243-5F177EF15EAF}" dt="2024-05-13T13:51:11.116" v="592" actId="14100"/>
          <ac:cxnSpMkLst>
            <pc:docMk/>
            <pc:sldMk cId="1118570805" sldId="260"/>
            <ac:cxnSpMk id="17" creationId="{82CE6D3D-56AF-7698-35F5-3DD75B4E6F0A}"/>
          </ac:cxnSpMkLst>
        </pc:cxnChg>
        <pc:cxnChg chg="add mod">
          <ac:chgData name="Raymer, Michael L." userId="96c2fb1d-e79c-4ca3-9876-783e98fdd04a" providerId="ADAL" clId="{D7983B60-1C78-41AB-8243-5F177EF15EAF}" dt="2024-05-13T13:51:19.299" v="594" actId="571"/>
          <ac:cxnSpMkLst>
            <pc:docMk/>
            <pc:sldMk cId="1118570805" sldId="260"/>
            <ac:cxnSpMk id="21" creationId="{458F0FBA-C6AD-31AB-F518-C94EE94D400C}"/>
          </ac:cxnSpMkLst>
        </pc:cxnChg>
        <pc:cxnChg chg="add mod">
          <ac:chgData name="Raymer, Michael L." userId="96c2fb1d-e79c-4ca3-9876-783e98fdd04a" providerId="ADAL" clId="{D7983B60-1C78-41AB-8243-5F177EF15EAF}" dt="2024-05-13T13:51:34.452" v="599" actId="1076"/>
          <ac:cxnSpMkLst>
            <pc:docMk/>
            <pc:sldMk cId="1118570805" sldId="260"/>
            <ac:cxnSpMk id="22" creationId="{7F8689F4-49CD-A453-6C9B-E0EB2BA45DB3}"/>
          </ac:cxnSpMkLst>
        </pc:cxnChg>
        <pc:cxnChg chg="add mod">
          <ac:chgData name="Raymer, Michael L." userId="96c2fb1d-e79c-4ca3-9876-783e98fdd04a" providerId="ADAL" clId="{D7983B60-1C78-41AB-8243-5F177EF15EAF}" dt="2024-05-13T13:51:41.436" v="601" actId="14100"/>
          <ac:cxnSpMkLst>
            <pc:docMk/>
            <pc:sldMk cId="1118570805" sldId="260"/>
            <ac:cxnSpMk id="25" creationId="{AAB52F9F-CF28-EA34-44A2-792AA344799B}"/>
          </ac:cxnSpMkLst>
        </pc:cxnChg>
        <pc:cxnChg chg="add mod">
          <ac:chgData name="Raymer, Michael L." userId="96c2fb1d-e79c-4ca3-9876-783e98fdd04a" providerId="ADAL" clId="{D7983B60-1C78-41AB-8243-5F177EF15EAF}" dt="2024-05-13T13:51:55.045" v="603" actId="571"/>
          <ac:cxnSpMkLst>
            <pc:docMk/>
            <pc:sldMk cId="1118570805" sldId="260"/>
            <ac:cxnSpMk id="28" creationId="{427200B1-A252-9AAF-DB50-5F2C79398C46}"/>
          </ac:cxnSpMkLst>
        </pc:cxnChg>
        <pc:cxnChg chg="add mod">
          <ac:chgData name="Raymer, Michael L." userId="96c2fb1d-e79c-4ca3-9876-783e98fdd04a" providerId="ADAL" clId="{D7983B60-1C78-41AB-8243-5F177EF15EAF}" dt="2024-05-13T13:52:04.604" v="605" actId="571"/>
          <ac:cxnSpMkLst>
            <pc:docMk/>
            <pc:sldMk cId="1118570805" sldId="260"/>
            <ac:cxnSpMk id="30" creationId="{3B8CAB40-DD48-FFCD-E0DE-B60775E3194D}"/>
          </ac:cxnSpMkLst>
        </pc:cxnChg>
        <pc:cxnChg chg="add mod">
          <ac:chgData name="Raymer, Michael L." userId="96c2fb1d-e79c-4ca3-9876-783e98fdd04a" providerId="ADAL" clId="{D7983B60-1C78-41AB-8243-5F177EF15EAF}" dt="2024-05-13T13:52:10.653" v="607" actId="14100"/>
          <ac:cxnSpMkLst>
            <pc:docMk/>
            <pc:sldMk cId="1118570805" sldId="260"/>
            <ac:cxnSpMk id="31" creationId="{0B450416-2AD3-DFC2-366A-7D9026248873}"/>
          </ac:cxnSpMkLst>
        </pc:cxnChg>
      </pc:sldChg>
      <pc:sldChg chg="addSp delSp modSp new mod ord">
        <pc:chgData name="Raymer, Michael L." userId="96c2fb1d-e79c-4ca3-9876-783e98fdd04a" providerId="ADAL" clId="{D7983B60-1C78-41AB-8243-5F177EF15EAF}" dt="2024-05-14T14:37:10.684" v="4509" actId="1036"/>
        <pc:sldMkLst>
          <pc:docMk/>
          <pc:sldMk cId="3750150717" sldId="260"/>
        </pc:sldMkLst>
        <pc:spChg chg="mod">
          <ac:chgData name="Raymer, Michael L." userId="96c2fb1d-e79c-4ca3-9876-783e98fdd04a" providerId="ADAL" clId="{D7983B60-1C78-41AB-8243-5F177EF15EAF}" dt="2024-05-13T19:48:04.396" v="2734" actId="20577"/>
          <ac:spMkLst>
            <pc:docMk/>
            <pc:sldMk cId="3750150717" sldId="260"/>
            <ac:spMk id="2" creationId="{EA3E4B51-D98E-F92E-3FE5-9ECAB36FB3BD}"/>
          </ac:spMkLst>
        </pc:spChg>
        <pc:spChg chg="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3" creationId="{733C795C-5163-77F9-B525-D1A3B0912085}"/>
          </ac:spMkLst>
        </pc:spChg>
        <pc:spChg chg="add del mod">
          <ac:chgData name="Raymer, Michael L." userId="96c2fb1d-e79c-4ca3-9876-783e98fdd04a" providerId="ADAL" clId="{D7983B60-1C78-41AB-8243-5F177EF15EAF}" dt="2024-05-14T14:29:05.072" v="4323" actId="478"/>
          <ac:spMkLst>
            <pc:docMk/>
            <pc:sldMk cId="3750150717" sldId="260"/>
            <ac:spMk id="7" creationId="{C247C14E-753F-65FF-6C73-1B6D03CF975C}"/>
          </ac:spMkLst>
        </pc:spChg>
        <pc:spChg chg="add 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8" creationId="{B14DF5A5-836F-1697-C73B-F271076706DA}"/>
          </ac:spMkLst>
        </pc:spChg>
      </pc:sldChg>
      <pc:sldChg chg="new del">
        <pc:chgData name="Raymer, Michael L." userId="96c2fb1d-e79c-4ca3-9876-783e98fdd04a" providerId="ADAL" clId="{D7983B60-1C78-41AB-8243-5F177EF15EAF}" dt="2024-05-13T19:52:17.414" v="3023" actId="47"/>
        <pc:sldMkLst>
          <pc:docMk/>
          <pc:sldMk cId="1239544749" sldId="261"/>
        </pc:sldMkLst>
      </pc:sldChg>
      <pc:sldChg chg="addSp delSp modSp add mod">
        <pc:chgData name="Raymer, Michael L." userId="96c2fb1d-e79c-4ca3-9876-783e98fdd04a" providerId="ADAL" clId="{D7983B60-1C78-41AB-8243-5F177EF15EAF}" dt="2024-05-13T19:55:40.607" v="3172" actId="113"/>
        <pc:sldMkLst>
          <pc:docMk/>
          <pc:sldMk cId="2348479027" sldId="261"/>
        </pc:sldMkLst>
        <pc:spChg chg="del">
          <ac:chgData name="Raymer, Michael L." userId="96c2fb1d-e79c-4ca3-9876-783e98fdd04a" providerId="ADAL" clId="{D7983B60-1C78-41AB-8243-5F177EF15EAF}" dt="2024-05-13T19:52:24.027" v="3025" actId="478"/>
          <ac:spMkLst>
            <pc:docMk/>
            <pc:sldMk cId="2348479027" sldId="261"/>
            <ac:spMk id="3" creationId="{FDA5BCBC-BC73-D8A6-1F79-28921FE6B579}"/>
          </ac:spMkLst>
        </pc:spChg>
        <pc:spChg chg="add del mod">
          <ac:chgData name="Raymer, Michael L." userId="96c2fb1d-e79c-4ca3-9876-783e98fdd04a" providerId="ADAL" clId="{D7983B60-1C78-41AB-8243-5F177EF15EAF}" dt="2024-05-13T19:52:27.303" v="3026" actId="478"/>
          <ac:spMkLst>
            <pc:docMk/>
            <pc:sldMk cId="2348479027" sldId="261"/>
            <ac:spMk id="6" creationId="{636E2ADB-3FAC-1BF6-123F-F0C1504BE59C}"/>
          </ac:spMkLst>
        </pc:spChg>
        <pc:spChg chg="add mod">
          <ac:chgData name="Raymer, Michael L." userId="96c2fb1d-e79c-4ca3-9876-783e98fdd04a" providerId="ADAL" clId="{D7983B60-1C78-41AB-8243-5F177EF15EAF}" dt="2024-05-13T19:54:37.160" v="3117" actId="20577"/>
          <ac:spMkLst>
            <pc:docMk/>
            <pc:sldMk cId="2348479027" sldId="261"/>
            <ac:spMk id="8" creationId="{29DCC541-22C6-6BAE-CE38-C272FECFE371}"/>
          </ac:spMkLst>
        </pc:spChg>
        <pc:spChg chg="add mod">
          <ac:chgData name="Raymer, Michael L." userId="96c2fb1d-e79c-4ca3-9876-783e98fdd04a" providerId="ADAL" clId="{D7983B60-1C78-41AB-8243-5F177EF15EAF}" dt="2024-05-13T19:55:19.619" v="3167"/>
          <ac:spMkLst>
            <pc:docMk/>
            <pc:sldMk cId="2348479027" sldId="261"/>
            <ac:spMk id="9" creationId="{AE8515FF-4D4A-2E01-42F2-6DCEC74DBAB3}"/>
          </ac:spMkLst>
        </pc:spChg>
        <pc:spChg chg="add mod">
          <ac:chgData name="Raymer, Michael L." userId="96c2fb1d-e79c-4ca3-9876-783e98fdd04a" providerId="ADAL" clId="{D7983B60-1C78-41AB-8243-5F177EF15EAF}" dt="2024-05-13T19:55:40.607" v="3172" actId="113"/>
          <ac:spMkLst>
            <pc:docMk/>
            <pc:sldMk cId="2348479027" sldId="261"/>
            <ac:spMk id="12" creationId="{D600BB3A-BAFE-9548-1540-974817D81472}"/>
          </ac:spMkLst>
        </pc:spChg>
        <pc:cxnChg chg="add mod">
          <ac:chgData name="Raymer, Michael L." userId="96c2fb1d-e79c-4ca3-9876-783e98fdd04a" providerId="ADAL" clId="{D7983B60-1C78-41AB-8243-5F177EF15EAF}" dt="2024-05-13T19:53:52.397" v="3107" actId="14100"/>
          <ac:cxnSpMkLst>
            <pc:docMk/>
            <pc:sldMk cId="2348479027" sldId="261"/>
            <ac:cxnSpMk id="10" creationId="{5085595B-C5DE-3615-98AA-871AE9111D57}"/>
          </ac:cxnSpMkLst>
        </pc:cxnChg>
      </pc:sldChg>
      <pc:sldChg chg="add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3917965505" sldId="261"/>
        </pc:sldMkLst>
        <pc:spChg chg="mod">
          <ac:chgData name="Raymer, Michael L." userId="96c2fb1d-e79c-4ca3-9876-783e98fdd04a" providerId="ADAL" clId="{D7983B60-1C78-41AB-8243-5F177EF15EAF}" dt="2024-05-13T14:17:48.826" v="1033" actId="20577"/>
          <ac:spMkLst>
            <pc:docMk/>
            <pc:sldMk cId="3917965505" sldId="261"/>
            <ac:spMk id="2" creationId="{C9D29958-F3FC-0BF9-46D7-D603E8DA7868}"/>
          </ac:spMkLst>
        </pc:spChg>
        <pc:spChg chg="mod">
          <ac:chgData name="Raymer, Michael L." userId="96c2fb1d-e79c-4ca3-9876-783e98fdd04a" providerId="ADAL" clId="{D7983B60-1C78-41AB-8243-5F177EF15EAF}" dt="2024-05-13T14:25:19.956" v="1119" actId="20577"/>
          <ac:spMkLst>
            <pc:docMk/>
            <pc:sldMk cId="3917965505" sldId="261"/>
            <ac:spMk id="3" creationId="{8E7BB884-5133-C8FE-117B-13797B742785}"/>
          </ac:spMkLst>
        </pc:spChg>
        <pc:spChg chg="add mod">
          <ac:chgData name="Raymer, Michael L." userId="96c2fb1d-e79c-4ca3-9876-783e98fdd04a" providerId="ADAL" clId="{D7983B60-1C78-41AB-8243-5F177EF15EAF}" dt="2024-05-13T14:24:52.795" v="1116" actId="20577"/>
          <ac:spMkLst>
            <pc:docMk/>
            <pc:sldMk cId="3917965505" sldId="261"/>
            <ac:spMk id="7" creationId="{4F6729AC-8616-F5E6-272B-7603D0137C58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59389504" sldId="262"/>
        </pc:sldMkLst>
        <pc:spChg chg="mod">
          <ac:chgData name="Raymer, Michael L." userId="96c2fb1d-e79c-4ca3-9876-783e98fdd04a" providerId="ADAL" clId="{D7983B60-1C78-41AB-8243-5F177EF15EAF}" dt="2024-05-13T14:33:45.085" v="1168" actId="20577"/>
          <ac:spMkLst>
            <pc:docMk/>
            <pc:sldMk cId="659389504" sldId="262"/>
            <ac:spMk id="2" creationId="{1B15C3AA-6D5F-F925-B8F8-3407A35EE0ED}"/>
          </ac:spMkLst>
        </pc:spChg>
        <pc:spChg chg="mod">
          <ac:chgData name="Raymer, Michael L." userId="96c2fb1d-e79c-4ca3-9876-783e98fdd04a" providerId="ADAL" clId="{D7983B60-1C78-41AB-8243-5F177EF15EAF}" dt="2024-05-13T14:58:03.505" v="1552" actId="5793"/>
          <ac:spMkLst>
            <pc:docMk/>
            <pc:sldMk cId="659389504" sldId="262"/>
            <ac:spMk id="3" creationId="{D705B116-7F1B-698D-F591-11F1B169E678}"/>
          </ac:spMkLst>
        </pc:spChg>
        <pc:picChg chg="add del">
          <ac:chgData name="Raymer, Michael L." userId="96c2fb1d-e79c-4ca3-9876-783e98fdd04a" providerId="ADAL" clId="{D7983B60-1C78-41AB-8243-5F177EF15EAF}" dt="2024-05-13T14:39:24.500" v="1198" actId="478"/>
          <ac:picMkLst>
            <pc:docMk/>
            <pc:sldMk cId="659389504" sldId="262"/>
            <ac:picMk id="7" creationId="{C7CE3567-0C5A-BC64-0B95-7F65C4189DB1}"/>
          </ac:picMkLst>
        </pc:picChg>
        <pc:picChg chg="add mod">
          <ac:chgData name="Raymer, Michael L." userId="96c2fb1d-e79c-4ca3-9876-783e98fdd04a" providerId="ADAL" clId="{D7983B60-1C78-41AB-8243-5F177EF15EAF}" dt="2024-05-13T14:47:48.596" v="1383" actId="1076"/>
          <ac:picMkLst>
            <pc:docMk/>
            <pc:sldMk cId="659389504" sldId="262"/>
            <ac:picMk id="9" creationId="{B356EC9E-FB66-0F59-13E9-FC8158755F9A}"/>
          </ac:picMkLst>
        </pc:picChg>
        <pc:picChg chg="add del mod">
          <ac:chgData name="Raymer, Michael L." userId="96c2fb1d-e79c-4ca3-9876-783e98fdd04a" providerId="ADAL" clId="{D7983B60-1C78-41AB-8243-5F177EF15EAF}" dt="2024-05-13T14:54:19.231" v="1401" actId="478"/>
          <ac:picMkLst>
            <pc:docMk/>
            <pc:sldMk cId="659389504" sldId="262"/>
            <ac:picMk id="11" creationId="{8AE13B02-678D-73E3-7D94-6C15870C877A}"/>
          </ac:picMkLst>
        </pc:picChg>
        <pc:picChg chg="add mod">
          <ac:chgData name="Raymer, Michael L." userId="96c2fb1d-e79c-4ca3-9876-783e98fdd04a" providerId="ADAL" clId="{D7983B60-1C78-41AB-8243-5F177EF15EAF}" dt="2024-05-13T14:54:35.354" v="1403" actId="1076"/>
          <ac:picMkLst>
            <pc:docMk/>
            <pc:sldMk cId="659389504" sldId="262"/>
            <ac:picMk id="13" creationId="{2F96F5D3-B906-1FC3-33A4-129757CC1A5A}"/>
          </ac:picMkLst>
        </pc:picChg>
      </pc:sldChg>
      <pc:sldChg chg="addSp delSp modSp add mod">
        <pc:chgData name="Raymer, Michael L." userId="96c2fb1d-e79c-4ca3-9876-783e98fdd04a" providerId="ADAL" clId="{D7983B60-1C78-41AB-8243-5F177EF15EAF}" dt="2024-05-22T18:27:04.553" v="8607" actId="20577"/>
        <pc:sldMkLst>
          <pc:docMk/>
          <pc:sldMk cId="1554973696" sldId="262"/>
        </pc:sldMkLst>
        <pc:spChg chg="mod">
          <ac:chgData name="Raymer, Michael L." userId="96c2fb1d-e79c-4ca3-9876-783e98fdd04a" providerId="ADAL" clId="{D7983B60-1C78-41AB-8243-5F177EF15EAF}" dt="2024-05-22T18:27:04.553" v="8607" actId="20577"/>
          <ac:spMkLst>
            <pc:docMk/>
            <pc:sldMk cId="1554973696" sldId="262"/>
            <ac:spMk id="3" creationId="{733C795C-5163-77F9-B525-D1A3B0912085}"/>
          </ac:spMkLst>
        </pc:spChg>
        <pc:spChg chg="add mod">
          <ac:chgData name="Raymer, Michael L." userId="96c2fb1d-e79c-4ca3-9876-783e98fdd04a" providerId="ADAL" clId="{D7983B60-1C78-41AB-8243-5F177EF15EAF}" dt="2024-05-14T14:30:51.590" v="4343" actId="1076"/>
          <ac:spMkLst>
            <pc:docMk/>
            <pc:sldMk cId="1554973696" sldId="262"/>
            <ac:spMk id="7" creationId="{4C4A172A-020D-D9AA-0D7B-9D12F0527709}"/>
          </ac:spMkLst>
        </pc:spChg>
        <pc:spChg chg="del">
          <ac:chgData name="Raymer, Michael L." userId="96c2fb1d-e79c-4ca3-9876-783e98fdd04a" providerId="ADAL" clId="{D7983B60-1C78-41AB-8243-5F177EF15EAF}" dt="2024-05-13T20:00:59.107" v="3235" actId="478"/>
          <ac:spMkLst>
            <pc:docMk/>
            <pc:sldMk cId="1554973696" sldId="262"/>
            <ac:spMk id="7" creationId="{C247C14E-753F-65FF-6C73-1B6D03CF975C}"/>
          </ac:spMkLst>
        </pc:spChg>
        <pc:spChg chg="add del mod">
          <ac:chgData name="Raymer, Michael L." userId="96c2fb1d-e79c-4ca3-9876-783e98fdd04a" providerId="ADAL" clId="{D7983B60-1C78-41AB-8243-5F177EF15EAF}" dt="2024-05-14T14:30:23.582" v="4334" actId="478"/>
          <ac:spMkLst>
            <pc:docMk/>
            <pc:sldMk cId="1554973696" sldId="262"/>
            <ac:spMk id="8" creationId="{4F80887B-93AC-D08C-8509-02F62FF9F02F}"/>
          </ac:spMkLst>
        </pc:spChg>
        <pc:spChg chg="add mod">
          <ac:chgData name="Raymer, Michael L." userId="96c2fb1d-e79c-4ca3-9876-783e98fdd04a" providerId="ADAL" clId="{D7983B60-1C78-41AB-8243-5F177EF15EAF}" dt="2024-05-13T20:01:55.158" v="3270" actId="33524"/>
          <ac:spMkLst>
            <pc:docMk/>
            <pc:sldMk cId="1554973696" sldId="262"/>
            <ac:spMk id="9" creationId="{911B8906-E0D2-5AB7-C6C8-D6C6606B0064}"/>
          </ac:spMkLst>
        </pc:spChg>
      </pc:sldChg>
      <pc:sldChg chg="add del">
        <pc:chgData name="Raymer, Michael L." userId="96c2fb1d-e79c-4ca3-9876-783e98fdd04a" providerId="ADAL" clId="{D7983B60-1C78-41AB-8243-5F177EF15EAF}" dt="2024-05-13T19:52:29.644" v="3028"/>
        <pc:sldMkLst>
          <pc:docMk/>
          <pc:sldMk cId="3313798992" sldId="262"/>
        </pc:sldMkLst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31789358" sldId="263"/>
        </pc:sldMkLst>
        <pc:spChg chg="mod">
          <ac:chgData name="Raymer, Michael L." userId="96c2fb1d-e79c-4ca3-9876-783e98fdd04a" providerId="ADAL" clId="{D7983B60-1C78-41AB-8243-5F177EF15EAF}" dt="2024-05-13T14:59:09.140" v="1560" actId="20577"/>
          <ac:spMkLst>
            <pc:docMk/>
            <pc:sldMk cId="631789358" sldId="263"/>
            <ac:spMk id="2" creationId="{2D2F4F44-70BD-B125-9AE4-842BEF678971}"/>
          </ac:spMkLst>
        </pc:spChg>
        <pc:spChg chg="mod">
          <ac:chgData name="Raymer, Michael L." userId="96c2fb1d-e79c-4ca3-9876-783e98fdd04a" providerId="ADAL" clId="{D7983B60-1C78-41AB-8243-5F177EF15EAF}" dt="2024-05-13T15:04:11.469" v="1587" actId="14100"/>
          <ac:spMkLst>
            <pc:docMk/>
            <pc:sldMk cId="631789358" sldId="263"/>
            <ac:spMk id="3" creationId="{2C2FC019-4811-FAF3-0365-E945628C9D48}"/>
          </ac:spMkLst>
        </pc:spChg>
        <pc:spChg chg="add mod">
          <ac:chgData name="Raymer, Michael L." userId="96c2fb1d-e79c-4ca3-9876-783e98fdd04a" providerId="ADAL" clId="{D7983B60-1C78-41AB-8243-5F177EF15EAF}" dt="2024-05-13T15:04:26.541" v="1590" actId="1076"/>
          <ac:spMkLst>
            <pc:docMk/>
            <pc:sldMk cId="631789358" sldId="263"/>
            <ac:spMk id="6" creationId="{7771D0AB-4FBA-4083-6624-2AAAD09EF5FD}"/>
          </ac:spMkLst>
        </pc:spChg>
        <pc:spChg chg="add del mod">
          <ac:chgData name="Raymer, Michael L." userId="96c2fb1d-e79c-4ca3-9876-783e98fdd04a" providerId="ADAL" clId="{D7983B60-1C78-41AB-8243-5F177EF15EAF}" dt="2024-05-13T15:04:44.999" v="1595" actId="478"/>
          <ac:spMkLst>
            <pc:docMk/>
            <pc:sldMk cId="631789358" sldId="263"/>
            <ac:spMk id="7" creationId="{3F530942-EC26-3F2F-B6A7-7979F74FC908}"/>
          </ac:spMkLst>
        </pc:spChg>
        <pc:spChg chg="add">
          <ac:chgData name="Raymer, Michael L." userId="96c2fb1d-e79c-4ca3-9876-783e98fdd04a" providerId="ADAL" clId="{D7983B60-1C78-41AB-8243-5F177EF15EAF}" dt="2024-05-13T15:04:32.814" v="1592"/>
          <ac:spMkLst>
            <pc:docMk/>
            <pc:sldMk cId="631789358" sldId="263"/>
            <ac:spMk id="8" creationId="{1C0DD77F-4F3C-34D3-C396-53A207319A5E}"/>
          </ac:spMkLst>
        </pc:spChg>
        <pc:spChg chg="add del mod">
          <ac:chgData name="Raymer, Michael L." userId="96c2fb1d-e79c-4ca3-9876-783e98fdd04a" providerId="ADAL" clId="{D7983B60-1C78-41AB-8243-5F177EF15EAF}" dt="2024-05-13T15:05:33.726" v="1603" actId="478"/>
          <ac:spMkLst>
            <pc:docMk/>
            <pc:sldMk cId="631789358" sldId="263"/>
            <ac:spMk id="9" creationId="{B037444E-840B-369F-A0E9-96B89075D7AB}"/>
          </ac:spMkLst>
        </pc:spChg>
        <pc:spChg chg="add mod">
          <ac:chgData name="Raymer, Michael L." userId="96c2fb1d-e79c-4ca3-9876-783e98fdd04a" providerId="ADAL" clId="{D7983B60-1C78-41AB-8243-5F177EF15EAF}" dt="2024-05-13T15:07:24.725" v="1613" actId="20577"/>
          <ac:spMkLst>
            <pc:docMk/>
            <pc:sldMk cId="631789358" sldId="263"/>
            <ac:spMk id="11" creationId="{381D0BF1-5F4F-C3FD-65EC-C8C2BFB9553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5:24:36.829" v="5691" actId="20577"/>
        <pc:sldMkLst>
          <pc:docMk/>
          <pc:sldMk cId="2787997700" sldId="263"/>
        </pc:sldMkLst>
        <pc:spChg chg="mod">
          <ac:chgData name="Raymer, Michael L." userId="96c2fb1d-e79c-4ca3-9876-783e98fdd04a" providerId="ADAL" clId="{D7983B60-1C78-41AB-8243-5F177EF15EAF}" dt="2024-05-13T20:02:48.964" v="3319" actId="255"/>
          <ac:spMkLst>
            <pc:docMk/>
            <pc:sldMk cId="2787997700" sldId="263"/>
            <ac:spMk id="2" creationId="{947FB863-AC46-3B0A-0FE2-87D6C447E39B}"/>
          </ac:spMkLst>
        </pc:spChg>
        <pc:spChg chg="mod">
          <ac:chgData name="Raymer, Michael L." userId="96c2fb1d-e79c-4ca3-9876-783e98fdd04a" providerId="ADAL" clId="{D7983B60-1C78-41AB-8243-5F177EF15EAF}" dt="2024-05-14T15:24:36.829" v="5691" actId="20577"/>
          <ac:spMkLst>
            <pc:docMk/>
            <pc:sldMk cId="2787997700" sldId="263"/>
            <ac:spMk id="3" creationId="{EB385DE7-85B1-BCA8-8682-510352321CD7}"/>
          </ac:spMkLst>
        </pc:spChg>
        <pc:picChg chg="add mod">
          <ac:chgData name="Raymer, Michael L." userId="96c2fb1d-e79c-4ca3-9876-783e98fdd04a" providerId="ADAL" clId="{D7983B60-1C78-41AB-8243-5F177EF15EAF}" dt="2024-05-13T20:06:45.257" v="3544" actId="1076"/>
          <ac:picMkLst>
            <pc:docMk/>
            <pc:sldMk cId="2787997700" sldId="263"/>
            <ac:picMk id="7" creationId="{17824768-26B6-2D88-2710-2867956A6A1D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4:19:53.108" v="4322" actId="1035"/>
        <pc:sldMkLst>
          <pc:docMk/>
          <pc:sldMk cId="114793839" sldId="264"/>
        </pc:sldMkLst>
        <pc:spChg chg="mod">
          <ac:chgData name="Raymer, Michael L." userId="96c2fb1d-e79c-4ca3-9876-783e98fdd04a" providerId="ADAL" clId="{D7983B60-1C78-41AB-8243-5F177EF15EAF}" dt="2024-05-13T20:07:17.548" v="3565" actId="20577"/>
          <ac:spMkLst>
            <pc:docMk/>
            <pc:sldMk cId="114793839" sldId="264"/>
            <ac:spMk id="2" creationId="{ED705772-B572-D7BA-2A27-32FFAD3241A4}"/>
          </ac:spMkLst>
        </pc:spChg>
        <pc:spChg chg="mod">
          <ac:chgData name="Raymer, Michael L." userId="96c2fb1d-e79c-4ca3-9876-783e98fdd04a" providerId="ADAL" clId="{D7983B60-1C78-41AB-8243-5F177EF15EAF}" dt="2024-05-14T13:58:32.410" v="3873" actId="1076"/>
          <ac:spMkLst>
            <pc:docMk/>
            <pc:sldMk cId="114793839" sldId="264"/>
            <ac:spMk id="3" creationId="{DFB1E44E-7A05-26FB-19DA-FF3A9A51C6B4}"/>
          </ac:spMkLst>
        </pc:spChg>
        <pc:spChg chg="add del mod">
          <ac:chgData name="Raymer, Michael L." userId="96c2fb1d-e79c-4ca3-9876-783e98fdd04a" providerId="ADAL" clId="{D7983B60-1C78-41AB-8243-5F177EF15EAF}" dt="2024-05-14T13:55:25.291" v="3811" actId="478"/>
          <ac:spMkLst>
            <pc:docMk/>
            <pc:sldMk cId="114793839" sldId="264"/>
            <ac:spMk id="7" creationId="{753EE090-FD03-AD92-F790-4E626BBC61AB}"/>
          </ac:spMkLst>
        </pc:spChg>
        <pc:spChg chg="add del mod">
          <ac:chgData name="Raymer, Michael L." userId="96c2fb1d-e79c-4ca3-9876-783e98fdd04a" providerId="ADAL" clId="{D7983B60-1C78-41AB-8243-5F177EF15EAF}" dt="2024-05-14T13:55:11.977" v="3809" actId="478"/>
          <ac:spMkLst>
            <pc:docMk/>
            <pc:sldMk cId="114793839" sldId="264"/>
            <ac:spMk id="8" creationId="{D0CB628F-78A2-39A1-90A0-9BC5FDDC94C5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0" creationId="{A55D0CF4-1DE9-E16B-7236-D3301066818A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1" creationId="{EF328713-EA79-23ED-B1E8-CD756A08341E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2" creationId="{B61E252D-CA74-CAB0-50EA-4B4860678279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3" creationId="{9A3BDB40-B95E-292A-BC9A-03862C7DCA44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4" creationId="{9EFEC1BA-CD17-5006-8EA3-558BC932B2C6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5" creationId="{92BDCE33-D556-4D90-8A6D-5179E4D6E0B0}"/>
          </ac:spMkLst>
        </pc:spChg>
        <pc:spChg chg="add mod">
          <ac:chgData name="Raymer, Michael L." userId="96c2fb1d-e79c-4ca3-9876-783e98fdd04a" providerId="ADAL" clId="{D7983B60-1C78-41AB-8243-5F177EF15EAF}" dt="2024-05-14T14:19:53.108" v="4322" actId="1035"/>
          <ac:spMkLst>
            <pc:docMk/>
            <pc:sldMk cId="114793839" sldId="264"/>
            <ac:spMk id="28" creationId="{F77726EF-C175-BB7C-CC61-AE4896050CE2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0" creationId="{3782B8C8-3ABA-8524-9F08-F155C6560F87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1" creationId="{0283F8C6-63E3-61EF-2350-2535FF550A9A}"/>
          </ac:spMkLst>
        </pc:spChg>
        <pc:picChg chg="add mod">
          <ac:chgData name="Raymer, Michael L." userId="96c2fb1d-e79c-4ca3-9876-783e98fdd04a" providerId="ADAL" clId="{D7983B60-1C78-41AB-8243-5F177EF15EAF}" dt="2024-05-14T14:18:51.922" v="4316" actId="1035"/>
          <ac:picMkLst>
            <pc:docMk/>
            <pc:sldMk cId="114793839" sldId="264"/>
            <ac:picMk id="9" creationId="{59823B1D-5408-D31D-C00D-1C4CD1B123CE}"/>
          </ac:picMkLst>
        </pc:pic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17" creationId="{C1B187C5-9CE4-90DC-469E-1F36B559CDF3}"/>
          </ac:cxnSpMkLst>
        </pc:cxn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22" creationId="{22D782CA-2729-ADC2-8C54-3C5CDEEBA11C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3:48:54.214" v="3669" actId="1076"/>
        <pc:sldMkLst>
          <pc:docMk/>
          <pc:sldMk cId="1417172917" sldId="265"/>
        </pc:sldMkLst>
        <pc:spChg chg="mod">
          <ac:chgData name="Raymer, Michael L." userId="96c2fb1d-e79c-4ca3-9876-783e98fdd04a" providerId="ADAL" clId="{D7983B60-1C78-41AB-8243-5F177EF15EAF}" dt="2024-05-14T13:43:48.161" v="3665" actId="1076"/>
          <ac:spMkLst>
            <pc:docMk/>
            <pc:sldMk cId="1417172917" sldId="265"/>
            <ac:spMk id="8" creationId="{29DCC541-22C6-6BAE-CE38-C272FECFE371}"/>
          </ac:spMkLst>
        </pc:spChg>
        <pc:spChg chg="del">
          <ac:chgData name="Raymer, Michael L." userId="96c2fb1d-e79c-4ca3-9876-783e98fdd04a" providerId="ADAL" clId="{D7983B60-1C78-41AB-8243-5F177EF15EAF}" dt="2024-05-14T13:43:35.779" v="3660" actId="478"/>
          <ac:spMkLst>
            <pc:docMk/>
            <pc:sldMk cId="1417172917" sldId="265"/>
            <ac:spMk id="9" creationId="{AE8515FF-4D4A-2E01-42F2-6DCEC74DBAB3}"/>
          </ac:spMkLst>
        </pc:spChg>
        <pc:spChg chg="del">
          <ac:chgData name="Raymer, Michael L." userId="96c2fb1d-e79c-4ca3-9876-783e98fdd04a" providerId="ADAL" clId="{D7983B60-1C78-41AB-8243-5F177EF15EAF}" dt="2024-05-14T13:43:37.774" v="3661" actId="478"/>
          <ac:spMkLst>
            <pc:docMk/>
            <pc:sldMk cId="1417172917" sldId="265"/>
            <ac:spMk id="12" creationId="{D600BB3A-BAFE-9548-1540-974817D81472}"/>
          </ac:spMkLst>
        </pc:spChg>
        <pc:picChg chg="add mod">
          <ac:chgData name="Raymer, Michael L." userId="96c2fb1d-e79c-4ca3-9876-783e98fdd04a" providerId="ADAL" clId="{D7983B60-1C78-41AB-8243-5F177EF15EAF}" dt="2024-05-14T13:48:54.214" v="3669" actId="1076"/>
          <ac:picMkLst>
            <pc:docMk/>
            <pc:sldMk cId="1417172917" sldId="265"/>
            <ac:picMk id="1026" creationId="{10055FD6-3DF0-953F-37A7-2D225C7BB75B}"/>
          </ac:picMkLst>
        </pc:picChg>
        <pc:cxnChg chg="del">
          <ac:chgData name="Raymer, Michael L." userId="96c2fb1d-e79c-4ca3-9876-783e98fdd04a" providerId="ADAL" clId="{D7983B60-1C78-41AB-8243-5F177EF15EAF}" dt="2024-05-14T13:43:39.648" v="3662" actId="478"/>
          <ac:cxnSpMkLst>
            <pc:docMk/>
            <pc:sldMk cId="1417172917" sldId="265"/>
            <ac:cxnSpMk id="10" creationId="{5085595B-C5DE-3615-98AA-871AE9111D57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12:36.999" v="4248" actId="17032"/>
        <pc:sldMkLst>
          <pc:docMk/>
          <pc:sldMk cId="3924551755" sldId="266"/>
        </pc:sldMkLst>
        <pc:spChg chg="mod">
          <ac:chgData name="Raymer, Michael L." userId="96c2fb1d-e79c-4ca3-9876-783e98fdd04a" providerId="ADAL" clId="{D7983B60-1C78-41AB-8243-5F177EF15EAF}" dt="2024-05-14T14:04:56.042" v="4157" actId="14100"/>
          <ac:spMkLst>
            <pc:docMk/>
            <pc:sldMk cId="3924551755" sldId="266"/>
            <ac:spMk id="3" creationId="{DFB1E44E-7A05-26FB-19DA-FF3A9A51C6B4}"/>
          </ac:spMkLst>
        </pc:spChg>
        <pc:spChg chg="add mod">
          <ac:chgData name="Raymer, Michael L." userId="96c2fb1d-e79c-4ca3-9876-783e98fdd04a" providerId="ADAL" clId="{D7983B60-1C78-41AB-8243-5F177EF15EAF}" dt="2024-05-14T14:06:29.393" v="4172" actId="1076"/>
          <ac:spMkLst>
            <pc:docMk/>
            <pc:sldMk cId="3924551755" sldId="266"/>
            <ac:spMk id="6" creationId="{6AF2F52E-006E-6054-2D8E-A6346953904A}"/>
          </ac:spMkLst>
        </pc:spChg>
        <pc:spChg chg="mod">
          <ac:chgData name="Raymer, Michael L." userId="96c2fb1d-e79c-4ca3-9876-783e98fdd04a" providerId="ADAL" clId="{D7983B60-1C78-41AB-8243-5F177EF15EAF}" dt="2024-05-14T14:07:00.944" v="4177" actId="1076"/>
          <ac:spMkLst>
            <pc:docMk/>
            <pc:sldMk cId="3924551755" sldId="266"/>
            <ac:spMk id="7" creationId="{753EE090-FD03-AD92-F790-4E626BBC61AB}"/>
          </ac:spMkLst>
        </pc:spChg>
        <pc:spChg chg="add mod">
          <ac:chgData name="Raymer, Michael L." userId="96c2fb1d-e79c-4ca3-9876-783e98fdd04a" providerId="ADAL" clId="{D7983B60-1C78-41AB-8243-5F177EF15EAF}" dt="2024-05-14T14:08:36.007" v="4221" actId="1076"/>
          <ac:spMkLst>
            <pc:docMk/>
            <pc:sldMk cId="3924551755" sldId="266"/>
            <ac:spMk id="22" creationId="{ACF7F4A6-3889-1CF8-8CE3-3375D5198AE6}"/>
          </ac:spMkLst>
        </pc:spChg>
        <pc:spChg chg="add mod">
          <ac:chgData name="Raymer, Michael L." userId="96c2fb1d-e79c-4ca3-9876-783e98fdd04a" providerId="ADAL" clId="{D7983B60-1C78-41AB-8243-5F177EF15EAF}" dt="2024-05-14T14:10:35.979" v="4237" actId="17032"/>
          <ac:spMkLst>
            <pc:docMk/>
            <pc:sldMk cId="3924551755" sldId="266"/>
            <ac:spMk id="33" creationId="{FAB42738-6F11-710A-5C38-1F90864CD7F9}"/>
          </ac:spMkLst>
        </pc:spChg>
        <pc:spChg chg="add del mod">
          <ac:chgData name="Raymer, Michael L." userId="96c2fb1d-e79c-4ca3-9876-783e98fdd04a" providerId="ADAL" clId="{D7983B60-1C78-41AB-8243-5F177EF15EAF}" dt="2024-05-14T14:11:48.190" v="4246" actId="206"/>
          <ac:spMkLst>
            <pc:docMk/>
            <pc:sldMk cId="3924551755" sldId="266"/>
            <ac:spMk id="34" creationId="{0AF58C08-D329-D658-C7F8-C454DA4B33DD}"/>
          </ac:spMkLst>
        </pc:spChg>
        <pc:spChg chg="add mod">
          <ac:chgData name="Raymer, Michael L." userId="96c2fb1d-e79c-4ca3-9876-783e98fdd04a" providerId="ADAL" clId="{D7983B60-1C78-41AB-8243-5F177EF15EAF}" dt="2024-05-14T14:12:36.999" v="4248" actId="17032"/>
          <ac:spMkLst>
            <pc:docMk/>
            <pc:sldMk cId="3924551755" sldId="266"/>
            <ac:spMk id="35" creationId="{67D2C8F7-336B-2BA6-90F7-C2D2A0EC1621}"/>
          </ac:spMkLst>
        </pc:spChg>
        <pc:cxnChg chg="add del mod">
          <ac:chgData name="Raymer, Michael L." userId="96c2fb1d-e79c-4ca3-9876-783e98fdd04a" providerId="ADAL" clId="{D7983B60-1C78-41AB-8243-5F177EF15EAF}" dt="2024-05-14T14:05:30.552" v="4164" actId="478"/>
          <ac:cxnSpMkLst>
            <pc:docMk/>
            <pc:sldMk cId="3924551755" sldId="266"/>
            <ac:cxnSpMk id="8" creationId="{14ED63A1-4902-ED8C-9A09-36FD8461177E}"/>
          </ac:cxnSpMkLst>
        </pc:cxnChg>
        <pc:cxnChg chg="add del mod">
          <ac:chgData name="Raymer, Michael L." userId="96c2fb1d-e79c-4ca3-9876-783e98fdd04a" providerId="ADAL" clId="{D7983B60-1C78-41AB-8243-5F177EF15EAF}" dt="2024-05-14T14:10:58.931" v="4239" actId="478"/>
          <ac:cxnSpMkLst>
            <pc:docMk/>
            <pc:sldMk cId="3924551755" sldId="266"/>
            <ac:cxnSpMk id="12" creationId="{DA9B4A61-CA02-B065-0A14-A860E8C56715}"/>
          </ac:cxnSpMkLst>
        </pc:cxnChg>
        <pc:cxnChg chg="add del mod">
          <ac:chgData name="Raymer, Michael L." userId="96c2fb1d-e79c-4ca3-9876-783e98fdd04a" providerId="ADAL" clId="{D7983B60-1C78-41AB-8243-5F177EF15EAF}" dt="2024-05-14T14:10:42.122" v="4238" actId="478"/>
          <ac:cxnSpMkLst>
            <pc:docMk/>
            <pc:sldMk cId="3924551755" sldId="266"/>
            <ac:cxnSpMk id="13" creationId="{73D9F02D-A023-A014-C9A2-125F28CE2A44}"/>
          </ac:cxnSpMkLst>
        </pc:cxnChg>
        <pc:cxnChg chg="add del mod">
          <ac:chgData name="Raymer, Michael L." userId="96c2fb1d-e79c-4ca3-9876-783e98fdd04a" providerId="ADAL" clId="{D7983B60-1C78-41AB-8243-5F177EF15EAF}" dt="2024-05-14T14:08:49.896" v="4224" actId="478"/>
          <ac:cxnSpMkLst>
            <pc:docMk/>
            <pc:sldMk cId="3924551755" sldId="266"/>
            <ac:cxnSpMk id="23" creationId="{0B18F3D7-6455-0874-DB87-F81A45D9AF40}"/>
          </ac:cxnSpMkLst>
        </pc:cxnChg>
        <pc:cxnChg chg="add del mod">
          <ac:chgData name="Raymer, Michael L." userId="96c2fb1d-e79c-4ca3-9876-783e98fdd04a" providerId="ADAL" clId="{D7983B60-1C78-41AB-8243-5F177EF15EAF}" dt="2024-05-14T14:10:01.761" v="4235" actId="478"/>
          <ac:cxnSpMkLst>
            <pc:docMk/>
            <pc:sldMk cId="3924551755" sldId="266"/>
            <ac:cxnSpMk id="25" creationId="{3CFAFC75-FD8D-757F-EE35-7B378E109F58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36:33.031" v="4499" actId="1035"/>
        <pc:sldMkLst>
          <pc:docMk/>
          <pc:sldMk cId="3297777157" sldId="267"/>
        </pc:sldMkLst>
        <pc:spChg chg="mod">
          <ac:chgData name="Raymer, Michael L." userId="96c2fb1d-e79c-4ca3-9876-783e98fdd04a" providerId="ADAL" clId="{D7983B60-1C78-41AB-8243-5F177EF15EAF}" dt="2024-05-14T14:36:33.031" v="4499" actId="1035"/>
          <ac:spMkLst>
            <pc:docMk/>
            <pc:sldMk cId="3297777157" sldId="267"/>
            <ac:spMk id="3" creationId="{EB385DE7-85B1-BCA8-8682-510352321CD7}"/>
          </ac:spMkLst>
        </pc:spChg>
        <pc:spChg chg="add mod">
          <ac:chgData name="Raymer, Michael L." userId="96c2fb1d-e79c-4ca3-9876-783e98fdd04a" providerId="ADAL" clId="{D7983B60-1C78-41AB-8243-5F177EF15EAF}" dt="2024-05-14T14:35:55.104" v="4463" actId="1036"/>
          <ac:spMkLst>
            <pc:docMk/>
            <pc:sldMk cId="3297777157" sldId="267"/>
            <ac:spMk id="8" creationId="{C1E795FD-9F70-A5A3-155D-159A1DFD411E}"/>
          </ac:spMkLst>
        </pc:spChg>
        <pc:picChg chg="del">
          <ac:chgData name="Raymer, Michael L." userId="96c2fb1d-e79c-4ca3-9876-783e98fdd04a" providerId="ADAL" clId="{D7983B60-1C78-41AB-8243-5F177EF15EAF}" dt="2024-05-14T14:33:10.666" v="4345" actId="478"/>
          <ac:picMkLst>
            <pc:docMk/>
            <pc:sldMk cId="3297777157" sldId="267"/>
            <ac:picMk id="7" creationId="{17824768-26B6-2D88-2710-2867956A6A1D}"/>
          </ac:picMkLst>
        </pc:pic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0" creationId="{A5046191-D166-401F-4F6A-5F08CFC559BE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1" creationId="{9735A28A-0500-81BC-B88C-16EAB938A45D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2" creationId="{D867486E-676E-0589-6FA9-EF2DD604C740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4" creationId="{0C37771E-2BFF-CD1A-322A-7BD7E15B5657}"/>
          </ac:cxnSpMkLst>
        </pc:cxnChg>
      </pc:sldChg>
      <pc:sldChg chg="addSp modSp new mod modNotes">
        <pc:chgData name="Raymer, Michael L." userId="96c2fb1d-e79c-4ca3-9876-783e98fdd04a" providerId="ADAL" clId="{D7983B60-1C78-41AB-8243-5F177EF15EAF}" dt="2024-05-14T14:57:07.959" v="5157"/>
        <pc:sldMkLst>
          <pc:docMk/>
          <pc:sldMk cId="861258910" sldId="268"/>
        </pc:sldMkLst>
        <pc:spChg chg="mod">
          <ac:chgData name="Raymer, Michael L." userId="96c2fb1d-e79c-4ca3-9876-783e98fdd04a" providerId="ADAL" clId="{D7983B60-1C78-41AB-8243-5F177EF15EAF}" dt="2024-05-14T14:39:21.983" v="4556" actId="20577"/>
          <ac:spMkLst>
            <pc:docMk/>
            <pc:sldMk cId="861258910" sldId="268"/>
            <ac:spMk id="2" creationId="{019A5EF0-D0D0-679A-677B-96A131396652}"/>
          </ac:spMkLst>
        </pc:spChg>
        <pc:spChg chg="mod">
          <ac:chgData name="Raymer, Michael L." userId="96c2fb1d-e79c-4ca3-9876-783e98fdd04a" providerId="ADAL" clId="{D7983B60-1C78-41AB-8243-5F177EF15EAF}" dt="2024-05-14T14:40:45.118" v="4815" actId="1036"/>
          <ac:spMkLst>
            <pc:docMk/>
            <pc:sldMk cId="861258910" sldId="268"/>
            <ac:spMk id="3" creationId="{EE1B47C7-1E49-1A9C-53AC-C9D0F97B9996}"/>
          </ac:spMkLst>
        </pc:spChg>
        <pc:spChg chg="add mod">
          <ac:chgData name="Raymer, Michael L." userId="96c2fb1d-e79c-4ca3-9876-783e98fdd04a" providerId="ADAL" clId="{D7983B60-1C78-41AB-8243-5F177EF15EAF}" dt="2024-05-14T14:53:28.410" v="5120" actId="1036"/>
          <ac:spMkLst>
            <pc:docMk/>
            <pc:sldMk cId="861258910" sldId="268"/>
            <ac:spMk id="6" creationId="{1B29A88C-58F1-AAA3-AF1E-EF33A61F20E5}"/>
          </ac:spMkLst>
        </pc:spChg>
        <pc:spChg chg="add mod">
          <ac:chgData name="Raymer, Michael L." userId="96c2fb1d-e79c-4ca3-9876-783e98fdd04a" providerId="ADAL" clId="{D7983B60-1C78-41AB-8243-5F177EF15EAF}" dt="2024-05-14T14:45:35.112" v="4828"/>
          <ac:spMkLst>
            <pc:docMk/>
            <pc:sldMk cId="861258910" sldId="268"/>
            <ac:spMk id="7" creationId="{26790389-B448-BEA1-2EA7-46AAD0B949E3}"/>
          </ac:spMkLst>
        </pc:spChg>
        <pc:spChg chg="add mod">
          <ac:chgData name="Raymer, Michael L." userId="96c2fb1d-e79c-4ca3-9876-783e98fdd04a" providerId="ADAL" clId="{D7983B60-1C78-41AB-8243-5F177EF15EAF}" dt="2024-05-14T14:53:21.711" v="5117" actId="20577"/>
          <ac:spMkLst>
            <pc:docMk/>
            <pc:sldMk cId="861258910" sldId="268"/>
            <ac:spMk id="8" creationId="{3774694A-7764-B280-22EE-068107C2E661}"/>
          </ac:spMkLst>
        </pc:spChg>
        <pc:picChg chg="add mod">
          <ac:chgData name="Raymer, Michael L." userId="96c2fb1d-e79c-4ca3-9876-783e98fdd04a" providerId="ADAL" clId="{D7983B60-1C78-41AB-8243-5F177EF15EAF}" dt="2024-05-14T14:45:10.577" v="4818" actId="1076"/>
          <ac:picMkLst>
            <pc:docMk/>
            <pc:sldMk cId="861258910" sldId="268"/>
            <ac:picMk id="2050" creationId="{84B89201-C1BE-0C10-0E33-D2395F28639A}"/>
          </ac:picMkLst>
        </pc:picChg>
        <pc:cxnChg chg="add mod">
          <ac:chgData name="Raymer, Michael L." userId="96c2fb1d-e79c-4ca3-9876-783e98fdd04a" providerId="ADAL" clId="{D7983B60-1C78-41AB-8243-5F177EF15EAF}" dt="2024-05-14T14:54:15.209" v="5124" actId="208"/>
          <ac:cxnSpMkLst>
            <pc:docMk/>
            <pc:sldMk cId="861258910" sldId="268"/>
            <ac:cxnSpMk id="10" creationId="{007A9B9B-A153-005E-364E-91ED1245E33C}"/>
          </ac:cxnSpMkLst>
        </pc:cxnChg>
        <pc:cxnChg chg="add mod">
          <ac:chgData name="Raymer, Michael L." userId="96c2fb1d-e79c-4ca3-9876-783e98fdd04a" providerId="ADAL" clId="{D7983B60-1C78-41AB-8243-5F177EF15EAF}" dt="2024-05-14T14:54:43.268" v="5130" actId="1036"/>
          <ac:cxnSpMkLst>
            <pc:docMk/>
            <pc:sldMk cId="861258910" sldId="268"/>
            <ac:cxnSpMk id="13" creationId="{C16FFD25-F730-8283-E032-0DC06F1B13B4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5:07:01.521" v="5209" actId="1035"/>
        <pc:sldMkLst>
          <pc:docMk/>
          <pc:sldMk cId="1528079986" sldId="269"/>
        </pc:sldMkLst>
        <pc:spChg chg="mod">
          <ac:chgData name="Raymer, Michael L." userId="96c2fb1d-e79c-4ca3-9876-783e98fdd04a" providerId="ADAL" clId="{D7983B60-1C78-41AB-8243-5F177EF15EAF}" dt="2024-05-14T15:00:01.519" v="5179" actId="20577"/>
          <ac:spMkLst>
            <pc:docMk/>
            <pc:sldMk cId="1528079986" sldId="269"/>
            <ac:spMk id="2" creationId="{43FF2DD2-7B88-B1E9-28E2-74E92BC20C9B}"/>
          </ac:spMkLst>
        </pc:spChg>
        <pc:spChg chg="del">
          <ac:chgData name="Raymer, Michael L." userId="96c2fb1d-e79c-4ca3-9876-783e98fdd04a" providerId="ADAL" clId="{D7983B60-1C78-41AB-8243-5F177EF15EAF}" dt="2024-05-14T15:05:30.484" v="5180" actId="478"/>
          <ac:spMkLst>
            <pc:docMk/>
            <pc:sldMk cId="1528079986" sldId="269"/>
            <ac:spMk id="3" creationId="{18B30597-6316-D5AC-A27F-0F04E80270DC}"/>
          </ac:spMkLst>
        </pc:spChg>
        <pc:spChg chg="add mod">
          <ac:chgData name="Raymer, Michael L." userId="96c2fb1d-e79c-4ca3-9876-783e98fdd04a" providerId="ADAL" clId="{D7983B60-1C78-41AB-8243-5F177EF15EAF}" dt="2024-05-14T15:06:31.747" v="5203" actId="1076"/>
          <ac:spMkLst>
            <pc:docMk/>
            <pc:sldMk cId="1528079986" sldId="269"/>
            <ac:spMk id="7" creationId="{D336F9DA-DB89-9AA9-B125-C1A5C49A3998}"/>
          </ac:spMkLst>
        </pc:spChg>
        <pc:spChg chg="add mod">
          <ac:chgData name="Raymer, Michael L." userId="96c2fb1d-e79c-4ca3-9876-783e98fdd04a" providerId="ADAL" clId="{D7983B60-1C78-41AB-8243-5F177EF15EAF}" dt="2024-05-14T15:06:37.186" v="5204" actId="1076"/>
          <ac:spMkLst>
            <pc:docMk/>
            <pc:sldMk cId="1528079986" sldId="269"/>
            <ac:spMk id="9" creationId="{B163A66F-6297-A0B1-08A0-B0CB86631E05}"/>
          </ac:spMkLst>
        </pc:spChg>
        <pc:cxnChg chg="add mod">
          <ac:chgData name="Raymer, Michael L." userId="96c2fb1d-e79c-4ca3-9876-783e98fdd04a" providerId="ADAL" clId="{D7983B60-1C78-41AB-8243-5F177EF15EAF}" dt="2024-05-14T15:07:01.521" v="5209" actId="1035"/>
          <ac:cxnSpMkLst>
            <pc:docMk/>
            <pc:sldMk cId="1528079986" sldId="269"/>
            <ac:cxnSpMk id="10" creationId="{B82C985E-1744-AE5D-0102-84A17222CE2B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4T15:10:29.330" v="5233" actId="47"/>
        <pc:sldMkLst>
          <pc:docMk/>
          <pc:sldMk cId="417846919" sldId="270"/>
        </pc:sldMkLst>
        <pc:spChg chg="mod">
          <ac:chgData name="Raymer, Michael L." userId="96c2fb1d-e79c-4ca3-9876-783e98fdd04a" providerId="ADAL" clId="{D7983B60-1C78-41AB-8243-5F177EF15EAF}" dt="2024-05-14T15:07:36.387" v="5232" actId="20577"/>
          <ac:spMkLst>
            <pc:docMk/>
            <pc:sldMk cId="417846919" sldId="270"/>
            <ac:spMk id="2" creationId="{6116D77C-29D7-5444-5239-FC569404973E}"/>
          </ac:spMkLst>
        </pc:spChg>
      </pc:sldChg>
      <pc:sldChg chg="modSp add mod">
        <pc:chgData name="Raymer, Michael L." userId="96c2fb1d-e79c-4ca3-9876-783e98fdd04a" providerId="ADAL" clId="{D7983B60-1C78-41AB-8243-5F177EF15EAF}" dt="2024-05-14T15:11:11.397" v="5258" actId="255"/>
        <pc:sldMkLst>
          <pc:docMk/>
          <pc:sldMk cId="3493942669" sldId="270"/>
        </pc:sldMkLst>
        <pc:spChg chg="mod">
          <ac:chgData name="Raymer, Michael L." userId="96c2fb1d-e79c-4ca3-9876-783e98fdd04a" providerId="ADAL" clId="{D7983B60-1C78-41AB-8243-5F177EF15EAF}" dt="2024-05-14T15:10:37.980" v="5254" actId="20577"/>
          <ac:spMkLst>
            <pc:docMk/>
            <pc:sldMk cId="3493942669" sldId="270"/>
            <ac:spMk id="2" creationId="{43FF2DD2-7B88-B1E9-28E2-74E92BC20C9B}"/>
          </ac:spMkLst>
        </pc:spChg>
        <pc:spChg chg="mod">
          <ac:chgData name="Raymer, Michael L." userId="96c2fb1d-e79c-4ca3-9876-783e98fdd04a" providerId="ADAL" clId="{D7983B60-1C78-41AB-8243-5F177EF15EAF}" dt="2024-05-14T15:11:11.397" v="5258" actId="255"/>
          <ac:spMkLst>
            <pc:docMk/>
            <pc:sldMk cId="3493942669" sldId="270"/>
            <ac:spMk id="7" creationId="{D336F9DA-DB89-9AA9-B125-C1A5C49A3998}"/>
          </ac:spMkLst>
        </pc:spChg>
      </pc:sldChg>
      <pc:sldChg chg="modSp new mod">
        <pc:chgData name="Raymer, Michael L." userId="96c2fb1d-e79c-4ca3-9876-783e98fdd04a" providerId="ADAL" clId="{D7983B60-1C78-41AB-8243-5F177EF15EAF}" dt="2024-05-14T20:06:05.679" v="8539"/>
        <pc:sldMkLst>
          <pc:docMk/>
          <pc:sldMk cId="407108772" sldId="271"/>
        </pc:sldMkLst>
        <pc:spChg chg="mod">
          <ac:chgData name="Raymer, Michael L." userId="96c2fb1d-e79c-4ca3-9876-783e98fdd04a" providerId="ADAL" clId="{D7983B60-1C78-41AB-8243-5F177EF15EAF}" dt="2024-05-14T15:11:58.423" v="5306" actId="20577"/>
          <ac:spMkLst>
            <pc:docMk/>
            <pc:sldMk cId="407108772" sldId="271"/>
            <ac:spMk id="2" creationId="{A46618BD-CDF0-6174-C5E8-49A88C4A0D55}"/>
          </ac:spMkLst>
        </pc:spChg>
        <pc:spChg chg="mod">
          <ac:chgData name="Raymer, Michael L." userId="96c2fb1d-e79c-4ca3-9876-783e98fdd04a" providerId="ADAL" clId="{D7983B60-1C78-41AB-8243-5F177EF15EAF}" dt="2024-05-14T20:06:05.679" v="8539"/>
          <ac:spMkLst>
            <pc:docMk/>
            <pc:sldMk cId="407108772" sldId="271"/>
            <ac:spMk id="3" creationId="{DCDAEB1D-3FB6-BCBD-0D10-A2B46AED221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3561013" sldId="271"/>
        </pc:sldMkLst>
      </pc:sldChg>
      <pc:sldChg chg="addSp delSp modSp new mod">
        <pc:chgData name="Raymer, Michael L." userId="96c2fb1d-e79c-4ca3-9876-783e98fdd04a" providerId="ADAL" clId="{D7983B60-1C78-41AB-8243-5F177EF15EAF}" dt="2024-05-14T15:25:48.211" v="5693" actId="20577"/>
        <pc:sldMkLst>
          <pc:docMk/>
          <pc:sldMk cId="2187929995" sldId="272"/>
        </pc:sldMkLst>
        <pc:spChg chg="mod">
          <ac:chgData name="Raymer, Michael L." userId="96c2fb1d-e79c-4ca3-9876-783e98fdd04a" providerId="ADAL" clId="{D7983B60-1C78-41AB-8243-5F177EF15EAF}" dt="2024-05-14T15:19:20.825" v="5656" actId="20577"/>
          <ac:spMkLst>
            <pc:docMk/>
            <pc:sldMk cId="2187929995" sldId="272"/>
            <ac:spMk id="2" creationId="{3F91CE73-9473-BB65-4D83-30E2C7A883F3}"/>
          </ac:spMkLst>
        </pc:spChg>
        <pc:spChg chg="del">
          <ac:chgData name="Raymer, Michael L." userId="96c2fb1d-e79c-4ca3-9876-783e98fdd04a" providerId="ADAL" clId="{D7983B60-1C78-41AB-8243-5F177EF15EAF}" dt="2024-05-14T15:19:23.944" v="5657" actId="478"/>
          <ac:spMkLst>
            <pc:docMk/>
            <pc:sldMk cId="2187929995" sldId="272"/>
            <ac:spMk id="3" creationId="{F892E722-31C9-93A7-F835-ED75C90D82A1}"/>
          </ac:spMkLst>
        </pc:spChg>
        <pc:spChg chg="add mod">
          <ac:chgData name="Raymer, Michael L." userId="96c2fb1d-e79c-4ca3-9876-783e98fdd04a" providerId="ADAL" clId="{D7983B60-1C78-41AB-8243-5F177EF15EAF}" dt="2024-05-14T15:25:48.211" v="5693" actId="20577"/>
          <ac:spMkLst>
            <pc:docMk/>
            <pc:sldMk cId="2187929995" sldId="272"/>
            <ac:spMk id="7" creationId="{BFF4AEE9-FF67-D4B4-F957-8EED96CC69AF}"/>
          </ac:spMkLst>
        </pc:spChg>
        <pc:spChg chg="add del mod">
          <ac:chgData name="Raymer, Michael L." userId="96c2fb1d-e79c-4ca3-9876-783e98fdd04a" providerId="ADAL" clId="{D7983B60-1C78-41AB-8243-5F177EF15EAF}" dt="2024-05-14T15:21:56.143" v="5688" actId="478"/>
          <ac:spMkLst>
            <pc:docMk/>
            <pc:sldMk cId="2187929995" sldId="272"/>
            <ac:spMk id="8" creationId="{195EC32C-D94D-CDF9-A6C5-B9C1C8C4616D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332044390" sldId="272"/>
        </pc:sldMkLst>
      </pc:sldChg>
      <pc:sldChg chg="addSp modSp new mod">
        <pc:chgData name="Raymer, Michael L." userId="96c2fb1d-e79c-4ca3-9876-783e98fdd04a" providerId="ADAL" clId="{D7983B60-1C78-41AB-8243-5F177EF15EAF}" dt="2024-05-14T20:06:24.439" v="8540"/>
        <pc:sldMkLst>
          <pc:docMk/>
          <pc:sldMk cId="1503911380" sldId="273"/>
        </pc:sldMkLst>
        <pc:spChg chg="mod">
          <ac:chgData name="Raymer, Michael L." userId="96c2fb1d-e79c-4ca3-9876-783e98fdd04a" providerId="ADAL" clId="{D7983B60-1C78-41AB-8243-5F177EF15EAF}" dt="2024-05-14T15:26:49.765" v="5717" actId="20577"/>
          <ac:spMkLst>
            <pc:docMk/>
            <pc:sldMk cId="1503911380" sldId="273"/>
            <ac:spMk id="2" creationId="{0FE9524B-791C-73D0-787E-D034454EFA0E}"/>
          </ac:spMkLst>
        </pc:spChg>
        <pc:spChg chg="mod">
          <ac:chgData name="Raymer, Michael L." userId="96c2fb1d-e79c-4ca3-9876-783e98fdd04a" providerId="ADAL" clId="{D7983B60-1C78-41AB-8243-5F177EF15EAF}" dt="2024-05-14T20:06:24.439" v="8540"/>
          <ac:spMkLst>
            <pc:docMk/>
            <pc:sldMk cId="1503911380" sldId="273"/>
            <ac:spMk id="3" creationId="{4E624060-FF79-F38C-EC6A-DB48248B15E3}"/>
          </ac:spMkLst>
        </pc:spChg>
        <pc:spChg chg="add mod">
          <ac:chgData name="Raymer, Michael L." userId="96c2fb1d-e79c-4ca3-9876-783e98fdd04a" providerId="ADAL" clId="{D7983B60-1C78-41AB-8243-5F177EF15EAF}" dt="2024-05-14T15:35:53.415" v="6224"/>
          <ac:spMkLst>
            <pc:docMk/>
            <pc:sldMk cId="1503911380" sldId="273"/>
            <ac:spMk id="7" creationId="{C409E33D-A58B-9997-83B6-FBCFD3E0BB6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075032679" sldId="273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322081636" sldId="274"/>
        </pc:sldMkLst>
      </pc:sldChg>
      <pc:sldChg chg="addSp delSp modSp add mod">
        <pc:chgData name="Raymer, Michael L." userId="96c2fb1d-e79c-4ca3-9876-783e98fdd04a" providerId="ADAL" clId="{D7983B60-1C78-41AB-8243-5F177EF15EAF}" dt="2024-05-14T15:37:15.068" v="6260" actId="14100"/>
        <pc:sldMkLst>
          <pc:docMk/>
          <pc:sldMk cId="3927677261" sldId="274"/>
        </pc:sldMkLst>
        <pc:spChg chg="del">
          <ac:chgData name="Raymer, Michael L." userId="96c2fb1d-e79c-4ca3-9876-783e98fdd04a" providerId="ADAL" clId="{D7983B60-1C78-41AB-8243-5F177EF15EAF}" dt="2024-05-14T15:32:45.203" v="6139" actId="478"/>
          <ac:spMkLst>
            <pc:docMk/>
            <pc:sldMk cId="3927677261" sldId="274"/>
            <ac:spMk id="3" creationId="{4E624060-FF79-F38C-EC6A-DB48248B15E3}"/>
          </ac:spMkLst>
        </pc:spChg>
        <pc:spChg chg="add del mod">
          <ac:chgData name="Raymer, Michael L." userId="96c2fb1d-e79c-4ca3-9876-783e98fdd04a" providerId="ADAL" clId="{D7983B60-1C78-41AB-8243-5F177EF15EAF}" dt="2024-05-14T15:32:48.627" v="6140" actId="478"/>
          <ac:spMkLst>
            <pc:docMk/>
            <pc:sldMk cId="3927677261" sldId="274"/>
            <ac:spMk id="6" creationId="{BB952D3D-F040-76F1-8C27-97F7338AC341}"/>
          </ac:spMkLst>
        </pc:spChg>
        <pc:spChg chg="mod">
          <ac:chgData name="Raymer, Michael L." userId="96c2fb1d-e79c-4ca3-9876-783e98fdd04a" providerId="ADAL" clId="{D7983B60-1C78-41AB-8243-5F177EF15EAF}" dt="2024-05-14T15:32:55.022" v="6158" actId="1035"/>
          <ac:spMkLst>
            <pc:docMk/>
            <pc:sldMk cId="3927677261" sldId="274"/>
            <ac:spMk id="7" creationId="{C409E33D-A58B-9997-83B6-FBCFD3E0BB66}"/>
          </ac:spMkLst>
        </pc:spChg>
        <pc:spChg chg="add mod">
          <ac:chgData name="Raymer, Michael L." userId="96c2fb1d-e79c-4ca3-9876-783e98fdd04a" providerId="ADAL" clId="{D7983B60-1C78-41AB-8243-5F177EF15EAF}" dt="2024-05-14T15:34:04.897" v="6169" actId="1076"/>
          <ac:spMkLst>
            <pc:docMk/>
            <pc:sldMk cId="3927677261" sldId="274"/>
            <ac:spMk id="12" creationId="{12ADC8BC-004F-3354-B29F-78E68C04C10D}"/>
          </ac:spMkLst>
        </pc:spChg>
        <pc:spChg chg="add del mod">
          <ac:chgData name="Raymer, Michael L." userId="96c2fb1d-e79c-4ca3-9876-783e98fdd04a" providerId="ADAL" clId="{D7983B60-1C78-41AB-8243-5F177EF15EAF}" dt="2024-05-14T15:34:23.959" v="6191" actId="478"/>
          <ac:spMkLst>
            <pc:docMk/>
            <pc:sldMk cId="3927677261" sldId="274"/>
            <ac:spMk id="13" creationId="{5E1A0B55-6882-86A2-7FDD-2E58A58E13D2}"/>
          </ac:spMkLst>
        </pc:spChg>
        <pc:spChg chg="add mod">
          <ac:chgData name="Raymer, Michael L." userId="96c2fb1d-e79c-4ca3-9876-783e98fdd04a" providerId="ADAL" clId="{D7983B60-1C78-41AB-8243-5F177EF15EAF}" dt="2024-05-14T15:37:00.573" v="6256" actId="1076"/>
          <ac:spMkLst>
            <pc:docMk/>
            <pc:sldMk cId="3927677261" sldId="274"/>
            <ac:spMk id="14" creationId="{5C0467CA-B8BA-0DB9-F567-C1C239F9E8C3}"/>
          </ac:spMkLst>
        </pc:spChg>
        <pc:spChg chg="add mod">
          <ac:chgData name="Raymer, Michael L." userId="96c2fb1d-e79c-4ca3-9876-783e98fdd04a" providerId="ADAL" clId="{D7983B60-1C78-41AB-8243-5F177EF15EAF}" dt="2024-05-14T15:36:56.181" v="6255" actId="1076"/>
          <ac:spMkLst>
            <pc:docMk/>
            <pc:sldMk cId="3927677261" sldId="274"/>
            <ac:spMk id="16" creationId="{77AA1161-66E7-6DCA-5DAE-2D8B6D169730}"/>
          </ac:spMkLst>
        </pc:spChg>
        <pc:inkChg chg="add mod">
          <ac:chgData name="Raymer, Michael L." userId="96c2fb1d-e79c-4ca3-9876-783e98fdd04a" providerId="ADAL" clId="{D7983B60-1C78-41AB-8243-5F177EF15EAF}" dt="2024-05-14T15:34:04.897" v="6169" actId="1076"/>
          <ac:inkMkLst>
            <pc:docMk/>
            <pc:sldMk cId="3927677261" sldId="274"/>
            <ac:inkMk id="9" creationId="{7091ABA5-12DF-1E08-71EE-F44A42625074}"/>
          </ac:inkMkLst>
        </pc:inkChg>
        <pc:inkChg chg="add mod">
          <ac:chgData name="Raymer, Michael L." userId="96c2fb1d-e79c-4ca3-9876-783e98fdd04a" providerId="ADAL" clId="{D7983B60-1C78-41AB-8243-5F177EF15EAF}" dt="2024-05-14T15:36:35.436" v="6251" actId="14100"/>
          <ac:inkMkLst>
            <pc:docMk/>
            <pc:sldMk cId="3927677261" sldId="274"/>
            <ac:inkMk id="10" creationId="{B4EA9DD0-E29D-1202-D9D4-01126B3C4142}"/>
          </ac:inkMkLst>
        </pc:inkChg>
        <pc:cxnChg chg="add mod">
          <ac:chgData name="Raymer, Michael L." userId="96c2fb1d-e79c-4ca3-9876-783e98fdd04a" providerId="ADAL" clId="{D7983B60-1C78-41AB-8243-5F177EF15EAF}" dt="2024-05-14T15:34:04.897" v="6169" actId="1076"/>
          <ac:cxnSpMkLst>
            <pc:docMk/>
            <pc:sldMk cId="3927677261" sldId="274"/>
            <ac:cxnSpMk id="8" creationId="{06420B00-C065-9D75-5B84-6BF23662A148}"/>
          </ac:cxnSpMkLst>
        </pc:cxnChg>
        <pc:cxnChg chg="add mod">
          <ac:chgData name="Raymer, Michael L." userId="96c2fb1d-e79c-4ca3-9876-783e98fdd04a" providerId="ADAL" clId="{D7983B60-1C78-41AB-8243-5F177EF15EAF}" dt="2024-05-14T15:37:15.068" v="6260" actId="14100"/>
          <ac:cxnSpMkLst>
            <pc:docMk/>
            <pc:sldMk cId="3927677261" sldId="274"/>
            <ac:cxnSpMk id="17" creationId="{AAEC7429-484E-C0BE-305D-0102ECF0F36D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7:14:08.819" v="6545" actId="13822"/>
        <pc:sldMkLst>
          <pc:docMk/>
          <pc:sldMk cId="1063134190" sldId="275"/>
        </pc:sldMkLst>
        <pc:spChg chg="mod">
          <ac:chgData name="Raymer, Michael L." userId="96c2fb1d-e79c-4ca3-9876-783e98fdd04a" providerId="ADAL" clId="{D7983B60-1C78-41AB-8243-5F177EF15EAF}" dt="2024-05-14T15:41:36.618" v="6292" actId="20577"/>
          <ac:spMkLst>
            <pc:docMk/>
            <pc:sldMk cId="1063134190" sldId="275"/>
            <ac:spMk id="2" creationId="{A92E0F7B-CEF7-D9CC-802A-C618604F8813}"/>
          </ac:spMkLst>
        </pc:spChg>
        <pc:spChg chg="del">
          <ac:chgData name="Raymer, Michael L." userId="96c2fb1d-e79c-4ca3-9876-783e98fdd04a" providerId="ADAL" clId="{D7983B60-1C78-41AB-8243-5F177EF15EAF}" dt="2024-05-14T15:41:49.142" v="6293" actId="478"/>
          <ac:spMkLst>
            <pc:docMk/>
            <pc:sldMk cId="1063134190" sldId="275"/>
            <ac:spMk id="3" creationId="{D2FDD364-1C2C-EC59-A22D-8D1E62187363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13" creationId="{12A9869D-26C8-F822-5155-C33264309970}"/>
          </ac:spMkLst>
        </pc:spChg>
        <pc:spChg chg="add del">
          <ac:chgData name="Raymer, Michael L." userId="96c2fb1d-e79c-4ca3-9876-783e98fdd04a" providerId="ADAL" clId="{D7983B60-1C78-41AB-8243-5F177EF15EAF}" dt="2024-05-14T17:10:42.059" v="6457" actId="34122"/>
          <ac:spMkLst>
            <pc:docMk/>
            <pc:sldMk cId="1063134190" sldId="275"/>
            <ac:spMk id="21" creationId="{ACB2CEAF-8391-4A85-BAE8-E7DF18F4FA3E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30" creationId="{5262EE0E-3CBD-98A5-8E63-0632847DDB6F}"/>
          </ac:spMkLst>
        </pc:spChg>
        <pc:spChg chg="add mod">
          <ac:chgData name="Raymer, Michael L." userId="96c2fb1d-e79c-4ca3-9876-783e98fdd04a" providerId="ADAL" clId="{D7983B60-1C78-41AB-8243-5F177EF15EAF}" dt="2024-05-14T17:11:08.568" v="6470" actId="164"/>
          <ac:spMkLst>
            <pc:docMk/>
            <pc:sldMk cId="1063134190" sldId="275"/>
            <ac:spMk id="37" creationId="{5C399F39-AA2C-C969-79C7-30CB8C727058}"/>
          </ac:spMkLst>
        </pc:spChg>
        <pc:spChg chg="mod">
          <ac:chgData name="Raymer, Michael L." userId="96c2fb1d-e79c-4ca3-9876-783e98fdd04a" providerId="ADAL" clId="{D7983B60-1C78-41AB-8243-5F177EF15EAF}" dt="2024-05-14T17:11:19.194" v="6472" actId="571"/>
          <ac:spMkLst>
            <pc:docMk/>
            <pc:sldMk cId="1063134190" sldId="275"/>
            <ac:spMk id="43" creationId="{6E73F564-B50B-A93B-C4F6-F0B3FFD3DB3D}"/>
          </ac:spMkLst>
        </pc:spChg>
        <pc:spChg chg="mod">
          <ac:chgData name="Raymer, Michael L." userId="96c2fb1d-e79c-4ca3-9876-783e98fdd04a" providerId="ADAL" clId="{D7983B60-1C78-41AB-8243-5F177EF15EAF}" dt="2024-05-14T17:11:38.619" v="6473" actId="571"/>
          <ac:spMkLst>
            <pc:docMk/>
            <pc:sldMk cId="1063134190" sldId="275"/>
            <ac:spMk id="48" creationId="{8BDF3705-0552-9163-06BB-6CE49F9E5E63}"/>
          </ac:spMkLst>
        </pc:spChg>
        <pc:spChg chg="mod">
          <ac:chgData name="Raymer, Michael L." userId="96c2fb1d-e79c-4ca3-9876-783e98fdd04a" providerId="ADAL" clId="{D7983B60-1C78-41AB-8243-5F177EF15EAF}" dt="2024-05-14T17:11:58.227" v="6475" actId="571"/>
          <ac:spMkLst>
            <pc:docMk/>
            <pc:sldMk cId="1063134190" sldId="275"/>
            <ac:spMk id="53" creationId="{2246DFD1-8811-7E35-963C-410DEBE21AD5}"/>
          </ac:spMkLst>
        </pc:spChg>
        <pc:grpChg chg="add mod">
          <ac:chgData name="Raymer, Michael L." userId="96c2fb1d-e79c-4ca3-9876-783e98fdd04a" providerId="ADAL" clId="{D7983B60-1C78-41AB-8243-5F177EF15EAF}" dt="2024-05-14T17:11:13.138" v="6471" actId="1076"/>
          <ac:grpSpMkLst>
            <pc:docMk/>
            <pc:sldMk cId="1063134190" sldId="275"/>
            <ac:grpSpMk id="38" creationId="{62CB13F2-96D3-6421-7747-F50F83FB9910}"/>
          </ac:grpSpMkLst>
        </pc:grpChg>
        <pc:grpChg chg="add mod">
          <ac:chgData name="Raymer, Michael L." userId="96c2fb1d-e79c-4ca3-9876-783e98fdd04a" providerId="ADAL" clId="{D7983B60-1C78-41AB-8243-5F177EF15EAF}" dt="2024-05-14T17:11:19.194" v="6472" actId="571"/>
          <ac:grpSpMkLst>
            <pc:docMk/>
            <pc:sldMk cId="1063134190" sldId="275"/>
            <ac:grpSpMk id="41" creationId="{05F6F827-BABE-7B0E-5F1C-7DC03368EA99}"/>
          </ac:grpSpMkLst>
        </pc:grpChg>
        <pc:grpChg chg="add mod">
          <ac:chgData name="Raymer, Michael L." userId="96c2fb1d-e79c-4ca3-9876-783e98fdd04a" providerId="ADAL" clId="{D7983B60-1C78-41AB-8243-5F177EF15EAF}" dt="2024-05-14T17:11:44.651" v="6474" actId="1076"/>
          <ac:grpSpMkLst>
            <pc:docMk/>
            <pc:sldMk cId="1063134190" sldId="275"/>
            <ac:grpSpMk id="46" creationId="{669857B6-4F5B-F0D1-6A9A-4BD7FE190718}"/>
          </ac:grpSpMkLst>
        </pc:grpChg>
        <pc:grpChg chg="add mod">
          <ac:chgData name="Raymer, Michael L." userId="96c2fb1d-e79c-4ca3-9876-783e98fdd04a" providerId="ADAL" clId="{D7983B60-1C78-41AB-8243-5F177EF15EAF}" dt="2024-05-14T17:11:58.227" v="6475" actId="571"/>
          <ac:grpSpMkLst>
            <pc:docMk/>
            <pc:sldMk cId="1063134190" sldId="275"/>
            <ac:grpSpMk id="51" creationId="{C717F447-0107-F3A8-0699-AC9E3DD308BF}"/>
          </ac:grpSpMkLst>
        </pc:grp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7" creationId="{4ABA9FCF-81A2-E698-3448-BEA59AC0F38E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8" creationId="{FD48CA87-D924-A80C-C468-EB4942917D67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9" creationId="{3017B47E-1A5E-09F8-DA56-01BE294FFA1A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0" creationId="{5058B4BC-A624-954D-735E-8DB0BB1FB920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1" creationId="{A06AAA23-9E3E-4F97-C926-2E0565CA3976}"/>
          </ac:picMkLst>
        </pc:picChg>
        <pc:picChg chg="add mod">
          <ac:chgData name="Raymer, Michael L." userId="96c2fb1d-e79c-4ca3-9876-783e98fdd04a" providerId="ADAL" clId="{D7983B60-1C78-41AB-8243-5F177EF15EAF}" dt="2024-05-14T17:10:26.289" v="6452" actId="571"/>
          <ac:picMkLst>
            <pc:docMk/>
            <pc:sldMk cId="1063134190" sldId="275"/>
            <ac:picMk id="31" creationId="{DC386837-CD7B-A3DB-DB73-FD14AF9B2449}"/>
          </ac:picMkLst>
        </pc:picChg>
        <pc:picChg chg="add mod">
          <ac:chgData name="Raymer, Michael L." userId="96c2fb1d-e79c-4ca3-9876-783e98fdd04a" providerId="ADAL" clId="{D7983B60-1C78-41AB-8243-5F177EF15EAF}" dt="2024-05-14T17:11:19.194" v="6472" actId="571"/>
          <ac:picMkLst>
            <pc:docMk/>
            <pc:sldMk cId="1063134190" sldId="275"/>
            <ac:picMk id="39" creationId="{3DBD36DD-7624-C158-EF60-0221334EA87D}"/>
          </ac:picMkLst>
        </pc:picChg>
        <pc:picChg chg="add mod">
          <ac:chgData name="Raymer, Michael L." userId="96c2fb1d-e79c-4ca3-9876-783e98fdd04a" providerId="ADAL" clId="{D7983B60-1C78-41AB-8243-5F177EF15EAF}" dt="2024-05-14T17:11:44.651" v="6474" actId="1076"/>
          <ac:picMkLst>
            <pc:docMk/>
            <pc:sldMk cId="1063134190" sldId="275"/>
            <ac:picMk id="44" creationId="{8F9C257B-7D24-D11A-2876-9328CC5DB2DD}"/>
          </ac:picMkLst>
        </pc:picChg>
        <pc:picChg chg="add mod">
          <ac:chgData name="Raymer, Michael L." userId="96c2fb1d-e79c-4ca3-9876-783e98fdd04a" providerId="ADAL" clId="{D7983B60-1C78-41AB-8243-5F177EF15EAF}" dt="2024-05-14T17:11:58.227" v="6475" actId="571"/>
          <ac:picMkLst>
            <pc:docMk/>
            <pc:sldMk cId="1063134190" sldId="275"/>
            <ac:picMk id="49" creationId="{DB1F9E1B-2CDA-6538-7339-BD31964A66AB}"/>
          </ac:picMkLst>
        </pc:picChg>
        <pc:inkChg chg="add del mod">
          <ac:chgData name="Raymer, Michael L." userId="96c2fb1d-e79c-4ca3-9876-783e98fdd04a" providerId="ADAL" clId="{D7983B60-1C78-41AB-8243-5F177EF15EAF}" dt="2024-05-14T17:12:09.820" v="6483" actId="1037"/>
          <ac:inkMkLst>
            <pc:docMk/>
            <pc:sldMk cId="1063134190" sldId="275"/>
            <ac:inkMk id="12" creationId="{27C5054D-9C71-4D69-391A-3575D3F48E2E}"/>
          </ac:inkMkLst>
        </pc:inkChg>
        <pc:inkChg chg="add mod">
          <ac:chgData name="Raymer, Michael L." userId="96c2fb1d-e79c-4ca3-9876-783e98fdd04a" providerId="ADAL" clId="{D7983B60-1C78-41AB-8243-5F177EF15EAF}" dt="2024-05-14T17:10:46.737" v="6459" actId="571"/>
          <ac:inkMkLst>
            <pc:docMk/>
            <pc:sldMk cId="1063134190" sldId="275"/>
            <ac:inkMk id="35" creationId="{81E18283-F17B-022F-707F-B4C26F4DC321}"/>
          </ac:inkMkLst>
        </pc:inkChg>
        <pc:inkChg chg="add mod">
          <ac:chgData name="Raymer, Michael L." userId="96c2fb1d-e79c-4ca3-9876-783e98fdd04a" providerId="ADAL" clId="{D7983B60-1C78-41AB-8243-5F177EF15EAF}" dt="2024-05-14T17:11:08.568" v="6470" actId="164"/>
          <ac:inkMkLst>
            <pc:docMk/>
            <pc:sldMk cId="1063134190" sldId="275"/>
            <ac:inkMk id="36" creationId="{FE7D9693-71AF-8E46-C94F-0FB1B1F0D48B}"/>
          </ac:inkMkLst>
        </pc:inkChg>
        <pc:inkChg chg="mod">
          <ac:chgData name="Raymer, Michael L." userId="96c2fb1d-e79c-4ca3-9876-783e98fdd04a" providerId="ADAL" clId="{D7983B60-1C78-41AB-8243-5F177EF15EAF}" dt="2024-05-14T17:11:19.194" v="6472" actId="571"/>
          <ac:inkMkLst>
            <pc:docMk/>
            <pc:sldMk cId="1063134190" sldId="275"/>
            <ac:inkMk id="42" creationId="{B6CF4F5A-ABBE-CB0B-9FF5-F9FAA7E5216D}"/>
          </ac:inkMkLst>
        </pc:inkChg>
        <pc:inkChg chg="mod">
          <ac:chgData name="Raymer, Michael L." userId="96c2fb1d-e79c-4ca3-9876-783e98fdd04a" providerId="ADAL" clId="{D7983B60-1C78-41AB-8243-5F177EF15EAF}" dt="2024-05-14T17:11:38.619" v="6473" actId="571"/>
          <ac:inkMkLst>
            <pc:docMk/>
            <pc:sldMk cId="1063134190" sldId="275"/>
            <ac:inkMk id="47" creationId="{EAF77BED-E130-76F8-C4B8-823DB1B6C40A}"/>
          </ac:inkMkLst>
        </pc:inkChg>
        <pc:inkChg chg="mod">
          <ac:chgData name="Raymer, Michael L." userId="96c2fb1d-e79c-4ca3-9876-783e98fdd04a" providerId="ADAL" clId="{D7983B60-1C78-41AB-8243-5F177EF15EAF}" dt="2024-05-14T17:11:58.227" v="6475" actId="571"/>
          <ac:inkMkLst>
            <pc:docMk/>
            <pc:sldMk cId="1063134190" sldId="275"/>
            <ac:inkMk id="52" creationId="{A76C9B7B-505E-D9B1-A09A-8BC2560993E6}"/>
          </ac:inkMkLst>
        </pc:ink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5" creationId="{981C41A2-D11C-90CB-61EB-C2B7DD839978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6" creationId="{B67CDD58-3E0A-B9CD-251C-CFD12C6EB26B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0" creationId="{786804BA-14C7-E6E6-7302-9D45F36CCA53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3" creationId="{E24E4420-FDAF-F777-A42D-35FBCE4D049C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6" creationId="{3BD9915C-3118-0714-D204-9025BC3F8AC2}"/>
          </ac:cxnSpMkLst>
        </pc:cxnChg>
        <pc:cxnChg chg="add mod">
          <ac:chgData name="Raymer, Michael L." userId="96c2fb1d-e79c-4ca3-9876-783e98fdd04a" providerId="ADAL" clId="{D7983B60-1C78-41AB-8243-5F177EF15EAF}" dt="2024-05-14T17:10:36.137" v="6455" actId="14100"/>
          <ac:cxnSpMkLst>
            <pc:docMk/>
            <pc:sldMk cId="1063134190" sldId="275"/>
            <ac:cxnSpMk id="32" creationId="{4B05022F-F4BF-75E2-4B3D-79A88FD4BFAA}"/>
          </ac:cxnSpMkLst>
        </pc:cxnChg>
        <pc:cxnChg chg="add mod">
          <ac:chgData name="Raymer, Michael L." userId="96c2fb1d-e79c-4ca3-9876-783e98fdd04a" providerId="ADAL" clId="{D7983B60-1C78-41AB-8243-5F177EF15EAF}" dt="2024-05-14T17:11:19.194" v="6472" actId="571"/>
          <ac:cxnSpMkLst>
            <pc:docMk/>
            <pc:sldMk cId="1063134190" sldId="275"/>
            <ac:cxnSpMk id="40" creationId="{C630BC69-3513-8FBE-73C1-DF0CE4E6256A}"/>
          </ac:cxnSpMkLst>
        </pc:cxnChg>
        <pc:cxnChg chg="add mod">
          <ac:chgData name="Raymer, Michael L." userId="96c2fb1d-e79c-4ca3-9876-783e98fdd04a" providerId="ADAL" clId="{D7983B60-1C78-41AB-8243-5F177EF15EAF}" dt="2024-05-14T17:11:44.651" v="6474" actId="1076"/>
          <ac:cxnSpMkLst>
            <pc:docMk/>
            <pc:sldMk cId="1063134190" sldId="275"/>
            <ac:cxnSpMk id="45" creationId="{5540185F-8BE6-A709-29D4-989ECABFE2E0}"/>
          </ac:cxnSpMkLst>
        </pc:cxnChg>
        <pc:cxnChg chg="add mod">
          <ac:chgData name="Raymer, Michael L." userId="96c2fb1d-e79c-4ca3-9876-783e98fdd04a" providerId="ADAL" clId="{D7983B60-1C78-41AB-8243-5F177EF15EAF}" dt="2024-05-14T17:11:58.227" v="6475" actId="571"/>
          <ac:cxnSpMkLst>
            <pc:docMk/>
            <pc:sldMk cId="1063134190" sldId="275"/>
            <ac:cxnSpMk id="50" creationId="{016097B4-4505-21F8-7A20-2ABCAA2A2BD6}"/>
          </ac:cxnSpMkLst>
        </pc:cxnChg>
        <pc:cxnChg chg="add mod">
          <ac:chgData name="Raymer, Michael L." userId="96c2fb1d-e79c-4ca3-9876-783e98fdd04a" providerId="ADAL" clId="{D7983B60-1C78-41AB-8243-5F177EF15EAF}" dt="2024-05-14T17:14:08.819" v="6545" actId="13822"/>
          <ac:cxnSpMkLst>
            <pc:docMk/>
            <pc:sldMk cId="1063134190" sldId="275"/>
            <ac:cxnSpMk id="55" creationId="{34CCE164-6092-67A1-C609-16445168ABC9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189998241" sldId="275"/>
        </pc:sldMkLst>
      </pc:sldChg>
      <pc:sldChg chg="addSp modSp new mod">
        <pc:chgData name="Raymer, Michael L." userId="96c2fb1d-e79c-4ca3-9876-783e98fdd04a" providerId="ADAL" clId="{D7983B60-1C78-41AB-8243-5F177EF15EAF}" dt="2024-05-14T20:06:38.721" v="8541" actId="313"/>
        <pc:sldMkLst>
          <pc:docMk/>
          <pc:sldMk cId="1052407186" sldId="276"/>
        </pc:sldMkLst>
        <pc:spChg chg="mod">
          <ac:chgData name="Raymer, Michael L." userId="96c2fb1d-e79c-4ca3-9876-783e98fdd04a" providerId="ADAL" clId="{D7983B60-1C78-41AB-8243-5F177EF15EAF}" dt="2024-05-14T17:14:57.165" v="6601" actId="6549"/>
          <ac:spMkLst>
            <pc:docMk/>
            <pc:sldMk cId="1052407186" sldId="276"/>
            <ac:spMk id="2" creationId="{EACC7734-3377-0EC7-718F-2DC3E5DFA0B9}"/>
          </ac:spMkLst>
        </pc:spChg>
        <pc:spChg chg="mod">
          <ac:chgData name="Raymer, Michael L." userId="96c2fb1d-e79c-4ca3-9876-783e98fdd04a" providerId="ADAL" clId="{D7983B60-1C78-41AB-8243-5F177EF15EAF}" dt="2024-05-14T20:06:38.721" v="8541" actId="313"/>
          <ac:spMkLst>
            <pc:docMk/>
            <pc:sldMk cId="1052407186" sldId="276"/>
            <ac:spMk id="3" creationId="{040B343F-BF79-0904-A5AC-D3EB7EDD66F0}"/>
          </ac:spMkLst>
        </pc:spChg>
        <pc:spChg chg="add mod">
          <ac:chgData name="Raymer, Michael L." userId="96c2fb1d-e79c-4ca3-9876-783e98fdd04a" providerId="ADAL" clId="{D7983B60-1C78-41AB-8243-5F177EF15EAF}" dt="2024-05-14T17:19:03.153" v="6741"/>
          <ac:spMkLst>
            <pc:docMk/>
            <pc:sldMk cId="1052407186" sldId="276"/>
            <ac:spMk id="7" creationId="{944A29C1-8F69-3294-8806-29D1BE7DDACB}"/>
          </ac:spMkLst>
        </pc:spChg>
        <pc:spChg chg="add mod">
          <ac:chgData name="Raymer, Michael L." userId="96c2fb1d-e79c-4ca3-9876-783e98fdd04a" providerId="ADAL" clId="{D7983B60-1C78-41AB-8243-5F177EF15EAF}" dt="2024-05-14T17:17:09.999" v="6684" actId="571"/>
          <ac:spMkLst>
            <pc:docMk/>
            <pc:sldMk cId="1052407186" sldId="276"/>
            <ac:spMk id="8" creationId="{F29472C0-4320-276C-2E1A-4F16C1B70851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30574081" sldId="276"/>
        </pc:sldMkLst>
      </pc:sldChg>
      <pc:sldChg chg="addSp delSp modSp new mod">
        <pc:chgData name="Raymer, Michael L." userId="96c2fb1d-e79c-4ca3-9876-783e98fdd04a" providerId="ADAL" clId="{D7983B60-1C78-41AB-8243-5F177EF15EAF}" dt="2024-05-14T17:47:52.681" v="7493"/>
        <pc:sldMkLst>
          <pc:docMk/>
          <pc:sldMk cId="1190782873" sldId="277"/>
        </pc:sldMkLst>
        <pc:spChg chg="mod">
          <ac:chgData name="Raymer, Michael L." userId="96c2fb1d-e79c-4ca3-9876-783e98fdd04a" providerId="ADAL" clId="{D7983B60-1C78-41AB-8243-5F177EF15EAF}" dt="2024-05-14T17:18:38.673" v="6736" actId="20577"/>
          <ac:spMkLst>
            <pc:docMk/>
            <pc:sldMk cId="1190782873" sldId="277"/>
            <ac:spMk id="2" creationId="{1081DF20-64E4-9AC3-7111-1DCB3F99D87C}"/>
          </ac:spMkLst>
        </pc:spChg>
        <pc:spChg chg="del">
          <ac:chgData name="Raymer, Michael L." userId="96c2fb1d-e79c-4ca3-9876-783e98fdd04a" providerId="ADAL" clId="{D7983B60-1C78-41AB-8243-5F177EF15EAF}" dt="2024-05-14T17:18:42.799" v="6737" actId="478"/>
          <ac:spMkLst>
            <pc:docMk/>
            <pc:sldMk cId="1190782873" sldId="277"/>
            <ac:spMk id="3" creationId="{51F279F8-BDAF-6ABD-B01B-D1780F182531}"/>
          </ac:spMkLst>
        </pc:spChg>
        <pc:spChg chg="add del">
          <ac:chgData name="Raymer, Michael L." userId="96c2fb1d-e79c-4ca3-9876-783e98fdd04a" providerId="ADAL" clId="{D7983B60-1C78-41AB-8243-5F177EF15EAF}" dt="2024-05-14T17:18:57.600" v="6740" actId="22"/>
          <ac:spMkLst>
            <pc:docMk/>
            <pc:sldMk cId="1190782873" sldId="277"/>
            <ac:spMk id="7" creationId="{1C0130E8-BAB4-14A2-0FCD-11056254EA7D}"/>
          </ac:spMkLst>
        </pc:spChg>
        <pc:spChg chg="add mod">
          <ac:chgData name="Raymer, Michael L." userId="96c2fb1d-e79c-4ca3-9876-783e98fdd04a" providerId="ADAL" clId="{D7983B60-1C78-41AB-8243-5F177EF15EAF}" dt="2024-05-14T17:21:23.355" v="6762" actId="1076"/>
          <ac:spMkLst>
            <pc:docMk/>
            <pc:sldMk cId="1190782873" sldId="277"/>
            <ac:spMk id="9" creationId="{37269EE8-A161-39CB-4FC9-D08A9173D4B0}"/>
          </ac:spMkLst>
        </pc:spChg>
        <pc:spChg chg="add mod">
          <ac:chgData name="Raymer, Michael L." userId="96c2fb1d-e79c-4ca3-9876-783e98fdd04a" providerId="ADAL" clId="{D7983B60-1C78-41AB-8243-5F177EF15EAF}" dt="2024-05-14T17:22:34.339" v="6904" actId="20577"/>
          <ac:spMkLst>
            <pc:docMk/>
            <pc:sldMk cId="1190782873" sldId="277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4:54.266" v="7169" actId="1076"/>
          <ac:spMkLst>
            <pc:docMk/>
            <pc:sldMk cId="1190782873" sldId="277"/>
            <ac:spMk id="12" creationId="{74BD5FEF-D711-8E5E-F383-F7E2163601EF}"/>
          </ac:spMkLst>
        </pc:spChg>
        <pc:spChg chg="add mod">
          <ac:chgData name="Raymer, Michael L." userId="96c2fb1d-e79c-4ca3-9876-783e98fdd04a" providerId="ADAL" clId="{D7983B60-1C78-41AB-8243-5F177EF15EAF}" dt="2024-05-14T17:47:52.681" v="7493"/>
          <ac:spMkLst>
            <pc:docMk/>
            <pc:sldMk cId="1190782873" sldId="277"/>
            <ac:spMk id="15" creationId="{8FE34DC5-994E-C317-F6F6-20B166B9FC7C}"/>
          </ac:spMkLst>
        </pc:spChg>
        <pc:picChg chg="add mod">
          <ac:chgData name="Raymer, Michael L." userId="96c2fb1d-e79c-4ca3-9876-783e98fdd04a" providerId="ADAL" clId="{D7983B60-1C78-41AB-8243-5F177EF15EAF}" dt="2024-05-14T17:21:26.332" v="6763" actId="1076"/>
          <ac:picMkLst>
            <pc:docMk/>
            <pc:sldMk cId="1190782873" sldId="277"/>
            <ac:picMk id="3074" creationId="{A27F7872-8643-4606-D880-0F20CFABAB2A}"/>
          </ac:picMkLst>
        </pc:picChg>
        <pc:inkChg chg="add mod">
          <ac:chgData name="Raymer, Michael L." userId="96c2fb1d-e79c-4ca3-9876-783e98fdd04a" providerId="ADAL" clId="{D7983B60-1C78-41AB-8243-5F177EF15EAF}" dt="2024-05-14T17:24:41.347" v="7164" actId="14100"/>
          <ac:inkMkLst>
            <pc:docMk/>
            <pc:sldMk cId="1190782873" sldId="277"/>
            <ac:inkMk id="11" creationId="{9DA930A1-E8E4-FF78-2EC6-BB4BE92DB491}"/>
          </ac:inkMkLst>
        </pc:inkChg>
        <pc:cxnChg chg="add mod">
          <ac:chgData name="Raymer, Michael L." userId="96c2fb1d-e79c-4ca3-9876-783e98fdd04a" providerId="ADAL" clId="{D7983B60-1C78-41AB-8243-5F177EF15EAF}" dt="2024-05-14T17:25:18.329" v="7180" actId="13822"/>
          <ac:cxnSpMkLst>
            <pc:docMk/>
            <pc:sldMk cId="1190782873" sldId="277"/>
            <ac:cxnSpMk id="13" creationId="{261B866E-5F16-CA15-6D87-72B8AE62C9C2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865365885" sldId="277"/>
        </pc:sldMkLst>
      </pc:sldChg>
      <pc:sldChg chg="addSp modSp add mod">
        <pc:chgData name="Raymer, Michael L." userId="96c2fb1d-e79c-4ca3-9876-783e98fdd04a" providerId="ADAL" clId="{D7983B60-1C78-41AB-8243-5F177EF15EAF}" dt="2024-05-14T17:47:40.267" v="7492" actId="1035"/>
        <pc:sldMkLst>
          <pc:docMk/>
          <pc:sldMk cId="818986918" sldId="278"/>
        </pc:sldMkLst>
        <pc:spChg chg="add mod">
          <ac:chgData name="Raymer, Michael L." userId="96c2fb1d-e79c-4ca3-9876-783e98fdd04a" providerId="ADAL" clId="{D7983B60-1C78-41AB-8243-5F177EF15EAF}" dt="2024-05-14T17:25:31.099" v="7181"/>
          <ac:spMkLst>
            <pc:docMk/>
            <pc:sldMk cId="818986918" sldId="278"/>
            <ac:spMk id="6" creationId="{99D5819D-6151-ED25-15E5-C12C7925DC20}"/>
          </ac:spMkLst>
        </pc:spChg>
        <pc:spChg chg="mod">
          <ac:chgData name="Raymer, Michael L." userId="96c2fb1d-e79c-4ca3-9876-783e98fdd04a" providerId="ADAL" clId="{D7983B60-1C78-41AB-8243-5F177EF15EAF}" dt="2024-05-14T17:24:17.027" v="7161" actId="20577"/>
          <ac:spMkLst>
            <pc:docMk/>
            <pc:sldMk cId="818986918" sldId="278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6:24.749" v="7193" actId="1076"/>
          <ac:spMkLst>
            <pc:docMk/>
            <pc:sldMk cId="818986918" sldId="278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47:40.267" v="7492" actId="1035"/>
          <ac:spMkLst>
            <pc:docMk/>
            <pc:sldMk cId="818986918" sldId="278"/>
            <ac:spMk id="12" creationId="{6F185284-2276-76D3-ACA3-CB363C3953DD}"/>
          </ac:spMkLst>
        </pc:spChg>
        <pc:inkChg chg="add mod">
          <ac:chgData name="Raymer, Michael L." userId="96c2fb1d-e79c-4ca3-9876-783e98fdd04a" providerId="ADAL" clId="{D7983B60-1C78-41AB-8243-5F177EF15EAF}" dt="2024-05-14T17:25:31.099" v="7181"/>
          <ac:inkMkLst>
            <pc:docMk/>
            <pc:sldMk cId="818986918" sldId="278"/>
            <ac:inkMk id="3" creationId="{6182ED12-D0ED-6F9B-B198-44F5C8B4050F}"/>
          </ac:inkMkLst>
        </pc:inkChg>
        <pc:inkChg chg="add mod">
          <ac:chgData name="Raymer, Michael L." userId="96c2fb1d-e79c-4ca3-9876-783e98fdd04a" providerId="ADAL" clId="{D7983B60-1C78-41AB-8243-5F177EF15EAF}" dt="2024-05-14T17:26:00.805" v="7184" actId="1076"/>
          <ac:inkMkLst>
            <pc:docMk/>
            <pc:sldMk cId="818986918" sldId="278"/>
            <ac:inkMk id="8" creationId="{15AFD229-ABD8-B455-8622-AE0CDFD7FC38}"/>
          </ac:inkMkLst>
        </pc:inkChg>
        <pc:cxnChg chg="add mod">
          <ac:chgData name="Raymer, Michael L." userId="96c2fb1d-e79c-4ca3-9876-783e98fdd04a" providerId="ADAL" clId="{D7983B60-1C78-41AB-8243-5F177EF15EAF}" dt="2024-05-14T17:25:31.099" v="7181"/>
          <ac:cxnSpMkLst>
            <pc:docMk/>
            <pc:sldMk cId="818986918" sldId="278"/>
            <ac:cxnSpMk id="7" creationId="{F67ED257-BAE4-1DEC-A446-279F65CA33A1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9731321" sldId="278"/>
        </pc:sldMkLst>
      </pc:sldChg>
      <pc:sldChg chg="addSp delSp modSp add mod">
        <pc:chgData name="Raymer, Michael L." userId="96c2fb1d-e79c-4ca3-9876-783e98fdd04a" providerId="ADAL" clId="{D7983B60-1C78-41AB-8243-5F177EF15EAF}" dt="2024-05-14T17:30:18.486" v="7272" actId="1076"/>
        <pc:sldMkLst>
          <pc:docMk/>
          <pc:sldMk cId="2579398510" sldId="279"/>
        </pc:sldMkLst>
        <pc:spChg chg="mod">
          <ac:chgData name="Raymer, Michael L." userId="96c2fb1d-e79c-4ca3-9876-783e98fdd04a" providerId="ADAL" clId="{D7983B60-1C78-41AB-8243-5F177EF15EAF}" dt="2024-05-14T17:27:10.176" v="7202" actId="1076"/>
          <ac:spMkLst>
            <pc:docMk/>
            <pc:sldMk cId="2579398510" sldId="279"/>
            <ac:spMk id="6" creationId="{99D5819D-6151-ED25-15E5-C12C7925DC20}"/>
          </ac:spMkLst>
        </pc:spChg>
        <pc:spChg chg="del">
          <ac:chgData name="Raymer, Michael L." userId="96c2fb1d-e79c-4ca3-9876-783e98fdd04a" providerId="ADAL" clId="{D7983B60-1C78-41AB-8243-5F177EF15EAF}" dt="2024-05-14T17:26:53.751" v="7195" actId="478"/>
          <ac:spMkLst>
            <pc:docMk/>
            <pc:sldMk cId="2579398510" sldId="279"/>
            <ac:spMk id="10" creationId="{9390D252-F999-4B45-87DA-A34300274F29}"/>
          </ac:spMkLst>
        </pc:spChg>
        <pc:spChg chg="mod">
          <ac:chgData name="Raymer, Michael L." userId="96c2fb1d-e79c-4ca3-9876-783e98fdd04a" providerId="ADAL" clId="{D7983B60-1C78-41AB-8243-5F177EF15EAF}" dt="2024-05-14T17:30:18.486" v="7272" actId="1076"/>
          <ac:spMkLst>
            <pc:docMk/>
            <pc:sldMk cId="2579398510" sldId="279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29:24.086" v="7258" actId="20577"/>
          <ac:spMkLst>
            <pc:docMk/>
            <pc:sldMk cId="2579398510" sldId="279"/>
            <ac:spMk id="13" creationId="{C2DB6849-8AF6-2382-7D14-CDEB3E15A83B}"/>
          </ac:spMkLst>
        </pc:spChg>
        <pc:picChg chg="del">
          <ac:chgData name="Raymer, Michael L." userId="96c2fb1d-e79c-4ca3-9876-783e98fdd04a" providerId="ADAL" clId="{D7983B60-1C78-41AB-8243-5F177EF15EAF}" dt="2024-05-14T17:26:56.105" v="7196" actId="478"/>
          <ac:picMkLst>
            <pc:docMk/>
            <pc:sldMk cId="2579398510" sldId="279"/>
            <ac:picMk id="3074" creationId="{A27F7872-8643-4606-D880-0F20CFABAB2A}"/>
          </ac:picMkLst>
        </pc:picChg>
        <pc:inkChg chg="mod">
          <ac:chgData name="Raymer, Michael L." userId="96c2fb1d-e79c-4ca3-9876-783e98fdd04a" providerId="ADAL" clId="{D7983B60-1C78-41AB-8243-5F177EF15EAF}" dt="2024-05-14T17:27:13.071" v="7203" actId="1076"/>
          <ac:inkMkLst>
            <pc:docMk/>
            <pc:sldMk cId="2579398510" sldId="279"/>
            <ac:inkMk id="3" creationId="{6182ED12-D0ED-6F9B-B198-44F5C8B4050F}"/>
          </ac:inkMkLst>
        </pc:inkChg>
        <pc:inkChg chg="mod">
          <ac:chgData name="Raymer, Michael L." userId="96c2fb1d-e79c-4ca3-9876-783e98fdd04a" providerId="ADAL" clId="{D7983B60-1C78-41AB-8243-5F177EF15EAF}" dt="2024-05-14T17:28:24.501" v="7222" actId="14100"/>
          <ac:inkMkLst>
            <pc:docMk/>
            <pc:sldMk cId="2579398510" sldId="279"/>
            <ac:inkMk id="8" creationId="{15AFD229-ABD8-B455-8622-AE0CDFD7FC38}"/>
          </ac:inkMkLst>
        </pc:inkChg>
        <pc:cxnChg chg="mod">
          <ac:chgData name="Raymer, Michael L." userId="96c2fb1d-e79c-4ca3-9876-783e98fdd04a" providerId="ADAL" clId="{D7983B60-1C78-41AB-8243-5F177EF15EAF}" dt="2024-05-14T17:28:17.009" v="7220" actId="14100"/>
          <ac:cxnSpMkLst>
            <pc:docMk/>
            <pc:sldMk cId="2579398510" sldId="279"/>
            <ac:cxnSpMk id="7" creationId="{F67ED257-BAE4-1DEC-A446-279F65CA33A1}"/>
          </ac:cxnSpMkLst>
        </pc:cxnChg>
        <pc:cxnChg chg="add mod">
          <ac:chgData name="Raymer, Michael L." userId="96c2fb1d-e79c-4ca3-9876-783e98fdd04a" providerId="ADAL" clId="{D7983B60-1C78-41AB-8243-5F177EF15EAF}" dt="2024-05-14T17:29:51.053" v="7263" actId="14100"/>
          <ac:cxnSpMkLst>
            <pc:docMk/>
            <pc:sldMk cId="2579398510" sldId="279"/>
            <ac:cxnSpMk id="15" creationId="{2C329684-BD0F-2DB1-1024-5813069CE554}"/>
          </ac:cxnSpMkLst>
        </pc:cxnChg>
        <pc:cxnChg chg="add mod">
          <ac:chgData name="Raymer, Michael L." userId="96c2fb1d-e79c-4ca3-9876-783e98fdd04a" providerId="ADAL" clId="{D7983B60-1C78-41AB-8243-5F177EF15EAF}" dt="2024-05-14T17:30:00.878" v="7266" actId="14100"/>
          <ac:cxnSpMkLst>
            <pc:docMk/>
            <pc:sldMk cId="2579398510" sldId="279"/>
            <ac:cxnSpMk id="18" creationId="{7AAFF585-C9CA-6CA1-1D18-0984D8AD3B37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01940449" sldId="27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827647355" sldId="280"/>
        </pc:sldMkLst>
      </pc:sldChg>
      <pc:sldChg chg="addSp delSp modSp new mod">
        <pc:chgData name="Raymer, Michael L." userId="96c2fb1d-e79c-4ca3-9876-783e98fdd04a" providerId="ADAL" clId="{D7983B60-1C78-41AB-8243-5F177EF15EAF}" dt="2024-05-14T20:29:39.897" v="8581" actId="478"/>
        <pc:sldMkLst>
          <pc:docMk/>
          <pc:sldMk cId="3716299978" sldId="280"/>
        </pc:sldMkLst>
        <pc:spChg chg="mod">
          <ac:chgData name="Raymer, Michael L." userId="96c2fb1d-e79c-4ca3-9876-783e98fdd04a" providerId="ADAL" clId="{D7983B60-1C78-41AB-8243-5F177EF15EAF}" dt="2024-05-14T17:32:46.343" v="7298" actId="20577"/>
          <ac:spMkLst>
            <pc:docMk/>
            <pc:sldMk cId="3716299978" sldId="280"/>
            <ac:spMk id="2" creationId="{C870A82E-C9D1-4023-91D7-A0E9701D4497}"/>
          </ac:spMkLst>
        </pc:spChg>
        <pc:spChg chg="mod">
          <ac:chgData name="Raymer, Michael L." userId="96c2fb1d-e79c-4ca3-9876-783e98fdd04a" providerId="ADAL" clId="{D7983B60-1C78-41AB-8243-5F177EF15EAF}" dt="2024-05-14T19:31:10.393" v="7905" actId="12"/>
          <ac:spMkLst>
            <pc:docMk/>
            <pc:sldMk cId="3716299978" sldId="280"/>
            <ac:spMk id="3" creationId="{F78D2D01-25D8-ADBD-0CF6-CA4CC3FA26AC}"/>
          </ac:spMkLst>
        </pc:spChg>
        <pc:spChg chg="add del mod">
          <ac:chgData name="Raymer, Michael L." userId="96c2fb1d-e79c-4ca3-9876-783e98fdd04a" providerId="ADAL" clId="{D7983B60-1C78-41AB-8243-5F177EF15EAF}" dt="2024-05-14T20:29:39.279" v="8580" actId="478"/>
          <ac:spMkLst>
            <pc:docMk/>
            <pc:sldMk cId="3716299978" sldId="280"/>
            <ac:spMk id="7" creationId="{F8DF29BE-CFBA-1D5D-4411-C9D1A60B7F8A}"/>
          </ac:spMkLst>
        </pc:spChg>
        <pc:picChg chg="add del mod">
          <ac:chgData name="Raymer, Michael L." userId="96c2fb1d-e79c-4ca3-9876-783e98fdd04a" providerId="ADAL" clId="{D7983B60-1C78-41AB-8243-5F177EF15EAF}" dt="2024-05-14T20:29:38.940" v="8579" actId="22"/>
          <ac:picMkLst>
            <pc:docMk/>
            <pc:sldMk cId="3716299978" sldId="280"/>
            <ac:picMk id="9" creationId="{48F09B01-F7AC-91FD-B724-C235CF20F5D4}"/>
          </ac:picMkLst>
        </pc:picChg>
        <pc:picChg chg="add del mod">
          <ac:chgData name="Raymer, Michael L." userId="96c2fb1d-e79c-4ca3-9876-783e98fdd04a" providerId="ADAL" clId="{D7983B60-1C78-41AB-8243-5F177EF15EAF}" dt="2024-05-14T20:29:39.897" v="8581" actId="478"/>
          <ac:picMkLst>
            <pc:docMk/>
            <pc:sldMk cId="3716299978" sldId="280"/>
            <ac:picMk id="6146" creationId="{42699AFF-A459-5207-94D6-108BBB8D69D3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7:51:20.257" v="7570" actId="14100"/>
        <pc:sldMkLst>
          <pc:docMk/>
          <pc:sldMk cId="2037217108" sldId="281"/>
        </pc:sldMkLst>
        <pc:spChg chg="mod">
          <ac:chgData name="Raymer, Michael L." userId="96c2fb1d-e79c-4ca3-9876-783e98fdd04a" providerId="ADAL" clId="{D7983B60-1C78-41AB-8243-5F177EF15EAF}" dt="2024-05-14T17:48:43.428" v="7508" actId="20577"/>
          <ac:spMkLst>
            <pc:docMk/>
            <pc:sldMk cId="2037217108" sldId="281"/>
            <ac:spMk id="2" creationId="{08F31FC3-5D4C-ACE2-D6C9-6ADA73D08C5F}"/>
          </ac:spMkLst>
        </pc:spChg>
        <pc:spChg chg="del">
          <ac:chgData name="Raymer, Michael L." userId="96c2fb1d-e79c-4ca3-9876-783e98fdd04a" providerId="ADAL" clId="{D7983B60-1C78-41AB-8243-5F177EF15EAF}" dt="2024-05-14T17:49:19.721" v="7509" actId="478"/>
          <ac:spMkLst>
            <pc:docMk/>
            <pc:sldMk cId="2037217108" sldId="281"/>
            <ac:spMk id="3" creationId="{3DFF0BA2-E917-678F-5344-BCFC9B9D6FCB}"/>
          </ac:spMkLst>
        </pc:spChg>
        <pc:spChg chg="add mod">
          <ac:chgData name="Raymer, Michael L." userId="96c2fb1d-e79c-4ca3-9876-783e98fdd04a" providerId="ADAL" clId="{D7983B60-1C78-41AB-8243-5F177EF15EAF}" dt="2024-05-14T17:49:48.076" v="7529" actId="20577"/>
          <ac:spMkLst>
            <pc:docMk/>
            <pc:sldMk cId="2037217108" sldId="281"/>
            <ac:spMk id="6" creationId="{0177EB51-87C8-4002-5DDC-0A3D9786E9D5}"/>
          </ac:spMkLst>
        </pc:spChg>
        <pc:spChg chg="add mod">
          <ac:chgData name="Raymer, Michael L." userId="96c2fb1d-e79c-4ca3-9876-783e98fdd04a" providerId="ADAL" clId="{D7983B60-1C78-41AB-8243-5F177EF15EAF}" dt="2024-05-14T17:51:14.272" v="7568" actId="14100"/>
          <ac:spMkLst>
            <pc:docMk/>
            <pc:sldMk cId="2037217108" sldId="281"/>
            <ac:spMk id="7" creationId="{7E72FEDB-8A3F-99EC-D51A-C44C291A6048}"/>
          </ac:spMkLst>
        </pc:spChg>
        <pc:spChg chg="add mod">
          <ac:chgData name="Raymer, Michael L." userId="96c2fb1d-e79c-4ca3-9876-783e98fdd04a" providerId="ADAL" clId="{D7983B60-1C78-41AB-8243-5F177EF15EAF}" dt="2024-05-14T17:51:20.257" v="7570" actId="14100"/>
          <ac:spMkLst>
            <pc:docMk/>
            <pc:sldMk cId="2037217108" sldId="281"/>
            <ac:spMk id="8" creationId="{79650F22-D67D-3A12-EB64-C2AFA57C35E8}"/>
          </ac:spMkLst>
        </pc:spChg>
        <pc:spChg chg="add mod">
          <ac:chgData name="Raymer, Michael L." userId="96c2fb1d-e79c-4ca3-9876-783e98fdd04a" providerId="ADAL" clId="{D7983B60-1C78-41AB-8243-5F177EF15EAF}" dt="2024-05-14T17:51:17.041" v="7569" actId="14100"/>
          <ac:spMkLst>
            <pc:docMk/>
            <pc:sldMk cId="2037217108" sldId="281"/>
            <ac:spMk id="9" creationId="{65955A16-6DC9-98AA-BF7C-922262EAAAE4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0" creationId="{4E35E98C-2275-9612-7D76-71647E5E8028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1" creationId="{C8EE68B3-425F-BC58-C182-A265F9EE6271}"/>
          </ac:spMkLst>
        </pc:spChg>
        <pc:spChg chg="add mod">
          <ac:chgData name="Raymer, Michael L." userId="96c2fb1d-e79c-4ca3-9876-783e98fdd04a" providerId="ADAL" clId="{D7983B60-1C78-41AB-8243-5F177EF15EAF}" dt="2024-05-14T17:50:29.994" v="7544" actId="20577"/>
          <ac:spMkLst>
            <pc:docMk/>
            <pc:sldMk cId="2037217108" sldId="281"/>
            <ac:spMk id="12" creationId="{BF3B9C24-5E7F-6B30-7B10-5B6CCB030E88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154849158" sldId="281"/>
        </pc:sldMkLst>
      </pc:sldChg>
      <pc:sldChg chg="addSp delSp modSp new mod">
        <pc:chgData name="Raymer, Michael L." userId="96c2fb1d-e79c-4ca3-9876-783e98fdd04a" providerId="ADAL" clId="{D7983B60-1C78-41AB-8243-5F177EF15EAF}" dt="2024-05-14T19:01:01.197" v="7664" actId="113"/>
        <pc:sldMkLst>
          <pc:docMk/>
          <pc:sldMk cId="976451640" sldId="282"/>
        </pc:sldMkLst>
        <pc:spChg chg="mod">
          <ac:chgData name="Raymer, Michael L." userId="96c2fb1d-e79c-4ca3-9876-783e98fdd04a" providerId="ADAL" clId="{D7983B60-1C78-41AB-8243-5F177EF15EAF}" dt="2024-05-14T17:51:56.430" v="7580" actId="20577"/>
          <ac:spMkLst>
            <pc:docMk/>
            <pc:sldMk cId="976451640" sldId="282"/>
            <ac:spMk id="2" creationId="{C3DB976F-7C03-26AE-A71B-8366478F2FE9}"/>
          </ac:spMkLst>
        </pc:spChg>
        <pc:spChg chg="del">
          <ac:chgData name="Raymer, Michael L." userId="96c2fb1d-e79c-4ca3-9876-783e98fdd04a" providerId="ADAL" clId="{D7983B60-1C78-41AB-8243-5F177EF15EAF}" dt="2024-05-14T17:52:04.679" v="7581" actId="478"/>
          <ac:spMkLst>
            <pc:docMk/>
            <pc:sldMk cId="976451640" sldId="282"/>
            <ac:spMk id="3" creationId="{C9FDFD54-6E31-38DB-8803-35FF54CFCF8B}"/>
          </ac:spMkLst>
        </pc:spChg>
        <pc:spChg chg="add mod">
          <ac:chgData name="Raymer, Michael L." userId="96c2fb1d-e79c-4ca3-9876-783e98fdd04a" providerId="ADAL" clId="{D7983B60-1C78-41AB-8243-5F177EF15EAF}" dt="2024-05-14T17:56:05.627" v="7601" actId="1076"/>
          <ac:spMkLst>
            <pc:docMk/>
            <pc:sldMk cId="976451640" sldId="282"/>
            <ac:spMk id="6" creationId="{1C246778-9885-D452-8D5D-89A518199EA3}"/>
          </ac:spMkLst>
        </pc:spChg>
        <pc:spChg chg="add mod">
          <ac:chgData name="Raymer, Michael L." userId="96c2fb1d-e79c-4ca3-9876-783e98fdd04a" providerId="ADAL" clId="{D7983B60-1C78-41AB-8243-5F177EF15EAF}" dt="2024-05-14T19:00:54.975" v="7663" actId="113"/>
          <ac:spMkLst>
            <pc:docMk/>
            <pc:sldMk cId="976451640" sldId="282"/>
            <ac:spMk id="16" creationId="{444036EE-4855-D81A-F5DA-9CC9418351D6}"/>
          </ac:spMkLst>
        </pc:spChg>
        <pc:spChg chg="add mod ord">
          <ac:chgData name="Raymer, Michael L." userId="96c2fb1d-e79c-4ca3-9876-783e98fdd04a" providerId="ADAL" clId="{D7983B60-1C78-41AB-8243-5F177EF15EAF}" dt="2024-05-14T19:00:00.309" v="7652" actId="1076"/>
          <ac:spMkLst>
            <pc:docMk/>
            <pc:sldMk cId="976451640" sldId="282"/>
            <ac:spMk id="22" creationId="{A541BD5C-4F8B-5B64-C461-04B57AC8A9A5}"/>
          </ac:spMkLst>
        </pc:spChg>
        <pc:spChg chg="add mod">
          <ac:chgData name="Raymer, Michael L." userId="96c2fb1d-e79c-4ca3-9876-783e98fdd04a" providerId="ADAL" clId="{D7983B60-1C78-41AB-8243-5F177EF15EAF}" dt="2024-05-14T19:01:01.197" v="7664" actId="113"/>
          <ac:spMkLst>
            <pc:docMk/>
            <pc:sldMk cId="976451640" sldId="282"/>
            <ac:spMk id="23" creationId="{9AE595B0-021D-DDE8-3B50-CBA0A209DE9C}"/>
          </ac:spMkLst>
        </pc:spChg>
        <pc:picChg chg="add del mod">
          <ac:chgData name="Raymer, Michael L." userId="96c2fb1d-e79c-4ca3-9876-783e98fdd04a" providerId="ADAL" clId="{D7983B60-1C78-41AB-8243-5F177EF15EAF}" dt="2024-05-14T17:54:15.502" v="7586" actId="478"/>
          <ac:picMkLst>
            <pc:docMk/>
            <pc:sldMk cId="976451640" sldId="282"/>
            <ac:picMk id="8" creationId="{498FD2EC-CD70-6ACB-E07F-1ED66DAA9F19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0" creationId="{6AD39D17-50DF-24E6-2701-1BDFAF1E50DC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1" creationId="{B59D60B9-A84A-D57D-452E-9A183CEE9754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2" creationId="{93A3310C-D130-5AF2-325F-BE65E0BD2491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3" creationId="{7D9C5A98-A2E9-CAF2-0963-74C54DC825EA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4" creationId="{F433846A-DA46-B5D4-2C89-2702C132E0A0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7" creationId="{1A30A4C4-4AD2-B1F6-9A76-970DBD3EAAB5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8" creationId="{7B49014A-4815-5169-365C-7562A215B333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9" creationId="{71E0F22D-6090-C375-04BA-EC4AFDBE9EE2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0" creationId="{BD26971D-BBA1-2D81-AD56-B2155DE3A3AB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1" creationId="{F6214309-5B54-1F22-19C5-FC672EDB6485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467201665" sldId="282"/>
        </pc:sldMkLst>
      </pc:sldChg>
      <pc:sldChg chg="addSp delSp modSp new mod">
        <pc:chgData name="Raymer, Michael L." userId="96c2fb1d-e79c-4ca3-9876-783e98fdd04a" providerId="ADAL" clId="{D7983B60-1C78-41AB-8243-5F177EF15EAF}" dt="2024-05-14T19:05:32.301" v="7705" actId="122"/>
        <pc:sldMkLst>
          <pc:docMk/>
          <pc:sldMk cId="129403444" sldId="283"/>
        </pc:sldMkLst>
        <pc:spChg chg="mod">
          <ac:chgData name="Raymer, Michael L." userId="96c2fb1d-e79c-4ca3-9876-783e98fdd04a" providerId="ADAL" clId="{D7983B60-1C78-41AB-8243-5F177EF15EAF}" dt="2024-05-14T19:03:43.970" v="7675" actId="20577"/>
          <ac:spMkLst>
            <pc:docMk/>
            <pc:sldMk cId="129403444" sldId="283"/>
            <ac:spMk id="2" creationId="{7FFFFCBD-8ADD-0952-E11A-FAB3E80CA9A4}"/>
          </ac:spMkLst>
        </pc:spChg>
        <pc:spChg chg="del">
          <ac:chgData name="Raymer, Michael L." userId="96c2fb1d-e79c-4ca3-9876-783e98fdd04a" providerId="ADAL" clId="{D7983B60-1C78-41AB-8243-5F177EF15EAF}" dt="2024-05-14T19:04:01.637" v="7676" actId="478"/>
          <ac:spMkLst>
            <pc:docMk/>
            <pc:sldMk cId="129403444" sldId="283"/>
            <ac:spMk id="3" creationId="{AF24A343-921B-A6EA-1442-30E8EB9A351E}"/>
          </ac:spMkLst>
        </pc:spChg>
        <pc:spChg chg="add mod">
          <ac:chgData name="Raymer, Michael L." userId="96c2fb1d-e79c-4ca3-9876-783e98fdd04a" providerId="ADAL" clId="{D7983B60-1C78-41AB-8243-5F177EF15EAF}" dt="2024-05-14T19:05:32.301" v="7705" actId="122"/>
          <ac:spMkLst>
            <pc:docMk/>
            <pc:sldMk cId="129403444" sldId="283"/>
            <ac:spMk id="9" creationId="{416F28E6-9651-6E80-C479-5CBB417EA89A}"/>
          </ac:spMkLst>
        </pc:spChg>
        <pc:picChg chg="add mod modCrop">
          <ac:chgData name="Raymer, Michael L." userId="96c2fb1d-e79c-4ca3-9876-783e98fdd04a" providerId="ADAL" clId="{D7983B60-1C78-41AB-8243-5F177EF15EAF}" dt="2024-05-14T19:05:01.626" v="7693" actId="1076"/>
          <ac:picMkLst>
            <pc:docMk/>
            <pc:sldMk cId="129403444" sldId="283"/>
            <ac:picMk id="7" creationId="{323D2DE3-1896-D639-128A-3478890A2612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861136363" sldId="283"/>
        </pc:sldMkLst>
      </pc:sldChg>
      <pc:sldChg chg="addSp modSp new mod">
        <pc:chgData name="Raymer, Michael L." userId="96c2fb1d-e79c-4ca3-9876-783e98fdd04a" providerId="ADAL" clId="{D7983B60-1C78-41AB-8243-5F177EF15EAF}" dt="2024-05-14T19:31:01.603" v="7904" actId="12"/>
        <pc:sldMkLst>
          <pc:docMk/>
          <pc:sldMk cId="2699328076" sldId="284"/>
        </pc:sldMkLst>
        <pc:spChg chg="mod">
          <ac:chgData name="Raymer, Michael L." userId="96c2fb1d-e79c-4ca3-9876-783e98fdd04a" providerId="ADAL" clId="{D7983B60-1C78-41AB-8243-5F177EF15EAF}" dt="2024-05-14T19:28:51.751" v="7719" actId="20577"/>
          <ac:spMkLst>
            <pc:docMk/>
            <pc:sldMk cId="2699328076" sldId="284"/>
            <ac:spMk id="2" creationId="{F0453F10-113E-4645-1D57-D4045E25C1F6}"/>
          </ac:spMkLst>
        </pc:spChg>
        <pc:spChg chg="mod">
          <ac:chgData name="Raymer, Michael L." userId="96c2fb1d-e79c-4ca3-9876-783e98fdd04a" providerId="ADAL" clId="{D7983B60-1C78-41AB-8243-5F177EF15EAF}" dt="2024-05-14T19:31:01.603" v="7904" actId="12"/>
          <ac:spMkLst>
            <pc:docMk/>
            <pc:sldMk cId="2699328076" sldId="284"/>
            <ac:spMk id="3" creationId="{50C076EB-09F1-6B3A-79D3-3C254B3EC09B}"/>
          </ac:spMkLst>
        </pc:spChg>
        <pc:spChg chg="add mod">
          <ac:chgData name="Raymer, Michael L." userId="96c2fb1d-e79c-4ca3-9876-783e98fdd04a" providerId="ADAL" clId="{D7983B60-1C78-41AB-8243-5F177EF15EAF}" dt="2024-05-14T19:30:43.062" v="7901" actId="207"/>
          <ac:spMkLst>
            <pc:docMk/>
            <pc:sldMk cId="2699328076" sldId="284"/>
            <ac:spMk id="7" creationId="{D5D32B7B-2EE3-CB04-2A91-B6CEABB59283}"/>
          </ac:spMkLst>
        </pc:spChg>
        <pc:picChg chg="add mod">
          <ac:chgData name="Raymer, Michael L." userId="96c2fb1d-e79c-4ca3-9876-783e98fdd04a" providerId="ADAL" clId="{D7983B60-1C78-41AB-8243-5F177EF15EAF}" dt="2024-05-14T19:30:07.880" v="7889" actId="1076"/>
          <ac:picMkLst>
            <pc:docMk/>
            <pc:sldMk cId="2699328076" sldId="284"/>
            <ac:picMk id="9218" creationId="{D36790D0-B810-03E6-391F-134E359B857D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043653544" sldId="284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602916471" sldId="285"/>
        </pc:sldMkLst>
      </pc:sldChg>
      <pc:sldChg chg="addSp modSp new mod">
        <pc:chgData name="Raymer, Michael L." userId="96c2fb1d-e79c-4ca3-9876-783e98fdd04a" providerId="ADAL" clId="{D7983B60-1C78-41AB-8243-5F177EF15EAF}" dt="2024-05-14T20:39:47.035" v="8594"/>
        <pc:sldMkLst>
          <pc:docMk/>
          <pc:sldMk cId="3716485946" sldId="285"/>
        </pc:sldMkLst>
        <pc:spChg chg="mod">
          <ac:chgData name="Raymer, Michael L." userId="96c2fb1d-e79c-4ca3-9876-783e98fdd04a" providerId="ADAL" clId="{D7983B60-1C78-41AB-8243-5F177EF15EAF}" dt="2024-05-14T19:32:42.056" v="7968" actId="20577"/>
          <ac:spMkLst>
            <pc:docMk/>
            <pc:sldMk cId="3716485946" sldId="285"/>
            <ac:spMk id="2" creationId="{B43F826E-C30B-5067-6C5D-BF43A0E44330}"/>
          </ac:spMkLst>
        </pc:spChg>
        <pc:spChg chg="mod">
          <ac:chgData name="Raymer, Michael L." userId="96c2fb1d-e79c-4ca3-9876-783e98fdd04a" providerId="ADAL" clId="{D7983B60-1C78-41AB-8243-5F177EF15EAF}" dt="2024-05-14T20:39:47.035" v="8594"/>
          <ac:spMkLst>
            <pc:docMk/>
            <pc:sldMk cId="3716485946" sldId="285"/>
            <ac:spMk id="3" creationId="{41C0AF90-6310-3F9B-2CA7-CF31B85B18F7}"/>
          </ac:spMkLst>
        </pc:spChg>
        <pc:spChg chg="add mod">
          <ac:chgData name="Raymer, Michael L." userId="96c2fb1d-e79c-4ca3-9876-783e98fdd04a" providerId="ADAL" clId="{D7983B60-1C78-41AB-8243-5F177EF15EAF}" dt="2024-05-14T20:31:24.240" v="8586" actId="1076"/>
          <ac:spMkLst>
            <pc:docMk/>
            <pc:sldMk cId="3716485946" sldId="285"/>
            <ac:spMk id="7" creationId="{0407A183-EE95-A6BB-46DD-FE54AEC75A4D}"/>
          </ac:spMkLst>
        </pc:spChg>
        <pc:picChg chg="add mod">
          <ac:chgData name="Raymer, Michael L." userId="96c2fb1d-e79c-4ca3-9876-783e98fdd04a" providerId="ADAL" clId="{D7983B60-1C78-41AB-8243-5F177EF15EAF}" dt="2024-05-14T20:31:31.161" v="8588" actId="14100"/>
          <ac:picMkLst>
            <pc:docMk/>
            <pc:sldMk cId="3716485946" sldId="285"/>
            <ac:picMk id="9" creationId="{7AB7A5CF-B640-D864-01F8-E7B0EEDEA263}"/>
          </ac:picMkLst>
        </pc:picChg>
      </pc:sldChg>
      <pc:sldChg chg="addSp modSp new mod">
        <pc:chgData name="Raymer, Michael L." userId="96c2fb1d-e79c-4ca3-9876-783e98fdd04a" providerId="ADAL" clId="{D7983B60-1C78-41AB-8243-5F177EF15EAF}" dt="2024-05-14T19:44:10.420" v="8317" actId="1076"/>
        <pc:sldMkLst>
          <pc:docMk/>
          <pc:sldMk cId="1129969881" sldId="286"/>
        </pc:sldMkLst>
        <pc:spChg chg="mod">
          <ac:chgData name="Raymer, Michael L." userId="96c2fb1d-e79c-4ca3-9876-783e98fdd04a" providerId="ADAL" clId="{D7983B60-1C78-41AB-8243-5F177EF15EAF}" dt="2024-05-14T19:43:06.620" v="8182" actId="20577"/>
          <ac:spMkLst>
            <pc:docMk/>
            <pc:sldMk cId="1129969881" sldId="286"/>
            <ac:spMk id="2" creationId="{EC447B5C-39D7-6279-1173-E7BA22F8E109}"/>
          </ac:spMkLst>
        </pc:spChg>
        <pc:spChg chg="mod">
          <ac:chgData name="Raymer, Michael L." userId="96c2fb1d-e79c-4ca3-9876-783e98fdd04a" providerId="ADAL" clId="{D7983B60-1C78-41AB-8243-5F177EF15EAF}" dt="2024-05-14T19:43:53.260" v="8314" actId="14100"/>
          <ac:spMkLst>
            <pc:docMk/>
            <pc:sldMk cId="1129969881" sldId="286"/>
            <ac:spMk id="3" creationId="{97809CC1-622B-FF75-1649-7174B34E0299}"/>
          </ac:spMkLst>
        </pc:spChg>
        <pc:picChg chg="add mod">
          <ac:chgData name="Raymer, Michael L." userId="96c2fb1d-e79c-4ca3-9876-783e98fdd04a" providerId="ADAL" clId="{D7983B60-1C78-41AB-8243-5F177EF15EAF}" dt="2024-05-14T19:44:10.420" v="8317" actId="1076"/>
          <ac:picMkLst>
            <pc:docMk/>
            <pc:sldMk cId="1129969881" sldId="286"/>
            <ac:picMk id="7" creationId="{60EB02D8-7392-39AA-7590-FF4C0479420F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705243612" sldId="286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22688512" sldId="287"/>
        </pc:sldMkLst>
      </pc:sldChg>
      <pc:sldChg chg="addSp modSp new mod">
        <pc:chgData name="Raymer, Michael L." userId="96c2fb1d-e79c-4ca3-9876-783e98fdd04a" providerId="ADAL" clId="{D7983B60-1C78-41AB-8243-5F177EF15EAF}" dt="2024-05-14T20:15:20.158" v="8559" actId="1035"/>
        <pc:sldMkLst>
          <pc:docMk/>
          <pc:sldMk cId="3861623932" sldId="287"/>
        </pc:sldMkLst>
        <pc:spChg chg="mod">
          <ac:chgData name="Raymer, Michael L." userId="96c2fb1d-e79c-4ca3-9876-783e98fdd04a" providerId="ADAL" clId="{D7983B60-1C78-41AB-8243-5F177EF15EAF}" dt="2024-05-14T19:44:52.951" v="8349" actId="20577"/>
          <ac:spMkLst>
            <pc:docMk/>
            <pc:sldMk cId="3861623932" sldId="287"/>
            <ac:spMk id="2" creationId="{7D99219E-82B7-2F4A-5138-B80508C5C492}"/>
          </ac:spMkLst>
        </pc:spChg>
        <pc:spChg chg="mod">
          <ac:chgData name="Raymer, Michael L." userId="96c2fb1d-e79c-4ca3-9876-783e98fdd04a" providerId="ADAL" clId="{D7983B60-1C78-41AB-8243-5F177EF15EAF}" dt="2024-05-14T20:07:08.454" v="8545" actId="14100"/>
          <ac:spMkLst>
            <pc:docMk/>
            <pc:sldMk cId="3861623932" sldId="287"/>
            <ac:spMk id="3" creationId="{ECAECE08-E23E-3E63-9941-C19C9E003AA5}"/>
          </ac:spMkLst>
        </pc:spChg>
        <pc:spChg chg="add mod">
          <ac:chgData name="Raymer, Michael L." userId="96c2fb1d-e79c-4ca3-9876-783e98fdd04a" providerId="ADAL" clId="{D7983B60-1C78-41AB-8243-5F177EF15EAF}" dt="2024-05-14T20:15:20.158" v="8559" actId="1035"/>
          <ac:spMkLst>
            <pc:docMk/>
            <pc:sldMk cId="3861623932" sldId="287"/>
            <ac:spMk id="7" creationId="{E6B58F20-CC87-2FDB-61B6-9AD60314B182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18182813" sldId="288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408321715" sldId="28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410221078" sldId="29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53226DC-50CB-8113-D612-8A50F47DE9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0425B04-91B3-1C6C-780C-0B0BCFBE4F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E78FDF8A-9F44-05CA-F497-0F55C4AD82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C103F0BF-208E-3416-1DED-37C2D85E82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8557A28-696B-4A5A-B449-536AF05A88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27T15:41:48.8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8843 5196 528 0,'-7'-6'300'0,"5"2"-152"0,-4-1-107 15,-3 1 50-15,1 1-68 0,-1-3-21 0,0 3-54 16,2 1-21-16,0 1-23 0,-4-3-26 0,3 3-19 15,0 0 79-15,-5-2-52 0,3 2 21 0,1 1 59 16,-4-3 42-16,0 1 47 0,0 1 68 0,-1-3 43 16,-2 0-68-16,3 3 43 0,-2-2-7 0,0-1-18 15,1 0-18-15,0 1-18 0,0 0-38 0,1 2-11 16,1-3-8-16,-1 2-7 0,0-1-11 0,-1 2-2 16,0-2-1-16,-1 1-2 0,-2 1 2 0,0-1 2 15,0-1-3-15,0-2 5 0,-1 3 5 0,0 0 4 16,-2-1 1-16,4-2 8 0,-5 2 8 0,2 1 2 15,-4-2 1-15,2 2 1 0,2-1-4 0,2 1-4 0,-8-3 2 16,1 2-4-16,3 0-11 0,0 0-3 0,-1 2-3 16,-6-1-4-16,-1 2 1 0,-2-1-1 0,5 2-5 15,-2-1-1-15,-4 1 0 0,3 0 1 0,2 1 2 16,-1 0 0-16,0-2-2 0,1 0 0 0,1 2 0 16,1-1 0-16,0 0 0 0,-5-1-1 0,1 0 0 15,0-1-1-15,1 2 3 0,-4-3-1 0,2-2 1 16,-1 3 2-16,2 0-1 0,0-1 1 0,0 1 0 15,1 0 1-15,1 1-3 0,1 3 2 0,-3-2 0 16,5 0-1-16,0 2-2 0,-8-1 0 0,2-1 0 16,3 3-1-16,-2-4-2 0,-1 1-1 0,-3 3-4 15,-2 0-1-15,-1-2 1 0,8 3-1 0,-7-1-1 16,3 2 2-16,0-2 2 0,3 2-1 0,-3-3 5 16,-1 1 0-16,2 0 1 0,-2-1 1 0,-1-1 1 15,1 0 3-15,-3-2-2 0,2 0 3 0,2 2 0 16,-2-2 1-16,4 2-2 0,0-1 0 0,1 1-1 15,1-1 1-15,-2 1-2 0,4 0-2 0,-3 1 1 16,-1-1-1-16,0 1 1 0,-2 0-2 0,6 0 1 0,-2 0 0 16,-2-3-1-16,-1 2-1 0,3-1-1 0,4-1 1 15,0 0-6-15,-6 1-3 0,3-1-5 16,-2 0 1-16,2 0 0 0,0-1 4 0,-3 0-3 16,0-1 2-16,-2 2 5 0,0-4 7 0,2 1 7 15,-2 0 0-15,2 0 4 0,-1 1-1 0,-1-1 6 16,6 3-4-16,-3-3 2 0,1 3-3 0,1-1-1 15,1 1-4-15,-3-1-1 0,3 1-1 0,-1-1-4 16,-4-2-1-16,3 2 1 0,4 0 0 0,-4 0-3 0,-4 0 2 16,6 0 0-16,-3 0-2 0,4 1 2 0,1 1 0 0,-5 0 0 15,3 0-1-15,-1 1 2 0,6-1-1 16,-4 2 1-16,-2-2-2 0,2-1 2 0,-4 0 2 16,4 0-3-16,-1 0 0 0,-2-2 1 0,0 2 1 15,0-3 0-15,4 2 0 0,-2 0-1 0,3 0-1 16,0 1 2-16,0-1 2 0,1 3-4 15,1-2 0-15,1 1 1 0,0 3 0 0,1-2 1 0,-2 1-1 16,-1-1-1-16,1-1 0 0,3 2 1 0,-4-1 0 16,3-1 0-16,-2-1 0 0,-7 0 0 0,5 0 0 15,2 2 0-15,-4-2 0 0,0-1 1 0,-3 1-1 16,2 0 2-16,-3-1 1 0,8 1-2 0,-4 0 4 16,-2 0 3-16,2 0-1 0,-1 0 1 0,1 1 1 15,-1-1 0-15,-2 1-1 0,3 0 0 0,-3 3-2 16,1-1-4-16,-3 2-2 0,-30 6-1 15,32-5-3-15,-1 1-3 0,-1 0 0 0,0 4-4 16,3 0 3-16,2-2 0 0,-2 1-2 0,2 0 2 16,-1 1 2-16,-1 0 0 0,4 0 3 0,2-4 3 15,-1 1-1-15,-3 3 0 0,2 0 1 0,2-2-1 16,3 1 1-16,-2 0 0 0,-5 2 0 0,2 0 0 0,0 1 0 16,2-2 1-16,-2 1-1 0,-1 1 1 0,1 0 0 15,0-1-1-15,-1-1 0 0,2 4 0 16,0-2 0-16,0 0 0 0,2-1 0 0,-1 0 1 15,-2-2-2-15,3 2 1 0,2-1 1 0,-2-2 0 16,4 0-1-16,2 0 0 0,-1-1 0 0,6 2-2 16,1 1 1-16,2 0-3 0,1-2-1 15,3 2 0-15,2 1 0 0,-2-1-1 0,2 0 1 0,3-2 0 0,1 3 0 16,0-1-4-16,1 0 2 0,1-3-2 0,-5 0-2 0,8 3 0 16,-1-2-1-16,0 1 1 0,0-4 1 15,2 1 5-15,-1 1-1 0,5 0 3 0,3-1 0 16,-5-1 2-16,1-1 3 0,3 2 3 0,2-4 0 15,2 4-1-15,-5-3 3 0,7 4-3 0,-1-5 4 16,4 3 0-16,-2-2-1 0,5 2-1 0,1-1-2 16,2 0 0-16,1-1 0 0,3 5 1 0,-2-3-3 15,-2 1 0-15,1 2-1 0,3-4 1 0,1 3 1 16,-7-1 2-16,0-4-2 0,-2 0 0 0,8 4 4 16,-2-4-1-16,-1-1-1 0,-2 1 0 0,7-1 2 15,-2-1-3-15,4-1 0 0,-2 0 2 0,2-3-3 16,1 2 0-16,-2-3 0 0,0 1-3 0,0 1 1 15,0 0 1-15,-1 4-1 0,4-2-1 0,-1 3 0 16,-2-1 2-16,-1 5-2 0,0-3 0 0,-3 3-1 16,-1-2 1-16,-1 4-3 0,-2 0 1 0,-4 1-1 15,0 1-2-15,-2-1 0 0,2 1 1 0,-5 0 4 16,-1 0-3-16,7-1 3 0,1 0 0 0,-5-1 3 0,3-3 0 16,4 2 1-16,5-3-2 0,2-3-1 0,-1 1 2 15,-2-4-2-15,6-3 0 0,2 3-2 16,-2-4 1-16,3 3 0 0,5-3-2 0,-1 2 0 15,3 2-3-15,-1 1 0 0,-3 0-11 0,2 1 0 16,-7 1-7-16,3-1-2 0,-4 3-4 0,-2-1-5 16,3 2 2-16,-3 0-2 0,0 1 12 0,2 2 2 15,2-2 4-15,-3 4 4 0,-3-3 8 0,-4 1 2 0,3 0 4 16,0-2 5-16,-2 1 1 0,-4-2 2 0,1 1 4 16,7-2-2-16,2-1 4 0,-2 0-1 0,-4-2-3 15,7-1-2-15,0 1-1 0,2 0-2 0,-2 0-5 0,-1 0-1 16,-3-1-2-16,2 2 0 0,-1-1 0 15,3 1 0-15,0 0-3 0,0 1 2 0,3 1-1 16,-1-3 0-16,2 1-1 0,1 1-3 0,-1-1 1 16,-1 2-2-16,-3-3 6 0,5 0-3 0,-1 2 1 15,0 1 3-15,2-1 2 0,-3 0 1 16,2 1 1-16,-5-1 3 0,-4 0-3 0,5 3 3 0,0-2 1 16,-7 0 1-16,-2 1 0 0,3-1 2 0,6 1-1 15,2-3 0-15,-1 1 1 0,-1-3-3 0,7 0 0 16,-1-2-4-16,1-1 1 0,1-2-4 0,3-1 0 15,4-1 0-15,-2 0 0 0,2 0 0 0,-3 0-1 16,4-1 1-16,-6 2-2 0,2-2 3 0,-3 3 2 16,-2-1-2-16,-2 1-1 0,-1 0 0 0,2 2 1 15,-1-1 0-15,2 1 0 0,-1 1-1 0,-1-1-2 16,1 2 2-16,-3-1 0 0,3 1-2 0,-10-1 2 0,0 2-1 16,3 1 0-16,0-1-1 0,-5 1 2 0,1 0-1 15,-3 2 1-15,2-2 0 0,-1 0-1 16,0-1 1-16,-5 1 1 0,3-1 2 0,-3 0 1 0,-1-1-1 15,-1 0 0-15,3-3 1 0,-1 2-1 16,1-1 2-16,2-3-1 0,-1 3 1 0,0 0-1 16,1-4-1-16,0 2 1 0,-1-3 1 0,-1 0 2 15,-1 1-3-15,2-1 0 0,-1-1-2 0,-1 0 1 16,2 3-1-16,1-2-2 0,0 0 0 0,1 0-1 16,2 2-2-16,-4-1 2 0,-1 2-2 0,0-1 0 0,3-3 0 15,-1 2 1-15,-5 1-1 0,-2-2 0 0,-1 1 1 16,5-2 2-16,-5-1 1 0,1 1 0 0,-4 1 2 15,2 0 0-15,-2-2 2 0,0 2 2 0,0 1-1 16,-4-4 0-16,0 2 1 0,-1 0 1 0,-2-2-2 16,-2 1-1-16,2 1 2 0,-8-4-3 0,0-1-2 15,0 6-4-15,0-5-6 0,-5 1-4 16,3 2-2-16,-4-2-6 0,1 1-2 0,3-2-3 0,-4 2 2 16,0 0 3-16,1-1 4 0,-1-1 3 15,-5-3 4-15,5 3 5 0,-2 0 1 0,-1 3 2 0,1-6 2 16,-3 3 2-16,0-1 1 0,0 4-1 0,3-2 1 15,-8-2 1-15,3 0 0 0,-1 2-1 0,-2-1 0 16,-1 2-1-16,0-1-1 0,-2-3-1 0,-2 3 0 16,4 1 0-16,-4-2-1 0,1 1 4 0,-2 1 1 15,2-4 2-15,-2 4-1 0,1-1 4 0,-2-1 3 16,0 0 3-16,0 0 2 0,0-1-1 0,-2 1 5 16,-1 1 1-16,-3-2 2 0,0 0 0 0,4 2 3 0,2 2-2 15,-6-1 6-15,0 0 1 0,3 0-5 16,3 4-2-16,-3 0-1 0,0-3-1 0,-4 0-4 15,-1 0-2-15,6 4-9 0,-2-4-1 0,-4 2-1 16,4-1-3-16,1 4 2 0,-1-1-5 0,0 2 0 16,1-1 1-16,0 0-1 0,-2 0 0 0,1 2 1 15,-2-1 0-15,0 0 1 0,0-1 1 0,-1 2-1 16,-1-2 0-16,0 2 0 0,-2 2 1 0,1-3 0 16,-3 2-1-16,2 1 0 0,1 0 1 0,-1 1 0 0,-6 2-1 15,-1-1 0-15,5 0 1 0,-1 2-3 0,0 0 0 16,-11 0 0-16,-2 2-1 0,1-2 0 0,2 0-2 15,-9 4 1-15,1 1-4 0,-6-2 3 0,-7 5 1 16,4-2-7-16,-4 1-2 0,-3 0 3 0,-1 1-20 16,-3 1-42-16,-3 0-31 0,1-1-62 0,-3-3 115 15,-6 1-106-15,5 1-58 0</inkml:trace>
  <inkml:trace contextRef="#ctx0" brushRef="#br0" timeOffset="3908.87">1902 11479 788 0,'5'-8'427'0,"1"-2"-220"0,-1 4-138 0,-1 4 60 0,2 0-57 16,-3 0-14-16,2 2-31 0,-1-1-4 0,0 1-1 0,1 1-6 15,-4 0-2-15,1 1-5 0,1 1-6 0,-2 0-9 16,1-1-4-16,-2-1 0 0,0 1-3 0,-3 1 5 16,2 1-1-16,-2-1 7 0,0 0 3 15,-1 3 19-15,-1 0 1 0,2 3 0 0,-2 2 1 16,0 8-1-16,-1-5 0 0,-2 18-7 0,1-2-2 15,-1 9-10-15,-1 7-1 0,-1 8 0 0,1-2-1 16,-1 6 0-16,-1 5 0 0,3-7 0 0,-1 2 0 16,0-8 1-16,3-3-2 0,0-3 1 0,-1 2 3 15,4-13-2-15,1-3 3 0,-2-5 6 0,2-3 6 16,2-18 2-16,0 4 5 0,0-13 0 0,4-14 3 16,-2 0 2-16,2-14-4 0,3-5-3 0,-1-12-8 15,2-1-3-15,2-9-2 0,0 0-3 0,0-4-5 16,0-1 1-16,0 1-4 0,1-1-3 0,-1 4-8 15,0-3-1-15,1 13-6 0,0-1-1 0,-1 7 0 16,1 7-7-16,-3 14 5 0,1 0 0 0,-3 10 5 16,-1 7-1-16,-3 6 6 0,2 4 0 0,-3 5 2 15,2 13 2-15,-2 4-1 0,0-1 2 0,-1 3 3 0,1 5 3 16,4-1-1-16,0 5 4 0,1-1 0 0,-2 1 4 16,5-8 5-16,0 1 13 0,2 1 5 15,0-5 4-15,-1-1 3 0,-2-8 2 0,-2-1 0 0,-1-6 1 16,-2-1-5-16,2-3-10 0,-2 0-4 0,-2-4-4 15,-1 0-4-15,-1 0-1 0,3 2-1 16,-1-3-3-16,0 0 1 0,-3 0-3 0,2 0 1 16,2 0-3-16,0 0 0 0,-2-1-1 0,4 2-1 0,2-4 1 15,0-1-1-15,0-2 1 0,2-3 0 0,0-3 0 0,5-4 2 16,1-10-2-16,1 3 0 0,-2-4 2 0,2-7-2 16,4 4-1-16,-1-7 0 0,-2 9 0 0,-3 1-2 15,1 1-3-15,-3 8-1 0,-2 6-3 16,-5 11-6-16,0 1-1 0,-3 10-1 0,-1 10-2 0,-4 13 4 15,1-5 3-15,-7 27-1 0,0-5 4 16,0 7 7-16,-1 2 4 0,-2 6-1 0,2 0 3 16,-1-2 4-16,1-3 6 0,2-5 5 0,2-1 3 15,0-7 3-15,6-16 0 0,2-5-5 0,3 3-3 16,0-13-16-16,5-11-18 0,3-9-31 0,1-11-215 16,7-23 216-16,-1 10-133 0,-2-12-78 0</inkml:trace>
  <inkml:trace contextRef="#ctx0" brushRef="#br0" timeOffset="4640.03">2608 11718 1181 0,'-12'20'518'0,"0"-6"-288"0,2-1-147 0,1 0 94 15,-1-2-86-15,-2-1-27 0,3-1-41 0,6-1-8 16,1 3-3-16,1-1-10 0,2 1-9 0,-2 0-23 15,-1-1-5-15,2 1-6 0,3 1-1 0,1 3 1 16,-2-1 3-16,0 0 5 0,3 2 2 0,3-5 19 16,0 5 6-16,2-6 5 0,1-2 8 15,0-6 6-15,3 4 2 0,2-13 0 0,-2-1 2 0,4-3 0 16,2-7-2-16,1-3-3 0,-1-3-3 16,-3 3-5-16,2-6-3 0,2-3-6 0,-1-1-2 15,-4 2 0-15,1 1-2 0,-4-3-1 0,3 0-2 16,-6 1-1-16,1-2 3 0,-5 10 5 0,0-3 4 15,-2 0 0-15,-2 7 1 0,1 5 2 0,-3 6 3 16,0-1-2-16,-2 7-1 0,-1 2 5 0,-1 14-3 16,-1-6 2-16,-2 18-2 0,1-3 0 0,-1 9-1 15,0-1 3-15,0 8-4 0,0 1-1 0,3-1-2 16,2 5-1-16,1-5 1 0,0 0 0 0,1-6 1 16,2 0-1-16,1-3 2 0,-1-2-1 0,3-6 3 0,-2-3-4 15,2 3 2-15,-1 1 0 0,-1-2-1 0,-1 0 2 16,1 0-2-16,-2 5 0 0,-1 3 1 0,-1-2 0 15,-3 0-1-15,-1 2-1 0,-3-1-1 0,-1 3 1 16,-4-1-1-16,-2 1 2 0,-1-2 3 0,-3 0 3 16,0-3 5-16,-2-1 15 0,-1-2 8 15,3-6 2-15,-2-1 5 0,2-7 7 0,-1 2-2 0,-1-14-2 16,3 1-4-16,1-7-18 0,-1-6-5 0,4-6-6 16,-3-1-4-16,1-8-10 0,4-1-2 15,3-2-2-15,0-3-2 0,2 5 2 0,7-7-5 0,1-6 0 16,8 1-1-16,-2 7 2 0,8-2-2 0,1 2 0 0,6 0 3 15,4 11 1-15,0-7 2 0,-2 18 2 0,4 0 1 16,5-1 0-16,0 9-1 0,3 0-2 0,5 5-30 16,-1 0-13-16,6 3-12 0,-4-1-14 15,-2 2-53-15,2 1-37 0,-14 0-79 0,2 3 155 0,-6-4-116 16,-2 1-53-16</inkml:trace>
  <inkml:trace contextRef="#ctx0" brushRef="#br0" timeOffset="5135.71">3300 11591 580 0,'9'-9'292'0,"-2"-1"-161"0,-1-4-78 15,4 0 54-15,-2-3-54 0,-1-2-4 0,1 2 4 16,1 1 2-16,-2-1 0 0,1 1 0 0,-4 2-1 16,-2 2 4-16,-2 3 0 0,3 0-3 0,-5 9-4 15,-1-3-3-15,-1 8-13 0,-2-1-7 0,1 11-8 16,0-3-7-16,-3 7-15 0,2 4-5 0,-4 2-1 15,3 3-6-15,0-4-1 0,0 6-3 0,0 9 3 16,-2-3 2-16,4-1 3 0,1 3 2 0,-1 0 5 0,0 5 12 16,0-2 11-16,1 2 11 0,1-13 8 0,0 3 17 15,2-1 4-15,1-8 5 0,2-3 1 0,3-7-8 16,0 3-7-16,3-7-7 0,3-1-10 0,3-5-17 16,1 0-5-16,2-1-4 0,5-1-5 0,2-2-2 15,-1-1-1-15,3-4-1 0,2 3 2 0,0 0 0 16,1-2-1-16,0-2 0 0,-1 3 1 0,2-2 0 15,-1 3-1-15,-2-1-2 0,-1-1-11 0,-4 1-10 16,-7 1-14-16,1 2-55 0,-1-1-35 0,-4 0-51 16,-4 1-102-16,-4 0 190 0,-2-1-169 15,-5-4-82-15</inkml:trace>
  <inkml:trace contextRef="#ctx0" brushRef="#br0" timeOffset="5331.63">3965 11534 1802 0,'-11'36'718'0,"0"1"-512"0,-2 2-158 16,3 2 40-16,-3-1-69 0,2-1-18 0,1 3-13 15,0-4-15-15,4-4-43 0,-2 0-20 0,4-11-24 16,-3 5-23-16,6-10-73 0,-2 2 5 0,3-11-81 15,3 1 169-15,1-6-118 0,1-4-39 0</inkml:trace>
  <inkml:trace contextRef="#ctx0" brushRef="#br0" timeOffset="5771.63">4465 11512 1636 0,'-16'13'688'0,"-4"2"-463"16,0 0-164-16,2-4 40 0,0 2-35 0,4-2-53 15,-1-5-11-15,0 1-27 0,-3 2-16 0,6-5-16 16,-1 1-10-16,0-1-9 0,-5 1-13 0,3-1 2 16,-2-1 5-16,4 2 24 0,-2 1 18 15,2 2 19-15,1 0 13 0,3-2 14 0,3 2 20 16,-1 1 4-16,5-1 3 0,2 3 5 0,4-7-5 0,0 3-5 15,10-6-6-15,-1 0-4 0,9-1-7 16,-3 0-3-16,13-7-4 0,-2 3-5 0,6-3-1 16,5 2 0-16,1-1 0 0,-3 3 1 0,0 0 0 15,2 1-1-15,-7 4 2 0,-1-4 0 0,-5 2 2 0,-11 8-2 0,0 4 7 16,0-1 4-16,-8-1 1 0,-4 7 4 0,-5-1 4 16,-4 10 13-16,-11 1 3 0,3 0 8 0,-9-2-1 15,-8 5 3-15,0 0 0 0,-6 0-1 16,0-2-4-16,-2-5-10 0,1 1-6 0,1-3-4 15,3-3-6-15,4-7-4 0,-1 2-18 0,9-12-11 16,0 4-8-16,6-7-34 0,-2-1-16 0,15-10-26 16,-3 0-28-16,7-6-142 0,7-3 197 0,6-1-114 15,5-4-60-15</inkml:trace>
  <inkml:trace contextRef="#ctx0" brushRef="#br0" timeOffset="6718.55">5017 11413 1360 0,'-14'2'634'0,"2"-2"-384"0,1 0-168 0,0 0 52 16,0-4-53-16,6 2-39 0,-3-1-25 0,5 2-32 16,3-2-19-16,0 3-46 0,0 0-16 0,1 3-20 15,0 0-11-15,0 5-3 0,0 6-23 16,-1 14 2-16,1-6 2 0,-1 10 29 0,-5 13-18 0,-1 2 6 15,-2 13 3-15,1 1 5 0,-6 4 37 16,0-3 28-16,-1 5 40 0,3-11 33 0,2-5 86 16,-3 3 33-16,7-19 14 0,-1 2 15 0,3-10 24 15,-2 0-14-15,3-11-26 0,0 0-19 0,2-8-51 16,-1-7-19-16,1-4-7 0,0-4-9 0,1-7-40 16,1-7-7-16,-2-4-9 0,0 0-9 0,-1 2-6 0,-6-6-6 0,3-6-12 15,0-1-2-15,-4 5 9 0,1-5 5 0,-2 2 5 16,0-3 10-16,-1-3 7 0,1-1 13 0,-1 14 16 15,1-1 20-15,-2 2 7 0,3 7 4 0,0 5 0 16,2 7-2-16,-2 2-3 0,3 5-4 0,-1 3-6 16,2 7-17-16,-2-4-5 0,5 10-3 15,0-1-3-15,1 0 3 0,1 1 4 0,7-3 0 16,0 2 1-16,3-3 6 0,3-3 3 0,6-5 0 16,-2-1 1-16,-1 1-2 0,9-7-3 0,1-1-1 15,4 2-1-15,-5-5-4 0,4 1-4 0,-1-3-3 0,5 0 0 16,0-1-3-16,0 0 2 0,-4 6-1 0,1-5 0 15,2 3-1-15,-1 4 2 0,-3-1 0 0,-4 2 0 16,-2 1 1-16,-3-1-1 0,-1 1 1 0,-8 1-2 16,-1-1 0-16,-5 2-1 0,2-2-1 0,-7 0 1 15,2 0 0-15,-5-2-1 0,-3-2 1 0,1-2 0 16,-1 0 3-16,-7-2-2 0,1-1 1 0,0 0 3 16,-4-3 1-16,2 2 2 0,-3-1 3 0,4 3-1 15,1 3 2-15,-3 2-1 0,-1 1 1 0,3 2-9 16,1 7 0-16,0 1-4 0,-2 6-6 0,2 10-2 15,-1-3-3-15,5 3 2 0,2 6-1 0,0 0 2 16,4 4 1-16,3-4 0 0,8-4 8 0,0 1 0 16,6-5 2-16,7-5 1 0,6-7 5 0,1 0 3 15,6-6 1-15,1-6 1 0,4-5-5 0,1 0 2 16,-1-7-2-16,-1 1 0 0,-4-3-3 16,3-3 1-16,-10 4-2 0,3-3 1 0,-6 2-2 15,-3 0 1-15,-4 3 0 0,1 0 1 0,-3 2-2 0,-5 5 1 0,-2-5 1 16,1 5 2-16,-2 1 3 0,-3 2-1 0,-2 3 5 15,-1 1 4-15,-3 6 3 0,-1-4 0 0,-2 9-2 16,-2 6 0-16,0-1-4 0,-3 8-1 0,1 1-3 16,0 7-10-16,-1 0-2 0,1 5-7 15,2-3-1-15,0-3 2 0,1 3 0 0,1-12-2 0,2 3 3 16,1-9 1-16,0 1 1 0,2-12 4 16,0 1 4-16,1-7 2 0,3-4 3 0,0-6 0 15,2 0-1-15,3-7 3 0,1-5 0 0,4-4-5 16,2 0 1-16,-3 0-5 0,5-4-1 0,-1-6-2 15,1-1 1-15,2 5-3 0,-4 0-1 0,5-1 2 0,0-4-4 16,7 1 3-16,-4 0-1 0,2 10 1 0,1-2-6 16,0 2 1-16,-2 4-1 0,-2 9-2 0,-2 9-2 15,1 2-2-15,-6 10-1 0,0 7 1 0,-7 15 2 16,1-5 5-16,-9 23 0 0,-1-6 1 0,-3 5 7 16,0 2 1-16,-7 0 5 0,2 2 4 0,-2-4 14 15,0-2 2-15,2-10 4 0,0 0 4 0,2-5-1 16,4-17-2-16,-1-2-11 0,1 1-12 0,1-12-21 15,5-4-22-15,1-12-28 0,3-6-150 0,9-17 165 16,-5 6-106-16,4-6-53 0</inkml:trace>
  <inkml:trace contextRef="#ctx0" brushRef="#br0" timeOffset="7216.26">6384 11881 520 0,'12'-16'237'16,"0"3"-163"-16,1-1-40 0,-1 7-11 0,-1-3 14 15,0 7 51-15,1 0 22 0,-6 6 15 16,3-1 18-16,-4 6 27 0,0 2 5 0,-1 0-3 15,0 1-9-15,0-2-42 0,0-1-13 0,3 0 0 16,-2 2-11-16,2-4-30 0,0-3-8 0,0 0-10 0,2-2-6 16,3-4-12-16,-1 1-4 0,1-3-17 0,0-3-6 15,-2 0-4-15,3-4-2 0,-2-1-5 0,-5-3-14 16,1 3-3-16,-5-3 1 0,-2-2-11 0,-7 2-5 16,4 0 1-16,-13-1 2 0,2 5 0 0,-3 2 9 15,-2-3 6-15,-8 11-1 0,2 1 13 0,-2 2 9 16,-2 8 2-16,1 3 3 0,-1 1 6 0,0 3 5 15,0 4 1-15,8 3-1 0,-1-1-1 0,2-3-3 16,12 2-1-16,-1 0-5 0,-3 1-3 0,9-3-3 16,2-3-3-16,1 1-3 0,5-1-2 0,4 0 1 15,-3-2-1-15,7-2 4 0,6 1-2 0,-1-1-1 16,5-2 0-16,3-1-1 0,1 1-15 0,0-2-12 16,1 0-13-16,0-2-13 0,2-3-30 0,-1 1-15 15,5-7-18-15,-1 2-12 0,4-5-22 0,-1 2-9 16,3-7-10-16,-3 1-15 0,2-3 119 0,-3-2-68 15,-3 2-3-15</inkml:trace>
  <inkml:trace contextRef="#ctx0" brushRef="#br0" timeOffset="7535.21">7030 11831 328 0,'-3'-10'335'16,"2"0"-69"-16,-2 5-136 0,0 1 91 0,-1-3-32 0,0 2-21 0,1 4-14 16,-3 0-40-16,2 1-14 0,0 2-17 0,-1 4-11 15,1 0-37-15,-1 1-7 0,3 3-7 0,-1-3-7 16,0 2-9-16,1 1-2 0,2-3-3 0,0 0 0 15,-1 1 5-15,1-2 2 0,-1 2 0 0,0 1 0 16,0 2 2-16,0 1 1 0,-3 4 0 16,2 1-2-16,-1-2-6 0,1 3-2 0,-2 4-4 15,2 0-2-15,-1-2-3 0,2-2 0 0,0-3-1 0,1 2-2 16,2-5 3-16,0 4 3 0,0-9 3 0,3-1 8 16,1 0 9-16,1-3 5 0,1-3 6 0,3-6 14 15,-3 1 4-15,5-5 3 0,-2-3 2 0,1-7 0 16,0 3-2-16,1-9-4 0,-1 2-2 0,-3-2-2 15,3-2-5-15,-5-3-1 0,3 4-1 0,-3-4-3 16,-1 0-4-16,1-1-2 0,-3 2 1 0,1 3-9 16,-1 3-1-16,2 2 0 0,-1-2-2 0,1 6-5 15,-1 7-1-15,-2 4-2 0,5 2-13 0,3 9-11 16,-1-3-9-16,4 11-15 0,5 7-69 0,1-2-54 16,7 10-99-16,2-4 186 0,2 1-161 0,-4-2-83 15</inkml:trace>
  <inkml:trace contextRef="#ctx0" brushRef="#br0" timeOffset="9045.08">4296 12596 845 0,'0'7'509'0,"0"-2"-226"15,-4-2-166-15,0-1 74 0,0 0-55 0,0-1-26 16,0-1-41-16,2 2-12 0,-4-2-10 0,3 0-9 16,-2 0-21-16,1-1 1 0,-4-1-12 0,1 1-2 15,-1-2-7-15,-1 0 0 0,-2 3 0 0,1 0-1 16,0-1 6-16,-1 2-7 0,-2 3 8 0,0-3 1 15,1 2 3-15,-2 2 1 0,2 0 2 0,-5 3 3 16,-1 1-2-16,0-2 3 0,4 1-2 0,-4 5-1 16,1 1-3-16,-1 1-2 0,-1 0-1 0,3 3-5 15,-1 0 0-15,1 2 0 0,-3 1-3 0,1-1-2 16,3 1 3-16,-1 5-2 0,1-2 0 0,2 1 1 16,-4 0 1-16,8 1-2 0,1 3 1 0,0-1 3 15,2 0-1-15,2 2 1 0,0-2 1 0,0 2 2 16,3-1 1-16,1-1 0 0,0-2 3 0,0-2 0 15,4-2-2-15,0 2 2 0,1 2-1 0,2-5-2 0,1 0 0 16,-1-3 0-16,3 6-1 0,5-2-2 16,-3 0 1-16,0-5-2 0,3 3 0 0,1-1-1 15,0 0-1-15,0-2 0 0,0 0 0 0,0-1 0 16,-1-1 2-16,3-2 0 0,-2 1 0 0,1-1 2 16,2 3-2-16,-3-2 3 0,2-1-1 0,2 2 3 15,-3 0-2-15,2 1 4 0,1-4 0 0,-1-2-1 16,2-3 1-16,2 2-1 0,-3-2 0 0,2-4-4 0,6-2-2 15,-1-1-2-15,-3 0-3 0,2-2-3 0,3-2-2 16,2-3-1-16,2-3-2 0,-1 0 2 0,-7 2 1 16,4-5 3-16,3 3 1 0,-6-1 4 0,-1 2 2 15,-5 2 1-15,1 0 4 0,-3 3-1 0,-2-1 2 16,-4 4-1-16,1-3 2 0,-2 2-1 16,-1-2 8-16,-1 0 7 0,1-1 1 0,-4-2 0 0,2 0 4 15,1-3 5-15,-3 1 0 0,4-3 0 0,-3-1-5 16,0-4-6-16,1 0-3 0,2-6-2 0,-1 1-3 15,-2 2-7-15,-1-8 0 0,2-3-1 0,1 2-4 16,-2 0 0-16,0 0 0 0,0 3-1 0,-2-6-2 16,1 2 1-16,-2-1-1 0,-3 6 1 0,3 1 2 15,-2-2 1-15,-2 3 3 0,-1 2 0 0,-1 1 3 16,-3 3 3-16,1 1-2 0,-1 1 2 0,-2-2-1 16,-1 2 1-16,-2-1-1 0,1 0 1 0,2-2-2 15,-2 2-1-15,-1-4-1 0,1-1 0 0,-3 0-3 16,4-2 2-16,-4-1-4 0,1 0-1 0,-3 1-1 15,0 0-4-15,-1 0-2 0,-2 1-2 0,3 4-1 0,-5 4-6 16,-4-2-8-16,-2 1-1 0,1 3-2 16,-4 3-1-16,-5 0 0 0,-6 5-6 0,-9 5-4 0,2-2 2 15,-6 5 3-15,-9 8-19 0,2 2-15 16,-8 4-21-16,2 3-36 0,-13 2 86 0,7 1-56 16,-4 1-21-16</inkml:trace>
  <inkml:trace contextRef="#ctx0" brushRef="#br0" timeOffset="12522.67">13068 5425 707 0,'0'8'315'0,"-2"-7"-200"0,-1 1-82 15,-3 0 11-15,3-2-18 0,1 0-20 0,-1 2-21 16,0-4-40-16,2 1-21 0,-3 0-23 0,1-1-19 15,-3-3-12-15,-2 1 17 0,0-1 31 0,-2-1 32 16,0 3 45-16,-4-5 31 0,-2 3 44 0,-1-1 26 16,2 0 20-16,-4 3-10 0,0-2-21 0,-5-2-20 15,-3 3-18-15,0-1-14 0,3 1-22 0,-8-1-7 16,0 1-5-16,-3 2-4 0,-1 1-4 0,-3-2-2 16,2 2 2-16,-2 1 1 0,-1-2 0 0,0 2 8 15,0 0 9-15,-2-3 6 0,1 3 9 0,-2-2 22 16,3-1 5-16,-3-2 6 0,4 2 7 0,-2-3 5 15,1 1-3-15,4-2-3 0,-1-2-7 0,3 3-17 16,1-2-8-16,2-2-7 0,-2 2-6 0,7-1-12 0,4 1-6 16,-10 0-8-16,0 0-5 0,4-1-6 0,-2 4-5 15,2-1-2-15,-5 3-10 0,-3 4 0 0,-1-1 2 16,7 3 5-16,-4 4 3 0,1 0 2 0,0 1 5 16,0 2 4-16,-1 2 9 0,0 1-1 15,-1 1 3-15,3 1-1 0,0 2 6 0,0 1 7 16,4-1 2-16,-1 2 2 0,5-3 6 0,-2 3 5 0,4-2 0 15,0 0 2-15,2-1 0 0,2 0-2 16,3 0 1-16,-1-3-1 0,3 0-3 0,0-4-1 0,0 3 3 16,1-2 0-16,1 0-4 0,0-2 0 0,0-2-5 0,-2 2-2 15,0-1-1-15,-1 0-2 0,9 2-5 0,-6-3 0 16,0 1-3-16,2 1-1 0,-1 0 0 0,5 0-1 16,2 0-4-16,-2-1-3 0,4 2-4 0,1 1-5 15,3-2-4-15,5 3-2 0,1-2-3 0,4 2-2 16,-3-1 1-16,10 1 0 0,-2-2 6 0,5 0 4 15,1 0 6-15,4-4 0 0,1 3 7 16,3-2 3-16,1-1 3 0,3-2 4 0,2 5 0 16,-7-3 5-16,5 1-2 0,3 2 5 0,1-3-1 15,-2 3-2-15,-4-1-1 0,-1 3-1 0,4-3 0 16,-3 3-3-16,1-1 1 0,-5 1-5 0,3 2-1 16,1 0 1-16,0-1 0 0,3 0 0 0,-1 0-3 15,0 0 1-15,2 2 1 0,-3-4 0 0,3-2 1 16,-3 1 1-16,0-7-1 0,1 2 0 0,2-2 3 15,-2 0 3-15,7-1-1 0,0-2 3 0,1-1 4 16,5-2 1-16,-2 3 1 0,2-3 2 0,0-2 0 16,1-1-2-16,1 2-2 0,3 1-1 0,-10 1-3 0,3 1-2 15,5-2-2-15,0 3-2 0,-6 1-3 0,-4-1 0 16,1 0 0-16,4-2-13 0,1 4-4 0,-2-1-2 16,-4 1-6-16,9-2-6 0,-1 2-4 0,3 0-1 15,-4 0-3-15,3-1 12 0,0-1 2 16,-2 1 5-16,5 1 4 0,-2-3 13 0,0 0 7 15,3 1 4-15,-1-1 0 0,1-1 23 0,0 0 6 0,0-2 1 16,-3 0 4-16,3 2 4 0,0 0 1 16,5 1 0-16,-4-1 3 0,-5 3-19 0,-1 0-6 0,12 4-3 15,1 1-4-15,-11-3-7 0,2 4-2 0,-1-1-3 0,6 1-4 16,2 2-4-16,3 1 1 0,-12-4-1 16,13 1 1-16,-2 4-4 0,2-1-1 0,0 0-1 15,1-2 1-15,2 0 0 0,-1-1-1 0,7 2 2 16,-4-4 0-16,-1-1 3 0,0-3 0 0,-1 1 2 0,6-2 0 15,-2 0 4-15,1-4 0 0,-4-1 2 16,1 1 6-16,4 1-1 0,0 5 2 0,1-4 0 16,-2 2 0-16,1 2-1 0,-5 0 1 0,0 1-4 15,-6 1-5-15,-9 2-1 0,11-1 0 0,5 0-3 16,-16 2 2-16,3 1-2 0,-1 0-1 0,8 2 1 16,0-1-1-16,3 0 2 0,-12 2-2 0,7 0 1 15,-3-3 1-15,3 2 1 0,-1 0 0 0,-4-2 1 16,1 2 1-16,-3-4-2 0,2 1 2 0,0 0 1 15,-2 0-1-15,5 0-3 0,-5-1 2 0,1-1 2 16,2 2-3-16,-4-1 0 0,3-2 1 0,-4-1 0 16,-1 0-1-16,-3 0 1 0,-1 0 2 0,-3-1-1 0,-8 0 0 15,7-1 2-15,-3 1 0 0,-5 0-2 0,-3 0 1 16,0-1-1-16,7 0 0 0,-4-2 0 0,3 0 0 16,-4 2-2-16,4-2 2 0,-1 0 1 15,-2-3 3-15,-1 1 3 0,-1-1 4 0,1 1 4 16,-3-3 2-16,0-1 1 0,2 0 0 0,0 1 3 0,-7-3-6 15,5-3-1-15,-1 2-6 0,0 0-3 16,-4-3-5-16,0 1-1 0,-7-1-6 0,5 2-5 16,-3-1-4-16,-3 1-4 0,-4 0-5 0,-1 1-2 15,-3-4-1-15,0 3-2 0,-3 2 4 0,-3-2 2 0,1-1 1 16,-1 0 3-16,0 0 9 0,-2 3 1 0,2-2 2 16,-4-3 6-16,0 3 2 0,2 0 3 0,-4 0 4 15,0-1 3-15,0 0 3 0,-1 1-1 0,-3-1 1 16,1-1-3-16,-1 2 1 0,-2 0-4 0,0 0 0 15,-3-2-8-15,0 2-5 0,-3-5-6 0,-2 2-2 16,-3-1-10-16,0 1-5 0,-8-1-1 0,1 2-5 16,-4-4 1-16,-5 4 0 0,-2-4 3 0,-1 3 0 15,4 4 7-15,-5-3 4 0,-7 1-2 0,-1-3 3 16,3 4 7-16,-3 2 0 0,-3 0 0 0,-8-4 5 16,-2 1 0-16,-3 0 2 0,10 2 4 0,-11-3 1 15,2 1-1-15,-1 0 1 0,-3 0-1 0,0 1 0 16,0 0 0-16,-2 0-2 0,-3 3-1 0,-3 1-4 15,1-1 0-15,-8 3-1 0,3 0 1 0,-2 3-4 16,-4 1 1-16,-1 1-3 0,-5-1-5 0,1 0-14 16,-1 3-4-16,-2 3-3 0,-2-3-4 0,1 0 1 15,-3 0 1-15,5 1 3 0,0 1 8 0,10-1 15 0,2 0 5 16,-11-1 6-16,0 1 2 0,12 3 7 0,-4-3 2 16,2-1-1-16,-14 0 13 0,0 0 4 15,1 1 2-15,14 1 1 0,-11 1 5 0,0-2-4 0,3 2 0 16,-1 0 0-16,5 3-15 0,0-1-3 15,2 0-4-15,-2 0-3 0,6-1-8 0,-2 2-2 16,9-1-6-16,-3 2 3 0,4-3-8 0,-3 1-1 16,7-1 0-16,0 0 3 0,2 1 5 0,-1-3 6 15,5 3 6-15,-1-1 3 0,8-2 14 0,6 3 1 0,-6-2 7 16,-2 0-1-16,12 0 3 0,-2-1-5 0,1-2-3 0,-4 0-2 16,3-3-4-16,-2 1-2 0,10 0-6 15,-6-2-1-15,-2-1-4 0,5 1 0 0,-4-2-1 16,-2 0-2-16,0 0-1 0,-3-2 1 0,-1 3 0 15,-1 2-2-15,-1-3 2 0,-6 5-1 0,2 0 0 16,-6 0-1-16,4 1 0 0,-14 1-2 0,4 3-6 16,-5 2-29-16,-5 0-18 0,-7 3-21 0,-1 0-27 15,0 6-134-15,-6 1 174 0,1 1-114 0,-7 1-60 16</inkml:trace>
  <inkml:trace contextRef="#ctx0" brushRef="#br0" timeOffset="13825.55">4485 12675 690 0,'-3'7'326'16,"4"0"-174"-16,0-2-100 0,1-1 71 0,1-3-66 15,2 2-33-15,0 1-6 0,2-2 0 16,1-2-2-16,1 2-5 0,0-1-1 0,2 2-4 16,-1-3-2-16,1 1-4 0,0-1 0 0,1 3 0 15,-2-1 0-15,1 1 0 0,1 2 0 0,-1-3-1 16,1 7 1-16,-1-5-1 0,0 4 1 0,-1 2 0 15,0-2-2-15,0 0 2 0,-5 1-2 0,7 2 2 16,-3-3-1-16,0 1 0 0,0-3 1 0,0 1 0 0,2-1 1 16,3 2 3-16,-1-1 0 0,-5-3 0 15,5 1 5-15,-2-1 3 0,1-2-2 0,1 1 1 0,0-1 3 16,-1-2 0-16,2 0 0 0,3 1 1 0,-1-1-1 16,-1 0 0-16,1 0 1 0,1-1 1 0,-1 1 3 15,0 0 2-15,1 0-2 0,-1 0 3 0,1 0 0 16,1 0-3-16,1 1-1 0,1-1-1 0,2 0-7 15,1 0-1-15,5-1-3 0,-1-1-2 0,-2 1-3 16,2 0-1-16,4-2 2 0,-3 2-2 0,-1 0 0 16,-5-3 0-16,2 2 1 0,1 0-1 0,-3 2 0 15,2-1 2-15,-9 1-1 0,6 0-1 0,0 0 1 16,-4 1 1-16,2 3-1 0,1 1 4 0,-1-1 1 16,1 2 1-16,0-2 4 0,2 4 2 15,-2 0 1-15,1 0 0 0,4-1 1 0,-4 1 2 16,1-1-2-16,1 0-3 0,1 2 0 0,-2-1-4 15,2-1 0-15,0 1-2 0,-4 0 1 0,5 0-3 16,-4-1 2-16,1 0 2 0,-1 1 4 0,-4-3 2 0,2-1 0 0,3 1 8 16,0-1 2-16,-2 1 1 0,1-2 0 15,-2-1 0-15,5 0-5 0,0 3 1 0,0-2-2 0,-2-2-7 16,2 1-3-16,-3-2-1 0,1 0-2 0,1 2-4 16,-3-2 2-16,2 0-3 0,-1 0 0 15,0 2-1-15,-2-2 0 0,3 2 0 0,-2-1 0 16,1 2 1-16,-2 3-1 0,1-3 0 0,-1 4 1 15,-1-2 0-15,0 3 0 0,-2 1 1 0,0 0-2 16,3 2-1-16,-5-4 2 0,-4 0-1 0,5 2 1 16,-3 1 2-16,1-1-1 0,-4-3 1 0,1 2 2 0,-2-1 0 15,2 0-2-15,-1 1 3 0,-1-1-3 0,6-3 1 16,-5 2 1-16,3-2-2 0,0 1-2 0,3-3-1 16,0-1-5-16,0-1-12 0,-3-1-17 0,-2-3-75 15,2 1-48-15,-3-4-100 0,0-3 186 0,-6-4-175 16,2 1-87-16</inkml:trace>
  <inkml:trace contextRef="#ctx0" brushRef="#br0" timeOffset="14307.88">6527 12873 486 0,'2'-2'387'0,"0"2"-120"0,2 0-144 15,-2 1 117-15,0 2-79 0,1-2-35 0,1 2-27 16,1 0-35-16,1 0-11 0,4 3-11 16,0-5-10-16,1 2-17 0,3 0-7 0,5 2-4 15,-1-4-1-15,-1 2-3 0,1-1-1 0,7 1-3 16,-1 1 4-16,0-2-2 0,1 2 2 0,-2-3-2 0,4 3 1 16,2-2 0-16,1 2 2 0,-8-3 1 0,3 2 3 15,1 0 0-15,-2 2 0 0,-3-2 1 0,0 4 0 16,-1-3-1-16,-4 4-1 0,-3 3-3 0,-4 2-8 15,1-2-3-15,-14 13-2 0,1 1 0 0,-8 1-1 16,3 0 2-16,-16 12 2 0,6-4 5 0,-10 5 10 16,-1 0 4-16,-1-2 4 0,-2-1 1 0,-1 2 10 15,-3-4-1-15,1-1 0 0,2-1-3 0,2-7-4 16,7-4-2-16,-2 1-8 0,2-3-10 0,4-4-22 16,8-6-23-16,5-4-36 0,0-3 62 0,9-13-45 15,-2 4-20-15</inkml:trace>
  <inkml:trace contextRef="#ctx0" brushRef="#br0" timeOffset="31734.56">8593 13069 750 0,'-2'-2'347'15,"3"1"-185"-15,-4-5-86 0,6 3 43 0,-1-1-20 16,0 0 0-16,1 3-3 0,-3 0-2 0,0-1-14 16,4 2-3-16,-1 2-3 0,-4-2-7 0,1 1-7 15,-2 2 0-15,-2-2-2 0,4 0-3 0,0 0-12 0,-2 1-6 16,-3-2-2-16,2 1-3 0,1 0-10 0,-1-1-4 16,-5 0-3-16,4 0 5 0,-2 0 0 0,1-1 2 15,4 0-2-15,-6-2-1 0,-2-1 1 0,5 2 0 16,2 0-1-16,-6 1-5 0,4-2-3 0,-2 3-2 15,-4-1 0-15,-1-1-2 0,3 2-2 0,-3 2 0 16,1-1 0-16,-2 1-4 0,-3 0 3 16,3 1-3-16,1 0 0 0,2 2-1 0,-2-2 1 0,0-2-1 15,2 4 0-15,-1-3 0 0,2 0-2 0,3 2 0 16,-2-1 2-16,2 0 0 0,0 2-1 0,0-1 1 16,0 2-3-16,1 0 3 0,-1 1 0 0,0 2 0 0,-3-2 0 15,2 5-1-15,0 1 1 0,0 0-2 16,-1 1 2-16,2-2-1 0,-2 3 0 0,1-2-2 0,2 3 0 15,1-1-1-15,-1-1 2 0,3 0 0 0,1-2-2 16,0 2-1-16,2-4 2 0,2 1-1 0,1-3 1 16,0 1 0-16,4-3-1 0,-1 0 1 15,3-1 3-15,1-2 0 0,3 2-1 0,-1 0 1 0,2-2 2 16,1 2 1-16,-1-3 1 0,0 1 0 16,0 2 0-16,-2-4-1 0,0 3 2 0,0-3-1 15,-2 2-1-15,-1 0-1 0,-1-2 2 0,-3-1-3 16,-2 1 0-16,0 0 2 0,3-3-3 0,-3 0-37 15,-1-3-28-15,1 0-36 0,0-1-59 0,6-5 115 16,1-1-88-16,0-1-40 0</inkml:trace>
  <inkml:trace contextRef="#ctx0" brushRef="#br0" timeOffset="32295.84">8897 13084 462 0,'0'0'374'0,"0"1"-157"16,-1-1-119-16,-3 0 50 0,0 0-27 0,1 0 0 15,1 0-5-15,-2-1-3 0,0 2-18 0,0 1-1 16,-1-1-7-16,0 2-9 0,-2 1-5 0,0 1-21 15,1 0-9-15,-1-1-7 0,2 0-9 0,-2 2-13 16,0 1-3-16,2-2-3 0,-1 3-3 0,3 1-2 16,-3-3 0-16,1 3-1 0,1 1-1 0,0 0 2 15,0 0-3-15,0 1 0 0,0 0 0 0,1-1 0 16,1 0 0-16,1 0-1 0,0-2 1 0,-1 0 0 0,2-1-2 16,2-1 2-16,-1 2 0 0,0-2 0 0,1-2 0 15,0 2 0-15,3 1 2 0,0-1-2 0,1 0 1 16,-2-1-1-16,4 0 3 0,-1 2-2 0,2-2 1 15,1 1 1-15,0-1-3 0,-1 0 3 0,2-1-2 16,-2 1 0-16,3 0-1 0,-2 0 7 0,-5-3 0 16,9 2 4-16,-7-5 4 0,2 2-3 15,0-3 3-15,2 2 1 0,-4-3-1 0,4-3-4 0,-5 2-3 16,-1-4-3-16,-1 7-23 0,-2-3-17 16,0 1-27-16,2 0-38 0,-4 0-50 0,3 4-100 0,-2-1 173 15,-1 0-128-15,0 1-31 0</inkml:trace>
  <inkml:trace contextRef="#ctx0" brushRef="#br0" timeOffset="32642.54">9170 13118 573 0,'0'-5'350'0,"2"3"-130"0,-2 0-107 0,1 2 69 16,0-2-22-16,-1 2-15 0,-1 3-11 0,-2-1-31 16,1 1-10-16,-1 4-16 0,2 1-12 0,-2-3-19 15,-1 6-7-15,2-2-5 0,0 0-5 0,0 0-10 0,2 0-4 16,0 2-2-16,0-2-1 0,0 1-7 0,2-1 1 15,1 2-2-15,-1 3-1 0,3-3-3 0,-2 0 0 16,-1 0 0-16,4 2 0 0,-3-2 0 0,1 2-1 16,0 0-3-16,-1-1-27 0,0 1-12 15,0-1-17-15,-1-2-17 0,-1 0-57 0,0 0-35 0,1-4-59 16,-2 0 138-16,2-3-115 0,1 0-48 0</inkml:trace>
  <inkml:trace contextRef="#ctx0" brushRef="#br0" timeOffset="33066.1">9583 13097 1168 0,'-5'0'491'0,"2"1"-281"0,2-1-116 0,0 0 58 16,1 1-31-16,-2-1-46 0,-5-1 1 15,6 2-7-15,-5-1-5 0,1-1-11 0,-2 0-15 16,0 1-3-16,1 1-3 0,1-1-4 0,1 2-6 16,-4-2-1-16,5 2-3 0,-6-2 1 0,4 0-5 15,-3-2-3-15,0 1-1 0,2 3-3 0,-3-2-3 16,-1 0 1-16,2 4-4 0,3 1-1 0,-3 3 0 15,-2 1-2-15,1-1 0 0,1 2-1 0,1 0-1 0,0 4-1 0,0 1 0 16,-2 0 1-16,5-1-1 0,0 1-1 0,3 4 0 16,1-2 0-16,5 1 0 0,0 1 1 15,9-4 2-15,-2 1-2 0,0-1 2 0,4-3 2 16,4-4 1-16,3-1-1 0,1 0 0 0,0-4 0 16,-3-3 1-16,6-3 0 0,-1 0 0 0,-3-3-3 15,-1-1-17-15,-5-4-51 0,1 0-39 0,-6-4-56 16,0 2-93-16,-4-1 180 0,0-1-139 0,-8 3-51 15</inkml:trace>
  <inkml:trace contextRef="#ctx0" brushRef="#br0" timeOffset="33392.57">9911 12879 1017 0,'-1'0'466'16,"-2"0"-284"-16,4 2-115 0,-4-1 36 16,-3 1-12-16,4 0-17 0,0 5-6 0,-2-2-4 15,0 4-2-15,0 2-4 0,-4 0-7 0,6 7-16 16,-2 1-6-16,2 2-3 0,-1 2-1 0,3 4-11 15,-3-1-5-15,-2 3-4 0,3 2-1 0,1 0-4 16,-4-1 0-16,3 0-1 0,1-2-6 0,-3 0-15 16,4-3-2-16,1 0-8 0,-1-2-10 0,0-5-8 0,0-8-13 0,0 1-51 15,-2-1-27-15,2-2-24 0,0-7-56 0,-2-3 143 16,4-6-136-16,2-6-57 0</inkml:trace>
  <inkml:trace contextRef="#ctx0" brushRef="#br0" timeOffset="33800.47">10126 12862 936 0,'0'-1'499'16,"0"3"-286"-16,0-1-124 0,0 3 37 0,0 0-15 15,0 0-13-15,-1 2-6 0,-2 1-7 0,1 1-25 16,-2 1-10-16,0 0-8 0,-2 1-7 0,0 2-14 15,-1-1-6-15,1 1 1 0,-2-1-4 0,-2 2 0 16,1 0-1-16,-3-2-1 0,-1-1-2 0,2 2-1 16,-3-1 2-16,-3-4-3 0,1 2 1 0,2-2-4 15,-1-2 1-15,-5 0-1 0,7 2 1 0,-3-5-1 16,4 1-2-16,-1 0-1 0,-2 2-1 0,1-1 1 16,4-1-2-16,4 2-1 0,-4-2-6 0,6 4-1 15,-1-2 2-15,5 0 1 0,5 1-3 0,3 3 2 16,4-1 0-16,4-1 2 0,3 1 6 0,5 0 0 15,3 1 1-15,1-4 1 0,3 0 5 16,-1-1 1-16,2-3-1 0,0 2 1 0,0 0-1 16,-3-3 0-16,-4 4-1 0,1-2 0 0,-8 2-15 15,0-2-12-15,-6 2-15 0,-1 1-18 0,-6-1-63 16,-4 0-39-16,-3 3-66 0,-1-3 144 0,-2 2-107 0,-6 1-46 0</inkml:trace>
  <inkml:trace contextRef="#ctx0" brushRef="#br0" timeOffset="34202.71">10305 13073 685 0,'6'-3'394'0,"4"1"-174"0,-4-4-107 16,3-2 57-16,-1-1-26 0,-2 0-23 0,-2-1-12 15,4 2-7-15,-2-1-9 0,-1 1-7 0,-2 2-20 16,0 1-6-16,-2 3-7 0,1 0-5 0,0 2-13 16,-4 0-3-16,1 3-4 0,-4 0-3 0,3-1-10 15,2 7-5-15,-6 1-3 0,-1 0-2 0,4 2-4 16,-4 2 0-16,3 2-1 0,-1 4-1 0,-2 2-1 15,-1-1 0-15,2 2-3 0,4 4 1 0,-2-1 2 16,0 2-2-16,2 1 2 0,4-1-1 0,2 0-1 16,3 0 1-16,-3-6 2 0,2-2-2 0,3-1-2 15,-1-5 2-15,5-3-2 0,-3-6 3 16,0 2 1-16,5-8-3 0,1 1 2 0,0-4-9 0,-2 0-4 16,-1-5-9-16,-1 1-10 0,0-3-44 0,-2-3-27 15,0 1-34-15,-2-1-57 0,-1-1-104 0,0 4 203 0,1-3-179 16,-2 0-108-16</inkml:trace>
  <inkml:trace contextRef="#ctx0" brushRef="#br0" timeOffset="34482.94">10426 12991 635 0,'-13'3'465'16,"5"-2"-222"-16,-4 2-148 0,11-2 124 0,0-1-122 16,-3-2-13-16,4 0-14 0,5 0-5 0,0-1 1 15,2 1-2-15,3-4-2 0,2 0-7 0,2-3-11 16,0 0-1-16,4-1-6 0,0-1-1 0,0 0-12 16,0-1-3-16,-1 3-5 0,-2-1-2 0,3 2-5 15,-4 3-3-15,0 2-2 0,-2-1-9 0,-1 4-36 16,-1 0-19-16,-4 1-20 0,1 2-26 0,-2 0-39 15,-5 10-150-15,-2-4 120 0,-1-2-6 16</inkml:trace>
  <inkml:trace contextRef="#ctx0" brushRef="#br0" timeOffset="34670.58">10265 13245 1087 0,'-3'0'480'0,"2"-2"-297"0,1 1-114 0,1 0 31 0,4-4-19 0,5-1-16 16,1 1-7-16,0-1-11 0,6 0-10 0,0 0-7 16,2-2-7-16,4 1-8 0,0-1-4 0,-2 2-10 15,3-5-53-15,0 6-37 0,0-4-40 0,0 2-64 16,2 1 134-16,-1 0-110 0,0 1-45 0</inkml:trace>
  <inkml:trace contextRef="#ctx0" brushRef="#br0" timeOffset="34937.53">10775 12936 842 0,'-8'-2'388'0,"-1"-2"-220"0,4 1-90 0,2 0 37 16,-6-2-12-16,7 3-6 0,1 0-5 0,-1 0-16 15,2 0-9-15,1 0-9 0,-2 2-13 0,1 2-14 16,1 1-4-16,-1-2-5 0,0 2-3 0,0 1-6 0,2 3-5 16,3 7-1-16,-5-5-1 0,1 2-5 15,3 6-1-15,-1 6-2 0,1 1-9 0,-3 7-10 16,1-1 6-16,-3-7-23 0,2 10-34 0,-1-1-13 16,-2-2-19-16,1 1-19 0,0-5-11 0,-1 1 4 15,2-1-12-15,-1-3 17 0,0-6-5 0,1 3-14 16,0-11 89-16,-1 1-39 0,0-2-18 0</inkml:trace>
  <inkml:trace contextRef="#ctx0" brushRef="#br0" timeOffset="35305.76">10731 12991 672 0,'0'-12'362'0,"0"3"-174"0,2 0-100 0,-2 0 70 16,0 3-53-16,0-1-10 0,0 3-2 0,0 1-2 15,1 1-14-15,-1-1-4 0,1 2-7 0,4-1-4 16,-1 1-5-16,0-2-4 0,4 1-5 0,-2-1 0 16,6 0-7-16,1-2-3 0,2 0-1 0,-2 1-2 15,0 0-8-15,5 1-2 0,1 1 1 0,0-1-3 16,-3 1-7-16,1 2-4 0,-1 6-3 0,2 1-2 16,-4 10-2-16,0-4 2 0,-4 6-3 0,-1 7 3 15,-2 2-2-15,-4 5 1 0,-3 3 2 0,-7 4-1 16,1 1 2-16,-6 3-2 0,-5-2 1 0,0 0 2 15,-1 5 2-15,-10-13 1 0,6 5 1 0,-3-7 16 16,-1 1 5-16,-3-13 4 0,1 2 1 0,-1-10 2 16,1-2-3-16,2-9-3 0,-2-1-3 0,3-7-18 15,0-5-7-15,4-3-5 0,0-1-8 0,4-2-19 0,5 0-12 16,-3-5-50-16,1 0-33 0,5 4-43 0,3-1-69 16,-1 2 150-16,7 0-148 0,4 0-61 0</inkml:trace>
  <inkml:trace contextRef="#ctx0" brushRef="#br0" timeOffset="37392.83">7964 12376 679 0,'-7'-13'260'0,"-2"2"-154"0,3 2-61 0,-4-2 36 16,4 4-10-16,0-1-5 0,2 4-7 0,-2 0 9 15,1-1-5-15,-1 2-1 0,1 3 1 0,0 0-2 16,1-1-3-16,1 1-1 0,1 0-2 0,-1 1-2 16,2 3-1-16,0-3-1 0,1 2-5 0,0-1-9 15,0 1-2-15,2 4-7 0,1-2-1 0,0 5-9 16,-1-4-3-16,1 6-3 0,2 0-3 0,-1 3-3 16,2 2-2-16,-1 8 1 0,2 0-2 0,-3-5-2 15,2 10-1-15,1 9 0 0,-1-2 0 0,-2 0 0 16,1 0 1-16,-2 1-1 0,0 4 0 0,-3 2 2 15,2 2-1-15,-4-11 1 0,2 8-1 0,-1 0 2 16,0-1-2-16,1-3 1 0,-2-1 0 0,1 1-1 16,0-1 0-16,2 1-1 0,-1-3 1 15,-1 2-1-15,1 0 0 0,-2 2 1 0,-1-2 0 16,3-1 1-16,-4 0-1 0,0 1 1 0,0 0 1 16,0-3-1-16,1 1 0 0,-2 2-2 0,2-2 0 15,0 2 0-15,0 2 0 0,0-1 0 0,1-6 0 0,0 1 0 0,-2 9-2 16,2 0 2-16,-1-8 0 0,-2 3 0 0,3-1 0 15,-2 4-3-15,-2 1 2 0,2 0 0 16,-2-11-1-16,0 4 0 0,1 3 1 0,-1-5 1 0,1-1-1 16,1-4 1-16,-1-1 0 0,2-2-1 15,3 1 1-15,0-12 0 0,-1 2-1 0,2-10-2 16,1 5 0-16,3-6-1 0,-2-1 1 0,5-5-1 16,-3-2 2-16,5 2 0 0,0-3 1 0,2 0 1 15,1-4-1-15,3 0 2 0,0 0 2 16,2 3 0-16,-1-3-1 0,-1 3 0 0,-3-3 0 0,4 2-1 15,-2 2 1-15,0 0-2 0,-1-1 1 0,-2 0-1 0,5 1 0 16,1 5 0-16,2 1 1 0,-4-4-1 0,5 2 1 16,-5 2-1-16,5-1 0 0,1 1 0 0,-1-1 0 15,1 0-1-15,1 2 0 0,5 3 0 0,3-2 0 16,-3 1 1-16,10-3-1 0,0 2 0 0,4 1 1 16,-1-2-1-16,8-1 0 0,-1 0 1 0,5-2-1 15,1 2 1-15,7-2-1 0,-6-2 0 0,-3 0 0 16,3-1 1-16,3 3-2 0,4-1 1 0,-10 1 1 15,-3 1 0-15,4 2-1 0,9 1 2 0,-4 3-1 16,2 1 0-16,-7-1 1 0,5 1 2 0,2 1-3 16,-5 1 0-16,3-1 1 0,0 1 2 15,-1-2 2-15,0-1-1 0,1 2 2 0,0-1-2 0,-1-2 1 16,-1 2 0-16,1 0 1 0,0-3-4 0,1 2 3 16,-3-3-4-16,0 0 0 0,-1-3 1 15,3 2 0-15,-3-3 0 0,2 0-2 0,-3-2 4 16,3 0-3-16,3 2 1 0,-4-2 0 0,-6-1 0 0,-6 3-1 0,7-2 2 15,2 2-2-15,-9 1 0 0,-3 0 1 0,0 0-2 16,6 3 2-16,-6 1-2 0,5 0 3 0,-15 1-1 16,5 2 2-16,-5-2-2 0,-3 1 1 15,-2 0 2-15,-5-3-1 0,1 3 1 0,-3-4-2 16,-2 3 2-16,-4-6 0 0,3 2 1 0,-5-2-2 16,0-1 1-16,-4-2 4 0,2-1-1 0,-5-4-1 15,2-1 2-15,-4 1 4 0,0-5 3 0,-1-1 2 16,-1-3 2-16,-2 0-2 0,0-2 2 0,0-6 1 15,-2 3-4-15,2 2-4 0,0-8-5 0,1-4 0 16,-2 1-2-16,1-1-4 0,3 1-1 0,0-1-1 0,0-9 1 16,1 0-2-16,0 1 1 0,3 0-2 0,-2-9-1 15,2 0 1-15,1-5 1 0,0-1 0 0,1-8 0 16,0 1 1-16,1-4-1 0,-1 1 2 0,1 1 0 16,1-2 2-16,-5 3-2 0,1 1 1 0,-1 5 0 15,-1-3 0-15,-4 4 0 0,2 1 0 0,-5 3 2 16,1 3-2-16,-3 0 0 0,1 3 0 0,-3 2-2 15,0 3 0-15,-3 2 0 0,1 2-2 0,0 5-2 16,0 5-1-16,-4-4-2 0,2 1-1 0,1 6 0 16,1 1 0-16,1 0 1 0,-2 0 1 15,-1 1 1-15,1-1 1 0,2 5 2 0,1-1-1 0,0 2 3 16,1 0 1-16,3 3 1 0,-1 0 4 0,1 0 3 16,2 3 1-16,0 0 1 0,3 4 3 15,-1-3 0-15,1 3-3 0,2 2 1 0,-2-2-5 16,5 1-3-16,-1 2-1 0,0-3-2 0,-4 2 1 0,0-2-1 15,2 3-1-15,-1-1 1 0,1 1 1 0,1 2 1 0,-4-3 2 16,0 1 1-16,1 4 0 0,-1-2 0 16,-1-1 1-16,-4-1 0 0,0 1 0 0,-2 0 0 15,0 1-3-15,1-1 1 0,-1 0-2 0,0 1 1 0,-3-2 0 16,0 1 0-16,-1 0-1 0,0-1-1 16,-2-1 2-16,-4 3-3 0,-1-5 0 0,-2 3-1 0,-3-1 0 15,-2 0-4-15,-2-2 2 0,-5 3-1 16,0-3-2-16,-2 3-1 0,-2-1 3 0,-3 2-3 15,2 1 1-15,-6 1 0 0,-1 1-2 0,-7-3 2 16,1 5-1-16,6-2 1 0,-5 4 0 0,-5-1 2 16,1 1 0-16,3-2 1 0,5 2 1 0,-2 1 1 0,-10-1-1 15,2-1 1-15,-2 1 2 0,10 0-1 0,-9-1 2 16,0 1-1-16,2-1-1 0,-2-2 0 0,2 1 1 16,1 2-1-16,-2-3-1 0,0 0 1 0,3 0-1 15,1-1-1-15,2 0 0 0,3-1 1 0,1-1-4 16,-2-2 1-16,4-2-3 0,2 3-2 0,0-3-5 15,3 3-1-15,3-4 0 0,-1 3-3 0,-1-2-2 16,3-2 0-16,-2 3-1 0,1-3-2 0,6 1 3 16,-2 3-3-16,-6 0-4 0,1-1 0 0,5 2 3 15,1 1 0-15,0 0 1 0,-9-3 5 0,4 2 1 16,-2 1 6-16,8 2 6 0,-7-2 3 0,1 0 4 16,0 2 4-16,2 1 5 0,0 3 4 0,1-2 5 15,-1 1 0-15,0-1 0 0,2 2 1 16,-1 1 1-16,3 1-3 0,-2-2-2 0,2 1-4 15,0-1-3-15,1 3-3 0,1 1 1 0,-2-1-6 16,1 1-1-16,-1-1 0 0,0 1-2 0,4 2 0 16,-3-2-1-16,6 2-3 0,-1-4-1 0,4 1 2 0,8 2-3 0,-3-1-12 15,4-3-27-15,2 2-40 0,4-2-55 0,3-5-160 16,3 1 228-16,11-12-144 0,-4 4-80 0</inkml:trace>
  <inkml:trace contextRef="#ctx0" brushRef="#br0" timeOffset="41963.05">16757 10439 778 0,'-12'3'403'0,"-1"2"-231"0,1-1-2 15,2-1-48-15,1 2-61 0,0-2 26 16,2-1-5-16,4 2-18 0,-1-2-5 0,4-2-7 16,-1 0-4-16,2 0-13 0,1-1-6 0,3 1-4 15,2 0-2-15,0 0-7 0,1 0-3 0,0 2-2 16,1 3-3-16,0-1-2 0,-3 10-4 0,-1 4 2 15,0-1-4-15,0 5 0 0,-3 5 0 0,0 4-2 0,-2 11-13 16,-5 7-4-16,1-4 0 0,-3 5-1 0,-4 6-1 16,0 0 2-16,-5 5 1 0,2-2 0 0,-1-1 14 15,1 1 4-15,1-3 0 0,1-5 0 0,2-2 1 16,1-1 0-16,1-5-1 0,2-2 2 0,1-9-2 16,1 2 0-16,4-12 0 0,-2 0-2 0,2-6-3 15,0 2 2-15,3-13-1 0,-1 1 3 0,3-4 1 16,0-3 1-16,1-3 3 0,0 0 4 0,0-2 5 15,1 2 1-15,2-4 4 0,0-1-1 0,-1 3-1 16,-1-1-1-16,3 3-1 0,0 1 2 0,4 1-2 16,-2-1 0-16,-3 6-1 0,4 4-2 0,1-1 0 15,-1 5 2-15,4-2-4 0,4 4-1 16,-2-1-3-16,7 0 0 0,0-2-4 0,6 1 0 16,1-2 1-16,4-2-2 0,7 0 0 0,7-6 0 0,-4 3 0 15,16-6 0-15,-4 1 0 0,6-4 0 16,2-1 0-16,9-2-1 0,-2 1 1 0,0-2-3 15,6 0 2-15,1-1-3 0,3 0 3 0,-8 3 1 0,6-2-3 0,7 1 0 16,0-2 1-16,-8 5 2 0,-1-1-1 0,3 3 2 16,10 1-1-16,-10 2 0 0,6-2 1 0,-14 4 0 15,9 4 1-15,-3-1-1 0,-4 3 1 0,-7 2-2 16,-11 4-1-16,8-1 1 0,-14 3 2 0,-3-1 1 16,-10-1-1-16,-1 2 0 0,-7 1 1 15,2-2 2-15,-6 1 0 0,1-1 1 0,-6 2-5 16,1-2 3-16,-3 2-1 0,-3-4 0 0,-3 1 1 15,0-4-1-15,-1 1-2 0,-1-2 1 0,-1-1 1 16,0-2-3-16,-2 0 2 0,1-2-2 0,0-4 0 16,1 3 0-16,-1-3 0 0,0-3 1 0,1 0 1 0,3-2 0 15,0-5 0-15,0 1 0 0,0 3 1 0,1-4 0 16,1-1-3-16,0 1 2 0,-2-4-2 0,-1 0 0 16,1-1 0-16,-2-4 2 0,2 1-1 0,-3-1 2 15,2-1 1-15,-3 2-3 0,0-1 1 0,-2-2 2 16,2 2-1-16,-11-4 0 0,2 0-2 0,-2-2 0 15,-2-2 0-15,-1-2 2 0,0-1-2 0,-5-1 2 16,4-2-2-16,-2-4-1 0,0 4 0 0,1 2 2 16,2-1-2-16,-2-4 1 0,0 1-1 0,3 3-1 15,2 1 1-15,0-1 0 0,4-4 1 0,0-3-3 16,-2 1 1-16,1 3 0 0,5-3 0 0,-3-2 1 16,2 0-1-16,4 3 0 0,-2 0 0 0,2 3 2 15,1 1-1-15,-1 1-2 0,-1 1 3 0,3 4-1 16,-6-1-1-16,2 2 0 0,-3-1 1 15,2 2-1-15,-1 1 0 0,-3 0 1 0,-2 5 0 16,0 0 1-16,-2 3 0 0,0 1 1 0,-1 4 0 0,-2 3-1 0,-4 1 3 16,2-1-1-16,-3 2-2 0,-2 3 0 0,3 1 2 15,-10 1 0-15,-4 3-3 0,2 0 1 0,-2 1-1 16,-5 3 2-16,5-1-1 0,-8 1 2 0,2-1-3 16,-1 0 1-16,1 0 1 0,0-1-1 0,0-3 2 15,-2 0-2-15,-2 0 0 0,1-1 0 16,1 0 0-16,-6-6 2 0,3 3-1 0,-6-1 0 15,1-1-1-15,-3-1 2 0,3-1 1 0,-5-1-2 16,-1 2 1-16,0 1-2 0,-1 0 1 0,-13-2 0 0,1 2 1 16,9 0-2-16,-9 1-2 0,-8 0 0 15,-2-1 1-15,0 0-3 0,8 0 2 0,-3 1 0 0,-7-1-2 16,-3 3 2-16,-1-1 2 0,14 1 1 0,-17-3 0 16,1 2 1-16,0-1-1 0,0 1 1 0,-1-2 1 15,2 3 0-15,-5-2-2 0,1 0 0 0,5 4 1 16,2-1 0-16,1 0 1 0,4 0 1 0,2 1 3 15,-1-3 1-15,9 3 1 0,-7 0-1 0,6-1-1 16,0 1 1-16,3 0 0 0,0 0-3 0,4 0-4 16,2 0 0-16,2 0 0 0,3 0 0 0,8 0 0 15,3 0-2-15,-5 0-1 0,3 0 1 0,4-1 0 16,3 1 0-16,1 0 0 0,-2 0-1 0,4-1 0 16,-1 0-1-16,9-1 0 0,0 2-7 0,-1-1-12 15,6-2-16-15,4 2-18 0,4-1-76 0,1 1-59 16,4-1 135-16,4 2-104 0,3-1-75 15</inkml:trace>
  <inkml:trace contextRef="#ctx0" brushRef="#br0" timeOffset="42582.71">17185 10830 613 0,'10'1'371'15,"1"-2"-151"-15,-4-1-115 0,0-1 87 0,1-4-62 0,1 3 3 16,-3-1-16-16,0 0-23 0,-4 0-8 0,-1 2-7 0,1-1 2 16,0 3-24-16,1-2 12 0,-5 0-19 15,0 2-2-15,0 0-8 0,-1 0-6 0,1 0-5 16,-7-2-11-16,0 1-1 0,-2 2-4 0,-2-1-2 15,-2 1-4-15,1-1 0 0,-3 2-2 0,0 0 1 16,0 5-5-16,0-3-1 0,1 9-2 0,0 0-1 16,-3 4-2-16,1 3-1 0,3 7 0 0,-1-2-2 15,3 6 1-15,0 1-1 0,5 3 0 0,1-3-1 16,2 0 3-16,5-5-2 0,5 1-1 0,0 0 0 16,3-5 2-16,3-7 1 0,2-5 2 0,7-2-1 15,6-9-7-15,0 1-14 0,0-6-18 0,5-8-86 16,2 1-79-16,2-4 157 0,1-1-117 0,-3 0-96 15</inkml:trace>
  <inkml:trace contextRef="#ctx0" brushRef="#br0" timeOffset="43128.5">17576 10709 533 0,'-3'6'456'0,"-5"-1"-149"16,0 2-159-16,-1 0 120 0,2 2-77 0,-2 1-58 15,0 2-17-15,1 1-13 0,0 1-14 0,1-2-31 0,1 3-9 16,1 3-7-16,-1-4-9 0,2 1-15 0,1-1-5 15,-1 2-5-15,3 1-4 0,1-1-2 0,-2 2 0 16,2-4-5-16,2 4-20 0,1-1-15 0,-1-3-20 16,0 3-23-16,0 1-71 0,0 0-52 0,1 1-100 15,-2-2 199-15,0 2-174 0,0 0-73 16</inkml:trace>
  <inkml:trace contextRef="#ctx0" brushRef="#br0" timeOffset="43402.64">17718 10965 1000 0,'-9'12'471'15,"2"0"-259"-15,1 0-118 0,-3-3 58 0,5 0-41 16,1-3-10-16,3 3-8 0,-3-2-11 15,0 1-28-15,3-1-10 0,2 1-10 0,-2 1-11 0,1-3-16 16,1 1-2-16,-4 0-2 0,5 3-16 16,-2-1-17-16,-1 0-20 0,1-2-26 0,3 3-99 15,0-1-96-15,1 1 193 0,4-4-147 0,-2-5-100 16</inkml:trace>
  <inkml:trace contextRef="#ctx0" brushRef="#br0" timeOffset="43770.32">18003 10946 736 0,'3'-5'449'16,"2"-1"-190"-16,-2 3-141 0,0-2 68 0,-1 2-46 15,2 0-25-15,0-2-25 0,-1 4-5 0,2-4-9 16,-3 1-11-16,1 1-19 0,-2 0-4 0,3-1-3 16,-1 2-3-16,-2-3-15 0,1 5-2 0,-1 0-4 0,-1-1 2 15,1 2 0-15,-1-1-3 0,0 0-3 0,-2 1 1 16,0 0-1-16,-1 0-2 0,-3 2-1 0,0 3-1 16,-1-4-3-16,-1 5 1 0,2 0-3 0,-4 3-1 15,0 0 0-15,1 3-1 0,0 1 3 0,0 2-3 16,-1 0 0-16,0 5-2 0,2-3 3 0,1 4-1 15,-1 0 0-15,4-1-1 0,1 0-3 0,1-2 1 16,2 0-2-16,6-8 2 0,1 3-4 0,-1-5 4 16,5-7-3-16,6-3-1 0,-1 0-8 15,2-6-15-15,3-3-18 0,4-4-26 0,5-8-102 16,9-7-86-16,-3 2 188 0,-3 0-142 0,5-6-104 16</inkml:trace>
  <inkml:trace contextRef="#ctx0" brushRef="#br0" timeOffset="44013.14">18317 10717 1295 0,'-6'-2'566'0,"-1"-2"-399"15,0 2-115-15,5-6 3 0,2 2 1 16,2-1 6-16,-1 2 24 0,1 1 3 0,-1 0 3 16,4 4-16-16,-3 4-4 0,2 0-10 0,-2 5-10 15,-1 6-11-15,2 8-21 0,0-1-6 0,-1 9-5 16,1 3-2-16,-2 1-5 0,1 3-1 0,-2-1-4 15,0 0-4-15,2-6-23 0,-2 5-14 0,2-13-16 16,1 2-16-16,0-6-46 0,2-5-19 0,2-4-28 16,-1-1-33-16,1-7 125 0,0-3-81 0,3-6-11 15</inkml:trace>
  <inkml:trace contextRef="#ctx0" brushRef="#br0" timeOffset="44269.05">18534 10621 553 0,'7'-10'365'0,"0"4"-128"0,0-2-117 0,2 2 86 16,-1 1-11-16,0 0-22 0,4 1-13 0,-2-1-24 15,2 3-10-15,0 0-9 0,-5 1-12 0,2 1-34 16,-3 1-12-16,-4 2-9 0,1 2-7 0,-3 0-18 16,-4 3-6-16,0 4-3 0,-3 5-1 0,-9 3-4 15,3-1 1-15,-4 2-4 0,-6 6-2 0,3 1 0 16,-9 1-1-16,1 3 0 0,1-2-2 0,0 2 1 15,2-1-2-15,3-1-1 0,4-3-1 16,-2 1 0-16,10-7-2 0,-1-3-2 0,6-1 0 16,-2 0-1-16,9-11 0 0,1 1-2 0,5-4 3 0,5-3 0 15,4-5-8-15,3 0-16 0,4-4-102 16,4-5-79-16,0 3 163 0,3-4-118 0,-4 3-70 0</inkml:trace>
  <inkml:trace contextRef="#ctx0" brushRef="#br0" timeOffset="45246.82">18789 10941 981 0,'-7'-2'436'15,"5"0"-261"-15,-1 0-101 0,3-1 40 0,0 3-13 16,1-3-2-16,0 3-4 0,1 0-16 0,-1-1-8 16,1 8-10-16,0 1-10 0,-2 2-23 0,2 5-6 15,-2 5-8-15,1-2-4 0,-2 6-6 0,-2 0-3 16,3-2 0-16,-2 2 1 0,1-3-2 0,-2-4-2 0,-1-1-8 15,0 1-2-15,4-5-1 0,-1-4-1 0,0-2-2 16,1-2 1-16,3-8 0 0,-1 3 3 0,5-10 7 16,2-4 1-16,-2-2 4 0,3-7 1 0,-1-4 1 15,3-2 1-15,0-2 0 0,1-3 2 0,0 3 1 16,-1 3 2-16,1-2-1 0,0 1-1 0,1 0 1 16,-1 4 1-16,0 2 1 0,-3 2-1 0,3 3-1 15,-3 2 6-15,1 8-1 0,-3 7 3 0,2 2-2 16,-1 7-1-16,4 28 10 15,-11-16-11-15,1 2-7 0,-3 8-2 0,3 2 1 16,-2 0-2-16,-1-4 1 0,0-1-2 0,0 1 2 0,1-1-2 16,1-7 0-16,0 3 2 0,-1-8-1 0,0-6 2 15,6 3-1-15,-3-9 0 0,0-4 0 0,1-6 2 16,1 2-1-16,1-10 2 0,2-1-4 0,1-4 2 16,-4 1 0-16,3-8-3 0,-1 3 3 0,0-2-2 15,0 0 2-15,-5-1-3 0,5 1 1 0,-2 0-1 16,1 3-1-16,-1 3 2 0,-1 0-3 0,1 7 0 15,0 2-2-15,2 8 0 0,-3 3 1 0,-2 1 2 16,-1 11-4-16,-1 7-1 0,0 0 4 0,0 3 0 16,-2 5 1-16,1 3 0 0,0 2 0 0,0 5-1 15,0-1 2-15,2-3 0 0,-2 0 0 0,2-1 1 16,0-3-1-16,-2-6 1 0,4-4-1 0,-1 1 1 16,2-8 1-16,0-3 3 0,2-4 3 0,2 0 2 15,1-9 1-15,-1 4 0 0,3-8 4 0,-1 3 0 16,3-8-3-16,-1 2 0 0,1-2-1 0,3 0-3 15,-2 0-1-15,3-1 2 0,-4 3-3 0,2 1-1 0,0-1 4 16,2 1-1-16,-4 1-1 0,0 3 0 0,0-2-1 16,-1-1 2-16,-1 2 1 0,1-1 1 0,-5 1 0 15,-3-4 4-15,4 2 1 0,-5-2 3 0,2 0 3 16,-1 1 1-16,-5-3 1 0,2 2 2 0,-3 1-2 16,-1 6 0-16,-5-5-3 0,-5 4-3 0,-3 6-1 15,-3 7-4-15,0-3 1 0,-3 17-5 0,3-2-1 16,-3 5-3-16,1 4-1 0,10 10-3 0,-1-3 0 15,9 1-3-15,4 3-4 0,13-5-1 0,2-1-5 16,0-4-10-16,26-17-25 0,14-9-257 0,-2 4 257 16,1-12-145-16,16-12-97 0</inkml:trace>
  <inkml:trace contextRef="#ctx0" brushRef="#br0" timeOffset="47107.07">5841 6512 89 0,'-4'0'147'0,"2"1"2"0,1-1-57 15,2-1 26-15,3-1 6 0,5 1 0 0,1-3-23 16,2 2-17-16,7-4-14 0,-3-1-7 0,6 0-12 15,-2 1-3-15,5-2-6 0,1 0-5 16,2 3-10-16,3 0-3 0,5 3-4 0,-4-1-1 0,1 1-9 16,3 2-4-16,-3-2-1 0,2 2 1 0,-7 0-2 15,-4-2-1-15,6 2 1 0,-1 0-3 0,-3 0-1 16,-1 0 0-16,1 0-2 0,4 0 1 16,3 3-4-16,-1-2 3 0,-4 1 0 0,9-2-3 0,-2 1 3 15,3-1-1-15,2 0 1 0,2-1 2 0,-4-2 5 16,5-3-1-16,0 2 1 0,0 0 2 15,0 0 1-15,4 2-2 0,-5-2 0 0,2 3 1 16,1 0-4-16,-2 2 0 0,-1-2-2 0,-2 2 0 16,-3-1-1-16,-2 4-1 0,4-4 0 0,-3 2-3 15,1 0-1-15,-2 2 0 0,-1 1 4 0,-2-2-1 0,-2 2 0 0,4-3 2 16,0 2 0-16,-7 0-1 0,0-3 1 16,0 0 0-16,6-1-1 0,-1 0 0 0,0-1 1 15,-2 1 0-15,6 0 0 0,-3-1 0 0,4 1 0 16,-1 0 0-16,-1-2-1 0,1 2 1 0,-1-2 1 15,-5 0 0-15,-3 0-1 0,4 1 1 0,-5 1-1 16,1-1 0-16,-4 2 0 0,1-1 0 0,-1 5 0 16,0-1-2-16,-1 2 1 0,0 1 0 0,-2 4-2 15,2-2 1-15,-3 2-1 0,1 1-1 0,-2-2 0 16,-1 1-1-16,-1 0 0 0,-2-2 2 0,8 2 1 16,-4 0 1-16,-1-4 1 0,3 3-1 0,0-3 1 0,4 1 2 15,2-4 1-15,0 3 3 0,-3-3 3 0,5-1 8 16,0 1 3-16,3 0 2 0,5-2 1 0,-4 4 4 15,3-1 1-15,1 1-1 0,-2-2-2 0,-3 2-4 16,3-2-1-16,-10 2-2 0,1 1 1 0,-1 0-4 16,-2-2-1-16,-4 2-3 0,-1 0 0 0,1-2-4 15,-1 1 0-15,-4 0 0 0,0 0-2 0,-2-4 2 16,-3-1-3-16,1 2 4 0,-2 3 0 0,-1-1 0 16,-2 0 1-16,0-3-1 0,0 2 4 15,-1 1-2-15,1 2 3 0,-4-5-4 0,1 0 2 0,0 0-3 16,-1 0 0-16,0 2-1 0,-1-3-6 0,1 1-21 15,0 1-35-15,0 3-68 0,0 0 97 16,-2-2-58-16,-1 2-35 0</inkml:trace>
  <inkml:trace contextRef="#ctx0" brushRef="#br0" timeOffset="48658.77">17449 11412 55 0,'-1'3'86'0,"-1"-2"-12"0,2 0-45 15,-1 0 20-15,1-1-11 0,0-2-8 0,1-2-19 16,0 2-8-16,1-1-12 0,2 0-20 0,-2-1 24 16,1 1-14-16,0-3-6 0</inkml:trace>
  <inkml:trace contextRef="#ctx0" brushRef="#br0" timeOffset="51128.12">17468 11380 157 0,'-3'1'217'0,"-1"-1"-26"0,1 0-97 0,1 0 62 16,-1 3-20-16,-1-3-11 0,2 0-12 0,1 0-30 15,-1-3-9-15,1 2-7 0,1-1-5 0,0-1-18 16,1 0-5-16,2-2-7 0,-1 3 1 0,0-5-10 16,2 3-1-16,-1 1-3 0,0-2-1 0,1 1 0 15,-2-1 2-15,1 2 1 0,-2-1 0 0,2 3 6 16,-2 1-2-16,-1 0 3 0,1-2 0 0,-1 2-5 0,-1 0-3 0,-2 2 3 15,2 0-5-15,0 1-7 0,0 1-2 16,-1-1 0-16,1 2-1 0,0-1 0 0,0 1-2 16,1 1-1-16,-1-1 0 0,1-1-1 0,0 3-1 15,-2 0 1-15,2 0-3 0,-1 3 0 0,1-1 2 16,0 0-2-16,0 1 0 0,0-1 2 0,0 4-2 16,0-2 0-16,0 1 1 0,-1 0 0 0,0 4-2 15,1-3 2-15,-1 2 0 0,0 1 0 0,-1-3-1 16,1 4 0-16,-1-2-1 0,1 0 1 0,0-2-1 15,0 3 1-15,1-5-1 0,-1 0 0 0,-1 1 1 16,2-1 0-16,0-1-2 0,-1 0 1 0,1 0 0 0,-1-2 0 16,1 2-1-16,-1 1 1 0,1-2-1 0,0 0 2 15,0 0 1-15,0 0-2 0,0 2 1 0,0 2-1 16,0-4 0-16,0 3 1 0,1-1-1 0,-1-3 0 16,0 5 0-16,0-4 0 0,0 0 0 0,0 0 1 15,-1-2 0-15,1 2-1 0,-2-1 2 0,1 1-2 16,0-2 1-16,1 1 0 0,0 0 1 0,-1-1-2 15,1-3 0-15,-2 3 2 0,2-3-3 0,0 0 1 16,0 3 0-16,-1-3 0 0,1 2 0 0,0-2 0 16,-1 1 0-16,1 0-2 0,0 3 2 0,0-1-2 15,-1-1 2-15,1 2-3 0,0 2-1 16,0 0 3-16,-1 1-1 0,-1-1 1 0,1-1-2 0,0 4 3 16,0-3 0-16,-1-2 0 0,1 2 2 0,0 0-2 15,-3-1-1-15,2 2 1 0,0-2 0 16,-1-1 0-16,2 4-1 0,-1-2 0 0,0-3 1 15,2 3-1-15,-1-1 0 0,0-1 0 0,1 0 1 0,0-3-2 0,0 1 2 16,0 2-1-16,0-2 0 0,2 2 1 0,0-1 0 16,1 2-1-16,-2-1 0 0,1 1 2 0,0 2 0 15,-2-1 0-15,0-1 0 0,0 0 0 16,0 4 0-16,0-1-1 0,0 1 0 0,0-1 0 16,0 2 0-16,-1 0 0 0,1 0 0 0,-1 0 0 15,0 1 0-15,0-1 2 0,1 3-1 0,-2-3-1 16,0-1 0-16,2 0 1 0,0 1 1 0,0-6-3 15,-1 4 0-15,1-2 1 0,0-3-1 0,0 1 3 16,0-2-1-16,0 1-1 0,0 0-1 0,0 0 2 16,1 1-1-16,-1-2-1 0,2 0 2 0,-2 1-1 0,0 0 0 15,1 1 0-15,1 0 3 0,-2-3-2 0,0 3 3 16,-1 0-1-16,-1-2 0 0,2 2-1 0,-3 1 1 16,2-1-1-16,0 1 1 0,-2-4-1 0,3 2-1 15,-1 0 3-15,-1-1-3 0,-3 1 0 0,4-3 2 16,-1 1-1-16,0-1-3 0,1 0 1 0,-2 1 1 15,2-2 0-15,1 0-1 0,1 2 2 0,-1-3-2 16,0 1 0-16,3 3 1 0,-3-3 0 0,2 0 1 16,-2 1-3-16,-1 0 0 0,1 0 1 0,-1 0 0 15,-1-2 1-15,1 0-1 0,0 2-1 0,0-1-2 16,0 1 3-16,2-2 2 0,-1 2-3 0,0-2 0 16,0 1 0-16,1-1 1 0,0-1 1 0,2 3 1 15,-2-3-2-15,-1 0 1 0,0-1 0 0,0 1 3 16,0-1-3-16,-1 0 1 0,-1 1 3 0,0-1 0 15,1 2 1-15,0-2 2 0,0 0-1 0,1 0 0 16,0 0 1-16,-1 0 0 0,0 0-2 16,0-1 1-16,0 0-2 0,1 1-2 0,-2 0 2 0,2 0-2 0,-3-1 1 15,0 0 0-15,3 0-3 0,-3 0 1 0,1 0 1 16,-2 1 1-16,-2-3-3 0,1 1 1 0,3 2 1 16,-4-2-2-16,0 2 1 0,-2-2 0 0,1 1 1 15,3-2-1-15,-2 3 3 0,-1 0-1 0,-1-1 0 16,2 1 2-16,2 0 2 0,1 0-4 15,-3-1 1-15,2 1 1 0,0 0-1 0,1 0-1 16,-2 0-1-16,-1-2-1 0,-2 2 0 0,0-2 0 16,4 2 1-16,-6 0-3 0,4-1 0 0,-4 1-1 15,2 0 0-15,4 0 0 0,-5 1 0 0,0 3-1 16,-1-2 1-16,0 1 1 0,1 0-1 0,0 0 1 0,-3 1 0 16,3 0-1-16,-2-1 1 0,3 0 1 0,-2-2-1 15,1 2-2-15,1-2-1 0,2-1 1 0,-1-2 0 16,2-3 0-16,-4-6-4 0,4 4 4 15,1-1 2-15,-2-1 0 0,0 0 0 0,-1 3 2 16,1-2 0-16,-5 6 0 0,0-1 1 0,-2 0 1 16,-1 3-2-16,0 0-1 0,-2 1 2 0,-2 2-1 15,-1-1 0-15,-3 0 0 0,-1 0-1 0,3-1-1 16,-6 3 1-16,-1-2-1 0,-1 1 1 0,3-1 0 16,1 1-1-16,-3-2 0 0,0 2 0 0,1-2 1 15,-1 1 0-15,7-2 0 0,-4-1 0 0,-1-1 0 16,3-1 0-16,-1-1 1 0,2-1 1 0,-4 0-1 15,1 0 0-15,-5 2-1 0,-1 0-1 16,1 0 2-16,-5 1 0 0,5 1-2 0,-4 1 0 0,2 2 1 16,4 1-1-16,-2-2 1 0,4 1 0 0,2 1-1 15,-1 0 0-15,2-1 1 0,-1 1-2 16,0-3 1-16,-2 0 0 0,3 1 0 0,1-1 0 0,1 2 1 0,-4-1-1 16,-3 0 1-16,5 0-1 0,-2 1 1 0,4 2-1 15,-7-2-1-15,2 1 0 0,-1-1 0 0,7 1-1 16,-1 0 2-16,-2-1 1 0,3 1-1 0,0 0 0 15,1-1 0-15,1-1 1 0,-1-1-1 16,1 2 0-16,0-2 0 0,1 1 0 0,-2-1 0 16,-4 1 0-16,0-1 0 0,2 1 0 0,-5 1 2 15,1-2 0-15,-1 0-2 0,0 0 0 0,-1 2 1 16,4-2 0-16,-1 2 0 0,1-1-1 0,0 1 0 16,0 0 0-16,4 1 0 0,0-2 0 0,-3-1 0 15,-1 1 0-15,3-1 0 0,1-1 1 0,1 0-1 0,-5-2 0 16,-2 2 0-16,1 0 1 0,-2 0-1 0,-4 0 1 15,3 1 0-15,-5 1-2 0,3 0 1 0,-1 1 0 16,-1 0-1-16,5 0 1 0,1 1 0 0,0-1 0 16,1 0 0-16,2-2 0 0,0 0 0 0,1 3 1 15,1-2 1-15,2 1-2 0,-4-2 1 0,-1 0-1 16,-1 2 1-16,-2-1-1 0,1 1 1 0,3-2-1 16,-3 0 0-16,-1-2 0 0,0 2-1 0,6 0 1 15,1-1 0-15,0 1 0 0,0-3-2 0,2 1 2 16,-2-1-1-16,6 2 0 0,-3-2-1 0,1 0 1 15,-1-1 0-15,1 1 1 0,-2 1 0 0,2 0 0 16,0-2 0-16,-2 2 0 0,1 0 1 0,-3-1 1 16,3 0-1-16,-5 1-1 0,5-2 1 0,-5 2-1 15,0-3 0-15,0 2 0 0,0 1 0 0,0 0 0 16,2 0-1-16,1 0 1 0,-4-1 0 0,4 1-1 16,0 2 1-16,-1 0 1 0,3-1 0 0,1 1-2 0,-4-3 1 15,0 3 0-15,4 2-1 0,0-2 1 0,-1 0 0 16,-1 1 0-16,1 2 0 0,0-1 0 0,2 1 0 15,0 2 0-15,-4-1 0 0,3 1 0 0,-7-1-1 16,2 0-1-16,-2 0 1 0,-3 0 1 0,1 2 0 16,-4-2-1-16,2 1 1 0,2-2 0 0,1 1 0 15,0 1 1-15,0 0 0 0,2 1-1 0,1-2 0 16,-1 2 0-16,0-1 1 0,2 0-1 16,-2-1-1-16,0 0 1 0,0 0-1 0,-2 0 2 0,-1 2-1 15,4-3 1-15,-6 1-1 0,-1 3 0 16,1-2 1-16,1 1 0 0,2-1 0 0,0-1-1 0,-5 1 0 15,4-1-1-15,1-1 2 0,4-2-1 0,-3 1 1 16,0 0 0-16,2 1-1 0,0-3 0 0,1 2 1 16,1-2-1-16,-1 1 1 0,-1 2-1 0,4-3-2 15,-2 1 2-15,2 2-1 0,1-1 1 0,-2-2-1 16,2 2 1-16,-3-3-1 0,2 1 1 0,-2-1 1 16,0 0-1-16,1 0 2 0,-1-1-3 0,0-1 1 15,3 3 1-15,-1-2 0 0,1 0-1 0,3 0 0 16,-1-3-2-16,0 1 1 0,-1-1 2 0,1 1-1 15,3 1 0-15,-2-1-1 0,-2 0 1 0,1 3 0 16,1-1 2-16,1-2-2 0,0 1 0 0,-1 1 1 16,3 0-1-16,0 2 0 0,-1-3 2 0,0 0-1 15,0 3 0-15,3-2 2 0,-2 2-3 0,0 0 1 16,0 1 0-16,-2 0 1 0,1-1-2 0,1 0 1 16,0 0-1-16,-2 0 2 0,-1 0 1 15,0-2-2-15,3 0 1 0,-3-2-1 0,2 3-1 0,-4-1 0 0,-5 0 0 16,1 0 0-16,4 0-1 0,-5 1 1 0,-2-1 0 15,1 2 0-15,0 0 0 0,-2 0 0 0,7 1 1 16,-4 0 0-16,3 2 0 0,3-1-1 0,-4 0 0 16,3-1 0-16,-1 3 3 0,0 0-2 0,3-3 1 15,0 3 0-15,-3-1-2 0,6 0 2 0,1-1-2 16,-1 1 0-16,1-2 1 0,4 2-2 0,-3 0-1 16,2-2 1-16,1 1 1 0,-1-2-1 15,2 1 1-15,-1-1-1 0,1 0 0 0,-1 0 1 0,-1 0 3 16,3-1-3-16,-2-2-1 0,0 4 0 15,1-1 1-15,1 0 0 0,0 0 1 0,0-1-1 0,1 1-2 16,-3 2 2-16,1 0 0 0,-2-2 0 0,0 3 1 16,0-2 1-16,-1 3-2 0,4 0 1 0,-5-1 1 15,4 0-1-15,2 0 1 0,-1 0-1 0,-1 0-1 16,2-2 0-16,-2 0 0 0,0-1 0 0,5 1 0 16,-3-1 0-16,0 0-2 0,-5 1 2 0,6-1-1 15,-1 0 1-15,0-1 1 0,0 1-1 0,-3-1 1 16,3 1-1-16,-1-1 2 0,1 1-2 0,-2-1 0 0,2 1-2 15,-6 0-14-15,4 0-12 0,1-1-15 16,0 1-20-16,1 0-32 0,2-1 65 0,6 0-51 16,-5-1-16-16</inkml:trace>
  <inkml:trace contextRef="#ctx0" brushRef="#br0" timeOffset="51910.02">12067 12693 854 0,'-6'10'417'15,"-6"-2"-225"-15,3-6-111 0,-2 3 60 0,3-2-56 16,3 1-13-16,-1-3 1 0,2 2-9 0,-1-3-20 16,1 0-9-16,2 4-6 0,-2-4-2 0,1-2-11 0,2 2-2 15,0 3 0-15,-4 0-1 0,4 1-3 0,0 0 1 16,-1-3-1-16,-1 7 10 0,-4 1 2 0,3-1 2 16,-2 1 0-16,1-2 5 0,-4 2-1 0,3 1 2 15,0 0 0-15,-2-1-6 0,3 0-5 16,-2-1 0-16,-1 1-4 0,1 0-3 0,0 0-1 15,0-1-4-15,0 1 1 0,0 0-3 0,-1-1 1 16,1 0-4-16,0 0 0 0,-1 1-1 0,0 0 0 16,1-2 0-16,0 3-1 0,1-4 1 0,2 1-1 0,-3-1 0 15,-2-2 0-15,6 0 0 0,-1-1 0 0,2 1 0 16,-4-2 1-16,3 0-1 0,-1 1 1 0,3-1 0 16,-1 2 2-16,-3-3-2 0,-1 0 0 0,2 0 2 15,-2 0-3-15,0 2 2 0,-2-2-1 0,4 1 1 16,-4-1-2-16,3 1 1 0,-2 2-1 0,1 0 0 15,1-2 0-15,0 0-1 0,4 1-1 0,-5-1 0 16,5-1-1-16,-2 1-1 0,0-2-2 0,2 1-1 16,3 1 1-16,-2-2-1 0,7 0 0 0,-1 1 1 15,0 1 1-15,2-4 2 0,3 4 1 0,0-2 2 16,0 0 0-16,-4 0 1 0,3 0 1 0,0 0 3 16,7 4-1-16,-3 0 1 0,2 1 0 0,-1 2 0 15,3 1 1-15,-1 3 0 0,0-2 1 0,1 2-1 16,-4-1 0-16,0 0-2 0,-1 0 2 0,2 1 1 15,-2-2 0-15,0 3 0 0,-3 0 1 0,1-1 2 16,-1 0 1-16,-4-2 1 0,0 3-2 0,-1-4 0 16,0 2 0-16,-2-3-2 0,1 0 0 0,-2-3-4 15,0 2-1-15,1-2-3 0,0-3 2 0,-1 2-2 0,1-1 1 16,2-2-25-16,-1 0-31 0,-1-1-42 0,2-2-67 16,-3 0 122-16,0 2-109 0,-2-1-71 0</inkml:trace>
  <inkml:trace contextRef="#ctx0" brushRef="#br0" timeOffset="57750.06">5288 8911 613 0,'-5'0'300'15,"-2"-1"-143"-15,0 1-79 0,1 2 34 0,-2-2-19 16,1 0-4-16,-2 1-2 0,1-1-13 0,-1-2-26 15,3 0-6-15,4 0-9 0,-1-1-1 0,0-1-9 16,2 1 1-16,0-2-4 0,1 3 1 0,0 0 1 16,-1-3-1-16,0 0 1 0,-3 0-2 0,1 2-2 15,-1 1-2-15,-3-1-1 0,3 2-2 0,-1-2-4 0,-5 3-3 16,0 4 0-16,2-2 0 0,-3-1-3 16,2 4-1-16,-1 2 1 0,-4-1 0 0,2-1-3 0,-1 3 3 15,3-4-1-15,-5 3-2 0,1-3 3 0,0 1-1 16,0-4 0-16,-1-1 0 0,-2 2 2 0,0-2-2 15,-2-4-1-15,-1 1 3 0,1 0-3 0,-2 3 0 16,-5-2 2-16,2 1-3 0,2-3 0 0,-4 4 0 16,0 3 2-16,1 0-3 0,-1 0 1 15,0 4 0-15,4 1-3 0,-1-2 2 0,-1 5 1 16,3-3-1-16,2 1-2 0,2-2 3 0,4-1-2 0,-4 1 1 16,3-3-1-16,2 0 2 0,3 1 0 0,0-3 0 0,-2-2 1 15,2-1-1-15,-1 1 3 0,5-6-1 0,-3 2 0 16,-3-4 1-16,4-1-2 0,-2 0 2 0,3 1-1 15,-4-2-2-15,1 2 1 0,-4 0-1 16,-1 4 2-16,4-1-2 0,-8 5 0 0,3 0-1 0,-4 2-1 16,-1 0 2-16,4 6 0 0,-2-2-1 15,0 0-1-15,3 4 1 0,-1-4 1 0,0 4-1 16,3-3 1-16,-1-2 0 0,4-1 1 0,-1 0-1 0,2-1 2 16,2-1-1-16,1 0 3 0,-1-2-2 15,1-2-2-15,1 0 4 0,-1 2-2 0,1-3 1 16,0 2 0-16,0 0 0 0,-1-2-2 0,1 0 2 15,-2 2 1-15,1-1-2 0,0-2 1 0,-2 4-2 16,-1-5 2-16,0 4-1 0,2-1 2 0,-2 1 3 16,0-1 3-16,-3 1 0 0,0 1 2 0,-1 0 3 15,3 0 0-15,-3 0 1 0,-1 0-2 0,-2 0-2 16,4 1-2-16,0-1 0 0,-1-1-3 0,4-1 0 0,-4 1-4 16,-1-1-1-16,2 1 1 0,3-2-2 0,-2 2 2 15,1-4-3-15,-1 4 2 0,4-1-1 0,-2 0 2 16,2 1-2-16,0 0 1 0,-3-2-1 0,1 3-1 15,-1-1 0-15,1 1 0 0,-1 0 1 16,0 0 0-16,0-1 0 0,-1 1-1 0,0 2 2 0,1 3 0 16,-2-2 0-16,-1 3-1 0,0-3 0 15,1 2-1-15,-2 2 1 0,-1 1-1 0,1-4 1 0,-1 2-1 16,0 0 1-16,-1 0-2 0,-1-1 1 16,0-3 2-16,1 2 0 0,1-2-2 0,0-1 1 0,-8-1 0 15,3 0-1-15,3 0 2 0,-5-1-2 0,4 1 1 0,-6 0-1 16,5 1 0-16,-2-1 0 0,6 8 0 0,-1-1 0 15,-2 0-2-15,4 5 1 0,0-1-2 0,0 4 1 16,1-1 1-16,0-2-1 0,2 1 1 0,1 1-2 16,0-1-1-16,1-1 3 0,3 3-1 0,-1-5-2 15,1 3 1-15,2-5-1 0,-2 2 1 0,4-2 1 16,-1 0-1-16,-3-4-3 0,5-1 1 16,-1 2-2-16,2-2 0 0,0 5 1 0,0-4-2 15,0 0 2-15,2 3-2 0,3 3 1 0,-4 0 1 16,0 0 3-16,1 0 1 0,0-1 0 0,2 5 0 15,1 0 0-15,-1 1 2 0,-1-3 0 0,1 1 0 16,2 2 0-16,-3 1-1 0,1 0-1 0,1 0 2 16,-1 0-2-16,1 1 1 0,-1 1-1 0,2-4 2 15,0 2-2-15,1-6-1 0,-1 4-1 0,2-3-2 16,-1-2 2-16,4-3-2 0,-1-3 2 0,2 2 1 16,2-3 3-16,3-1 0 0,0-1 1 0,5-1 3 15,2 0 1-15,2 0-1 0,3-3 1 0,-4 1-3 0,-1 1-1 16,5 0 0-16,-1-3 2 0,-4 1-3 0,-5 1 0 15,1-2 1-15,1 3 0 0,0 0 2 0,1-2-2 16,-5 3-1-16,3 1 0 0,0 0 2 0,-2 3-1 16,1 1 1-16,0-1-2 0,-2-1-1 0,2 2 1 15,1-1 1-15,-1 1-1 0,1 1 2 0,-2-2-2 16,3-1 1-16,-1 3-1 0,0-1 1 16,-3 1-1-16,1-3 0 0,2-1 0 0,-3 1 0 0,-1-2 1 15,0 1-1-15,-1-1 2 0,2-3-1 0,-1 0 0 16,0-2-1-16,-4 2 2 0,1 0-1 0,2-3-1 15,2-1 3-15,-4 2-2 0,1-2 0 0,1 2 0 0,2 2 0 16,3-1-1-16,-1-1 1 0,1 4 0 0,2 1-1 16,-2-1 0-16,3 1 1 0,4 2 0 0,-1-2-1 15,-2 2 1-15,1-1-1 0,-5 0 1 0,0-2-1 16,3 1 1-16,-6 0-2 0,-1-2 1 16,2 1 2-16,-3-1-2 0,4-2 0 0,-1 2 0 0,1 2 0 15,-3-3 0-15,2 0 1 0,-1 1-1 16,-2 1 0-16,1-1-1 0,2 1 0 0,1-2 1 15,-3 3 0-15,2-2 0 0,2 2-2 0,4 3 1 16,0 0 1-16,0 1 0 0,-4-1 1 0,2 3-1 16,1 0 0-16,-2-1 0 0,1 0 1 0,-2-2 0 15,0 4-1-15,2-1 0 0,-2 3 0 0,3-6 1 16,-1 3 0-16,0-1 1 0,0 1-2 0,1-3 2 16,2 0 0-16,-2 0 0 0,4-1-2 0,-6 1 2 15,4-2 0-15,-3 5 0 0,-3-4 0 0,-1 2 0 16,-2 1 1-16,1 0 0 0,-6-1 0 0,2 0-1 0,-4-1 0 15,2 1 0-15,2 2-1 0,0-1 1 0,-2-1 0 16,-1-1-1-16,3 4 1 0,-1-1-2 0,2 0 2 16,-3-1 1-16,1-1-1 0,-2 0-1 0,1 2-1 15,-1-3 0-15,1-1 2 0,0 1 2 0,-1-2-4 16,1-1 2-16,0 0 0 0,1-3 1 0,3-1 1 16,0 0-3-16,1-2-1 0,-1 1 2 0,5-1-1 15,-1 1-1-15,-1-2 1 0,0 0 0 0,1 3-1 16,-4-2 1-16,4 2 0 0,-5 1 1 0,2 1-1 15,-1-1 1-15,-3 3 0 0,1 0-1 0,-2-2 1 16,6 2-1-16,-6 0-1 0,-2-1 1 0,-1-1-1 0,3 1 2 16,0 0-2-16,0-2 1 0,-1 5 1 0,-1-7-2 15,1 3 1-15,1-1 1 0,-2-2 0 0,-2-3 6 16,1 3 9-16,-3-5 6 0,5 3 4 0,-1-2 11 16,-3 0 1-16,8 0 2 0,-4-3 1 0,2 3-6 15,0-2-8-15,0 1-6 0,-2-1-4 0,2 3-10 16,-2 1-1-16,-5-2-3 0,3 4 0 15,-1-1-4-15,-2 1 2 0,3 2 1 0,-2-1-1 16,-4 0-1-16,3 1-1 0,6 1 0 0,-5-3-1 16,-1 3 0-16,3-1-1 0,-1-4 0 0,1 2-2 15,-1-2 0-15,1 0 1 0,-3-1-2 0,3-1-1 16,-2-1 2-16,-1 0-2 0,-1-1 0 0,0-2 1 16,1-1 0-16,-4 1 1 0,0 1 0 0,-1-3 1 15,4 0-1-15,-3 0 1 0,-1 1-1 0,-2 0-1 16,1-1-3-16,-3 2 0 0,4-2-1 0,-2 3 0 15,0 1 1-15,-1 1 1 0,-1-1-1 0,4 4 3 16,-2-2 1-16,-2 1 2 0,-2-1 2 0,3 3 0 0,-3 0 0 16,3-2 0-16,-4 2 0 0,1-2 3 0,0 1-1 15,-3 0 0-15,2-3 0 0,-2-2 1 0,0 1-1 16,-3-2 0-16,1 1 0 0,-1-1-1 0,1 0 0 16,1 0-1-16,-1 2 2 0,-4-3-2 0,3 3 1 15,-1 1 0-15,2 3 0 0,-1-2 1 0,2 2-1 16,-2 4 1-16,-1-2-2 0,2 2 0 0,-3-1 0 15,1 2-1-15,1-3 1 0,-3 2-2 16,0-1 0-16,0-1 2 0,2-1-2 0,-3-1 1 0,5-2-2 16,-2 2 2-16,3 0-1 0,1 7-2 0,-7-6 0 15,5 0 0-15,0 2 2 0,-4 2-2 0,1 3 2 0,-7-3-2 16,-3-1 0-16,1-3 4 0,5 5 0 0,-6 0-2 16,1 1-1-16,1-2 2 0,1 2-1 0,7 2 1 15,-3 1-2-15,4 2 2 0,-1-2-1 0,2 1 1 16,1 1 1-16,-2-5 0 0,2 1-1 0,-1 0 2 15,1 0 1-15,-1-2-2 0,1 0 1 16,-3-2-1-16,2-1 1 0,5 3-2 0,-2-1 0 0,0-3-1 16,3 1 1-16,-1 2 0 0,-3-4-1 0,6 5 2 15,-6-3-2-15,1 2 2 0,0-2 0 0,-3 3 1 16,2 1-2-16,-4 4 1 0,1-2 1 16,-4 3-1-16,0 1 0 0,3-1 1 0,-5 1-1 15,1 1 1-15,2-5 1 0,-1-1-1 0,1 1 0 16,3 0 2-16,0-2 0 0,0 0 0 0,2 0 3 15,-1 0-3-15,3 0 0 0,-2-2-1 0,1-1 0 16,1-1 1-16,2-1-3 0,-1-1 0 0,1 2-5 16,1-2-28-16,1 4-38 0,1-1-51 0,1 2-125 0,3 5 187 0,1 2-157 15,-1-2-152-15</inkml:trace>
  <inkml:trace contextRef="#ctx0" brushRef="#br0" timeOffset="76173.73">5152 12665 543 0,'8'9'201'0,"-2"-4"-156"0,0-3-38 0,1 2-12 15,-1-2-9-15,5-2-1 0,-4 0 1 0,-2 0-2 16,2 0 3-16,-7 3 0 0,0-1 5 0,-2 0 47 16,-5 3-11-16,-2-1 49 0,2-1 13 15,0 0 13-15,-2 1 4 0,-1-2 18 0,2 3 1 16,-1-4-39-16,1 1 23 0,0 0-46 0,3 4-11 0,-2-4-11 16,2 0-6-16,1 5-18 0,0 1-3 15,1 2-3-15,0 3-2 0,2 3-3 0,-1 5 0 16,2 1-1-16,-1 5 0 0,1 3 0 0,0 1-2 15,1 1 1-15,2 2-2 0,0-1 2 0,1-5-2 16,0 4-1-16,2-14-2 0,0-2 2 0,2-7 3 16,1-8 2-16,2-7 2 0,1-4 1 0,3-11 4 15,1-5 1-15,1-2 2 0,-1-3-3 0,-1 1 0 0,-6-2-3 16,5-4 2-16,-3-2-1 0,-2 10-3 0,-4-1 0 16,-2 0 1-16,-3 1 0 0,1 5-2 0,2-4 3 15,-7 16-2-15,2 2 0 0,-2 0-3 0,2 12 2 16,-6 7-3-16,-2 12 1 0,-6 0-1 0,0 12-3 15,2 1 0-15,-1 10-1 0,-6-4 2 0,11 0-2 16,-2 1 1-16,6-10-2 0,-1 5-3 0,9-22 2 16,3 6-3-16,1-17-1 0,8-6 0 0,-1-14 0 15,4 0-2-15,7-8 1 0,1-11 5 16,-2-1-4-16,-1-3 4 0,0 3 2 0,-5-2-1 0,6-4 2 16,-2-3 0-16,-8 8 0 0,2 1 0 0,0 1 1 0,-1-1-1 15,0 10-1-15,1-5 2 0,-5 16-2 0,-3 10 2 16,2 0 0-16,-3 14 0 0,-3 12-1 0,-3 18 1 15,0-2 0-15,-3 19 0 0,1 1 0 0,-4 10-1 16,0 0 0-16,0 2-1 0,1 1 1 0,2-13-1 16,-1 7-1-16,6-26-3 0,0 3 0 0,3-17-1 15,2-13 3-15,8-11 1 0,-1-7 3 16,-1-4 4-16,4-15 2 0,3-9 7 0,-1 0 1 16,1 0 4-16,-1-5-2 0,-1 0 0 0,-1-4 1 0,-1 1-1 15,1-3-1-15,-8 9-3 0,1-3 2 16,2 4-4-16,-5 0-1 0,-4 9 4 0,-1 6-1 15,-1 4-2-15,-1 10 1 0,-3 13-2 0,-7 17-1 16,-2-2 0-16,-3 20 0 0,-1 6-5 0,-3 13-2 16,1-1-1-16,0 12-1 0,0-2 1 0,4-4-3 15,0 4 0-15,7-15 0 0,-1 3 0 0,6-12-4 16,3-11-3-16,6-14 2 0,1 1-3 0,2-8 4 0,5-15-1 0,6-9-1 16,1-1 2-16,-3-3 2 0,4-8 2 15,-4-1 1-15,1-11 1 0,-3-4 0 0,2-1 0 16,-7 6 1-16,-3-7 1 0,2 0 0 0,-2 1 0 15,-2 2 0-15,-1 5 1 0,-3 0 1 0,1 5-1 16,-4 7 2-16,1 9-5 0,-2-4 1 0,-4 23-2 16,0 0-1-16,-2 14-2 0,1-3 1 0,2 26-2 15,0-3-1-15,-1 9 4 0,4 9-2 16,-5-3 0-16,4 1 1 0,0-4-17 0,-1-3-5 0,10-15-6 16,-5 1-2-16,-2-9-4 0,12-22 1 0,3-2-3 15,-3-2 1-15,7-7 19 0,-2-8 3 0,-1-6 6 0,6-10 5 16,-2-13 2-16,1 6 3 0,-4-5 6 0,1-8 2 15,-1 0 2-15,-4-2 0 0,-2 2 0 0,-2 4 3 16,1 0-1-16,-5 5-2 0,-1 3-1 0,-3 5-1 16,2-1 1-16,-3 19 1 0,1-2 3 0,-1 12 0 15,0-4 1-15,-2 31-2 0,2-7-1 16,-1 19-2-16,0 8-2 0,-1 7-2 0,0 0-3 0,2 10-3 16,0 3 1-16,0-3-2 0,2 1 1 0,-1-9-1 15,6-10 0-15,3-2-3 0,2-1-3 16,-1-9 0-16,7-15-1 0,5-7 0 0,2-7 0 15,5-18-1-15,-1 6 2 0,-4-14 1 0,3-14 5 16,1-1 0-16,-6-12 0 0,-1 0 2 0,-2-5 2 16,-3 1 2-16,0-4 0 0,-4 3-1 0,-3 3 2 15,0-2 1-15,-7 8-1 0,1 0 1 0,-4 9 1 16,0-4 3-16,-4 22-1 0,0 0 2 0,-3 15-4 16,-2 10 0-16,2 24 0 0,-3 1-3 0,2 1-1 0,-1 27-5 0,1 13-1 15,0-1 1-15,2 0-1 0,2 4 0 16,2-5 1-16,2 7 0 0,3-11-2 0,0 7 0 15,6-29-1-15,5-1-4 0,1-3 1 0,3-15-1 16,3-9 0-16,6-14 3 0,0-2 3 0,3-13 1 16,3-2 0-16,-1-18 4 0,-1 1 1 0,2-9 1 15,-1-1 0-15,-8-6 1 0,4-2-1 0,-12-1 2 16,0 0 0-16,-6 1-2 0,4 0 3 0,-12 5-3 16,2-3 2-16,0 6-2 0,-4 0 1 0,-2 10 1 15,1 0 2-15,0 4 4 0,-3 25-2 0,2 6 1 16,-1 1-3-16,-3 12 1 0,3 17-2 0,1 7-2 0,-5 16-4 15,-2 22-2-15,2-6-1 0,0 1 0 0,1 11 0 16,1-3 0-16,-1 1 0 0,3-16-3 0,8-10-2 16,0-1-4-16,6-20 1 0,-2-8 0 0,5-15 1 15,1 2 1-15,2-18 0 0,-1 2 3 0,-1-13 2 16,-1 1 5-16,0-11 0 0,-1-1 3 0,-3-5 3 16,-3-4 2-16,-1 0 0 0,1 1 3 0,-4-2 4 15,-1 0-1-15,0-2 3 0,-1 1-3 0,2 7-1 16,-3 2-3-16,0 2 3 0,0-2 0 15,0 8 0-15,0 9 0 0,1 6-2 0,1 9 2 0,2 19-2 16,-1-8 1-16,3 20-5 0,3 9 0 16,0 2-5-16,2 11-1 0,-1 0-1 0,5 0-2 15,1 0-1-15,0-3-6 0,5-13-19 0,3-10-57 16,0 5-33-16,4-32-57 0,2 5-100 0,-1-21 188 16,3 4-142-16,-6-33-49 0</inkml:trace>
  <inkml:trace contextRef="#ctx0" brushRef="#br0" timeOffset="77485.02">4443 13526 875 0,'-4'1'364'0,"7"-1"-234"0,0-1-76 16,0-1 28-16,1 2-4 0,0 0 4 0,1 2 7 16,-1 1 0-16,0 1-4 0,-1-2-6 15,-1 2-6-15,2 0-18 0,0 5-8 0,-2-2-4 16,-1-2-5-16,0 2-13 0,1 2-3 0,-2-2-3 0,1 8-2 16,-1-2-2-16,-3-2 0 0,3 2-6 0,-1 2-2 15,-2-3-1-15,2 1-1 0,1 2-2 0,0-1 1 16,0-1-3-16,1-1 0 0,1 2 3 0,2 1-3 15,0 0 4-15,3 2-3 0,0 1 1 0,0 0 0 16,-2 1 0-16,4 2 0 0,-1-1-1 0,0-1 2 16,0 2-2-16,0 1 1 0,0-2 0 0,-1 1 0 15,-1 0-1-15,1 1-1 0,-1-1 2 0,0-2 0 16,-2 0-2-16,2 2 1 0,-2 1 0 0,1-3-1 16,-1 0 1-16,0 1 0 0,0 6 1 0,0 1-1 15,-1 0 0-15,1-4 0 0,0 4-2 0,1 1 1 16,0-2 0-16,3 2 0 0,0-4-1 0,-1 1 0 15,2 2 0-15,1 1 0 0,3 0 0 0,-1 0 1 16,-1-2-1-16,3 0 0 0,0 5 0 0,-1-3 0 16,-3 1 0-16,2-2 1 0,-3 3 0 0,0 1 0 15,-1 0 1-15,-3-2 0 0,-2 3-1 0,2 0 0 16,-3 2 3-16,1 1-4 0,-2-7 1 0,4 3-2 0,-3 4 0 16,4 1 1-16,-4-5 0 0,1-2 1 0,3 0-2 15,0 6 1-15,2-1 0 0,-2-2 1 0,4-3-1 16,-2 4 0-16,1-2-1 0,0 2-1 0,3-2 2 15,-2-3 0-15,1 0-1 0,-1-4 0 0,1 2 1 16,-1-4 1-16,4 2 1 0,-3-3-2 0,-3 0 1 16,3 0-1-16,-2-1 1 0,-1-1 1 0,1 0-2 15,1 1 0-15,0 1 0 0,-1 1 1 16,2-1 0-16,-3-2 0 0,-2-1 0 0,4 4-2 0,-2-1 2 16,0-3 0-16,-1 0-1 0,1 0 0 0,1 3 1 15,1 1-1-15,1 2 1 0,1-4-1 0,2 2 0 16,-4-2 0-16,2-1 2 0,4-1-1 0,-2-1 3 15,4-1 0-15,-3-3 0 0,1-2 2 0,-1 1 0 16,5 2 0-16,0-4-1 0,-3-2 0 0,3-1-3 16,-2 0 1-16,4 0-1 0,-2 1-1 0,2-3 2 15,-1-1-2-15,3 3 0 0,0-1-1 0,3 2 0 16,-1-3 1-16,4 0 0 0,-3 0-1 0,0 1 0 0,-3-3 0 16,4-1-1-16,0 2 1 0,-4-1 0 15,-5-2 0-15,2 0 0 0,7 1 0 0,-2-1 0 16,1 1 1-16,-4-1-1 0,5 1 0 0,1 0 2 15,0 1-1-15,0 1 0 0,-1-1 2 0,0-1-1 16,0 0 0-16,1 3 0 0,-3-2 2 0,2 0-1 16,-4 2-1-16,0-3 2 0,-2 0 2 0,2 2 2 15,-2-3 1-15,0 0 2 0,0-1 4 0,1-4 2 16,-2 3-2-16,2-2 2 0,-1 0 1 0,-1-2-2 16,1 5-1-16,0-4-1 0,-4 4-5 0,0-4 0 0,3 1 2 15,0 2-3-15,-2 2-2 0,0-1 0 0,-1 0-1 0,0 1-2 16,0 3 1-16,1-1 0 0,-4 1-3 15,4 0 3-15,-4-3-4 0,2 0 1 0,-2-2-1 16,1 1-33-16,0 0-29 0,-1-3-33 0,0-3-43 16,-2-3 95-16,1 2-76 0,-6-10-35 0</inkml:trace>
  <inkml:trace contextRef="#ctx0" brushRef="#br0" timeOffset="77914.77">6452 16100 637 0,'-2'2'472'0,"1"0"-213"0,0-1-144 15,1-1 122-15,0 3-86 0,0-1-26 16,0 0-22-16,2 0-22 0,0 3 10 0,0-3-7 0,0 3-6 16,2 2-5-16,0-2-19 0,-1 1-7 15,4 1-4-15,-1 0-7 0,2 1-13 0,0 0-5 16,2 1-4-16,1-2-3 0,4 3-4 0,-1-1-1 16,8 0-4-16,-4 1 1 0,2-1-3 0,2 2 1 15,-1 5 0-15,-1-4 1 0,2 4 0 0,-3 2 1 16,0 2-1-16,-1 3 3 0,-2-4-1 0,-4 5 1 0,-1 1 3 15,2 2 0-15,-6-2-1 0,-5-1 2 0,-1 1 1 0,-3 2 1 16,-7 0 2-16,1 0-1 0,0-4-3 16,-5 4 1-16,1-4-1 0,-2 2-1 0,3-3 0 15,1-5-7-15,-2-1-12 0,3-5-12 0,0-3-19 16,-2-8-97-16,4 0-72 0,-6-8 156 0,-1-9-120 16,1-8-94-16</inkml:trace>
  <inkml:trace contextRef="#ctx0" brushRef="#br0" timeOffset="80113">8787 8894 541 0,'-8'0'273'0,"0"-1"-127"0,-2-1-71 0,4 1 21 16,-2-1-2-16,3 1 19 0,-3-2 3 0,1 1-25 16,3-1-9-16,-2 1-6 0,1-3 2 0,0 2-4 15,1 0-4-15,-1-4-18 0,-3 2-4 0,3-1-7 16,-1-2-7-16,0 4-5 0,-4-2-13 0,2 0-5 16,-2 3-2-16,-10-1-5 0,1 2-4 0,0 0-3 15,-12 1-5-15,3 0 2 0,-6 1-5 0,-3 0-1 16,-1 6-2-16,2 0 3 0,-6-1 2 15,1 4 0-15,-2-1 6 0,3 3-4 0,4-2 7 0,-2-2-1 0,-9 3 4 16,0-2-3-16,8 0 2 0,-4-1 0 0,2 1-2 16,-8-1 2-16,5-1-1 0,-3 2 4 0,10-3-2 15,-2-1-1-15,-2 0-1 0,2 1 2 0,-1-1 1 16,1-2-1-16,2 1-2 0,-2 0 0 0,5-1-1 16,1 0 0-16,-1-1 1 0,6 0-1 0,-2-1 2 15,6 2-2-15,0-2 1 0,1 0-1 0,-2-3 2 16,0 1-1-16,1 1 1 0,-4-1-3 15,5 1 0-15,-3-1-1 0,-1-1 2 0,2 0-1 16,0 3-1-16,6 1 1 0,1 0-2 0,-5 4 3 16,1-1 0-16,2 0 0 0,-1 4-2 0,1-1 2 0,-4 3-2 15,2 5-2-15,-2 1 3 0,2-4-4 0,2 4 3 16,-6-1-2-16,5 1 1 0,-3 2-1 0,5-4 1 16,-1 2 0-16,2-2 0 0,1 4 1 0,1-5-3 15,3 3 2-15,3 3-1 0,2-2-1 0,0 0 2 16,0 0 1-16,4-2-2 0,2-1 1 0,0 4 1 15,-1-4 0-15,3 0 0 0,0 1 0 0,0-1 0 16,3 4 1-16,0-2-2 0,-1 0 2 0,0-3 1 16,3-2-2-16,3 3 0 0,-2 0 1 0,1-3-1 15,3-1-2-15,5-1 2 0,-1-1-4 0,4 0-1 16,0 1 1-16,-5-5-1 0,10 0 0 0,1-1-1 16,-3-1 1-16,6 2-2 0,0-4 2 0,3-4 3 15,6 2 0-15,4-1-1 0,2 2 2 0,-2-4 0 16,10 5 1-16,-5-3 2 0,4 1 0 15,0 1 0-15,-2 1-1 0,4 0 0 0,-1-2 0 0,-1 0 1 16,3 0-1-16,2 2-1 0,-7 0 2 0,4 0-1 0,5 2-1 16,3 0 2-16,-10 0 0 0,0 0 0 0,6 2-2 15,4-2 2-15,2 3-1 0,1-2 0 0,-11 3 1 16,9 0-1-16,1 1-2 0,-6 1-2 0,4-2 2 16,0 3-1-16,0-2-1 0,4-1 1 0,-1 1 1 15,2-3 1-15,3 1 1 0,-3-2 1 0,6 3 1 16,-2-6 0-16,-1 2 1 0,2-3-1 15,1 0-1-15,6-2 0 0,-4 3 1 0,4-4 0 0,-5-1 0 16,3 2-1-16,3 2 1 0,4 0-1 16,-3-1 1-16,-12-2-1 0,-1 2 0 0,5-1 0 15,4 3 1-15,-9-1 0 0,-7 1 0 0,3-1 0 0,8 2 0 16,-2 1 0-16,3 0 0 0,-14 2-1 0,11-2-2 16,2-2-2-16,-5 1-2 0,7 1-6 0,-6-3-2 15,0 1-3-15,5-1 1 0,-4 0 0 0,3-4 3 16,-1 3 1-16,3-1 1 0,-4-2 5 0,1 1 3 15,0 0 2-15,4 0 0 0,0 1 0 0,-2 0 0 16,-2 0 1-16,-2 0 1 0,-2 2 1 0,2 0 2 16,-4-1-2-16,1 1 0 0,1 1 0 0,-12 0 2 15,6 1-4-15,4-1 1 0,1 0 1 0,-6 1-2 16,-4-1 1-16,3 2-1 0,10-2 1 0,1-1-1 16,-4 0 2-16,-5 0-2 0,7-3 0 0,3 2 0 15,-4-3 2-15,3-2-2 0,1 1 0 0,-3 0 1 16,4-1-1-16,-3 2 0 0,5 0 0 0,-2 0 2 15,2 2-3-15,-2-2 1 0,-6 1 0 0,4-1 1 16,-7-2-1-16,4 2 0 0,-2 0 2 0,-4-2-2 16,1 4 0-16,3-2 0 0,-7 1 0 0,-1-3 0 0,10 3 0 15,1 0 0-15,-8 1 0 0,0-2 0 0,0 2 0 16,6-3 0-16,0 4 0 0,1 1 0 0,-12-3 0 16,12 4 0-16,-5-2 0 0,0 0 2 0,-2-1-2 15,-1-2 2-15,1 4-1 0,1-2 0 0,-3-1-1 16,1-1 2-16,-1 1 1 0,1 0-1 15,2-2 0-15,-5-1 1 0,3 2 2 0,-8-4-1 16,2 3 2-16,-2-4 0 0,0 0 1 0,-2 1-2 16,2-1 3-16,-1-1-3 0,4 1-1 0,-1 2 1 0,1-2-3 15,-7 1 1-15,-4 1-3 0,6 0 1 16,-2-1 0-16,-4 3 0 0,-6 0 0 0,1-1 2 0,5 1-1 16,2 2-2-16,-1 0 2 0,-8 3 0 0,3-4-1 15,-2-1 2-15,-2-1-1 0,0-1-2 0,-2 2 1 16,-2-4 2-16,-2-2-1 0,1 2 0 0,-2 0 0 15,2 0 0-15,-2-6 1 0,-4 3 2 0,-3-2 3 16,2 3 1-16,-5-7-1 0,-3 2 3 0,-6-2 1 16,-2 0 0-16,-8 0-1 0,2 0-1 0,-8 1-2 15,-6-1 0-15,-7 1-2 0,3 2 0 0,-1 1-1 16,-7 4-3-16,-6-2 1 0,-2-1 2 0,5 4-3 16,-6 0-1-16,-2 2 1 0,-13-4-1 0,-7 1-2 15,4-1 1-15,1 6-3 0,-11-2-2 0,-5 0 1 16,0 0-2-16,-2 0 0 0,-1 3-1 0,-2 2 1 15,-2-3 1-15,-3 1 1 0,-6-1 2 0,6 2 1 16,-9 4-2-16,-1 0 3 0,-2-4-1 0,-3 2 4 16,-4 2-3-16,2-1 0 0,0 2 0 0,-3-1 1 15,-4 0 1-15,-1-1-2 0,17 2 0 0,-7 1 0 0,-13 1 0 16,-1-2 0-16,12 1 0 0,3 1 0 0,0 0 0 16,-14 1 0-16,2-1 0 0,-3-1 0 0,18 3 1 15,-15-3 0-15,0 0-1 0,0 0-2 0,1 5 0 16,0-4 1-16,6 1-2 0,-3 0 0 0,-4 6-2 15,1-3-5-15,1 0 2 0,-2 0-1 0,4 1 2 16,0 5-3-16,-8-2 3 0,6 0-1 0,0-1 1 16,4 4 4-16,0 0 2 0,-1-1 0 0,-1-1 0 15,3 1 1-15,3-1 3 0,1 0-2 16,-1 0 2-16,15-1 1 0,1 0-1 0,-10 1-1 0,1-1 4 16,13-2-3-16,3 0-2 0,-3 0 3 0,-6 1-3 15,6 0-1-15,-2 0 3 0,15-4-3 0,-10 3 0 16,-3-2 1-16,8 0-1 0,1 0 0 0,3 0 0 15,-1-2 0-15,2 3 0 0,1-4 0 0,0 0 0 16,5-1 0-16,-1-1 1 0,4 4-2 0,2-5 2 16,-3 1 2-16,6 0-3 0,0-2 2 0,6 0 4 15,0 0 0-15,-1-5 2 0,-1-2 4 0,4 0 9 16,-2 0 3-16,2-2 6 0,1 1 2 0,3 2 2 16,4-1 2-16,-7-1 6 0,2 2 2 0,6-2-7 15,2 2-1-15,-7 0-2 0,-7-3-2 0,-1 0-4 16,1 1-3-16,4 3-9 0,-4 2-4 0,-9-4-5 15,7 5-2-15,3-2-5 0,-1 4-57 0,1 0-54 16,0 3-113-16,4-1 174 0,4-2-147 0,0 2-88 16</inkml:trace>
  <inkml:trace contextRef="#ctx0" brushRef="#br0" timeOffset="82008.7">8005 15582 954 0,'8'-1'436'15,"-3"-5"-267"-15,2-3-111 0,-4-1 39 0,1 3-18 16,2-5-26-16,-1-1-10 0,-2-2-10 0,4 2-4 16,-2-2-3-16,0 1-4 0,-1 1-10 0,-4-4 1 15,4 2-4-15,-3 1-1 0,1 3 1 0,-4-2 0 16,1 7 2-16,-3-1-1 0,-2 4 0 0,-2 2 0 16,-1 3 0-16,-2 0 0 0,4 4-1 0,-4 5-1 0,-2 3 7 15,2-2 1-15,1 1-1 0,-1 4 0 0,0 1 1 0,0 5-1 16,2 2-2-16,-1-1-1 0,1 0-8 15,3 10-2-15,-4 0-1 0,2 2 0 0,0 6-1 16,2 6-1-16,-1-1 1 0,3 6 0 0,-1 3 0 16,2 3 0-16,-1 0 1 0,0 6-1 0,1-6 1 15,1 3 1-15,0 1-1 0,-1-1-1 0,1 1 3 16,-1-4 0-16,2 1-1 0,0-2-1 0,-4 2 0 16,2-11 1-16,-3-2-1 0,0 3 4 0,1 1-1 15,-2-8 0-15,0-4 2 0,0-2 1 0,0 2 1 16,0-6 1-16,1 3 2 0,1-13-1 0,0 2 0 15,0-1-1-15,0-5 0 0,0-2 1 0,1-4-2 16,1-3-3-16,-1-1-1 0,2-1 0 0,1-1-2 16,-1-4 1-16,1-1 0 0,1 0-1 0,0-1-1 15,0 2 2-15,0-2-1 0,0 1-2 0,0-3 2 16,1 2-1-16,-1-1-3 0,1-1 2 0,0 0-1 16,-1-2-1-16,3 3 1 0,-2-1 1 0,2 0-2 0,1 1 0 15,4 2 2-15,-3 1-2 0,3 1 1 0,1 1 0 16,1-3-1-16,6 3 0 0,5 1-1 0,-3 0-1 15,5 1 2-15,11 3-1 0,0-2-1 0,9 3-1 16,-2 1 2-16,3-2-1 0,2 3-2 16,0-3 3-16,2-2-2 0,3-1 1 0,-2 2 0 0,7-3 3 15,-1-1-2-15,8-3 3 0,-1 3 1 0,7-6-1 16,2 1 1-16,7 0 0 0,-6-1 2 16,7-1-3-16,-1 0 1 0,5 0-1 0,1 2 0 15,7-1 0-15,-5 1-1 0,-13-2 1 0,4 1-1 0,17-2 0 16,2 3 1-16,-16 0 0 0,4 0 0 0,-5 1 0 15,15 1 1-15,-2 4-1 0,4-1 2 0,-21 1 0 16,9 2-1-16,1-1 0 0,-4 2 1 0,4 3 0 16,-4-1 1-16,-9-4 1 0,6 2 1 0,-6 0-1 15,3-6 1-15,-3 3 1 0,-7-6-3 0,0-3 3 16,-4-1-2-16,2 3 0 0,-13-6-1 0,4-3-1 16,-10 4 3-16,-2-4-2 0,-4 3 2 0,-4-2-1 15,-5 2 4-15,-5 0-1 0,-7 2 2 0,-1 0 3 16,-3 2 1-16,-8 2 3 0,-3-1 1 0,0 1 1 15,-4 1-5-15,-3 1 2 0,-3 2-1 0,0 0-3 16,-8 2-2-16,3-2-2 0,-1 1-2 0,-2 2-2 16,1-3 2-16,-2 0-2 0,1-1-2 0,0-2-1 15,2 0-1-15,0-4-1 0,2-3-1 0,1-4-1 16,1 2-1-16,3-8 0 0,-1 0-3 0,4-4 3 16,-2 0 0-16,5-8-3 0,-1 1 3 0,1-2 1 15,1-5-3-15,1-2 1 0,2 1 2 0,2-5 1 16,-1-1-1-16,3-4 2 0,-2 0 0 0,2 7 0 0,2-8 1 15,2-6 0-15,-3-2 2 0,1 6-1 0,1-2 0 16,0-1 1-16,2-13-1 0,1-1 0 16,-1 0 1-16,-1 3-1 0,4-9 0 0,-2 1 0 0,3-4 0 15,-2-1 1-15,3 5 1 0,-4 1-1 16,1 3 1-16,-4 6 1 0,-4 9 1 0,0-4 1 16,-6 20-1-16,-1 0 0 0,-10 7-2 0,3-2-2 15,-10 14-7-15,2-1-7 0,-1 7-17 0,-8 2-5 0,1 4-2 16,-1 1-3-16,5 2 1 0,1 2 3 0,-2 1 3 15,1 2 7-15,2-1 14 0,3 0 5 0,4 0 1 0,-1-2 2 16,4 0 1-16,-1 1 0 0,2-2 1 0,0-2 1 16,1-3-1-16,-2-1 3 0,4 1 0 0,-6-4 1 15,1 1 0-15,0-1 1 0,-8-1-2 0,-2-1 1 16,3 4 1-16,-10-5-1 0,-4 2 1 0,0 5-2 16,-3-4 0-16,-3 3-3 0,0 2-1 15,-4 0-3-15,2 3-2 0,-6 2 0 0,-3-2-5 16,-4 2 0-16,-2 1 2 0,-3-1 1 0,0 0 1 15,5 2 3-15,0-3 2 0,-14 0 0 0,3 1 5 16,7-2 3-16,-1-2 2 0,-2 2 1 0,-10-3 6 16,-3-1 2-16,0 2 2 0,4-2 1 0,-12-1 1 15,1 2 2-15,-4-3 0 0,0 2 0 0,-10 3-3 16,1-1-3-16,-1 3-2 0,-1 1 1 0,-1 2-3 16,-2-1-2-16,-3 6-1 0,0 1 1 0,6 0-2 15,-4-1 2-15,1 2-1 0,2 2 1 0,5 1 1 16,3-1 2-16,8 4-1 0,1-3 2 0,1-2-1 15,10 3 1-15,7-2-1 0,2-2-2 0,7-2-3 0,20 0-5 16,0 0-11-16,-3-2-20 0,16 2-35 0,12-2-50 16,6 2-94-16,8 4 155 0,13 1-104 0,-5-2-55 15</inkml:trace>
  <inkml:trace contextRef="#ctx0" brushRef="#br0" timeOffset="82582.1">8678 15992 1245 0,'-6'0'467'0,"5"1"-352"0,1 0-91 0,1 0 8 16,0-1-11-16,4 2-2 0,0 1 6 0,0-1 2 15,1 2 3-15,1 2-4 0,-3 0-1 0,3 1-6 16,-2 1-5-16,1 3-2 0,-1 0-3 0,-2 1 0 16,2 2-2-16,-2-3-1 0,3 2-2 0,-4 1 0 0,-1-7-3 15,1 0 0-15,1 1 0 0,-1-4-1 0,-1-3 0 16,2-1-1-16,-1-5-2 0,4-9 0 0,-1 5 2 16,1-11 0-16,2-9-1 0,1 1-1 0,0-8 2 15,0-1-1-15,3-5 2 0,1-3 0 0,1-1 1 16,0 1-1-16,4 1 0 0,-3-1 0 15,8 2 0-15,-4 1 1 0,2 3 1 0,0 1 0 16,-1 11 1-16,-1-2 3 0,-4 8 4 0,-1 4 1 16,-4 15 0-16,5 1-1 0,-7 3-1 0,0 21-1 0,1 9 0 15,0 1-2-15,-1 7-3 0,-2 7 0 0,2 6 1 0,-5 9-1 16,-1 10-1-16,3-2 2 0,-5-13-3 0,0 4-9 16,0 0-12-16,0-11-8 0,2-11-14 0,1-14-54 15,2 0-38-15,2-17-80 0,2-6 147 0,1-18-127 16,1 5-62-16</inkml:trace>
  <inkml:trace contextRef="#ctx0" brushRef="#br0" timeOffset="82797.41">8832 15893 1262 0,'1'-7'476'16,"-1"-2"-353"-16,9-3-95 0,-4 1 19 0,8-2-30 16,-1 0 1-16,6 0 1 0,0 4 2 0,2 1 2 15,1 1-3-15,-4 5-2 0,4 1-2 0,-4 1-5 0,-5 5-5 16,5 5 1-16,-2-2-3 0,-2 2-10 0,-1 1-14 16,2 0-17-16,-2 0-80 0,3-1-67 0,2 2 138 15,-1 0-103-15,3-4-84 0</inkml:trace>
  <inkml:trace contextRef="#ctx0" brushRef="#br0" timeOffset="83230.14">9678 15570 1362 0,'-3'-1'514'0,"0"2"-378"15,-2 1-107-15,-3 2 19 0,0 1-27 0,3 0-14 16,-2 2 1-16,0 0-1 0,-1 2 2 0,-4 0-3 15,3 1 2-15,1-2-5 0,-4 4 1 16,0 0 0-16,-1 1-1 0,-1-1 1 0,1 4 1 16,0 0 2-16,-3 2-1 0,0 0-2 0,4 4 3 15,-3-4-2-15,2 4-1 0,2 1 0 0,2-1-3 16,-2 1 0-16,11-2-1 0,0 2 4 0,3-3 4 16,5 1 4-16,8-5 3 0,0 0-1 0,6-4 5 15,4-3 1-15,4-5 0 0,0-2-3 0,0-1-6 0,3-6-3 0,7-4-1 16,-2 2-1-16,-1 0-5 0,-1-3-14 15,-1 3-23-15,4-5-100 0,-5 3-102 0,4-1 185 16,-11 4-133-16,0-9-116 0</inkml:trace>
  <inkml:trace contextRef="#ctx0" brushRef="#br0" timeOffset="83682.22">10240 15639 886 0,'0'-7'431'0,"5"2"-248"0,-3 2-121 16,-4-3 48-16,2 1-39 0,-1-2-23 0,-1 4-14 15,0-2-2-15,-4 4 1 0,1-1-5 0,-5 2-7 16,-1 0-6-16,-5 7-4 0,1-2 0 0,-1 1-6 15,-3 5 0-15,-2 2-1 0,-2 1 1 0,2 2-3 16,1-2 3-16,-1-1 1 0,1 5-1 0,0-4 1 16,0 4 1-16,5-7 0 0,4 2-1 0,1-2 0 15,3 0-3-15,3-2-1 0,2-2 0 0,5 2 0 16,5-2-1-16,4-5 0 0,7 3 3 0,-7-2 1 16,13-1 0-16,-1 0 1 0,6-2-2 15,-3-1 1-15,6 4-2 0,-1 1 3 0,0-3-4 16,1 2 2-16,-5 0 1 0,3 4 0 0,-7 5 2 15,-2-1 2-15,-16 3 1 0,6-1 0 0,-6 1 1 0,-12 6 0 0,-6 2 3 16,-2-2 0-16,-4-4-3 0,-2 3 1 0,0-1-1 16,-9 3 0-16,-5-2-1 0,1-2-1 0,5-5-2 15,-5 0-3-15,0-1 0 0,1-3-5 0,-3-3-7 16,6-7-19-16,-3 0-10 0,2-2-13 16,7-3-17-16,5-2-70 0,-4 1-50 0,20-3 125 15,-5 0-92-15,8 0-57 0</inkml:trace>
  <inkml:trace contextRef="#ctx0" brushRef="#br0" timeOffset="83978.6">10655 15744 1482 0,'-2'8'596'0,"-2"-3"-411"0,-6-1-137 15,-1 0 18-15,-2-2-21 0,-1 1-25 0,1 2-10 16,-1-2 2-16,4 5-2 0,-2-2 0 0,1 1-6 15,1 2-2-15,4 3-2 0,2-1-1 0,3 5-2 16,1 2-1-16,4 2-2 0,3-1 1 0,0 1 0 16,10-3-2-16,6 0 0 0,0 1 1 0,3-4 1 15,6-6 0-15,5 0-1 0,5-5 0 0,5-6 1 16,1 2 4-16,-11-10 3 0,4-5 23 0,-2 0 8 16,-8-9 8-16,-7 0 10 0,-10 2 23 0,-3-2 2 15,-9 2 2-15,-6 2-1 0,-21 4-21 0,5-4-8 16,-32 13-11-16,3 1-12 0,-11 6-53 15,-1-2-30-15,-14 16-38 0,1-1-49 0,-3 7 101 16,0 5-80-16,3 8-32 0</inkml:trace>
  <inkml:trace contextRef="#ctx0" brushRef="#br0" timeOffset="84519.28">8529 16597 1175 0,'-3'0'452'0,"-3"1"-308"0,-5-1-87 15,-3 0 16-15,0 0-5 0,0 2-10 0,-4 0 2 16,0 1 3-16,-1-1 2 0,0 0-14 0,4 4-8 0,-3 5-2 16,-2 0-4-16,3-2-12 0,2 7-1 0,3 0-2 15,-1 6-3-15,2 5-3 0,-2-1-3 0,6 0-3 16,4 3-3-16,0-2 1 0,3 2-2 0,4-3-3 15,6-3-3-15,2 0 0 0,5-6-1 0,2-4 0 16,9-9-2-16,-3 3-5 0,14-9-19 16,-2-1-28-16,1-8-127 0,2 1 150 0,-1-9-87 0,2-1-70 15</inkml:trace>
  <inkml:trace contextRef="#ctx0" brushRef="#br0" timeOffset="84877.25">8833 16491 936 0,'-4'4'457'15,"-3"0"-248"-15,-2 4-120 0,0 5 54 0,-2-3-28 16,4 4-21-16,-1 2-10 0,-2 3-24 0,0-1-13 16,1 0-9-16,2 0-11 0,-1 3-16 0,0 1-3 15,2-1-5-15,-1 3-1 0,3-3-2 0,-2 2 0 16,5 1-1-16,-1 0 0 0,2-5-2 0,0 1-2 16,3-6 1-16,1 2-1 0,1-3 0 0,3-6-2 0,1-1 2 15,1-1-2-15,-1 0 2 0,2-3 1 0,2-1 0 16,2-2-2-16,-1-4 1 0,0-1 2 0,3 1 0 15,5-4 2-15,-3-1-2 0,5-2 1 0,-3-2-2 16,0 3-22-16,0-2-22 0,-2-1-39 0,-3 1-57 16,1-4 105-16,-2 3-75 0,3-3-35 0</inkml:trace>
  <inkml:trace contextRef="#ctx0" brushRef="#br0" timeOffset="85096.49">9153 16529 1499 0,'-1'-4'598'0,"1"0"-412"0,0 3-123 0,0 1 20 16,1-3-16-16,0 8-1 0,0 1-2 0,-1 5-13 16,1-1-9-16,0 9-10 0,-4-2-9 0,1 7-16 15,-3 3-1-15,2 5-7 0,-3-5-10 0,2 1-18 0,0 4-23 16,-2 1-88-16,4 1-65 0,-1-5 150 15,0-3-118-15,3-3-57 0</inkml:trace>
  <inkml:trace contextRef="#ctx0" brushRef="#br0" timeOffset="85454.7">9779 16624 848 0,'-3'5'379'16,"-5"-4"-236"-16,-1 1-92 0,-1-2 48 0,-1-1-38 0,0-3-9 0,2 3-8 16,-2-3 4-16,0 2 2 0,1-1-2 0,0 0 1 15,-2 0 6-15,1 0 6 0,-1 2 2 0,1 0 2 16,1 1 5-16,-1 0-1 0,0 1-5 0,-1 1-5 15,4 0-16-15,-2 2-9 0,2 5-5 0,-3-2-5 16,0 0-11-16,1 4-1 0,0 0 0 0,1 4 1 16,-2 5-5-16,1-1 0 0,-1-3-2 0,4 5-2 15,2 1 1-15,-2 2-4 0,1 0-1 0,3-3-2 16,2 1 0-16,2 1-3 0,5-2 1 0,3-3-4 16,-2 1 0-16,13-4-4 0,-1 0-9 0,5-5-27 15,0 2-16-15,12-11-27 0,-1 0-35 0,4-3 85 16,6-7-67-16,10 0-20 0</inkml:trace>
  <inkml:trace contextRef="#ctx0" brushRef="#br0" timeOffset="85761.76">10101 16624 265 0,'-8'0'175'16,"-1"0"-112"-16,4-4-36 0,1 2 42 0,0 0-15 15,0-4 46-15,1 4 18 0,0-1 17 0,2-2 13 0,0 1 35 16,-1 0-2-16,2-1-7 0,2 1-6 16,0 2-28-16,0-3-8 0,3 3-10 0,-1 2-7 15,1 0-28-15,-2 0-7 0,0 9-14 0,1 1-9 16,-2 4-24-16,-1-2-7 0,-3 20-8 0,-2-2-8 15,-1 5-26-15,-4 8-14 0,0 2-10 0,-5-4-15 16,-1 7-42-16,-2-5-29 0,1-7-35 0,1 0-49 16,2-5-81-16,0-14 192 0,4 0-166 0,0 1-96 15</inkml:trace>
  <inkml:trace contextRef="#ctx0" brushRef="#br0" timeOffset="86078.02">10581 16390 1341 0,'2'16'612'15,"-2"3"-428"-15,0 1-143 0,-5 0 6 16,0-1-14-16,-1-1-20 0,-3 5-1 0,-3-2-2 0,1 3 0 16,-1-7-3-16,-4 2-2 0,-2-1 0 15,-2-3 0-15,-3-1 0 0,-1-2-3 0,3 4 1 16,-4-5 1-16,0 2-1 0,1 1 1 0,-2-1 0 15,2-2-2-15,1 1 1 0,3 1-2 0,-6-2 2 16,7-2-3-16,0 3 0 0,3-2-1 0,3 2 0 16,3 1-3-16,-1-1 2 0,3-1 0 0,6-1-2 0,-2 4-1 15,0-3 0-15,2-3 0 0,2 0 0 0,1 0 0 0,2 0-2 16,4-2 0-16,-4 2 2 0,6-4 0 0,3 1 2 16,0 0 2-16,4-2 1 0,0 2 1 0,7-2 5 15,-1-1 0-15,6 0 1 0,1-1 0 0,-2 0-1 16,2 0-11-16,2-1-25 0,-5-2-37 15,1 3 53-15,0-1-32 0,-5 0-21 0</inkml:trace>
  <inkml:trace contextRef="#ctx0" brushRef="#br0" timeOffset="86447.7">10548 16606 1079 0,'-3'1'523'0,"1"2"-298"16,1 2-140-16,-3-1 79 0,2 3-89 0,0-2-13 15,-1 10-8-15,-2-2-5 0,2 6-18 16,-4 2-8-16,1 1-6 0,0 4-4 0,1-2-5 0,-4 4-3 0,1 4-1 16,2 0-1-16,-1-5-3 0,2 2 0 0,0 0 0 15,1 0-2-15,4-1-2 0,0 1-1 0,0-10-7 16,5 0-24-16,3-2-13 0,2-4-8 0,4-5-8 16,1-8-30-16,-1 0-21 0,7-7-27 0,0-4-27 15,-1-5 111-15,1 0-63 0,-3-6-17 0</inkml:trace>
  <inkml:trace contextRef="#ctx0" brushRef="#br0" timeOffset="86709.54">10471 16667 1270 0,'-5'1'507'0,"6"-5"-350"0,2 3-103 0,5-4 24 16,1-2-13-16,1 0-5 0,0 0 3 0,1 1-1 0,3-3-7 15,4 2-7-15,-3-4-7 0,0 2-18 16,2-1-4-16,1 1-6 0,2-1-2 0,3 1-5 16,-3 1-2-16,-5 4 0 0,4 1-11 0,-2-1-15 15,-1 4-20-15,-4 1-20 0,-9 5-71 0,0 0-39 0,-3 3-65 16,-1-2 151-16,-9 7-151 0,3-1-55 15</inkml:trace>
  <inkml:trace contextRef="#ctx0" brushRef="#br0" timeOffset="86874.08">10401 16845 1319 0,'1'1'554'0,"4"1"-351"16,0 2-123-16,1-3 46 0,3 1-42 15,3-2-34-15,-4-2 0 0,6 1-1 0,3 1-2 16,-3-1-27-16,1-3-10 0,2 4-19 0,-1-4-20 16,1 0-79-16,2 1-56 0,-1-5-101 0,-1 0 191 15,1-2-185-15,-2-3-93 0</inkml:trace>
  <inkml:trace contextRef="#ctx0" brushRef="#br0" timeOffset="87187.05">10881 16620 460 0,'0'8'241'0,"-3"0"-85"15,3-2-59-15,-3 1 39 0,2-2-4 0,0 2 8 0,-1 0 7 16,7 1 0-16,-5-2-26 0,-2-1-7 16,3 3-9-16,2 0-6 0,1 2-15 0,2-2-6 15,-6 3-10-15,3 0-9 0,-3 2-20 0,4-1-8 16,-9 5-7-16,5-2-5 0,0 4-13 0,-2-1-7 16,-2 4-9-16,-1-2-13 0,2-1-14 0,-3 2-19 0,0 1-50 15,0 0-26-15,-3-4-27 0,4-1-29 0,-3-2-36 16,-3-2 131-16,3-6-96 0,0 2 4 0</inkml:trace>
  <inkml:trace contextRef="#ctx0" brushRef="#br0" timeOffset="87516.19">10869 16579 796 0,'-9'5'402'0,"4"0"-233"0,0 1-101 16,-1-3 33-16,1 2-21 0,0-2-15 0,2 1 1 15,4 1 5-15,0-1 3 0,2-3-15 0,-1 1 4 16,4 1-4-16,2-3-3 0,-1 0 4 0,9-1 4 16,-5-2-3-16,2 1-1 0,1-2-4 0,6 0-10 15,-2-1-2-15,-1 1-6 0,3 0-6 0,-2 2-15 16,-2-2-2-16,-1 5-4 0,-2 1-3 0,-1 3 1 16,-1 4 1-16,-4 3-2 0,-2 2 2 0,-4 4 0 15,-1 4-1-15,-11 8 0 0,1 0 1 0,-1-3-5 0,-8 9 0 16,-2 3 2-16,-1-1-3 0,-3-3 1 0,2-2-1 15,0-4-1-15,-7 2 6 0,-2-6 9 0,1 3 7 16,4-13 4-16,-4 2 7 0,1-2 1 0,0-3 0 16,4-5-1-16,5-7-7 0,0 0-10 0,6-8-9 15,1-2-20-15,6-10-139 0,-3 4-134 0,10-8 225 16,-2-1-152-16,2-7-141 0</inkml:trace>
  <inkml:trace contextRef="#ctx0" brushRef="#br0" timeOffset="90270.7">16804 14755 1161 0,'6'-2'582'0,"-4"2"-338"0,-2 2-156 15,0-2 89-15,0 0-76 0,-4 0-51 16,4-1-7-16,-4 1 0 0,4 1-3 0,-1 0-12 16,-3 1-8-16,5 3-7 0,-2 0-5 0,0 6-6 15,1 1-1-15,-1 9 0 0,0 1 0 0,1-1-1 0,-10 16-1 0,-2 8 2 16,3 0 0-16,-5 0 1 0,-1 8 0 16,-20 65 1-16,18-50-1 0,0 2 1 15,0-11-3-15,-2 4 3 0,2 2-3 0,-1-3 2 16,4-5-1-16,-2-3 2 0,0-1-1 0,3-4 0 15,-1-2 2-15,3-5 0 0,0 2-1 0,2-12 0 16,0-1-1-16,2-8-3 0,-1 1-3 0,8-15-2 16,-1 1 0-16,2-9-2 0,5-2-1 0,4-7-4 15,0-1 3-15,-1 0 4 0,9-9 0 0,4-8 1 16,1 1 0-16,0 1 3 0,5-5-1 0,5 0 2 0,5-4 1 16,5 2-1-16,-2-2 0 0,-2 14 1 0,7 0 1 15,2-1-1-15,-2 12 0 0,4 2 0 0,7 10 0 16,-4 1-2-16,6 6 3 0,-1 2-1 0,1 7 0 15,3 0-1-15,-3 3 2 0,10 5-2 0,-3-2 1 16,0 3 0-16,10-1-3 0,-3 1 0 0,13 2 2 16,-3 0 1-16,7-5 0 0,-4 1 3 0,2-2 1 15,5-1 1-15,0-3 4 0,3 0-2 0,-20-4 0 16,3-4-1-16,18 0 2 0,-1-2-1 0,-11 0-2 16,1-3 1-16,-4 0-2 0,13-3 1 0,0-3-2 15,3 2 2-15,-17-4-2 0,8 1-2 0,1-2 1 16,0-3 0-16,0 1-1 0,-3 2 0 0,-4-2 1 15,-2 0-2-15,-8-1 3 0,-1 3-2 0,-1-2-1 16,-7 5 0-16,-5 0 1 0,-11 2 0 16,6-1 3-16,-15 5 0 0,1 2-1 0,-8 2 4 15,-7 2 2-15,-9-1-1 0,3-2 3 0,-6 2 2 16,-6 2-2-16,-3-4 1 0,1 0 1 0,-3-3-2 0,-1 2-3 0,-2 0 2 16,0 0-2-16,-2-3-2 0,-1 0 0 0,1-1 0 15,1 1-3-15,-3-3-1 0,0 0 2 0,4-1-5 16,-1-2 1-16,1 0-2 0,1 0-2 0,-1-3-1 15,1-4-1-15,0-2 2 0,0-3-1 0,1-1 3 16,0-2-3-16,1 1 1 0,2-8 1 0,-1 3 1 16,1-4 1-16,0 2 0 0,1-9-2 15,-2-1 0-15,-1-6 6 0,0-1-1 0,0-8 1 16,-2-3 0-16,1-5 1 0,-1-7-1 0,0-10 3 16,0 2-1-16,0 7-2 0,0-9-2 0,3-13 1 15,-1 3-2-15,-1 5 1 0,2 1 0 0,1 1-1 0,3-10-1 16,2 6 0-16,-1-3 1 0,1 15 0 0,3-9 0 15,0 2-1-15,0 3 1 0,-1 3-1 0,-2 1 1 16,0 0 0-16,-3 3 0 0,-1 2 0 0,-5 8 0 16,1-2-1-16,-10 16-4 0,1-5-2 0,-4 11-6 15,1-1-2-15,-5 16-3 0,-2-1-3 0,-3 7-4 16,0 4 0-16,-3 2-1 0,3 5 4 0,-5 4 7 16,1 1 3-16,-5 3 1 0,4 0 3 0,2 2 7 15,0-2-1-15,-5 4 3 0,-3-3 2 0,5 0 1 16,1-2 0-16,2 1 5 0,-6-2 10 0,1 0 1 15,-1-1 2-15,5-4 1 0,-7-1 2 0,1 0 1 16,-3-3 0-16,-7-4-3 0,-4 1-4 0,0-1-4 16,-8-1-1-16,-5 3-2 0,-8 3-4 15,1-5-2-15,-15 8-1 0,3-1-2 0,-14 4-3 16,5-1 0-16,-27 6 0 0,5 1 0 0,-10 0 0 0,-10 4 0 16,-5-1-1-16,-2 1 1 0,14 1 3 0,-9-3-3 0,-18 1 2 15,-3-2 0-15,18 0 2 0,-3-3-2 0,7-4 2 16,-25 3 0-16,6-5-1 0,-2 1 4 0,30-3-2 15,-9-3 0-15,1-1 0 0,7-1 0 0,12-2-2 16,17-2-4-16,2-2-13 0,15 0-17 0,5 2-24 16,23 0-119-16,2-1-124 0,13 4 226 15,11 2-160-15,16 4-131 0</inkml:trace>
  <inkml:trace contextRef="#ctx0" brushRef="#br0" timeOffset="90781.17">17391 15114 632 0,'-12'3'148'0,"3"1"-127"0,0 1-32 0</inkml:trace>
  <inkml:trace contextRef="#ctx0" brushRef="#br0" timeOffset="90996.86">17334 15130 904 0,'-2'-7'484'0,"5"2"-229"0,-3-4-135 0,2 2 73 15,-2-1-26-15,0 1-17 0,0-3-16 0,-3 2-38 16,-3-1-12-16,-4-2-13 0,5 2-15 0,-6 1-24 16,0-1-8-16,-4 1-7 0,0 5-3 15,2-5-8-15,-6 10-2 0,-4 2 0 0,-2-2-2 16,2 2-2-16,-2 3-3 0,3 3 0 0,-2 3-4 16,4 2 0-16,-2-1 0 0,10 2-3 0,1 6-1 15,2 4 0-15,4 0-1 0,5 2 3 0,7 5 1 16,1-1-1-16,6 3 0 0,6 0 2 0,12-1-1 15,-6 1-6-15,16-7-17 0,-4 2-16 0,4-7-49 16,3 5-22-16,-2-12-28 0,1-1-32 0,-2-6 104 16,-3-4-90-16,3-5-10 0</inkml:trace>
  <inkml:trace contextRef="#ctx0" brushRef="#br0" timeOffset="91402.32">17663 15051 987 0,'6'-4'442'15,"0"1"-283"-15,-6 1-106 0,0-1 57 0,-1 3-69 16,-2-2-9-16,-2 4-1 0,3-2-1 0,-5 5-4 16,4-2-1-16,-4 4-8 0,2-1-1 0,-1 3-4 15,-2-1-3-15,-1 2 0 0,-1 1-2 0,2 2 1 16,-2 2-4-16,-1 1 0 0,-1 2-2 0,2-2 0 16,3 5-1-16,-2 5-3 0,-1-1 2 15,2-1-3-15,3 2 1 0,1-1 1 0,1 0 0 16,3-2-2-16,0 4 0 0,1-11 1 0,5 1-1 15,-2-3-2-15,3-2 2 0,-1 0-2 0,5-3 1 16,-2-2 1-16,2-2 0 0,0-3 2 0,5-2-2 16,-4 0 3-16,10-4-2 0,-4-3 2 0,-1-4-20 15,3 1-19-15,1-6-30 0,0 1-40 0,2-5 80 16,-3-2-59-16,2-4-27 0</inkml:trace>
  <inkml:trace contextRef="#ctx0" brushRef="#br0" timeOffset="91593.82">17771 15309 1172 0,'10'-6'468'16,"-4"3"-326"-16,2-6-99 0,6-3 11 16,-2-3-10-16,0 2-16 0,2-1-3 0,-2-1 1 0,0 5 1 15,2-2-2-15,-4 1-9 0,0 8-3 0,-1-1-1 16,1-1-4-16,-3 3-6 0,-1 2 0 0,-2 2-2 0,0 7-27 15,-3 5-18-15,1-4-22 0,-2 3-38 0,-2 13 75 16,2-1-59-16,-2 5-25 0</inkml:trace>
  <inkml:trace contextRef="#ctx0" brushRef="#br0" timeOffset="91928.02">18137 15275 1274 0,'9'-3'553'0,"-6"-4"-345"0,-2 2-126 0,-1-3 45 16,0 0-19-16,0 2-16 0,-2-2-6 0,2-1-10 16,0 2-10-16,-2-4-13 0,-1 1-9 0,-1-1-20 15,0 0-6-15,-4 0-4 0,3 1-1 0,-5 1-6 0,2 4-2 0,-3 3-1 16,1 2-3-16,-2 1-1 0,2 8-1 0,-2 4-2 15,-1 7-4-15,-2 11 1 0,0-3-1 0,2 2-1 16,-3 11-9-16,3 0-6 0,1 4-6 16,2-2-8-16,3-1-24 0,1-1-11 0,5-2-13 15,3-4-11-15,9-11-7 0,-2-1-2 0,8-7 1 16,3-10-4-16,8-8-18 0,-2 2-19 0,11-20-30 16,-4 3-52-16,3-10 156 0,3 2-104 0,-21-5-35 31</inkml:trace>
  <inkml:trace contextRef="#ctx0" brushRef="#br0" timeOffset="92145.01">18383 15050 1486 0,'-8'4'599'15,"3"-1"-417"-15,-1 1-128 0,3 1 19 0,2 0-24 0,1 0-12 0,0 0-4 0,0 1-5 16,0 1-8-16,2 0-5 0,-1 0-7 0,-1-1-3 15,1 1-4-15,0 3 1 0,-1 3 0 0,-3 5-1 16,1-3-1-16,0 4-6 0,-4 5-27 16,2 2-16-16,-2 0-19 0,1 4-22 0,-1 1-90 15,2-1-72-15,-1 2 168 0,1-3-128 0,4-2-74 16</inkml:trace>
  <inkml:trace contextRef="#ctx0" brushRef="#br0" timeOffset="92453.71">18540 15049 972 0,'13'-18'470'0,"-3"5"-259"15,-1 2-125-15,-5 5 59 0,1 1-29 0,-3 1-20 16,0 3-10-16,-2 2-16 0,0-1-7 0,-2 9-8 16,-3-3-3-16,0 4-15 0,1 2-3 0,-7 4-5 15,0-1-4-15,-4 3-6 0,-3 1-2 0,-2-2-3 16,0 2-5-16,-2 1-4 0,0 0-1 0,1-5-1 15,-1 3 0-15,4-5 0 0,1-3-2 0,-1 2 1 16,3 0 0-16,1-4-2 0,2 0 0 0,3-3-1 0,-1 3 0 16,5-1-2-16,-1 0 2 0,6 1-4 0,-2 1 0 15,1 1 0-15,1 2 1 0,1 1 0 0,6 4-1 16,-1-2 1-16,2 4 0 0,0 1 2 0,7-2 2 16,0 2-1-16,6-2 0 0,-1-2 1 0,1-1 1 15,0 0 1-15,3-7-1 0,-2-2-1 0,-1 0-7 16,0-4-17-16,-1-2-24 0,-1-1-36 0,-5-3 62 15,-2-3-42-15,-8-6-21 0</inkml:trace>
  <inkml:trace contextRef="#ctx0" brushRef="#br0" timeOffset="93418.67">18785 15339 920 0,'-15'10'447'15,"-2"0"-243"-15,11-4-115 0,-5-2 42 0,6-1-30 0,3 2-18 0,-1-5-13 16,2 4-3-16,3-4-9 0,1 1-3 0,-2-2-20 16,4-2-4-16,-3-5-6 0,0 5-4 0,4 1-9 15,-4-3-3-15,-2 2 0 0,1 2-3 0,0 0-2 16,-1 8-1-16,-1 9-2 0,-2-4 2 0,-3-2-2 16,1 9-1-16,-1-1 0 0,-3 1-1 0,4 0-2 15,-4 0 0-15,7-4 0 0,0-2-1 0,3 3-2 16,4-6 0-16,1-4 0 0,3-4 1 0,-2 2 3 15,1-8 0-15,3-2 2 0,-1-7 0 0,0 2 1 16,0-7 0-16,0 0 1 0,2-2 5 0,-1-1 2 16,-2-2 0-16,-1-1 3 0,1 0 3 0,-1-2-2 15,1 0 1-15,0 3 1 0,-3 3-7 0,1 0-2 0,-1-2-2 16,0 3 0-16,0 6-3 0,-3 2 0 0,-1 6 0 16,-1 1-1-16,-2 12 0 0,0-4-1 0,-3 11-1 15,-2 7-1-15,0-2-1 0,0 8 2 0,3 4-3 16,-2-2-2-16,1 0-2 0,2 2 0 0,2-5 0 15,1-6 1-15,1 1 0 0,2-8-1 0,3-5 1 16,1-6 5-16,-1 2 4 0,7-10 0 0,-3-6 2 16,2-4 1-16,1 3 2 0,0-12-1 15,0 1 3-15,0 0 2 0,0-6-2 0,-3 1 0 16,1 5 0-16,0 0 1 0,-7 4-5 0,5 1 2 16,-1 0-1-16,-5 4-5 0,2 3 1 0,-1 0-1 0,1 2-1 15,-2 7 0-15,2-4 1 0,-5 10-1 0,-1 4 0 16,4 1 0-16,-4 8 0 0,2 0 2 0,-3 7-1 15,0 0 0-15,1 2 0 0,1-1-1 0,1 0 2 16,0 1 1-16,0-4-1 0,-2-1-1 0,4-8 1 16,-1 5 1-16,3-14 0 0,4 4 1 0,1-8-1 15,4-5 1-15,1-10 0 0,0 0-1 0,2-5 1 16,2-9 0-16,-1 1 0 0,-2-2-1 0,-5 1 0 16,2 2 0-16,-3-5 2 0,0 1 4 0,-1 5-2 15,-5 2 1-15,1 2 0 0,-3-2 1 0,-3 3 0 16,1-1 1-16,-4 5 0 0,-3 4 1 0,2 2 1 15,-4 2 0-15,-1 9 4 0,-6 5 1 0,2 5-1 16,-5 11 0-16,2 0 0 0,1 14-6 0,-3-4 0 16,4 14-2-16,-4-4-3 0,10 4-2 0,-3-1-2 15,11 0-6-15,0 0-14 0,4-12-51 0,8-2-38 16,8-14-59-16,2 0-103 0,7-17 190 0,5-11-141 16,-1-16-54-16</inkml:trace>
  <inkml:trace contextRef="#ctx0" brushRef="#br0" timeOffset="94030.05">19710 15175 1572 0,'-6'-8'104'0,"-3"-2"-46"16,3 4-19-16,5 0-9 0,2 1 9 0,-2-2 0 16,1-4 50-16,-1-3-10 0,3-3-13 0,4 5 3 15,5-6 3-15,0 4 2 0,2-5-10 0,3-1-3 16,2 1-6-16,2 2-8 0,-2 3-15 0,5 2-3 0,7 4-6 15,-4-2-4-15,1 6-6 0,1 4-4 0,0 1-3 16,-2 4-1-16,-4 8-1 0,4-2-3 0,-10 9-1 16,-3 8-1-16,-3 2-3 0,-4 10-2 0,-7 8-1 15,-14 8-13-15,7 1-3 0,-18 8-4 0,-2 0-2 16,-5 2-5-16,-3 0 0 0,-1-8 0 0,-2-1 6 16,4-9 15-16,-3 4 8 0,4-25 6 0,2 6 10 15,4-14 21-15,0-8 5 0,-1-11 4 0,3 0 5 16,4-4 1-16,2-10 2 0,-2-6 10 0,1-1-7 15,1-1-13-15,4-2-1 0,5 1-5 0,0-6-4 16,8 1-6-16,-3-3-3 0,11 7-12 0,6-1 4 16,1-1-4-16,8 3 0 0,3 5-1 0,8 5-1 15,1 2-1-15,7 4-3 0,5 7 0 0,8 6-4 16,0-1-1-16,8 10-24 0,4-1-41 0,8 5 56 16,-3-2-30-16,7-4-17 0</inkml:trace>
  <inkml:trace contextRef="#ctx0" brushRef="#br0" timeOffset="96993.54">5921 10152 1206 0,'-8'6'437'0,"2"2"-328"15,6-2-82-15,4 3-1 0,-1-1-6 0,3-1-9 0,6-1 0 16,6-2 0-16,0 2-4 0,0-3-3 15,6-3-1-15,5 0-2 0,7-4 0 0,11-3-1 16,-3 2 0-16,2-4-1 0,8-3 1 0,0 0 0 16,3-2 1-16,0 4 1 0,5 2 3 0,-1-7 0 15,2 6 3-15,-3-4 2 0,5 3-1 0,1 3 0 16,0-5 0-16,2 4-2 0,0-2-2 0,-2 0 1 16,4 3-3-16,-2 0-2 0,4 2 1 0,-4-3 0 15,4 7-2-15,-3-3 2 0,-1-1-1 0,3 4-1 16,-2-3 0-16,5 3 3 0,-15-2-3 0,4 1-2 0,10-1 2 15,-2-2 0-15,-9 0 0 0,1 1 0 0,-2-2 0 16,9 3 0-16,-3-5 1 0,1-1 1 0,-11 2 0 16,9 0 0-16,-1 6 12 0,0-2 4 0,-2-3 5 15,-7 4 6-15,-2 1 3 0,-5 1 2 0,-3 2-2 16,-3 6 2-16,-1-7-11 0,-8 11-5 0,-1-3-4 16,-6 1-5-16,4 0-4 0,-9-5 1 15,0 3 0-15,-5-3 0 0,-5 0-1 0,-4-3-1 0,2 4 1 16,-6-4 0-16,-2 1 1 0,-2-3-2 0,-1 0-1 15,-1 0-1-15,-4-2-6 0,-1 1-31 16,-2-1-22-16,0-2-37 0,-1 4-53 0,1 0 104 0,-2 2-100 16,1 2-53-16</inkml:trace>
  <inkml:trace contextRef="#ctx0" brushRef="#br0" timeOffset="99172.84">18057 15927 714 0,'2'1'388'0,"1"-3"-201"16,1 2-108-16,-2 0 38 0,-2 0-18 0,2-1-19 16,0 1 0-16,1 0-5 0,1 0-1 0,-2-1-18 15,0 2-3-15,1 1-6 0,0 0-8 0,0 0-4 16,0 2-12-16,-1-2-2 0,1 2-6 0,1 3-5 15,1-2-5-15,-1 1 0 0,-4 0-2 0,0 2 0 16,-1-1-1-16,2 2 1 0,-4 2-3 0,2-2 0 16,-6 4 0-16,4 0 1 0,-2 4-1 0,0 0 0 15,-1 3-5-15,0 2-4 0,0-1-2 0,-1 3-4 16,3-4-3-16,-2 0-9 0,3 10-10 0,-1-4-6 16,2-3 2-16,0 5-1 0,0-4 1 0,0 5-4 15,1-2 2-15,1 4 5 0,1-8 10 0,-1 4 3 16,1-3 2-16,2 1 5 0,0 0 3 0,2-3 9 15,0 1 4-15,-1-3 0 0,-3-4 2 0,1-2 8 16,-1 3 4-16,-1-8 3 0,0 4 9 0,-4-5 10 16,0-2 5-16,-2 1 5 0,-1-3 4 0,0 0 7 15,-2-2 2-15,0 3-2 0,0-2-4 0,0-1-8 0,1 2-2 16,-4-4 0-16,3 2-1 0,0 3-11 0,1-5-2 16,3 3-2-16,-3-2-4 0,6 1-4 0,-3 0-5 15,5 0-5-15,-1 1-2 0,1 0-2 0,0-1-2 16,1-1-1-16,2 1 0 0,-1 1-2 15,1 0 2-15,0 2 0 0,0-3 0 0,0 0 0 16,-1 0 0-16,-1-2 0 0,1 4 1 0,-2-4 3 16,3 3-2-16,-3-1 1 0,0 2-2 0,0-1 1 15,0-2-1-15,-3 3 1 0,2 1 0 0,-2-5-2 16,0 3-1-16,-1-3-4 0,0 0 4 0,1 6-4 0,-3-4 0 16,2 2-3-16,-1-3 1 0,0 0-1 0,-2-1 2 15,-2 0 0-15,-2-4 1 0,0 0 3 0,1 1 0 0,-6-4 3 16,-1 0 1-16,-1-1 3 0,-2 0-3 15,0 2 4-15,-1-3 2 0,-2 0 1 0,-7-2 1 16,5 1 2-16,-1 3-2 0,-1-1 0 0,-2-1 4 16,-2-1-5-16,0 3-1 0,2 2-5 0,-1 1 0 15,-3 2-3-15,1-6 2 0,-8 6-2 0,4-2-2 16,-2 2 2-16,-4 0 0 0,-1 0 1 0,1 1 0 16,5-1 1-16,-2 2-1 0,-6-1 3 15,-2 0-3-15,8 0 1 0,-2 0 0 0,2 0-1 0,-9-1 1 16,1-2-2-16,-2 2 3 0,9 1-3 0,-8-1 0 15,-4-1 2-15,2 0-1 0,-2 1 0 0,-3-1 1 16,1 2 1-16,-4-2-2 0,-2-1 2 0,-1 2-2 16,2 1 1-16,-5 0-2 0,0 0 1 0,0 1-3 15,-1-1 0-15,-1 1-1 0,1 0-1 0,0 0 1 16,-2 0-1-16,-5 0 1 0,2-1-1 0,1-2 3 16,-3 1 0-16,6 0 0 0,-9 0 1 0,11-2 1 0,1 1 0 15,-5 0 0-15,-3-1 2 0,12 3-3 0,-1-2 1 16,-3-1 1-16,-4-1 0 0,-2 3-2 0,-1-1 1 15,9 3-1-15,-10-1-1 0,1-2 0 0,-3 5-1 16,-3-2 0-16,3 1-2 0,0 0 1 16,0 0 1-16,4 2 0 0,0-2 1 0,-3 1 1 15,4 1-2-15,0 1 1 0,1-1 3 0,0 0 1 16,3-3-1-16,-2 2 0 0,3-2 1 0,1 0 2 16,0-4 1-16,3 2 1 0,4-3-3 0,-1 0 0 15,3 3 2-15,1-7-3 0,7 3 0 0,6 2-3 0,-6-1-1 16,1-1 0-16,5 1-4 0,3-1 0 0,-3 0-2 15,-3 5-2-15,0-3-1 0,-1 0 0 0,8 4-1 16,-5 0-4-16,0 1-1 0,2 2 2 0,-2 1 0 16,2-1 3-16,-2 1 1 0,-2 1 0 0,2-2 5 0,-5 4 1 15,4-2 5-15,1 2-1 0,-1-1 2 16,3 1 8-16,0 0 2 0,4-3 1 0,1 2 2 16,2-4 6-16,0 0 2 0,1-2 4 0,2 0 1 15,2 0-3-15,8-1-1 0,0 1 3 0,-3-2-4 16,7 1-5-16,5-1-4 0,1 0-5 0,1 2-5 15,4-1-4-15,-1 0-4 0,4 1-3 0,0-1-3 16,-1 0 0-16,1 1 0 0,0 0 1 0,1 0 1 16,1 0 0-16,-1 0 3 0,0-1 0 0,-1 1 2 15,0-1 1-15,1 1 0 0,-1-1 0 0,-1-1 2 16,0 2 0-16,0 0 1 0,0 2-3 0,1-2-13 16,-1 0-11-16,2 0-14 0,1 0-20 0,5-3-101 15,0-1-79-15,8-3 172 0,-2 0-129 0,0-2-56 0</inkml:trace>
  <inkml:trace contextRef="#ctx0" brushRef="#br0" timeOffset="99970.1">11869 16262 1047 0,'-7'3'439'0,"3"-5"-286"0,-4 0-97 0,6 0 26 16,-1-1-18-16,2 3-6 0,0 0 1 0,-1 2-9 15,1-2-2-15,0 2-8 0,1-1-6 0,0 0-7 16,-3 0-3-16,-3 5-3 0,1-2-2 0,1-2-5 0,-1 4-4 16,0-1 2-16,-3 2-2 0,2 1-4 0,2-3 1 15,-3-1-1-15,-1 2-3 0,-2-2 1 0,0 3 0 16,0-4-3-16,-1 3-1 0,-2-3 2 0,2 3-1 16,-3-1-1-16,2 0 2 0,-2 0-1 0,0 1-1 15,1 0 0-15,3 0 1 0,-2-1-1 0,6 2 0 16,-1-1-2-16,3 2-2 0,-1-2 1 0,2-1 0 15,1 2 0-15,0-1-1 0,2-1 3 0,-2 1-4 16,2-1 5-16,-1-1 0 0,0 0 0 0,1 0 0 16,-1-1 0-16,0 1 1 0,1-3 0 0,0 1 3 15,0-1-2-15,0 1 0 0,0-2-1 0,0 1 1 0,0-1 0 16,0 1 0-16,1 1 2 0,-1-1-2 0,0 0 2 16,0-1 0-16,0 0 1 0,0 0 0 15,0 0 2-15,0 0 0 0,0-1-1 0,-1 2 0 0,1 0-2 16,0 0 2-16,0 7-3 0,0-5 1 0,0 2-2 15,0 3 0-15,0 2-1 0,-1-3-1 0,0 3 1 16,-1-2 0-16,-2 1-1 0,3 3 1 0,-2 1 0 16,0-1 0-16,-2-2-1 0,2 3 2 15,1-2-1-15,-3-2-1 0,3 6 2 0,-1-4-2 16,1 0-2-16,2 1 1 0,0-3 0 0,1 1 1 16,4 4 0-16,1 1 0 0,3-8 0 0,4 7 0 15,0-7 0-15,6 5 0 0,3-4 2 0,2 3-2 16,-1-5-5-16,4 0-22 0,1 4-29 0,-1-5 45 15,-1 1-26-15,1 1-16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10:49.7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862 243 24575,'-3'0'0,"-1"1"0,0-1 0,1 1 0,-1 0 0,1 1 0,-6 2 0,-5 1 0,-29 10 0,1 2 0,1 1 0,-64 39 0,49-26 0,-1-2 0,-64 23 0,106-46 0,1 0 0,0 1 0,-22 14 0,28-16 0,-17 9 0,17-11 0,1 1 0,-14 8 0,19-10 0,-1 0 0,0 0 0,1 0 0,0 1 0,0-1 0,0 1 0,0-1 0,1 1 0,-1-1 0,-2 7 0,-23 76 0,-19 103 0,33-131 0,-8 59 0,6-33 0,12-60 0,0 23 0,2-26 0,-7 37 0,-5-7 0,4-15 0,1 1 0,-5 62 0,14 90 0,0-183 0,0 0 0,0-1 0,0 1 0,0 0 0,1 0 0,0-1 0,0 1 0,0-1 0,5 7 0,3 1 0,19 21 0,-11-14 0,-3-4 0,1 0 0,22 14 0,20 19 0,-6 2 0,59 61 0,-25-28 0,-30-30 0,-22-22 0,2-2 0,1-1 0,0-1 0,3-1 0,63 30 0,-72-42 0,59 18 0,35 1 0,-6 1 0,57 12 0,-119-36 0,78 4 0,59-8 0,-143-6 0,210 7 0,-133 5 0,101 6 0,-174-18 0,-1-1 0,54-9 0,-36 3 0,-37 4 0,70-14 0,-98 14 0,1 1 0,-1-2 0,-1 0 0,1 1 0,0-1 0,-1 0 0,1-1 0,8-8 0,11-8 0,-24 20 0,106-77 0,-87 60 0,0-1 0,31-35 0,-26 27 0,0 0 0,48-35 0,-21 18 0,-33 30 0,0-1 0,2 2 0,-1 0 0,46-18 0,3-2 0,-64 29 0,11-4 0,-1 0 0,0-2 0,0 0 0,23-20 0,1-7 0,79-80 0,-114 111 0,0-1 0,0 1 0,-1-1 0,0 0 0,4-12 0,10-38 0,-14 42 0,1-7 0,-1 1 0,1-40 0,-7-44 0,0 87 0,0 0 0,-2-1 0,0 2 0,-14-35 0,1 16 0,-26-43 0,34 65 0,-2 0 0,0 0 0,0 1 0,-20-18 0,-40-44 0,9 8 0,39 45 0,1-2 0,-31-44 0,-241-318 0,220 296 0,61 74 0,6 9 0,1-1 0,0 0 0,1 0 0,-1 0 0,2-1 0,-5-10 0,-50-128 0,44 110 0,-32-59 0,43 91 0,1 1 0,-1-1 0,1 1 0,-1 0 0,0 0 0,-1 0 0,1 1 0,-1 0 0,0-1 0,0 1 0,-10-5 0,5 4 0,1 0 0,-2 1 0,1 0 0,0 0 0,-21-2 0,-152-7 0,-1 12 0,76 1 0,90 0 0,0 1 0,0 0 0,-28 7 0,28-4 0,-2-2 0,-35 3 0,3-2 0,-1 2 0,-51 12 0,47-8 0,-34 4 0,-104 21 0,176-32 0,-1 0 0,1-2 0,0 0 0,-31-2 0,5 0 0,-182 1 0,221 0 0,1 0 0,-1 1 0,0 0 0,1 0 0,-1 0 0,1 1 0,-1-1 0,1 2 0,-6 1 0,-6 5 0,-21 14 0,-7 4 0,25-16 0,14-7 0,-1 0 0,1-1 0,-1 0 0,-1 0 0,-7 2 0,9-3 23,0 0 0,0 0-1,-7 5 1,-3 0-1479,10-4-5370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11:19.1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862 243 24575,'-3'0'0,"-1"1"0,0-1 0,1 1 0,-1 0 0,1 1 0,-6 2 0,-5 1 0,-29 10 0,1 2 0,1 1 0,-64 39 0,49-26 0,-1-2 0,-64 23 0,106-46 0,1 0 0,0 1 0,-22 14 0,28-16 0,-17 9 0,17-11 0,1 1 0,-14 8 0,19-10 0,-1 0 0,0 0 0,1 0 0,0 1 0,0-1 0,0 1 0,0-1 0,1 1 0,-1-1 0,-2 7 0,-23 76 0,-19 103 0,33-131 0,-8 59 0,6-33 0,12-60 0,0 23 0,2-26 0,-7 37 0,-5-7 0,4-15 0,1 1 0,-5 62 0,14 90 0,0-183 0,0 0 0,0-1 0,0 1 0,0 0 0,1 0 0,0-1 0,0 1 0,0-1 0,5 7 0,3 1 0,19 21 0,-11-14 0,-3-4 0,1 0 0,22 14 0,20 19 0,-6 2 0,59 61 0,-25-28 0,-30-30 0,-22-22 0,2-2 0,1-1 0,0-1 0,3-1 0,63 30 0,-72-42 0,59 18 0,35 1 0,-6 1 0,57 12 0,-119-36 0,78 4 0,59-8 0,-143-6 0,210 7 0,-133 5 0,101 6 0,-174-18 0,-1-1 0,54-9 0,-36 3 0,-37 4 0,70-14 0,-98 14 0,1 1 0,-1-2 0,-1 0 0,1 1 0,0-1 0,-1 0 0,1-1 0,8-8 0,11-8 0,-24 20 0,106-77 0,-87 60 0,0-1 0,31-35 0,-26 27 0,0 0 0,48-35 0,-21 18 0,-33 30 0,0-1 0,2 2 0,-1 0 0,46-18 0,3-2 0,-64 29 0,11-4 0,-1 0 0,0-2 0,0 0 0,23-20 0,1-7 0,79-80 0,-114 111 0,0-1 0,0 1 0,-1-1 0,0 0 0,4-12 0,10-38 0,-14 42 0,1-7 0,-1 1 0,1-40 0,-7-44 0,0 87 0,0 0 0,-2-1 0,0 2 0,-14-35 0,1 16 0,-26-43 0,34 65 0,-2 0 0,0 0 0,0 1 0,-20-18 0,-40-44 0,9 8 0,39 45 0,1-2 0,-31-44 0,-241-318 0,220 296 0,61 74 0,6 9 0,1-1 0,0 0 0,1 0 0,-1 0 0,2-1 0,-5-10 0,-50-128 0,44 110 0,-32-59 0,43 91 0,1 1 0,-1-1 0,1 1 0,-1 0 0,0 0 0,-1 0 0,1 1 0,-1 0 0,0-1 0,0 1 0,-10-5 0,5 4 0,1 0 0,-2 1 0,1 0 0,0 0 0,-21-2 0,-152-7 0,-1 12 0,76 1 0,90 0 0,0 1 0,0 0 0,-28 7 0,28-4 0,-2-2 0,-35 3 0,3-2 0,-1 2 0,-51 12 0,47-8 0,-34 4 0,-104 21 0,176-32 0,-1 0 0,1-2 0,0 0 0,-31-2 0,5 0 0,-182 1 0,221 0 0,1 0 0,-1 1 0,0 0 0,1 0 0,-1 0 0,1 1 0,-1-1 0,1 2 0,-6 1 0,-6 5 0,-21 14 0,-7 4 0,25-16 0,14-7 0,-1 0 0,1-1 0,-1 0 0,-1 0 0,-7 2 0,9-3 23,0 0 0,0 0-1,-7 5 1,-3 0-1479,10-4-5370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11:38.6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862 243 24575,'-3'0'0,"-1"1"0,0-1 0,1 1 0,-1 0 0,1 1 0,-6 2 0,-5 1 0,-29 10 0,1 2 0,1 1 0,-64 39 0,49-26 0,-1-2 0,-64 23 0,106-46 0,1 0 0,0 1 0,-22 14 0,28-16 0,-17 9 0,17-11 0,1 1 0,-14 8 0,19-10 0,-1 0 0,0 0 0,1 0 0,0 1 0,0-1 0,0 1 0,0-1 0,1 1 0,-1-1 0,-2 7 0,-23 76 0,-19 103 0,33-131 0,-8 59 0,6-33 0,12-60 0,0 23 0,2-26 0,-7 37 0,-5-7 0,4-15 0,1 1 0,-5 62 0,14 90 0,0-183 0,0 0 0,0-1 0,0 1 0,0 0 0,1 0 0,0-1 0,0 1 0,0-1 0,5 7 0,3 1 0,19 21 0,-11-14 0,-3-4 0,1 0 0,22 14 0,20 19 0,-6 2 0,59 61 0,-25-28 0,-30-30 0,-22-22 0,2-2 0,1-1 0,0-1 0,3-1 0,63 30 0,-72-42 0,59 18 0,35 1 0,-6 1 0,57 12 0,-119-36 0,78 4 0,59-8 0,-143-6 0,210 7 0,-133 5 0,101 6 0,-174-18 0,-1-1 0,54-9 0,-36 3 0,-37 4 0,70-14 0,-98 14 0,1 1 0,-1-2 0,-1 0 0,1 1 0,0-1 0,-1 0 0,1-1 0,8-8 0,11-8 0,-24 20 0,106-77 0,-87 60 0,0-1 0,31-35 0,-26 27 0,0 0 0,48-35 0,-21 18 0,-33 30 0,0-1 0,2 2 0,-1 0 0,46-18 0,3-2 0,-64 29 0,11-4 0,-1 0 0,0-2 0,0 0 0,23-20 0,1-7 0,79-80 0,-114 111 0,0-1 0,0 1 0,-1-1 0,0 0 0,4-12 0,10-38 0,-14 42 0,1-7 0,-1 1 0,1-40 0,-7-44 0,0 87 0,0 0 0,-2-1 0,0 2 0,-14-35 0,1 16 0,-26-43 0,34 65 0,-2 0 0,0 0 0,0 1 0,-20-18 0,-40-44 0,9 8 0,39 45 0,1-2 0,-31-44 0,-241-318 0,220 296 0,61 74 0,6 9 0,1-1 0,0 0 0,1 0 0,-1 0 0,2-1 0,-5-10 0,-50-128 0,44 110 0,-32-59 0,43 91 0,1 1 0,-1-1 0,1 1 0,-1 0 0,0 0 0,-1 0 0,1 1 0,-1 0 0,0-1 0,0 1 0,-10-5 0,5 4 0,1 0 0,-2 1 0,1 0 0,0 0 0,-21-2 0,-152-7 0,-1 12 0,76 1 0,90 0 0,0 1 0,0 0 0,-28 7 0,28-4 0,-2-2 0,-35 3 0,3-2 0,-1 2 0,-51 12 0,47-8 0,-34 4 0,-104 21 0,176-32 0,-1 0 0,1-2 0,0 0 0,-31-2 0,5 0 0,-182 1 0,221 0 0,1 0 0,-1 1 0,0 0 0,1 0 0,-1 0 0,1 1 0,-1-1 0,1 2 0,-6 1 0,-6 5 0,-21 14 0,-7 4 0,25-16 0,14-7 0,-1 0 0,1-1 0,-1 0 0,-1 0 0,-7 2 0,9-3 23,0 0 0,0 0-1,-7 5 1,-3 0-1479,10-4-5370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11:58.2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862 243 24575,'-3'0'0,"-1"1"0,0-1 0,1 1 0,-1 0 0,1 1 0,-6 2 0,-5 1 0,-29 10 0,1 2 0,1 1 0,-64 39 0,49-26 0,-1-2 0,-64 23 0,106-46 0,1 0 0,0 1 0,-22 14 0,28-16 0,-17 9 0,17-11 0,1 1 0,-14 8 0,19-10 0,-1 0 0,0 0 0,1 0 0,0 1 0,0-1 0,0 1 0,0-1 0,1 1 0,-1-1 0,-2 7 0,-23 76 0,-19 103 0,33-131 0,-8 59 0,6-33 0,12-60 0,0 23 0,2-26 0,-7 37 0,-5-7 0,4-15 0,1 1 0,-5 62 0,14 90 0,0-183 0,0 0 0,0-1 0,0 1 0,0 0 0,1 0 0,0-1 0,0 1 0,0-1 0,5 7 0,3 1 0,19 21 0,-11-14 0,-3-4 0,1 0 0,22 14 0,20 19 0,-6 2 0,59 61 0,-25-28 0,-30-30 0,-22-22 0,2-2 0,1-1 0,0-1 0,3-1 0,63 30 0,-72-42 0,59 18 0,35 1 0,-6 1 0,57 12 0,-119-36 0,78 4 0,59-8 0,-143-6 0,210 7 0,-133 5 0,101 6 0,-174-18 0,-1-1 0,54-9 0,-36 3 0,-37 4 0,70-14 0,-98 14 0,1 1 0,-1-2 0,-1 0 0,1 1 0,0-1 0,-1 0 0,1-1 0,8-8 0,11-8 0,-24 20 0,106-77 0,-87 60 0,0-1 0,31-35 0,-26 27 0,0 0 0,48-35 0,-21 18 0,-33 30 0,0-1 0,2 2 0,-1 0 0,46-18 0,3-2 0,-64 29 0,11-4 0,-1 0 0,0-2 0,0 0 0,23-20 0,1-7 0,79-80 0,-114 111 0,0-1 0,0 1 0,-1-1 0,0 0 0,4-12 0,10-38 0,-14 42 0,1-7 0,-1 1 0,1-40 0,-7-44 0,0 87 0,0 0 0,-2-1 0,0 2 0,-14-35 0,1 16 0,-26-43 0,34 65 0,-2 0 0,0 0 0,0 1 0,-20-18 0,-40-44 0,9 8 0,39 45 0,1-2 0,-31-44 0,-241-318 0,220 296 0,61 74 0,6 9 0,1-1 0,0 0 0,1 0 0,-1 0 0,2-1 0,-5-10 0,-50-128 0,44 110 0,-32-59 0,43 91 0,1 1 0,-1-1 0,1 1 0,-1 0 0,0 0 0,-1 0 0,1 1 0,-1 0 0,0-1 0,0 1 0,-10-5 0,5 4 0,1 0 0,-2 1 0,1 0 0,0 0 0,-21-2 0,-152-7 0,-1 12 0,76 1 0,90 0 0,0 1 0,0 0 0,-28 7 0,28-4 0,-2-2 0,-35 3 0,3-2 0,-1 2 0,-51 12 0,47-8 0,-34 4 0,-104 21 0,176-32 0,-1 0 0,1-2 0,0 0 0,-31-2 0,5 0 0,-182 1 0,221 0 0,1 0 0,-1 1 0,0 0 0,1 0 0,-1 0 0,1 1 0,-1-1 0,1 2 0,-6 1 0,-6 5 0,-21 14 0,-7 4 0,25-16 0,14-7 0,-1 0 0,1-1 0,-1 0 0,-1 0 0,-7 2 0,9-3 23,0 0 0,0 0-1,-7 5 1,-3 0-1479,10-4-5370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3:21.4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24575,'1'60'0,"13"78"0,-9-112 0,11 35 0,3 13 0,-15-40 0,-2 0 0,-3 63 0,-1-29 0,2-53 0,-2 0 0,-5 25 0,-3 27 0,9-42 0,1 1 0,-2 1 0,-7 41 0,4-37 0,2 0 0,0 0 0,2 0 0,6 53 0,-3-71 0,0-1 0,1 0 0,9 21 0,-8-21 0,0 0 0,0 0 0,2 20 0,-6-29 0,1 0 0,-1 0 0,0 0 0,1 0 0,-1 0 0,1-1 0,0 1 0,0 0 0,0 0 0,1-1 0,-1 1 0,1 0 0,2 3 0,-2-5 0,0 0 0,0 0 0,0 0 0,0 0 0,0 0 0,0 0 0,0 0 0,0-1 0,1 1 0,-1-1 0,0 0 0,0 0 0,0 0 0,1 0 0,-1 0 0,0 0 0,0 0 0,4-2 0,129-7 0,-58 6 0,-3-6 0,-55 5 0,0 2 0,0 0 0,0 1 0,0 1 0,25 2 0,80 11 0,246-7 0,-208-8 0,-58 1 0,111 3 0,-94 18 0,-98-16 0,1 1 0,-1 1 0,37 14 0,-30-9 0,37 9 0,168 24 0,-106-21 0,-60-13 0,34 5 0,0-4 0,105-4 0,313-7 0,-391 9 0,-22 0 0,402-6 0,-295-4 0,-213 1 0,0 0 0,0 0 0,1 0 0,-1 0 0,0 0 0,0 0 0,0-1 0,1 1 0,-1-1 0,0 1 0,0-1 0,0 0 0,0 0 0,0 0 0,0 0 0,0 0 0,-1 0 0,1-1 0,0 1 0,0-1 0,2-2 0,-3 1 0,0 0 0,0 0 0,0 0 0,-1 0 0,1 0 0,-1 0 0,0 0 0,1-1 0,-1 1 0,-1 0 0,1 0 0,0 0 0,-1 0 0,0 0 0,-1-5 0,-75-224 0,30 103 0,29 76 0,6 22 0,2 0 0,1-1 0,-6-40 0,7 26 0,-3 1 0,-2 1 0,-26-64 0,31 85 0,2 0 0,1 0 0,0 0 0,2 0 0,1-1 0,0 1 0,2-1 0,4-39 0,-2 54 0,0 0 0,1 0 0,0 0 0,0 0 0,1 1 0,6-11 0,11-27 0,-16 24 0,-1 0 0,-1-1 0,-1 1 0,0-1 0,-2 1 0,-3-23 0,2-12 0,1 55 0,0 0 0,0-1 0,0 1 0,0 0 0,-1 0 0,1-1 0,0 1 0,-1 0 0,0 0 0,1 0 0,-1 0 0,0-1 0,0 1 0,0 0 0,-1 1 0,1-1 0,0 0 0,-1 0 0,1 0 0,-1 1 0,1-1 0,-1 1 0,-2-2 0,-1 1 0,0 0 0,0 0 0,0 0 0,-1 1 0,1 0 0,0 0 0,-1 0 0,1 1 0,-6 0 0,-273 1 0,-94-6 0,311 1 0,0 3 0,1 3 0,-129 20 0,135-15 0,-1-3 0,-118-7 0,161 3 0,-103-10 0,-58 0 0,-458 10 0,482-10 0,11 0 0,-218 11 0,348-2 0,0 0 0,0-1 0,-14-4 0,13 2 0,-1 1 0,-20-1 0,4 4 0,0 2 0,0 1 0,-34 8 0,-21-3 0,66-8 0,0 2 0,1 0 0,-28 6 0,-14 6 0,-1-3 0,-95 4 0,93-10 0,14 6-1365,38-8-5461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3:38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2887 919 24575,'-13'2'0,"1"0"0,-1 0 0,3 1 0,-3 1 0,3 1 0,-23 11 0,-13 4 0,-97 37 0,4 6 0,1 6 0,-213 147 0,163-98 0,-5-9 0,-212 87 0,355-174 0,4 3 0,-1 0 0,-72 55 0,90-60 0,-55 30 0,57-38 0,4 3 0,-46 31 0,61-39 0,0 0 0,-1 2 0,1 0 0,1 0 0,0 0 0,2 2 0,-2-2 0,1 1 0,1-1 0,-8 23 0,-79 290 0,-60 390 0,109-496 0,-28 222 0,21-124 0,39-229 0,0 90 0,8-98 0,-22 139 0,-18-28 0,11-54 0,5 1 0,-16 235 0,47 342 0,-3-692 0,3-2 0,-1 0 0,1-1 0,1 1 0,1 0 0,1 0 0,0 0 0,0-2 0,16 23 0,10 9 0,65 74 0,-38-49 0,-10-16 0,4-2 0,71 56 0,70 71 0,-22 8 0,198 229 0,-82-105 0,-99-114 0,-78-82 0,8-7 0,3-4 0,4-5 0,5-6 0,214 117 0,-244-162 0,200 71 0,115 4 0,-19 1 0,193 50 0,-400-140 0,261 17 0,198-33 0,-482-21 0,707 25 0,-447 22 0,340 21 0,-586-67 0,-2-8 0,183-30 0,-122 10 0,-123 16 0,232-51 0,-325 51 0,0 0 0,-2-1 0,0-2 0,0-1 0,-1 1 0,-1-2 0,0-2 0,31-32 0,36-27 0,-81 70 0,352-287 0,-286 226 0,-4-2 0,106-135 0,-91 101 0,6 4 0,158-137 0,-71 73 0,-111 108 0,1 3 0,5 3 0,1 2 0,150-72 0,11-5 0,-214 112 0,37-17 0,-2-4 0,-1-1 0,-2-5 0,78-72 0,4-27 0,266-304 0,-384 420 0,2-2 0,-4 0 0,0-2 0,-1 0 0,13-43 0,35-147 0,-48 159 0,5-22 0,-6 0 0,6-152 0,-25-165 0,1 328 0,-3 1 0,-1-2 0,-6 4 0,-43-128 0,3 54 0,-88-158 0,112 245 0,-4-1 0,0 2 0,-3 2 0,-65-64 0,-131-170 0,26 31 0,132 167 0,4-3 0,-106-170 0,-804-1200 0,736 1116 0,204 284 0,20 31 0,2-1 0,1-1 0,2 0 0,0-3 0,2 1 0,-12-41 0,-170-480 0,148 410 0,-109-220 0,148 346 0,0 0 0,-1 0 0,-1 1 0,1 1 0,-2-1 0,-1 2 0,-1 1 0,0 1 0,0-1 0,0 1 0,-36-17 0,20 13 0,0 2 0,-2 1 0,-2 1 0,2 3 0,-67-12 0,-512-24 0,-4 45 0,258 4 0,298-1 0,0 4 0,1 2 0,-94 25 0,92-16 0,-3-6 0,-119 12 0,8-10 0,1 7 0,-174 47 0,157-30 0,-112 17 0,-349 77 0,590-119 0,-3-4 0,2-4 0,0-1 0,-102-10 0,14 3 0,-607 3 0,739 0 0,3 1 0,-3 3 0,0-2 0,1 3 0,1 0 0,0 1 0,-2-1 0,2 4 0,-17 9 0,-21 14 0,-74 57 0,-18 11 0,80-57 0,47-29 0,-1 1 0,1-3 0,-2-1 0,-2 0 0,-27 10 0,32-16 23,1 4 0,-1-1-1,-25 17 1,-8 1-1479,31-15-5370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24:34.4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54 24575,'0'27'0,"7"35"0,-5-50 0,5 16 0,2 5 0,-7-18 0,-1 1 0,-2 28 0,0-14 0,1-23 0,-1 0 0,-2 11 0,-1 12 0,3-18 0,1-1 0,-1 2 0,-3 17 0,2-16 0,1 0 0,-1 0 0,2 0 0,2 24 0,-1-32 0,0 0 0,0-1 0,5 10 0,-5-10 0,1 1 0,0-1 0,1 10 0,-3-14 0,0 0 0,0 1 0,0-1 0,1 0 0,-1 1 0,0-1 0,1 0 0,-1 0 0,0 1 0,1-1 0,0 0 0,0 0 0,1 2 0,-2-2 0,1-1 0,0 1 0,0-1 0,0 0 0,0 1 0,0-1 0,0 1 0,0-1 0,0 0 0,0 0 0,0 0 0,0 0 0,0 0 0,0 0 0,0 0 0,0 0 0,0 0 0,1-1 0,59-3 0,-26 3 0,-1-3 0,-26 2 0,1 1 0,-1 0 0,1 1 0,0 0 0,11 1 0,36 5 0,111-4 0,-94-3 0,-26 1 0,50 1 0,-42 8 0,-45-7 0,1 0 0,0 1 0,16 6 0,-14-4 0,18 4 0,75 11 0,-48-10 0,-27-6 0,16 3 0,-1-2 0,48-2 0,142-3 0,-177 4 0,-10 1 0,181-4 0,-133-2 0,-96 1 0,0 0 0,0 0 0,0 0 0,0 0 0,0 0 0,0 0 0,0 0 0,0 0 0,0 0 0,0 0 0,0-1 0,0 1 0,0-1 0,0 1 0,0-1 0,0 1 0,-1-1 0,1 0 0,0 1 0,0-1 0,1-1 0,-2 1 0,0 0 0,1-1 0,-1 1 0,0 0 0,1-1 0,-1 1 0,0-1 0,0 1 0,0-1 0,0 1 0,0 0 0,0-1 0,-1 1 0,1 0 0,-1-3 0,-34-101 0,14 47 0,13 34 0,2 10 0,2 0 0,0-1 0,-3-17 0,3 11 0,-1 1 0,0 0 0,-13-29 0,14 38 0,2 1 0,-1 0 0,1-1 0,1 1 0,0-1 0,0 1 0,1-1 0,2-18 0,-1 25 0,-1 0 0,2 0 0,-1 0 0,1 0 0,-1 0 0,4-4 0,4-13 0,-6 11 0,-2 0 0,1 0 0,-1 0 0,0-1 0,-1 1 0,-2-10 0,2-6 0,0 25 0,0 0 0,0 0 0,0 0 0,0 0 0,-1 0 0,1 0 0,0 0 0,0 0 0,-1 0 0,1 0 0,0 1 0,0-2 0,-1 1 0,1 0 0,-1 1 0,0-1 0,1 0 0,-1 0 0,0 0 0,1 1 0,-1-1 0,0 1 0,-1-2 0,0 1 0,0 0 0,0 0 0,-1 1 0,1-1 0,-1 1 0,1-1 0,-1 1 0,1 0 0,-3 0 0,-123 0 0,-43-2 0,141 0 0,-1 2 0,2 1 0,-60 9 0,62-7 0,0-2 0,-54-2 0,73 1 0,-47-4 0,-26-1 0,-207 5 0,218-4 0,5-1 0,-99 5 0,158 0 0,0 0 0,-1-1 0,-5-2 0,5 1 0,0 1 0,-10-1 0,3 2 0,-1 1 0,1 0 0,-16 4 0,-9-1 0,29-4 0,1 1 0,0 0 0,-13 2 0,-6 4 0,0-2 0,-44 1 0,43-3 0,6 2-1365,17-4-5461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25:31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54 24575,'0'27'0,"7"35"0,-5-50 0,5 16 0,2 5 0,-7-18 0,-1 1 0,-2 28 0,0-14 0,1-23 0,-1 0 0,-2 11 0,-1 12 0,3-18 0,1-1 0,-1 2 0,-3 17 0,2-16 0,1 0 0,-1 0 0,2 0 0,2 24 0,-1-32 0,0 0 0,0-1 0,5 10 0,-5-10 0,1 1 0,0-1 0,1 10 0,-3-14 0,0 0 0,0 1 0,0-1 0,1 0 0,-1 1 0,0-1 0,1 0 0,-1 0 0,0 1 0,1-1 0,0 0 0,0 0 0,1 2 0,-2-2 0,1-1 0,0 1 0,0-1 0,0 0 0,0 1 0,0-1 0,0 1 0,0-1 0,0 0 0,0 0 0,0 0 0,0 0 0,0 0 0,0 0 0,0 0 0,0 0 0,0 0 0,1-1 0,59-3 0,-26 3 0,-1-3 0,-26 2 0,1 1 0,-1 0 0,1 1 0,0 0 0,11 1 0,36 5 0,111-4 0,-94-3 0,-26 1 0,50 1 0,-42 8 0,-45-7 0,1 0 0,0 1 0,16 6 0,-14-4 0,18 4 0,75 11 0,-48-10 0,-27-6 0,16 3 0,-1-2 0,48-2 0,142-3 0,-177 4 0,-10 1 0,181-4 0,-133-2 0,-96 1 0,0 0 0,0 0 0,0 0 0,0 0 0,0 0 0,0 0 0,0 0 0,0 0 0,0 0 0,0 0 0,0-1 0,0 1 0,0-1 0,0 1 0,0-1 0,0 1 0,-1-1 0,1 0 0,0 1 0,0-1 0,1-1 0,-2 1 0,0 0 0,1-1 0,-1 1 0,0 0 0,1-1 0,-1 1 0,0-1 0,0 1 0,0-1 0,0 1 0,0 0 0,0-1 0,-1 1 0,1 0 0,-1-3 0,-34-101 0,14 47 0,13 34 0,2 10 0,2 0 0,0-1 0,-3-17 0,3 11 0,-1 1 0,0 0 0,-13-29 0,14 38 0,2 1 0,-1 0 0,1-1 0,1 1 0,0-1 0,0 1 0,1-1 0,2-18 0,-1 25 0,-1 0 0,2 0 0,-1 0 0,1 0 0,-1 0 0,4-4 0,4-13 0,-6 11 0,-2 0 0,1 0 0,-1 0 0,0-1 0,-1 1 0,-2-10 0,2-6 0,0 25 0,0 0 0,0 0 0,0 0 0,0 0 0,-1 0 0,1 0 0,0 0 0,0 0 0,-1 0 0,1 0 0,0 1 0,0-2 0,-1 1 0,1 0 0,-1 1 0,0-1 0,1 0 0,-1 0 0,0 0 0,1 1 0,-1-1 0,0 1 0,-1-2 0,0 1 0,0 0 0,0 0 0,-1 1 0,1-1 0,-1 1 0,1-1 0,-1 1 0,1 0 0,-3 0 0,-123 0 0,-43-2 0,141 0 0,-1 2 0,2 1 0,-60 9 0,62-7 0,0-2 0,-54-2 0,73 1 0,-47-4 0,-26-1 0,-207 5 0,218-4 0,5-1 0,-99 5 0,158 0 0,0 0 0,-1-1 0,-5-2 0,5 1 0,0 1 0,-10-1 0,3 2 0,-1 1 0,1 0 0,-16 4 0,-9-1 0,29-4 0,1 1 0,0 0 0,-13 2 0,-6 4 0,0-2 0,-44 1 0,43-3 0,6 2-1365,17-4-5461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25:44.7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939 299 24575,'-4'1'0,"0"-1"0,0 1 0,0 0 0,0 0 0,1 1 0,-8 3 0,-4 1 0,-31 13 0,0 1 0,2 3 0,-71 47 0,54-32 0,-1-2 0,-70 28 0,115-57 0,2 1 0,0 0 0,-24 18 0,30-19 0,-18 9 0,18-12 0,2 0 0,-16 12 0,21-14 0,-1 0 0,0 1 0,0 0 0,1 0 0,0 0 0,0 0 0,0 0 0,0 1 0,0-1 0,-2 7 0,-26 95 0,-19 126 0,35-161 0,-9 73 0,6-41 0,14-74 0,-1 29 0,3-32 0,-7 45 0,-6-9 0,4-18 0,1 1 0,-5 77 0,15 110 0,0-224 0,0-2 0,0 1 0,0 0 0,1 0 0,0 0 0,0-1 0,0 1 0,1-1 0,4 8 0,4 3 0,21 23 0,-13-15 0,-2-5 0,0-1 0,24 18 0,22 23 0,-7 3 0,65 74 0,-27-34 0,-32-37 0,-26-27 0,3-2 0,1-1 0,1-2 0,2-1 0,70 37 0,-80-52 0,65 22 0,38 2 0,-7 1 0,64 15 0,-131-45 0,85 6 0,64-11 0,-157-7 0,231 8 0,-146 7 0,111 7 0,-191-22 0,0-2 0,59-10 0,-40 3 0,-40 6 0,76-18 0,-106 18 0,0-1 0,0 0 0,-1 0 0,1-1 0,-1 0 0,0 0 0,0-1 0,10-10 0,11-9 0,-26 23 0,115-94 0,-93 74 0,-1-1 0,34-43 0,-30 32 0,2 1 0,52-44 0,-24 24 0,-36 35 0,2 0 0,0 2 0,1 1 0,48-24 0,4-2 0,-69 37 0,11-6 0,0-1 0,0-1 0,-2 0 0,27-25 0,0-8 0,87-99 0,-124 136 0,-1 0 0,0 0 0,0-1 0,-1 1 0,4-15 0,12-48 0,-16 53 0,2-9 0,-2 1 0,2-49 0,-8-54 0,0 106 0,-1 1 0,-1 0 0,-1 0 0,-14-41 0,1 18 0,-29-52 0,37 79 0,-2 1 0,0 0 0,0 1 0,-22-21 0,-43-56 0,9 11 0,43 54 0,2-1 0,-35-55 0,-262-391 0,240 364 0,66 92 0,6 9 0,1 1 0,1-1 0,0 0 0,0 0 0,1 0 0,-4-14 0,-56-156 0,49 133 0,-36-71 0,49 113 0,-1-1 0,0 1 0,0-1 0,0 2 0,-1-1 0,1 0 0,-1 1 0,-1 0 0,1 0 0,0 0 0,-12-6 0,7 5 0,-1 1 0,0-1 0,0 1 0,0 1 0,-23-3 0,-165-9 0,-2 15 0,85 1 0,96 0 0,0 2 0,1 0 0,-31 8 0,29-6 0,0-1 0,-38 4 0,1-3 0,1 2 0,-56 15 0,50-10 0,-35 6 0,-115 25 0,193-39 0,-2-1 0,1-1 0,1-1 0,-34-3 0,4 1 0,-197 1 0,241 0 0,0 0 0,0 2 0,-1-2 0,1 2 0,0 0 0,0-1 0,0 1 0,0 1 0,-5 3 0,-7 4 0,-25 19 0,-5 4 0,26-19 0,15-10 0,0 1 0,0-1 0,0 0 0,-2-1 0,-7 4 0,9-5 23,1 1 0,0-1-1,-9 6 1,-2 1-1479,10-6-5370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25:31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95 24575,'1'49'0,"10"61"0,-7-89 0,9 28 0,2 11 0,-12-33 0,-1 0 0,-3 51 0,0-23 0,1-43 0,-2 0 0,-4 20 0,-2 22 0,7-34 0,1 0 0,-1 2 0,-6 33 0,3-30 0,1-1 0,1 1 0,1 0 0,5 43 0,-2-58 0,-1 0 0,2-1 0,6 18 0,-5-18 0,-1 1 0,0 0 0,2 15 0,-5-22 0,1-1 0,-1 1 0,0-1 0,0 0 0,0 1 0,1-2 0,0 2 0,0-1 0,0 1 0,0-2 0,0 2 0,1-1 0,1 3 0,-2-4 0,1-1 0,0 1 0,-1 0 0,1 0 0,-1 0 0,1-1 0,0 1 0,-1-1 0,2 1 0,-2-1 0,1 0 0,-1 0 0,1 0 0,0 0 0,0 0 0,0 0 0,-1 0 0,4-2 0,103-5 0,-46 5 0,-2-5 0,-45 3 0,0 3 0,0-1 0,1 1 0,-1 1 0,20 2 0,65 8 0,197-5 0,-167-6 0,-47 0 0,90 2 0,-76 16 0,-79-14 0,1 1 0,0 1 0,29 11 0,-24-8 0,30 8 0,134 20 0,-84-18 0,-49-10 0,28 4 0,0-3 0,84-3 0,251-6 0,-314 7 0,-17 0 0,322-4 0,-236-4 0,-172 1 0,1 0 0,-1 0 0,2 0 0,-2 0 0,1 0 0,0 0 0,-1-1 0,2 1 0,-2-1 0,1 1 0,-1-1 0,1 1 0,0-1 0,-1 0 0,1 0 0,-1 0 0,0 1 0,1-2 0,-1 1 0,1 0 0,1-3 0,-2 2 0,0 0 0,0-1 0,-1 1 0,0-1 0,1 1 0,-1-1 0,0 1 0,1-1 0,-1 0 0,-1 1 0,1 0 0,0-1 0,-1 1 0,1-1 0,-2-3 0,-60-180 0,25 82 0,22 62 0,5 17 0,2 0 0,1-1 0,-5-31 0,6 20 0,-3 1 0,-2 0 0,-20-50 0,25 67 0,1 1 0,1-1 0,0 1 0,2-1 0,0 0 0,0 1 0,2-2 0,4-30 0,-3 43 0,1-1 0,0 1 0,1 0 0,-1 0 0,1 0 0,5-8 0,9-22 0,-13 19 0,-1 1 0,0-2 0,-2 2 0,1-2 0,-2 2 0,-3-20 0,3-8 0,0 43 0,0 0 0,0 0 0,0 0 0,0 1 0,-1-1 0,1 0 0,0 0 0,-1 1 0,0-1 0,1 0 0,-1 1 0,1-2 0,-1 2 0,0-1 0,-1 1 0,2 0 0,-1-1 0,-1 1 0,1-1 0,0 1 0,0 0 0,-1 0 0,-1-2 0,-1 2 0,0-1 0,0 1 0,0-1 0,-1 1 0,1 0 0,0 0 0,-1 1 0,1 0 0,-4 0 0,-220 0 0,-76-4 0,251 1 0,-1 2 0,1 3 0,-104 16 0,109-13 0,-1-1 0,-94-7 0,128 3 0,-82-8 0,-47 0 0,-367 8 0,387-8 0,8 0 0,-174 9 0,279-2 0,-1 0 0,1 0 0,-11-4 0,10 2 0,-1 0 0,-16 0 0,3 3 0,1 2 0,-1 0 0,-27 7 0,-17-3 0,53-6 0,0 2 0,1-1 0,-22 6 0,-12 4 0,-1-2 0,-75 3 0,73-8 0,13 5-1365,29-7-5461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25:44.7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3778 711 24575,'-16'2'0,"0"-1"0,-1 0 0,3 2 0,-2 0 0,2 1 0,-28 8 0,-19 4 0,-126 28 0,5 4 0,2 6 0,-280 113 0,214-76 0,-6-6 0,-278 66 0,464-134 0,5 2 0,1 1 0,-97 42 0,120-47 0,-73 24 0,75-30 0,4 2 0,-60 25 0,82-30 0,-3-1 0,1 2 0,1 0 0,1 0 0,0 0 0,2 1 0,-3-1 0,3 1 0,0-1 0,-9 18 0,-106 224 0,-76 302 0,142-384 0,-38 171 0,29-95 0,51-176 0,0 68 0,9-76 0,-28 108 0,-23-22 0,14-41 0,7 1 0,-21 181 0,61 265 0,-3-536 0,3-1 0,-1 0 0,1-1 0,2 1 0,0 0 0,2 0 0,1 0 0,-1-2 0,21 18 0,13 8 0,85 56 0,-49-38 0,-13-12 0,4-1 0,94 43 0,90 55 0,-27 5 0,259 179 0,-108-82 0,-130-89 0,-101-62 0,10-7 0,4-2 0,5-4 0,7-5 0,280 91 0,-320-125 0,262 54 0,152 4 0,-26 0 0,253 38 0,-524-107 0,341 13 0,259-26 0,-630-16 0,925 20 0,-584 16 0,443 16 0,-765-50 0,-3-8 0,238-23 0,-158 8 0,-162 13 0,304-40 0,-425 39 0,-1 1 0,-1-2 0,-1-1 0,0 0 0,-2 0 0,0-1 0,0-2 0,40-25 0,47-20 0,-106 53 0,461-221 0,-374 174 0,-5-1 0,138-105 0,-119 79 0,6 3 0,209-107 0,-94 57 0,-144 84 0,2 2 0,4 2 0,3 2 0,196-55 0,14-5 0,-280 87 0,49-13 0,-3-3 0,-2-2 0,-2-2 0,102-57 0,6-21 0,347-235 0,-502 325 0,3-1 0,-6 0 0,1-2 0,-3 0 0,19-33 0,45-114 0,-64 124 0,8-18 0,-8-1 0,7-116 0,-32-128 0,2 253 0,-5 2 0,-2-2 0,-7 3 0,-56-99 0,5 42 0,-118-123 0,148 190 0,-4-1 0,-1 2 0,-5 2 0,-83-51 0,-174-130 0,36 23 0,173 129 0,4-2 0,-138-131 0,-1053-928 0,964 863 0,267 219 0,26 24 0,2 0 0,2-2 0,3 1 0,-1-2 0,3 0 0,-16-31 0,-223-373 0,195 319 0,-143-170 0,194 266 0,0 1 0,-2 0 0,-1 0 0,1 2 0,-3-1 0,1 1 0,-3 1 0,0 0 0,-1 1 0,1-1 0,-46-12 0,25 9 0,0 2 0,-3 2 0,-2-1 0,3 3 0,-89-9 0,-669-19 0,-6 35 0,338 3 0,391 0 0,-1 2 0,1 2 0,-122 19 0,119-12 0,-2-4 0,-157 8 0,10-7 0,2 5 0,-227 37 0,204-24 0,-145 14 0,-458 59 0,773-93 0,-5-2 0,3-3 0,0-1 0,-133-7 0,18 1 0,-794 3 0,967 0 0,3 2 0,-3 0 0,1 0 0,-1 2 0,3 0 0,-1 0 0,-1 0 0,1 3 0,-23 7 0,-25 11 0,-99 44 0,-23 8 0,106-44 0,60-21 0,0-1 0,0-2 0,-3 0 0,-2-1 0,-34 8 0,41-11 23,0 1 0,1 0-1,-34 13 1,-11 2-1479,42-13-5370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03:48.0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1441 385 24575,'-6'1'0,"0"0"0,-1 0 0,2 0 0,-1 1 0,0 0 0,-10 5 0,-7 1 0,-48 16 0,1 2 0,2 3 0,-108 62 0,83-42 0,-4-3 0,-105 36 0,177-73 0,2 2 0,0-1 0,-37 24 0,46-26 0,-28 13 0,29-16 0,1 1 0,-23 14 0,32-17 0,-2 0 0,1 0 0,0 1 0,1 0 0,-1 0 0,1 0 0,0 0 0,0 0 0,0 0 0,-3 10 0,-40 120 0,-30 165 0,55-209 0,-15 94 0,11-52 0,20-97 0,-1 39 0,5-42 0,-12 59 0,-8-13 0,5-22 0,2 1 0,-7 98 0,23 144 0,-1-291 0,0-1 0,1 1 0,0-1 0,1 1 0,-1-1 0,2 1 0,-1-1 0,1 0 0,8 10 0,4 3 0,33 31 0,-19-21 0,-5-6 0,2-1 0,35 24 0,35 29 0,-10 4 0,98 95 0,-41-43 0,-49-48 0,-39-35 0,4-2 0,1-2 0,2-3 0,3-1 0,107 48 0,-122-67 0,100 28 0,57 4 0,-9-1 0,96 21 0,-200-58 0,131 6 0,98-13 0,-240-9 0,353 10 0,-223 10 0,169 8 0,-292-27 0,-1-4 0,91-13 0,-61 5 0,-61 7 0,115-23 0,-161 23 0,-1-1 0,0 0 0,-1-1 0,1 0 0,-1 0 0,-1 0 0,1-2 0,15-13 0,18-11 0,-41 29 0,176-121 0,-142 96 0,-2-1 0,52-57 0,-45 42 0,2 2 0,80-57 0,-35 30 0,-57 46 0,2 0 0,2 2 0,1 1 0,74-30 0,6-2 0,-108 46 0,20-6 0,-1-3 0,-2 1 0,0-3 0,39-30 0,2-11 0,133-128 0,-192 176 0,1 0 0,-2-1 0,0 0 0,-1 0 0,8-18 0,16-63 0,-24 68 0,3-9 0,-3-1 0,3-63 0,-12-69 0,0 136 0,-2 2 0,0-1 0,-3 1 0,-21-54 0,1 24 0,-44-67 0,56 103 0,-2-1 0,0 1 0,-1 1 0,-33-26 0,-66-72 0,14 12 0,66 71 0,1-1 0,-52-72 0,-402-502 0,368 467 0,102 120 0,9 12 0,1 0 0,1-1 0,2 0 0,-1 0 0,1-1 0,-7-16 0,-84-202 0,74 172 0,-54-92 0,74 144 0,-1 1 0,0 0 0,0 0 0,0 1 0,-1 0 0,0 0 0,-2 0 0,1 1 0,0 0 0,0 0 0,-17-7 0,9 5 0,0 1 0,-1 1 0,-1-1 0,1 3 0,-34-6 0,-255-10 0,-2 19 0,129 1 0,149 1 0,-1 1 0,1 1 0,-47 10 0,46-7 0,-1-1 0,-60 3 0,4-3 0,1 3 0,-87 20 0,78-13 0,-56 7 0,-174 32 0,295-50 0,-2-1 0,1-2 0,0 0 0,-51-4 0,7 0 0,-303 2 0,369 0 0,2 1 0,-2 0 0,0 0 0,0 1 0,1 1 0,0-1 0,0 0 0,0 2 0,-9 3 0,-10 7 0,-37 23 0,-9 5 0,40-24 0,24-12 0,-1 0 0,0-1 0,0 0 0,-2-1 0,-13 5 0,17-7 23,-1 2 0,0-1-1,-12 8 1,-5 0-1479,16-7-5370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8B7601-B238-51EB-D25A-9D918010C6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DBDC6E8-0C34-EC6A-E6A6-E0A1137047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61F5824-64F9-8A36-85F9-41F2E4E7076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BF4FA04-D341-6CAF-F85E-E5261F988A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455D5A4-5211-A9FC-A5A1-7E77ED1D38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0A67E6B-B5B3-E657-BAF2-CCBF1554C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42CDC8A-7565-474E-A73E-9E07F15816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better choice is to use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setBackground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YELLOW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26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7AD0B6-496C-57C9-60AD-F1ED67EDAE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9B2DBE-3DE8-8B44-AC47-E9DEDC50C7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819F7-290F-442E-84ED-B5A584FAF11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0634AD-6ACE-46CA-BF33-9DCFA482A67F}"/>
              </a:ext>
            </a:extLst>
          </p:cNvPr>
          <p:cNvGrpSpPr/>
          <p:nvPr userDrawn="1"/>
        </p:nvGrpSpPr>
        <p:grpSpPr>
          <a:xfrm>
            <a:off x="3496758" y="5791200"/>
            <a:ext cx="2150484" cy="480010"/>
            <a:chOff x="1902127" y="655497"/>
            <a:chExt cx="7001184" cy="1566675"/>
          </a:xfrm>
        </p:grpSpPr>
        <p:pic>
          <p:nvPicPr>
            <p:cNvPr id="7" name="Picture 6" descr="Logo, company name&#10;&#10;Description automatically generated">
              <a:extLst>
                <a:ext uri="{FF2B5EF4-FFF2-40B4-BE49-F238E27FC236}">
                  <a16:creationId xmlns:a16="http://schemas.microsoft.com/office/drawing/2014/main" id="{8908B265-1E76-24F5-D511-B0718F57B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570CD5D-9FF9-EE02-BDB0-84F425EBA47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7A532E-6AC6-6C31-F0E0-4A8B0A8183F1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99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B9B4EE-ECA8-758E-586E-CCA92F9E58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4B96F4-9D08-25A2-FE5E-CFAA51CBAF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843A-64CC-4EF6-95A7-A6242E25CD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96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62A4A8-09F6-F034-961F-292CFDA23A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1F9267-4D0C-5A3B-D8FF-445DB3C19C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E4A5B-0742-4BA3-8C2D-B3E3A31AE0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13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B276C2-8CCF-0B97-2283-20B72AA7B6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05ED45-835D-92ED-8999-C2CB7DA817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0E89C-C97D-402E-B9E0-A1BE29AA68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40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B21FA0-3D7A-6F99-0B0E-69F5220A27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D399EE-4BD1-510A-DB89-68D9E7199E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AAB59-EBB5-4E6D-976B-478B722DAE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09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027A09-7A15-4F40-A5C9-1B32C7970C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22C0D4-FCE6-1DD8-A488-976073E08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4E0DA-1E7F-4E29-BD41-8BA06ABD46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7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3F948F6-1762-DF01-8EB0-10D2A3C23F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5F15E43-A449-2E28-6C65-2884096AD7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6B23A-BECA-4AD2-B0F2-B8B1880A5C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71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0908BA-FC09-6980-30D4-64DF975143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5C9000-42E9-5115-7B3A-1E20511249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D7893-EC1B-4A1B-9D9F-5EB845AA64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3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1C49275-861A-4FF3-DF90-6624787E73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336072A-E7A6-64A5-F5B5-91A4F5CD4C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B98ED-DCF0-4B6A-B37D-E0F5832924D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D7C3D8-4EAE-30EE-13FA-BD57FA276F94}"/>
              </a:ext>
            </a:extLst>
          </p:cNvPr>
          <p:cNvGrpSpPr/>
          <p:nvPr userDrawn="1"/>
        </p:nvGrpSpPr>
        <p:grpSpPr>
          <a:xfrm>
            <a:off x="3496758" y="6299079"/>
            <a:ext cx="2150484" cy="480010"/>
            <a:chOff x="1902127" y="655497"/>
            <a:chExt cx="7001184" cy="1566675"/>
          </a:xfrm>
        </p:grpSpPr>
        <p:pic>
          <p:nvPicPr>
            <p:cNvPr id="5" name="Picture 4" descr="Logo, company name&#10;&#10;Description automatically generated">
              <a:extLst>
                <a:ext uri="{FF2B5EF4-FFF2-40B4-BE49-F238E27FC236}">
                  <a16:creationId xmlns:a16="http://schemas.microsoft.com/office/drawing/2014/main" id="{65FC9337-9238-48D7-07F2-A295968AC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E7A748-71A0-2721-DB4C-DDD8AEB00B6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77A4E2-8EED-6B96-61CF-2C2DEA5060A2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4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C9C47E-AE93-BA04-9929-C91A238A96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43A444-7C00-9024-49C1-80CB72F1C8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17553-4608-4F03-BD92-3869895CA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91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D3BB0B-4107-7816-198A-DF7B74728D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9435EF-319F-4918-47E2-ED1FD358F5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429D1-4789-4ECC-93B2-B0A75C3E80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2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8223DE1-ECBA-F63C-D6A3-37030B2FE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ECF7A8-2FB3-EB09-D49E-141E7FA0D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444FFFE-0D17-F891-E588-D0FA52BAB2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24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i="1" smtClean="0"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C385A4-C8F0-DCA4-F54B-8BE7F75753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DD04A01-1749-4D7B-804E-DC3C1E24C4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24CE625-40BE-4048-3888-78B48F8166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186CE2-AEFA-A1C4-37F8-4A4160C6E263}"/>
              </a:ext>
            </a:extLst>
          </p:cNvPr>
          <p:cNvGrpSpPr/>
          <p:nvPr userDrawn="1"/>
        </p:nvGrpSpPr>
        <p:grpSpPr>
          <a:xfrm>
            <a:off x="3496758" y="6301790"/>
            <a:ext cx="2150484" cy="480010"/>
            <a:chOff x="1902127" y="655497"/>
            <a:chExt cx="7001184" cy="1566675"/>
          </a:xfrm>
        </p:grpSpPr>
        <p:pic>
          <p:nvPicPr>
            <p:cNvPr id="4" name="Picture 3" descr="Logo, company name&#10;&#10;Description automatically generated">
              <a:extLst>
                <a:ext uri="{FF2B5EF4-FFF2-40B4-BE49-F238E27FC236}">
                  <a16:creationId xmlns:a16="http://schemas.microsoft.com/office/drawing/2014/main" id="{39A7F750-61C7-950B-416F-3B6ED4002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DA8292-FF0E-7EA9-FAC8-10881D1B0B23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E78472-500B-0D31-6EB3-4654CFDEF8CA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Symbol" panose="05050102010706020507" pitchFamily="18" charset="2"/>
        <a:buChar char="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Dreaming Outloud Pro" panose="03050502040302030504" pitchFamily="66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Dreaming Outloud Pro" panose="03050502040302030504" pitchFamily="66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customXml" Target="../ink/ink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racle.com/il-en/java/duke/" TargetMode="External"/><Relationship Id="rId4" Type="http://schemas.openxmlformats.org/officeDocument/2006/relationships/image" Target="../media/image1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7" Type="http://schemas.openxmlformats.org/officeDocument/2006/relationships/hyperlink" Target="https://www.oracle.com/il-en/java/duke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6.xml"/><Relationship Id="rId4" Type="http://schemas.openxmlformats.org/officeDocument/2006/relationships/image" Target="../media/image10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0.xml"/><Relationship Id="rId4" Type="http://schemas.openxmlformats.org/officeDocument/2006/relationships/image" Target="../media/image15.png"/><Relationship Id="rId9" Type="http://schemas.openxmlformats.org/officeDocument/2006/relationships/customXml" Target="../ink/ink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mit.edu/6.005/www/sp14/psets/ps4/java-6-tutorial/components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awt/GridBagLayout.html" TargetMode="External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FC47D59-E917-27F8-26E7-5DB30F41D4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2514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4000" dirty="0"/>
              <a:t>Graphics and Graphical User Interfaces (GUIs)</a:t>
            </a:r>
            <a:endParaRPr lang="en-US" altLang="en-US" sz="3200" dirty="0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54482270-1BDF-8B3D-D2BB-40D122D74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9250"/>
            <a:ext cx="57761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CS 1181 – Computer Science 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CF2226-4A4E-2F5E-D7F0-EFE611ACD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938" y="3041158"/>
            <a:ext cx="2209800" cy="5615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DBC6CC-F4BF-2392-88DE-D2D1D721DD71}"/>
              </a:ext>
            </a:extLst>
          </p:cNvPr>
          <p:cNvSpPr txBox="1"/>
          <p:nvPr/>
        </p:nvSpPr>
        <p:spPr>
          <a:xfrm>
            <a:off x="685800" y="3200400"/>
            <a:ext cx="7772400" cy="2223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400" dirty="0">
                <a:latin typeface="Speak Pro" panose="020B0504020101020102" pitchFamily="34" charset="0"/>
              </a:rPr>
              <a:t>Dr. Michael Raymer</a:t>
            </a:r>
          </a:p>
          <a:p>
            <a:pPr algn="ctr" eaLnBrk="1" hangingPunct="1">
              <a:defRPr/>
            </a:pPr>
            <a:endParaRPr 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sz="1050" dirty="0">
                <a:latin typeface="Speak Pro" panose="020B0504020101020102" pitchFamily="34" charset="0"/>
              </a:rPr>
              <a:t>Lecture materials adapted from: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1050" dirty="0">
                <a:latin typeface="Speak Pro" panose="020B0504020101020102" pitchFamily="34" charset="0"/>
              </a:rPr>
              <a:t>ZyBooks ISBN: 979-8-203-16123-9</a:t>
            </a:r>
            <a:br>
              <a:rPr lang="en-US" altLang="en-US" sz="105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Cay </a:t>
            </a:r>
            <a:r>
              <a:rPr lang="en-US" altLang="en-US" sz="900" dirty="0" err="1">
                <a:latin typeface="Speak Pro" panose="020B0504020101020102" pitchFamily="34" charset="0"/>
              </a:rPr>
              <a:t>Horstmann</a:t>
            </a:r>
            <a:r>
              <a:rPr lang="en-US" altLang="en-US" sz="900" dirty="0">
                <a:latin typeface="Speak Pro" panose="020B0504020101020102" pitchFamily="34" charset="0"/>
              </a:rPr>
              <a:t>, Univ. of Michigan</a:t>
            </a:r>
            <a:br>
              <a:rPr lang="en-US" altLang="en-US" sz="90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Roman </a:t>
            </a:r>
            <a:r>
              <a:rPr lang="en-US" altLang="en-US" sz="900" dirty="0" err="1">
                <a:latin typeface="Speak Pro" panose="020B0504020101020102" pitchFamily="34" charset="0"/>
              </a:rPr>
              <a:t>Lysecky</a:t>
            </a:r>
            <a:r>
              <a:rPr lang="en-US" altLang="en-US" sz="900" dirty="0">
                <a:latin typeface="Speak Pro" panose="020B0504020101020102" pitchFamily="34" charset="0"/>
              </a:rPr>
              <a:t>, Univ. of Arizona</a:t>
            </a: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Adrian Lizarraga, Univ. of Arizona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Travis Doom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Michelle Cheatham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Unless otherwise noted images are used under the creative commons license or used under license from Adobe Stock.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B863-AC46-3B0A-0FE2-87D6C447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JPanel</a:t>
            </a:r>
            <a:r>
              <a:rPr lang="en-US" dirty="0"/>
              <a:t> </a:t>
            </a:r>
            <a:r>
              <a:rPr lang="en-US" sz="2400" dirty="0"/>
              <a:t>(and Layout Managers) </a:t>
            </a:r>
            <a:r>
              <a:rPr lang="en-US" dirty="0"/>
              <a:t>to the Rescue!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85DE7-85B1-BCA8-8682-510352321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4267200"/>
          </a:xfrm>
        </p:spPr>
        <p:txBody>
          <a:bodyPr/>
          <a:lstStyle/>
          <a:p>
            <a:r>
              <a:rPr lang="en-US" dirty="0" err="1"/>
              <a:t>JPanel</a:t>
            </a:r>
            <a:r>
              <a:rPr lang="en-US" dirty="0"/>
              <a:t> can hold all kinds of GUI elements and allows you to set a Layout Manager to keep them nicely arranged.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FD0F8-8821-0DCB-F732-22E450D6C9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51D0E-23AF-B1AB-3FCC-DFFEDF4BDC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824768-26B6-2D88-2710-2867956A6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103" y="3429000"/>
            <a:ext cx="2819794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97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B863-AC46-3B0A-0FE2-87D6C447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JPanel</a:t>
            </a:r>
            <a:r>
              <a:rPr lang="en-US" dirty="0"/>
              <a:t> </a:t>
            </a:r>
            <a:r>
              <a:rPr lang="en-US" sz="2400" dirty="0"/>
              <a:t>(and Layout Managers) </a:t>
            </a:r>
            <a:r>
              <a:rPr lang="en-US" dirty="0"/>
              <a:t>to the Rescue!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85DE7-85B1-BCA8-8682-510352321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1068341"/>
          </a:xfrm>
        </p:spPr>
        <p:txBody>
          <a:bodyPr/>
          <a:lstStyle/>
          <a:p>
            <a:r>
              <a:rPr lang="en-US" dirty="0"/>
              <a:t>The default layout manager is called </a:t>
            </a:r>
            <a:r>
              <a:rPr lang="en-US" dirty="0" err="1"/>
              <a:t>FlowLayout</a:t>
            </a:r>
            <a:r>
              <a:rPr lang="en-US" dirty="0"/>
              <a:t>.  We’ll see some others soon.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FD0F8-8821-0DCB-F732-22E450D6C9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51D0E-23AF-B1AB-3FCC-DFFEDF4BDC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E795FD-9F70-A5A3-155D-159A1DFD411E}"/>
              </a:ext>
            </a:extLst>
          </p:cNvPr>
          <p:cNvSpPr txBox="1"/>
          <p:nvPr/>
        </p:nvSpPr>
        <p:spPr>
          <a:xfrm>
            <a:off x="1143000" y="2421791"/>
            <a:ext cx="74676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setContentPane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otherButton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 too!"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otherButton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046191-D166-401F-4F6A-5F08CFC559BE}"/>
              </a:ext>
            </a:extLst>
          </p:cNvPr>
          <p:cNvCxnSpPr/>
          <p:nvPr/>
        </p:nvCxnSpPr>
        <p:spPr>
          <a:xfrm flipH="1">
            <a:off x="5638800" y="3588291"/>
            <a:ext cx="91440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35A28A-0500-81BC-B88C-16EAB938A45D}"/>
              </a:ext>
            </a:extLst>
          </p:cNvPr>
          <p:cNvCxnSpPr/>
          <p:nvPr/>
        </p:nvCxnSpPr>
        <p:spPr>
          <a:xfrm flipH="1">
            <a:off x="5638800" y="3845243"/>
            <a:ext cx="91440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67486E-676E-0589-6FA9-EF2DD604C740}"/>
              </a:ext>
            </a:extLst>
          </p:cNvPr>
          <p:cNvCxnSpPr>
            <a:cxnSpLocks/>
          </p:cNvCxnSpPr>
          <p:nvPr/>
        </p:nvCxnSpPr>
        <p:spPr>
          <a:xfrm>
            <a:off x="1371600" y="4302443"/>
            <a:ext cx="60960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37771E-2BFF-CD1A-322A-7BD7E15B5657}"/>
              </a:ext>
            </a:extLst>
          </p:cNvPr>
          <p:cNvCxnSpPr>
            <a:cxnSpLocks/>
          </p:cNvCxnSpPr>
          <p:nvPr/>
        </p:nvCxnSpPr>
        <p:spPr>
          <a:xfrm>
            <a:off x="1371600" y="4786227"/>
            <a:ext cx="60960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777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5EF0-D0D0-679A-677B-96A13139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side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B47C7-1E49-1A9C-53AC-C9D0F97B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990600"/>
          </a:xfrm>
        </p:spPr>
        <p:txBody>
          <a:bodyPr/>
          <a:lstStyle/>
          <a:p>
            <a:r>
              <a:rPr lang="en-US" dirty="0"/>
              <a:t>Let’s use inheritance to see where our </a:t>
            </a:r>
            <a:r>
              <a:rPr lang="en-US" dirty="0" err="1"/>
              <a:t>JPanel</a:t>
            </a:r>
            <a:r>
              <a:rPr lang="en-US" dirty="0"/>
              <a:t> lives.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3F279-93E8-C808-A47A-97CF5B1434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3C97A-7B5C-6548-77D9-B8A191AD17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B89201-C1BE-0C10-0E33-D2395F286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05000"/>
            <a:ext cx="2788068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29A88C-58F1-AAA3-AF1E-EF33A61F20E5}"/>
              </a:ext>
            </a:extLst>
          </p:cNvPr>
          <p:cNvSpPr txBox="1">
            <a:spLocks/>
          </p:cNvSpPr>
          <p:nvPr/>
        </p:nvSpPr>
        <p:spPr bwMode="auto">
          <a:xfrm>
            <a:off x="768202" y="2362200"/>
            <a:ext cx="4495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Java calls 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/>
              <a:t> 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paintComponent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en-US" sz="1600" dirty="0"/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/>
              <a:t> </a:t>
            </a:r>
            <a:r>
              <a:rPr lang="en-US" sz="2400" dirty="0"/>
              <a:t>when a GUI component needs to be re-drawn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74694A-7764-B280-22EE-068107C2E661}"/>
              </a:ext>
            </a:extLst>
          </p:cNvPr>
          <p:cNvSpPr txBox="1">
            <a:spLocks/>
          </p:cNvSpPr>
          <p:nvPr/>
        </p:nvSpPr>
        <p:spPr bwMode="auto">
          <a:xfrm>
            <a:off x="768202" y="4100512"/>
            <a:ext cx="4495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Think of a 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en-US" sz="2400" dirty="0"/>
              <a:t> object like a pen, it can be used to change colors and draw things like lines and shapes.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7A9B9B-A153-005E-364E-91ED1245E33C}"/>
              </a:ext>
            </a:extLst>
          </p:cNvPr>
          <p:cNvCxnSpPr>
            <a:cxnSpLocks/>
          </p:cNvCxnSpPr>
          <p:nvPr/>
        </p:nvCxnSpPr>
        <p:spPr>
          <a:xfrm>
            <a:off x="4614530" y="2970028"/>
            <a:ext cx="1339703" cy="4253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6FFD25-F730-8283-E032-0DC06F1B13B4}"/>
              </a:ext>
            </a:extLst>
          </p:cNvPr>
          <p:cNvCxnSpPr/>
          <p:nvPr/>
        </p:nvCxnSpPr>
        <p:spPr>
          <a:xfrm>
            <a:off x="1143000" y="3990752"/>
            <a:ext cx="41210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258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5772-B572-D7BA-2A27-32FFAD32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for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E44E-7A05-26FB-19DA-FF3A9A51C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066800"/>
          </a:xfrm>
        </p:spPr>
        <p:txBody>
          <a:bodyPr/>
          <a:lstStyle/>
          <a:p>
            <a:r>
              <a:rPr lang="en-US" dirty="0"/>
              <a:t>Wouldn’t it be nice if our buttons did more than just look like buttons?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55422-E3F5-393C-90D4-8583924595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EE068-DCD4-7A1C-CC16-550000E415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823B1D-5408-D31D-C00D-1C4CD1B12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077865"/>
            <a:ext cx="2819794" cy="14575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5D0CF4-1DE9-E16B-7236-D3301066818A}"/>
              </a:ext>
            </a:extLst>
          </p:cNvPr>
          <p:cNvSpPr/>
          <p:nvPr/>
        </p:nvSpPr>
        <p:spPr>
          <a:xfrm>
            <a:off x="5638800" y="2090232"/>
            <a:ext cx="3200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&lt;&lt;ActionListener&gt;&gt;</a:t>
            </a:r>
          </a:p>
          <a:p>
            <a:pPr algn="ctr"/>
            <a:r>
              <a:rPr lang="en-US" sz="2000" dirty="0" err="1"/>
              <a:t>ButtonListener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328713-EA79-23ED-B1E8-CD756A08341E}"/>
              </a:ext>
            </a:extLst>
          </p:cNvPr>
          <p:cNvSpPr/>
          <p:nvPr/>
        </p:nvSpPr>
        <p:spPr>
          <a:xfrm>
            <a:off x="5638800" y="2623632"/>
            <a:ext cx="3200400" cy="162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1E252D-CA74-CAB0-50EA-4B4860678279}"/>
              </a:ext>
            </a:extLst>
          </p:cNvPr>
          <p:cNvSpPr/>
          <p:nvPr/>
        </p:nvSpPr>
        <p:spPr>
          <a:xfrm>
            <a:off x="5638800" y="2785798"/>
            <a:ext cx="3200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+</a:t>
            </a:r>
            <a:r>
              <a:rPr lang="en-US" sz="1600" dirty="0" err="1"/>
              <a:t>actionPerformed</a:t>
            </a:r>
            <a:r>
              <a:rPr lang="en-US" sz="1600" dirty="0"/>
              <a:t>(</a:t>
            </a:r>
            <a:r>
              <a:rPr lang="en-US" sz="1600" dirty="0" err="1"/>
              <a:t>actionEvent</a:t>
            </a:r>
            <a:r>
              <a:rPr lang="en-US" sz="1600" dirty="0"/>
              <a:t> e)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3BDB40-B95E-292A-BC9A-03862C7DCA44}"/>
              </a:ext>
            </a:extLst>
          </p:cNvPr>
          <p:cNvSpPr/>
          <p:nvPr/>
        </p:nvSpPr>
        <p:spPr>
          <a:xfrm>
            <a:off x="3276600" y="3987710"/>
            <a:ext cx="3200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&lt;&lt;ActionListener&gt;&gt;</a:t>
            </a:r>
          </a:p>
          <a:p>
            <a:pPr algn="ctr"/>
            <a:r>
              <a:rPr lang="en-US" sz="2000" dirty="0" err="1"/>
              <a:t>ButtonListener</a:t>
            </a: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FEC1BA-CD17-5006-8EA3-558BC932B2C6}"/>
              </a:ext>
            </a:extLst>
          </p:cNvPr>
          <p:cNvSpPr/>
          <p:nvPr/>
        </p:nvSpPr>
        <p:spPr>
          <a:xfrm>
            <a:off x="3276600" y="4521110"/>
            <a:ext cx="3200400" cy="162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BDCE33-D556-4D90-8A6D-5179E4D6E0B0}"/>
              </a:ext>
            </a:extLst>
          </p:cNvPr>
          <p:cNvSpPr/>
          <p:nvPr/>
        </p:nvSpPr>
        <p:spPr>
          <a:xfrm>
            <a:off x="3276600" y="4683276"/>
            <a:ext cx="3200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+</a:t>
            </a:r>
            <a:r>
              <a:rPr lang="en-US" sz="1600" dirty="0" err="1"/>
              <a:t>actionPerformed</a:t>
            </a:r>
            <a:r>
              <a:rPr lang="en-US" sz="1600" dirty="0"/>
              <a:t>(</a:t>
            </a:r>
            <a:r>
              <a:rPr lang="en-US" sz="1600" dirty="0" err="1"/>
              <a:t>actionEvent</a:t>
            </a:r>
            <a:r>
              <a:rPr lang="en-US" sz="1600" dirty="0"/>
              <a:t> e)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C1B187C5-9CE4-90DC-469E-1F36B559CDF3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191000" y="2356932"/>
            <a:ext cx="1447800" cy="266700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22D782CA-2729-ADC2-8C54-3C5CDEEBA11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733800" y="3022165"/>
            <a:ext cx="1143000" cy="965545"/>
          </a:xfrm>
          <a:prstGeom prst="curvedConnector2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77726EF-C175-BB7C-CC61-AE4896050CE2}"/>
              </a:ext>
            </a:extLst>
          </p:cNvPr>
          <p:cNvSpPr txBox="1"/>
          <p:nvPr/>
        </p:nvSpPr>
        <p:spPr>
          <a:xfrm>
            <a:off x="685800" y="5334000"/>
            <a:ext cx="7924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listener1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listener1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82B8C8-3ABA-8524-9F08-F155C6560F87}"/>
              </a:ext>
            </a:extLst>
          </p:cNvPr>
          <p:cNvSpPr txBox="1"/>
          <p:nvPr/>
        </p:nvSpPr>
        <p:spPr>
          <a:xfrm>
            <a:off x="6553003" y="1752600"/>
            <a:ext cx="1371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listener1</a:t>
            </a:r>
            <a:endParaRPr lang="en-US" sz="1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83F8C6-63E3-61EF-2350-2535FF550A9A}"/>
              </a:ext>
            </a:extLst>
          </p:cNvPr>
          <p:cNvSpPr txBox="1"/>
          <p:nvPr/>
        </p:nvSpPr>
        <p:spPr>
          <a:xfrm>
            <a:off x="4994447" y="3599167"/>
            <a:ext cx="1371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793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3B0A-7569-99FD-39AC-160271A1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1B328-0C47-4747-9AD9-CD9E2DA984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F6F7B-3B25-78D2-5D41-20DDA9FB42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B07C30-F203-E488-C3F5-C74C520F30CF}"/>
              </a:ext>
            </a:extLst>
          </p:cNvPr>
          <p:cNvSpPr txBox="1"/>
          <p:nvPr/>
        </p:nvSpPr>
        <p:spPr>
          <a:xfrm>
            <a:off x="304800" y="1447800"/>
            <a:ext cx="7010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button =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"Click me"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content.add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(button);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ButtonListener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myListener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ButtonListener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"CLICKED"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button.addActionListener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myListener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button2 =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"Click me 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content.add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(button2);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myListener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ButtonListener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"ALSO CLICKED"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button2.addActionListener(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myListener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C3B2801-E10B-6F6D-51DC-F781F2919913}"/>
                  </a:ext>
                </a:extLst>
              </p14:cNvPr>
              <p14:cNvContentPartPr/>
              <p14:nvPr/>
            </p14:nvContentPartPr>
            <p14:xfrm>
              <a:off x="645120" y="1816560"/>
              <a:ext cx="6852240" cy="4471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C3B2801-E10B-6F6D-51DC-F781F29199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760" y="1807200"/>
                <a:ext cx="6870960" cy="448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8711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5772-B572-D7BA-2A27-32FFAD32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for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E44E-7A05-26FB-19DA-FF3A9A51C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5257800" cy="17526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sz="2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r>
              <a:rPr lang="en-US" dirty="0"/>
              <a:t> interface has just one method: </a:t>
            </a:r>
            <a:r>
              <a:rPr lang="en-US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55422-E3F5-393C-90D4-8583924595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EE068-DCD4-7A1C-CC16-550000E415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3EE090-FD03-AD92-F790-4E626BBC61AB}"/>
              </a:ext>
            </a:extLst>
          </p:cNvPr>
          <p:cNvSpPr txBox="1"/>
          <p:nvPr/>
        </p:nvSpPr>
        <p:spPr>
          <a:xfrm>
            <a:off x="1017624" y="2909322"/>
            <a:ext cx="7086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@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button was pressed!"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F2F52E-006E-6054-2D8E-A6346953904A}"/>
              </a:ext>
            </a:extLst>
          </p:cNvPr>
          <p:cNvSpPr txBox="1">
            <a:spLocks/>
          </p:cNvSpPr>
          <p:nvPr/>
        </p:nvSpPr>
        <p:spPr bwMode="auto">
          <a:xfrm>
            <a:off x="5101856" y="4495800"/>
            <a:ext cx="3512288" cy="1640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dirty="0" err="1"/>
              <a:t>s</a:t>
            </a:r>
            <a:r>
              <a:rPr lang="en-US" dirty="0"/>
              <a:t> hold information about the event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CF7F4A6-3889-1CF8-8CE3-3375D5198AE6}"/>
              </a:ext>
            </a:extLst>
          </p:cNvPr>
          <p:cNvSpPr txBox="1">
            <a:spLocks/>
          </p:cNvSpPr>
          <p:nvPr/>
        </p:nvSpPr>
        <p:spPr bwMode="auto">
          <a:xfrm>
            <a:off x="1447800" y="4663648"/>
            <a:ext cx="3512288" cy="142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2800" dirty="0"/>
              <a:t> prevents errors caused by typos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AB42738-6F11-710A-5C38-1F90864CD7F9}"/>
              </a:ext>
            </a:extLst>
          </p:cNvPr>
          <p:cNvSpPr/>
          <p:nvPr/>
        </p:nvSpPr>
        <p:spPr>
          <a:xfrm>
            <a:off x="779354" y="3423684"/>
            <a:ext cx="957297" cy="1949302"/>
          </a:xfrm>
          <a:custGeom>
            <a:avLst/>
            <a:gdLst>
              <a:gd name="connsiteX0" fmla="*/ 957297 w 957297"/>
              <a:gd name="connsiteY0" fmla="*/ 1949302 h 1949302"/>
              <a:gd name="connsiteX1" fmla="*/ 283902 w 957297"/>
              <a:gd name="connsiteY1" fmla="*/ 1765004 h 1949302"/>
              <a:gd name="connsiteX2" fmla="*/ 367 w 957297"/>
              <a:gd name="connsiteY2" fmla="*/ 928576 h 1949302"/>
              <a:gd name="connsiteX3" fmla="*/ 333520 w 957297"/>
              <a:gd name="connsiteY3" fmla="*/ 212651 h 1949302"/>
              <a:gd name="connsiteX4" fmla="*/ 723381 w 957297"/>
              <a:gd name="connsiteY4" fmla="*/ 0 h 1949302"/>
              <a:gd name="connsiteX5" fmla="*/ 723381 w 957297"/>
              <a:gd name="connsiteY5" fmla="*/ 0 h 1949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7297" h="1949302">
                <a:moveTo>
                  <a:pt x="957297" y="1949302"/>
                </a:moveTo>
                <a:cubicBezTo>
                  <a:pt x="700343" y="1942213"/>
                  <a:pt x="443390" y="1935125"/>
                  <a:pt x="283902" y="1765004"/>
                </a:cubicBezTo>
                <a:cubicBezTo>
                  <a:pt x="124414" y="1594883"/>
                  <a:pt x="-7903" y="1187301"/>
                  <a:pt x="367" y="928576"/>
                </a:cubicBezTo>
                <a:cubicBezTo>
                  <a:pt x="8637" y="669851"/>
                  <a:pt x="213018" y="367414"/>
                  <a:pt x="333520" y="212651"/>
                </a:cubicBezTo>
                <a:cubicBezTo>
                  <a:pt x="454022" y="57888"/>
                  <a:pt x="723381" y="0"/>
                  <a:pt x="723381" y="0"/>
                </a:cubicBezTo>
                <a:lnTo>
                  <a:pt x="723381" y="0"/>
                </a:ln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AF58C08-D329-D658-C7F8-C454DA4B33DD}"/>
              </a:ext>
            </a:extLst>
          </p:cNvPr>
          <p:cNvSpPr/>
          <p:nvPr/>
        </p:nvSpPr>
        <p:spPr>
          <a:xfrm>
            <a:off x="3990752" y="1260140"/>
            <a:ext cx="2636875" cy="1603562"/>
          </a:xfrm>
          <a:custGeom>
            <a:avLst/>
            <a:gdLst>
              <a:gd name="connsiteX0" fmla="*/ 0 w 2639242"/>
              <a:gd name="connsiteY0" fmla="*/ 37032 h 1603562"/>
              <a:gd name="connsiteX1" fmla="*/ 893135 w 2639242"/>
              <a:gd name="connsiteY1" fmla="*/ 65386 h 1603562"/>
              <a:gd name="connsiteX2" fmla="*/ 2076894 w 2639242"/>
              <a:gd name="connsiteY2" fmla="*/ 639544 h 1603562"/>
              <a:gd name="connsiteX3" fmla="*/ 2565991 w 2639242"/>
              <a:gd name="connsiteY3" fmla="*/ 1291674 h 1603562"/>
              <a:gd name="connsiteX4" fmla="*/ 2636875 w 2639242"/>
              <a:gd name="connsiteY4" fmla="*/ 1603562 h 1603562"/>
              <a:gd name="connsiteX5" fmla="*/ 2636875 w 2639242"/>
              <a:gd name="connsiteY5" fmla="*/ 1603562 h 1603562"/>
              <a:gd name="connsiteX0" fmla="*/ 0 w 2636875"/>
              <a:gd name="connsiteY0" fmla="*/ 37032 h 1603562"/>
              <a:gd name="connsiteX1" fmla="*/ 893135 w 2636875"/>
              <a:gd name="connsiteY1" fmla="*/ 65386 h 1603562"/>
              <a:gd name="connsiteX2" fmla="*/ 2076894 w 2636875"/>
              <a:gd name="connsiteY2" fmla="*/ 639544 h 1603562"/>
              <a:gd name="connsiteX3" fmla="*/ 2530549 w 2636875"/>
              <a:gd name="connsiteY3" fmla="*/ 1234967 h 1603562"/>
              <a:gd name="connsiteX4" fmla="*/ 2636875 w 2636875"/>
              <a:gd name="connsiteY4" fmla="*/ 1603562 h 1603562"/>
              <a:gd name="connsiteX5" fmla="*/ 2636875 w 2636875"/>
              <a:gd name="connsiteY5" fmla="*/ 1603562 h 160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36875" h="1603562">
                <a:moveTo>
                  <a:pt x="0" y="37032"/>
                </a:moveTo>
                <a:cubicBezTo>
                  <a:pt x="273493" y="999"/>
                  <a:pt x="546986" y="-35033"/>
                  <a:pt x="893135" y="65386"/>
                </a:cubicBezTo>
                <a:cubicBezTo>
                  <a:pt x="1239284" y="165805"/>
                  <a:pt x="1803992" y="444614"/>
                  <a:pt x="2076894" y="639544"/>
                </a:cubicBezTo>
                <a:cubicBezTo>
                  <a:pt x="2349796" y="834474"/>
                  <a:pt x="2437219" y="1074297"/>
                  <a:pt x="2530549" y="1234967"/>
                </a:cubicBezTo>
                <a:cubicBezTo>
                  <a:pt x="2623879" y="1395637"/>
                  <a:pt x="2636875" y="1603562"/>
                  <a:pt x="2636875" y="1603562"/>
                </a:cubicBezTo>
                <a:lnTo>
                  <a:pt x="2636875" y="1603562"/>
                </a:ln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7D2C8F7-336B-2BA6-90F7-C2D2A0EC1621}"/>
              </a:ext>
            </a:extLst>
          </p:cNvPr>
          <p:cNvSpPr/>
          <p:nvPr/>
        </p:nvSpPr>
        <p:spPr>
          <a:xfrm>
            <a:off x="6542567" y="3276502"/>
            <a:ext cx="1729635" cy="1345117"/>
          </a:xfrm>
          <a:custGeom>
            <a:avLst/>
            <a:gdLst>
              <a:gd name="connsiteX0" fmla="*/ 900224 w 1729635"/>
              <a:gd name="connsiteY0" fmla="*/ 1345117 h 1345117"/>
              <a:gd name="connsiteX1" fmla="*/ 1509824 w 1729635"/>
              <a:gd name="connsiteY1" fmla="*/ 1061582 h 1345117"/>
              <a:gd name="connsiteX2" fmla="*/ 1729563 w 1729635"/>
              <a:gd name="connsiteY2" fmla="*/ 671721 h 1345117"/>
              <a:gd name="connsiteX3" fmla="*/ 1524000 w 1729635"/>
              <a:gd name="connsiteY3" fmla="*/ 125917 h 1345117"/>
              <a:gd name="connsiteX4" fmla="*/ 815163 w 1729635"/>
              <a:gd name="connsiteY4" fmla="*/ 5414 h 1345117"/>
              <a:gd name="connsiteX5" fmla="*/ 0 w 1729635"/>
              <a:gd name="connsiteY5" fmla="*/ 239331 h 134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9635" h="1345117">
                <a:moveTo>
                  <a:pt x="900224" y="1345117"/>
                </a:moveTo>
                <a:cubicBezTo>
                  <a:pt x="1135912" y="1259466"/>
                  <a:pt x="1371601" y="1173815"/>
                  <a:pt x="1509824" y="1061582"/>
                </a:cubicBezTo>
                <a:cubicBezTo>
                  <a:pt x="1648047" y="949349"/>
                  <a:pt x="1727200" y="827665"/>
                  <a:pt x="1729563" y="671721"/>
                </a:cubicBezTo>
                <a:cubicBezTo>
                  <a:pt x="1731926" y="515777"/>
                  <a:pt x="1676400" y="236968"/>
                  <a:pt x="1524000" y="125917"/>
                </a:cubicBezTo>
                <a:cubicBezTo>
                  <a:pt x="1371600" y="14866"/>
                  <a:pt x="1069163" y="-13488"/>
                  <a:pt x="815163" y="5414"/>
                </a:cubicBezTo>
                <a:cubicBezTo>
                  <a:pt x="561163" y="24316"/>
                  <a:pt x="280581" y="131823"/>
                  <a:pt x="0" y="239331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51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2DD2-7B88-B1E9-28E2-74E92BC2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won’t this work?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8AA55-79C7-B59F-2673-D3900205BB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9DEFE-F4EA-849F-0D7C-14E09B444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36F9DA-DB89-9AA9-B125-C1A5C49A3998}"/>
              </a:ext>
            </a:extLst>
          </p:cNvPr>
          <p:cNvSpPr txBox="1"/>
          <p:nvPr/>
        </p:nvSpPr>
        <p:spPr>
          <a:xfrm>
            <a:off x="457200" y="1066800"/>
            <a:ext cx="71628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"Our first window!"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setSize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setLocation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setDefaultCloseOperation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EXIT_ON_CLOSE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setContentPane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listener1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listener1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setVisible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3A66F-6297-A0B1-08A0-B0CB86631E05}"/>
              </a:ext>
            </a:extLst>
          </p:cNvPr>
          <p:cNvSpPr txBox="1"/>
          <p:nvPr/>
        </p:nvSpPr>
        <p:spPr>
          <a:xfrm>
            <a:off x="838200" y="4587829"/>
            <a:ext cx="76962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@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button has been clicked 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times"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2C985E-1744-AE5D-0102-84A17222CE2B}"/>
              </a:ext>
            </a:extLst>
          </p:cNvPr>
          <p:cNvCxnSpPr>
            <a:cxnSpLocks/>
          </p:cNvCxnSpPr>
          <p:nvPr/>
        </p:nvCxnSpPr>
        <p:spPr>
          <a:xfrm>
            <a:off x="838200" y="4481400"/>
            <a:ext cx="7239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079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2DD2-7B88-B1E9-28E2-74E92BC2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what about this?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8AA55-79C7-B59F-2673-D3900205BB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9DEFE-F4EA-849F-0D7C-14E09B444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36F9DA-DB89-9AA9-B125-C1A5C49A3998}"/>
              </a:ext>
            </a:extLst>
          </p:cNvPr>
          <p:cNvSpPr txBox="1"/>
          <p:nvPr/>
        </p:nvSpPr>
        <p:spPr>
          <a:xfrm>
            <a:off x="457200" y="1066800"/>
            <a:ext cx="71628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setContentPane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listener1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listener1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3A66F-6297-A0B1-08A0-B0CB86631E05}"/>
              </a:ext>
            </a:extLst>
          </p:cNvPr>
          <p:cNvSpPr txBox="1"/>
          <p:nvPr/>
        </p:nvSpPr>
        <p:spPr>
          <a:xfrm>
            <a:off x="838200" y="4587829"/>
            <a:ext cx="76962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@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button has been clicked 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times"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2C985E-1744-AE5D-0102-84A17222CE2B}"/>
              </a:ext>
            </a:extLst>
          </p:cNvPr>
          <p:cNvCxnSpPr>
            <a:cxnSpLocks/>
          </p:cNvCxnSpPr>
          <p:nvPr/>
        </p:nvCxnSpPr>
        <p:spPr>
          <a:xfrm>
            <a:off x="838200" y="4481400"/>
            <a:ext cx="7239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942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18BD-CDF0-6174-C5E8-49A88C4A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AEB1D-3FB6-BCBD-0D10-A2B46AED2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029200"/>
          </a:xfrm>
        </p:spPr>
        <p:txBody>
          <a:bodyPr/>
          <a:lstStyle/>
          <a:p>
            <a:r>
              <a:rPr lang="en-US" dirty="0"/>
              <a:t>We need a way to access </a:t>
            </a:r>
            <a:r>
              <a:rPr lang="en-US" dirty="0" err="1"/>
              <a:t>clickCount</a:t>
            </a:r>
            <a:r>
              <a:rPr lang="en-US" dirty="0"/>
              <a:t> from </a:t>
            </a:r>
            <a:r>
              <a:rPr lang="en-US" dirty="0" err="1"/>
              <a:t>actionPerformed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If we create the class </a:t>
            </a:r>
            <a:r>
              <a:rPr lang="en-US" dirty="0" err="1"/>
              <a:t>ButtonListener</a:t>
            </a:r>
            <a:r>
              <a:rPr lang="en-US" dirty="0"/>
              <a:t> </a:t>
            </a:r>
            <a:r>
              <a:rPr lang="en-US" u="sng" dirty="0"/>
              <a:t>inside</a:t>
            </a:r>
            <a:r>
              <a:rPr lang="en-US" dirty="0"/>
              <a:t> the class </a:t>
            </a:r>
            <a:r>
              <a:rPr lang="en-US" dirty="0" err="1"/>
              <a:t>MainWindow</a:t>
            </a:r>
            <a:r>
              <a:rPr lang="en-US" dirty="0"/>
              <a:t>, it can access every field of </a:t>
            </a:r>
            <a:r>
              <a:rPr lang="en-US" dirty="0" err="1"/>
              <a:t>MainWindow</a:t>
            </a:r>
            <a:r>
              <a:rPr lang="en-US" dirty="0"/>
              <a:t>,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 private ones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is called an </a:t>
            </a:r>
            <a:r>
              <a:rPr lang="en-US" u="sng" dirty="0"/>
              <a:t>Inner Class</a:t>
            </a:r>
            <a:r>
              <a:rPr lang="en-US" dirty="0"/>
              <a:t> in Java.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05C3A-3E47-AB1E-8FE5-A092010FDD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2084E-AAE1-D67B-70A8-3B62162771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08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CE73-9473-BB65-4D83-30E2C7A8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Inner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F3123-1A65-FDB0-E3B3-1D07749FA8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4A41E1-ED4D-C394-468C-B48AB675BD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4AEE9-FF67-D4B4-F957-8EED96CC69AF}"/>
              </a:ext>
            </a:extLst>
          </p:cNvPr>
          <p:cNvSpPr txBox="1"/>
          <p:nvPr/>
        </p:nvSpPr>
        <p:spPr>
          <a:xfrm>
            <a:off x="381000" y="1407616"/>
            <a:ext cx="838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setContentPane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This Inner Class can see all of </a:t>
            </a:r>
            <a:r>
              <a:rPr lang="en-US" sz="14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MainWindow’s</a:t>
            </a:r>
            <a:r>
              <a:rPr 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private variables: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@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button has been clicked 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times"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18792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69C4-67CC-92F3-EC1B-9A1F978B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Window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14D0B-DE9A-4EA8-B77E-6D2861B3E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C0586-E8C3-4246-56D5-E4B358B9DD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21C473-82E9-D81D-EC0F-4E1679C03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2951266"/>
            <a:ext cx="2743200" cy="28043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D8D687-A725-B425-B9FD-E100F7F4F9B3}"/>
              </a:ext>
            </a:extLst>
          </p:cNvPr>
          <p:cNvSpPr txBox="1"/>
          <p:nvPr/>
        </p:nvSpPr>
        <p:spPr>
          <a:xfrm>
            <a:off x="1219200" y="1102403"/>
            <a:ext cx="67818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"Our first window!"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setSize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setLocation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setDefaultCloseOperation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EXIT_ON_CLOSE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setVisible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45700-4F32-D991-2CB5-41AA22FD01FC}"/>
              </a:ext>
            </a:extLst>
          </p:cNvPr>
          <p:cNvSpPr txBox="1"/>
          <p:nvPr/>
        </p:nvSpPr>
        <p:spPr>
          <a:xfrm>
            <a:off x="990600" y="3276600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923B5A-A4CE-DF30-968D-8BB743B41824}"/>
              </a:ext>
            </a:extLst>
          </p:cNvPr>
          <p:cNvSpPr txBox="1"/>
          <p:nvPr/>
        </p:nvSpPr>
        <p:spPr>
          <a:xfrm>
            <a:off x="1447800" y="3962400"/>
            <a:ext cx="75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Title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13E2CF-C3AE-B120-62B2-E1FBF142CBFB}"/>
              </a:ext>
            </a:extLst>
          </p:cNvPr>
          <p:cNvSpPr txBox="1"/>
          <p:nvPr/>
        </p:nvSpPr>
        <p:spPr>
          <a:xfrm>
            <a:off x="6100043" y="3580663"/>
            <a:ext cx="1374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Control</a:t>
            </a:r>
          </a:p>
          <a:p>
            <a:r>
              <a:rPr lang="en-US" dirty="0">
                <a:latin typeface="+mn-lt"/>
              </a:rPr>
              <a:t>  buttons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3A9896-4FF7-0098-0B7C-812F2A8AC78D}"/>
              </a:ext>
            </a:extLst>
          </p:cNvPr>
          <p:cNvSpPr txBox="1"/>
          <p:nvPr/>
        </p:nvSpPr>
        <p:spPr>
          <a:xfrm>
            <a:off x="6219627" y="4537132"/>
            <a:ext cx="2543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Content Pane</a:t>
            </a:r>
          </a:p>
          <a:p>
            <a:r>
              <a:rPr lang="en-US" sz="2000" dirty="0">
                <a:latin typeface="+mn-lt"/>
              </a:rPr>
              <a:t>(usually a </a:t>
            </a:r>
            <a:r>
              <a:rPr lang="en-US" sz="2000" dirty="0" err="1">
                <a:latin typeface="+mn-lt"/>
              </a:rPr>
              <a:t>JPanel</a:t>
            </a:r>
            <a:r>
              <a:rPr lang="en-US" sz="2000" dirty="0">
                <a:latin typeface="+mn-lt"/>
              </a:rPr>
              <a:t> or a subclass of </a:t>
            </a:r>
            <a:r>
              <a:rPr lang="en-US" sz="2000" dirty="0" err="1">
                <a:latin typeface="+mn-lt"/>
              </a:rPr>
              <a:t>JPanel</a:t>
            </a:r>
            <a:r>
              <a:rPr lang="en-US" sz="2000" dirty="0">
                <a:latin typeface="+mn-lt"/>
              </a:rPr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A07BBD-E999-2A57-7E6A-8D16858CB793}"/>
              </a:ext>
            </a:extLst>
          </p:cNvPr>
          <p:cNvCxnSpPr>
            <a:cxnSpLocks/>
          </p:cNvCxnSpPr>
          <p:nvPr/>
        </p:nvCxnSpPr>
        <p:spPr>
          <a:xfrm flipV="1">
            <a:off x="1742391" y="3124200"/>
            <a:ext cx="1496109" cy="36046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C794BE-4DAB-0D4C-6D32-2683F51E5956}"/>
              </a:ext>
            </a:extLst>
          </p:cNvPr>
          <p:cNvCxnSpPr>
            <a:cxnSpLocks/>
          </p:cNvCxnSpPr>
          <p:nvPr/>
        </p:nvCxnSpPr>
        <p:spPr>
          <a:xfrm flipV="1">
            <a:off x="2192718" y="3180575"/>
            <a:ext cx="1504970" cy="101265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9FF0D5-AE86-9A8A-4B19-F06C3F735125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4876800" y="3180575"/>
            <a:ext cx="1223243" cy="81558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971C05-9FD5-8747-665C-8A6D1628E293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334000" y="3204565"/>
            <a:ext cx="766043" cy="79159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CB5500-DF5D-3ABE-05F6-9028ED65D9D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791200" y="3204565"/>
            <a:ext cx="308843" cy="79159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73153C-DFA3-354C-EE0A-DEF9E6553119}"/>
              </a:ext>
            </a:extLst>
          </p:cNvPr>
          <p:cNvCxnSpPr>
            <a:cxnSpLocks/>
          </p:cNvCxnSpPr>
          <p:nvPr/>
        </p:nvCxnSpPr>
        <p:spPr>
          <a:xfrm flipH="1" flipV="1">
            <a:off x="5257800" y="4537132"/>
            <a:ext cx="960586" cy="21545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418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524B-791C-73D0-787E-D034454E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Inner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24060-FF79-F38C-EC6A-DB48248B1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600200"/>
          </a:xfrm>
        </p:spPr>
        <p:txBody>
          <a:bodyPr/>
          <a:lstStyle/>
          <a:p>
            <a:r>
              <a:rPr lang="en-US" dirty="0"/>
              <a:t>If we aren’t going to re-use the class, we can create it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inside</a:t>
            </a:r>
            <a:r>
              <a:rPr lang="en-US" dirty="0"/>
              <a:t> the call to </a:t>
            </a:r>
            <a:r>
              <a:rPr lang="en-US" dirty="0" err="1"/>
              <a:t>addActionListener</a:t>
            </a:r>
            <a:r>
              <a:rPr lang="en-US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13A32-5475-42A7-5852-2397EEBCD4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176F9-F3FB-B869-DCA3-A789595880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9E33D-A58B-9997-83B6-FBCFD3E0BB66}"/>
              </a:ext>
            </a:extLst>
          </p:cNvPr>
          <p:cNvSpPr txBox="1"/>
          <p:nvPr/>
        </p:nvSpPr>
        <p:spPr>
          <a:xfrm>
            <a:off x="609600" y="2949476"/>
            <a:ext cx="838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@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button has been clicked "</a:t>
            </a:r>
            <a:endParaRPr lang="en-US" sz="16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times"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}});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03911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524B-791C-73D0-787E-D034454E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Inner Classes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13A32-5475-42A7-5852-2397EEBCD4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176F9-F3FB-B869-DCA3-A789595880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9E33D-A58B-9997-83B6-FBCFD3E0BB66}"/>
              </a:ext>
            </a:extLst>
          </p:cNvPr>
          <p:cNvSpPr txBox="1"/>
          <p:nvPr/>
        </p:nvSpPr>
        <p:spPr>
          <a:xfrm>
            <a:off x="609600" y="1600200"/>
            <a:ext cx="838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 code });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420B00-C065-9D75-5B84-6BF23662A148}"/>
              </a:ext>
            </a:extLst>
          </p:cNvPr>
          <p:cNvCxnSpPr>
            <a:cxnSpLocks/>
          </p:cNvCxnSpPr>
          <p:nvPr/>
        </p:nvCxnSpPr>
        <p:spPr>
          <a:xfrm>
            <a:off x="1698826" y="3457736"/>
            <a:ext cx="21912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091ABA5-12DF-1E08-71EE-F44A42625074}"/>
                  </a:ext>
                </a:extLst>
              </p14:cNvPr>
              <p14:cNvContentPartPr/>
              <p14:nvPr/>
            </p14:nvContentPartPr>
            <p14:xfrm>
              <a:off x="1033680" y="3170096"/>
              <a:ext cx="1529640" cy="575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091ABA5-12DF-1E08-71EE-F44A426250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7560" y="3163976"/>
                <a:ext cx="154188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4EA9DD0-E29D-1202-D9D4-01126B3C4142}"/>
                  </a:ext>
                </a:extLst>
              </p14:cNvPr>
              <p14:cNvContentPartPr/>
              <p14:nvPr/>
            </p14:nvContentPartPr>
            <p14:xfrm>
              <a:off x="3962400" y="2622659"/>
              <a:ext cx="4648200" cy="3559421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4EA9DD0-E29D-1202-D9D4-01126B3C41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6280" y="2616538"/>
                <a:ext cx="4660441" cy="3571663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2ADC8BC-004F-3354-B29F-78E68C04C10D}"/>
              </a:ext>
            </a:extLst>
          </p:cNvPr>
          <p:cNvSpPr txBox="1"/>
          <p:nvPr/>
        </p:nvSpPr>
        <p:spPr>
          <a:xfrm>
            <a:off x="922200" y="2846568"/>
            <a:ext cx="175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endParaRPr lang="en-US" sz="16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C0467CA-B8BA-0DB9-F567-C1C239F9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200" y="2194839"/>
            <a:ext cx="2971800" cy="457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Anonymous object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AA1161-66E7-6DCA-5DAE-2D8B6D169730}"/>
              </a:ext>
            </a:extLst>
          </p:cNvPr>
          <p:cNvSpPr txBox="1"/>
          <p:nvPr/>
        </p:nvSpPr>
        <p:spPr>
          <a:xfrm>
            <a:off x="4080600" y="3886200"/>
            <a:ext cx="4495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button has been clicked "</a:t>
            </a:r>
            <a:endParaRPr lang="en-US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times"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}</a:t>
            </a:r>
            <a:endParaRPr lang="en-US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EC7429-484E-C0BE-305D-0102ECF0F36D}"/>
              </a:ext>
            </a:extLst>
          </p:cNvPr>
          <p:cNvCxnSpPr>
            <a:cxnSpLocks/>
          </p:cNvCxnSpPr>
          <p:nvPr/>
        </p:nvCxnSpPr>
        <p:spPr>
          <a:xfrm flipH="1">
            <a:off x="7162800" y="2000310"/>
            <a:ext cx="647700" cy="17573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677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7734-3377-0EC7-718F-2DC3E5DF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B343F-BF79-0904-A5AC-D3EB7EDD6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609600"/>
          </a:xfrm>
        </p:spPr>
        <p:txBody>
          <a:bodyPr/>
          <a:lstStyle/>
          <a:p>
            <a:r>
              <a:rPr lang="en-US" dirty="0"/>
              <a:t>Can we make this even more concise?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776CE-E195-72F1-A883-9DCD5CBB34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65219-1A13-021F-FC46-84AB2CC3BD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A29C1-8F69-3294-8806-29D1BE7DDACB}"/>
              </a:ext>
            </a:extLst>
          </p:cNvPr>
          <p:cNvSpPr txBox="1"/>
          <p:nvPr/>
        </p:nvSpPr>
        <p:spPr>
          <a:xfrm>
            <a:off x="1104900" y="2208074"/>
            <a:ext cx="6934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button has been clicked "</a:t>
            </a:r>
            <a:endParaRPr lang="en-US" sz="18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times"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52407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DF20-64E4-9AC3-7111-1DCB3F99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Java know??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7031B-8512-78A6-6D11-7218DEECB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84069-0B59-ECE1-3E54-999F51EEEC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69EE8-A161-39CB-4FC9-D08A9173D4B0}"/>
              </a:ext>
            </a:extLst>
          </p:cNvPr>
          <p:cNvSpPr txBox="1"/>
          <p:nvPr/>
        </p:nvSpPr>
        <p:spPr>
          <a:xfrm>
            <a:off x="914400" y="5179367"/>
            <a:ext cx="731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{code});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27F7872-8643-4606-D880-0F20CFABA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33800"/>
            <a:ext cx="2363258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9390D252-F999-4B45-87DA-A34300274F29}"/>
              </a:ext>
            </a:extLst>
          </p:cNvPr>
          <p:cNvSpPr/>
          <p:nvPr/>
        </p:nvSpPr>
        <p:spPr>
          <a:xfrm>
            <a:off x="381000" y="1066800"/>
            <a:ext cx="7543800" cy="2664768"/>
          </a:xfrm>
          <a:prstGeom prst="cloudCallout">
            <a:avLst>
              <a:gd name="adj1" fmla="val -32668"/>
              <a:gd name="adj2" fmla="val 608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Hmm… </a:t>
            </a:r>
            <a:r>
              <a:rPr lang="en-US" dirty="0" err="1"/>
              <a:t>addActionListener</a:t>
            </a:r>
            <a:r>
              <a:rPr lang="en-US" dirty="0"/>
              <a:t> expects one parameter, an ActionListener, so I guess I need to create an ActionListener reference variable.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DA930A1-E8E4-FF78-2EC6-BB4BE92DB491}"/>
                  </a:ext>
                </a:extLst>
              </p14:cNvPr>
              <p14:cNvContentPartPr/>
              <p14:nvPr/>
            </p14:nvContentPartPr>
            <p14:xfrm>
              <a:off x="3042360" y="4324359"/>
              <a:ext cx="691440" cy="260043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DA930A1-E8E4-FF78-2EC6-BB4BE92DB4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6241" y="4318245"/>
                <a:ext cx="703678" cy="272272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4BD5FEF-D711-8E5E-F383-F7E2163601EF}"/>
              </a:ext>
            </a:extLst>
          </p:cNvPr>
          <p:cNvSpPr txBox="1"/>
          <p:nvPr/>
        </p:nvSpPr>
        <p:spPr>
          <a:xfrm>
            <a:off x="2667000" y="4047360"/>
            <a:ext cx="1412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endParaRPr lang="en-US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1B866E-5F16-CA15-6D87-72B8AE62C9C2}"/>
              </a:ext>
            </a:extLst>
          </p:cNvPr>
          <p:cNvCxnSpPr>
            <a:cxnSpLocks/>
          </p:cNvCxnSpPr>
          <p:nvPr/>
        </p:nvCxnSpPr>
        <p:spPr>
          <a:xfrm>
            <a:off x="3352800" y="44454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FE34DC5-994E-C317-F6F6-20B166B9FC7C}"/>
              </a:ext>
            </a:extLst>
          </p:cNvPr>
          <p:cNvSpPr txBox="1"/>
          <p:nvPr/>
        </p:nvSpPr>
        <p:spPr>
          <a:xfrm>
            <a:off x="800100" y="5867400"/>
            <a:ext cx="7543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Speak Pro" panose="020B0504020101020102" pitchFamily="34" charset="0"/>
              </a:rPr>
              <a:t>Image source:  </a:t>
            </a:r>
            <a:r>
              <a:rPr lang="en-US" sz="1200" dirty="0">
                <a:solidFill>
                  <a:srgbClr val="0070C0"/>
                </a:solidFill>
                <a:latin typeface="Speak Pro" panose="020B0504020101020102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https://www.oracle.com/il-en/java/duke/</a:t>
            </a:r>
            <a:endParaRPr lang="en-US" sz="1200" dirty="0">
              <a:solidFill>
                <a:srgbClr val="0070C0"/>
              </a:solidFill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782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DF20-64E4-9AC3-7111-1DCB3F99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Java know??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7031B-8512-78A6-6D11-7218DEECB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84069-0B59-ECE1-3E54-999F51EEEC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69EE8-A161-39CB-4FC9-D08A9173D4B0}"/>
              </a:ext>
            </a:extLst>
          </p:cNvPr>
          <p:cNvSpPr txBox="1"/>
          <p:nvPr/>
        </p:nvSpPr>
        <p:spPr>
          <a:xfrm>
            <a:off x="914400" y="5179367"/>
            <a:ext cx="731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{code});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27F7872-8643-4606-D880-0F20CFABA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33800"/>
            <a:ext cx="2363258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9390D252-F999-4B45-87DA-A34300274F29}"/>
              </a:ext>
            </a:extLst>
          </p:cNvPr>
          <p:cNvSpPr/>
          <p:nvPr/>
        </p:nvSpPr>
        <p:spPr>
          <a:xfrm>
            <a:off x="381000" y="1066800"/>
            <a:ext cx="7543800" cy="2664768"/>
          </a:xfrm>
          <a:prstGeom prst="cloudCallout">
            <a:avLst>
              <a:gd name="adj1" fmla="val -32668"/>
              <a:gd name="adj2" fmla="val 608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What kind of object should I point it to?  I guess an anonymous one, but an ActionListener </a:t>
            </a:r>
            <a:r>
              <a:rPr lang="en-US" b="1" dirty="0"/>
              <a:t>must</a:t>
            </a:r>
            <a:r>
              <a:rPr lang="en-US" dirty="0"/>
              <a:t> have </a:t>
            </a:r>
            <a:r>
              <a:rPr lang="en-US" dirty="0" err="1"/>
              <a:t>actionPerformed</a:t>
            </a:r>
            <a:r>
              <a:rPr lang="en-US" dirty="0"/>
              <a:t>(</a:t>
            </a:r>
            <a:r>
              <a:rPr lang="en-US" dirty="0" err="1"/>
              <a:t>ActionEvent</a:t>
            </a:r>
            <a:r>
              <a:rPr lang="en-US" dirty="0"/>
              <a:t> e), so I guess that’s where the code goes.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182ED12-D0ED-6F9B-B198-44F5C8B4050F}"/>
                  </a:ext>
                </a:extLst>
              </p14:cNvPr>
              <p14:cNvContentPartPr/>
              <p14:nvPr/>
            </p14:nvContentPartPr>
            <p14:xfrm>
              <a:off x="3042360" y="4324359"/>
              <a:ext cx="691440" cy="260043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182ED12-D0ED-6F9B-B198-44F5C8B405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6241" y="4318245"/>
                <a:ext cx="703678" cy="272272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9D5819D-6151-ED25-15E5-C12C7925DC20}"/>
              </a:ext>
            </a:extLst>
          </p:cNvPr>
          <p:cNvSpPr txBox="1"/>
          <p:nvPr/>
        </p:nvSpPr>
        <p:spPr>
          <a:xfrm>
            <a:off x="2667000" y="4047360"/>
            <a:ext cx="1412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endParaRPr lang="en-US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7ED257-BAE4-1DEC-A446-279F65CA33A1}"/>
              </a:ext>
            </a:extLst>
          </p:cNvPr>
          <p:cNvCxnSpPr>
            <a:cxnSpLocks/>
          </p:cNvCxnSpPr>
          <p:nvPr/>
        </p:nvCxnSpPr>
        <p:spPr>
          <a:xfrm>
            <a:off x="3352800" y="44454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5AFD229-ABD8-B455-8622-AE0CDFD7FC38}"/>
                  </a:ext>
                </a:extLst>
              </p14:cNvPr>
              <p14:cNvContentPartPr/>
              <p14:nvPr/>
            </p14:nvContentPartPr>
            <p14:xfrm>
              <a:off x="4308753" y="3886824"/>
              <a:ext cx="1511458" cy="1157419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5AFD229-ABD8-B455-8622-AE0CDFD7FC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02634" y="3880704"/>
                <a:ext cx="1523697" cy="1169659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F5C5F86-3A95-7D4D-2991-7DE64D552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302" y="4357301"/>
            <a:ext cx="1638300" cy="276996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dirty="0"/>
              <a:t>Anonymous object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185284-2276-76D3-ACA3-CB363C3953DD}"/>
              </a:ext>
            </a:extLst>
          </p:cNvPr>
          <p:cNvSpPr txBox="1"/>
          <p:nvPr/>
        </p:nvSpPr>
        <p:spPr>
          <a:xfrm>
            <a:off x="800100" y="5867400"/>
            <a:ext cx="7543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Speak Pro" panose="020B0504020101020102" pitchFamily="34" charset="0"/>
              </a:rPr>
              <a:t>Image source:  </a:t>
            </a:r>
            <a:r>
              <a:rPr lang="en-US" sz="1200" dirty="0">
                <a:solidFill>
                  <a:srgbClr val="0070C0"/>
                </a:solidFill>
                <a:latin typeface="Speak Pro" panose="020B0504020101020102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https://www.oracle.com/il-en/java/duke/</a:t>
            </a:r>
            <a:endParaRPr lang="en-US" sz="1200" dirty="0">
              <a:solidFill>
                <a:srgbClr val="0070C0"/>
              </a:solidFill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986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DF20-64E4-9AC3-7111-1DCB3F99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Java know??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7031B-8512-78A6-6D11-7218DEECB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84069-0B59-ECE1-3E54-999F51EEEC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69EE8-A161-39CB-4FC9-D08A9173D4B0}"/>
              </a:ext>
            </a:extLst>
          </p:cNvPr>
          <p:cNvSpPr txBox="1"/>
          <p:nvPr/>
        </p:nvSpPr>
        <p:spPr>
          <a:xfrm>
            <a:off x="914400" y="5179367"/>
            <a:ext cx="731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{code});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182ED12-D0ED-6F9B-B198-44F5C8B4050F}"/>
                  </a:ext>
                </a:extLst>
              </p14:cNvPr>
              <p14:cNvContentPartPr/>
              <p14:nvPr/>
            </p14:nvContentPartPr>
            <p14:xfrm>
              <a:off x="838200" y="2986956"/>
              <a:ext cx="1227542" cy="461665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182ED12-D0ED-6F9B-B198-44F5C8B405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2080" y="2980839"/>
                <a:ext cx="1239781" cy="473899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9D5819D-6151-ED25-15E5-C12C7925DC20}"/>
              </a:ext>
            </a:extLst>
          </p:cNvPr>
          <p:cNvSpPr txBox="1"/>
          <p:nvPr/>
        </p:nvSpPr>
        <p:spPr>
          <a:xfrm>
            <a:off x="457200" y="2590800"/>
            <a:ext cx="228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endParaRPr lang="en-US" sz="18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7ED257-BAE4-1DEC-A446-279F65CA33A1}"/>
              </a:ext>
            </a:extLst>
          </p:cNvPr>
          <p:cNvCxnSpPr>
            <a:cxnSpLocks/>
          </p:cNvCxnSpPr>
          <p:nvPr/>
        </p:nvCxnSpPr>
        <p:spPr>
          <a:xfrm flipV="1">
            <a:off x="1451971" y="3217788"/>
            <a:ext cx="1215029" cy="300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5AFD229-ABD8-B455-8622-AE0CDFD7FC38}"/>
                  </a:ext>
                </a:extLst>
              </p14:cNvPr>
              <p14:cNvContentPartPr/>
              <p14:nvPr/>
            </p14:nvContentPartPr>
            <p14:xfrm>
              <a:off x="2679514" y="1852950"/>
              <a:ext cx="6083486" cy="2753244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5AFD229-ABD8-B455-8622-AE0CDFD7FC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3393" y="1846830"/>
                <a:ext cx="6095727" cy="2765484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F5C5F86-3A95-7D4D-2991-7DE64D552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7000" y="1385345"/>
            <a:ext cx="2743200" cy="46517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Anonymous object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DB6849-8AF6-2382-7D14-CDEB3E15A83B}"/>
              </a:ext>
            </a:extLst>
          </p:cNvPr>
          <p:cNvSpPr txBox="1"/>
          <p:nvPr/>
        </p:nvSpPr>
        <p:spPr>
          <a:xfrm>
            <a:off x="2895600" y="2644797"/>
            <a:ext cx="5867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code</a:t>
            </a:r>
            <a:endParaRPr lang="en-US" sz="16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329684-BD0F-2DB1-1024-5813069CE554}"/>
              </a:ext>
            </a:extLst>
          </p:cNvPr>
          <p:cNvCxnSpPr>
            <a:cxnSpLocks/>
          </p:cNvCxnSpPr>
          <p:nvPr/>
        </p:nvCxnSpPr>
        <p:spPr>
          <a:xfrm flipV="1">
            <a:off x="5829300" y="2960132"/>
            <a:ext cx="1562100" cy="232963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AFF585-C9CA-6CA1-1D18-0984D8AD3B37}"/>
              </a:ext>
            </a:extLst>
          </p:cNvPr>
          <p:cNvCxnSpPr>
            <a:cxnSpLocks/>
          </p:cNvCxnSpPr>
          <p:nvPr/>
        </p:nvCxnSpPr>
        <p:spPr>
          <a:xfrm flipH="1" flipV="1">
            <a:off x="3657600" y="3181358"/>
            <a:ext cx="3352800" cy="21084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398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0F7B-CEF7-D9CC-802A-C618604F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ActionListener or many?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F1170-A137-772E-6FB9-33A9155003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82EB3-FF4A-3EC8-D80B-76898F02B5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26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BA9FCF-81A2-E698-3448-BEA59AC0F38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1371600"/>
            <a:ext cx="914400" cy="2837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48CA87-D924-A80C-C468-EB4942917D6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2052187"/>
            <a:ext cx="914400" cy="2837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17B47E-1A5E-09F8-DA56-01BE294FFA1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2709164"/>
            <a:ext cx="914400" cy="2837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58B4BC-A624-954D-735E-8DB0BB1FB92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3390476"/>
            <a:ext cx="914400" cy="2837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6AAA23-9E3E-4F97-C926-2E0565CA397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4042966"/>
            <a:ext cx="914400" cy="28377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7C5054D-9C71-4D69-391A-3575D3F48E2E}"/>
                  </a:ext>
                </a:extLst>
              </p14:cNvPr>
              <p14:cNvContentPartPr/>
              <p14:nvPr/>
            </p14:nvContentPartPr>
            <p14:xfrm>
              <a:off x="2133600" y="2150255"/>
              <a:ext cx="2320200" cy="1492141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7C5054D-9C71-4D69-391A-3575D3F48E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7480" y="2144135"/>
                <a:ext cx="2332440" cy="1504381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2A9869D-26C8-F822-5155-C33264309970}"/>
              </a:ext>
            </a:extLst>
          </p:cNvPr>
          <p:cNvSpPr txBox="1"/>
          <p:nvPr/>
        </p:nvSpPr>
        <p:spPr>
          <a:xfrm>
            <a:off x="2246100" y="2385815"/>
            <a:ext cx="20952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endParaRPr lang="en-US" sz="11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endParaRPr lang="en-US" sz="1100" b="0" dirty="0">
              <a:solidFill>
                <a:srgbClr val="795E26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795E2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… </a:t>
            </a:r>
            <a:endParaRPr lang="en-US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1C41A2-D11C-90CB-61EB-C2B7DD839978}"/>
              </a:ext>
            </a:extLst>
          </p:cNvPr>
          <p:cNvCxnSpPr>
            <a:stCxn id="7" idx="3"/>
          </p:cNvCxnSpPr>
          <p:nvPr/>
        </p:nvCxnSpPr>
        <p:spPr>
          <a:xfrm>
            <a:off x="1295400" y="1513490"/>
            <a:ext cx="1066800" cy="84871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7CDD58-3E0A-B9CD-251C-CFD12C6EB26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295400" y="2194077"/>
            <a:ext cx="876600" cy="39827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6804BA-14C7-E6E6-7302-9D45F36CCA5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295400" y="2802745"/>
            <a:ext cx="838200" cy="4830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4E4420-FDAF-F777-A42D-35FBCE4D049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295400" y="3218962"/>
            <a:ext cx="876600" cy="31340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D9915C-3118-0714-D204-9025BC3F8AC2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295400" y="3390476"/>
            <a:ext cx="1066800" cy="79438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262EE0E-3CBD-98A5-8E63-0632847DDB6F}"/>
              </a:ext>
            </a:extLst>
          </p:cNvPr>
          <p:cNvSpPr txBox="1"/>
          <p:nvPr/>
        </p:nvSpPr>
        <p:spPr>
          <a:xfrm>
            <a:off x="872400" y="4646344"/>
            <a:ext cx="3581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getSource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...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C386837-CD7B-A3DB-DB73-FD14AF9B244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4200" y="1752600"/>
            <a:ext cx="914400" cy="283779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05022F-F4BF-75E2-4B3D-79A88FD4BFAA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6408600" y="1894490"/>
            <a:ext cx="52560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2CB13F2-96D3-6421-7747-F50F83FB9910}"/>
              </a:ext>
            </a:extLst>
          </p:cNvPr>
          <p:cNvGrpSpPr/>
          <p:nvPr/>
        </p:nvGrpSpPr>
        <p:grpSpPr>
          <a:xfrm>
            <a:off x="6934200" y="1492553"/>
            <a:ext cx="1388700" cy="940634"/>
            <a:chOff x="5697900" y="2716967"/>
            <a:chExt cx="1388700" cy="94063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E7D9693-71AF-8E46-C94F-0FB1B1F0D48B}"/>
                    </a:ext>
                  </a:extLst>
                </p14:cNvPr>
                <p14:cNvContentPartPr/>
                <p14:nvPr/>
              </p14:nvContentPartPr>
              <p14:xfrm>
                <a:off x="5697900" y="2716967"/>
                <a:ext cx="1388700" cy="940634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E7D9693-71AF-8E46-C94F-0FB1B1F0D48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91781" y="2710847"/>
                  <a:ext cx="1400938" cy="95287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C399F39-AA2C-C969-79C7-30CB8C727058}"/>
                </a:ext>
              </a:extLst>
            </p:cNvPr>
            <p:cNvSpPr txBox="1"/>
            <p:nvPr/>
          </p:nvSpPr>
          <p:spPr>
            <a:xfrm>
              <a:off x="5810400" y="2952526"/>
              <a:ext cx="125403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b="0" dirty="0">
                  <a:solidFill>
                    <a:srgbClr val="0000FF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public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void</a:t>
              </a:r>
              <a:endParaRPr lang="en-US" sz="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 </a:t>
              </a:r>
              <a:r>
                <a:rPr lang="en-US" sz="600" b="0" dirty="0" err="1">
                  <a:solidFill>
                    <a:srgbClr val="795E26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actionPerformed</a:t>
              </a:r>
              <a:endParaRPr lang="en-US" sz="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dirty="0">
                  <a:solidFill>
                    <a:srgbClr val="795E26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600" b="0" dirty="0" err="1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ActionEvent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00108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e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sz="600" dirty="0">
                  <a:solidFill>
                    <a:srgbClr val="3B3B3B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… </a:t>
              </a:r>
              <a:endParaRPr lang="en-US" sz="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US" sz="600" dirty="0"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3DBD36DD-7624-C158-EF60-0221334EA87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4200" y="2919184"/>
            <a:ext cx="914400" cy="283779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630BC69-3513-8FBE-73C1-DF0CE4E6256A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6408600" y="3061074"/>
            <a:ext cx="52560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5F6F827-BABE-7B0E-5F1C-7DC03368EA99}"/>
              </a:ext>
            </a:extLst>
          </p:cNvPr>
          <p:cNvGrpSpPr/>
          <p:nvPr/>
        </p:nvGrpSpPr>
        <p:grpSpPr>
          <a:xfrm>
            <a:off x="6934200" y="2659137"/>
            <a:ext cx="1388700" cy="940634"/>
            <a:chOff x="5697900" y="2716967"/>
            <a:chExt cx="1388700" cy="94063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6CF4F5A-ABBE-CB0B-9FF5-F9FAA7E5216D}"/>
                    </a:ext>
                  </a:extLst>
                </p14:cNvPr>
                <p14:cNvContentPartPr/>
                <p14:nvPr/>
              </p14:nvContentPartPr>
              <p14:xfrm>
                <a:off x="5697900" y="2716967"/>
                <a:ext cx="1388700" cy="940634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6CF4F5A-ABBE-CB0B-9FF5-F9FAA7E5216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91781" y="2710847"/>
                  <a:ext cx="1400938" cy="95287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E73F564-B50B-A93B-C4F6-F0B3FFD3DB3D}"/>
                </a:ext>
              </a:extLst>
            </p:cNvPr>
            <p:cNvSpPr txBox="1"/>
            <p:nvPr/>
          </p:nvSpPr>
          <p:spPr>
            <a:xfrm>
              <a:off x="5810400" y="2952526"/>
              <a:ext cx="125403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b="0" dirty="0">
                  <a:solidFill>
                    <a:srgbClr val="0000FF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public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void</a:t>
              </a:r>
              <a:endParaRPr lang="en-US" sz="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 </a:t>
              </a:r>
              <a:r>
                <a:rPr lang="en-US" sz="600" b="0" dirty="0" err="1">
                  <a:solidFill>
                    <a:srgbClr val="795E26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actionPerformed</a:t>
              </a:r>
              <a:endParaRPr lang="en-US" sz="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dirty="0">
                  <a:solidFill>
                    <a:srgbClr val="795E26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600" b="0" dirty="0" err="1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ActionEvent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00108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e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sz="600" dirty="0">
                  <a:solidFill>
                    <a:srgbClr val="3B3B3B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… </a:t>
              </a:r>
              <a:endParaRPr lang="en-US" sz="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US" sz="600" dirty="0"/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8F9C257B-7D24-D11A-2876-9328CC5DB2D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4200" y="4079566"/>
            <a:ext cx="914400" cy="283779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540185F-8BE6-A709-29D4-989ECABFE2E0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6408600" y="4221456"/>
            <a:ext cx="52560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69857B6-4F5B-F0D1-6A9A-4BD7FE190718}"/>
              </a:ext>
            </a:extLst>
          </p:cNvPr>
          <p:cNvGrpSpPr/>
          <p:nvPr/>
        </p:nvGrpSpPr>
        <p:grpSpPr>
          <a:xfrm>
            <a:off x="6934200" y="3819519"/>
            <a:ext cx="1388700" cy="940634"/>
            <a:chOff x="5697900" y="2716967"/>
            <a:chExt cx="1388700" cy="94063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AF77BED-E130-76F8-C4B8-823DB1B6C40A}"/>
                    </a:ext>
                  </a:extLst>
                </p14:cNvPr>
                <p14:cNvContentPartPr/>
                <p14:nvPr/>
              </p14:nvContentPartPr>
              <p14:xfrm>
                <a:off x="5697900" y="2716967"/>
                <a:ext cx="1388700" cy="940634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AF77BED-E130-76F8-C4B8-823DB1B6C40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91781" y="2710847"/>
                  <a:ext cx="1400938" cy="95287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BDF3705-0552-9163-06BB-6CE49F9E5E63}"/>
                </a:ext>
              </a:extLst>
            </p:cNvPr>
            <p:cNvSpPr txBox="1"/>
            <p:nvPr/>
          </p:nvSpPr>
          <p:spPr>
            <a:xfrm>
              <a:off x="5810400" y="2952526"/>
              <a:ext cx="125403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b="0" dirty="0">
                  <a:solidFill>
                    <a:srgbClr val="0000FF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public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void</a:t>
              </a:r>
              <a:endParaRPr lang="en-US" sz="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 </a:t>
              </a:r>
              <a:r>
                <a:rPr lang="en-US" sz="600" b="0" dirty="0" err="1">
                  <a:solidFill>
                    <a:srgbClr val="795E26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actionPerformed</a:t>
              </a:r>
              <a:endParaRPr lang="en-US" sz="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dirty="0">
                  <a:solidFill>
                    <a:srgbClr val="795E26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600" b="0" dirty="0" err="1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ActionEvent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00108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e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sz="600" dirty="0">
                  <a:solidFill>
                    <a:srgbClr val="3B3B3B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… </a:t>
              </a:r>
              <a:endParaRPr lang="en-US" sz="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US" sz="600" dirty="0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DB1F9E1B-2CDA-6538-7339-BD31964A66A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4200" y="5245077"/>
            <a:ext cx="914400" cy="283779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16097B4-4505-21F8-7A20-2ABCAA2A2BD6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6408600" y="5386967"/>
            <a:ext cx="52560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717F447-0107-F3A8-0699-AC9E3DD308BF}"/>
              </a:ext>
            </a:extLst>
          </p:cNvPr>
          <p:cNvGrpSpPr/>
          <p:nvPr/>
        </p:nvGrpSpPr>
        <p:grpSpPr>
          <a:xfrm>
            <a:off x="6934200" y="4985030"/>
            <a:ext cx="1388700" cy="940634"/>
            <a:chOff x="5697900" y="2716967"/>
            <a:chExt cx="1388700" cy="94063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76C9B7B-505E-D9B1-A09A-8BC2560993E6}"/>
                    </a:ext>
                  </a:extLst>
                </p14:cNvPr>
                <p14:cNvContentPartPr/>
                <p14:nvPr/>
              </p14:nvContentPartPr>
              <p14:xfrm>
                <a:off x="5697900" y="2716967"/>
                <a:ext cx="1388700" cy="940634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76C9B7B-505E-D9B1-A09A-8BC2560993E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91781" y="2710847"/>
                  <a:ext cx="1400938" cy="95287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246DFD1-8811-7E35-963C-410DEBE21AD5}"/>
                </a:ext>
              </a:extLst>
            </p:cNvPr>
            <p:cNvSpPr txBox="1"/>
            <p:nvPr/>
          </p:nvSpPr>
          <p:spPr>
            <a:xfrm>
              <a:off x="5810400" y="2952526"/>
              <a:ext cx="125403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b="0" dirty="0">
                  <a:solidFill>
                    <a:srgbClr val="0000FF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public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void</a:t>
              </a:r>
              <a:endParaRPr lang="en-US" sz="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 </a:t>
              </a:r>
              <a:r>
                <a:rPr lang="en-US" sz="600" b="0" dirty="0" err="1">
                  <a:solidFill>
                    <a:srgbClr val="795E26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actionPerformed</a:t>
              </a:r>
              <a:endParaRPr lang="en-US" sz="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dirty="0">
                  <a:solidFill>
                    <a:srgbClr val="795E26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600" b="0" dirty="0" err="1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ActionEvent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00108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e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sz="600" dirty="0">
                  <a:solidFill>
                    <a:srgbClr val="3B3B3B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… </a:t>
              </a:r>
              <a:endParaRPr lang="en-US" sz="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US" sz="600" dirty="0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4CCE164-6092-67A1-C609-16445168ABC9}"/>
              </a:ext>
            </a:extLst>
          </p:cNvPr>
          <p:cNvCxnSpPr/>
          <p:nvPr/>
        </p:nvCxnSpPr>
        <p:spPr>
          <a:xfrm>
            <a:off x="4935900" y="1179133"/>
            <a:ext cx="76200" cy="47064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134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219E-82B7-2F4A-5138-B80508C5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ActionListeners</a:t>
            </a:r>
            <a:r>
              <a:rPr lang="en-US" dirty="0"/>
              <a:t> and the EDT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ECE08-E23E-3E63-9941-C19C9E003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981200"/>
          </a:xfrm>
        </p:spPr>
        <p:txBody>
          <a:bodyPr/>
          <a:lstStyle/>
          <a:p>
            <a:r>
              <a:rPr lang="en-US" dirty="0"/>
              <a:t>ActionListener code runs in the EDT, which means it is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dangerous</a:t>
            </a:r>
            <a:r>
              <a:rPr lang="en-US" dirty="0"/>
              <a:t> to perform long calculations.  Your program will lag, and user events will pile up.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0A010-3F4C-277C-2208-9E966D59A9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5FD62-B9BE-1896-DEFE-EA35AD360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B58F20-CC87-2FDB-61B6-9AD60314B182}"/>
              </a:ext>
            </a:extLst>
          </p:cNvPr>
          <p:cNvSpPr txBox="1"/>
          <p:nvPr/>
        </p:nvSpPr>
        <p:spPr>
          <a:xfrm>
            <a:off x="381000" y="3200400"/>
            <a:ext cx="82296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countButton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"Counting: 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1000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}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InterruptedException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printStackTrace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});</a:t>
            </a:r>
          </a:p>
        </p:txBody>
      </p:sp>
    </p:spTree>
    <p:extLst>
      <p:ext uri="{BB962C8B-B14F-4D97-AF65-F5344CB8AC3E}">
        <p14:creationId xmlns:p14="http://schemas.microsoft.com/office/powerpoint/2010/main" val="3861623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A82E-C9D1-4023-91D7-A0E9701D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Elements in Swing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D2D01-25D8-ADBD-0CF6-CA4CC3FA2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41910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JLabel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JCheckBox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JRadioButton</a:t>
            </a:r>
            <a:r>
              <a:rPr lang="en-US" dirty="0"/>
              <a:t> and </a:t>
            </a:r>
            <a:r>
              <a:rPr lang="en-US" dirty="0" err="1"/>
              <a:t>ButtonGroup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JList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JMenuBar</a:t>
            </a:r>
            <a:r>
              <a:rPr lang="en-US" dirty="0"/>
              <a:t>, </a:t>
            </a:r>
            <a:r>
              <a:rPr lang="en-US" dirty="0" err="1"/>
              <a:t>Jmenu</a:t>
            </a:r>
            <a:r>
              <a:rPr lang="en-US" dirty="0"/>
              <a:t>, and </a:t>
            </a:r>
            <a:r>
              <a:rPr lang="en-US" dirty="0" err="1"/>
              <a:t>JMenuItem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JComboBox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JSlider</a:t>
            </a:r>
            <a:r>
              <a:rPr lang="en-US" dirty="0"/>
              <a:t>, </a:t>
            </a:r>
            <a:r>
              <a:rPr lang="en-US" dirty="0" err="1"/>
              <a:t>JScrollBar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B7558-5435-6B5D-353E-D5ADF61033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81C2B-BC1D-961C-34A6-B072C5C967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28</a:t>
            </a:fld>
            <a:endParaRPr lang="en-US" altLang="en-US"/>
          </a:p>
        </p:txBody>
      </p:sp>
      <p:pic>
        <p:nvPicPr>
          <p:cNvPr id="6146" name="Picture 2" descr="Menu image">
            <a:extLst>
              <a:ext uri="{FF2B5EF4-FFF2-40B4-BE49-F238E27FC236}">
                <a16:creationId xmlns:a16="http://schemas.microsoft.com/office/drawing/2014/main" id="{42699AFF-A459-5207-94D6-108BBB8D6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462" y="1143000"/>
            <a:ext cx="212407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DF29BE-CFBA-1D5D-4411-C9D1A60B7F8A}"/>
              </a:ext>
            </a:extLst>
          </p:cNvPr>
          <p:cNvSpPr txBox="1"/>
          <p:nvPr/>
        </p:nvSpPr>
        <p:spPr>
          <a:xfrm>
            <a:off x="800100" y="5559623"/>
            <a:ext cx="7543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peak Pro" panose="020B0504020101020102" pitchFamily="34" charset="0"/>
              </a:rPr>
              <a:t>Image source:  </a:t>
            </a:r>
            <a:r>
              <a:rPr lang="en-US" sz="1400" dirty="0">
                <a:solidFill>
                  <a:srgbClr val="0070C0"/>
                </a:solidFill>
                <a:latin typeface="Speak Pro" panose="020B0504020101020102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https://web.mit.edu/6.005/www/sp14/psets/ps4/java-6-tutorial/components.html</a:t>
            </a:r>
            <a:endParaRPr lang="en-US" sz="1400" dirty="0">
              <a:solidFill>
                <a:srgbClr val="0070C0"/>
              </a:solidFill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299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31FC3-5D4C-ACE2-D6C9-6ADA73D0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BorderLayout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194F6-FDFB-C21A-EC57-DEF9B89749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86204-F155-7A26-EC03-D7F3EAC326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77EB51-87C8-4002-5DDC-0A3D9786E9D5}"/>
              </a:ext>
            </a:extLst>
          </p:cNvPr>
          <p:cNvSpPr/>
          <p:nvPr/>
        </p:nvSpPr>
        <p:spPr>
          <a:xfrm>
            <a:off x="1295400" y="1371600"/>
            <a:ext cx="66294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BorderLayout.NORTH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72FEDB-8A3F-99EC-D51A-C44C291A6048}"/>
              </a:ext>
            </a:extLst>
          </p:cNvPr>
          <p:cNvSpPr/>
          <p:nvPr/>
        </p:nvSpPr>
        <p:spPr>
          <a:xfrm>
            <a:off x="1295400" y="2057400"/>
            <a:ext cx="685800" cy="32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650F22-D67D-3A12-EB64-C2AFA57C35E8}"/>
              </a:ext>
            </a:extLst>
          </p:cNvPr>
          <p:cNvSpPr/>
          <p:nvPr/>
        </p:nvSpPr>
        <p:spPr>
          <a:xfrm>
            <a:off x="7239000" y="2057400"/>
            <a:ext cx="685800" cy="32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EAST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955A16-6DC9-98AA-BF7C-922262EAAAE4}"/>
              </a:ext>
            </a:extLst>
          </p:cNvPr>
          <p:cNvSpPr/>
          <p:nvPr/>
        </p:nvSpPr>
        <p:spPr>
          <a:xfrm>
            <a:off x="1981200" y="2057400"/>
            <a:ext cx="5257800" cy="32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BorderLayout.CENTER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3B9C24-5E7F-6B30-7B10-5B6CCB030E88}"/>
              </a:ext>
            </a:extLst>
          </p:cNvPr>
          <p:cNvSpPr/>
          <p:nvPr/>
        </p:nvSpPr>
        <p:spPr>
          <a:xfrm>
            <a:off x="1295400" y="5257800"/>
            <a:ext cx="66294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BorderLayout.SOUTH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1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29C2-3DAA-F3D7-6DDB-DB860E51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Execution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971C-E153-553E-5C03-63E51733E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990600"/>
          </a:xfrm>
        </p:spPr>
        <p:txBody>
          <a:bodyPr/>
          <a:lstStyle/>
          <a:p>
            <a:r>
              <a:rPr lang="en-US" dirty="0"/>
              <a:t>Why is the program still running when main() is done??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82962-36C0-BF6F-2E5F-BF06B5A228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55713-1727-C366-319F-D870D97966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3EA0E4-1BE5-71A3-5DA8-954A636CC74A}"/>
              </a:ext>
            </a:extLst>
          </p:cNvPr>
          <p:cNvSpPr txBox="1">
            <a:spLocks/>
          </p:cNvSpPr>
          <p:nvPr/>
        </p:nvSpPr>
        <p:spPr bwMode="auto">
          <a:xfrm>
            <a:off x="381000" y="4419600"/>
            <a:ext cx="8382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Event Dispatch Thread (EDT) waits for clicks, drags, re-sizes, keyclicks, and other events and responds to them.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1ED09-FF3F-9D25-B8D5-DA46C1294FDE}"/>
              </a:ext>
            </a:extLst>
          </p:cNvPr>
          <p:cNvSpPr txBox="1"/>
          <p:nvPr/>
        </p:nvSpPr>
        <p:spPr>
          <a:xfrm>
            <a:off x="1066800" y="2406759"/>
            <a:ext cx="7010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"Our first window!"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setSize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setLocation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setDefaultCloseOperation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EXIT_ON_CLOSE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setVisible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"Done!"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1880220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541BD5C-4F8B-5B64-C461-04B57AC8A9A5}"/>
              </a:ext>
            </a:extLst>
          </p:cNvPr>
          <p:cNvSpPr/>
          <p:nvPr/>
        </p:nvSpPr>
        <p:spPr>
          <a:xfrm>
            <a:off x="6477000" y="3320385"/>
            <a:ext cx="1828800" cy="2655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B976F-7C03-26AE-A71B-8366478F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BoxLayout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C03D5-EBED-9963-7C83-26F317392D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3DD67-7BB2-9671-51F4-BD37956A49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246778-9885-D452-8D5D-89A518199EA3}"/>
              </a:ext>
            </a:extLst>
          </p:cNvPr>
          <p:cNvSpPr/>
          <p:nvPr/>
        </p:nvSpPr>
        <p:spPr>
          <a:xfrm>
            <a:off x="762000" y="1752600"/>
            <a:ext cx="7543800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D39D17-50DF-24E6-2701-1BDFAF1E5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2200075"/>
            <a:ext cx="1168235" cy="314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9D60B9-A84A-D57D-452E-9A183CEE9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49" y="2200075"/>
            <a:ext cx="1168235" cy="314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A3310C-D130-5AF2-325F-BE65E0BD2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299" y="2200075"/>
            <a:ext cx="1168235" cy="314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9C5A98-A2E9-CAF2-0963-74C54DC82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49" y="2200075"/>
            <a:ext cx="1168235" cy="314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33846A-DA46-B5D4-2C89-2702C132E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198875"/>
            <a:ext cx="1168235" cy="3145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44036EE-4855-D81A-F5DA-9CC9418351D6}"/>
              </a:ext>
            </a:extLst>
          </p:cNvPr>
          <p:cNvSpPr txBox="1"/>
          <p:nvPr/>
        </p:nvSpPr>
        <p:spPr>
          <a:xfrm>
            <a:off x="914400" y="1219200"/>
            <a:ext cx="7239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setLayout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BoxLayout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BoxLayout</a:t>
            </a:r>
            <a:r>
              <a:rPr lang="en-US" sz="1600" b="1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70C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600" b="1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_AXIS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A30A4C4-4AD2-B1F6-9A76-970DBD3EA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198" y="3515231"/>
            <a:ext cx="1168235" cy="3145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B49014A-4815-5169-365C-7562A215B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199" y="5474385"/>
            <a:ext cx="1168235" cy="3145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1E0F22D-6090-C375-04BA-EC4AFDBE9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199" y="4007472"/>
            <a:ext cx="1168235" cy="3145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D26971D-BBA1-2D81-AD56-B2155DE3A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200" y="4496443"/>
            <a:ext cx="1168235" cy="3145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6214309-5B54-1F22-19C5-FC672EDB6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201" y="4985414"/>
            <a:ext cx="1168235" cy="3145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AE595B0-021D-DDE8-3B50-CBA0A209DE9C}"/>
              </a:ext>
            </a:extLst>
          </p:cNvPr>
          <p:cNvSpPr txBox="1"/>
          <p:nvPr/>
        </p:nvSpPr>
        <p:spPr>
          <a:xfrm>
            <a:off x="2513400" y="4204055"/>
            <a:ext cx="381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setLayout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BoxLayout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BoxLayout</a:t>
            </a:r>
            <a:r>
              <a:rPr lang="en-US" sz="1600" b="1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70C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1600" b="1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_AXIS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976451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FCBD-8ADD-0952-E11A-FAB3E80C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GridLayout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84B82-0DCF-5B7C-583A-FD0DECF326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4824D-3D0D-4235-8ABD-32C8D07A35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31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3D2DE3-1896-D639-128A-3478890A26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8" t="788" r="1964" b="788"/>
          <a:stretch/>
        </p:blipFill>
        <p:spPr>
          <a:xfrm>
            <a:off x="3219752" y="1828800"/>
            <a:ext cx="2704495" cy="3962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6F28E6-9651-6E80-C479-5CBB417EA89A}"/>
              </a:ext>
            </a:extLst>
          </p:cNvPr>
          <p:cNvSpPr txBox="1"/>
          <p:nvPr/>
        </p:nvSpPr>
        <p:spPr>
          <a:xfrm>
            <a:off x="381000" y="1219200"/>
            <a:ext cx="838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setLayout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GridLayout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294034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53F10-113E-4645-1D57-D4045E25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GridBagLayout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076EB-09F1-6B3A-79D3-3C254B3EC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28956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Dynamic Grid – created as you add elements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Set Sizes and insets (padding) as you go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You can span rows and columns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Complex, but powerful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See examples in ZyBooks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B86AC-6CE8-F8A8-BE68-71100C27B9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2693B-87E6-BD38-1A4B-CF162F657D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32</a:t>
            </a:fld>
            <a:endParaRPr lang="en-US" altLang="en-US"/>
          </a:p>
        </p:txBody>
      </p:sp>
      <p:pic>
        <p:nvPicPr>
          <p:cNvPr id="9218" name="Picture 2" descr="The preceding text describes this graphic (Figure 1).">
            <a:extLst>
              <a:ext uri="{FF2B5EF4-FFF2-40B4-BE49-F238E27FC236}">
                <a16:creationId xmlns:a16="http://schemas.microsoft.com/office/drawing/2014/main" id="{D36790D0-B810-03E6-391F-134E359B8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800" y="4267200"/>
            <a:ext cx="27527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D32B7B-2EE3-CB04-2A91-B6CEABB59283}"/>
              </a:ext>
            </a:extLst>
          </p:cNvPr>
          <p:cNvSpPr txBox="1"/>
          <p:nvPr/>
        </p:nvSpPr>
        <p:spPr>
          <a:xfrm>
            <a:off x="1562100" y="5542046"/>
            <a:ext cx="6248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Speak Pro" panose="020B0504020101020102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https://docs.oracle.com/javase/8/docs/api/java/awt/GridBagLayout.html</a:t>
            </a:r>
            <a:endParaRPr lang="en-US" sz="1600" dirty="0">
              <a:solidFill>
                <a:srgbClr val="0070C0"/>
              </a:solidFill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328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826E-C30B-5067-6C5D-BF43A0E4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your own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0AF90-6310-3F9B-2CA7-CF31B85B1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6400800" cy="1676400"/>
          </a:xfrm>
        </p:spPr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JComponent</a:t>
            </a:r>
            <a:r>
              <a:rPr lang="en-US" dirty="0"/>
              <a:t> is the parent (or grandparent) class for most Swing GUI components</a:t>
            </a:r>
          </a:p>
          <a:p>
            <a:r>
              <a:rPr lang="en-US" dirty="0"/>
              <a:t>Override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paintComponent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dirty="0"/>
              <a:t>to draw graphics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C41AA-75F9-77CE-77D8-310E85693F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79661-49CB-E621-01DE-AE80C845A0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07A183-EE95-A6BB-46DD-FE54AEC75A4D}"/>
              </a:ext>
            </a:extLst>
          </p:cNvPr>
          <p:cNvSpPr txBox="1"/>
          <p:nvPr/>
        </p:nvSpPr>
        <p:spPr>
          <a:xfrm>
            <a:off x="381000" y="3657600"/>
            <a:ext cx="8382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Drawing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// When we re-paint this </a:t>
            </a:r>
            <a:r>
              <a:rPr lang="en-US" sz="160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JComponent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, draw a few simple shapes: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paintComponent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Graphics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g){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g.setColor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Color.BLACK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g.drawOval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g.drawRect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.getWidth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()/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.getHeight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()/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B7A5CF-B640-D864-01F8-E7B0EEDEA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352462"/>
            <a:ext cx="2159515" cy="218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85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7B5C-39D7-6279-1173-E7BA22F8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9CC1-622B-FF75-1649-7174B34E0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524000"/>
          </a:xfrm>
        </p:spPr>
        <p:txBody>
          <a:bodyPr/>
          <a:lstStyle/>
          <a:p>
            <a:r>
              <a:rPr lang="en-US" dirty="0"/>
              <a:t>Animation can be done using the main() thread, using timers, or by creating new threads, which we will discuss later.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2CE1D-1131-62A5-01B5-B7AAE71355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8240-2925-4EBC-F204-849C367625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34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EB02D8-7392-39AA-7590-FF4C04794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04" y="2776128"/>
            <a:ext cx="3051191" cy="309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6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29C2-3DAA-F3D7-6DDB-DB860E51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Execution Thread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82962-36C0-BF6F-2E5F-BF06B5A228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55713-1727-C366-319F-D870D97966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1ED09-FF3F-9D25-B8D5-DA46C1294FDE}"/>
              </a:ext>
            </a:extLst>
          </p:cNvPr>
          <p:cNvSpPr txBox="1"/>
          <p:nvPr/>
        </p:nvSpPr>
        <p:spPr>
          <a:xfrm>
            <a:off x="381000" y="2438400"/>
            <a:ext cx="5334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[]){</a:t>
            </a:r>
          </a:p>
          <a:p>
            <a:r>
              <a:rPr 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clicks = 0;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"Our first window!"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setSize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setLocation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setDefaultCloseOperation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EXIT_ON_CLOSE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setVisible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"Done!"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A1DDC939-D08A-4041-2D42-DF14703F8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5000" y="1158270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F8DA7B-1AC8-0341-31BD-9616F1D7D85D}"/>
              </a:ext>
            </a:extLst>
          </p:cNvPr>
          <p:cNvCxnSpPr/>
          <p:nvPr/>
        </p:nvCxnSpPr>
        <p:spPr>
          <a:xfrm>
            <a:off x="2362200" y="2133600"/>
            <a:ext cx="0" cy="3048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Graphic 12" descr="Processor outline">
            <a:extLst>
              <a:ext uri="{FF2B5EF4-FFF2-40B4-BE49-F238E27FC236}">
                <a16:creationId xmlns:a16="http://schemas.microsoft.com/office/drawing/2014/main" id="{B6D42DB0-AEF0-2F3E-DCBC-660E90E33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7497" y="2766030"/>
            <a:ext cx="914400" cy="914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2BCB81-217F-078E-2AB7-9730B5E9DC35}"/>
              </a:ext>
            </a:extLst>
          </p:cNvPr>
          <p:cNvCxnSpPr/>
          <p:nvPr/>
        </p:nvCxnSpPr>
        <p:spPr>
          <a:xfrm>
            <a:off x="7124697" y="3741360"/>
            <a:ext cx="0" cy="3048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982932D-5DEB-2F1E-BD49-4B4A1F8AB1FA}"/>
              </a:ext>
            </a:extLst>
          </p:cNvPr>
          <p:cNvSpPr txBox="1"/>
          <p:nvPr/>
        </p:nvSpPr>
        <p:spPr>
          <a:xfrm>
            <a:off x="6019800" y="4107090"/>
            <a:ext cx="26669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 (window-open)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 (button-clicked){</a:t>
            </a:r>
          </a:p>
          <a:p>
            <a:r>
              <a:rPr lang="en-US" sz="12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do something;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else if (window-resized){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 do something;</a:t>
            </a:r>
          </a:p>
          <a:p>
            <a:r>
              <a:rPr lang="en-US" sz="12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 if …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FCCC318-0FFD-93E0-6E82-6A93F00295D5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129776" y="3223230"/>
            <a:ext cx="3537721" cy="300555"/>
          </a:xfrm>
          <a:prstGeom prst="curvedConnector3">
            <a:avLst>
              <a:gd name="adj1" fmla="val 7731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54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9A7A-0474-AD5E-705D-9A977DC6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5BCBC-BC73-D8A6-1F79-28921FE6B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4724400"/>
          </a:xfrm>
        </p:spPr>
        <p:txBody>
          <a:bodyPr/>
          <a:lstStyle/>
          <a:p>
            <a:r>
              <a:rPr lang="en-US" dirty="0"/>
              <a:t>If main() is going to exit, where do we keep all our variables and data?</a:t>
            </a:r>
          </a:p>
          <a:p>
            <a:endParaRPr lang="en-US" dirty="0"/>
          </a:p>
          <a:p>
            <a:r>
              <a:rPr lang="en-US" dirty="0"/>
              <a:t>There are several approaches, but we’ll usually create a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subclass of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JFrame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and use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 variables</a:t>
            </a:r>
            <a:r>
              <a:rPr lang="en-US" dirty="0"/>
              <a:t> for all our persistent data.  This data will live for as long as our main application window is not closed.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2F1CD-5902-3A3B-98A5-56CAAB8C1C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00A54-2001-B54B-0C8B-D04E3D024A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56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9A7A-0474-AD5E-705D-9A977DC6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2F1CD-5902-3A3B-98A5-56CAAB8C1C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00A54-2001-B54B-0C8B-D04E3D024A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CC541-22C6-6BAE-CE38-C272FECFE371}"/>
              </a:ext>
            </a:extLst>
          </p:cNvPr>
          <p:cNvSpPr txBox="1"/>
          <p:nvPr/>
        </p:nvSpPr>
        <p:spPr>
          <a:xfrm>
            <a:off x="1143000" y="1849785"/>
            <a:ext cx="6858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"Our first window!"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setSize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setLocation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setDefaultCloseOperation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EXIT_ON_CLOSE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setVisible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"Done!"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8515FF-4D4A-2E01-42F2-6DCEC74DBAB3}"/>
              </a:ext>
            </a:extLst>
          </p:cNvPr>
          <p:cNvSpPr txBox="1"/>
          <p:nvPr/>
        </p:nvSpPr>
        <p:spPr>
          <a:xfrm>
            <a:off x="6324600" y="1676400"/>
            <a:ext cx="25433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Data I want to keep around until the main window is closed.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85595B-C5DE-3615-98AA-871AE9111D57}"/>
              </a:ext>
            </a:extLst>
          </p:cNvPr>
          <p:cNvCxnSpPr>
            <a:cxnSpLocks/>
          </p:cNvCxnSpPr>
          <p:nvPr/>
        </p:nvCxnSpPr>
        <p:spPr>
          <a:xfrm flipH="1">
            <a:off x="3962400" y="1891855"/>
            <a:ext cx="2360959" cy="31794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00BB3A-BAFE-9548-1540-974817D81472}"/>
              </a:ext>
            </a:extLst>
          </p:cNvPr>
          <p:cNvSpPr txBox="1"/>
          <p:nvPr/>
        </p:nvSpPr>
        <p:spPr>
          <a:xfrm>
            <a:off x="4876800" y="5144386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This is where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inheritance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gets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really useful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4847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9A7A-0474-AD5E-705D-9A977DC6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2F1CD-5902-3A3B-98A5-56CAAB8C1C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00A54-2001-B54B-0C8B-D04E3D024A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CC541-22C6-6BAE-CE38-C272FECFE371}"/>
              </a:ext>
            </a:extLst>
          </p:cNvPr>
          <p:cNvSpPr txBox="1"/>
          <p:nvPr/>
        </p:nvSpPr>
        <p:spPr>
          <a:xfrm>
            <a:off x="381000" y="1143000"/>
            <a:ext cx="6858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[]){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"Our first window!"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setSize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setLocation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400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setDefaultCloseOperation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EXIT_ON_CLOSE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setVisible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"Done!"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055FD6-3DF0-953F-37A7-2D225C7BB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72367"/>
            <a:ext cx="8229600" cy="176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172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4B51-D98E-F92E-3FE5-9ECAB36F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GUI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795C-5163-77F9-B525-D1A3B0912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876800"/>
          </a:xfrm>
        </p:spPr>
        <p:txBody>
          <a:bodyPr/>
          <a:lstStyle/>
          <a:p>
            <a:r>
              <a:rPr lang="en-US" dirty="0"/>
              <a:t>Java’s built-in GUI library, called Swing, has all kinds of useful GUI elements: buttons, sliders, scrollbars, labels, and more.</a:t>
            </a:r>
          </a:p>
          <a:p>
            <a:r>
              <a:rPr lang="en-US" u="sng" dirty="0"/>
              <a:t>Example:  A clickable button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07297-6D8D-314E-02DC-0DBD01D187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33766-0675-9DB0-87ED-B725205AE2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DF5A5-836F-1697-C73B-F271076706DA}"/>
              </a:ext>
            </a:extLst>
          </p:cNvPr>
          <p:cNvSpPr txBox="1"/>
          <p:nvPr/>
        </p:nvSpPr>
        <p:spPr>
          <a:xfrm>
            <a:off x="838200" y="3683675"/>
            <a:ext cx="7467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75015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4B51-D98E-F92E-3FE5-9ECAB36F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GUI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795C-5163-77F9-B525-D1A3B0912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609600"/>
          </a:xfrm>
        </p:spPr>
        <p:txBody>
          <a:bodyPr/>
          <a:lstStyle/>
          <a:p>
            <a:r>
              <a:rPr lang="en-US" dirty="0"/>
              <a:t>BUT… a </a:t>
            </a:r>
            <a:r>
              <a:rPr lang="en-US" dirty="0" err="1"/>
              <a:t>JFrame</a:t>
            </a:r>
            <a:r>
              <a:rPr lang="en-US" dirty="0"/>
              <a:t> only shows </a:t>
            </a:r>
            <a:r>
              <a:rPr lang="en-US" u="sng" dirty="0"/>
              <a:t>one</a:t>
            </a:r>
            <a:r>
              <a:rPr lang="en-US" dirty="0"/>
              <a:t> item: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07297-6D8D-314E-02DC-0DBD01D187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33766-0675-9DB0-87ED-B725205AE2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1B8906-E0D2-5AB7-C6C8-D6C6606B0064}"/>
              </a:ext>
            </a:extLst>
          </p:cNvPr>
          <p:cNvSpPr txBox="1">
            <a:spLocks/>
          </p:cNvSpPr>
          <p:nvPr/>
        </p:nvSpPr>
        <p:spPr bwMode="auto">
          <a:xfrm>
            <a:off x="381000" y="53340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So, what do we do about that?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4A172A-020D-D9AA-0D7B-9D12F0527709}"/>
              </a:ext>
            </a:extLst>
          </p:cNvPr>
          <p:cNvSpPr txBox="1"/>
          <p:nvPr/>
        </p:nvSpPr>
        <p:spPr>
          <a:xfrm>
            <a:off x="914400" y="1967023"/>
            <a:ext cx="74676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otherButton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 too!"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otherButton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  <p:pic>
        <p:nvPicPr>
          <p:cNvPr id="8" name="Picture 7" descr="A black and white logo of a person making a &quot;hush&quot; gesture.">
            <a:extLst>
              <a:ext uri="{FF2B5EF4-FFF2-40B4-BE49-F238E27FC236}">
                <a16:creationId xmlns:a16="http://schemas.microsoft.com/office/drawing/2014/main" id="{CB24AD74-9522-15A2-ADA7-5EE3F1BFDEB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1111" t="30000" r="31111" b="31111"/>
          <a:stretch/>
        </p:blipFill>
        <p:spPr>
          <a:xfrm>
            <a:off x="6949998" y="2081000"/>
            <a:ext cx="685800" cy="705971"/>
          </a:xfrm>
          <a:prstGeom prst="rect">
            <a:avLst/>
          </a:prstGeom>
        </p:spPr>
      </p:pic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2C4815EF-9018-6856-0359-FBDE03CA5EF9}"/>
              </a:ext>
            </a:extLst>
          </p:cNvPr>
          <p:cNvSpPr/>
          <p:nvPr/>
        </p:nvSpPr>
        <p:spPr>
          <a:xfrm>
            <a:off x="7292898" y="462235"/>
            <a:ext cx="1676400" cy="1447800"/>
          </a:xfrm>
          <a:prstGeom prst="wedgeEllipseCallout">
            <a:avLst>
              <a:gd name="adj1" fmla="val -38128"/>
              <a:gd name="adj2" fmla="val 63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I’m lying, but we’ll get to that later.</a:t>
            </a:r>
          </a:p>
        </p:txBody>
      </p:sp>
    </p:spTree>
    <p:extLst>
      <p:ext uri="{BB962C8B-B14F-4D97-AF65-F5344CB8AC3E}">
        <p14:creationId xmlns:p14="http://schemas.microsoft.com/office/powerpoint/2010/main" val="155497369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77777"/>
      </a:accent1>
      <a:accent2>
        <a:srgbClr val="C0C0C0"/>
      </a:accent2>
      <a:accent3>
        <a:srgbClr val="FFFFFF"/>
      </a:accent3>
      <a:accent4>
        <a:srgbClr val="000000"/>
      </a:accent4>
      <a:accent5>
        <a:srgbClr val="BDBDBD"/>
      </a:accent5>
      <a:accent6>
        <a:srgbClr val="AEAEAE"/>
      </a:accent6>
      <a:hlink>
        <a:srgbClr val="CCCCFF"/>
      </a:hlink>
      <a:folHlink>
        <a:srgbClr val="B2B2B2"/>
      </a:folHlink>
    </a:clrScheme>
    <a:fontScheme name="Dreamy">
      <a:majorFont>
        <a:latin typeface="Dreaming Outloud Pro"/>
        <a:ea typeface=""/>
        <a:cs typeface=""/>
      </a:majorFont>
      <a:minorFont>
        <a:latin typeface="Dreaming Outlou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8C64042A6704EA3EB4DC41C4FB05F" ma:contentTypeVersion="38" ma:contentTypeDescription="Create a new document." ma:contentTypeScope="" ma:versionID="bf4ae4a69332618c3e03d65c43393afd">
  <xsd:schema xmlns:xsd="http://www.w3.org/2001/XMLSchema" xmlns:xs="http://www.w3.org/2001/XMLSchema" xmlns:p="http://schemas.microsoft.com/office/2006/metadata/properties" xmlns:ns3="3b402ec5-cb89-4739-911d-5dd1c5e01384" xmlns:ns4="ec914106-4023-4d62-800a-0989b013d7ae" targetNamespace="http://schemas.microsoft.com/office/2006/metadata/properties" ma:root="true" ma:fieldsID="f0fe23496be744e10d46861378f316da" ns3:_="" ns4:_="">
    <xsd:import namespace="3b402ec5-cb89-4739-911d-5dd1c5e01384"/>
    <xsd:import namespace="ec914106-4023-4d62-800a-0989b013d7a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TeamsChannelId" minOccurs="0"/>
                <xsd:element ref="ns4:Math_Settings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Distribution_Groups" minOccurs="0"/>
                <xsd:element ref="ns4:LMS_Mappings" minOccurs="0"/>
                <xsd:element ref="ns4:Teams_Channel_Section_Locatio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402ec5-cb89-4739-911d-5dd1c5e0138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914106-4023-4d62-800a-0989b013d7ae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5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6" nillable="true" ma:displayName="Culture Name" ma:internalName="CultureName">
      <xsd:simpleType>
        <xsd:restriction base="dms:Text"/>
      </xsd:simpleType>
    </xsd:element>
    <xsd:element name="AppVersion" ma:index="17" nillable="true" ma:displayName="App Version" ma:internalName="AppVersion">
      <xsd:simpleType>
        <xsd:restriction base="dms:Text"/>
      </xsd:simpleType>
    </xsd:element>
    <xsd:element name="Teachers" ma:index="18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9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1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2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3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4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5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42" nillable="true" ma:displayName="_activity" ma:hidden="true" ma:internalName="_activity">
      <xsd:simpleType>
        <xsd:restriction base="dms:Note"/>
      </xsd:simpleType>
    </xsd:element>
    <xsd:element name="MediaServiceObjectDetectorVersions" ma:index="4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4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4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ec914106-4023-4d62-800a-0989b013d7ae" xsi:nil="true"/>
    <TeamsChannelId xmlns="ec914106-4023-4d62-800a-0989b013d7ae" xsi:nil="true"/>
    <DefaultSectionNames xmlns="ec914106-4023-4d62-800a-0989b013d7ae" xsi:nil="true"/>
    <Self_Registration_Enabled xmlns="ec914106-4023-4d62-800a-0989b013d7ae" xsi:nil="true"/>
    <CultureName xmlns="ec914106-4023-4d62-800a-0989b013d7ae" xsi:nil="true"/>
    <Student_Groups xmlns="ec914106-4023-4d62-800a-0989b013d7ae">
      <UserInfo>
        <DisplayName/>
        <AccountId xsi:nil="true"/>
        <AccountType/>
      </UserInfo>
    </Student_Groups>
    <Has_Teacher_Only_SectionGroup xmlns="ec914106-4023-4d62-800a-0989b013d7ae" xsi:nil="true"/>
    <AppVersion xmlns="ec914106-4023-4d62-800a-0989b013d7ae" xsi:nil="true"/>
    <Teams_Channel_Section_Location xmlns="ec914106-4023-4d62-800a-0989b013d7ae" xsi:nil="true"/>
    <Math_Settings xmlns="ec914106-4023-4d62-800a-0989b013d7ae" xsi:nil="true"/>
    <Owner xmlns="ec914106-4023-4d62-800a-0989b013d7ae">
      <UserInfo>
        <DisplayName/>
        <AccountId xsi:nil="true"/>
        <AccountType/>
      </UserInfo>
    </Owner>
    <Invited_Teachers xmlns="ec914106-4023-4d62-800a-0989b013d7ae" xsi:nil="true"/>
    <IsNotebookLocked xmlns="ec914106-4023-4d62-800a-0989b013d7ae" xsi:nil="true"/>
    <Is_Collaboration_Space_Locked xmlns="ec914106-4023-4d62-800a-0989b013d7ae" xsi:nil="true"/>
    <_activity xmlns="ec914106-4023-4d62-800a-0989b013d7ae" xsi:nil="true"/>
    <Templates xmlns="ec914106-4023-4d62-800a-0989b013d7ae" xsi:nil="true"/>
    <NotebookType xmlns="ec914106-4023-4d62-800a-0989b013d7ae" xsi:nil="true"/>
    <Distribution_Groups xmlns="ec914106-4023-4d62-800a-0989b013d7ae" xsi:nil="true"/>
    <LMS_Mappings xmlns="ec914106-4023-4d62-800a-0989b013d7ae" xsi:nil="true"/>
    <FolderType xmlns="ec914106-4023-4d62-800a-0989b013d7ae" xsi:nil="true"/>
    <Teachers xmlns="ec914106-4023-4d62-800a-0989b013d7ae">
      <UserInfo>
        <DisplayName/>
        <AccountId xsi:nil="true"/>
        <AccountType/>
      </UserInfo>
    </Teachers>
    <Students xmlns="ec914106-4023-4d62-800a-0989b013d7ae">
      <UserInfo>
        <DisplayName/>
        <AccountId xsi:nil="true"/>
        <AccountType/>
      </UserInfo>
    </Students>
  </documentManagement>
</p:properties>
</file>

<file path=customXml/itemProps1.xml><?xml version="1.0" encoding="utf-8"?>
<ds:datastoreItem xmlns:ds="http://schemas.openxmlformats.org/officeDocument/2006/customXml" ds:itemID="{EB197284-9703-44A9-BDA7-BAABB0FFB9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EFC554-2353-41F4-B9DE-4E354DBABA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402ec5-cb89-4739-911d-5dd1c5e01384"/>
    <ds:schemaRef ds:uri="ec914106-4023-4d62-800a-0989b013d7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A71DE4-3AE9-478E-9111-978128D747CB}">
  <ds:schemaRefs>
    <ds:schemaRef ds:uri="http://www.w3.org/XML/1998/namespace"/>
    <ds:schemaRef ds:uri="3b402ec5-cb89-4739-911d-5dd1c5e01384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ec914106-4023-4d62-800a-0989b013d7a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5123</TotalTime>
  <Words>2833</Words>
  <Application>Microsoft Office PowerPoint</Application>
  <PresentationFormat>On-screen Show (4:3)</PresentationFormat>
  <Paragraphs>437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Consolas</vt:lpstr>
      <vt:lpstr>Courier New</vt:lpstr>
      <vt:lpstr>Dreaming Outloud Pro</vt:lpstr>
      <vt:lpstr>Speak Pro</vt:lpstr>
      <vt:lpstr>Symbol</vt:lpstr>
      <vt:lpstr>Times New Roman</vt:lpstr>
      <vt:lpstr>Univers</vt:lpstr>
      <vt:lpstr>Wingdings</vt:lpstr>
      <vt:lpstr>Default Design</vt:lpstr>
      <vt:lpstr>Graphics and Graphical User Interfaces (GUIs)</vt:lpstr>
      <vt:lpstr>Creating a Window</vt:lpstr>
      <vt:lpstr>Our First Execution Thread</vt:lpstr>
      <vt:lpstr>Our First Execution Thread</vt:lpstr>
      <vt:lpstr>Keeping track of data</vt:lpstr>
      <vt:lpstr>Keeping track of data</vt:lpstr>
      <vt:lpstr>Keeping track of data</vt:lpstr>
      <vt:lpstr>Adding GUI Elements</vt:lpstr>
      <vt:lpstr>Adding GUI Elements</vt:lpstr>
      <vt:lpstr>JPanel (and Layout Managers) to the Rescue!</vt:lpstr>
      <vt:lpstr>JPanel (and Layout Managers) to the Rescue!</vt:lpstr>
      <vt:lpstr>A side experiment</vt:lpstr>
      <vt:lpstr>Listening for Events</vt:lpstr>
      <vt:lpstr>PowerPoint Presentation</vt:lpstr>
      <vt:lpstr>Listening for Events</vt:lpstr>
      <vt:lpstr>Why won’t this work?</vt:lpstr>
      <vt:lpstr>Ok, what about this?</vt:lpstr>
      <vt:lpstr>Inner Classes</vt:lpstr>
      <vt:lpstr>Using an Inner Class</vt:lpstr>
      <vt:lpstr>Anonymous Inner Classes</vt:lpstr>
      <vt:lpstr>Anonymous Inner Classes</vt:lpstr>
      <vt:lpstr>Lambda Expressions</vt:lpstr>
      <vt:lpstr>How does Java know??</vt:lpstr>
      <vt:lpstr>How does Java know??</vt:lpstr>
      <vt:lpstr>How does Java know??</vt:lpstr>
      <vt:lpstr>One ActionListener or many?</vt:lpstr>
      <vt:lpstr>ActionListeners and the EDT</vt:lpstr>
      <vt:lpstr>GUI Elements in Swing</vt:lpstr>
      <vt:lpstr>BorderLayout</vt:lpstr>
      <vt:lpstr>BoxLayout</vt:lpstr>
      <vt:lpstr>GridLayout</vt:lpstr>
      <vt:lpstr>GridBagLayout</vt:lpstr>
      <vt:lpstr>Drawing your own objects</vt:lpstr>
      <vt:lpstr>Animation</vt:lpstr>
    </vt:vector>
  </TitlesOfParts>
  <Company>Wright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1181 Lecture Slides</dc:title>
  <dc:subject>Computer Science II</dc:subject>
  <dc:creator>Michael L. Raymer</dc:creator>
  <cp:lastModifiedBy>Raymer, Michael L.</cp:lastModifiedBy>
  <cp:revision>72</cp:revision>
  <dcterms:created xsi:type="dcterms:W3CDTF">2001-03-21T19:58:05Z</dcterms:created>
  <dcterms:modified xsi:type="dcterms:W3CDTF">2024-09-27T19:47:04Z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0x0101009BA8C64042A6704EA3EB4DC41C4FB05F</vt:lpwstr>
  </property>
</Properties>
</file>