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88" r:id="rId8"/>
    <p:sldId id="259" r:id="rId9"/>
    <p:sldId id="261" r:id="rId10"/>
    <p:sldId id="265" r:id="rId11"/>
    <p:sldId id="260" r:id="rId12"/>
    <p:sldId id="262" r:id="rId13"/>
    <p:sldId id="263" r:id="rId14"/>
    <p:sldId id="267" r:id="rId15"/>
    <p:sldId id="268" r:id="rId16"/>
    <p:sldId id="264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75" r:id="rId29"/>
    <p:sldId id="287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6329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addSld delSld modSld">
      <pc:chgData name="Raymer, Michael L." userId="96c2fb1d-e79c-4ca3-9876-783e98fdd04a" providerId="ADAL" clId="{868473B7-D1CC-4586-8D54-9827FB9591DF}" dt="2024-09-25T16:01:11.446" v="43" actId="20577"/>
      <pc:docMkLst>
        <pc:docMk/>
      </pc:docMkLst>
      <pc:sldChg chg="modSp mod">
        <pc:chgData name="Raymer, Michael L." userId="96c2fb1d-e79c-4ca3-9876-783e98fdd04a" providerId="ADAL" clId="{868473B7-D1CC-4586-8D54-9827FB9591DF}" dt="2024-09-25T16:01:11.446" v="43" actId="20577"/>
        <pc:sldMkLst>
          <pc:docMk/>
          <pc:sldMk cId="1015549311" sldId="288"/>
        </pc:sldMkLst>
        <pc:spChg chg="mod">
          <ac:chgData name="Raymer, Michael L." userId="96c2fb1d-e79c-4ca3-9876-783e98fdd04a" providerId="ADAL" clId="{868473B7-D1CC-4586-8D54-9827FB9591DF}" dt="2024-09-25T16:01:11.446" v="43" actId="20577"/>
          <ac:spMkLst>
            <pc:docMk/>
            <pc:sldMk cId="1015549311" sldId="28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868473B7-D1CC-4586-8D54-9827FB9591DF}" dt="2024-09-25T14:57:45.232" v="23" actId="4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clicks = 0;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2753</Words>
  <Application>Microsoft Office PowerPoint</Application>
  <PresentationFormat>On-screen Show (4:3)</PresentationFormat>
  <Paragraphs>427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Listening for Events</vt:lpstr>
      <vt:lpstr>Why won’t this work?</vt:lpstr>
      <vt:lpstr>Ok, what about this?</vt:lpstr>
      <vt:lpstr>Inner Classes</vt:lpstr>
      <vt:lpstr>Using an Inner Class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2024-09-25T16:01:14Z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