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89" r:id="rId6"/>
    <p:sldId id="257" r:id="rId7"/>
    <p:sldId id="259" r:id="rId8"/>
    <p:sldId id="261" r:id="rId9"/>
    <p:sldId id="258" r:id="rId10"/>
    <p:sldId id="262" r:id="rId11"/>
    <p:sldId id="263" r:id="rId12"/>
    <p:sldId id="265" r:id="rId13"/>
    <p:sldId id="260" r:id="rId14"/>
    <p:sldId id="268" r:id="rId15"/>
    <p:sldId id="264" r:id="rId16"/>
    <p:sldId id="267" r:id="rId17"/>
    <p:sldId id="270" r:id="rId18"/>
    <p:sldId id="266" r:id="rId19"/>
    <p:sldId id="269" r:id="rId20"/>
    <p:sldId id="271" r:id="rId21"/>
    <p:sldId id="272" r:id="rId22"/>
    <p:sldId id="273" r:id="rId23"/>
    <p:sldId id="274" r:id="rId24"/>
    <p:sldId id="275" r:id="rId25"/>
    <p:sldId id="290" r:id="rId26"/>
    <p:sldId id="278" r:id="rId27"/>
    <p:sldId id="276" r:id="rId28"/>
    <p:sldId id="277" r:id="rId29"/>
    <p:sldId id="279" r:id="rId30"/>
    <p:sldId id="280" r:id="rId31"/>
    <p:sldId id="281" r:id="rId32"/>
    <p:sldId id="285" r:id="rId33"/>
    <p:sldId id="286" r:id="rId34"/>
    <p:sldId id="282" r:id="rId35"/>
    <p:sldId id="283" r:id="rId36"/>
    <p:sldId id="284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3399"/>
    <a:srgbClr val="0000FF"/>
    <a:srgbClr val="006600"/>
    <a:srgbClr val="336600"/>
    <a:srgbClr val="996600"/>
    <a:srgbClr val="9494FF"/>
    <a:srgbClr val="FF3399"/>
    <a:srgbClr val="56AC8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794606FB-ED51-4BE8-AA0E-E6BF84AC2AE2}"/>
    <pc:docChg chg="custSel addSld modSld">
      <pc:chgData name="Raymer, Michael L." userId="96c2fb1d-e79c-4ca3-9876-783e98fdd04a" providerId="ADAL" clId="{794606FB-ED51-4BE8-AA0E-E6BF84AC2AE2}" dt="2024-11-18T16:56:27.564" v="101" actId="20577"/>
      <pc:docMkLst>
        <pc:docMk/>
      </pc:docMkLst>
      <pc:sldChg chg="modSp new mod">
        <pc:chgData name="Raymer, Michael L." userId="96c2fb1d-e79c-4ca3-9876-783e98fdd04a" providerId="ADAL" clId="{794606FB-ED51-4BE8-AA0E-E6BF84AC2AE2}" dt="2024-11-18T16:55:26.081" v="56" actId="20577"/>
        <pc:sldMkLst>
          <pc:docMk/>
          <pc:sldMk cId="1985111625" sldId="289"/>
        </pc:sldMkLst>
        <pc:spChg chg="mod">
          <ac:chgData name="Raymer, Michael L." userId="96c2fb1d-e79c-4ca3-9876-783e98fdd04a" providerId="ADAL" clId="{794606FB-ED51-4BE8-AA0E-E6BF84AC2AE2}" dt="2024-11-18T16:55:26.081" v="56" actId="20577"/>
          <ac:spMkLst>
            <pc:docMk/>
            <pc:sldMk cId="1985111625" sldId="289"/>
            <ac:spMk id="3" creationId="{EBD003E2-D8FB-3420-5E8F-1E2D119130F7}"/>
          </ac:spMkLst>
        </pc:spChg>
      </pc:sldChg>
      <pc:sldChg chg="addSp modSp new mod modClrScheme chgLayout">
        <pc:chgData name="Raymer, Michael L." userId="96c2fb1d-e79c-4ca3-9876-783e98fdd04a" providerId="ADAL" clId="{794606FB-ED51-4BE8-AA0E-E6BF84AC2AE2}" dt="2024-11-18T16:56:27.564" v="101" actId="20577"/>
        <pc:sldMkLst>
          <pc:docMk/>
          <pc:sldMk cId="3932747803" sldId="290"/>
        </pc:sldMkLst>
        <pc:spChg chg="mod ord">
          <ac:chgData name="Raymer, Michael L." userId="96c2fb1d-e79c-4ca3-9876-783e98fdd04a" providerId="ADAL" clId="{794606FB-ED51-4BE8-AA0E-E6BF84AC2AE2}" dt="2024-11-18T16:56:14.490" v="58" actId="700"/>
          <ac:spMkLst>
            <pc:docMk/>
            <pc:sldMk cId="3932747803" sldId="290"/>
            <ac:spMk id="2" creationId="{02ED48D4-220F-6A09-854F-7019CE0B1A44}"/>
          </ac:spMkLst>
        </pc:spChg>
        <pc:spChg chg="mod ord">
          <ac:chgData name="Raymer, Michael L." userId="96c2fb1d-e79c-4ca3-9876-783e98fdd04a" providerId="ADAL" clId="{794606FB-ED51-4BE8-AA0E-E6BF84AC2AE2}" dt="2024-11-18T16:56:14.490" v="58" actId="700"/>
          <ac:spMkLst>
            <pc:docMk/>
            <pc:sldMk cId="3932747803" sldId="290"/>
            <ac:spMk id="3" creationId="{2EE41A43-1483-2517-3659-DC29243D79F5}"/>
          </ac:spMkLst>
        </pc:spChg>
        <pc:spChg chg="add mod ord">
          <ac:chgData name="Raymer, Michael L." userId="96c2fb1d-e79c-4ca3-9876-783e98fdd04a" providerId="ADAL" clId="{794606FB-ED51-4BE8-AA0E-E6BF84AC2AE2}" dt="2024-11-18T16:56:14.490" v="58" actId="700"/>
          <ac:spMkLst>
            <pc:docMk/>
            <pc:sldMk cId="3932747803" sldId="290"/>
            <ac:spMk id="4" creationId="{5055BD51-8793-7881-7EB7-5CE4B90FB1EE}"/>
          </ac:spMkLst>
        </pc:spChg>
        <pc:spChg chg="add mod ord">
          <ac:chgData name="Raymer, Michael L." userId="96c2fb1d-e79c-4ca3-9876-783e98fdd04a" providerId="ADAL" clId="{794606FB-ED51-4BE8-AA0E-E6BF84AC2AE2}" dt="2024-11-18T16:56:27.564" v="101" actId="20577"/>
          <ac:spMkLst>
            <pc:docMk/>
            <pc:sldMk cId="3932747803" sldId="290"/>
            <ac:spMk id="5" creationId="{F9B4116A-C7F3-F88D-3F14-DE7DADE90B24}"/>
          </ac:spMkLst>
        </pc:spChg>
      </pc:sldChg>
    </pc:docChg>
  </pc:docChgLst>
  <pc:docChgLst>
    <pc:chgData name="Raymer, Michael L." userId="96c2fb1d-e79c-4ca3-9876-783e98fdd04a" providerId="ADAL" clId="{204D7170-47BA-4517-9275-C4276E2E81D8}"/>
    <pc:docChg chg="undo custSel addSld delSld modSld sldOrd">
      <pc:chgData name="Raymer, Michael L." userId="96c2fb1d-e79c-4ca3-9876-783e98fdd04a" providerId="ADAL" clId="{204D7170-47BA-4517-9275-C4276E2E81D8}" dt="2024-05-20T19:57:53.301" v="4801" actId="20577"/>
      <pc:docMkLst>
        <pc:docMk/>
      </pc:docMkLst>
      <pc:sldChg chg="addSp delSp modSp mod">
        <pc:chgData name="Raymer, Michael L." userId="96c2fb1d-e79c-4ca3-9876-783e98fdd04a" providerId="ADAL" clId="{204D7170-47BA-4517-9275-C4276E2E81D8}" dt="2024-05-20T12:42:14.240" v="57" actId="1076"/>
        <pc:sldMkLst>
          <pc:docMk/>
          <pc:sldMk cId="0" sldId="256"/>
        </pc:sldMkLst>
        <pc:spChg chg="mod">
          <ac:chgData name="Raymer, Michael L." userId="96c2fb1d-e79c-4ca3-9876-783e98fdd04a" providerId="ADAL" clId="{204D7170-47BA-4517-9275-C4276E2E81D8}" dt="2024-05-20T12:40:46.112" v="54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04D7170-47BA-4517-9275-C4276E2E81D8}" dt="2024-05-20T12:40:50.014" v="55" actId="478"/>
          <ac:picMkLst>
            <pc:docMk/>
            <pc:sldMk cId="0" sldId="256"/>
            <ac:picMk id="4" creationId="{5FC8E3F6-31C8-F4F0-F6DF-9F29780CA721}"/>
          </ac:picMkLst>
        </pc:picChg>
        <pc:picChg chg="add mod">
          <ac:chgData name="Raymer, Michael L." userId="96c2fb1d-e79c-4ca3-9876-783e98fdd04a" providerId="ADAL" clId="{204D7170-47BA-4517-9275-C4276E2E81D8}" dt="2024-05-20T12:42:14.240" v="57" actId="1076"/>
          <ac:picMkLst>
            <pc:docMk/>
            <pc:sldMk cId="0" sldId="256"/>
            <ac:picMk id="5" creationId="{5A33D196-B6FD-C329-315A-FB067BA58E66}"/>
          </ac:picMkLst>
        </pc:picChg>
      </pc:sldChg>
      <pc:sldChg chg="delSp modSp mod">
        <pc:chgData name="Raymer, Michael L." userId="96c2fb1d-e79c-4ca3-9876-783e98fdd04a" providerId="ADAL" clId="{204D7170-47BA-4517-9275-C4276E2E81D8}" dt="2024-05-20T19:40:06.064" v="4295"/>
        <pc:sldMkLst>
          <pc:docMk/>
          <pc:sldMk cId="1263065990" sldId="257"/>
        </pc:sldMkLst>
        <pc:spChg chg="mod">
          <ac:chgData name="Raymer, Michael L." userId="96c2fb1d-e79c-4ca3-9876-783e98fdd04a" providerId="ADAL" clId="{204D7170-47BA-4517-9275-C4276E2E81D8}" dt="2024-05-20T19:40:06.064" v="4295"/>
          <ac:spMkLst>
            <pc:docMk/>
            <pc:sldMk cId="1263065990" sldId="257"/>
            <ac:spMk id="6" creationId="{FF932938-B763-90A9-095A-5047A23D1C57}"/>
          </ac:spMkLst>
        </pc:spChg>
        <pc:spChg chg="del">
          <ac:chgData name="Raymer, Michael L." userId="96c2fb1d-e79c-4ca3-9876-783e98fdd04a" providerId="ADAL" clId="{204D7170-47BA-4517-9275-C4276E2E81D8}" dt="2024-05-20T12:42:26.187" v="58" actId="478"/>
          <ac:spMkLst>
            <pc:docMk/>
            <pc:sldMk cId="1263065990" sldId="257"/>
            <ac:spMk id="14" creationId="{31C8C47D-2AE2-7CE7-FE7C-9ADBC4231F57}"/>
          </ac:spMkLst>
        </pc:sp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0" creationId="{5D50459B-45DA-9E22-D4C0-F18DD5A716B0}"/>
          </ac:picMkLst>
        </pc:pic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2" creationId="{AC933377-3185-5893-7420-9ACF7594B751}"/>
          </ac:picMkLst>
        </pc:picChg>
      </pc:sldChg>
      <pc:sldChg chg="addSp modSp new mod modClrScheme chgLayout modNotesTx">
        <pc:chgData name="Raymer, Michael L." userId="96c2fb1d-e79c-4ca3-9876-783e98fdd04a" providerId="ADAL" clId="{204D7170-47BA-4517-9275-C4276E2E81D8}" dt="2024-05-20T19:40:51.154" v="4297"/>
        <pc:sldMkLst>
          <pc:docMk/>
          <pc:sldMk cId="2218229971" sldId="258"/>
        </pc:sldMkLst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2" creationId="{DC859EEF-E1F4-E150-118D-0DB86EF940DF}"/>
          </ac:spMkLst>
        </pc:spChg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3" creationId="{852D6113-D510-D245-F8B1-7BD97B3B129A}"/>
          </ac:spMkLst>
        </pc:spChg>
        <pc:spChg chg="add mod ord">
          <ac:chgData name="Raymer, Michael L." userId="96c2fb1d-e79c-4ca3-9876-783e98fdd04a" providerId="ADAL" clId="{204D7170-47BA-4517-9275-C4276E2E81D8}" dt="2024-05-20T12:47:19.375" v="449" actId="20577"/>
          <ac:spMkLst>
            <pc:docMk/>
            <pc:sldMk cId="2218229971" sldId="258"/>
            <ac:spMk id="4" creationId="{A672F4AA-169A-62D9-CBE9-88E0D5CF512E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4" creationId="{AD787EDD-D641-AF3F-8841-CC1528C6E0CF}"/>
          </ac:spMkLst>
        </pc:spChg>
        <pc:spChg chg="add mod">
          <ac:chgData name="Raymer, Michael L." userId="96c2fb1d-e79c-4ca3-9876-783e98fdd04a" providerId="ADAL" clId="{204D7170-47BA-4517-9275-C4276E2E81D8}" dt="2024-05-20T13:29:54.948" v="513" actId="1076"/>
          <ac:spMkLst>
            <pc:docMk/>
            <pc:sldMk cId="2218229971" sldId="258"/>
            <ac:spMk id="15" creationId="{C05090FA-EA39-5EF9-326B-DE996DAF1D67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6" creationId="{6CE51E0D-7128-0777-4E74-7C7F65C6A244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7" creationId="{99E2B5AB-542E-9BE0-9C16-BD410A06F7E1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8" creationId="{4BCF2237-A5C5-BF05-C21F-1156E82C53A6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9" creationId="{1B5EA7AB-EBD7-60B5-49AD-4851556437A9}"/>
          </ac:spMkLst>
        </pc:spChg>
        <pc:spChg chg="add mod">
          <ac:chgData name="Raymer, Michael L." userId="96c2fb1d-e79c-4ca3-9876-783e98fdd04a" providerId="ADAL" clId="{204D7170-47BA-4517-9275-C4276E2E81D8}" dt="2024-05-20T13:30:00.582" v="514" actId="571"/>
          <ac:spMkLst>
            <pc:docMk/>
            <pc:sldMk cId="2218229971" sldId="258"/>
            <ac:spMk id="51" creationId="{7275FE3C-1843-CC87-79D2-5B9AD74E89A3}"/>
          </ac:spMkLst>
        </pc:spChg>
        <pc:spChg chg="add mod">
          <ac:chgData name="Raymer, Michael L." userId="96c2fb1d-e79c-4ca3-9876-783e98fdd04a" providerId="ADAL" clId="{204D7170-47BA-4517-9275-C4276E2E81D8}" dt="2024-05-20T13:30:03.518" v="515" actId="571"/>
          <ac:spMkLst>
            <pc:docMk/>
            <pc:sldMk cId="2218229971" sldId="258"/>
            <ac:spMk id="52" creationId="{F510BB02-FB37-1AA5-660A-138C863694E5}"/>
          </ac:spMkLst>
        </pc:spChg>
        <pc:spChg chg="add mod">
          <ac:chgData name="Raymer, Michael L." userId="96c2fb1d-e79c-4ca3-9876-783e98fdd04a" providerId="ADAL" clId="{204D7170-47BA-4517-9275-C4276E2E81D8}" dt="2024-05-20T13:30:05.622" v="516" actId="571"/>
          <ac:spMkLst>
            <pc:docMk/>
            <pc:sldMk cId="2218229971" sldId="258"/>
            <ac:spMk id="53" creationId="{FCEBCA37-BF57-16BF-2BC7-3B63D0ACCC49}"/>
          </ac:spMkLst>
        </pc:spChg>
        <pc:spChg chg="add mod">
          <ac:chgData name="Raymer, Michael L." userId="96c2fb1d-e79c-4ca3-9876-783e98fdd04a" providerId="ADAL" clId="{204D7170-47BA-4517-9275-C4276E2E81D8}" dt="2024-05-20T13:30:09.038" v="517" actId="571"/>
          <ac:spMkLst>
            <pc:docMk/>
            <pc:sldMk cId="2218229971" sldId="258"/>
            <ac:spMk id="54" creationId="{4D07E0DC-3386-B3A5-AA29-EC837C5AA3AE}"/>
          </ac:spMkLst>
        </pc:spChg>
        <pc:spChg chg="add mod">
          <ac:chgData name="Raymer, Michael L." userId="96c2fb1d-e79c-4ca3-9876-783e98fdd04a" providerId="ADAL" clId="{204D7170-47BA-4517-9275-C4276E2E81D8}" dt="2024-05-20T13:30:17.125" v="521" actId="1076"/>
          <ac:spMkLst>
            <pc:docMk/>
            <pc:sldMk cId="2218229971" sldId="258"/>
            <ac:spMk id="55" creationId="{7BB6556E-D001-8377-B335-B9E41CE36A3C}"/>
          </ac:spMkLst>
        </pc:spChg>
        <pc:spChg chg="add mod">
          <ac:chgData name="Raymer, Michael L." userId="96c2fb1d-e79c-4ca3-9876-783e98fdd04a" providerId="ADAL" clId="{204D7170-47BA-4517-9275-C4276E2E81D8}" dt="2024-05-20T13:30:24.275" v="524" actId="20577"/>
          <ac:spMkLst>
            <pc:docMk/>
            <pc:sldMk cId="2218229971" sldId="258"/>
            <ac:spMk id="56" creationId="{45EAB2A9-27B0-4EA8-A1E9-CA556AB9A49D}"/>
          </ac:spMkLst>
        </pc:spChg>
        <pc:spChg chg="add mod">
          <ac:chgData name="Raymer, Michael L." userId="96c2fb1d-e79c-4ca3-9876-783e98fdd04a" providerId="ADAL" clId="{204D7170-47BA-4517-9275-C4276E2E81D8}" dt="2024-05-20T13:30:56.091" v="533" actId="1038"/>
          <ac:spMkLst>
            <pc:docMk/>
            <pc:sldMk cId="2218229971" sldId="258"/>
            <ac:spMk id="57" creationId="{B3E9054E-2C3E-8C1C-C204-3C5140E1F40F}"/>
          </ac:spMkLst>
        </pc:spChg>
        <pc:spChg chg="add mod">
          <ac:chgData name="Raymer, Michael L." userId="96c2fb1d-e79c-4ca3-9876-783e98fdd04a" providerId="ADAL" clId="{204D7170-47BA-4517-9275-C4276E2E81D8}" dt="2024-05-20T13:30:39.490" v="528" actId="20577"/>
          <ac:spMkLst>
            <pc:docMk/>
            <pc:sldMk cId="2218229971" sldId="258"/>
            <ac:spMk id="58" creationId="{EFF629A8-2813-754B-D9F0-C5B034400316}"/>
          </ac:spMkLst>
        </pc:spChg>
        <pc:spChg chg="add mod">
          <ac:chgData name="Raymer, Michael L." userId="96c2fb1d-e79c-4ca3-9876-783e98fdd04a" providerId="ADAL" clId="{204D7170-47BA-4517-9275-C4276E2E81D8}" dt="2024-05-20T13:31:07.385" v="535" actId="20577"/>
          <ac:spMkLst>
            <pc:docMk/>
            <pc:sldMk cId="2218229971" sldId="258"/>
            <ac:spMk id="59" creationId="{D55D9F45-C06A-E049-9A53-740A6433FAAE}"/>
          </ac:spMkLst>
        </pc:spChg>
        <pc:spChg chg="add mod">
          <ac:chgData name="Raymer, Michael L." userId="96c2fb1d-e79c-4ca3-9876-783e98fdd04a" providerId="ADAL" clId="{204D7170-47BA-4517-9275-C4276E2E81D8}" dt="2024-05-20T13:32:38.472" v="554" actId="1038"/>
          <ac:spMkLst>
            <pc:docMk/>
            <pc:sldMk cId="2218229971" sldId="258"/>
            <ac:spMk id="63" creationId="{B3496354-B8F6-318A-46CE-9A0518591200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64" creationId="{71A33BAC-39BC-F076-85CA-06E256E6184C}"/>
          </ac:spMkLst>
        </pc:spChg>
        <pc:picChg chg="add mod">
          <ac:chgData name="Raymer, Michael L." userId="96c2fb1d-e79c-4ca3-9876-783e98fdd04a" providerId="ADAL" clId="{204D7170-47BA-4517-9275-C4276E2E81D8}" dt="2024-05-20T13:26:14.929" v="457" actId="1076"/>
          <ac:picMkLst>
            <pc:docMk/>
            <pc:sldMk cId="2218229971" sldId="258"/>
            <ac:picMk id="6" creationId="{74052BA4-318A-0411-24A6-8DDBCBE77C05}"/>
          </ac:picMkLst>
        </pc:picChg>
        <pc:picChg chg="add mod">
          <ac:chgData name="Raymer, Michael L." userId="96c2fb1d-e79c-4ca3-9876-783e98fdd04a" providerId="ADAL" clId="{204D7170-47BA-4517-9275-C4276E2E81D8}" dt="2024-05-20T13:26:06.810" v="452" actId="571"/>
          <ac:picMkLst>
            <pc:docMk/>
            <pc:sldMk cId="2218229971" sldId="258"/>
            <ac:picMk id="7" creationId="{95E5F170-2157-7EAA-FB1D-0290F3F3CA31}"/>
          </ac:picMkLst>
        </pc:picChg>
        <pc:picChg chg="add mod">
          <ac:chgData name="Raymer, Michael L." userId="96c2fb1d-e79c-4ca3-9876-783e98fdd04a" providerId="ADAL" clId="{204D7170-47BA-4517-9275-C4276E2E81D8}" dt="2024-05-20T13:26:07.906" v="453" actId="571"/>
          <ac:picMkLst>
            <pc:docMk/>
            <pc:sldMk cId="2218229971" sldId="258"/>
            <ac:picMk id="8" creationId="{0D416F0B-74BE-3527-805F-D45E2F451A78}"/>
          </ac:picMkLst>
        </pc:picChg>
        <pc:picChg chg="add mod">
          <ac:chgData name="Raymer, Michael L." userId="96c2fb1d-e79c-4ca3-9876-783e98fdd04a" providerId="ADAL" clId="{204D7170-47BA-4517-9275-C4276E2E81D8}" dt="2024-05-20T13:26:08.658" v="454" actId="571"/>
          <ac:picMkLst>
            <pc:docMk/>
            <pc:sldMk cId="2218229971" sldId="258"/>
            <ac:picMk id="9" creationId="{FC06C1FE-5B4B-9951-2306-2BD140BFBAD3}"/>
          </ac:picMkLst>
        </pc:picChg>
        <pc:picChg chg="add mod">
          <ac:chgData name="Raymer, Michael L." userId="96c2fb1d-e79c-4ca3-9876-783e98fdd04a" providerId="ADAL" clId="{204D7170-47BA-4517-9275-C4276E2E81D8}" dt="2024-05-20T13:26:17.777" v="458" actId="1076"/>
          <ac:picMkLst>
            <pc:docMk/>
            <pc:sldMk cId="2218229971" sldId="258"/>
            <ac:picMk id="10" creationId="{FCA06835-241A-AEB8-6276-CC6980FEBA38}"/>
          </ac:picMkLst>
        </pc:picChg>
        <pc:picChg chg="add mod">
          <ac:chgData name="Raymer, Michael L." userId="96c2fb1d-e79c-4ca3-9876-783e98fdd04a" providerId="ADAL" clId="{204D7170-47BA-4517-9275-C4276E2E81D8}" dt="2024-05-20T13:26:11.178" v="456" actId="571"/>
          <ac:picMkLst>
            <pc:docMk/>
            <pc:sldMk cId="2218229971" sldId="258"/>
            <ac:picMk id="11" creationId="{979B98A9-1B95-81D9-307D-C00FBB996E78}"/>
          </ac:picMkLst>
        </pc:picChg>
        <pc:cxnChg chg="add mod">
          <ac:chgData name="Raymer, Michael L." userId="96c2fb1d-e79c-4ca3-9876-783e98fdd04a" providerId="ADAL" clId="{204D7170-47BA-4517-9275-C4276E2E81D8}" dt="2024-05-20T13:26:39.064" v="460" actId="13822"/>
          <ac:cxnSpMkLst>
            <pc:docMk/>
            <pc:sldMk cId="2218229971" sldId="258"/>
            <ac:cxnSpMk id="13" creationId="{9B3D20C3-6F51-424B-45E0-AE508B247241}"/>
          </ac:cxnSpMkLst>
        </pc:cxnChg>
        <pc:cxnChg chg="add mod">
          <ac:chgData name="Raymer, Michael L." userId="96c2fb1d-e79c-4ca3-9876-783e98fdd04a" providerId="ADAL" clId="{204D7170-47BA-4517-9275-C4276E2E81D8}" dt="2024-05-20T13:28:19.779" v="486" actId="14100"/>
          <ac:cxnSpMkLst>
            <pc:docMk/>
            <pc:sldMk cId="2218229971" sldId="258"/>
            <ac:cxnSpMk id="20" creationId="{52A30E29-24A3-0863-5188-CA62D670F104}"/>
          </ac:cxnSpMkLst>
        </pc:cxnChg>
        <pc:cxnChg chg="add mod">
          <ac:chgData name="Raymer, Michael L." userId="96c2fb1d-e79c-4ca3-9876-783e98fdd04a" providerId="ADAL" clId="{204D7170-47BA-4517-9275-C4276E2E81D8}" dt="2024-05-20T13:28:16.483" v="485" actId="14100"/>
          <ac:cxnSpMkLst>
            <pc:docMk/>
            <pc:sldMk cId="2218229971" sldId="258"/>
            <ac:cxnSpMk id="23" creationId="{28150AC1-7946-D566-D308-2D1ECE9670BB}"/>
          </ac:cxnSpMkLst>
        </pc:cxnChg>
        <pc:cxnChg chg="add mod">
          <ac:chgData name="Raymer, Michael L." userId="96c2fb1d-e79c-4ca3-9876-783e98fdd04a" providerId="ADAL" clId="{204D7170-47BA-4517-9275-C4276E2E81D8}" dt="2024-05-20T13:28:33.484" v="489" actId="14100"/>
          <ac:cxnSpMkLst>
            <pc:docMk/>
            <pc:sldMk cId="2218229971" sldId="258"/>
            <ac:cxnSpMk id="30" creationId="{5525DE05-317D-4ECF-5282-335115060374}"/>
          </ac:cxnSpMkLst>
        </pc:cxnChg>
        <pc:cxnChg chg="add mod">
          <ac:chgData name="Raymer, Michael L." userId="96c2fb1d-e79c-4ca3-9876-783e98fdd04a" providerId="ADAL" clId="{204D7170-47BA-4517-9275-C4276E2E81D8}" dt="2024-05-20T13:28:40.572" v="492" actId="14100"/>
          <ac:cxnSpMkLst>
            <pc:docMk/>
            <pc:sldMk cId="2218229971" sldId="258"/>
            <ac:cxnSpMk id="33" creationId="{352852E3-241E-E98C-273A-69B35F64E322}"/>
          </ac:cxnSpMkLst>
        </pc:cxnChg>
        <pc:cxnChg chg="add mod">
          <ac:chgData name="Raymer, Michael L." userId="96c2fb1d-e79c-4ca3-9876-783e98fdd04a" providerId="ADAL" clId="{204D7170-47BA-4517-9275-C4276E2E81D8}" dt="2024-05-20T13:28:49.100" v="496" actId="14100"/>
          <ac:cxnSpMkLst>
            <pc:docMk/>
            <pc:sldMk cId="2218229971" sldId="258"/>
            <ac:cxnSpMk id="36" creationId="{A885AFCE-D051-46D1-FC47-01CE7BA5CCDE}"/>
          </ac:cxnSpMkLst>
        </pc:cxnChg>
        <pc:cxnChg chg="add mod">
          <ac:chgData name="Raymer, Michael L." userId="96c2fb1d-e79c-4ca3-9876-783e98fdd04a" providerId="ADAL" clId="{204D7170-47BA-4517-9275-C4276E2E81D8}" dt="2024-05-20T13:29:00.524" v="499" actId="14100"/>
          <ac:cxnSpMkLst>
            <pc:docMk/>
            <pc:sldMk cId="2218229971" sldId="258"/>
            <ac:cxnSpMk id="39" creationId="{46E4A5E3-17EC-82AA-220D-00471C1EDD87}"/>
          </ac:cxnSpMkLst>
        </pc:cxnChg>
        <pc:cxnChg chg="add mod">
          <ac:chgData name="Raymer, Michael L." userId="96c2fb1d-e79c-4ca3-9876-783e98fdd04a" providerId="ADAL" clId="{204D7170-47BA-4517-9275-C4276E2E81D8}" dt="2024-05-20T13:29:10.597" v="502" actId="14100"/>
          <ac:cxnSpMkLst>
            <pc:docMk/>
            <pc:sldMk cId="2218229971" sldId="258"/>
            <ac:cxnSpMk id="42" creationId="{830E324A-19B8-8510-6DB9-CD1141C8F1D7}"/>
          </ac:cxnSpMkLst>
        </pc:cxnChg>
        <pc:cxnChg chg="add mod">
          <ac:chgData name="Raymer, Michael L." userId="96c2fb1d-e79c-4ca3-9876-783e98fdd04a" providerId="ADAL" clId="{204D7170-47BA-4517-9275-C4276E2E81D8}" dt="2024-05-20T13:29:23.245" v="505" actId="14100"/>
          <ac:cxnSpMkLst>
            <pc:docMk/>
            <pc:sldMk cId="2218229971" sldId="258"/>
            <ac:cxnSpMk id="45" creationId="{89C8A8ED-83C0-8811-2B07-AAA24F9AEC05}"/>
          </ac:cxnSpMkLst>
        </pc:cxnChg>
        <pc:cxnChg chg="add mod">
          <ac:chgData name="Raymer, Michael L." userId="96c2fb1d-e79c-4ca3-9876-783e98fdd04a" providerId="ADAL" clId="{204D7170-47BA-4517-9275-C4276E2E81D8}" dt="2024-05-20T13:29:29.461" v="508" actId="14100"/>
          <ac:cxnSpMkLst>
            <pc:docMk/>
            <pc:sldMk cId="2218229971" sldId="258"/>
            <ac:cxnSpMk id="48" creationId="{7A3A58DF-71B2-637A-8A07-E14733DFABE4}"/>
          </ac:cxnSpMkLst>
        </pc:cxnChg>
        <pc:cxnChg chg="add mod">
          <ac:chgData name="Raymer, Michael L." userId="96c2fb1d-e79c-4ca3-9876-783e98fdd04a" providerId="ADAL" clId="{204D7170-47BA-4517-9275-C4276E2E81D8}" dt="2024-05-20T13:32:25.017" v="538" actId="14100"/>
          <ac:cxnSpMkLst>
            <pc:docMk/>
            <pc:sldMk cId="2218229971" sldId="258"/>
            <ac:cxnSpMk id="60" creationId="{BE7226CB-A6AC-793C-341C-887C564709DC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414482918" sldId="258"/>
        </pc:sldMkLst>
      </pc:sldChg>
      <pc:sldChg chg="modSp add mod">
        <pc:chgData name="Raymer, Michael L." userId="96c2fb1d-e79c-4ca3-9876-783e98fdd04a" providerId="ADAL" clId="{204D7170-47BA-4517-9275-C4276E2E81D8}" dt="2024-05-20T12:46:19.897" v="420" actId="20577"/>
        <pc:sldMkLst>
          <pc:docMk/>
          <pc:sldMk cId="390471320" sldId="259"/>
        </pc:sldMkLst>
        <pc:spChg chg="mod">
          <ac:chgData name="Raymer, Michael L." userId="96c2fb1d-e79c-4ca3-9876-783e98fdd04a" providerId="ADAL" clId="{204D7170-47BA-4517-9275-C4276E2E81D8}" dt="2024-05-20T12:46:19.897" v="420" actId="20577"/>
          <ac:spMkLst>
            <pc:docMk/>
            <pc:sldMk cId="390471320" sldId="259"/>
            <ac:spMk id="6" creationId="{FF932938-B763-90A9-095A-5047A23D1C57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30617299" sldId="25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41740661" sldId="260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46:45.967" v="4445" actId="403"/>
        <pc:sldMkLst>
          <pc:docMk/>
          <pc:sldMk cId="3955836455" sldId="260"/>
        </pc:sldMkLst>
        <pc:spChg chg="mod">
          <ac:chgData name="Raymer, Michael L." userId="96c2fb1d-e79c-4ca3-9876-783e98fdd04a" providerId="ADAL" clId="{204D7170-47BA-4517-9275-C4276E2E81D8}" dt="2024-05-20T13:36:48.906" v="592" actId="20577"/>
          <ac:spMkLst>
            <pc:docMk/>
            <pc:sldMk cId="3955836455" sldId="260"/>
            <ac:spMk id="2" creationId="{8FFA06F8-1CB2-929D-DDD7-F2DB6DB87EE0}"/>
          </ac:spMkLst>
        </pc:spChg>
        <pc:spChg chg="add mod">
          <ac:chgData name="Raymer, Michael L." userId="96c2fb1d-e79c-4ca3-9876-783e98fdd04a" providerId="ADAL" clId="{204D7170-47BA-4517-9275-C4276E2E81D8}" dt="2024-05-20T19:46:45.967" v="4445" actId="403"/>
          <ac:spMkLst>
            <pc:docMk/>
            <pc:sldMk cId="3955836455" sldId="260"/>
            <ac:spMk id="5" creationId="{5D677A95-B2D7-6A8B-BA98-F3D591E684DA}"/>
          </ac:spMkLst>
        </pc:spChg>
        <pc:graphicFrameChg chg="add del mod modGraphic">
          <ac:chgData name="Raymer, Michael L." userId="96c2fb1d-e79c-4ca3-9876-783e98fdd04a" providerId="ADAL" clId="{204D7170-47BA-4517-9275-C4276E2E81D8}" dt="2024-05-20T19:42:20.659" v="4406" actId="478"/>
          <ac:graphicFrameMkLst>
            <pc:docMk/>
            <pc:sldMk cId="3955836455" sldId="260"/>
            <ac:graphicFrameMk id="6" creationId="{4AF32B5A-3485-EBFD-7EE0-20AD73B2A978}"/>
          </ac:graphicFrameMkLst>
        </pc:graphicFrameChg>
        <pc:picChg chg="add del mod">
          <ac:chgData name="Raymer, Michael L." userId="96c2fb1d-e79c-4ca3-9876-783e98fdd04a" providerId="ADAL" clId="{204D7170-47BA-4517-9275-C4276E2E81D8}" dt="2024-05-20T19:43:15.848" v="4437" actId="478"/>
          <ac:picMkLst>
            <pc:docMk/>
            <pc:sldMk cId="3955836455" sldId="260"/>
            <ac:picMk id="8" creationId="{EED49198-7C7F-39A6-2A51-C3F2234A7149}"/>
          </ac:picMkLst>
        </pc:picChg>
        <pc:picChg chg="add mod">
          <ac:chgData name="Raymer, Michael L." userId="96c2fb1d-e79c-4ca3-9876-783e98fdd04a" providerId="ADAL" clId="{204D7170-47BA-4517-9275-C4276E2E81D8}" dt="2024-05-20T19:46:41.502" v="4444" actId="1076"/>
          <ac:picMkLst>
            <pc:docMk/>
            <pc:sldMk cId="3955836455" sldId="260"/>
            <ac:picMk id="10" creationId="{37960FB6-314A-3FE7-2047-F423DB218C72}"/>
          </ac:picMkLst>
        </pc:picChg>
      </pc:sldChg>
      <pc:sldChg chg="addSp delSp modSp new mod modClrScheme modAnim chgLayout">
        <pc:chgData name="Raymer, Michael L." userId="96c2fb1d-e79c-4ca3-9876-783e98fdd04a" providerId="ADAL" clId="{204D7170-47BA-4517-9275-C4276E2E81D8}" dt="2024-05-20T13:45:44.466" v="898"/>
        <pc:sldMkLst>
          <pc:docMk/>
          <pc:sldMk cId="1175979528" sldId="261"/>
        </pc:sldMkLst>
        <pc:spChg chg="del mod ord">
          <ac:chgData name="Raymer, Michael L." userId="96c2fb1d-e79c-4ca3-9876-783e98fdd04a" providerId="ADAL" clId="{204D7170-47BA-4517-9275-C4276E2E81D8}" dt="2024-05-20T13:43:09.255" v="785" actId="478"/>
          <ac:spMkLst>
            <pc:docMk/>
            <pc:sldMk cId="1175979528" sldId="261"/>
            <ac:spMk id="2" creationId="{BEA5A050-FBFC-0204-4A2C-813C93CE50C4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4" creationId="{18CD77DA-6A1C-BBEE-C278-7435FB20AFA5}"/>
          </ac:spMkLst>
        </pc:spChg>
        <pc:spChg chg="add mod">
          <ac:chgData name="Raymer, Michael L." userId="96c2fb1d-e79c-4ca3-9876-783e98fdd04a" providerId="ADAL" clId="{204D7170-47BA-4517-9275-C4276E2E81D8}" dt="2024-05-20T13:44:22.634" v="868" actId="1076"/>
          <ac:spMkLst>
            <pc:docMk/>
            <pc:sldMk cId="1175979528" sldId="261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3:44:14.498" v="866" actId="1076"/>
          <ac:spMkLst>
            <pc:docMk/>
            <pc:sldMk cId="1175979528" sldId="261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45:24.016" v="896" actId="20577"/>
          <ac:spMkLst>
            <pc:docMk/>
            <pc:sldMk cId="1175979528" sldId="261"/>
            <ac:spMk id="8" creationId="{C005E633-8AB6-3CCA-24BA-0D4E49E5CCEE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6949370" sldId="26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86711856" sldId="262"/>
        </pc:sldMkLst>
      </pc:sldChg>
      <pc:sldChg chg="addSp modSp new mod modClrScheme modAnim chgLayout">
        <pc:chgData name="Raymer, Michael L." userId="96c2fb1d-e79c-4ca3-9876-783e98fdd04a" providerId="ADAL" clId="{204D7170-47BA-4517-9275-C4276E2E81D8}" dt="2024-05-20T14:25:03.465" v="2326"/>
        <pc:sldMkLst>
          <pc:docMk/>
          <pc:sldMk cId="3648059697" sldId="262"/>
        </pc:sldMkLst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2" creationId="{318232D5-A93C-B1C7-3DD2-F61A4AAAD7F8}"/>
          </ac:spMkLst>
        </pc:spChg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3" creationId="{4E5A80B3-63BB-B076-3648-2B8EFFE70E73}"/>
          </ac:spMkLst>
        </pc:spChg>
        <pc:spChg chg="add mod ord">
          <ac:chgData name="Raymer, Michael L." userId="96c2fb1d-e79c-4ca3-9876-783e98fdd04a" providerId="ADAL" clId="{204D7170-47BA-4517-9275-C4276E2E81D8}" dt="2024-05-20T14:17:13.908" v="1886" actId="20577"/>
          <ac:spMkLst>
            <pc:docMk/>
            <pc:sldMk cId="3648059697" sldId="262"/>
            <ac:spMk id="4" creationId="{737DBB57-B917-9400-E71E-768F7F32ACDF}"/>
          </ac:spMkLst>
        </pc:spChg>
        <pc:spChg chg="add mod ord">
          <ac:chgData name="Raymer, Michael L." userId="96c2fb1d-e79c-4ca3-9876-783e98fdd04a" providerId="ADAL" clId="{204D7170-47BA-4517-9275-C4276E2E81D8}" dt="2024-05-20T14:23:27.951" v="2321" actId="113"/>
          <ac:spMkLst>
            <pc:docMk/>
            <pc:sldMk cId="3648059697" sldId="262"/>
            <ac:spMk id="5" creationId="{E16E7D99-655C-817A-1D5C-E88ECB83BE33}"/>
          </ac:spMkLst>
        </pc:spChg>
      </pc:sldChg>
      <pc:sldChg chg="addSp delSp modSp add mod modClrScheme chgLayout">
        <pc:chgData name="Raymer, Michael L." userId="96c2fb1d-e79c-4ca3-9876-783e98fdd04a" providerId="ADAL" clId="{204D7170-47BA-4517-9275-C4276E2E81D8}" dt="2024-05-20T13:51:25.999" v="1080" actId="20577"/>
        <pc:sldMkLst>
          <pc:docMk/>
          <pc:sldMk cId="2660892836" sldId="263"/>
        </pc:sldMkLst>
        <pc:spChg chg="add mod">
          <ac:chgData name="Raymer, Michael L." userId="96c2fb1d-e79c-4ca3-9876-783e98fdd04a" providerId="ADAL" clId="{204D7170-47BA-4517-9275-C4276E2E81D8}" dt="2024-05-20T13:49:40.148" v="1045" actId="1076"/>
          <ac:spMkLst>
            <pc:docMk/>
            <pc:sldMk cId="2660892836" sldId="263"/>
            <ac:spMk id="2" creationId="{F14199AB-504E-577D-F019-4DBDA21DA066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4" creationId="{18CD77DA-6A1C-BBEE-C278-7435FB20AFA5}"/>
          </ac:spMkLst>
        </pc:spChg>
        <pc:spChg chg="del mod">
          <ac:chgData name="Raymer, Michael L." userId="96c2fb1d-e79c-4ca3-9876-783e98fdd04a" providerId="ADAL" clId="{204D7170-47BA-4517-9275-C4276E2E81D8}" dt="2024-05-20T13:49:34.616" v="1044" actId="478"/>
          <ac:spMkLst>
            <pc:docMk/>
            <pc:sldMk cId="2660892836" sldId="263"/>
            <ac:spMk id="5" creationId="{1A2B6663-1B10-E6CE-6451-CB5D941BE1E8}"/>
          </ac:spMkLst>
        </pc:spChg>
        <pc:spChg chg="add mod ord">
          <ac:chgData name="Raymer, Michael L." userId="96c2fb1d-e79c-4ca3-9876-783e98fdd04a" providerId="ADAL" clId="{204D7170-47BA-4517-9275-C4276E2E81D8}" dt="2024-05-20T13:49:30.861" v="1043" actId="20577"/>
          <ac:spMkLst>
            <pc:docMk/>
            <pc:sldMk cId="2660892836" sldId="263"/>
            <ac:spMk id="6" creationId="{BE177A9B-585E-0047-D434-008DC1D1447F}"/>
          </ac:spMkLst>
        </pc:spChg>
        <pc:spChg chg="mod">
          <ac:chgData name="Raymer, Michael L." userId="96c2fb1d-e79c-4ca3-9876-783e98fdd04a" providerId="ADAL" clId="{204D7170-47BA-4517-9275-C4276E2E81D8}" dt="2024-05-20T13:51:25.999" v="1080" actId="20577"/>
          <ac:spMkLst>
            <pc:docMk/>
            <pc:sldMk cId="2660892836" sldId="263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50:05.132" v="1062" actId="20577"/>
          <ac:spMkLst>
            <pc:docMk/>
            <pc:sldMk cId="2660892836" sldId="263"/>
            <ac:spMk id="10" creationId="{CE156933-0759-CEC5-D7C4-6310421116DC}"/>
          </ac:spMkLst>
        </pc:spChg>
        <pc:cxnChg chg="add mod">
          <ac:chgData name="Raymer, Michael L." userId="96c2fb1d-e79c-4ca3-9876-783e98fdd04a" providerId="ADAL" clId="{204D7170-47BA-4517-9275-C4276E2E81D8}" dt="2024-05-20T13:51:10.477" v="1074" actId="14100"/>
          <ac:cxnSpMkLst>
            <pc:docMk/>
            <pc:sldMk cId="2660892836" sldId="263"/>
            <ac:cxnSpMk id="9" creationId="{B7B2D735-C1F2-4546-6AD4-FD8F23781A37}"/>
          </ac:cxnSpMkLst>
        </pc:cxnChg>
        <pc:cxnChg chg="add mod">
          <ac:chgData name="Raymer, Michael L." userId="96c2fb1d-e79c-4ca3-9876-783e98fdd04a" providerId="ADAL" clId="{204D7170-47BA-4517-9275-C4276E2E81D8}" dt="2024-05-20T13:51:16.165" v="1075" actId="14100"/>
          <ac:cxnSpMkLst>
            <pc:docMk/>
            <pc:sldMk cId="2660892836" sldId="263"/>
            <ac:cxnSpMk id="11" creationId="{8453E493-A51C-7616-3B48-044EFE3D8F64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69989822" sldId="26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31587053" sldId="264"/>
        </pc:sldMkLst>
      </pc:sldChg>
      <pc:sldChg chg="new del">
        <pc:chgData name="Raymer, Michael L." userId="96c2fb1d-e79c-4ca3-9876-783e98fdd04a" providerId="ADAL" clId="{204D7170-47BA-4517-9275-C4276E2E81D8}" dt="2024-05-20T13:51:51.162" v="1082" actId="47"/>
        <pc:sldMkLst>
          <pc:docMk/>
          <pc:sldMk cId="1400059375" sldId="264"/>
        </pc:sldMkLst>
      </pc:sldChg>
      <pc:sldChg chg="addSp delSp modSp add mod modAnim modNotesTx">
        <pc:chgData name="Raymer, Michael L." userId="96c2fb1d-e79c-4ca3-9876-783e98fdd04a" providerId="ADAL" clId="{204D7170-47BA-4517-9275-C4276E2E81D8}" dt="2024-05-20T14:08:20.709" v="1609" actId="20577"/>
        <pc:sldMkLst>
          <pc:docMk/>
          <pc:sldMk cId="2478393151" sldId="264"/>
        </pc:sldMkLst>
        <pc:spChg chg="add mod">
          <ac:chgData name="Raymer, Michael L." userId="96c2fb1d-e79c-4ca3-9876-783e98fdd04a" providerId="ADAL" clId="{204D7170-47BA-4517-9275-C4276E2E81D8}" dt="2024-05-20T13:56:09.567" v="1363" actId="14100"/>
          <ac:spMkLst>
            <pc:docMk/>
            <pc:sldMk cId="2478393151" sldId="264"/>
            <ac:spMk id="2" creationId="{E37585C9-8991-A83B-0001-72DBB8BD9F7E}"/>
          </ac:spMkLst>
        </pc:spChg>
        <pc:spChg chg="mod">
          <ac:chgData name="Raymer, Michael L." userId="96c2fb1d-e79c-4ca3-9876-783e98fdd04a" providerId="ADAL" clId="{204D7170-47BA-4517-9275-C4276E2E81D8}" dt="2024-05-20T13:52:44.468" v="1197" actId="1035"/>
          <ac:spMkLst>
            <pc:docMk/>
            <pc:sldMk cId="2478393151" sldId="264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6" creationId="{70B8EBF7-F7F9-D11E-CB5E-E0BFE515D79B}"/>
          </ac:spMkLst>
        </pc:spChg>
        <pc:spChg chg="del mod">
          <ac:chgData name="Raymer, Michael L." userId="96c2fb1d-e79c-4ca3-9876-783e98fdd04a" providerId="ADAL" clId="{204D7170-47BA-4517-9275-C4276E2E81D8}" dt="2024-05-20T13:53:32.307" v="1204" actId="478"/>
          <ac:spMkLst>
            <pc:docMk/>
            <pc:sldMk cId="2478393151" sldId="264"/>
            <ac:spMk id="7" creationId="{A6637EFB-11FB-6DD9-B73E-64894325C6FC}"/>
          </ac:spMkLst>
        </pc:spChg>
        <pc:spChg chg="mod">
          <ac:chgData name="Raymer, Michael L." userId="96c2fb1d-e79c-4ca3-9876-783e98fdd04a" providerId="ADAL" clId="{204D7170-47BA-4517-9275-C4276E2E81D8}" dt="2024-05-20T13:55:01.978" v="1357" actId="20577"/>
          <ac:spMkLst>
            <pc:docMk/>
            <pc:sldMk cId="2478393151" sldId="264"/>
            <ac:spMk id="8" creationId="{C005E633-8AB6-3CCA-24BA-0D4E49E5CCEE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10" creationId="{26DAF3A1-E404-E9D3-9755-922583C71DE5}"/>
          </ac:spMkLst>
        </pc:spChg>
        <pc:spChg chg="add mod">
          <ac:chgData name="Raymer, Michael L." userId="96c2fb1d-e79c-4ca3-9876-783e98fdd04a" providerId="ADAL" clId="{204D7170-47BA-4517-9275-C4276E2E81D8}" dt="2024-05-20T14:01:40.445" v="1422" actId="1076"/>
          <ac:spMkLst>
            <pc:docMk/>
            <pc:sldMk cId="2478393151" sldId="264"/>
            <ac:spMk id="11" creationId="{20DC49AF-A3E1-6945-61E4-0855EBACCC60}"/>
          </ac:spMkLst>
        </pc:spChg>
        <pc:spChg chg="add mod">
          <ac:chgData name="Raymer, Michael L." userId="96c2fb1d-e79c-4ca3-9876-783e98fdd04a" providerId="ADAL" clId="{204D7170-47BA-4517-9275-C4276E2E81D8}" dt="2024-05-20T14:02:23.573" v="1435" actId="1038"/>
          <ac:spMkLst>
            <pc:docMk/>
            <pc:sldMk cId="2478393151" sldId="264"/>
            <ac:spMk id="12" creationId="{0F80DF32-2B9D-8EC5-3043-E6C88E45D86F}"/>
          </ac:spMkLst>
        </pc:spChg>
        <pc:spChg chg="add mod">
          <ac:chgData name="Raymer, Michael L." userId="96c2fb1d-e79c-4ca3-9876-783e98fdd04a" providerId="ADAL" clId="{204D7170-47BA-4517-9275-C4276E2E81D8}" dt="2024-05-20T14:03:21.845" v="1506" actId="20577"/>
          <ac:spMkLst>
            <pc:docMk/>
            <pc:sldMk cId="2478393151" sldId="264"/>
            <ac:spMk id="13" creationId="{67A0ADB4-45D6-2071-5D98-D7C4F57792EE}"/>
          </ac:spMkLst>
        </pc:spChg>
        <pc:spChg chg="add mod">
          <ac:chgData name="Raymer, Michael L." userId="96c2fb1d-e79c-4ca3-9876-783e98fdd04a" providerId="ADAL" clId="{204D7170-47BA-4517-9275-C4276E2E81D8}" dt="2024-05-20T14:04:02.936" v="1517" actId="14100"/>
          <ac:spMkLst>
            <pc:docMk/>
            <pc:sldMk cId="2478393151" sldId="264"/>
            <ac:spMk id="14" creationId="{FD92DAC0-8339-E423-EDAF-C4AA40A03160}"/>
          </ac:spMkLst>
        </pc:spChg>
        <pc:cxnChg chg="add mod">
          <ac:chgData name="Raymer, Michael L." userId="96c2fb1d-e79c-4ca3-9876-783e98fdd04a" providerId="ADAL" clId="{204D7170-47BA-4517-9275-C4276E2E81D8}" dt="2024-05-20T14:04:39.429" v="1520" actId="13822"/>
          <ac:cxnSpMkLst>
            <pc:docMk/>
            <pc:sldMk cId="2478393151" sldId="264"/>
            <ac:cxnSpMk id="16" creationId="{ABE09443-E900-4261-4FC6-4492526ACEE5}"/>
          </ac:cxnSpMkLst>
        </pc:cxnChg>
      </pc:sldChg>
      <pc:sldChg chg="addSp modSp new mod modClrScheme modAnim chgLayout">
        <pc:chgData name="Raymer, Michael L." userId="96c2fb1d-e79c-4ca3-9876-783e98fdd04a" providerId="ADAL" clId="{204D7170-47BA-4517-9275-C4276E2E81D8}" dt="2024-05-20T14:16:01.888" v="1853" actId="20577"/>
        <pc:sldMkLst>
          <pc:docMk/>
          <pc:sldMk cId="816439641" sldId="265"/>
        </pc:sldMkLst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2" creationId="{334A6C8C-00BE-2989-255F-22629E68E9CF}"/>
          </ac:spMkLst>
        </pc:spChg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3" creationId="{89C18669-9A76-33C8-B691-762729F5388D}"/>
          </ac:spMkLst>
        </pc:spChg>
        <pc:spChg chg="add mod ord">
          <ac:chgData name="Raymer, Michael L." userId="96c2fb1d-e79c-4ca3-9876-783e98fdd04a" providerId="ADAL" clId="{204D7170-47BA-4517-9275-C4276E2E81D8}" dt="2024-05-20T14:08:36.941" v="1628" actId="20577"/>
          <ac:spMkLst>
            <pc:docMk/>
            <pc:sldMk cId="816439641" sldId="265"/>
            <ac:spMk id="4" creationId="{0C996042-54BC-4303-3CE9-7DD7065A0190}"/>
          </ac:spMkLst>
        </pc:spChg>
        <pc:spChg chg="add mod">
          <ac:chgData name="Raymer, Michael L." userId="96c2fb1d-e79c-4ca3-9876-783e98fdd04a" providerId="ADAL" clId="{204D7170-47BA-4517-9275-C4276E2E81D8}" dt="2024-05-20T14:13:22.070" v="1815" actId="20577"/>
          <ac:spMkLst>
            <pc:docMk/>
            <pc:sldMk cId="816439641" sldId="265"/>
            <ac:spMk id="6" creationId="{6C7A057A-0C30-1D1C-D11D-163EC1A302FC}"/>
          </ac:spMkLst>
        </pc:spChg>
        <pc:spChg chg="add mod">
          <ac:chgData name="Raymer, Michael L." userId="96c2fb1d-e79c-4ca3-9876-783e98fdd04a" providerId="ADAL" clId="{204D7170-47BA-4517-9275-C4276E2E81D8}" dt="2024-05-20T14:12:19.460" v="1809" actId="1036"/>
          <ac:spMkLst>
            <pc:docMk/>
            <pc:sldMk cId="816439641" sldId="265"/>
            <ac:spMk id="7" creationId="{21CABA5D-6153-EAD5-F5E7-DF7C2B3EC9BB}"/>
          </ac:spMkLst>
        </pc:spChg>
        <pc:spChg chg="add mod">
          <ac:chgData name="Raymer, Michael L." userId="96c2fb1d-e79c-4ca3-9876-783e98fdd04a" providerId="ADAL" clId="{204D7170-47BA-4517-9275-C4276E2E81D8}" dt="2024-05-20T14:13:25.985" v="1816" actId="1035"/>
          <ac:spMkLst>
            <pc:docMk/>
            <pc:sldMk cId="816439641" sldId="265"/>
            <ac:spMk id="9" creationId="{CEFE6497-D890-C04A-6E8B-5F4242DAAACF}"/>
          </ac:spMkLst>
        </pc:spChg>
        <pc:spChg chg="add mod">
          <ac:chgData name="Raymer, Michael L." userId="96c2fb1d-e79c-4ca3-9876-783e98fdd04a" providerId="ADAL" clId="{204D7170-47BA-4517-9275-C4276E2E81D8}" dt="2024-05-20T14:16:01.888" v="1853" actId="20577"/>
          <ac:spMkLst>
            <pc:docMk/>
            <pc:sldMk cId="816439641" sldId="265"/>
            <ac:spMk id="10" creationId="{6AF7E758-D655-93AB-1874-A3F104664E58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34471188" sldId="26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63941420" sldId="266"/>
        </pc:sldMkLst>
      </pc:sldChg>
      <pc:sldChg chg="addSp delSp modSp new mod">
        <pc:chgData name="Raymer, Michael L." userId="96c2fb1d-e79c-4ca3-9876-783e98fdd04a" providerId="ADAL" clId="{204D7170-47BA-4517-9275-C4276E2E81D8}" dt="2024-05-20T14:34:23.423" v="2491" actId="404"/>
        <pc:sldMkLst>
          <pc:docMk/>
          <pc:sldMk cId="2701068750" sldId="266"/>
        </pc:sldMkLst>
        <pc:spChg chg="mod">
          <ac:chgData name="Raymer, Michael L." userId="96c2fb1d-e79c-4ca3-9876-783e98fdd04a" providerId="ADAL" clId="{204D7170-47BA-4517-9275-C4276E2E81D8}" dt="2024-05-20T14:28:49.043" v="2345" actId="20577"/>
          <ac:spMkLst>
            <pc:docMk/>
            <pc:sldMk cId="2701068750" sldId="266"/>
            <ac:spMk id="2" creationId="{E444F890-8C13-430C-2A1B-8B84EF1AF974}"/>
          </ac:spMkLst>
        </pc:spChg>
        <pc:spChg chg="del">
          <ac:chgData name="Raymer, Michael L." userId="96c2fb1d-e79c-4ca3-9876-783e98fdd04a" providerId="ADAL" clId="{204D7170-47BA-4517-9275-C4276E2E81D8}" dt="2024-05-20T14:28:57.533" v="2346" actId="478"/>
          <ac:spMkLst>
            <pc:docMk/>
            <pc:sldMk cId="2701068750" sldId="266"/>
            <ac:spMk id="3" creationId="{DDF1E3EF-D16F-CE9D-90FB-19FBDAC155AF}"/>
          </ac:spMkLst>
        </pc:spChg>
        <pc:spChg chg="add mod">
          <ac:chgData name="Raymer, Michael L." userId="96c2fb1d-e79c-4ca3-9876-783e98fdd04a" providerId="ADAL" clId="{204D7170-47BA-4517-9275-C4276E2E81D8}" dt="2024-05-20T14:31:23.552" v="2412" actId="1076"/>
          <ac:spMkLst>
            <pc:docMk/>
            <pc:sldMk cId="2701068750" sldId="266"/>
            <ac:spMk id="7" creationId="{4FF937A5-34CD-F880-9B8A-6331D9875CD0}"/>
          </ac:spMkLst>
        </pc:spChg>
        <pc:spChg chg="add mod">
          <ac:chgData name="Raymer, Michael L." userId="96c2fb1d-e79c-4ca3-9876-783e98fdd04a" providerId="ADAL" clId="{204D7170-47BA-4517-9275-C4276E2E81D8}" dt="2024-05-20T14:31:18.921" v="2411" actId="1076"/>
          <ac:spMkLst>
            <pc:docMk/>
            <pc:sldMk cId="2701068750" sldId="266"/>
            <ac:spMk id="8" creationId="{F0E20E54-D4AA-23CA-0B1B-B9484A581274}"/>
          </ac:spMkLst>
        </pc:spChg>
        <pc:spChg chg="add mod">
          <ac:chgData name="Raymer, Michael L." userId="96c2fb1d-e79c-4ca3-9876-783e98fdd04a" providerId="ADAL" clId="{204D7170-47BA-4517-9275-C4276E2E81D8}" dt="2024-05-20T14:31:43.868" v="2420" actId="207"/>
          <ac:spMkLst>
            <pc:docMk/>
            <pc:sldMk cId="2701068750" sldId="266"/>
            <ac:spMk id="9" creationId="{02E8486A-B7F3-6BE2-B3D0-3FD041D24F65}"/>
          </ac:spMkLst>
        </pc:spChg>
        <pc:spChg chg="add mod">
          <ac:chgData name="Raymer, Michael L." userId="96c2fb1d-e79c-4ca3-9876-783e98fdd04a" providerId="ADAL" clId="{204D7170-47BA-4517-9275-C4276E2E81D8}" dt="2024-05-20T14:31:58.358" v="2424" actId="20577"/>
          <ac:spMkLst>
            <pc:docMk/>
            <pc:sldMk cId="2701068750" sldId="266"/>
            <ac:spMk id="10" creationId="{E1B15783-3C41-0576-92CC-28593657CBC3}"/>
          </ac:spMkLst>
        </pc:spChg>
        <pc:spChg chg="add mod">
          <ac:chgData name="Raymer, Michael L." userId="96c2fb1d-e79c-4ca3-9876-783e98fdd04a" providerId="ADAL" clId="{204D7170-47BA-4517-9275-C4276E2E81D8}" dt="2024-05-20T14:32:15.098" v="2427" actId="1076"/>
          <ac:spMkLst>
            <pc:docMk/>
            <pc:sldMk cId="2701068750" sldId="266"/>
            <ac:spMk id="11" creationId="{8C0B91CB-304A-4CC7-DAAB-95866563D597}"/>
          </ac:spMkLst>
        </pc:spChg>
        <pc:spChg chg="add mod">
          <ac:chgData name="Raymer, Michael L." userId="96c2fb1d-e79c-4ca3-9876-783e98fdd04a" providerId="ADAL" clId="{204D7170-47BA-4517-9275-C4276E2E81D8}" dt="2024-05-20T14:32:30.347" v="2428" actId="571"/>
          <ac:spMkLst>
            <pc:docMk/>
            <pc:sldMk cId="2701068750" sldId="266"/>
            <ac:spMk id="12" creationId="{76F0C9E2-0E8E-95F4-F08A-34FA94D79CA0}"/>
          </ac:spMkLst>
        </pc:spChg>
        <pc:spChg chg="add mod">
          <ac:chgData name="Raymer, Michael L." userId="96c2fb1d-e79c-4ca3-9876-783e98fdd04a" providerId="ADAL" clId="{204D7170-47BA-4517-9275-C4276E2E81D8}" dt="2024-05-20T14:34:23.423" v="2491" actId="404"/>
          <ac:spMkLst>
            <pc:docMk/>
            <pc:sldMk cId="2701068750" sldId="266"/>
            <ac:spMk id="15" creationId="{BED8BF7E-8C7C-E91A-5B5A-BF30B4C8C077}"/>
          </ac:spMkLst>
        </pc:spChg>
        <pc:cxnChg chg="add mod">
          <ac:chgData name="Raymer, Michael L." userId="96c2fb1d-e79c-4ca3-9876-783e98fdd04a" providerId="ADAL" clId="{204D7170-47BA-4517-9275-C4276E2E81D8}" dt="2024-05-20T14:33:03.521" v="2432" actId="208"/>
          <ac:cxnSpMkLst>
            <pc:docMk/>
            <pc:sldMk cId="2701068750" sldId="266"/>
            <ac:cxnSpMk id="14" creationId="{AFDEBA5F-D989-B045-2857-EFB50DA9D182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85785620" sldId="267"/>
        </pc:sldMkLst>
      </pc:sldChg>
      <pc:sldChg chg="addSp delSp modSp new mod">
        <pc:chgData name="Raymer, Michael L." userId="96c2fb1d-e79c-4ca3-9876-783e98fdd04a" providerId="ADAL" clId="{204D7170-47BA-4517-9275-C4276E2E81D8}" dt="2024-05-20T19:48:33.697" v="4470" actId="1035"/>
        <pc:sldMkLst>
          <pc:docMk/>
          <pc:sldMk cId="1741871413" sldId="267"/>
        </pc:sldMkLst>
        <pc:spChg chg="mod">
          <ac:chgData name="Raymer, Michael L." userId="96c2fb1d-e79c-4ca3-9876-783e98fdd04a" providerId="ADAL" clId="{204D7170-47BA-4517-9275-C4276E2E81D8}" dt="2024-05-20T14:35:24.253" v="2510" actId="20577"/>
          <ac:spMkLst>
            <pc:docMk/>
            <pc:sldMk cId="1741871413" sldId="267"/>
            <ac:spMk id="2" creationId="{F946EB93-C258-BA51-A954-41DEF2E26B89}"/>
          </ac:spMkLst>
        </pc:spChg>
        <pc:spChg chg="del">
          <ac:chgData name="Raymer, Michael L." userId="96c2fb1d-e79c-4ca3-9876-783e98fdd04a" providerId="ADAL" clId="{204D7170-47BA-4517-9275-C4276E2E81D8}" dt="2024-05-20T14:35:43.891" v="2511" actId="478"/>
          <ac:spMkLst>
            <pc:docMk/>
            <pc:sldMk cId="1741871413" sldId="267"/>
            <ac:spMk id="3" creationId="{BBF172EC-5026-DD0A-D091-1E098A6B34C2}"/>
          </ac:spMkLst>
        </pc:spChg>
        <pc:spChg chg="add mod">
          <ac:chgData name="Raymer, Michael L." userId="96c2fb1d-e79c-4ca3-9876-783e98fdd04a" providerId="ADAL" clId="{204D7170-47BA-4517-9275-C4276E2E81D8}" dt="2024-05-20T19:48:33.697" v="4470" actId="1035"/>
          <ac:spMkLst>
            <pc:docMk/>
            <pc:sldMk cId="1741871413" sldId="267"/>
            <ac:spMk id="6" creationId="{A4F845B4-192A-8C90-079B-95EB43B4DA6A}"/>
          </ac:spMkLst>
        </pc:spChg>
      </pc:sldChg>
      <pc:sldChg chg="modSp new mod">
        <pc:chgData name="Raymer, Michael L." userId="96c2fb1d-e79c-4ca3-9876-783e98fdd04a" providerId="ADAL" clId="{204D7170-47BA-4517-9275-C4276E2E81D8}" dt="2024-05-20T14:46:24.256" v="3103" actId="20577"/>
        <pc:sldMkLst>
          <pc:docMk/>
          <pc:sldMk cId="2583177216" sldId="268"/>
        </pc:sldMkLst>
        <pc:spChg chg="mod">
          <ac:chgData name="Raymer, Michael L." userId="96c2fb1d-e79c-4ca3-9876-783e98fdd04a" providerId="ADAL" clId="{204D7170-47BA-4517-9275-C4276E2E81D8}" dt="2024-05-20T14:41:25.699" v="2871" actId="20577"/>
          <ac:spMkLst>
            <pc:docMk/>
            <pc:sldMk cId="2583177216" sldId="268"/>
            <ac:spMk id="2" creationId="{D258BB58-029B-BF1E-CCEB-D86EF7E97892}"/>
          </ac:spMkLst>
        </pc:spChg>
        <pc:spChg chg="mod">
          <ac:chgData name="Raymer, Michael L." userId="96c2fb1d-e79c-4ca3-9876-783e98fdd04a" providerId="ADAL" clId="{204D7170-47BA-4517-9275-C4276E2E81D8}" dt="2024-05-20T14:46:24.256" v="3103" actId="20577"/>
          <ac:spMkLst>
            <pc:docMk/>
            <pc:sldMk cId="2583177216" sldId="268"/>
            <ac:spMk id="3" creationId="{0EA17DC2-195B-612D-E750-1920DEBCAE76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10835644" sldId="268"/>
        </pc:sldMkLst>
      </pc:sldChg>
      <pc:sldChg chg="addSp delSp modSp new mod">
        <pc:chgData name="Raymer, Michael L." userId="96c2fb1d-e79c-4ca3-9876-783e98fdd04a" providerId="ADAL" clId="{204D7170-47BA-4517-9275-C4276E2E81D8}" dt="2024-05-20T17:02:05.239" v="3149" actId="1035"/>
        <pc:sldMkLst>
          <pc:docMk/>
          <pc:sldMk cId="1912102880" sldId="269"/>
        </pc:sldMkLst>
        <pc:spChg chg="mod">
          <ac:chgData name="Raymer, Michael L." userId="96c2fb1d-e79c-4ca3-9876-783e98fdd04a" providerId="ADAL" clId="{204D7170-47BA-4517-9275-C4276E2E81D8}" dt="2024-05-20T14:47:13.901" v="3124" actId="20577"/>
          <ac:spMkLst>
            <pc:docMk/>
            <pc:sldMk cId="1912102880" sldId="269"/>
            <ac:spMk id="2" creationId="{493DD18F-894E-CB37-816C-62CA87E11523}"/>
          </ac:spMkLst>
        </pc:spChg>
        <pc:spChg chg="del">
          <ac:chgData name="Raymer, Michael L." userId="96c2fb1d-e79c-4ca3-9876-783e98fdd04a" providerId="ADAL" clId="{204D7170-47BA-4517-9275-C4276E2E81D8}" dt="2024-05-20T14:47:16.495" v="3125" actId="478"/>
          <ac:spMkLst>
            <pc:docMk/>
            <pc:sldMk cId="1912102880" sldId="269"/>
            <ac:spMk id="3" creationId="{C7AA1A34-DCE3-E0D5-1DF0-E60B22E90A3D}"/>
          </ac:spMkLst>
        </pc:spChg>
        <pc:picChg chg="add mod">
          <ac:chgData name="Raymer, Michael L." userId="96c2fb1d-e79c-4ca3-9876-783e98fdd04a" providerId="ADAL" clId="{204D7170-47BA-4517-9275-C4276E2E81D8}" dt="2024-05-20T17:01:53.555" v="3145" actId="1440"/>
          <ac:picMkLst>
            <pc:docMk/>
            <pc:sldMk cId="1912102880" sldId="269"/>
            <ac:picMk id="7" creationId="{FF3F381A-DF89-4887-8F54-43EB25333F06}"/>
          </ac:picMkLst>
        </pc:picChg>
        <pc:picChg chg="add del">
          <ac:chgData name="Raymer, Michael L." userId="96c2fb1d-e79c-4ca3-9876-783e98fdd04a" providerId="ADAL" clId="{204D7170-47BA-4517-9275-C4276E2E81D8}" dt="2024-05-20T14:50:54.243" v="3131" actId="22"/>
          <ac:picMkLst>
            <pc:docMk/>
            <pc:sldMk cId="1912102880" sldId="269"/>
            <ac:picMk id="9" creationId="{1F03773F-B608-AC0D-047A-B4926B4A5659}"/>
          </ac:picMkLst>
        </pc:picChg>
        <pc:picChg chg="add mod modCrop">
          <ac:chgData name="Raymer, Michael L." userId="96c2fb1d-e79c-4ca3-9876-783e98fdd04a" providerId="ADAL" clId="{204D7170-47BA-4517-9275-C4276E2E81D8}" dt="2024-05-20T17:02:05.239" v="3149" actId="1035"/>
          <ac:picMkLst>
            <pc:docMk/>
            <pc:sldMk cId="1912102880" sldId="269"/>
            <ac:picMk id="11" creationId="{B2787F55-D403-EB22-5B79-801465B6A2D7}"/>
          </ac:picMkLst>
        </pc:pic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204698711" sldId="270"/>
        </pc:sldMkLst>
      </pc:sldChg>
      <pc:sldChg chg="modSp new mod">
        <pc:chgData name="Raymer, Michael L." userId="96c2fb1d-e79c-4ca3-9876-783e98fdd04a" providerId="ADAL" clId="{204D7170-47BA-4517-9275-C4276E2E81D8}" dt="2024-05-20T19:26:15.254" v="3981" actId="115"/>
        <pc:sldMkLst>
          <pc:docMk/>
          <pc:sldMk cId="4204041421" sldId="270"/>
        </pc:sldMkLst>
        <pc:spChg chg="mod">
          <ac:chgData name="Raymer, Michael L." userId="96c2fb1d-e79c-4ca3-9876-783e98fdd04a" providerId="ADAL" clId="{204D7170-47BA-4517-9275-C4276E2E81D8}" dt="2024-05-20T19:24:42.212" v="3653" actId="20577"/>
          <ac:spMkLst>
            <pc:docMk/>
            <pc:sldMk cId="4204041421" sldId="270"/>
            <ac:spMk id="2" creationId="{CE8AD096-CB49-3367-5AF3-1CDF2BF8274C}"/>
          </ac:spMkLst>
        </pc:spChg>
        <pc:spChg chg="mod">
          <ac:chgData name="Raymer, Michael L." userId="96c2fb1d-e79c-4ca3-9876-783e98fdd04a" providerId="ADAL" clId="{204D7170-47BA-4517-9275-C4276E2E81D8}" dt="2024-05-20T19:26:15.254" v="3981" actId="115"/>
          <ac:spMkLst>
            <pc:docMk/>
            <pc:sldMk cId="4204041421" sldId="270"/>
            <ac:spMk id="3" creationId="{EB2BB7C1-B06A-7429-F771-22E86B805212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12024063" sldId="271"/>
        </pc:sldMkLst>
      </pc:sldChg>
      <pc:sldChg chg="modSp add mod">
        <pc:chgData name="Raymer, Michael L." userId="96c2fb1d-e79c-4ca3-9876-783e98fdd04a" providerId="ADAL" clId="{204D7170-47BA-4517-9275-C4276E2E81D8}" dt="2024-05-20T19:49:19.306" v="4472" actId="14100"/>
        <pc:sldMkLst>
          <pc:docMk/>
          <pc:sldMk cId="2120711640" sldId="271"/>
        </pc:sldMkLst>
        <pc:spChg chg="mod">
          <ac:chgData name="Raymer, Michael L." userId="96c2fb1d-e79c-4ca3-9876-783e98fdd04a" providerId="ADAL" clId="{204D7170-47BA-4517-9275-C4276E2E81D8}" dt="2024-05-20T19:13:37.731" v="3228" actId="20577"/>
          <ac:spMkLst>
            <pc:docMk/>
            <pc:sldMk cId="2120711640" sldId="271"/>
            <ac:spMk id="2" creationId="{E444F890-8C13-430C-2A1B-8B84EF1AF974}"/>
          </ac:spMkLst>
        </pc:spChg>
        <pc:spChg chg="mod">
          <ac:chgData name="Raymer, Michael L." userId="96c2fb1d-e79c-4ca3-9876-783e98fdd04a" providerId="ADAL" clId="{204D7170-47BA-4517-9275-C4276E2E81D8}" dt="2024-05-20T19:49:19.306" v="4472" actId="14100"/>
          <ac:spMkLst>
            <pc:docMk/>
            <pc:sldMk cId="2120711640" sldId="271"/>
            <ac:spMk id="15" creationId="{BED8BF7E-8C7C-E91A-5B5A-BF30B4C8C077}"/>
          </ac:spMkLst>
        </pc:spChg>
      </pc:sldChg>
      <pc:sldChg chg="addSp delSp modSp new mod">
        <pc:chgData name="Raymer, Michael L." userId="96c2fb1d-e79c-4ca3-9876-783e98fdd04a" providerId="ADAL" clId="{204D7170-47BA-4517-9275-C4276E2E81D8}" dt="2024-05-20T19:24:25.585" v="3641" actId="20577"/>
        <pc:sldMkLst>
          <pc:docMk/>
          <pc:sldMk cId="2232996963" sldId="272"/>
        </pc:sldMkLst>
        <pc:spChg chg="mod">
          <ac:chgData name="Raymer, Michael L." userId="96c2fb1d-e79c-4ca3-9876-783e98fdd04a" providerId="ADAL" clId="{204D7170-47BA-4517-9275-C4276E2E81D8}" dt="2024-05-20T19:14:39.306" v="3349" actId="20577"/>
          <ac:spMkLst>
            <pc:docMk/>
            <pc:sldMk cId="2232996963" sldId="272"/>
            <ac:spMk id="2" creationId="{CC00EF73-F5E4-AE3B-D011-F42ACAB84A91}"/>
          </ac:spMkLst>
        </pc:spChg>
        <pc:spChg chg="mod">
          <ac:chgData name="Raymer, Michael L." userId="96c2fb1d-e79c-4ca3-9876-783e98fdd04a" providerId="ADAL" clId="{204D7170-47BA-4517-9275-C4276E2E81D8}" dt="2024-05-20T19:24:25.585" v="3641" actId="20577"/>
          <ac:spMkLst>
            <pc:docMk/>
            <pc:sldMk cId="2232996963" sldId="272"/>
            <ac:spMk id="3" creationId="{0D8932D4-0BD9-4430-385B-D8DEC80009BC}"/>
          </ac:spMkLst>
        </pc:spChg>
        <pc:spChg chg="add mod">
          <ac:chgData name="Raymer, Michael L." userId="96c2fb1d-e79c-4ca3-9876-783e98fdd04a" providerId="ADAL" clId="{204D7170-47BA-4517-9275-C4276E2E81D8}" dt="2024-05-20T19:23:05.934" v="3630" actId="207"/>
          <ac:spMkLst>
            <pc:docMk/>
            <pc:sldMk cId="2232996963" sldId="272"/>
            <ac:spMk id="6" creationId="{570EAACC-3350-51F1-C9BB-6C8D32756E5D}"/>
          </ac:spMkLst>
        </pc:spChg>
        <pc:spChg chg="add mod">
          <ac:chgData name="Raymer, Michael L." userId="96c2fb1d-e79c-4ca3-9876-783e98fdd04a" providerId="ADAL" clId="{204D7170-47BA-4517-9275-C4276E2E81D8}" dt="2024-05-20T19:23:22.722" v="3633" actId="207"/>
          <ac:spMkLst>
            <pc:docMk/>
            <pc:sldMk cId="2232996963" sldId="272"/>
            <ac:spMk id="7" creationId="{28771854-AC07-82F3-5FAF-88811E63AD39}"/>
          </ac:spMkLst>
        </pc:spChg>
        <pc:spChg chg="add mod">
          <ac:chgData name="Raymer, Michael L." userId="96c2fb1d-e79c-4ca3-9876-783e98fdd04a" providerId="ADAL" clId="{204D7170-47BA-4517-9275-C4276E2E81D8}" dt="2024-05-20T19:24:01.087" v="3639" actId="113"/>
          <ac:spMkLst>
            <pc:docMk/>
            <pc:sldMk cId="2232996963" sldId="272"/>
            <ac:spMk id="11" creationId="{20AE85BE-6B09-79B4-471C-5E04E2DE9CEC}"/>
          </ac:spMkLst>
        </pc:spChg>
        <pc:spChg chg="add mod">
          <ac:chgData name="Raymer, Michael L." userId="96c2fb1d-e79c-4ca3-9876-783e98fdd04a" providerId="ADAL" clId="{204D7170-47BA-4517-9275-C4276E2E81D8}" dt="2024-05-20T19:23:14.871" v="3632" actId="113"/>
          <ac:spMkLst>
            <pc:docMk/>
            <pc:sldMk cId="2232996963" sldId="272"/>
            <ac:spMk id="12" creationId="{F28B37D6-8C32-C901-596E-1D21530BF721}"/>
          </ac:spMkLst>
        </pc:spChg>
        <pc:spChg chg="add mod">
          <ac:chgData name="Raymer, Michael L." userId="96c2fb1d-e79c-4ca3-9876-783e98fdd04a" providerId="ADAL" clId="{204D7170-47BA-4517-9275-C4276E2E81D8}" dt="2024-05-20T19:24:16.298" v="3640" actId="20577"/>
          <ac:spMkLst>
            <pc:docMk/>
            <pc:sldMk cId="2232996963" sldId="272"/>
            <ac:spMk id="20" creationId="{0420162E-7D9A-A6CB-E845-E450072EA745}"/>
          </ac:spMkLst>
        </pc:spChg>
        <pc:inkChg chg="add mod">
          <ac:chgData name="Raymer, Michael L." userId="96c2fb1d-e79c-4ca3-9876-783e98fdd04a" providerId="ADAL" clId="{204D7170-47BA-4517-9275-C4276E2E81D8}" dt="2024-05-20T19:23:52.452" v="3637" actId="208"/>
          <ac:inkMkLst>
            <pc:docMk/>
            <pc:sldMk cId="2232996963" sldId="272"/>
            <ac:inkMk id="8" creationId="{F9C1D4C5-8BCD-890B-64ED-AA5BDEC2D6AB}"/>
          </ac:inkMkLst>
        </pc:inkChg>
        <pc:inkChg chg="add mod">
          <ac:chgData name="Raymer, Michael L." userId="96c2fb1d-e79c-4ca3-9876-783e98fdd04a" providerId="ADAL" clId="{204D7170-47BA-4517-9275-C4276E2E81D8}" dt="2024-05-20T19:23:47.300" v="3636" actId="208"/>
          <ac:inkMkLst>
            <pc:docMk/>
            <pc:sldMk cId="2232996963" sldId="272"/>
            <ac:inkMk id="10" creationId="{E7066EAE-F825-C94E-5EBB-3F7CD84DDC68}"/>
          </ac:inkMkLst>
        </pc:inkChg>
        <pc:cxnChg chg="add del mod">
          <ac:chgData name="Raymer, Michael L." userId="96c2fb1d-e79c-4ca3-9876-783e98fdd04a" providerId="ADAL" clId="{204D7170-47BA-4517-9275-C4276E2E81D8}" dt="2024-05-20T19:21:53.924" v="3584" actId="478"/>
          <ac:cxnSpMkLst>
            <pc:docMk/>
            <pc:sldMk cId="2232996963" sldId="272"/>
            <ac:cxnSpMk id="9" creationId="{549FF24D-7AC4-3C0B-A81E-D8268AFEA5CE}"/>
          </ac:cxnSpMkLst>
        </pc:cxnChg>
        <pc:cxnChg chg="add del">
          <ac:chgData name="Raymer, Michael L." userId="96c2fb1d-e79c-4ca3-9876-783e98fdd04a" providerId="ADAL" clId="{204D7170-47BA-4517-9275-C4276E2E81D8}" dt="2024-05-20T19:21:43.780" v="3582" actId="478"/>
          <ac:cxnSpMkLst>
            <pc:docMk/>
            <pc:sldMk cId="2232996963" sldId="272"/>
            <ac:cxnSpMk id="16" creationId="{880EB524-60BA-C283-2194-6CC6E9778D5D}"/>
          </ac:cxnSpMkLst>
        </pc:cxnChg>
        <pc:cxnChg chg="add mod">
          <ac:chgData name="Raymer, Michael L." userId="96c2fb1d-e79c-4ca3-9876-783e98fdd04a" providerId="ADAL" clId="{204D7170-47BA-4517-9275-C4276E2E81D8}" dt="2024-05-20T19:22:03.709" v="3586" actId="17032"/>
          <ac:cxnSpMkLst>
            <pc:docMk/>
            <pc:sldMk cId="2232996963" sldId="272"/>
            <ac:cxnSpMk id="19" creationId="{12D02A84-2B62-E844-7D23-4FE7312E43B8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81815750" sldId="27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67786542" sldId="273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38:51.035" v="4293" actId="20577"/>
        <pc:sldMkLst>
          <pc:docMk/>
          <pc:sldMk cId="4037926141" sldId="273"/>
        </pc:sldMkLst>
        <pc:spChg chg="mod">
          <ac:chgData name="Raymer, Michael L." userId="96c2fb1d-e79c-4ca3-9876-783e98fdd04a" providerId="ADAL" clId="{204D7170-47BA-4517-9275-C4276E2E81D8}" dt="2024-05-20T19:26:44.770" v="4004" actId="20577"/>
          <ac:spMkLst>
            <pc:docMk/>
            <pc:sldMk cId="4037926141" sldId="273"/>
            <ac:spMk id="2" creationId="{D87FD1E8-AC46-4A15-8F22-15DA5447C932}"/>
          </ac:spMkLst>
        </pc:spChg>
        <pc:spChg chg="del">
          <ac:chgData name="Raymer, Michael L." userId="96c2fb1d-e79c-4ca3-9876-783e98fdd04a" providerId="ADAL" clId="{204D7170-47BA-4517-9275-C4276E2E81D8}" dt="2024-05-20T19:27:13.888" v="4005" actId="478"/>
          <ac:spMkLst>
            <pc:docMk/>
            <pc:sldMk cId="4037926141" sldId="273"/>
            <ac:spMk id="3" creationId="{CFFD9642-DF02-7970-7DA4-401C21401E69}"/>
          </ac:spMkLst>
        </pc:spChg>
        <pc:spChg chg="add del mod">
          <ac:chgData name="Raymer, Michael L." userId="96c2fb1d-e79c-4ca3-9876-783e98fdd04a" providerId="ADAL" clId="{204D7170-47BA-4517-9275-C4276E2E81D8}" dt="2024-05-20T19:28:01.160" v="4018" actId="478"/>
          <ac:spMkLst>
            <pc:docMk/>
            <pc:sldMk cId="4037926141" sldId="273"/>
            <ac:spMk id="7" creationId="{4E83A8CF-524F-446C-AEA9-2FFB3BC55868}"/>
          </ac:spMkLst>
        </pc:spChg>
        <pc:spChg chg="add mod">
          <ac:chgData name="Raymer, Michael L." userId="96c2fb1d-e79c-4ca3-9876-783e98fdd04a" providerId="ADAL" clId="{204D7170-47BA-4517-9275-C4276E2E81D8}" dt="2024-05-20T19:33:49.946" v="4147" actId="207"/>
          <ac:spMkLst>
            <pc:docMk/>
            <pc:sldMk cId="4037926141" sldId="273"/>
            <ac:spMk id="9" creationId="{C11422F9-7268-1BFF-98DE-36EE740570BC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0" creationId="{2A6279D2-D503-39E4-F749-04505563C890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1" creationId="{B4A60532-39F1-CEAC-BFC9-AA4F7C64CB4E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2" creationId="{1EDBC413-A321-70D9-599D-B6699A1C532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3" creationId="{B2E62D8E-E160-15F5-22E0-18D36557939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4" creationId="{56D9062A-80A7-33F6-CA56-E696DAF60E67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5" creationId="{8FE8C3BC-2E63-D18B-F4E5-9A143BA1DA24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6" creationId="{C1AE3BED-D9BA-F85A-088E-FA836A879F40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7" creationId="{D7E3D708-09B2-DA51-343E-9736CB30B357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8" creationId="{AF9E0EC3-028F-47DF-C388-78251D63F757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19" creationId="{FDE08988-2FF1-33B2-3C66-9C57E34F6B0D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0" creationId="{5B412AAD-1426-F246-DD23-3ECBC38BF6B6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1" creationId="{D60733B9-8B71-87B6-9568-F1C9061B65CF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22" creationId="{9E5CF17E-E2F3-40A8-9F1C-4C7DB5185000}"/>
          </ac:spMkLst>
        </pc:spChg>
        <pc:spChg chg="add mod">
          <ac:chgData name="Raymer, Michael L." userId="96c2fb1d-e79c-4ca3-9876-783e98fdd04a" providerId="ADAL" clId="{204D7170-47BA-4517-9275-C4276E2E81D8}" dt="2024-05-20T19:34:46.657" v="4158" actId="121"/>
          <ac:spMkLst>
            <pc:docMk/>
            <pc:sldMk cId="4037926141" sldId="273"/>
            <ac:spMk id="23" creationId="{3E5AD773-48BB-17AF-9EE0-8BD795A79E9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4" creationId="{E8070757-F914-02D2-C3AA-E2622650351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5" creationId="{36008D8F-B0E7-5A27-AE39-E1B61DE9776F}"/>
          </ac:spMkLst>
        </pc:spChg>
        <pc:spChg chg="add mod">
          <ac:chgData name="Raymer, Michael L." userId="96c2fb1d-e79c-4ca3-9876-783e98fdd04a" providerId="ADAL" clId="{204D7170-47BA-4517-9275-C4276E2E81D8}" dt="2024-05-20T19:36:55.420" v="4222" actId="208"/>
          <ac:spMkLst>
            <pc:docMk/>
            <pc:sldMk cId="4037926141" sldId="273"/>
            <ac:spMk id="26" creationId="{E22B2D3C-4F85-1D33-AA31-F3D21F6E9B9F}"/>
          </ac:spMkLst>
        </pc:spChg>
        <pc:spChg chg="add mod">
          <ac:chgData name="Raymer, Michael L." userId="96c2fb1d-e79c-4ca3-9876-783e98fdd04a" providerId="ADAL" clId="{204D7170-47BA-4517-9275-C4276E2E81D8}" dt="2024-05-20T19:36:59.393" v="4225" actId="20577"/>
          <ac:spMkLst>
            <pc:docMk/>
            <pc:sldMk cId="4037926141" sldId="273"/>
            <ac:spMk id="27" creationId="{38BB5995-78C2-5F72-3DB8-24550EF4701A}"/>
          </ac:spMkLst>
        </pc:spChg>
        <pc:spChg chg="add mod">
          <ac:chgData name="Raymer, Michael L." userId="96c2fb1d-e79c-4ca3-9876-783e98fdd04a" providerId="ADAL" clId="{204D7170-47BA-4517-9275-C4276E2E81D8}" dt="2024-05-20T19:38:04.582" v="4264" actId="208"/>
          <ac:spMkLst>
            <pc:docMk/>
            <pc:sldMk cId="4037926141" sldId="273"/>
            <ac:spMk id="28" creationId="{D8330865-C80F-3472-F5FA-6ADDB2540AFC}"/>
          </ac:spMkLst>
        </pc:spChg>
        <pc:spChg chg="add mod">
          <ac:chgData name="Raymer, Michael L." userId="96c2fb1d-e79c-4ca3-9876-783e98fdd04a" providerId="ADAL" clId="{204D7170-47BA-4517-9275-C4276E2E81D8}" dt="2024-05-20T19:38:10.120" v="4265" actId="20577"/>
          <ac:spMkLst>
            <pc:docMk/>
            <pc:sldMk cId="4037926141" sldId="273"/>
            <ac:spMk id="29" creationId="{D31A44A4-18A5-A367-E911-FA2C448ADD13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10217889" sldId="274"/>
        </pc:sldMkLst>
      </pc:sldChg>
      <pc:sldChg chg="addSp delSp modSp new mod ord modNotesTx">
        <pc:chgData name="Raymer, Michael L." userId="96c2fb1d-e79c-4ca3-9876-783e98fdd04a" providerId="ADAL" clId="{204D7170-47BA-4517-9275-C4276E2E81D8}" dt="2024-05-20T19:57:53.301" v="4801" actId="20577"/>
        <pc:sldMkLst>
          <pc:docMk/>
          <pc:sldMk cId="3741517612" sldId="274"/>
        </pc:sldMkLst>
        <pc:spChg chg="mod">
          <ac:chgData name="Raymer, Michael L." userId="96c2fb1d-e79c-4ca3-9876-783e98fdd04a" providerId="ADAL" clId="{204D7170-47BA-4517-9275-C4276E2E81D8}" dt="2024-05-20T19:50:30.436" v="4519" actId="20577"/>
          <ac:spMkLst>
            <pc:docMk/>
            <pc:sldMk cId="3741517612" sldId="274"/>
            <ac:spMk id="2" creationId="{FB0EBEEE-308B-5141-37C3-FD7818E042CD}"/>
          </ac:spMkLst>
        </pc:spChg>
        <pc:spChg chg="del">
          <ac:chgData name="Raymer, Michael L." userId="96c2fb1d-e79c-4ca3-9876-783e98fdd04a" providerId="ADAL" clId="{204D7170-47BA-4517-9275-C4276E2E81D8}" dt="2024-05-20T19:54:00.940" v="4520" actId="478"/>
          <ac:spMkLst>
            <pc:docMk/>
            <pc:sldMk cId="3741517612" sldId="274"/>
            <ac:spMk id="3" creationId="{A80CD0EC-5FDB-1FBF-8E2A-A3C306127C5D}"/>
          </ac:spMkLst>
        </pc:spChg>
        <pc:spChg chg="add mod">
          <ac:chgData name="Raymer, Michael L." userId="96c2fb1d-e79c-4ca3-9876-783e98fdd04a" providerId="ADAL" clId="{204D7170-47BA-4517-9275-C4276E2E81D8}" dt="2024-05-20T19:56:22.129" v="4559" actId="403"/>
          <ac:spMkLst>
            <pc:docMk/>
            <pc:sldMk cId="3741517612" sldId="274"/>
            <ac:spMk id="7" creationId="{7162D6AE-20CC-52A9-5567-292C82AACA3B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60374840" sldId="27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0810320" sldId="27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85126947" sldId="27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90393493" sldId="27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889232008" sldId="27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91450971" sldId="28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4944135" sldId="28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04036607" sldId="28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9657406" sldId="28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69647860" sldId="28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708797500" sldId="28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70741817" sldId="28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583595505" sldId="28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55731807" sldId="29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6937998" sldId="29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171133470" sldId="29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946935735" sldId="29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437916281" sldId="29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2795053" sldId="29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81087743" sldId="29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46416652" sldId="29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7138627" sldId="29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54488848" sldId="29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09466520" sldId="30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26393532" sldId="30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4724142" sldId="30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54677450" sldId="30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308846528" sldId="30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27123912" sldId="30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63846435" sldId="306"/>
        </pc:sldMkLst>
      </pc:sldChg>
    </pc:docChg>
  </pc:docChgLst>
  <pc:docChgLst>
    <pc:chgData name="Raymer, Michael L." userId="96c2fb1d-e79c-4ca3-9876-783e98fdd04a" providerId="ADAL" clId="{CA821117-E57D-41EF-B8E8-D956A9411EE5}"/>
    <pc:docChg chg="undo custSel addSld delSld modSld">
      <pc:chgData name="Raymer, Michael L." userId="96c2fb1d-e79c-4ca3-9876-783e98fdd04a" providerId="ADAL" clId="{CA821117-E57D-41EF-B8E8-D956A9411EE5}" dt="2024-05-22T13:55:02.474" v="8033" actId="20577"/>
      <pc:docMkLst>
        <pc:docMk/>
      </pc:docMkLst>
      <pc:sldChg chg="addSp delSp modSp mod">
        <pc:chgData name="Raymer, Michael L." userId="96c2fb1d-e79c-4ca3-9876-783e98fdd04a" providerId="ADAL" clId="{CA821117-E57D-41EF-B8E8-D956A9411EE5}" dt="2024-05-21T18:32:24.228" v="4986" actId="20577"/>
        <pc:sldMkLst>
          <pc:docMk/>
          <pc:sldMk cId="0" sldId="256"/>
        </pc:sldMkLst>
        <pc:spChg chg="mod">
          <ac:chgData name="Raymer, Michael L." userId="96c2fb1d-e79c-4ca3-9876-783e98fdd04a" providerId="ADAL" clId="{CA821117-E57D-41EF-B8E8-D956A9411EE5}" dt="2024-05-21T18:32:24.228" v="4986" actId="20577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CA821117-E57D-41EF-B8E8-D956A9411EE5}" dt="2024-05-20T20:01:28.266" v="75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CA821117-E57D-41EF-B8E8-D956A9411EE5}" dt="2024-05-20T20:02:03.361" v="78" actId="1076"/>
          <ac:picMkLst>
            <pc:docMk/>
            <pc:sldMk cId="0" sldId="256"/>
            <ac:picMk id="4" creationId="{8A75FE5D-582D-3457-0B47-DF9C66292CF9}"/>
          </ac:picMkLst>
        </pc:picChg>
        <pc:picChg chg="del">
          <ac:chgData name="Raymer, Michael L." userId="96c2fb1d-e79c-4ca3-9876-783e98fdd04a" providerId="ADAL" clId="{CA821117-E57D-41EF-B8E8-D956A9411EE5}" dt="2024-05-20T20:01:34.140" v="76" actId="478"/>
          <ac:picMkLst>
            <pc:docMk/>
            <pc:sldMk cId="0" sldId="256"/>
            <ac:picMk id="5" creationId="{5A33D196-B6FD-C329-315A-FB067BA58E66}"/>
          </ac:picMkLst>
        </pc:picChg>
      </pc:sldChg>
      <pc:sldChg chg="addSp delSp modSp mod modAnim">
        <pc:chgData name="Raymer, Michael L." userId="96c2fb1d-e79c-4ca3-9876-783e98fdd04a" providerId="ADAL" clId="{CA821117-E57D-41EF-B8E8-D956A9411EE5}" dt="2024-05-20T20:10:43.715" v="437" actId="1035"/>
        <pc:sldMkLst>
          <pc:docMk/>
          <pc:sldMk cId="1263065990" sldId="257"/>
        </pc:sldMkLst>
        <pc:spChg chg="add mod">
          <ac:chgData name="Raymer, Michael L." userId="96c2fb1d-e79c-4ca3-9876-783e98fdd04a" providerId="ADAL" clId="{CA821117-E57D-41EF-B8E8-D956A9411EE5}" dt="2024-05-20T20:08:15.561" v="414" actId="1038"/>
          <ac:spMkLst>
            <pc:docMk/>
            <pc:sldMk cId="1263065990" sldId="257"/>
            <ac:spMk id="2" creationId="{F1F872F1-EC70-2A0E-ED79-82694EE1A6F8}"/>
          </ac:spMkLst>
        </pc:spChg>
        <pc:spChg chg="add mod">
          <ac:chgData name="Raymer, Michael L." userId="96c2fb1d-e79c-4ca3-9876-783e98fdd04a" providerId="ADAL" clId="{CA821117-E57D-41EF-B8E8-D956A9411EE5}" dt="2024-05-20T20:05:41.910" v="349" actId="1038"/>
          <ac:spMkLst>
            <pc:docMk/>
            <pc:sldMk cId="1263065990" sldId="257"/>
            <ac:spMk id="3" creationId="{166E268B-98AE-1576-35D4-AED9FFFD1432}"/>
          </ac:spMkLst>
        </pc:spChg>
        <pc:spChg chg="mod">
          <ac:chgData name="Raymer, Michael L." userId="96c2fb1d-e79c-4ca3-9876-783e98fdd04a" providerId="ADAL" clId="{CA821117-E57D-41EF-B8E8-D956A9411EE5}" dt="2024-05-20T20:05:02.297" v="281" actId="403"/>
          <ac:spMkLst>
            <pc:docMk/>
            <pc:sldMk cId="1263065990" sldId="257"/>
            <ac:spMk id="6" creationId="{FF932938-B763-90A9-095A-5047A23D1C57}"/>
          </ac:spMkLst>
        </pc:spChg>
        <pc:grpChg chg="add mod">
          <ac:chgData name="Raymer, Michael L." userId="96c2fb1d-e79c-4ca3-9876-783e98fdd04a" providerId="ADAL" clId="{CA821117-E57D-41EF-B8E8-D956A9411EE5}" dt="2024-05-20T20:08:21.807" v="416" actId="1037"/>
          <ac:grpSpMkLst>
            <pc:docMk/>
            <pc:sldMk cId="1263065990" sldId="257"/>
            <ac:grpSpMk id="12" creationId="{49BD4EEC-7891-BAE3-8C4E-794D8165239E}"/>
          </ac:grpSpMkLst>
        </pc:grp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8" creationId="{716A824F-948A-6E92-C54B-E108D1BDA279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9" creationId="{73002DF3-69E5-6C60-4A61-032ED92D1E7C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10" creationId="{A155887A-B0C2-0C82-BBBB-823AA49201C2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11" creationId="{D4E77945-7626-465B-93CE-FC48A728BD9D}"/>
          </ac:picMkLst>
        </pc:picChg>
        <pc:picChg chg="add mod">
          <ac:chgData name="Raymer, Michael L." userId="96c2fb1d-e79c-4ca3-9876-783e98fdd04a" providerId="ADAL" clId="{CA821117-E57D-41EF-B8E8-D956A9411EE5}" dt="2024-05-20T20:10:43.715" v="437" actId="1035"/>
          <ac:picMkLst>
            <pc:docMk/>
            <pc:sldMk cId="1263065990" sldId="257"/>
            <ac:picMk id="14" creationId="{1DC2DD34-4607-C90D-46EA-6D47535B4E1F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5" creationId="{6937A4E5-1785-2587-D8B0-EA5EB0337613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6" creationId="{BE4B000A-1FD0-AD5B-FDE7-C129F8B43055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7" creationId="{4ECB32A0-03BF-852C-8B58-49591FC56F1B}"/>
          </ac:picMkLst>
        </pc:picChg>
      </pc:sldChg>
      <pc:sldChg chg="addSp modSp new mod modClrScheme chgLayout modNotesTx">
        <pc:chgData name="Raymer, Michael L." userId="96c2fb1d-e79c-4ca3-9876-783e98fdd04a" providerId="ADAL" clId="{CA821117-E57D-41EF-B8E8-D956A9411EE5}" dt="2024-05-20T21:33:50.198" v="1728" actId="20577"/>
        <pc:sldMkLst>
          <pc:docMk/>
          <pc:sldMk cId="1797505963" sldId="258"/>
        </pc:sldMkLst>
        <pc:spChg chg="mod ord">
          <ac:chgData name="Raymer, Michael L." userId="96c2fb1d-e79c-4ca3-9876-783e98fdd04a" providerId="ADAL" clId="{CA821117-E57D-41EF-B8E8-D956A9411EE5}" dt="2024-05-20T20:14:11.912" v="482" actId="700"/>
          <ac:spMkLst>
            <pc:docMk/>
            <pc:sldMk cId="1797505963" sldId="258"/>
            <ac:spMk id="2" creationId="{EBE91407-517E-E5D3-9AED-C54C923CACD8}"/>
          </ac:spMkLst>
        </pc:spChg>
        <pc:spChg chg="mod ord">
          <ac:chgData name="Raymer, Michael L." userId="96c2fb1d-e79c-4ca3-9876-783e98fdd04a" providerId="ADAL" clId="{CA821117-E57D-41EF-B8E8-D956A9411EE5}" dt="2024-05-20T20:14:11.912" v="482" actId="700"/>
          <ac:spMkLst>
            <pc:docMk/>
            <pc:sldMk cId="1797505963" sldId="258"/>
            <ac:spMk id="3" creationId="{63D61C00-7CE7-A712-92F1-2E75885FEB6C}"/>
          </ac:spMkLst>
        </pc:spChg>
        <pc:spChg chg="add mod ord">
          <ac:chgData name="Raymer, Michael L." userId="96c2fb1d-e79c-4ca3-9876-783e98fdd04a" providerId="ADAL" clId="{CA821117-E57D-41EF-B8E8-D956A9411EE5}" dt="2024-05-20T20:14:18.398" v="491" actId="14100"/>
          <ac:spMkLst>
            <pc:docMk/>
            <pc:sldMk cId="1797505963" sldId="258"/>
            <ac:spMk id="4" creationId="{4CF6F2FF-82FE-A568-B0C9-F4D88C15A72A}"/>
          </ac:spMkLst>
        </pc:spChg>
        <pc:spChg chg="add mod ord">
          <ac:chgData name="Raymer, Michael L." userId="96c2fb1d-e79c-4ca3-9876-783e98fdd04a" providerId="ADAL" clId="{CA821117-E57D-41EF-B8E8-D956A9411EE5}" dt="2024-05-20T21:33:23.451" v="1677"/>
          <ac:spMkLst>
            <pc:docMk/>
            <pc:sldMk cId="1797505963" sldId="258"/>
            <ac:spMk id="5" creationId="{4E5893BC-8EF0-842A-EAFA-A7A73432A30B}"/>
          </ac:spMkLst>
        </pc:sp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218229971" sldId="258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90471320" sldId="259"/>
        </pc:sldMkLst>
      </pc:sldChg>
      <pc:sldChg chg="addSp delSp modSp add mod modClrScheme delAnim chgLayout">
        <pc:chgData name="Raymer, Michael L." userId="96c2fb1d-e79c-4ca3-9876-783e98fdd04a" providerId="ADAL" clId="{CA821117-E57D-41EF-B8E8-D956A9411EE5}" dt="2024-05-20T20:13:21.757" v="481" actId="1076"/>
        <pc:sldMkLst>
          <pc:docMk/>
          <pc:sldMk cId="880713392" sldId="259"/>
        </pc:sldMkLst>
        <pc:spChg chg="del">
          <ac:chgData name="Raymer, Michael L." userId="96c2fb1d-e79c-4ca3-9876-783e98fdd04a" providerId="ADAL" clId="{CA821117-E57D-41EF-B8E8-D956A9411EE5}" dt="2024-05-20T20:12:22.146" v="440" actId="478"/>
          <ac:spMkLst>
            <pc:docMk/>
            <pc:sldMk cId="880713392" sldId="259"/>
            <ac:spMk id="2" creationId="{F1F872F1-EC70-2A0E-ED79-82694EE1A6F8}"/>
          </ac:spMkLst>
        </pc:spChg>
        <pc:spChg chg="del mod">
          <ac:chgData name="Raymer, Michael L." userId="96c2fb1d-e79c-4ca3-9876-783e98fdd04a" providerId="ADAL" clId="{CA821117-E57D-41EF-B8E8-D956A9411EE5}" dt="2024-05-20T20:12:25.003" v="443" actId="478"/>
          <ac:spMkLst>
            <pc:docMk/>
            <pc:sldMk cId="880713392" sldId="259"/>
            <ac:spMk id="3" creationId="{166E268B-98AE-1576-35D4-AED9FFFD1432}"/>
          </ac:spMkLst>
        </pc:spChg>
        <pc:spChg chg="mod ord">
          <ac:chgData name="Raymer, Michael L." userId="96c2fb1d-e79c-4ca3-9876-783e98fdd04a" providerId="ADAL" clId="{CA821117-E57D-41EF-B8E8-D956A9411EE5}" dt="2024-05-20T20:12:52.404" v="451" actId="700"/>
          <ac:spMkLst>
            <pc:docMk/>
            <pc:sldMk cId="880713392" sldId="259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CA821117-E57D-41EF-B8E8-D956A9411EE5}" dt="2024-05-20T20:12:52.404" v="451" actId="700"/>
          <ac:spMkLst>
            <pc:docMk/>
            <pc:sldMk cId="880713392" sldId="259"/>
            <ac:spMk id="5" creationId="{16F1E674-BC48-A336-A8E3-FE7353A0EC06}"/>
          </ac:spMkLst>
        </pc:spChg>
        <pc:spChg chg="del">
          <ac:chgData name="Raymer, Michael L." userId="96c2fb1d-e79c-4ca3-9876-783e98fdd04a" providerId="ADAL" clId="{CA821117-E57D-41EF-B8E8-D956A9411EE5}" dt="2024-05-20T20:12:48.680" v="450" actId="478"/>
          <ac:spMkLst>
            <pc:docMk/>
            <pc:sldMk cId="880713392" sldId="259"/>
            <ac:spMk id="6" creationId="{FF932938-B763-90A9-095A-5047A23D1C57}"/>
          </ac:spMkLst>
        </pc:spChg>
        <pc:spChg chg="add mod ord">
          <ac:chgData name="Raymer, Michael L." userId="96c2fb1d-e79c-4ca3-9876-783e98fdd04a" providerId="ADAL" clId="{CA821117-E57D-41EF-B8E8-D956A9411EE5}" dt="2024-05-20T20:13:07.666" v="478" actId="20577"/>
          <ac:spMkLst>
            <pc:docMk/>
            <pc:sldMk cId="880713392" sldId="259"/>
            <ac:spMk id="15" creationId="{10A2CDBC-94B3-2074-8DED-AA7B5A8BBCE6}"/>
          </ac:spMkLst>
        </pc:spChg>
        <pc:spChg chg="add del mod ord">
          <ac:chgData name="Raymer, Michael L." userId="96c2fb1d-e79c-4ca3-9876-783e98fdd04a" providerId="ADAL" clId="{CA821117-E57D-41EF-B8E8-D956A9411EE5}" dt="2024-05-20T20:12:55.543" v="452" actId="478"/>
          <ac:spMkLst>
            <pc:docMk/>
            <pc:sldMk cId="880713392" sldId="259"/>
            <ac:spMk id="16" creationId="{6A49DF05-5A98-AB68-49B6-FCB9F49EC298}"/>
          </ac:spMkLst>
        </pc:spChg>
        <pc:grpChg chg="del">
          <ac:chgData name="Raymer, Michael L." userId="96c2fb1d-e79c-4ca3-9876-783e98fdd04a" providerId="ADAL" clId="{CA821117-E57D-41EF-B8E8-D956A9411EE5}" dt="2024-05-20T20:12:22.855" v="441" actId="478"/>
          <ac:grpSpMkLst>
            <pc:docMk/>
            <pc:sldMk cId="880713392" sldId="259"/>
            <ac:grpSpMk id="12" creationId="{49BD4EEC-7891-BAE3-8C4E-794D8165239E}"/>
          </ac:grpSpMkLst>
        </pc:grpChg>
        <pc:picChg chg="add mod">
          <ac:chgData name="Raymer, Michael L." userId="96c2fb1d-e79c-4ca3-9876-783e98fdd04a" providerId="ADAL" clId="{CA821117-E57D-41EF-B8E8-D956A9411EE5}" dt="2024-05-20T20:13:21.757" v="481" actId="1076"/>
          <ac:picMkLst>
            <pc:docMk/>
            <pc:sldMk cId="880713392" sldId="259"/>
            <ac:picMk id="13" creationId="{DC4C1BA5-D1F6-C94B-FF12-AD34E79DA9A5}"/>
          </ac:picMkLst>
        </pc:picChg>
        <pc:picChg chg="del">
          <ac:chgData name="Raymer, Michael L." userId="96c2fb1d-e79c-4ca3-9876-783e98fdd04a" providerId="ADAL" clId="{CA821117-E57D-41EF-B8E8-D956A9411EE5}" dt="2024-05-20T20:12:25.799" v="444" actId="478"/>
          <ac:picMkLst>
            <pc:docMk/>
            <pc:sldMk cId="880713392" sldId="259"/>
            <ac:picMk id="14" creationId="{1DC2DD34-4607-C90D-46EA-6D47535B4E1F}"/>
          </ac:picMkLst>
        </pc:picChg>
      </pc:sldChg>
      <pc:sldChg chg="modSp new mod">
        <pc:chgData name="Raymer, Michael L." userId="96c2fb1d-e79c-4ca3-9876-783e98fdd04a" providerId="ADAL" clId="{CA821117-E57D-41EF-B8E8-D956A9411EE5}" dt="2024-05-20T20:16:37.412" v="853" actId="20577"/>
        <pc:sldMkLst>
          <pc:docMk/>
          <pc:sldMk cId="1277705354" sldId="260"/>
        </pc:sldMkLst>
        <pc:spChg chg="mod">
          <ac:chgData name="Raymer, Michael L." userId="96c2fb1d-e79c-4ca3-9876-783e98fdd04a" providerId="ADAL" clId="{CA821117-E57D-41EF-B8E8-D956A9411EE5}" dt="2024-05-20T20:16:19.008" v="748" actId="20577"/>
          <ac:spMkLst>
            <pc:docMk/>
            <pc:sldMk cId="1277705354" sldId="260"/>
            <ac:spMk id="2" creationId="{7FE5F21E-B68B-309F-E04D-B155540C1443}"/>
          </ac:spMkLst>
        </pc:spChg>
        <pc:spChg chg="mod">
          <ac:chgData name="Raymer, Michael L." userId="96c2fb1d-e79c-4ca3-9876-783e98fdd04a" providerId="ADAL" clId="{CA821117-E57D-41EF-B8E8-D956A9411EE5}" dt="2024-05-20T20:16:37.412" v="853" actId="20577"/>
          <ac:spMkLst>
            <pc:docMk/>
            <pc:sldMk cId="1277705354" sldId="260"/>
            <ac:spMk id="3" creationId="{45F9911E-13FC-C6A6-CA65-B0A4A4088CC9}"/>
          </ac:spMkLst>
        </pc:spChg>
      </pc:sldChg>
      <pc:sldChg chg="add del">
        <pc:chgData name="Raymer, Michael L." userId="96c2fb1d-e79c-4ca3-9876-783e98fdd04a" providerId="ADAL" clId="{CA821117-E57D-41EF-B8E8-D956A9411EE5}" dt="2024-05-20T20:12:29.125" v="446"/>
        <pc:sldMkLst>
          <pc:docMk/>
          <pc:sldMk cId="2329782877" sldId="26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955836455" sldId="26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175979528" sldId="261"/>
        </pc:sldMkLst>
      </pc:sldChg>
      <pc:sldChg chg="modSp new mod">
        <pc:chgData name="Raymer, Michael L." userId="96c2fb1d-e79c-4ca3-9876-783e98fdd04a" providerId="ADAL" clId="{CA821117-E57D-41EF-B8E8-D956A9411EE5}" dt="2024-05-20T21:32:48.153" v="1635" actId="948"/>
        <pc:sldMkLst>
          <pc:docMk/>
          <pc:sldMk cId="3913823042" sldId="261"/>
        </pc:sldMkLst>
        <pc:spChg chg="mod">
          <ac:chgData name="Raymer, Michael L." userId="96c2fb1d-e79c-4ca3-9876-783e98fdd04a" providerId="ADAL" clId="{CA821117-E57D-41EF-B8E8-D956A9411EE5}" dt="2024-05-20T21:20:24.059" v="963" actId="20577"/>
          <ac:spMkLst>
            <pc:docMk/>
            <pc:sldMk cId="3913823042" sldId="261"/>
            <ac:spMk id="2" creationId="{46AF6BC0-DD0E-40A7-1DB0-B102956CE0F5}"/>
          </ac:spMkLst>
        </pc:spChg>
        <pc:spChg chg="mod">
          <ac:chgData name="Raymer, Michael L." userId="96c2fb1d-e79c-4ca3-9876-783e98fdd04a" providerId="ADAL" clId="{CA821117-E57D-41EF-B8E8-D956A9411EE5}" dt="2024-05-20T21:32:48.153" v="1635" actId="948"/>
          <ac:spMkLst>
            <pc:docMk/>
            <pc:sldMk cId="3913823042" sldId="261"/>
            <ac:spMk id="3" creationId="{46768163-1EA9-5A9C-B0E7-724BAAFA5E1C}"/>
          </ac:spMkLst>
        </pc:spChg>
      </pc:sldChg>
      <pc:sldChg chg="addSp modSp new mod">
        <pc:chgData name="Raymer, Michael L." userId="96c2fb1d-e79c-4ca3-9876-783e98fdd04a" providerId="ADAL" clId="{CA821117-E57D-41EF-B8E8-D956A9411EE5}" dt="2024-05-21T13:36:05.854" v="1836" actId="14861"/>
        <pc:sldMkLst>
          <pc:docMk/>
          <pc:sldMk cId="1934267132" sldId="262"/>
        </pc:sldMkLst>
        <pc:spChg chg="mod">
          <ac:chgData name="Raymer, Michael L." userId="96c2fb1d-e79c-4ca3-9876-783e98fdd04a" providerId="ADAL" clId="{CA821117-E57D-41EF-B8E8-D956A9411EE5}" dt="2024-05-20T21:21:23.683" v="985" actId="20577"/>
          <ac:spMkLst>
            <pc:docMk/>
            <pc:sldMk cId="1934267132" sldId="262"/>
            <ac:spMk id="2" creationId="{6A23B528-AAC8-53ED-066F-005AC02235D7}"/>
          </ac:spMkLst>
        </pc:spChg>
        <pc:spChg chg="mod">
          <ac:chgData name="Raymer, Michael L." userId="96c2fb1d-e79c-4ca3-9876-783e98fdd04a" providerId="ADAL" clId="{CA821117-E57D-41EF-B8E8-D956A9411EE5}" dt="2024-05-20T21:21:46.575" v="1120" actId="20577"/>
          <ac:spMkLst>
            <pc:docMk/>
            <pc:sldMk cId="1934267132" sldId="262"/>
            <ac:spMk id="3" creationId="{88556295-DD67-C3D3-113C-735A617FEF36}"/>
          </ac:spMkLst>
        </pc:spChg>
        <pc:picChg chg="add mod">
          <ac:chgData name="Raymer, Michael L." userId="96c2fb1d-e79c-4ca3-9876-783e98fdd04a" providerId="ADAL" clId="{CA821117-E57D-41EF-B8E8-D956A9411EE5}" dt="2024-05-20T21:26:17.811" v="1150" actId="208"/>
          <ac:picMkLst>
            <pc:docMk/>
            <pc:sldMk cId="1934267132" sldId="262"/>
            <ac:picMk id="10" creationId="{1F0950A4-B271-3A90-37A2-D09DEE97DE35}"/>
          </ac:picMkLst>
        </pc:picChg>
        <pc:picChg chg="add mod">
          <ac:chgData name="Raymer, Michael L." userId="96c2fb1d-e79c-4ca3-9876-783e98fdd04a" providerId="ADAL" clId="{CA821117-E57D-41EF-B8E8-D956A9411EE5}" dt="2024-05-20T21:24:41.055" v="1125" actId="1076"/>
          <ac:picMkLst>
            <pc:docMk/>
            <pc:sldMk cId="1934267132" sldId="262"/>
            <ac:picMk id="1026" creationId="{C6333E19-A8FD-FADA-76C5-7D6C8B6B8D10}"/>
          </ac:picMkLst>
        </pc:pic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7" creationId="{F6E97801-E5D1-D9C5-8D05-A16C79693A84}"/>
          </ac:cxnSpMkLst>
        </pc:cxn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8" creationId="{13CC3153-3E5D-351B-EC84-6F975D2329A2}"/>
          </ac:cxnSpMkLst>
        </pc:cxn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9" creationId="{3D9FC45E-8A82-2847-CD40-418D097FF944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648059697" sldId="262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3:36:01.057" v="1835" actId="14861"/>
        <pc:sldMkLst>
          <pc:docMk/>
          <pc:sldMk cId="342182937" sldId="263"/>
        </pc:sldMkLst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2" creationId="{85B6D74B-25E0-57DE-048B-460A814559C9}"/>
          </ac:spMkLst>
        </pc:spChg>
        <pc:spChg chg="del">
          <ac:chgData name="Raymer, Michael L." userId="96c2fb1d-e79c-4ca3-9876-783e98fdd04a" providerId="ADAL" clId="{CA821117-E57D-41EF-B8E8-D956A9411EE5}" dt="2024-05-21T13:33:00.197" v="1742" actId="478"/>
          <ac:spMkLst>
            <pc:docMk/>
            <pc:sldMk cId="342182937" sldId="263"/>
            <ac:spMk id="3" creationId="{A478B107-8F53-429A-7E7F-9440B927F117}"/>
          </ac:spMkLst>
        </pc:spChg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4" creationId="{6B261A51-6E1A-7CB2-D470-0DB64217DE6C}"/>
          </ac:spMkLst>
        </pc:spChg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5" creationId="{46BC3C64-8DB9-ED46-2366-EC3B9457CCD1}"/>
          </ac:spMkLst>
        </pc:spChg>
        <pc:spChg chg="add mod">
          <ac:chgData name="Raymer, Michael L." userId="96c2fb1d-e79c-4ca3-9876-783e98fdd04a" providerId="ADAL" clId="{CA821117-E57D-41EF-B8E8-D956A9411EE5}" dt="2024-05-21T13:34:54.383" v="1817" actId="1076"/>
          <ac:spMkLst>
            <pc:docMk/>
            <pc:sldMk cId="342182937" sldId="263"/>
            <ac:spMk id="6" creationId="{C92C431A-70EE-03D5-396C-E8DDAB280584}"/>
          </ac:spMkLst>
        </pc:spChg>
        <pc:picChg chg="add mod">
          <ac:chgData name="Raymer, Michael L." userId="96c2fb1d-e79c-4ca3-9876-783e98fdd04a" providerId="ADAL" clId="{CA821117-E57D-41EF-B8E8-D956A9411EE5}" dt="2024-05-21T13:34:43.292" v="1815" actId="1037"/>
          <ac:picMkLst>
            <pc:docMk/>
            <pc:sldMk cId="342182937" sldId="263"/>
            <ac:picMk id="2050" creationId="{6B49007B-E888-71DE-C713-A85172CD3738}"/>
          </ac:picMkLst>
        </pc:pic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7" creationId="{8AB14210-AED6-BFAE-945C-671F01A81D82}"/>
          </ac:cxnSpMkLst>
        </pc:cxn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9" creationId="{1C62DBF9-2E78-D313-7D01-1E2DCB4FE29D}"/>
          </ac:cxnSpMkLst>
        </pc:cxn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10" creationId="{7D47C44D-DBAB-EDB1-A16E-68E9A9FBFF56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660892836" sldId="263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478393151" sldId="264"/>
        </pc:sldMkLst>
      </pc:sldChg>
      <pc:sldChg chg="addSp delSp modSp new mod">
        <pc:chgData name="Raymer, Michael L." userId="96c2fb1d-e79c-4ca3-9876-783e98fdd04a" providerId="ADAL" clId="{CA821117-E57D-41EF-B8E8-D956A9411EE5}" dt="2024-05-21T13:54:29.503" v="2589" actId="1035"/>
        <pc:sldMkLst>
          <pc:docMk/>
          <pc:sldMk cId="3927829868" sldId="264"/>
        </pc:sldMkLst>
        <pc:spChg chg="mod">
          <ac:chgData name="Raymer, Michael L." userId="96c2fb1d-e79c-4ca3-9876-783e98fdd04a" providerId="ADAL" clId="{CA821117-E57D-41EF-B8E8-D956A9411EE5}" dt="2024-05-21T13:38:45.781" v="1850" actId="20577"/>
          <ac:spMkLst>
            <pc:docMk/>
            <pc:sldMk cId="3927829868" sldId="264"/>
            <ac:spMk id="2" creationId="{1F1098D4-8F4F-1FE0-0DF6-B92E4BE07840}"/>
          </ac:spMkLst>
        </pc:spChg>
        <pc:spChg chg="add mod">
          <ac:chgData name="Raymer, Michael L." userId="96c2fb1d-e79c-4ca3-9876-783e98fdd04a" providerId="ADAL" clId="{CA821117-E57D-41EF-B8E8-D956A9411EE5}" dt="2024-05-21T13:54:29.503" v="2589" actId="1035"/>
          <ac:spMkLst>
            <pc:docMk/>
            <pc:sldMk cId="3927829868" sldId="264"/>
            <ac:spMk id="11" creationId="{E3E63E23-ED3B-F847-A8F2-BCD0C646C670}"/>
          </ac:spMkLst>
        </pc:spChg>
        <pc:picChg chg="add del mod">
          <ac:chgData name="Raymer, Michael L." userId="96c2fb1d-e79c-4ca3-9876-783e98fdd04a" providerId="ADAL" clId="{CA821117-E57D-41EF-B8E8-D956A9411EE5}" dt="2024-05-21T13:46:55.718" v="2156" actId="22"/>
          <ac:picMkLst>
            <pc:docMk/>
            <pc:sldMk cId="3927829868" sldId="264"/>
            <ac:picMk id="6" creationId="{48928C8D-7D29-90C1-91CC-DBAB9ADAC4B5}"/>
          </ac:picMkLst>
        </pc:picChg>
        <pc:picChg chg="add mod">
          <ac:chgData name="Raymer, Michael L." userId="96c2fb1d-e79c-4ca3-9876-783e98fdd04a" providerId="ADAL" clId="{CA821117-E57D-41EF-B8E8-D956A9411EE5}" dt="2024-05-21T13:53:19.568" v="2573" actId="1076"/>
          <ac:picMkLst>
            <pc:docMk/>
            <pc:sldMk cId="3927829868" sldId="264"/>
            <ac:picMk id="8" creationId="{92804803-24F9-1700-730A-3A9CBE3B1B75}"/>
          </ac:picMkLst>
        </pc:picChg>
        <pc:picChg chg="add mod">
          <ac:chgData name="Raymer, Michael L." userId="96c2fb1d-e79c-4ca3-9876-783e98fdd04a" providerId="ADAL" clId="{CA821117-E57D-41EF-B8E8-D956A9411EE5}" dt="2024-05-21T13:47:41.724" v="2166" actId="1076"/>
          <ac:picMkLst>
            <pc:docMk/>
            <pc:sldMk cId="3927829868" sldId="264"/>
            <ac:picMk id="10" creationId="{9D98621B-8C3C-22D3-E86F-5BB978D90817}"/>
          </ac:picMkLst>
        </pc:picChg>
        <pc:picChg chg="add del mod">
          <ac:chgData name="Raymer, Michael L." userId="96c2fb1d-e79c-4ca3-9876-783e98fdd04a" providerId="ADAL" clId="{CA821117-E57D-41EF-B8E8-D956A9411EE5}" dt="2024-05-21T13:47:26.685" v="2162" actId="478"/>
          <ac:picMkLst>
            <pc:docMk/>
            <pc:sldMk cId="3927829868" sldId="264"/>
            <ac:picMk id="4098" creationId="{323F69E8-0C58-C8B1-866D-2A4D64F13BE9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816439641" sldId="265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3:44:11.094" v="2146" actId="115"/>
        <pc:sldMkLst>
          <pc:docMk/>
          <pc:sldMk cId="2604019331" sldId="265"/>
        </pc:sldMkLst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2" creationId="{D0214467-D3CC-49E1-AC4F-405F2F6C29E3}"/>
          </ac:spMkLst>
        </pc:spChg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3" creationId="{4D67F067-0526-4C51-A7AE-C1A1B5161098}"/>
          </ac:spMkLst>
        </pc:spChg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4" creationId="{0FB46064-5427-529E-06A2-98812C7CFD56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5" creationId="{0FC6E1C0-1DDF-6976-323C-B8D1537804CE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6" creationId="{39FF7547-CDFA-7F5D-BFD7-534738830D82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7" creationId="{2B9F9BA1-BFDB-8DB7-F26B-717EE6DDF9A0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8" creationId="{6D75FA8A-2D88-9347-5DDE-717C9A84DFB0}"/>
          </ac:spMkLst>
        </pc:spChg>
        <pc:spChg chg="add mod ord">
          <ac:chgData name="Raymer, Michael L." userId="96c2fb1d-e79c-4ca3-9876-783e98fdd04a" providerId="ADAL" clId="{CA821117-E57D-41EF-B8E8-D956A9411EE5}" dt="2024-05-21T13:44:11.094" v="2146" actId="115"/>
          <ac:spMkLst>
            <pc:docMk/>
            <pc:sldMk cId="2604019331" sldId="265"/>
            <ac:spMk id="9" creationId="{27F88350-F994-2404-3055-A1910B88C1DC}"/>
          </ac:spMkLst>
        </pc:spChg>
        <pc:picChg chg="add mod">
          <ac:chgData name="Raymer, Michael L." userId="96c2fb1d-e79c-4ca3-9876-783e98fdd04a" providerId="ADAL" clId="{CA821117-E57D-41EF-B8E8-D956A9411EE5}" dt="2024-05-21T13:40:04.066" v="1865" actId="1076"/>
          <ac:picMkLst>
            <pc:docMk/>
            <pc:sldMk cId="2604019331" sldId="265"/>
            <ac:picMk id="3074" creationId="{9EAE7F88-D983-EB16-93E7-E4FBE83EA031}"/>
          </ac:picMkLst>
        </pc:picChg>
        <pc:cxnChg chg="add mod">
          <ac:chgData name="Raymer, Michael L." userId="96c2fb1d-e79c-4ca3-9876-783e98fdd04a" providerId="ADAL" clId="{CA821117-E57D-41EF-B8E8-D956A9411EE5}" dt="2024-05-21T13:43:37.930" v="2143" actId="1037"/>
          <ac:cxnSpMkLst>
            <pc:docMk/>
            <pc:sldMk cId="2604019331" sldId="265"/>
            <ac:cxnSpMk id="10" creationId="{29834C7F-BF48-2CF3-3DE8-8764DF7ED5C3}"/>
          </ac:cxnSpMkLst>
        </pc:cxnChg>
        <pc:cxnChg chg="add mod">
          <ac:chgData name="Raymer, Michael L." userId="96c2fb1d-e79c-4ca3-9876-783e98fdd04a" providerId="ADAL" clId="{CA821117-E57D-41EF-B8E8-D956A9411EE5}" dt="2024-05-21T13:43:50.460" v="2145" actId="14100"/>
          <ac:cxnSpMkLst>
            <pc:docMk/>
            <pc:sldMk cId="2604019331" sldId="265"/>
            <ac:cxnSpMk id="12" creationId="{318C391B-6C09-ECE5-7FC5-0EBE4E151BBB}"/>
          </ac:cxnSpMkLst>
        </pc:cxnChg>
      </pc:sldChg>
      <pc:sldChg chg="addSp modSp new mod modClrScheme chgLayout">
        <pc:chgData name="Raymer, Michael L." userId="96c2fb1d-e79c-4ca3-9876-783e98fdd04a" providerId="ADAL" clId="{CA821117-E57D-41EF-B8E8-D956A9411EE5}" dt="2024-05-21T15:14:38.529" v="3393"/>
        <pc:sldMkLst>
          <pc:docMk/>
          <pc:sldMk cId="2637862126" sldId="266"/>
        </pc:sldMkLst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2" creationId="{C33AD75C-03EC-DF05-5150-D38C9624B32F}"/>
          </ac:spMkLst>
        </pc:spChg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3" creationId="{25BC9E5B-462B-0856-2C18-2CC7344A406D}"/>
          </ac:spMkLst>
        </pc:spChg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4" creationId="{81490261-0CB7-8A21-C175-E5CAC269BBF1}"/>
          </ac:spMkLst>
        </pc:spChg>
        <pc:spChg chg="add mod ord">
          <ac:chgData name="Raymer, Michael L." userId="96c2fb1d-e79c-4ca3-9876-783e98fdd04a" providerId="ADAL" clId="{CA821117-E57D-41EF-B8E8-D956A9411EE5}" dt="2024-05-21T15:14:38.529" v="3393"/>
          <ac:spMkLst>
            <pc:docMk/>
            <pc:sldMk cId="2637862126" sldId="266"/>
            <ac:spMk id="5" creationId="{0BB2E2B1-FF13-1E9C-1C50-147C871D4132}"/>
          </ac:spMkLst>
        </pc:sp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701068750" sldId="266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741871413" sldId="267"/>
        </pc:sldMkLst>
      </pc:sldChg>
      <pc:sldChg chg="addSp delSp modSp add mod addAnim delAnim modAnim">
        <pc:chgData name="Raymer, Michael L." userId="96c2fb1d-e79c-4ca3-9876-783e98fdd04a" providerId="ADAL" clId="{CA821117-E57D-41EF-B8E8-D956A9411EE5}" dt="2024-05-21T14:57:42.669" v="2945"/>
        <pc:sldMkLst>
          <pc:docMk/>
          <pc:sldMk cId="2000837750" sldId="267"/>
        </pc:sldMkLst>
        <pc:spChg chg="add mod">
          <ac:chgData name="Raymer, Michael L." userId="96c2fb1d-e79c-4ca3-9876-783e98fdd04a" providerId="ADAL" clId="{CA821117-E57D-41EF-B8E8-D956A9411EE5}" dt="2024-05-21T13:58:23.460" v="2638" actId="21"/>
          <ac:spMkLst>
            <pc:docMk/>
            <pc:sldMk cId="2000837750" sldId="267"/>
            <ac:spMk id="6" creationId="{9BCE2FEC-D08D-5EB2-31FB-E8752D14D97B}"/>
          </ac:spMkLst>
        </pc:spChg>
        <pc:spChg chg="del">
          <ac:chgData name="Raymer, Michael L." userId="96c2fb1d-e79c-4ca3-9876-783e98fdd04a" providerId="ADAL" clId="{CA821117-E57D-41EF-B8E8-D956A9411EE5}" dt="2024-05-21T13:56:05.411" v="2592" actId="478"/>
          <ac:spMkLst>
            <pc:docMk/>
            <pc:sldMk cId="2000837750" sldId="267"/>
            <ac:spMk id="11" creationId="{E3E63E23-ED3B-F847-A8F2-BCD0C646C670}"/>
          </ac:spMkLst>
        </pc:spChg>
        <pc:spChg chg="add del mod">
          <ac:chgData name="Raymer, Michael L." userId="96c2fb1d-e79c-4ca3-9876-783e98fdd04a" providerId="ADAL" clId="{CA821117-E57D-41EF-B8E8-D956A9411EE5}" dt="2024-05-21T13:57:51.525" v="2615" actId="478"/>
          <ac:spMkLst>
            <pc:docMk/>
            <pc:sldMk cId="2000837750" sldId="267"/>
            <ac:spMk id="12" creationId="{E22717CC-F8DF-DCAC-D154-E20650EF36A5}"/>
          </ac:spMkLst>
        </pc:spChg>
        <pc:spChg chg="add mod">
          <ac:chgData name="Raymer, Michael L." userId="96c2fb1d-e79c-4ca3-9876-783e98fdd04a" providerId="ADAL" clId="{CA821117-E57D-41EF-B8E8-D956A9411EE5}" dt="2024-05-21T14:16:34.239" v="2884" actId="554"/>
          <ac:spMkLst>
            <pc:docMk/>
            <pc:sldMk cId="2000837750" sldId="267"/>
            <ac:spMk id="14" creationId="{A169C439-90C9-8D07-1966-5F1C6B776B52}"/>
          </ac:spMkLst>
        </pc:spChg>
        <pc:spChg chg="add mod">
          <ac:chgData name="Raymer, Michael L." userId="96c2fb1d-e79c-4ca3-9876-783e98fdd04a" providerId="ADAL" clId="{CA821117-E57D-41EF-B8E8-D956A9411EE5}" dt="2024-05-21T14:02:22.480" v="2732" actId="20577"/>
          <ac:spMkLst>
            <pc:docMk/>
            <pc:sldMk cId="2000837750" sldId="267"/>
            <ac:spMk id="15" creationId="{A200055B-1A4E-55CE-2EFC-8E85CECEF678}"/>
          </ac:spMkLst>
        </pc:spChg>
        <pc:spChg chg="add mod">
          <ac:chgData name="Raymer, Michael L." userId="96c2fb1d-e79c-4ca3-9876-783e98fdd04a" providerId="ADAL" clId="{CA821117-E57D-41EF-B8E8-D956A9411EE5}" dt="2024-05-21T14:01:51.836" v="2709" actId="1037"/>
          <ac:spMkLst>
            <pc:docMk/>
            <pc:sldMk cId="2000837750" sldId="267"/>
            <ac:spMk id="16" creationId="{607B11B2-A22C-4894-14DC-D83154B4701B}"/>
          </ac:spMkLst>
        </pc:spChg>
        <pc:spChg chg="add mod">
          <ac:chgData name="Raymer, Michael L." userId="96c2fb1d-e79c-4ca3-9876-783e98fdd04a" providerId="ADAL" clId="{CA821117-E57D-41EF-B8E8-D956A9411EE5}" dt="2024-05-21T14:12:16.853" v="2847" actId="14100"/>
          <ac:spMkLst>
            <pc:docMk/>
            <pc:sldMk cId="2000837750" sldId="267"/>
            <ac:spMk id="17" creationId="{E1BD5C5F-A414-236A-D6A8-CEF532403E2D}"/>
          </ac:spMkLst>
        </pc:spChg>
        <pc:spChg chg="add mod">
          <ac:chgData name="Raymer, Michael L." userId="96c2fb1d-e79c-4ca3-9876-783e98fdd04a" providerId="ADAL" clId="{CA821117-E57D-41EF-B8E8-D956A9411EE5}" dt="2024-05-21T14:02:40.181" v="2757" actId="1035"/>
          <ac:spMkLst>
            <pc:docMk/>
            <pc:sldMk cId="2000837750" sldId="267"/>
            <ac:spMk id="18" creationId="{1EDF3DA9-3E15-B9EE-677E-9FFB6F8AD3B4}"/>
          </ac:spMkLst>
        </pc:spChg>
        <pc:spChg chg="add mod">
          <ac:chgData name="Raymer, Michael L." userId="96c2fb1d-e79c-4ca3-9876-783e98fdd04a" providerId="ADAL" clId="{CA821117-E57D-41EF-B8E8-D956A9411EE5}" dt="2024-05-21T14:17:46.552" v="2905" actId="1076"/>
          <ac:spMkLst>
            <pc:docMk/>
            <pc:sldMk cId="2000837750" sldId="267"/>
            <ac:spMk id="20" creationId="{49439EC6-7915-C553-6567-1540A12A80FC}"/>
          </ac:spMkLst>
        </pc:spChg>
        <pc:spChg chg="add mod">
          <ac:chgData name="Raymer, Michael L." userId="96c2fb1d-e79c-4ca3-9876-783e98fdd04a" providerId="ADAL" clId="{CA821117-E57D-41EF-B8E8-D956A9411EE5}" dt="2024-05-21T14:16:34.239" v="2884" actId="554"/>
          <ac:spMkLst>
            <pc:docMk/>
            <pc:sldMk cId="2000837750" sldId="267"/>
            <ac:spMk id="33" creationId="{58B47B00-90AA-847F-2EF8-B07613BEE56A}"/>
          </ac:spMkLst>
        </pc:spChg>
        <pc:spChg chg="add mod">
          <ac:chgData name="Raymer, Michael L." userId="96c2fb1d-e79c-4ca3-9876-783e98fdd04a" providerId="ADAL" clId="{CA821117-E57D-41EF-B8E8-D956A9411EE5}" dt="2024-05-21T14:16:53.096" v="2896" actId="14100"/>
          <ac:spMkLst>
            <pc:docMk/>
            <pc:sldMk cId="2000837750" sldId="267"/>
            <ac:spMk id="34" creationId="{6D8EE5AD-A0D7-15F5-6D77-533A119576D0}"/>
          </ac:spMkLst>
        </pc:spChg>
        <pc:spChg chg="add mod">
          <ac:chgData name="Raymer, Michael L." userId="96c2fb1d-e79c-4ca3-9876-783e98fdd04a" providerId="ADAL" clId="{CA821117-E57D-41EF-B8E8-D956A9411EE5}" dt="2024-05-21T14:17:32.686" v="2902" actId="14100"/>
          <ac:spMkLst>
            <pc:docMk/>
            <pc:sldMk cId="2000837750" sldId="267"/>
            <ac:spMk id="35" creationId="{6F8C7CE5-68EB-70EF-AEA9-EEEC960EC54F}"/>
          </ac:spMkLst>
        </pc:spChg>
        <pc:spChg chg="add mod">
          <ac:chgData name="Raymer, Michael L." userId="96c2fb1d-e79c-4ca3-9876-783e98fdd04a" providerId="ADAL" clId="{CA821117-E57D-41EF-B8E8-D956A9411EE5}" dt="2024-05-21T14:18:09.199" v="2938" actId="1076"/>
          <ac:spMkLst>
            <pc:docMk/>
            <pc:sldMk cId="2000837750" sldId="267"/>
            <ac:spMk id="37" creationId="{988C0545-163C-3EDD-6783-41536164C208}"/>
          </ac:spMkLst>
        </pc:spChg>
        <pc:grpChg chg="add mod">
          <ac:chgData name="Raymer, Michael L." userId="96c2fb1d-e79c-4ca3-9876-783e98fdd04a" providerId="ADAL" clId="{CA821117-E57D-41EF-B8E8-D956A9411EE5}" dt="2024-05-21T14:11:57.777" v="2844" actId="14100"/>
          <ac:grpSpMkLst>
            <pc:docMk/>
            <pc:sldMk cId="2000837750" sldId="267"/>
            <ac:grpSpMk id="7" creationId="{01A63470-D96D-EB56-3B0B-B5F5AF646E79}"/>
          </ac:grpSpMkLst>
        </pc:grpChg>
        <pc:grpChg chg="add del mod">
          <ac:chgData name="Raymer, Michael L." userId="96c2fb1d-e79c-4ca3-9876-783e98fdd04a" providerId="ADAL" clId="{CA821117-E57D-41EF-B8E8-D956A9411EE5}" dt="2024-05-21T14:09:19.818" v="2804" actId="165"/>
          <ac:grpSpMkLst>
            <pc:docMk/>
            <pc:sldMk cId="2000837750" sldId="267"/>
            <ac:grpSpMk id="21" creationId="{BC2B595F-227E-A784-6C77-C65BEAE2AC09}"/>
          </ac:grpSpMkLst>
        </pc:grpChg>
        <pc:grpChg chg="add mod">
          <ac:chgData name="Raymer, Michael L." userId="96c2fb1d-e79c-4ca3-9876-783e98fdd04a" providerId="ADAL" clId="{CA821117-E57D-41EF-B8E8-D956A9411EE5}" dt="2024-05-21T14:11:04.001" v="2817"/>
          <ac:grpSpMkLst>
            <pc:docMk/>
            <pc:sldMk cId="2000837750" sldId="267"/>
            <ac:grpSpMk id="28" creationId="{FEB9C0E5-6732-61E3-99BE-E155395D9A9F}"/>
          </ac:grpSpMkLst>
        </pc:grpChg>
        <pc:picChg chg="add del mod topLvl">
          <ac:chgData name="Raymer, Michael L." userId="96c2fb1d-e79c-4ca3-9876-783e98fdd04a" providerId="ADAL" clId="{CA821117-E57D-41EF-B8E8-D956A9411EE5}" dt="2024-05-21T14:14:14.458" v="2854" actId="478"/>
          <ac:picMkLst>
            <pc:docMk/>
            <pc:sldMk cId="2000837750" sldId="267"/>
            <ac:picMk id="22" creationId="{6C0CF957-C72B-77CF-3580-64880BC8BA93}"/>
          </ac:picMkLst>
        </pc:picChg>
        <pc:picChg chg="del mod topLvl">
          <ac:chgData name="Raymer, Michael L." userId="96c2fb1d-e79c-4ca3-9876-783e98fdd04a" providerId="ADAL" clId="{CA821117-E57D-41EF-B8E8-D956A9411EE5}" dt="2024-05-21T14:09:26.540" v="2806" actId="478"/>
          <ac:picMkLst>
            <pc:docMk/>
            <pc:sldMk cId="2000837750" sldId="267"/>
            <ac:picMk id="23" creationId="{90628A69-B742-86B3-4925-72E10E9A2BA8}"/>
          </ac:picMkLst>
        </pc:picChg>
        <pc:picChg chg="del mod topLvl">
          <ac:chgData name="Raymer, Michael L." userId="96c2fb1d-e79c-4ca3-9876-783e98fdd04a" providerId="ADAL" clId="{CA821117-E57D-41EF-B8E8-D956A9411EE5}" dt="2024-05-21T14:09:22.276" v="2805" actId="478"/>
          <ac:picMkLst>
            <pc:docMk/>
            <pc:sldMk cId="2000837750" sldId="267"/>
            <ac:picMk id="24" creationId="{4D4887AC-B55E-25A9-F0FD-0F57E1399EB5}"/>
          </ac:picMkLst>
        </pc:picChg>
        <pc:picChg chg="del mod topLvl">
          <ac:chgData name="Raymer, Michael L." userId="96c2fb1d-e79c-4ca3-9876-783e98fdd04a" providerId="ADAL" clId="{CA821117-E57D-41EF-B8E8-D956A9411EE5}" dt="2024-05-21T14:09:22.276" v="2805" actId="478"/>
          <ac:picMkLst>
            <pc:docMk/>
            <pc:sldMk cId="2000837750" sldId="267"/>
            <ac:picMk id="25" creationId="{ABAB7034-3351-05A8-3FA8-4D3A051610FE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29" creationId="{8A0BDF35-2300-0BEE-C173-FD8F81775655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0" creationId="{FAA6273E-0199-5C12-8FA6-8406AB5F0741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1" creationId="{32B6735A-098C-32AC-4A88-54D7D27C5ACE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2" creationId="{98E015E7-F971-5647-A454-10D1F5092BA9}"/>
          </ac:picMkLst>
        </pc:picChg>
        <pc:inkChg chg="add mod">
          <ac:chgData name="Raymer, Michael L." userId="96c2fb1d-e79c-4ca3-9876-783e98fdd04a" providerId="ADAL" clId="{CA821117-E57D-41EF-B8E8-D956A9411EE5}" dt="2024-05-21T13:56:39.078" v="2595" actId="164"/>
          <ac:inkMkLst>
            <pc:docMk/>
            <pc:sldMk cId="2000837750" sldId="267"/>
            <ac:inkMk id="5" creationId="{CD8F10CE-DA81-928F-2649-F541969C8767}"/>
          </ac:inkMkLst>
        </pc:inkChg>
        <pc:cxnChg chg="add del mod">
          <ac:chgData name="Raymer, Michael L." userId="96c2fb1d-e79c-4ca3-9876-783e98fdd04a" providerId="ADAL" clId="{CA821117-E57D-41EF-B8E8-D956A9411EE5}" dt="2024-05-21T14:14:13.906" v="2853" actId="478"/>
          <ac:cxnSpMkLst>
            <pc:docMk/>
            <pc:sldMk cId="2000837750" sldId="267"/>
            <ac:cxnSpMk id="27" creationId="{5C23901B-CED8-9D37-27B4-7C974D1ED9A9}"/>
          </ac:cxnSpMkLst>
        </pc:cxnChg>
      </pc:sldChg>
      <pc:sldChg chg="addSp delSp modSp new mod modAnim">
        <pc:chgData name="Raymer, Michael L." userId="96c2fb1d-e79c-4ca3-9876-783e98fdd04a" providerId="ADAL" clId="{CA821117-E57D-41EF-B8E8-D956A9411EE5}" dt="2024-05-21T15:36:55.018" v="3836"/>
        <pc:sldMkLst>
          <pc:docMk/>
          <pc:sldMk cId="455451560" sldId="268"/>
        </pc:sldMkLst>
        <pc:spChg chg="mod">
          <ac:chgData name="Raymer, Michael L." userId="96c2fb1d-e79c-4ca3-9876-783e98fdd04a" providerId="ADAL" clId="{CA821117-E57D-41EF-B8E8-D956A9411EE5}" dt="2024-05-21T14:04:31.646" v="2770" actId="20577"/>
          <ac:spMkLst>
            <pc:docMk/>
            <pc:sldMk cId="455451560" sldId="268"/>
            <ac:spMk id="2" creationId="{CA8CE00C-C574-8782-84E0-85DC2D6020F9}"/>
          </ac:spMkLst>
        </pc:spChg>
        <pc:spChg chg="del">
          <ac:chgData name="Raymer, Michael L." userId="96c2fb1d-e79c-4ca3-9876-783e98fdd04a" providerId="ADAL" clId="{CA821117-E57D-41EF-B8E8-D956A9411EE5}" dt="2024-05-21T15:02:02.897" v="2946" actId="478"/>
          <ac:spMkLst>
            <pc:docMk/>
            <pc:sldMk cId="455451560" sldId="268"/>
            <ac:spMk id="3" creationId="{2B45A768-B7B2-3F09-A0A4-CAEBFE5B0536}"/>
          </ac:spMkLst>
        </pc:spChg>
        <pc:spChg chg="add del mod">
          <ac:chgData name="Raymer, Michael L." userId="96c2fb1d-e79c-4ca3-9876-783e98fdd04a" providerId="ADAL" clId="{CA821117-E57D-41EF-B8E8-D956A9411EE5}" dt="2024-05-21T15:03:43.291" v="2972" actId="478"/>
          <ac:spMkLst>
            <pc:docMk/>
            <pc:sldMk cId="455451560" sldId="268"/>
            <ac:spMk id="7" creationId="{237DBE7A-9D37-6ED9-29CD-0C5D918070AF}"/>
          </ac:spMkLst>
        </pc:spChg>
        <pc:spChg chg="add mod">
          <ac:chgData name="Raymer, Michael L." userId="96c2fb1d-e79c-4ca3-9876-783e98fdd04a" providerId="ADAL" clId="{CA821117-E57D-41EF-B8E8-D956A9411EE5}" dt="2024-05-21T15:05:40.165" v="2991" actId="1076"/>
          <ac:spMkLst>
            <pc:docMk/>
            <pc:sldMk cId="455451560" sldId="268"/>
            <ac:spMk id="9" creationId="{A73653C3-4D06-76A0-B96A-6BCA25B37751}"/>
          </ac:spMkLst>
        </pc:spChg>
        <pc:spChg chg="add mod">
          <ac:chgData name="Raymer, Michael L." userId="96c2fb1d-e79c-4ca3-9876-783e98fdd04a" providerId="ADAL" clId="{CA821117-E57D-41EF-B8E8-D956A9411EE5}" dt="2024-05-21T15:06:45.534" v="3024" actId="20577"/>
          <ac:spMkLst>
            <pc:docMk/>
            <pc:sldMk cId="455451560" sldId="268"/>
            <ac:spMk id="11" creationId="{17B89083-14B8-F0D5-12A3-57B305EAFEC6}"/>
          </ac:spMkLst>
        </pc:spChg>
        <pc:spChg chg="add mod">
          <ac:chgData name="Raymer, Michael L." userId="96c2fb1d-e79c-4ca3-9876-783e98fdd04a" providerId="ADAL" clId="{CA821117-E57D-41EF-B8E8-D956A9411EE5}" dt="2024-05-21T15:05:40.165" v="2991" actId="1076"/>
          <ac:spMkLst>
            <pc:docMk/>
            <pc:sldMk cId="455451560" sldId="268"/>
            <ac:spMk id="13" creationId="{E1065437-2734-9F4F-4624-F42E8422CB34}"/>
          </ac:spMkLst>
        </pc:spChg>
        <pc:spChg chg="add mod">
          <ac:chgData name="Raymer, Michael L." userId="96c2fb1d-e79c-4ca3-9876-783e98fdd04a" providerId="ADAL" clId="{CA821117-E57D-41EF-B8E8-D956A9411EE5}" dt="2024-05-21T15:06:31.809" v="3018" actId="1076"/>
          <ac:spMkLst>
            <pc:docMk/>
            <pc:sldMk cId="455451560" sldId="268"/>
            <ac:spMk id="14" creationId="{B20A0C44-6477-AEE6-7AB4-4798F2FC5446}"/>
          </ac:spMkLst>
        </pc:spChg>
        <pc:spChg chg="add mod">
          <ac:chgData name="Raymer, Michael L." userId="96c2fb1d-e79c-4ca3-9876-783e98fdd04a" providerId="ADAL" clId="{CA821117-E57D-41EF-B8E8-D956A9411EE5}" dt="2024-05-21T15:08:33.878" v="3063" actId="1036"/>
          <ac:spMkLst>
            <pc:docMk/>
            <pc:sldMk cId="455451560" sldId="268"/>
            <ac:spMk id="20" creationId="{E7E06FCC-F367-215C-688A-A648587ED3A9}"/>
          </ac:spMkLst>
        </pc:spChg>
        <pc:picChg chg="add mod">
          <ac:chgData name="Raymer, Michael L." userId="96c2fb1d-e79c-4ca3-9876-783e98fdd04a" providerId="ADAL" clId="{CA821117-E57D-41EF-B8E8-D956A9411EE5}" dt="2024-05-21T15:36:37.750" v="3833" actId="1076"/>
          <ac:picMkLst>
            <pc:docMk/>
            <pc:sldMk cId="455451560" sldId="268"/>
            <ac:picMk id="22" creationId="{DFF004E5-3B14-DFDC-0D16-C63B2182D8F1}"/>
          </ac:picMkLst>
        </pc:picChg>
        <pc:cxnChg chg="add mod">
          <ac:chgData name="Raymer, Michael L." userId="96c2fb1d-e79c-4ca3-9876-783e98fdd04a" providerId="ADAL" clId="{CA821117-E57D-41EF-B8E8-D956A9411EE5}" dt="2024-05-21T15:07:49.616" v="3037" actId="552"/>
          <ac:cxnSpMkLst>
            <pc:docMk/>
            <pc:sldMk cId="455451560" sldId="268"/>
            <ac:cxnSpMk id="15" creationId="{11D16FE8-E41F-5613-30CD-914D3DD5F4FA}"/>
          </ac:cxnSpMkLst>
        </pc:cxnChg>
        <pc:cxnChg chg="add mod">
          <ac:chgData name="Raymer, Michael L." userId="96c2fb1d-e79c-4ca3-9876-783e98fdd04a" providerId="ADAL" clId="{CA821117-E57D-41EF-B8E8-D956A9411EE5}" dt="2024-05-21T15:07:49.616" v="3037" actId="552"/>
          <ac:cxnSpMkLst>
            <pc:docMk/>
            <pc:sldMk cId="455451560" sldId="268"/>
            <ac:cxnSpMk id="18" creationId="{7DE316C7-8BF6-96FC-8B24-14C2A7CCCEC4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583177216" sldId="268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912102880" sldId="269"/>
        </pc:sldMkLst>
      </pc:sldChg>
      <pc:sldChg chg="addSp delSp modSp new mod">
        <pc:chgData name="Raymer, Michael L." userId="96c2fb1d-e79c-4ca3-9876-783e98fdd04a" providerId="ADAL" clId="{CA821117-E57D-41EF-B8E8-D956A9411EE5}" dt="2024-05-21T15:30:22.519" v="3755" actId="20577"/>
        <pc:sldMkLst>
          <pc:docMk/>
          <pc:sldMk cId="3277619270" sldId="269"/>
        </pc:sldMkLst>
        <pc:spChg chg="mod">
          <ac:chgData name="Raymer, Michael L." userId="96c2fb1d-e79c-4ca3-9876-783e98fdd04a" providerId="ADAL" clId="{CA821117-E57D-41EF-B8E8-D956A9411EE5}" dt="2024-05-21T15:15:13.934" v="3486" actId="20577"/>
          <ac:spMkLst>
            <pc:docMk/>
            <pc:sldMk cId="3277619270" sldId="269"/>
            <ac:spMk id="2" creationId="{9BAA688B-6943-2FD0-5D72-E5C01731FEEF}"/>
          </ac:spMkLst>
        </pc:spChg>
        <pc:spChg chg="del">
          <ac:chgData name="Raymer, Michael L." userId="96c2fb1d-e79c-4ca3-9876-783e98fdd04a" providerId="ADAL" clId="{CA821117-E57D-41EF-B8E8-D956A9411EE5}" dt="2024-05-21T15:19:21.765" v="3599" actId="478"/>
          <ac:spMkLst>
            <pc:docMk/>
            <pc:sldMk cId="3277619270" sldId="269"/>
            <ac:spMk id="3" creationId="{A2C410E8-939B-C2FF-30D2-6CB19A3F1FE6}"/>
          </ac:spMkLst>
        </pc:spChg>
        <pc:spChg chg="add mod">
          <ac:chgData name="Raymer, Michael L." userId="96c2fb1d-e79c-4ca3-9876-783e98fdd04a" providerId="ADAL" clId="{CA821117-E57D-41EF-B8E8-D956A9411EE5}" dt="2024-05-21T15:22:14.286" v="3643" actId="1076"/>
          <ac:spMkLst>
            <pc:docMk/>
            <pc:sldMk cId="3277619270" sldId="269"/>
            <ac:spMk id="8" creationId="{72895D29-47C8-8309-4538-1BF1A6B5144B}"/>
          </ac:spMkLst>
        </pc:spChg>
        <pc:spChg chg="add mod">
          <ac:chgData name="Raymer, Michael L." userId="96c2fb1d-e79c-4ca3-9876-783e98fdd04a" providerId="ADAL" clId="{CA821117-E57D-41EF-B8E8-D956A9411EE5}" dt="2024-05-21T15:26:09.746" v="3667" actId="208"/>
          <ac:spMkLst>
            <pc:docMk/>
            <pc:sldMk cId="3277619270" sldId="269"/>
            <ac:spMk id="10" creationId="{54A56716-D8F4-4665-FC71-1E9A0E8DFA76}"/>
          </ac:spMkLst>
        </pc:spChg>
        <pc:spChg chg="mod">
          <ac:chgData name="Raymer, Michael L." userId="96c2fb1d-e79c-4ca3-9876-783e98fdd04a" providerId="ADAL" clId="{CA821117-E57D-41EF-B8E8-D956A9411EE5}" dt="2024-05-21T15:28:21.364" v="3723" actId="404"/>
          <ac:spMkLst>
            <pc:docMk/>
            <pc:sldMk cId="3277619270" sldId="269"/>
            <ac:spMk id="13" creationId="{18D5C67F-4F0F-52D0-D019-D34787BB4DCC}"/>
          </ac:spMkLst>
        </pc:spChg>
        <pc:spChg chg="add mod">
          <ac:chgData name="Raymer, Michael L." userId="96c2fb1d-e79c-4ca3-9876-783e98fdd04a" providerId="ADAL" clId="{CA821117-E57D-41EF-B8E8-D956A9411EE5}" dt="2024-05-21T15:27:00.733" v="3689" actId="571"/>
          <ac:spMkLst>
            <pc:docMk/>
            <pc:sldMk cId="3277619270" sldId="269"/>
            <ac:spMk id="14" creationId="{DD00333E-AF7F-7537-615D-2905BE479964}"/>
          </ac:spMkLst>
        </pc:spChg>
        <pc:spChg chg="add mod">
          <ac:chgData name="Raymer, Michael L." userId="96c2fb1d-e79c-4ca3-9876-783e98fdd04a" providerId="ADAL" clId="{CA821117-E57D-41EF-B8E8-D956A9411EE5}" dt="2024-05-21T15:27:04.461" v="3690" actId="571"/>
          <ac:spMkLst>
            <pc:docMk/>
            <pc:sldMk cId="3277619270" sldId="269"/>
            <ac:spMk id="15" creationId="{952C9003-609D-187A-556B-B03A73C3E2AB}"/>
          </ac:spMkLst>
        </pc:spChg>
        <pc:spChg chg="add mod">
          <ac:chgData name="Raymer, Michael L." userId="96c2fb1d-e79c-4ca3-9876-783e98fdd04a" providerId="ADAL" clId="{CA821117-E57D-41EF-B8E8-D956A9411EE5}" dt="2024-05-21T15:27:08.166" v="3691" actId="571"/>
          <ac:spMkLst>
            <pc:docMk/>
            <pc:sldMk cId="3277619270" sldId="269"/>
            <ac:spMk id="16" creationId="{2E51B83B-308E-A0E1-BA63-955E84B3DF60}"/>
          </ac:spMkLst>
        </pc:spChg>
        <pc:spChg chg="add mod">
          <ac:chgData name="Raymer, Michael L." userId="96c2fb1d-e79c-4ca3-9876-783e98fdd04a" providerId="ADAL" clId="{CA821117-E57D-41EF-B8E8-D956A9411EE5}" dt="2024-05-21T15:27:14.445" v="3692" actId="571"/>
          <ac:spMkLst>
            <pc:docMk/>
            <pc:sldMk cId="3277619270" sldId="269"/>
            <ac:spMk id="17" creationId="{D1E1E6C7-C52D-21A6-6ED2-7041310B033B}"/>
          </ac:spMkLst>
        </pc:spChg>
        <pc:spChg chg="mod">
          <ac:chgData name="Raymer, Michael L." userId="96c2fb1d-e79c-4ca3-9876-783e98fdd04a" providerId="ADAL" clId="{CA821117-E57D-41EF-B8E8-D956A9411EE5}" dt="2024-05-21T15:30:12.624" v="3749" actId="20577"/>
          <ac:spMkLst>
            <pc:docMk/>
            <pc:sldMk cId="3277619270" sldId="269"/>
            <ac:spMk id="20" creationId="{1DAA23E8-62FD-D998-056B-AFCFD4C83643}"/>
          </ac:spMkLst>
        </pc:spChg>
        <pc:spChg chg="mod">
          <ac:chgData name="Raymer, Michael L." userId="96c2fb1d-e79c-4ca3-9876-783e98fdd04a" providerId="ADAL" clId="{CA821117-E57D-41EF-B8E8-D956A9411EE5}" dt="2024-05-21T15:30:16.502" v="3751" actId="20577"/>
          <ac:spMkLst>
            <pc:docMk/>
            <pc:sldMk cId="3277619270" sldId="269"/>
            <ac:spMk id="23" creationId="{A51D34E6-0E2A-0CE0-9758-A55154747F4C}"/>
          </ac:spMkLst>
        </pc:spChg>
        <pc:spChg chg="mod">
          <ac:chgData name="Raymer, Michael L." userId="96c2fb1d-e79c-4ca3-9876-783e98fdd04a" providerId="ADAL" clId="{CA821117-E57D-41EF-B8E8-D956A9411EE5}" dt="2024-05-21T15:30:19.500" v="3753" actId="20577"/>
          <ac:spMkLst>
            <pc:docMk/>
            <pc:sldMk cId="3277619270" sldId="269"/>
            <ac:spMk id="26" creationId="{E56903B7-0EA8-9518-05E4-34F73470AEFF}"/>
          </ac:spMkLst>
        </pc:spChg>
        <pc:spChg chg="mod">
          <ac:chgData name="Raymer, Michael L." userId="96c2fb1d-e79c-4ca3-9876-783e98fdd04a" providerId="ADAL" clId="{CA821117-E57D-41EF-B8E8-D956A9411EE5}" dt="2024-05-21T15:30:22.519" v="3755" actId="20577"/>
          <ac:spMkLst>
            <pc:docMk/>
            <pc:sldMk cId="3277619270" sldId="269"/>
            <ac:spMk id="29" creationId="{D43DEDA4-40E4-1221-3D5A-3EE174890BA2}"/>
          </ac:spMkLst>
        </pc:spChg>
        <pc:grpChg chg="add mod">
          <ac:chgData name="Raymer, Michael L." userId="96c2fb1d-e79c-4ca3-9876-783e98fdd04a" providerId="ADAL" clId="{CA821117-E57D-41EF-B8E8-D956A9411EE5}" dt="2024-05-21T15:28:27.259" v="3724" actId="1076"/>
          <ac:grpSpMkLst>
            <pc:docMk/>
            <pc:sldMk cId="3277619270" sldId="269"/>
            <ac:grpSpMk id="11" creationId="{2F78E67E-43EC-A7B8-C837-7BCA965F6FDE}"/>
          </ac:grpSpMkLst>
        </pc:grpChg>
        <pc:grpChg chg="add mod">
          <ac:chgData name="Raymer, Michael L." userId="96c2fb1d-e79c-4ca3-9876-783e98fdd04a" providerId="ADAL" clId="{CA821117-E57D-41EF-B8E8-D956A9411EE5}" dt="2024-05-21T15:30:09.693" v="3747" actId="1076"/>
          <ac:grpSpMkLst>
            <pc:docMk/>
            <pc:sldMk cId="3277619270" sldId="269"/>
            <ac:grpSpMk id="18" creationId="{AB65A578-7556-FB64-B942-5B21C37F9C1B}"/>
          </ac:grpSpMkLst>
        </pc:grpChg>
        <pc:grpChg chg="add mod">
          <ac:chgData name="Raymer, Michael L." userId="96c2fb1d-e79c-4ca3-9876-783e98fdd04a" providerId="ADAL" clId="{CA821117-E57D-41EF-B8E8-D956A9411EE5}" dt="2024-05-21T15:28:40.067" v="3727" actId="1076"/>
          <ac:grpSpMkLst>
            <pc:docMk/>
            <pc:sldMk cId="3277619270" sldId="269"/>
            <ac:grpSpMk id="21" creationId="{FF11C6CB-DF62-0FA0-15FD-D244067BFC27}"/>
          </ac:grpSpMkLst>
        </pc:grpChg>
        <pc:grpChg chg="add mod">
          <ac:chgData name="Raymer, Michael L." userId="96c2fb1d-e79c-4ca3-9876-783e98fdd04a" providerId="ADAL" clId="{CA821117-E57D-41EF-B8E8-D956A9411EE5}" dt="2024-05-21T15:30:06.404" v="3746" actId="1076"/>
          <ac:grpSpMkLst>
            <pc:docMk/>
            <pc:sldMk cId="3277619270" sldId="269"/>
            <ac:grpSpMk id="24" creationId="{2D59FEF8-DB3A-8C6D-3B15-B5B92C2625C4}"/>
          </ac:grpSpMkLst>
        </pc:grpChg>
        <pc:grpChg chg="add mod">
          <ac:chgData name="Raymer, Michael L." userId="96c2fb1d-e79c-4ca3-9876-783e98fdd04a" providerId="ADAL" clId="{CA821117-E57D-41EF-B8E8-D956A9411EE5}" dt="2024-05-21T15:28:35.066" v="3726" actId="1076"/>
          <ac:grpSpMkLst>
            <pc:docMk/>
            <pc:sldMk cId="3277619270" sldId="269"/>
            <ac:grpSpMk id="27" creationId="{5C70240C-368C-3A07-0544-F31132071219}"/>
          </ac:grpSpMkLst>
        </pc:grpChg>
        <pc:graphicFrameChg chg="add del mod modGraphic">
          <ac:chgData name="Raymer, Michael L." userId="96c2fb1d-e79c-4ca3-9876-783e98fdd04a" providerId="ADAL" clId="{CA821117-E57D-41EF-B8E8-D956A9411EE5}" dt="2024-05-21T15:24:07.101" v="3658" actId="478"/>
          <ac:graphicFrameMkLst>
            <pc:docMk/>
            <pc:sldMk cId="3277619270" sldId="269"/>
            <ac:graphicFrameMk id="6" creationId="{86CBD07C-EBEB-6F4B-4F64-52D217D937D4}"/>
          </ac:graphicFrameMkLst>
        </pc:graphicFrameChg>
        <pc:graphicFrameChg chg="add mod modGraphic">
          <ac:chgData name="Raymer, Michael L." userId="96c2fb1d-e79c-4ca3-9876-783e98fdd04a" providerId="ADAL" clId="{CA821117-E57D-41EF-B8E8-D956A9411EE5}" dt="2024-05-21T15:27:35.519" v="3716" actId="20577"/>
          <ac:graphicFrameMkLst>
            <pc:docMk/>
            <pc:sldMk cId="3277619270" sldId="269"/>
            <ac:graphicFrameMk id="9" creationId="{2D43788B-04E6-E605-CC82-7DD7E87FE4F7}"/>
          </ac:graphicFrameMkLst>
        </pc:graphicFrameChg>
        <pc:inkChg chg="mod">
          <ac:chgData name="Raymer, Michael L." userId="96c2fb1d-e79c-4ca3-9876-783e98fdd04a" providerId="ADAL" clId="{CA821117-E57D-41EF-B8E8-D956A9411EE5}" dt="2024-05-21T15:26:22.797" v="3668"/>
          <ac:inkMkLst>
            <pc:docMk/>
            <pc:sldMk cId="3277619270" sldId="269"/>
            <ac:inkMk id="12" creationId="{739F133F-B3C6-1B44-87EF-ABA3EF62A75B}"/>
          </ac:inkMkLst>
        </pc:inkChg>
        <pc:inkChg chg="mod">
          <ac:chgData name="Raymer, Michael L." userId="96c2fb1d-e79c-4ca3-9876-783e98fdd04a" providerId="ADAL" clId="{CA821117-E57D-41EF-B8E8-D956A9411EE5}" dt="2024-05-21T15:27:52.458" v="3717" actId="571"/>
          <ac:inkMkLst>
            <pc:docMk/>
            <pc:sldMk cId="3277619270" sldId="269"/>
            <ac:inkMk id="19" creationId="{D7C25EA3-1D64-9437-93FB-CFD814ED5410}"/>
          </ac:inkMkLst>
        </pc:inkChg>
        <pc:inkChg chg="mod">
          <ac:chgData name="Raymer, Michael L." userId="96c2fb1d-e79c-4ca3-9876-783e98fdd04a" providerId="ADAL" clId="{CA821117-E57D-41EF-B8E8-D956A9411EE5}" dt="2024-05-21T15:27:57.619" v="3718" actId="571"/>
          <ac:inkMkLst>
            <pc:docMk/>
            <pc:sldMk cId="3277619270" sldId="269"/>
            <ac:inkMk id="22" creationId="{41BEC1D6-94CC-FE7A-9919-151D248D0479}"/>
          </ac:inkMkLst>
        </pc:inkChg>
        <pc:inkChg chg="mod">
          <ac:chgData name="Raymer, Michael L." userId="96c2fb1d-e79c-4ca3-9876-783e98fdd04a" providerId="ADAL" clId="{CA821117-E57D-41EF-B8E8-D956A9411EE5}" dt="2024-05-21T15:28:00.978" v="3719" actId="571"/>
          <ac:inkMkLst>
            <pc:docMk/>
            <pc:sldMk cId="3277619270" sldId="269"/>
            <ac:inkMk id="25" creationId="{25F724C9-1476-7D34-C431-6A6AED1984E0}"/>
          </ac:inkMkLst>
        </pc:inkChg>
        <pc:inkChg chg="mod">
          <ac:chgData name="Raymer, Michael L." userId="96c2fb1d-e79c-4ca3-9876-783e98fdd04a" providerId="ADAL" clId="{CA821117-E57D-41EF-B8E8-D956A9411EE5}" dt="2024-05-21T15:28:04.018" v="3720" actId="571"/>
          <ac:inkMkLst>
            <pc:docMk/>
            <pc:sldMk cId="3277619270" sldId="269"/>
            <ac:inkMk id="28" creationId="{F8DE7B38-A633-BEF1-5E78-5FD75000412F}"/>
          </ac:inkMkLst>
        </pc:inkChg>
        <pc:cxnChg chg="add mod">
          <ac:chgData name="Raymer, Michael L." userId="96c2fb1d-e79c-4ca3-9876-783e98fdd04a" providerId="ADAL" clId="{CA821117-E57D-41EF-B8E8-D956A9411EE5}" dt="2024-05-21T15:29:12.859" v="3734" actId="1037"/>
          <ac:cxnSpMkLst>
            <pc:docMk/>
            <pc:sldMk cId="3277619270" sldId="269"/>
            <ac:cxnSpMk id="31" creationId="{329484A8-7238-A1D0-DAFD-2EB3D3CA84D2}"/>
          </ac:cxnSpMkLst>
        </pc:cxnChg>
        <pc:cxnChg chg="add mod">
          <ac:chgData name="Raymer, Michael L." userId="96c2fb1d-e79c-4ca3-9876-783e98fdd04a" providerId="ADAL" clId="{CA821117-E57D-41EF-B8E8-D956A9411EE5}" dt="2024-05-21T15:29:28.011" v="3736" actId="14100"/>
          <ac:cxnSpMkLst>
            <pc:docMk/>
            <pc:sldMk cId="3277619270" sldId="269"/>
            <ac:cxnSpMk id="32" creationId="{B9957DD0-C63C-998E-B437-8BF01E5D3C35}"/>
          </ac:cxnSpMkLst>
        </pc:cxnChg>
        <pc:cxnChg chg="add mod">
          <ac:chgData name="Raymer, Michael L." userId="96c2fb1d-e79c-4ca3-9876-783e98fdd04a" providerId="ADAL" clId="{CA821117-E57D-41EF-B8E8-D956A9411EE5}" dt="2024-05-21T15:29:40.283" v="3739" actId="14100"/>
          <ac:cxnSpMkLst>
            <pc:docMk/>
            <pc:sldMk cId="3277619270" sldId="269"/>
            <ac:cxnSpMk id="34" creationId="{74FB5E0E-533B-8FFA-24C6-55A4D25375E5}"/>
          </ac:cxnSpMkLst>
        </pc:cxnChg>
        <pc:cxnChg chg="add mod">
          <ac:chgData name="Raymer, Michael L." userId="96c2fb1d-e79c-4ca3-9876-783e98fdd04a" providerId="ADAL" clId="{CA821117-E57D-41EF-B8E8-D956A9411EE5}" dt="2024-05-21T15:29:48.644" v="3741" actId="14100"/>
          <ac:cxnSpMkLst>
            <pc:docMk/>
            <pc:sldMk cId="3277619270" sldId="269"/>
            <ac:cxnSpMk id="36" creationId="{BE9105C5-81D6-4151-4512-C11FD84615D4}"/>
          </ac:cxnSpMkLst>
        </pc:cxnChg>
        <pc:cxnChg chg="add mod">
          <ac:chgData name="Raymer, Michael L." userId="96c2fb1d-e79c-4ca3-9876-783e98fdd04a" providerId="ADAL" clId="{CA821117-E57D-41EF-B8E8-D956A9411EE5}" dt="2024-05-21T15:29:52.609" v="3743" actId="571"/>
          <ac:cxnSpMkLst>
            <pc:docMk/>
            <pc:sldMk cId="3277619270" sldId="269"/>
            <ac:cxnSpMk id="38" creationId="{766E9FF0-1CDB-E9AA-91EC-63F317B8C954}"/>
          </ac:cxnSpMkLst>
        </pc:cxnChg>
        <pc:cxnChg chg="add mod">
          <ac:chgData name="Raymer, Michael L." userId="96c2fb1d-e79c-4ca3-9876-783e98fdd04a" providerId="ADAL" clId="{CA821117-E57D-41EF-B8E8-D956A9411EE5}" dt="2024-05-21T15:29:52.609" v="3743" actId="571"/>
          <ac:cxnSpMkLst>
            <pc:docMk/>
            <pc:sldMk cId="3277619270" sldId="269"/>
            <ac:cxnSpMk id="39" creationId="{3C78BB6E-A043-3575-F3D8-BF30622DCFC7}"/>
          </ac:cxnSpMkLst>
        </pc:cxnChg>
        <pc:cxnChg chg="add mod">
          <ac:chgData name="Raymer, Michael L." userId="96c2fb1d-e79c-4ca3-9876-783e98fdd04a" providerId="ADAL" clId="{CA821117-E57D-41EF-B8E8-D956A9411EE5}" dt="2024-05-21T15:30:01.044" v="3745" actId="14100"/>
          <ac:cxnSpMkLst>
            <pc:docMk/>
            <pc:sldMk cId="3277619270" sldId="269"/>
            <ac:cxnSpMk id="40" creationId="{1C40D2E1-D86D-D450-B5D7-A05748ED7C18}"/>
          </ac:cxnSpMkLst>
        </pc:cxnChg>
      </pc:sldChg>
      <pc:sldChg chg="delSp modSp add mod">
        <pc:chgData name="Raymer, Michael L." userId="96c2fb1d-e79c-4ca3-9876-783e98fdd04a" providerId="ADAL" clId="{CA821117-E57D-41EF-B8E8-D956A9411EE5}" dt="2024-05-21T15:18:24.035" v="3598" actId="14100"/>
        <pc:sldMkLst>
          <pc:docMk/>
          <pc:sldMk cId="2391051844" sldId="270"/>
        </pc:sldMkLst>
        <pc:spChg chg="mod">
          <ac:chgData name="Raymer, Michael L." userId="96c2fb1d-e79c-4ca3-9876-783e98fdd04a" providerId="ADAL" clId="{CA821117-E57D-41EF-B8E8-D956A9411EE5}" dt="2024-05-21T15:17:04.701" v="3497" actId="20577"/>
          <ac:spMkLst>
            <pc:docMk/>
            <pc:sldMk cId="2391051844" sldId="270"/>
            <ac:spMk id="2" creationId="{D0214467-D3CC-49E1-AC4F-405F2F6C29E3}"/>
          </ac:spMkLst>
        </pc:spChg>
        <pc:spChg chg="mod">
          <ac:chgData name="Raymer, Michael L." userId="96c2fb1d-e79c-4ca3-9876-783e98fdd04a" providerId="ADAL" clId="{CA821117-E57D-41EF-B8E8-D956A9411EE5}" dt="2024-05-21T15:18:10.667" v="3596" actId="14100"/>
          <ac:spMkLst>
            <pc:docMk/>
            <pc:sldMk cId="2391051844" sldId="270"/>
            <ac:spMk id="9" creationId="{27F88350-F994-2404-3055-A1910B88C1DC}"/>
          </ac:spMkLst>
        </pc:spChg>
        <pc:cxnChg chg="mod">
          <ac:chgData name="Raymer, Michael L." userId="96c2fb1d-e79c-4ca3-9876-783e98fdd04a" providerId="ADAL" clId="{CA821117-E57D-41EF-B8E8-D956A9411EE5}" dt="2024-05-21T15:18:24.035" v="3598" actId="14100"/>
          <ac:cxnSpMkLst>
            <pc:docMk/>
            <pc:sldMk cId="2391051844" sldId="270"/>
            <ac:cxnSpMk id="10" creationId="{29834C7F-BF48-2CF3-3DE8-8764DF7ED5C3}"/>
          </ac:cxnSpMkLst>
        </pc:cxnChg>
        <pc:cxnChg chg="del">
          <ac:chgData name="Raymer, Michael L." userId="96c2fb1d-e79c-4ca3-9876-783e98fdd04a" providerId="ADAL" clId="{CA821117-E57D-41EF-B8E8-D956A9411EE5}" dt="2024-05-21T15:17:35.697" v="3590" actId="478"/>
          <ac:cxnSpMkLst>
            <pc:docMk/>
            <pc:sldMk cId="2391051844" sldId="270"/>
            <ac:cxnSpMk id="12" creationId="{318C391B-6C09-ECE5-7FC5-0EBE4E151BBB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4204041421" sldId="27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120711640" sldId="271"/>
        </pc:sldMkLst>
      </pc:sldChg>
      <pc:sldChg chg="addSp delSp modSp add mod delAnim modAnim">
        <pc:chgData name="Raymer, Michael L." userId="96c2fb1d-e79c-4ca3-9876-783e98fdd04a" providerId="ADAL" clId="{CA821117-E57D-41EF-B8E8-D956A9411EE5}" dt="2024-05-21T15:38:19.736" v="3839" actId="478"/>
        <pc:sldMkLst>
          <pc:docMk/>
          <pc:sldMk cId="3950415246" sldId="271"/>
        </pc:sldMkLst>
        <pc:spChg chg="mod">
          <ac:chgData name="Raymer, Michael L." userId="96c2fb1d-e79c-4ca3-9876-783e98fdd04a" providerId="ADAL" clId="{CA821117-E57D-41EF-B8E8-D956A9411EE5}" dt="2024-05-21T15:30:55.404" v="3789" actId="20577"/>
          <ac:spMkLst>
            <pc:docMk/>
            <pc:sldMk cId="3950415246" sldId="271"/>
            <ac:spMk id="2" creationId="{9BAA688B-6943-2FD0-5D72-E5C01731FEEF}"/>
          </ac:spMkLst>
        </pc:spChg>
        <pc:spChg chg="mod">
          <ac:chgData name="Raymer, Michael L." userId="96c2fb1d-e79c-4ca3-9876-783e98fdd04a" providerId="ADAL" clId="{CA821117-E57D-41EF-B8E8-D956A9411EE5}" dt="2024-05-21T15:34:56.446" v="3831" actId="1076"/>
          <ac:spMkLst>
            <pc:docMk/>
            <pc:sldMk cId="3950415246" sldId="271"/>
            <ac:spMk id="8" creationId="{72895D29-47C8-8309-4538-1BF1A6B5144B}"/>
          </ac:spMkLst>
        </pc:spChg>
        <pc:spChg chg="mod">
          <ac:chgData name="Raymer, Michael L." userId="96c2fb1d-e79c-4ca3-9876-783e98fdd04a" providerId="ADAL" clId="{CA821117-E57D-41EF-B8E8-D956A9411EE5}" dt="2024-05-21T15:31:35.333" v="3794" actId="14100"/>
          <ac:spMkLst>
            <pc:docMk/>
            <pc:sldMk cId="3950415246" sldId="271"/>
            <ac:spMk id="10" creationId="{54A56716-D8F4-4665-FC71-1E9A0E8DFA76}"/>
          </ac:spMkLst>
        </pc:spChg>
        <pc:spChg chg="del">
          <ac:chgData name="Raymer, Michael L." userId="96c2fb1d-e79c-4ca3-9876-783e98fdd04a" providerId="ADAL" clId="{CA821117-E57D-41EF-B8E8-D956A9411EE5}" dt="2024-05-21T15:31:27.873" v="3790" actId="478"/>
          <ac:spMkLst>
            <pc:docMk/>
            <pc:sldMk cId="3950415246" sldId="271"/>
            <ac:spMk id="14" creationId="{DD00333E-AF7F-7537-615D-2905BE479964}"/>
          </ac:spMkLst>
        </pc:spChg>
        <pc:spChg chg="del">
          <ac:chgData name="Raymer, Michael L." userId="96c2fb1d-e79c-4ca3-9876-783e98fdd04a" providerId="ADAL" clId="{CA821117-E57D-41EF-B8E8-D956A9411EE5}" dt="2024-05-21T15:31:28.711" v="3791" actId="478"/>
          <ac:spMkLst>
            <pc:docMk/>
            <pc:sldMk cId="3950415246" sldId="271"/>
            <ac:spMk id="15" creationId="{952C9003-609D-187A-556B-B03A73C3E2AB}"/>
          </ac:spMkLst>
        </pc:spChg>
        <pc:spChg chg="del">
          <ac:chgData name="Raymer, Michael L." userId="96c2fb1d-e79c-4ca3-9876-783e98fdd04a" providerId="ADAL" clId="{CA821117-E57D-41EF-B8E8-D956A9411EE5}" dt="2024-05-21T15:31:30.018" v="3792" actId="478"/>
          <ac:spMkLst>
            <pc:docMk/>
            <pc:sldMk cId="3950415246" sldId="271"/>
            <ac:spMk id="16" creationId="{2E51B83B-308E-A0E1-BA63-955E84B3DF60}"/>
          </ac:spMkLst>
        </pc:spChg>
        <pc:spChg chg="del">
          <ac:chgData name="Raymer, Michael L." userId="96c2fb1d-e79c-4ca3-9876-783e98fdd04a" providerId="ADAL" clId="{CA821117-E57D-41EF-B8E8-D956A9411EE5}" dt="2024-05-21T15:31:30.727" v="3793" actId="478"/>
          <ac:spMkLst>
            <pc:docMk/>
            <pc:sldMk cId="3950415246" sldId="271"/>
            <ac:spMk id="17" creationId="{D1E1E6C7-C52D-21A6-6ED2-7041310B033B}"/>
          </ac:spMkLst>
        </pc:spChg>
        <pc:spChg chg="add del mod">
          <ac:chgData name="Raymer, Michael L." userId="96c2fb1d-e79c-4ca3-9876-783e98fdd04a" providerId="ADAL" clId="{CA821117-E57D-41EF-B8E8-D956A9411EE5}" dt="2024-05-21T15:38:19.736" v="3839" actId="478"/>
          <ac:spMkLst>
            <pc:docMk/>
            <pc:sldMk cId="3950415246" sldId="271"/>
            <ac:spMk id="46" creationId="{8A5467CB-4B65-93BC-D11B-8C54A09E8550}"/>
          </ac:spMkLst>
        </pc:spChg>
        <pc:grpChg chg="mod">
          <ac:chgData name="Raymer, Michael L." userId="96c2fb1d-e79c-4ca3-9876-783e98fdd04a" providerId="ADAL" clId="{CA821117-E57D-41EF-B8E8-D956A9411EE5}" dt="2024-05-21T15:32:46.764" v="3813" actId="1076"/>
          <ac:grpSpMkLst>
            <pc:docMk/>
            <pc:sldMk cId="3950415246" sldId="271"/>
            <ac:grpSpMk id="18" creationId="{AB65A578-7556-FB64-B942-5B21C37F9C1B}"/>
          </ac:grpSpMkLst>
        </pc:grpChg>
        <pc:grpChg chg="mod">
          <ac:chgData name="Raymer, Michael L." userId="96c2fb1d-e79c-4ca3-9876-783e98fdd04a" providerId="ADAL" clId="{CA821117-E57D-41EF-B8E8-D956A9411EE5}" dt="2024-05-21T15:32:54.876" v="3814" actId="1076"/>
          <ac:grpSpMkLst>
            <pc:docMk/>
            <pc:sldMk cId="3950415246" sldId="271"/>
            <ac:grpSpMk id="24" creationId="{2D59FEF8-DB3A-8C6D-3B15-B5B92C2625C4}"/>
          </ac:grpSpMkLst>
        </pc:grpChg>
        <pc:picChg chg="add del mod">
          <ac:chgData name="Raymer, Michael L." userId="96c2fb1d-e79c-4ca3-9876-783e98fdd04a" providerId="ADAL" clId="{CA821117-E57D-41EF-B8E8-D956A9411EE5}" dt="2024-05-21T15:38:19.736" v="3839" actId="478"/>
          <ac:picMkLst>
            <pc:docMk/>
            <pc:sldMk cId="3950415246" sldId="271"/>
            <ac:picMk id="47" creationId="{C1D10A56-D574-EB22-DB5B-C53DD4F15063}"/>
          </ac:picMkLst>
        </pc:picChg>
        <pc:cxnChg chg="mod">
          <ac:chgData name="Raymer, Michael L." userId="96c2fb1d-e79c-4ca3-9876-783e98fdd04a" providerId="ADAL" clId="{CA821117-E57D-41EF-B8E8-D956A9411EE5}" dt="2024-05-21T15:34:10.101" v="3824" actId="14100"/>
          <ac:cxnSpMkLst>
            <pc:docMk/>
            <pc:sldMk cId="3950415246" sldId="271"/>
            <ac:cxnSpMk id="31" creationId="{329484A8-7238-A1D0-DAFD-2EB3D3CA84D2}"/>
          </ac:cxnSpMkLst>
        </pc:cxnChg>
        <pc:cxnChg chg="mod">
          <ac:chgData name="Raymer, Michael L." userId="96c2fb1d-e79c-4ca3-9876-783e98fdd04a" providerId="ADAL" clId="{CA821117-E57D-41EF-B8E8-D956A9411EE5}" dt="2024-05-21T15:34:07.206" v="3823" actId="14100"/>
          <ac:cxnSpMkLst>
            <pc:docMk/>
            <pc:sldMk cId="3950415246" sldId="271"/>
            <ac:cxnSpMk id="32" creationId="{B9957DD0-C63C-998E-B437-8BF01E5D3C35}"/>
          </ac:cxnSpMkLst>
        </pc:cxnChg>
        <pc:cxnChg chg="mod">
          <ac:chgData name="Raymer, Michael L." userId="96c2fb1d-e79c-4ca3-9876-783e98fdd04a" providerId="ADAL" clId="{CA821117-E57D-41EF-B8E8-D956A9411EE5}" dt="2024-05-21T15:34:04.446" v="3822" actId="14100"/>
          <ac:cxnSpMkLst>
            <pc:docMk/>
            <pc:sldMk cId="3950415246" sldId="271"/>
            <ac:cxnSpMk id="34" creationId="{74FB5E0E-533B-8FFA-24C6-55A4D25375E5}"/>
          </ac:cxnSpMkLst>
        </pc:cxnChg>
        <pc:cxnChg chg="mod">
          <ac:chgData name="Raymer, Michael L." userId="96c2fb1d-e79c-4ca3-9876-783e98fdd04a" providerId="ADAL" clId="{CA821117-E57D-41EF-B8E8-D956A9411EE5}" dt="2024-05-21T15:34:00.621" v="3821" actId="14100"/>
          <ac:cxnSpMkLst>
            <pc:docMk/>
            <pc:sldMk cId="3950415246" sldId="271"/>
            <ac:cxnSpMk id="36" creationId="{BE9105C5-81D6-4151-4512-C11FD84615D4}"/>
          </ac:cxnSpMkLst>
        </pc:cxnChg>
        <pc:cxnChg chg="mod">
          <ac:chgData name="Raymer, Michael L." userId="96c2fb1d-e79c-4ca3-9876-783e98fdd04a" providerId="ADAL" clId="{CA821117-E57D-41EF-B8E8-D956A9411EE5}" dt="2024-05-21T15:34:13.710" v="3825" actId="14100"/>
          <ac:cxnSpMkLst>
            <pc:docMk/>
            <pc:sldMk cId="3950415246" sldId="271"/>
            <ac:cxnSpMk id="40" creationId="{1C40D2E1-D86D-D450-B5D7-A05748ED7C18}"/>
          </ac:cxnSpMkLst>
        </pc:cxnChg>
      </pc:sldChg>
      <pc:sldChg chg="addSp delSp modSp new mod modClrScheme modAnim chgLayout">
        <pc:chgData name="Raymer, Michael L." userId="96c2fb1d-e79c-4ca3-9876-783e98fdd04a" providerId="ADAL" clId="{CA821117-E57D-41EF-B8E8-D956A9411EE5}" dt="2024-05-21T15:39:33.558" v="3848"/>
        <pc:sldMkLst>
          <pc:docMk/>
          <pc:sldMk cId="238335438" sldId="272"/>
        </pc:sldMkLst>
        <pc:spChg chg="del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2" creationId="{3169435A-37B6-5E85-9841-53A0138B8906}"/>
          </ac:spMkLst>
        </pc:spChg>
        <pc:spChg chg="del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3" creationId="{8748A3AD-C367-5803-7586-86FA80F58F44}"/>
          </ac:spMkLst>
        </pc:spChg>
        <pc:spChg chg="mod ord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4" creationId="{FF0F13F9-C439-337E-5897-7990FE1128D5}"/>
          </ac:spMkLst>
        </pc:spChg>
        <pc:spChg chg="mod ord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5" creationId="{4051617C-13E3-6D3C-CDC5-CF36FD2EE2D1}"/>
          </ac:spMkLst>
        </pc:spChg>
        <pc:spChg chg="add mod">
          <ac:chgData name="Raymer, Michael L." userId="96c2fb1d-e79c-4ca3-9876-783e98fdd04a" providerId="ADAL" clId="{CA821117-E57D-41EF-B8E8-D956A9411EE5}" dt="2024-05-21T15:39:24.512" v="3846" actId="1076"/>
          <ac:spMkLst>
            <pc:docMk/>
            <pc:sldMk cId="238335438" sldId="272"/>
            <ac:spMk id="6" creationId="{67BBC7AB-27A5-39E7-7118-F60CC2D63358}"/>
          </ac:spMkLst>
        </pc:spChg>
        <pc:picChg chg="add mod">
          <ac:chgData name="Raymer, Michael L." userId="96c2fb1d-e79c-4ca3-9876-783e98fdd04a" providerId="ADAL" clId="{CA821117-E57D-41EF-B8E8-D956A9411EE5}" dt="2024-05-21T15:39:24.512" v="3846" actId="1076"/>
          <ac:picMkLst>
            <pc:docMk/>
            <pc:sldMk cId="238335438" sldId="272"/>
            <ac:picMk id="7" creationId="{22B4F59F-85A5-3A31-1C7E-CA5A12AD53C1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232996963" sldId="272"/>
        </pc:sldMkLst>
      </pc:sldChg>
      <pc:sldChg chg="addSp delSp modSp new mod modClrScheme modAnim chgLayout">
        <pc:chgData name="Raymer, Michael L." userId="96c2fb1d-e79c-4ca3-9876-783e98fdd04a" providerId="ADAL" clId="{CA821117-E57D-41EF-B8E8-D956A9411EE5}" dt="2024-05-21T16:00:36.536" v="3979" actId="1076"/>
        <pc:sldMkLst>
          <pc:docMk/>
          <pc:sldMk cId="3134122500" sldId="273"/>
        </pc:sldMkLst>
        <pc:spChg chg="mod ord">
          <ac:chgData name="Raymer, Michael L." userId="96c2fb1d-e79c-4ca3-9876-783e98fdd04a" providerId="ADAL" clId="{CA821117-E57D-41EF-B8E8-D956A9411EE5}" dt="2024-05-21T15:58:34.840" v="3932" actId="700"/>
          <ac:spMkLst>
            <pc:docMk/>
            <pc:sldMk cId="3134122500" sldId="273"/>
            <ac:spMk id="2" creationId="{80F38FD7-EABC-443F-D4D1-03D061595F7F}"/>
          </ac:spMkLst>
        </pc:spChg>
        <pc:spChg chg="mod ord">
          <ac:chgData name="Raymer, Michael L." userId="96c2fb1d-e79c-4ca3-9876-783e98fdd04a" providerId="ADAL" clId="{CA821117-E57D-41EF-B8E8-D956A9411EE5}" dt="2024-05-21T15:58:34.840" v="3932" actId="700"/>
          <ac:spMkLst>
            <pc:docMk/>
            <pc:sldMk cId="3134122500" sldId="273"/>
            <ac:spMk id="3" creationId="{FC4FCC04-A1A0-5C70-357E-EC7C4071A952}"/>
          </ac:spMkLst>
        </pc:spChg>
        <pc:spChg chg="add mod">
          <ac:chgData name="Raymer, Michael L." userId="96c2fb1d-e79c-4ca3-9876-783e98fdd04a" providerId="ADAL" clId="{CA821117-E57D-41EF-B8E8-D956A9411EE5}" dt="2024-05-21T15:56:47.004" v="3905" actId="20577"/>
          <ac:spMkLst>
            <pc:docMk/>
            <pc:sldMk cId="3134122500" sldId="273"/>
            <ac:spMk id="13" creationId="{E9EF70DD-83D4-F553-4020-03647C602A66}"/>
          </ac:spMkLst>
        </pc:spChg>
        <pc:spChg chg="add mod">
          <ac:chgData name="Raymer, Michael L." userId="96c2fb1d-e79c-4ca3-9876-783e98fdd04a" providerId="ADAL" clId="{CA821117-E57D-41EF-B8E8-D956A9411EE5}" dt="2024-05-21T15:57:19.852" v="3911" actId="1076"/>
          <ac:spMkLst>
            <pc:docMk/>
            <pc:sldMk cId="3134122500" sldId="273"/>
            <ac:spMk id="14" creationId="{6F1BFB54-93E8-65A2-92A5-B69032CC3B11}"/>
          </ac:spMkLst>
        </pc:spChg>
        <pc:spChg chg="add mod ord">
          <ac:chgData name="Raymer, Michael L." userId="96c2fb1d-e79c-4ca3-9876-783e98fdd04a" providerId="ADAL" clId="{CA821117-E57D-41EF-B8E8-D956A9411EE5}" dt="2024-05-21T15:58:40.791" v="3960" actId="20577"/>
          <ac:spMkLst>
            <pc:docMk/>
            <pc:sldMk cId="3134122500" sldId="273"/>
            <ac:spMk id="19" creationId="{C87A4FED-1F36-C7E7-540E-10078F5576AB}"/>
          </ac:spMkLst>
        </pc:spChg>
        <pc:spChg chg="add mod">
          <ac:chgData name="Raymer, Michael L." userId="96c2fb1d-e79c-4ca3-9876-783e98fdd04a" providerId="ADAL" clId="{CA821117-E57D-41EF-B8E8-D956A9411EE5}" dt="2024-05-21T16:00:15.723" v="3975" actId="164"/>
          <ac:spMkLst>
            <pc:docMk/>
            <pc:sldMk cId="3134122500" sldId="273"/>
            <ac:spMk id="22" creationId="{2AE51D8F-4DA1-98ED-F638-95176B3F0C30}"/>
          </ac:spMkLst>
        </pc:spChg>
        <pc:grpChg chg="add mod">
          <ac:chgData name="Raymer, Michael L." userId="96c2fb1d-e79c-4ca3-9876-783e98fdd04a" providerId="ADAL" clId="{CA821117-E57D-41EF-B8E8-D956A9411EE5}" dt="2024-05-21T16:00:36.536" v="3979" actId="1076"/>
          <ac:grpSpMkLst>
            <pc:docMk/>
            <pc:sldMk cId="3134122500" sldId="273"/>
            <ac:grpSpMk id="23" creationId="{C415BEF2-9F2B-6362-FD0F-DA6275702229}"/>
          </ac:grpSpMkLst>
        </pc:grpChg>
        <pc:graphicFrameChg chg="add del mod">
          <ac:chgData name="Raymer, Michael L." userId="96c2fb1d-e79c-4ca3-9876-783e98fdd04a" providerId="ADAL" clId="{CA821117-E57D-41EF-B8E8-D956A9411EE5}" dt="2024-05-21T15:47:13.765" v="3856" actId="478"/>
          <ac:graphicFrameMkLst>
            <pc:docMk/>
            <pc:sldMk cId="3134122500" sldId="273"/>
            <ac:graphicFrameMk id="6" creationId="{04B4D399-03E2-8152-21B5-AB3DA1071D02}"/>
          </ac:graphicFrameMkLst>
        </pc:graphicFrameChg>
        <pc:picChg chg="add del mod">
          <ac:chgData name="Raymer, Michael L." userId="96c2fb1d-e79c-4ca3-9876-783e98fdd04a" providerId="ADAL" clId="{CA821117-E57D-41EF-B8E8-D956A9411EE5}" dt="2024-05-21T15:47:08.338" v="3854" actId="478"/>
          <ac:picMkLst>
            <pc:docMk/>
            <pc:sldMk cId="3134122500" sldId="273"/>
            <ac:picMk id="5" creationId="{2A77F2C2-B95E-EC0A-01EE-72A61B38CE95}"/>
          </ac:picMkLst>
        </pc:picChg>
        <pc:picChg chg="add del mod modCrop">
          <ac:chgData name="Raymer, Michael L." userId="96c2fb1d-e79c-4ca3-9876-783e98fdd04a" providerId="ADAL" clId="{CA821117-E57D-41EF-B8E8-D956A9411EE5}" dt="2024-05-21T15:49:37.546" v="3866" actId="478"/>
          <ac:picMkLst>
            <pc:docMk/>
            <pc:sldMk cId="3134122500" sldId="273"/>
            <ac:picMk id="8" creationId="{66482288-F420-E51F-242A-D3742EBA37BD}"/>
          </ac:picMkLst>
        </pc:picChg>
        <pc:picChg chg="add del mod">
          <ac:chgData name="Raymer, Michael L." userId="96c2fb1d-e79c-4ca3-9876-783e98fdd04a" providerId="ADAL" clId="{CA821117-E57D-41EF-B8E8-D956A9411EE5}" dt="2024-05-21T15:52:41.888" v="3875" actId="478"/>
          <ac:picMkLst>
            <pc:docMk/>
            <pc:sldMk cId="3134122500" sldId="273"/>
            <ac:picMk id="10" creationId="{48FDEC16-AD76-2906-73C7-9F73605DCABC}"/>
          </ac:picMkLst>
        </pc:picChg>
        <pc:picChg chg="add mod modCrop">
          <ac:chgData name="Raymer, Michael L." userId="96c2fb1d-e79c-4ca3-9876-783e98fdd04a" providerId="ADAL" clId="{CA821117-E57D-41EF-B8E8-D956A9411EE5}" dt="2024-05-21T16:00:23.338" v="3978" actId="1076"/>
          <ac:picMkLst>
            <pc:docMk/>
            <pc:sldMk cId="3134122500" sldId="273"/>
            <ac:picMk id="12" creationId="{DA5AE7A4-BA5A-BC6C-17DE-295F2F6EBCA4}"/>
          </ac:picMkLst>
        </pc:picChg>
        <pc:picChg chg="add mod">
          <ac:chgData name="Raymer, Michael L." userId="96c2fb1d-e79c-4ca3-9876-783e98fdd04a" providerId="ADAL" clId="{CA821117-E57D-41EF-B8E8-D956A9411EE5}" dt="2024-05-21T15:58:04.010" v="3930" actId="1036"/>
          <ac:picMkLst>
            <pc:docMk/>
            <pc:sldMk cId="3134122500" sldId="273"/>
            <ac:picMk id="17" creationId="{34789B3E-E1D5-65EF-4117-AE41315C7665}"/>
          </ac:picMkLst>
        </pc:picChg>
        <pc:picChg chg="add mod">
          <ac:chgData name="Raymer, Michael L." userId="96c2fb1d-e79c-4ca3-9876-783e98fdd04a" providerId="ADAL" clId="{CA821117-E57D-41EF-B8E8-D956A9411EE5}" dt="2024-05-21T16:00:15.723" v="3975" actId="164"/>
          <ac:picMkLst>
            <pc:docMk/>
            <pc:sldMk cId="3134122500" sldId="273"/>
            <ac:picMk id="21" creationId="{0D79A373-D41E-C26F-6E8C-007F6649A30C}"/>
          </ac:picMkLst>
        </pc:picChg>
        <pc:cxnChg chg="add mod">
          <ac:chgData name="Raymer, Michael L." userId="96c2fb1d-e79c-4ca3-9876-783e98fdd04a" providerId="ADAL" clId="{CA821117-E57D-41EF-B8E8-D956A9411EE5}" dt="2024-05-21T15:57:34.795" v="3913" actId="17032"/>
          <ac:cxnSpMkLst>
            <pc:docMk/>
            <pc:sldMk cId="3134122500" sldId="273"/>
            <ac:cxnSpMk id="16" creationId="{493FDD27-F5AE-E6B9-6DDE-9D876B319B0E}"/>
          </ac:cxnSpMkLst>
        </pc:cxnChg>
        <pc:cxnChg chg="add mod">
          <ac:chgData name="Raymer, Michael L." userId="96c2fb1d-e79c-4ca3-9876-783e98fdd04a" providerId="ADAL" clId="{CA821117-E57D-41EF-B8E8-D956A9411EE5}" dt="2024-05-21T15:58:04.010" v="3930" actId="1036"/>
          <ac:cxnSpMkLst>
            <pc:docMk/>
            <pc:sldMk cId="3134122500" sldId="273"/>
            <ac:cxnSpMk id="18" creationId="{73AFBC82-A5D2-E749-1D37-DA733B7E1AEA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4037926141" sldId="273"/>
        </pc:sldMkLst>
      </pc:sldChg>
      <pc:sldChg chg="addSp delSp modSp new mod modClrScheme chgLayout modNotesTx">
        <pc:chgData name="Raymer, Michael L." userId="96c2fb1d-e79c-4ca3-9876-783e98fdd04a" providerId="ADAL" clId="{CA821117-E57D-41EF-B8E8-D956A9411EE5}" dt="2024-05-21T16:08:52.025" v="4278" actId="20577"/>
        <pc:sldMkLst>
          <pc:docMk/>
          <pc:sldMk cId="3290567941" sldId="274"/>
        </pc:sldMkLst>
        <pc:spChg chg="mod ord">
          <ac:chgData name="Raymer, Michael L." userId="96c2fb1d-e79c-4ca3-9876-783e98fdd04a" providerId="ADAL" clId="{CA821117-E57D-41EF-B8E8-D956A9411EE5}" dt="2024-05-21T16:06:47.838" v="4221" actId="20577"/>
          <ac:spMkLst>
            <pc:docMk/>
            <pc:sldMk cId="3290567941" sldId="274"/>
            <ac:spMk id="2" creationId="{089CAC83-FC6A-7743-87D8-505C411079EF}"/>
          </ac:spMkLst>
        </pc:spChg>
        <pc:spChg chg="mod ord">
          <ac:chgData name="Raymer, Michael L." userId="96c2fb1d-e79c-4ca3-9876-783e98fdd04a" providerId="ADAL" clId="{CA821117-E57D-41EF-B8E8-D956A9411EE5}" dt="2024-05-21T16:01:28.904" v="3988" actId="700"/>
          <ac:spMkLst>
            <pc:docMk/>
            <pc:sldMk cId="3290567941" sldId="274"/>
            <ac:spMk id="3" creationId="{4A2BCB61-5A53-7EBF-B2E2-62E863DA2B1E}"/>
          </ac:spMkLst>
        </pc:spChg>
        <pc:spChg chg="mod ord">
          <ac:chgData name="Raymer, Michael L." userId="96c2fb1d-e79c-4ca3-9876-783e98fdd04a" providerId="ADAL" clId="{CA821117-E57D-41EF-B8E8-D956A9411EE5}" dt="2024-05-21T16:01:28.904" v="3988" actId="700"/>
          <ac:spMkLst>
            <pc:docMk/>
            <pc:sldMk cId="3290567941" sldId="274"/>
            <ac:spMk id="4" creationId="{4EB385ED-F80C-98AB-E4D6-4CD28C7015B1}"/>
          </ac:spMkLst>
        </pc:spChg>
        <pc:spChg chg="add mod ord">
          <ac:chgData name="Raymer, Michael L." userId="96c2fb1d-e79c-4ca3-9876-783e98fdd04a" providerId="ADAL" clId="{CA821117-E57D-41EF-B8E8-D956A9411EE5}" dt="2024-05-21T16:08:13.562" v="4250" actId="20577"/>
          <ac:spMkLst>
            <pc:docMk/>
            <pc:sldMk cId="3290567941" sldId="274"/>
            <ac:spMk id="5" creationId="{FBC2F7B6-C1C9-234E-1EAC-C49B3FBC0BAB}"/>
          </ac:spMkLst>
        </pc:spChg>
        <pc:spChg chg="add del mod">
          <ac:chgData name="Raymer, Michael L." userId="96c2fb1d-e79c-4ca3-9876-783e98fdd04a" providerId="ADAL" clId="{CA821117-E57D-41EF-B8E8-D956A9411EE5}" dt="2024-05-21T16:04:27.530" v="4193" actId="478"/>
          <ac:spMkLst>
            <pc:docMk/>
            <pc:sldMk cId="3290567941" sldId="274"/>
            <ac:spMk id="8" creationId="{1D070AD8-C47F-2DE4-F2A0-22802218B855}"/>
          </ac:spMkLst>
        </pc:spChg>
        <pc:spChg chg="add mod">
          <ac:chgData name="Raymer, Michael L." userId="96c2fb1d-e79c-4ca3-9876-783e98fdd04a" providerId="ADAL" clId="{CA821117-E57D-41EF-B8E8-D956A9411EE5}" dt="2024-05-21T16:08:02.368" v="4249" actId="207"/>
          <ac:spMkLst>
            <pc:docMk/>
            <pc:sldMk cId="3290567941" sldId="274"/>
            <ac:spMk id="10" creationId="{73899119-81A4-8767-0054-68C3905FCEE0}"/>
          </ac:spMkLst>
        </pc:spChg>
        <pc:picChg chg="add mod">
          <ac:chgData name="Raymer, Michael L." userId="96c2fb1d-e79c-4ca3-9876-783e98fdd04a" providerId="ADAL" clId="{CA821117-E57D-41EF-B8E8-D956A9411EE5}" dt="2024-05-21T16:02:35.145" v="4176" actId="1076"/>
          <ac:picMkLst>
            <pc:docMk/>
            <pc:sldMk cId="3290567941" sldId="274"/>
            <ac:picMk id="7" creationId="{4912811C-A031-ED58-8771-D8C2B0701ACF}"/>
          </ac:picMkLst>
        </pc:picChg>
        <pc:picChg chg="add mod">
          <ac:chgData name="Raymer, Michael L." userId="96c2fb1d-e79c-4ca3-9876-783e98fdd04a" providerId="ADAL" clId="{CA821117-E57D-41EF-B8E8-D956A9411EE5}" dt="2024-05-21T16:06:39.769" v="4220" actId="14861"/>
          <ac:picMkLst>
            <pc:docMk/>
            <pc:sldMk cId="3290567941" sldId="274"/>
            <ac:picMk id="9218" creationId="{36B5AE3B-9137-FE38-8B39-6BD0C26BD988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741517612" sldId="274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6:11:37.536" v="4339" actId="1076"/>
        <pc:sldMkLst>
          <pc:docMk/>
          <pc:sldMk cId="3852220262" sldId="275"/>
        </pc:sldMkLst>
        <pc:spChg chg="del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2" creationId="{29BE6A4D-F575-7D9B-7E62-A401F4C8E5F9}"/>
          </ac:spMkLst>
        </pc:spChg>
        <pc:spChg chg="del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3" creationId="{70C4B26F-20B7-2509-F0EC-AFA13DA3E0A1}"/>
          </ac:spMkLst>
        </pc:spChg>
        <pc:spChg chg="mod ord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4" creationId="{6619B9A8-0DDA-AB1F-9674-ED82CF4BF313}"/>
          </ac:spMkLst>
        </pc:spChg>
        <pc:spChg chg="mod ord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5" creationId="{80224D97-224C-A93F-5A89-0815F88B64FE}"/>
          </ac:spMkLst>
        </pc:spChg>
        <pc:spChg chg="add mod">
          <ac:chgData name="Raymer, Michael L." userId="96c2fb1d-e79c-4ca3-9876-783e98fdd04a" providerId="ADAL" clId="{CA821117-E57D-41EF-B8E8-D956A9411EE5}" dt="2024-05-21T16:11:37.536" v="4339" actId="1076"/>
          <ac:spMkLst>
            <pc:docMk/>
            <pc:sldMk cId="3852220262" sldId="275"/>
            <ac:spMk id="6" creationId="{345E4E90-C0CF-5AB8-BBD3-060C981E4114}"/>
          </ac:spMkLst>
        </pc:spChg>
        <pc:picChg chg="add mod modCrop">
          <ac:chgData name="Raymer, Michael L." userId="96c2fb1d-e79c-4ca3-9876-783e98fdd04a" providerId="ADAL" clId="{CA821117-E57D-41EF-B8E8-D956A9411EE5}" dt="2024-05-21T16:11:33.249" v="4338" actId="14100"/>
          <ac:picMkLst>
            <pc:docMk/>
            <pc:sldMk cId="3852220262" sldId="275"/>
            <ac:picMk id="8" creationId="{D35B29E3-2CF2-58E0-7608-04BB1F7BC4CC}"/>
          </ac:picMkLst>
        </pc:picChg>
      </pc:sldChg>
      <pc:sldChg chg="addSp modSp new mod modClrScheme chgLayout">
        <pc:chgData name="Raymer, Michael L." userId="96c2fb1d-e79c-4ca3-9876-783e98fdd04a" providerId="ADAL" clId="{CA821117-E57D-41EF-B8E8-D956A9411EE5}" dt="2024-05-21T18:05:18.538" v="4641" actId="14100"/>
        <pc:sldMkLst>
          <pc:docMk/>
          <pc:sldMk cId="2697554694" sldId="276"/>
        </pc:sldMkLst>
        <pc:spChg chg="mod ord">
          <ac:chgData name="Raymer, Michael L." userId="96c2fb1d-e79c-4ca3-9876-783e98fdd04a" providerId="ADAL" clId="{CA821117-E57D-41EF-B8E8-D956A9411EE5}" dt="2024-05-21T18:02:30.584" v="4341" actId="700"/>
          <ac:spMkLst>
            <pc:docMk/>
            <pc:sldMk cId="2697554694" sldId="276"/>
            <ac:spMk id="2" creationId="{95D1F391-D21A-5639-9167-27E1A4139045}"/>
          </ac:spMkLst>
        </pc:spChg>
        <pc:spChg chg="mod ord">
          <ac:chgData name="Raymer, Michael L." userId="96c2fb1d-e79c-4ca3-9876-783e98fdd04a" providerId="ADAL" clId="{CA821117-E57D-41EF-B8E8-D956A9411EE5}" dt="2024-05-21T18:02:30.584" v="4341" actId="700"/>
          <ac:spMkLst>
            <pc:docMk/>
            <pc:sldMk cId="2697554694" sldId="276"/>
            <ac:spMk id="3" creationId="{3BC836EF-AB3B-9C33-4042-6571526F97E7}"/>
          </ac:spMkLst>
        </pc:spChg>
        <pc:spChg chg="add mod ord">
          <ac:chgData name="Raymer, Michael L." userId="96c2fb1d-e79c-4ca3-9876-783e98fdd04a" providerId="ADAL" clId="{CA821117-E57D-41EF-B8E8-D956A9411EE5}" dt="2024-05-21T18:02:35.929" v="4362" actId="20577"/>
          <ac:spMkLst>
            <pc:docMk/>
            <pc:sldMk cId="2697554694" sldId="276"/>
            <ac:spMk id="4" creationId="{8E5522C2-0DA0-1343-3FCA-8CD4570A38F7}"/>
          </ac:spMkLst>
        </pc:spChg>
        <pc:spChg chg="add mod ord">
          <ac:chgData name="Raymer, Michael L." userId="96c2fb1d-e79c-4ca3-9876-783e98fdd04a" providerId="ADAL" clId="{CA821117-E57D-41EF-B8E8-D956A9411EE5}" dt="2024-05-21T18:05:18.538" v="4641" actId="14100"/>
          <ac:spMkLst>
            <pc:docMk/>
            <pc:sldMk cId="2697554694" sldId="276"/>
            <ac:spMk id="5" creationId="{BE2BFBED-71C0-614C-865D-52E4611DBF31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8:21:23.220" v="4841" actId="115"/>
        <pc:sldMkLst>
          <pc:docMk/>
          <pc:sldMk cId="3394314830" sldId="277"/>
        </pc:sldMkLst>
        <pc:spChg chg="mod">
          <ac:chgData name="Raymer, Michael L." userId="96c2fb1d-e79c-4ca3-9876-783e98fdd04a" providerId="ADAL" clId="{CA821117-E57D-41EF-B8E8-D956A9411EE5}" dt="2024-05-21T18:08:02.008" v="4655" actId="20577"/>
          <ac:spMkLst>
            <pc:docMk/>
            <pc:sldMk cId="3394314830" sldId="277"/>
            <ac:spMk id="2" creationId="{C17EB6A2-59A2-70FF-368C-CF3F6A885F17}"/>
          </ac:spMkLst>
        </pc:spChg>
        <pc:spChg chg="mod">
          <ac:chgData name="Raymer, Michael L." userId="96c2fb1d-e79c-4ca3-9876-783e98fdd04a" providerId="ADAL" clId="{CA821117-E57D-41EF-B8E8-D956A9411EE5}" dt="2024-05-21T18:21:23.220" v="4841" actId="115"/>
          <ac:spMkLst>
            <pc:docMk/>
            <pc:sldMk cId="3394314830" sldId="277"/>
            <ac:spMk id="3" creationId="{06C33273-8F97-505A-7E7A-66FAF224367E}"/>
          </ac:spMkLst>
        </pc:spChg>
        <pc:picChg chg="add del mod modCrop">
          <ac:chgData name="Raymer, Michael L." userId="96c2fb1d-e79c-4ca3-9876-783e98fdd04a" providerId="ADAL" clId="{CA821117-E57D-41EF-B8E8-D956A9411EE5}" dt="2024-05-21T18:16:47.230" v="4819" actId="478"/>
          <ac:picMkLst>
            <pc:docMk/>
            <pc:sldMk cId="3394314830" sldId="277"/>
            <ac:picMk id="7" creationId="{E7B13505-FA7A-3345-886E-A70B329FD0D1}"/>
          </ac:picMkLst>
        </pc:picChg>
        <pc:picChg chg="add mod">
          <ac:chgData name="Raymer, Michael L." userId="96c2fb1d-e79c-4ca3-9876-783e98fdd04a" providerId="ADAL" clId="{CA821117-E57D-41EF-B8E8-D956A9411EE5}" dt="2024-05-21T18:17:44.267" v="4826" actId="1076"/>
          <ac:picMkLst>
            <pc:docMk/>
            <pc:sldMk cId="3394314830" sldId="277"/>
            <ac:picMk id="9" creationId="{303EA2F0-65B5-DDFB-C376-CFC19C7CC496}"/>
          </ac:picMkLst>
        </pc:picChg>
        <pc:picChg chg="add mod">
          <ac:chgData name="Raymer, Michael L." userId="96c2fb1d-e79c-4ca3-9876-783e98fdd04a" providerId="ADAL" clId="{CA821117-E57D-41EF-B8E8-D956A9411EE5}" dt="2024-05-21T18:21:04.656" v="4838" actId="1076"/>
          <ac:picMkLst>
            <pc:docMk/>
            <pc:sldMk cId="3394314830" sldId="277"/>
            <ac:picMk id="11" creationId="{3ED4F843-90B2-AEA0-3011-3AC6C5B017D7}"/>
          </ac:picMkLst>
        </pc:picChg>
        <pc:picChg chg="add mod">
          <ac:chgData name="Raymer, Michael L." userId="96c2fb1d-e79c-4ca3-9876-783e98fdd04a" providerId="ADAL" clId="{CA821117-E57D-41EF-B8E8-D956A9411EE5}" dt="2024-05-21T18:21:09.407" v="4839" actId="1076"/>
          <ac:picMkLst>
            <pc:docMk/>
            <pc:sldMk cId="3394314830" sldId="277"/>
            <ac:picMk id="13" creationId="{8AD6922C-119F-3C3C-F8DD-008F07076149}"/>
          </ac:picMkLst>
        </pc:picChg>
      </pc:sldChg>
      <pc:sldChg chg="addSp modSp new mod modClrScheme chgLayout">
        <pc:chgData name="Raymer, Michael L." userId="96c2fb1d-e79c-4ca3-9876-783e98fdd04a" providerId="ADAL" clId="{CA821117-E57D-41EF-B8E8-D956A9411EE5}" dt="2024-05-21T18:41:38.597" v="5311"/>
        <pc:sldMkLst>
          <pc:docMk/>
          <pc:sldMk cId="2123980517" sldId="278"/>
        </pc:sldMkLst>
        <pc:spChg chg="mod ord">
          <ac:chgData name="Raymer, Michael L." userId="96c2fb1d-e79c-4ca3-9876-783e98fdd04a" providerId="ADAL" clId="{CA821117-E57D-41EF-B8E8-D956A9411EE5}" dt="2024-05-21T18:38:38.655" v="4988" actId="700"/>
          <ac:spMkLst>
            <pc:docMk/>
            <pc:sldMk cId="2123980517" sldId="278"/>
            <ac:spMk id="2" creationId="{9ADC4D16-7DCA-D015-4A49-519355EA4FA3}"/>
          </ac:spMkLst>
        </pc:spChg>
        <pc:spChg chg="mod ord">
          <ac:chgData name="Raymer, Michael L." userId="96c2fb1d-e79c-4ca3-9876-783e98fdd04a" providerId="ADAL" clId="{CA821117-E57D-41EF-B8E8-D956A9411EE5}" dt="2024-05-21T18:38:38.655" v="4988" actId="700"/>
          <ac:spMkLst>
            <pc:docMk/>
            <pc:sldMk cId="2123980517" sldId="278"/>
            <ac:spMk id="3" creationId="{F921FFEA-AF6D-E71C-06C6-0339D347599D}"/>
          </ac:spMkLst>
        </pc:spChg>
        <pc:spChg chg="add mod ord">
          <ac:chgData name="Raymer, Michael L." userId="96c2fb1d-e79c-4ca3-9876-783e98fdd04a" providerId="ADAL" clId="{CA821117-E57D-41EF-B8E8-D956A9411EE5}" dt="2024-05-21T18:38:42.066" v="5003" actId="20577"/>
          <ac:spMkLst>
            <pc:docMk/>
            <pc:sldMk cId="2123980517" sldId="278"/>
            <ac:spMk id="4" creationId="{59A57BF7-7E61-8D49-3AA9-682E19F77A6F}"/>
          </ac:spMkLst>
        </pc:spChg>
        <pc:spChg chg="add mod ord">
          <ac:chgData name="Raymer, Michael L." userId="96c2fb1d-e79c-4ca3-9876-783e98fdd04a" providerId="ADAL" clId="{CA821117-E57D-41EF-B8E8-D956A9411EE5}" dt="2024-05-21T18:41:38.597" v="5311"/>
          <ac:spMkLst>
            <pc:docMk/>
            <pc:sldMk cId="2123980517" sldId="278"/>
            <ac:spMk id="5" creationId="{6E233AEF-B825-06F8-469D-C5D1B247A993}"/>
          </ac:spMkLst>
        </pc:spChg>
        <pc:picChg chg="add mod">
          <ac:chgData name="Raymer, Michael L." userId="96c2fb1d-e79c-4ca3-9876-783e98fdd04a" providerId="ADAL" clId="{CA821117-E57D-41EF-B8E8-D956A9411EE5}" dt="2024-05-21T18:41:19.700" v="5308" actId="1076"/>
          <ac:picMkLst>
            <pc:docMk/>
            <pc:sldMk cId="2123980517" sldId="278"/>
            <ac:picMk id="7" creationId="{DFFF7201-66F4-5D67-65FE-C5F4D01929ED}"/>
          </ac:picMkLst>
        </pc:picChg>
      </pc:sldChg>
      <pc:sldChg chg="modSp new mod">
        <pc:chgData name="Raymer, Michael L." userId="96c2fb1d-e79c-4ca3-9876-783e98fdd04a" providerId="ADAL" clId="{CA821117-E57D-41EF-B8E8-D956A9411EE5}" dt="2024-05-21T18:43:33.839" v="5714" actId="115"/>
        <pc:sldMkLst>
          <pc:docMk/>
          <pc:sldMk cId="2568022141" sldId="279"/>
        </pc:sldMkLst>
        <pc:spChg chg="mod">
          <ac:chgData name="Raymer, Michael L." userId="96c2fb1d-e79c-4ca3-9876-783e98fdd04a" providerId="ADAL" clId="{CA821117-E57D-41EF-B8E8-D956A9411EE5}" dt="2024-05-21T18:42:17.598" v="5323" actId="20577"/>
          <ac:spMkLst>
            <pc:docMk/>
            <pc:sldMk cId="2568022141" sldId="279"/>
            <ac:spMk id="2" creationId="{D85B226E-9CFD-0927-49B8-0A17DA6942F9}"/>
          </ac:spMkLst>
        </pc:spChg>
        <pc:spChg chg="mod">
          <ac:chgData name="Raymer, Michael L." userId="96c2fb1d-e79c-4ca3-9876-783e98fdd04a" providerId="ADAL" clId="{CA821117-E57D-41EF-B8E8-D956A9411EE5}" dt="2024-05-21T18:43:33.839" v="5714" actId="115"/>
          <ac:spMkLst>
            <pc:docMk/>
            <pc:sldMk cId="2568022141" sldId="279"/>
            <ac:spMk id="3" creationId="{17CFAD01-BE88-D025-2E51-BBA8EB646A3D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8:58:00.706" v="5961" actId="1076"/>
        <pc:sldMkLst>
          <pc:docMk/>
          <pc:sldMk cId="2506253109" sldId="280"/>
        </pc:sldMkLst>
        <pc:spChg chg="mod">
          <ac:chgData name="Raymer, Michael L." userId="96c2fb1d-e79c-4ca3-9876-783e98fdd04a" providerId="ADAL" clId="{CA821117-E57D-41EF-B8E8-D956A9411EE5}" dt="2024-05-21T18:43:48.400" v="5722" actId="20577"/>
          <ac:spMkLst>
            <pc:docMk/>
            <pc:sldMk cId="2506253109" sldId="280"/>
            <ac:spMk id="2" creationId="{1819D344-015D-6F7B-C8AB-648ABC76D314}"/>
          </ac:spMkLst>
        </pc:spChg>
        <pc:spChg chg="del">
          <ac:chgData name="Raymer, Michael L." userId="96c2fb1d-e79c-4ca3-9876-783e98fdd04a" providerId="ADAL" clId="{CA821117-E57D-41EF-B8E8-D956A9411EE5}" dt="2024-05-21T18:44:04.885" v="5723" actId="478"/>
          <ac:spMkLst>
            <pc:docMk/>
            <pc:sldMk cId="2506253109" sldId="280"/>
            <ac:spMk id="3" creationId="{D542F691-3935-F950-C1B4-1ED564D05AF6}"/>
          </ac:spMkLst>
        </pc:spChg>
        <pc:spChg chg="add mod">
          <ac:chgData name="Raymer, Michael L." userId="96c2fb1d-e79c-4ca3-9876-783e98fdd04a" providerId="ADAL" clId="{CA821117-E57D-41EF-B8E8-D956A9411EE5}" dt="2024-05-21T18:49:55.197" v="5766" actId="242"/>
          <ac:spMkLst>
            <pc:docMk/>
            <pc:sldMk cId="2506253109" sldId="280"/>
            <ac:spMk id="7" creationId="{F1623DC3-185B-A68D-44C9-ADAE1EE248B1}"/>
          </ac:spMkLst>
        </pc:spChg>
        <pc:spChg chg="add mod">
          <ac:chgData name="Raymer, Michael L." userId="96c2fb1d-e79c-4ca3-9876-783e98fdd04a" providerId="ADAL" clId="{CA821117-E57D-41EF-B8E8-D956A9411EE5}" dt="2024-05-21T18:50:46.093" v="5797" actId="1076"/>
          <ac:spMkLst>
            <pc:docMk/>
            <pc:sldMk cId="2506253109" sldId="280"/>
            <ac:spMk id="8" creationId="{21BFA752-3C2B-7893-DD27-FF0523E7364D}"/>
          </ac:spMkLst>
        </pc:spChg>
        <pc:spChg chg="add mod">
          <ac:chgData name="Raymer, Michael L." userId="96c2fb1d-e79c-4ca3-9876-783e98fdd04a" providerId="ADAL" clId="{CA821117-E57D-41EF-B8E8-D956A9411EE5}" dt="2024-05-21T18:51:19.624" v="5837" actId="1076"/>
          <ac:spMkLst>
            <pc:docMk/>
            <pc:sldMk cId="2506253109" sldId="280"/>
            <ac:spMk id="9" creationId="{3F5EA70F-01EE-FB1E-E4EA-66A04F072FE4}"/>
          </ac:spMkLst>
        </pc:spChg>
        <pc:spChg chg="add del">
          <ac:chgData name="Raymer, Michael L." userId="96c2fb1d-e79c-4ca3-9876-783e98fdd04a" providerId="ADAL" clId="{CA821117-E57D-41EF-B8E8-D956A9411EE5}" dt="2024-05-21T18:51:37.224" v="5839" actId="478"/>
          <ac:spMkLst>
            <pc:docMk/>
            <pc:sldMk cId="2506253109" sldId="280"/>
            <ac:spMk id="10" creationId="{DDB5114B-E38B-6C0A-1F6A-FE2B78040ADB}"/>
          </ac:spMkLst>
        </pc:spChg>
        <pc:spChg chg="add mod">
          <ac:chgData name="Raymer, Michael L." userId="96c2fb1d-e79c-4ca3-9876-783e98fdd04a" providerId="ADAL" clId="{CA821117-E57D-41EF-B8E8-D956A9411EE5}" dt="2024-05-21T18:54:37.877" v="5922" actId="1076"/>
          <ac:spMkLst>
            <pc:docMk/>
            <pc:sldMk cId="2506253109" sldId="280"/>
            <ac:spMk id="11" creationId="{786976A1-15BB-9840-8787-BD126D616C8B}"/>
          </ac:spMkLst>
        </pc:spChg>
        <pc:spChg chg="add mod">
          <ac:chgData name="Raymer, Michael L." userId="96c2fb1d-e79c-4ca3-9876-783e98fdd04a" providerId="ADAL" clId="{CA821117-E57D-41EF-B8E8-D956A9411EE5}" dt="2024-05-21T18:54:37.877" v="5922" actId="1076"/>
          <ac:spMkLst>
            <pc:docMk/>
            <pc:sldMk cId="2506253109" sldId="280"/>
            <ac:spMk id="13" creationId="{5C620FF0-3FC4-417A-50E3-77BCD5AA7C0D}"/>
          </ac:spMkLst>
        </pc:spChg>
        <pc:spChg chg="add mod">
          <ac:chgData name="Raymer, Michael L." userId="96c2fb1d-e79c-4ca3-9876-783e98fdd04a" providerId="ADAL" clId="{CA821117-E57D-41EF-B8E8-D956A9411EE5}" dt="2024-05-21T18:56:04.334" v="5942" actId="164"/>
          <ac:spMkLst>
            <pc:docMk/>
            <pc:sldMk cId="2506253109" sldId="280"/>
            <ac:spMk id="14" creationId="{8B76FB20-B4E7-59DA-E9E4-77E69ADB58AB}"/>
          </ac:spMkLst>
        </pc:spChg>
        <pc:spChg chg="add mod">
          <ac:chgData name="Raymer, Michael L." userId="96c2fb1d-e79c-4ca3-9876-783e98fdd04a" providerId="ADAL" clId="{CA821117-E57D-41EF-B8E8-D956A9411EE5}" dt="2024-05-21T18:56:04.334" v="5942" actId="164"/>
          <ac:spMkLst>
            <pc:docMk/>
            <pc:sldMk cId="2506253109" sldId="280"/>
            <ac:spMk id="15" creationId="{188B1A09-88BE-5916-AD2C-87298D893FE3}"/>
          </ac:spMkLst>
        </pc:spChg>
        <pc:spChg chg="mod">
          <ac:chgData name="Raymer, Michael L." userId="96c2fb1d-e79c-4ca3-9876-783e98fdd04a" providerId="ADAL" clId="{CA821117-E57D-41EF-B8E8-D956A9411EE5}" dt="2024-05-21T18:56:07.200" v="5943" actId="571"/>
          <ac:spMkLst>
            <pc:docMk/>
            <pc:sldMk cId="2506253109" sldId="280"/>
            <ac:spMk id="18" creationId="{28B1E2FA-11CF-2AA4-4413-A99E53F553F3}"/>
          </ac:spMkLst>
        </pc:spChg>
        <pc:spChg chg="mod">
          <ac:chgData name="Raymer, Michael L." userId="96c2fb1d-e79c-4ca3-9876-783e98fdd04a" providerId="ADAL" clId="{CA821117-E57D-41EF-B8E8-D956A9411EE5}" dt="2024-05-21T18:56:07.200" v="5943" actId="571"/>
          <ac:spMkLst>
            <pc:docMk/>
            <pc:sldMk cId="2506253109" sldId="280"/>
            <ac:spMk id="19" creationId="{9DC8B765-8A63-EFEE-5E13-1EABA0A763B0}"/>
          </ac:spMkLst>
        </pc:spChg>
        <pc:spChg chg="mod">
          <ac:chgData name="Raymer, Michael L." userId="96c2fb1d-e79c-4ca3-9876-783e98fdd04a" providerId="ADAL" clId="{CA821117-E57D-41EF-B8E8-D956A9411EE5}" dt="2024-05-21T18:56:18.263" v="5944" actId="571"/>
          <ac:spMkLst>
            <pc:docMk/>
            <pc:sldMk cId="2506253109" sldId="280"/>
            <ac:spMk id="21" creationId="{C5A923D4-9965-5876-C831-56AD1E39DB34}"/>
          </ac:spMkLst>
        </pc:spChg>
        <pc:spChg chg="mod">
          <ac:chgData name="Raymer, Michael L." userId="96c2fb1d-e79c-4ca3-9876-783e98fdd04a" providerId="ADAL" clId="{CA821117-E57D-41EF-B8E8-D956A9411EE5}" dt="2024-05-21T18:56:18.263" v="5944" actId="571"/>
          <ac:spMkLst>
            <pc:docMk/>
            <pc:sldMk cId="2506253109" sldId="280"/>
            <ac:spMk id="22" creationId="{D00BE4D8-18B5-1581-6C16-FB1DB5CAE322}"/>
          </ac:spMkLst>
        </pc:spChg>
        <pc:spChg chg="mod">
          <ac:chgData name="Raymer, Michael L." userId="96c2fb1d-e79c-4ca3-9876-783e98fdd04a" providerId="ADAL" clId="{CA821117-E57D-41EF-B8E8-D956A9411EE5}" dt="2024-05-21T18:57:54.148" v="5960"/>
          <ac:spMkLst>
            <pc:docMk/>
            <pc:sldMk cId="2506253109" sldId="280"/>
            <ac:spMk id="40" creationId="{D3C7B99A-9E4C-F378-3474-0DE9BE413700}"/>
          </ac:spMkLst>
        </pc:spChg>
        <pc:grpChg chg="add mod">
          <ac:chgData name="Raymer, Michael L." userId="96c2fb1d-e79c-4ca3-9876-783e98fdd04a" providerId="ADAL" clId="{CA821117-E57D-41EF-B8E8-D956A9411EE5}" dt="2024-05-21T18:56:04.334" v="5942" actId="164"/>
          <ac:grpSpMkLst>
            <pc:docMk/>
            <pc:sldMk cId="2506253109" sldId="280"/>
            <ac:grpSpMk id="16" creationId="{561931A8-28DC-D93A-16CC-3F852D10FDF3}"/>
          </ac:grpSpMkLst>
        </pc:grpChg>
        <pc:grpChg chg="add mod">
          <ac:chgData name="Raymer, Michael L." userId="96c2fb1d-e79c-4ca3-9876-783e98fdd04a" providerId="ADAL" clId="{CA821117-E57D-41EF-B8E8-D956A9411EE5}" dt="2024-05-21T18:56:07.200" v="5943" actId="571"/>
          <ac:grpSpMkLst>
            <pc:docMk/>
            <pc:sldMk cId="2506253109" sldId="280"/>
            <ac:grpSpMk id="17" creationId="{EF63F295-00F2-63B9-2547-CA22565B208D}"/>
          </ac:grpSpMkLst>
        </pc:grpChg>
        <pc:grpChg chg="add mod">
          <ac:chgData name="Raymer, Michael L." userId="96c2fb1d-e79c-4ca3-9876-783e98fdd04a" providerId="ADAL" clId="{CA821117-E57D-41EF-B8E8-D956A9411EE5}" dt="2024-05-21T18:56:18.263" v="5944" actId="571"/>
          <ac:grpSpMkLst>
            <pc:docMk/>
            <pc:sldMk cId="2506253109" sldId="280"/>
            <ac:grpSpMk id="20" creationId="{2A085497-FED8-30F6-5171-BD2A57D2F1A6}"/>
          </ac:grpSpMkLst>
        </pc:grpChg>
        <pc:grpChg chg="add mod">
          <ac:chgData name="Raymer, Michael L." userId="96c2fb1d-e79c-4ca3-9876-783e98fdd04a" providerId="ADAL" clId="{CA821117-E57D-41EF-B8E8-D956A9411EE5}" dt="2024-05-21T18:58:00.706" v="5961" actId="1076"/>
          <ac:grpSpMkLst>
            <pc:docMk/>
            <pc:sldMk cId="2506253109" sldId="280"/>
            <ac:grpSpMk id="38" creationId="{57D6BD2B-3C1E-F4E3-B34E-DA51D5FE97A4}"/>
          </ac:grpSpMkLst>
        </pc:grpChg>
        <pc:graphicFrameChg chg="add mod modGraphic">
          <ac:chgData name="Raymer, Michael L." userId="96c2fb1d-e79c-4ca3-9876-783e98fdd04a" providerId="ADAL" clId="{CA821117-E57D-41EF-B8E8-D956A9411EE5}" dt="2024-05-21T18:49:23.732" v="5758" actId="1076"/>
          <ac:graphicFrameMkLst>
            <pc:docMk/>
            <pc:sldMk cId="2506253109" sldId="280"/>
            <ac:graphicFrameMk id="6" creationId="{F7BFEE31-2433-38C0-BC45-38DA37069A1B}"/>
          </ac:graphicFrameMkLst>
        </pc:graphicFrameChg>
        <pc:picChg chg="mod">
          <ac:chgData name="Raymer, Michael L." userId="96c2fb1d-e79c-4ca3-9876-783e98fdd04a" providerId="ADAL" clId="{CA821117-E57D-41EF-B8E8-D956A9411EE5}" dt="2024-05-21T18:57:54.148" v="5960"/>
          <ac:picMkLst>
            <pc:docMk/>
            <pc:sldMk cId="2506253109" sldId="280"/>
            <ac:picMk id="39" creationId="{D8E74205-4113-EC6B-D56E-5128CA0CDE7E}"/>
          </ac:picMkLst>
        </pc:picChg>
        <pc:cxnChg chg="add mod">
          <ac:chgData name="Raymer, Michael L." userId="96c2fb1d-e79c-4ca3-9876-783e98fdd04a" providerId="ADAL" clId="{CA821117-E57D-41EF-B8E8-D956A9411EE5}" dt="2024-05-21T18:56:48.002" v="5947" actId="17032"/>
          <ac:cxnSpMkLst>
            <pc:docMk/>
            <pc:sldMk cId="2506253109" sldId="280"/>
            <ac:cxnSpMk id="24" creationId="{6CA2DBF2-BDDF-8780-2786-18F00E08DF69}"/>
          </ac:cxnSpMkLst>
        </pc:cxnChg>
        <pc:cxnChg chg="add mod">
          <ac:chgData name="Raymer, Michael L." userId="96c2fb1d-e79c-4ca3-9876-783e98fdd04a" providerId="ADAL" clId="{CA821117-E57D-41EF-B8E8-D956A9411EE5}" dt="2024-05-21T18:57:13.064" v="5954" actId="14100"/>
          <ac:cxnSpMkLst>
            <pc:docMk/>
            <pc:sldMk cId="2506253109" sldId="280"/>
            <ac:cxnSpMk id="26" creationId="{A76DEF87-B3DE-A179-D0FB-CE03C093802E}"/>
          </ac:cxnSpMkLst>
        </pc:cxnChg>
        <pc:cxnChg chg="add mod">
          <ac:chgData name="Raymer, Michael L." userId="96c2fb1d-e79c-4ca3-9876-783e98fdd04a" providerId="ADAL" clId="{CA821117-E57D-41EF-B8E8-D956A9411EE5}" dt="2024-05-21T18:57:17.657" v="5956" actId="14100"/>
          <ac:cxnSpMkLst>
            <pc:docMk/>
            <pc:sldMk cId="2506253109" sldId="280"/>
            <ac:cxnSpMk id="29" creationId="{9A8F6416-F1F4-BBF8-AEB6-6C6C3E5313C4}"/>
          </ac:cxnSpMkLst>
        </pc:cxnChg>
        <pc:cxnChg chg="add mod">
          <ac:chgData name="Raymer, Michael L." userId="96c2fb1d-e79c-4ca3-9876-783e98fdd04a" providerId="ADAL" clId="{CA821117-E57D-41EF-B8E8-D956A9411EE5}" dt="2024-05-21T18:57:33.272" v="5959" actId="14100"/>
          <ac:cxnSpMkLst>
            <pc:docMk/>
            <pc:sldMk cId="2506253109" sldId="280"/>
            <ac:cxnSpMk id="35" creationId="{F93B6389-1896-36B8-70E5-AF1DC0CB21CE}"/>
          </ac:cxnSpMkLst>
        </pc:cxnChg>
      </pc:sldChg>
      <pc:sldChg chg="modSp new mod">
        <pc:chgData name="Raymer, Michael L." userId="96c2fb1d-e79c-4ca3-9876-783e98fdd04a" providerId="ADAL" clId="{CA821117-E57D-41EF-B8E8-D956A9411EE5}" dt="2024-05-21T19:02:12.099" v="6146" actId="20577"/>
        <pc:sldMkLst>
          <pc:docMk/>
          <pc:sldMk cId="3825948935" sldId="281"/>
        </pc:sldMkLst>
        <pc:spChg chg="mod">
          <ac:chgData name="Raymer, Michael L." userId="96c2fb1d-e79c-4ca3-9876-783e98fdd04a" providerId="ADAL" clId="{CA821117-E57D-41EF-B8E8-D956A9411EE5}" dt="2024-05-21T19:02:12.099" v="6146" actId="20577"/>
          <ac:spMkLst>
            <pc:docMk/>
            <pc:sldMk cId="3825948935" sldId="281"/>
            <ac:spMk id="2" creationId="{A5113084-420D-B405-AB64-EF819043531F}"/>
          </ac:spMkLst>
        </pc:spChg>
        <pc:spChg chg="mod">
          <ac:chgData name="Raymer, Michael L." userId="96c2fb1d-e79c-4ca3-9876-783e98fdd04a" providerId="ADAL" clId="{CA821117-E57D-41EF-B8E8-D956A9411EE5}" dt="2024-05-21T19:02:02.330" v="6145" actId="14100"/>
          <ac:spMkLst>
            <pc:docMk/>
            <pc:sldMk cId="3825948935" sldId="281"/>
            <ac:spMk id="3" creationId="{AC6700E7-3A28-A4A6-5D1C-5CDF5C1659E3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9:05:57.030" v="6633" actId="20577"/>
        <pc:sldMkLst>
          <pc:docMk/>
          <pc:sldMk cId="2749387189" sldId="282"/>
        </pc:sldMkLst>
        <pc:spChg chg="mod">
          <ac:chgData name="Raymer, Michael L." userId="96c2fb1d-e79c-4ca3-9876-783e98fdd04a" providerId="ADAL" clId="{CA821117-E57D-41EF-B8E8-D956A9411EE5}" dt="2024-05-21T19:04:19.620" v="6561" actId="20577"/>
          <ac:spMkLst>
            <pc:docMk/>
            <pc:sldMk cId="2749387189" sldId="282"/>
            <ac:spMk id="2" creationId="{088A9D5A-87D1-C4CB-1680-C9632CCADC91}"/>
          </ac:spMkLst>
        </pc:spChg>
        <pc:spChg chg="mod">
          <ac:chgData name="Raymer, Michael L." userId="96c2fb1d-e79c-4ca3-9876-783e98fdd04a" providerId="ADAL" clId="{CA821117-E57D-41EF-B8E8-D956A9411EE5}" dt="2024-05-21T19:05:57.030" v="6633" actId="20577"/>
          <ac:spMkLst>
            <pc:docMk/>
            <pc:sldMk cId="2749387189" sldId="282"/>
            <ac:spMk id="3" creationId="{CFBB31E5-AF04-1F30-12D3-F4D360955927}"/>
          </ac:spMkLst>
        </pc:spChg>
        <pc:picChg chg="add del mod">
          <ac:chgData name="Raymer, Michael L." userId="96c2fb1d-e79c-4ca3-9876-783e98fdd04a" providerId="ADAL" clId="{CA821117-E57D-41EF-B8E8-D956A9411EE5}" dt="2024-05-21T19:05:03" v="6628" actId="478"/>
          <ac:picMkLst>
            <pc:docMk/>
            <pc:sldMk cId="2749387189" sldId="282"/>
            <ac:picMk id="7" creationId="{9AC01997-7191-6719-44D6-D6CE7A91904D}"/>
          </ac:picMkLst>
        </pc:picChg>
        <pc:picChg chg="add mod">
          <ac:chgData name="Raymer, Michael L." userId="96c2fb1d-e79c-4ca3-9876-783e98fdd04a" providerId="ADAL" clId="{CA821117-E57D-41EF-B8E8-D956A9411EE5}" dt="2024-05-21T19:05:41.309" v="6632" actId="1076"/>
          <ac:picMkLst>
            <pc:docMk/>
            <pc:sldMk cId="2749387189" sldId="282"/>
            <ac:picMk id="9" creationId="{967259B4-4151-8DEC-81C5-4984D0D57D27}"/>
          </ac:picMkLst>
        </pc:picChg>
      </pc:sldChg>
      <pc:sldChg chg="addSp modSp new mod modNotesTx">
        <pc:chgData name="Raymer, Michael L." userId="96c2fb1d-e79c-4ca3-9876-783e98fdd04a" providerId="ADAL" clId="{CA821117-E57D-41EF-B8E8-D956A9411EE5}" dt="2024-05-22T13:55:02.474" v="8033" actId="20577"/>
        <pc:sldMkLst>
          <pc:docMk/>
          <pc:sldMk cId="4192213438" sldId="283"/>
        </pc:sldMkLst>
        <pc:spChg chg="mod">
          <ac:chgData name="Raymer, Michael L." userId="96c2fb1d-e79c-4ca3-9876-783e98fdd04a" providerId="ADAL" clId="{CA821117-E57D-41EF-B8E8-D956A9411EE5}" dt="2024-05-21T19:06:04.837" v="6652" actId="20577"/>
          <ac:spMkLst>
            <pc:docMk/>
            <pc:sldMk cId="4192213438" sldId="283"/>
            <ac:spMk id="2" creationId="{FC17B787-712D-D131-B18D-F33178F56909}"/>
          </ac:spMkLst>
        </pc:spChg>
        <pc:spChg chg="mod">
          <ac:chgData name="Raymer, Michael L." userId="96c2fb1d-e79c-4ca3-9876-783e98fdd04a" providerId="ADAL" clId="{CA821117-E57D-41EF-B8E8-D956A9411EE5}" dt="2024-05-21T19:07:03.515" v="6887" actId="20577"/>
          <ac:spMkLst>
            <pc:docMk/>
            <pc:sldMk cId="4192213438" sldId="283"/>
            <ac:spMk id="3" creationId="{1F5FE552-2262-3EC9-4A55-4107993F6990}"/>
          </ac:spMkLst>
        </pc:spChg>
        <pc:spChg chg="add mod">
          <ac:chgData name="Raymer, Michael L." userId="96c2fb1d-e79c-4ca3-9876-783e98fdd04a" providerId="ADAL" clId="{CA821117-E57D-41EF-B8E8-D956A9411EE5}" dt="2024-05-21T19:07:47.154" v="6890" actId="20577"/>
          <ac:spMkLst>
            <pc:docMk/>
            <pc:sldMk cId="4192213438" sldId="283"/>
            <ac:spMk id="7" creationId="{A8B7D21F-512A-DED0-74AB-5A4B75FB34EA}"/>
          </ac:spMkLst>
        </pc:spChg>
      </pc:sldChg>
      <pc:sldChg chg="addSp modSp new mod">
        <pc:chgData name="Raymer, Michael L." userId="96c2fb1d-e79c-4ca3-9876-783e98fdd04a" providerId="ADAL" clId="{CA821117-E57D-41EF-B8E8-D956A9411EE5}" dt="2024-05-21T19:46:44.383" v="7222" actId="113"/>
        <pc:sldMkLst>
          <pc:docMk/>
          <pc:sldMk cId="209194778" sldId="284"/>
        </pc:sldMkLst>
        <pc:spChg chg="mod">
          <ac:chgData name="Raymer, Michael L." userId="96c2fb1d-e79c-4ca3-9876-783e98fdd04a" providerId="ADAL" clId="{CA821117-E57D-41EF-B8E8-D956A9411EE5}" dt="2024-05-21T19:08:08.753" v="6907" actId="20577"/>
          <ac:spMkLst>
            <pc:docMk/>
            <pc:sldMk cId="209194778" sldId="284"/>
            <ac:spMk id="2" creationId="{DF76A9E1-E82E-6A2C-E2C4-0F82CC954692}"/>
          </ac:spMkLst>
        </pc:spChg>
        <pc:spChg chg="mod">
          <ac:chgData name="Raymer, Michael L." userId="96c2fb1d-e79c-4ca3-9876-783e98fdd04a" providerId="ADAL" clId="{CA821117-E57D-41EF-B8E8-D956A9411EE5}" dt="2024-05-21T19:08:39.597" v="7064" actId="20577"/>
          <ac:spMkLst>
            <pc:docMk/>
            <pc:sldMk cId="209194778" sldId="284"/>
            <ac:spMk id="3" creationId="{CB8CFAC2-6CB9-CFA1-557F-067F6225F1DB}"/>
          </ac:spMkLst>
        </pc:spChg>
        <pc:spChg chg="add mod">
          <ac:chgData name="Raymer, Michael L." userId="96c2fb1d-e79c-4ca3-9876-783e98fdd04a" providerId="ADAL" clId="{CA821117-E57D-41EF-B8E8-D956A9411EE5}" dt="2024-05-21T19:13:04.463" v="7086" actId="20577"/>
          <ac:spMkLst>
            <pc:docMk/>
            <pc:sldMk cId="209194778" sldId="284"/>
            <ac:spMk id="7" creationId="{ABAC5370-289F-6A91-71DC-64A729309933}"/>
          </ac:spMkLst>
        </pc:spChg>
        <pc:spChg chg="mod">
          <ac:chgData name="Raymer, Michael L." userId="96c2fb1d-e79c-4ca3-9876-783e98fdd04a" providerId="ADAL" clId="{CA821117-E57D-41EF-B8E8-D956A9411EE5}" dt="2024-05-21T19:46:40.517" v="7221" actId="113"/>
          <ac:spMkLst>
            <pc:docMk/>
            <pc:sldMk cId="209194778" sldId="284"/>
            <ac:spMk id="10" creationId="{79D3B4DA-0557-B900-5B8D-8734E1010C05}"/>
          </ac:spMkLst>
        </pc:spChg>
        <pc:spChg chg="add mod">
          <ac:chgData name="Raymer, Michael L." userId="96c2fb1d-e79c-4ca3-9876-783e98fdd04a" providerId="ADAL" clId="{CA821117-E57D-41EF-B8E8-D956A9411EE5}" dt="2024-05-21T19:45:45.410" v="7209" actId="1038"/>
          <ac:spMkLst>
            <pc:docMk/>
            <pc:sldMk cId="209194778" sldId="284"/>
            <ac:spMk id="14" creationId="{29D21D42-C9D4-18D4-2559-5973798B74D4}"/>
          </ac:spMkLst>
        </pc:spChg>
        <pc:spChg chg="add mod">
          <ac:chgData name="Raymer, Michael L." userId="96c2fb1d-e79c-4ca3-9876-783e98fdd04a" providerId="ADAL" clId="{CA821117-E57D-41EF-B8E8-D956A9411EE5}" dt="2024-05-21T19:46:44.383" v="7222" actId="113"/>
          <ac:spMkLst>
            <pc:docMk/>
            <pc:sldMk cId="209194778" sldId="284"/>
            <ac:spMk id="15" creationId="{6EDB8F94-CDB2-AAD2-3DDB-F5B903855E5C}"/>
          </ac:spMkLst>
        </pc:spChg>
        <pc:grpChg chg="add mod">
          <ac:chgData name="Raymer, Michael L." userId="96c2fb1d-e79c-4ca3-9876-783e98fdd04a" providerId="ADAL" clId="{CA821117-E57D-41EF-B8E8-D956A9411EE5}" dt="2024-05-21T19:45:45.410" v="7209" actId="1038"/>
          <ac:grpSpMkLst>
            <pc:docMk/>
            <pc:sldMk cId="209194778" sldId="284"/>
            <ac:grpSpMk id="8" creationId="{4D10520C-388B-3047-B6BF-7221CA32D871}"/>
          </ac:grpSpMkLst>
        </pc:grpChg>
        <pc:picChg chg="add mod">
          <ac:chgData name="Raymer, Michael L." userId="96c2fb1d-e79c-4ca3-9876-783e98fdd04a" providerId="ADAL" clId="{CA821117-E57D-41EF-B8E8-D956A9411EE5}" dt="2024-05-21T19:45:45.410" v="7209" actId="1038"/>
          <ac:picMkLst>
            <pc:docMk/>
            <pc:sldMk cId="209194778" sldId="284"/>
            <ac:picMk id="11" creationId="{273C2B27-9B8E-C134-822B-872E630482E6}"/>
          </ac:picMkLst>
        </pc:picChg>
        <pc:inkChg chg="mod">
          <ac:chgData name="Raymer, Michael L." userId="96c2fb1d-e79c-4ca3-9876-783e98fdd04a" providerId="ADAL" clId="{CA821117-E57D-41EF-B8E8-D956A9411EE5}" dt="2024-05-21T19:43:55.390" v="7087"/>
          <ac:inkMkLst>
            <pc:docMk/>
            <pc:sldMk cId="209194778" sldId="284"/>
            <ac:inkMk id="9" creationId="{AB397F27-AF3C-199E-7D96-1E5067342011}"/>
          </ac:inkMkLst>
        </pc:inkChg>
        <pc:cxnChg chg="add mod">
          <ac:chgData name="Raymer, Michael L." userId="96c2fb1d-e79c-4ca3-9876-783e98fdd04a" providerId="ADAL" clId="{CA821117-E57D-41EF-B8E8-D956A9411EE5}" dt="2024-05-21T19:46:32.379" v="7220" actId="20577"/>
          <ac:cxnSpMkLst>
            <pc:docMk/>
            <pc:sldMk cId="209194778" sldId="284"/>
            <ac:cxnSpMk id="13" creationId="{D3DA2B14-6721-3E05-1107-DC60EA150DB8}"/>
          </ac:cxnSpMkLst>
        </pc:cxnChg>
      </pc:sldChg>
      <pc:sldChg chg="addSp delSp modSp new mod">
        <pc:chgData name="Raymer, Michael L." userId="96c2fb1d-e79c-4ca3-9876-783e98fdd04a" providerId="ADAL" clId="{CA821117-E57D-41EF-B8E8-D956A9411EE5}" dt="2024-05-22T13:40:25.174" v="7573" actId="113"/>
        <pc:sldMkLst>
          <pc:docMk/>
          <pc:sldMk cId="585598080" sldId="285"/>
        </pc:sldMkLst>
        <pc:spChg chg="mod">
          <ac:chgData name="Raymer, Michael L." userId="96c2fb1d-e79c-4ca3-9876-783e98fdd04a" providerId="ADAL" clId="{CA821117-E57D-41EF-B8E8-D956A9411EE5}" dt="2024-05-21T19:48:14.287" v="7275" actId="20577"/>
          <ac:spMkLst>
            <pc:docMk/>
            <pc:sldMk cId="585598080" sldId="285"/>
            <ac:spMk id="2" creationId="{0743B836-C392-3A6D-F7B2-6FACA98096DA}"/>
          </ac:spMkLst>
        </pc:spChg>
        <pc:spChg chg="del">
          <ac:chgData name="Raymer, Michael L." userId="96c2fb1d-e79c-4ca3-9876-783e98fdd04a" providerId="ADAL" clId="{CA821117-E57D-41EF-B8E8-D956A9411EE5}" dt="2024-05-22T13:27:39.393" v="7276" actId="478"/>
          <ac:spMkLst>
            <pc:docMk/>
            <pc:sldMk cId="585598080" sldId="285"/>
            <ac:spMk id="3" creationId="{2EAA3CA7-1F63-758D-F98F-7AE740ECE22E}"/>
          </ac:spMkLst>
        </pc:spChg>
        <pc:spChg chg="add 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13" creationId="{19DE2F0F-3279-87CF-3C5C-5677AC532D40}"/>
          </ac:spMkLst>
        </pc:spChg>
        <pc:spChg chg="add mod">
          <ac:chgData name="Raymer, Michael L." userId="96c2fb1d-e79c-4ca3-9876-783e98fdd04a" providerId="ADAL" clId="{CA821117-E57D-41EF-B8E8-D956A9411EE5}" dt="2024-05-22T13:34:57.858" v="7521" actId="20577"/>
          <ac:spMkLst>
            <pc:docMk/>
            <pc:sldMk cId="585598080" sldId="285"/>
            <ac:spMk id="14" creationId="{A2CB8AE4-040F-9821-F0B8-184DEFD32D29}"/>
          </ac:spMkLst>
        </pc:spChg>
        <pc:spChg chg="add mod">
          <ac:chgData name="Raymer, Michael L." userId="96c2fb1d-e79c-4ca3-9876-783e98fdd04a" providerId="ADAL" clId="{CA821117-E57D-41EF-B8E8-D956A9411EE5}" dt="2024-05-22T13:40:22.645" v="7572" actId="113"/>
          <ac:spMkLst>
            <pc:docMk/>
            <pc:sldMk cId="585598080" sldId="285"/>
            <ac:spMk id="15" creationId="{6334E5AA-D53A-5247-E761-CA417E4976FB}"/>
          </ac:spMkLst>
        </pc:spChg>
        <pc:spChg chg="add mod">
          <ac:chgData name="Raymer, Michael L." userId="96c2fb1d-e79c-4ca3-9876-783e98fdd04a" providerId="ADAL" clId="{CA821117-E57D-41EF-B8E8-D956A9411EE5}" dt="2024-05-22T13:35:13.901" v="7536" actId="20577"/>
          <ac:spMkLst>
            <pc:docMk/>
            <pc:sldMk cId="585598080" sldId="285"/>
            <ac:spMk id="16" creationId="{794BF98D-B869-5564-3E9B-EBD08C755021}"/>
          </ac:spMkLst>
        </pc:spChg>
        <pc:spChg chg="add mod">
          <ac:chgData name="Raymer, Michael L." userId="96c2fb1d-e79c-4ca3-9876-783e98fdd04a" providerId="ADAL" clId="{CA821117-E57D-41EF-B8E8-D956A9411EE5}" dt="2024-05-22T13:35:21.964" v="7544" actId="20577"/>
          <ac:spMkLst>
            <pc:docMk/>
            <pc:sldMk cId="585598080" sldId="285"/>
            <ac:spMk id="17" creationId="{E46F5F3C-C552-837D-9131-8E9452F5F2BD}"/>
          </ac:spMkLst>
        </pc:spChg>
        <pc:spChg chg="add mod">
          <ac:chgData name="Raymer, Michael L." userId="96c2fb1d-e79c-4ca3-9876-783e98fdd04a" providerId="ADAL" clId="{CA821117-E57D-41EF-B8E8-D956A9411EE5}" dt="2024-05-22T13:35:34.945" v="7552" actId="20577"/>
          <ac:spMkLst>
            <pc:docMk/>
            <pc:sldMk cId="585598080" sldId="285"/>
            <ac:spMk id="18" creationId="{DB378B0C-8D31-C3C1-CE09-E26516E661BA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1" creationId="{987B22FA-B5CE-0DC0-918F-2B3F03454E17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2" creationId="{6CCC66A4-B353-DDB8-5FEA-03C9176403E6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3" creationId="{648EAE8C-E141-C5DE-A3E5-ED29558DDBB3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4" creationId="{05C8CCE2-549C-2B90-AED3-5F60BB497BE6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5" creationId="{6A3E53E0-79A1-62BB-7E1A-37E320C8EA00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6" creationId="{25EFD05F-80C0-E43B-0DF0-83436938405E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8" creationId="{F04F031C-09BD-FA0B-104D-1062B91C001E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9" creationId="{304B4322-6E45-28B4-6C86-0AADD536249C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0" creationId="{EFC380A0-BA79-995C-FAFE-EB9A0157B4FD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1" creationId="{4E49415F-F309-F15D-3780-6847CDC00B5D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2" creationId="{87E984C7-3F10-7DDA-8B43-C1B76691F9F5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3" creationId="{256CAFDB-65B9-FA40-0FD9-AC5442A55FAA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5" creationId="{CA0FD992-2DB4-1F0C-C1CA-7B7F9F95B24B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6" creationId="{5C5DAF36-FD67-541D-A6C3-A88E7E710132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7" creationId="{54F4894A-C85F-5C26-AC76-4D3D3FCB04C9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8" creationId="{794D08CB-58B5-B945-A65F-714DE8CEEB90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9" creationId="{FC3CC42D-7FB4-F956-3F91-9AAC0D43C303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40" creationId="{EA1F7DD2-C837-5675-7F56-12BAA45ADC43}"/>
          </ac:spMkLst>
        </pc:spChg>
        <pc:spChg chg="add mod">
          <ac:chgData name="Raymer, Michael L." userId="96c2fb1d-e79c-4ca3-9876-783e98fdd04a" providerId="ADAL" clId="{CA821117-E57D-41EF-B8E8-D956A9411EE5}" dt="2024-05-22T13:32:46.954" v="7478" actId="14100"/>
          <ac:spMkLst>
            <pc:docMk/>
            <pc:sldMk cId="585598080" sldId="285"/>
            <ac:spMk id="42" creationId="{2771DB03-1E21-DE09-ABEE-CCA3791DD6AF}"/>
          </ac:spMkLst>
        </pc:spChg>
        <pc:spChg chg="add del">
          <ac:chgData name="Raymer, Michael L." userId="96c2fb1d-e79c-4ca3-9876-783e98fdd04a" providerId="ADAL" clId="{CA821117-E57D-41EF-B8E8-D956A9411EE5}" dt="2024-05-22T13:34:46.102" v="7513" actId="22"/>
          <ac:spMkLst>
            <pc:docMk/>
            <pc:sldMk cId="585598080" sldId="285"/>
            <ac:spMk id="44" creationId="{F7834AF9-8352-E1EF-F3F9-5CFDC51347F1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1" creationId="{1682FD6B-AF78-1B8E-CE2C-D5619CDE4D60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2" creationId="{2A74E50C-746F-5DBB-0F12-34FD5458BF29}"/>
          </ac:spMkLst>
        </pc:spChg>
        <pc:spChg chg="mod">
          <ac:chgData name="Raymer, Michael L." userId="96c2fb1d-e79c-4ca3-9876-783e98fdd04a" providerId="ADAL" clId="{CA821117-E57D-41EF-B8E8-D956A9411EE5}" dt="2024-05-22T13:40:25.174" v="7573" actId="113"/>
          <ac:spMkLst>
            <pc:docMk/>
            <pc:sldMk cId="585598080" sldId="285"/>
            <ac:spMk id="53" creationId="{FD432CAC-2976-D9C3-CA57-050B24C6F12B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4" creationId="{4D9D034A-BA3E-68AB-1F74-4E43AD7F7BA2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5" creationId="{492EFFBC-3CF1-03C4-7207-643A5DD65456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6" creationId="{C2D084AB-9615-A9E1-8D27-E6FCBD63F789}"/>
          </ac:spMkLst>
        </pc:s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19" creationId="{44EF820F-2758-3615-C7D7-F91BB0EE04B8}"/>
          </ac:grpSpMkLst>
        </pc:gr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20" creationId="{2F045064-113D-8CB0-04D6-B858404D7DA9}"/>
          </ac:grpSpMkLst>
        </pc:grpChg>
        <pc:grpChg chg="add del mod">
          <ac:chgData name="Raymer, Michael L." userId="96c2fb1d-e79c-4ca3-9876-783e98fdd04a" providerId="ADAL" clId="{CA821117-E57D-41EF-B8E8-D956A9411EE5}" dt="2024-05-22T13:36:43.971" v="7565" actId="478"/>
          <ac:grpSpMkLst>
            <pc:docMk/>
            <pc:sldMk cId="585598080" sldId="285"/>
            <ac:grpSpMk id="27" creationId="{87A0A155-2862-319D-24B6-73690CB24948}"/>
          </ac:grpSpMkLst>
        </pc:gr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34" creationId="{5995074C-8DF0-A78A-9794-0A84A2BA888B}"/>
          </ac:grpSpMkLst>
        </pc:grpChg>
        <pc:grpChg chg="add mod">
          <ac:chgData name="Raymer, Michael L." userId="96c2fb1d-e79c-4ca3-9876-783e98fdd04a" providerId="ADAL" clId="{CA821117-E57D-41EF-B8E8-D956A9411EE5}" dt="2024-05-22T13:36:51.530" v="7566" actId="571"/>
          <ac:grpSpMkLst>
            <pc:docMk/>
            <pc:sldMk cId="585598080" sldId="285"/>
            <ac:grpSpMk id="50" creationId="{24976BFE-1207-5E61-2504-0813E1BE266F}"/>
          </ac:grpSpMkLst>
        </pc:grpChg>
        <pc:graphicFrameChg chg="add mod modGraphic">
          <ac:chgData name="Raymer, Michael L." userId="96c2fb1d-e79c-4ca3-9876-783e98fdd04a" providerId="ADAL" clId="{CA821117-E57D-41EF-B8E8-D956A9411EE5}" dt="2024-05-22T13:40:20.828" v="7571" actId="113"/>
          <ac:graphicFrameMkLst>
            <pc:docMk/>
            <pc:sldMk cId="585598080" sldId="285"/>
            <ac:graphicFrameMk id="7" creationId="{5B8FE0B0-A6D3-25FE-F187-2D05985F0B16}"/>
          </ac:graphicFrameMkLst>
        </pc:graphicFrameChg>
        <pc:graphicFrameChg chg="add mod modGraphic">
          <ac:chgData name="Raymer, Michael L." userId="96c2fb1d-e79c-4ca3-9876-783e98fdd04a" providerId="ADAL" clId="{CA821117-E57D-41EF-B8E8-D956A9411EE5}" dt="2024-05-22T13:29:57.325" v="7425" actId="1076"/>
          <ac:graphicFrameMkLst>
            <pc:docMk/>
            <pc:sldMk cId="585598080" sldId="285"/>
            <ac:graphicFrameMk id="8" creationId="{B25CEF17-2A32-F751-5D5C-6BDEF68AAE09}"/>
          </ac:graphicFrameMkLst>
        </pc:graphicFrameChg>
        <pc:picChg chg="add mod">
          <ac:chgData name="Raymer, Michael L." userId="96c2fb1d-e79c-4ca3-9876-783e98fdd04a" providerId="ADAL" clId="{CA821117-E57D-41EF-B8E8-D956A9411EE5}" dt="2024-05-22T13:32:18.926" v="7465" actId="1076"/>
          <ac:picMkLst>
            <pc:docMk/>
            <pc:sldMk cId="585598080" sldId="285"/>
            <ac:picMk id="6" creationId="{26EF054C-3A2C-C597-6EAC-B24CD8341B52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9" creationId="{9BB4675E-13FF-44B6-33E6-3E9E7271713D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0" creationId="{FEC5E5BE-7996-2EAE-31A1-2B4F4A6445FA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1" creationId="{1ED103CA-90C4-22E8-0A93-5FE0ACEAFA6C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2" creationId="{5D107C6D-3D63-3200-A071-1D5156B114D7}"/>
          </ac:picMkLst>
        </pc:picChg>
        <pc:cxnChg chg="add del">
          <ac:chgData name="Raymer, Michael L." userId="96c2fb1d-e79c-4ca3-9876-783e98fdd04a" providerId="ADAL" clId="{CA821117-E57D-41EF-B8E8-D956A9411EE5}" dt="2024-05-22T13:36:17.298" v="7561" actId="478"/>
          <ac:cxnSpMkLst>
            <pc:docMk/>
            <pc:sldMk cId="585598080" sldId="285"/>
            <ac:cxnSpMk id="46" creationId="{89BE9C2F-84DE-138C-ED8C-F165EAF043D3}"/>
          </ac:cxnSpMkLst>
        </pc:cxnChg>
        <pc:cxnChg chg="add mod">
          <ac:chgData name="Raymer, Michael L." userId="96c2fb1d-e79c-4ca3-9876-783e98fdd04a" providerId="ADAL" clId="{CA821117-E57D-41EF-B8E8-D956A9411EE5}" dt="2024-05-22T13:36:31.885" v="7564" actId="17032"/>
          <ac:cxnSpMkLst>
            <pc:docMk/>
            <pc:sldMk cId="585598080" sldId="285"/>
            <ac:cxnSpMk id="48" creationId="{FF801A9D-124B-D183-08CF-D5F3C8DBE4FA}"/>
          </ac:cxnSpMkLst>
        </pc:cxnChg>
        <pc:cxnChg chg="add mod">
          <ac:chgData name="Raymer, Michael L." userId="96c2fb1d-e79c-4ca3-9876-783e98fdd04a" providerId="ADAL" clId="{CA821117-E57D-41EF-B8E8-D956A9411EE5}" dt="2024-05-22T13:37:05.254" v="7570" actId="14100"/>
          <ac:cxnSpMkLst>
            <pc:docMk/>
            <pc:sldMk cId="585598080" sldId="285"/>
            <ac:cxnSpMk id="57" creationId="{07321FB4-664F-0CC8-2E20-D87F2C3C9861}"/>
          </ac:cxnSpMkLst>
        </pc:cxnChg>
      </pc:sldChg>
      <pc:sldChg chg="modSp new mod">
        <pc:chgData name="Raymer, Michael L." userId="96c2fb1d-e79c-4ca3-9876-783e98fdd04a" providerId="ADAL" clId="{CA821117-E57D-41EF-B8E8-D956A9411EE5}" dt="2024-05-22T13:42:30.735" v="7854"/>
        <pc:sldMkLst>
          <pc:docMk/>
          <pc:sldMk cId="62983666" sldId="286"/>
        </pc:sldMkLst>
        <pc:spChg chg="mod">
          <ac:chgData name="Raymer, Michael L." userId="96c2fb1d-e79c-4ca3-9876-783e98fdd04a" providerId="ADAL" clId="{CA821117-E57D-41EF-B8E8-D956A9411EE5}" dt="2024-05-22T13:41:31.994" v="7604" actId="20577"/>
          <ac:spMkLst>
            <pc:docMk/>
            <pc:sldMk cId="62983666" sldId="286"/>
            <ac:spMk id="2" creationId="{4DCC5036-0D5A-990C-ACB2-9B9FA00BDBD1}"/>
          </ac:spMkLst>
        </pc:spChg>
        <pc:spChg chg="mod">
          <ac:chgData name="Raymer, Michael L." userId="96c2fb1d-e79c-4ca3-9876-783e98fdd04a" providerId="ADAL" clId="{CA821117-E57D-41EF-B8E8-D956A9411EE5}" dt="2024-05-22T13:42:30.735" v="7854"/>
          <ac:spMkLst>
            <pc:docMk/>
            <pc:sldMk cId="62983666" sldId="286"/>
            <ac:spMk id="3" creationId="{D93B3763-FBB5-CD3A-33E2-55DC609A416D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2T13:52:26.292" v="7987"/>
        <pc:sldMkLst>
          <pc:docMk/>
          <pc:sldMk cId="1462069224" sldId="287"/>
        </pc:sldMkLst>
        <pc:spChg chg="mod">
          <ac:chgData name="Raymer, Michael L." userId="96c2fb1d-e79c-4ca3-9876-783e98fdd04a" providerId="ADAL" clId="{CA821117-E57D-41EF-B8E8-D956A9411EE5}" dt="2024-05-22T13:45:17.878" v="7862" actId="20577"/>
          <ac:spMkLst>
            <pc:docMk/>
            <pc:sldMk cId="1462069224" sldId="287"/>
            <ac:spMk id="2" creationId="{3A1ADBC5-2236-2BB1-3DD1-2E2D4061E7AB}"/>
          </ac:spMkLst>
        </pc:spChg>
        <pc:spChg chg="del mod">
          <ac:chgData name="Raymer, Michael L." userId="96c2fb1d-e79c-4ca3-9876-783e98fdd04a" providerId="ADAL" clId="{CA821117-E57D-41EF-B8E8-D956A9411EE5}" dt="2024-05-22T13:45:34.097" v="7912" actId="478"/>
          <ac:spMkLst>
            <pc:docMk/>
            <pc:sldMk cId="1462069224" sldId="287"/>
            <ac:spMk id="3" creationId="{318977C3-F712-625B-944D-76A01E0A3979}"/>
          </ac:spMkLst>
        </pc:spChg>
        <pc:spChg chg="add del mod">
          <ac:chgData name="Raymer, Michael L." userId="96c2fb1d-e79c-4ca3-9876-783e98fdd04a" providerId="ADAL" clId="{CA821117-E57D-41EF-B8E8-D956A9411EE5}" dt="2024-05-22T13:46:12.101" v="7913" actId="478"/>
          <ac:spMkLst>
            <pc:docMk/>
            <pc:sldMk cId="1462069224" sldId="287"/>
            <ac:spMk id="6" creationId="{366C359E-FBA1-6BC5-6769-93B3BAFDFB8B}"/>
          </ac:spMkLst>
        </pc:spChg>
        <pc:spChg chg="mod">
          <ac:chgData name="Raymer, Michael L." userId="96c2fb1d-e79c-4ca3-9876-783e98fdd04a" providerId="ADAL" clId="{CA821117-E57D-41EF-B8E8-D956A9411EE5}" dt="2024-05-22T13:46:46.826" v="7919"/>
          <ac:spMkLst>
            <pc:docMk/>
            <pc:sldMk cId="1462069224" sldId="287"/>
            <ac:spMk id="13" creationId="{E1E94D5C-27C0-C764-0470-189DCA16D70A}"/>
          </ac:spMkLst>
        </pc:spChg>
        <pc:spChg chg="mod">
          <ac:chgData name="Raymer, Michael L." userId="96c2fb1d-e79c-4ca3-9876-783e98fdd04a" providerId="ADAL" clId="{CA821117-E57D-41EF-B8E8-D956A9411EE5}" dt="2024-05-22T13:47:03.267" v="7926" actId="20577"/>
          <ac:spMkLst>
            <pc:docMk/>
            <pc:sldMk cId="1462069224" sldId="287"/>
            <ac:spMk id="17" creationId="{51C9A7D5-F0A8-598F-6658-327443A5FE6E}"/>
          </ac:spMkLst>
        </pc:spChg>
        <pc:spChg chg="mod">
          <ac:chgData name="Raymer, Michael L." userId="96c2fb1d-e79c-4ca3-9876-783e98fdd04a" providerId="ADAL" clId="{CA821117-E57D-41EF-B8E8-D956A9411EE5}" dt="2024-05-22T13:47:05.332" v="7928" actId="20577"/>
          <ac:spMkLst>
            <pc:docMk/>
            <pc:sldMk cId="1462069224" sldId="287"/>
            <ac:spMk id="21" creationId="{F882BA5F-8553-6604-77F6-A70DAEA984D6}"/>
          </ac:spMkLst>
        </pc:spChg>
        <pc:spChg chg="add mod">
          <ac:chgData name="Raymer, Michael L." userId="96c2fb1d-e79c-4ca3-9876-783e98fdd04a" providerId="ADAL" clId="{CA821117-E57D-41EF-B8E8-D956A9411EE5}" dt="2024-05-22T13:48:34.128" v="7950" actId="1076"/>
          <ac:spMkLst>
            <pc:docMk/>
            <pc:sldMk cId="1462069224" sldId="287"/>
            <ac:spMk id="30" creationId="{3ABE6D7F-10D0-8AA4-1058-2FDDCD72DAAA}"/>
          </ac:spMkLst>
        </pc:spChg>
        <pc:spChg chg="add mod">
          <ac:chgData name="Raymer, Michael L." userId="96c2fb1d-e79c-4ca3-9876-783e98fdd04a" providerId="ADAL" clId="{CA821117-E57D-41EF-B8E8-D956A9411EE5}" dt="2024-05-22T13:52:26.292" v="7987"/>
          <ac:spMkLst>
            <pc:docMk/>
            <pc:sldMk cId="1462069224" sldId="287"/>
            <ac:spMk id="46" creationId="{3652E7D5-367B-F27A-5B89-3E76664CCD33}"/>
          </ac:spMkLst>
        </pc:spChg>
        <pc:grpChg chg="add mod">
          <ac:chgData name="Raymer, Michael L." userId="96c2fb1d-e79c-4ca3-9876-783e98fdd04a" providerId="ADAL" clId="{CA821117-E57D-41EF-B8E8-D956A9411EE5}" dt="2024-05-22T13:47:57.890" v="7940" actId="1076"/>
          <ac:grpSpMkLst>
            <pc:docMk/>
            <pc:sldMk cId="1462069224" sldId="287"/>
            <ac:grpSpMk id="11" creationId="{C6993C67-336D-72CC-9C2E-71A4C66CD50D}"/>
          </ac:grpSpMkLst>
        </pc:grpChg>
        <pc:grpChg chg="add mod">
          <ac:chgData name="Raymer, Michael L." userId="96c2fb1d-e79c-4ca3-9876-783e98fdd04a" providerId="ADAL" clId="{CA821117-E57D-41EF-B8E8-D956A9411EE5}" dt="2024-05-22T13:47:57.890" v="7940" actId="1076"/>
          <ac:grpSpMkLst>
            <pc:docMk/>
            <pc:sldMk cId="1462069224" sldId="287"/>
            <ac:grpSpMk id="15" creationId="{6AFE187A-E7BE-1C70-3A2B-200183959473}"/>
          </ac:grpSpMkLst>
        </pc:grpChg>
        <pc:grpChg chg="add mod">
          <ac:chgData name="Raymer, Michael L." userId="96c2fb1d-e79c-4ca3-9876-783e98fdd04a" providerId="ADAL" clId="{CA821117-E57D-41EF-B8E8-D956A9411EE5}" dt="2024-05-22T13:51:35.401" v="7979" actId="1035"/>
          <ac:grpSpMkLst>
            <pc:docMk/>
            <pc:sldMk cId="1462069224" sldId="287"/>
            <ac:grpSpMk id="19" creationId="{B32C12F0-4ECC-7058-F5E2-AD97F733E100}"/>
          </ac:grpSpMkLst>
        </pc:grpChg>
        <pc:picChg chg="add del mod">
          <ac:chgData name="Raymer, Michael L." userId="96c2fb1d-e79c-4ca3-9876-783e98fdd04a" providerId="ADAL" clId="{CA821117-E57D-41EF-B8E8-D956A9411EE5}" dt="2024-05-22T13:50:25.732" v="7963" actId="478"/>
          <ac:picMkLst>
            <pc:docMk/>
            <pc:sldMk cId="1462069224" sldId="287"/>
            <ac:picMk id="8" creationId="{1E74A1EF-05D5-19AD-8B1C-DED83369A20A}"/>
          </ac:picMkLst>
        </pc:picChg>
        <pc:picChg chg="add del mod">
          <ac:chgData name="Raymer, Michael L." userId="96c2fb1d-e79c-4ca3-9876-783e98fdd04a" providerId="ADAL" clId="{CA821117-E57D-41EF-B8E8-D956A9411EE5}" dt="2024-05-22T13:50:24.202" v="7962" actId="478"/>
          <ac:picMkLst>
            <pc:docMk/>
            <pc:sldMk cId="1462069224" sldId="287"/>
            <ac:picMk id="9" creationId="{7FFF54A7-3181-F1F0-B035-D9EA30DEEAB2}"/>
          </ac:picMkLst>
        </pc:picChg>
        <pc:picChg chg="add del mod">
          <ac:chgData name="Raymer, Michael L." userId="96c2fb1d-e79c-4ca3-9876-783e98fdd04a" providerId="ADAL" clId="{CA821117-E57D-41EF-B8E8-D956A9411EE5}" dt="2024-05-22T13:50:36.753" v="7967" actId="478"/>
          <ac:picMkLst>
            <pc:docMk/>
            <pc:sldMk cId="1462069224" sldId="287"/>
            <ac:picMk id="10" creationId="{D8D574B9-773C-7792-863C-F8502A9AA5FE}"/>
          </ac:picMkLst>
        </pc:picChg>
        <pc:inkChg chg="mod">
          <ac:chgData name="Raymer, Michael L." userId="96c2fb1d-e79c-4ca3-9876-783e98fdd04a" providerId="ADAL" clId="{CA821117-E57D-41EF-B8E8-D956A9411EE5}" dt="2024-05-22T13:46:46.826" v="7919"/>
          <ac:inkMkLst>
            <pc:docMk/>
            <pc:sldMk cId="1462069224" sldId="287"/>
            <ac:inkMk id="12" creationId="{97681848-A6FB-1165-9D95-20AAD30ED228}"/>
          </ac:inkMkLst>
        </pc:inkChg>
        <pc:inkChg chg="mod">
          <ac:chgData name="Raymer, Michael L." userId="96c2fb1d-e79c-4ca3-9876-783e98fdd04a" providerId="ADAL" clId="{CA821117-E57D-41EF-B8E8-D956A9411EE5}" dt="2024-05-22T13:46:56.160" v="7921" actId="571"/>
          <ac:inkMkLst>
            <pc:docMk/>
            <pc:sldMk cId="1462069224" sldId="287"/>
            <ac:inkMk id="16" creationId="{6530670D-1F96-7166-AC5A-88B018CE1202}"/>
          </ac:inkMkLst>
        </pc:inkChg>
        <pc:inkChg chg="mod">
          <ac:chgData name="Raymer, Michael L." userId="96c2fb1d-e79c-4ca3-9876-783e98fdd04a" providerId="ADAL" clId="{CA821117-E57D-41EF-B8E8-D956A9411EE5}" dt="2024-05-22T13:46:58.992" v="7922" actId="571"/>
          <ac:inkMkLst>
            <pc:docMk/>
            <pc:sldMk cId="1462069224" sldId="287"/>
            <ac:inkMk id="20" creationId="{BFE60230-9E04-863C-098E-E4B32C63D1E0}"/>
          </ac:inkMkLst>
        </pc:inkChg>
        <pc:cxnChg chg="add mod">
          <ac:chgData name="Raymer, Michael L." userId="96c2fb1d-e79c-4ca3-9876-783e98fdd04a" providerId="ADAL" clId="{CA821117-E57D-41EF-B8E8-D956A9411EE5}" dt="2024-05-22T13:50:47.554" v="7968" actId="14100"/>
          <ac:cxnSpMkLst>
            <pc:docMk/>
            <pc:sldMk cId="1462069224" sldId="287"/>
            <ac:cxnSpMk id="14" creationId="{7B6CC45D-9A30-4370-3387-E2DE842D78AB}"/>
          </ac:cxnSpMkLst>
        </pc:cxnChg>
        <pc:cxnChg chg="add mod">
          <ac:chgData name="Raymer, Michael L." userId="96c2fb1d-e79c-4ca3-9876-783e98fdd04a" providerId="ADAL" clId="{CA821117-E57D-41EF-B8E8-D956A9411EE5}" dt="2024-05-22T13:50:24.202" v="7962" actId="478"/>
          <ac:cxnSpMkLst>
            <pc:docMk/>
            <pc:sldMk cId="1462069224" sldId="287"/>
            <ac:cxnSpMk id="18" creationId="{54CD84A9-EA5B-7719-8C19-B976F602FA12}"/>
          </ac:cxnSpMkLst>
        </pc:cxnChg>
        <pc:cxnChg chg="add mod">
          <ac:chgData name="Raymer, Michael L." userId="96c2fb1d-e79c-4ca3-9876-783e98fdd04a" providerId="ADAL" clId="{CA821117-E57D-41EF-B8E8-D956A9411EE5}" dt="2024-05-22T13:51:35.401" v="7979" actId="1035"/>
          <ac:cxnSpMkLst>
            <pc:docMk/>
            <pc:sldMk cId="1462069224" sldId="287"/>
            <ac:cxnSpMk id="22" creationId="{779A78E6-B373-8D64-3456-2E84CB06AC40}"/>
          </ac:cxnSpMkLst>
        </pc:cxnChg>
        <pc:cxnChg chg="add del mod">
          <ac:chgData name="Raymer, Michael L." userId="96c2fb1d-e79c-4ca3-9876-783e98fdd04a" providerId="ADAL" clId="{CA821117-E57D-41EF-B8E8-D956A9411EE5}" dt="2024-05-22T13:50:20.864" v="7960" actId="478"/>
          <ac:cxnSpMkLst>
            <pc:docMk/>
            <pc:sldMk cId="1462069224" sldId="287"/>
            <ac:cxnSpMk id="31" creationId="{BC4607D9-CEBA-AB59-5747-A5FC6D2B7F85}"/>
          </ac:cxnSpMkLst>
        </pc:cxnChg>
        <pc:cxnChg chg="add mod">
          <ac:chgData name="Raymer, Michael L." userId="96c2fb1d-e79c-4ca3-9876-783e98fdd04a" providerId="ADAL" clId="{CA821117-E57D-41EF-B8E8-D956A9411EE5}" dt="2024-05-22T13:50:24.202" v="7962" actId="478"/>
          <ac:cxnSpMkLst>
            <pc:docMk/>
            <pc:sldMk cId="1462069224" sldId="287"/>
            <ac:cxnSpMk id="33" creationId="{FA8650EB-8CB9-22A4-E5CA-EE680E3D7B4F}"/>
          </ac:cxnSpMkLst>
        </pc:cxnChg>
        <pc:cxnChg chg="add del mod">
          <ac:chgData name="Raymer, Michael L." userId="96c2fb1d-e79c-4ca3-9876-783e98fdd04a" providerId="ADAL" clId="{CA821117-E57D-41EF-B8E8-D956A9411EE5}" dt="2024-05-22T13:50:29.128" v="7964" actId="478"/>
          <ac:cxnSpMkLst>
            <pc:docMk/>
            <pc:sldMk cId="1462069224" sldId="287"/>
            <ac:cxnSpMk id="35" creationId="{B2BFA3C3-318A-89E7-D06B-D3B0C1507E7A}"/>
          </ac:cxnSpMkLst>
        </pc:cxnChg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17T21:12:01.850" v="12770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7:00:00.536" v="5321" actId="1076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8E6CF2A7-ABEF-472B-B042-4C3D50ABB173}"/>
    <pc:docChg chg="addSld delSld modSld sldOrd">
      <pc:chgData name="Raymer, Michael L." userId="96c2fb1d-e79c-4ca3-9876-783e98fdd04a" providerId="ADAL" clId="{8E6CF2A7-ABEF-472B-B042-4C3D50ABB173}" dt="2024-11-12T21:30:52.123" v="36" actId="20577"/>
      <pc:docMkLst>
        <pc:docMk/>
      </pc:docMkLst>
      <pc:sldChg chg="add del">
        <pc:chgData name="Raymer, Michael L." userId="96c2fb1d-e79c-4ca3-9876-783e98fdd04a" providerId="ADAL" clId="{8E6CF2A7-ABEF-472B-B042-4C3D50ABB173}" dt="2024-11-12T20:29:13.847" v="1"/>
        <pc:sldMkLst>
          <pc:docMk/>
          <pc:sldMk cId="1277705354" sldId="260"/>
        </pc:sldMkLst>
      </pc:sldChg>
      <pc:sldChg chg="ord">
        <pc:chgData name="Raymer, Michael L." userId="96c2fb1d-e79c-4ca3-9876-783e98fdd04a" providerId="ADAL" clId="{8E6CF2A7-ABEF-472B-B042-4C3D50ABB173}" dt="2024-11-12T20:29:25.903" v="3"/>
        <pc:sldMkLst>
          <pc:docMk/>
          <pc:sldMk cId="2604019331" sldId="265"/>
        </pc:sldMkLst>
      </pc:sldChg>
      <pc:sldChg chg="modSp new mod">
        <pc:chgData name="Raymer, Michael L." userId="96c2fb1d-e79c-4ca3-9876-783e98fdd04a" providerId="ADAL" clId="{8E6CF2A7-ABEF-472B-B042-4C3D50ABB173}" dt="2024-11-12T21:30:52.123" v="36" actId="20577"/>
        <pc:sldMkLst>
          <pc:docMk/>
          <pc:sldMk cId="379783393" sldId="288"/>
        </pc:sldMkLst>
        <pc:spChg chg="mod">
          <ac:chgData name="Raymer, Michael L." userId="96c2fb1d-e79c-4ca3-9876-783e98fdd04a" providerId="ADAL" clId="{8E6CF2A7-ABEF-472B-B042-4C3D50ABB173}" dt="2024-11-12T21:30:52.123" v="36" actId="20577"/>
          <ac:spMkLst>
            <pc:docMk/>
            <pc:sldMk cId="379783393" sldId="288"/>
            <ac:spMk id="2" creationId="{E7AB9601-9D69-7DED-E6C1-5C7F7DD89A14}"/>
          </ac:spMkLst>
        </pc:spChg>
        <pc:spChg chg="mod">
          <ac:chgData name="Raymer, Michael L." userId="96c2fb1d-e79c-4ca3-9876-783e98fdd04a" providerId="ADAL" clId="{8E6CF2A7-ABEF-472B-B042-4C3D50ABB173}" dt="2024-11-12T21:30:46.668" v="35" actId="14100"/>
          <ac:spMkLst>
            <pc:docMk/>
            <pc:sldMk cId="379783393" sldId="288"/>
            <ac:spMk id="3" creationId="{2A19CE2D-B5AD-D86C-BE3B-8ADAC2245DAA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3:56:30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1798 425 24575,'-7'1'0,"-1"0"0,0 0 0,1 0 0,0 1 0,0 1 0,-13 4 0,-9 2 0,-60 18 0,2 1 0,2 5 0,-134 67 0,102-46 0,-3-4 0,-133 41 0,222-81 0,2 2 0,0-1 0,-45 27 0,56-29 0,-34 14 0,35-17 0,2 0 0,-28 16 0,39-19 0,-2 0 0,1 1 0,0 0 0,1 1 0,-1-1 0,2 1 0,-2-1 0,2 1 0,0-1 0,-5 11 0,-50 133 0,-36 182 0,67-230 0,-18 102 0,14-56 0,25-107 0,-1 42 0,5-45 0,-14 64 0,-11-14 0,7-24 0,4 1 0,-11 108 0,29 159 0,-1-321 0,2-1 0,-1 0 0,0 0 0,1 1 0,1-1 0,0 0 0,1 0 0,-1 0 0,10 10 0,7 4 0,40 35 0,-24-24 0,-5-6 0,1-2 0,45 27 0,43 32 0,-13 3 0,123 107 0,-51-48 0,-62-54 0,-48-37 0,5-4 0,2-1 0,2-3 0,3-3 0,134 55 0,-153-75 0,125 32 0,72 2 0,-12 1 0,120 23 0,-249-65 0,163 8 0,123-15 0,-301-10 0,441 11 0,-278 11 0,211 9 0,-364-30 0,-2-4 0,114-15 0,-76 6 0,-77 7 0,145-24 0,-202 24 0,0 0 0,-2-1 0,1 0 0,-1-1 0,-1 1 0,1-2 0,-1 0 0,19-15 0,23-13 0,-51 33 0,220-133 0,-179 104 0,-1 0 0,65-63 0,-57 47 0,4 2 0,98-64 0,-44 34 0,-69 51 0,2 0 0,1 2 0,2 0 0,93-32 0,7-3 0,-134 52 0,23-8 0,0-1 0,-2-2 0,-1-1 0,50-34 0,1-12 0,166-141 0,-239 194 0,1-1 0,-2 1 0,0-2 0,-1 1 0,9-20 0,20-69 0,-29 75 0,3-12 0,-3 1 0,3-70 0,-15-76 0,0 150 0,-1 2 0,-2-1 0,-3 1 0,-27-59 0,3 26 0,-56-74 0,70 113 0,-2 0 0,-1 1 0,-1 1 0,-41-30 0,-81-78 0,16 14 0,82 77 0,2-1 0,-65-79 0,-502-555 0,460 517 0,126 131 0,12 13 0,2 1 0,1-1 0,1 0 0,0-1 0,1 0 0,-8-19 0,-106-222 0,93 190 0,-68-101 0,93 158 0,-1 2 0,-1-1 0,0 0 0,1 2 0,-2-2 0,0 2 0,-1 0 0,0 0 0,0 0 0,0 1 0,-23-9 0,13 7 0,0 0 0,-1 1 0,-1 1 0,1 1 0,-43-6 0,-317-11 0,-4 21 0,162 2 0,185-1 0,0 3 0,0 0 0,-57 11 0,56-6 0,-1-4 0,-75 6 0,5-4 0,1 3 0,-108 21 0,97-14 0,-69 9 0,-218 35 0,368-55 0,-2-2 0,1-1 0,0-2 0,-64-3 0,10 0 0,-379 2 0,461 0 0,1 1 0,-2 1 0,1-2 0,0 3 0,1-1 0,0 1 0,-2-1 0,2 2 0,-11 5 0,-12 6 0,-48 26 0,-10 5 0,50-26 0,29-13 0,-1-1 0,1 0 0,-2-1 0,0 0 0,-17 5 0,19-8 23,1 2 0,0 0-1,-16 7 1,-5 2-1479,19-8-5370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0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4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9:43:55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4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56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58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6:22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2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7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0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4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6:22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2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7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departments in a company.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11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exercise:  Be the CPU.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23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lambda expression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60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customXml" Target="../ink/ink6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customXml" Target="../ink/ink11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ckisback.fandom.com/wiki/Frozen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9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17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Concurrency</a:t>
            </a:r>
            <a:br>
              <a:rPr lang="en-US" altLang="en-US" sz="4000" dirty="0"/>
            </a:br>
            <a:r>
              <a:rPr lang="en-US" altLang="en-US" sz="3200" dirty="0"/>
              <a:t>Making code fast with threads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0C348-FFFD-BA98-4534-F3225381F62C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  <p:pic>
        <p:nvPicPr>
          <p:cNvPr id="4" name="Graphic 3" descr="Alterations &amp; Tailoring outline">
            <a:extLst>
              <a:ext uri="{FF2B5EF4-FFF2-40B4-BE49-F238E27FC236}">
                <a16:creationId xmlns:a16="http://schemas.microsoft.com/office/drawing/2014/main" id="{8A75FE5D-582D-3457-0B47-DF9C6629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3800" y="17145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F21E-B68B-309F-E04D-B155540C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Objects and Execution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C8704-B2C7-7D40-AB5B-C5B96DB651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578DB-A71E-9707-44EE-05182974E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FC92C2-C879-8AF2-C22E-5526AD101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00"/>
          <a:stretch/>
        </p:blipFill>
        <p:spPr bwMode="auto">
          <a:xfrm>
            <a:off x="657225" y="1143000"/>
            <a:ext cx="2009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AF322-DE9E-81BE-8135-3DA14E4B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85" y="3733800"/>
            <a:ext cx="2161629" cy="22098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F173892-9A2C-A91D-2964-6F16FB946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08"/>
          <a:stretch/>
        </p:blipFill>
        <p:spPr bwMode="auto">
          <a:xfrm>
            <a:off x="4168094" y="1066800"/>
            <a:ext cx="2192701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9817FE3B-1879-05EC-3BBA-0CAB57862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4222" y="3124200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63A95E-2277-8457-EC72-90175F61AF1A}"/>
              </a:ext>
            </a:extLst>
          </p:cNvPr>
          <p:cNvCxnSpPr/>
          <p:nvPr/>
        </p:nvCxnSpPr>
        <p:spPr>
          <a:xfrm>
            <a:off x="7551422" y="409953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4CA1F1-F71F-4725-FBAE-6B1F33D6E6EC}"/>
              </a:ext>
            </a:extLst>
          </p:cNvPr>
          <p:cNvSpPr txBox="1"/>
          <p:nvPr/>
        </p:nvSpPr>
        <p:spPr>
          <a:xfrm>
            <a:off x="6446525" y="4465260"/>
            <a:ext cx="2666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 (window-open)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 (button-clicked){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if (window-resized){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if …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4590929-F217-BF57-0791-386AEA09B27A}"/>
              </a:ext>
            </a:extLst>
          </p:cNvPr>
          <p:cNvCxnSpPr>
            <a:cxnSpLocks/>
            <a:stCxn id="1028" idx="3"/>
            <a:endCxn id="8" idx="0"/>
          </p:cNvCxnSpPr>
          <p:nvPr/>
        </p:nvCxnSpPr>
        <p:spPr>
          <a:xfrm>
            <a:off x="2667000" y="2324100"/>
            <a:ext cx="12700" cy="1409700"/>
          </a:xfrm>
          <a:prstGeom prst="curvedConnector4">
            <a:avLst>
              <a:gd name="adj1" fmla="val 3900000"/>
              <a:gd name="adj2" fmla="val 6810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DA8ACAF-2320-081C-34C8-8A57A69D80D5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6360795" y="2905125"/>
            <a:ext cx="1190627" cy="2190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70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E00C-C574-8782-84E0-85DC2D60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C1014-F2FD-7AF5-5D42-D7025C36D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CC0E4-7966-40DA-49D5-214F43EBB6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653C3-4D06-76A0-B96A-6BCA25B37751}"/>
              </a:ext>
            </a:extLst>
          </p:cNvPr>
          <p:cNvSpPr txBox="1"/>
          <p:nvPr/>
        </p:nvSpPr>
        <p:spPr>
          <a:xfrm>
            <a:off x="381000" y="2613130"/>
            <a:ext cx="4953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9083-14B8-F0D5-12A3-57B305EAFEC6}"/>
              </a:ext>
            </a:extLst>
          </p:cNvPr>
          <p:cNvSpPr txBox="1"/>
          <p:nvPr/>
        </p:nvSpPr>
        <p:spPr>
          <a:xfrm>
            <a:off x="381000" y="4213568"/>
            <a:ext cx="49530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"Main is done"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65437-2734-9F4F-4624-F42E8422CB34}"/>
              </a:ext>
            </a:extLst>
          </p:cNvPr>
          <p:cNvSpPr txBox="1"/>
          <p:nvPr/>
        </p:nvSpPr>
        <p:spPr>
          <a:xfrm>
            <a:off x="381000" y="1012692"/>
            <a:ext cx="497063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A0C44-6477-AEE6-7AB4-4798F2FC5446}"/>
              </a:ext>
            </a:extLst>
          </p:cNvPr>
          <p:cNvSpPr txBox="1"/>
          <p:nvPr/>
        </p:nvSpPr>
        <p:spPr>
          <a:xfrm>
            <a:off x="5257800" y="2419034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went wrong?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D16FE8-E41F-5613-30CD-914D3DD5F4FA}"/>
              </a:ext>
            </a:extLst>
          </p:cNvPr>
          <p:cNvCxnSpPr>
            <a:cxnSpLocks/>
          </p:cNvCxnSpPr>
          <p:nvPr/>
        </p:nvCxnSpPr>
        <p:spPr>
          <a:xfrm flipH="1">
            <a:off x="2209800" y="5253391"/>
            <a:ext cx="41910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E316C7-8BF6-96FC-8B24-14C2A7CCCEC4}"/>
              </a:ext>
            </a:extLst>
          </p:cNvPr>
          <p:cNvCxnSpPr>
            <a:cxnSpLocks/>
          </p:cNvCxnSpPr>
          <p:nvPr/>
        </p:nvCxnSpPr>
        <p:spPr>
          <a:xfrm flipH="1">
            <a:off x="2209800" y="5454804"/>
            <a:ext cx="41910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E06FCC-F367-215C-688A-A648587ED3A9}"/>
              </a:ext>
            </a:extLst>
          </p:cNvPr>
          <p:cNvSpPr txBox="1"/>
          <p:nvPr/>
        </p:nvSpPr>
        <p:spPr>
          <a:xfrm>
            <a:off x="6477000" y="5044068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22" name="Graphic 21" descr="Confused face outline with solid fill">
            <a:extLst>
              <a:ext uri="{FF2B5EF4-FFF2-40B4-BE49-F238E27FC236}">
                <a16:creationId xmlns:a16="http://schemas.microsoft.com/office/drawing/2014/main" id="{DFF004E5-3B14-DFDC-0D16-C63B2182D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300" y="30038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5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8D4-8F4F-1FE0-0DF6-B92E4BE0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93BD-A55B-D133-B7EE-64445725D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FDFA-6AEF-F0F4-6E2E-1F8B6737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04803-24F9-1700-730A-3A9CBE3B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8" y="1143000"/>
            <a:ext cx="4953001" cy="948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8621B-8C3C-22D3-E86F-5BB978D9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324600"/>
            <a:ext cx="2057400" cy="350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E63E23-ED3B-F847-A8F2-BCD0C646C670}"/>
              </a:ext>
            </a:extLst>
          </p:cNvPr>
          <p:cNvSpPr txBox="1"/>
          <p:nvPr/>
        </p:nvSpPr>
        <p:spPr>
          <a:xfrm>
            <a:off x="1143000" y="213360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NEW</a:t>
            </a:r>
          </a:p>
          <a:p>
            <a:pPr marL="230188"/>
            <a:r>
              <a:rPr lang="en-US" sz="2000" dirty="0">
                <a:latin typeface="+mn-lt"/>
              </a:rPr>
              <a:t>No execution thread.  start() hasn’t been called yet.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RUNNABLE</a:t>
            </a:r>
          </a:p>
          <a:p>
            <a:pPr marL="230188"/>
            <a:r>
              <a:rPr lang="en-US" sz="2000" dirty="0">
                <a:latin typeface="+mn-lt"/>
              </a:rPr>
              <a:t>Execution thread is running or waiting for the OS to run it.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BLOCKED</a:t>
            </a:r>
          </a:p>
          <a:p>
            <a:pPr marL="230188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WAITING</a:t>
            </a:r>
          </a:p>
          <a:p>
            <a:pPr marL="460375"/>
            <a:r>
              <a:rPr lang="en-US" sz="2000" dirty="0">
                <a:latin typeface="+mn-lt"/>
              </a:rPr>
              <a:t>Waiting for another thread to wake me.</a:t>
            </a:r>
          </a:p>
          <a:p>
            <a:pPr marL="230188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TIMED_WAITING</a:t>
            </a:r>
          </a:p>
          <a:p>
            <a:pPr marL="460375"/>
            <a:r>
              <a:rPr lang="en-US" sz="2000" dirty="0">
                <a:latin typeface="+mn-lt"/>
              </a:rPr>
              <a:t>Waiting for a fixed amount of time to wake.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TERMINATED</a:t>
            </a:r>
          </a:p>
          <a:p>
            <a:pPr marL="230188"/>
            <a:r>
              <a:rPr lang="en-US" sz="2000" dirty="0">
                <a:latin typeface="+mn-lt"/>
              </a:rPr>
              <a:t>Execution thread is finished.</a:t>
            </a:r>
          </a:p>
        </p:txBody>
      </p:sp>
    </p:spTree>
    <p:extLst>
      <p:ext uri="{BB962C8B-B14F-4D97-AF65-F5344CB8AC3E}">
        <p14:creationId xmlns:p14="http://schemas.microsoft.com/office/powerpoint/2010/main" val="392782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8D4-8F4F-1FE0-0DF6-B92E4BE0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93BD-A55B-D133-B7EE-64445725D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FDFA-6AEF-F0F4-6E2E-1F8B6737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04803-24F9-1700-730A-3A9CBE3B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8" y="1143000"/>
            <a:ext cx="4953001" cy="948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8621B-8C3C-22D3-E86F-5BB978D9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324600"/>
            <a:ext cx="2057400" cy="35087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A63470-D96D-EB56-3B0B-B5F5AF646E79}"/>
              </a:ext>
            </a:extLst>
          </p:cNvPr>
          <p:cNvGrpSpPr/>
          <p:nvPr/>
        </p:nvGrpSpPr>
        <p:grpSpPr>
          <a:xfrm>
            <a:off x="685800" y="2773029"/>
            <a:ext cx="2895600" cy="1646571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8F10CE-DA81-928F-2649-F541969C8767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8F10CE-DA81-928F-2649-F541969C87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297" y="2765619"/>
                  <a:ext cx="2614526" cy="20085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CE2FEC-D08D-5EB2-31FB-E8752D14D97B}"/>
                </a:ext>
              </a:extLst>
            </p:cNvPr>
            <p:cNvSpPr txBox="1"/>
            <p:nvPr/>
          </p:nvSpPr>
          <p:spPr>
            <a:xfrm>
              <a:off x="778783" y="3263751"/>
              <a:ext cx="2324571" cy="484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peak Pro" panose="020F0502020204030204" pitchFamily="34" charset="0"/>
                </a:rPr>
                <a:t>name: “thread1”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69C439-90C9-8D07-1966-5F1C6B776B52}"/>
              </a:ext>
            </a:extLst>
          </p:cNvPr>
          <p:cNvSpPr txBox="1"/>
          <p:nvPr/>
        </p:nvSpPr>
        <p:spPr>
          <a:xfrm>
            <a:off x="914400" y="3465952"/>
            <a:ext cx="175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NEW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0055B-1A4E-55CE-2EFC-8E85CECEF678}"/>
              </a:ext>
            </a:extLst>
          </p:cNvPr>
          <p:cNvSpPr txBox="1"/>
          <p:nvPr/>
        </p:nvSpPr>
        <p:spPr>
          <a:xfrm>
            <a:off x="1334057" y="209696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Thread t1 = new Thread(“thread1”);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07B11B2-A22C-4894-14DC-D83154B4701B}"/>
              </a:ext>
            </a:extLst>
          </p:cNvPr>
          <p:cNvSpPr/>
          <p:nvPr/>
        </p:nvSpPr>
        <p:spPr>
          <a:xfrm>
            <a:off x="1287966" y="1622502"/>
            <a:ext cx="1676400" cy="1447800"/>
          </a:xfrm>
          <a:prstGeom prst="arc">
            <a:avLst>
              <a:gd name="adj1" fmla="val 8855863"/>
              <a:gd name="adj2" fmla="val 16342238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1BD5C5F-A414-236A-D6A8-CEF532403E2D}"/>
              </a:ext>
            </a:extLst>
          </p:cNvPr>
          <p:cNvSpPr/>
          <p:nvPr/>
        </p:nvSpPr>
        <p:spPr>
          <a:xfrm>
            <a:off x="2057400" y="3748668"/>
            <a:ext cx="4343400" cy="1415982"/>
          </a:xfrm>
          <a:prstGeom prst="arc">
            <a:avLst>
              <a:gd name="adj1" fmla="val 329535"/>
              <a:gd name="adj2" fmla="val 10795897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F3DA9-3E15-B9EE-677E-9FFB6F8AD3B4}"/>
              </a:ext>
            </a:extLst>
          </p:cNvPr>
          <p:cNvSpPr txBox="1"/>
          <p:nvPr/>
        </p:nvSpPr>
        <p:spPr>
          <a:xfrm>
            <a:off x="914400" y="50292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t1.start();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39EC6-7915-C553-6567-1540A12A80FC}"/>
              </a:ext>
            </a:extLst>
          </p:cNvPr>
          <p:cNvSpPr txBox="1"/>
          <p:nvPr/>
        </p:nvSpPr>
        <p:spPr>
          <a:xfrm>
            <a:off x="5257800" y="2593538"/>
            <a:ext cx="38787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2" name="Graphic 21" descr="Processor outline">
            <a:extLst>
              <a:ext uri="{FF2B5EF4-FFF2-40B4-BE49-F238E27FC236}">
                <a16:creationId xmlns:a16="http://schemas.microsoft.com/office/drawing/2014/main" id="{6C0CF957-C72B-77CF-3580-64880BC8B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6652" y="4140956"/>
            <a:ext cx="1023694" cy="102369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23901B-CED8-9D37-27B4-7C974D1ED9A9}"/>
              </a:ext>
            </a:extLst>
          </p:cNvPr>
          <p:cNvCxnSpPr/>
          <p:nvPr/>
        </p:nvCxnSpPr>
        <p:spPr>
          <a:xfrm flipV="1">
            <a:off x="7048499" y="3378369"/>
            <a:ext cx="0" cy="76258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B47B00-90AA-847F-2EF8-B07613BEE56A}"/>
              </a:ext>
            </a:extLst>
          </p:cNvPr>
          <p:cNvSpPr txBox="1"/>
          <p:nvPr/>
        </p:nvSpPr>
        <p:spPr>
          <a:xfrm>
            <a:off x="914400" y="3465952"/>
            <a:ext cx="23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RUNNABLE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8EE5AD-A0D7-15F5-6D77-533A119576D0}"/>
              </a:ext>
            </a:extLst>
          </p:cNvPr>
          <p:cNvSpPr txBox="1"/>
          <p:nvPr/>
        </p:nvSpPr>
        <p:spPr>
          <a:xfrm>
            <a:off x="914399" y="3465952"/>
            <a:ext cx="2667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TERMINATED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6F8C7CE5-68EB-70EF-AEA9-EEEC960EC54F}"/>
              </a:ext>
            </a:extLst>
          </p:cNvPr>
          <p:cNvSpPr/>
          <p:nvPr/>
        </p:nvSpPr>
        <p:spPr>
          <a:xfrm flipH="1">
            <a:off x="3100218" y="2968538"/>
            <a:ext cx="3624432" cy="1415982"/>
          </a:xfrm>
          <a:prstGeom prst="arc">
            <a:avLst>
              <a:gd name="adj1" fmla="val 1139444"/>
              <a:gd name="adj2" fmla="val 10795897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8C0545-163C-3EDD-6783-41536164C208}"/>
              </a:ext>
            </a:extLst>
          </p:cNvPr>
          <p:cNvSpPr txBox="1"/>
          <p:nvPr/>
        </p:nvSpPr>
        <p:spPr>
          <a:xfrm>
            <a:off x="3344834" y="4451951"/>
            <a:ext cx="3257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run() finishes execution</a:t>
            </a:r>
          </a:p>
        </p:txBody>
      </p:sp>
    </p:spTree>
    <p:extLst>
      <p:ext uri="{BB962C8B-B14F-4D97-AF65-F5344CB8AC3E}">
        <p14:creationId xmlns:p14="http://schemas.microsoft.com/office/powerpoint/2010/main" val="20008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7" grpId="1" animBg="1"/>
      <p:bldP spid="18" grpId="0"/>
      <p:bldP spid="18" grpId="1"/>
      <p:bldP spid="20" grpId="0"/>
      <p:bldP spid="33" grpId="0"/>
      <p:bldP spid="33" grpId="1"/>
      <p:bldP spid="34" grpId="0"/>
      <p:bldP spid="35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4467-D3CC-49E1-AC4F-405F2F6C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F88350-F994-2404-3055-A1910B88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2438400"/>
            <a:ext cx="4419600" cy="3352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join()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/>
              <a:t>Wait for a thread to reach the TERMINATED state, then move on to the next instruction.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7F067-0526-4C51-A7AE-C1A1B5161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46064-5427-529E-06A2-98812C7CF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AE7F88-D983-EB16-93E7-E4FBE83E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8289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34C7F-BF48-2CF3-3DE8-8764DF7ED5C3}"/>
              </a:ext>
            </a:extLst>
          </p:cNvPr>
          <p:cNvCxnSpPr>
            <a:cxnSpLocks/>
          </p:cNvCxnSpPr>
          <p:nvPr/>
        </p:nvCxnSpPr>
        <p:spPr>
          <a:xfrm flipV="1">
            <a:off x="2362200" y="3033132"/>
            <a:ext cx="2306444" cy="230086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5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D75C-03EC-DF05-5150-D38C9624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when should I use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2E2B1-FF13-1E9C-1C50-147C871D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you want things running independently.</a:t>
            </a:r>
          </a:p>
          <a:p>
            <a:pPr lvl="1"/>
            <a:r>
              <a:rPr lang="en-US" dirty="0"/>
              <a:t>For example, if you want an animation running while a file downloads.</a:t>
            </a:r>
          </a:p>
          <a:p>
            <a:pPr lvl="1"/>
            <a:r>
              <a:rPr lang="en-US" dirty="0"/>
              <a:t>Games often require multiple threads for smooth play.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you have a lot of work to do.</a:t>
            </a:r>
          </a:p>
          <a:p>
            <a:pPr lvl="1"/>
            <a:r>
              <a:rPr lang="en-US" dirty="0"/>
              <a:t>Divide up into parts and run one thread on each part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C9E5B-462B-0856-2C18-2CC7344A4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0261-0CB7-8A21-C175-E5CAC269B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86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88B-6943-2FD0-5D72-E5C01731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for sharing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A7A9F-FE44-C7BC-4F95-8A7E3C439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D7BB3-ABEB-6C03-87CD-8DBA3C677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95D29-47C8-8309-4538-1BF1A6B5144B}"/>
              </a:ext>
            </a:extLst>
          </p:cNvPr>
          <p:cNvSpPr txBox="1"/>
          <p:nvPr/>
        </p:nvSpPr>
        <p:spPr>
          <a:xfrm>
            <a:off x="5780049" y="1076609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work[];</a:t>
            </a:r>
            <a:endParaRPr lang="en-US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43788B-04E6-E605-CC82-7DD7E87FE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38878"/>
              </p:ext>
            </p:extLst>
          </p:nvPr>
        </p:nvGraphicFramePr>
        <p:xfrm>
          <a:off x="7162800" y="1641274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15953848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4A56716-D8F4-4665-FC71-1E9A0E8DFA76}"/>
              </a:ext>
            </a:extLst>
          </p:cNvPr>
          <p:cNvSpPr/>
          <p:nvPr/>
        </p:nvSpPr>
        <p:spPr>
          <a:xfrm>
            <a:off x="6629400" y="1641274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78E67E-43EC-A7B8-C837-7BCA965F6FDE}"/>
              </a:ext>
            </a:extLst>
          </p:cNvPr>
          <p:cNvGrpSpPr/>
          <p:nvPr/>
        </p:nvGrpSpPr>
        <p:grpSpPr>
          <a:xfrm>
            <a:off x="3952178" y="1185088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5C67F-4F0F-52D0-D019-D34787BB4DC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thread1</a:t>
              </a:r>
            </a:p>
          </p:txBody>
        </p:sp>
      </p:grpSp>
      <p:sp>
        <p:nvSpPr>
          <p:cNvPr id="14" name="Left Brace 13">
            <a:extLst>
              <a:ext uri="{FF2B5EF4-FFF2-40B4-BE49-F238E27FC236}">
                <a16:creationId xmlns:a16="http://schemas.microsoft.com/office/drawing/2014/main" id="{DD00333E-AF7F-7537-615D-2905BE479964}"/>
              </a:ext>
            </a:extLst>
          </p:cNvPr>
          <p:cNvSpPr/>
          <p:nvPr/>
        </p:nvSpPr>
        <p:spPr>
          <a:xfrm>
            <a:off x="6629400" y="2557346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52C9003-609D-187A-556B-B03A73C3E2AB}"/>
              </a:ext>
            </a:extLst>
          </p:cNvPr>
          <p:cNvSpPr/>
          <p:nvPr/>
        </p:nvSpPr>
        <p:spPr>
          <a:xfrm>
            <a:off x="6629400" y="3473418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E51B83B-308E-A0E1-BA63-955E84B3DF60}"/>
              </a:ext>
            </a:extLst>
          </p:cNvPr>
          <p:cNvSpPr/>
          <p:nvPr/>
        </p:nvSpPr>
        <p:spPr>
          <a:xfrm>
            <a:off x="6629400" y="4389490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1E1E6C7-C52D-21A6-6ED2-7041310B033B}"/>
              </a:ext>
            </a:extLst>
          </p:cNvPr>
          <p:cNvSpPr/>
          <p:nvPr/>
        </p:nvSpPr>
        <p:spPr>
          <a:xfrm>
            <a:off x="6629400" y="5305562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65A578-7556-FB64-B942-5B21C37F9C1B}"/>
              </a:ext>
            </a:extLst>
          </p:cNvPr>
          <p:cNvGrpSpPr/>
          <p:nvPr/>
        </p:nvGrpSpPr>
        <p:grpSpPr>
          <a:xfrm>
            <a:off x="2121786" y="1748974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AA23E8-62FD-D998-056B-AFCFD4C83643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1C6CB-DF62-0FA0-15FD-D244067BFC27}"/>
              </a:ext>
            </a:extLst>
          </p:cNvPr>
          <p:cNvGrpSpPr/>
          <p:nvPr/>
        </p:nvGrpSpPr>
        <p:grpSpPr>
          <a:xfrm>
            <a:off x="4033954" y="28651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1D34E6-0E2A-0CE0-9758-A55154747F4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59FEF8-DB3A-8C6D-3B15-B5B92C2625C4}"/>
              </a:ext>
            </a:extLst>
          </p:cNvPr>
          <p:cNvGrpSpPr/>
          <p:nvPr/>
        </p:nvGrpSpPr>
        <p:grpSpPr>
          <a:xfrm>
            <a:off x="2108776" y="3363387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6903B7-0EA8-9518-05E4-34F73470AEFF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70240C-368C-3A07-0544-F31132071219}"/>
              </a:ext>
            </a:extLst>
          </p:cNvPr>
          <p:cNvGrpSpPr/>
          <p:nvPr/>
        </p:nvGrpSpPr>
        <p:grpSpPr>
          <a:xfrm>
            <a:off x="4028378" y="454153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3DEDA4-40E4-1221-3D5A-3EE174890BA2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thread5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9484A8-7238-A1D0-DAFD-2EB3D3CA84D2}"/>
              </a:ext>
            </a:extLst>
          </p:cNvPr>
          <p:cNvCxnSpPr>
            <a:cxnSpLocks/>
          </p:cNvCxnSpPr>
          <p:nvPr/>
        </p:nvCxnSpPr>
        <p:spPr>
          <a:xfrm>
            <a:off x="5100754" y="1828800"/>
            <a:ext cx="1513778" cy="270510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57DD0-C63C-998E-B437-8BF01E5D3C35}"/>
              </a:ext>
            </a:extLst>
          </p:cNvPr>
          <p:cNvCxnSpPr>
            <a:cxnSpLocks/>
          </p:cNvCxnSpPr>
          <p:nvPr/>
        </p:nvCxnSpPr>
        <p:spPr>
          <a:xfrm>
            <a:off x="3267307" y="2438760"/>
            <a:ext cx="3347225" cy="56160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B5E0E-533B-8FFA-24C6-55A4D25375E5}"/>
              </a:ext>
            </a:extLst>
          </p:cNvPr>
          <p:cNvCxnSpPr>
            <a:cxnSpLocks/>
          </p:cNvCxnSpPr>
          <p:nvPr/>
        </p:nvCxnSpPr>
        <p:spPr>
          <a:xfrm>
            <a:off x="5176954" y="3591152"/>
            <a:ext cx="1437578" cy="33612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9105C5-81D6-4151-4512-C11FD84615D4}"/>
              </a:ext>
            </a:extLst>
          </p:cNvPr>
          <p:cNvCxnSpPr>
            <a:cxnSpLocks/>
          </p:cNvCxnSpPr>
          <p:nvPr/>
        </p:nvCxnSpPr>
        <p:spPr>
          <a:xfrm>
            <a:off x="3249585" y="4042611"/>
            <a:ext cx="3364947" cy="78758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40D2E1-D86D-D450-B5D7-A05748ED7C18}"/>
              </a:ext>
            </a:extLst>
          </p:cNvPr>
          <p:cNvCxnSpPr>
            <a:cxnSpLocks/>
          </p:cNvCxnSpPr>
          <p:nvPr/>
        </p:nvCxnSpPr>
        <p:spPr>
          <a:xfrm>
            <a:off x="5171378" y="5257800"/>
            <a:ext cx="1443154" cy="49028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1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88B-6943-2FD0-5D72-E5C01731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jobs are unequal in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A7A9F-FE44-C7BC-4F95-8A7E3C439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D7BB3-ABEB-6C03-87CD-8DBA3C677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95D29-47C8-8309-4538-1BF1A6B5144B}"/>
              </a:ext>
            </a:extLst>
          </p:cNvPr>
          <p:cNvSpPr txBox="1"/>
          <p:nvPr/>
        </p:nvSpPr>
        <p:spPr>
          <a:xfrm>
            <a:off x="4959040" y="982213"/>
            <a:ext cx="3961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work[];</a:t>
            </a:r>
          </a:p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  <a:endParaRPr lang="en-US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43788B-04E6-E605-CC82-7DD7E87FE4F7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641274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15953848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4A56716-D8F4-4665-FC71-1E9A0E8DFA76}"/>
              </a:ext>
            </a:extLst>
          </p:cNvPr>
          <p:cNvSpPr/>
          <p:nvPr/>
        </p:nvSpPr>
        <p:spPr>
          <a:xfrm>
            <a:off x="6629400" y="1641274"/>
            <a:ext cx="477644" cy="4572000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78E67E-43EC-A7B8-C837-7BCA965F6FDE}"/>
              </a:ext>
            </a:extLst>
          </p:cNvPr>
          <p:cNvGrpSpPr/>
          <p:nvPr/>
        </p:nvGrpSpPr>
        <p:grpSpPr>
          <a:xfrm>
            <a:off x="3952178" y="1185088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5C67F-4F0F-52D0-D019-D34787BB4DC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65A578-7556-FB64-B942-5B21C37F9C1B}"/>
              </a:ext>
            </a:extLst>
          </p:cNvPr>
          <p:cNvGrpSpPr/>
          <p:nvPr/>
        </p:nvGrpSpPr>
        <p:grpSpPr>
          <a:xfrm>
            <a:off x="2204224" y="110784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AA23E8-62FD-D998-056B-AFCFD4C83643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1C6CB-DF62-0FA0-15FD-D244067BFC27}"/>
              </a:ext>
            </a:extLst>
          </p:cNvPr>
          <p:cNvGrpSpPr/>
          <p:nvPr/>
        </p:nvGrpSpPr>
        <p:grpSpPr>
          <a:xfrm>
            <a:off x="4033954" y="28651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1D34E6-0E2A-0CE0-9758-A55154747F4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59FEF8-DB3A-8C6D-3B15-B5B92C2625C4}"/>
              </a:ext>
            </a:extLst>
          </p:cNvPr>
          <p:cNvGrpSpPr/>
          <p:nvPr/>
        </p:nvGrpSpPr>
        <p:grpSpPr>
          <a:xfrm>
            <a:off x="2069016" y="38756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6903B7-0EA8-9518-05E4-34F73470AEFF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70240C-368C-3A07-0544-F31132071219}"/>
              </a:ext>
            </a:extLst>
          </p:cNvPr>
          <p:cNvGrpSpPr/>
          <p:nvPr/>
        </p:nvGrpSpPr>
        <p:grpSpPr>
          <a:xfrm>
            <a:off x="4028378" y="454153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3DEDA4-40E4-1221-3D5A-3EE174890BA2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thread5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9484A8-7238-A1D0-DAFD-2EB3D3CA84D2}"/>
              </a:ext>
            </a:extLst>
          </p:cNvPr>
          <p:cNvCxnSpPr>
            <a:cxnSpLocks/>
          </p:cNvCxnSpPr>
          <p:nvPr/>
        </p:nvCxnSpPr>
        <p:spPr>
          <a:xfrm>
            <a:off x="5100754" y="1828800"/>
            <a:ext cx="1432002" cy="1965804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57DD0-C63C-998E-B437-8BF01E5D3C35}"/>
              </a:ext>
            </a:extLst>
          </p:cNvPr>
          <p:cNvCxnSpPr>
            <a:cxnSpLocks/>
          </p:cNvCxnSpPr>
          <p:nvPr/>
        </p:nvCxnSpPr>
        <p:spPr>
          <a:xfrm>
            <a:off x="3352800" y="1828800"/>
            <a:ext cx="3124200" cy="2000871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B5E0E-533B-8FFA-24C6-55A4D25375E5}"/>
              </a:ext>
            </a:extLst>
          </p:cNvPr>
          <p:cNvCxnSpPr>
            <a:cxnSpLocks/>
          </p:cNvCxnSpPr>
          <p:nvPr/>
        </p:nvCxnSpPr>
        <p:spPr>
          <a:xfrm>
            <a:off x="5176954" y="3591152"/>
            <a:ext cx="1261906" cy="29504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9105C5-81D6-4151-4512-C11FD84615D4}"/>
              </a:ext>
            </a:extLst>
          </p:cNvPr>
          <p:cNvCxnSpPr>
            <a:cxnSpLocks/>
          </p:cNvCxnSpPr>
          <p:nvPr/>
        </p:nvCxnSpPr>
        <p:spPr>
          <a:xfrm flipV="1">
            <a:off x="3209030" y="3962400"/>
            <a:ext cx="3224778" cy="579131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40D2E1-D86D-D450-B5D7-A05748ED7C18}"/>
              </a:ext>
            </a:extLst>
          </p:cNvPr>
          <p:cNvCxnSpPr>
            <a:cxnSpLocks/>
          </p:cNvCxnSpPr>
          <p:nvPr/>
        </p:nvCxnSpPr>
        <p:spPr>
          <a:xfrm flipV="1">
            <a:off x="5171378" y="4048098"/>
            <a:ext cx="1325620" cy="120970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1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F13F9-C439-337E-5897-7990FE112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1617C-13E3-6D3C-CDC5-CF36FD2EE2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BC7AB-27A5-39E7-7118-F60CC2D63358}"/>
              </a:ext>
            </a:extLst>
          </p:cNvPr>
          <p:cNvSpPr txBox="1"/>
          <p:nvPr/>
        </p:nvSpPr>
        <p:spPr>
          <a:xfrm>
            <a:off x="2971800" y="19812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went wrong?</a:t>
            </a:r>
          </a:p>
        </p:txBody>
      </p:sp>
      <p:pic>
        <p:nvPicPr>
          <p:cNvPr id="7" name="Graphic 6" descr="Confused face outline with solid fill">
            <a:extLst>
              <a:ext uri="{FF2B5EF4-FFF2-40B4-BE49-F238E27FC236}">
                <a16:creationId xmlns:a16="http://schemas.microsoft.com/office/drawing/2014/main" id="{22B4F59F-85A5-3A31-1C7E-CA5A12AD5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2565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87A4FED-1F36-C7E7-540E-10078F55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behind the curtain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38FD7-EABC-443F-D4D1-03D061595F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FCC04-A1A0-5C70-357E-EC7C4071A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5AE7A4-BA5A-BC6C-17DE-295F2F6EB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7" t="4445" r="6139" b="8889"/>
          <a:stretch/>
        </p:blipFill>
        <p:spPr>
          <a:xfrm>
            <a:off x="304800" y="1190016"/>
            <a:ext cx="3048000" cy="50583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F70DD-83D4-F553-4020-03647C602A66}"/>
              </a:ext>
            </a:extLst>
          </p:cNvPr>
          <p:cNvSpPr txBox="1"/>
          <p:nvPr/>
        </p:nvSpPr>
        <p:spPr>
          <a:xfrm>
            <a:off x="2438400" y="3657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k = i + j;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BFB54-93E8-65A2-92A5-B69032CC3B11}"/>
              </a:ext>
            </a:extLst>
          </p:cNvPr>
          <p:cNvSpPr txBox="1"/>
          <p:nvPr/>
        </p:nvSpPr>
        <p:spPr>
          <a:xfrm>
            <a:off x="5410200" y="15240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ILOAD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ILOAD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IADD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ISTORE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FDD27-F5AE-E6B9-6DDE-9D876B319B0E}"/>
              </a:ext>
            </a:extLst>
          </p:cNvPr>
          <p:cNvCxnSpPr>
            <a:stCxn id="13" idx="0"/>
          </p:cNvCxnSpPr>
          <p:nvPr/>
        </p:nvCxnSpPr>
        <p:spPr>
          <a:xfrm flipV="1">
            <a:off x="3695700" y="1828800"/>
            <a:ext cx="2400300" cy="18288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Graphic 16" descr="Processor outline">
            <a:extLst>
              <a:ext uri="{FF2B5EF4-FFF2-40B4-BE49-F238E27FC236}">
                <a16:creationId xmlns:a16="http://schemas.microsoft.com/office/drawing/2014/main" id="{34789B3E-E1D5-65EF-4117-AE41315C7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5306" y="3929306"/>
            <a:ext cx="1023694" cy="102369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FBC82-A5D2-E749-1D37-DA733B7E1AEA}"/>
              </a:ext>
            </a:extLst>
          </p:cNvPr>
          <p:cNvCxnSpPr/>
          <p:nvPr/>
        </p:nvCxnSpPr>
        <p:spPr>
          <a:xfrm flipV="1">
            <a:off x="6727153" y="3166719"/>
            <a:ext cx="0" cy="76258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15BEF2-9F2B-6362-FD0F-DA6275702229}"/>
              </a:ext>
            </a:extLst>
          </p:cNvPr>
          <p:cNvGrpSpPr/>
          <p:nvPr/>
        </p:nvGrpSpPr>
        <p:grpSpPr>
          <a:xfrm>
            <a:off x="6858000" y="3170447"/>
            <a:ext cx="685800" cy="685800"/>
            <a:chOff x="456906" y="1371600"/>
            <a:chExt cx="3200400" cy="3200400"/>
          </a:xfrm>
        </p:grpSpPr>
        <p:pic>
          <p:nvPicPr>
            <p:cNvPr id="21" name="Graphic 20" descr="Traffic light outline">
              <a:extLst>
                <a:ext uri="{FF2B5EF4-FFF2-40B4-BE49-F238E27FC236}">
                  <a16:creationId xmlns:a16="http://schemas.microsoft.com/office/drawing/2014/main" id="{0D79A373-D41E-C26F-6E8C-007F6649A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6906" y="1371600"/>
              <a:ext cx="3200400" cy="32004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E51D8F-4DA1-98ED-F638-95176B3F0C30}"/>
                </a:ext>
              </a:extLst>
            </p:cNvPr>
            <p:cNvSpPr/>
            <p:nvPr/>
          </p:nvSpPr>
          <p:spPr>
            <a:xfrm>
              <a:off x="1793856" y="197358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12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F2FE-B1E2-5BE8-105C-E3AD6B28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03E2-D8FB-3420-5E8F-1E2D1191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 = </a:t>
            </a:r>
            <a:r>
              <a:rPr lang="en-US" dirty="0" err="1"/>
              <a:t>nextJob</a:t>
            </a:r>
            <a:r>
              <a:rPr lang="en-US" dirty="0"/>
              <a:t>;</a:t>
            </a:r>
          </a:p>
          <a:p>
            <a:r>
              <a:rPr lang="en-US" dirty="0"/>
              <a:t>Array[temp]++;</a:t>
            </a:r>
          </a:p>
          <a:p>
            <a:r>
              <a:rPr lang="en-US" dirty="0" err="1"/>
              <a:t>nextJob</a:t>
            </a:r>
            <a:r>
              <a:rPr lang="en-US" dirty="0"/>
              <a:t> ++;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39CF6-8D57-4E6B-7A23-C96C9A7A3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28249-CAE0-202F-421A-448A609DA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111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AC83-FC6A-7743-87D8-505C4110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C2F7B6-C1C9-234E-1EAC-C49B3FBC0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Even the simplest instruction is made up of smaller bytecode (or machine code) instructions.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code can be             by the operating system at any time.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BCB61-5A53-7EBF-B2E2-62E863DA2B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385ED-F80C-98AB-E4D6-4CD28C701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7" name="Graphic 6" descr="Warning outline">
            <a:extLst>
              <a:ext uri="{FF2B5EF4-FFF2-40B4-BE49-F238E27FC236}">
                <a16:creationId xmlns:a16="http://schemas.microsoft.com/office/drawing/2014/main" id="{4912811C-A031-ED58-8771-D8C2B0701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800" y="0"/>
            <a:ext cx="914400" cy="914400"/>
          </a:xfrm>
          <a:prstGeom prst="rect">
            <a:avLst/>
          </a:prstGeom>
        </p:spPr>
      </p:pic>
      <p:pic>
        <p:nvPicPr>
          <p:cNvPr id="9218" name="Picture 2" descr="Frozen | LittleBigPlanet: Quantum of Three Worlds Wiki | Fandom">
            <a:extLst>
              <a:ext uri="{FF2B5EF4-FFF2-40B4-BE49-F238E27FC236}">
                <a16:creationId xmlns:a16="http://schemas.microsoft.com/office/drawing/2014/main" id="{36B5AE3B-9137-FE38-8B39-6BD0C26BD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1376516" cy="533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99119-81A4-8767-0054-68C3905FCEE0}"/>
              </a:ext>
            </a:extLst>
          </p:cNvPr>
          <p:cNvSpPr txBox="1"/>
          <p:nvPr/>
        </p:nvSpPr>
        <p:spPr>
          <a:xfrm>
            <a:off x="2057400" y="5732502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en-US" sz="1800" dirty="0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 err="1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src</a:t>
            </a:r>
            <a:r>
              <a:rPr lang="en-US" sz="1800" dirty="0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 https://sackisback.fandom.com/wiki/Frozen</a:t>
            </a:r>
            <a:endParaRPr lang="en-US" sz="1800" dirty="0">
              <a:solidFill>
                <a:srgbClr val="0099CC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67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9B9A8-0DDA-AB1F-9674-ED82CF4BF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24D97-224C-A93F-5A89-0815F88B64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E4E90-C0CF-5AB8-BBD3-060C981E4114}"/>
              </a:ext>
            </a:extLst>
          </p:cNvPr>
          <p:cNvSpPr txBox="1"/>
          <p:nvPr/>
        </p:nvSpPr>
        <p:spPr>
          <a:xfrm>
            <a:off x="2667000" y="1371600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 exercise:</a:t>
            </a: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Executing concurrent code </a:t>
            </a:r>
          </a:p>
        </p:txBody>
      </p:sp>
      <p:pic>
        <p:nvPicPr>
          <p:cNvPr id="8" name="Graphic 7" descr="Teacher outline">
            <a:extLst>
              <a:ext uri="{FF2B5EF4-FFF2-40B4-BE49-F238E27FC236}">
                <a16:creationId xmlns:a16="http://schemas.microsoft.com/office/drawing/2014/main" id="{D35B29E3-2CF2-58E0-7608-04BB1F7BC4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988" r="3165" b="16456"/>
          <a:stretch/>
        </p:blipFill>
        <p:spPr>
          <a:xfrm>
            <a:off x="403860" y="769749"/>
            <a:ext cx="7825740" cy="52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2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5BD51-8793-7881-7EB7-5CE4B90F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B4116A-C7F3-F88D-3F14-DE7DADE9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 = </a:t>
            </a:r>
            <a:r>
              <a:rPr lang="en-US" dirty="0" err="1"/>
              <a:t>nextJob</a:t>
            </a:r>
            <a:r>
              <a:rPr lang="en-US" dirty="0"/>
              <a:t>;</a:t>
            </a:r>
          </a:p>
          <a:p>
            <a:r>
              <a:rPr lang="en-US" dirty="0"/>
              <a:t>Array[temp]++;</a:t>
            </a:r>
          </a:p>
          <a:p>
            <a:r>
              <a:rPr lang="en-US" dirty="0" err="1"/>
              <a:t>nextJob</a:t>
            </a:r>
            <a:r>
              <a:rPr lang="en-US"/>
              <a:t>++;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ED48D4-220F-6A09-854F-7019CE0B1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41A43-1483-2517-3659-DC29243D7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747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57BF7-7E61-8D49-3AA9-682E19F7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233AEF-B825-06F8-469D-C5D1B247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 condition </a:t>
            </a:r>
            <a:r>
              <a:rPr lang="en-US" dirty="0"/>
              <a:t>occurs when the program can have different (incorrect) output, depending on when each thread runs.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DC4D16-7DCA-D015-4A49-519355EA4F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1FFEA-AF6D-E71C-06C6-0339D34759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7" name="Picture 6" descr="A black and white drawing of a race car&#10;&#10;Description automatically generated">
            <a:extLst>
              <a:ext uri="{FF2B5EF4-FFF2-40B4-BE49-F238E27FC236}">
                <a16:creationId xmlns:a16="http://schemas.microsoft.com/office/drawing/2014/main" id="{DFFF7201-66F4-5D67-65FE-C5F4D0192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19500"/>
            <a:ext cx="5410200" cy="20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80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522C2-0DA0-1343-3FCA-8CD4570A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fix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BFBED-71C0-614C-865D-52E4611D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r>
              <a:rPr lang="en-US" dirty="0"/>
              <a:t>It should be ok for different threads to work on different elements of work[] at the same time.</a:t>
            </a:r>
          </a:p>
          <a:p>
            <a:endParaRPr lang="en-US" dirty="0"/>
          </a:p>
          <a:p>
            <a:r>
              <a:rPr lang="en-US" dirty="0"/>
              <a:t>We need to make sure different threads are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dirty="0"/>
              <a:t> using/changing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nextJob</a:t>
            </a:r>
            <a:r>
              <a:rPr lang="en-US" dirty="0"/>
              <a:t> at the same time!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D1F391-D21A-5639-9167-27E1A4139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836EF-AB3B-9C33-4042-6571526F97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554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B6A2-59A2-70FF-368C-CF3F6A88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3273-8F97-505A-7E7A-66FAF2243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object in Java has a monitor</a:t>
            </a:r>
            <a:r>
              <a:rPr lang="en-US" dirty="0"/>
              <a:t>, which acts as a lock/stoplight controlling access to some sections of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2C8B9-6685-3474-98FA-9C896C23A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75C03-4125-3AFB-1CB6-8BACFD2AE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EA2F0-65B5-DDFB-C376-CFC19C7C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71800"/>
            <a:ext cx="1853093" cy="2590800"/>
          </a:xfrm>
          <a:prstGeom prst="rect">
            <a:avLst/>
          </a:prstGeom>
        </p:spPr>
      </p:pic>
      <p:pic>
        <p:nvPicPr>
          <p:cNvPr id="11" name="Graphic 10" descr="Lock outline">
            <a:extLst>
              <a:ext uri="{FF2B5EF4-FFF2-40B4-BE49-F238E27FC236}">
                <a16:creationId xmlns:a16="http://schemas.microsoft.com/office/drawing/2014/main" id="{3ED4F843-90B2-AEA0-3011-3AC6C5B01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4300" y="2987040"/>
            <a:ext cx="1295400" cy="1295400"/>
          </a:xfrm>
          <a:prstGeom prst="rect">
            <a:avLst/>
          </a:prstGeom>
        </p:spPr>
      </p:pic>
      <p:pic>
        <p:nvPicPr>
          <p:cNvPr id="13" name="Graphic 12" descr="Traffic light outline">
            <a:extLst>
              <a:ext uri="{FF2B5EF4-FFF2-40B4-BE49-F238E27FC236}">
                <a16:creationId xmlns:a16="http://schemas.microsoft.com/office/drawing/2014/main" id="{8AD6922C-119F-3C3C-F8DD-008F07076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7000" y="3067050"/>
            <a:ext cx="110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14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226E-9CFD-0927-49B8-0A17DA69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AD01-BE88-D025-2E51-BBA8EB64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r>
              <a:rPr lang="en-US" dirty="0"/>
              <a:t>When we use the Java keyword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</a:t>
            </a:r>
            <a:r>
              <a:rPr lang="en-US" dirty="0"/>
              <a:t>, we tell Java than only one thread can be running the code at a time.</a:t>
            </a:r>
          </a:p>
          <a:p>
            <a:endParaRPr lang="en-US" dirty="0"/>
          </a:p>
          <a:p>
            <a:r>
              <a:rPr lang="en-US" dirty="0"/>
              <a:t>If a thread is frozen while running a Synchronized method, all other threads are locked out until the frozen method wakes up and finishes.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9D842-62D9-25B8-C1AF-D5665A7025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A5074-82FA-AD5D-AB5B-A5FD2A4A3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022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D344-015D-6F7B-C8AB-648ABC76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5F7A9-D159-31C7-1C9D-7290EBF9C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506B8-4231-27E5-99BE-1E150D61A3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BFEE31-2433-38C0-BC45-38DA37069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99475"/>
              </p:ext>
            </p:extLst>
          </p:nvPr>
        </p:nvGraphicFramePr>
        <p:xfrm>
          <a:off x="7620000" y="2682240"/>
          <a:ext cx="7620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∙∙∙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623DC3-185B-A68D-44C9-ADAE1EE248B1}"/>
              </a:ext>
            </a:extLst>
          </p:cNvPr>
          <p:cNvSpPr/>
          <p:nvPr/>
        </p:nvSpPr>
        <p:spPr>
          <a:xfrm>
            <a:off x="6096000" y="1143000"/>
            <a:ext cx="2667000" cy="5181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FA752-3C2B-7893-DD27-FF0523E7364D}"/>
              </a:ext>
            </a:extLst>
          </p:cNvPr>
          <p:cNvSpPr txBox="1"/>
          <p:nvPr/>
        </p:nvSpPr>
        <p:spPr>
          <a:xfrm>
            <a:off x="6594320" y="2035909"/>
            <a:ext cx="205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work[];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EA70F-01EE-FB1E-E4EA-66A04F072FE4}"/>
              </a:ext>
            </a:extLst>
          </p:cNvPr>
          <p:cNvSpPr txBox="1"/>
          <p:nvPr/>
        </p:nvSpPr>
        <p:spPr>
          <a:xfrm>
            <a:off x="6330640" y="5606564"/>
            <a:ext cx="205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storeResult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6976A1-15BB-9840-8787-BD126D616C8B}"/>
              </a:ext>
            </a:extLst>
          </p:cNvPr>
          <p:cNvSpPr/>
          <p:nvPr/>
        </p:nvSpPr>
        <p:spPr>
          <a:xfrm>
            <a:off x="498320" y="1273909"/>
            <a:ext cx="3962400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620FF0-3FC4-417A-50E3-77BCD5AA7C0D}"/>
              </a:ext>
            </a:extLst>
          </p:cNvPr>
          <p:cNvSpPr txBox="1"/>
          <p:nvPr/>
        </p:nvSpPr>
        <p:spPr>
          <a:xfrm>
            <a:off x="574520" y="1741735"/>
            <a:ext cx="3733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US" sz="1400" dirty="0">
                <a:solidFill>
                  <a:srgbClr val="47B7A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400" dirty="0">
                <a:solidFill>
                  <a:srgbClr val="989875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72A1BA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2A1BA"/>
                </a:solidFill>
                <a:effectLst/>
                <a:latin typeface="Consolas" panose="020B0609020204030204" pitchFamily="49" charset="0"/>
              </a:rPr>
              <a:t>myManager</a:t>
            </a:r>
            <a:r>
              <a:rPr lang="en-US" sz="1400" dirty="0" err="1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89875"/>
                </a:solidFill>
                <a:effectLst/>
                <a:latin typeface="Consolas" panose="020B0609020204030204" pitchFamily="49" charset="0"/>
              </a:rPr>
              <a:t>getNextJob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4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1931A8-28DC-D93A-16CC-3F852D10FDF3}"/>
              </a:ext>
            </a:extLst>
          </p:cNvPr>
          <p:cNvGrpSpPr/>
          <p:nvPr/>
        </p:nvGrpSpPr>
        <p:grpSpPr>
          <a:xfrm>
            <a:off x="498320" y="3037254"/>
            <a:ext cx="2321080" cy="925146"/>
            <a:chOff x="498320" y="3037254"/>
            <a:chExt cx="2321080" cy="92514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B76FB20-B4E7-59DA-E9E4-77E69ADB58AB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8B1A09-88BE-5916-AD2C-87298D893FE3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63F295-00F2-63B9-2547-CA22565B208D}"/>
              </a:ext>
            </a:extLst>
          </p:cNvPr>
          <p:cNvGrpSpPr/>
          <p:nvPr/>
        </p:nvGrpSpPr>
        <p:grpSpPr>
          <a:xfrm>
            <a:off x="498320" y="4098681"/>
            <a:ext cx="2321080" cy="925146"/>
            <a:chOff x="498320" y="3037254"/>
            <a:chExt cx="2321080" cy="92514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B1E2FA-11CF-2AA4-4413-A99E53F553F3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C8B765-8A63-EFEE-5E13-1EABA0A763B0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085497-FED8-30F6-5171-BD2A57D2F1A6}"/>
              </a:ext>
            </a:extLst>
          </p:cNvPr>
          <p:cNvGrpSpPr/>
          <p:nvPr/>
        </p:nvGrpSpPr>
        <p:grpSpPr>
          <a:xfrm>
            <a:off x="498320" y="5160109"/>
            <a:ext cx="2321080" cy="925146"/>
            <a:chOff x="498320" y="3037254"/>
            <a:chExt cx="2321080" cy="92514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5A923D4-9965-5876-C831-56AD1E39DB34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0BE4D8-18B5-1581-6C16-FB1DB5CAE322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A2DBF2-BDDF-8780-2786-18F00E08DF6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60720" y="2035909"/>
            <a:ext cx="2133600" cy="367909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DEF87-B3DE-A179-D0FB-CE03C093802E}"/>
              </a:ext>
            </a:extLst>
          </p:cNvPr>
          <p:cNvCxnSpPr>
            <a:cxnSpLocks/>
          </p:cNvCxnSpPr>
          <p:nvPr/>
        </p:nvCxnSpPr>
        <p:spPr>
          <a:xfrm>
            <a:off x="2813361" y="3457842"/>
            <a:ext cx="3663641" cy="225715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8F6416-F1F4-BBF8-AEB6-6C6C3E5313C4}"/>
              </a:ext>
            </a:extLst>
          </p:cNvPr>
          <p:cNvCxnSpPr>
            <a:cxnSpLocks/>
          </p:cNvCxnSpPr>
          <p:nvPr/>
        </p:nvCxnSpPr>
        <p:spPr>
          <a:xfrm>
            <a:off x="2813361" y="4561254"/>
            <a:ext cx="3511241" cy="11811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3B6389-1896-36B8-70E5-AF1DC0CB21CE}"/>
              </a:ext>
            </a:extLst>
          </p:cNvPr>
          <p:cNvCxnSpPr>
            <a:cxnSpLocks/>
          </p:cNvCxnSpPr>
          <p:nvPr/>
        </p:nvCxnSpPr>
        <p:spPr>
          <a:xfrm>
            <a:off x="2819400" y="5606564"/>
            <a:ext cx="3657602" cy="21347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D6BD2B-3C1E-F4E3-B34E-DA51D5FE97A4}"/>
              </a:ext>
            </a:extLst>
          </p:cNvPr>
          <p:cNvGrpSpPr/>
          <p:nvPr/>
        </p:nvGrpSpPr>
        <p:grpSpPr>
          <a:xfrm>
            <a:off x="6828960" y="5006340"/>
            <a:ext cx="685800" cy="685800"/>
            <a:chOff x="456906" y="1371600"/>
            <a:chExt cx="3200400" cy="3200400"/>
          </a:xfrm>
        </p:grpSpPr>
        <p:pic>
          <p:nvPicPr>
            <p:cNvPr id="39" name="Graphic 38" descr="Traffic light outline">
              <a:extLst>
                <a:ext uri="{FF2B5EF4-FFF2-40B4-BE49-F238E27FC236}">
                  <a16:creationId xmlns:a16="http://schemas.microsoft.com/office/drawing/2014/main" id="{D8E74205-4113-EC6B-D56E-5128CA0C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906" y="1371600"/>
              <a:ext cx="3200400" cy="3200400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C7B99A-9E4C-F378-3474-0DE9BE413700}"/>
                </a:ext>
              </a:extLst>
            </p:cNvPr>
            <p:cNvSpPr/>
            <p:nvPr/>
          </p:nvSpPr>
          <p:spPr>
            <a:xfrm>
              <a:off x="1793856" y="197358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253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3084-420D-B405-AB64-EF819043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methods to Synchronize?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00E7-3A28-A4A6-5D1C-5CDF5C165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r>
              <a:rPr lang="en-US" dirty="0"/>
              <a:t>We synchronize </a:t>
            </a:r>
            <a:r>
              <a:rPr lang="en-US" dirty="0" err="1"/>
              <a:t>getNextJob</a:t>
            </a:r>
            <a:r>
              <a:rPr lang="en-US" dirty="0"/>
              <a:t>() because many threads are using the same variable (communication!)</a:t>
            </a:r>
          </a:p>
          <a:p>
            <a:endParaRPr lang="en-US" dirty="0"/>
          </a:p>
          <a:p>
            <a:r>
              <a:rPr lang="en-US" dirty="0"/>
              <a:t>What happens if I synchronize </a:t>
            </a:r>
            <a:r>
              <a:rPr lang="en-US" dirty="0" err="1"/>
              <a:t>doWork</a:t>
            </a:r>
            <a:r>
              <a:rPr lang="en-US" dirty="0"/>
              <a:t>()?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343CB-8A16-CFF5-A909-8D9402792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ED6BB-2807-46F6-7341-171562387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948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836-C392-3A6D-F7B2-6FACA980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 and 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55366-F819-CD4D-2A92-E4E06A20E7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8D6BA-2EF1-09AE-7886-FCACB57FF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F054C-3A2C-C597-6EAC-B24CD8341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7" t="4445" r="6139" b="8889"/>
          <a:stretch/>
        </p:blipFill>
        <p:spPr>
          <a:xfrm>
            <a:off x="304800" y="1190016"/>
            <a:ext cx="3048000" cy="505838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8FE0B0-A6D3-25FE-F187-2D05985F0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91214"/>
              </p:ext>
            </p:extLst>
          </p:nvPr>
        </p:nvGraphicFramePr>
        <p:xfrm>
          <a:off x="7315200" y="1371600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0000013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5CEF17-2A32-F751-5D5C-6BDEF68A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68059"/>
              </p:ext>
            </p:extLst>
          </p:nvPr>
        </p:nvGraphicFramePr>
        <p:xfrm>
          <a:off x="6781800" y="1371600"/>
          <a:ext cx="5334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0023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0024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9BB4675E-13FF-44B6-33E6-3E9E72717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1295400"/>
            <a:ext cx="1023694" cy="1023694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FEC5E5BE-7996-2EAE-31A1-2B4F4A644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2528969"/>
            <a:ext cx="1023694" cy="1023694"/>
          </a:xfrm>
          <a:prstGeom prst="rect">
            <a:avLst/>
          </a:prstGeom>
        </p:spPr>
      </p:pic>
      <p:pic>
        <p:nvPicPr>
          <p:cNvPr id="11" name="Graphic 10" descr="Processor outline">
            <a:extLst>
              <a:ext uri="{FF2B5EF4-FFF2-40B4-BE49-F238E27FC236}">
                <a16:creationId xmlns:a16="http://schemas.microsoft.com/office/drawing/2014/main" id="{1ED103CA-90C4-22E8-0A93-5FE0ACEAF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3762538"/>
            <a:ext cx="1023694" cy="1023694"/>
          </a:xfrm>
          <a:prstGeom prst="rect">
            <a:avLst/>
          </a:prstGeom>
        </p:spPr>
      </p:pic>
      <p:pic>
        <p:nvPicPr>
          <p:cNvPr id="12" name="Graphic 11" descr="Processor outline">
            <a:extLst>
              <a:ext uri="{FF2B5EF4-FFF2-40B4-BE49-F238E27FC236}">
                <a16:creationId xmlns:a16="http://schemas.microsoft.com/office/drawing/2014/main" id="{5D107C6D-3D63-3200-A071-1D5156B11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4996106"/>
            <a:ext cx="1023694" cy="10236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4EF820F-2758-3615-C7D7-F91BB0EE04B8}"/>
              </a:ext>
            </a:extLst>
          </p:cNvPr>
          <p:cNvGrpSpPr/>
          <p:nvPr/>
        </p:nvGrpSpPr>
        <p:grpSpPr>
          <a:xfrm>
            <a:off x="4853941" y="1350047"/>
            <a:ext cx="708663" cy="914400"/>
            <a:chOff x="5333998" y="1295400"/>
            <a:chExt cx="533402" cy="91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DE2F0F-3279-87CF-3C5C-5677AC532D40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23039301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CB8AE4-040F-9821-F0B8-184DEFD32D29}"/>
                </a:ext>
              </a:extLst>
            </p:cNvPr>
            <p:cNvSpPr/>
            <p:nvPr/>
          </p:nvSpPr>
          <p:spPr>
            <a:xfrm>
              <a:off x="5333998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51680137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34E5AA-D53A-5247-E761-CA417E4976FB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0000013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4BF98D-B869-5564-3E9B-EBD08C755021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87410394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6F5F3C-C552-837D-9131-8E9452F5F2BD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92339830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378B0C-8D31-C3C1-CE09-E26516E661BA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87251519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045064-113D-8CB0-04D6-B858404D7DA9}"/>
              </a:ext>
            </a:extLst>
          </p:cNvPr>
          <p:cNvGrpSpPr/>
          <p:nvPr/>
        </p:nvGrpSpPr>
        <p:grpSpPr>
          <a:xfrm>
            <a:off x="4853940" y="2583616"/>
            <a:ext cx="708660" cy="914400"/>
            <a:chOff x="5334000" y="1295400"/>
            <a:chExt cx="533400" cy="9144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B22FA-B5CE-0DC0-918F-2B3F03454E17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CC66A4-B353-DDB8-5FEA-03C9176403E6}"/>
                </a:ext>
              </a:extLst>
            </p:cNvPr>
            <p:cNvSpPr/>
            <p:nvPr/>
          </p:nvSpPr>
          <p:spPr>
            <a:xfrm>
              <a:off x="5334000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8EAE8C-E141-C5DE-A3E5-ED29558DDBB3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C8CCE2-549C-2B90-AED3-5F60BB497BE6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3E53E0-79A1-62BB-7E1A-37E320C8EA00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EFD05F-80C0-E43B-0DF0-83436938405E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5074C-8DF0-A78A-9794-0A84A2BA888B}"/>
              </a:ext>
            </a:extLst>
          </p:cNvPr>
          <p:cNvGrpSpPr/>
          <p:nvPr/>
        </p:nvGrpSpPr>
        <p:grpSpPr>
          <a:xfrm>
            <a:off x="4856554" y="5050753"/>
            <a:ext cx="708660" cy="914400"/>
            <a:chOff x="5334000" y="1295400"/>
            <a:chExt cx="533400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A0FD992-2DB4-1F0C-C1CA-7B7F9F95B24B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5DAF36-FD67-541D-A6C3-A88E7E710132}"/>
                </a:ext>
              </a:extLst>
            </p:cNvPr>
            <p:cNvSpPr/>
            <p:nvPr/>
          </p:nvSpPr>
          <p:spPr>
            <a:xfrm>
              <a:off x="5334000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F4894A-C85F-5C26-AC76-4D3D3FCB04C9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94D08CB-58B5-B945-A65F-714DE8CEEB90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3CC42D-7FB4-F956-3F91-9AAC0D43C303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1F7DD2-C837-5675-7F56-12BAA45ADC43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771DB03-1E21-DE09-ABEE-CCA3791DD6AF}"/>
              </a:ext>
            </a:extLst>
          </p:cNvPr>
          <p:cNvSpPr txBox="1"/>
          <p:nvPr/>
        </p:nvSpPr>
        <p:spPr>
          <a:xfrm>
            <a:off x="6019800" y="2612756"/>
            <a:ext cx="868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200" u="none" strike="noStrike" dirty="0" err="1">
                <a:effectLst/>
                <a:latin typeface="Consolas" panose="020B0609020204030204" pitchFamily="49" charset="0"/>
              </a:rPr>
              <a:t>nextJob</a:t>
            </a:r>
            <a:r>
              <a:rPr lang="en-US" sz="1200" u="none" strike="noStrike" dirty="0">
                <a:effectLst/>
                <a:latin typeface="Consolas" panose="020B0609020204030204" pitchFamily="49" charset="0"/>
              </a:rPr>
              <a:t>: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F801A9D-124B-D183-08CF-D5F3C8DBE4FA}"/>
              </a:ext>
            </a:extLst>
          </p:cNvPr>
          <p:cNvCxnSpPr>
            <a:cxnSpLocks/>
            <a:stCxn id="42" idx="0"/>
            <a:endCxn id="15" idx="3"/>
          </p:cNvCxnSpPr>
          <p:nvPr/>
        </p:nvCxnSpPr>
        <p:spPr>
          <a:xfrm rot="16200000" flipV="1">
            <a:off x="5567518" y="1726134"/>
            <a:ext cx="881709" cy="891536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4976BFE-1207-5E61-2504-0813E1BE266F}"/>
              </a:ext>
            </a:extLst>
          </p:cNvPr>
          <p:cNvGrpSpPr/>
          <p:nvPr/>
        </p:nvGrpSpPr>
        <p:grpSpPr>
          <a:xfrm>
            <a:off x="4853941" y="3817185"/>
            <a:ext cx="708663" cy="914400"/>
            <a:chOff x="5333998" y="1295400"/>
            <a:chExt cx="533402" cy="914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682FD6B-AF78-1B8E-CE2C-D5619CDE4D60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23039301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74E50C-746F-5DBB-0F12-34FD5458BF29}"/>
                </a:ext>
              </a:extLst>
            </p:cNvPr>
            <p:cNvSpPr/>
            <p:nvPr/>
          </p:nvSpPr>
          <p:spPr>
            <a:xfrm>
              <a:off x="5333998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51680137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432CAC-2976-D9C3-CA57-050B24C6F12B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0000013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9D034A-BA3E-68AB-1F74-4E43AD7F7BA2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87410394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2EFFBC-3CF1-03C4-7207-643A5DD65456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92339830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2D084AB-9615-A9E1-8D27-E6FCBD63F789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87251519</a:t>
              </a:r>
            </a:p>
          </p:txBody>
        </p:sp>
      </p:grp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07321FB4-664F-0CC8-2E20-D87F2C3C9861}"/>
              </a:ext>
            </a:extLst>
          </p:cNvPr>
          <p:cNvCxnSpPr>
            <a:cxnSpLocks/>
            <a:stCxn id="42" idx="2"/>
            <a:endCxn id="53" idx="3"/>
          </p:cNvCxnSpPr>
          <p:nvPr/>
        </p:nvCxnSpPr>
        <p:spPr>
          <a:xfrm rot="5400000">
            <a:off x="5354157" y="3098202"/>
            <a:ext cx="1308430" cy="891536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9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do computers run many programs at the same time?</a:t>
            </a:r>
            <a:endParaRPr lang="en-US" sz="32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872F1-EC70-2A0E-ED79-82694EE1A6F8}"/>
              </a:ext>
            </a:extLst>
          </p:cNvPr>
          <p:cNvSpPr txBox="1"/>
          <p:nvPr/>
        </p:nvSpPr>
        <p:spPr>
          <a:xfrm>
            <a:off x="609600" y="1927949"/>
            <a:ext cx="78486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1) Multiple 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E268B-98AE-1576-35D4-AED9FFFD1432}"/>
              </a:ext>
            </a:extLst>
          </p:cNvPr>
          <p:cNvSpPr txBox="1"/>
          <p:nvPr/>
        </p:nvSpPr>
        <p:spPr>
          <a:xfrm>
            <a:off x="609600" y="389638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2) Pre-emptive multitasking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BD4EEC-7891-BAE3-8C4E-794D8165239E}"/>
              </a:ext>
            </a:extLst>
          </p:cNvPr>
          <p:cNvGrpSpPr/>
          <p:nvPr/>
        </p:nvGrpSpPr>
        <p:grpSpPr>
          <a:xfrm>
            <a:off x="3063048" y="3174824"/>
            <a:ext cx="2958431" cy="523220"/>
            <a:chOff x="3836463" y="3167390"/>
            <a:chExt cx="2958431" cy="523220"/>
          </a:xfrm>
        </p:grpSpPr>
        <p:pic>
          <p:nvPicPr>
            <p:cNvPr id="8" name="Graphic 7" descr="Processor outline">
              <a:extLst>
                <a:ext uri="{FF2B5EF4-FFF2-40B4-BE49-F238E27FC236}">
                  <a16:creationId xmlns:a16="http://schemas.microsoft.com/office/drawing/2014/main" id="{716A824F-948A-6E92-C54B-E108D1BDA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36463" y="3167390"/>
              <a:ext cx="523220" cy="523220"/>
            </a:xfrm>
            <a:prstGeom prst="rect">
              <a:avLst/>
            </a:prstGeom>
          </p:spPr>
        </p:pic>
        <p:pic>
          <p:nvPicPr>
            <p:cNvPr id="9" name="Graphic 8" descr="Processor outline">
              <a:extLst>
                <a:ext uri="{FF2B5EF4-FFF2-40B4-BE49-F238E27FC236}">
                  <a16:creationId xmlns:a16="http://schemas.microsoft.com/office/drawing/2014/main" id="{73002DF3-69E5-6C60-4A61-032ED92D1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48200" y="3167390"/>
              <a:ext cx="523220" cy="523220"/>
            </a:xfrm>
            <a:prstGeom prst="rect">
              <a:avLst/>
            </a:prstGeom>
          </p:spPr>
        </p:pic>
        <p:pic>
          <p:nvPicPr>
            <p:cNvPr id="10" name="Graphic 9" descr="Processor outline">
              <a:extLst>
                <a:ext uri="{FF2B5EF4-FFF2-40B4-BE49-F238E27FC236}">
                  <a16:creationId xmlns:a16="http://schemas.microsoft.com/office/drawing/2014/main" id="{A155887A-B0C2-0C82-BBBB-823AA492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9937" y="3167390"/>
              <a:ext cx="523220" cy="523220"/>
            </a:xfrm>
            <a:prstGeom prst="rect">
              <a:avLst/>
            </a:prstGeom>
          </p:spPr>
        </p:pic>
        <p:pic>
          <p:nvPicPr>
            <p:cNvPr id="11" name="Graphic 10" descr="Processor outline">
              <a:extLst>
                <a:ext uri="{FF2B5EF4-FFF2-40B4-BE49-F238E27FC236}">
                  <a16:creationId xmlns:a16="http://schemas.microsoft.com/office/drawing/2014/main" id="{D4E77945-7626-465B-93CE-FC48A728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674" y="3167390"/>
              <a:ext cx="523220" cy="523220"/>
            </a:xfrm>
            <a:prstGeom prst="rect">
              <a:avLst/>
            </a:prstGeom>
          </p:spPr>
        </p:pic>
      </p:grpSp>
      <p:pic>
        <p:nvPicPr>
          <p:cNvPr id="14" name="Graphic 13" descr="Stopwatch outline">
            <a:extLst>
              <a:ext uri="{FF2B5EF4-FFF2-40B4-BE49-F238E27FC236}">
                <a16:creationId xmlns:a16="http://schemas.microsoft.com/office/drawing/2014/main" id="{1DC2DD34-4607-C90D-46EA-6D47535B4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390" y="4419600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5036-0D5A-990C-ACB2-9B9FA00B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3763-FBB5-CD3A-33E2-55DC609A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volatile</a:t>
            </a:r>
            <a:r>
              <a:rPr lang="en-US" dirty="0"/>
              <a:t> keyword in java ensures that a variable is:</a:t>
            </a:r>
          </a:p>
          <a:p>
            <a:pPr lvl="1"/>
            <a:r>
              <a:rPr lang="en-US" dirty="0"/>
              <a:t>Not cached</a:t>
            </a:r>
          </a:p>
          <a:p>
            <a:pPr lvl="1"/>
            <a:r>
              <a:rPr lang="en-US" dirty="0"/>
              <a:t>Always accessed in a synchronized fashion</a:t>
            </a:r>
          </a:p>
          <a:p>
            <a:pPr lvl="1"/>
            <a:endParaRPr lang="en-US" dirty="0"/>
          </a:p>
          <a:p>
            <a:r>
              <a:rPr lang="en-US" dirty="0"/>
              <a:t>It can be used to replace a synchronized method, but take care, as it will slow down your code significantly.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62D06-D131-AA44-5A09-57951E1D3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C8E72-6FBC-80A2-C763-56932CE859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83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9D5A-87D1-C4CB-1680-C9632CCA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31E5-AF04-1F30-12D3-F4D36095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Suppose I want to make a class called Clock that puts a working clock into a GUI.</a:t>
            </a:r>
          </a:p>
          <a:p>
            <a:endParaRPr lang="en-US" dirty="0"/>
          </a:p>
          <a:p>
            <a:r>
              <a:rPr lang="en-US" dirty="0"/>
              <a:t>I probably want to inherit from class Component, or maybe </a:t>
            </a:r>
            <a:r>
              <a:rPr lang="en-US" dirty="0" err="1"/>
              <a:t>JPanel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 can I give the Clock its own execution thread?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05B4B-3F02-BB71-5809-332DE03080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FDC4B-C29F-BC7B-A911-314A0DBD8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9" name="Graphic 8" descr="Clock with solid fill">
            <a:extLst>
              <a:ext uri="{FF2B5EF4-FFF2-40B4-BE49-F238E27FC236}">
                <a16:creationId xmlns:a16="http://schemas.microsoft.com/office/drawing/2014/main" id="{967259B4-4151-8DEC-81C5-4984D0D5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0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8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787-712D-D131-B18D-F33178F5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E552-2262-3EC9-4A55-4107993F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 dirty="0"/>
              <a:t>The Runnable interface requires you to implement just one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allows us to give any class its own execution thread.</a:t>
            </a:r>
          </a:p>
          <a:p>
            <a:endParaRPr lang="en-US" dirty="0"/>
          </a:p>
          <a:p>
            <a:r>
              <a:rPr lang="en-US" dirty="0"/>
              <a:t>We can even use a lambda expression!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FB309-4F78-8CE1-7C7D-E4B5FE9A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2500C-91AC-93BE-C23E-B3FC2195C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7D21F-512A-DED0-74AB-5A4B75FB34EA}"/>
              </a:ext>
            </a:extLst>
          </p:cNvPr>
          <p:cNvSpPr txBox="1"/>
          <p:nvPr/>
        </p:nvSpPr>
        <p:spPr>
          <a:xfrm>
            <a:off x="2286000" y="25146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run(){}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13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A9E1-E82E-6A2C-E2C4-0F82CC95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FAC2-6CB9-CFA1-557F-067F6225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Thread that is “linked” to a Runnable object, and will use that object’s run() method when start() is called: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5B680-4C76-3C53-0B4F-DAE1CF2777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95C2A-4281-E9CB-B1E0-6BF727AA2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C5370-289F-6A91-71DC-64A729309933}"/>
              </a:ext>
            </a:extLst>
          </p:cNvPr>
          <p:cNvSpPr txBox="1"/>
          <p:nvPr/>
        </p:nvSpPr>
        <p:spPr>
          <a:xfrm>
            <a:off x="838200" y="3013502"/>
            <a:ext cx="739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myClock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10520C-388B-3047-B6BF-7221CA32D871}"/>
              </a:ext>
            </a:extLst>
          </p:cNvPr>
          <p:cNvGrpSpPr/>
          <p:nvPr/>
        </p:nvGrpSpPr>
        <p:grpSpPr>
          <a:xfrm>
            <a:off x="2933700" y="4135220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397F27-AF3C-199E-7D96-1E5067342011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397F27-AF3C-199E-7D96-1E50673420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3B4DA-0557-B900-5B8D-8734E1010C05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t1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pic>
        <p:nvPicPr>
          <p:cNvPr id="11" name="Graphic 10" descr="Clock with solid fill">
            <a:extLst>
              <a:ext uri="{FF2B5EF4-FFF2-40B4-BE49-F238E27FC236}">
                <a16:creationId xmlns:a16="http://schemas.microsoft.com/office/drawing/2014/main" id="{273C2B27-9B8E-C134-822B-872E63048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0" y="4210051"/>
            <a:ext cx="1143000" cy="1143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DA2B14-6721-3E05-1107-DC60EA150DB8}"/>
              </a:ext>
            </a:extLst>
          </p:cNvPr>
          <p:cNvCxnSpPr>
            <a:stCxn id="10" idx="2"/>
          </p:cNvCxnSpPr>
          <p:nvPr/>
        </p:nvCxnSpPr>
        <p:spPr>
          <a:xfrm>
            <a:off x="3457908" y="4781551"/>
            <a:ext cx="149509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D21D42-C9D4-18D4-2559-5973798B74D4}"/>
              </a:ext>
            </a:extLst>
          </p:cNvPr>
          <p:cNvSpPr txBox="1"/>
          <p:nvPr/>
        </p:nvSpPr>
        <p:spPr>
          <a:xfrm>
            <a:off x="5039123" y="5269468"/>
            <a:ext cx="97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peak Pro" panose="020F0502020204030204" pitchFamily="34" charset="0"/>
              </a:rPr>
              <a:t>run(){}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B8F94-CDB2-AAD2-3DDB-F5B903855E5C}"/>
              </a:ext>
            </a:extLst>
          </p:cNvPr>
          <p:cNvSpPr txBox="1"/>
          <p:nvPr/>
        </p:nvSpPr>
        <p:spPr>
          <a:xfrm>
            <a:off x="5039123" y="3922841"/>
            <a:ext cx="97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latin typeface="Speak Pro" panose="020F0502020204030204" pitchFamily="34" charset="0"/>
              </a:rPr>
              <a:t>myClock</a:t>
            </a:r>
            <a:endParaRPr lang="en-US" sz="1800" b="1" dirty="0">
              <a:latin typeface="Speak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4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DBC5-2236-2BB1-3DD1-2E2D4061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958CD-037C-D7A5-C217-600BDB7311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48054-0A8B-7E03-1E8F-579C7EDB5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F54A7-3181-F1F0-B035-D9EA30DE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3330922"/>
            <a:ext cx="876422" cy="3524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6993C67-336D-72CC-9C2E-71A4C66CD50D}"/>
              </a:ext>
            </a:extLst>
          </p:cNvPr>
          <p:cNvGrpSpPr/>
          <p:nvPr/>
        </p:nvGrpSpPr>
        <p:grpSpPr>
          <a:xfrm>
            <a:off x="6936616" y="144625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681848-A6FB-1165-9D95-20AAD30ED228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681848-A6FB-1165-9D95-20AAD30ED22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E94D5C-27C0-C764-0470-189DCA16D70A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t1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6CC45D-9A30-4370-3387-E2DE842D78A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56334" y="2092584"/>
            <a:ext cx="1804490" cy="13204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FE187A-E7BE-1C70-3A2B-200183959473}"/>
              </a:ext>
            </a:extLst>
          </p:cNvPr>
          <p:cNvGrpSpPr/>
          <p:nvPr/>
        </p:nvGrpSpPr>
        <p:grpSpPr>
          <a:xfrm>
            <a:off x="6936616" y="2860829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30670D-1F96-7166-AC5A-88B018CE1202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30670D-1F96-7166-AC5A-88B018CE1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C9A7D5-F0A8-598F-6658-327443A5FE6E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t2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CD84A9-EA5B-7719-8C19-B976F602FA12}"/>
              </a:ext>
            </a:extLst>
          </p:cNvPr>
          <p:cNvCxnSpPr>
            <a:cxnSpLocks/>
            <a:stCxn id="17" idx="2"/>
            <a:endCxn id="9" idx="3"/>
          </p:cNvCxnSpPr>
          <p:nvPr/>
        </p:nvCxnSpPr>
        <p:spPr>
          <a:xfrm flipH="1" flipV="1">
            <a:off x="5471282" y="3507159"/>
            <a:ext cx="1989542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2C12F0-4ECC-7058-F5E2-AD97F733E100}"/>
              </a:ext>
            </a:extLst>
          </p:cNvPr>
          <p:cNvGrpSpPr/>
          <p:nvPr/>
        </p:nvGrpSpPr>
        <p:grpSpPr>
          <a:xfrm>
            <a:off x="6936616" y="4312129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FE60230-9E04-863C-098E-E4B32C63D1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FE60230-9E04-863C-098E-E4B32C63D1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82BA5F-8553-6604-77F6-A70DAEA984D6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t3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9A78E6-B373-8D64-3456-2E84CB06AC40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5656334" y="3600680"/>
            <a:ext cx="1804490" cy="13577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BE6D7F-10D0-8AA4-1058-2FDDCD72DAAA}"/>
              </a:ext>
            </a:extLst>
          </p:cNvPr>
          <p:cNvSpPr txBox="1"/>
          <p:nvPr/>
        </p:nvSpPr>
        <p:spPr>
          <a:xfrm>
            <a:off x="381000" y="2537663"/>
            <a:ext cx="381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InterruptedException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8650EB-8CB9-22A4-E5CA-EE680E3D7B4F}"/>
              </a:ext>
            </a:extLst>
          </p:cNvPr>
          <p:cNvCxnSpPr>
            <a:cxnSpLocks/>
            <a:stCxn id="9" idx="1"/>
            <a:endCxn id="30" idx="3"/>
          </p:cNvCxnSpPr>
          <p:nvPr/>
        </p:nvCxnSpPr>
        <p:spPr>
          <a:xfrm flipH="1">
            <a:off x="4191000" y="3507159"/>
            <a:ext cx="40386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652E7D5-367B-F27A-5B89-3E76664CCD33}"/>
              </a:ext>
            </a:extLst>
          </p:cNvPr>
          <p:cNvSpPr txBox="1"/>
          <p:nvPr/>
        </p:nvSpPr>
        <p:spPr>
          <a:xfrm>
            <a:off x="381000" y="126039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CounterButton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Runnable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462069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9601-9D69-7DED-E6C1-5C7F7DD8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Password: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CE2D-B5AD-D86C-BE3B-8ADAC224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743200"/>
            <a:ext cx="8382000" cy="914400"/>
          </a:xfrm>
        </p:spPr>
        <p:txBody>
          <a:bodyPr/>
          <a:lstStyle/>
          <a:p>
            <a:pPr algn="ctr"/>
            <a:r>
              <a:rPr lang="en-US" sz="4400" dirty="0"/>
              <a:t>HashMap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8FEE-CC60-80F9-A3BE-EB08D7CB86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5519A-8DD7-6E47-21B2-CB3486C0A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8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0A2CDBC-94B3-2074-8DED-AA7B5A8B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4C1BA5-D1F6-C94B-FF12-AD34E79D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85" y="1143000"/>
            <a:ext cx="621542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6BC0-DD0E-40A7-1DB0-B102956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8163-1EA9-5A9C-B0E7-724BAAFA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consists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Memory Space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Heap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Stack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Globals</a:t>
            </a:r>
            <a:r>
              <a:rPr lang="en-US" dirty="0"/>
              <a:t>/Statics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Program State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Program counter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Execution state:  Running, waiting, sleeping, etc.</a:t>
            </a:r>
          </a:p>
          <a:p>
            <a:pPr marL="341313" indent="0">
              <a:spcBef>
                <a:spcPts val="2400"/>
              </a:spcBef>
              <a:buNone/>
            </a:pPr>
            <a:r>
              <a:rPr lang="en-US" dirty="0"/>
              <a:t>Each program executes as a single process.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44586-9CD7-B1B7-D72D-C0AE368806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C7438-DD1B-2BCC-6F39-F4D109C28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82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6F2FF-82FE-A568-B0C9-F4D88C15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893BC-8EF0-842A-EAFA-A7A73432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2800" dirty="0"/>
              <a:t>An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thread </a:t>
            </a:r>
            <a:r>
              <a:rPr lang="en-US" sz="2800" dirty="0"/>
              <a:t>(sometimes called a lightweight process) is a sequence of instructions being executed.</a:t>
            </a:r>
          </a:p>
          <a:p>
            <a:endParaRPr lang="en-US" sz="2800" dirty="0"/>
          </a:p>
          <a:p>
            <a:r>
              <a:rPr lang="en-US" sz="2800" dirty="0"/>
              <a:t>Threads share memory space but have their own stack frames.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process can have multiple threads.</a:t>
            </a:r>
          </a:p>
          <a:p>
            <a:endParaRPr lang="en-US" sz="2800" dirty="0"/>
          </a:p>
          <a:p>
            <a:r>
              <a:rPr lang="en-US" sz="2800" dirty="0"/>
              <a:t>So far, we’ve only seen one or two execution threads* running at a time, but no more…</a:t>
            </a:r>
          </a:p>
          <a:p>
            <a:endParaRPr lang="en-US" sz="2000" dirty="0"/>
          </a:p>
          <a:p>
            <a:r>
              <a:rPr lang="en-US" sz="2000" dirty="0"/>
              <a:t>* Remember the Event Dispatch Thread?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E91407-517E-E5D3-9AED-C54C923CAC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D61C00-7CE7-A712-92F1-2E75885FE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50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B528-AAC8-53ED-066F-005AC022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6295-DD67-C3D3-113C-735A617F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and threads are a core part of the java language (no import required!)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49BEF-68BB-952A-B47F-1FB90B664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DE63B-2B3E-DBD9-964A-777E6F0E9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333E19-A8FD-FADA-76C5-7D6C8B6B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981200"/>
            <a:ext cx="1905000" cy="44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E97801-E5D1-D9C5-8D05-A16C79693A84}"/>
              </a:ext>
            </a:extLst>
          </p:cNvPr>
          <p:cNvCxnSpPr/>
          <p:nvPr/>
        </p:nvCxnSpPr>
        <p:spPr>
          <a:xfrm flipH="1">
            <a:off x="5105400" y="4617204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C3153-3E5D-351B-EC84-6F975D2329A2}"/>
              </a:ext>
            </a:extLst>
          </p:cNvPr>
          <p:cNvCxnSpPr/>
          <p:nvPr/>
        </p:nvCxnSpPr>
        <p:spPr>
          <a:xfrm flipH="1">
            <a:off x="5105400" y="4900047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9FC45E-8A82-2847-CD40-418D097FF944}"/>
              </a:ext>
            </a:extLst>
          </p:cNvPr>
          <p:cNvCxnSpPr/>
          <p:nvPr/>
        </p:nvCxnSpPr>
        <p:spPr>
          <a:xfrm flipH="1">
            <a:off x="5105400" y="5159298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Graphic 9" descr="Alterations &amp; Tailoring outline">
            <a:extLst>
              <a:ext uri="{FF2B5EF4-FFF2-40B4-BE49-F238E27FC236}">
                <a16:creationId xmlns:a16="http://schemas.microsoft.com/office/drawing/2014/main" id="{1F0950A4-B271-3A90-37A2-D09DEE97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6100" y="44428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6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D74B-25E0-57DE-048B-460A8145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61A51-6E1A-7CB2-D470-0DB64217D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C3C64-8DB9-ED46-2366-EC3B9457CC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49007B-E888-71DE-C713-A85172CD3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5627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C431A-70EE-03D5-396C-E8DDAB280584}"/>
              </a:ext>
            </a:extLst>
          </p:cNvPr>
          <p:cNvSpPr txBox="1"/>
          <p:nvPr/>
        </p:nvSpPr>
        <p:spPr>
          <a:xfrm>
            <a:off x="6096000" y="1139283"/>
            <a:ext cx="2038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NEW</a:t>
            </a:r>
          </a:p>
          <a:p>
            <a:r>
              <a:rPr lang="en-US" sz="2000" dirty="0">
                <a:latin typeface="+mn-lt"/>
              </a:rPr>
              <a:t>RUNNABLE</a:t>
            </a:r>
          </a:p>
          <a:p>
            <a:r>
              <a:rPr lang="en-US" sz="2000" dirty="0">
                <a:latin typeface="+mn-lt"/>
              </a:rPr>
              <a:t>BLOCKED</a:t>
            </a:r>
          </a:p>
          <a:p>
            <a:r>
              <a:rPr lang="en-US" sz="2000" dirty="0">
                <a:latin typeface="+mn-lt"/>
              </a:rPr>
              <a:t>WAITING</a:t>
            </a:r>
          </a:p>
          <a:p>
            <a:r>
              <a:rPr lang="en-US" sz="2000" dirty="0">
                <a:latin typeface="+mn-lt"/>
              </a:rPr>
              <a:t>TIMED_WAITING</a:t>
            </a:r>
          </a:p>
          <a:p>
            <a:r>
              <a:rPr lang="en-US" sz="2000" dirty="0">
                <a:latin typeface="+mn-lt"/>
              </a:rPr>
              <a:t>TERMINATED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B14210-AED6-BFAE-945C-671F01A81D82}"/>
              </a:ext>
            </a:extLst>
          </p:cNvPr>
          <p:cNvCxnSpPr>
            <a:cxnSpLocks/>
          </p:cNvCxnSpPr>
          <p:nvPr/>
        </p:nvCxnSpPr>
        <p:spPr>
          <a:xfrm>
            <a:off x="1371600" y="4746702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62DBF9-2E78-D313-7D01-1E2DCB4FE29D}"/>
              </a:ext>
            </a:extLst>
          </p:cNvPr>
          <p:cNvCxnSpPr>
            <a:cxnSpLocks/>
          </p:cNvCxnSpPr>
          <p:nvPr/>
        </p:nvCxnSpPr>
        <p:spPr>
          <a:xfrm>
            <a:off x="1371600" y="5068230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47C44D-DBAB-EDB1-A16E-68E9A9FBFF56}"/>
              </a:ext>
            </a:extLst>
          </p:cNvPr>
          <p:cNvCxnSpPr>
            <a:cxnSpLocks/>
          </p:cNvCxnSpPr>
          <p:nvPr/>
        </p:nvCxnSpPr>
        <p:spPr>
          <a:xfrm>
            <a:off x="1371600" y="5387898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4467-D3CC-49E1-AC4F-405F2F6C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Thread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F88350-F994-2404-3055-A1910B88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1295400"/>
            <a:ext cx="4572000" cy="4495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run()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/>
              <a:t>An ordinary method.  Nothing special about it (almost).  Put your code here!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start()</a:t>
            </a:r>
          </a:p>
          <a:p>
            <a:pPr marL="457200" lvl="1" indent="0">
              <a:buNone/>
            </a:pPr>
            <a:r>
              <a:rPr lang="en-US" dirty="0"/>
              <a:t>Creates a </a:t>
            </a:r>
            <a:r>
              <a:rPr lang="en-US" u="sng" dirty="0"/>
              <a:t>new execution thread</a:t>
            </a:r>
            <a:r>
              <a:rPr lang="en-US" dirty="0"/>
              <a:t> and starts executing run() in it.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7F067-0526-4C51-A7AE-C1A1B5161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46064-5427-529E-06A2-98812C7CF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AE7F88-D983-EB16-93E7-E4FBE83E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8289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34C7F-BF48-2CF3-3DE8-8764DF7ED5C3}"/>
              </a:ext>
            </a:extLst>
          </p:cNvPr>
          <p:cNvCxnSpPr>
            <a:cxnSpLocks/>
          </p:cNvCxnSpPr>
          <p:nvPr/>
        </p:nvCxnSpPr>
        <p:spPr>
          <a:xfrm flipV="1">
            <a:off x="2325030" y="1752600"/>
            <a:ext cx="2300868" cy="299410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8C391B-6C09-ECE5-7FC5-0EBE4E151BBB}"/>
              </a:ext>
            </a:extLst>
          </p:cNvPr>
          <p:cNvCxnSpPr>
            <a:cxnSpLocks/>
          </p:cNvCxnSpPr>
          <p:nvPr/>
        </p:nvCxnSpPr>
        <p:spPr>
          <a:xfrm flipV="1">
            <a:off x="2438400" y="4148254"/>
            <a:ext cx="2170771" cy="91997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93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10080</TotalTime>
  <Words>1808</Words>
  <Application>Microsoft Office PowerPoint</Application>
  <PresentationFormat>On-screen Show (4:3)</PresentationFormat>
  <Paragraphs>448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Concurrency Making code fast with threads</vt:lpstr>
      <vt:lpstr>PowerPoint Presentation</vt:lpstr>
      <vt:lpstr>PowerPoint Presentation</vt:lpstr>
      <vt:lpstr>Execution Cores</vt:lpstr>
      <vt:lpstr>Processes</vt:lpstr>
      <vt:lpstr>Threads</vt:lpstr>
      <vt:lpstr>Threads in Java</vt:lpstr>
      <vt:lpstr>Class Thread</vt:lpstr>
      <vt:lpstr>Class Thread</vt:lpstr>
      <vt:lpstr>Thread Objects and Execution Threads</vt:lpstr>
      <vt:lpstr>Example</vt:lpstr>
      <vt:lpstr>Thread States</vt:lpstr>
      <vt:lpstr>Thread States</vt:lpstr>
      <vt:lpstr>join()</vt:lpstr>
      <vt:lpstr>Ok, so when should I use this?</vt:lpstr>
      <vt:lpstr>Threads for sharing work</vt:lpstr>
      <vt:lpstr>When jobs are unequal in size</vt:lpstr>
      <vt:lpstr>PowerPoint Presentation</vt:lpstr>
      <vt:lpstr>Looking behind the curtain</vt:lpstr>
      <vt:lpstr>Warnings</vt:lpstr>
      <vt:lpstr>PowerPoint Presentation</vt:lpstr>
      <vt:lpstr>PowerPoint Presentation</vt:lpstr>
      <vt:lpstr>Race Conditions</vt:lpstr>
      <vt:lpstr>So, how do we fix it?</vt:lpstr>
      <vt:lpstr>Java monitors</vt:lpstr>
      <vt:lpstr>Synchronize</vt:lpstr>
      <vt:lpstr>Example</vt:lpstr>
      <vt:lpstr>Which methods to Synchronize?</vt:lpstr>
      <vt:lpstr>Volatile Variables and Cache</vt:lpstr>
      <vt:lpstr>Volatile variables</vt:lpstr>
      <vt:lpstr>Multiple Inheritance</vt:lpstr>
      <vt:lpstr>Interface Runnable</vt:lpstr>
      <vt:lpstr>Using a Runnable</vt:lpstr>
      <vt:lpstr>Example</vt:lpstr>
      <vt:lpstr>Quiz Password: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2024-11-18T16:56:34Z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