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-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FE81-C3A3-33D2-A66F-F00A14189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88C18-0D90-FC0B-17A5-470C8A216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28B4-3C22-837E-BA38-E0F25408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B1A4-D0EA-D599-E335-D247FADB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1FE7-ACDB-0F5E-B1D5-2C84DEB0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9D8-A6A2-098C-EC55-96A453D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0505B-670C-685F-067E-5356CBA9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429C-54CD-A69D-F57F-51035515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5C75-BFC6-D453-088C-B9C6204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E193-6F23-4D73-FEBA-3A3F3933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EB059-E056-A130-6B84-9B5CAAFEF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5275F-1B3C-9CED-69FF-BC4FD3F6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D3D4-7543-F7B2-F7FC-7AAFBD9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89E4-4C91-F88E-267B-B35A0C73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BCF4-C30B-F364-C7EC-4685E296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D33A-3B72-F410-0691-9FD6B40B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6185-854B-E658-5D09-B5FF5600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4100-9F87-2F02-B8E3-E335E927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594E-24D6-5501-58A8-2F935FC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EC59-C50C-A2F9-FE08-AD86BD6B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D19D-A43D-ECD8-F9DF-96BA9DE4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5B69-228D-358E-112C-7BFAB12B4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ADD1-4D0B-8891-5B4D-BBB045CB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D80-4057-261E-6F20-240C81D2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589B-5B21-1ACD-28C4-7F9A0EC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5531-1411-4199-CF48-BA8C535D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9F71-5E45-6BA4-F7CD-83511A266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974-AE9F-157E-D549-4A9D3E77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A7A7-8DE7-6FEA-5A30-11D6DA76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F691-7284-7C18-3AA1-F626CF3D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5CA8-E619-CC9F-8256-224A279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E946-B39C-3193-B941-0BE5C02B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22F62-27AF-6904-AA2F-219B0A4D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4EDD-3EB7-AD39-7585-98EB7F20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A5D9-487A-C63A-7567-EB454971E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5EFEE-8B1B-1E9E-14F0-487005EB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9F82C-513A-B56F-A8F1-C6DB6D89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CFA5C-0CDE-D8DD-FC44-1FC9F718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791F-58E0-9FBC-D574-53EFB49A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0F3-5641-6E8E-42D5-01DD044B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8A9C-399C-9413-48A4-B8F3BF3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FB479-4545-6C6F-1DC0-A22ACFD5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CF347-080C-39A5-2C90-672992CD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933E7-08AE-2274-1DE3-B50A3908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3112A-CEF2-391C-E152-93BF28A3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DE82A-043A-6F48-94ED-467B13C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B3C-8D27-96C1-71CD-B6BD5E13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F474-531E-8F3B-D5C1-4574EA5F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34F6D-1E8A-A607-CAC1-3327DD65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DCB1-B12D-ADB4-1350-A8D6781D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CF57-A2A2-072B-1D1B-4BB9DCEF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B612-57D7-B709-8233-A98776C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3FA5-3ED0-2549-7ED5-8A109B3F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CC2E-57BD-EF38-0DC9-AB21197D4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1763D-9EB1-049E-E7E2-D8235F84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C913-FD46-5EF4-51EF-BCBC08E1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11B7C-DCDC-B1D1-A406-FC02D361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25B2-12F0-919E-2D5D-CCE3F087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F9AEE-56BD-AF7E-C9E7-73CA0A7B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A6B0-8358-E9A7-1363-7FEF4A2F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7EEC-C36C-D3EF-9A3A-C4AA2F94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D8832-0E1E-455E-A8E0-60BC0CB27ED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9F7F-BA5A-5593-91E1-1F76D455A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C700-AEB1-3F3B-A68A-A35E4BAA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B1385-4795-4221-9DBD-736F20B2B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-up of an x-ray&#10;&#10;Description automatically generated">
            <a:extLst>
              <a:ext uri="{FF2B5EF4-FFF2-40B4-BE49-F238E27FC236}">
                <a16:creationId xmlns:a16="http://schemas.microsoft.com/office/drawing/2014/main" id="{FC96EE4B-2710-B665-DC1A-F042BA08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1" y="2159000"/>
            <a:ext cx="2743200" cy="2743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D2980D-A45B-F46E-37C4-0BE5DA39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3370"/>
              </p:ext>
            </p:extLst>
          </p:nvPr>
        </p:nvGraphicFramePr>
        <p:xfrm>
          <a:off x="489531" y="2368008"/>
          <a:ext cx="617220" cy="617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18929783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P5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P7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P8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P9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87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7CBAD9-6344-44A3-7FF4-9120332F7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6199"/>
              </p:ext>
            </p:extLst>
          </p:nvPr>
        </p:nvGraphicFramePr>
        <p:xfrm>
          <a:off x="695271" y="2158458"/>
          <a:ext cx="617220" cy="617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18929783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P5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P7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P8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P9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878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626C7C-79CD-54D8-BA44-D746904FA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31014"/>
              </p:ext>
            </p:extLst>
          </p:nvPr>
        </p:nvGraphicFramePr>
        <p:xfrm>
          <a:off x="489531" y="2160998"/>
          <a:ext cx="617220" cy="617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189297835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P5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P6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P7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P8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ysClr val="windowText" lastClr="000000"/>
                          </a:solidFill>
                        </a:rPr>
                        <a:t>P9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8781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39EE6-C233-8C15-CEA2-4302402A373F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>
            <a:off x="1106751" y="2469608"/>
            <a:ext cx="2924666" cy="1060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77952-7056-000B-655D-400DAEF4F6E9}"/>
              </a:ext>
            </a:extLst>
          </p:cNvPr>
          <p:cNvGrpSpPr/>
          <p:nvPr/>
        </p:nvGrpSpPr>
        <p:grpSpPr>
          <a:xfrm>
            <a:off x="4031417" y="927638"/>
            <a:ext cx="457200" cy="5205924"/>
            <a:chOff x="4486656" y="2057400"/>
            <a:chExt cx="457200" cy="520592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3B8E7E-13FB-D202-B1B3-8D661F797944}"/>
                </a:ext>
              </a:extLst>
            </p:cNvPr>
            <p:cNvSpPr/>
            <p:nvPr/>
          </p:nvSpPr>
          <p:spPr>
            <a:xfrm>
              <a:off x="4486656" y="20574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AADEF4-56C0-908F-42DE-CB40FE93FE60}"/>
                </a:ext>
              </a:extLst>
            </p:cNvPr>
            <p:cNvSpPr/>
            <p:nvPr/>
          </p:nvSpPr>
          <p:spPr>
            <a:xfrm>
              <a:off x="4486656" y="265099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163C5B-4899-AD47-65B0-DF994272725B}"/>
                </a:ext>
              </a:extLst>
            </p:cNvPr>
            <p:cNvSpPr/>
            <p:nvPr/>
          </p:nvSpPr>
          <p:spPr>
            <a:xfrm>
              <a:off x="4486656" y="32445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86B279-0005-2148-3016-90DD980D1D51}"/>
                </a:ext>
              </a:extLst>
            </p:cNvPr>
            <p:cNvSpPr/>
            <p:nvPr/>
          </p:nvSpPr>
          <p:spPr>
            <a:xfrm>
              <a:off x="4486656" y="383817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A8C7DE-C984-022B-58FE-B128268FD667}"/>
                </a:ext>
              </a:extLst>
            </p:cNvPr>
            <p:cNvSpPr/>
            <p:nvPr/>
          </p:nvSpPr>
          <p:spPr>
            <a:xfrm>
              <a:off x="4486656" y="443176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665AAC-52A5-9BEA-5054-EB1D512CA896}"/>
                </a:ext>
              </a:extLst>
            </p:cNvPr>
            <p:cNvSpPr/>
            <p:nvPr/>
          </p:nvSpPr>
          <p:spPr>
            <a:xfrm>
              <a:off x="4486656" y="502535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45FFD4-7D7B-9FC2-3879-05342D5E8BD4}"/>
                </a:ext>
              </a:extLst>
            </p:cNvPr>
            <p:cNvSpPr/>
            <p:nvPr/>
          </p:nvSpPr>
          <p:spPr>
            <a:xfrm>
              <a:off x="4486656" y="56189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3ECD36-E5C1-3279-766A-FCC89866F0C7}"/>
                </a:ext>
              </a:extLst>
            </p:cNvPr>
            <p:cNvSpPr/>
            <p:nvPr/>
          </p:nvSpPr>
          <p:spPr>
            <a:xfrm>
              <a:off x="4486656" y="6212537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P8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E72D144-9F0F-11BE-469F-3684C29F74B5}"/>
                </a:ext>
              </a:extLst>
            </p:cNvPr>
            <p:cNvSpPr/>
            <p:nvPr/>
          </p:nvSpPr>
          <p:spPr>
            <a:xfrm>
              <a:off x="4486656" y="680612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P9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CA3559-B9C8-983D-9CB0-54E89DCC81C7}"/>
              </a:ext>
            </a:extLst>
          </p:cNvPr>
          <p:cNvGrpSpPr/>
          <p:nvPr/>
        </p:nvGrpSpPr>
        <p:grpSpPr>
          <a:xfrm>
            <a:off x="6420155" y="1029679"/>
            <a:ext cx="914400" cy="5001842"/>
            <a:chOff x="6560659" y="259080"/>
            <a:chExt cx="914400" cy="500184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F98A6E-E593-D534-149D-751A12E0F683}"/>
                </a:ext>
              </a:extLst>
            </p:cNvPr>
            <p:cNvSpPr/>
            <p:nvPr/>
          </p:nvSpPr>
          <p:spPr>
            <a:xfrm>
              <a:off x="6560659" y="25908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57017-0589-87ED-6DE8-D13578BB9305}"/>
                </a:ext>
              </a:extLst>
            </p:cNvPr>
            <p:cNvSpPr/>
            <p:nvPr/>
          </p:nvSpPr>
          <p:spPr>
            <a:xfrm>
              <a:off x="6560659" y="12573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A3782C-B168-153C-5FBA-9AC4B3F0A065}"/>
                </a:ext>
              </a:extLst>
            </p:cNvPr>
            <p:cNvSpPr/>
            <p:nvPr/>
          </p:nvSpPr>
          <p:spPr>
            <a:xfrm>
              <a:off x="6560659" y="22555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A0783AE-DAD8-197E-0056-18B828166F81}"/>
                </a:ext>
              </a:extLst>
            </p:cNvPr>
            <p:cNvSpPr/>
            <p:nvPr/>
          </p:nvSpPr>
          <p:spPr>
            <a:xfrm>
              <a:off x="6964358" y="325374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238E38-47A5-BD42-6D73-958B6ECBBE1B}"/>
                </a:ext>
              </a:extLst>
            </p:cNvPr>
            <p:cNvSpPr/>
            <p:nvPr/>
          </p:nvSpPr>
          <p:spPr>
            <a:xfrm>
              <a:off x="6964358" y="344375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38A67F-7471-AD53-F07E-84923EBDB741}"/>
                </a:ext>
              </a:extLst>
            </p:cNvPr>
            <p:cNvSpPr/>
            <p:nvPr/>
          </p:nvSpPr>
          <p:spPr>
            <a:xfrm>
              <a:off x="6964358" y="363377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4DBCBD4-5C99-0BF6-AED9-BA0DED326042}"/>
                </a:ext>
              </a:extLst>
            </p:cNvPr>
            <p:cNvSpPr/>
            <p:nvPr/>
          </p:nvSpPr>
          <p:spPr>
            <a:xfrm>
              <a:off x="6964358" y="382379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33BF3C-8EDA-0B68-D891-79404D7BAD43}"/>
                </a:ext>
              </a:extLst>
            </p:cNvPr>
            <p:cNvSpPr/>
            <p:nvPr/>
          </p:nvSpPr>
          <p:spPr>
            <a:xfrm>
              <a:off x="6964358" y="401381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3C865C-4BDC-A5A3-DAF2-59C4515F9051}"/>
                </a:ext>
              </a:extLst>
            </p:cNvPr>
            <p:cNvSpPr/>
            <p:nvPr/>
          </p:nvSpPr>
          <p:spPr>
            <a:xfrm>
              <a:off x="6964358" y="420383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F1F1D-69B0-4FAB-89BD-32EF520F263C}"/>
                </a:ext>
              </a:extLst>
            </p:cNvPr>
            <p:cNvSpPr/>
            <p:nvPr/>
          </p:nvSpPr>
          <p:spPr>
            <a:xfrm>
              <a:off x="6964358" y="439384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D6E60F-3E00-729F-D473-CC09C10CAD0F}"/>
                </a:ext>
              </a:extLst>
            </p:cNvPr>
            <p:cNvSpPr/>
            <p:nvPr/>
          </p:nvSpPr>
          <p:spPr>
            <a:xfrm>
              <a:off x="6964358" y="458386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49A03A-CB07-8D65-EBD4-BB40E981D63F}"/>
                </a:ext>
              </a:extLst>
            </p:cNvPr>
            <p:cNvSpPr/>
            <p:nvPr/>
          </p:nvSpPr>
          <p:spPr>
            <a:xfrm>
              <a:off x="6964358" y="477388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14E36D-95D9-8F1F-1277-A9D0E5C9ED3E}"/>
                </a:ext>
              </a:extLst>
            </p:cNvPr>
            <p:cNvSpPr/>
            <p:nvPr/>
          </p:nvSpPr>
          <p:spPr>
            <a:xfrm>
              <a:off x="6964358" y="496390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28F635-F91A-675D-15A8-7057A5F56BE8}"/>
                </a:ext>
              </a:extLst>
            </p:cNvPr>
            <p:cNvSpPr/>
            <p:nvPr/>
          </p:nvSpPr>
          <p:spPr>
            <a:xfrm>
              <a:off x="6964358" y="515392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E91E2-C8D7-55A6-9909-AE94BAF53025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>
            <a:off x="4488617" y="1156238"/>
            <a:ext cx="1931538" cy="330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34257C-3AA3-9E59-530B-6AE503CF67BB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4488617" y="1486879"/>
            <a:ext cx="1931538" cy="262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11348E-0E66-3A8E-EEF9-AB04C4764B2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 flipV="1">
            <a:off x="4488617" y="1486879"/>
            <a:ext cx="1931538" cy="856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4BCD42-C689-0581-8752-253D2FCA8E8A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 flipV="1">
            <a:off x="4488617" y="1486879"/>
            <a:ext cx="1931538" cy="145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A16C244-3B2D-17C4-A11F-42B231B76E40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 flipV="1">
            <a:off x="4488617" y="1486879"/>
            <a:ext cx="1931538" cy="2043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56229B-C540-9CA2-3024-8BC96417EF0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4488617" y="1486879"/>
            <a:ext cx="1931538" cy="2637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4F7971-0636-E3CF-41B6-26DFFA983C55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 flipV="1">
            <a:off x="4488617" y="1486879"/>
            <a:ext cx="1931538" cy="32309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3BE968F-AB1B-EAAE-04E5-B2F2FDC10A1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4488617" y="1486879"/>
            <a:ext cx="1931538" cy="3824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C6656F-2648-86AD-158B-17889C6A428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4488617" y="1486879"/>
            <a:ext cx="1931538" cy="4418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420BA37-E36C-424A-A687-B73DDE8B7BBA}"/>
              </a:ext>
            </a:extLst>
          </p:cNvPr>
          <p:cNvSpPr/>
          <p:nvPr/>
        </p:nvSpPr>
        <p:spPr>
          <a:xfrm>
            <a:off x="5588000" y="686779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</a:t>
            </a:r>
            <a:endParaRPr lang="en-US" sz="115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AF2E9B-CA67-1CE9-68F3-C5C14A916621}"/>
              </a:ext>
            </a:extLst>
          </p:cNvPr>
          <p:cNvSpPr txBox="1"/>
          <p:nvPr/>
        </p:nvSpPr>
        <p:spPr>
          <a:xfrm>
            <a:off x="3655920" y="456265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Pixels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C2985AE-C813-7D5C-DF85-4586DF3B5F7C}"/>
              </a:ext>
            </a:extLst>
          </p:cNvPr>
          <p:cNvCxnSpPr>
            <a:stCxn id="98" idx="5"/>
            <a:endCxn id="33" idx="2"/>
          </p:cNvCxnSpPr>
          <p:nvPr/>
        </p:nvCxnSpPr>
        <p:spPr>
          <a:xfrm>
            <a:off x="5978245" y="1077024"/>
            <a:ext cx="441910" cy="409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3AE994A-AFB2-F9F6-E297-9CE5F03C7AD4}"/>
              </a:ext>
            </a:extLst>
          </p:cNvPr>
          <p:cNvCxnSpPr>
            <a:cxnSpLocks/>
            <a:stCxn id="33" idx="6"/>
            <a:endCxn id="122" idx="1"/>
          </p:cNvCxnSpPr>
          <p:nvPr/>
        </p:nvCxnSpPr>
        <p:spPr>
          <a:xfrm>
            <a:off x="7334555" y="1486879"/>
            <a:ext cx="26620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883A3D7-5959-B1F3-5D75-E3DA31F4E883}"/>
              </a:ext>
            </a:extLst>
          </p:cNvPr>
          <p:cNvSpPr/>
          <p:nvPr/>
        </p:nvSpPr>
        <p:spPr>
          <a:xfrm>
            <a:off x="6776720" y="1042119"/>
            <a:ext cx="179070" cy="895901"/>
          </a:xfrm>
          <a:custGeom>
            <a:avLst/>
            <a:gdLst>
              <a:gd name="connsiteX0" fmla="*/ 0 w 140970"/>
              <a:gd name="connsiteY0" fmla="*/ 0 h 895350"/>
              <a:gd name="connsiteX1" fmla="*/ 140970 w 140970"/>
              <a:gd name="connsiteY1" fmla="*/ 354330 h 895350"/>
              <a:gd name="connsiteX2" fmla="*/ 0 w 140970"/>
              <a:gd name="connsiteY2" fmla="*/ 575310 h 895350"/>
              <a:gd name="connsiteX3" fmla="*/ 68580 w 14097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" h="895350">
                <a:moveTo>
                  <a:pt x="0" y="0"/>
                </a:moveTo>
                <a:lnTo>
                  <a:pt x="140970" y="354330"/>
                </a:lnTo>
                <a:lnTo>
                  <a:pt x="0" y="575310"/>
                </a:lnTo>
                <a:lnTo>
                  <a:pt x="68580" y="8953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CD325F-39FF-26CC-9228-5187811362F1}"/>
                  </a:ext>
                </a:extLst>
              </p:cNvPr>
              <p:cNvSpPr txBox="1"/>
              <p:nvPr/>
            </p:nvSpPr>
            <p:spPr>
              <a:xfrm>
                <a:off x="6420155" y="1299136"/>
                <a:ext cx="493725" cy="392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CD325F-39FF-26CC-9228-51878113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155" y="1299136"/>
                <a:ext cx="493725" cy="392287"/>
              </a:xfrm>
              <a:prstGeom prst="rect">
                <a:avLst/>
              </a:prstGeom>
              <a:blipFill>
                <a:blip r:embed="rId3"/>
                <a:stretch>
                  <a:fillRect l="-76543" t="-151563" r="-132099" b="-20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24BB255B-93B6-74F8-5CF8-D458129622A2}"/>
              </a:ext>
            </a:extLst>
          </p:cNvPr>
          <p:cNvSpPr txBox="1"/>
          <p:nvPr/>
        </p:nvSpPr>
        <p:spPr>
          <a:xfrm>
            <a:off x="5213045" y="1116337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CEE4526-30A9-952F-C0B7-567A6CFE7106}"/>
              </a:ext>
            </a:extLst>
          </p:cNvPr>
          <p:cNvSpPr txBox="1"/>
          <p:nvPr/>
        </p:nvSpPr>
        <p:spPr>
          <a:xfrm>
            <a:off x="5169387" y="144099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F3A626-DFE4-F366-D0DE-9D49DA1AB685}"/>
              </a:ext>
            </a:extLst>
          </p:cNvPr>
          <p:cNvSpPr txBox="1"/>
          <p:nvPr/>
        </p:nvSpPr>
        <p:spPr>
          <a:xfrm>
            <a:off x="5188273" y="1761917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2707C8A-6DF6-7EA7-7722-E36485DB751A}"/>
              </a:ext>
            </a:extLst>
          </p:cNvPr>
          <p:cNvSpPr txBox="1"/>
          <p:nvPr/>
        </p:nvSpPr>
        <p:spPr>
          <a:xfrm>
            <a:off x="5188273" y="2058714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66A3D9-8B74-A161-E5E3-9A9091B1A548}"/>
              </a:ext>
            </a:extLst>
          </p:cNvPr>
          <p:cNvSpPr txBox="1"/>
          <p:nvPr/>
        </p:nvSpPr>
        <p:spPr>
          <a:xfrm>
            <a:off x="5188273" y="236198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6468435-6E3D-5C69-6032-CDDF122D77CD}"/>
              </a:ext>
            </a:extLst>
          </p:cNvPr>
          <p:cNvSpPr txBox="1"/>
          <p:nvPr/>
        </p:nvSpPr>
        <p:spPr>
          <a:xfrm>
            <a:off x="5188273" y="2653109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88FAF1D-DE6B-C605-F107-54A1A5DEB6E3}"/>
              </a:ext>
            </a:extLst>
          </p:cNvPr>
          <p:cNvSpPr txBox="1"/>
          <p:nvPr/>
        </p:nvSpPr>
        <p:spPr>
          <a:xfrm>
            <a:off x="5169387" y="2996394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B04745-46C4-E1B3-CE4B-DD3EA9440D8B}"/>
              </a:ext>
            </a:extLst>
          </p:cNvPr>
          <p:cNvSpPr txBox="1"/>
          <p:nvPr/>
        </p:nvSpPr>
        <p:spPr>
          <a:xfrm>
            <a:off x="5174030" y="3327035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90B7FFD-DACC-432F-6B52-E34AD183E149}"/>
              </a:ext>
            </a:extLst>
          </p:cNvPr>
          <p:cNvSpPr txBox="1"/>
          <p:nvPr/>
        </p:nvSpPr>
        <p:spPr>
          <a:xfrm>
            <a:off x="5169387" y="3649815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9E5F0-AF71-3FA1-1240-877DB5BB2CB9}"/>
                  </a:ext>
                </a:extLst>
              </p:cNvPr>
              <p:cNvSpPr txBox="1"/>
              <p:nvPr/>
            </p:nvSpPr>
            <p:spPr>
              <a:xfrm>
                <a:off x="7047280" y="1348379"/>
                <a:ext cx="19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9E5F0-AF71-3FA1-1240-877DB5BB2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80" y="1348379"/>
                <a:ext cx="194605" cy="276999"/>
              </a:xfrm>
              <a:prstGeom prst="rect">
                <a:avLst/>
              </a:prstGeom>
              <a:blipFill>
                <a:blip r:embed="rId4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/>
              <p:nvPr/>
            </p:nvSpPr>
            <p:spPr>
              <a:xfrm>
                <a:off x="7600757" y="1108762"/>
                <a:ext cx="182370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57" y="1108762"/>
                <a:ext cx="1823704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76AD3B-C9B6-F6F6-4F60-013622C8B2DD}"/>
              </a:ext>
            </a:extLst>
          </p:cNvPr>
          <p:cNvCxnSpPr>
            <a:cxnSpLocks/>
          </p:cNvCxnSpPr>
          <p:nvPr/>
        </p:nvCxnSpPr>
        <p:spPr>
          <a:xfrm>
            <a:off x="903011" y="6502400"/>
            <a:ext cx="10822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3704101-8A97-9091-7975-63D838528DC9}"/>
              </a:ext>
            </a:extLst>
          </p:cNvPr>
          <p:cNvSpPr txBox="1"/>
          <p:nvPr/>
        </p:nvSpPr>
        <p:spPr>
          <a:xfrm>
            <a:off x="4655297" y="6491029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Propagation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D9AAB3-F51F-1410-9839-89E70ACF18AC}"/>
              </a:ext>
            </a:extLst>
          </p:cNvPr>
          <p:cNvSpPr txBox="1"/>
          <p:nvPr/>
        </p:nvSpPr>
        <p:spPr>
          <a:xfrm>
            <a:off x="6333419" y="456265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747D92-514B-DC47-6B66-D2A1FF32396B}"/>
              </a:ext>
            </a:extLst>
          </p:cNvPr>
          <p:cNvSpPr txBox="1"/>
          <p:nvPr/>
        </p:nvSpPr>
        <p:spPr>
          <a:xfrm>
            <a:off x="1243465" y="456265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0375C0-81BA-9CFC-B6FB-5CB591AD0A5C}"/>
              </a:ext>
            </a:extLst>
          </p:cNvPr>
          <p:cNvSpPr/>
          <p:nvPr/>
        </p:nvSpPr>
        <p:spPr>
          <a:xfrm>
            <a:off x="9775728" y="1372360"/>
            <a:ext cx="2125980" cy="2125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2B721F-BCC3-C3FF-5757-ACCFF3CB20EB}"/>
              </a:ext>
            </a:extLst>
          </p:cNvPr>
          <p:cNvCxnSpPr>
            <a:cxnSpLocks/>
            <a:stCxn id="122" idx="3"/>
            <a:endCxn id="135" idx="1"/>
          </p:cNvCxnSpPr>
          <p:nvPr/>
        </p:nvCxnSpPr>
        <p:spPr>
          <a:xfrm flipV="1">
            <a:off x="9424461" y="1486660"/>
            <a:ext cx="351267" cy="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6782A45-7BFA-75EA-A9BA-92978F576210}"/>
              </a:ext>
            </a:extLst>
          </p:cNvPr>
          <p:cNvSpPr/>
          <p:nvPr/>
        </p:nvSpPr>
        <p:spPr>
          <a:xfrm>
            <a:off x="9775728" y="137236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01A595-863E-8F87-D33D-C0B6DF536981}"/>
              </a:ext>
            </a:extLst>
          </p:cNvPr>
          <p:cNvSpPr txBox="1"/>
          <p:nvPr/>
        </p:nvSpPr>
        <p:spPr>
          <a:xfrm>
            <a:off x="1578031" y="18426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0C6E2B-29DE-D7D4-DE31-FDE0F256151B}"/>
              </a:ext>
            </a:extLst>
          </p:cNvPr>
          <p:cNvSpPr txBox="1"/>
          <p:nvPr/>
        </p:nvSpPr>
        <p:spPr>
          <a:xfrm>
            <a:off x="-9189" y="32594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E43F7CB-6255-11B8-4FE1-92D3A92F3ED1}"/>
              </a:ext>
            </a:extLst>
          </p:cNvPr>
          <p:cNvSpPr txBox="1"/>
          <p:nvPr/>
        </p:nvSpPr>
        <p:spPr>
          <a:xfrm>
            <a:off x="671343" y="193560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41DAD0-7F44-6843-0438-B0EDA538593C}"/>
              </a:ext>
            </a:extLst>
          </p:cNvPr>
          <p:cNvSpPr txBox="1"/>
          <p:nvPr/>
        </p:nvSpPr>
        <p:spPr>
          <a:xfrm>
            <a:off x="268291" y="233484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4BEB5E-FEE7-D6A5-2E4A-D6E618517CC9}"/>
              </a:ext>
            </a:extLst>
          </p:cNvPr>
          <p:cNvSpPr txBox="1"/>
          <p:nvPr/>
        </p:nvSpPr>
        <p:spPr>
          <a:xfrm>
            <a:off x="10561238" y="107166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0A7B51-8B87-1855-2EAA-C8BF78EB92FD}"/>
              </a:ext>
            </a:extLst>
          </p:cNvPr>
          <p:cNvSpPr txBox="1"/>
          <p:nvPr/>
        </p:nvSpPr>
        <p:spPr>
          <a:xfrm>
            <a:off x="9266093" y="225298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5257662" y="0"/>
            <a:ext cx="167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CNN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AF38C-4D34-CD23-7AD8-D33B45DD6CBE}"/>
              </a:ext>
            </a:extLst>
          </p:cNvPr>
          <p:cNvSpPr txBox="1"/>
          <p:nvPr/>
        </p:nvSpPr>
        <p:spPr>
          <a:xfrm>
            <a:off x="285721" y="1763685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Kernal = 3x3, Strip = 1</a:t>
            </a:r>
          </a:p>
        </p:txBody>
      </p:sp>
    </p:spTree>
    <p:extLst>
      <p:ext uri="{BB962C8B-B14F-4D97-AF65-F5344CB8AC3E}">
        <p14:creationId xmlns:p14="http://schemas.microsoft.com/office/powerpoint/2010/main" val="2367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-up of an x-ray&#10;&#10;Description automatically generated">
            <a:extLst>
              <a:ext uri="{FF2B5EF4-FFF2-40B4-BE49-F238E27FC236}">
                <a16:creationId xmlns:a16="http://schemas.microsoft.com/office/drawing/2014/main" id="{FC96EE4B-2710-B665-DC1A-F042BA08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1" y="2159000"/>
            <a:ext cx="2743200" cy="27432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80BCB8-4E5D-E72D-1A09-4CE419EE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64958"/>
              </p:ext>
            </p:extLst>
          </p:nvPr>
        </p:nvGraphicFramePr>
        <p:xfrm>
          <a:off x="904376" y="2160998"/>
          <a:ext cx="411480" cy="411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626C7C-79CD-54D8-BA44-D746904FA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32091"/>
              </p:ext>
            </p:extLst>
          </p:nvPr>
        </p:nvGraphicFramePr>
        <p:xfrm>
          <a:off x="489531" y="2160998"/>
          <a:ext cx="411480" cy="411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39EE6-C233-8C15-CEA2-4302402A373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01011" y="2366738"/>
            <a:ext cx="3239927" cy="106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77952-7056-000B-655D-400DAEF4F6E9}"/>
              </a:ext>
            </a:extLst>
          </p:cNvPr>
          <p:cNvGrpSpPr/>
          <p:nvPr/>
        </p:nvGrpSpPr>
        <p:grpSpPr>
          <a:xfrm>
            <a:off x="4154084" y="2310014"/>
            <a:ext cx="457200" cy="2237973"/>
            <a:chOff x="4486656" y="2057400"/>
            <a:chExt cx="457200" cy="223797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3B8E7E-13FB-D202-B1B3-8D661F797944}"/>
                </a:ext>
              </a:extLst>
            </p:cNvPr>
            <p:cNvSpPr/>
            <p:nvPr/>
          </p:nvSpPr>
          <p:spPr>
            <a:xfrm>
              <a:off x="4486656" y="20574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AADEF4-56C0-908F-42DE-CB40FE93FE60}"/>
                </a:ext>
              </a:extLst>
            </p:cNvPr>
            <p:cNvSpPr/>
            <p:nvPr/>
          </p:nvSpPr>
          <p:spPr>
            <a:xfrm>
              <a:off x="4486656" y="265099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163C5B-4899-AD47-65B0-DF994272725B}"/>
                </a:ext>
              </a:extLst>
            </p:cNvPr>
            <p:cNvSpPr/>
            <p:nvPr/>
          </p:nvSpPr>
          <p:spPr>
            <a:xfrm>
              <a:off x="4486656" y="324458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86B279-0005-2148-3016-90DD980D1D51}"/>
                </a:ext>
              </a:extLst>
            </p:cNvPr>
            <p:cNvSpPr/>
            <p:nvPr/>
          </p:nvSpPr>
          <p:spPr>
            <a:xfrm>
              <a:off x="4486656" y="3838173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P4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CA3559-B9C8-983D-9CB0-54E89DCC81C7}"/>
              </a:ext>
            </a:extLst>
          </p:cNvPr>
          <p:cNvGrpSpPr/>
          <p:nvPr/>
        </p:nvGrpSpPr>
        <p:grpSpPr>
          <a:xfrm>
            <a:off x="6420155" y="1029679"/>
            <a:ext cx="914400" cy="5001842"/>
            <a:chOff x="6560659" y="259080"/>
            <a:chExt cx="914400" cy="500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F98A6E-E593-D534-149D-751A12E0F683}"/>
                    </a:ext>
                  </a:extLst>
                </p:cNvPr>
                <p:cNvSpPr/>
                <p:nvPr/>
              </p:nvSpPr>
              <p:spPr>
                <a:xfrm>
                  <a:off x="6560659" y="25908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F98A6E-E593-D534-149D-751A12E0F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659" y="259080"/>
                  <a:ext cx="914400" cy="914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57017-0589-87ED-6DE8-D13578BB9305}"/>
                </a:ext>
              </a:extLst>
            </p:cNvPr>
            <p:cNvSpPr/>
            <p:nvPr/>
          </p:nvSpPr>
          <p:spPr>
            <a:xfrm>
              <a:off x="6560659" y="125730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A3782C-B168-153C-5FBA-9AC4B3F0A065}"/>
                </a:ext>
              </a:extLst>
            </p:cNvPr>
            <p:cNvSpPr/>
            <p:nvPr/>
          </p:nvSpPr>
          <p:spPr>
            <a:xfrm>
              <a:off x="6560659" y="22555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A0783AE-DAD8-197E-0056-18B828166F81}"/>
                </a:ext>
              </a:extLst>
            </p:cNvPr>
            <p:cNvSpPr/>
            <p:nvPr/>
          </p:nvSpPr>
          <p:spPr>
            <a:xfrm>
              <a:off x="6964358" y="325374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238E38-47A5-BD42-6D73-958B6ECBBE1B}"/>
                </a:ext>
              </a:extLst>
            </p:cNvPr>
            <p:cNvSpPr/>
            <p:nvPr/>
          </p:nvSpPr>
          <p:spPr>
            <a:xfrm>
              <a:off x="6964358" y="344375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38A67F-7471-AD53-F07E-84923EBDB741}"/>
                </a:ext>
              </a:extLst>
            </p:cNvPr>
            <p:cNvSpPr/>
            <p:nvPr/>
          </p:nvSpPr>
          <p:spPr>
            <a:xfrm>
              <a:off x="6964358" y="363377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4DBCBD4-5C99-0BF6-AED9-BA0DED326042}"/>
                </a:ext>
              </a:extLst>
            </p:cNvPr>
            <p:cNvSpPr/>
            <p:nvPr/>
          </p:nvSpPr>
          <p:spPr>
            <a:xfrm>
              <a:off x="6964358" y="382379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33BF3C-8EDA-0B68-D891-79404D7BAD43}"/>
                </a:ext>
              </a:extLst>
            </p:cNvPr>
            <p:cNvSpPr/>
            <p:nvPr/>
          </p:nvSpPr>
          <p:spPr>
            <a:xfrm>
              <a:off x="6964358" y="401381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3C865C-4BDC-A5A3-DAF2-59C4515F9051}"/>
                </a:ext>
              </a:extLst>
            </p:cNvPr>
            <p:cNvSpPr/>
            <p:nvPr/>
          </p:nvSpPr>
          <p:spPr>
            <a:xfrm>
              <a:off x="6964358" y="420383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F1F1D-69B0-4FAB-89BD-32EF520F263C}"/>
                </a:ext>
              </a:extLst>
            </p:cNvPr>
            <p:cNvSpPr/>
            <p:nvPr/>
          </p:nvSpPr>
          <p:spPr>
            <a:xfrm>
              <a:off x="6964358" y="4393848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D6E60F-3E00-729F-D473-CC09C10CAD0F}"/>
                </a:ext>
              </a:extLst>
            </p:cNvPr>
            <p:cNvSpPr/>
            <p:nvPr/>
          </p:nvSpPr>
          <p:spPr>
            <a:xfrm>
              <a:off x="6964358" y="4583866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49A03A-CB07-8D65-EBD4-BB40E981D63F}"/>
                </a:ext>
              </a:extLst>
            </p:cNvPr>
            <p:cNvSpPr/>
            <p:nvPr/>
          </p:nvSpPr>
          <p:spPr>
            <a:xfrm>
              <a:off x="6964358" y="4773884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14E36D-95D9-8F1F-1277-A9D0E5C9ED3E}"/>
                </a:ext>
              </a:extLst>
            </p:cNvPr>
            <p:cNvSpPr/>
            <p:nvPr/>
          </p:nvSpPr>
          <p:spPr>
            <a:xfrm>
              <a:off x="6964358" y="4963902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28F635-F91A-675D-15A8-7057A5F56BE8}"/>
                </a:ext>
              </a:extLst>
            </p:cNvPr>
            <p:cNvSpPr/>
            <p:nvPr/>
          </p:nvSpPr>
          <p:spPr>
            <a:xfrm>
              <a:off x="6964358" y="5153920"/>
              <a:ext cx="107002" cy="1070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E91E2-C8D7-55A6-9909-AE94BAF53025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 flipV="1">
            <a:off x="4611284" y="1486879"/>
            <a:ext cx="1808871" cy="1051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34257C-3AA3-9E59-530B-6AE503CF67BB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4611284" y="1486879"/>
            <a:ext cx="1808871" cy="1645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211348E-0E66-3A8E-EEF9-AB04C4764B2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 flipV="1">
            <a:off x="4611284" y="1486879"/>
            <a:ext cx="1808871" cy="2238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4BCD42-C689-0581-8752-253D2FCA8E8A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 flipV="1">
            <a:off x="4611284" y="1486879"/>
            <a:ext cx="1808871" cy="28325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3AF2E9B-CA67-1CE9-68F3-C5C14A916621}"/>
              </a:ext>
            </a:extLst>
          </p:cNvPr>
          <p:cNvSpPr txBox="1"/>
          <p:nvPr/>
        </p:nvSpPr>
        <p:spPr>
          <a:xfrm>
            <a:off x="3976707" y="456265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Pixels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3AE994A-AFB2-F9F6-E297-9CE5F03C7AD4}"/>
              </a:ext>
            </a:extLst>
          </p:cNvPr>
          <p:cNvCxnSpPr>
            <a:cxnSpLocks/>
            <a:stCxn id="33" idx="6"/>
            <a:endCxn id="122" idx="1"/>
          </p:cNvCxnSpPr>
          <p:nvPr/>
        </p:nvCxnSpPr>
        <p:spPr>
          <a:xfrm flipV="1">
            <a:off x="7334555" y="1486660"/>
            <a:ext cx="266202" cy="2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/>
              <p:nvPr/>
            </p:nvSpPr>
            <p:spPr>
              <a:xfrm>
                <a:off x="7600757" y="1348160"/>
                <a:ext cx="1839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9AF6A22-C619-B24C-10D4-4C363FD8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57" y="1348160"/>
                <a:ext cx="1839927" cy="276999"/>
              </a:xfrm>
              <a:prstGeom prst="rect">
                <a:avLst/>
              </a:prstGeom>
              <a:blipFill>
                <a:blip r:embed="rId4"/>
                <a:stretch>
                  <a:fillRect l="-2980" t="-2174" r="-46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76AD3B-C9B6-F6F6-4F60-013622C8B2DD}"/>
              </a:ext>
            </a:extLst>
          </p:cNvPr>
          <p:cNvCxnSpPr>
            <a:cxnSpLocks/>
          </p:cNvCxnSpPr>
          <p:nvPr/>
        </p:nvCxnSpPr>
        <p:spPr>
          <a:xfrm>
            <a:off x="903011" y="6502400"/>
            <a:ext cx="10822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3704101-8A97-9091-7975-63D838528DC9}"/>
              </a:ext>
            </a:extLst>
          </p:cNvPr>
          <p:cNvSpPr txBox="1"/>
          <p:nvPr/>
        </p:nvSpPr>
        <p:spPr>
          <a:xfrm>
            <a:off x="4655297" y="6491029"/>
            <a:ext cx="22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Propagation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D9AAB3-F51F-1410-9839-89E70ACF18AC}"/>
              </a:ext>
            </a:extLst>
          </p:cNvPr>
          <p:cNvSpPr txBox="1"/>
          <p:nvPr/>
        </p:nvSpPr>
        <p:spPr>
          <a:xfrm>
            <a:off x="6453104" y="456265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747D92-514B-DC47-6B66-D2A1FF32396B}"/>
              </a:ext>
            </a:extLst>
          </p:cNvPr>
          <p:cNvSpPr txBox="1"/>
          <p:nvPr/>
        </p:nvSpPr>
        <p:spPr>
          <a:xfrm>
            <a:off x="1441583" y="442486"/>
            <a:ext cx="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10375C0-81BA-9CFC-B6FB-5CB591AD0A5C}"/>
              </a:ext>
            </a:extLst>
          </p:cNvPr>
          <p:cNvSpPr/>
          <p:nvPr/>
        </p:nvSpPr>
        <p:spPr>
          <a:xfrm>
            <a:off x="9775728" y="1372360"/>
            <a:ext cx="2125980" cy="2125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2B721F-BCC3-C3FF-5757-ACCFF3CB20EB}"/>
              </a:ext>
            </a:extLst>
          </p:cNvPr>
          <p:cNvCxnSpPr>
            <a:cxnSpLocks/>
            <a:stCxn id="122" idx="3"/>
            <a:endCxn id="135" idx="1"/>
          </p:cNvCxnSpPr>
          <p:nvPr/>
        </p:nvCxnSpPr>
        <p:spPr>
          <a:xfrm>
            <a:off x="9440684" y="1486660"/>
            <a:ext cx="335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6782A45-7BFA-75EA-A9BA-92978F576210}"/>
              </a:ext>
            </a:extLst>
          </p:cNvPr>
          <p:cNvSpPr/>
          <p:nvPr/>
        </p:nvSpPr>
        <p:spPr>
          <a:xfrm>
            <a:off x="9775728" y="1372360"/>
            <a:ext cx="2286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801A595-863E-8F87-D33D-C0B6DF536981}"/>
              </a:ext>
            </a:extLst>
          </p:cNvPr>
          <p:cNvSpPr txBox="1"/>
          <p:nvPr/>
        </p:nvSpPr>
        <p:spPr>
          <a:xfrm>
            <a:off x="1578031" y="18426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0C6E2B-29DE-D7D4-DE31-FDE0F256151B}"/>
              </a:ext>
            </a:extLst>
          </p:cNvPr>
          <p:cNvSpPr txBox="1"/>
          <p:nvPr/>
        </p:nvSpPr>
        <p:spPr>
          <a:xfrm>
            <a:off x="-9189" y="32594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E43F7CB-6255-11B8-4FE1-92D3A92F3ED1}"/>
              </a:ext>
            </a:extLst>
          </p:cNvPr>
          <p:cNvSpPr txBox="1"/>
          <p:nvPr/>
        </p:nvSpPr>
        <p:spPr>
          <a:xfrm>
            <a:off x="671343" y="193560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41DAD0-7F44-6843-0438-B0EDA538593C}"/>
              </a:ext>
            </a:extLst>
          </p:cNvPr>
          <p:cNvSpPr txBox="1"/>
          <p:nvPr/>
        </p:nvSpPr>
        <p:spPr>
          <a:xfrm>
            <a:off x="268291" y="233484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4BEB5E-FEE7-D6A5-2E4A-D6E618517CC9}"/>
              </a:ext>
            </a:extLst>
          </p:cNvPr>
          <p:cNvSpPr txBox="1"/>
          <p:nvPr/>
        </p:nvSpPr>
        <p:spPr>
          <a:xfrm>
            <a:off x="10622954" y="10331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0A7B51-8B87-1855-2EAA-C8BF78EB92FD}"/>
              </a:ext>
            </a:extLst>
          </p:cNvPr>
          <p:cNvSpPr txBox="1"/>
          <p:nvPr/>
        </p:nvSpPr>
        <p:spPr>
          <a:xfrm>
            <a:off x="9392442" y="225298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752139" y="0"/>
            <a:ext cx="268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Max Pooling Layer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628206-42C6-DA5A-41C9-0E15D2E4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59315"/>
              </p:ext>
            </p:extLst>
          </p:nvPr>
        </p:nvGraphicFramePr>
        <p:xfrm>
          <a:off x="489970" y="2578064"/>
          <a:ext cx="411480" cy="411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7884597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428818871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rtl="0"/>
                      <a:r>
                        <a:rPr lang="en-US" sz="600" dirty="0"/>
                        <a:t>P1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P2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567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P3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P4</a:t>
                      </a:r>
                    </a:p>
                  </a:txBody>
                  <a:tcPr marL="30861" marR="30861" marT="15431" marB="15431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2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5014136" y="0"/>
            <a:ext cx="2163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Dropout Layer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87DA1FA-8A5B-DB33-8C01-A92EF521B643}"/>
              </a:ext>
            </a:extLst>
          </p:cNvPr>
          <p:cNvGrpSpPr/>
          <p:nvPr/>
        </p:nvGrpSpPr>
        <p:grpSpPr>
          <a:xfrm>
            <a:off x="1154735" y="2197408"/>
            <a:ext cx="2004060" cy="2158308"/>
            <a:chOff x="1154735" y="2197408"/>
            <a:chExt cx="2004060" cy="215830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F98A6E-E593-D534-149D-751A12E0F683}"/>
                </a:ext>
              </a:extLst>
            </p:cNvPr>
            <p:cNvSpPr/>
            <p:nvPr/>
          </p:nvSpPr>
          <p:spPr>
            <a:xfrm>
              <a:off x="1154735" y="26546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57017-0589-87ED-6DE8-D13578BB9305}"/>
                </a:ext>
              </a:extLst>
            </p:cNvPr>
            <p:cNvSpPr/>
            <p:nvPr/>
          </p:nvSpPr>
          <p:spPr>
            <a:xfrm>
              <a:off x="1154735" y="32251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9CAD37-2BCF-7D6B-B4F7-5A44D4AECC14}"/>
                </a:ext>
              </a:extLst>
            </p:cNvPr>
            <p:cNvSpPr/>
            <p:nvPr/>
          </p:nvSpPr>
          <p:spPr>
            <a:xfrm>
              <a:off x="2701595" y="21974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F142F15-2D5E-DB49-B3C9-A4EE69522312}"/>
                </a:ext>
              </a:extLst>
            </p:cNvPr>
            <p:cNvSpPr/>
            <p:nvPr/>
          </p:nvSpPr>
          <p:spPr>
            <a:xfrm>
              <a:off x="2701595" y="276444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4E254A-245D-6438-B94B-E34BE7E9C5EB}"/>
                </a:ext>
              </a:extLst>
            </p:cNvPr>
            <p:cNvSpPr/>
            <p:nvPr/>
          </p:nvSpPr>
          <p:spPr>
            <a:xfrm>
              <a:off x="2701595" y="333148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33BCF2-4283-2878-E9C2-D2A8A327A0EC}"/>
                </a:ext>
              </a:extLst>
            </p:cNvPr>
            <p:cNvSpPr/>
            <p:nvPr/>
          </p:nvSpPr>
          <p:spPr>
            <a:xfrm>
              <a:off x="2701595" y="38985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FC389B-9B4C-45F2-A0F3-5D6A8E67BB34}"/>
                </a:ext>
              </a:extLst>
            </p:cNvPr>
            <p:cNvCxnSpPr>
              <a:stCxn id="33" idx="6"/>
              <a:endCxn id="10" idx="2"/>
            </p:cNvCxnSpPr>
            <p:nvPr/>
          </p:nvCxnSpPr>
          <p:spPr>
            <a:xfrm flipV="1">
              <a:off x="1611935" y="2426008"/>
              <a:ext cx="108966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D5AF6B-ADB3-52A2-B449-BE26EF9DA985}"/>
                </a:ext>
              </a:extLst>
            </p:cNvPr>
            <p:cNvCxnSpPr>
              <a:cxnSpLocks/>
              <a:stCxn id="33" idx="6"/>
              <a:endCxn id="11" idx="2"/>
            </p:cNvCxnSpPr>
            <p:nvPr/>
          </p:nvCxnSpPr>
          <p:spPr>
            <a:xfrm>
              <a:off x="1611935" y="2883208"/>
              <a:ext cx="1089660" cy="1098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69B67D-B74A-258D-7627-5C928B2CD977}"/>
                </a:ext>
              </a:extLst>
            </p:cNvPr>
            <p:cNvCxnSpPr>
              <a:cxnSpLocks/>
              <a:stCxn id="33" idx="6"/>
              <a:endCxn id="12" idx="2"/>
            </p:cNvCxnSpPr>
            <p:nvPr/>
          </p:nvCxnSpPr>
          <p:spPr>
            <a:xfrm>
              <a:off x="1611935" y="2883208"/>
              <a:ext cx="1089660" cy="67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9B6335-5CCF-E157-FB43-286495CA69DA}"/>
                </a:ext>
              </a:extLst>
            </p:cNvPr>
            <p:cNvCxnSpPr>
              <a:cxnSpLocks/>
              <a:stCxn id="33" idx="6"/>
              <a:endCxn id="13" idx="2"/>
            </p:cNvCxnSpPr>
            <p:nvPr/>
          </p:nvCxnSpPr>
          <p:spPr>
            <a:xfrm>
              <a:off x="1611935" y="2883208"/>
              <a:ext cx="1089660" cy="12439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A07358-324E-13F0-7313-8628D51CA8BE}"/>
                </a:ext>
              </a:extLst>
            </p:cNvPr>
            <p:cNvCxnSpPr>
              <a:cxnSpLocks/>
              <a:stCxn id="34" idx="6"/>
              <a:endCxn id="10" idx="2"/>
            </p:cNvCxnSpPr>
            <p:nvPr/>
          </p:nvCxnSpPr>
          <p:spPr>
            <a:xfrm flipV="1">
              <a:off x="1611935" y="2426008"/>
              <a:ext cx="1089660" cy="1027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A224AA-B876-C320-3002-1605181E1B1A}"/>
                </a:ext>
              </a:extLst>
            </p:cNvPr>
            <p:cNvCxnSpPr>
              <a:cxnSpLocks/>
              <a:stCxn id="34" idx="6"/>
              <a:endCxn id="11" idx="2"/>
            </p:cNvCxnSpPr>
            <p:nvPr/>
          </p:nvCxnSpPr>
          <p:spPr>
            <a:xfrm flipV="1">
              <a:off x="1611935" y="2993044"/>
              <a:ext cx="1089660" cy="4607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30548A-0477-E26A-60DF-0D2AEA8D04CA}"/>
                </a:ext>
              </a:extLst>
            </p:cNvPr>
            <p:cNvCxnSpPr>
              <a:cxnSpLocks/>
              <a:stCxn id="34" idx="6"/>
              <a:endCxn id="12" idx="2"/>
            </p:cNvCxnSpPr>
            <p:nvPr/>
          </p:nvCxnSpPr>
          <p:spPr>
            <a:xfrm>
              <a:off x="1611935" y="3453785"/>
              <a:ext cx="1089660" cy="1062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021FBD-7C9D-7AD1-3B3C-A0CBDA12C455}"/>
                </a:ext>
              </a:extLst>
            </p:cNvPr>
            <p:cNvCxnSpPr>
              <a:cxnSpLocks/>
              <a:stCxn id="34" idx="6"/>
              <a:endCxn id="13" idx="2"/>
            </p:cNvCxnSpPr>
            <p:nvPr/>
          </p:nvCxnSpPr>
          <p:spPr>
            <a:xfrm>
              <a:off x="1611935" y="3453785"/>
              <a:ext cx="1089660" cy="6733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C7B4FF-7220-37AA-7ADE-8D0FF27E76CE}"/>
              </a:ext>
            </a:extLst>
          </p:cNvPr>
          <p:cNvGrpSpPr/>
          <p:nvPr/>
        </p:nvGrpSpPr>
        <p:grpSpPr>
          <a:xfrm>
            <a:off x="8576005" y="2142490"/>
            <a:ext cx="2004060" cy="2158308"/>
            <a:chOff x="7943545" y="2197408"/>
            <a:chExt cx="2004060" cy="215830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BC176B-BC11-5CFF-1554-3A2636B5DF33}"/>
                </a:ext>
              </a:extLst>
            </p:cNvPr>
            <p:cNvSpPr/>
            <p:nvPr/>
          </p:nvSpPr>
          <p:spPr>
            <a:xfrm>
              <a:off x="7943545" y="26546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16C9492-D6F2-BD3F-1725-A824A3BE8189}"/>
                </a:ext>
              </a:extLst>
            </p:cNvPr>
            <p:cNvSpPr/>
            <p:nvPr/>
          </p:nvSpPr>
          <p:spPr>
            <a:xfrm>
              <a:off x="7943545" y="3225185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ADD4EA-35F6-9D36-2B0D-32A8ED19FED8}"/>
                </a:ext>
              </a:extLst>
            </p:cNvPr>
            <p:cNvSpPr/>
            <p:nvPr/>
          </p:nvSpPr>
          <p:spPr>
            <a:xfrm>
              <a:off x="9490405" y="219740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EDD71A4-53B6-9A5A-BFB3-92ABC1F486F0}"/>
                </a:ext>
              </a:extLst>
            </p:cNvPr>
            <p:cNvSpPr/>
            <p:nvPr/>
          </p:nvSpPr>
          <p:spPr>
            <a:xfrm>
              <a:off x="9490405" y="276444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6B6E6C3-C57B-5B0E-984D-1AC76BA64456}"/>
                </a:ext>
              </a:extLst>
            </p:cNvPr>
            <p:cNvSpPr/>
            <p:nvPr/>
          </p:nvSpPr>
          <p:spPr>
            <a:xfrm>
              <a:off x="9490405" y="333148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DC7313A-B603-9765-89EC-5145DD568766}"/>
                </a:ext>
              </a:extLst>
            </p:cNvPr>
            <p:cNvSpPr/>
            <p:nvPr/>
          </p:nvSpPr>
          <p:spPr>
            <a:xfrm>
              <a:off x="9490405" y="38985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9A61562-A71D-D7B3-976E-D90C8C18104A}"/>
                </a:ext>
              </a:extLst>
            </p:cNvPr>
            <p:cNvCxnSpPr>
              <a:stCxn id="75" idx="6"/>
              <a:endCxn id="79" idx="2"/>
            </p:cNvCxnSpPr>
            <p:nvPr/>
          </p:nvCxnSpPr>
          <p:spPr>
            <a:xfrm flipV="1">
              <a:off x="8400745" y="2426008"/>
              <a:ext cx="1089660" cy="457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77F69C-7BBB-E5A6-33CD-960957A77546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8400745" y="2883208"/>
              <a:ext cx="1089660" cy="67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954C55B-7468-6269-BE7C-96E280EC5407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8400745" y="2426008"/>
              <a:ext cx="1089660" cy="1027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7E941C-4B1A-8A54-DE19-29E5C6E44EA5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8400745" y="3453785"/>
              <a:ext cx="1089660" cy="1062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428ACC3-2A44-C288-65BB-B019098BEC45}"/>
              </a:ext>
            </a:extLst>
          </p:cNvPr>
          <p:cNvSpPr txBox="1"/>
          <p:nvPr/>
        </p:nvSpPr>
        <p:spPr>
          <a:xfrm>
            <a:off x="1313393" y="1568011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dropout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DA0D76-0388-9590-05D0-5278FC45EE99}"/>
              </a:ext>
            </a:extLst>
          </p:cNvPr>
          <p:cNvSpPr txBox="1"/>
          <p:nvPr/>
        </p:nvSpPr>
        <p:spPr>
          <a:xfrm>
            <a:off x="8970073" y="1602170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dropout</a:t>
            </a:r>
          </a:p>
        </p:txBody>
      </p:sp>
    </p:spTree>
    <p:extLst>
      <p:ext uri="{BB962C8B-B14F-4D97-AF65-F5344CB8AC3E}">
        <p14:creationId xmlns:p14="http://schemas.microsoft.com/office/powerpoint/2010/main" val="11789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849769" y="274320"/>
            <a:ext cx="2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K-fold Validation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407E3A-3170-95AD-E14C-FB6F5068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7746"/>
              </p:ext>
            </p:extLst>
          </p:nvPr>
        </p:nvGraphicFramePr>
        <p:xfrm>
          <a:off x="1524000" y="963506"/>
          <a:ext cx="914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656385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41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240051-A354-7D4C-A8E5-8F298AB01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06569"/>
              </p:ext>
            </p:extLst>
          </p:nvPr>
        </p:nvGraphicFramePr>
        <p:xfrm>
          <a:off x="1524000" y="1481666"/>
          <a:ext cx="9144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38455042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595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537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497186-8625-300D-D5E1-9ECE594B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31420"/>
              </p:ext>
            </p:extLst>
          </p:nvPr>
        </p:nvGraphicFramePr>
        <p:xfrm>
          <a:off x="1524000" y="1997053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7C9613C-946E-A33E-27E3-FA1A77F60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3078"/>
              </p:ext>
            </p:extLst>
          </p:nvPr>
        </p:nvGraphicFramePr>
        <p:xfrm>
          <a:off x="1524000" y="2512440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E76DBF-75EB-31BB-CCED-27B877374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6372"/>
              </p:ext>
            </p:extLst>
          </p:nvPr>
        </p:nvGraphicFramePr>
        <p:xfrm>
          <a:off x="1524000" y="3027827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22A2A-DA57-AB09-685C-AC2A02DE6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08075"/>
              </p:ext>
            </p:extLst>
          </p:nvPr>
        </p:nvGraphicFramePr>
        <p:xfrm>
          <a:off x="1524000" y="3543214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8E217C-47ED-C5F7-790B-1DE2C655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73258"/>
              </p:ext>
            </p:extLst>
          </p:nvPr>
        </p:nvGraphicFramePr>
        <p:xfrm>
          <a:off x="1524000" y="4058601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93038837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716126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142567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93085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7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 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0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1ACD8-C096-29CB-FCF1-9323A76A3BE6}"/>
              </a:ext>
            </a:extLst>
          </p:cNvPr>
          <p:cNvSpPr txBox="1"/>
          <p:nvPr/>
        </p:nvSpPr>
        <p:spPr>
          <a:xfrm>
            <a:off x="4345124" y="274320"/>
            <a:ext cx="350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Forward Propagation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F89502-B657-52A1-CB4B-8E7CAC4F9442}"/>
              </a:ext>
            </a:extLst>
          </p:cNvPr>
          <p:cNvSpPr/>
          <p:nvPr/>
        </p:nvSpPr>
        <p:spPr>
          <a:xfrm>
            <a:off x="2770174" y="3262421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4FD399-AF36-EA80-8770-C86BD87AB272}"/>
              </a:ext>
            </a:extLst>
          </p:cNvPr>
          <p:cNvSpPr/>
          <p:nvPr/>
        </p:nvSpPr>
        <p:spPr>
          <a:xfrm>
            <a:off x="5462574" y="2071300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F4374F-0CD4-8265-E19F-277FEC66D97F}"/>
              </a:ext>
            </a:extLst>
          </p:cNvPr>
          <p:cNvSpPr/>
          <p:nvPr/>
        </p:nvSpPr>
        <p:spPr>
          <a:xfrm>
            <a:off x="5462574" y="3262421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CAE413-7D67-4357-90CE-139DAF2DC8DD}"/>
              </a:ext>
            </a:extLst>
          </p:cNvPr>
          <p:cNvSpPr/>
          <p:nvPr/>
        </p:nvSpPr>
        <p:spPr>
          <a:xfrm>
            <a:off x="5462574" y="4453542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57B23F-6271-6F93-AD11-D9D83117569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30572" y="2551499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0FC32-4765-163C-A60C-09C1F057CBF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730572" y="3742620"/>
            <a:ext cx="1732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2E169E-5D16-09F6-815B-217CDAC7B7C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730572" y="3742620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0FC94A-D2F5-7F1F-A0B9-E8DC1E10F283}"/>
              </a:ext>
            </a:extLst>
          </p:cNvPr>
          <p:cNvSpPr/>
          <p:nvPr/>
        </p:nvSpPr>
        <p:spPr>
          <a:xfrm>
            <a:off x="8154974" y="3262421"/>
            <a:ext cx="960398" cy="960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5AF3-831F-C513-3F06-3F4114F50E7C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6422972" y="2551499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615F56-F21F-FB7B-B340-3A84504003A5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6422972" y="3742620"/>
            <a:ext cx="1732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4EFBE7-5C6A-3CA6-6278-738B38B1D609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 flipV="1">
            <a:off x="6422972" y="3742620"/>
            <a:ext cx="1732002" cy="1191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63D103B-206A-C3DB-2767-4A2A2A7B9072}"/>
              </a:ext>
            </a:extLst>
          </p:cNvPr>
          <p:cNvCxnSpPr>
            <a:cxnSpLocks/>
            <a:stCxn id="25" idx="6"/>
            <a:endCxn id="87" idx="1"/>
          </p:cNvCxnSpPr>
          <p:nvPr/>
        </p:nvCxnSpPr>
        <p:spPr>
          <a:xfrm flipV="1">
            <a:off x="9115372" y="3742619"/>
            <a:ext cx="691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E661D6-3EDD-ABDE-E1AF-DC7EB1E0A799}"/>
              </a:ext>
            </a:extLst>
          </p:cNvPr>
          <p:cNvCxnSpPr>
            <a:stCxn id="25" idx="0"/>
            <a:endCxn id="25" idx="4"/>
          </p:cNvCxnSpPr>
          <p:nvPr/>
        </p:nvCxnSpPr>
        <p:spPr>
          <a:xfrm>
            <a:off x="8635173" y="3262421"/>
            <a:ext cx="0" cy="960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7BD90F-4CA3-F66F-5B53-D3690196F7FA}"/>
                  </a:ext>
                </a:extLst>
              </p:cNvPr>
              <p:cNvSpPr txBox="1"/>
              <p:nvPr/>
            </p:nvSpPr>
            <p:spPr>
              <a:xfrm>
                <a:off x="8241540" y="3429000"/>
                <a:ext cx="44223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7BD90F-4CA3-F66F-5B53-D3690196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540" y="3429000"/>
                <a:ext cx="44223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C34916-1519-810A-AD6B-4AB8A994CE03}"/>
                  </a:ext>
                </a:extLst>
              </p:cNvPr>
              <p:cNvSpPr txBox="1"/>
              <p:nvPr/>
            </p:nvSpPr>
            <p:spPr>
              <a:xfrm>
                <a:off x="8770342" y="3604120"/>
                <a:ext cx="191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C34916-1519-810A-AD6B-4AB8A994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342" y="3604120"/>
                <a:ext cx="191527" cy="276999"/>
              </a:xfrm>
              <a:prstGeom prst="rect">
                <a:avLst/>
              </a:prstGeom>
              <a:blipFill>
                <a:blip r:embed="rId3"/>
                <a:stretch>
                  <a:fillRect l="-32258" r="-322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5AF1DF-25ED-6CEC-09D7-725B9FE5213A}"/>
                  </a:ext>
                </a:extLst>
              </p:cNvPr>
              <p:cNvSpPr txBox="1"/>
              <p:nvPr/>
            </p:nvSpPr>
            <p:spPr>
              <a:xfrm>
                <a:off x="7444335" y="4896840"/>
                <a:ext cx="330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5AF1DF-25ED-6CEC-09D7-725B9FE5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35" y="4896840"/>
                <a:ext cx="3302699" cy="276999"/>
              </a:xfrm>
              <a:prstGeom prst="rect">
                <a:avLst/>
              </a:prstGeom>
              <a:blipFill>
                <a:blip r:embed="rId4"/>
                <a:stretch>
                  <a:fillRect l="-1292" r="-3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E8B45-97AD-A6CA-71E1-D12A702B915D}"/>
                  </a:ext>
                </a:extLst>
              </p:cNvPr>
              <p:cNvSpPr txBox="1"/>
              <p:nvPr/>
            </p:nvSpPr>
            <p:spPr>
              <a:xfrm>
                <a:off x="7133609" y="2870060"/>
                <a:ext cx="310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E8B45-97AD-A6CA-71E1-D12A702B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9" y="2870060"/>
                <a:ext cx="310726" cy="276999"/>
              </a:xfrm>
              <a:prstGeom prst="rect">
                <a:avLst/>
              </a:prstGeom>
              <a:blipFill>
                <a:blip r:embed="rId5"/>
                <a:stretch>
                  <a:fillRect l="-11765" r="-98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54F4CF-9CFF-C64A-C1D4-85F3A7BA9903}"/>
                  </a:ext>
                </a:extLst>
              </p:cNvPr>
              <p:cNvSpPr txBox="1"/>
              <p:nvPr/>
            </p:nvSpPr>
            <p:spPr>
              <a:xfrm>
                <a:off x="7133610" y="3465620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54F4CF-9CFF-C64A-C1D4-85F3A7BA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10" y="3465620"/>
                <a:ext cx="316049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5A531-9878-E626-B299-8094296A19E0}"/>
                  </a:ext>
                </a:extLst>
              </p:cNvPr>
              <p:cNvSpPr txBox="1"/>
              <p:nvPr/>
            </p:nvSpPr>
            <p:spPr>
              <a:xfrm>
                <a:off x="7128286" y="3961261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85A531-9878-E626-B299-8094296A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86" y="3961261"/>
                <a:ext cx="316049" cy="276999"/>
              </a:xfrm>
              <a:prstGeom prst="rect">
                <a:avLst/>
              </a:prstGeom>
              <a:blipFill>
                <a:blip r:embed="rId7"/>
                <a:stretch>
                  <a:fillRect l="-11538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A68C3-7309-AED0-697D-E9F602BC894C}"/>
                  </a:ext>
                </a:extLst>
              </p:cNvPr>
              <p:cNvSpPr txBox="1"/>
              <p:nvPr/>
            </p:nvSpPr>
            <p:spPr>
              <a:xfrm>
                <a:off x="5799048" y="2412999"/>
                <a:ext cx="287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A68C3-7309-AED0-697D-E9F602BC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2412999"/>
                <a:ext cx="287450" cy="276999"/>
              </a:xfrm>
              <a:prstGeom prst="rect">
                <a:avLst/>
              </a:prstGeom>
              <a:blipFill>
                <a:blip r:embed="rId8"/>
                <a:stretch>
                  <a:fillRect l="-19149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8A279C-AA14-A7A0-6460-94B9C4AD910B}"/>
                  </a:ext>
                </a:extLst>
              </p:cNvPr>
              <p:cNvSpPr txBox="1"/>
              <p:nvPr/>
            </p:nvSpPr>
            <p:spPr>
              <a:xfrm>
                <a:off x="5799048" y="3625880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A8A279C-AA14-A7A0-6460-94B9C4AD9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3625880"/>
                <a:ext cx="292772" cy="276999"/>
              </a:xfrm>
              <a:prstGeom prst="rect">
                <a:avLst/>
              </a:prstGeom>
              <a:blipFill>
                <a:blip r:embed="rId9"/>
                <a:stretch>
                  <a:fillRect l="-18750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E05F87-5CA7-424D-0884-9892A8E922D0}"/>
                  </a:ext>
                </a:extLst>
              </p:cNvPr>
              <p:cNvSpPr txBox="1"/>
              <p:nvPr/>
            </p:nvSpPr>
            <p:spPr>
              <a:xfrm>
                <a:off x="5799048" y="483876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E05F87-5CA7-424D-0884-9892A8E9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48" y="4838761"/>
                <a:ext cx="292772" cy="276999"/>
              </a:xfrm>
              <a:prstGeom prst="rect">
                <a:avLst/>
              </a:prstGeom>
              <a:blipFill>
                <a:blip r:embed="rId10"/>
                <a:stretch>
                  <a:fillRect l="-18750" r="-104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117B5A3-800D-D016-83D1-F8ABAFAB0330}"/>
              </a:ext>
            </a:extLst>
          </p:cNvPr>
          <p:cNvCxnSpPr>
            <a:stCxn id="71" idx="2"/>
            <a:endCxn id="73" idx="1"/>
          </p:cNvCxnSpPr>
          <p:nvPr/>
        </p:nvCxnSpPr>
        <p:spPr>
          <a:xfrm rot="5400000">
            <a:off x="7485708" y="4058389"/>
            <a:ext cx="935579" cy="1018323"/>
          </a:xfrm>
          <a:prstGeom prst="bentConnector4">
            <a:avLst>
              <a:gd name="adj1" fmla="val 42598"/>
              <a:gd name="adj2" fmla="val 1224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853684-7183-7D6C-4E5B-7D5265FC1277}"/>
              </a:ext>
            </a:extLst>
          </p:cNvPr>
          <p:cNvCxnSpPr>
            <a:cxnSpLocks/>
            <a:stCxn id="73" idx="3"/>
            <a:endCxn id="72" idx="2"/>
          </p:cNvCxnSpPr>
          <p:nvPr/>
        </p:nvCxnSpPr>
        <p:spPr>
          <a:xfrm flipH="1" flipV="1">
            <a:off x="8866106" y="4099761"/>
            <a:ext cx="1880928" cy="935579"/>
          </a:xfrm>
          <a:prstGeom prst="bentConnector4">
            <a:avLst>
              <a:gd name="adj1" fmla="val -12154"/>
              <a:gd name="adj2" fmla="val 574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28A8575-D48B-380F-BCC4-59546C39E792}"/>
                  </a:ext>
                </a:extLst>
              </p:cNvPr>
              <p:cNvSpPr txBox="1"/>
              <p:nvPr/>
            </p:nvSpPr>
            <p:spPr>
              <a:xfrm>
                <a:off x="9806570" y="3604119"/>
                <a:ext cx="446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28A8575-D48B-380F-BCC4-59546C39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70" y="3604119"/>
                <a:ext cx="446469" cy="276999"/>
              </a:xfrm>
              <a:prstGeom prst="rect">
                <a:avLst/>
              </a:prstGeom>
              <a:blipFill>
                <a:blip r:embed="rId11"/>
                <a:stretch>
                  <a:fillRect l="-32877" t="-26087" r="-2465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64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208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Mrayyan</dc:creator>
  <cp:lastModifiedBy>Mohammad Mrayyan</cp:lastModifiedBy>
  <cp:revision>14</cp:revision>
  <dcterms:created xsi:type="dcterms:W3CDTF">2024-06-16T00:34:25Z</dcterms:created>
  <dcterms:modified xsi:type="dcterms:W3CDTF">2024-06-18T02:00:26Z</dcterms:modified>
</cp:coreProperties>
</file>