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6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F5DA40-5BF0-47C8-8C3A-0CEA73273F3F}">
          <p14:sldIdLst>
            <p14:sldId id="256"/>
          </p14:sldIdLst>
        </p14:section>
        <p14:section name="introduction" id="{2435D4C1-392A-4B72-85BA-B806EFAFFA56}">
          <p14:sldIdLst>
            <p14:sldId id="263"/>
            <p14:sldId id="264"/>
          </p14:sldIdLst>
        </p14:section>
        <p14:section name="Deep Learning" id="{010073BC-183B-4F89-B23E-DB73F0FBA7A6}">
          <p14:sldIdLst>
            <p14:sldId id="258"/>
          </p14:sldIdLst>
        </p14:section>
        <p14:section name="Steps" id="{960A02A8-5546-40D1-BC96-666B699D0913}">
          <p14:sldIdLst>
            <p14:sldId id="266"/>
            <p14:sldId id="267"/>
            <p14:sldId id="268"/>
            <p14:sldId id="269"/>
            <p14:sldId id="270"/>
            <p14:sldId id="272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10263B"/>
    <a:srgbClr val="092334"/>
    <a:srgbClr val="0C4765"/>
    <a:srgbClr val="153E5B"/>
    <a:srgbClr val="9DD4EA"/>
    <a:srgbClr val="DBF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2" autoAdjust="0"/>
    <p:restoredTop sz="94660"/>
  </p:normalViewPr>
  <p:slideViewPr>
    <p:cSldViewPr snapToGrid="0">
      <p:cViewPr>
        <p:scale>
          <a:sx n="75" d="100"/>
          <a:sy n="75" d="100"/>
        </p:scale>
        <p:origin x="1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1FC1B-21EF-4490-A1A1-5CB24A5DE711}" type="doc">
      <dgm:prSet loTypeId="urn:microsoft.com/office/officeart/2011/layout/CircleProcess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EBB6BD-1AEC-4D7D-94A8-35EA5AC9A07F}">
      <dgm:prSet phldrT="[Text]" custT="1"/>
      <dgm:spPr/>
      <dgm:t>
        <a:bodyPr/>
        <a:lstStyle/>
        <a:p>
          <a:pPr algn="ctr"/>
          <a:r>
            <a:rPr lang="en-US" sz="1600" dirty="0"/>
            <a:t>Data Collecting</a:t>
          </a:r>
        </a:p>
      </dgm:t>
    </dgm:pt>
    <dgm:pt modelId="{FA8C7BBE-195D-4887-B8A0-7A061F977E41}" type="parTrans" cxnId="{F6AFFFB3-9D58-477B-BBE1-16177A4E1DB8}">
      <dgm:prSet/>
      <dgm:spPr/>
      <dgm:t>
        <a:bodyPr/>
        <a:lstStyle/>
        <a:p>
          <a:pPr algn="ctr"/>
          <a:endParaRPr lang="en-US" sz="1800"/>
        </a:p>
      </dgm:t>
    </dgm:pt>
    <dgm:pt modelId="{26600ADE-51E8-4616-A09C-81743D2C2638}" type="sibTrans" cxnId="{F6AFFFB3-9D58-477B-BBE1-16177A4E1DB8}">
      <dgm:prSet/>
      <dgm:spPr/>
      <dgm:t>
        <a:bodyPr/>
        <a:lstStyle/>
        <a:p>
          <a:pPr algn="ctr"/>
          <a:endParaRPr lang="en-US" sz="1800"/>
        </a:p>
      </dgm:t>
    </dgm:pt>
    <dgm:pt modelId="{03E7DBF7-C521-46F5-BE63-D62580E5420C}">
      <dgm:prSet phldrT="[Text]" custT="1"/>
      <dgm:spPr/>
      <dgm:t>
        <a:bodyPr/>
        <a:lstStyle/>
        <a:p>
          <a:pPr algn="ctr"/>
          <a:r>
            <a:rPr lang="en-US" sz="1600" dirty="0"/>
            <a:t>Data Preparing</a:t>
          </a:r>
        </a:p>
      </dgm:t>
    </dgm:pt>
    <dgm:pt modelId="{5A9FE085-E7B0-4F8E-83C8-E28F094220A8}" type="parTrans" cxnId="{4AAECAE8-53EC-4F49-B5CC-22E964E1B74E}">
      <dgm:prSet/>
      <dgm:spPr/>
      <dgm:t>
        <a:bodyPr/>
        <a:lstStyle/>
        <a:p>
          <a:pPr algn="ctr"/>
          <a:endParaRPr lang="en-US" sz="1800"/>
        </a:p>
      </dgm:t>
    </dgm:pt>
    <dgm:pt modelId="{562F0BFA-9CE4-479B-B8C2-24E074CF0B32}" type="sibTrans" cxnId="{4AAECAE8-53EC-4F49-B5CC-22E964E1B74E}">
      <dgm:prSet/>
      <dgm:spPr/>
      <dgm:t>
        <a:bodyPr/>
        <a:lstStyle/>
        <a:p>
          <a:pPr algn="ctr"/>
          <a:endParaRPr lang="en-US" sz="1800"/>
        </a:p>
      </dgm:t>
    </dgm:pt>
    <dgm:pt modelId="{28E2010D-02F1-4C60-AB4E-F2F758A2924D}">
      <dgm:prSet phldrT="[Text]" custT="1"/>
      <dgm:spPr/>
      <dgm:t>
        <a:bodyPr/>
        <a:lstStyle/>
        <a:p>
          <a:pPr algn="ctr"/>
          <a:r>
            <a:rPr lang="en-US" sz="1600" dirty="0"/>
            <a:t>Model Building</a:t>
          </a:r>
        </a:p>
      </dgm:t>
    </dgm:pt>
    <dgm:pt modelId="{FDF3E580-6AFF-4905-AC2A-7F3D29D9CA9C}" type="parTrans" cxnId="{069991C1-EA8F-4760-AFC1-2FAC468E378E}">
      <dgm:prSet/>
      <dgm:spPr/>
      <dgm:t>
        <a:bodyPr/>
        <a:lstStyle/>
        <a:p>
          <a:pPr algn="ctr"/>
          <a:endParaRPr lang="en-US" sz="1800"/>
        </a:p>
      </dgm:t>
    </dgm:pt>
    <dgm:pt modelId="{91C1A30D-7DB1-4E1E-B030-E1873D57F795}" type="sibTrans" cxnId="{069991C1-EA8F-4760-AFC1-2FAC468E378E}">
      <dgm:prSet/>
      <dgm:spPr/>
      <dgm:t>
        <a:bodyPr/>
        <a:lstStyle/>
        <a:p>
          <a:pPr algn="ctr"/>
          <a:endParaRPr lang="en-US" sz="1800"/>
        </a:p>
      </dgm:t>
    </dgm:pt>
    <dgm:pt modelId="{F026EB7E-00D1-4AEF-A7DB-0C2910D38AB3}">
      <dgm:prSet custT="1"/>
      <dgm:spPr/>
      <dgm:t>
        <a:bodyPr/>
        <a:lstStyle/>
        <a:p>
          <a:pPr algn="ctr"/>
          <a:r>
            <a:rPr lang="en-US" sz="1600" dirty="0"/>
            <a:t>Validation</a:t>
          </a:r>
        </a:p>
      </dgm:t>
    </dgm:pt>
    <dgm:pt modelId="{E20242B1-619A-415B-9432-4C7D04EF7509}" type="parTrans" cxnId="{F4E0280A-3426-45E3-9493-9CB5D609268F}">
      <dgm:prSet/>
      <dgm:spPr/>
      <dgm:t>
        <a:bodyPr/>
        <a:lstStyle/>
        <a:p>
          <a:pPr algn="ctr"/>
          <a:endParaRPr lang="en-US" sz="1800"/>
        </a:p>
      </dgm:t>
    </dgm:pt>
    <dgm:pt modelId="{71028823-2988-45C5-A130-E16920E9419A}" type="sibTrans" cxnId="{F4E0280A-3426-45E3-9493-9CB5D609268F}">
      <dgm:prSet/>
      <dgm:spPr/>
      <dgm:t>
        <a:bodyPr/>
        <a:lstStyle/>
        <a:p>
          <a:pPr algn="ctr"/>
          <a:endParaRPr lang="en-US" sz="1800"/>
        </a:p>
      </dgm:t>
    </dgm:pt>
    <dgm:pt modelId="{02EF5FCD-5811-4102-B043-4E63733A776D}">
      <dgm:prSet custT="1"/>
      <dgm:spPr/>
      <dgm:t>
        <a:bodyPr/>
        <a:lstStyle/>
        <a:p>
          <a:pPr algn="ctr"/>
          <a:r>
            <a:rPr lang="en-US" sz="1600" dirty="0"/>
            <a:t>Evaluation</a:t>
          </a:r>
        </a:p>
      </dgm:t>
    </dgm:pt>
    <dgm:pt modelId="{C32980C0-F994-46A5-8833-FF4613DBD7E7}" type="parTrans" cxnId="{ACB870D4-565D-401C-A9B1-F8906ABF6541}">
      <dgm:prSet/>
      <dgm:spPr/>
      <dgm:t>
        <a:bodyPr/>
        <a:lstStyle/>
        <a:p>
          <a:pPr algn="ctr"/>
          <a:endParaRPr lang="en-US" sz="1800"/>
        </a:p>
      </dgm:t>
    </dgm:pt>
    <dgm:pt modelId="{BB1B8F75-168C-4795-BD5D-8D9EA88F2579}" type="sibTrans" cxnId="{ACB870D4-565D-401C-A9B1-F8906ABF6541}">
      <dgm:prSet/>
      <dgm:spPr/>
      <dgm:t>
        <a:bodyPr/>
        <a:lstStyle/>
        <a:p>
          <a:pPr algn="ctr"/>
          <a:endParaRPr lang="en-US" sz="1800"/>
        </a:p>
      </dgm:t>
    </dgm:pt>
    <dgm:pt modelId="{0251ED98-A0D7-452C-9841-E7601E7EBF28}">
      <dgm:prSet custT="1"/>
      <dgm:spPr/>
      <dgm:t>
        <a:bodyPr/>
        <a:lstStyle/>
        <a:p>
          <a:r>
            <a:rPr lang="en-US" sz="1600" dirty="0"/>
            <a:t>Deployment</a:t>
          </a:r>
        </a:p>
      </dgm:t>
    </dgm:pt>
    <dgm:pt modelId="{BB45032E-487D-47EA-953F-6F9A784A97F2}" type="parTrans" cxnId="{3B065547-6EFF-473A-B4A9-927E85B17636}">
      <dgm:prSet/>
      <dgm:spPr/>
      <dgm:t>
        <a:bodyPr/>
        <a:lstStyle/>
        <a:p>
          <a:endParaRPr lang="en-US"/>
        </a:p>
      </dgm:t>
    </dgm:pt>
    <dgm:pt modelId="{37160534-C368-4DB4-AA64-D08C635B9826}" type="sibTrans" cxnId="{3B065547-6EFF-473A-B4A9-927E85B17636}">
      <dgm:prSet/>
      <dgm:spPr/>
      <dgm:t>
        <a:bodyPr/>
        <a:lstStyle/>
        <a:p>
          <a:endParaRPr lang="en-US"/>
        </a:p>
      </dgm:t>
    </dgm:pt>
    <dgm:pt modelId="{112BDAAD-80B9-426D-B5FB-1C7C16DB89E9}" type="pres">
      <dgm:prSet presAssocID="{DA91FC1B-21EF-4490-A1A1-5CB24A5DE71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E5226B8-064E-47F7-A3AA-5E610AEF7FFD}" type="pres">
      <dgm:prSet presAssocID="{0251ED98-A0D7-452C-9841-E7601E7EBF28}" presName="Accent6" presStyleCnt="0"/>
      <dgm:spPr/>
    </dgm:pt>
    <dgm:pt modelId="{B6404865-9C8C-45F2-8149-A78A70B89D40}" type="pres">
      <dgm:prSet presAssocID="{0251ED98-A0D7-452C-9841-E7601E7EBF28}" presName="Accent" presStyleLbl="node1" presStyleIdx="0" presStyleCnt="6"/>
      <dgm:spPr/>
    </dgm:pt>
    <dgm:pt modelId="{3AD06DD3-5B2B-40D3-B486-7C5CA8121810}" type="pres">
      <dgm:prSet presAssocID="{0251ED98-A0D7-452C-9841-E7601E7EBF28}" presName="ParentBackground6" presStyleCnt="0"/>
      <dgm:spPr/>
    </dgm:pt>
    <dgm:pt modelId="{71230E34-275F-44B8-96E5-629ED8736F4A}" type="pres">
      <dgm:prSet presAssocID="{0251ED98-A0D7-452C-9841-E7601E7EBF28}" presName="ParentBackground" presStyleLbl="fgAcc1" presStyleIdx="0" presStyleCnt="6"/>
      <dgm:spPr/>
    </dgm:pt>
    <dgm:pt modelId="{F7064CAB-E863-41E3-A256-AF67AF392E96}" type="pres">
      <dgm:prSet presAssocID="{0251ED98-A0D7-452C-9841-E7601E7EBF28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3A4B217-93B5-4F59-9F20-67DD9BC7F3B9}" type="pres">
      <dgm:prSet presAssocID="{02EF5FCD-5811-4102-B043-4E63733A776D}" presName="Accent5" presStyleCnt="0"/>
      <dgm:spPr/>
    </dgm:pt>
    <dgm:pt modelId="{8C20E878-4148-4006-A912-819F43019D3A}" type="pres">
      <dgm:prSet presAssocID="{02EF5FCD-5811-4102-B043-4E63733A776D}" presName="Accent" presStyleLbl="node1" presStyleIdx="1" presStyleCnt="6"/>
      <dgm:spPr/>
    </dgm:pt>
    <dgm:pt modelId="{5A1149E2-EDFE-4B26-92F3-E06F9A85D188}" type="pres">
      <dgm:prSet presAssocID="{02EF5FCD-5811-4102-B043-4E63733A776D}" presName="ParentBackground5" presStyleCnt="0"/>
      <dgm:spPr/>
    </dgm:pt>
    <dgm:pt modelId="{C932110C-BDF0-459B-B4E1-D3135B959021}" type="pres">
      <dgm:prSet presAssocID="{02EF5FCD-5811-4102-B043-4E63733A776D}" presName="ParentBackground" presStyleLbl="fgAcc1" presStyleIdx="1" presStyleCnt="6"/>
      <dgm:spPr/>
    </dgm:pt>
    <dgm:pt modelId="{D27E464F-4DD5-4F12-A27C-02528307210E}" type="pres">
      <dgm:prSet presAssocID="{02EF5FCD-5811-4102-B043-4E63733A776D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CAC5611-F940-4EFF-8104-EB722F4E9EB4}" type="pres">
      <dgm:prSet presAssocID="{F026EB7E-00D1-4AEF-A7DB-0C2910D38AB3}" presName="Accent4" presStyleCnt="0"/>
      <dgm:spPr/>
    </dgm:pt>
    <dgm:pt modelId="{0A1A9B5D-BEDA-4178-9D16-A26668793038}" type="pres">
      <dgm:prSet presAssocID="{F026EB7E-00D1-4AEF-A7DB-0C2910D38AB3}" presName="Accent" presStyleLbl="node1" presStyleIdx="2" presStyleCnt="6"/>
      <dgm:spPr/>
    </dgm:pt>
    <dgm:pt modelId="{51BBFAC2-41C5-4F7F-ADD1-BA2F4D1DE313}" type="pres">
      <dgm:prSet presAssocID="{F026EB7E-00D1-4AEF-A7DB-0C2910D38AB3}" presName="ParentBackground4" presStyleCnt="0"/>
      <dgm:spPr/>
    </dgm:pt>
    <dgm:pt modelId="{08EEFF71-D00A-4490-BFF5-E8851D71A3A7}" type="pres">
      <dgm:prSet presAssocID="{F026EB7E-00D1-4AEF-A7DB-0C2910D38AB3}" presName="ParentBackground" presStyleLbl="fgAcc1" presStyleIdx="2" presStyleCnt="6"/>
      <dgm:spPr/>
    </dgm:pt>
    <dgm:pt modelId="{F44F91E9-451F-4F26-B679-FC91C73095F2}" type="pres">
      <dgm:prSet presAssocID="{F026EB7E-00D1-4AEF-A7DB-0C2910D38AB3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9D55162-AA30-4710-BD2B-9C1AF79642FB}" type="pres">
      <dgm:prSet presAssocID="{28E2010D-02F1-4C60-AB4E-F2F758A2924D}" presName="Accent3" presStyleCnt="0"/>
      <dgm:spPr/>
    </dgm:pt>
    <dgm:pt modelId="{30F1A75F-1EC4-496E-8648-0D243D0E2136}" type="pres">
      <dgm:prSet presAssocID="{28E2010D-02F1-4C60-AB4E-F2F758A2924D}" presName="Accent" presStyleLbl="node1" presStyleIdx="3" presStyleCnt="6"/>
      <dgm:spPr/>
    </dgm:pt>
    <dgm:pt modelId="{53C03A56-4D00-4983-BB0C-2F92640FAD34}" type="pres">
      <dgm:prSet presAssocID="{28E2010D-02F1-4C60-AB4E-F2F758A2924D}" presName="ParentBackground3" presStyleCnt="0"/>
      <dgm:spPr/>
    </dgm:pt>
    <dgm:pt modelId="{8921F7E7-58B6-43FD-9939-EEB85A3CBA6B}" type="pres">
      <dgm:prSet presAssocID="{28E2010D-02F1-4C60-AB4E-F2F758A2924D}" presName="ParentBackground" presStyleLbl="fgAcc1" presStyleIdx="3" presStyleCnt="6"/>
      <dgm:spPr/>
    </dgm:pt>
    <dgm:pt modelId="{99E7FD55-2DAB-4B50-85E1-D9F2C321AB32}" type="pres">
      <dgm:prSet presAssocID="{28E2010D-02F1-4C60-AB4E-F2F758A2924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98078F3-BE00-4943-AD90-DC66D086E396}" type="pres">
      <dgm:prSet presAssocID="{03E7DBF7-C521-46F5-BE63-D62580E5420C}" presName="Accent2" presStyleCnt="0"/>
      <dgm:spPr/>
    </dgm:pt>
    <dgm:pt modelId="{FF7102FC-CF06-405B-8C36-0BE25C8DF804}" type="pres">
      <dgm:prSet presAssocID="{03E7DBF7-C521-46F5-BE63-D62580E5420C}" presName="Accent" presStyleLbl="node1" presStyleIdx="4" presStyleCnt="6"/>
      <dgm:spPr/>
    </dgm:pt>
    <dgm:pt modelId="{DE2A3905-5B62-45D3-AA86-9A2E9FF9072E}" type="pres">
      <dgm:prSet presAssocID="{03E7DBF7-C521-46F5-BE63-D62580E5420C}" presName="ParentBackground2" presStyleCnt="0"/>
      <dgm:spPr/>
    </dgm:pt>
    <dgm:pt modelId="{18CB5E35-6738-4991-8267-9C055A1B10F9}" type="pres">
      <dgm:prSet presAssocID="{03E7DBF7-C521-46F5-BE63-D62580E5420C}" presName="ParentBackground" presStyleLbl="fgAcc1" presStyleIdx="4" presStyleCnt="6"/>
      <dgm:spPr/>
    </dgm:pt>
    <dgm:pt modelId="{C0C4A2B8-A3EA-4883-8093-9BB2BF78371A}" type="pres">
      <dgm:prSet presAssocID="{03E7DBF7-C521-46F5-BE63-D62580E5420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A58937B-FEFF-4DD2-A8B3-681578181243}" type="pres">
      <dgm:prSet presAssocID="{56EBB6BD-1AEC-4D7D-94A8-35EA5AC9A07F}" presName="Accent1" presStyleCnt="0"/>
      <dgm:spPr/>
    </dgm:pt>
    <dgm:pt modelId="{EDDBA2F8-9945-4224-B8F2-6421AB850AA4}" type="pres">
      <dgm:prSet presAssocID="{56EBB6BD-1AEC-4D7D-94A8-35EA5AC9A07F}" presName="Accent" presStyleLbl="node1" presStyleIdx="5" presStyleCnt="6"/>
      <dgm:spPr/>
    </dgm:pt>
    <dgm:pt modelId="{D2FDD0A0-357F-4037-AA48-664B9457539B}" type="pres">
      <dgm:prSet presAssocID="{56EBB6BD-1AEC-4D7D-94A8-35EA5AC9A07F}" presName="ParentBackground1" presStyleCnt="0"/>
      <dgm:spPr/>
    </dgm:pt>
    <dgm:pt modelId="{264731F6-A9C4-4B7F-AC1F-9C96D485AD0D}" type="pres">
      <dgm:prSet presAssocID="{56EBB6BD-1AEC-4D7D-94A8-35EA5AC9A07F}" presName="ParentBackground" presStyleLbl="fgAcc1" presStyleIdx="5" presStyleCnt="6"/>
      <dgm:spPr/>
    </dgm:pt>
    <dgm:pt modelId="{DD5C6E37-002F-4AD4-AFA6-783393D474F0}" type="pres">
      <dgm:prSet presAssocID="{56EBB6BD-1AEC-4D7D-94A8-35EA5AC9A07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FC5E100-B4EA-4BFE-83E8-1DAF1851F681}" type="presOf" srcId="{28E2010D-02F1-4C60-AB4E-F2F758A2924D}" destId="{99E7FD55-2DAB-4B50-85E1-D9F2C321AB32}" srcOrd="1" destOrd="0" presId="urn:microsoft.com/office/officeart/2011/layout/CircleProcess"/>
    <dgm:cxn modelId="{F4E0280A-3426-45E3-9493-9CB5D609268F}" srcId="{DA91FC1B-21EF-4490-A1A1-5CB24A5DE711}" destId="{F026EB7E-00D1-4AEF-A7DB-0C2910D38AB3}" srcOrd="3" destOrd="0" parTransId="{E20242B1-619A-415B-9432-4C7D04EF7509}" sibTransId="{71028823-2988-45C5-A130-E16920E9419A}"/>
    <dgm:cxn modelId="{D2863A20-377D-4A50-AD62-9188F0614130}" type="presOf" srcId="{02EF5FCD-5811-4102-B043-4E63733A776D}" destId="{C932110C-BDF0-459B-B4E1-D3135B959021}" srcOrd="0" destOrd="0" presId="urn:microsoft.com/office/officeart/2011/layout/CircleProcess"/>
    <dgm:cxn modelId="{1E250D40-F95A-4209-801F-7D06EA3644CE}" type="presOf" srcId="{DA91FC1B-21EF-4490-A1A1-5CB24A5DE711}" destId="{112BDAAD-80B9-426D-B5FB-1C7C16DB89E9}" srcOrd="0" destOrd="0" presId="urn:microsoft.com/office/officeart/2011/layout/CircleProcess"/>
    <dgm:cxn modelId="{3B065547-6EFF-473A-B4A9-927E85B17636}" srcId="{DA91FC1B-21EF-4490-A1A1-5CB24A5DE711}" destId="{0251ED98-A0D7-452C-9841-E7601E7EBF28}" srcOrd="5" destOrd="0" parTransId="{BB45032E-487D-47EA-953F-6F9A784A97F2}" sibTransId="{37160534-C368-4DB4-AA64-D08C635B9826}"/>
    <dgm:cxn modelId="{0CBAD84B-2052-4BE1-B432-81907DF6DEFA}" type="presOf" srcId="{02EF5FCD-5811-4102-B043-4E63733A776D}" destId="{D27E464F-4DD5-4F12-A27C-02528307210E}" srcOrd="1" destOrd="0" presId="urn:microsoft.com/office/officeart/2011/layout/CircleProcess"/>
    <dgm:cxn modelId="{EBA9F14F-D726-44B1-A34C-EDBBA8543163}" type="presOf" srcId="{03E7DBF7-C521-46F5-BE63-D62580E5420C}" destId="{18CB5E35-6738-4991-8267-9C055A1B10F9}" srcOrd="0" destOrd="0" presId="urn:microsoft.com/office/officeart/2011/layout/CircleProcess"/>
    <dgm:cxn modelId="{0EB8A171-254E-4838-8E91-8872B994D450}" type="presOf" srcId="{F026EB7E-00D1-4AEF-A7DB-0C2910D38AB3}" destId="{08EEFF71-D00A-4490-BFF5-E8851D71A3A7}" srcOrd="0" destOrd="0" presId="urn:microsoft.com/office/officeart/2011/layout/CircleProcess"/>
    <dgm:cxn modelId="{1BDAC451-EC93-431E-8E44-DE6EF8DD2FE2}" type="presOf" srcId="{F026EB7E-00D1-4AEF-A7DB-0C2910D38AB3}" destId="{F44F91E9-451F-4F26-B679-FC91C73095F2}" srcOrd="1" destOrd="0" presId="urn:microsoft.com/office/officeart/2011/layout/CircleProcess"/>
    <dgm:cxn modelId="{BBC9B38B-6A07-4563-A1F3-517810E41E85}" type="presOf" srcId="{0251ED98-A0D7-452C-9841-E7601E7EBF28}" destId="{71230E34-275F-44B8-96E5-629ED8736F4A}" srcOrd="0" destOrd="0" presId="urn:microsoft.com/office/officeart/2011/layout/CircleProcess"/>
    <dgm:cxn modelId="{C0F50198-D0BB-4139-9853-5D37B683128D}" type="presOf" srcId="{0251ED98-A0D7-452C-9841-E7601E7EBF28}" destId="{F7064CAB-E863-41E3-A256-AF67AF392E96}" srcOrd="1" destOrd="0" presId="urn:microsoft.com/office/officeart/2011/layout/CircleProcess"/>
    <dgm:cxn modelId="{3463E8B1-1C5C-4EB3-882E-4A363F456E4C}" type="presOf" srcId="{28E2010D-02F1-4C60-AB4E-F2F758A2924D}" destId="{8921F7E7-58B6-43FD-9939-EEB85A3CBA6B}" srcOrd="0" destOrd="0" presId="urn:microsoft.com/office/officeart/2011/layout/CircleProcess"/>
    <dgm:cxn modelId="{F6AFFFB3-9D58-477B-BBE1-16177A4E1DB8}" srcId="{DA91FC1B-21EF-4490-A1A1-5CB24A5DE711}" destId="{56EBB6BD-1AEC-4D7D-94A8-35EA5AC9A07F}" srcOrd="0" destOrd="0" parTransId="{FA8C7BBE-195D-4887-B8A0-7A061F977E41}" sibTransId="{26600ADE-51E8-4616-A09C-81743D2C2638}"/>
    <dgm:cxn modelId="{069991C1-EA8F-4760-AFC1-2FAC468E378E}" srcId="{DA91FC1B-21EF-4490-A1A1-5CB24A5DE711}" destId="{28E2010D-02F1-4C60-AB4E-F2F758A2924D}" srcOrd="2" destOrd="0" parTransId="{FDF3E580-6AFF-4905-AC2A-7F3D29D9CA9C}" sibTransId="{91C1A30D-7DB1-4E1E-B030-E1873D57F795}"/>
    <dgm:cxn modelId="{000D32CD-84E4-4D3A-92B4-1E78A58EE7BF}" type="presOf" srcId="{03E7DBF7-C521-46F5-BE63-D62580E5420C}" destId="{C0C4A2B8-A3EA-4883-8093-9BB2BF78371A}" srcOrd="1" destOrd="0" presId="urn:microsoft.com/office/officeart/2011/layout/CircleProcess"/>
    <dgm:cxn modelId="{ACB870D4-565D-401C-A9B1-F8906ABF6541}" srcId="{DA91FC1B-21EF-4490-A1A1-5CB24A5DE711}" destId="{02EF5FCD-5811-4102-B043-4E63733A776D}" srcOrd="4" destOrd="0" parTransId="{C32980C0-F994-46A5-8833-FF4613DBD7E7}" sibTransId="{BB1B8F75-168C-4795-BD5D-8D9EA88F2579}"/>
    <dgm:cxn modelId="{45F1ECD7-73C8-42AD-8B2C-41F7C867B147}" type="presOf" srcId="{56EBB6BD-1AEC-4D7D-94A8-35EA5AC9A07F}" destId="{264731F6-A9C4-4B7F-AC1F-9C96D485AD0D}" srcOrd="0" destOrd="0" presId="urn:microsoft.com/office/officeart/2011/layout/CircleProcess"/>
    <dgm:cxn modelId="{E74220E5-7280-47AE-82FC-FD9D6B064759}" type="presOf" srcId="{56EBB6BD-1AEC-4D7D-94A8-35EA5AC9A07F}" destId="{DD5C6E37-002F-4AD4-AFA6-783393D474F0}" srcOrd="1" destOrd="0" presId="urn:microsoft.com/office/officeart/2011/layout/CircleProcess"/>
    <dgm:cxn modelId="{4AAECAE8-53EC-4F49-B5CC-22E964E1B74E}" srcId="{DA91FC1B-21EF-4490-A1A1-5CB24A5DE711}" destId="{03E7DBF7-C521-46F5-BE63-D62580E5420C}" srcOrd="1" destOrd="0" parTransId="{5A9FE085-E7B0-4F8E-83C8-E28F094220A8}" sibTransId="{562F0BFA-9CE4-479B-B8C2-24E074CF0B32}"/>
    <dgm:cxn modelId="{D72283B4-DAF1-4572-AD5F-9AB9B57BD83A}" type="presParOf" srcId="{112BDAAD-80B9-426D-B5FB-1C7C16DB89E9}" destId="{CE5226B8-064E-47F7-A3AA-5E610AEF7FFD}" srcOrd="0" destOrd="0" presId="urn:microsoft.com/office/officeart/2011/layout/CircleProcess"/>
    <dgm:cxn modelId="{89663929-CBDF-43AD-9B73-E8C40C992320}" type="presParOf" srcId="{CE5226B8-064E-47F7-A3AA-5E610AEF7FFD}" destId="{B6404865-9C8C-45F2-8149-A78A70B89D40}" srcOrd="0" destOrd="0" presId="urn:microsoft.com/office/officeart/2011/layout/CircleProcess"/>
    <dgm:cxn modelId="{37BDAED0-D941-41FB-B920-ECFF325CAD88}" type="presParOf" srcId="{112BDAAD-80B9-426D-B5FB-1C7C16DB89E9}" destId="{3AD06DD3-5B2B-40D3-B486-7C5CA8121810}" srcOrd="1" destOrd="0" presId="urn:microsoft.com/office/officeart/2011/layout/CircleProcess"/>
    <dgm:cxn modelId="{D80DB017-D1BF-4F8A-9124-822DA88606F1}" type="presParOf" srcId="{3AD06DD3-5B2B-40D3-B486-7C5CA8121810}" destId="{71230E34-275F-44B8-96E5-629ED8736F4A}" srcOrd="0" destOrd="0" presId="urn:microsoft.com/office/officeart/2011/layout/CircleProcess"/>
    <dgm:cxn modelId="{A4BD84B8-BEA3-4EA5-842D-7A50539176E6}" type="presParOf" srcId="{112BDAAD-80B9-426D-B5FB-1C7C16DB89E9}" destId="{F7064CAB-E863-41E3-A256-AF67AF392E96}" srcOrd="2" destOrd="0" presId="urn:microsoft.com/office/officeart/2011/layout/CircleProcess"/>
    <dgm:cxn modelId="{F447DB4B-3560-4D22-B5FD-50E6E41164B7}" type="presParOf" srcId="{112BDAAD-80B9-426D-B5FB-1C7C16DB89E9}" destId="{33A4B217-93B5-4F59-9F20-67DD9BC7F3B9}" srcOrd="3" destOrd="0" presId="urn:microsoft.com/office/officeart/2011/layout/CircleProcess"/>
    <dgm:cxn modelId="{28CAE134-D81C-4158-9C86-33C3D17B4654}" type="presParOf" srcId="{33A4B217-93B5-4F59-9F20-67DD9BC7F3B9}" destId="{8C20E878-4148-4006-A912-819F43019D3A}" srcOrd="0" destOrd="0" presId="urn:microsoft.com/office/officeart/2011/layout/CircleProcess"/>
    <dgm:cxn modelId="{00FB43FD-8CDB-43D1-B6C1-C45F5BF34B1F}" type="presParOf" srcId="{112BDAAD-80B9-426D-B5FB-1C7C16DB89E9}" destId="{5A1149E2-EDFE-4B26-92F3-E06F9A85D188}" srcOrd="4" destOrd="0" presId="urn:microsoft.com/office/officeart/2011/layout/CircleProcess"/>
    <dgm:cxn modelId="{21BF5DEF-0EB8-469B-9260-4C7E98968CEC}" type="presParOf" srcId="{5A1149E2-EDFE-4B26-92F3-E06F9A85D188}" destId="{C932110C-BDF0-459B-B4E1-D3135B959021}" srcOrd="0" destOrd="0" presId="urn:microsoft.com/office/officeart/2011/layout/CircleProcess"/>
    <dgm:cxn modelId="{E8F09222-BBD4-48FB-AB3A-C9CEC0D5E90B}" type="presParOf" srcId="{112BDAAD-80B9-426D-B5FB-1C7C16DB89E9}" destId="{D27E464F-4DD5-4F12-A27C-02528307210E}" srcOrd="5" destOrd="0" presId="urn:microsoft.com/office/officeart/2011/layout/CircleProcess"/>
    <dgm:cxn modelId="{FB07E1F4-8BDA-4BD1-ADEE-853A14106A60}" type="presParOf" srcId="{112BDAAD-80B9-426D-B5FB-1C7C16DB89E9}" destId="{ACAC5611-F940-4EFF-8104-EB722F4E9EB4}" srcOrd="6" destOrd="0" presId="urn:microsoft.com/office/officeart/2011/layout/CircleProcess"/>
    <dgm:cxn modelId="{FDE45AF6-147D-419F-8BC5-97CECB22CAC4}" type="presParOf" srcId="{ACAC5611-F940-4EFF-8104-EB722F4E9EB4}" destId="{0A1A9B5D-BEDA-4178-9D16-A26668793038}" srcOrd="0" destOrd="0" presId="urn:microsoft.com/office/officeart/2011/layout/CircleProcess"/>
    <dgm:cxn modelId="{E4DAED17-6E8F-4445-8129-00F1A26F915F}" type="presParOf" srcId="{112BDAAD-80B9-426D-B5FB-1C7C16DB89E9}" destId="{51BBFAC2-41C5-4F7F-ADD1-BA2F4D1DE313}" srcOrd="7" destOrd="0" presId="urn:microsoft.com/office/officeart/2011/layout/CircleProcess"/>
    <dgm:cxn modelId="{A603E287-E13D-44A4-B470-13ED03DD6BEA}" type="presParOf" srcId="{51BBFAC2-41C5-4F7F-ADD1-BA2F4D1DE313}" destId="{08EEFF71-D00A-4490-BFF5-E8851D71A3A7}" srcOrd="0" destOrd="0" presId="urn:microsoft.com/office/officeart/2011/layout/CircleProcess"/>
    <dgm:cxn modelId="{6E56015E-FC17-4846-94DC-62DF798D86DE}" type="presParOf" srcId="{112BDAAD-80B9-426D-B5FB-1C7C16DB89E9}" destId="{F44F91E9-451F-4F26-B679-FC91C73095F2}" srcOrd="8" destOrd="0" presId="urn:microsoft.com/office/officeart/2011/layout/CircleProcess"/>
    <dgm:cxn modelId="{F92F0745-4199-47E1-8E69-8CFD36159F67}" type="presParOf" srcId="{112BDAAD-80B9-426D-B5FB-1C7C16DB89E9}" destId="{D9D55162-AA30-4710-BD2B-9C1AF79642FB}" srcOrd="9" destOrd="0" presId="urn:microsoft.com/office/officeart/2011/layout/CircleProcess"/>
    <dgm:cxn modelId="{94DA8C85-AF1B-4D77-B737-027583D74111}" type="presParOf" srcId="{D9D55162-AA30-4710-BD2B-9C1AF79642FB}" destId="{30F1A75F-1EC4-496E-8648-0D243D0E2136}" srcOrd="0" destOrd="0" presId="urn:microsoft.com/office/officeart/2011/layout/CircleProcess"/>
    <dgm:cxn modelId="{F4FC0578-88A0-4820-854F-83F933388451}" type="presParOf" srcId="{112BDAAD-80B9-426D-B5FB-1C7C16DB89E9}" destId="{53C03A56-4D00-4983-BB0C-2F92640FAD34}" srcOrd="10" destOrd="0" presId="urn:microsoft.com/office/officeart/2011/layout/CircleProcess"/>
    <dgm:cxn modelId="{883A96A7-D57B-467A-AFF5-0178FF9813BC}" type="presParOf" srcId="{53C03A56-4D00-4983-BB0C-2F92640FAD34}" destId="{8921F7E7-58B6-43FD-9939-EEB85A3CBA6B}" srcOrd="0" destOrd="0" presId="urn:microsoft.com/office/officeart/2011/layout/CircleProcess"/>
    <dgm:cxn modelId="{4C3EFD66-EDCD-467D-9E89-942B164FE688}" type="presParOf" srcId="{112BDAAD-80B9-426D-B5FB-1C7C16DB89E9}" destId="{99E7FD55-2DAB-4B50-85E1-D9F2C321AB32}" srcOrd="11" destOrd="0" presId="urn:microsoft.com/office/officeart/2011/layout/CircleProcess"/>
    <dgm:cxn modelId="{93A67A1F-2AE5-4E49-A649-A991FE9B085E}" type="presParOf" srcId="{112BDAAD-80B9-426D-B5FB-1C7C16DB89E9}" destId="{C98078F3-BE00-4943-AD90-DC66D086E396}" srcOrd="12" destOrd="0" presId="urn:microsoft.com/office/officeart/2011/layout/CircleProcess"/>
    <dgm:cxn modelId="{661134B9-DF1F-4A1E-BFCA-3879FB215EAC}" type="presParOf" srcId="{C98078F3-BE00-4943-AD90-DC66D086E396}" destId="{FF7102FC-CF06-405B-8C36-0BE25C8DF804}" srcOrd="0" destOrd="0" presId="urn:microsoft.com/office/officeart/2011/layout/CircleProcess"/>
    <dgm:cxn modelId="{963D5572-575B-49FB-B6F3-B84A5936D5FE}" type="presParOf" srcId="{112BDAAD-80B9-426D-B5FB-1C7C16DB89E9}" destId="{DE2A3905-5B62-45D3-AA86-9A2E9FF9072E}" srcOrd="13" destOrd="0" presId="urn:microsoft.com/office/officeart/2011/layout/CircleProcess"/>
    <dgm:cxn modelId="{F994570C-12E8-4B9F-B75D-ECDB1C69E46E}" type="presParOf" srcId="{DE2A3905-5B62-45D3-AA86-9A2E9FF9072E}" destId="{18CB5E35-6738-4991-8267-9C055A1B10F9}" srcOrd="0" destOrd="0" presId="urn:microsoft.com/office/officeart/2011/layout/CircleProcess"/>
    <dgm:cxn modelId="{F3FD3BA4-E2F8-4CF2-8223-CB899AD149E9}" type="presParOf" srcId="{112BDAAD-80B9-426D-B5FB-1C7C16DB89E9}" destId="{C0C4A2B8-A3EA-4883-8093-9BB2BF78371A}" srcOrd="14" destOrd="0" presId="urn:microsoft.com/office/officeart/2011/layout/CircleProcess"/>
    <dgm:cxn modelId="{F1454933-DC32-49E6-85F5-B4472B8C3D48}" type="presParOf" srcId="{112BDAAD-80B9-426D-B5FB-1C7C16DB89E9}" destId="{FA58937B-FEFF-4DD2-A8B3-681578181243}" srcOrd="15" destOrd="0" presId="urn:microsoft.com/office/officeart/2011/layout/CircleProcess"/>
    <dgm:cxn modelId="{26F553D5-432B-43E2-B761-61314C9AEB26}" type="presParOf" srcId="{FA58937B-FEFF-4DD2-A8B3-681578181243}" destId="{EDDBA2F8-9945-4224-B8F2-6421AB850AA4}" srcOrd="0" destOrd="0" presId="urn:microsoft.com/office/officeart/2011/layout/CircleProcess"/>
    <dgm:cxn modelId="{45641698-87FA-4902-8DD6-EFD6724853BE}" type="presParOf" srcId="{112BDAAD-80B9-426D-B5FB-1C7C16DB89E9}" destId="{D2FDD0A0-357F-4037-AA48-664B9457539B}" srcOrd="16" destOrd="0" presId="urn:microsoft.com/office/officeart/2011/layout/CircleProcess"/>
    <dgm:cxn modelId="{350F7205-E05B-4691-9889-EECAD65DCF4D}" type="presParOf" srcId="{D2FDD0A0-357F-4037-AA48-664B9457539B}" destId="{264731F6-A9C4-4B7F-AC1F-9C96D485AD0D}" srcOrd="0" destOrd="0" presId="urn:microsoft.com/office/officeart/2011/layout/CircleProcess"/>
    <dgm:cxn modelId="{4D39701D-A490-46B7-B26A-E85D71A7832C}" type="presParOf" srcId="{112BDAAD-80B9-426D-B5FB-1C7C16DB89E9}" destId="{DD5C6E37-002F-4AD4-AFA6-783393D474F0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04865-9C8C-45F2-8149-A78A70B89D40}">
      <dsp:nvSpPr>
        <dsp:cNvPr id="0" name=""/>
        <dsp:cNvSpPr/>
      </dsp:nvSpPr>
      <dsp:spPr>
        <a:xfrm>
          <a:off x="9362793" y="1459262"/>
          <a:ext cx="1725935" cy="172560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230E34-275F-44B8-96E5-629ED8736F4A}">
      <dsp:nvSpPr>
        <dsp:cNvPr id="0" name=""/>
        <dsp:cNvSpPr/>
      </dsp:nvSpPr>
      <dsp:spPr>
        <a:xfrm>
          <a:off x="9420909" y="1516792"/>
          <a:ext cx="1610800" cy="16105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9651180" y="1746914"/>
        <a:ext cx="1150258" cy="1150304"/>
      </dsp:txXfrm>
    </dsp:sp>
    <dsp:sp modelId="{8C20E878-4148-4006-A912-819F43019D3A}">
      <dsp:nvSpPr>
        <dsp:cNvPr id="0" name=""/>
        <dsp:cNvSpPr/>
      </dsp:nvSpPr>
      <dsp:spPr>
        <a:xfrm rot="2700000">
          <a:off x="7579959" y="1459068"/>
          <a:ext cx="1725692" cy="172569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32110C-BDF0-459B-B4E1-D3135B959021}">
      <dsp:nvSpPr>
        <dsp:cNvPr id="0" name=""/>
        <dsp:cNvSpPr/>
      </dsp:nvSpPr>
      <dsp:spPr>
        <a:xfrm>
          <a:off x="7637953" y="1516792"/>
          <a:ext cx="1610800" cy="16105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</a:p>
      </dsp:txBody>
      <dsp:txXfrm>
        <a:off x="7868224" y="1746914"/>
        <a:ext cx="1150258" cy="1150304"/>
      </dsp:txXfrm>
    </dsp:sp>
    <dsp:sp modelId="{0A1A9B5D-BEDA-4178-9D16-A26668793038}">
      <dsp:nvSpPr>
        <dsp:cNvPr id="0" name=""/>
        <dsp:cNvSpPr/>
      </dsp:nvSpPr>
      <dsp:spPr>
        <a:xfrm rot="2700000">
          <a:off x="5797004" y="1459068"/>
          <a:ext cx="1725692" cy="172569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8EEFF71-D00A-4490-BFF5-E8851D71A3A7}">
      <dsp:nvSpPr>
        <dsp:cNvPr id="0" name=""/>
        <dsp:cNvSpPr/>
      </dsp:nvSpPr>
      <dsp:spPr>
        <a:xfrm>
          <a:off x="5854998" y="1516792"/>
          <a:ext cx="1610800" cy="16105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Validation</a:t>
          </a:r>
        </a:p>
      </dsp:txBody>
      <dsp:txXfrm>
        <a:off x="6085269" y="1746914"/>
        <a:ext cx="1150258" cy="1150304"/>
      </dsp:txXfrm>
    </dsp:sp>
    <dsp:sp modelId="{30F1A75F-1EC4-496E-8648-0D243D0E2136}">
      <dsp:nvSpPr>
        <dsp:cNvPr id="0" name=""/>
        <dsp:cNvSpPr/>
      </dsp:nvSpPr>
      <dsp:spPr>
        <a:xfrm rot="2700000">
          <a:off x="4014049" y="1459068"/>
          <a:ext cx="1725692" cy="172569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21F7E7-58B6-43FD-9939-EEB85A3CBA6B}">
      <dsp:nvSpPr>
        <dsp:cNvPr id="0" name=""/>
        <dsp:cNvSpPr/>
      </dsp:nvSpPr>
      <dsp:spPr>
        <a:xfrm>
          <a:off x="4072043" y="1516792"/>
          <a:ext cx="1610800" cy="16105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Building</a:t>
          </a:r>
        </a:p>
      </dsp:txBody>
      <dsp:txXfrm>
        <a:off x="4301218" y="1746914"/>
        <a:ext cx="1150258" cy="1150304"/>
      </dsp:txXfrm>
    </dsp:sp>
    <dsp:sp modelId="{FF7102FC-CF06-405B-8C36-0BE25C8DF804}">
      <dsp:nvSpPr>
        <dsp:cNvPr id="0" name=""/>
        <dsp:cNvSpPr/>
      </dsp:nvSpPr>
      <dsp:spPr>
        <a:xfrm rot="2700000">
          <a:off x="2231094" y="1459068"/>
          <a:ext cx="1725692" cy="172569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CB5E35-6738-4991-8267-9C055A1B10F9}">
      <dsp:nvSpPr>
        <dsp:cNvPr id="0" name=""/>
        <dsp:cNvSpPr/>
      </dsp:nvSpPr>
      <dsp:spPr>
        <a:xfrm>
          <a:off x="2289088" y="1516792"/>
          <a:ext cx="1610800" cy="16105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Preparing</a:t>
          </a:r>
        </a:p>
      </dsp:txBody>
      <dsp:txXfrm>
        <a:off x="2518263" y="1746914"/>
        <a:ext cx="1150258" cy="1150304"/>
      </dsp:txXfrm>
    </dsp:sp>
    <dsp:sp modelId="{EDDBA2F8-9945-4224-B8F2-6421AB850AA4}">
      <dsp:nvSpPr>
        <dsp:cNvPr id="0" name=""/>
        <dsp:cNvSpPr/>
      </dsp:nvSpPr>
      <dsp:spPr>
        <a:xfrm rot="2700000">
          <a:off x="448139" y="1459068"/>
          <a:ext cx="1725692" cy="172569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4731F6-A9C4-4B7F-AC1F-9C96D485AD0D}">
      <dsp:nvSpPr>
        <dsp:cNvPr id="0" name=""/>
        <dsp:cNvSpPr/>
      </dsp:nvSpPr>
      <dsp:spPr>
        <a:xfrm>
          <a:off x="505036" y="1516792"/>
          <a:ext cx="1610800" cy="16105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Collecting</a:t>
          </a:r>
        </a:p>
      </dsp:txBody>
      <dsp:txXfrm>
        <a:off x="735307" y="1746914"/>
        <a:ext cx="1150258" cy="1150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F77-19DE-44ED-B71C-655A529481D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4AAC-37F8-413B-A2B4-1FBF6EA7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F77-19DE-44ED-B71C-655A529481D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4AAC-37F8-413B-A2B4-1FBF6EA7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F77-19DE-44ED-B71C-655A529481D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4AAC-37F8-413B-A2B4-1FBF6EA7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F77-19DE-44ED-B71C-655A529481D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4AAC-37F8-413B-A2B4-1FBF6EA7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F77-19DE-44ED-B71C-655A529481D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4AAC-37F8-413B-A2B4-1FBF6EA7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6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F77-19DE-44ED-B71C-655A529481D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4AAC-37F8-413B-A2B4-1FBF6EA7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F77-19DE-44ED-B71C-655A529481D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4AAC-37F8-413B-A2B4-1FBF6EA7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3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F77-19DE-44ED-B71C-655A529481D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4AAC-37F8-413B-A2B4-1FBF6EA7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1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F77-19DE-44ED-B71C-655A529481D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4AAC-37F8-413B-A2B4-1FBF6EA7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4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F77-19DE-44ED-B71C-655A529481D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4AAC-37F8-413B-A2B4-1FBF6EA7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F77-19DE-44ED-B71C-655A529481D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4AAC-37F8-413B-A2B4-1FBF6EA7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0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9BF77-19DE-44ED-B71C-655A529481D5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4AAC-37F8-413B-A2B4-1FBF6EA7E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50" l="10000" r="90000">
                        <a14:foregroundMark x1="48551" y1="16000" x2="48696" y2="24750"/>
                        <a14:foregroundMark x1="41884" y1="5750" x2="46232" y2="11000"/>
                        <a14:foregroundMark x1="46667" y1="34000" x2="49130" y2="41750"/>
                        <a14:foregroundMark x1="48696" y1="53250" x2="48116" y2="66250"/>
                        <a14:foregroundMark x1="53478" y1="10500" x2="53623" y2="25750"/>
                        <a14:backgroundMark x1="54493" y1="67000" x2="48551" y2="67250"/>
                        <a14:backgroundMark x1="55652" y1="33250" x2="47391" y2="32750"/>
                        <a14:backgroundMark x1="65652" y1="1250" x2="65942" y2="11500"/>
                        <a14:backgroundMark x1="35942" y1="750" x2="35797" y2="11750"/>
                        <a14:backgroundMark x1="48406" y1="1000" x2="48551" y2="25000"/>
                        <a14:backgroundMark x1="54348" y1="1000" x2="53768" y2="2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86" y="1054620"/>
            <a:ext cx="6787686" cy="4572457"/>
          </a:xfrm>
          <a:prstGeom prst="rect">
            <a:avLst/>
          </a:prstGeom>
          <a:effectLst>
            <a:outerShdw blurRad="266700" dist="279400" dir="7260000" algn="ctr" rotWithShape="0">
              <a:srgbClr val="000000">
                <a:alpha val="69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872766" y="1468192"/>
            <a:ext cx="466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8114" y="997876"/>
            <a:ext cx="7988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b="1" dirty="0">
                <a:ln w="0"/>
                <a:solidFill>
                  <a:srgbClr val="10263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Lung Cancer prediction System </a:t>
            </a:r>
          </a:p>
          <a:p>
            <a:r>
              <a:rPr lang="en-US" sz="7500" b="1" dirty="0">
                <a:ln w="0"/>
                <a:solidFill>
                  <a:srgbClr val="10263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Using Deep Learnin</a:t>
            </a:r>
            <a:r>
              <a:rPr lang="en-US" sz="7000" b="1" dirty="0">
                <a:ln w="0"/>
                <a:solidFill>
                  <a:srgbClr val="10263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4516" y="3841906"/>
            <a:ext cx="3478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92334"/>
                </a:solidFill>
              </a:rPr>
              <a:t>Heba Abu-</a:t>
            </a:r>
            <a:r>
              <a:rPr lang="en-US" b="1" dirty="0" err="1">
                <a:solidFill>
                  <a:srgbClr val="092334"/>
                </a:solidFill>
              </a:rPr>
              <a:t>Shareefeh</a:t>
            </a:r>
            <a:r>
              <a:rPr lang="en-US" b="1" dirty="0">
                <a:solidFill>
                  <a:srgbClr val="092334"/>
                </a:solidFill>
              </a:rPr>
              <a:t> 2019980186</a:t>
            </a:r>
          </a:p>
          <a:p>
            <a:r>
              <a:rPr lang="en-US" b="1" dirty="0">
                <a:solidFill>
                  <a:srgbClr val="092334"/>
                </a:solidFill>
              </a:rPr>
              <a:t>Rudainah </a:t>
            </a:r>
            <a:r>
              <a:rPr lang="en-US" b="1" dirty="0" err="1">
                <a:solidFill>
                  <a:srgbClr val="092334"/>
                </a:solidFill>
              </a:rPr>
              <a:t>Alyaseen</a:t>
            </a:r>
            <a:r>
              <a:rPr lang="en-US" b="1" dirty="0">
                <a:solidFill>
                  <a:srgbClr val="092334"/>
                </a:solidFill>
              </a:rPr>
              <a:t> </a:t>
            </a:r>
          </a:p>
          <a:p>
            <a:r>
              <a:rPr lang="en-US" b="1" dirty="0">
                <a:solidFill>
                  <a:srgbClr val="092334"/>
                </a:solidFill>
              </a:rPr>
              <a:t>Mohammed </a:t>
            </a:r>
            <a:r>
              <a:rPr lang="en-US" b="1" dirty="0" err="1">
                <a:solidFill>
                  <a:srgbClr val="092334"/>
                </a:solidFill>
              </a:rPr>
              <a:t>Mrayyan</a:t>
            </a:r>
            <a:r>
              <a:rPr lang="en-US" b="1" dirty="0">
                <a:solidFill>
                  <a:srgbClr val="092334"/>
                </a:solidFill>
              </a:rPr>
              <a:t> 2019980212</a:t>
            </a:r>
          </a:p>
        </p:txBody>
      </p:sp>
      <p:pic>
        <p:nvPicPr>
          <p:cNvPr id="1026" name="Picture 2" descr="https://lh7-us.googleusercontent.com/slidesz/AGV_vUdfkT0fN1ay4MzcRZbndvGgg6d2iipWqRUoWHPqnNtsqG5qlKA7xOJeE-lBR0pjRQpYXfpWRKg68PyBSmQ5whC3Ys-CZvtRWmnejGSnQ1OGRi-N05ngndYtiAfEwxFXs1GWZHnvu5iubBIfRTMMKAYHQcmcpuT6=s2048?key=MWEMEnuflxeTE0n3_kf_R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88" y="3841906"/>
            <a:ext cx="1654528" cy="1556657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762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04516" y="4765236"/>
            <a:ext cx="3611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Supervisor: </a:t>
            </a:r>
            <a:r>
              <a:rPr lang="en-US" b="1" dirty="0" err="1"/>
              <a:t>Dr.Mahmoud</a:t>
            </a:r>
            <a:r>
              <a:rPr lang="en-US" b="1" dirty="0"/>
              <a:t> </a:t>
            </a:r>
            <a:r>
              <a:rPr lang="en-US" b="1" dirty="0" err="1"/>
              <a:t>Massadeh</a:t>
            </a:r>
            <a:endParaRPr lang="en-US" b="0" dirty="0">
              <a:effectLst/>
            </a:endParaRPr>
          </a:p>
          <a:p>
            <a:r>
              <a:rPr lang="en-US" b="1" dirty="0"/>
              <a:t>Computer Engineering Department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8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Data Preparing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90FC6-2177-5F4C-B201-BD9953CD5522}"/>
              </a:ext>
            </a:extLst>
          </p:cNvPr>
          <p:cNvSpPr txBox="1"/>
          <p:nvPr/>
        </p:nvSpPr>
        <p:spPr>
          <a:xfrm>
            <a:off x="501445" y="1876980"/>
            <a:ext cx="7716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Computer can’t work with string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 categorical values to numeric.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19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Convolutional Neural networks CNNs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90FC6-2177-5F4C-B201-BD9953CD5522}"/>
              </a:ext>
            </a:extLst>
          </p:cNvPr>
          <p:cNvSpPr txBox="1"/>
          <p:nvPr/>
        </p:nvSpPr>
        <p:spPr>
          <a:xfrm>
            <a:off x="501445" y="1876980"/>
            <a:ext cx="11288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CNNs: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 of neural network Architecture that is widely used for performing deep learning on image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CNN consists of an input layer, a hidden layer(s), and an output layer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hidden layers of a CNN consist of a special series of layers called the convolutional and pooling layers (Feature Extraction).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15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Convolutional Neural networks CNNs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90FC6-2177-5F4C-B201-BD9953CD5522}"/>
              </a:ext>
            </a:extLst>
          </p:cNvPr>
          <p:cNvSpPr txBox="1"/>
          <p:nvPr/>
        </p:nvSpPr>
        <p:spPr>
          <a:xfrm>
            <a:off x="501445" y="1876980"/>
            <a:ext cx="45631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Conv2D Layer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Starting with random </a:t>
            </a:r>
            <a:r>
              <a:rPr lang="en-US" sz="2400" dirty="0" err="1"/>
              <a:t>kernal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Applying the </a:t>
            </a:r>
            <a:r>
              <a:rPr lang="en-US" sz="2400" dirty="0" err="1"/>
              <a:t>kernal</a:t>
            </a:r>
            <a:r>
              <a:rPr lang="en-US" sz="2400" dirty="0"/>
              <a:t> on the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works as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 the optimal </a:t>
            </a:r>
            <a:r>
              <a:rPr lang="en-US" sz="2400" dirty="0" err="1"/>
              <a:t>kernal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9C612-266E-6335-62F2-FC5110378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2" b="30426"/>
          <a:stretch/>
        </p:blipFill>
        <p:spPr>
          <a:xfrm>
            <a:off x="6606511" y="5672492"/>
            <a:ext cx="4057650" cy="1040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DB9E9B-A22B-E556-A717-B7F1A8671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604" y="1696327"/>
            <a:ext cx="7141464" cy="39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9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Convolutional Neural networks CNNs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90FC6-2177-5F4C-B201-BD9953CD5522}"/>
              </a:ext>
            </a:extLst>
          </p:cNvPr>
          <p:cNvSpPr txBox="1"/>
          <p:nvPr/>
        </p:nvSpPr>
        <p:spPr>
          <a:xfrm>
            <a:off x="501445" y="1876980"/>
            <a:ext cx="45679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Max Pooling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used to decrease the size of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the speed of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3EFE9-588A-E22B-242B-FE376683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415" y="1583761"/>
            <a:ext cx="7136653" cy="40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1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Model Structure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9A8CE-794D-5E71-C805-3105A4CBB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" y="2621280"/>
            <a:ext cx="12177931" cy="4236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90FC6-2177-5F4C-B201-BD9953CD5522}"/>
              </a:ext>
            </a:extLst>
          </p:cNvPr>
          <p:cNvSpPr txBox="1"/>
          <p:nvPr/>
        </p:nvSpPr>
        <p:spPr>
          <a:xfrm>
            <a:off x="501444" y="1876980"/>
            <a:ext cx="11182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model consists of 3 conv2D, 3 Max Pooling, 1 Flatten and 1 Dense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034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C60940C-E17D-13CF-7E2D-54FCC493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68" y="1998980"/>
            <a:ext cx="6005450" cy="28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Hyperparameter Tuning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90FC6-2177-5F4C-B201-BD9953CD5522}"/>
              </a:ext>
            </a:extLst>
          </p:cNvPr>
          <p:cNvSpPr txBox="1"/>
          <p:nvPr/>
        </p:nvSpPr>
        <p:spPr>
          <a:xfrm>
            <a:off x="501445" y="1876980"/>
            <a:ext cx="55945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used </a:t>
            </a:r>
            <a:r>
              <a:rPr lang="en-US" sz="2400" dirty="0" err="1"/>
              <a:t>GridSearchCV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a technique to find the best parameters by trying different combinations.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CV stands for K-fold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phase takes 1 hour of running to try 108 different combinations.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192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Evaluation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90FC6-2177-5F4C-B201-BD9953CD5522}"/>
              </a:ext>
            </a:extLst>
          </p:cNvPr>
          <p:cNvSpPr txBox="1"/>
          <p:nvPr/>
        </p:nvSpPr>
        <p:spPr>
          <a:xfrm>
            <a:off x="501445" y="1876980"/>
            <a:ext cx="3217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Accuracy:  99.091%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Sensitivity:  99.379% 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Precision:  97.561%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F1 Score:  98.462%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FB2DD1B-1CB1-33EC-4A86-C3FAB72EA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876980"/>
            <a:ext cx="61245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1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Web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90FC6-2177-5F4C-B201-BD9953CD5522}"/>
              </a:ext>
            </a:extLst>
          </p:cNvPr>
          <p:cNvSpPr txBox="1"/>
          <p:nvPr/>
        </p:nvSpPr>
        <p:spPr>
          <a:xfrm>
            <a:off x="501445" y="1876980"/>
            <a:ext cx="11141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Web:why</a:t>
            </a:r>
            <a:r>
              <a:rPr lang="en-US" sz="2400" dirty="0"/>
              <a:t> we used web with ai (team work, used to work in companies with other fields, out with complete production that we can market to the ….)</a:t>
            </a:r>
          </a:p>
        </p:txBody>
      </p:sp>
    </p:spTree>
    <p:extLst>
      <p:ext uri="{BB962C8B-B14F-4D97-AF65-F5344CB8AC3E}">
        <p14:creationId xmlns:p14="http://schemas.microsoft.com/office/powerpoint/2010/main" val="3285195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Future Work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90FC6-2177-5F4C-B201-BD9953CD5522}"/>
              </a:ext>
            </a:extLst>
          </p:cNvPr>
          <p:cNvSpPr txBox="1"/>
          <p:nvPr/>
        </p:nvSpPr>
        <p:spPr>
          <a:xfrm>
            <a:off x="501445" y="1876980"/>
            <a:ext cx="11141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 ] Future work.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 ] </a:t>
            </a:r>
            <a:r>
              <a:rPr lang="en-US" dirty="0" err="1"/>
              <a:t>Enechance</a:t>
            </a:r>
            <a:r>
              <a:rPr lang="en-US" dirty="0"/>
              <a:t> the model/ speed/ precession.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 ] Add new models to the website for another </a:t>
            </a:r>
            <a:r>
              <a:rPr lang="en-US" dirty="0" err="1"/>
              <a:t>diseas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 ] Predict of cancer/ object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 ] Improve the dataset to </a:t>
            </a:r>
            <a:r>
              <a:rPr lang="en-US" dirty="0" err="1"/>
              <a:t>containg</a:t>
            </a:r>
            <a:r>
              <a:rPr lang="en-US" dirty="0"/>
              <a:t> the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048082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References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90FC6-2177-5F4C-B201-BD9953CD5522}"/>
              </a:ext>
            </a:extLst>
          </p:cNvPr>
          <p:cNvSpPr txBox="1"/>
          <p:nvPr/>
        </p:nvSpPr>
        <p:spPr>
          <a:xfrm>
            <a:off x="501445" y="1876980"/>
            <a:ext cx="11141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 ] Future work.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 ] </a:t>
            </a:r>
            <a:r>
              <a:rPr lang="en-US" dirty="0" err="1"/>
              <a:t>Enechance</a:t>
            </a:r>
            <a:r>
              <a:rPr lang="en-US" dirty="0"/>
              <a:t> the model/ speed/ precession.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 ] Add new models to the website for another </a:t>
            </a:r>
            <a:r>
              <a:rPr lang="en-US" dirty="0" err="1"/>
              <a:t>diseas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 ] Predict of cancer/ object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[ ] Improve the dataset to </a:t>
            </a:r>
            <a:r>
              <a:rPr lang="en-US" dirty="0" err="1"/>
              <a:t>containg</a:t>
            </a:r>
            <a:r>
              <a:rPr lang="en-US" dirty="0"/>
              <a:t> the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195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Introduction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656" y="2685143"/>
            <a:ext cx="621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52911" y="2165085"/>
            <a:ext cx="102180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Lung Cancer Diagnosis Challenging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 rate of Death.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 and effort needed to Diagnosis.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poor outcomes in patients with lately stages.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Early detection of lung cancer can lead to better treatments and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68" l="0" r="89802">
                        <a14:foregroundMark x1="17564" y1="7447" x2="16997" y2="7979"/>
                        <a14:foregroundMark x1="20397" y1="7447" x2="20963" y2="9043"/>
                        <a14:foregroundMark x1="16147" y1="9574" x2="15297" y2="11702"/>
                        <a14:foregroundMark x1="14731" y1="13298" x2="14731" y2="16489"/>
                        <a14:foregroundMark x1="22096" y1="11170" x2="22946" y2="14894"/>
                        <a14:foregroundMark x1="22946" y1="15426" x2="23229" y2="18617"/>
                        <a14:foregroundMark x1="22663" y1="21277" x2="22380" y2="23404"/>
                        <a14:backgroundMark x1="24079" y1="21277" x2="24079" y2="24468"/>
                        <a14:backgroundMark x1="28895" y1="36170" x2="31445" y2="36170"/>
                        <a14:backgroundMark x1="32295" y1="44681" x2="34844" y2="473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65309" b="3745"/>
          <a:stretch/>
        </p:blipFill>
        <p:spPr>
          <a:xfrm>
            <a:off x="-120196" y="1943040"/>
            <a:ext cx="2573107" cy="4914960"/>
          </a:xfrm>
          <a:prstGeom prst="rect">
            <a:avLst/>
          </a:prstGeom>
          <a:effectLst>
            <a:outerShdw blurRad="50800" dist="2286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7404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C8F1BB-8D82-D4B7-4ACE-7FD79B8C631E}"/>
              </a:ext>
            </a:extLst>
          </p:cNvPr>
          <p:cNvSpPr/>
          <p:nvPr/>
        </p:nvSpPr>
        <p:spPr>
          <a:xfrm>
            <a:off x="992554" y="1427480"/>
            <a:ext cx="10206891" cy="4003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 algn="ctr"/>
            <a:r>
              <a:rPr lang="en-US" sz="3600" dirty="0">
                <a:solidFill>
                  <a:schemeClr val="tx1"/>
                </a:solidFill>
              </a:rPr>
              <a:t>Thank You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8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Introduction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656" y="2685143"/>
            <a:ext cx="621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52911" y="2165085"/>
            <a:ext cx="10218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How we Solved this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Lung Cancer Prediction System is a web-based platform designed to help doctor prediction lung cancer in early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Through its user-friendly interface, healthcare professionals can securely upload medical  CT scans images, for analysis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system employs deep learning algorithm (CNNs) to process the images and provide predictive probabilities of lung cancer presence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68" l="0" r="89802">
                        <a14:foregroundMark x1="17564" y1="7447" x2="16997" y2="7979"/>
                        <a14:foregroundMark x1="20397" y1="7447" x2="20963" y2="9043"/>
                        <a14:foregroundMark x1="16147" y1="9574" x2="15297" y2="11702"/>
                        <a14:foregroundMark x1="14731" y1="13298" x2="14731" y2="16489"/>
                        <a14:foregroundMark x1="22096" y1="11170" x2="22946" y2="14894"/>
                        <a14:foregroundMark x1="22946" y1="15426" x2="23229" y2="18617"/>
                        <a14:foregroundMark x1="22663" y1="21277" x2="22380" y2="23404"/>
                        <a14:backgroundMark x1="24079" y1="21277" x2="24079" y2="24468"/>
                        <a14:backgroundMark x1="28895" y1="36170" x2="31445" y2="36170"/>
                        <a14:backgroundMark x1="32295" y1="44681" x2="34844" y2="473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65309" b="3745"/>
          <a:stretch/>
        </p:blipFill>
        <p:spPr>
          <a:xfrm>
            <a:off x="-120196" y="1943040"/>
            <a:ext cx="2573107" cy="4914960"/>
          </a:xfrm>
          <a:prstGeom prst="rect">
            <a:avLst/>
          </a:prstGeom>
          <a:effectLst>
            <a:outerShdw blurRad="50800" dist="2286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85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41106F-4FB9-7AAD-3373-CE64406A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408" y="1876980"/>
            <a:ext cx="3987660" cy="413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Deep Learning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45" y="1876980"/>
            <a:ext cx="7716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Deep learning is the subset of machine learning methods based on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works like human’s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 the DL model on CT-Scan Images to gain experience from them, and then use it to predict the probability of Lung Cancer for new unseen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254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Steps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0AB24C-DB45-A763-9373-CF0238EE5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651773"/>
              </p:ext>
            </p:extLst>
          </p:nvPr>
        </p:nvGraphicFramePr>
        <p:xfrm>
          <a:off x="506361" y="1564922"/>
          <a:ext cx="11179278" cy="4643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00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Data Collecting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90FC6-2177-5F4C-B201-BD9953CD5522}"/>
              </a:ext>
            </a:extLst>
          </p:cNvPr>
          <p:cNvSpPr txBox="1"/>
          <p:nvPr/>
        </p:nvSpPr>
        <p:spPr>
          <a:xfrm>
            <a:off x="501445" y="1876980"/>
            <a:ext cx="7716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used Image Dataset from Kaggle.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contains 1097 images grouped into 3 classes.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Samples from the dataset: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C97C5D-CFA7-F966-DA38-C44300F1243C}"/>
              </a:ext>
            </a:extLst>
          </p:cNvPr>
          <p:cNvGrpSpPr/>
          <p:nvPr/>
        </p:nvGrpSpPr>
        <p:grpSpPr>
          <a:xfrm>
            <a:off x="1565559" y="4207033"/>
            <a:ext cx="9053280" cy="2157536"/>
            <a:chOff x="1565559" y="4187368"/>
            <a:chExt cx="9053280" cy="21575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3509E6-5B8B-CF46-088F-E7B565E25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559" y="4188652"/>
              <a:ext cx="2156252" cy="21562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F4C177-7024-7560-E951-7F9A6A8C5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2870" y="4187369"/>
              <a:ext cx="2148648" cy="2148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31049F6-0F70-9725-6182-D30E61EC9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0190" y="4187368"/>
              <a:ext cx="2148649" cy="2148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172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Data Preparing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90FC6-2177-5F4C-B201-BD9953CD5522}"/>
              </a:ext>
            </a:extLst>
          </p:cNvPr>
          <p:cNvSpPr txBox="1"/>
          <p:nvPr/>
        </p:nvSpPr>
        <p:spPr>
          <a:xfrm>
            <a:off x="501445" y="1876980"/>
            <a:ext cx="771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Resizing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1C704-ED2C-1DD2-4ED6-A0F1D945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3142034"/>
            <a:ext cx="5445723" cy="3405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2813A9-82CF-ED43-A094-ABFD19ACD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74681"/>
            <a:ext cx="5809693" cy="2072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D7382-F962-9153-1E81-F04115417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970" y="2107812"/>
            <a:ext cx="5445723" cy="19527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CBB1CF-9F3F-1CE6-5A3B-EE4BE87C2E2C}"/>
              </a:ext>
            </a:extLst>
          </p:cNvPr>
          <p:cNvSpPr txBox="1"/>
          <p:nvPr/>
        </p:nvSpPr>
        <p:spPr>
          <a:xfrm>
            <a:off x="1387683" y="3614989"/>
            <a:ext cx="66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55F6C-A2CA-79D6-3A82-15A2088982A7}"/>
              </a:ext>
            </a:extLst>
          </p:cNvPr>
          <p:cNvSpPr txBox="1"/>
          <p:nvPr/>
        </p:nvSpPr>
        <p:spPr>
          <a:xfrm>
            <a:off x="2440199" y="55153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B2A39F-CE2B-8528-7322-6B449B207441}"/>
              </a:ext>
            </a:extLst>
          </p:cNvPr>
          <p:cNvSpPr txBox="1"/>
          <p:nvPr/>
        </p:nvSpPr>
        <p:spPr>
          <a:xfrm>
            <a:off x="3286259" y="55432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3158F1-A954-EB5F-3203-21382A484E3B}"/>
              </a:ext>
            </a:extLst>
          </p:cNvPr>
          <p:cNvSpPr txBox="1"/>
          <p:nvPr/>
        </p:nvSpPr>
        <p:spPr>
          <a:xfrm>
            <a:off x="4217764" y="5543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75874-FACB-D0B1-FFD8-E6BEECED8FD2}"/>
              </a:ext>
            </a:extLst>
          </p:cNvPr>
          <p:cNvSpPr txBox="1"/>
          <p:nvPr/>
        </p:nvSpPr>
        <p:spPr>
          <a:xfrm>
            <a:off x="5082466" y="5543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A5859C-86A6-6D59-872D-0E309F639333}"/>
              </a:ext>
            </a:extLst>
          </p:cNvPr>
          <p:cNvSpPr txBox="1"/>
          <p:nvPr/>
        </p:nvSpPr>
        <p:spPr>
          <a:xfrm>
            <a:off x="9128760" y="25514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1097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96B9B6-943A-AC98-1864-873CC72BE7FF}"/>
              </a:ext>
            </a:extLst>
          </p:cNvPr>
          <p:cNvSpPr txBox="1"/>
          <p:nvPr/>
        </p:nvSpPr>
        <p:spPr>
          <a:xfrm>
            <a:off x="8945880" y="49711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1097</a:t>
            </a:r>
          </a:p>
        </p:txBody>
      </p:sp>
    </p:spTree>
    <p:extLst>
      <p:ext uri="{BB962C8B-B14F-4D97-AF65-F5344CB8AC3E}">
        <p14:creationId xmlns:p14="http://schemas.microsoft.com/office/powerpoint/2010/main" val="265179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Data Preparing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90FC6-2177-5F4C-B201-BD9953CD5522}"/>
              </a:ext>
            </a:extLst>
          </p:cNvPr>
          <p:cNvSpPr txBox="1"/>
          <p:nvPr/>
        </p:nvSpPr>
        <p:spPr>
          <a:xfrm>
            <a:off x="501445" y="1876980"/>
            <a:ext cx="771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Balancing the data using One-Class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65BAF-6F06-1050-1EC4-61D37117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3429000"/>
            <a:ext cx="4837818" cy="2329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BC6546-5BF6-FF21-835C-1E1C4CEFF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534" y="3429000"/>
            <a:ext cx="5643096" cy="23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5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9" y="0"/>
            <a:ext cx="12191999" cy="1564922"/>
          </a:xfrm>
          <a:prstGeom prst="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Data Preparing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90FC6-2177-5F4C-B201-BD9953CD5522}"/>
              </a:ext>
            </a:extLst>
          </p:cNvPr>
          <p:cNvSpPr txBox="1"/>
          <p:nvPr/>
        </p:nvSpPr>
        <p:spPr>
          <a:xfrm>
            <a:off x="501445" y="1876980"/>
            <a:ext cx="7716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Splitting Dataset to train and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 Set used for train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Testing Set used for evaluation.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963251-7EC5-1172-99F0-2C89EBF9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63" y="3886200"/>
            <a:ext cx="8438274" cy="276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D4E33B-0526-4596-4A6B-13C792CE9347}"/>
              </a:ext>
            </a:extLst>
          </p:cNvPr>
          <p:cNvSpPr txBox="1"/>
          <p:nvPr/>
        </p:nvSpPr>
        <p:spPr>
          <a:xfrm>
            <a:off x="4523361" y="508315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8769C-CB43-C6D3-D1B7-746F7AEB9FD2}"/>
              </a:ext>
            </a:extLst>
          </p:cNvPr>
          <p:cNvSpPr txBox="1"/>
          <p:nvPr/>
        </p:nvSpPr>
        <p:spPr>
          <a:xfrm>
            <a:off x="8618706" y="508315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201732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</TotalTime>
  <Words>604</Words>
  <Application>Microsoft Office PowerPoint</Application>
  <PresentationFormat>Widescreen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Aldhabi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Mohammad Mrayyan</cp:lastModifiedBy>
  <cp:revision>82</cp:revision>
  <dcterms:created xsi:type="dcterms:W3CDTF">2024-06-21T09:38:55Z</dcterms:created>
  <dcterms:modified xsi:type="dcterms:W3CDTF">2024-06-24T15:56:43Z</dcterms:modified>
</cp:coreProperties>
</file>