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                 AZIZ RIDANE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                                             PROJECT DISPLAY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32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5497" y="348062"/>
            <a:ext cx="5413933" cy="2240591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 </a:t>
            </a:r>
            <a:r>
              <a:rPr lang="fr-FR" dirty="0" smtClean="0"/>
              <a:t>import a navigation 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boosttrap</a:t>
            </a:r>
            <a:r>
              <a:rPr lang="fr-FR" dirty="0" smtClean="0"/>
              <a:t> and </a:t>
            </a:r>
            <a:r>
              <a:rPr lang="fr-FR" dirty="0" err="1" smtClean="0"/>
              <a:t>and</a:t>
            </a:r>
            <a:r>
              <a:rPr lang="fr-FR" dirty="0" smtClean="0"/>
              <a:t> the </a:t>
            </a:r>
            <a:r>
              <a:rPr lang="fr-FR" dirty="0" err="1" smtClean="0"/>
              <a:t>cards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i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button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boosttrap</a:t>
            </a:r>
            <a:r>
              <a:rPr lang="fr-FR" dirty="0" smtClean="0"/>
              <a:t> for </a:t>
            </a:r>
            <a:r>
              <a:rPr lang="fr-FR" dirty="0" err="1" smtClean="0"/>
              <a:t>adding</a:t>
            </a:r>
            <a:r>
              <a:rPr lang="fr-FR" dirty="0" smtClean="0"/>
              <a:t> </a:t>
            </a:r>
            <a:r>
              <a:rPr lang="fr-FR" dirty="0" err="1" smtClean="0"/>
              <a:t>product</a:t>
            </a:r>
            <a:r>
              <a:rPr lang="fr-FR" dirty="0" smtClean="0"/>
              <a:t>   and </a:t>
            </a:r>
            <a:r>
              <a:rPr lang="fr-FR" dirty="0" err="1" smtClean="0"/>
              <a:t>button</a:t>
            </a:r>
            <a:r>
              <a:rPr lang="fr-FR" dirty="0" smtClean="0"/>
              <a:t> for </a:t>
            </a:r>
            <a:r>
              <a:rPr lang="fr-FR" dirty="0" err="1" smtClean="0"/>
              <a:t>delete</a:t>
            </a:r>
            <a:r>
              <a:rPr lang="fr-FR" dirty="0" smtClean="0"/>
              <a:t> and one for </a:t>
            </a:r>
            <a:r>
              <a:rPr lang="fr-FR" dirty="0" err="1" smtClean="0"/>
              <a:t>edit</a:t>
            </a:r>
            <a:r>
              <a:rPr lang="fr-FR" dirty="0" smtClean="0"/>
              <a:t> the </a:t>
            </a:r>
            <a:r>
              <a:rPr lang="fr-FR" dirty="0" err="1" smtClean="0"/>
              <a:t>product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65" y="-112712"/>
            <a:ext cx="4814036" cy="354171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65" y="3429000"/>
            <a:ext cx="4850547" cy="27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9136" y="670034"/>
            <a:ext cx="5246509" cy="147857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For </a:t>
            </a:r>
            <a:r>
              <a:rPr lang="fr-FR" dirty="0" smtClean="0"/>
              <a:t>the provider page and page </a:t>
            </a:r>
            <a:r>
              <a:rPr lang="fr-FR" dirty="0" err="1" smtClean="0"/>
              <a:t>review</a:t>
            </a:r>
            <a:r>
              <a:rPr lang="fr-FR" dirty="0" smtClean="0"/>
              <a:t> i use api </a:t>
            </a:r>
            <a:r>
              <a:rPr lang="fr-FR" dirty="0" err="1" smtClean="0"/>
              <a:t>from</a:t>
            </a:r>
            <a:r>
              <a:rPr lang="fr-FR" dirty="0"/>
              <a:t> </a:t>
            </a:r>
            <a:r>
              <a:rPr lang="fr-FR" dirty="0">
                <a:hlinkClick r:id="rId2"/>
              </a:rPr>
              <a:t>https://jsonplaceholder.typicode.com</a:t>
            </a:r>
            <a:r>
              <a:rPr lang="fr-FR" dirty="0" smtClean="0">
                <a:hlinkClick r:id="rId2"/>
              </a:rPr>
              <a:t>/</a:t>
            </a:r>
            <a:r>
              <a:rPr lang="fr-FR" dirty="0" smtClean="0"/>
              <a:t>  and </a:t>
            </a:r>
            <a:r>
              <a:rPr lang="fr-FR" dirty="0" err="1" smtClean="0"/>
              <a:t>cards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boostrap</a:t>
            </a:r>
            <a:r>
              <a:rPr lang="fr-FR" dirty="0" smtClean="0"/>
              <a:t> and </a:t>
            </a:r>
            <a:r>
              <a:rPr lang="fr-FR" dirty="0" err="1" smtClean="0"/>
              <a:t>footer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6" y="-12879"/>
            <a:ext cx="4569107" cy="2721757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526" y="2708878"/>
            <a:ext cx="4529071" cy="29513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77" y="3983886"/>
            <a:ext cx="3593206" cy="227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5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68628"/>
            <a:ext cx="7263685" cy="1453144"/>
          </a:xfrm>
        </p:spPr>
        <p:txBody>
          <a:bodyPr/>
          <a:lstStyle/>
          <a:p>
            <a:r>
              <a:rPr lang="fr-FR" dirty="0" smtClean="0"/>
              <a:t>For the log in page i </a:t>
            </a:r>
            <a:r>
              <a:rPr lang="fr-FR" dirty="0" err="1" smtClean="0"/>
              <a:t>create</a:t>
            </a:r>
            <a:r>
              <a:rPr lang="fr-FR" dirty="0" smtClean="0"/>
              <a:t> a </a:t>
            </a:r>
            <a:r>
              <a:rPr lang="fr-FR" dirty="0" err="1" smtClean="0"/>
              <a:t>sign</a:t>
            </a:r>
            <a:r>
              <a:rPr lang="fr-FR" dirty="0" smtClean="0"/>
              <a:t> in </a:t>
            </a:r>
            <a:r>
              <a:rPr lang="fr-FR" dirty="0" err="1" smtClean="0"/>
              <a:t>form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388" y="188868"/>
            <a:ext cx="3461524" cy="2412664"/>
          </a:xfrm>
        </p:spPr>
      </p:pic>
    </p:spTree>
    <p:extLst>
      <p:ext uri="{BB962C8B-B14F-4D97-AF65-F5344CB8AC3E}">
        <p14:creationId xmlns:p14="http://schemas.microsoft.com/office/powerpoint/2010/main" val="913960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45</TotalTime>
  <Words>17</Words>
  <Application>Microsoft Office PowerPoint</Application>
  <PresentationFormat>Grand écran</PresentationFormat>
  <Paragraphs>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</vt:lpstr>
      <vt:lpstr>                 AZIZ RIDANE</vt:lpstr>
      <vt:lpstr>     I import a navigation  from boosttrap and and the cards i create a button from boosttrap for adding product   and button for delete and one for edit the product </vt:lpstr>
      <vt:lpstr>    For the provider page and page review i use api from https://jsonplaceholder.typicode.com/  and cards from boostrap and footer</vt:lpstr>
      <vt:lpstr>For the log in page i create a sign in form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AZIZ RIDANE</dc:title>
  <dc:creator>user</dc:creator>
  <cp:lastModifiedBy>user</cp:lastModifiedBy>
  <cp:revision>5</cp:revision>
  <dcterms:created xsi:type="dcterms:W3CDTF">2023-06-07T11:57:42Z</dcterms:created>
  <dcterms:modified xsi:type="dcterms:W3CDTF">2023-06-07T14:10:05Z</dcterms:modified>
</cp:coreProperties>
</file>