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reefronten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hyperlink" Target="https://techterms.com/definition/syntax" TargetMode="External"/><Relationship Id="rId2" Type="http://schemas.openxmlformats.org/officeDocument/2006/relationships/hyperlink" Target="https://techterms.com/definition/java" TargetMode="Externa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s://techterms.com/definition/cpluspl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dirty="0" smtClean="0"/>
              <a:t>                    </a:t>
            </a:r>
            <a:r>
              <a:rPr lang="fr-FR" dirty="0" err="1" smtClean="0"/>
              <a:t>project</a:t>
            </a:r>
            <a:r>
              <a:rPr lang="fr-FR" dirty="0" smtClean="0"/>
              <a:t> display</a:t>
            </a:r>
            <a:endParaRPr lang="fr-FR" dirty="0"/>
          </a:p>
        </p:txBody>
      </p:sp>
      <p:sp>
        <p:nvSpPr>
          <p:cNvPr id="3" name="Espace réservé du contenu 2"/>
          <p:cNvSpPr>
            <a:spLocks noGrp="1"/>
          </p:cNvSpPr>
          <p:nvPr>
            <p:ph idx="1"/>
          </p:nvPr>
        </p:nvSpPr>
        <p:spPr>
          <a:xfrm>
            <a:off x="783352" y="2279561"/>
            <a:ext cx="9613861" cy="1621766"/>
          </a:xfrm>
        </p:spPr>
        <p:txBody>
          <a:bodyPr/>
          <a:lstStyle/>
          <a:p>
            <a:r>
              <a:rPr lang="fr-FR" dirty="0" smtClean="0"/>
              <a:t>                               &lt;h1&gt; AZIZ RIDANE  &lt;/h1&gt;</a:t>
            </a:r>
            <a:endParaRPr lang="fr-FR" dirty="0"/>
          </a:p>
        </p:txBody>
      </p:sp>
    </p:spTree>
    <p:extLst>
      <p:ext uri="{BB962C8B-B14F-4D97-AF65-F5344CB8AC3E}">
        <p14:creationId xmlns:p14="http://schemas.microsoft.com/office/powerpoint/2010/main" val="2743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i chose web </a:t>
            </a:r>
            <a:r>
              <a:rPr lang="fr-FR" dirty="0" err="1" smtClean="0"/>
              <a:t>devloppment</a:t>
            </a:r>
            <a:r>
              <a:rPr lang="fr-FR" dirty="0" smtClean="0"/>
              <a:t>?</a:t>
            </a:r>
            <a:endParaRPr lang="fr-FR" dirty="0"/>
          </a:p>
        </p:txBody>
      </p:sp>
      <p:sp>
        <p:nvSpPr>
          <p:cNvPr id="3" name="Espace réservé du contenu 2"/>
          <p:cNvSpPr>
            <a:spLocks noGrp="1"/>
          </p:cNvSpPr>
          <p:nvPr>
            <p:ph idx="1"/>
          </p:nvPr>
        </p:nvSpPr>
        <p:spPr>
          <a:xfrm>
            <a:off x="680321" y="2034862"/>
            <a:ext cx="9613861" cy="3901327"/>
          </a:xfrm>
        </p:spPr>
        <p:txBody>
          <a:bodyPr>
            <a:normAutofit fontScale="92500"/>
          </a:bodyPr>
          <a:lstStyle/>
          <a:p>
            <a:r>
              <a:rPr lang="fr-FR" dirty="0" smtClean="0"/>
              <a:t>&lt;</a:t>
            </a:r>
            <a:r>
              <a:rPr lang="fr-FR" dirty="0" err="1" smtClean="0"/>
              <a:t>doctype</a:t>
            </a:r>
            <a:r>
              <a:rPr lang="fr-FR" dirty="0" smtClean="0"/>
              <a:t> html&gt;</a:t>
            </a:r>
          </a:p>
          <a:p>
            <a:r>
              <a:rPr lang="fr-FR" dirty="0" smtClean="0"/>
              <a:t>&lt;body&gt;</a:t>
            </a:r>
          </a:p>
          <a:p>
            <a:r>
              <a:rPr lang="fr-FR" dirty="0" smtClean="0"/>
              <a:t>&lt;header&gt;</a:t>
            </a:r>
          </a:p>
          <a:p>
            <a:r>
              <a:rPr lang="fr-FR" dirty="0" err="1" smtClean="0"/>
              <a:t>when</a:t>
            </a:r>
            <a:r>
              <a:rPr lang="fr-FR" dirty="0" smtClean="0"/>
              <a:t> i  </a:t>
            </a:r>
            <a:r>
              <a:rPr lang="fr-FR" dirty="0" err="1" smtClean="0"/>
              <a:t>was</a:t>
            </a:r>
            <a:r>
              <a:rPr lang="fr-FR" dirty="0" smtClean="0"/>
              <a:t> </a:t>
            </a:r>
            <a:r>
              <a:rPr lang="fr-FR" dirty="0" err="1" smtClean="0"/>
              <a:t>young</a:t>
            </a:r>
            <a:r>
              <a:rPr lang="fr-FR" dirty="0" smtClean="0"/>
              <a:t> i </a:t>
            </a:r>
            <a:r>
              <a:rPr lang="fr-FR" dirty="0" err="1" smtClean="0"/>
              <a:t>always</a:t>
            </a:r>
            <a:r>
              <a:rPr lang="fr-FR" dirty="0" smtClean="0"/>
              <a:t> </a:t>
            </a:r>
            <a:r>
              <a:rPr lang="fr-FR" dirty="0" err="1" smtClean="0"/>
              <a:t>want</a:t>
            </a:r>
            <a:r>
              <a:rPr lang="fr-FR" dirty="0" smtClean="0"/>
              <a:t> to  </a:t>
            </a:r>
            <a:r>
              <a:rPr lang="fr-FR" dirty="0" err="1" smtClean="0"/>
              <a:t>discover</a:t>
            </a:r>
            <a:r>
              <a:rPr lang="fr-FR" dirty="0" smtClean="0"/>
              <a:t> about </a:t>
            </a:r>
            <a:r>
              <a:rPr lang="fr-FR" dirty="0" err="1" smtClean="0"/>
              <a:t>technology</a:t>
            </a:r>
            <a:r>
              <a:rPr lang="fr-FR" dirty="0" smtClean="0"/>
              <a:t> i </a:t>
            </a:r>
            <a:r>
              <a:rPr lang="fr-FR" dirty="0" err="1" smtClean="0"/>
              <a:t>want</a:t>
            </a:r>
            <a:r>
              <a:rPr lang="fr-FR" dirty="0" smtClean="0"/>
              <a:t> to </a:t>
            </a:r>
            <a:r>
              <a:rPr lang="fr-FR" dirty="0" err="1" smtClean="0"/>
              <a:t>earn</a:t>
            </a:r>
            <a:r>
              <a:rPr lang="fr-FR" dirty="0" smtClean="0"/>
              <a:t> </a:t>
            </a:r>
            <a:r>
              <a:rPr lang="fr-FR" dirty="0" err="1" smtClean="0"/>
              <a:t>some</a:t>
            </a:r>
            <a:r>
              <a:rPr lang="fr-FR" dirty="0" smtClean="0"/>
              <a:t> </a:t>
            </a:r>
            <a:r>
              <a:rPr lang="fr-FR" dirty="0" err="1" smtClean="0"/>
              <a:t>skills</a:t>
            </a:r>
            <a:r>
              <a:rPr lang="fr-FR" dirty="0" smtClean="0"/>
              <a:t> </a:t>
            </a:r>
            <a:r>
              <a:rPr lang="fr-FR" dirty="0" err="1" smtClean="0"/>
              <a:t>that</a:t>
            </a:r>
            <a:r>
              <a:rPr lang="fr-FR" dirty="0" smtClean="0"/>
              <a:t> </a:t>
            </a:r>
            <a:r>
              <a:rPr lang="fr-FR" dirty="0" err="1" smtClean="0"/>
              <a:t>make</a:t>
            </a:r>
            <a:r>
              <a:rPr lang="fr-FR" dirty="0" smtClean="0"/>
              <a:t> me  change the world and </a:t>
            </a:r>
            <a:r>
              <a:rPr lang="fr-FR" dirty="0" err="1" smtClean="0"/>
              <a:t>make</a:t>
            </a:r>
            <a:r>
              <a:rPr lang="fr-FR" dirty="0"/>
              <a:t> people   </a:t>
            </a:r>
            <a:r>
              <a:rPr lang="fr-FR" dirty="0" smtClean="0"/>
              <a:t>all over the world know me , </a:t>
            </a:r>
            <a:r>
              <a:rPr lang="fr-FR" dirty="0" err="1" smtClean="0"/>
              <a:t>from</a:t>
            </a:r>
            <a:r>
              <a:rPr lang="fr-FR" dirty="0" smtClean="0"/>
              <a:t> </a:t>
            </a:r>
            <a:r>
              <a:rPr lang="fr-FR" dirty="0"/>
              <a:t>the </a:t>
            </a:r>
            <a:r>
              <a:rPr lang="fr-FR" dirty="0" err="1" smtClean="0"/>
              <a:t>beginning</a:t>
            </a:r>
            <a:r>
              <a:rPr lang="fr-FR" dirty="0" smtClean="0"/>
              <a:t> i </a:t>
            </a:r>
            <a:r>
              <a:rPr lang="fr-FR" dirty="0" err="1" smtClean="0"/>
              <a:t>start</a:t>
            </a:r>
            <a:r>
              <a:rPr lang="fr-FR" dirty="0" smtClean="0"/>
              <a:t> to </a:t>
            </a:r>
            <a:r>
              <a:rPr lang="fr-FR" dirty="0" err="1" smtClean="0"/>
              <a:t>learn</a:t>
            </a:r>
            <a:r>
              <a:rPr lang="fr-FR" dirty="0" smtClean="0"/>
              <a:t> about </a:t>
            </a:r>
          </a:p>
          <a:p>
            <a:pPr marL="0" indent="0">
              <a:buNone/>
            </a:pPr>
            <a:r>
              <a:rPr lang="fr-FR" dirty="0" smtClean="0"/>
              <a:t>  five m </a:t>
            </a:r>
            <a:r>
              <a:rPr lang="fr-FR" dirty="0" err="1" smtClean="0"/>
              <a:t>devloppment</a:t>
            </a:r>
            <a:r>
              <a:rPr lang="fr-FR" dirty="0" smtClean="0"/>
              <a:t> </a:t>
            </a:r>
            <a:r>
              <a:rPr lang="fr-FR" dirty="0" err="1" smtClean="0"/>
              <a:t>its</a:t>
            </a:r>
            <a:r>
              <a:rPr lang="fr-FR" dirty="0" smtClean="0"/>
              <a:t> </a:t>
            </a:r>
            <a:r>
              <a:rPr lang="fr-FR" dirty="0" err="1" smtClean="0"/>
              <a:t>seveur</a:t>
            </a:r>
            <a:r>
              <a:rPr lang="fr-FR" dirty="0" smtClean="0"/>
              <a:t> for </a:t>
            </a:r>
            <a:r>
              <a:rPr lang="fr-FR" dirty="0" err="1" smtClean="0"/>
              <a:t>playing</a:t>
            </a:r>
            <a:r>
              <a:rPr lang="fr-FR" dirty="0" smtClean="0"/>
              <a:t> </a:t>
            </a:r>
            <a:r>
              <a:rPr lang="fr-FR" dirty="0" err="1" smtClean="0"/>
              <a:t>role</a:t>
            </a:r>
            <a:r>
              <a:rPr lang="fr-FR" dirty="0" smtClean="0"/>
              <a:t> </a:t>
            </a:r>
            <a:r>
              <a:rPr lang="fr-FR" dirty="0" err="1" smtClean="0"/>
              <a:t>play</a:t>
            </a:r>
            <a:r>
              <a:rPr lang="fr-FR" dirty="0" smtClean="0"/>
              <a:t> </a:t>
            </a:r>
            <a:r>
              <a:rPr lang="fr-FR" dirty="0" err="1" smtClean="0"/>
              <a:t>gta</a:t>
            </a:r>
            <a:r>
              <a:rPr lang="fr-FR" dirty="0" smtClean="0"/>
              <a:t> 5 </a:t>
            </a:r>
            <a:r>
              <a:rPr lang="fr-FR" dirty="0" err="1" smtClean="0"/>
              <a:t>then</a:t>
            </a:r>
            <a:r>
              <a:rPr lang="fr-FR" dirty="0" smtClean="0"/>
              <a:t> i </a:t>
            </a:r>
            <a:r>
              <a:rPr lang="fr-FR" dirty="0" err="1" smtClean="0"/>
              <a:t>heard</a:t>
            </a:r>
            <a:r>
              <a:rPr lang="fr-FR" dirty="0" smtClean="0"/>
              <a:t> </a:t>
            </a:r>
            <a:r>
              <a:rPr lang="fr-FR" dirty="0" err="1" smtClean="0"/>
              <a:t>something</a:t>
            </a:r>
            <a:r>
              <a:rPr lang="fr-FR" dirty="0" smtClean="0"/>
              <a:t> about web </a:t>
            </a:r>
            <a:r>
              <a:rPr lang="fr-FR" dirty="0" err="1" smtClean="0"/>
              <a:t>devloppment</a:t>
            </a:r>
            <a:r>
              <a:rPr lang="fr-FR" dirty="0" smtClean="0"/>
              <a:t> and </a:t>
            </a:r>
            <a:r>
              <a:rPr lang="fr-FR" dirty="0" err="1" smtClean="0"/>
              <a:t>with</a:t>
            </a:r>
            <a:r>
              <a:rPr lang="fr-FR" dirty="0" smtClean="0"/>
              <a:t> </a:t>
            </a:r>
            <a:r>
              <a:rPr lang="fr-FR" dirty="0" err="1" smtClean="0"/>
              <a:t>some</a:t>
            </a:r>
            <a:r>
              <a:rPr lang="fr-FR" dirty="0" smtClean="0"/>
              <a:t> </a:t>
            </a:r>
            <a:r>
              <a:rPr lang="fr-FR" dirty="0" err="1" smtClean="0"/>
              <a:t>resarch</a:t>
            </a:r>
            <a:r>
              <a:rPr lang="fr-FR" dirty="0" smtClean="0"/>
              <a:t> i </a:t>
            </a:r>
            <a:r>
              <a:rPr lang="fr-FR" dirty="0" err="1" smtClean="0"/>
              <a:t>dicover</a:t>
            </a:r>
            <a:r>
              <a:rPr lang="fr-FR" dirty="0" smtClean="0"/>
              <a:t> </a:t>
            </a:r>
            <a:r>
              <a:rPr lang="fr-FR" dirty="0" err="1" smtClean="0"/>
              <a:t>gomycode</a:t>
            </a:r>
            <a:r>
              <a:rPr lang="fr-FR" dirty="0" smtClean="0"/>
              <a:t> , </a:t>
            </a:r>
            <a:r>
              <a:rPr lang="fr-FR" dirty="0" err="1" smtClean="0"/>
              <a:t>with</a:t>
            </a:r>
            <a:r>
              <a:rPr lang="fr-FR" dirty="0" smtClean="0"/>
              <a:t>  help </a:t>
            </a:r>
            <a:r>
              <a:rPr lang="fr-FR" dirty="0" err="1" smtClean="0"/>
              <a:t>from</a:t>
            </a:r>
            <a:r>
              <a:rPr lang="fr-FR" dirty="0" smtClean="0"/>
              <a:t> </a:t>
            </a:r>
            <a:r>
              <a:rPr lang="fr-FR" dirty="0" err="1" smtClean="0"/>
              <a:t>my</a:t>
            </a:r>
            <a:r>
              <a:rPr lang="fr-FR" dirty="0" smtClean="0"/>
              <a:t> </a:t>
            </a:r>
            <a:r>
              <a:rPr lang="fr-FR" dirty="0" err="1" smtClean="0"/>
              <a:t>instructor</a:t>
            </a:r>
            <a:r>
              <a:rPr lang="fr-FR" dirty="0" smtClean="0"/>
              <a:t> i </a:t>
            </a:r>
            <a:r>
              <a:rPr lang="fr-FR" dirty="0" err="1" smtClean="0"/>
              <a:t>earn</a:t>
            </a:r>
            <a:r>
              <a:rPr lang="fr-FR" dirty="0" smtClean="0"/>
              <a:t> </a:t>
            </a:r>
            <a:r>
              <a:rPr lang="fr-FR" dirty="0" err="1" smtClean="0"/>
              <a:t>skillis</a:t>
            </a:r>
            <a:r>
              <a:rPr lang="fr-FR" dirty="0" smtClean="0"/>
              <a:t>  </a:t>
            </a:r>
          </a:p>
          <a:p>
            <a:pPr marL="0" indent="0">
              <a:buNone/>
            </a:pPr>
            <a:r>
              <a:rPr lang="fr-FR" dirty="0" smtClean="0"/>
              <a:t>&lt;/header&gt;</a:t>
            </a:r>
          </a:p>
        </p:txBody>
      </p:sp>
    </p:spTree>
    <p:extLst>
      <p:ext uri="{BB962C8B-B14F-4D97-AF65-F5344CB8AC3E}">
        <p14:creationId xmlns:p14="http://schemas.microsoft.com/office/powerpoint/2010/main" val="12913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0923" y="675955"/>
            <a:ext cx="9613861" cy="1080938"/>
          </a:xfrm>
        </p:spPr>
        <p:txBody>
          <a:bodyPr/>
          <a:lstStyle/>
          <a:p>
            <a:r>
              <a:rPr lang="fr-FR" dirty="0" smtClean="0"/>
              <a:t>How i </a:t>
            </a:r>
            <a:r>
              <a:rPr lang="fr-FR" dirty="0" err="1" smtClean="0"/>
              <a:t>create</a:t>
            </a:r>
            <a:r>
              <a:rPr lang="fr-FR" dirty="0" smtClean="0"/>
              <a:t> </a:t>
            </a:r>
            <a:r>
              <a:rPr lang="fr-FR" dirty="0" err="1" smtClean="0"/>
              <a:t>my</a:t>
            </a:r>
            <a:r>
              <a:rPr lang="fr-FR" dirty="0" smtClean="0"/>
              <a:t> first </a:t>
            </a:r>
            <a:r>
              <a:rPr lang="fr-FR" dirty="0" err="1" smtClean="0"/>
              <a:t>website</a:t>
            </a:r>
            <a:r>
              <a:rPr lang="fr-FR" dirty="0" smtClean="0"/>
              <a:t>?</a:t>
            </a:r>
            <a:endParaRPr lang="fr-FR" dirty="0"/>
          </a:p>
        </p:txBody>
      </p:sp>
      <p:sp>
        <p:nvSpPr>
          <p:cNvPr id="3" name="Espace réservé du contenu 2"/>
          <p:cNvSpPr>
            <a:spLocks noGrp="1"/>
          </p:cNvSpPr>
          <p:nvPr>
            <p:ph idx="1"/>
          </p:nvPr>
        </p:nvSpPr>
        <p:spPr>
          <a:xfrm>
            <a:off x="680321" y="2021984"/>
            <a:ext cx="9613861" cy="4836016"/>
          </a:xfrm>
        </p:spPr>
        <p:txBody>
          <a:bodyPr>
            <a:normAutofit fontScale="70000" lnSpcReduction="20000"/>
          </a:bodyPr>
          <a:lstStyle/>
          <a:p>
            <a:r>
              <a:rPr lang="fr-FR" dirty="0" smtClean="0"/>
              <a:t>&lt;main&gt;</a:t>
            </a:r>
          </a:p>
          <a:p>
            <a:r>
              <a:rPr lang="fr-FR" dirty="0" err="1" smtClean="0"/>
              <a:t>With</a:t>
            </a:r>
            <a:r>
              <a:rPr lang="fr-FR" dirty="0" smtClean="0"/>
              <a:t> </a:t>
            </a:r>
            <a:r>
              <a:rPr lang="fr-FR" dirty="0" err="1" smtClean="0"/>
              <a:t>some</a:t>
            </a:r>
            <a:r>
              <a:rPr lang="fr-FR" dirty="0" smtClean="0"/>
              <a:t> </a:t>
            </a:r>
            <a:r>
              <a:rPr lang="fr-FR" dirty="0" err="1" smtClean="0"/>
              <a:t>resarch</a:t>
            </a:r>
            <a:r>
              <a:rPr lang="fr-FR" dirty="0" smtClean="0"/>
              <a:t> i </a:t>
            </a:r>
            <a:r>
              <a:rPr lang="fr-FR" dirty="0" err="1" smtClean="0"/>
              <a:t>find</a:t>
            </a:r>
            <a:r>
              <a:rPr lang="fr-FR" dirty="0" smtClean="0"/>
              <a:t> </a:t>
            </a:r>
            <a:r>
              <a:rPr lang="fr-FR" dirty="0" err="1" smtClean="0"/>
              <a:t>that</a:t>
            </a:r>
            <a:r>
              <a:rPr lang="fr-FR" dirty="0" smtClean="0"/>
              <a:t> u </a:t>
            </a:r>
            <a:r>
              <a:rPr lang="fr-FR" dirty="0" err="1" smtClean="0"/>
              <a:t>can</a:t>
            </a:r>
            <a:r>
              <a:rPr lang="fr-FR" dirty="0" smtClean="0"/>
              <a:t> </a:t>
            </a:r>
            <a:r>
              <a:rPr lang="fr-FR" dirty="0" err="1" smtClean="0"/>
              <a:t>create</a:t>
            </a:r>
            <a:r>
              <a:rPr lang="fr-FR" dirty="0" smtClean="0"/>
              <a:t>  slides </a:t>
            </a:r>
            <a:r>
              <a:rPr lang="fr-FR" dirty="0" err="1" smtClean="0"/>
              <a:t>button</a:t>
            </a:r>
            <a:r>
              <a:rPr lang="fr-FR" dirty="0" smtClean="0"/>
              <a:t> </a:t>
            </a:r>
            <a:r>
              <a:rPr lang="fr-FR" dirty="0" err="1" smtClean="0"/>
              <a:t>with</a:t>
            </a:r>
            <a:r>
              <a:rPr lang="fr-FR" dirty="0" smtClean="0"/>
              <a:t> html and </a:t>
            </a:r>
            <a:r>
              <a:rPr lang="fr-FR" dirty="0" err="1" smtClean="0"/>
              <a:t>make</a:t>
            </a:r>
            <a:r>
              <a:rPr lang="fr-FR" dirty="0" smtClean="0"/>
              <a:t> </a:t>
            </a:r>
            <a:r>
              <a:rPr lang="fr-FR" dirty="0" err="1" smtClean="0"/>
              <a:t>it</a:t>
            </a:r>
            <a:r>
              <a:rPr lang="fr-FR" dirty="0" smtClean="0"/>
              <a:t> </a:t>
            </a:r>
            <a:r>
              <a:rPr lang="fr-FR" dirty="0" err="1" smtClean="0"/>
              <a:t>work</a:t>
            </a:r>
            <a:r>
              <a:rPr lang="fr-FR" dirty="0" smtClean="0"/>
              <a:t> </a:t>
            </a:r>
            <a:r>
              <a:rPr lang="fr-FR" dirty="0" err="1" smtClean="0"/>
              <a:t>with</a:t>
            </a:r>
            <a:r>
              <a:rPr lang="fr-FR" dirty="0" smtClean="0"/>
              <a:t> </a:t>
            </a:r>
            <a:r>
              <a:rPr lang="fr-FR" dirty="0" err="1" smtClean="0"/>
              <a:t>js</a:t>
            </a:r>
            <a:r>
              <a:rPr lang="fr-FR" dirty="0" smtClean="0"/>
              <a:t> </a:t>
            </a:r>
            <a:r>
              <a:rPr lang="fr-FR" dirty="0" err="1" smtClean="0"/>
              <a:t>then</a:t>
            </a:r>
            <a:r>
              <a:rPr lang="fr-FR" dirty="0" smtClean="0"/>
              <a:t> put image </a:t>
            </a:r>
            <a:r>
              <a:rPr lang="fr-FR" dirty="0" err="1" smtClean="0"/>
              <a:t>with</a:t>
            </a:r>
            <a:r>
              <a:rPr lang="fr-FR" dirty="0" smtClean="0"/>
              <a:t> </a:t>
            </a:r>
            <a:r>
              <a:rPr lang="fr-FR" dirty="0" err="1" smtClean="0"/>
              <a:t>css</a:t>
            </a:r>
            <a:r>
              <a:rPr lang="fr-FR" dirty="0" smtClean="0"/>
              <a:t> and html </a:t>
            </a:r>
          </a:p>
          <a:p>
            <a:r>
              <a:rPr lang="fr-FR" dirty="0" smtClean="0"/>
              <a:t>And for the page of news i </a:t>
            </a:r>
            <a:r>
              <a:rPr lang="fr-FR" dirty="0" err="1" smtClean="0"/>
              <a:t>find</a:t>
            </a:r>
            <a:r>
              <a:rPr lang="fr-FR" dirty="0" smtClean="0"/>
              <a:t> a </a:t>
            </a:r>
            <a:r>
              <a:rPr lang="fr-FR" dirty="0" err="1" smtClean="0"/>
              <a:t>card</a:t>
            </a:r>
            <a:r>
              <a:rPr lang="fr-FR" dirty="0" smtClean="0"/>
              <a:t> in </a:t>
            </a:r>
            <a:r>
              <a:rPr lang="fr-FR" dirty="0" err="1" smtClean="0"/>
              <a:t>freefrontend</a:t>
            </a:r>
            <a:r>
              <a:rPr lang="fr-FR" dirty="0"/>
              <a:t> </a:t>
            </a:r>
            <a:r>
              <a:rPr lang="fr-FR" dirty="0" smtClean="0"/>
              <a:t>(</a:t>
            </a:r>
            <a:r>
              <a:rPr lang="fr-FR" dirty="0" smtClean="0">
                <a:hlinkClick r:id="rId2"/>
              </a:rPr>
              <a:t>https</a:t>
            </a:r>
            <a:r>
              <a:rPr lang="fr-FR" dirty="0">
                <a:hlinkClick r:id="rId2"/>
              </a:rPr>
              <a:t>://freefrontend.com</a:t>
            </a:r>
            <a:r>
              <a:rPr lang="fr-FR" dirty="0" smtClean="0">
                <a:hlinkClick r:id="rId2"/>
              </a:rPr>
              <a:t>/</a:t>
            </a:r>
            <a:r>
              <a:rPr lang="fr-FR" dirty="0" smtClean="0"/>
              <a:t>) and </a:t>
            </a:r>
            <a:r>
              <a:rPr lang="fr-FR" dirty="0" err="1" smtClean="0"/>
              <a:t>with</a:t>
            </a:r>
            <a:r>
              <a:rPr lang="fr-FR" dirty="0" smtClean="0"/>
              <a:t> a lots of </a:t>
            </a:r>
            <a:r>
              <a:rPr lang="fr-FR" dirty="0" err="1" smtClean="0"/>
              <a:t>work</a:t>
            </a:r>
            <a:r>
              <a:rPr lang="fr-FR" dirty="0" smtClean="0"/>
              <a:t> (5days) i </a:t>
            </a:r>
            <a:r>
              <a:rPr lang="fr-FR" dirty="0" err="1" smtClean="0"/>
              <a:t>make</a:t>
            </a:r>
            <a:r>
              <a:rPr lang="fr-FR" dirty="0" smtClean="0"/>
              <a:t> </a:t>
            </a:r>
            <a:r>
              <a:rPr lang="fr-FR" dirty="0" err="1" smtClean="0"/>
              <a:t>it</a:t>
            </a:r>
            <a:r>
              <a:rPr lang="fr-FR" dirty="0" smtClean="0"/>
              <a:t> look </a:t>
            </a:r>
            <a:r>
              <a:rPr lang="fr-FR" dirty="0" err="1" smtClean="0"/>
              <a:t>intreactive</a:t>
            </a:r>
            <a:r>
              <a:rPr lang="fr-FR" dirty="0" smtClean="0"/>
              <a:t> </a:t>
            </a:r>
            <a:r>
              <a:rPr lang="fr-FR" dirty="0" err="1" smtClean="0"/>
              <a:t>using</a:t>
            </a:r>
            <a:r>
              <a:rPr lang="fr-FR" dirty="0" smtClean="0"/>
              <a:t> </a:t>
            </a:r>
            <a:r>
              <a:rPr lang="fr-FR" dirty="0" err="1" smtClean="0"/>
              <a:t>css</a:t>
            </a:r>
            <a:r>
              <a:rPr lang="fr-FR" dirty="0" smtClean="0"/>
              <a:t> and </a:t>
            </a:r>
            <a:r>
              <a:rPr lang="fr-FR" dirty="0" err="1" smtClean="0"/>
              <a:t>js</a:t>
            </a:r>
            <a:r>
              <a:rPr lang="fr-FR" dirty="0" smtClean="0"/>
              <a:t> </a:t>
            </a:r>
          </a:p>
          <a:p>
            <a:r>
              <a:rPr lang="fr-FR" dirty="0" smtClean="0"/>
              <a:t>&lt;/main&gt;</a:t>
            </a:r>
          </a:p>
          <a:p>
            <a:r>
              <a:rPr lang="fr-FR" dirty="0" smtClean="0"/>
              <a:t>&lt;</a:t>
            </a:r>
            <a:r>
              <a:rPr lang="fr-FR" dirty="0" err="1" smtClean="0"/>
              <a:t>footer</a:t>
            </a:r>
            <a:r>
              <a:rPr lang="fr-FR" dirty="0"/>
              <a:t>&gt;</a:t>
            </a:r>
            <a:endParaRPr lang="fr-FR" dirty="0" smtClean="0"/>
          </a:p>
          <a:p>
            <a:r>
              <a:rPr lang="fr-FR" dirty="0" smtClean="0"/>
              <a:t>And i </a:t>
            </a:r>
            <a:r>
              <a:rPr lang="fr-FR" dirty="0" err="1" smtClean="0"/>
              <a:t>make</a:t>
            </a:r>
            <a:r>
              <a:rPr lang="fr-FR" dirty="0"/>
              <a:t> </a:t>
            </a:r>
            <a:r>
              <a:rPr lang="fr-FR" dirty="0" err="1" smtClean="0"/>
              <a:t>button</a:t>
            </a:r>
            <a:r>
              <a:rPr lang="fr-FR" dirty="0" smtClean="0"/>
              <a:t> in the </a:t>
            </a:r>
            <a:r>
              <a:rPr lang="fr-FR" dirty="0" err="1" smtClean="0"/>
              <a:t>navbar</a:t>
            </a:r>
            <a:r>
              <a:rPr lang="fr-FR" dirty="0" smtClean="0"/>
              <a:t> </a:t>
            </a:r>
            <a:r>
              <a:rPr lang="fr-FR" dirty="0" err="1" smtClean="0"/>
              <a:t>that</a:t>
            </a:r>
            <a:r>
              <a:rPr lang="fr-FR" dirty="0" smtClean="0"/>
              <a:t> </a:t>
            </a:r>
            <a:r>
              <a:rPr lang="fr-FR" dirty="0" err="1" smtClean="0"/>
              <a:t>take</a:t>
            </a:r>
            <a:r>
              <a:rPr lang="fr-FR" dirty="0" smtClean="0"/>
              <a:t> u to </a:t>
            </a:r>
            <a:r>
              <a:rPr lang="fr-FR" dirty="0" err="1" smtClean="0"/>
              <a:t>my</a:t>
            </a:r>
            <a:r>
              <a:rPr lang="fr-FR" dirty="0" smtClean="0"/>
              <a:t> </a:t>
            </a:r>
            <a:r>
              <a:rPr lang="fr-FR" dirty="0" err="1" smtClean="0"/>
              <a:t>facebook</a:t>
            </a:r>
            <a:r>
              <a:rPr lang="fr-FR" dirty="0" smtClean="0"/>
              <a:t> and i put </a:t>
            </a:r>
            <a:r>
              <a:rPr lang="fr-FR" dirty="0" err="1" smtClean="0"/>
              <a:t>my</a:t>
            </a:r>
            <a:r>
              <a:rPr lang="fr-FR" dirty="0" smtClean="0"/>
              <a:t> location </a:t>
            </a:r>
            <a:r>
              <a:rPr lang="fr-FR" dirty="0" err="1" smtClean="0"/>
              <a:t>from</a:t>
            </a:r>
            <a:r>
              <a:rPr lang="fr-FR" dirty="0" smtClean="0"/>
              <a:t> </a:t>
            </a:r>
            <a:r>
              <a:rPr lang="fr-FR" dirty="0" err="1" smtClean="0"/>
              <a:t>googel</a:t>
            </a:r>
            <a:r>
              <a:rPr lang="fr-FR" dirty="0" smtClean="0"/>
              <a:t> </a:t>
            </a:r>
            <a:r>
              <a:rPr lang="fr-FR" dirty="0" err="1" smtClean="0"/>
              <a:t>map</a:t>
            </a:r>
            <a:r>
              <a:rPr lang="fr-FR" dirty="0" smtClean="0"/>
              <a:t> </a:t>
            </a:r>
          </a:p>
          <a:p>
            <a:pPr marL="0" indent="0">
              <a:buNone/>
            </a:pPr>
            <a:r>
              <a:rPr lang="fr-FR" dirty="0" smtClean="0"/>
              <a:t>(</a:t>
            </a:r>
            <a:r>
              <a:rPr lang="fr-FR" dirty="0" err="1" smtClean="0"/>
              <a:t>we</a:t>
            </a:r>
            <a:r>
              <a:rPr lang="fr-FR" dirty="0" smtClean="0"/>
              <a:t> </a:t>
            </a:r>
            <a:r>
              <a:rPr lang="fr-FR" dirty="0" err="1" smtClean="0"/>
              <a:t>learn</a:t>
            </a:r>
            <a:r>
              <a:rPr lang="fr-FR" dirty="0" smtClean="0"/>
              <a:t> </a:t>
            </a:r>
            <a:r>
              <a:rPr lang="fr-FR" dirty="0" err="1" smtClean="0"/>
              <a:t>it</a:t>
            </a:r>
            <a:r>
              <a:rPr lang="fr-FR" dirty="0" smtClean="0"/>
              <a:t> </a:t>
            </a:r>
            <a:r>
              <a:rPr lang="fr-FR" dirty="0" err="1" smtClean="0"/>
              <a:t>from</a:t>
            </a:r>
            <a:r>
              <a:rPr lang="fr-FR" dirty="0" smtClean="0"/>
              <a:t> </a:t>
            </a:r>
            <a:r>
              <a:rPr lang="fr-FR" dirty="0" err="1" smtClean="0"/>
              <a:t>our</a:t>
            </a:r>
            <a:r>
              <a:rPr lang="fr-FR" dirty="0" smtClean="0"/>
              <a:t> </a:t>
            </a:r>
            <a:r>
              <a:rPr lang="fr-FR" dirty="0" err="1" smtClean="0"/>
              <a:t>intructor</a:t>
            </a:r>
            <a:r>
              <a:rPr lang="fr-FR" dirty="0" smtClean="0"/>
              <a:t> and  in the course)</a:t>
            </a:r>
          </a:p>
          <a:p>
            <a:pPr marL="0" indent="0">
              <a:buNone/>
            </a:pPr>
            <a:r>
              <a:rPr lang="fr-FR" dirty="0" smtClean="0"/>
              <a:t>and for the </a:t>
            </a:r>
            <a:r>
              <a:rPr lang="fr-FR" dirty="0" err="1" smtClean="0"/>
              <a:t>form</a:t>
            </a:r>
            <a:r>
              <a:rPr lang="fr-FR" dirty="0" smtClean="0"/>
              <a:t>, i </a:t>
            </a:r>
            <a:r>
              <a:rPr lang="fr-FR" dirty="0" err="1" smtClean="0"/>
              <a:t>search</a:t>
            </a:r>
            <a:r>
              <a:rPr lang="fr-FR" dirty="0" smtClean="0"/>
              <a:t> and i </a:t>
            </a:r>
            <a:r>
              <a:rPr lang="fr-FR" dirty="0" err="1" smtClean="0"/>
              <a:t>create</a:t>
            </a:r>
            <a:r>
              <a:rPr lang="fr-FR" dirty="0" err="1"/>
              <a:t>d</a:t>
            </a:r>
            <a:r>
              <a:rPr lang="fr-FR" dirty="0" smtClean="0"/>
              <a:t> </a:t>
            </a:r>
            <a:r>
              <a:rPr lang="fr-FR" dirty="0" err="1" smtClean="0"/>
              <a:t>with</a:t>
            </a:r>
            <a:r>
              <a:rPr lang="fr-FR" dirty="0" smtClean="0"/>
              <a:t> html  and </a:t>
            </a:r>
            <a:r>
              <a:rPr lang="fr-FR" dirty="0" err="1" smtClean="0"/>
              <a:t>desing</a:t>
            </a:r>
            <a:r>
              <a:rPr lang="fr-FR" dirty="0" smtClean="0"/>
              <a:t> </a:t>
            </a:r>
            <a:r>
              <a:rPr lang="fr-FR" dirty="0" err="1" smtClean="0"/>
              <a:t>it</a:t>
            </a:r>
            <a:r>
              <a:rPr lang="fr-FR" dirty="0" smtClean="0"/>
              <a:t>  </a:t>
            </a:r>
            <a:r>
              <a:rPr lang="fr-FR" dirty="0" err="1" smtClean="0"/>
              <a:t>with</a:t>
            </a:r>
            <a:r>
              <a:rPr lang="fr-FR" dirty="0" smtClean="0"/>
              <a:t> </a:t>
            </a:r>
            <a:r>
              <a:rPr lang="fr-FR" dirty="0" err="1" smtClean="0"/>
              <a:t>css</a:t>
            </a:r>
            <a:r>
              <a:rPr lang="fr-FR" dirty="0" smtClean="0"/>
              <a:t>  and </a:t>
            </a:r>
            <a:r>
              <a:rPr lang="fr-FR" dirty="0" err="1" smtClean="0"/>
              <a:t>make</a:t>
            </a:r>
            <a:r>
              <a:rPr lang="fr-FR" dirty="0"/>
              <a:t> </a:t>
            </a:r>
            <a:r>
              <a:rPr lang="fr-FR" dirty="0" err="1" smtClean="0"/>
              <a:t>alert</a:t>
            </a:r>
            <a:r>
              <a:rPr lang="fr-FR" dirty="0" smtClean="0"/>
              <a:t> box </a:t>
            </a:r>
            <a:r>
              <a:rPr lang="fr-FR" dirty="0" err="1" smtClean="0"/>
              <a:t>with</a:t>
            </a:r>
            <a:r>
              <a:rPr lang="fr-FR" dirty="0" smtClean="0"/>
              <a:t> </a:t>
            </a:r>
            <a:r>
              <a:rPr lang="fr-FR" dirty="0" err="1" smtClean="0"/>
              <a:t>js</a:t>
            </a:r>
            <a:r>
              <a:rPr lang="fr-FR" dirty="0" smtClean="0"/>
              <a:t> and the </a:t>
            </a:r>
            <a:r>
              <a:rPr lang="fr-FR" dirty="0" err="1" smtClean="0"/>
              <a:t>other</a:t>
            </a:r>
            <a:r>
              <a:rPr lang="fr-FR" dirty="0" smtClean="0"/>
              <a:t> </a:t>
            </a:r>
            <a:r>
              <a:rPr lang="fr-FR" dirty="0" err="1" smtClean="0"/>
              <a:t>alert</a:t>
            </a:r>
            <a:r>
              <a:rPr lang="fr-FR" dirty="0" smtClean="0"/>
              <a:t>  </a:t>
            </a:r>
            <a:endParaRPr lang="fr-FR" dirty="0" smtClean="0"/>
          </a:p>
          <a:p>
            <a:pPr marL="0" indent="0">
              <a:buNone/>
            </a:pPr>
            <a:r>
              <a:rPr lang="fr-FR" dirty="0" smtClean="0"/>
              <a:t>u </a:t>
            </a:r>
            <a:r>
              <a:rPr lang="fr-FR" dirty="0" err="1" smtClean="0"/>
              <a:t>can</a:t>
            </a:r>
            <a:r>
              <a:rPr lang="fr-FR" dirty="0" smtClean="0"/>
              <a:t> </a:t>
            </a:r>
            <a:r>
              <a:rPr lang="fr-FR" dirty="0" err="1" smtClean="0"/>
              <a:t>visit</a:t>
            </a:r>
            <a:r>
              <a:rPr lang="fr-FR" dirty="0" smtClean="0"/>
              <a:t> </a:t>
            </a:r>
            <a:r>
              <a:rPr lang="fr-FR" dirty="0" err="1" smtClean="0"/>
              <a:t>my</a:t>
            </a:r>
            <a:r>
              <a:rPr lang="fr-FR" dirty="0" smtClean="0"/>
              <a:t> </a:t>
            </a:r>
            <a:r>
              <a:rPr lang="fr-FR" dirty="0" err="1" smtClean="0"/>
              <a:t>link</a:t>
            </a:r>
            <a:r>
              <a:rPr lang="fr-FR" dirty="0" smtClean="0"/>
              <a:t> </a:t>
            </a:r>
            <a:r>
              <a:rPr lang="fr-FR" dirty="0" err="1" smtClean="0"/>
              <a:t>from</a:t>
            </a:r>
            <a:r>
              <a:rPr lang="fr-FR" dirty="0"/>
              <a:t> </a:t>
            </a:r>
            <a:r>
              <a:rPr lang="fr-FR" dirty="0" err="1"/>
              <a:t>here</a:t>
            </a:r>
            <a:r>
              <a:rPr lang="fr-FR" dirty="0"/>
              <a:t>(https://</a:t>
            </a:r>
            <a:r>
              <a:rPr lang="fr-FR" dirty="0" smtClean="0"/>
              <a:t>istore1.netlify.app/index.html?fbclid=IwAR1n5kDJ2kQaIpxKuKxf455Mm228pj-Hwcnow3vOn8xjYgFebUm9wabrPjc)</a:t>
            </a:r>
            <a:endParaRPr lang="fr-FR" dirty="0" smtClean="0"/>
          </a:p>
          <a:p>
            <a:pPr marL="0" indent="0">
              <a:buNone/>
            </a:pPr>
            <a:r>
              <a:rPr lang="fr-FR" dirty="0" smtClean="0"/>
              <a:t>&lt;/</a:t>
            </a:r>
            <a:r>
              <a:rPr lang="fr-FR" dirty="0" err="1" smtClean="0"/>
              <a:t>footer</a:t>
            </a:r>
            <a:r>
              <a:rPr lang="fr-FR" dirty="0" smtClean="0"/>
              <a:t>&gt;</a:t>
            </a:r>
          </a:p>
          <a:p>
            <a:pPr marL="0" indent="0">
              <a:buNone/>
            </a:pPr>
            <a:r>
              <a:rPr lang="fr-FR" dirty="0" smtClean="0"/>
              <a:t>&lt;/body&gt;</a:t>
            </a:r>
          </a:p>
          <a:p>
            <a:pPr marL="0" indent="0">
              <a:buNone/>
            </a:pPr>
            <a:r>
              <a:rPr lang="fr-FR" dirty="0" smtClean="0"/>
              <a:t>&lt;/html&gt;</a:t>
            </a:r>
          </a:p>
          <a:p>
            <a:pPr marL="0" indent="0">
              <a:buNone/>
            </a:pPr>
            <a:endParaRPr lang="fr-FR" dirty="0"/>
          </a:p>
        </p:txBody>
      </p:sp>
    </p:spTree>
    <p:extLst>
      <p:ext uri="{BB962C8B-B14F-4D97-AF65-F5344CB8AC3E}">
        <p14:creationId xmlns:p14="http://schemas.microsoft.com/office/powerpoint/2010/main" val="264261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0321" y="753228"/>
            <a:ext cx="7824465" cy="6104772"/>
          </a:xfrm>
        </p:spPr>
        <p:txBody>
          <a:bodyPr>
            <a:normAutofit fontScale="90000"/>
          </a:bodyPr>
          <a:lstStyle/>
          <a:p>
            <a:r>
              <a:rPr lang="fr-FR" dirty="0" smtClean="0"/>
              <a:t>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home page </a:t>
            </a:r>
            <a:br>
              <a:rPr lang="fr-FR" dirty="0" smtClean="0"/>
            </a:br>
            <a:r>
              <a:rPr lang="fr-FR" dirty="0"/>
              <a:t/>
            </a:r>
            <a:br>
              <a:rPr lang="fr-FR" dirty="0"/>
            </a:br>
            <a:r>
              <a:rPr lang="fr-FR" dirty="0" smtClean="0"/>
              <a:t>i use a </a:t>
            </a:r>
            <a:r>
              <a:rPr lang="fr-FR" dirty="0" err="1" smtClean="0"/>
              <a:t>simpel</a:t>
            </a:r>
            <a:r>
              <a:rPr lang="fr-FR" dirty="0" smtClean="0"/>
              <a:t> </a:t>
            </a:r>
            <a:r>
              <a:rPr lang="fr-FR" dirty="0" err="1" smtClean="0"/>
              <a:t>navbar</a:t>
            </a:r>
            <a:r>
              <a:rPr lang="fr-FR" dirty="0" smtClean="0"/>
              <a:t> </a:t>
            </a:r>
            <a:r>
              <a:rPr lang="fr-FR" dirty="0" err="1" smtClean="0"/>
              <a:t>with</a:t>
            </a:r>
            <a:r>
              <a:rPr lang="fr-FR" dirty="0"/>
              <a:t> </a:t>
            </a:r>
            <a:r>
              <a:rPr lang="fr-FR" dirty="0" smtClean="0"/>
              <a:t>transparent background for </a:t>
            </a:r>
            <a:r>
              <a:rPr lang="fr-FR" dirty="0" err="1" smtClean="0"/>
              <a:t>better</a:t>
            </a:r>
            <a:r>
              <a:rPr lang="fr-FR" dirty="0" smtClean="0"/>
              <a:t> </a:t>
            </a:r>
            <a:r>
              <a:rPr lang="fr-FR" dirty="0" err="1" smtClean="0"/>
              <a:t>looking</a:t>
            </a:r>
            <a:r>
              <a:rPr lang="fr-FR" dirty="0" smtClean="0"/>
              <a:t> of the background </a:t>
            </a:r>
            <a:r>
              <a:rPr lang="fr-FR" dirty="0" err="1" smtClean="0"/>
              <a:t>ofwebiste</a:t>
            </a:r>
            <a:r>
              <a:rPr lang="fr-FR" dirty="0"/>
              <a:t>.</a:t>
            </a:r>
            <a:br>
              <a:rPr lang="fr-FR" dirty="0"/>
            </a:br>
            <a:r>
              <a:rPr lang="fr-FR" dirty="0" err="1" smtClean="0"/>
              <a:t>Then</a:t>
            </a:r>
            <a:r>
              <a:rPr lang="fr-FR" dirty="0" smtClean="0"/>
              <a:t> a carrousel </a:t>
            </a:r>
            <a:r>
              <a:rPr lang="fr-FR" dirty="0" err="1" smtClean="0"/>
              <a:t>with</a:t>
            </a:r>
            <a:r>
              <a:rPr lang="fr-FR" dirty="0" smtClean="0"/>
              <a:t> </a:t>
            </a:r>
            <a:r>
              <a:rPr lang="fr-FR" dirty="0" err="1" smtClean="0"/>
              <a:t>js</a:t>
            </a:r>
            <a:r>
              <a:rPr lang="fr-FR" dirty="0" smtClean="0"/>
              <a:t> for  a normal home page</a:t>
            </a:r>
            <a:br>
              <a:rPr lang="fr-FR" dirty="0" smtClean="0"/>
            </a:br>
            <a:r>
              <a:rPr lang="fr-FR" dirty="0"/>
              <a:t/>
            </a:r>
            <a:br>
              <a:rPr lang="fr-FR" dirty="0"/>
            </a:br>
            <a:r>
              <a:rPr lang="fr-FR" dirty="0" smtClean="0"/>
              <a:t>and for the contact page </a:t>
            </a:r>
            <a:br>
              <a:rPr lang="fr-FR" dirty="0" smtClean="0"/>
            </a:br>
            <a:r>
              <a:rPr lang="fr-FR" dirty="0" smtClean="0"/>
              <a:t>i </a:t>
            </a:r>
            <a:r>
              <a:rPr lang="fr-FR" dirty="0" err="1" smtClean="0"/>
              <a:t>add</a:t>
            </a:r>
            <a:r>
              <a:rPr lang="fr-FR" dirty="0" smtClean="0"/>
              <a:t> </a:t>
            </a:r>
            <a:r>
              <a:rPr lang="fr-FR" dirty="0" err="1" smtClean="0"/>
              <a:t>button</a:t>
            </a:r>
            <a:r>
              <a:rPr lang="fr-FR" dirty="0" smtClean="0"/>
              <a:t> </a:t>
            </a:r>
            <a:r>
              <a:rPr lang="fr-FR" dirty="0" err="1" smtClean="0"/>
              <a:t>with</a:t>
            </a:r>
            <a:r>
              <a:rPr lang="fr-FR" dirty="0" smtClean="0"/>
              <a:t> html and </a:t>
            </a:r>
            <a:br>
              <a:rPr lang="fr-FR" dirty="0" smtClean="0"/>
            </a:br>
            <a:r>
              <a:rPr lang="fr-FR" dirty="0" err="1" smtClean="0"/>
              <a:t>make</a:t>
            </a:r>
            <a:r>
              <a:rPr lang="fr-FR" dirty="0" smtClean="0"/>
              <a:t> </a:t>
            </a:r>
            <a:r>
              <a:rPr lang="fr-FR" dirty="0" err="1" smtClean="0"/>
              <a:t>alert</a:t>
            </a:r>
            <a:r>
              <a:rPr lang="fr-FR" dirty="0" smtClean="0"/>
              <a:t> </a:t>
            </a:r>
            <a:r>
              <a:rPr lang="fr-FR" dirty="0" err="1" smtClean="0"/>
              <a:t>msg</a:t>
            </a:r>
            <a:r>
              <a:rPr lang="fr-FR" dirty="0" smtClean="0"/>
              <a:t> </a:t>
            </a:r>
            <a:r>
              <a:rPr lang="fr-FR" dirty="0" err="1" smtClean="0"/>
              <a:t>with</a:t>
            </a:r>
            <a:r>
              <a:rPr lang="fr-FR" dirty="0" smtClean="0"/>
              <a:t> </a:t>
            </a:r>
            <a:r>
              <a:rPr lang="fr-FR" dirty="0" err="1" smtClean="0"/>
              <a:t>js</a:t>
            </a: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4529" y="3319975"/>
            <a:ext cx="5514535" cy="339031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194" y="346332"/>
            <a:ext cx="3713870" cy="2973643"/>
          </a:xfrm>
          <a:prstGeom prst="rect">
            <a:avLst/>
          </a:prstGeom>
        </p:spPr>
      </p:pic>
    </p:spTree>
    <p:extLst>
      <p:ext uri="{BB962C8B-B14F-4D97-AF65-F5344CB8AC3E}">
        <p14:creationId xmlns:p14="http://schemas.microsoft.com/office/powerpoint/2010/main" val="58044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we</a:t>
            </a:r>
            <a:r>
              <a:rPr lang="fr-FR" dirty="0" smtClean="0"/>
              <a:t> </a:t>
            </a:r>
            <a:r>
              <a:rPr lang="fr-FR" dirty="0" err="1" smtClean="0"/>
              <a:t>learn</a:t>
            </a:r>
            <a:r>
              <a:rPr lang="fr-FR" dirty="0"/>
              <a:t>?</a:t>
            </a:r>
          </a:p>
        </p:txBody>
      </p:sp>
      <p:sp>
        <p:nvSpPr>
          <p:cNvPr id="3" name="Espace réservé du contenu 2"/>
          <p:cNvSpPr>
            <a:spLocks noGrp="1"/>
          </p:cNvSpPr>
          <p:nvPr>
            <p:ph idx="1"/>
          </p:nvPr>
        </p:nvSpPr>
        <p:spPr>
          <a:xfrm>
            <a:off x="680321" y="2336872"/>
            <a:ext cx="9613861" cy="4331213"/>
          </a:xfrm>
        </p:spPr>
        <p:txBody>
          <a:bodyPr>
            <a:normAutofit/>
          </a:bodyPr>
          <a:lstStyle/>
          <a:p>
            <a:r>
              <a:rPr lang="en-US" dirty="0"/>
              <a:t>HTML is a </a:t>
            </a:r>
            <a:r>
              <a:rPr lang="en-US" dirty="0" err="1"/>
              <a:t>HyperText</a:t>
            </a:r>
            <a:r>
              <a:rPr lang="en-US" dirty="0"/>
              <a:t> Markup Language file format used as the basis of a web page. HTML is a file extension that is used interchangeably with HTM. HTML consists of tags surrounded by angle brackets. HTML tags can be used to define interactive headings, paragraphs, lists, links</a:t>
            </a:r>
            <a:r>
              <a:rPr lang="en-US" dirty="0" smtClean="0"/>
              <a:t>,</a:t>
            </a:r>
          </a:p>
          <a:p>
            <a:r>
              <a:rPr lang="en-US" b="1" dirty="0"/>
              <a:t>What is CSS used for?</a:t>
            </a:r>
          </a:p>
          <a:p>
            <a:pPr fontAlgn="t"/>
            <a:r>
              <a:rPr lang="en-US" dirty="0"/>
              <a:t>Cascading Style Sheets ( CSS) is a stylesheet language used to describe the presentation of a document written in HTML or XML (including XML dialects such as SVG, MathML or XHTML ). CSS describes how elements should be rendered on screen, on paper, in speech, or on other media.</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9382"/>
            <a:ext cx="1475764" cy="165553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764" y="249382"/>
            <a:ext cx="1385200" cy="165552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4221" y="249381"/>
            <a:ext cx="2028570" cy="1655530"/>
          </a:xfrm>
          <a:prstGeom prst="rect">
            <a:avLst/>
          </a:prstGeom>
        </p:spPr>
      </p:pic>
    </p:spTree>
    <p:extLst>
      <p:ext uri="{BB962C8B-B14F-4D97-AF65-F5344CB8AC3E}">
        <p14:creationId xmlns:p14="http://schemas.microsoft.com/office/powerpoint/2010/main" val="311065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javascript</a:t>
            </a:r>
            <a:endParaRPr lang="fr-FR" dirty="0"/>
          </a:p>
        </p:txBody>
      </p:sp>
      <p:sp>
        <p:nvSpPr>
          <p:cNvPr id="3" name="Espace réservé du contenu 2"/>
          <p:cNvSpPr>
            <a:spLocks noGrp="1"/>
          </p:cNvSpPr>
          <p:nvPr>
            <p:ph idx="1"/>
          </p:nvPr>
        </p:nvSpPr>
        <p:spPr/>
        <p:txBody>
          <a:bodyPr/>
          <a:lstStyle/>
          <a:p>
            <a:pPr fontAlgn="t"/>
            <a:r>
              <a:rPr lang="en-US" dirty="0"/>
              <a:t>JavaScript (JS) is the world’s most popular lightweight, interpreted compiled programming language. It is also known as a scripting language for web pages. It can be used for Client-side as well as Server-side developments. Internal JavaScript: We can add JS code directly to our HTML file by writing the code inside </a:t>
            </a:r>
            <a:r>
              <a:rPr lang="en-US" dirty="0" smtClean="0"/>
              <a:t>the html file or </a:t>
            </a:r>
            <a:r>
              <a:rPr lang="en-US" dirty="0"/>
              <a:t>in </a:t>
            </a:r>
            <a:r>
              <a:rPr lang="en-US" dirty="0" smtClean="0"/>
              <a:t>another page name main.js</a:t>
            </a:r>
          </a:p>
          <a:p>
            <a:pPr fontAlgn="t"/>
            <a:r>
              <a:rPr lang="en-US" dirty="0"/>
              <a:t>While JavaScript is influenced by </a:t>
            </a:r>
            <a:r>
              <a:rPr lang="en-US" dirty="0">
                <a:hlinkClick r:id="rId2"/>
              </a:rPr>
              <a:t>Java</a:t>
            </a:r>
            <a:r>
              <a:rPr lang="en-US" dirty="0"/>
              <a:t>, the </a:t>
            </a:r>
            <a:r>
              <a:rPr lang="en-US" dirty="0">
                <a:hlinkClick r:id="rId3"/>
              </a:rPr>
              <a:t>syntax</a:t>
            </a:r>
            <a:r>
              <a:rPr lang="en-US" dirty="0"/>
              <a:t> is more similar to </a:t>
            </a:r>
            <a:r>
              <a:rPr lang="en-US" dirty="0">
                <a:hlinkClick r:id="rId4"/>
              </a:rPr>
              <a:t>C</a:t>
            </a:r>
            <a:r>
              <a:rPr lang="en-US" dirty="0"/>
              <a:t> and is based on ECMAScript, a scripting language developed by Sun Microsystems.</a:t>
            </a:r>
          </a:p>
        </p:txBody>
      </p:sp>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3323" y="479749"/>
            <a:ext cx="1290859" cy="1627896"/>
          </a:xfrm>
          <a:prstGeom prst="rect">
            <a:avLst/>
          </a:prstGeom>
        </p:spPr>
      </p:pic>
    </p:spTree>
    <p:extLst>
      <p:ext uri="{BB962C8B-B14F-4D97-AF65-F5344CB8AC3E}">
        <p14:creationId xmlns:p14="http://schemas.microsoft.com/office/powerpoint/2010/main" val="37390516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95</TotalTime>
  <Words>342</Words>
  <Application>Microsoft Office PowerPoint</Application>
  <PresentationFormat>Grand écran</PresentationFormat>
  <Paragraphs>30</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Trebuchet MS</vt:lpstr>
      <vt:lpstr>Berlin</vt:lpstr>
      <vt:lpstr>                     project display</vt:lpstr>
      <vt:lpstr>Why i chose web devloppment?</vt:lpstr>
      <vt:lpstr>How i create my first website?</vt:lpstr>
      <vt:lpstr>         home page   i use a simpel navbar with transparent background for better looking of the background ofwebiste. Then a carrousel with js for  a normal home page  and for the contact page  i add button with html and  make alert msg with js            </vt:lpstr>
      <vt:lpstr>What we learn?</vt:lpstr>
      <vt:lpstr>javascript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rpp</dc:title>
  <dc:creator>user</dc:creator>
  <cp:lastModifiedBy>user</cp:lastModifiedBy>
  <cp:revision>14</cp:revision>
  <dcterms:created xsi:type="dcterms:W3CDTF">2023-01-21T01:01:19Z</dcterms:created>
  <dcterms:modified xsi:type="dcterms:W3CDTF">2023-01-26T16:34:13Z</dcterms:modified>
</cp:coreProperties>
</file>