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573AF-E213-4D11-92CF-92809F432593}" type="datetimeFigureOut">
              <a:rPr lang="fr-FR" smtClean="0"/>
              <a:t>31/12/2022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F6947-672F-432D-B217-E296088CB225}" type="slidenum">
              <a:rPr lang="fr-FR" smtClean="0"/>
              <a:t>‹N°›</a:t>
            </a:fld>
            <a:endParaRPr lang="fr-FR"/>
          </a:p>
        </p:txBody>
      </p:sp>
    </p:spTree>
    <p:extLst>
      <p:ext uri="{BB962C8B-B14F-4D97-AF65-F5344CB8AC3E}">
        <p14:creationId xmlns:p14="http://schemas.microsoft.com/office/powerpoint/2010/main" val="416964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4DF6947-672F-432D-B217-E296088CB225}" type="slidenum">
              <a:rPr lang="fr-FR" smtClean="0"/>
              <a:t>3</a:t>
            </a:fld>
            <a:endParaRPr lang="fr-FR"/>
          </a:p>
        </p:txBody>
      </p:sp>
    </p:spTree>
    <p:extLst>
      <p:ext uri="{BB962C8B-B14F-4D97-AF65-F5344CB8AC3E}">
        <p14:creationId xmlns:p14="http://schemas.microsoft.com/office/powerpoint/2010/main" val="221410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96F792A-89D0-4124-A9A8-F232120082EC}" type="datetimeFigureOut">
              <a:rPr lang="fr-FR" smtClean="0"/>
              <a:t>31/12/2022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263885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96F792A-89D0-4124-A9A8-F232120082EC}" type="datetimeFigureOut">
              <a:rPr lang="fr-FR" smtClean="0"/>
              <a:t>31/12/2022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194170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96F792A-89D0-4124-A9A8-F232120082EC}" type="datetimeFigureOut">
              <a:rPr lang="fr-FR" smtClean="0"/>
              <a:t>31/12/2022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592370-104C-4DA9-BADB-B8761A43143E}"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5726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96F792A-89D0-4124-A9A8-F232120082EC}" type="datetimeFigureOut">
              <a:rPr lang="fr-FR" smtClean="0"/>
              <a:t>31/12/2022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302658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96F792A-89D0-4124-A9A8-F232120082EC}" type="datetimeFigureOut">
              <a:rPr lang="fr-FR" smtClean="0"/>
              <a:t>31/12/2022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592370-104C-4DA9-BADB-B8761A43143E}"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4718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96F792A-89D0-4124-A9A8-F232120082EC}" type="datetimeFigureOut">
              <a:rPr lang="fr-FR" smtClean="0"/>
              <a:t>31/12/2022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1323103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6F792A-89D0-4124-A9A8-F232120082EC}" type="datetimeFigureOut">
              <a:rPr lang="fr-FR" smtClean="0"/>
              <a:t>31/12/2022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112192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6F792A-89D0-4124-A9A8-F232120082EC}" type="datetimeFigureOut">
              <a:rPr lang="fr-FR" smtClean="0"/>
              <a:t>31/12/2022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363381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6F792A-89D0-4124-A9A8-F232120082EC}" type="datetimeFigureOut">
              <a:rPr lang="fr-FR" smtClean="0"/>
              <a:t>31/12/2022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310173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96F792A-89D0-4124-A9A8-F232120082EC}" type="datetimeFigureOut">
              <a:rPr lang="fr-FR" smtClean="0"/>
              <a:t>31/12/2022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330669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6F792A-89D0-4124-A9A8-F232120082EC}" type="datetimeFigureOut">
              <a:rPr lang="fr-FR" smtClean="0"/>
              <a:t>31/12/2022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70286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96F792A-89D0-4124-A9A8-F232120082EC}" type="datetimeFigureOut">
              <a:rPr lang="fr-FR" smtClean="0"/>
              <a:t>31/12/2022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159840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96F792A-89D0-4124-A9A8-F232120082EC}" type="datetimeFigureOut">
              <a:rPr lang="fr-FR" smtClean="0"/>
              <a:t>31/12/2022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79625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F792A-89D0-4124-A9A8-F232120082EC}" type="datetimeFigureOut">
              <a:rPr lang="fr-FR" smtClean="0"/>
              <a:t>31/12/2022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341071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96F792A-89D0-4124-A9A8-F232120082EC}" type="datetimeFigureOut">
              <a:rPr lang="fr-FR" smtClean="0"/>
              <a:t>31/12/2022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359870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96F792A-89D0-4124-A9A8-F232120082EC}" type="datetimeFigureOut">
              <a:rPr lang="fr-FR" smtClean="0"/>
              <a:t>31/12/2022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592370-104C-4DA9-BADB-B8761A43143E}" type="slidenum">
              <a:rPr lang="fr-FR" smtClean="0"/>
              <a:t>‹N°›</a:t>
            </a:fld>
            <a:endParaRPr lang="fr-FR"/>
          </a:p>
        </p:txBody>
      </p:sp>
    </p:spTree>
    <p:extLst>
      <p:ext uri="{BB962C8B-B14F-4D97-AF65-F5344CB8AC3E}">
        <p14:creationId xmlns:p14="http://schemas.microsoft.com/office/powerpoint/2010/main" val="71181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6F792A-89D0-4124-A9A8-F232120082EC}" type="datetimeFigureOut">
              <a:rPr lang="fr-FR" smtClean="0"/>
              <a:t>31/12/2022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6592370-104C-4DA9-BADB-B8761A43143E}" type="slidenum">
              <a:rPr lang="fr-FR" smtClean="0"/>
              <a:t>‹N°›</a:t>
            </a:fld>
            <a:endParaRPr lang="fr-FR"/>
          </a:p>
        </p:txBody>
      </p:sp>
    </p:spTree>
    <p:extLst>
      <p:ext uri="{BB962C8B-B14F-4D97-AF65-F5344CB8AC3E}">
        <p14:creationId xmlns:p14="http://schemas.microsoft.com/office/powerpoint/2010/main" val="22897359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rainstation.io/lea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Check point web</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739475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71247"/>
          </a:xfrm>
        </p:spPr>
        <p:txBody>
          <a:bodyPr>
            <a:normAutofit fontScale="90000"/>
          </a:bodyPr>
          <a:lstStyle/>
          <a:p>
            <a:r>
              <a:rPr lang="en-US" i="1" dirty="0"/>
              <a:t>How does the web work</a:t>
            </a:r>
            <a:r>
              <a:rPr lang="en-US" dirty="0"/>
              <a:t>?</a:t>
            </a:r>
            <a:br>
              <a:rPr lang="en-US" dirty="0"/>
            </a:br>
            <a:endParaRPr lang="fr-FR" dirty="0"/>
          </a:p>
        </p:txBody>
      </p:sp>
      <p:sp>
        <p:nvSpPr>
          <p:cNvPr id="3" name="Espace réservé du contenu 2"/>
          <p:cNvSpPr>
            <a:spLocks noGrp="1"/>
          </p:cNvSpPr>
          <p:nvPr>
            <p:ph idx="1"/>
          </p:nvPr>
        </p:nvSpPr>
        <p:spPr>
          <a:xfrm>
            <a:off x="838200" y="682580"/>
            <a:ext cx="11164910" cy="6175420"/>
          </a:xfrm>
        </p:spPr>
        <p:txBody>
          <a:bodyPr/>
          <a:lstStyle/>
          <a:p>
            <a:r>
              <a:rPr lang="en-US" i="1" dirty="0"/>
              <a:t>How the web works</a:t>
            </a:r>
            <a:r>
              <a:rPr lang="en-US" dirty="0"/>
              <a:t> provides a simplified view of what happens when you view a webpage in a web browser on your computer or phone.</a:t>
            </a:r>
          </a:p>
          <a:p>
            <a:r>
              <a:rPr lang="en-US" dirty="0"/>
              <a:t>This theory is not essential to writing web code in the short term, but before long you'll really start to benefit from understanding what's happening in the background.</a:t>
            </a:r>
          </a:p>
          <a:p>
            <a:r>
              <a:rPr lang="fr-FR" dirty="0" smtClean="0"/>
              <a:t>Clients and servers:</a:t>
            </a:r>
          </a:p>
          <a:p>
            <a:pPr marL="0" indent="0">
              <a:buNone/>
            </a:pPr>
            <a:r>
              <a:rPr lang="en-US" dirty="0"/>
              <a:t>Computers connected to the internet are called </a:t>
            </a:r>
            <a:r>
              <a:rPr lang="en-US" b="1" dirty="0"/>
              <a:t>clients</a:t>
            </a:r>
            <a:r>
              <a:rPr lang="en-US" dirty="0"/>
              <a:t> and </a:t>
            </a:r>
            <a:r>
              <a:rPr lang="en-US" b="1" dirty="0"/>
              <a:t>servers</a:t>
            </a:r>
            <a:r>
              <a:rPr lang="en-US" dirty="0"/>
              <a:t>. A simplified diagram of how they interact might look like this:</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201" y="4336258"/>
            <a:ext cx="5396405" cy="1678178"/>
          </a:xfrm>
          <a:prstGeom prst="rect">
            <a:avLst/>
          </a:prstGeom>
        </p:spPr>
      </p:pic>
    </p:spTree>
    <p:extLst>
      <p:ext uri="{BB962C8B-B14F-4D97-AF65-F5344CB8AC3E}">
        <p14:creationId xmlns:p14="http://schemas.microsoft.com/office/powerpoint/2010/main" val="1140964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1069" y="177421"/>
            <a:ext cx="11696131" cy="6305265"/>
          </a:xfrm>
        </p:spPr>
        <p:txBody>
          <a:bodyPr/>
          <a:lstStyle/>
          <a:p>
            <a:r>
              <a:rPr lang="en-US" dirty="0"/>
              <a:t>Clients are the typical web user's internet-connected devices (for example, your computer connected to your Wi-Fi, or your phone connected to your mobile network) and web-accessing software available on those devices (usually a web browser like Firefox or Chrome).</a:t>
            </a:r>
          </a:p>
          <a:p>
            <a:r>
              <a:rPr lang="en-US" dirty="0"/>
              <a:t>Servers are computers that store webpages, sites, or apps. When a client device wants to access a webpage, a copy of the webpage is downloaded from the server onto the client machine to be displayed in the user's web browser.</a:t>
            </a:r>
          </a:p>
          <a:p>
            <a:endParaRPr lang="fr-FR" dirty="0"/>
          </a:p>
        </p:txBody>
      </p:sp>
    </p:spTree>
    <p:extLst>
      <p:ext uri="{BB962C8B-B14F-4D97-AF65-F5344CB8AC3E}">
        <p14:creationId xmlns:p14="http://schemas.microsoft.com/office/powerpoint/2010/main" val="3245656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53991"/>
          </a:xfrm>
        </p:spPr>
        <p:txBody>
          <a:bodyPr>
            <a:normAutofit fontScale="90000"/>
          </a:bodyPr>
          <a:lstStyle/>
          <a:p>
            <a:r>
              <a:rPr lang="en-US" i="1" dirty="0"/>
              <a:t>What </a:t>
            </a:r>
            <a:r>
              <a:rPr lang="en-US" dirty="0"/>
              <a:t>do you need</a:t>
            </a:r>
            <a:r>
              <a:rPr lang="en-US" i="1" dirty="0"/>
              <a:t> to be a web developer?</a:t>
            </a:r>
            <a:r>
              <a:rPr lang="en-US" dirty="0"/>
              <a:t/>
            </a:r>
            <a:br>
              <a:rPr lang="en-US" dirty="0"/>
            </a:br>
            <a:endParaRPr lang="fr-FR" dirty="0"/>
          </a:p>
        </p:txBody>
      </p:sp>
      <p:sp>
        <p:nvSpPr>
          <p:cNvPr id="3" name="Espace réservé du contenu 2"/>
          <p:cNvSpPr>
            <a:spLocks noGrp="1"/>
          </p:cNvSpPr>
          <p:nvPr>
            <p:ph idx="1"/>
          </p:nvPr>
        </p:nvSpPr>
        <p:spPr>
          <a:xfrm>
            <a:off x="150125" y="1119116"/>
            <a:ext cx="11791665" cy="5554639"/>
          </a:xfrm>
        </p:spPr>
        <p:txBody>
          <a:bodyPr>
            <a:normAutofit fontScale="55000" lnSpcReduction="20000"/>
          </a:bodyPr>
          <a:lstStyle/>
          <a:p>
            <a:pPr marL="0" indent="0">
              <a:buNone/>
            </a:pPr>
            <a:r>
              <a:rPr lang="en-US" dirty="0"/>
              <a:t>To become a Web Developer, you should have </a:t>
            </a:r>
            <a:r>
              <a:rPr lang="en-US" b="1" dirty="0"/>
              <a:t>an understanding of HTML, CSS, and JavaScript</a:t>
            </a:r>
            <a:r>
              <a:rPr lang="en-US" dirty="0"/>
              <a:t>. It's also recommended to learn about CSS and CSS frameworks. Developing these fundamental web development skills will give you the foundation and logic for communicating with programming languages</a:t>
            </a:r>
            <a:r>
              <a:rPr lang="en-US" dirty="0" smtClean="0"/>
              <a:t>.</a:t>
            </a:r>
          </a:p>
          <a:p>
            <a:pPr marL="514350" indent="-514350">
              <a:buAutoNum type="arabicPeriod"/>
            </a:pPr>
            <a:r>
              <a:rPr lang="en-US" b="1" dirty="0" smtClean="0"/>
              <a:t>Learn </a:t>
            </a:r>
            <a:r>
              <a:rPr lang="en-US" b="1" dirty="0"/>
              <a:t>Web Development </a:t>
            </a:r>
            <a:r>
              <a:rPr lang="en-US" b="1" dirty="0" smtClean="0"/>
              <a:t>Fundamental:</a:t>
            </a:r>
          </a:p>
          <a:p>
            <a:pPr marL="0" indent="0">
              <a:buNone/>
            </a:pPr>
            <a:r>
              <a:rPr lang="en-US" dirty="0"/>
              <a:t>The best first step to becoming a Web Developer is to start learning web development fundamentals, including an understanding of HTML (Hypertext Markup Language), CSS (Cascading Style Sheets), and JavaScript.</a:t>
            </a:r>
            <a:endParaRPr lang="en-US" b="1" dirty="0" smtClean="0"/>
          </a:p>
          <a:p>
            <a:r>
              <a:rPr lang="en-US" b="1" dirty="0"/>
              <a:t>2. Choose a Development Specialization</a:t>
            </a:r>
          </a:p>
          <a:p>
            <a:r>
              <a:rPr lang="en-US" dirty="0"/>
              <a:t>As you continue to grow your skills, you’ll need to choose an area of specialization. But what are the types of web development? All Web Developers are categorized into three main types:</a:t>
            </a:r>
          </a:p>
          <a:p>
            <a:r>
              <a:rPr lang="en-US" b="1" dirty="0"/>
              <a:t>Front-End Developer.</a:t>
            </a:r>
            <a:r>
              <a:rPr lang="en-US" dirty="0"/>
              <a:t> A Front-End Developer works on the “client-side” of web development, meaning any portion of the site or app that users interact with. This can include a site’s layout, design, and the way users interact with it.</a:t>
            </a:r>
          </a:p>
          <a:p>
            <a:r>
              <a:rPr lang="en-US" b="1" dirty="0"/>
              <a:t>Back-End Developer.</a:t>
            </a:r>
            <a:r>
              <a:rPr lang="en-US" dirty="0"/>
              <a:t> A Back-End Developer works on the “server-side” of web development. This is focused on the way a site functions and can include databases, servers, networks and hosting, and more.</a:t>
            </a:r>
          </a:p>
          <a:p>
            <a:r>
              <a:rPr lang="en-US" b="1" dirty="0"/>
              <a:t>Full-Stack Developer.</a:t>
            </a:r>
            <a:r>
              <a:rPr lang="en-US" dirty="0"/>
              <a:t> A Full-Stack Developer is familiar with both front-and back-end development and works with both sides of a website.</a:t>
            </a:r>
          </a:p>
          <a:p>
            <a:r>
              <a:rPr lang="en-US" b="1" dirty="0"/>
              <a:t>3. Learn Key Programming Languages for Web Development</a:t>
            </a:r>
          </a:p>
          <a:p>
            <a:r>
              <a:rPr lang="en-US" dirty="0"/>
              <a:t>Whatever your area of concentration, you’ll need to </a:t>
            </a:r>
            <a:r>
              <a:rPr lang="en-US" u="sng" dirty="0">
                <a:hlinkClick r:id="rId2"/>
              </a:rPr>
              <a:t>learn to code</a:t>
            </a:r>
            <a:r>
              <a:rPr lang="en-US" dirty="0"/>
              <a:t> and know how to use a handful of different programming languages for web development and web design. So, what are the most common programming languages?</a:t>
            </a:r>
          </a:p>
          <a:p>
            <a:r>
              <a:rPr lang="en-US" dirty="0"/>
              <a:t>Three families of programming languages form the basic tools involved in virtually all aspects of web development:</a:t>
            </a:r>
          </a:p>
          <a:p>
            <a:r>
              <a:rPr lang="en-US" dirty="0"/>
              <a:t>HTML (Hypertext Markup Language)</a:t>
            </a:r>
          </a:p>
          <a:p>
            <a:r>
              <a:rPr lang="en-US" dirty="0"/>
              <a:t>CSS (Cascading Style Sheets)</a:t>
            </a:r>
          </a:p>
          <a:p>
            <a:r>
              <a:rPr lang="en-US" dirty="0"/>
              <a:t>JavaScript</a:t>
            </a:r>
          </a:p>
          <a:p>
            <a:r>
              <a:rPr lang="en-US" dirty="0"/>
              <a:t>Of course, the list goes on – these are just the beginning. In fact, web development is such a diverse and varied field that the list of all the tasks it can include (and all the coding languages and markup languages you might use to accomplish them) is too long to fit in this space. Fortunately, as a specialist, you can find and concentrate on the ones that work best for you.</a:t>
            </a:r>
          </a:p>
          <a:p>
            <a:pPr marL="0" indent="0">
              <a:buNone/>
            </a:pPr>
            <a:endParaRPr lang="en-US" dirty="0" smtClean="0"/>
          </a:p>
          <a:p>
            <a:pPr marL="0" indent="0">
              <a:buNone/>
            </a:pPr>
            <a:r>
              <a:rPr lang="en-US" dirty="0"/>
              <a:t/>
            </a:r>
            <a:br>
              <a:rPr lang="en-US" dirty="0"/>
            </a:br>
            <a:endParaRPr lang="en-US" dirty="0"/>
          </a:p>
        </p:txBody>
      </p:sp>
    </p:spTree>
    <p:extLst>
      <p:ext uri="{BB962C8B-B14F-4D97-AF65-F5344CB8AC3E}">
        <p14:creationId xmlns:p14="http://schemas.microsoft.com/office/powerpoint/2010/main" val="2279226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
            </a:r>
            <a:br>
              <a:rPr lang="en-US" dirty="0"/>
            </a:br>
            <a:r>
              <a:rPr lang="en-US" dirty="0"/>
              <a:t>Why did you choose to learn web development?</a:t>
            </a:r>
            <a:br>
              <a:rPr lang="en-US" dirty="0"/>
            </a:br>
            <a:r>
              <a:rPr lang="en-US" dirty="0"/>
              <a:t/>
            </a:r>
            <a:br>
              <a:rPr lang="en-US" dirty="0"/>
            </a:br>
            <a:endParaRPr lang="fr-FR" dirty="0"/>
          </a:p>
        </p:txBody>
      </p:sp>
      <p:sp>
        <p:nvSpPr>
          <p:cNvPr id="3" name="Espace réservé du contenu 2"/>
          <p:cNvSpPr>
            <a:spLocks noGrp="1"/>
          </p:cNvSpPr>
          <p:nvPr>
            <p:ph idx="1"/>
          </p:nvPr>
        </p:nvSpPr>
        <p:spPr/>
        <p:txBody>
          <a:bodyPr/>
          <a:lstStyle/>
          <a:p>
            <a:pPr fontAlgn="t"/>
            <a:r>
              <a:rPr lang="en-US" dirty="0"/>
              <a:t>CREATIVITY. Becoming a web </a:t>
            </a:r>
            <a:r>
              <a:rPr lang="en-US" dirty="0" err="1" smtClean="0"/>
              <a:t>devlopper</a:t>
            </a:r>
            <a:r>
              <a:rPr lang="en-US" dirty="0" smtClean="0"/>
              <a:t> </a:t>
            </a:r>
            <a:r>
              <a:rPr lang="en-US" dirty="0"/>
              <a:t>allows you to use your </a:t>
            </a:r>
            <a:r>
              <a:rPr lang="en-US" dirty="0" err="1"/>
              <a:t>creativity,following</a:t>
            </a:r>
            <a:r>
              <a:rPr lang="en-US" dirty="0"/>
              <a:t> briefs and putting your own individual spin and style on them.</a:t>
            </a:r>
          </a:p>
          <a:p>
            <a:pPr fontAlgn="t"/>
            <a:r>
              <a:rPr lang="en-US" dirty="0"/>
              <a:t>TECHNOLOGY. If you choose to take your skills into an agency </a:t>
            </a:r>
            <a:r>
              <a:rPr lang="en-US" dirty="0" err="1"/>
              <a:t>setting,you'll</a:t>
            </a:r>
            <a:r>
              <a:rPr lang="en-US" dirty="0"/>
              <a:t> find that you will exposed to a range of exciting and ingenious new technologies.</a:t>
            </a:r>
          </a:p>
          <a:p>
            <a:pPr marL="0" indent="0">
              <a:buNone/>
            </a:pPr>
            <a:endParaRPr lang="fr-FR" dirty="0"/>
          </a:p>
        </p:txBody>
      </p:sp>
    </p:spTree>
    <p:extLst>
      <p:ext uri="{BB962C8B-B14F-4D97-AF65-F5344CB8AC3E}">
        <p14:creationId xmlns:p14="http://schemas.microsoft.com/office/powerpoint/2010/main" val="2821711780"/>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TotalTime>
  <Words>117</Words>
  <Application>Microsoft Office PowerPoint</Application>
  <PresentationFormat>Grand écran</PresentationFormat>
  <Paragraphs>30</Paragraphs>
  <Slides>5</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Century Gothic</vt:lpstr>
      <vt:lpstr>Wingdings 3</vt:lpstr>
      <vt:lpstr>Brin</vt:lpstr>
      <vt:lpstr>Check point web</vt:lpstr>
      <vt:lpstr>How does the web work? </vt:lpstr>
      <vt:lpstr>Présentation PowerPoint</vt:lpstr>
      <vt:lpstr>What do you need to be a web developer? </vt:lpstr>
      <vt:lpstr> Why did you choose to learn web development?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point web</dc:title>
  <dc:creator>user</dc:creator>
  <cp:lastModifiedBy>user</cp:lastModifiedBy>
  <cp:revision>14</cp:revision>
  <dcterms:created xsi:type="dcterms:W3CDTF">2022-10-29T17:03:18Z</dcterms:created>
  <dcterms:modified xsi:type="dcterms:W3CDTF">2022-12-31T16:40:41Z</dcterms:modified>
</cp:coreProperties>
</file>