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48" autoAdjust="0"/>
    <p:restoredTop sz="94707" autoAdjust="0"/>
  </p:normalViewPr>
  <p:slideViewPr>
    <p:cSldViewPr snapToGrid="0" snapToObjects="1" showGuides="1">
      <p:cViewPr varScale="1">
        <p:scale>
          <a:sx n="20" d="100"/>
          <a:sy n="20" d="100"/>
        </p:scale>
        <p:origin x="2088" y="78"/>
      </p:cViewPr>
      <p:guideLst>
        <p:guide orient="horz" pos="3687"/>
        <p:guide orient="horz" pos="320"/>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8/26/2013</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3856717" y="1584233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612772"/>
            <a:ext cx="628550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76465" y="5837226"/>
            <a:ext cx="6280548" cy="697033"/>
          </a:xfrm>
          <a:prstGeom prst="rect">
            <a:avLst/>
          </a:prstGeom>
          <a:noFill/>
        </p:spPr>
        <p:txBody>
          <a:bodyPr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INTRODUCTION</a:t>
            </a:r>
            <a:endParaRPr lang="en-US" dirty="0"/>
          </a:p>
        </p:txBody>
      </p:sp>
      <p:sp>
        <p:nvSpPr>
          <p:cNvPr id="19" name="Text Placeholder 3"/>
          <p:cNvSpPr>
            <a:spLocks noGrp="1"/>
          </p:cNvSpPr>
          <p:nvPr>
            <p:ph type="body" sz="quarter" idx="19" hasCustomPrompt="1"/>
          </p:nvPr>
        </p:nvSpPr>
        <p:spPr>
          <a:xfrm>
            <a:off x="564124" y="16433872"/>
            <a:ext cx="628650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76463" y="15776587"/>
            <a:ext cx="628153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241977" y="6612772"/>
            <a:ext cx="1295003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241978" y="5835727"/>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241978" y="24094249"/>
            <a:ext cx="1295003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241978" y="23401291"/>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0571964" y="5835727"/>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0571964" y="6612772"/>
            <a:ext cx="627938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0571964" y="15843504"/>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0594753" y="16536463"/>
            <a:ext cx="623381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0571964" y="29024451"/>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0570392" y="29800474"/>
            <a:ext cx="6282532"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rebuchet MS"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5334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5339294"/>
            <a:ext cx="27432000" cy="169333"/>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sp>
        <p:nvSpPr>
          <p:cNvPr id="10" name="Text Box 14"/>
          <p:cNvSpPr txBox="1">
            <a:spLocks noChangeArrowheads="1"/>
          </p:cNvSpPr>
          <p:nvPr/>
        </p:nvSpPr>
        <p:spPr bwMode="auto">
          <a:xfrm>
            <a:off x="1175774" y="35886584"/>
            <a:ext cx="2407725" cy="279256"/>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572141" y="5841866"/>
            <a:ext cx="12949039" cy="29718000"/>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21" name="Rectangle 33"/>
          <p:cNvSpPr>
            <a:spLocks noChangeArrowheads="1"/>
          </p:cNvSpPr>
          <p:nvPr userDrawn="1"/>
        </p:nvSpPr>
        <p:spPr bwMode="auto">
          <a:xfrm>
            <a:off x="13811249" y="5841866"/>
            <a:ext cx="12949039" cy="29718000"/>
          </a:xfrm>
          <a:prstGeom prst="roundRect">
            <a:avLst>
              <a:gd name="adj" fmla="val 590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446" tIns="39222" rIns="78446" bIns="39222" anchor="ctr"/>
          <a:lstStyle/>
          <a:p>
            <a:pPr>
              <a:defRPr/>
            </a:pPr>
            <a:endParaRPr lang="en-US" dirty="0"/>
          </a:p>
        </p:txBody>
      </p:sp>
      <p:grpSp>
        <p:nvGrpSpPr>
          <p:cNvPr id="23" name="Group 22"/>
          <p:cNvGrpSpPr/>
          <p:nvPr userDrawn="1"/>
        </p:nvGrpSpPr>
        <p:grpSpPr>
          <a:xfrm>
            <a:off x="-12658121" y="-48127"/>
            <a:ext cx="12259293" cy="36624127"/>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30”x40”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213247783"/>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4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514347268"/>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4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7804389" y="0"/>
            <a:ext cx="12284832" cy="36618007"/>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737471570"/>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4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662991869"/>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4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5334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8" name="Rectangle 33"/>
          <p:cNvSpPr>
            <a:spLocks noChangeArrowheads="1"/>
          </p:cNvSpPr>
          <p:nvPr/>
        </p:nvSpPr>
        <p:spPr bwMode="auto">
          <a:xfrm>
            <a:off x="571501" y="5842001"/>
            <a:ext cx="26286023" cy="29718000"/>
          </a:xfrm>
          <a:prstGeom prst="rect">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5339294"/>
            <a:ext cx="27432000" cy="169333"/>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sp>
        <p:nvSpPr>
          <p:cNvPr id="10" name="Text Box 14"/>
          <p:cNvSpPr txBox="1">
            <a:spLocks noChangeArrowheads="1"/>
          </p:cNvSpPr>
          <p:nvPr/>
        </p:nvSpPr>
        <p:spPr bwMode="auto">
          <a:xfrm>
            <a:off x="1129100" y="35883932"/>
            <a:ext cx="2366237" cy="279256"/>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nvGrpSpPr>
          <p:cNvPr id="25" name="Group 24"/>
          <p:cNvGrpSpPr/>
          <p:nvPr userDrawn="1"/>
        </p:nvGrpSpPr>
        <p:grpSpPr>
          <a:xfrm>
            <a:off x="-12658121" y="-48127"/>
            <a:ext cx="12259293" cy="36624127"/>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30”x40”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4"/>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9" name="Group 38"/>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3" name="Picture 52"/>
                <p:cNvPicPr>
                  <a:picLocks noChangeAspect="1"/>
                </p:cNvPicPr>
                <p:nvPr userDrawn="1"/>
              </p:nvPicPr>
              <p:blipFill>
                <a:blip r:embed="rId6"/>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9" name="Picture 48"/>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0" name="Group 39"/>
            <p:cNvGrpSpPr/>
            <p:nvPr userDrawn="1"/>
          </p:nvGrpSpPr>
          <p:grpSpPr>
            <a:xfrm>
              <a:off x="-10409330" y="23738192"/>
              <a:ext cx="9344084" cy="2453251"/>
              <a:chOff x="-4759852" y="10890293"/>
              <a:chExt cx="4306270"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0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0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4" name="TextBox 4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5" name="Group 54"/>
          <p:cNvGrpSpPr/>
          <p:nvPr userDrawn="1"/>
        </p:nvGrpSpPr>
        <p:grpSpPr>
          <a:xfrm>
            <a:off x="27804389" y="0"/>
            <a:ext cx="12284832" cy="36618007"/>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0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0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1" name="TextBox 60"/>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endParaRPr lang="en-US"/>
          </a:p>
        </p:txBody>
      </p:sp>
      <p:sp>
        <p:nvSpPr>
          <p:cNvPr id="18" name="Text Placeholder 17"/>
          <p:cNvSpPr>
            <a:spLocks noGrp="1"/>
          </p:cNvSpPr>
          <p:nvPr>
            <p:ph type="body" sz="quarter" idx="11"/>
          </p:nvPr>
        </p:nvSpPr>
        <p:spPr/>
        <p:txBody>
          <a:bodyPr/>
          <a:lstStyle/>
          <a:p>
            <a:endParaRPr lang="en-US"/>
          </a:p>
        </p:txBody>
      </p:sp>
      <p:sp>
        <p:nvSpPr>
          <p:cNvPr id="21" name="Text Placeholder 20"/>
          <p:cNvSpPr>
            <a:spLocks noGrp="1"/>
          </p:cNvSpPr>
          <p:nvPr>
            <p:ph type="body" sz="quarter" idx="20"/>
          </p:nvPr>
        </p:nvSpPr>
        <p:spPr/>
        <p:txBody>
          <a:bodyPr/>
          <a:lstStyle/>
          <a:p>
            <a:endParaRPr lang="en-US"/>
          </a:p>
        </p:txBody>
      </p:sp>
      <p:sp>
        <p:nvSpPr>
          <p:cNvPr id="22" name="Text Placeholder 21"/>
          <p:cNvSpPr>
            <a:spLocks noGrp="1"/>
          </p:cNvSpPr>
          <p:nvPr>
            <p:ph type="body" sz="quarter" idx="25"/>
          </p:nvPr>
        </p:nvSpPr>
        <p:spPr/>
        <p:txBody>
          <a:bodyPr/>
          <a:lstStyle/>
          <a:p>
            <a:endParaRPr lang="en-US"/>
          </a:p>
        </p:txBody>
      </p:sp>
      <p:sp>
        <p:nvSpPr>
          <p:cNvPr id="23" name="Text Placeholder 22"/>
          <p:cNvSpPr>
            <a:spLocks noGrp="1"/>
          </p:cNvSpPr>
          <p:nvPr>
            <p:ph type="body" sz="quarter" idx="26"/>
          </p:nvPr>
        </p:nvSpPr>
        <p:spPr/>
        <p:txBody>
          <a:bodyPr/>
          <a:lstStyle/>
          <a:p>
            <a:endParaRPr lang="en-US"/>
          </a:p>
        </p:txBody>
      </p:sp>
      <p:sp>
        <p:nvSpPr>
          <p:cNvPr id="24" name="Text Placeholder 23"/>
          <p:cNvSpPr>
            <a:spLocks noGrp="1"/>
          </p:cNvSpPr>
          <p:nvPr>
            <p:ph type="body" sz="quarter" idx="27"/>
          </p:nvPr>
        </p:nvSpPr>
        <p:spPr/>
        <p:txBody>
          <a:bodyPr/>
          <a:lstStyle/>
          <a:p>
            <a:endParaRPr lang="en-US"/>
          </a:p>
        </p:txBody>
      </p:sp>
      <p:sp>
        <p:nvSpPr>
          <p:cNvPr id="25" name="Text Placeholder 24"/>
          <p:cNvSpPr>
            <a:spLocks noGrp="1"/>
          </p:cNvSpPr>
          <p:nvPr>
            <p:ph type="body" sz="quarter" idx="28"/>
          </p:nvPr>
        </p:nvSpPr>
        <p:spPr/>
        <p:txBody>
          <a:bodyPr/>
          <a:lstStyle/>
          <a:p>
            <a:endParaRPr lang="en-US"/>
          </a:p>
        </p:txBody>
      </p:sp>
      <p:sp>
        <p:nvSpPr>
          <p:cNvPr id="26" name="Text Placeholder 25"/>
          <p:cNvSpPr>
            <a:spLocks noGrp="1"/>
          </p:cNvSpPr>
          <p:nvPr>
            <p:ph type="body" sz="quarter" idx="29"/>
          </p:nvPr>
        </p:nvSpPr>
        <p:spPr/>
        <p:txBody>
          <a:bodyPr/>
          <a:lstStyle/>
          <a:p>
            <a:endParaRPr lang="en-US"/>
          </a:p>
        </p:txBody>
      </p:sp>
      <p:sp>
        <p:nvSpPr>
          <p:cNvPr id="27" name="Text Placeholder 26"/>
          <p:cNvSpPr>
            <a:spLocks noGrp="1"/>
          </p:cNvSpPr>
          <p:nvPr>
            <p:ph type="body" sz="quarter" idx="30"/>
          </p:nvPr>
        </p:nvSpPr>
        <p:spPr/>
        <p:txBody>
          <a:bodyPr/>
          <a:lstStyle/>
          <a:p>
            <a:endParaRPr lang="en-US"/>
          </a:p>
        </p:txBody>
      </p:sp>
      <p:sp>
        <p:nvSpPr>
          <p:cNvPr id="28" name="Text Placeholder 27"/>
          <p:cNvSpPr>
            <a:spLocks noGrp="1"/>
          </p:cNvSpPr>
          <p:nvPr>
            <p:ph type="body" sz="quarter" idx="96"/>
          </p:nvPr>
        </p:nvSpPr>
        <p:spPr/>
        <p:txBody>
          <a:bodyPr/>
          <a:lstStyle/>
          <a:p>
            <a:endParaRPr lang="en-US"/>
          </a:p>
        </p:txBody>
      </p:sp>
      <p:sp>
        <p:nvSpPr>
          <p:cNvPr id="29" name="Text Placeholder 28"/>
          <p:cNvSpPr>
            <a:spLocks noGrp="1"/>
          </p:cNvSpPr>
          <p:nvPr>
            <p:ph type="body" sz="quarter" idx="150"/>
          </p:nvPr>
        </p:nvSpPr>
        <p:spPr/>
        <p:txBody>
          <a:bodyPr/>
          <a:lstStyle/>
          <a:p>
            <a:endParaRPr lang="en-US"/>
          </a:p>
        </p:txBody>
      </p:sp>
      <p:sp>
        <p:nvSpPr>
          <p:cNvPr id="30" name="Text Placeholder 29"/>
          <p:cNvSpPr>
            <a:spLocks noGrp="1"/>
          </p:cNvSpPr>
          <p:nvPr>
            <p:ph type="body" sz="quarter" idx="151"/>
          </p:nvPr>
        </p:nvSpPr>
        <p:spPr/>
        <p:txBody>
          <a:bodyPr>
            <a:normAutofit fontScale="92500" lnSpcReduction="10000"/>
          </a:bodyPr>
          <a:lstStyle/>
          <a:p>
            <a:endParaRPr lang="en-US"/>
          </a:p>
        </p:txBody>
      </p:sp>
      <p:sp>
        <p:nvSpPr>
          <p:cNvPr id="31" name="Text Placeholder 30"/>
          <p:cNvSpPr>
            <a:spLocks noGrp="1"/>
          </p:cNvSpPr>
          <p:nvPr>
            <p:ph type="body" sz="quarter" idx="153"/>
          </p:nvPr>
        </p:nvSpPr>
        <p:spPr/>
        <p:txBody>
          <a:bodyPr>
            <a:normAutofit fontScale="92500" lnSpcReduction="10000"/>
          </a:bodyPr>
          <a:lstStyle/>
          <a:p>
            <a:endParaRPr lang="en-US"/>
          </a:p>
        </p:txBody>
      </p:sp>
    </p:spTree>
    <p:extLst>
      <p:ext uri="{BB962C8B-B14F-4D97-AF65-F5344CB8AC3E}">
        <p14:creationId xmlns:p14="http://schemas.microsoft.com/office/powerpoint/2010/main" val="154254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70CMx10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28</TotalTime>
  <Words>0</Words>
  <Application>Microsoft Office PowerPoint</Application>
  <PresentationFormat>Custom</PresentationFormat>
  <Paragraphs>0</Paragraphs>
  <Slides>1</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10</cp:revision>
  <dcterms:created xsi:type="dcterms:W3CDTF">2012-02-10T00:10:15Z</dcterms:created>
  <dcterms:modified xsi:type="dcterms:W3CDTF">2013-08-26T23:29:11Z</dcterms:modified>
</cp:coreProperties>
</file>