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Always Be Prioritizing</a:t>
            </a:r>
            <a:br>
              <a:rPr lang="en-US"/>
            </a:br>
            <a:br>
              <a:rPr lang="en-US"/>
            </a:br>
            <a:r>
              <a:rPr lang="en-US"/>
              <a:t>Don't fall victim to "check-list" marketing. That is, don't feel compelled to create a giant list of all the marketing activities you can possibly execute. Hold on to the focus you established with your Big Goal and Growth Plan. Pick the 3 most important aspects of your marketing plan that will drive 80% of your results. Position these as your big levers. You will not be derailed from making them a success.  </a:t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s://x.com/SolDadddyy" TargetMode="External"/><Relationship Id="rId5" Type="http://schemas.openxmlformats.org/officeDocument/2006/relationships/hyperlink" Target="https://github.com/mrb1nary" TargetMode="External"/><Relationship Id="rId6" Type="http://schemas.openxmlformats.org/officeDocument/2006/relationships/hyperlink" Target="https://www.linkedin.com/in/anubhab-nayak-b84b3511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ef7c617-3614-4a9d-98ae-667545ad83a8.jpg" id="16" name="Google Shape;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909d3da-9bbd-4323-820d-05e15d409ace.jpg" id="70" name="Google Shape;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 txBox="1"/>
          <p:nvPr/>
        </p:nvSpPr>
        <p:spPr>
          <a:xfrm>
            <a:off x="3432675" y="3257175"/>
            <a:ext cx="15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Follow me on 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5702800" y="3257175"/>
            <a:ext cx="81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7600100" y="3257175"/>
            <a:ext cx="10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0ba24e3-f7ea-4d53-8b48-71c107e3375d.jpg"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1499cbe-0162-4ade-b66f-d7ceb7af28c7.jpg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a2f97368-1795-4510-a9af-2a1c1c10a28a.jpg" id="34" name="Google Shape;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c80dbe2a-f0a0-4da1-89d9-c5bbf0e8416a.jpg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dbca4dc-6b60-4946-918a-0a856ccf91a5.jpg" id="46" name="Google Shape;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3ca6991e-f970-47cc-a62f-513f3de48ab7.jpg" id="52" name="Google Shape;5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3590fa6-de18-4601-8e1d-f31302c9b98c.jpg"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1d14364-6f75-4289-9659-559149e7e4e6.jpg" id="64" name="Google Shape;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