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2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21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6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58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4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9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9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ACC46A-C641-40DE-AB3E-C763410D4E1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5AC44B-756A-42F6-BBE9-BA5D5649457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97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2E4B-A6CC-EF36-8396-6D478E701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5" y="973395"/>
            <a:ext cx="10854814" cy="2228720"/>
          </a:xfrm>
        </p:spPr>
        <p:txBody>
          <a:bodyPr>
            <a:normAutofit/>
          </a:bodyPr>
          <a:lstStyle/>
          <a:p>
            <a:r>
              <a:rPr lang="en-IN" sz="4800" dirty="0"/>
              <a:t>EDA of “British Airways” Reviews</a:t>
            </a:r>
          </a:p>
        </p:txBody>
      </p:sp>
    </p:spTree>
    <p:extLst>
      <p:ext uri="{BB962C8B-B14F-4D97-AF65-F5344CB8AC3E}">
        <p14:creationId xmlns:p14="http://schemas.microsoft.com/office/powerpoint/2010/main" val="299994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D52577-1663-99F2-1DD7-622A6D94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4264" cy="260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78AFB-F7B4-46C1-BA2D-347F5BB99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64" y="54596"/>
            <a:ext cx="3159084" cy="3117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15CC7-2DAC-ED97-978A-2D5B053606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48" y="93924"/>
            <a:ext cx="5545398" cy="27650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9CC6EA-7483-A0F2-F377-08918541C9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" y="3305242"/>
            <a:ext cx="8829152" cy="3552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5DDA87-6E4F-07C2-B899-CD21E5956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986" y="3478254"/>
            <a:ext cx="3343180" cy="337974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71FD21-A3FB-5A74-AAC6-2FFF10B3965C}"/>
              </a:ext>
            </a:extLst>
          </p:cNvPr>
          <p:cNvSpPr/>
          <p:nvPr/>
        </p:nvSpPr>
        <p:spPr>
          <a:xfrm>
            <a:off x="133254" y="2686578"/>
            <a:ext cx="3534178" cy="4989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Avg</a:t>
            </a:r>
            <a:r>
              <a:rPr lang="en-IN" dirty="0"/>
              <a:t> Rating : </a:t>
            </a:r>
            <a:r>
              <a:rPr lang="en-IN" b="1" dirty="0"/>
              <a:t>4.64 / 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1C4D5-785D-C554-09DD-357402BBBAB8}"/>
              </a:ext>
            </a:extLst>
          </p:cNvPr>
          <p:cNvSpPr/>
          <p:nvPr/>
        </p:nvSpPr>
        <p:spPr>
          <a:xfrm>
            <a:off x="3685658" y="3272577"/>
            <a:ext cx="4119716" cy="5096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Number of Unique countries : </a:t>
            </a:r>
            <a:r>
              <a:rPr lang="en-IN" b="1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25196298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22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Gill Sans MT</vt:lpstr>
      <vt:lpstr>Wingdings 2</vt:lpstr>
      <vt:lpstr>Dividend</vt:lpstr>
      <vt:lpstr>EDA of “British Airways” Reviews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“British Airways” Reviews</dc:title>
  <dc:creator>vatsal bachkaniwala</dc:creator>
  <cp:lastModifiedBy>vatsal bachkaniwala</cp:lastModifiedBy>
  <cp:revision>1</cp:revision>
  <dcterms:created xsi:type="dcterms:W3CDTF">2024-04-06T09:25:18Z</dcterms:created>
  <dcterms:modified xsi:type="dcterms:W3CDTF">2024-04-06T09:47:41Z</dcterms:modified>
</cp:coreProperties>
</file>