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1523A-A0D9-4673-B8B2-10CBCF94F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CF4D4-BD54-44E2-BED5-D4478CAE5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7CDF1-1F27-49F0-A2DE-0778B60A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4754B-C3D2-43F7-AB1A-6F641A41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2AE7B-7DC6-43C0-B7DD-DFE3EE80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3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0A1BD-1161-4E10-B517-1D5E1D8B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AD2AB5-CECF-493D-B972-005E1DEF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42AF86-56C7-4ED8-AE71-6536C019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49AB6-F34F-49E0-B61F-D58C4C1E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EA96F-01B5-44E3-94C2-C1C40718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4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DC1F7B-72D4-43D3-9470-47239F13F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6F6DD9-778B-42D0-B99D-7B21FB7BE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59C73-01C7-4BC4-8485-CDA678DD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8E10F-DC54-4DAC-96DC-37AAEA86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82365B-CB1B-4FD7-A7EF-C76309DC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7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9FCDA-2C9C-498A-B991-CA7536F3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FFF3F-0938-4B60-8735-7E812D50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0B8EA-A723-4602-A141-1C5A695F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B35FB-72DF-46CA-8C59-53AD4D3E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4DD2B-723F-41D8-98C6-6B076A09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38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C9D78-C18F-4196-8B86-ED561351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3B1A23-974F-4435-9DE0-341A99C6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1CEBB6-1F4C-4BEA-B295-4FA227D1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C8CC6-897A-4294-A034-8B3B12F4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615743-F8E1-4C44-9A54-70E99CCD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9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52B25-2824-4ED0-B5EE-3AE5352F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A3B72-D6FC-498D-8D78-FAC6D6325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6E2130-F4D6-406D-9DEA-4BB8A47C8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F4E012-DEC8-482D-89AB-EB2A3182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378003-14EA-41B5-A46C-2A1B371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CDF2BB-701B-4359-806A-62C1B5E8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71D1B-BD2C-48A7-9471-5B2BD267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991D61-59F0-46AC-857A-01E43662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5201CA-5208-4B06-823A-D1E3A05CD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0DBA46-F1AD-4511-9855-326FA5B4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2343C5-CF14-4071-8EBD-EE8949B2F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F11192-5A8A-4E88-865C-14CDB56C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AC20BF-EF24-4FFC-8321-AE854FF3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DA6A21-5A90-4C4D-A345-C2F1F2EB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ECBD2-03D5-4050-AB49-BF83177A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717650-EE33-401B-8B7E-E3E3AA6C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E7026F-1488-436C-A991-6101C57F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C56458-67F3-41BF-BA2E-8FA1D99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36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4C6338-6778-493A-9D4D-2AA9236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9B707D-5BE4-4E94-A270-86040140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26B124-B49A-4B24-99C9-9FD23BE3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3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9E001-BE1A-42AE-B3AE-FECC2947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878F7-39E4-43BB-A567-011C7291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FF2946-06CF-45F4-B5E7-5096C5FD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2DE696-BD5B-41E3-A7F7-A89343C9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29D1C-C86C-4CBB-BA5B-D856A6FC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FB8534-E7E2-4278-A8DD-3102C973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1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C8D4D-5BBB-4ADF-910A-592FBACA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F71744-438C-460B-9ACD-7DE89279E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018774-A050-49A1-88B6-8C86B0687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A2CE1-1502-4146-A699-9A612D74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F64E-D493-4429-8B49-CB54F9C0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141C88-FC4D-4F3A-AAA6-451F3DF1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81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8F6F0-9261-4E2C-B6B9-9F1D600F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F644CC-BEC1-4816-B19B-07970099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5AA34-5DC5-4EF5-A750-F90C5BB6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715D-8CDD-4E79-B67F-7F54736467E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42817-4333-40F9-93BB-7B6257FFD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CFD21-4ED9-4438-B877-6F51C4D4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8068-05AC-46C0-AF14-E311FDB73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3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F808D-3F2B-476E-91EA-3A822D75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4A40F-2402-4B90-9ECF-93612900D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A168FC-F509-49F9-97EF-A91B0AF8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8931"/>
            <a:ext cx="12192000" cy="81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0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313E2-C3C7-4A6A-87C1-27E7DDC2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B1F1E5-094A-47AF-8F57-571C82A3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89032"/>
          </a:xfrm>
        </p:spPr>
      </p:pic>
    </p:spTree>
    <p:extLst>
      <p:ext uri="{BB962C8B-B14F-4D97-AF65-F5344CB8AC3E}">
        <p14:creationId xmlns:p14="http://schemas.microsoft.com/office/powerpoint/2010/main" val="157000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B0B4A-2CC1-413B-A482-47B96C32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DDA9C8-B387-44E5-90B0-0F5FCC932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66"/>
            <a:ext cx="12192000" cy="7103099"/>
          </a:xfrm>
        </p:spPr>
      </p:pic>
    </p:spTree>
    <p:extLst>
      <p:ext uri="{BB962C8B-B14F-4D97-AF65-F5344CB8AC3E}">
        <p14:creationId xmlns:p14="http://schemas.microsoft.com/office/powerpoint/2010/main" val="31290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97C30-11B7-4AAD-8F05-0880D8BC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F4B9FF-F38B-4558-A44B-EF126F3BB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1344" cy="6858000"/>
          </a:xfrm>
        </p:spPr>
      </p:pic>
    </p:spTree>
    <p:extLst>
      <p:ext uri="{BB962C8B-B14F-4D97-AF65-F5344CB8AC3E}">
        <p14:creationId xmlns:p14="http://schemas.microsoft.com/office/powerpoint/2010/main" val="3006435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Соколов</dc:creator>
  <cp:lastModifiedBy>Денис Соколов</cp:lastModifiedBy>
  <cp:revision>2</cp:revision>
  <dcterms:created xsi:type="dcterms:W3CDTF">2023-11-16T12:37:14Z</dcterms:created>
  <dcterms:modified xsi:type="dcterms:W3CDTF">2023-11-16T13:05:23Z</dcterms:modified>
</cp:coreProperties>
</file>