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7"/>
  </p:notesMasterIdLst>
  <p:sldIdLst>
    <p:sldId id="257" r:id="rId2"/>
    <p:sldId id="258" r:id="rId3"/>
    <p:sldId id="259" r:id="rId4"/>
    <p:sldId id="260" r:id="rId5"/>
    <p:sldId id="278" r:id="rId6"/>
    <p:sldId id="279" r:id="rId7"/>
    <p:sldId id="280" r:id="rId8"/>
    <p:sldId id="281" r:id="rId9"/>
    <p:sldId id="283" r:id="rId10"/>
    <p:sldId id="300" r:id="rId11"/>
    <p:sldId id="285" r:id="rId12"/>
    <p:sldId id="293" r:id="rId13"/>
    <p:sldId id="291" r:id="rId14"/>
    <p:sldId id="292" r:id="rId15"/>
    <p:sldId id="284" r:id="rId16"/>
    <p:sldId id="286" r:id="rId17"/>
    <p:sldId id="298" r:id="rId18"/>
    <p:sldId id="299" r:id="rId19"/>
    <p:sldId id="288" r:id="rId20"/>
    <p:sldId id="289" r:id="rId21"/>
    <p:sldId id="261" r:id="rId22"/>
    <p:sldId id="294" r:id="rId23"/>
    <p:sldId id="295" r:id="rId24"/>
    <p:sldId id="296" r:id="rId25"/>
    <p:sldId id="29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15202A74-163D-4B71-BBA8-E2FCD164262F}">
          <p14:sldIdLst>
            <p14:sldId id="257"/>
            <p14:sldId id="258"/>
            <p14:sldId id="259"/>
            <p14:sldId id="260"/>
            <p14:sldId id="278"/>
            <p14:sldId id="279"/>
            <p14:sldId id="280"/>
            <p14:sldId id="281"/>
            <p14:sldId id="283"/>
            <p14:sldId id="300"/>
            <p14:sldId id="285"/>
            <p14:sldId id="293"/>
            <p14:sldId id="291"/>
            <p14:sldId id="292"/>
            <p14:sldId id="284"/>
            <p14:sldId id="286"/>
            <p14:sldId id="298"/>
            <p14:sldId id="299"/>
            <p14:sldId id="288"/>
            <p14:sldId id="289"/>
            <p14:sldId id="261"/>
            <p14:sldId id="294"/>
            <p14:sldId id="295"/>
            <p14:sldId id="296"/>
            <p14:sldId id="297"/>
          </p14:sldIdLst>
        </p14:section>
        <p14:section name="Group Member 2" id="{ED02CA79-8112-418E-8BC2-0FD9B68AECB3}">
          <p14:sldIdLst/>
        </p14:section>
        <p14:section name="Group Member 3" id="{0DAD77B1-60C5-4EB2-933E-C56E97A5B2A7}">
          <p14:sldIdLst/>
        </p14:section>
        <p14:section name="General Closing" id="{4AB6C702-EE4D-4283-ACB0-770710E41AE6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2865" autoAdjust="0"/>
  </p:normalViewPr>
  <p:slideViewPr>
    <p:cSldViewPr snapToGrid="0">
      <p:cViewPr varScale="1">
        <p:scale>
          <a:sx n="104" d="100"/>
          <a:sy n="104" d="100"/>
        </p:scale>
        <p:origin x="6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66"/>
    </p:cViewPr>
  </p:sorter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designed this template so that each member of the project team has a set of slides with its own theme. Members, here’s how you add a new slide to just your set: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Mark where you want to add the slide: Select an existing one in the Thumbnails pane, click the New Slide button, then choose a layout. The new slide gets the same theme as the other slides in your set. </a:t>
            </a:r>
          </a:p>
          <a:p>
            <a:endParaRPr lang="en-US" dirty="0" smtClean="0"/>
          </a:p>
          <a:p>
            <a:r>
              <a:rPr lang="en-US" dirty="0" smtClean="0"/>
              <a:t>Careful! Don’t annoy your fellow presenters by accidentally changing their themes. That can happen if you choose a different theme from the Design tab, which changes all of the slides in the presentation to that look.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85461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1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56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77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04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152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682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018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423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03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167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693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125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651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562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64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42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36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11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51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86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99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4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95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30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6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4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5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9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91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3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5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1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4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0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28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903" y="2804733"/>
            <a:ext cx="8558125" cy="1373070"/>
          </a:xfrm>
        </p:spPr>
        <p:txBody>
          <a:bodyPr/>
          <a:lstStyle/>
          <a:p>
            <a:pPr algn="l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402917"/>
            <a:ext cx="8144134" cy="1117687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GVHD: TS.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Hồng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Hải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SVTH: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Hiếu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10520490</a:t>
            </a:r>
          </a:p>
          <a:p>
            <a:pPr algn="l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MMT05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903" y="1208545"/>
            <a:ext cx="8858969" cy="9476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KHÓA LUẬN TỐT NGHIỆP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3720661" y="6040206"/>
            <a:ext cx="4472327" cy="693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TP.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06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2015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22903" y="162771"/>
            <a:ext cx="8858969" cy="9476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ĐH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TP.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 – ĐH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546" y="393591"/>
            <a:ext cx="2409050" cy="199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9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 algn="just">
              <a:buFont typeface="+mj-lt"/>
              <a:buAutoNum type="arabicPeriod" startAt="4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0319" y="1951182"/>
            <a:ext cx="9613861" cy="4872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spcBef>
                <a:spcPts val="1000"/>
              </a:spcBef>
              <a:buNone/>
            </a:pP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0319" y="6513945"/>
            <a:ext cx="9613861" cy="688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4.1: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085" y="2336800"/>
            <a:ext cx="6718606" cy="419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3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1963" indent="-461963" algn="just">
              <a:buFont typeface="+mj-lt"/>
              <a:buAutoNum type="arabicPeriod" startAt="4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854036"/>
            <a:ext cx="5812844" cy="33297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CMS Web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Application.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API Web Application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Android application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Android application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0320" y="2165927"/>
            <a:ext cx="9613861" cy="688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955" y="2165926"/>
            <a:ext cx="5261135" cy="40178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241518" y="6319979"/>
            <a:ext cx="4178007" cy="688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4.2: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10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 algn="just">
              <a:buFont typeface="+mj-lt"/>
              <a:buAutoNum type="arabicPeriod" startAt="4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0319" y="1951182"/>
            <a:ext cx="9613861" cy="4872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spcBef>
                <a:spcPts val="1000"/>
              </a:spcBef>
              <a:buNone/>
            </a:pP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0320" y="6389486"/>
            <a:ext cx="9613861" cy="688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4.3: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285" y="2336800"/>
            <a:ext cx="6991927" cy="40526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037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 algn="just">
              <a:buFont typeface="+mj-lt"/>
              <a:buAutoNum type="arabicPeriod" startAt="4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0320" y="2080491"/>
            <a:ext cx="9613861" cy="494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000"/>
              </a:spcBef>
              <a:buNone/>
            </a:pP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0320" y="6169891"/>
            <a:ext cx="11197644" cy="688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4.4: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244" y="2080491"/>
            <a:ext cx="5760720" cy="389543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80320" y="2667000"/>
            <a:ext cx="5436924" cy="3555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Ø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web site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android application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database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qua API web application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(4)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database (5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30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 algn="just">
              <a:buFont typeface="+mj-lt"/>
              <a:buAutoNum type="arabicPeriod" startAt="4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0320" y="2080491"/>
            <a:ext cx="9613861" cy="494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000"/>
              </a:spcBef>
              <a:buNone/>
            </a:pP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0320" y="6169891"/>
            <a:ext cx="11197644" cy="688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4.4: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244" y="2080491"/>
            <a:ext cx="5760720" cy="389543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80320" y="2667000"/>
            <a:ext cx="5436924" cy="3555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Ø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(6)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android application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qua API web application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GPS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qua google map service.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(7)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(8)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android application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databse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868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1963" indent="-461963" algn="just">
              <a:buFont typeface="+mj-lt"/>
              <a:buAutoNum type="arabicPeriod" startAt="4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19" y="2733963"/>
            <a:ext cx="9613861" cy="3546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0320" y="2165927"/>
            <a:ext cx="9613861" cy="688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CMS Web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97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1963" indent="-461963" algn="just">
              <a:buFont typeface="+mj-lt"/>
              <a:buAutoNum type="arabicPeriod" startAt="4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955636"/>
            <a:ext cx="5517280" cy="2733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tuong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internet.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0320" y="2165927"/>
            <a:ext cx="9613861" cy="688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08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1963" indent="-461963" algn="just">
              <a:buFont typeface="+mj-lt"/>
              <a:buAutoNum type="arabicPeriod" startAt="4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5884" y="2706257"/>
            <a:ext cx="6819607" cy="352829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0321" y="2165928"/>
            <a:ext cx="4307316" cy="540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CMS Web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Application: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27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 algn="just">
              <a:buFont typeface="+mj-lt"/>
              <a:buAutoNum type="arabicPeriod" startAt="4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955636"/>
            <a:ext cx="5212480" cy="3546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tuong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internet.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0320" y="2165927"/>
            <a:ext cx="4879971" cy="688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80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1963" indent="-461963" algn="just">
              <a:buFont typeface="+mj-lt"/>
              <a:buAutoNum type="arabicPeriod" startAt="4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8317" y="4129028"/>
            <a:ext cx="9613861" cy="2022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aplication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0318" y="3552723"/>
            <a:ext cx="9613861" cy="688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Android application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0318" y="1983883"/>
            <a:ext cx="9613861" cy="688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API Web Application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0318" y="2528454"/>
            <a:ext cx="9613861" cy="822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 chức năng cho phép các android application giao tiếp với cơ sở dữ liệu.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81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01783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ly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chọn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đê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tài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Mục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56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1963" indent="-461963" algn="just">
              <a:buFont typeface="+mj-lt"/>
              <a:buAutoNum type="arabicPeriod" startAt="4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012" y="2780145"/>
            <a:ext cx="5572698" cy="386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google map.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trễ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gữi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sms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>
              <a:buNone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0320" y="2165927"/>
            <a:ext cx="9613861" cy="688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Android application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01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8" y="677399"/>
            <a:ext cx="9613861" cy="1080938"/>
          </a:xfrm>
        </p:spPr>
        <p:txBody>
          <a:bodyPr/>
          <a:lstStyle/>
          <a:p>
            <a:pPr marL="517525" indent="-517525" algn="just">
              <a:buFont typeface="+mj-lt"/>
              <a:buAutoNum type="arabicPeriod" startAt="5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18" y="2632436"/>
            <a:ext cx="9613861" cy="371294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ề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bối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nay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tận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điển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Smartphone Android. 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khắc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0318" y="1997364"/>
            <a:ext cx="9613861" cy="635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spcBef>
                <a:spcPts val="1000"/>
              </a:spcBef>
              <a:buNone/>
            </a:pP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01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8" y="677399"/>
            <a:ext cx="9613861" cy="1080938"/>
          </a:xfrm>
        </p:spPr>
        <p:txBody>
          <a:bodyPr/>
          <a:lstStyle/>
          <a:p>
            <a:pPr marL="573088" indent="-573088" algn="just">
              <a:buFont typeface="+mj-lt"/>
              <a:buAutoNum type="arabicPeriod" startAt="5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18" y="2632436"/>
            <a:ext cx="9613861" cy="3712946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đòi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Google Map API v2.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Google Map ở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Nam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lệch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cáp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quang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AAG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xãy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khiến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0318" y="1997364"/>
            <a:ext cx="9613861" cy="635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spcBef>
                <a:spcPts val="1000"/>
              </a:spcBef>
              <a:buNone/>
            </a:pP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24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8" y="677399"/>
            <a:ext cx="9613861" cy="1080938"/>
          </a:xfrm>
        </p:spPr>
        <p:txBody>
          <a:bodyPr/>
          <a:lstStyle/>
          <a:p>
            <a:pPr marL="573088" indent="-573088" algn="just">
              <a:buFont typeface="+mj-lt"/>
              <a:buAutoNum type="arabicPeriod" startAt="5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18" y="2632436"/>
            <a:ext cx="9613861" cy="3712946"/>
          </a:xfrm>
        </p:spPr>
        <p:txBody>
          <a:bodyPr>
            <a:normAutofit fontScale="92500" lnSpcReduction="10000"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chuổi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đài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VIOP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sót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tọa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huống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trễ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nghẽn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trộng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IOS hay WINDOWS PHONE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sữ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rãi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0318" y="1997364"/>
            <a:ext cx="9613861" cy="635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spcBef>
                <a:spcPts val="1000"/>
              </a:spcBef>
              <a:buNone/>
            </a:pP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18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8" y="677399"/>
            <a:ext cx="9613861" cy="1080938"/>
          </a:xfrm>
        </p:spPr>
        <p:txBody>
          <a:bodyPr/>
          <a:lstStyle/>
          <a:p>
            <a:pPr marL="517525" indent="-517525" algn="just">
              <a:buFont typeface="+mj-lt"/>
              <a:buAutoNum type="arabicPeriod" startAt="6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18" y="2420000"/>
            <a:ext cx="9613861" cy="3712946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online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http://web.order-sys.tk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android application: http://order-sys.tk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08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8" y="677399"/>
            <a:ext cx="9613861" cy="1080938"/>
          </a:xfrm>
        </p:spPr>
        <p:txBody>
          <a:bodyPr/>
          <a:lstStyle/>
          <a:p>
            <a:pPr algn="just"/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cám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160609" y="3011054"/>
            <a:ext cx="9613861" cy="1754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ts val="1000"/>
              </a:spcBef>
              <a:buNone/>
            </a:pP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Xin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cám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70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1963" indent="-461963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/>
        </p:nvSpPr>
        <p:spPr>
          <a:xfrm>
            <a:off x="2809931" y="2059617"/>
            <a:ext cx="7153818" cy="601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dộng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81607" y="1955460"/>
            <a:ext cx="21663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1607" y="2563942"/>
            <a:ext cx="38566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881607" y="3201589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hạ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Nam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lối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Smartphone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phất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1963" indent="-461963">
              <a:buFont typeface="+mj-lt"/>
              <a:buAutoNum type="arabicPeriod" startAt="2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939" y="4611254"/>
            <a:ext cx="9613861" cy="165331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android)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website.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GPS.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2718" y="2072596"/>
            <a:ext cx="9613861" cy="688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32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3200" b="1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32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32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2718" y="3923145"/>
            <a:ext cx="9613861" cy="688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32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3200" b="1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2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38939" y="2203522"/>
            <a:ext cx="9613861" cy="2127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Hai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android (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4.0.4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72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1963" indent="-461963" algn="just">
              <a:buFont typeface="+mj-lt"/>
              <a:buAutoNum type="arabicPeriod" startAt="3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Mục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19" y="2854036"/>
            <a:ext cx="9613861" cy="368530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miêu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0320" y="2165927"/>
            <a:ext cx="9613861" cy="688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32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50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 algn="just">
              <a:buFont typeface="+mj-lt"/>
              <a:buAutoNum type="arabicPeriod" startAt="3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Mục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30582"/>
            <a:ext cx="9613861" cy="36853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web server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qua Web application.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xãy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qua tin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nhắn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19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 algn="just">
              <a:buFont typeface="+mj-lt"/>
              <a:buAutoNum type="arabicPeriod" startAt="3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Mục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30582"/>
            <a:ext cx="9613861" cy="36853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qua web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smartphone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android.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lvl="0" indent="0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27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 algn="just">
              <a:buFont typeface="+mj-lt"/>
              <a:buAutoNum type="arabicPeriod" startAt="3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Mục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19" y="2854036"/>
            <a:ext cx="9613861" cy="172258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ra.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sữ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0320" y="2165927"/>
            <a:ext cx="9613861" cy="688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77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 algn="just">
              <a:buFont typeface="+mj-lt"/>
              <a:buAutoNum type="arabicPeriod" startAt="4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854036"/>
            <a:ext cx="9613861" cy="226752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GPS, Google map API,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Geolocation (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geoplugin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API)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android.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Yii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framework, Apache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MYSQL.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JSON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GSON.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0320" y="2165927"/>
            <a:ext cx="9613861" cy="688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sữ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53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</TotalTime>
  <Words>1981</Words>
  <Application>Microsoft Office PowerPoint</Application>
  <PresentationFormat>Widescreen</PresentationFormat>
  <Paragraphs>177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Times New Roman</vt:lpstr>
      <vt:lpstr>Trebuchet MS</vt:lpstr>
      <vt:lpstr>Wingdings</vt:lpstr>
      <vt:lpstr>1_Berlin</vt:lpstr>
      <vt:lpstr>Đề tài: Xây dựng hệ thống đặt hàng qua điện thoại di động.</vt:lpstr>
      <vt:lpstr>Nội dung trình bày</vt:lpstr>
      <vt:lpstr>Tên đề tài, lý do chọn đề tài</vt:lpstr>
      <vt:lpstr>Phạm vi nghiên cứu</vt:lpstr>
      <vt:lpstr>Mục tiêu, kết quả mong muốn</vt:lpstr>
      <vt:lpstr>Mục tiêu, kết quả mong muốn (tiếp theo)</vt:lpstr>
      <vt:lpstr>Mục tiêu, kết quả mong muốn (tiếp theo)</vt:lpstr>
      <vt:lpstr>Mục tiêu, kết quả mong muốn (tiếp theo)</vt:lpstr>
      <vt:lpstr>Nội dung thực hiện đề tài</vt:lpstr>
      <vt:lpstr>Nội dung thực hiện đề tài (tiếp theo)</vt:lpstr>
      <vt:lpstr>Nội dung thực hiện đề tài (tiếp theo)</vt:lpstr>
      <vt:lpstr>Nội dung thực hiện đề tài (tiếp theo)</vt:lpstr>
      <vt:lpstr>Nội dung thực hiện đề tài (tiếp theo)</vt:lpstr>
      <vt:lpstr>Nội dung thực hiện đề tài (tiếp theo)</vt:lpstr>
      <vt:lpstr>Nội dung thực hiện đề tài (tiếp theo)</vt:lpstr>
      <vt:lpstr>Nội dung thực hiện đề tài (tiếp theo)</vt:lpstr>
      <vt:lpstr>Nội dung thực hiện đề tài (tiếp theo)</vt:lpstr>
      <vt:lpstr>Nội dung thực hiện đề tài (tiếp theo)</vt:lpstr>
      <vt:lpstr>Nội dung thực hiện đề tài (tiếp theo)</vt:lpstr>
      <vt:lpstr>Nội dung thực hiện đề tài (tiếp theo)</vt:lpstr>
      <vt:lpstr>Kết luận và hướng phát triển</vt:lpstr>
      <vt:lpstr>Kết luận và hướng phát triển (tiếp theo)</vt:lpstr>
      <vt:lpstr>Kết luận và hướng phát triển (tiếp theo)</vt:lpstr>
      <vt:lpstr>Demo hệ thống</vt:lpstr>
      <vt:lpstr>Lời cám ơn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/>
  <cp:lastModifiedBy>HieuNguyen</cp:lastModifiedBy>
  <cp:revision>44</cp:revision>
  <dcterms:created xsi:type="dcterms:W3CDTF">2014-04-17T23:07:25Z</dcterms:created>
  <dcterms:modified xsi:type="dcterms:W3CDTF">2015-06-29T06:20:39Z</dcterms:modified>
</cp:coreProperties>
</file>