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78" r:id="rId6"/>
    <p:sldId id="279" r:id="rId7"/>
    <p:sldId id="280" r:id="rId8"/>
    <p:sldId id="281" r:id="rId9"/>
    <p:sldId id="283" r:id="rId10"/>
    <p:sldId id="300" r:id="rId11"/>
    <p:sldId id="285" r:id="rId12"/>
    <p:sldId id="293" r:id="rId13"/>
    <p:sldId id="291" r:id="rId14"/>
    <p:sldId id="292" r:id="rId15"/>
    <p:sldId id="284" r:id="rId16"/>
    <p:sldId id="286" r:id="rId17"/>
    <p:sldId id="288" r:id="rId18"/>
    <p:sldId id="289" r:id="rId19"/>
    <p:sldId id="261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78"/>
            <p14:sldId id="279"/>
            <p14:sldId id="280"/>
            <p14:sldId id="281"/>
            <p14:sldId id="283"/>
            <p14:sldId id="300"/>
            <p14:sldId id="285"/>
            <p14:sldId id="293"/>
            <p14:sldId id="291"/>
            <p14:sldId id="292"/>
            <p14:sldId id="284"/>
            <p14:sldId id="286"/>
            <p14:sldId id="288"/>
            <p14:sldId id="289"/>
            <p14:sldId id="261"/>
            <p14:sldId id="294"/>
            <p14:sldId id="295"/>
            <p14:sldId id="296"/>
            <p14:sldId id="297"/>
          </p14:sldIdLst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6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03" y="2804733"/>
            <a:ext cx="8558125" cy="1373070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02917"/>
            <a:ext cx="814413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10520490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MMT05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903" y="1208545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720661" y="6040206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03" y="162771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46" y="393591"/>
            <a:ext cx="2409050" cy="19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9" y="65139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4.1: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5" y="2336800"/>
            <a:ext cx="6718606" cy="41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4036"/>
            <a:ext cx="5812844" cy="3329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2165926"/>
            <a:ext cx="5261135" cy="40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41518" y="6319979"/>
            <a:ext cx="4178007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4.2: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38948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4.3: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85" y="2336800"/>
            <a:ext cx="6991927" cy="405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4.4: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(5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4.4: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google map service.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6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733963"/>
            <a:ext cx="561888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19" y="2244869"/>
            <a:ext cx="5855999" cy="3555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30472" y="5936672"/>
            <a:ext cx="434109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4.5: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CMS.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55636"/>
            <a:ext cx="5517280" cy="273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27" y="2165927"/>
            <a:ext cx="5257800" cy="40055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30472" y="6151132"/>
            <a:ext cx="4341091" cy="70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4.5: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318" y="4129028"/>
            <a:ext cx="5757428" cy="20223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355272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18" y="198388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9" y="2528454"/>
            <a:ext cx="5360264" cy="82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47" y="2138260"/>
            <a:ext cx="5024580" cy="38208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81091" y="5959094"/>
            <a:ext cx="5218545" cy="70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4.6: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12" y="2780145"/>
            <a:ext cx="5572698" cy="386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gữi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6" y="2165927"/>
            <a:ext cx="5237018" cy="38284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42545" y="5959094"/>
            <a:ext cx="5227781" cy="70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4.7: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Android.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017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 v2.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AAG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VIOP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IOS hay WINDOWS 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6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420000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http://web.order-sys.tk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application: http://order-sys.tk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algn="just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60609" y="3011054"/>
            <a:ext cx="9613861" cy="175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809931" y="2059617"/>
            <a:ext cx="7153818" cy="60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607" y="1955460"/>
            <a:ext cx="2166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607" y="2563942"/>
            <a:ext cx="3856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81607" y="3201589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39" y="4611254"/>
            <a:ext cx="9613861" cy="1653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android)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2718" y="207259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18" y="39231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8939" y="2203522"/>
            <a:ext cx="9613861" cy="212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4.0.4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36853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application.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17225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54036"/>
            <a:ext cx="9613861" cy="2267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GPS, Google map API,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geoplugin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framework, Apache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GSON.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1835</Words>
  <Application>Microsoft Office PowerPoint</Application>
  <PresentationFormat>Widescreen</PresentationFormat>
  <Paragraphs>167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1_Berlin</vt:lpstr>
      <vt:lpstr>Đề tài: Xây dựng hệ thống đặt hàng qua điện thoại di động.</vt:lpstr>
      <vt:lpstr>Nội dung trình bày</vt:lpstr>
      <vt:lpstr>Tên đề tài, lý do chọn đề tài</vt:lpstr>
      <vt:lpstr>Phạm vi nghiên cứu</vt:lpstr>
      <vt:lpstr>Mục tiêu, kết quả mong muốn</vt:lpstr>
      <vt:lpstr>Mục tiêu, kết quả mong muốn (tiếp theo)</vt:lpstr>
      <vt:lpstr>Mục tiêu, kết quả mong muốn (tiếp theo)</vt:lpstr>
      <vt:lpstr>Mục tiêu, kết quả mong muốn (tiếp theo)</vt:lpstr>
      <vt:lpstr>Nội dung thực hiện đề tài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Kết luận và hướng phát triển</vt:lpstr>
      <vt:lpstr>Kết luận và hướng phát triển (tiếp theo)</vt:lpstr>
      <vt:lpstr>Kết luận và hướng phát triển (tiếp theo)</vt:lpstr>
      <vt:lpstr>Demo hệ thống</vt:lpstr>
      <vt:lpstr>Lời cám 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HieuNguyen</cp:lastModifiedBy>
  <cp:revision>46</cp:revision>
  <dcterms:created xsi:type="dcterms:W3CDTF">2014-04-17T23:07:25Z</dcterms:created>
  <dcterms:modified xsi:type="dcterms:W3CDTF">2015-06-29T07:36:14Z</dcterms:modified>
</cp:coreProperties>
</file>