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78" r:id="rId6"/>
    <p:sldId id="279" r:id="rId7"/>
    <p:sldId id="280" r:id="rId8"/>
    <p:sldId id="281" r:id="rId9"/>
    <p:sldId id="283" r:id="rId10"/>
    <p:sldId id="285" r:id="rId11"/>
    <p:sldId id="293" r:id="rId12"/>
    <p:sldId id="291" r:id="rId13"/>
    <p:sldId id="292" r:id="rId14"/>
    <p:sldId id="284" r:id="rId15"/>
    <p:sldId id="286" r:id="rId16"/>
    <p:sldId id="298" r:id="rId17"/>
    <p:sldId id="299" r:id="rId18"/>
    <p:sldId id="288" r:id="rId19"/>
    <p:sldId id="289" r:id="rId20"/>
    <p:sldId id="261" r:id="rId21"/>
    <p:sldId id="294" r:id="rId22"/>
    <p:sldId id="295" r:id="rId23"/>
    <p:sldId id="296" r:id="rId24"/>
    <p:sldId id="29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59"/>
            <p14:sldId id="260"/>
            <p14:sldId id="278"/>
            <p14:sldId id="279"/>
            <p14:sldId id="280"/>
            <p14:sldId id="281"/>
            <p14:sldId id="283"/>
            <p14:sldId id="285"/>
            <p14:sldId id="293"/>
            <p14:sldId id="291"/>
            <p14:sldId id="292"/>
            <p14:sldId id="284"/>
            <p14:sldId id="286"/>
            <p14:sldId id="298"/>
            <p14:sldId id="299"/>
            <p14:sldId id="288"/>
            <p14:sldId id="289"/>
            <p14:sldId id="261"/>
            <p14:sldId id="294"/>
            <p14:sldId id="295"/>
            <p14:sldId id="296"/>
            <p14:sldId id="297"/>
          </p14:sldIdLst>
        </p14:section>
        <p14:section name="Group Member 2" id="{ED02CA79-8112-418E-8BC2-0FD9B68AECB3}">
          <p14:sldIdLst/>
        </p14:section>
        <p14:section name="Group Member 3" id="{0DAD77B1-60C5-4EB2-933E-C56E97A5B2A7}">
          <p14:sldIdLst/>
        </p14:section>
        <p14:section name="General Closing" id="{4AB6C702-EE4D-4283-ACB0-770710E41AE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2865" autoAdjust="0"/>
  </p:normalViewPr>
  <p:slideViewPr>
    <p:cSldViewPr snapToGrid="0">
      <p:cViewPr varScale="1">
        <p:scale>
          <a:sx n="104" d="100"/>
          <a:sy n="104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56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7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0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15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68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01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42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03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6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65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56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6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42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11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51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86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9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903" y="2804733"/>
            <a:ext cx="8558125" cy="1373070"/>
          </a:xfrm>
        </p:spPr>
        <p:txBody>
          <a:bodyPr/>
          <a:lstStyle/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402917"/>
            <a:ext cx="8144134" cy="1117687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TS.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SVTH: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10520490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MMT05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903" y="1208545"/>
            <a:ext cx="8858969" cy="9476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 LUẬN TỐT NGHIỆP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3720661" y="6040206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06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903" y="162771"/>
            <a:ext cx="8858969" cy="9476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ĐH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TP.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– ĐH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546" y="393591"/>
            <a:ext cx="2409050" cy="199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854036"/>
            <a:ext cx="5812844" cy="3329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CMS Web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API Web Application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955" y="2165926"/>
            <a:ext cx="5261135" cy="40178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241518" y="6319979"/>
            <a:ext cx="4178007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4.1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10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19" y="1951182"/>
            <a:ext cx="9613861" cy="4872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ts val="1000"/>
              </a:spcBef>
              <a:buNone/>
            </a:pP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0320" y="6389486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4.2: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39" y="2387600"/>
            <a:ext cx="6991927" cy="4052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037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080491"/>
            <a:ext cx="9613861" cy="494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0320" y="6169891"/>
            <a:ext cx="11197644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4.3: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44" y="2080491"/>
            <a:ext cx="5760720" cy="38954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80320" y="2667000"/>
            <a:ext cx="5436924" cy="3555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 site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API web application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database (5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30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080491"/>
            <a:ext cx="9613861" cy="494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0320" y="6169891"/>
            <a:ext cx="11197644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4.3: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44" y="2080491"/>
            <a:ext cx="5760720" cy="38954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80320" y="2667000"/>
            <a:ext cx="5436924" cy="3555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(6)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API web application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GPS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google map service.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(7)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(8)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databse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68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19" y="2733963"/>
            <a:ext cx="9613861" cy="3546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CMS Web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9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955636"/>
            <a:ext cx="5517280" cy="2733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tuong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internet.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08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884" y="2706257"/>
            <a:ext cx="6819607" cy="35282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1" y="2165928"/>
            <a:ext cx="4307316" cy="540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CMS Web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27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955636"/>
            <a:ext cx="5212480" cy="3546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tuong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internet.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487997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80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317" y="4129028"/>
            <a:ext cx="9613861" cy="2022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aplication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18" y="3552723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0318" y="1983883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API Web Application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0318" y="2528454"/>
            <a:ext cx="9613861" cy="822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 chức năng cho phép các android application giao tiếp với cơ sở dữ liệu.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81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012" y="2780145"/>
            <a:ext cx="5572698" cy="386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google map.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gữi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1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0178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chọn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tài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8" y="677399"/>
            <a:ext cx="9613861" cy="1080938"/>
          </a:xfrm>
        </p:spPr>
        <p:txBody>
          <a:bodyPr/>
          <a:lstStyle/>
          <a:p>
            <a:pPr marL="517525" indent="-517525" algn="just">
              <a:buFont typeface="+mj-lt"/>
              <a:buAutoNum type="arabicPeriod" startAt="5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18" y="2632436"/>
            <a:ext cx="9613861" cy="3712946"/>
          </a:xfrm>
        </p:spPr>
        <p:txBody>
          <a:bodyPr>
            <a:normAutofit/>
          </a:bodyPr>
          <a:lstStyle/>
          <a:p>
            <a:pPr marL="0" indent="461963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ề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Smartphone Android.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18" y="1997364"/>
            <a:ext cx="9613861" cy="635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ts val="1000"/>
              </a:spcBef>
              <a:buNone/>
            </a:pP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8" y="677399"/>
            <a:ext cx="9613861" cy="1080938"/>
          </a:xfrm>
        </p:spPr>
        <p:txBody>
          <a:bodyPr/>
          <a:lstStyle/>
          <a:p>
            <a:pPr marL="573088" indent="-573088" algn="just">
              <a:buFont typeface="+mj-lt"/>
              <a:buAutoNum type="arabicPeriod" startAt="5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18" y="2632436"/>
            <a:ext cx="9613861" cy="3712946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Google Map API v2.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Google Map ở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AAG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xãy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18" y="1997364"/>
            <a:ext cx="9613861" cy="635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ts val="1000"/>
              </a:spcBef>
              <a:buNone/>
            </a:pP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24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8" y="677399"/>
            <a:ext cx="9613861" cy="1080938"/>
          </a:xfrm>
        </p:spPr>
        <p:txBody>
          <a:bodyPr/>
          <a:lstStyle/>
          <a:p>
            <a:pPr marL="573088" indent="-573088" algn="just">
              <a:buFont typeface="+mj-lt"/>
              <a:buAutoNum type="arabicPeriod" startAt="5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18" y="2632436"/>
            <a:ext cx="9613861" cy="3712946"/>
          </a:xfrm>
        </p:spPr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chuổi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đài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VIOP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nghẽn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IOS hay WINDOWS PHONE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sữ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18" y="1997364"/>
            <a:ext cx="9613861" cy="635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ts val="1000"/>
              </a:spcBef>
              <a:buNone/>
            </a:pP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18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8" y="677399"/>
            <a:ext cx="9613861" cy="1080938"/>
          </a:xfrm>
        </p:spPr>
        <p:txBody>
          <a:bodyPr/>
          <a:lstStyle/>
          <a:p>
            <a:pPr marL="517525" indent="-517525" algn="just">
              <a:buFont typeface="+mj-lt"/>
              <a:buAutoNum type="arabicPeriod" startAt="6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08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8" y="677399"/>
            <a:ext cx="9613861" cy="1080938"/>
          </a:xfrm>
        </p:spPr>
        <p:txBody>
          <a:bodyPr/>
          <a:lstStyle/>
          <a:p>
            <a:pPr algn="just"/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cám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60609" y="3011054"/>
            <a:ext cx="9613861" cy="1754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ts val="1000"/>
              </a:spcBef>
              <a:buNone/>
            </a:pP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Xin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cám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70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/>
        </p:nvSpPr>
        <p:spPr>
          <a:xfrm>
            <a:off x="2809931" y="2059617"/>
            <a:ext cx="7153818" cy="601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1607" y="1955460"/>
            <a:ext cx="2166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1607" y="2563942"/>
            <a:ext cx="3856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881607" y="3201589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Smartphone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phất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>
              <a:buFont typeface="+mj-lt"/>
              <a:buAutoNum type="arabicPeriod" startAt="2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939" y="4611254"/>
            <a:ext cx="9613861" cy="16533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android)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GPS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2718" y="2072596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2718" y="3923145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38939" y="2203522"/>
            <a:ext cx="9613861" cy="2127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android (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4.0.4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 algn="just">
              <a:buFont typeface="+mj-lt"/>
              <a:buAutoNum type="arabicPeriod" startAt="3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19" y="2854036"/>
            <a:ext cx="9613861" cy="368530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miêu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0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3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30582"/>
            <a:ext cx="9613861" cy="3685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 server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Web application.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xãy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tin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19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3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30582"/>
            <a:ext cx="9613861" cy="3685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web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smartphone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lv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27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3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19" y="2854036"/>
            <a:ext cx="9613861" cy="17225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sữ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7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854036"/>
            <a:ext cx="9613861" cy="22675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GPS, Google map API,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Geolocation 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geoplugin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API)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Yii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framework, Apache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MYSQL.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GSON.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sữ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53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1937</Words>
  <Application>Microsoft Office PowerPoint</Application>
  <PresentationFormat>Widescreen</PresentationFormat>
  <Paragraphs>168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Times New Roman</vt:lpstr>
      <vt:lpstr>Trebuchet MS</vt:lpstr>
      <vt:lpstr>Wingdings</vt:lpstr>
      <vt:lpstr>1_Berlin</vt:lpstr>
      <vt:lpstr>Đề tài: Xây dựng hệ thống đặt hàng qua điện thoại di động.</vt:lpstr>
      <vt:lpstr>Nội dung trình bày</vt:lpstr>
      <vt:lpstr>Tên đề tài, lý do chọn đề tài</vt:lpstr>
      <vt:lpstr>Phạm vi nghiên cứu</vt:lpstr>
      <vt:lpstr>Mục tiêu, kết quả mong muốn</vt:lpstr>
      <vt:lpstr>Mục tiêu, kết quả mong muốn (tiếp theo)</vt:lpstr>
      <vt:lpstr>Mục tiêu, kết quả mong muốn (tiếp theo)</vt:lpstr>
      <vt:lpstr>Mục tiêu, kết quả mong muốn (tiếp theo)</vt:lpstr>
      <vt:lpstr>Nội dung thực hiện đề tài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Kết luận và hướng phát triển</vt:lpstr>
      <vt:lpstr>Kết luận và hướng phát triển (tiếp theo)</vt:lpstr>
      <vt:lpstr>Kết luận và hướng phát triển (tiếp theo)</vt:lpstr>
      <vt:lpstr>Demo hệ thống</vt:lpstr>
      <vt:lpstr>Lời cám ơn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>HieuNguyen</cp:lastModifiedBy>
  <cp:revision>42</cp:revision>
  <dcterms:created xsi:type="dcterms:W3CDTF">2014-04-17T23:07:25Z</dcterms:created>
  <dcterms:modified xsi:type="dcterms:W3CDTF">2015-06-29T01:48:33Z</dcterms:modified>
</cp:coreProperties>
</file>