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>
  <p:sldMasterIdLst>
    <p:sldMasterId id="2147484740" r:id="rId1"/>
  </p:sldMasterIdLst>
  <p:notesMasterIdLst>
    <p:notesMasterId r:id="rId29"/>
  </p:notesMasterIdLst>
  <p:handoutMasterIdLst>
    <p:handoutMasterId r:id="rId30"/>
  </p:handoutMasterIdLst>
  <p:sldIdLst>
    <p:sldId id="256" r:id="rId2"/>
    <p:sldId id="454" r:id="rId3"/>
    <p:sldId id="420" r:id="rId4"/>
    <p:sldId id="419" r:id="rId5"/>
    <p:sldId id="421" r:id="rId6"/>
    <p:sldId id="422" r:id="rId7"/>
    <p:sldId id="424" r:id="rId8"/>
    <p:sldId id="439" r:id="rId9"/>
    <p:sldId id="457" r:id="rId10"/>
    <p:sldId id="425" r:id="rId11"/>
    <p:sldId id="426" r:id="rId12"/>
    <p:sldId id="427" r:id="rId13"/>
    <p:sldId id="428" r:id="rId14"/>
    <p:sldId id="435" r:id="rId15"/>
    <p:sldId id="436" r:id="rId16"/>
    <p:sldId id="438" r:id="rId17"/>
    <p:sldId id="440" r:id="rId18"/>
    <p:sldId id="441" r:id="rId19"/>
    <p:sldId id="444" r:id="rId20"/>
    <p:sldId id="442" r:id="rId21"/>
    <p:sldId id="455" r:id="rId22"/>
    <p:sldId id="456" r:id="rId23"/>
    <p:sldId id="445" r:id="rId24"/>
    <p:sldId id="443" r:id="rId25"/>
    <p:sldId id="448" r:id="rId26"/>
    <p:sldId id="449" r:id="rId27"/>
    <p:sldId id="451" r:id="rId28"/>
  </p:sldIdLst>
  <p:sldSz cx="9144000" cy="6858000" type="screen4x3"/>
  <p:notesSz cx="7099300" cy="10234613"/>
  <p:custDataLst>
    <p:tags r:id="rId31"/>
  </p:custDataLst>
  <p:defaultTextStyle>
    <a:defPPr>
      <a:defRPr lang="fa-I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00"/>
    <a:srgbClr val="C2C2C2"/>
    <a:srgbClr val="D1D1D1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71" autoAdjust="0"/>
    <p:restoredTop sz="85973" autoAdjust="0"/>
  </p:normalViewPr>
  <p:slideViewPr>
    <p:cSldViewPr>
      <p:cViewPr varScale="1">
        <p:scale>
          <a:sx n="62" d="100"/>
          <a:sy n="62" d="100"/>
        </p:scale>
        <p:origin x="1738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notesViewPr>
    <p:cSldViewPr>
      <p:cViewPr>
        <p:scale>
          <a:sx n="66" d="100"/>
          <a:sy n="66" d="100"/>
        </p:scale>
        <p:origin x="-232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EF494-1832-490E-A358-1AAB6CDE53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57694-1110-416A-8669-011A0B60A2F2}">
      <dgm:prSet phldrT="[Text]" custT="1"/>
      <dgm:spPr/>
      <dgm:t>
        <a:bodyPr/>
        <a:lstStyle/>
        <a:p>
          <a:r>
            <a:rPr lang="en-US" sz="2400" b="1" i="0" dirty="0" smtClean="0">
              <a:solidFill>
                <a:srgbClr val="003399"/>
              </a:solidFill>
            </a:rPr>
            <a:t>Formal Methods</a:t>
          </a:r>
          <a:endParaRPr lang="en-US" sz="2400" b="1" dirty="0">
            <a:solidFill>
              <a:srgbClr val="003399"/>
            </a:solidFill>
          </a:endParaRPr>
        </a:p>
      </dgm:t>
    </dgm:pt>
    <dgm:pt modelId="{0EFDD4F8-0BF8-4857-871E-E264DDA00E49}" type="parTrans" cxnId="{4C731E4A-ECE6-45F5-8A92-62866119919C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086F6D12-42E1-4E2F-9762-76F650E084AF}" type="sibTrans" cxnId="{4C731E4A-ECE6-45F5-8A92-62866119919C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B15DAD1F-4930-495D-9878-ED38B21A1968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Formal Specifications</a:t>
          </a:r>
          <a:endParaRPr lang="en-US" b="1" dirty="0">
            <a:solidFill>
              <a:srgbClr val="FF0000"/>
            </a:solidFill>
          </a:endParaRPr>
        </a:p>
      </dgm:t>
    </dgm:pt>
    <dgm:pt modelId="{17FA2FF8-4F49-4D6A-9D04-FC9C6B3FBAA0}" type="parTrans" cxnId="{8653CAC2-384E-4B24-A80D-B7BD39D99772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BCB44CEE-6055-4E47-A3C4-532A1B2D511C}" type="sibTrans" cxnId="{8653CAC2-384E-4B24-A80D-B7BD39D99772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9C9DC964-3E70-4C77-8E15-6966E40F2BB5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Formal Proofs</a:t>
          </a:r>
          <a:endParaRPr lang="en-US" b="1" dirty="0">
            <a:solidFill>
              <a:srgbClr val="FF0000"/>
            </a:solidFill>
          </a:endParaRPr>
        </a:p>
      </dgm:t>
    </dgm:pt>
    <dgm:pt modelId="{2BF09BC2-57D3-482D-A42E-C1F068C38BDA}" type="parTrans" cxnId="{A600E3FB-5A87-48CB-810B-2DADC899CF26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F9A7B1BB-A35F-4574-B727-DF89B42275FC}" type="sibTrans" cxnId="{A600E3FB-5A87-48CB-810B-2DADC899CF26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2EFED8FF-6F3A-450D-83AD-95915EE670CC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Model Checking</a:t>
          </a:r>
          <a:endParaRPr lang="en-US" b="1" dirty="0">
            <a:solidFill>
              <a:srgbClr val="FF0000"/>
            </a:solidFill>
          </a:endParaRPr>
        </a:p>
      </dgm:t>
    </dgm:pt>
    <dgm:pt modelId="{F600A75F-EB3D-4720-B09B-895AB4665B34}" type="parTrans" cxnId="{2C41FAE3-6D24-470A-9EED-193670159139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93537CB0-12FA-405F-8602-90032C3BB3A9}" type="sibTrans" cxnId="{2C41FAE3-6D24-470A-9EED-193670159139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22B67DAE-6745-4EC3-91C6-DD5FE421445D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Abstraction</a:t>
          </a:r>
          <a:endParaRPr lang="en-US" b="1" dirty="0">
            <a:solidFill>
              <a:srgbClr val="FF0000"/>
            </a:solidFill>
          </a:endParaRPr>
        </a:p>
      </dgm:t>
    </dgm:pt>
    <dgm:pt modelId="{66029397-C2B7-4996-8945-4A0D3CD9CF8D}" type="parTrans" cxnId="{C0B674B0-5015-4078-9968-9E13D2FA3867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642E8F27-FDAE-4DFA-A70C-5B6D606BBD0C}" type="sibTrans" cxnId="{C0B674B0-5015-4078-9968-9E13D2FA3867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35D8C202-8BC5-4241-B16F-6B6D3C24C500}" type="pres">
      <dgm:prSet presAssocID="{1A0EF494-1832-490E-A358-1AAB6CDE53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FB19C6-A089-4A8F-B082-72B26000688D}" type="pres">
      <dgm:prSet presAssocID="{7AA57694-1110-416A-8669-011A0B60A2F2}" presName="hierRoot1" presStyleCnt="0"/>
      <dgm:spPr/>
    </dgm:pt>
    <dgm:pt modelId="{B16C7429-4DB3-4C7E-9CDF-858C3B6FDCC6}" type="pres">
      <dgm:prSet presAssocID="{7AA57694-1110-416A-8669-011A0B60A2F2}" presName="composite" presStyleCnt="0"/>
      <dgm:spPr/>
    </dgm:pt>
    <dgm:pt modelId="{031B8B6C-9F7A-4BAF-AFB1-0501A4D6EC6A}" type="pres">
      <dgm:prSet presAssocID="{7AA57694-1110-416A-8669-011A0B60A2F2}" presName="background" presStyleLbl="node0" presStyleIdx="0" presStyleCnt="1"/>
      <dgm:spPr/>
    </dgm:pt>
    <dgm:pt modelId="{42DA7CDD-4788-4489-B1AB-9018C4054C0B}" type="pres">
      <dgm:prSet presAssocID="{7AA57694-1110-416A-8669-011A0B60A2F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2BA1BB-D18A-49C8-B4C0-4D11EC6EC1CE}" type="pres">
      <dgm:prSet presAssocID="{7AA57694-1110-416A-8669-011A0B60A2F2}" presName="hierChild2" presStyleCnt="0"/>
      <dgm:spPr/>
    </dgm:pt>
    <dgm:pt modelId="{57751DE1-99D1-4427-A3AD-C456ED7A3EDE}" type="pres">
      <dgm:prSet presAssocID="{17FA2FF8-4F49-4D6A-9D04-FC9C6B3FBAA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40D77845-AE87-4347-B6A0-9CBF7537F931}" type="pres">
      <dgm:prSet presAssocID="{B15DAD1F-4930-495D-9878-ED38B21A1968}" presName="hierRoot2" presStyleCnt="0"/>
      <dgm:spPr/>
    </dgm:pt>
    <dgm:pt modelId="{8A0E00E9-89F2-4A8B-A0F7-EE2CBC2461B6}" type="pres">
      <dgm:prSet presAssocID="{B15DAD1F-4930-495D-9878-ED38B21A1968}" presName="composite2" presStyleCnt="0"/>
      <dgm:spPr/>
    </dgm:pt>
    <dgm:pt modelId="{7FA6C940-09D9-4046-8226-CE8F40EB2D1E}" type="pres">
      <dgm:prSet presAssocID="{B15DAD1F-4930-495D-9878-ED38B21A1968}" presName="background2" presStyleLbl="node2" presStyleIdx="0" presStyleCnt="4"/>
      <dgm:spPr/>
    </dgm:pt>
    <dgm:pt modelId="{1BAA3B1B-18E4-4386-8532-BABA9B468FA8}" type="pres">
      <dgm:prSet presAssocID="{B15DAD1F-4930-495D-9878-ED38B21A1968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A4262-48D2-4E08-B5C2-8FCA636F3AFA}" type="pres">
      <dgm:prSet presAssocID="{B15DAD1F-4930-495D-9878-ED38B21A1968}" presName="hierChild3" presStyleCnt="0"/>
      <dgm:spPr/>
    </dgm:pt>
    <dgm:pt modelId="{D055D3C2-75FE-40AE-94F5-71FA1102583C}" type="pres">
      <dgm:prSet presAssocID="{2BF09BC2-57D3-482D-A42E-C1F068C38BDA}" presName="Name10" presStyleLbl="parChTrans1D2" presStyleIdx="1" presStyleCnt="4"/>
      <dgm:spPr/>
      <dgm:t>
        <a:bodyPr/>
        <a:lstStyle/>
        <a:p>
          <a:endParaRPr lang="en-US"/>
        </a:p>
      </dgm:t>
    </dgm:pt>
    <dgm:pt modelId="{94F1066C-3E54-4E22-99FC-8DE80E7E0CB6}" type="pres">
      <dgm:prSet presAssocID="{9C9DC964-3E70-4C77-8E15-6966E40F2BB5}" presName="hierRoot2" presStyleCnt="0"/>
      <dgm:spPr/>
    </dgm:pt>
    <dgm:pt modelId="{BACCCB3C-22FF-4838-B2EC-5FA8277FEB68}" type="pres">
      <dgm:prSet presAssocID="{9C9DC964-3E70-4C77-8E15-6966E40F2BB5}" presName="composite2" presStyleCnt="0"/>
      <dgm:spPr/>
    </dgm:pt>
    <dgm:pt modelId="{44576C56-D2A7-415F-8F28-7F644991041F}" type="pres">
      <dgm:prSet presAssocID="{9C9DC964-3E70-4C77-8E15-6966E40F2BB5}" presName="background2" presStyleLbl="node2" presStyleIdx="1" presStyleCnt="4"/>
      <dgm:spPr/>
    </dgm:pt>
    <dgm:pt modelId="{CEA92EEA-81B3-489C-BE71-F2D85E83A983}" type="pres">
      <dgm:prSet presAssocID="{9C9DC964-3E70-4C77-8E15-6966E40F2BB5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4C9A6D-6F79-4D3C-AEEB-53323C951B19}" type="pres">
      <dgm:prSet presAssocID="{9C9DC964-3E70-4C77-8E15-6966E40F2BB5}" presName="hierChild3" presStyleCnt="0"/>
      <dgm:spPr/>
    </dgm:pt>
    <dgm:pt modelId="{4862D6E0-13AA-4006-95D1-75C9C6785A15}" type="pres">
      <dgm:prSet presAssocID="{F600A75F-EB3D-4720-B09B-895AB4665B34}" presName="Name10" presStyleLbl="parChTrans1D2" presStyleIdx="2" presStyleCnt="4"/>
      <dgm:spPr/>
      <dgm:t>
        <a:bodyPr/>
        <a:lstStyle/>
        <a:p>
          <a:endParaRPr lang="en-US"/>
        </a:p>
      </dgm:t>
    </dgm:pt>
    <dgm:pt modelId="{3DE013DC-00FB-4672-A8E4-2EF9460810AC}" type="pres">
      <dgm:prSet presAssocID="{2EFED8FF-6F3A-450D-83AD-95915EE670CC}" presName="hierRoot2" presStyleCnt="0"/>
      <dgm:spPr/>
    </dgm:pt>
    <dgm:pt modelId="{F48B6797-2FDC-433F-9AA3-A72EAC796E79}" type="pres">
      <dgm:prSet presAssocID="{2EFED8FF-6F3A-450D-83AD-95915EE670CC}" presName="composite2" presStyleCnt="0"/>
      <dgm:spPr/>
    </dgm:pt>
    <dgm:pt modelId="{1BEA37E0-E05D-466D-A784-BDD4645FEE60}" type="pres">
      <dgm:prSet presAssocID="{2EFED8FF-6F3A-450D-83AD-95915EE670CC}" presName="background2" presStyleLbl="node2" presStyleIdx="2" presStyleCnt="4"/>
      <dgm:spPr/>
    </dgm:pt>
    <dgm:pt modelId="{809C6A98-0A3B-4589-94A1-16D8B77FFDDD}" type="pres">
      <dgm:prSet presAssocID="{2EFED8FF-6F3A-450D-83AD-95915EE670CC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A6CDAA-E41B-42A6-A717-19048427ECB6}" type="pres">
      <dgm:prSet presAssocID="{2EFED8FF-6F3A-450D-83AD-95915EE670CC}" presName="hierChild3" presStyleCnt="0"/>
      <dgm:spPr/>
    </dgm:pt>
    <dgm:pt modelId="{09D648FC-ABD7-4586-A68E-DF29CFA82087}" type="pres">
      <dgm:prSet presAssocID="{66029397-C2B7-4996-8945-4A0D3CD9CF8D}" presName="Name10" presStyleLbl="parChTrans1D2" presStyleIdx="3" presStyleCnt="4"/>
      <dgm:spPr/>
      <dgm:t>
        <a:bodyPr/>
        <a:lstStyle/>
        <a:p>
          <a:endParaRPr lang="en-US"/>
        </a:p>
      </dgm:t>
    </dgm:pt>
    <dgm:pt modelId="{0112DF0C-C433-4DD1-830E-BF2CA5C2F55C}" type="pres">
      <dgm:prSet presAssocID="{22B67DAE-6745-4EC3-91C6-DD5FE421445D}" presName="hierRoot2" presStyleCnt="0"/>
      <dgm:spPr/>
    </dgm:pt>
    <dgm:pt modelId="{DDE46812-2901-4B0E-AF1C-A20E25A16F76}" type="pres">
      <dgm:prSet presAssocID="{22B67DAE-6745-4EC3-91C6-DD5FE421445D}" presName="composite2" presStyleCnt="0"/>
      <dgm:spPr/>
    </dgm:pt>
    <dgm:pt modelId="{081C7079-8BB6-4DCF-BBF9-639DDDD3B4BE}" type="pres">
      <dgm:prSet presAssocID="{22B67DAE-6745-4EC3-91C6-DD5FE421445D}" presName="background2" presStyleLbl="node2" presStyleIdx="3" presStyleCnt="4"/>
      <dgm:spPr/>
    </dgm:pt>
    <dgm:pt modelId="{A50A7F53-01AC-4BA7-833D-D2C3024DD12B}" type="pres">
      <dgm:prSet presAssocID="{22B67DAE-6745-4EC3-91C6-DD5FE421445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D57056-DD8A-4E90-8FF2-4907BF2B8DA4}" type="pres">
      <dgm:prSet presAssocID="{22B67DAE-6745-4EC3-91C6-DD5FE421445D}" presName="hierChild3" presStyleCnt="0"/>
      <dgm:spPr/>
    </dgm:pt>
  </dgm:ptLst>
  <dgm:cxnLst>
    <dgm:cxn modelId="{8653CAC2-384E-4B24-A80D-B7BD39D99772}" srcId="{7AA57694-1110-416A-8669-011A0B60A2F2}" destId="{B15DAD1F-4930-495D-9878-ED38B21A1968}" srcOrd="0" destOrd="0" parTransId="{17FA2FF8-4F49-4D6A-9D04-FC9C6B3FBAA0}" sibTransId="{BCB44CEE-6055-4E47-A3C4-532A1B2D511C}"/>
    <dgm:cxn modelId="{F762BF22-7DAD-4EB8-829C-23D5270B1193}" type="presOf" srcId="{1A0EF494-1832-490E-A358-1AAB6CDE5324}" destId="{35D8C202-8BC5-4241-B16F-6B6D3C24C500}" srcOrd="0" destOrd="0" presId="urn:microsoft.com/office/officeart/2005/8/layout/hierarchy1"/>
    <dgm:cxn modelId="{3CA459EA-99B3-4330-BD27-A75259F38468}" type="presOf" srcId="{17FA2FF8-4F49-4D6A-9D04-FC9C6B3FBAA0}" destId="{57751DE1-99D1-4427-A3AD-C456ED7A3EDE}" srcOrd="0" destOrd="0" presId="urn:microsoft.com/office/officeart/2005/8/layout/hierarchy1"/>
    <dgm:cxn modelId="{4C731E4A-ECE6-45F5-8A92-62866119919C}" srcId="{1A0EF494-1832-490E-A358-1AAB6CDE5324}" destId="{7AA57694-1110-416A-8669-011A0B60A2F2}" srcOrd="0" destOrd="0" parTransId="{0EFDD4F8-0BF8-4857-871E-E264DDA00E49}" sibTransId="{086F6D12-42E1-4E2F-9762-76F650E084AF}"/>
    <dgm:cxn modelId="{C0B674B0-5015-4078-9968-9E13D2FA3867}" srcId="{7AA57694-1110-416A-8669-011A0B60A2F2}" destId="{22B67DAE-6745-4EC3-91C6-DD5FE421445D}" srcOrd="3" destOrd="0" parTransId="{66029397-C2B7-4996-8945-4A0D3CD9CF8D}" sibTransId="{642E8F27-FDAE-4DFA-A70C-5B6D606BBD0C}"/>
    <dgm:cxn modelId="{2C41FAE3-6D24-470A-9EED-193670159139}" srcId="{7AA57694-1110-416A-8669-011A0B60A2F2}" destId="{2EFED8FF-6F3A-450D-83AD-95915EE670CC}" srcOrd="2" destOrd="0" parTransId="{F600A75F-EB3D-4720-B09B-895AB4665B34}" sibTransId="{93537CB0-12FA-405F-8602-90032C3BB3A9}"/>
    <dgm:cxn modelId="{304F2B33-C884-41B6-AD67-E4F8D693E998}" type="presOf" srcId="{2BF09BC2-57D3-482D-A42E-C1F068C38BDA}" destId="{D055D3C2-75FE-40AE-94F5-71FA1102583C}" srcOrd="0" destOrd="0" presId="urn:microsoft.com/office/officeart/2005/8/layout/hierarchy1"/>
    <dgm:cxn modelId="{DCD9FC85-6E73-4712-8591-8B32A1B6A8F9}" type="presOf" srcId="{22B67DAE-6745-4EC3-91C6-DD5FE421445D}" destId="{A50A7F53-01AC-4BA7-833D-D2C3024DD12B}" srcOrd="0" destOrd="0" presId="urn:microsoft.com/office/officeart/2005/8/layout/hierarchy1"/>
    <dgm:cxn modelId="{321BEAC5-82A1-45FD-B196-D43E032C34B1}" type="presOf" srcId="{F600A75F-EB3D-4720-B09B-895AB4665B34}" destId="{4862D6E0-13AA-4006-95D1-75C9C6785A15}" srcOrd="0" destOrd="0" presId="urn:microsoft.com/office/officeart/2005/8/layout/hierarchy1"/>
    <dgm:cxn modelId="{E36BBFCC-2DB0-4DF4-80C7-FAB0BDA73F21}" type="presOf" srcId="{9C9DC964-3E70-4C77-8E15-6966E40F2BB5}" destId="{CEA92EEA-81B3-489C-BE71-F2D85E83A983}" srcOrd="0" destOrd="0" presId="urn:microsoft.com/office/officeart/2005/8/layout/hierarchy1"/>
    <dgm:cxn modelId="{A600E3FB-5A87-48CB-810B-2DADC899CF26}" srcId="{7AA57694-1110-416A-8669-011A0B60A2F2}" destId="{9C9DC964-3E70-4C77-8E15-6966E40F2BB5}" srcOrd="1" destOrd="0" parTransId="{2BF09BC2-57D3-482D-A42E-C1F068C38BDA}" sibTransId="{F9A7B1BB-A35F-4574-B727-DF89B42275FC}"/>
    <dgm:cxn modelId="{D099E151-9B04-4D19-930D-FC5E5F887DF5}" type="presOf" srcId="{66029397-C2B7-4996-8945-4A0D3CD9CF8D}" destId="{09D648FC-ABD7-4586-A68E-DF29CFA82087}" srcOrd="0" destOrd="0" presId="urn:microsoft.com/office/officeart/2005/8/layout/hierarchy1"/>
    <dgm:cxn modelId="{E8AFBD66-9A86-4F31-8CF7-E6CED904C780}" type="presOf" srcId="{B15DAD1F-4930-495D-9878-ED38B21A1968}" destId="{1BAA3B1B-18E4-4386-8532-BABA9B468FA8}" srcOrd="0" destOrd="0" presId="urn:microsoft.com/office/officeart/2005/8/layout/hierarchy1"/>
    <dgm:cxn modelId="{3C0F4E01-004F-442D-9F60-083B36D60C3E}" type="presOf" srcId="{7AA57694-1110-416A-8669-011A0B60A2F2}" destId="{42DA7CDD-4788-4489-B1AB-9018C4054C0B}" srcOrd="0" destOrd="0" presId="urn:microsoft.com/office/officeart/2005/8/layout/hierarchy1"/>
    <dgm:cxn modelId="{34B3E2D4-5A9C-4816-B67F-FD6382AD78AD}" type="presOf" srcId="{2EFED8FF-6F3A-450D-83AD-95915EE670CC}" destId="{809C6A98-0A3B-4589-94A1-16D8B77FFDDD}" srcOrd="0" destOrd="0" presId="urn:microsoft.com/office/officeart/2005/8/layout/hierarchy1"/>
    <dgm:cxn modelId="{D2146874-9E3D-476D-ADFB-241F7DBCB883}" type="presParOf" srcId="{35D8C202-8BC5-4241-B16F-6B6D3C24C500}" destId="{B9FB19C6-A089-4A8F-B082-72B26000688D}" srcOrd="0" destOrd="0" presId="urn:microsoft.com/office/officeart/2005/8/layout/hierarchy1"/>
    <dgm:cxn modelId="{12A202E3-1DBC-4D7A-95BD-2B4118E2FB13}" type="presParOf" srcId="{B9FB19C6-A089-4A8F-B082-72B26000688D}" destId="{B16C7429-4DB3-4C7E-9CDF-858C3B6FDCC6}" srcOrd="0" destOrd="0" presId="urn:microsoft.com/office/officeart/2005/8/layout/hierarchy1"/>
    <dgm:cxn modelId="{DF5233C5-D46C-4D51-AC63-E9B7A4081731}" type="presParOf" srcId="{B16C7429-4DB3-4C7E-9CDF-858C3B6FDCC6}" destId="{031B8B6C-9F7A-4BAF-AFB1-0501A4D6EC6A}" srcOrd="0" destOrd="0" presId="urn:microsoft.com/office/officeart/2005/8/layout/hierarchy1"/>
    <dgm:cxn modelId="{0B73E894-85D9-4791-9E02-AF72DDA9F2B9}" type="presParOf" srcId="{B16C7429-4DB3-4C7E-9CDF-858C3B6FDCC6}" destId="{42DA7CDD-4788-4489-B1AB-9018C4054C0B}" srcOrd="1" destOrd="0" presId="urn:microsoft.com/office/officeart/2005/8/layout/hierarchy1"/>
    <dgm:cxn modelId="{D6DC4D16-7113-43BC-95D4-FC878A4DEDF0}" type="presParOf" srcId="{B9FB19C6-A089-4A8F-B082-72B26000688D}" destId="{432BA1BB-D18A-49C8-B4C0-4D11EC6EC1CE}" srcOrd="1" destOrd="0" presId="urn:microsoft.com/office/officeart/2005/8/layout/hierarchy1"/>
    <dgm:cxn modelId="{43441B60-2F1B-4D37-8813-0DCCD7B8D892}" type="presParOf" srcId="{432BA1BB-D18A-49C8-B4C0-4D11EC6EC1CE}" destId="{57751DE1-99D1-4427-A3AD-C456ED7A3EDE}" srcOrd="0" destOrd="0" presId="urn:microsoft.com/office/officeart/2005/8/layout/hierarchy1"/>
    <dgm:cxn modelId="{0328BC8A-C582-4C3D-A043-BDEE91A26856}" type="presParOf" srcId="{432BA1BB-D18A-49C8-B4C0-4D11EC6EC1CE}" destId="{40D77845-AE87-4347-B6A0-9CBF7537F931}" srcOrd="1" destOrd="0" presId="urn:microsoft.com/office/officeart/2005/8/layout/hierarchy1"/>
    <dgm:cxn modelId="{3443F2E5-1A93-4F26-822F-57F8A2486C99}" type="presParOf" srcId="{40D77845-AE87-4347-B6A0-9CBF7537F931}" destId="{8A0E00E9-89F2-4A8B-A0F7-EE2CBC2461B6}" srcOrd="0" destOrd="0" presId="urn:microsoft.com/office/officeart/2005/8/layout/hierarchy1"/>
    <dgm:cxn modelId="{2B948329-4A3B-4599-9832-C2003B6DDFCE}" type="presParOf" srcId="{8A0E00E9-89F2-4A8B-A0F7-EE2CBC2461B6}" destId="{7FA6C940-09D9-4046-8226-CE8F40EB2D1E}" srcOrd="0" destOrd="0" presId="urn:microsoft.com/office/officeart/2005/8/layout/hierarchy1"/>
    <dgm:cxn modelId="{67A218F5-5EE3-4F8D-AC4C-3998C1E0355B}" type="presParOf" srcId="{8A0E00E9-89F2-4A8B-A0F7-EE2CBC2461B6}" destId="{1BAA3B1B-18E4-4386-8532-BABA9B468FA8}" srcOrd="1" destOrd="0" presId="urn:microsoft.com/office/officeart/2005/8/layout/hierarchy1"/>
    <dgm:cxn modelId="{8E95CD5A-F015-488D-B00C-947CFEB8832B}" type="presParOf" srcId="{40D77845-AE87-4347-B6A0-9CBF7537F931}" destId="{9D8A4262-48D2-4E08-B5C2-8FCA636F3AFA}" srcOrd="1" destOrd="0" presId="urn:microsoft.com/office/officeart/2005/8/layout/hierarchy1"/>
    <dgm:cxn modelId="{86666F92-64BA-4AD0-A737-814DA6A14A4D}" type="presParOf" srcId="{432BA1BB-D18A-49C8-B4C0-4D11EC6EC1CE}" destId="{D055D3C2-75FE-40AE-94F5-71FA1102583C}" srcOrd="2" destOrd="0" presId="urn:microsoft.com/office/officeart/2005/8/layout/hierarchy1"/>
    <dgm:cxn modelId="{A472F697-FFC0-4BAC-A029-8015C0B42C54}" type="presParOf" srcId="{432BA1BB-D18A-49C8-B4C0-4D11EC6EC1CE}" destId="{94F1066C-3E54-4E22-99FC-8DE80E7E0CB6}" srcOrd="3" destOrd="0" presId="urn:microsoft.com/office/officeart/2005/8/layout/hierarchy1"/>
    <dgm:cxn modelId="{F0578697-0A58-43A7-82B5-53E2964DC110}" type="presParOf" srcId="{94F1066C-3E54-4E22-99FC-8DE80E7E0CB6}" destId="{BACCCB3C-22FF-4838-B2EC-5FA8277FEB68}" srcOrd="0" destOrd="0" presId="urn:microsoft.com/office/officeart/2005/8/layout/hierarchy1"/>
    <dgm:cxn modelId="{F6B09F9C-572E-42B9-A7DD-BB5F9A07BE11}" type="presParOf" srcId="{BACCCB3C-22FF-4838-B2EC-5FA8277FEB68}" destId="{44576C56-D2A7-415F-8F28-7F644991041F}" srcOrd="0" destOrd="0" presId="urn:microsoft.com/office/officeart/2005/8/layout/hierarchy1"/>
    <dgm:cxn modelId="{881BCCFB-53BF-4086-BBE7-AF0DF3218276}" type="presParOf" srcId="{BACCCB3C-22FF-4838-B2EC-5FA8277FEB68}" destId="{CEA92EEA-81B3-489C-BE71-F2D85E83A983}" srcOrd="1" destOrd="0" presId="urn:microsoft.com/office/officeart/2005/8/layout/hierarchy1"/>
    <dgm:cxn modelId="{63A61312-04B8-4D68-99F3-FC28E3DEE8FB}" type="presParOf" srcId="{94F1066C-3E54-4E22-99FC-8DE80E7E0CB6}" destId="{BE4C9A6D-6F79-4D3C-AEEB-53323C951B19}" srcOrd="1" destOrd="0" presId="urn:microsoft.com/office/officeart/2005/8/layout/hierarchy1"/>
    <dgm:cxn modelId="{091AF990-0905-4F93-992E-4FA778E50656}" type="presParOf" srcId="{432BA1BB-D18A-49C8-B4C0-4D11EC6EC1CE}" destId="{4862D6E0-13AA-4006-95D1-75C9C6785A15}" srcOrd="4" destOrd="0" presId="urn:microsoft.com/office/officeart/2005/8/layout/hierarchy1"/>
    <dgm:cxn modelId="{8D3978CF-C229-42A2-80D9-442F95AD04F4}" type="presParOf" srcId="{432BA1BB-D18A-49C8-B4C0-4D11EC6EC1CE}" destId="{3DE013DC-00FB-4672-A8E4-2EF9460810AC}" srcOrd="5" destOrd="0" presId="urn:microsoft.com/office/officeart/2005/8/layout/hierarchy1"/>
    <dgm:cxn modelId="{9F77D60D-41B6-4D05-A718-C44B0D555201}" type="presParOf" srcId="{3DE013DC-00FB-4672-A8E4-2EF9460810AC}" destId="{F48B6797-2FDC-433F-9AA3-A72EAC796E79}" srcOrd="0" destOrd="0" presId="urn:microsoft.com/office/officeart/2005/8/layout/hierarchy1"/>
    <dgm:cxn modelId="{3ED96C9C-11C9-4626-B2BF-0F930B8A21D0}" type="presParOf" srcId="{F48B6797-2FDC-433F-9AA3-A72EAC796E79}" destId="{1BEA37E0-E05D-466D-A784-BDD4645FEE60}" srcOrd="0" destOrd="0" presId="urn:microsoft.com/office/officeart/2005/8/layout/hierarchy1"/>
    <dgm:cxn modelId="{EC1C49AE-A03F-43C3-8707-A6C2528B1DFC}" type="presParOf" srcId="{F48B6797-2FDC-433F-9AA3-A72EAC796E79}" destId="{809C6A98-0A3B-4589-94A1-16D8B77FFDDD}" srcOrd="1" destOrd="0" presId="urn:microsoft.com/office/officeart/2005/8/layout/hierarchy1"/>
    <dgm:cxn modelId="{C5D0F5D1-5AE4-45AF-8B37-017E9CA14E32}" type="presParOf" srcId="{3DE013DC-00FB-4672-A8E4-2EF9460810AC}" destId="{E6A6CDAA-E41B-42A6-A717-19048427ECB6}" srcOrd="1" destOrd="0" presId="urn:microsoft.com/office/officeart/2005/8/layout/hierarchy1"/>
    <dgm:cxn modelId="{15B36CF9-922A-499E-9898-933247CFCE10}" type="presParOf" srcId="{432BA1BB-D18A-49C8-B4C0-4D11EC6EC1CE}" destId="{09D648FC-ABD7-4586-A68E-DF29CFA82087}" srcOrd="6" destOrd="0" presId="urn:microsoft.com/office/officeart/2005/8/layout/hierarchy1"/>
    <dgm:cxn modelId="{4B9F7EB0-747F-4438-ADD7-CD2B1CB29459}" type="presParOf" srcId="{432BA1BB-D18A-49C8-B4C0-4D11EC6EC1CE}" destId="{0112DF0C-C433-4DD1-830E-BF2CA5C2F55C}" srcOrd="7" destOrd="0" presId="urn:microsoft.com/office/officeart/2005/8/layout/hierarchy1"/>
    <dgm:cxn modelId="{6DE2F5E0-1272-4CB2-9C7D-B27E870EFB90}" type="presParOf" srcId="{0112DF0C-C433-4DD1-830E-BF2CA5C2F55C}" destId="{DDE46812-2901-4B0E-AF1C-A20E25A16F76}" srcOrd="0" destOrd="0" presId="urn:microsoft.com/office/officeart/2005/8/layout/hierarchy1"/>
    <dgm:cxn modelId="{420EA2E2-BF4A-4710-9FE5-68D961677ECF}" type="presParOf" srcId="{DDE46812-2901-4B0E-AF1C-A20E25A16F76}" destId="{081C7079-8BB6-4DCF-BBF9-639DDDD3B4BE}" srcOrd="0" destOrd="0" presId="urn:microsoft.com/office/officeart/2005/8/layout/hierarchy1"/>
    <dgm:cxn modelId="{B7891289-1075-4B0D-8A6D-99535EBB84BD}" type="presParOf" srcId="{DDE46812-2901-4B0E-AF1C-A20E25A16F76}" destId="{A50A7F53-01AC-4BA7-833D-D2C3024DD12B}" srcOrd="1" destOrd="0" presId="urn:microsoft.com/office/officeart/2005/8/layout/hierarchy1"/>
    <dgm:cxn modelId="{BB2CC645-09C0-49CA-9759-00F31EB3C603}" type="presParOf" srcId="{0112DF0C-C433-4DD1-830E-BF2CA5C2F55C}" destId="{57D57056-DD8A-4E90-8FF2-4907BF2B8D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0EF494-1832-490E-A358-1AAB6CDE53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57694-1110-416A-8669-011A0B60A2F2}">
      <dgm:prSet phldrT="[Text]" custT="1"/>
      <dgm:spPr/>
      <dgm:t>
        <a:bodyPr/>
        <a:lstStyle/>
        <a:p>
          <a:r>
            <a:rPr lang="en-US" sz="2400" b="1" i="0" dirty="0" smtClean="0">
              <a:solidFill>
                <a:srgbClr val="003399"/>
              </a:solidFill>
            </a:rPr>
            <a:t>Formal Methods</a:t>
          </a:r>
          <a:endParaRPr lang="en-US" sz="2400" b="1" dirty="0">
            <a:solidFill>
              <a:srgbClr val="003399"/>
            </a:solidFill>
          </a:endParaRPr>
        </a:p>
      </dgm:t>
    </dgm:pt>
    <dgm:pt modelId="{0EFDD4F8-0BF8-4857-871E-E264DDA00E49}" type="parTrans" cxnId="{4C731E4A-ECE6-45F5-8A92-62866119919C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086F6D12-42E1-4E2F-9762-76F650E084AF}" type="sibTrans" cxnId="{4C731E4A-ECE6-45F5-8A92-62866119919C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B15DAD1F-4930-495D-9878-ED38B21A1968}">
      <dgm:prSet phldrT="[Text]"/>
      <dgm:spPr/>
      <dgm:t>
        <a:bodyPr/>
        <a:lstStyle/>
        <a:p>
          <a:r>
            <a:rPr lang="en-US" b="1" dirty="0" smtClean="0">
              <a:solidFill>
                <a:srgbClr val="003399"/>
              </a:solidFill>
            </a:rPr>
            <a:t>Formal Specifications</a:t>
          </a:r>
          <a:endParaRPr lang="en-US" b="1" dirty="0">
            <a:solidFill>
              <a:srgbClr val="003399"/>
            </a:solidFill>
          </a:endParaRPr>
        </a:p>
      </dgm:t>
    </dgm:pt>
    <dgm:pt modelId="{17FA2FF8-4F49-4D6A-9D04-FC9C6B3FBAA0}" type="parTrans" cxnId="{8653CAC2-384E-4B24-A80D-B7BD39D99772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BCB44CEE-6055-4E47-A3C4-532A1B2D511C}" type="sibTrans" cxnId="{8653CAC2-384E-4B24-A80D-B7BD39D99772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9C9DC964-3E70-4C77-8E15-6966E40F2BB5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Formal Proofs</a:t>
          </a:r>
          <a:endParaRPr lang="en-US" b="1" dirty="0">
            <a:solidFill>
              <a:srgbClr val="FF0000"/>
            </a:solidFill>
          </a:endParaRPr>
        </a:p>
      </dgm:t>
    </dgm:pt>
    <dgm:pt modelId="{2BF09BC2-57D3-482D-A42E-C1F068C38BDA}" type="parTrans" cxnId="{A600E3FB-5A87-48CB-810B-2DADC899CF26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F9A7B1BB-A35F-4574-B727-DF89B42275FC}" type="sibTrans" cxnId="{A600E3FB-5A87-48CB-810B-2DADC899CF26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2EFED8FF-6F3A-450D-83AD-95915EE670CC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Model Checking</a:t>
          </a:r>
          <a:endParaRPr lang="en-US" b="1" dirty="0">
            <a:solidFill>
              <a:srgbClr val="FF0000"/>
            </a:solidFill>
          </a:endParaRPr>
        </a:p>
      </dgm:t>
    </dgm:pt>
    <dgm:pt modelId="{F600A75F-EB3D-4720-B09B-895AB4665B34}" type="parTrans" cxnId="{2C41FAE3-6D24-470A-9EED-193670159139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93537CB0-12FA-405F-8602-90032C3BB3A9}" type="sibTrans" cxnId="{2C41FAE3-6D24-470A-9EED-193670159139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22B67DAE-6745-4EC3-91C6-DD5FE421445D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Abstraction</a:t>
          </a:r>
          <a:endParaRPr lang="en-US" b="1" dirty="0">
            <a:solidFill>
              <a:srgbClr val="FF0000"/>
            </a:solidFill>
          </a:endParaRPr>
        </a:p>
      </dgm:t>
    </dgm:pt>
    <dgm:pt modelId="{66029397-C2B7-4996-8945-4A0D3CD9CF8D}" type="parTrans" cxnId="{C0B674B0-5015-4078-9968-9E13D2FA3867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642E8F27-FDAE-4DFA-A70C-5B6D606BBD0C}" type="sibTrans" cxnId="{C0B674B0-5015-4078-9968-9E13D2FA3867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35D8C202-8BC5-4241-B16F-6B6D3C24C500}" type="pres">
      <dgm:prSet presAssocID="{1A0EF494-1832-490E-A358-1AAB6CDE53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FB19C6-A089-4A8F-B082-72B26000688D}" type="pres">
      <dgm:prSet presAssocID="{7AA57694-1110-416A-8669-011A0B60A2F2}" presName="hierRoot1" presStyleCnt="0"/>
      <dgm:spPr/>
    </dgm:pt>
    <dgm:pt modelId="{B16C7429-4DB3-4C7E-9CDF-858C3B6FDCC6}" type="pres">
      <dgm:prSet presAssocID="{7AA57694-1110-416A-8669-011A0B60A2F2}" presName="composite" presStyleCnt="0"/>
      <dgm:spPr/>
    </dgm:pt>
    <dgm:pt modelId="{031B8B6C-9F7A-4BAF-AFB1-0501A4D6EC6A}" type="pres">
      <dgm:prSet presAssocID="{7AA57694-1110-416A-8669-011A0B60A2F2}" presName="background" presStyleLbl="node0" presStyleIdx="0" presStyleCnt="1"/>
      <dgm:spPr/>
    </dgm:pt>
    <dgm:pt modelId="{42DA7CDD-4788-4489-B1AB-9018C4054C0B}" type="pres">
      <dgm:prSet presAssocID="{7AA57694-1110-416A-8669-011A0B60A2F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2BA1BB-D18A-49C8-B4C0-4D11EC6EC1CE}" type="pres">
      <dgm:prSet presAssocID="{7AA57694-1110-416A-8669-011A0B60A2F2}" presName="hierChild2" presStyleCnt="0"/>
      <dgm:spPr/>
    </dgm:pt>
    <dgm:pt modelId="{57751DE1-99D1-4427-A3AD-C456ED7A3EDE}" type="pres">
      <dgm:prSet presAssocID="{17FA2FF8-4F49-4D6A-9D04-FC9C6B3FBAA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40D77845-AE87-4347-B6A0-9CBF7537F931}" type="pres">
      <dgm:prSet presAssocID="{B15DAD1F-4930-495D-9878-ED38B21A1968}" presName="hierRoot2" presStyleCnt="0"/>
      <dgm:spPr/>
    </dgm:pt>
    <dgm:pt modelId="{8A0E00E9-89F2-4A8B-A0F7-EE2CBC2461B6}" type="pres">
      <dgm:prSet presAssocID="{B15DAD1F-4930-495D-9878-ED38B21A1968}" presName="composite2" presStyleCnt="0"/>
      <dgm:spPr/>
    </dgm:pt>
    <dgm:pt modelId="{7FA6C940-09D9-4046-8226-CE8F40EB2D1E}" type="pres">
      <dgm:prSet presAssocID="{B15DAD1F-4930-495D-9878-ED38B21A1968}" presName="background2" presStyleLbl="node2" presStyleIdx="0" presStyleCnt="4"/>
      <dgm:spPr/>
    </dgm:pt>
    <dgm:pt modelId="{1BAA3B1B-18E4-4386-8532-BABA9B468FA8}" type="pres">
      <dgm:prSet presAssocID="{B15DAD1F-4930-495D-9878-ED38B21A1968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A4262-48D2-4E08-B5C2-8FCA636F3AFA}" type="pres">
      <dgm:prSet presAssocID="{B15DAD1F-4930-495D-9878-ED38B21A1968}" presName="hierChild3" presStyleCnt="0"/>
      <dgm:spPr/>
    </dgm:pt>
    <dgm:pt modelId="{D055D3C2-75FE-40AE-94F5-71FA1102583C}" type="pres">
      <dgm:prSet presAssocID="{2BF09BC2-57D3-482D-A42E-C1F068C38BDA}" presName="Name10" presStyleLbl="parChTrans1D2" presStyleIdx="1" presStyleCnt="4"/>
      <dgm:spPr/>
      <dgm:t>
        <a:bodyPr/>
        <a:lstStyle/>
        <a:p>
          <a:endParaRPr lang="en-US"/>
        </a:p>
      </dgm:t>
    </dgm:pt>
    <dgm:pt modelId="{94F1066C-3E54-4E22-99FC-8DE80E7E0CB6}" type="pres">
      <dgm:prSet presAssocID="{9C9DC964-3E70-4C77-8E15-6966E40F2BB5}" presName="hierRoot2" presStyleCnt="0"/>
      <dgm:spPr/>
    </dgm:pt>
    <dgm:pt modelId="{BACCCB3C-22FF-4838-B2EC-5FA8277FEB68}" type="pres">
      <dgm:prSet presAssocID="{9C9DC964-3E70-4C77-8E15-6966E40F2BB5}" presName="composite2" presStyleCnt="0"/>
      <dgm:spPr/>
    </dgm:pt>
    <dgm:pt modelId="{44576C56-D2A7-415F-8F28-7F644991041F}" type="pres">
      <dgm:prSet presAssocID="{9C9DC964-3E70-4C77-8E15-6966E40F2BB5}" presName="background2" presStyleLbl="node2" presStyleIdx="1" presStyleCnt="4"/>
      <dgm:spPr/>
    </dgm:pt>
    <dgm:pt modelId="{CEA92EEA-81B3-489C-BE71-F2D85E83A983}" type="pres">
      <dgm:prSet presAssocID="{9C9DC964-3E70-4C77-8E15-6966E40F2BB5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4C9A6D-6F79-4D3C-AEEB-53323C951B19}" type="pres">
      <dgm:prSet presAssocID="{9C9DC964-3E70-4C77-8E15-6966E40F2BB5}" presName="hierChild3" presStyleCnt="0"/>
      <dgm:spPr/>
    </dgm:pt>
    <dgm:pt modelId="{4862D6E0-13AA-4006-95D1-75C9C6785A15}" type="pres">
      <dgm:prSet presAssocID="{F600A75F-EB3D-4720-B09B-895AB4665B34}" presName="Name10" presStyleLbl="parChTrans1D2" presStyleIdx="2" presStyleCnt="4"/>
      <dgm:spPr/>
      <dgm:t>
        <a:bodyPr/>
        <a:lstStyle/>
        <a:p>
          <a:endParaRPr lang="en-US"/>
        </a:p>
      </dgm:t>
    </dgm:pt>
    <dgm:pt modelId="{3DE013DC-00FB-4672-A8E4-2EF9460810AC}" type="pres">
      <dgm:prSet presAssocID="{2EFED8FF-6F3A-450D-83AD-95915EE670CC}" presName="hierRoot2" presStyleCnt="0"/>
      <dgm:spPr/>
    </dgm:pt>
    <dgm:pt modelId="{F48B6797-2FDC-433F-9AA3-A72EAC796E79}" type="pres">
      <dgm:prSet presAssocID="{2EFED8FF-6F3A-450D-83AD-95915EE670CC}" presName="composite2" presStyleCnt="0"/>
      <dgm:spPr/>
    </dgm:pt>
    <dgm:pt modelId="{1BEA37E0-E05D-466D-A784-BDD4645FEE60}" type="pres">
      <dgm:prSet presAssocID="{2EFED8FF-6F3A-450D-83AD-95915EE670CC}" presName="background2" presStyleLbl="node2" presStyleIdx="2" presStyleCnt="4"/>
      <dgm:spPr/>
    </dgm:pt>
    <dgm:pt modelId="{809C6A98-0A3B-4589-94A1-16D8B77FFDDD}" type="pres">
      <dgm:prSet presAssocID="{2EFED8FF-6F3A-450D-83AD-95915EE670CC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A6CDAA-E41B-42A6-A717-19048427ECB6}" type="pres">
      <dgm:prSet presAssocID="{2EFED8FF-6F3A-450D-83AD-95915EE670CC}" presName="hierChild3" presStyleCnt="0"/>
      <dgm:spPr/>
    </dgm:pt>
    <dgm:pt modelId="{09D648FC-ABD7-4586-A68E-DF29CFA82087}" type="pres">
      <dgm:prSet presAssocID="{66029397-C2B7-4996-8945-4A0D3CD9CF8D}" presName="Name10" presStyleLbl="parChTrans1D2" presStyleIdx="3" presStyleCnt="4"/>
      <dgm:spPr/>
      <dgm:t>
        <a:bodyPr/>
        <a:lstStyle/>
        <a:p>
          <a:endParaRPr lang="en-US"/>
        </a:p>
      </dgm:t>
    </dgm:pt>
    <dgm:pt modelId="{0112DF0C-C433-4DD1-830E-BF2CA5C2F55C}" type="pres">
      <dgm:prSet presAssocID="{22B67DAE-6745-4EC3-91C6-DD5FE421445D}" presName="hierRoot2" presStyleCnt="0"/>
      <dgm:spPr/>
    </dgm:pt>
    <dgm:pt modelId="{DDE46812-2901-4B0E-AF1C-A20E25A16F76}" type="pres">
      <dgm:prSet presAssocID="{22B67DAE-6745-4EC3-91C6-DD5FE421445D}" presName="composite2" presStyleCnt="0"/>
      <dgm:spPr/>
    </dgm:pt>
    <dgm:pt modelId="{081C7079-8BB6-4DCF-BBF9-639DDDD3B4BE}" type="pres">
      <dgm:prSet presAssocID="{22B67DAE-6745-4EC3-91C6-DD5FE421445D}" presName="background2" presStyleLbl="node2" presStyleIdx="3" presStyleCnt="4"/>
      <dgm:spPr/>
    </dgm:pt>
    <dgm:pt modelId="{A50A7F53-01AC-4BA7-833D-D2C3024DD12B}" type="pres">
      <dgm:prSet presAssocID="{22B67DAE-6745-4EC3-91C6-DD5FE421445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D57056-DD8A-4E90-8FF2-4907BF2B8DA4}" type="pres">
      <dgm:prSet presAssocID="{22B67DAE-6745-4EC3-91C6-DD5FE421445D}" presName="hierChild3" presStyleCnt="0"/>
      <dgm:spPr/>
    </dgm:pt>
  </dgm:ptLst>
  <dgm:cxnLst>
    <dgm:cxn modelId="{1C7346A2-9CCF-4CD2-8D32-87711B49B99C}" type="presOf" srcId="{2EFED8FF-6F3A-450D-83AD-95915EE670CC}" destId="{809C6A98-0A3B-4589-94A1-16D8B77FFDDD}" srcOrd="0" destOrd="0" presId="urn:microsoft.com/office/officeart/2005/8/layout/hierarchy1"/>
    <dgm:cxn modelId="{9D73BA61-57B2-4E92-9518-4CBE0AC20F82}" type="presOf" srcId="{F600A75F-EB3D-4720-B09B-895AB4665B34}" destId="{4862D6E0-13AA-4006-95D1-75C9C6785A15}" srcOrd="0" destOrd="0" presId="urn:microsoft.com/office/officeart/2005/8/layout/hierarchy1"/>
    <dgm:cxn modelId="{6DE6A140-B0EE-45D1-86CF-286FCCE71BC6}" type="presOf" srcId="{B15DAD1F-4930-495D-9878-ED38B21A1968}" destId="{1BAA3B1B-18E4-4386-8532-BABA9B468FA8}" srcOrd="0" destOrd="0" presId="urn:microsoft.com/office/officeart/2005/8/layout/hierarchy1"/>
    <dgm:cxn modelId="{0F9DE632-D984-4954-8256-8A1E148B0A2A}" type="presOf" srcId="{1A0EF494-1832-490E-A358-1AAB6CDE5324}" destId="{35D8C202-8BC5-4241-B16F-6B6D3C24C500}" srcOrd="0" destOrd="0" presId="urn:microsoft.com/office/officeart/2005/8/layout/hierarchy1"/>
    <dgm:cxn modelId="{A600E3FB-5A87-48CB-810B-2DADC899CF26}" srcId="{7AA57694-1110-416A-8669-011A0B60A2F2}" destId="{9C9DC964-3E70-4C77-8E15-6966E40F2BB5}" srcOrd="1" destOrd="0" parTransId="{2BF09BC2-57D3-482D-A42E-C1F068C38BDA}" sibTransId="{F9A7B1BB-A35F-4574-B727-DF89B42275FC}"/>
    <dgm:cxn modelId="{113D1B88-1E77-426F-AB51-761E3EA53080}" type="presOf" srcId="{66029397-C2B7-4996-8945-4A0D3CD9CF8D}" destId="{09D648FC-ABD7-4586-A68E-DF29CFA82087}" srcOrd="0" destOrd="0" presId="urn:microsoft.com/office/officeart/2005/8/layout/hierarchy1"/>
    <dgm:cxn modelId="{F48E94C4-EBCB-431A-9599-2057DCDEFCD0}" type="presOf" srcId="{7AA57694-1110-416A-8669-011A0B60A2F2}" destId="{42DA7CDD-4788-4489-B1AB-9018C4054C0B}" srcOrd="0" destOrd="0" presId="urn:microsoft.com/office/officeart/2005/8/layout/hierarchy1"/>
    <dgm:cxn modelId="{2C41FAE3-6D24-470A-9EED-193670159139}" srcId="{7AA57694-1110-416A-8669-011A0B60A2F2}" destId="{2EFED8FF-6F3A-450D-83AD-95915EE670CC}" srcOrd="2" destOrd="0" parTransId="{F600A75F-EB3D-4720-B09B-895AB4665B34}" sibTransId="{93537CB0-12FA-405F-8602-90032C3BB3A9}"/>
    <dgm:cxn modelId="{B4A070E5-05C3-48EA-B1E8-4E6B415C76E6}" type="presOf" srcId="{9C9DC964-3E70-4C77-8E15-6966E40F2BB5}" destId="{CEA92EEA-81B3-489C-BE71-F2D85E83A983}" srcOrd="0" destOrd="0" presId="urn:microsoft.com/office/officeart/2005/8/layout/hierarchy1"/>
    <dgm:cxn modelId="{3DA4615E-EBB9-45B0-B508-DA8561BC57FD}" type="presOf" srcId="{22B67DAE-6745-4EC3-91C6-DD5FE421445D}" destId="{A50A7F53-01AC-4BA7-833D-D2C3024DD12B}" srcOrd="0" destOrd="0" presId="urn:microsoft.com/office/officeart/2005/8/layout/hierarchy1"/>
    <dgm:cxn modelId="{6500816F-6E50-4714-B01F-FF0000D8C504}" type="presOf" srcId="{17FA2FF8-4F49-4D6A-9D04-FC9C6B3FBAA0}" destId="{57751DE1-99D1-4427-A3AD-C456ED7A3EDE}" srcOrd="0" destOrd="0" presId="urn:microsoft.com/office/officeart/2005/8/layout/hierarchy1"/>
    <dgm:cxn modelId="{4C731E4A-ECE6-45F5-8A92-62866119919C}" srcId="{1A0EF494-1832-490E-A358-1AAB6CDE5324}" destId="{7AA57694-1110-416A-8669-011A0B60A2F2}" srcOrd="0" destOrd="0" parTransId="{0EFDD4F8-0BF8-4857-871E-E264DDA00E49}" sibTransId="{086F6D12-42E1-4E2F-9762-76F650E084AF}"/>
    <dgm:cxn modelId="{C0B674B0-5015-4078-9968-9E13D2FA3867}" srcId="{7AA57694-1110-416A-8669-011A0B60A2F2}" destId="{22B67DAE-6745-4EC3-91C6-DD5FE421445D}" srcOrd="3" destOrd="0" parTransId="{66029397-C2B7-4996-8945-4A0D3CD9CF8D}" sibTransId="{642E8F27-FDAE-4DFA-A70C-5B6D606BBD0C}"/>
    <dgm:cxn modelId="{8653CAC2-384E-4B24-A80D-B7BD39D99772}" srcId="{7AA57694-1110-416A-8669-011A0B60A2F2}" destId="{B15DAD1F-4930-495D-9878-ED38B21A1968}" srcOrd="0" destOrd="0" parTransId="{17FA2FF8-4F49-4D6A-9D04-FC9C6B3FBAA0}" sibTransId="{BCB44CEE-6055-4E47-A3C4-532A1B2D511C}"/>
    <dgm:cxn modelId="{FF7FA2B0-C0BC-43BD-8ECB-0C34A398D548}" type="presOf" srcId="{2BF09BC2-57D3-482D-A42E-C1F068C38BDA}" destId="{D055D3C2-75FE-40AE-94F5-71FA1102583C}" srcOrd="0" destOrd="0" presId="urn:microsoft.com/office/officeart/2005/8/layout/hierarchy1"/>
    <dgm:cxn modelId="{EF79137D-A7FF-4785-8A8D-CF30AC179B62}" type="presParOf" srcId="{35D8C202-8BC5-4241-B16F-6B6D3C24C500}" destId="{B9FB19C6-A089-4A8F-B082-72B26000688D}" srcOrd="0" destOrd="0" presId="urn:microsoft.com/office/officeart/2005/8/layout/hierarchy1"/>
    <dgm:cxn modelId="{1FACC991-5F5F-4601-A10B-7EACCE68F6D2}" type="presParOf" srcId="{B9FB19C6-A089-4A8F-B082-72B26000688D}" destId="{B16C7429-4DB3-4C7E-9CDF-858C3B6FDCC6}" srcOrd="0" destOrd="0" presId="urn:microsoft.com/office/officeart/2005/8/layout/hierarchy1"/>
    <dgm:cxn modelId="{6515667B-FFA1-4A01-881B-93B8BBD99DE8}" type="presParOf" srcId="{B16C7429-4DB3-4C7E-9CDF-858C3B6FDCC6}" destId="{031B8B6C-9F7A-4BAF-AFB1-0501A4D6EC6A}" srcOrd="0" destOrd="0" presId="urn:microsoft.com/office/officeart/2005/8/layout/hierarchy1"/>
    <dgm:cxn modelId="{53DA709A-DD51-473E-A605-334302D6B964}" type="presParOf" srcId="{B16C7429-4DB3-4C7E-9CDF-858C3B6FDCC6}" destId="{42DA7CDD-4788-4489-B1AB-9018C4054C0B}" srcOrd="1" destOrd="0" presId="urn:microsoft.com/office/officeart/2005/8/layout/hierarchy1"/>
    <dgm:cxn modelId="{EBE4D773-8D22-489E-9F3E-5BE4CCF627D5}" type="presParOf" srcId="{B9FB19C6-A089-4A8F-B082-72B26000688D}" destId="{432BA1BB-D18A-49C8-B4C0-4D11EC6EC1CE}" srcOrd="1" destOrd="0" presId="urn:microsoft.com/office/officeart/2005/8/layout/hierarchy1"/>
    <dgm:cxn modelId="{F90622CB-A997-4B37-B0FF-9FA8F96EA1B8}" type="presParOf" srcId="{432BA1BB-D18A-49C8-B4C0-4D11EC6EC1CE}" destId="{57751DE1-99D1-4427-A3AD-C456ED7A3EDE}" srcOrd="0" destOrd="0" presId="urn:microsoft.com/office/officeart/2005/8/layout/hierarchy1"/>
    <dgm:cxn modelId="{1B90F403-F4F8-4A61-B110-778F30A08256}" type="presParOf" srcId="{432BA1BB-D18A-49C8-B4C0-4D11EC6EC1CE}" destId="{40D77845-AE87-4347-B6A0-9CBF7537F931}" srcOrd="1" destOrd="0" presId="urn:microsoft.com/office/officeart/2005/8/layout/hierarchy1"/>
    <dgm:cxn modelId="{3DB3F2FA-D85F-4281-917A-E98CAFC15E4F}" type="presParOf" srcId="{40D77845-AE87-4347-B6A0-9CBF7537F931}" destId="{8A0E00E9-89F2-4A8B-A0F7-EE2CBC2461B6}" srcOrd="0" destOrd="0" presId="urn:microsoft.com/office/officeart/2005/8/layout/hierarchy1"/>
    <dgm:cxn modelId="{E0B55372-1C59-4EC7-9123-40BCE77A3601}" type="presParOf" srcId="{8A0E00E9-89F2-4A8B-A0F7-EE2CBC2461B6}" destId="{7FA6C940-09D9-4046-8226-CE8F40EB2D1E}" srcOrd="0" destOrd="0" presId="urn:microsoft.com/office/officeart/2005/8/layout/hierarchy1"/>
    <dgm:cxn modelId="{15E141B5-3D36-4E01-B992-B865B1E57A12}" type="presParOf" srcId="{8A0E00E9-89F2-4A8B-A0F7-EE2CBC2461B6}" destId="{1BAA3B1B-18E4-4386-8532-BABA9B468FA8}" srcOrd="1" destOrd="0" presId="urn:microsoft.com/office/officeart/2005/8/layout/hierarchy1"/>
    <dgm:cxn modelId="{951A5B81-6A12-4946-853F-D1BE462F7DF0}" type="presParOf" srcId="{40D77845-AE87-4347-B6A0-9CBF7537F931}" destId="{9D8A4262-48D2-4E08-B5C2-8FCA636F3AFA}" srcOrd="1" destOrd="0" presId="urn:microsoft.com/office/officeart/2005/8/layout/hierarchy1"/>
    <dgm:cxn modelId="{2B71421A-BA7B-4C44-B985-E846C90AAB1D}" type="presParOf" srcId="{432BA1BB-D18A-49C8-B4C0-4D11EC6EC1CE}" destId="{D055D3C2-75FE-40AE-94F5-71FA1102583C}" srcOrd="2" destOrd="0" presId="urn:microsoft.com/office/officeart/2005/8/layout/hierarchy1"/>
    <dgm:cxn modelId="{F4A38EB0-D6D6-4289-A8EE-10D85D6577FA}" type="presParOf" srcId="{432BA1BB-D18A-49C8-B4C0-4D11EC6EC1CE}" destId="{94F1066C-3E54-4E22-99FC-8DE80E7E0CB6}" srcOrd="3" destOrd="0" presId="urn:microsoft.com/office/officeart/2005/8/layout/hierarchy1"/>
    <dgm:cxn modelId="{CC6475D8-AB83-45F8-BD55-ECD3B2667049}" type="presParOf" srcId="{94F1066C-3E54-4E22-99FC-8DE80E7E0CB6}" destId="{BACCCB3C-22FF-4838-B2EC-5FA8277FEB68}" srcOrd="0" destOrd="0" presId="urn:microsoft.com/office/officeart/2005/8/layout/hierarchy1"/>
    <dgm:cxn modelId="{98A4EEE5-AF57-4DC9-8A5B-8B06DA517AFB}" type="presParOf" srcId="{BACCCB3C-22FF-4838-B2EC-5FA8277FEB68}" destId="{44576C56-D2A7-415F-8F28-7F644991041F}" srcOrd="0" destOrd="0" presId="urn:microsoft.com/office/officeart/2005/8/layout/hierarchy1"/>
    <dgm:cxn modelId="{27C77029-DC83-4F9A-A759-FF7DD38B577C}" type="presParOf" srcId="{BACCCB3C-22FF-4838-B2EC-5FA8277FEB68}" destId="{CEA92EEA-81B3-489C-BE71-F2D85E83A983}" srcOrd="1" destOrd="0" presId="urn:microsoft.com/office/officeart/2005/8/layout/hierarchy1"/>
    <dgm:cxn modelId="{5DAF6B55-5FB4-491D-A48F-C676C54D6CD5}" type="presParOf" srcId="{94F1066C-3E54-4E22-99FC-8DE80E7E0CB6}" destId="{BE4C9A6D-6F79-4D3C-AEEB-53323C951B19}" srcOrd="1" destOrd="0" presId="urn:microsoft.com/office/officeart/2005/8/layout/hierarchy1"/>
    <dgm:cxn modelId="{B6760BCB-7A14-4789-AD16-2B988C8701BC}" type="presParOf" srcId="{432BA1BB-D18A-49C8-B4C0-4D11EC6EC1CE}" destId="{4862D6E0-13AA-4006-95D1-75C9C6785A15}" srcOrd="4" destOrd="0" presId="urn:microsoft.com/office/officeart/2005/8/layout/hierarchy1"/>
    <dgm:cxn modelId="{9D771DF2-DA63-438C-B293-71B323D22F13}" type="presParOf" srcId="{432BA1BB-D18A-49C8-B4C0-4D11EC6EC1CE}" destId="{3DE013DC-00FB-4672-A8E4-2EF9460810AC}" srcOrd="5" destOrd="0" presId="urn:microsoft.com/office/officeart/2005/8/layout/hierarchy1"/>
    <dgm:cxn modelId="{53CB6A30-CBBF-49CF-B68C-6AC00045589D}" type="presParOf" srcId="{3DE013DC-00FB-4672-A8E4-2EF9460810AC}" destId="{F48B6797-2FDC-433F-9AA3-A72EAC796E79}" srcOrd="0" destOrd="0" presId="urn:microsoft.com/office/officeart/2005/8/layout/hierarchy1"/>
    <dgm:cxn modelId="{6D59247F-7ED6-4017-A50A-00FE61E15661}" type="presParOf" srcId="{F48B6797-2FDC-433F-9AA3-A72EAC796E79}" destId="{1BEA37E0-E05D-466D-A784-BDD4645FEE60}" srcOrd="0" destOrd="0" presId="urn:microsoft.com/office/officeart/2005/8/layout/hierarchy1"/>
    <dgm:cxn modelId="{2C0A616D-F189-4C63-8929-20B94147AA75}" type="presParOf" srcId="{F48B6797-2FDC-433F-9AA3-A72EAC796E79}" destId="{809C6A98-0A3B-4589-94A1-16D8B77FFDDD}" srcOrd="1" destOrd="0" presId="urn:microsoft.com/office/officeart/2005/8/layout/hierarchy1"/>
    <dgm:cxn modelId="{49F8E425-228D-473F-81D0-64D4ECBFA56F}" type="presParOf" srcId="{3DE013DC-00FB-4672-A8E4-2EF9460810AC}" destId="{E6A6CDAA-E41B-42A6-A717-19048427ECB6}" srcOrd="1" destOrd="0" presId="urn:microsoft.com/office/officeart/2005/8/layout/hierarchy1"/>
    <dgm:cxn modelId="{CA0A82CC-01F0-49BA-BB3D-158DD4709169}" type="presParOf" srcId="{432BA1BB-D18A-49C8-B4C0-4D11EC6EC1CE}" destId="{09D648FC-ABD7-4586-A68E-DF29CFA82087}" srcOrd="6" destOrd="0" presId="urn:microsoft.com/office/officeart/2005/8/layout/hierarchy1"/>
    <dgm:cxn modelId="{EDAA19EC-6A98-4ED3-A955-CF323AF3B614}" type="presParOf" srcId="{432BA1BB-D18A-49C8-B4C0-4D11EC6EC1CE}" destId="{0112DF0C-C433-4DD1-830E-BF2CA5C2F55C}" srcOrd="7" destOrd="0" presId="urn:microsoft.com/office/officeart/2005/8/layout/hierarchy1"/>
    <dgm:cxn modelId="{CA002111-E2B0-4626-A1E6-D0DB4DC20347}" type="presParOf" srcId="{0112DF0C-C433-4DD1-830E-BF2CA5C2F55C}" destId="{DDE46812-2901-4B0E-AF1C-A20E25A16F76}" srcOrd="0" destOrd="0" presId="urn:microsoft.com/office/officeart/2005/8/layout/hierarchy1"/>
    <dgm:cxn modelId="{6CB7531E-84CD-4E8F-ACF0-8BDD5A351BD5}" type="presParOf" srcId="{DDE46812-2901-4B0E-AF1C-A20E25A16F76}" destId="{081C7079-8BB6-4DCF-BBF9-639DDDD3B4BE}" srcOrd="0" destOrd="0" presId="urn:microsoft.com/office/officeart/2005/8/layout/hierarchy1"/>
    <dgm:cxn modelId="{44667BD4-93B9-4831-B179-E7BADCE265EF}" type="presParOf" srcId="{DDE46812-2901-4B0E-AF1C-A20E25A16F76}" destId="{A50A7F53-01AC-4BA7-833D-D2C3024DD12B}" srcOrd="1" destOrd="0" presId="urn:microsoft.com/office/officeart/2005/8/layout/hierarchy1"/>
    <dgm:cxn modelId="{85B058A1-8788-4102-8D73-933D1152CBD4}" type="presParOf" srcId="{0112DF0C-C433-4DD1-830E-BF2CA5C2F55C}" destId="{57D57056-DD8A-4E90-8FF2-4907BF2B8D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0EF494-1832-490E-A358-1AAB6CDE53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57694-1110-416A-8669-011A0B60A2F2}">
      <dgm:prSet phldrT="[Text]" custT="1"/>
      <dgm:spPr/>
      <dgm:t>
        <a:bodyPr/>
        <a:lstStyle/>
        <a:p>
          <a:r>
            <a:rPr lang="en-US" sz="2400" b="1" i="0" dirty="0" smtClean="0">
              <a:solidFill>
                <a:srgbClr val="003399"/>
              </a:solidFill>
            </a:rPr>
            <a:t>Formal Methods</a:t>
          </a:r>
          <a:endParaRPr lang="en-US" sz="2400" b="1" dirty="0">
            <a:solidFill>
              <a:srgbClr val="003399"/>
            </a:solidFill>
          </a:endParaRPr>
        </a:p>
      </dgm:t>
    </dgm:pt>
    <dgm:pt modelId="{0EFDD4F8-0BF8-4857-871E-E264DDA00E49}" type="parTrans" cxnId="{4C731E4A-ECE6-45F5-8A92-62866119919C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086F6D12-42E1-4E2F-9762-76F650E084AF}" type="sibTrans" cxnId="{4C731E4A-ECE6-45F5-8A92-62866119919C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B15DAD1F-4930-495D-9878-ED38B21A1968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Formal Specifications</a:t>
          </a:r>
          <a:endParaRPr lang="en-US" b="1" dirty="0">
            <a:solidFill>
              <a:srgbClr val="FF0000"/>
            </a:solidFill>
          </a:endParaRPr>
        </a:p>
      </dgm:t>
    </dgm:pt>
    <dgm:pt modelId="{17FA2FF8-4F49-4D6A-9D04-FC9C6B3FBAA0}" type="parTrans" cxnId="{8653CAC2-384E-4B24-A80D-B7BD39D99772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BCB44CEE-6055-4E47-A3C4-532A1B2D511C}" type="sibTrans" cxnId="{8653CAC2-384E-4B24-A80D-B7BD39D99772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9C9DC964-3E70-4C77-8E15-6966E40F2BB5}">
      <dgm:prSet phldrT="[Text]"/>
      <dgm:spPr/>
      <dgm:t>
        <a:bodyPr/>
        <a:lstStyle/>
        <a:p>
          <a:r>
            <a:rPr lang="en-US" b="1" dirty="0" smtClean="0">
              <a:solidFill>
                <a:srgbClr val="003399"/>
              </a:solidFill>
            </a:rPr>
            <a:t>Formal Proofs</a:t>
          </a:r>
          <a:endParaRPr lang="en-US" b="1" dirty="0">
            <a:solidFill>
              <a:srgbClr val="003399"/>
            </a:solidFill>
          </a:endParaRPr>
        </a:p>
      </dgm:t>
    </dgm:pt>
    <dgm:pt modelId="{2BF09BC2-57D3-482D-A42E-C1F068C38BDA}" type="parTrans" cxnId="{A600E3FB-5A87-48CB-810B-2DADC899CF26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F9A7B1BB-A35F-4574-B727-DF89B42275FC}" type="sibTrans" cxnId="{A600E3FB-5A87-48CB-810B-2DADC899CF26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2EFED8FF-6F3A-450D-83AD-95915EE670CC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Model Checking</a:t>
          </a:r>
          <a:endParaRPr lang="en-US" b="1" dirty="0">
            <a:solidFill>
              <a:srgbClr val="FF0000"/>
            </a:solidFill>
          </a:endParaRPr>
        </a:p>
      </dgm:t>
    </dgm:pt>
    <dgm:pt modelId="{F600A75F-EB3D-4720-B09B-895AB4665B34}" type="parTrans" cxnId="{2C41FAE3-6D24-470A-9EED-193670159139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93537CB0-12FA-405F-8602-90032C3BB3A9}" type="sibTrans" cxnId="{2C41FAE3-6D24-470A-9EED-193670159139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22B67DAE-6745-4EC3-91C6-DD5FE421445D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Abstraction</a:t>
          </a:r>
          <a:endParaRPr lang="en-US" b="1" dirty="0">
            <a:solidFill>
              <a:srgbClr val="FF0000"/>
            </a:solidFill>
          </a:endParaRPr>
        </a:p>
      </dgm:t>
    </dgm:pt>
    <dgm:pt modelId="{66029397-C2B7-4996-8945-4A0D3CD9CF8D}" type="parTrans" cxnId="{C0B674B0-5015-4078-9968-9E13D2FA3867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642E8F27-FDAE-4DFA-A70C-5B6D606BBD0C}" type="sibTrans" cxnId="{C0B674B0-5015-4078-9968-9E13D2FA3867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35D8C202-8BC5-4241-B16F-6B6D3C24C500}" type="pres">
      <dgm:prSet presAssocID="{1A0EF494-1832-490E-A358-1AAB6CDE53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FB19C6-A089-4A8F-B082-72B26000688D}" type="pres">
      <dgm:prSet presAssocID="{7AA57694-1110-416A-8669-011A0B60A2F2}" presName="hierRoot1" presStyleCnt="0"/>
      <dgm:spPr/>
    </dgm:pt>
    <dgm:pt modelId="{B16C7429-4DB3-4C7E-9CDF-858C3B6FDCC6}" type="pres">
      <dgm:prSet presAssocID="{7AA57694-1110-416A-8669-011A0B60A2F2}" presName="composite" presStyleCnt="0"/>
      <dgm:spPr/>
    </dgm:pt>
    <dgm:pt modelId="{031B8B6C-9F7A-4BAF-AFB1-0501A4D6EC6A}" type="pres">
      <dgm:prSet presAssocID="{7AA57694-1110-416A-8669-011A0B60A2F2}" presName="background" presStyleLbl="node0" presStyleIdx="0" presStyleCnt="1"/>
      <dgm:spPr/>
    </dgm:pt>
    <dgm:pt modelId="{42DA7CDD-4788-4489-B1AB-9018C4054C0B}" type="pres">
      <dgm:prSet presAssocID="{7AA57694-1110-416A-8669-011A0B60A2F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2BA1BB-D18A-49C8-B4C0-4D11EC6EC1CE}" type="pres">
      <dgm:prSet presAssocID="{7AA57694-1110-416A-8669-011A0B60A2F2}" presName="hierChild2" presStyleCnt="0"/>
      <dgm:spPr/>
    </dgm:pt>
    <dgm:pt modelId="{57751DE1-99D1-4427-A3AD-C456ED7A3EDE}" type="pres">
      <dgm:prSet presAssocID="{17FA2FF8-4F49-4D6A-9D04-FC9C6B3FBAA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40D77845-AE87-4347-B6A0-9CBF7537F931}" type="pres">
      <dgm:prSet presAssocID="{B15DAD1F-4930-495D-9878-ED38B21A1968}" presName="hierRoot2" presStyleCnt="0"/>
      <dgm:spPr/>
    </dgm:pt>
    <dgm:pt modelId="{8A0E00E9-89F2-4A8B-A0F7-EE2CBC2461B6}" type="pres">
      <dgm:prSet presAssocID="{B15DAD1F-4930-495D-9878-ED38B21A1968}" presName="composite2" presStyleCnt="0"/>
      <dgm:spPr/>
    </dgm:pt>
    <dgm:pt modelId="{7FA6C940-09D9-4046-8226-CE8F40EB2D1E}" type="pres">
      <dgm:prSet presAssocID="{B15DAD1F-4930-495D-9878-ED38B21A1968}" presName="background2" presStyleLbl="node2" presStyleIdx="0" presStyleCnt="4"/>
      <dgm:spPr/>
    </dgm:pt>
    <dgm:pt modelId="{1BAA3B1B-18E4-4386-8532-BABA9B468FA8}" type="pres">
      <dgm:prSet presAssocID="{B15DAD1F-4930-495D-9878-ED38B21A1968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A4262-48D2-4E08-B5C2-8FCA636F3AFA}" type="pres">
      <dgm:prSet presAssocID="{B15DAD1F-4930-495D-9878-ED38B21A1968}" presName="hierChild3" presStyleCnt="0"/>
      <dgm:spPr/>
    </dgm:pt>
    <dgm:pt modelId="{D055D3C2-75FE-40AE-94F5-71FA1102583C}" type="pres">
      <dgm:prSet presAssocID="{2BF09BC2-57D3-482D-A42E-C1F068C38BDA}" presName="Name10" presStyleLbl="parChTrans1D2" presStyleIdx="1" presStyleCnt="4"/>
      <dgm:spPr/>
      <dgm:t>
        <a:bodyPr/>
        <a:lstStyle/>
        <a:p>
          <a:endParaRPr lang="en-US"/>
        </a:p>
      </dgm:t>
    </dgm:pt>
    <dgm:pt modelId="{94F1066C-3E54-4E22-99FC-8DE80E7E0CB6}" type="pres">
      <dgm:prSet presAssocID="{9C9DC964-3E70-4C77-8E15-6966E40F2BB5}" presName="hierRoot2" presStyleCnt="0"/>
      <dgm:spPr/>
    </dgm:pt>
    <dgm:pt modelId="{BACCCB3C-22FF-4838-B2EC-5FA8277FEB68}" type="pres">
      <dgm:prSet presAssocID="{9C9DC964-3E70-4C77-8E15-6966E40F2BB5}" presName="composite2" presStyleCnt="0"/>
      <dgm:spPr/>
    </dgm:pt>
    <dgm:pt modelId="{44576C56-D2A7-415F-8F28-7F644991041F}" type="pres">
      <dgm:prSet presAssocID="{9C9DC964-3E70-4C77-8E15-6966E40F2BB5}" presName="background2" presStyleLbl="node2" presStyleIdx="1" presStyleCnt="4"/>
      <dgm:spPr/>
    </dgm:pt>
    <dgm:pt modelId="{CEA92EEA-81B3-489C-BE71-F2D85E83A983}" type="pres">
      <dgm:prSet presAssocID="{9C9DC964-3E70-4C77-8E15-6966E40F2BB5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4C9A6D-6F79-4D3C-AEEB-53323C951B19}" type="pres">
      <dgm:prSet presAssocID="{9C9DC964-3E70-4C77-8E15-6966E40F2BB5}" presName="hierChild3" presStyleCnt="0"/>
      <dgm:spPr/>
    </dgm:pt>
    <dgm:pt modelId="{4862D6E0-13AA-4006-95D1-75C9C6785A15}" type="pres">
      <dgm:prSet presAssocID="{F600A75F-EB3D-4720-B09B-895AB4665B34}" presName="Name10" presStyleLbl="parChTrans1D2" presStyleIdx="2" presStyleCnt="4"/>
      <dgm:spPr/>
      <dgm:t>
        <a:bodyPr/>
        <a:lstStyle/>
        <a:p>
          <a:endParaRPr lang="en-US"/>
        </a:p>
      </dgm:t>
    </dgm:pt>
    <dgm:pt modelId="{3DE013DC-00FB-4672-A8E4-2EF9460810AC}" type="pres">
      <dgm:prSet presAssocID="{2EFED8FF-6F3A-450D-83AD-95915EE670CC}" presName="hierRoot2" presStyleCnt="0"/>
      <dgm:spPr/>
    </dgm:pt>
    <dgm:pt modelId="{F48B6797-2FDC-433F-9AA3-A72EAC796E79}" type="pres">
      <dgm:prSet presAssocID="{2EFED8FF-6F3A-450D-83AD-95915EE670CC}" presName="composite2" presStyleCnt="0"/>
      <dgm:spPr/>
    </dgm:pt>
    <dgm:pt modelId="{1BEA37E0-E05D-466D-A784-BDD4645FEE60}" type="pres">
      <dgm:prSet presAssocID="{2EFED8FF-6F3A-450D-83AD-95915EE670CC}" presName="background2" presStyleLbl="node2" presStyleIdx="2" presStyleCnt="4"/>
      <dgm:spPr/>
    </dgm:pt>
    <dgm:pt modelId="{809C6A98-0A3B-4589-94A1-16D8B77FFDDD}" type="pres">
      <dgm:prSet presAssocID="{2EFED8FF-6F3A-450D-83AD-95915EE670CC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A6CDAA-E41B-42A6-A717-19048427ECB6}" type="pres">
      <dgm:prSet presAssocID="{2EFED8FF-6F3A-450D-83AD-95915EE670CC}" presName="hierChild3" presStyleCnt="0"/>
      <dgm:spPr/>
    </dgm:pt>
    <dgm:pt modelId="{09D648FC-ABD7-4586-A68E-DF29CFA82087}" type="pres">
      <dgm:prSet presAssocID="{66029397-C2B7-4996-8945-4A0D3CD9CF8D}" presName="Name10" presStyleLbl="parChTrans1D2" presStyleIdx="3" presStyleCnt="4"/>
      <dgm:spPr/>
      <dgm:t>
        <a:bodyPr/>
        <a:lstStyle/>
        <a:p>
          <a:endParaRPr lang="en-US"/>
        </a:p>
      </dgm:t>
    </dgm:pt>
    <dgm:pt modelId="{0112DF0C-C433-4DD1-830E-BF2CA5C2F55C}" type="pres">
      <dgm:prSet presAssocID="{22B67DAE-6745-4EC3-91C6-DD5FE421445D}" presName="hierRoot2" presStyleCnt="0"/>
      <dgm:spPr/>
    </dgm:pt>
    <dgm:pt modelId="{DDE46812-2901-4B0E-AF1C-A20E25A16F76}" type="pres">
      <dgm:prSet presAssocID="{22B67DAE-6745-4EC3-91C6-DD5FE421445D}" presName="composite2" presStyleCnt="0"/>
      <dgm:spPr/>
    </dgm:pt>
    <dgm:pt modelId="{081C7079-8BB6-4DCF-BBF9-639DDDD3B4BE}" type="pres">
      <dgm:prSet presAssocID="{22B67DAE-6745-4EC3-91C6-DD5FE421445D}" presName="background2" presStyleLbl="node2" presStyleIdx="3" presStyleCnt="4"/>
      <dgm:spPr/>
    </dgm:pt>
    <dgm:pt modelId="{A50A7F53-01AC-4BA7-833D-D2C3024DD12B}" type="pres">
      <dgm:prSet presAssocID="{22B67DAE-6745-4EC3-91C6-DD5FE421445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D57056-DD8A-4E90-8FF2-4907BF2B8DA4}" type="pres">
      <dgm:prSet presAssocID="{22B67DAE-6745-4EC3-91C6-DD5FE421445D}" presName="hierChild3" presStyleCnt="0"/>
      <dgm:spPr/>
    </dgm:pt>
  </dgm:ptLst>
  <dgm:cxnLst>
    <dgm:cxn modelId="{8653CAC2-384E-4B24-A80D-B7BD39D99772}" srcId="{7AA57694-1110-416A-8669-011A0B60A2F2}" destId="{B15DAD1F-4930-495D-9878-ED38B21A1968}" srcOrd="0" destOrd="0" parTransId="{17FA2FF8-4F49-4D6A-9D04-FC9C6B3FBAA0}" sibTransId="{BCB44CEE-6055-4E47-A3C4-532A1B2D511C}"/>
    <dgm:cxn modelId="{4C731E4A-ECE6-45F5-8A92-62866119919C}" srcId="{1A0EF494-1832-490E-A358-1AAB6CDE5324}" destId="{7AA57694-1110-416A-8669-011A0B60A2F2}" srcOrd="0" destOrd="0" parTransId="{0EFDD4F8-0BF8-4857-871E-E264DDA00E49}" sibTransId="{086F6D12-42E1-4E2F-9762-76F650E084AF}"/>
    <dgm:cxn modelId="{19C9F893-EBD5-4A9D-BB51-55B7EC8B14FE}" type="presOf" srcId="{7AA57694-1110-416A-8669-011A0B60A2F2}" destId="{42DA7CDD-4788-4489-B1AB-9018C4054C0B}" srcOrd="0" destOrd="0" presId="urn:microsoft.com/office/officeart/2005/8/layout/hierarchy1"/>
    <dgm:cxn modelId="{FFC2618A-0DBF-4699-9EB3-C15F70FAC37C}" type="presOf" srcId="{2BF09BC2-57D3-482D-A42E-C1F068C38BDA}" destId="{D055D3C2-75FE-40AE-94F5-71FA1102583C}" srcOrd="0" destOrd="0" presId="urn:microsoft.com/office/officeart/2005/8/layout/hierarchy1"/>
    <dgm:cxn modelId="{66EC7859-12E0-46E9-B12F-D923EB45A0CE}" type="presOf" srcId="{F600A75F-EB3D-4720-B09B-895AB4665B34}" destId="{4862D6E0-13AA-4006-95D1-75C9C6785A15}" srcOrd="0" destOrd="0" presId="urn:microsoft.com/office/officeart/2005/8/layout/hierarchy1"/>
    <dgm:cxn modelId="{C0B674B0-5015-4078-9968-9E13D2FA3867}" srcId="{7AA57694-1110-416A-8669-011A0B60A2F2}" destId="{22B67DAE-6745-4EC3-91C6-DD5FE421445D}" srcOrd="3" destOrd="0" parTransId="{66029397-C2B7-4996-8945-4A0D3CD9CF8D}" sibTransId="{642E8F27-FDAE-4DFA-A70C-5B6D606BBD0C}"/>
    <dgm:cxn modelId="{2C41FAE3-6D24-470A-9EED-193670159139}" srcId="{7AA57694-1110-416A-8669-011A0B60A2F2}" destId="{2EFED8FF-6F3A-450D-83AD-95915EE670CC}" srcOrd="2" destOrd="0" parTransId="{F600A75F-EB3D-4720-B09B-895AB4665B34}" sibTransId="{93537CB0-12FA-405F-8602-90032C3BB3A9}"/>
    <dgm:cxn modelId="{0E19131A-B85D-49D3-9B4E-D4E2590C033A}" type="presOf" srcId="{9C9DC964-3E70-4C77-8E15-6966E40F2BB5}" destId="{CEA92EEA-81B3-489C-BE71-F2D85E83A983}" srcOrd="0" destOrd="0" presId="urn:microsoft.com/office/officeart/2005/8/layout/hierarchy1"/>
    <dgm:cxn modelId="{C2D4303D-2E59-4372-8EF1-B8E9E4D872E4}" type="presOf" srcId="{66029397-C2B7-4996-8945-4A0D3CD9CF8D}" destId="{09D648FC-ABD7-4586-A68E-DF29CFA82087}" srcOrd="0" destOrd="0" presId="urn:microsoft.com/office/officeart/2005/8/layout/hierarchy1"/>
    <dgm:cxn modelId="{24B11BE5-BE24-4EB0-B2D4-EC58A2F1DEFF}" type="presOf" srcId="{1A0EF494-1832-490E-A358-1AAB6CDE5324}" destId="{35D8C202-8BC5-4241-B16F-6B6D3C24C500}" srcOrd="0" destOrd="0" presId="urn:microsoft.com/office/officeart/2005/8/layout/hierarchy1"/>
    <dgm:cxn modelId="{429C89D5-B79F-4360-B99B-DF7F0C408C42}" type="presOf" srcId="{22B67DAE-6745-4EC3-91C6-DD5FE421445D}" destId="{A50A7F53-01AC-4BA7-833D-D2C3024DD12B}" srcOrd="0" destOrd="0" presId="urn:microsoft.com/office/officeart/2005/8/layout/hierarchy1"/>
    <dgm:cxn modelId="{A600E3FB-5A87-48CB-810B-2DADC899CF26}" srcId="{7AA57694-1110-416A-8669-011A0B60A2F2}" destId="{9C9DC964-3E70-4C77-8E15-6966E40F2BB5}" srcOrd="1" destOrd="0" parTransId="{2BF09BC2-57D3-482D-A42E-C1F068C38BDA}" sibTransId="{F9A7B1BB-A35F-4574-B727-DF89B42275FC}"/>
    <dgm:cxn modelId="{95D3A506-0F7A-4549-AF9C-770492F37442}" type="presOf" srcId="{17FA2FF8-4F49-4D6A-9D04-FC9C6B3FBAA0}" destId="{57751DE1-99D1-4427-A3AD-C456ED7A3EDE}" srcOrd="0" destOrd="0" presId="urn:microsoft.com/office/officeart/2005/8/layout/hierarchy1"/>
    <dgm:cxn modelId="{AE39701C-D604-4A6B-BC20-5D051CD6B309}" type="presOf" srcId="{2EFED8FF-6F3A-450D-83AD-95915EE670CC}" destId="{809C6A98-0A3B-4589-94A1-16D8B77FFDDD}" srcOrd="0" destOrd="0" presId="urn:microsoft.com/office/officeart/2005/8/layout/hierarchy1"/>
    <dgm:cxn modelId="{49CA442C-68D8-4DB9-8B81-14A4BC664A34}" type="presOf" srcId="{B15DAD1F-4930-495D-9878-ED38B21A1968}" destId="{1BAA3B1B-18E4-4386-8532-BABA9B468FA8}" srcOrd="0" destOrd="0" presId="urn:microsoft.com/office/officeart/2005/8/layout/hierarchy1"/>
    <dgm:cxn modelId="{D13BA984-859D-4406-86BC-C51F2CEBCC9C}" type="presParOf" srcId="{35D8C202-8BC5-4241-B16F-6B6D3C24C500}" destId="{B9FB19C6-A089-4A8F-B082-72B26000688D}" srcOrd="0" destOrd="0" presId="urn:microsoft.com/office/officeart/2005/8/layout/hierarchy1"/>
    <dgm:cxn modelId="{857C8C4B-B9C5-4699-A645-D5970B6D3536}" type="presParOf" srcId="{B9FB19C6-A089-4A8F-B082-72B26000688D}" destId="{B16C7429-4DB3-4C7E-9CDF-858C3B6FDCC6}" srcOrd="0" destOrd="0" presId="urn:microsoft.com/office/officeart/2005/8/layout/hierarchy1"/>
    <dgm:cxn modelId="{6E78EDDE-9672-4BBD-882E-2F2CE73D9047}" type="presParOf" srcId="{B16C7429-4DB3-4C7E-9CDF-858C3B6FDCC6}" destId="{031B8B6C-9F7A-4BAF-AFB1-0501A4D6EC6A}" srcOrd="0" destOrd="0" presId="urn:microsoft.com/office/officeart/2005/8/layout/hierarchy1"/>
    <dgm:cxn modelId="{DAA47A03-E66C-4E3D-9481-306DA85BA4EB}" type="presParOf" srcId="{B16C7429-4DB3-4C7E-9CDF-858C3B6FDCC6}" destId="{42DA7CDD-4788-4489-B1AB-9018C4054C0B}" srcOrd="1" destOrd="0" presId="urn:microsoft.com/office/officeart/2005/8/layout/hierarchy1"/>
    <dgm:cxn modelId="{86EF1409-E3DE-4A92-BC8F-E149873504F8}" type="presParOf" srcId="{B9FB19C6-A089-4A8F-B082-72B26000688D}" destId="{432BA1BB-D18A-49C8-B4C0-4D11EC6EC1CE}" srcOrd="1" destOrd="0" presId="urn:microsoft.com/office/officeart/2005/8/layout/hierarchy1"/>
    <dgm:cxn modelId="{411CCF6F-0730-4180-AB9A-152272001A8B}" type="presParOf" srcId="{432BA1BB-D18A-49C8-B4C0-4D11EC6EC1CE}" destId="{57751DE1-99D1-4427-A3AD-C456ED7A3EDE}" srcOrd="0" destOrd="0" presId="urn:microsoft.com/office/officeart/2005/8/layout/hierarchy1"/>
    <dgm:cxn modelId="{2A6AE00D-C73F-42FD-8FBE-837AC28413E2}" type="presParOf" srcId="{432BA1BB-D18A-49C8-B4C0-4D11EC6EC1CE}" destId="{40D77845-AE87-4347-B6A0-9CBF7537F931}" srcOrd="1" destOrd="0" presId="urn:microsoft.com/office/officeart/2005/8/layout/hierarchy1"/>
    <dgm:cxn modelId="{19784A00-393B-426D-9E5C-8F088F949587}" type="presParOf" srcId="{40D77845-AE87-4347-B6A0-9CBF7537F931}" destId="{8A0E00E9-89F2-4A8B-A0F7-EE2CBC2461B6}" srcOrd="0" destOrd="0" presId="urn:microsoft.com/office/officeart/2005/8/layout/hierarchy1"/>
    <dgm:cxn modelId="{9B290CCD-7C75-486B-A6C7-ECD6D8EEFCFA}" type="presParOf" srcId="{8A0E00E9-89F2-4A8B-A0F7-EE2CBC2461B6}" destId="{7FA6C940-09D9-4046-8226-CE8F40EB2D1E}" srcOrd="0" destOrd="0" presId="urn:microsoft.com/office/officeart/2005/8/layout/hierarchy1"/>
    <dgm:cxn modelId="{B750DCAD-AF42-4007-A364-945A64850493}" type="presParOf" srcId="{8A0E00E9-89F2-4A8B-A0F7-EE2CBC2461B6}" destId="{1BAA3B1B-18E4-4386-8532-BABA9B468FA8}" srcOrd="1" destOrd="0" presId="urn:microsoft.com/office/officeart/2005/8/layout/hierarchy1"/>
    <dgm:cxn modelId="{7C045F44-3523-40E9-BD84-A2DE53AFF660}" type="presParOf" srcId="{40D77845-AE87-4347-B6A0-9CBF7537F931}" destId="{9D8A4262-48D2-4E08-B5C2-8FCA636F3AFA}" srcOrd="1" destOrd="0" presId="urn:microsoft.com/office/officeart/2005/8/layout/hierarchy1"/>
    <dgm:cxn modelId="{93B57CCD-F1A6-4915-8F84-7E653FE7588C}" type="presParOf" srcId="{432BA1BB-D18A-49C8-B4C0-4D11EC6EC1CE}" destId="{D055D3C2-75FE-40AE-94F5-71FA1102583C}" srcOrd="2" destOrd="0" presId="urn:microsoft.com/office/officeart/2005/8/layout/hierarchy1"/>
    <dgm:cxn modelId="{DE26327E-129A-489B-A224-011C15952A0A}" type="presParOf" srcId="{432BA1BB-D18A-49C8-B4C0-4D11EC6EC1CE}" destId="{94F1066C-3E54-4E22-99FC-8DE80E7E0CB6}" srcOrd="3" destOrd="0" presId="urn:microsoft.com/office/officeart/2005/8/layout/hierarchy1"/>
    <dgm:cxn modelId="{0A3AC556-8991-4499-953C-27507301B2A7}" type="presParOf" srcId="{94F1066C-3E54-4E22-99FC-8DE80E7E0CB6}" destId="{BACCCB3C-22FF-4838-B2EC-5FA8277FEB68}" srcOrd="0" destOrd="0" presId="urn:microsoft.com/office/officeart/2005/8/layout/hierarchy1"/>
    <dgm:cxn modelId="{44DF7C4B-F01F-4AEE-9781-A3D6B34D09B8}" type="presParOf" srcId="{BACCCB3C-22FF-4838-B2EC-5FA8277FEB68}" destId="{44576C56-D2A7-415F-8F28-7F644991041F}" srcOrd="0" destOrd="0" presId="urn:microsoft.com/office/officeart/2005/8/layout/hierarchy1"/>
    <dgm:cxn modelId="{52279C4B-38AC-4E42-A3C3-65EC541DD0D5}" type="presParOf" srcId="{BACCCB3C-22FF-4838-B2EC-5FA8277FEB68}" destId="{CEA92EEA-81B3-489C-BE71-F2D85E83A983}" srcOrd="1" destOrd="0" presId="urn:microsoft.com/office/officeart/2005/8/layout/hierarchy1"/>
    <dgm:cxn modelId="{07F8C3F2-9AFE-45A8-9074-714FC28C3871}" type="presParOf" srcId="{94F1066C-3E54-4E22-99FC-8DE80E7E0CB6}" destId="{BE4C9A6D-6F79-4D3C-AEEB-53323C951B19}" srcOrd="1" destOrd="0" presId="urn:microsoft.com/office/officeart/2005/8/layout/hierarchy1"/>
    <dgm:cxn modelId="{561E080A-1239-47DA-85E1-DD77885552EF}" type="presParOf" srcId="{432BA1BB-D18A-49C8-B4C0-4D11EC6EC1CE}" destId="{4862D6E0-13AA-4006-95D1-75C9C6785A15}" srcOrd="4" destOrd="0" presId="urn:microsoft.com/office/officeart/2005/8/layout/hierarchy1"/>
    <dgm:cxn modelId="{B5FB6963-2AE6-4713-BE01-DA6B72DE0154}" type="presParOf" srcId="{432BA1BB-D18A-49C8-B4C0-4D11EC6EC1CE}" destId="{3DE013DC-00FB-4672-A8E4-2EF9460810AC}" srcOrd="5" destOrd="0" presId="urn:microsoft.com/office/officeart/2005/8/layout/hierarchy1"/>
    <dgm:cxn modelId="{331DC83B-86CE-499C-9A6A-094D69DE7E27}" type="presParOf" srcId="{3DE013DC-00FB-4672-A8E4-2EF9460810AC}" destId="{F48B6797-2FDC-433F-9AA3-A72EAC796E79}" srcOrd="0" destOrd="0" presId="urn:microsoft.com/office/officeart/2005/8/layout/hierarchy1"/>
    <dgm:cxn modelId="{3E32D6C3-5D82-4AF7-8DFB-FB4185485C0C}" type="presParOf" srcId="{F48B6797-2FDC-433F-9AA3-A72EAC796E79}" destId="{1BEA37E0-E05D-466D-A784-BDD4645FEE60}" srcOrd="0" destOrd="0" presId="urn:microsoft.com/office/officeart/2005/8/layout/hierarchy1"/>
    <dgm:cxn modelId="{76C3D8C6-DCE7-44E2-BEAC-A964B1F31105}" type="presParOf" srcId="{F48B6797-2FDC-433F-9AA3-A72EAC796E79}" destId="{809C6A98-0A3B-4589-94A1-16D8B77FFDDD}" srcOrd="1" destOrd="0" presId="urn:microsoft.com/office/officeart/2005/8/layout/hierarchy1"/>
    <dgm:cxn modelId="{5CE70FD0-71CB-4C35-B0C7-04D140FC912F}" type="presParOf" srcId="{3DE013DC-00FB-4672-A8E4-2EF9460810AC}" destId="{E6A6CDAA-E41B-42A6-A717-19048427ECB6}" srcOrd="1" destOrd="0" presId="urn:microsoft.com/office/officeart/2005/8/layout/hierarchy1"/>
    <dgm:cxn modelId="{0A9228F5-BC1A-48CA-8E74-C7257FB93E1B}" type="presParOf" srcId="{432BA1BB-D18A-49C8-B4C0-4D11EC6EC1CE}" destId="{09D648FC-ABD7-4586-A68E-DF29CFA82087}" srcOrd="6" destOrd="0" presId="urn:microsoft.com/office/officeart/2005/8/layout/hierarchy1"/>
    <dgm:cxn modelId="{C0A0ABC7-1B1D-4B3D-BA11-73C54F76C862}" type="presParOf" srcId="{432BA1BB-D18A-49C8-B4C0-4D11EC6EC1CE}" destId="{0112DF0C-C433-4DD1-830E-BF2CA5C2F55C}" srcOrd="7" destOrd="0" presId="urn:microsoft.com/office/officeart/2005/8/layout/hierarchy1"/>
    <dgm:cxn modelId="{E46D1B0C-E13E-40F2-BD3A-7E88B0B5BBF3}" type="presParOf" srcId="{0112DF0C-C433-4DD1-830E-BF2CA5C2F55C}" destId="{DDE46812-2901-4B0E-AF1C-A20E25A16F76}" srcOrd="0" destOrd="0" presId="urn:microsoft.com/office/officeart/2005/8/layout/hierarchy1"/>
    <dgm:cxn modelId="{AE5B036C-77BC-44E5-9A38-9EB3F26E29EF}" type="presParOf" srcId="{DDE46812-2901-4B0E-AF1C-A20E25A16F76}" destId="{081C7079-8BB6-4DCF-BBF9-639DDDD3B4BE}" srcOrd="0" destOrd="0" presId="urn:microsoft.com/office/officeart/2005/8/layout/hierarchy1"/>
    <dgm:cxn modelId="{55A56594-484E-40F4-866A-492555A64020}" type="presParOf" srcId="{DDE46812-2901-4B0E-AF1C-A20E25A16F76}" destId="{A50A7F53-01AC-4BA7-833D-D2C3024DD12B}" srcOrd="1" destOrd="0" presId="urn:microsoft.com/office/officeart/2005/8/layout/hierarchy1"/>
    <dgm:cxn modelId="{1D6C1904-9150-4A4C-B181-B5D68FBA3E78}" type="presParOf" srcId="{0112DF0C-C433-4DD1-830E-BF2CA5C2F55C}" destId="{57D57056-DD8A-4E90-8FF2-4907BF2B8D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0EF494-1832-490E-A358-1AAB6CDE53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57694-1110-416A-8669-011A0B60A2F2}">
      <dgm:prSet phldrT="[Text]" custT="1"/>
      <dgm:spPr/>
      <dgm:t>
        <a:bodyPr/>
        <a:lstStyle/>
        <a:p>
          <a:r>
            <a:rPr lang="en-US" sz="2400" b="1" i="0" dirty="0" smtClean="0">
              <a:solidFill>
                <a:srgbClr val="003399"/>
              </a:solidFill>
            </a:rPr>
            <a:t>Formal Methods</a:t>
          </a:r>
          <a:endParaRPr lang="en-US" sz="2400" b="1" dirty="0">
            <a:solidFill>
              <a:srgbClr val="003399"/>
            </a:solidFill>
          </a:endParaRPr>
        </a:p>
      </dgm:t>
    </dgm:pt>
    <dgm:pt modelId="{0EFDD4F8-0BF8-4857-871E-E264DDA00E49}" type="parTrans" cxnId="{4C731E4A-ECE6-45F5-8A92-62866119919C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086F6D12-42E1-4E2F-9762-76F650E084AF}" type="sibTrans" cxnId="{4C731E4A-ECE6-45F5-8A92-62866119919C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B15DAD1F-4930-495D-9878-ED38B21A1968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Formal Specifications</a:t>
          </a:r>
          <a:endParaRPr lang="en-US" b="1" dirty="0">
            <a:solidFill>
              <a:srgbClr val="FF0000"/>
            </a:solidFill>
          </a:endParaRPr>
        </a:p>
      </dgm:t>
    </dgm:pt>
    <dgm:pt modelId="{17FA2FF8-4F49-4D6A-9D04-FC9C6B3FBAA0}" type="parTrans" cxnId="{8653CAC2-384E-4B24-A80D-B7BD39D99772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BCB44CEE-6055-4E47-A3C4-532A1B2D511C}" type="sibTrans" cxnId="{8653CAC2-384E-4B24-A80D-B7BD39D99772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9C9DC964-3E70-4C77-8E15-6966E40F2BB5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Formal Proofs</a:t>
          </a:r>
          <a:endParaRPr lang="en-US" b="1" dirty="0">
            <a:solidFill>
              <a:srgbClr val="FF0000"/>
            </a:solidFill>
          </a:endParaRPr>
        </a:p>
      </dgm:t>
    </dgm:pt>
    <dgm:pt modelId="{2BF09BC2-57D3-482D-A42E-C1F068C38BDA}" type="parTrans" cxnId="{A600E3FB-5A87-48CB-810B-2DADC899CF26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F9A7B1BB-A35F-4574-B727-DF89B42275FC}" type="sibTrans" cxnId="{A600E3FB-5A87-48CB-810B-2DADC899CF26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2EFED8FF-6F3A-450D-83AD-95915EE670CC}">
      <dgm:prSet phldrT="[Text]"/>
      <dgm:spPr/>
      <dgm:t>
        <a:bodyPr/>
        <a:lstStyle/>
        <a:p>
          <a:r>
            <a:rPr lang="en-US" b="1" dirty="0" smtClean="0">
              <a:solidFill>
                <a:srgbClr val="003399"/>
              </a:solidFill>
            </a:rPr>
            <a:t>Model Checking</a:t>
          </a:r>
          <a:endParaRPr lang="en-US" b="1" dirty="0">
            <a:solidFill>
              <a:srgbClr val="003399"/>
            </a:solidFill>
          </a:endParaRPr>
        </a:p>
      </dgm:t>
    </dgm:pt>
    <dgm:pt modelId="{F600A75F-EB3D-4720-B09B-895AB4665B34}" type="parTrans" cxnId="{2C41FAE3-6D24-470A-9EED-193670159139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93537CB0-12FA-405F-8602-90032C3BB3A9}" type="sibTrans" cxnId="{2C41FAE3-6D24-470A-9EED-193670159139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22B67DAE-6745-4EC3-91C6-DD5FE421445D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Abstraction</a:t>
          </a:r>
          <a:endParaRPr lang="en-US" b="1" dirty="0">
            <a:solidFill>
              <a:srgbClr val="FF0000"/>
            </a:solidFill>
          </a:endParaRPr>
        </a:p>
      </dgm:t>
    </dgm:pt>
    <dgm:pt modelId="{66029397-C2B7-4996-8945-4A0D3CD9CF8D}" type="parTrans" cxnId="{C0B674B0-5015-4078-9968-9E13D2FA3867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642E8F27-FDAE-4DFA-A70C-5B6D606BBD0C}" type="sibTrans" cxnId="{C0B674B0-5015-4078-9968-9E13D2FA3867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35D8C202-8BC5-4241-B16F-6B6D3C24C500}" type="pres">
      <dgm:prSet presAssocID="{1A0EF494-1832-490E-A358-1AAB6CDE53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FB19C6-A089-4A8F-B082-72B26000688D}" type="pres">
      <dgm:prSet presAssocID="{7AA57694-1110-416A-8669-011A0B60A2F2}" presName="hierRoot1" presStyleCnt="0"/>
      <dgm:spPr/>
    </dgm:pt>
    <dgm:pt modelId="{B16C7429-4DB3-4C7E-9CDF-858C3B6FDCC6}" type="pres">
      <dgm:prSet presAssocID="{7AA57694-1110-416A-8669-011A0B60A2F2}" presName="composite" presStyleCnt="0"/>
      <dgm:spPr/>
    </dgm:pt>
    <dgm:pt modelId="{031B8B6C-9F7A-4BAF-AFB1-0501A4D6EC6A}" type="pres">
      <dgm:prSet presAssocID="{7AA57694-1110-416A-8669-011A0B60A2F2}" presName="background" presStyleLbl="node0" presStyleIdx="0" presStyleCnt="1"/>
      <dgm:spPr/>
    </dgm:pt>
    <dgm:pt modelId="{42DA7CDD-4788-4489-B1AB-9018C4054C0B}" type="pres">
      <dgm:prSet presAssocID="{7AA57694-1110-416A-8669-011A0B60A2F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2BA1BB-D18A-49C8-B4C0-4D11EC6EC1CE}" type="pres">
      <dgm:prSet presAssocID="{7AA57694-1110-416A-8669-011A0B60A2F2}" presName="hierChild2" presStyleCnt="0"/>
      <dgm:spPr/>
    </dgm:pt>
    <dgm:pt modelId="{57751DE1-99D1-4427-A3AD-C456ED7A3EDE}" type="pres">
      <dgm:prSet presAssocID="{17FA2FF8-4F49-4D6A-9D04-FC9C6B3FBAA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40D77845-AE87-4347-B6A0-9CBF7537F931}" type="pres">
      <dgm:prSet presAssocID="{B15DAD1F-4930-495D-9878-ED38B21A1968}" presName="hierRoot2" presStyleCnt="0"/>
      <dgm:spPr/>
    </dgm:pt>
    <dgm:pt modelId="{8A0E00E9-89F2-4A8B-A0F7-EE2CBC2461B6}" type="pres">
      <dgm:prSet presAssocID="{B15DAD1F-4930-495D-9878-ED38B21A1968}" presName="composite2" presStyleCnt="0"/>
      <dgm:spPr/>
    </dgm:pt>
    <dgm:pt modelId="{7FA6C940-09D9-4046-8226-CE8F40EB2D1E}" type="pres">
      <dgm:prSet presAssocID="{B15DAD1F-4930-495D-9878-ED38B21A1968}" presName="background2" presStyleLbl="node2" presStyleIdx="0" presStyleCnt="4"/>
      <dgm:spPr/>
    </dgm:pt>
    <dgm:pt modelId="{1BAA3B1B-18E4-4386-8532-BABA9B468FA8}" type="pres">
      <dgm:prSet presAssocID="{B15DAD1F-4930-495D-9878-ED38B21A1968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A4262-48D2-4E08-B5C2-8FCA636F3AFA}" type="pres">
      <dgm:prSet presAssocID="{B15DAD1F-4930-495D-9878-ED38B21A1968}" presName="hierChild3" presStyleCnt="0"/>
      <dgm:spPr/>
    </dgm:pt>
    <dgm:pt modelId="{D055D3C2-75FE-40AE-94F5-71FA1102583C}" type="pres">
      <dgm:prSet presAssocID="{2BF09BC2-57D3-482D-A42E-C1F068C38BDA}" presName="Name10" presStyleLbl="parChTrans1D2" presStyleIdx="1" presStyleCnt="4"/>
      <dgm:spPr/>
      <dgm:t>
        <a:bodyPr/>
        <a:lstStyle/>
        <a:p>
          <a:endParaRPr lang="en-US"/>
        </a:p>
      </dgm:t>
    </dgm:pt>
    <dgm:pt modelId="{94F1066C-3E54-4E22-99FC-8DE80E7E0CB6}" type="pres">
      <dgm:prSet presAssocID="{9C9DC964-3E70-4C77-8E15-6966E40F2BB5}" presName="hierRoot2" presStyleCnt="0"/>
      <dgm:spPr/>
    </dgm:pt>
    <dgm:pt modelId="{BACCCB3C-22FF-4838-B2EC-5FA8277FEB68}" type="pres">
      <dgm:prSet presAssocID="{9C9DC964-3E70-4C77-8E15-6966E40F2BB5}" presName="composite2" presStyleCnt="0"/>
      <dgm:spPr/>
    </dgm:pt>
    <dgm:pt modelId="{44576C56-D2A7-415F-8F28-7F644991041F}" type="pres">
      <dgm:prSet presAssocID="{9C9DC964-3E70-4C77-8E15-6966E40F2BB5}" presName="background2" presStyleLbl="node2" presStyleIdx="1" presStyleCnt="4"/>
      <dgm:spPr/>
    </dgm:pt>
    <dgm:pt modelId="{CEA92EEA-81B3-489C-BE71-F2D85E83A983}" type="pres">
      <dgm:prSet presAssocID="{9C9DC964-3E70-4C77-8E15-6966E40F2BB5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4C9A6D-6F79-4D3C-AEEB-53323C951B19}" type="pres">
      <dgm:prSet presAssocID="{9C9DC964-3E70-4C77-8E15-6966E40F2BB5}" presName="hierChild3" presStyleCnt="0"/>
      <dgm:spPr/>
    </dgm:pt>
    <dgm:pt modelId="{4862D6E0-13AA-4006-95D1-75C9C6785A15}" type="pres">
      <dgm:prSet presAssocID="{F600A75F-EB3D-4720-B09B-895AB4665B34}" presName="Name10" presStyleLbl="parChTrans1D2" presStyleIdx="2" presStyleCnt="4"/>
      <dgm:spPr/>
      <dgm:t>
        <a:bodyPr/>
        <a:lstStyle/>
        <a:p>
          <a:endParaRPr lang="en-US"/>
        </a:p>
      </dgm:t>
    </dgm:pt>
    <dgm:pt modelId="{3DE013DC-00FB-4672-A8E4-2EF9460810AC}" type="pres">
      <dgm:prSet presAssocID="{2EFED8FF-6F3A-450D-83AD-95915EE670CC}" presName="hierRoot2" presStyleCnt="0"/>
      <dgm:spPr/>
    </dgm:pt>
    <dgm:pt modelId="{F48B6797-2FDC-433F-9AA3-A72EAC796E79}" type="pres">
      <dgm:prSet presAssocID="{2EFED8FF-6F3A-450D-83AD-95915EE670CC}" presName="composite2" presStyleCnt="0"/>
      <dgm:spPr/>
    </dgm:pt>
    <dgm:pt modelId="{1BEA37E0-E05D-466D-A784-BDD4645FEE60}" type="pres">
      <dgm:prSet presAssocID="{2EFED8FF-6F3A-450D-83AD-95915EE670CC}" presName="background2" presStyleLbl="node2" presStyleIdx="2" presStyleCnt="4"/>
      <dgm:spPr/>
    </dgm:pt>
    <dgm:pt modelId="{809C6A98-0A3B-4589-94A1-16D8B77FFDDD}" type="pres">
      <dgm:prSet presAssocID="{2EFED8FF-6F3A-450D-83AD-95915EE670CC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A6CDAA-E41B-42A6-A717-19048427ECB6}" type="pres">
      <dgm:prSet presAssocID="{2EFED8FF-6F3A-450D-83AD-95915EE670CC}" presName="hierChild3" presStyleCnt="0"/>
      <dgm:spPr/>
    </dgm:pt>
    <dgm:pt modelId="{09D648FC-ABD7-4586-A68E-DF29CFA82087}" type="pres">
      <dgm:prSet presAssocID="{66029397-C2B7-4996-8945-4A0D3CD9CF8D}" presName="Name10" presStyleLbl="parChTrans1D2" presStyleIdx="3" presStyleCnt="4"/>
      <dgm:spPr/>
      <dgm:t>
        <a:bodyPr/>
        <a:lstStyle/>
        <a:p>
          <a:endParaRPr lang="en-US"/>
        </a:p>
      </dgm:t>
    </dgm:pt>
    <dgm:pt modelId="{0112DF0C-C433-4DD1-830E-BF2CA5C2F55C}" type="pres">
      <dgm:prSet presAssocID="{22B67DAE-6745-4EC3-91C6-DD5FE421445D}" presName="hierRoot2" presStyleCnt="0"/>
      <dgm:spPr/>
    </dgm:pt>
    <dgm:pt modelId="{DDE46812-2901-4B0E-AF1C-A20E25A16F76}" type="pres">
      <dgm:prSet presAssocID="{22B67DAE-6745-4EC3-91C6-DD5FE421445D}" presName="composite2" presStyleCnt="0"/>
      <dgm:spPr/>
    </dgm:pt>
    <dgm:pt modelId="{081C7079-8BB6-4DCF-BBF9-639DDDD3B4BE}" type="pres">
      <dgm:prSet presAssocID="{22B67DAE-6745-4EC3-91C6-DD5FE421445D}" presName="background2" presStyleLbl="node2" presStyleIdx="3" presStyleCnt="4"/>
      <dgm:spPr/>
    </dgm:pt>
    <dgm:pt modelId="{A50A7F53-01AC-4BA7-833D-D2C3024DD12B}" type="pres">
      <dgm:prSet presAssocID="{22B67DAE-6745-4EC3-91C6-DD5FE421445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D57056-DD8A-4E90-8FF2-4907BF2B8DA4}" type="pres">
      <dgm:prSet presAssocID="{22B67DAE-6745-4EC3-91C6-DD5FE421445D}" presName="hierChild3" presStyleCnt="0"/>
      <dgm:spPr/>
    </dgm:pt>
  </dgm:ptLst>
  <dgm:cxnLst>
    <dgm:cxn modelId="{0CFD7A41-3BE4-48B5-8870-782D29E023E0}" type="presOf" srcId="{B15DAD1F-4930-495D-9878-ED38B21A1968}" destId="{1BAA3B1B-18E4-4386-8532-BABA9B468FA8}" srcOrd="0" destOrd="0" presId="urn:microsoft.com/office/officeart/2005/8/layout/hierarchy1"/>
    <dgm:cxn modelId="{591F852C-609F-44E6-BEAF-3E333A96D339}" type="presOf" srcId="{F600A75F-EB3D-4720-B09B-895AB4665B34}" destId="{4862D6E0-13AA-4006-95D1-75C9C6785A15}" srcOrd="0" destOrd="0" presId="urn:microsoft.com/office/officeart/2005/8/layout/hierarchy1"/>
    <dgm:cxn modelId="{7CB102DA-44DC-4842-9214-6A0F4E835C01}" type="presOf" srcId="{17FA2FF8-4F49-4D6A-9D04-FC9C6B3FBAA0}" destId="{57751DE1-99D1-4427-A3AD-C456ED7A3EDE}" srcOrd="0" destOrd="0" presId="urn:microsoft.com/office/officeart/2005/8/layout/hierarchy1"/>
    <dgm:cxn modelId="{A600E3FB-5A87-48CB-810B-2DADC899CF26}" srcId="{7AA57694-1110-416A-8669-011A0B60A2F2}" destId="{9C9DC964-3E70-4C77-8E15-6966E40F2BB5}" srcOrd="1" destOrd="0" parTransId="{2BF09BC2-57D3-482D-A42E-C1F068C38BDA}" sibTransId="{F9A7B1BB-A35F-4574-B727-DF89B42275FC}"/>
    <dgm:cxn modelId="{D08BD6DC-CBC2-47A3-A86F-AD8DAB099501}" type="presOf" srcId="{22B67DAE-6745-4EC3-91C6-DD5FE421445D}" destId="{A50A7F53-01AC-4BA7-833D-D2C3024DD12B}" srcOrd="0" destOrd="0" presId="urn:microsoft.com/office/officeart/2005/8/layout/hierarchy1"/>
    <dgm:cxn modelId="{EFC41D58-E297-422F-AF0F-D30B10C9D770}" type="presOf" srcId="{2BF09BC2-57D3-482D-A42E-C1F068C38BDA}" destId="{D055D3C2-75FE-40AE-94F5-71FA1102583C}" srcOrd="0" destOrd="0" presId="urn:microsoft.com/office/officeart/2005/8/layout/hierarchy1"/>
    <dgm:cxn modelId="{2C41FAE3-6D24-470A-9EED-193670159139}" srcId="{7AA57694-1110-416A-8669-011A0B60A2F2}" destId="{2EFED8FF-6F3A-450D-83AD-95915EE670CC}" srcOrd="2" destOrd="0" parTransId="{F600A75F-EB3D-4720-B09B-895AB4665B34}" sibTransId="{93537CB0-12FA-405F-8602-90032C3BB3A9}"/>
    <dgm:cxn modelId="{BBBE2815-FFAE-461D-B0F4-B05BB7AE3472}" type="presOf" srcId="{2EFED8FF-6F3A-450D-83AD-95915EE670CC}" destId="{809C6A98-0A3B-4589-94A1-16D8B77FFDDD}" srcOrd="0" destOrd="0" presId="urn:microsoft.com/office/officeart/2005/8/layout/hierarchy1"/>
    <dgm:cxn modelId="{017DFBCF-1993-4415-BB22-BC815AB7C978}" type="presOf" srcId="{9C9DC964-3E70-4C77-8E15-6966E40F2BB5}" destId="{CEA92EEA-81B3-489C-BE71-F2D85E83A983}" srcOrd="0" destOrd="0" presId="urn:microsoft.com/office/officeart/2005/8/layout/hierarchy1"/>
    <dgm:cxn modelId="{E6F8F476-1AD0-46A0-9DFC-F3E8612E5F05}" type="presOf" srcId="{1A0EF494-1832-490E-A358-1AAB6CDE5324}" destId="{35D8C202-8BC5-4241-B16F-6B6D3C24C500}" srcOrd="0" destOrd="0" presId="urn:microsoft.com/office/officeart/2005/8/layout/hierarchy1"/>
    <dgm:cxn modelId="{145CF461-467C-4473-82E6-EA7132E5FDBF}" type="presOf" srcId="{66029397-C2B7-4996-8945-4A0D3CD9CF8D}" destId="{09D648FC-ABD7-4586-A68E-DF29CFA82087}" srcOrd="0" destOrd="0" presId="urn:microsoft.com/office/officeart/2005/8/layout/hierarchy1"/>
    <dgm:cxn modelId="{4C731E4A-ECE6-45F5-8A92-62866119919C}" srcId="{1A0EF494-1832-490E-A358-1AAB6CDE5324}" destId="{7AA57694-1110-416A-8669-011A0B60A2F2}" srcOrd="0" destOrd="0" parTransId="{0EFDD4F8-0BF8-4857-871E-E264DDA00E49}" sibTransId="{086F6D12-42E1-4E2F-9762-76F650E084AF}"/>
    <dgm:cxn modelId="{C0B674B0-5015-4078-9968-9E13D2FA3867}" srcId="{7AA57694-1110-416A-8669-011A0B60A2F2}" destId="{22B67DAE-6745-4EC3-91C6-DD5FE421445D}" srcOrd="3" destOrd="0" parTransId="{66029397-C2B7-4996-8945-4A0D3CD9CF8D}" sibTransId="{642E8F27-FDAE-4DFA-A70C-5B6D606BBD0C}"/>
    <dgm:cxn modelId="{8653CAC2-384E-4B24-A80D-B7BD39D99772}" srcId="{7AA57694-1110-416A-8669-011A0B60A2F2}" destId="{B15DAD1F-4930-495D-9878-ED38B21A1968}" srcOrd="0" destOrd="0" parTransId="{17FA2FF8-4F49-4D6A-9D04-FC9C6B3FBAA0}" sibTransId="{BCB44CEE-6055-4E47-A3C4-532A1B2D511C}"/>
    <dgm:cxn modelId="{42EFFD4D-8246-46FA-90A7-88274A7C38C6}" type="presOf" srcId="{7AA57694-1110-416A-8669-011A0B60A2F2}" destId="{42DA7CDD-4788-4489-B1AB-9018C4054C0B}" srcOrd="0" destOrd="0" presId="urn:microsoft.com/office/officeart/2005/8/layout/hierarchy1"/>
    <dgm:cxn modelId="{B6491173-E5BE-4E6F-986A-53CE0884DEC4}" type="presParOf" srcId="{35D8C202-8BC5-4241-B16F-6B6D3C24C500}" destId="{B9FB19C6-A089-4A8F-B082-72B26000688D}" srcOrd="0" destOrd="0" presId="urn:microsoft.com/office/officeart/2005/8/layout/hierarchy1"/>
    <dgm:cxn modelId="{93E2076B-CFEC-4EEF-B7F1-CABE2B9930D8}" type="presParOf" srcId="{B9FB19C6-A089-4A8F-B082-72B26000688D}" destId="{B16C7429-4DB3-4C7E-9CDF-858C3B6FDCC6}" srcOrd="0" destOrd="0" presId="urn:microsoft.com/office/officeart/2005/8/layout/hierarchy1"/>
    <dgm:cxn modelId="{3AFC1F86-54FB-430B-A090-41B6F773E149}" type="presParOf" srcId="{B16C7429-4DB3-4C7E-9CDF-858C3B6FDCC6}" destId="{031B8B6C-9F7A-4BAF-AFB1-0501A4D6EC6A}" srcOrd="0" destOrd="0" presId="urn:microsoft.com/office/officeart/2005/8/layout/hierarchy1"/>
    <dgm:cxn modelId="{AB598DB2-2761-4FC5-AF46-DB7A366D0F3A}" type="presParOf" srcId="{B16C7429-4DB3-4C7E-9CDF-858C3B6FDCC6}" destId="{42DA7CDD-4788-4489-B1AB-9018C4054C0B}" srcOrd="1" destOrd="0" presId="urn:microsoft.com/office/officeart/2005/8/layout/hierarchy1"/>
    <dgm:cxn modelId="{5BA0ECB7-F62A-4E21-BADB-3D5D99EE1F80}" type="presParOf" srcId="{B9FB19C6-A089-4A8F-B082-72B26000688D}" destId="{432BA1BB-D18A-49C8-B4C0-4D11EC6EC1CE}" srcOrd="1" destOrd="0" presId="urn:microsoft.com/office/officeart/2005/8/layout/hierarchy1"/>
    <dgm:cxn modelId="{EDE3FDCF-03BC-4348-8D61-519B584D9083}" type="presParOf" srcId="{432BA1BB-D18A-49C8-B4C0-4D11EC6EC1CE}" destId="{57751DE1-99D1-4427-A3AD-C456ED7A3EDE}" srcOrd="0" destOrd="0" presId="urn:microsoft.com/office/officeart/2005/8/layout/hierarchy1"/>
    <dgm:cxn modelId="{1B4AE8BE-06E8-4554-B5DD-4BD8A83AFA97}" type="presParOf" srcId="{432BA1BB-D18A-49C8-B4C0-4D11EC6EC1CE}" destId="{40D77845-AE87-4347-B6A0-9CBF7537F931}" srcOrd="1" destOrd="0" presId="urn:microsoft.com/office/officeart/2005/8/layout/hierarchy1"/>
    <dgm:cxn modelId="{303455FD-8D22-4C54-8474-7E66FEEDE7D9}" type="presParOf" srcId="{40D77845-AE87-4347-B6A0-9CBF7537F931}" destId="{8A0E00E9-89F2-4A8B-A0F7-EE2CBC2461B6}" srcOrd="0" destOrd="0" presId="urn:microsoft.com/office/officeart/2005/8/layout/hierarchy1"/>
    <dgm:cxn modelId="{B50E5A4A-CEBC-4197-800D-1904028429B4}" type="presParOf" srcId="{8A0E00E9-89F2-4A8B-A0F7-EE2CBC2461B6}" destId="{7FA6C940-09D9-4046-8226-CE8F40EB2D1E}" srcOrd="0" destOrd="0" presId="urn:microsoft.com/office/officeart/2005/8/layout/hierarchy1"/>
    <dgm:cxn modelId="{20E69FD5-F2D1-40BD-9A39-2FBCC22D0E0D}" type="presParOf" srcId="{8A0E00E9-89F2-4A8B-A0F7-EE2CBC2461B6}" destId="{1BAA3B1B-18E4-4386-8532-BABA9B468FA8}" srcOrd="1" destOrd="0" presId="urn:microsoft.com/office/officeart/2005/8/layout/hierarchy1"/>
    <dgm:cxn modelId="{71F44047-5CB0-4A68-B190-A0C54E27FD61}" type="presParOf" srcId="{40D77845-AE87-4347-B6A0-9CBF7537F931}" destId="{9D8A4262-48D2-4E08-B5C2-8FCA636F3AFA}" srcOrd="1" destOrd="0" presId="urn:microsoft.com/office/officeart/2005/8/layout/hierarchy1"/>
    <dgm:cxn modelId="{A41FABAB-F579-454A-91C5-FA40A2136ADC}" type="presParOf" srcId="{432BA1BB-D18A-49C8-B4C0-4D11EC6EC1CE}" destId="{D055D3C2-75FE-40AE-94F5-71FA1102583C}" srcOrd="2" destOrd="0" presId="urn:microsoft.com/office/officeart/2005/8/layout/hierarchy1"/>
    <dgm:cxn modelId="{974C9C34-3025-4BD5-A055-FBD15FF4F7FD}" type="presParOf" srcId="{432BA1BB-D18A-49C8-B4C0-4D11EC6EC1CE}" destId="{94F1066C-3E54-4E22-99FC-8DE80E7E0CB6}" srcOrd="3" destOrd="0" presId="urn:microsoft.com/office/officeart/2005/8/layout/hierarchy1"/>
    <dgm:cxn modelId="{C2D8E459-AC5A-4500-B381-6EE6D6EF082F}" type="presParOf" srcId="{94F1066C-3E54-4E22-99FC-8DE80E7E0CB6}" destId="{BACCCB3C-22FF-4838-B2EC-5FA8277FEB68}" srcOrd="0" destOrd="0" presId="urn:microsoft.com/office/officeart/2005/8/layout/hierarchy1"/>
    <dgm:cxn modelId="{59350B5D-B884-4D96-A2E0-8B69A07CAB2F}" type="presParOf" srcId="{BACCCB3C-22FF-4838-B2EC-5FA8277FEB68}" destId="{44576C56-D2A7-415F-8F28-7F644991041F}" srcOrd="0" destOrd="0" presId="urn:microsoft.com/office/officeart/2005/8/layout/hierarchy1"/>
    <dgm:cxn modelId="{C0B03BF3-07BA-49BD-8DC7-05DF3B1EA019}" type="presParOf" srcId="{BACCCB3C-22FF-4838-B2EC-5FA8277FEB68}" destId="{CEA92EEA-81B3-489C-BE71-F2D85E83A983}" srcOrd="1" destOrd="0" presId="urn:microsoft.com/office/officeart/2005/8/layout/hierarchy1"/>
    <dgm:cxn modelId="{45E62B9A-37AF-4C77-B7A2-7BDF5F07519A}" type="presParOf" srcId="{94F1066C-3E54-4E22-99FC-8DE80E7E0CB6}" destId="{BE4C9A6D-6F79-4D3C-AEEB-53323C951B19}" srcOrd="1" destOrd="0" presId="urn:microsoft.com/office/officeart/2005/8/layout/hierarchy1"/>
    <dgm:cxn modelId="{9FEB2D06-3D37-4B38-80E3-ECB063576BB1}" type="presParOf" srcId="{432BA1BB-D18A-49C8-B4C0-4D11EC6EC1CE}" destId="{4862D6E0-13AA-4006-95D1-75C9C6785A15}" srcOrd="4" destOrd="0" presId="urn:microsoft.com/office/officeart/2005/8/layout/hierarchy1"/>
    <dgm:cxn modelId="{6B2D8CD2-A7CE-4BCD-853C-2802732F52B2}" type="presParOf" srcId="{432BA1BB-D18A-49C8-B4C0-4D11EC6EC1CE}" destId="{3DE013DC-00FB-4672-A8E4-2EF9460810AC}" srcOrd="5" destOrd="0" presId="urn:microsoft.com/office/officeart/2005/8/layout/hierarchy1"/>
    <dgm:cxn modelId="{8A45F4A8-1E89-46AA-BAAA-AD0E4CD95254}" type="presParOf" srcId="{3DE013DC-00FB-4672-A8E4-2EF9460810AC}" destId="{F48B6797-2FDC-433F-9AA3-A72EAC796E79}" srcOrd="0" destOrd="0" presId="urn:microsoft.com/office/officeart/2005/8/layout/hierarchy1"/>
    <dgm:cxn modelId="{E4D70F0A-8DE6-4ED0-93B8-5F5D8DD352CE}" type="presParOf" srcId="{F48B6797-2FDC-433F-9AA3-A72EAC796E79}" destId="{1BEA37E0-E05D-466D-A784-BDD4645FEE60}" srcOrd="0" destOrd="0" presId="urn:microsoft.com/office/officeart/2005/8/layout/hierarchy1"/>
    <dgm:cxn modelId="{7583D0D9-E325-4412-B7BF-F19105B5129E}" type="presParOf" srcId="{F48B6797-2FDC-433F-9AA3-A72EAC796E79}" destId="{809C6A98-0A3B-4589-94A1-16D8B77FFDDD}" srcOrd="1" destOrd="0" presId="urn:microsoft.com/office/officeart/2005/8/layout/hierarchy1"/>
    <dgm:cxn modelId="{7227CCA8-CCA9-4771-A9D8-A7FACEF1D506}" type="presParOf" srcId="{3DE013DC-00FB-4672-A8E4-2EF9460810AC}" destId="{E6A6CDAA-E41B-42A6-A717-19048427ECB6}" srcOrd="1" destOrd="0" presId="urn:microsoft.com/office/officeart/2005/8/layout/hierarchy1"/>
    <dgm:cxn modelId="{04B16BDB-8EE0-4937-AA01-9C16D419C317}" type="presParOf" srcId="{432BA1BB-D18A-49C8-B4C0-4D11EC6EC1CE}" destId="{09D648FC-ABD7-4586-A68E-DF29CFA82087}" srcOrd="6" destOrd="0" presId="urn:microsoft.com/office/officeart/2005/8/layout/hierarchy1"/>
    <dgm:cxn modelId="{5497D5EF-B6EB-4EDE-A54E-5AC5DCA34734}" type="presParOf" srcId="{432BA1BB-D18A-49C8-B4C0-4D11EC6EC1CE}" destId="{0112DF0C-C433-4DD1-830E-BF2CA5C2F55C}" srcOrd="7" destOrd="0" presId="urn:microsoft.com/office/officeart/2005/8/layout/hierarchy1"/>
    <dgm:cxn modelId="{9E9EDE2E-30F8-4F2D-8F62-1C21E902A478}" type="presParOf" srcId="{0112DF0C-C433-4DD1-830E-BF2CA5C2F55C}" destId="{DDE46812-2901-4B0E-AF1C-A20E25A16F76}" srcOrd="0" destOrd="0" presId="urn:microsoft.com/office/officeart/2005/8/layout/hierarchy1"/>
    <dgm:cxn modelId="{47B63618-D9F7-45B8-8A66-66CF6539D17B}" type="presParOf" srcId="{DDE46812-2901-4B0E-AF1C-A20E25A16F76}" destId="{081C7079-8BB6-4DCF-BBF9-639DDDD3B4BE}" srcOrd="0" destOrd="0" presId="urn:microsoft.com/office/officeart/2005/8/layout/hierarchy1"/>
    <dgm:cxn modelId="{E4932F6A-CE36-412B-BEE3-F57A01A4DF9D}" type="presParOf" srcId="{DDE46812-2901-4B0E-AF1C-A20E25A16F76}" destId="{A50A7F53-01AC-4BA7-833D-D2C3024DD12B}" srcOrd="1" destOrd="0" presId="urn:microsoft.com/office/officeart/2005/8/layout/hierarchy1"/>
    <dgm:cxn modelId="{058A8784-881D-4ECD-AB47-2D0353B981C6}" type="presParOf" srcId="{0112DF0C-C433-4DD1-830E-BF2CA5C2F55C}" destId="{57D57056-DD8A-4E90-8FF2-4907BF2B8D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0EF494-1832-490E-A358-1AAB6CDE53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57694-1110-416A-8669-011A0B60A2F2}">
      <dgm:prSet phldrT="[Text]" custT="1"/>
      <dgm:spPr/>
      <dgm:t>
        <a:bodyPr/>
        <a:lstStyle/>
        <a:p>
          <a:r>
            <a:rPr lang="en-US" sz="2400" b="1" i="0" dirty="0" smtClean="0">
              <a:solidFill>
                <a:srgbClr val="003399"/>
              </a:solidFill>
            </a:rPr>
            <a:t>Formal Methods</a:t>
          </a:r>
          <a:endParaRPr lang="en-US" sz="2400" b="1" dirty="0">
            <a:solidFill>
              <a:srgbClr val="003399"/>
            </a:solidFill>
          </a:endParaRPr>
        </a:p>
      </dgm:t>
    </dgm:pt>
    <dgm:pt modelId="{0EFDD4F8-0BF8-4857-871E-E264DDA00E49}" type="parTrans" cxnId="{4C731E4A-ECE6-45F5-8A92-62866119919C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086F6D12-42E1-4E2F-9762-76F650E084AF}" type="sibTrans" cxnId="{4C731E4A-ECE6-45F5-8A92-62866119919C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B15DAD1F-4930-495D-9878-ED38B21A1968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Formal Specifications</a:t>
          </a:r>
          <a:endParaRPr lang="en-US" b="1" dirty="0">
            <a:solidFill>
              <a:srgbClr val="FF0000"/>
            </a:solidFill>
          </a:endParaRPr>
        </a:p>
      </dgm:t>
    </dgm:pt>
    <dgm:pt modelId="{17FA2FF8-4F49-4D6A-9D04-FC9C6B3FBAA0}" type="parTrans" cxnId="{8653CAC2-384E-4B24-A80D-B7BD39D99772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BCB44CEE-6055-4E47-A3C4-532A1B2D511C}" type="sibTrans" cxnId="{8653CAC2-384E-4B24-A80D-B7BD39D99772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9C9DC964-3E70-4C77-8E15-6966E40F2BB5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Formal Proofs</a:t>
          </a:r>
          <a:endParaRPr lang="en-US" b="1" dirty="0">
            <a:solidFill>
              <a:srgbClr val="FF0000"/>
            </a:solidFill>
          </a:endParaRPr>
        </a:p>
      </dgm:t>
    </dgm:pt>
    <dgm:pt modelId="{2BF09BC2-57D3-482D-A42E-C1F068C38BDA}" type="parTrans" cxnId="{A600E3FB-5A87-48CB-810B-2DADC899CF26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F9A7B1BB-A35F-4574-B727-DF89B42275FC}" type="sibTrans" cxnId="{A600E3FB-5A87-48CB-810B-2DADC899CF26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2EFED8FF-6F3A-450D-83AD-95915EE670CC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Model Checking</a:t>
          </a:r>
          <a:endParaRPr lang="en-US" b="1" dirty="0">
            <a:solidFill>
              <a:srgbClr val="FF0000"/>
            </a:solidFill>
          </a:endParaRPr>
        </a:p>
      </dgm:t>
    </dgm:pt>
    <dgm:pt modelId="{F600A75F-EB3D-4720-B09B-895AB4665B34}" type="parTrans" cxnId="{2C41FAE3-6D24-470A-9EED-193670159139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93537CB0-12FA-405F-8602-90032C3BB3A9}" type="sibTrans" cxnId="{2C41FAE3-6D24-470A-9EED-193670159139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22B67DAE-6745-4EC3-91C6-DD5FE421445D}">
      <dgm:prSet phldrT="[Text]"/>
      <dgm:spPr/>
      <dgm:t>
        <a:bodyPr/>
        <a:lstStyle/>
        <a:p>
          <a:r>
            <a:rPr lang="en-US" b="1" dirty="0" smtClean="0">
              <a:solidFill>
                <a:srgbClr val="003399"/>
              </a:solidFill>
            </a:rPr>
            <a:t>Abstraction</a:t>
          </a:r>
          <a:endParaRPr lang="en-US" b="1" dirty="0">
            <a:solidFill>
              <a:srgbClr val="003399"/>
            </a:solidFill>
          </a:endParaRPr>
        </a:p>
      </dgm:t>
    </dgm:pt>
    <dgm:pt modelId="{66029397-C2B7-4996-8945-4A0D3CD9CF8D}" type="parTrans" cxnId="{C0B674B0-5015-4078-9968-9E13D2FA3867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642E8F27-FDAE-4DFA-A70C-5B6D606BBD0C}" type="sibTrans" cxnId="{C0B674B0-5015-4078-9968-9E13D2FA3867}">
      <dgm:prSet/>
      <dgm:spPr/>
      <dgm:t>
        <a:bodyPr/>
        <a:lstStyle/>
        <a:p>
          <a:endParaRPr lang="en-US" b="1">
            <a:solidFill>
              <a:srgbClr val="FF0000"/>
            </a:solidFill>
          </a:endParaRPr>
        </a:p>
      </dgm:t>
    </dgm:pt>
    <dgm:pt modelId="{35D8C202-8BC5-4241-B16F-6B6D3C24C500}" type="pres">
      <dgm:prSet presAssocID="{1A0EF494-1832-490E-A358-1AAB6CDE53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FB19C6-A089-4A8F-B082-72B26000688D}" type="pres">
      <dgm:prSet presAssocID="{7AA57694-1110-416A-8669-011A0B60A2F2}" presName="hierRoot1" presStyleCnt="0"/>
      <dgm:spPr/>
    </dgm:pt>
    <dgm:pt modelId="{B16C7429-4DB3-4C7E-9CDF-858C3B6FDCC6}" type="pres">
      <dgm:prSet presAssocID="{7AA57694-1110-416A-8669-011A0B60A2F2}" presName="composite" presStyleCnt="0"/>
      <dgm:spPr/>
    </dgm:pt>
    <dgm:pt modelId="{031B8B6C-9F7A-4BAF-AFB1-0501A4D6EC6A}" type="pres">
      <dgm:prSet presAssocID="{7AA57694-1110-416A-8669-011A0B60A2F2}" presName="background" presStyleLbl="node0" presStyleIdx="0" presStyleCnt="1"/>
      <dgm:spPr/>
    </dgm:pt>
    <dgm:pt modelId="{42DA7CDD-4788-4489-B1AB-9018C4054C0B}" type="pres">
      <dgm:prSet presAssocID="{7AA57694-1110-416A-8669-011A0B60A2F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2BA1BB-D18A-49C8-B4C0-4D11EC6EC1CE}" type="pres">
      <dgm:prSet presAssocID="{7AA57694-1110-416A-8669-011A0B60A2F2}" presName="hierChild2" presStyleCnt="0"/>
      <dgm:spPr/>
    </dgm:pt>
    <dgm:pt modelId="{57751DE1-99D1-4427-A3AD-C456ED7A3EDE}" type="pres">
      <dgm:prSet presAssocID="{17FA2FF8-4F49-4D6A-9D04-FC9C6B3FBAA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40D77845-AE87-4347-B6A0-9CBF7537F931}" type="pres">
      <dgm:prSet presAssocID="{B15DAD1F-4930-495D-9878-ED38B21A1968}" presName="hierRoot2" presStyleCnt="0"/>
      <dgm:spPr/>
    </dgm:pt>
    <dgm:pt modelId="{8A0E00E9-89F2-4A8B-A0F7-EE2CBC2461B6}" type="pres">
      <dgm:prSet presAssocID="{B15DAD1F-4930-495D-9878-ED38B21A1968}" presName="composite2" presStyleCnt="0"/>
      <dgm:spPr/>
    </dgm:pt>
    <dgm:pt modelId="{7FA6C940-09D9-4046-8226-CE8F40EB2D1E}" type="pres">
      <dgm:prSet presAssocID="{B15DAD1F-4930-495D-9878-ED38B21A1968}" presName="background2" presStyleLbl="node2" presStyleIdx="0" presStyleCnt="4"/>
      <dgm:spPr/>
    </dgm:pt>
    <dgm:pt modelId="{1BAA3B1B-18E4-4386-8532-BABA9B468FA8}" type="pres">
      <dgm:prSet presAssocID="{B15DAD1F-4930-495D-9878-ED38B21A1968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A4262-48D2-4E08-B5C2-8FCA636F3AFA}" type="pres">
      <dgm:prSet presAssocID="{B15DAD1F-4930-495D-9878-ED38B21A1968}" presName="hierChild3" presStyleCnt="0"/>
      <dgm:spPr/>
    </dgm:pt>
    <dgm:pt modelId="{D055D3C2-75FE-40AE-94F5-71FA1102583C}" type="pres">
      <dgm:prSet presAssocID="{2BF09BC2-57D3-482D-A42E-C1F068C38BDA}" presName="Name10" presStyleLbl="parChTrans1D2" presStyleIdx="1" presStyleCnt="4"/>
      <dgm:spPr/>
      <dgm:t>
        <a:bodyPr/>
        <a:lstStyle/>
        <a:p>
          <a:endParaRPr lang="en-US"/>
        </a:p>
      </dgm:t>
    </dgm:pt>
    <dgm:pt modelId="{94F1066C-3E54-4E22-99FC-8DE80E7E0CB6}" type="pres">
      <dgm:prSet presAssocID="{9C9DC964-3E70-4C77-8E15-6966E40F2BB5}" presName="hierRoot2" presStyleCnt="0"/>
      <dgm:spPr/>
    </dgm:pt>
    <dgm:pt modelId="{BACCCB3C-22FF-4838-B2EC-5FA8277FEB68}" type="pres">
      <dgm:prSet presAssocID="{9C9DC964-3E70-4C77-8E15-6966E40F2BB5}" presName="composite2" presStyleCnt="0"/>
      <dgm:spPr/>
    </dgm:pt>
    <dgm:pt modelId="{44576C56-D2A7-415F-8F28-7F644991041F}" type="pres">
      <dgm:prSet presAssocID="{9C9DC964-3E70-4C77-8E15-6966E40F2BB5}" presName="background2" presStyleLbl="node2" presStyleIdx="1" presStyleCnt="4"/>
      <dgm:spPr/>
    </dgm:pt>
    <dgm:pt modelId="{CEA92EEA-81B3-489C-BE71-F2D85E83A983}" type="pres">
      <dgm:prSet presAssocID="{9C9DC964-3E70-4C77-8E15-6966E40F2BB5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4C9A6D-6F79-4D3C-AEEB-53323C951B19}" type="pres">
      <dgm:prSet presAssocID="{9C9DC964-3E70-4C77-8E15-6966E40F2BB5}" presName="hierChild3" presStyleCnt="0"/>
      <dgm:spPr/>
    </dgm:pt>
    <dgm:pt modelId="{4862D6E0-13AA-4006-95D1-75C9C6785A15}" type="pres">
      <dgm:prSet presAssocID="{F600A75F-EB3D-4720-B09B-895AB4665B34}" presName="Name10" presStyleLbl="parChTrans1D2" presStyleIdx="2" presStyleCnt="4"/>
      <dgm:spPr/>
      <dgm:t>
        <a:bodyPr/>
        <a:lstStyle/>
        <a:p>
          <a:endParaRPr lang="en-US"/>
        </a:p>
      </dgm:t>
    </dgm:pt>
    <dgm:pt modelId="{3DE013DC-00FB-4672-A8E4-2EF9460810AC}" type="pres">
      <dgm:prSet presAssocID="{2EFED8FF-6F3A-450D-83AD-95915EE670CC}" presName="hierRoot2" presStyleCnt="0"/>
      <dgm:spPr/>
    </dgm:pt>
    <dgm:pt modelId="{F48B6797-2FDC-433F-9AA3-A72EAC796E79}" type="pres">
      <dgm:prSet presAssocID="{2EFED8FF-6F3A-450D-83AD-95915EE670CC}" presName="composite2" presStyleCnt="0"/>
      <dgm:spPr/>
    </dgm:pt>
    <dgm:pt modelId="{1BEA37E0-E05D-466D-A784-BDD4645FEE60}" type="pres">
      <dgm:prSet presAssocID="{2EFED8FF-6F3A-450D-83AD-95915EE670CC}" presName="background2" presStyleLbl="node2" presStyleIdx="2" presStyleCnt="4"/>
      <dgm:spPr/>
    </dgm:pt>
    <dgm:pt modelId="{809C6A98-0A3B-4589-94A1-16D8B77FFDDD}" type="pres">
      <dgm:prSet presAssocID="{2EFED8FF-6F3A-450D-83AD-95915EE670CC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A6CDAA-E41B-42A6-A717-19048427ECB6}" type="pres">
      <dgm:prSet presAssocID="{2EFED8FF-6F3A-450D-83AD-95915EE670CC}" presName="hierChild3" presStyleCnt="0"/>
      <dgm:spPr/>
    </dgm:pt>
    <dgm:pt modelId="{09D648FC-ABD7-4586-A68E-DF29CFA82087}" type="pres">
      <dgm:prSet presAssocID="{66029397-C2B7-4996-8945-4A0D3CD9CF8D}" presName="Name10" presStyleLbl="parChTrans1D2" presStyleIdx="3" presStyleCnt="4"/>
      <dgm:spPr/>
      <dgm:t>
        <a:bodyPr/>
        <a:lstStyle/>
        <a:p>
          <a:endParaRPr lang="en-US"/>
        </a:p>
      </dgm:t>
    </dgm:pt>
    <dgm:pt modelId="{0112DF0C-C433-4DD1-830E-BF2CA5C2F55C}" type="pres">
      <dgm:prSet presAssocID="{22B67DAE-6745-4EC3-91C6-DD5FE421445D}" presName="hierRoot2" presStyleCnt="0"/>
      <dgm:spPr/>
    </dgm:pt>
    <dgm:pt modelId="{DDE46812-2901-4B0E-AF1C-A20E25A16F76}" type="pres">
      <dgm:prSet presAssocID="{22B67DAE-6745-4EC3-91C6-DD5FE421445D}" presName="composite2" presStyleCnt="0"/>
      <dgm:spPr/>
    </dgm:pt>
    <dgm:pt modelId="{081C7079-8BB6-4DCF-BBF9-639DDDD3B4BE}" type="pres">
      <dgm:prSet presAssocID="{22B67DAE-6745-4EC3-91C6-DD5FE421445D}" presName="background2" presStyleLbl="node2" presStyleIdx="3" presStyleCnt="4"/>
      <dgm:spPr/>
    </dgm:pt>
    <dgm:pt modelId="{A50A7F53-01AC-4BA7-833D-D2C3024DD12B}" type="pres">
      <dgm:prSet presAssocID="{22B67DAE-6745-4EC3-91C6-DD5FE421445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D57056-DD8A-4E90-8FF2-4907BF2B8DA4}" type="pres">
      <dgm:prSet presAssocID="{22B67DAE-6745-4EC3-91C6-DD5FE421445D}" presName="hierChild3" presStyleCnt="0"/>
      <dgm:spPr/>
    </dgm:pt>
  </dgm:ptLst>
  <dgm:cxnLst>
    <dgm:cxn modelId="{8653CAC2-384E-4B24-A80D-B7BD39D99772}" srcId="{7AA57694-1110-416A-8669-011A0B60A2F2}" destId="{B15DAD1F-4930-495D-9878-ED38B21A1968}" srcOrd="0" destOrd="0" parTransId="{17FA2FF8-4F49-4D6A-9D04-FC9C6B3FBAA0}" sibTransId="{BCB44CEE-6055-4E47-A3C4-532A1B2D511C}"/>
    <dgm:cxn modelId="{A45E2A32-29AE-4ECB-8BED-7401D7E5263A}" type="presOf" srcId="{1A0EF494-1832-490E-A358-1AAB6CDE5324}" destId="{35D8C202-8BC5-4241-B16F-6B6D3C24C500}" srcOrd="0" destOrd="0" presId="urn:microsoft.com/office/officeart/2005/8/layout/hierarchy1"/>
    <dgm:cxn modelId="{ED4FC1A3-83D4-41C5-B7FA-F3AB95DC9273}" type="presOf" srcId="{22B67DAE-6745-4EC3-91C6-DD5FE421445D}" destId="{A50A7F53-01AC-4BA7-833D-D2C3024DD12B}" srcOrd="0" destOrd="0" presId="urn:microsoft.com/office/officeart/2005/8/layout/hierarchy1"/>
    <dgm:cxn modelId="{4C731E4A-ECE6-45F5-8A92-62866119919C}" srcId="{1A0EF494-1832-490E-A358-1AAB6CDE5324}" destId="{7AA57694-1110-416A-8669-011A0B60A2F2}" srcOrd="0" destOrd="0" parTransId="{0EFDD4F8-0BF8-4857-871E-E264DDA00E49}" sibTransId="{086F6D12-42E1-4E2F-9762-76F650E084AF}"/>
    <dgm:cxn modelId="{C0B674B0-5015-4078-9968-9E13D2FA3867}" srcId="{7AA57694-1110-416A-8669-011A0B60A2F2}" destId="{22B67DAE-6745-4EC3-91C6-DD5FE421445D}" srcOrd="3" destOrd="0" parTransId="{66029397-C2B7-4996-8945-4A0D3CD9CF8D}" sibTransId="{642E8F27-FDAE-4DFA-A70C-5B6D606BBD0C}"/>
    <dgm:cxn modelId="{20446A93-FAFB-4366-9B83-F6902CD985D4}" type="presOf" srcId="{2BF09BC2-57D3-482D-A42E-C1F068C38BDA}" destId="{D055D3C2-75FE-40AE-94F5-71FA1102583C}" srcOrd="0" destOrd="0" presId="urn:microsoft.com/office/officeart/2005/8/layout/hierarchy1"/>
    <dgm:cxn modelId="{2C41FAE3-6D24-470A-9EED-193670159139}" srcId="{7AA57694-1110-416A-8669-011A0B60A2F2}" destId="{2EFED8FF-6F3A-450D-83AD-95915EE670CC}" srcOrd="2" destOrd="0" parTransId="{F600A75F-EB3D-4720-B09B-895AB4665B34}" sibTransId="{93537CB0-12FA-405F-8602-90032C3BB3A9}"/>
    <dgm:cxn modelId="{46856942-66AB-409B-87D3-3583E67DCE43}" type="presOf" srcId="{9C9DC964-3E70-4C77-8E15-6966E40F2BB5}" destId="{CEA92EEA-81B3-489C-BE71-F2D85E83A983}" srcOrd="0" destOrd="0" presId="urn:microsoft.com/office/officeart/2005/8/layout/hierarchy1"/>
    <dgm:cxn modelId="{B9221D56-0BD8-4FE2-BBA7-80BB773C1B9E}" type="presOf" srcId="{2EFED8FF-6F3A-450D-83AD-95915EE670CC}" destId="{809C6A98-0A3B-4589-94A1-16D8B77FFDDD}" srcOrd="0" destOrd="0" presId="urn:microsoft.com/office/officeart/2005/8/layout/hierarchy1"/>
    <dgm:cxn modelId="{EF068E40-F994-4268-B736-F02C421A1447}" type="presOf" srcId="{B15DAD1F-4930-495D-9878-ED38B21A1968}" destId="{1BAA3B1B-18E4-4386-8532-BABA9B468FA8}" srcOrd="0" destOrd="0" presId="urn:microsoft.com/office/officeart/2005/8/layout/hierarchy1"/>
    <dgm:cxn modelId="{CA31C73F-7CBD-4F0C-BD97-9A4583E776D0}" type="presOf" srcId="{7AA57694-1110-416A-8669-011A0B60A2F2}" destId="{42DA7CDD-4788-4489-B1AB-9018C4054C0B}" srcOrd="0" destOrd="0" presId="urn:microsoft.com/office/officeart/2005/8/layout/hierarchy1"/>
    <dgm:cxn modelId="{5506088D-513B-4751-AD21-F8E3470DB78B}" type="presOf" srcId="{F600A75F-EB3D-4720-B09B-895AB4665B34}" destId="{4862D6E0-13AA-4006-95D1-75C9C6785A15}" srcOrd="0" destOrd="0" presId="urn:microsoft.com/office/officeart/2005/8/layout/hierarchy1"/>
    <dgm:cxn modelId="{25EF7750-E6ED-447D-BD0C-544733BB36DA}" type="presOf" srcId="{17FA2FF8-4F49-4D6A-9D04-FC9C6B3FBAA0}" destId="{57751DE1-99D1-4427-A3AD-C456ED7A3EDE}" srcOrd="0" destOrd="0" presId="urn:microsoft.com/office/officeart/2005/8/layout/hierarchy1"/>
    <dgm:cxn modelId="{DFE42DB1-DAB4-47E8-9E49-22055670912D}" type="presOf" srcId="{66029397-C2B7-4996-8945-4A0D3CD9CF8D}" destId="{09D648FC-ABD7-4586-A68E-DF29CFA82087}" srcOrd="0" destOrd="0" presId="urn:microsoft.com/office/officeart/2005/8/layout/hierarchy1"/>
    <dgm:cxn modelId="{A600E3FB-5A87-48CB-810B-2DADC899CF26}" srcId="{7AA57694-1110-416A-8669-011A0B60A2F2}" destId="{9C9DC964-3E70-4C77-8E15-6966E40F2BB5}" srcOrd="1" destOrd="0" parTransId="{2BF09BC2-57D3-482D-A42E-C1F068C38BDA}" sibTransId="{F9A7B1BB-A35F-4574-B727-DF89B42275FC}"/>
    <dgm:cxn modelId="{14BFAB13-6AEA-46CF-A743-2AC90BFD1B54}" type="presParOf" srcId="{35D8C202-8BC5-4241-B16F-6B6D3C24C500}" destId="{B9FB19C6-A089-4A8F-B082-72B26000688D}" srcOrd="0" destOrd="0" presId="urn:microsoft.com/office/officeart/2005/8/layout/hierarchy1"/>
    <dgm:cxn modelId="{6FD1D594-335E-40EC-97F5-D7986BDEAA3B}" type="presParOf" srcId="{B9FB19C6-A089-4A8F-B082-72B26000688D}" destId="{B16C7429-4DB3-4C7E-9CDF-858C3B6FDCC6}" srcOrd="0" destOrd="0" presId="urn:microsoft.com/office/officeart/2005/8/layout/hierarchy1"/>
    <dgm:cxn modelId="{DB9393E2-86C4-4976-9D03-9EF05B03E351}" type="presParOf" srcId="{B16C7429-4DB3-4C7E-9CDF-858C3B6FDCC6}" destId="{031B8B6C-9F7A-4BAF-AFB1-0501A4D6EC6A}" srcOrd="0" destOrd="0" presId="urn:microsoft.com/office/officeart/2005/8/layout/hierarchy1"/>
    <dgm:cxn modelId="{C7F9FD67-8ECB-4A47-A281-DCFCBF5512D8}" type="presParOf" srcId="{B16C7429-4DB3-4C7E-9CDF-858C3B6FDCC6}" destId="{42DA7CDD-4788-4489-B1AB-9018C4054C0B}" srcOrd="1" destOrd="0" presId="urn:microsoft.com/office/officeart/2005/8/layout/hierarchy1"/>
    <dgm:cxn modelId="{FC9D5544-5066-4C46-B942-6E1992740B13}" type="presParOf" srcId="{B9FB19C6-A089-4A8F-B082-72B26000688D}" destId="{432BA1BB-D18A-49C8-B4C0-4D11EC6EC1CE}" srcOrd="1" destOrd="0" presId="urn:microsoft.com/office/officeart/2005/8/layout/hierarchy1"/>
    <dgm:cxn modelId="{EDFD674B-A1E6-4763-8449-3806BFBA27C4}" type="presParOf" srcId="{432BA1BB-D18A-49C8-B4C0-4D11EC6EC1CE}" destId="{57751DE1-99D1-4427-A3AD-C456ED7A3EDE}" srcOrd="0" destOrd="0" presId="urn:microsoft.com/office/officeart/2005/8/layout/hierarchy1"/>
    <dgm:cxn modelId="{6F14AB05-B044-43DF-B2B0-4A77EE4D4C9C}" type="presParOf" srcId="{432BA1BB-D18A-49C8-B4C0-4D11EC6EC1CE}" destId="{40D77845-AE87-4347-B6A0-9CBF7537F931}" srcOrd="1" destOrd="0" presId="urn:microsoft.com/office/officeart/2005/8/layout/hierarchy1"/>
    <dgm:cxn modelId="{17425A95-B8DB-47D6-8EED-49B4FFA550EC}" type="presParOf" srcId="{40D77845-AE87-4347-B6A0-9CBF7537F931}" destId="{8A0E00E9-89F2-4A8B-A0F7-EE2CBC2461B6}" srcOrd="0" destOrd="0" presId="urn:microsoft.com/office/officeart/2005/8/layout/hierarchy1"/>
    <dgm:cxn modelId="{3BD930D3-FA5D-4B2A-9E92-BF30734F6E85}" type="presParOf" srcId="{8A0E00E9-89F2-4A8B-A0F7-EE2CBC2461B6}" destId="{7FA6C940-09D9-4046-8226-CE8F40EB2D1E}" srcOrd="0" destOrd="0" presId="urn:microsoft.com/office/officeart/2005/8/layout/hierarchy1"/>
    <dgm:cxn modelId="{5928FEA5-EE93-43A4-8C4C-AD6B97F8E546}" type="presParOf" srcId="{8A0E00E9-89F2-4A8B-A0F7-EE2CBC2461B6}" destId="{1BAA3B1B-18E4-4386-8532-BABA9B468FA8}" srcOrd="1" destOrd="0" presId="urn:microsoft.com/office/officeart/2005/8/layout/hierarchy1"/>
    <dgm:cxn modelId="{C84A2F88-CBDF-425D-A12D-BFC5CB562226}" type="presParOf" srcId="{40D77845-AE87-4347-B6A0-9CBF7537F931}" destId="{9D8A4262-48D2-4E08-B5C2-8FCA636F3AFA}" srcOrd="1" destOrd="0" presId="urn:microsoft.com/office/officeart/2005/8/layout/hierarchy1"/>
    <dgm:cxn modelId="{12C3D45A-5370-4F47-9960-78BB0042FE47}" type="presParOf" srcId="{432BA1BB-D18A-49C8-B4C0-4D11EC6EC1CE}" destId="{D055D3C2-75FE-40AE-94F5-71FA1102583C}" srcOrd="2" destOrd="0" presId="urn:microsoft.com/office/officeart/2005/8/layout/hierarchy1"/>
    <dgm:cxn modelId="{7C2F5F67-D9CA-40EB-8EAF-B4455C43E83D}" type="presParOf" srcId="{432BA1BB-D18A-49C8-B4C0-4D11EC6EC1CE}" destId="{94F1066C-3E54-4E22-99FC-8DE80E7E0CB6}" srcOrd="3" destOrd="0" presId="urn:microsoft.com/office/officeart/2005/8/layout/hierarchy1"/>
    <dgm:cxn modelId="{C8D141E8-77E4-4571-913A-7536305D8CA8}" type="presParOf" srcId="{94F1066C-3E54-4E22-99FC-8DE80E7E0CB6}" destId="{BACCCB3C-22FF-4838-B2EC-5FA8277FEB68}" srcOrd="0" destOrd="0" presId="urn:microsoft.com/office/officeart/2005/8/layout/hierarchy1"/>
    <dgm:cxn modelId="{316A1D87-7C0D-4E7C-9D10-869C097DA522}" type="presParOf" srcId="{BACCCB3C-22FF-4838-B2EC-5FA8277FEB68}" destId="{44576C56-D2A7-415F-8F28-7F644991041F}" srcOrd="0" destOrd="0" presId="urn:microsoft.com/office/officeart/2005/8/layout/hierarchy1"/>
    <dgm:cxn modelId="{26787C81-E724-4FBA-95AF-47A779E5B4FF}" type="presParOf" srcId="{BACCCB3C-22FF-4838-B2EC-5FA8277FEB68}" destId="{CEA92EEA-81B3-489C-BE71-F2D85E83A983}" srcOrd="1" destOrd="0" presId="urn:microsoft.com/office/officeart/2005/8/layout/hierarchy1"/>
    <dgm:cxn modelId="{49103B91-106E-4F89-BE5D-C15ACCAF28CE}" type="presParOf" srcId="{94F1066C-3E54-4E22-99FC-8DE80E7E0CB6}" destId="{BE4C9A6D-6F79-4D3C-AEEB-53323C951B19}" srcOrd="1" destOrd="0" presId="urn:microsoft.com/office/officeart/2005/8/layout/hierarchy1"/>
    <dgm:cxn modelId="{C5CBF010-41A4-4819-A4E7-A72C306CFEFD}" type="presParOf" srcId="{432BA1BB-D18A-49C8-B4C0-4D11EC6EC1CE}" destId="{4862D6E0-13AA-4006-95D1-75C9C6785A15}" srcOrd="4" destOrd="0" presId="urn:microsoft.com/office/officeart/2005/8/layout/hierarchy1"/>
    <dgm:cxn modelId="{6A4120C6-28CA-47EA-B29C-0C6BF01D13FE}" type="presParOf" srcId="{432BA1BB-D18A-49C8-B4C0-4D11EC6EC1CE}" destId="{3DE013DC-00FB-4672-A8E4-2EF9460810AC}" srcOrd="5" destOrd="0" presId="urn:microsoft.com/office/officeart/2005/8/layout/hierarchy1"/>
    <dgm:cxn modelId="{52828F5F-0036-43DD-84A9-0F00A943B967}" type="presParOf" srcId="{3DE013DC-00FB-4672-A8E4-2EF9460810AC}" destId="{F48B6797-2FDC-433F-9AA3-A72EAC796E79}" srcOrd="0" destOrd="0" presId="urn:microsoft.com/office/officeart/2005/8/layout/hierarchy1"/>
    <dgm:cxn modelId="{A55B8E3C-5658-4E97-8FF9-FF6A14FF17EC}" type="presParOf" srcId="{F48B6797-2FDC-433F-9AA3-A72EAC796E79}" destId="{1BEA37E0-E05D-466D-A784-BDD4645FEE60}" srcOrd="0" destOrd="0" presId="urn:microsoft.com/office/officeart/2005/8/layout/hierarchy1"/>
    <dgm:cxn modelId="{DB553050-35DB-45AF-92CA-72F5F5EE3E4A}" type="presParOf" srcId="{F48B6797-2FDC-433F-9AA3-A72EAC796E79}" destId="{809C6A98-0A3B-4589-94A1-16D8B77FFDDD}" srcOrd="1" destOrd="0" presId="urn:microsoft.com/office/officeart/2005/8/layout/hierarchy1"/>
    <dgm:cxn modelId="{A31BBDF8-3FF4-400D-9F8A-40B3352CC561}" type="presParOf" srcId="{3DE013DC-00FB-4672-A8E4-2EF9460810AC}" destId="{E6A6CDAA-E41B-42A6-A717-19048427ECB6}" srcOrd="1" destOrd="0" presId="urn:microsoft.com/office/officeart/2005/8/layout/hierarchy1"/>
    <dgm:cxn modelId="{4C3044A1-2408-4376-8CFD-5BAA9AC5C33C}" type="presParOf" srcId="{432BA1BB-D18A-49C8-B4C0-4D11EC6EC1CE}" destId="{09D648FC-ABD7-4586-A68E-DF29CFA82087}" srcOrd="6" destOrd="0" presId="urn:microsoft.com/office/officeart/2005/8/layout/hierarchy1"/>
    <dgm:cxn modelId="{77920EF0-7AA8-476E-AA55-90629DCA9A5D}" type="presParOf" srcId="{432BA1BB-D18A-49C8-B4C0-4D11EC6EC1CE}" destId="{0112DF0C-C433-4DD1-830E-BF2CA5C2F55C}" srcOrd="7" destOrd="0" presId="urn:microsoft.com/office/officeart/2005/8/layout/hierarchy1"/>
    <dgm:cxn modelId="{8C4A35C8-A4A3-4E64-886C-2A72E37A957B}" type="presParOf" srcId="{0112DF0C-C433-4DD1-830E-BF2CA5C2F55C}" destId="{DDE46812-2901-4B0E-AF1C-A20E25A16F76}" srcOrd="0" destOrd="0" presId="urn:microsoft.com/office/officeart/2005/8/layout/hierarchy1"/>
    <dgm:cxn modelId="{4D499C24-B620-4F73-A648-5710749EA838}" type="presParOf" srcId="{DDE46812-2901-4B0E-AF1C-A20E25A16F76}" destId="{081C7079-8BB6-4DCF-BBF9-639DDDD3B4BE}" srcOrd="0" destOrd="0" presId="urn:microsoft.com/office/officeart/2005/8/layout/hierarchy1"/>
    <dgm:cxn modelId="{46E336A4-2B73-4FA4-9697-633DC8B0D79C}" type="presParOf" srcId="{DDE46812-2901-4B0E-AF1C-A20E25A16F76}" destId="{A50A7F53-01AC-4BA7-833D-D2C3024DD12B}" srcOrd="1" destOrd="0" presId="urn:microsoft.com/office/officeart/2005/8/layout/hierarchy1"/>
    <dgm:cxn modelId="{258F70C0-8C57-474E-949A-FD796D0134ED}" type="presParOf" srcId="{0112DF0C-C433-4DD1-830E-BF2CA5C2F55C}" destId="{57D57056-DD8A-4E90-8FF2-4907BF2B8D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648FC-ABD7-4586-A68E-DF29CFA82087}">
      <dsp:nvSpPr>
        <dsp:cNvPr id="0" name=""/>
        <dsp:cNvSpPr/>
      </dsp:nvSpPr>
      <dsp:spPr>
        <a:xfrm>
          <a:off x="4019163" y="209007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3156019" y="341184"/>
              </a:lnTo>
              <a:lnTo>
                <a:pt x="3156019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2D6E0-13AA-4006-95D1-75C9C6785A15}">
      <dsp:nvSpPr>
        <dsp:cNvPr id="0" name=""/>
        <dsp:cNvSpPr/>
      </dsp:nvSpPr>
      <dsp:spPr>
        <a:xfrm>
          <a:off x="4019163" y="209007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5D3C2-75FE-40AE-94F5-71FA1102583C}">
      <dsp:nvSpPr>
        <dsp:cNvPr id="0" name=""/>
        <dsp:cNvSpPr/>
      </dsp:nvSpPr>
      <dsp:spPr>
        <a:xfrm>
          <a:off x="2967156" y="209007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51DE1-99D1-4427-A3AD-C456ED7A3EDE}">
      <dsp:nvSpPr>
        <dsp:cNvPr id="0" name=""/>
        <dsp:cNvSpPr/>
      </dsp:nvSpPr>
      <dsp:spPr>
        <a:xfrm>
          <a:off x="863143" y="209007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3156019" y="0"/>
              </a:moveTo>
              <a:lnTo>
                <a:pt x="3156019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B8B6C-9F7A-4BAF-AFB1-0501A4D6EC6A}">
      <dsp:nvSpPr>
        <dsp:cNvPr id="0" name=""/>
        <dsp:cNvSpPr/>
      </dsp:nvSpPr>
      <dsp:spPr>
        <a:xfrm>
          <a:off x="3158430" y="99694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A7CDD-4788-4489-B1AB-9018C4054C0B}">
      <dsp:nvSpPr>
        <dsp:cNvPr id="0" name=""/>
        <dsp:cNvSpPr/>
      </dsp:nvSpPr>
      <dsp:spPr>
        <a:xfrm>
          <a:off x="3349704" y="117865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solidFill>
                <a:srgbClr val="003399"/>
              </a:solidFill>
            </a:rPr>
            <a:t>Formal Methods</a:t>
          </a:r>
          <a:endParaRPr lang="en-US" sz="2400" b="1" kern="1200" dirty="0">
            <a:solidFill>
              <a:srgbClr val="003399"/>
            </a:solidFill>
          </a:endParaRPr>
        </a:p>
      </dsp:txBody>
      <dsp:txXfrm>
        <a:off x="3381721" y="1210668"/>
        <a:ext cx="1657431" cy="1029096"/>
      </dsp:txXfrm>
    </dsp:sp>
    <dsp:sp modelId="{7FA6C940-09D9-4046-8226-CE8F40EB2D1E}">
      <dsp:nvSpPr>
        <dsp:cNvPr id="0" name=""/>
        <dsp:cNvSpPr/>
      </dsp:nvSpPr>
      <dsp:spPr>
        <a:xfrm>
          <a:off x="2411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A3B1B-18E4-4386-8532-BABA9B468FA8}">
      <dsp:nvSpPr>
        <dsp:cNvPr id="0" name=""/>
        <dsp:cNvSpPr/>
      </dsp:nvSpPr>
      <dsp:spPr>
        <a:xfrm>
          <a:off x="193684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Formal Specifications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225701" y="2804457"/>
        <a:ext cx="1657431" cy="1029096"/>
      </dsp:txXfrm>
    </dsp:sp>
    <dsp:sp modelId="{44576C56-D2A7-415F-8F28-7F644991041F}">
      <dsp:nvSpPr>
        <dsp:cNvPr id="0" name=""/>
        <dsp:cNvSpPr/>
      </dsp:nvSpPr>
      <dsp:spPr>
        <a:xfrm>
          <a:off x="2106423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92EEA-81B3-489C-BE71-F2D85E83A983}">
      <dsp:nvSpPr>
        <dsp:cNvPr id="0" name=""/>
        <dsp:cNvSpPr/>
      </dsp:nvSpPr>
      <dsp:spPr>
        <a:xfrm>
          <a:off x="2297697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Formal Proofs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2329714" y="2804457"/>
        <a:ext cx="1657431" cy="1029096"/>
      </dsp:txXfrm>
    </dsp:sp>
    <dsp:sp modelId="{1BEA37E0-E05D-466D-A784-BDD4645FEE60}">
      <dsp:nvSpPr>
        <dsp:cNvPr id="0" name=""/>
        <dsp:cNvSpPr/>
      </dsp:nvSpPr>
      <dsp:spPr>
        <a:xfrm>
          <a:off x="4210436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C6A98-0A3B-4589-94A1-16D8B77FFDDD}">
      <dsp:nvSpPr>
        <dsp:cNvPr id="0" name=""/>
        <dsp:cNvSpPr/>
      </dsp:nvSpPr>
      <dsp:spPr>
        <a:xfrm>
          <a:off x="4401710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Model Checking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4433727" y="2804457"/>
        <a:ext cx="1657431" cy="1029096"/>
      </dsp:txXfrm>
    </dsp:sp>
    <dsp:sp modelId="{081C7079-8BB6-4DCF-BBF9-639DDDD3B4BE}">
      <dsp:nvSpPr>
        <dsp:cNvPr id="0" name=""/>
        <dsp:cNvSpPr/>
      </dsp:nvSpPr>
      <dsp:spPr>
        <a:xfrm>
          <a:off x="6314449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A7F53-01AC-4BA7-833D-D2C3024DD12B}">
      <dsp:nvSpPr>
        <dsp:cNvPr id="0" name=""/>
        <dsp:cNvSpPr/>
      </dsp:nvSpPr>
      <dsp:spPr>
        <a:xfrm>
          <a:off x="6505723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Abstraction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6537740" y="2804457"/>
        <a:ext cx="1657431" cy="102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648FC-ABD7-4586-A68E-DF29CFA82087}">
      <dsp:nvSpPr>
        <dsp:cNvPr id="0" name=""/>
        <dsp:cNvSpPr/>
      </dsp:nvSpPr>
      <dsp:spPr>
        <a:xfrm>
          <a:off x="4019163" y="209007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3156019" y="341184"/>
              </a:lnTo>
              <a:lnTo>
                <a:pt x="3156019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2D6E0-13AA-4006-95D1-75C9C6785A15}">
      <dsp:nvSpPr>
        <dsp:cNvPr id="0" name=""/>
        <dsp:cNvSpPr/>
      </dsp:nvSpPr>
      <dsp:spPr>
        <a:xfrm>
          <a:off x="4019163" y="209007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5D3C2-75FE-40AE-94F5-71FA1102583C}">
      <dsp:nvSpPr>
        <dsp:cNvPr id="0" name=""/>
        <dsp:cNvSpPr/>
      </dsp:nvSpPr>
      <dsp:spPr>
        <a:xfrm>
          <a:off x="2967156" y="209007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51DE1-99D1-4427-A3AD-C456ED7A3EDE}">
      <dsp:nvSpPr>
        <dsp:cNvPr id="0" name=""/>
        <dsp:cNvSpPr/>
      </dsp:nvSpPr>
      <dsp:spPr>
        <a:xfrm>
          <a:off x="863143" y="209007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3156019" y="0"/>
              </a:moveTo>
              <a:lnTo>
                <a:pt x="3156019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B8B6C-9F7A-4BAF-AFB1-0501A4D6EC6A}">
      <dsp:nvSpPr>
        <dsp:cNvPr id="0" name=""/>
        <dsp:cNvSpPr/>
      </dsp:nvSpPr>
      <dsp:spPr>
        <a:xfrm>
          <a:off x="3158430" y="99694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A7CDD-4788-4489-B1AB-9018C4054C0B}">
      <dsp:nvSpPr>
        <dsp:cNvPr id="0" name=""/>
        <dsp:cNvSpPr/>
      </dsp:nvSpPr>
      <dsp:spPr>
        <a:xfrm>
          <a:off x="3349704" y="117865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solidFill>
                <a:srgbClr val="003399"/>
              </a:solidFill>
            </a:rPr>
            <a:t>Formal Methods</a:t>
          </a:r>
          <a:endParaRPr lang="en-US" sz="2400" b="1" kern="1200" dirty="0">
            <a:solidFill>
              <a:srgbClr val="003399"/>
            </a:solidFill>
          </a:endParaRPr>
        </a:p>
      </dsp:txBody>
      <dsp:txXfrm>
        <a:off x="3381721" y="1210668"/>
        <a:ext cx="1657431" cy="1029096"/>
      </dsp:txXfrm>
    </dsp:sp>
    <dsp:sp modelId="{7FA6C940-09D9-4046-8226-CE8F40EB2D1E}">
      <dsp:nvSpPr>
        <dsp:cNvPr id="0" name=""/>
        <dsp:cNvSpPr/>
      </dsp:nvSpPr>
      <dsp:spPr>
        <a:xfrm>
          <a:off x="2411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A3B1B-18E4-4386-8532-BABA9B468FA8}">
      <dsp:nvSpPr>
        <dsp:cNvPr id="0" name=""/>
        <dsp:cNvSpPr/>
      </dsp:nvSpPr>
      <dsp:spPr>
        <a:xfrm>
          <a:off x="193684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3399"/>
              </a:solidFill>
            </a:rPr>
            <a:t>Formal Specifications</a:t>
          </a:r>
          <a:endParaRPr lang="en-US" sz="2000" b="1" kern="1200" dirty="0">
            <a:solidFill>
              <a:srgbClr val="003399"/>
            </a:solidFill>
          </a:endParaRPr>
        </a:p>
      </dsp:txBody>
      <dsp:txXfrm>
        <a:off x="225701" y="2804457"/>
        <a:ext cx="1657431" cy="1029096"/>
      </dsp:txXfrm>
    </dsp:sp>
    <dsp:sp modelId="{44576C56-D2A7-415F-8F28-7F644991041F}">
      <dsp:nvSpPr>
        <dsp:cNvPr id="0" name=""/>
        <dsp:cNvSpPr/>
      </dsp:nvSpPr>
      <dsp:spPr>
        <a:xfrm>
          <a:off x="2106423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92EEA-81B3-489C-BE71-F2D85E83A983}">
      <dsp:nvSpPr>
        <dsp:cNvPr id="0" name=""/>
        <dsp:cNvSpPr/>
      </dsp:nvSpPr>
      <dsp:spPr>
        <a:xfrm>
          <a:off x="2297697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Formal Proofs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2329714" y="2804457"/>
        <a:ext cx="1657431" cy="1029096"/>
      </dsp:txXfrm>
    </dsp:sp>
    <dsp:sp modelId="{1BEA37E0-E05D-466D-A784-BDD4645FEE60}">
      <dsp:nvSpPr>
        <dsp:cNvPr id="0" name=""/>
        <dsp:cNvSpPr/>
      </dsp:nvSpPr>
      <dsp:spPr>
        <a:xfrm>
          <a:off x="4210436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C6A98-0A3B-4589-94A1-16D8B77FFDDD}">
      <dsp:nvSpPr>
        <dsp:cNvPr id="0" name=""/>
        <dsp:cNvSpPr/>
      </dsp:nvSpPr>
      <dsp:spPr>
        <a:xfrm>
          <a:off x="4401710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Model Checking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4433727" y="2804457"/>
        <a:ext cx="1657431" cy="1029096"/>
      </dsp:txXfrm>
    </dsp:sp>
    <dsp:sp modelId="{081C7079-8BB6-4DCF-BBF9-639DDDD3B4BE}">
      <dsp:nvSpPr>
        <dsp:cNvPr id="0" name=""/>
        <dsp:cNvSpPr/>
      </dsp:nvSpPr>
      <dsp:spPr>
        <a:xfrm>
          <a:off x="6314449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A7F53-01AC-4BA7-833D-D2C3024DD12B}">
      <dsp:nvSpPr>
        <dsp:cNvPr id="0" name=""/>
        <dsp:cNvSpPr/>
      </dsp:nvSpPr>
      <dsp:spPr>
        <a:xfrm>
          <a:off x="6505723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Abstraction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6537740" y="2804457"/>
        <a:ext cx="1657431" cy="1029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648FC-ABD7-4586-A68E-DF29CFA82087}">
      <dsp:nvSpPr>
        <dsp:cNvPr id="0" name=""/>
        <dsp:cNvSpPr/>
      </dsp:nvSpPr>
      <dsp:spPr>
        <a:xfrm>
          <a:off x="4019163" y="209007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3156019" y="341184"/>
              </a:lnTo>
              <a:lnTo>
                <a:pt x="3156019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2D6E0-13AA-4006-95D1-75C9C6785A15}">
      <dsp:nvSpPr>
        <dsp:cNvPr id="0" name=""/>
        <dsp:cNvSpPr/>
      </dsp:nvSpPr>
      <dsp:spPr>
        <a:xfrm>
          <a:off x="4019163" y="209007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5D3C2-75FE-40AE-94F5-71FA1102583C}">
      <dsp:nvSpPr>
        <dsp:cNvPr id="0" name=""/>
        <dsp:cNvSpPr/>
      </dsp:nvSpPr>
      <dsp:spPr>
        <a:xfrm>
          <a:off x="2967156" y="209007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51DE1-99D1-4427-A3AD-C456ED7A3EDE}">
      <dsp:nvSpPr>
        <dsp:cNvPr id="0" name=""/>
        <dsp:cNvSpPr/>
      </dsp:nvSpPr>
      <dsp:spPr>
        <a:xfrm>
          <a:off x="863143" y="209007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3156019" y="0"/>
              </a:moveTo>
              <a:lnTo>
                <a:pt x="3156019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B8B6C-9F7A-4BAF-AFB1-0501A4D6EC6A}">
      <dsp:nvSpPr>
        <dsp:cNvPr id="0" name=""/>
        <dsp:cNvSpPr/>
      </dsp:nvSpPr>
      <dsp:spPr>
        <a:xfrm>
          <a:off x="3158430" y="99694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A7CDD-4788-4489-B1AB-9018C4054C0B}">
      <dsp:nvSpPr>
        <dsp:cNvPr id="0" name=""/>
        <dsp:cNvSpPr/>
      </dsp:nvSpPr>
      <dsp:spPr>
        <a:xfrm>
          <a:off x="3349704" y="117865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solidFill>
                <a:srgbClr val="003399"/>
              </a:solidFill>
            </a:rPr>
            <a:t>Formal Methods</a:t>
          </a:r>
          <a:endParaRPr lang="en-US" sz="2400" b="1" kern="1200" dirty="0">
            <a:solidFill>
              <a:srgbClr val="003399"/>
            </a:solidFill>
          </a:endParaRPr>
        </a:p>
      </dsp:txBody>
      <dsp:txXfrm>
        <a:off x="3381721" y="1210668"/>
        <a:ext cx="1657431" cy="1029096"/>
      </dsp:txXfrm>
    </dsp:sp>
    <dsp:sp modelId="{7FA6C940-09D9-4046-8226-CE8F40EB2D1E}">
      <dsp:nvSpPr>
        <dsp:cNvPr id="0" name=""/>
        <dsp:cNvSpPr/>
      </dsp:nvSpPr>
      <dsp:spPr>
        <a:xfrm>
          <a:off x="2411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A3B1B-18E4-4386-8532-BABA9B468FA8}">
      <dsp:nvSpPr>
        <dsp:cNvPr id="0" name=""/>
        <dsp:cNvSpPr/>
      </dsp:nvSpPr>
      <dsp:spPr>
        <a:xfrm>
          <a:off x="193684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Formal Specifications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225701" y="2804457"/>
        <a:ext cx="1657431" cy="1029096"/>
      </dsp:txXfrm>
    </dsp:sp>
    <dsp:sp modelId="{44576C56-D2A7-415F-8F28-7F644991041F}">
      <dsp:nvSpPr>
        <dsp:cNvPr id="0" name=""/>
        <dsp:cNvSpPr/>
      </dsp:nvSpPr>
      <dsp:spPr>
        <a:xfrm>
          <a:off x="2106423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92EEA-81B3-489C-BE71-F2D85E83A983}">
      <dsp:nvSpPr>
        <dsp:cNvPr id="0" name=""/>
        <dsp:cNvSpPr/>
      </dsp:nvSpPr>
      <dsp:spPr>
        <a:xfrm>
          <a:off x="2297697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3399"/>
              </a:solidFill>
            </a:rPr>
            <a:t>Formal Proofs</a:t>
          </a:r>
          <a:endParaRPr lang="en-US" sz="2000" b="1" kern="1200" dirty="0">
            <a:solidFill>
              <a:srgbClr val="003399"/>
            </a:solidFill>
          </a:endParaRPr>
        </a:p>
      </dsp:txBody>
      <dsp:txXfrm>
        <a:off x="2329714" y="2804457"/>
        <a:ext cx="1657431" cy="1029096"/>
      </dsp:txXfrm>
    </dsp:sp>
    <dsp:sp modelId="{1BEA37E0-E05D-466D-A784-BDD4645FEE60}">
      <dsp:nvSpPr>
        <dsp:cNvPr id="0" name=""/>
        <dsp:cNvSpPr/>
      </dsp:nvSpPr>
      <dsp:spPr>
        <a:xfrm>
          <a:off x="4210436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C6A98-0A3B-4589-94A1-16D8B77FFDDD}">
      <dsp:nvSpPr>
        <dsp:cNvPr id="0" name=""/>
        <dsp:cNvSpPr/>
      </dsp:nvSpPr>
      <dsp:spPr>
        <a:xfrm>
          <a:off x="4401710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Model Checking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4433727" y="2804457"/>
        <a:ext cx="1657431" cy="1029096"/>
      </dsp:txXfrm>
    </dsp:sp>
    <dsp:sp modelId="{081C7079-8BB6-4DCF-BBF9-639DDDD3B4BE}">
      <dsp:nvSpPr>
        <dsp:cNvPr id="0" name=""/>
        <dsp:cNvSpPr/>
      </dsp:nvSpPr>
      <dsp:spPr>
        <a:xfrm>
          <a:off x="6314449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A7F53-01AC-4BA7-833D-D2C3024DD12B}">
      <dsp:nvSpPr>
        <dsp:cNvPr id="0" name=""/>
        <dsp:cNvSpPr/>
      </dsp:nvSpPr>
      <dsp:spPr>
        <a:xfrm>
          <a:off x="6505723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Abstraction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6537740" y="2804457"/>
        <a:ext cx="1657431" cy="1029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648FC-ABD7-4586-A68E-DF29CFA82087}">
      <dsp:nvSpPr>
        <dsp:cNvPr id="0" name=""/>
        <dsp:cNvSpPr/>
      </dsp:nvSpPr>
      <dsp:spPr>
        <a:xfrm>
          <a:off x="4019163" y="209007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3156019" y="341184"/>
              </a:lnTo>
              <a:lnTo>
                <a:pt x="3156019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2D6E0-13AA-4006-95D1-75C9C6785A15}">
      <dsp:nvSpPr>
        <dsp:cNvPr id="0" name=""/>
        <dsp:cNvSpPr/>
      </dsp:nvSpPr>
      <dsp:spPr>
        <a:xfrm>
          <a:off x="4019163" y="209007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5D3C2-75FE-40AE-94F5-71FA1102583C}">
      <dsp:nvSpPr>
        <dsp:cNvPr id="0" name=""/>
        <dsp:cNvSpPr/>
      </dsp:nvSpPr>
      <dsp:spPr>
        <a:xfrm>
          <a:off x="2967156" y="209007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51DE1-99D1-4427-A3AD-C456ED7A3EDE}">
      <dsp:nvSpPr>
        <dsp:cNvPr id="0" name=""/>
        <dsp:cNvSpPr/>
      </dsp:nvSpPr>
      <dsp:spPr>
        <a:xfrm>
          <a:off x="863143" y="209007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3156019" y="0"/>
              </a:moveTo>
              <a:lnTo>
                <a:pt x="3156019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B8B6C-9F7A-4BAF-AFB1-0501A4D6EC6A}">
      <dsp:nvSpPr>
        <dsp:cNvPr id="0" name=""/>
        <dsp:cNvSpPr/>
      </dsp:nvSpPr>
      <dsp:spPr>
        <a:xfrm>
          <a:off x="3158430" y="99694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A7CDD-4788-4489-B1AB-9018C4054C0B}">
      <dsp:nvSpPr>
        <dsp:cNvPr id="0" name=""/>
        <dsp:cNvSpPr/>
      </dsp:nvSpPr>
      <dsp:spPr>
        <a:xfrm>
          <a:off x="3349704" y="117865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solidFill>
                <a:srgbClr val="003399"/>
              </a:solidFill>
            </a:rPr>
            <a:t>Formal Methods</a:t>
          </a:r>
          <a:endParaRPr lang="en-US" sz="2400" b="1" kern="1200" dirty="0">
            <a:solidFill>
              <a:srgbClr val="003399"/>
            </a:solidFill>
          </a:endParaRPr>
        </a:p>
      </dsp:txBody>
      <dsp:txXfrm>
        <a:off x="3381721" y="1210668"/>
        <a:ext cx="1657431" cy="1029096"/>
      </dsp:txXfrm>
    </dsp:sp>
    <dsp:sp modelId="{7FA6C940-09D9-4046-8226-CE8F40EB2D1E}">
      <dsp:nvSpPr>
        <dsp:cNvPr id="0" name=""/>
        <dsp:cNvSpPr/>
      </dsp:nvSpPr>
      <dsp:spPr>
        <a:xfrm>
          <a:off x="2411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A3B1B-18E4-4386-8532-BABA9B468FA8}">
      <dsp:nvSpPr>
        <dsp:cNvPr id="0" name=""/>
        <dsp:cNvSpPr/>
      </dsp:nvSpPr>
      <dsp:spPr>
        <a:xfrm>
          <a:off x="193684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Formal Specifications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225701" y="2804457"/>
        <a:ext cx="1657431" cy="1029096"/>
      </dsp:txXfrm>
    </dsp:sp>
    <dsp:sp modelId="{44576C56-D2A7-415F-8F28-7F644991041F}">
      <dsp:nvSpPr>
        <dsp:cNvPr id="0" name=""/>
        <dsp:cNvSpPr/>
      </dsp:nvSpPr>
      <dsp:spPr>
        <a:xfrm>
          <a:off x="2106423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92EEA-81B3-489C-BE71-F2D85E83A983}">
      <dsp:nvSpPr>
        <dsp:cNvPr id="0" name=""/>
        <dsp:cNvSpPr/>
      </dsp:nvSpPr>
      <dsp:spPr>
        <a:xfrm>
          <a:off x="2297697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Formal Proofs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2329714" y="2804457"/>
        <a:ext cx="1657431" cy="1029096"/>
      </dsp:txXfrm>
    </dsp:sp>
    <dsp:sp modelId="{1BEA37E0-E05D-466D-A784-BDD4645FEE60}">
      <dsp:nvSpPr>
        <dsp:cNvPr id="0" name=""/>
        <dsp:cNvSpPr/>
      </dsp:nvSpPr>
      <dsp:spPr>
        <a:xfrm>
          <a:off x="4210436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C6A98-0A3B-4589-94A1-16D8B77FFDDD}">
      <dsp:nvSpPr>
        <dsp:cNvPr id="0" name=""/>
        <dsp:cNvSpPr/>
      </dsp:nvSpPr>
      <dsp:spPr>
        <a:xfrm>
          <a:off x="4401710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3399"/>
              </a:solidFill>
            </a:rPr>
            <a:t>Model Checking</a:t>
          </a:r>
          <a:endParaRPr lang="en-US" sz="2000" b="1" kern="1200" dirty="0">
            <a:solidFill>
              <a:srgbClr val="003399"/>
            </a:solidFill>
          </a:endParaRPr>
        </a:p>
      </dsp:txBody>
      <dsp:txXfrm>
        <a:off x="4433727" y="2804457"/>
        <a:ext cx="1657431" cy="1029096"/>
      </dsp:txXfrm>
    </dsp:sp>
    <dsp:sp modelId="{081C7079-8BB6-4DCF-BBF9-639DDDD3B4BE}">
      <dsp:nvSpPr>
        <dsp:cNvPr id="0" name=""/>
        <dsp:cNvSpPr/>
      </dsp:nvSpPr>
      <dsp:spPr>
        <a:xfrm>
          <a:off x="6314449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A7F53-01AC-4BA7-833D-D2C3024DD12B}">
      <dsp:nvSpPr>
        <dsp:cNvPr id="0" name=""/>
        <dsp:cNvSpPr/>
      </dsp:nvSpPr>
      <dsp:spPr>
        <a:xfrm>
          <a:off x="6505723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Abstraction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6537740" y="2804457"/>
        <a:ext cx="1657431" cy="1029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648FC-ABD7-4586-A68E-DF29CFA82087}">
      <dsp:nvSpPr>
        <dsp:cNvPr id="0" name=""/>
        <dsp:cNvSpPr/>
      </dsp:nvSpPr>
      <dsp:spPr>
        <a:xfrm>
          <a:off x="4019163" y="209007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3156019" y="341184"/>
              </a:lnTo>
              <a:lnTo>
                <a:pt x="3156019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2D6E0-13AA-4006-95D1-75C9C6785A15}">
      <dsp:nvSpPr>
        <dsp:cNvPr id="0" name=""/>
        <dsp:cNvSpPr/>
      </dsp:nvSpPr>
      <dsp:spPr>
        <a:xfrm>
          <a:off x="4019163" y="209007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5D3C2-75FE-40AE-94F5-71FA1102583C}">
      <dsp:nvSpPr>
        <dsp:cNvPr id="0" name=""/>
        <dsp:cNvSpPr/>
      </dsp:nvSpPr>
      <dsp:spPr>
        <a:xfrm>
          <a:off x="2967156" y="209007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51DE1-99D1-4427-A3AD-C456ED7A3EDE}">
      <dsp:nvSpPr>
        <dsp:cNvPr id="0" name=""/>
        <dsp:cNvSpPr/>
      </dsp:nvSpPr>
      <dsp:spPr>
        <a:xfrm>
          <a:off x="863143" y="209007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3156019" y="0"/>
              </a:moveTo>
              <a:lnTo>
                <a:pt x="3156019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B8B6C-9F7A-4BAF-AFB1-0501A4D6EC6A}">
      <dsp:nvSpPr>
        <dsp:cNvPr id="0" name=""/>
        <dsp:cNvSpPr/>
      </dsp:nvSpPr>
      <dsp:spPr>
        <a:xfrm>
          <a:off x="3158430" y="99694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A7CDD-4788-4489-B1AB-9018C4054C0B}">
      <dsp:nvSpPr>
        <dsp:cNvPr id="0" name=""/>
        <dsp:cNvSpPr/>
      </dsp:nvSpPr>
      <dsp:spPr>
        <a:xfrm>
          <a:off x="3349704" y="117865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solidFill>
                <a:srgbClr val="003399"/>
              </a:solidFill>
            </a:rPr>
            <a:t>Formal Methods</a:t>
          </a:r>
          <a:endParaRPr lang="en-US" sz="2400" b="1" kern="1200" dirty="0">
            <a:solidFill>
              <a:srgbClr val="003399"/>
            </a:solidFill>
          </a:endParaRPr>
        </a:p>
      </dsp:txBody>
      <dsp:txXfrm>
        <a:off x="3381721" y="1210668"/>
        <a:ext cx="1657431" cy="1029096"/>
      </dsp:txXfrm>
    </dsp:sp>
    <dsp:sp modelId="{7FA6C940-09D9-4046-8226-CE8F40EB2D1E}">
      <dsp:nvSpPr>
        <dsp:cNvPr id="0" name=""/>
        <dsp:cNvSpPr/>
      </dsp:nvSpPr>
      <dsp:spPr>
        <a:xfrm>
          <a:off x="2411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A3B1B-18E4-4386-8532-BABA9B468FA8}">
      <dsp:nvSpPr>
        <dsp:cNvPr id="0" name=""/>
        <dsp:cNvSpPr/>
      </dsp:nvSpPr>
      <dsp:spPr>
        <a:xfrm>
          <a:off x="193684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Formal Specifications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225701" y="2804457"/>
        <a:ext cx="1657431" cy="1029096"/>
      </dsp:txXfrm>
    </dsp:sp>
    <dsp:sp modelId="{44576C56-D2A7-415F-8F28-7F644991041F}">
      <dsp:nvSpPr>
        <dsp:cNvPr id="0" name=""/>
        <dsp:cNvSpPr/>
      </dsp:nvSpPr>
      <dsp:spPr>
        <a:xfrm>
          <a:off x="2106423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92EEA-81B3-489C-BE71-F2D85E83A983}">
      <dsp:nvSpPr>
        <dsp:cNvPr id="0" name=""/>
        <dsp:cNvSpPr/>
      </dsp:nvSpPr>
      <dsp:spPr>
        <a:xfrm>
          <a:off x="2297697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Formal Proofs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2329714" y="2804457"/>
        <a:ext cx="1657431" cy="1029096"/>
      </dsp:txXfrm>
    </dsp:sp>
    <dsp:sp modelId="{1BEA37E0-E05D-466D-A784-BDD4645FEE60}">
      <dsp:nvSpPr>
        <dsp:cNvPr id="0" name=""/>
        <dsp:cNvSpPr/>
      </dsp:nvSpPr>
      <dsp:spPr>
        <a:xfrm>
          <a:off x="4210436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C6A98-0A3B-4589-94A1-16D8B77FFDDD}">
      <dsp:nvSpPr>
        <dsp:cNvPr id="0" name=""/>
        <dsp:cNvSpPr/>
      </dsp:nvSpPr>
      <dsp:spPr>
        <a:xfrm>
          <a:off x="4401710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00"/>
              </a:solidFill>
            </a:rPr>
            <a:t>Model Checking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4433727" y="2804457"/>
        <a:ext cx="1657431" cy="1029096"/>
      </dsp:txXfrm>
    </dsp:sp>
    <dsp:sp modelId="{081C7079-8BB6-4DCF-BBF9-639DDDD3B4BE}">
      <dsp:nvSpPr>
        <dsp:cNvPr id="0" name=""/>
        <dsp:cNvSpPr/>
      </dsp:nvSpPr>
      <dsp:spPr>
        <a:xfrm>
          <a:off x="6314449" y="2590730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A7F53-01AC-4BA7-833D-D2C3024DD12B}">
      <dsp:nvSpPr>
        <dsp:cNvPr id="0" name=""/>
        <dsp:cNvSpPr/>
      </dsp:nvSpPr>
      <dsp:spPr>
        <a:xfrm>
          <a:off x="6505723" y="2772440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3399"/>
              </a:solidFill>
            </a:rPr>
            <a:t>Abstraction</a:t>
          </a:r>
          <a:endParaRPr lang="en-US" sz="2000" b="1" kern="1200" dirty="0">
            <a:solidFill>
              <a:srgbClr val="003399"/>
            </a:solidFill>
          </a:endParaRPr>
        </a:p>
      </dsp:txBody>
      <dsp:txXfrm>
        <a:off x="6537740" y="2804457"/>
        <a:ext cx="1657431" cy="102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FCEB801-57AA-443C-8A4A-5CF9A863D479}" type="datetimeFigureOut">
              <a:rPr lang="fa-IR"/>
              <a:pPr>
                <a:defRPr/>
              </a:pPr>
              <a:t>02/01/1439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5C4719D2-2ECE-4ED7-B4AA-0828D93CDF8B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124966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A058027-EA25-411D-8500-909BA4CD312D}" type="datetimeFigureOut">
              <a:rPr lang="fa-IR"/>
              <a:pPr>
                <a:defRPr/>
              </a:pPr>
              <a:t>02/01/1439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1" anchor="ctr"/>
          <a:lstStyle/>
          <a:p>
            <a:pPr lvl="0"/>
            <a:endParaRPr lang="fa-I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911F196-B5B2-4C0C-8B24-7B90FEF732FC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0297651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a-IR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3307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395288" y="404813"/>
            <a:ext cx="8424862" cy="5903912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cs typeface="+mn-cs"/>
            </a:endParaRPr>
          </a:p>
        </p:txBody>
      </p:sp>
      <p:sp>
        <p:nvSpPr>
          <p:cNvPr id="4717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 algn="ctr">
              <a:defRPr sz="4400">
                <a:solidFill>
                  <a:srgbClr val="0033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717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3399"/>
                </a:solidFill>
                <a:latin typeface="+mj-lt"/>
                <a:cs typeface="B Nazani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rtl="0">
              <a:spcBef>
                <a:spcPts val="0"/>
              </a:spcBef>
              <a:spcAft>
                <a:spcPts val="600"/>
              </a:spcAft>
              <a:defRPr b="1" baseline="0">
                <a:effectLst/>
                <a:latin typeface="+mj-lt"/>
                <a:cs typeface="B Nazanin" panose="00000400000000000000" pitchFamily="2" charset="-78"/>
              </a:defRPr>
            </a:lvl1pPr>
            <a:lvl2pPr algn="l" rtl="0">
              <a:spcBef>
                <a:spcPts val="0"/>
              </a:spcBef>
              <a:spcAft>
                <a:spcPts val="600"/>
              </a:spcAft>
              <a:defRPr b="1" baseline="0">
                <a:effectLst/>
                <a:latin typeface="+mj-lt"/>
                <a:cs typeface="B Nazanin" panose="00000400000000000000" pitchFamily="2" charset="-78"/>
              </a:defRPr>
            </a:lvl2pPr>
            <a:lvl3pPr algn="l" rtl="0">
              <a:spcBef>
                <a:spcPts val="0"/>
              </a:spcBef>
              <a:spcAft>
                <a:spcPts val="600"/>
              </a:spcAft>
              <a:defRPr b="1" baseline="0">
                <a:effectLst/>
                <a:latin typeface="+mj-lt"/>
                <a:cs typeface="B Nazanin" panose="00000400000000000000" pitchFamily="2" charset="-78"/>
              </a:defRPr>
            </a:lvl3pPr>
            <a:lvl4pPr algn="l" rtl="0">
              <a:spcBef>
                <a:spcPts val="0"/>
              </a:spcBef>
              <a:spcAft>
                <a:spcPts val="600"/>
              </a:spcAft>
              <a:defRPr b="1" baseline="0">
                <a:effectLst/>
                <a:latin typeface="+mj-lt"/>
                <a:cs typeface="B Nazanin" panose="00000400000000000000" pitchFamily="2" charset="-78"/>
              </a:defRPr>
            </a:lvl4pPr>
            <a:lvl5pPr algn="l" rtl="0">
              <a:spcBef>
                <a:spcPts val="0"/>
              </a:spcBef>
              <a:spcAft>
                <a:spcPts val="600"/>
              </a:spcAft>
              <a:defRPr b="1" baseline="0">
                <a:effectLst/>
                <a:latin typeface="+mj-lt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FMSE 1.1 - M. A. </a:t>
            </a:r>
            <a:r>
              <a:rPr lang="en-US" dirty="0" err="1" smtClean="0"/>
              <a:t>Azgomi</a:t>
            </a:r>
            <a:r>
              <a:rPr lang="en-US" dirty="0" smtClean="0"/>
              <a:t> - IUST-CE</a:t>
            </a:r>
            <a:endParaRPr lang="fa-IR" dirty="0"/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67A42-137B-40B2-B8F1-D24AF178F6D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428596" y="6381750"/>
            <a:ext cx="5872192" cy="3238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FMSE 1.1 - M. A. </a:t>
            </a:r>
            <a:r>
              <a:rPr lang="en-US" dirty="0" err="1" smtClean="0"/>
              <a:t>Azgomi</a:t>
            </a:r>
            <a:r>
              <a:rPr lang="en-US" dirty="0" smtClean="0"/>
              <a:t> - IUST-CE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6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148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01625" y="6381750"/>
            <a:ext cx="59991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1">
              <a:defRPr sz="1000" b="1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FMSE 1.1 - M. A. </a:t>
            </a:r>
            <a:r>
              <a:rPr lang="en-US" dirty="0" err="1" smtClean="0"/>
              <a:t>Azgomi</a:t>
            </a:r>
            <a:r>
              <a:rPr lang="en-US" dirty="0" smtClean="0"/>
              <a:t> - IUST-CE</a:t>
            </a:r>
            <a:endParaRPr lang="fa-IR" dirty="0"/>
          </a:p>
        </p:txBody>
      </p:sp>
      <p:sp>
        <p:nvSpPr>
          <p:cNvPr id="46150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68313" y="1268413"/>
            <a:ext cx="8229600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6151" name="Rectangle 71"/>
          <p:cNvSpPr>
            <a:spLocks noChangeArrowheads="1"/>
          </p:cNvSpPr>
          <p:nvPr/>
        </p:nvSpPr>
        <p:spPr bwMode="auto">
          <a:xfrm>
            <a:off x="395288" y="404813"/>
            <a:ext cx="8424862" cy="5903912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rt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cs typeface="+mn-c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67A42-137B-40B2-B8F1-D24AF178F6D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44" r:id="rId1"/>
    <p:sldLayoutId id="2147484831" r:id="rId2"/>
    <p:sldLayoutId id="2147484836" r:id="rId3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Mitra" pitchFamily="2" charset="-78"/>
        </a:defRPr>
      </a:lvl1pPr>
      <a:lvl2pPr algn="r" rtl="1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Mitra" pitchFamily="2" charset="-78"/>
        </a:defRPr>
      </a:lvl2pPr>
      <a:lvl3pPr algn="r" rtl="1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Mitra" pitchFamily="2" charset="-78"/>
        </a:defRPr>
      </a:lvl3pPr>
      <a:lvl4pPr algn="r" rtl="1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Mitra" pitchFamily="2" charset="-78"/>
        </a:defRPr>
      </a:lvl4pPr>
      <a:lvl5pPr algn="r" rtl="1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Mitra" pitchFamily="2" charset="-78"/>
        </a:defRPr>
      </a:lvl5pPr>
      <a:lvl6pPr marL="457200" algn="r" rtl="1" eaLnBrk="1" fontAlgn="base" hangingPunct="1">
        <a:spcBef>
          <a:spcPct val="0"/>
        </a:spcBef>
        <a:spcAft>
          <a:spcPct val="0"/>
        </a:spcAft>
        <a:defRPr sz="44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B Mitra" pitchFamily="2" charset="-78"/>
        </a:defRPr>
      </a:lvl6pPr>
      <a:lvl7pPr marL="914400" algn="r" rtl="1" eaLnBrk="1" fontAlgn="base" hangingPunct="1">
        <a:spcBef>
          <a:spcPct val="0"/>
        </a:spcBef>
        <a:spcAft>
          <a:spcPct val="0"/>
        </a:spcAft>
        <a:defRPr sz="44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B Mitra" pitchFamily="2" charset="-78"/>
        </a:defRPr>
      </a:lvl7pPr>
      <a:lvl8pPr marL="1371600" algn="r" rtl="1" eaLnBrk="1" fontAlgn="base" hangingPunct="1">
        <a:spcBef>
          <a:spcPct val="0"/>
        </a:spcBef>
        <a:spcAft>
          <a:spcPct val="0"/>
        </a:spcAft>
        <a:defRPr sz="44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B Mitra" pitchFamily="2" charset="-78"/>
        </a:defRPr>
      </a:lvl8pPr>
      <a:lvl9pPr marL="1828800" algn="r" rtl="1" eaLnBrk="1" fontAlgn="base" hangingPunct="1">
        <a:spcBef>
          <a:spcPct val="0"/>
        </a:spcBef>
        <a:spcAft>
          <a:spcPct val="0"/>
        </a:spcAft>
        <a:defRPr sz="4400" b="1" u="sng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B Mitra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20000"/>
        </a:spcAft>
        <a:buClr>
          <a:srgbClr val="990033"/>
        </a:buClr>
        <a:buSzPct val="80000"/>
        <a:buFont typeface="Wingdings" pitchFamily="2" charset="2"/>
        <a:buChar char="§"/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Mitra" pitchFamily="2" charset="-78"/>
        </a:defRPr>
      </a:lvl1pPr>
      <a:lvl2pPr marL="742950" indent="-285750" algn="r" rtl="1" eaLnBrk="0" fontAlgn="base" hangingPunct="0">
        <a:spcBef>
          <a:spcPct val="20000"/>
        </a:spcBef>
        <a:spcAft>
          <a:spcPct val="20000"/>
        </a:spcAft>
        <a:buClr>
          <a:srgbClr val="777777"/>
        </a:buClr>
        <a:buSzPct val="50000"/>
        <a:buFont typeface="Wingdings" pitchFamily="2" charset="2"/>
        <a:buChar char="l"/>
        <a:defRPr sz="28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20000"/>
        </a:spcAft>
        <a:buClr>
          <a:srgbClr val="C0C0C0"/>
        </a:buClr>
        <a:buChar char="•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20000"/>
        </a:spcAft>
        <a:buClr>
          <a:srgbClr val="EAEAEA"/>
        </a:buClr>
        <a:buSzPct val="50000"/>
        <a:buFont typeface="Wingdings" pitchFamily="2" charset="2"/>
        <a:buChar char="l"/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Mitra" pitchFamily="2" charset="-78"/>
        </a:defRPr>
      </a:lvl4pPr>
      <a:lvl5pPr marL="2057400" indent="-228600" algn="r" rtl="1" eaLnBrk="0" fontAlgn="base" hangingPunct="0">
        <a:spcBef>
          <a:spcPct val="20000"/>
        </a:spcBef>
        <a:spcAft>
          <a:spcPct val="20000"/>
        </a:spcAft>
        <a:buClr>
          <a:schemeClr val="hlink"/>
        </a:buClr>
        <a:buChar char="•"/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Mitra" pitchFamily="2" charset="-78"/>
        </a:defRPr>
      </a:lvl5pPr>
      <a:lvl6pPr marL="2514600" indent="-228600" algn="r" rtl="1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Char char="•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Char char="•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Char char="•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Char char="•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it.edu/16.35/www/lecturenotes/FormalMethods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92877" y="2012950"/>
            <a:ext cx="8358246" cy="1857375"/>
          </a:xfrm>
        </p:spPr>
        <p:txBody>
          <a:bodyPr/>
          <a:lstStyle/>
          <a:p>
            <a:pPr algn="ctr" eaLnBrk="1" hangingPunct="1">
              <a:defRPr/>
            </a:pPr>
            <a:r>
              <a:rPr lang="fa-IR" sz="1800" u="none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  <a:t>عنوان درس:</a:t>
            </a:r>
            <a:r>
              <a:rPr lang="fa-I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  <a:t/>
            </a:r>
            <a:br>
              <a:rPr lang="fa-I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</a:br>
            <a:r>
              <a:rPr lang="fa-IR" sz="3200" u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روش‌های رسمی در مهندسی نرم‌افزار</a:t>
            </a:r>
            <a:r>
              <a:rPr lang="ar-SA" sz="32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  <a:t/>
            </a:r>
            <a:br>
              <a:rPr lang="ar-SA" sz="32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</a:br>
            <a:r>
              <a:rPr lang="en-US" sz="20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  <a:t>(Formal Methods in Software Engineering)</a:t>
            </a:r>
            <a:br>
              <a:rPr lang="en-US" sz="20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</a:br>
            <a:r>
              <a:rPr lang="en-US" sz="20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  <a:t/>
            </a:r>
            <a:br>
              <a:rPr lang="en-US" sz="2000" u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</a:br>
            <a:r>
              <a:rPr lang="fa-IR" sz="2000" u="none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1-1- مقدمه ای بر روشهای صوری</a:t>
            </a:r>
            <a:endParaRPr lang="fa-IR" sz="2000" u="none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371600" y="4077072"/>
            <a:ext cx="6400800" cy="1138237"/>
          </a:xfrm>
        </p:spPr>
        <p:txBody>
          <a:bodyPr/>
          <a:lstStyle/>
          <a:p>
            <a:pPr lvl="0"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defRPr/>
            </a:pPr>
            <a:r>
              <a:rPr lang="fa-IR" sz="2000" dirty="0" smtClean="0">
                <a:solidFill>
                  <a:schemeClr val="tx2">
                    <a:lumMod val="50000"/>
                  </a:schemeClr>
                </a:solidFill>
                <a:effectLst/>
                <a:cs typeface="B Zar" pitchFamily="2" charset="-78"/>
              </a:rPr>
              <a:t>دكتر محمّد عبداللّهي اَزگُمي </a:t>
            </a:r>
          </a:p>
          <a:p>
            <a:pPr lvl="0"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defRPr/>
            </a:pPr>
            <a:r>
              <a:rPr lang="fa-IR" sz="2000" dirty="0" smtClean="0">
                <a:solidFill>
                  <a:schemeClr val="tx2">
                    <a:lumMod val="50000"/>
                  </a:schemeClr>
                </a:solidFill>
                <a:effectLst/>
                <a:cs typeface="B Zar" pitchFamily="2" charset="-78"/>
              </a:rPr>
              <a:t>دانشیار گروه نرم‌افزار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effectLst/>
              <a:cs typeface="B Zar" pitchFamily="2" charset="-78"/>
            </a:endParaRPr>
          </a:p>
          <a:p>
            <a:pPr lvl="0"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defRPr/>
            </a:pPr>
            <a:r>
              <a:rPr lang="fa-IR" sz="2000" dirty="0" smtClean="0">
                <a:solidFill>
                  <a:schemeClr val="tx2">
                    <a:lumMod val="50000"/>
                  </a:schemeClr>
                </a:solidFill>
                <a:effectLst/>
                <a:cs typeface="B Zar" pitchFamily="2" charset="-78"/>
              </a:rPr>
              <a:t>دانشكده مهندسي كامپيوتر</a:t>
            </a:r>
          </a:p>
          <a:p>
            <a:pPr lvl="0"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defRPr/>
            </a:pPr>
            <a:r>
              <a:rPr lang="fa-IR" sz="2000" dirty="0" smtClean="0">
                <a:solidFill>
                  <a:schemeClr val="tx2">
                    <a:lumMod val="50000"/>
                  </a:schemeClr>
                </a:solidFill>
                <a:effectLst/>
                <a:cs typeface="B Zar" pitchFamily="2" charset="-78"/>
              </a:rPr>
              <a:t>دانشگاه علم و صنعت ايران</a:t>
            </a:r>
          </a:p>
          <a:p>
            <a:pPr lvl="0"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defRPr/>
            </a:pPr>
            <a:r>
              <a:rPr lang="fa-IR" sz="2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cs typeface="B Zar" pitchFamily="2" charset="-78"/>
              </a:rPr>
              <a:t> </a:t>
            </a:r>
            <a:r>
              <a:rPr lang="en-US" sz="2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cs typeface="B Zar" pitchFamily="2" charset="-78"/>
              </a:rPr>
              <a:t>azgomi@iust.ac.ir</a:t>
            </a:r>
            <a:r>
              <a:rPr lang="fa-IR" sz="2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cs typeface="B Zar" pitchFamily="2" charset="-78"/>
              </a:rPr>
              <a:t> </a:t>
            </a:r>
            <a:r>
              <a:rPr lang="en-US" sz="2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cs typeface="B Zar" pitchFamily="2" charset="-78"/>
              </a:rPr>
              <a:t> </a:t>
            </a:r>
            <a:endParaRPr lang="fa-IR" sz="2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cs typeface="B Zar" pitchFamily="2" charset="-78"/>
            </a:endParaRPr>
          </a:p>
        </p:txBody>
      </p:sp>
      <p:pic>
        <p:nvPicPr>
          <p:cNvPr id="3076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8" y="428625"/>
            <a:ext cx="15541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of a </a:t>
            </a:r>
            <a:r>
              <a:rPr lang="en-US" dirty="0" smtClean="0"/>
              <a:t>non-mathematical</a:t>
            </a:r>
            <a:r>
              <a:rPr lang="en-US" dirty="0"/>
              <a:t> </a:t>
            </a:r>
            <a:r>
              <a:rPr lang="en-US" dirty="0" smtClean="0"/>
              <a:t>description </a:t>
            </a:r>
            <a:r>
              <a:rPr lang="en-US" dirty="0"/>
              <a:t>(diagrams, tables, English </a:t>
            </a:r>
            <a:r>
              <a:rPr lang="en-US" dirty="0" smtClean="0"/>
              <a:t>text) into </a:t>
            </a:r>
            <a:r>
              <a:rPr lang="en-US" dirty="0"/>
              <a:t>a formal specification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dirty="0" smtClean="0"/>
              <a:t>Concise </a:t>
            </a:r>
            <a:r>
              <a:rPr lang="en-US" dirty="0"/>
              <a:t>description of high-level </a:t>
            </a:r>
            <a:r>
              <a:rPr lang="en-US" dirty="0" smtClean="0"/>
              <a:t>behavior and </a:t>
            </a:r>
            <a:r>
              <a:rPr lang="en-US" dirty="0"/>
              <a:t>properties of a system</a:t>
            </a:r>
          </a:p>
          <a:p>
            <a:r>
              <a:rPr lang="en-US" dirty="0" smtClean="0"/>
              <a:t>Well-defined </a:t>
            </a:r>
            <a:r>
              <a:rPr lang="en-US" dirty="0"/>
              <a:t>language semantics </a:t>
            </a:r>
            <a:r>
              <a:rPr lang="en-US" dirty="0" smtClean="0"/>
              <a:t>support formal </a:t>
            </a:r>
            <a:r>
              <a:rPr lang="en-US" dirty="0"/>
              <a:t>deduction about specification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07104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Specifications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Informal</a:t>
            </a:r>
          </a:p>
          <a:p>
            <a:pPr lvl="1"/>
            <a:r>
              <a:rPr lang="en-US" dirty="0" smtClean="0"/>
              <a:t>Free </a:t>
            </a:r>
            <a:r>
              <a:rPr lang="en-US" dirty="0"/>
              <a:t>form, natural language</a:t>
            </a:r>
          </a:p>
          <a:p>
            <a:pPr lvl="1"/>
            <a:r>
              <a:rPr lang="en-US" dirty="0" smtClean="0"/>
              <a:t>Ambiguity </a:t>
            </a:r>
            <a:r>
              <a:rPr lang="en-US" dirty="0"/>
              <a:t>and lack of organization can lead </a:t>
            </a:r>
            <a:r>
              <a:rPr lang="en-US" dirty="0" smtClean="0"/>
              <a:t>to incompleteness</a:t>
            </a:r>
            <a:r>
              <a:rPr lang="en-US" dirty="0"/>
              <a:t>, inconsistency, and misunderstandings</a:t>
            </a:r>
          </a:p>
          <a:p>
            <a:r>
              <a:rPr lang="en-US" dirty="0" smtClean="0"/>
              <a:t>Formatted</a:t>
            </a:r>
            <a:endParaRPr lang="en-US" dirty="0"/>
          </a:p>
          <a:p>
            <a:pPr lvl="1"/>
            <a:r>
              <a:rPr lang="en-US" dirty="0" smtClean="0"/>
              <a:t>Standardized Syntax</a:t>
            </a:r>
            <a:r>
              <a:rPr lang="fa-IR" dirty="0" smtClean="0"/>
              <a:t> </a:t>
            </a:r>
            <a:r>
              <a:rPr lang="en-US" dirty="0" smtClean="0"/>
              <a:t> (e.g. BNF)</a:t>
            </a:r>
            <a:endParaRPr lang="en-US" dirty="0"/>
          </a:p>
          <a:p>
            <a:pPr lvl="1"/>
            <a:r>
              <a:rPr lang="en-US" dirty="0" smtClean="0"/>
              <a:t>Basic </a:t>
            </a:r>
            <a:r>
              <a:rPr lang="en-US" dirty="0"/>
              <a:t>consistency and completeness checks</a:t>
            </a:r>
          </a:p>
          <a:p>
            <a:pPr lvl="1"/>
            <a:r>
              <a:rPr lang="en-US" dirty="0" smtClean="0"/>
              <a:t>Imprecise </a:t>
            </a:r>
            <a:r>
              <a:rPr lang="en-US" dirty="0"/>
              <a:t>semantics implies other sources of error </a:t>
            </a:r>
            <a:r>
              <a:rPr lang="en-US" dirty="0" smtClean="0"/>
              <a:t>may still </a:t>
            </a:r>
            <a:r>
              <a:rPr lang="en-US" dirty="0"/>
              <a:t>be present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60676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Types of </a:t>
            </a:r>
            <a:r>
              <a:rPr lang="en-US" dirty="0" smtClean="0"/>
              <a:t>Specifications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and semantics rigorously defined</a:t>
            </a:r>
          </a:p>
          <a:p>
            <a:pPr lvl="1"/>
            <a:r>
              <a:rPr lang="en-US" dirty="0" smtClean="0"/>
              <a:t>Precise </a:t>
            </a:r>
            <a:r>
              <a:rPr lang="en-US" dirty="0"/>
              <a:t>form, perhaps mathematical</a:t>
            </a: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imprecision and ambiguity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basis for mathematically </a:t>
            </a:r>
            <a:r>
              <a:rPr lang="en-US" dirty="0" smtClean="0"/>
              <a:t>verifying equivalence </a:t>
            </a:r>
            <a:r>
              <a:rPr lang="en-US" dirty="0"/>
              <a:t>between specification </a:t>
            </a:r>
            <a:r>
              <a:rPr lang="en-US" dirty="0" smtClean="0"/>
              <a:t>and implementation</a:t>
            </a:r>
            <a:endParaRPr lang="en-US" dirty="0"/>
          </a:p>
          <a:p>
            <a:pPr lvl="1"/>
            <a:r>
              <a:rPr lang="en-US" dirty="0" smtClean="0"/>
              <a:t>May </a:t>
            </a:r>
            <a:r>
              <a:rPr lang="en-US" dirty="0"/>
              <a:t>be hard to read without </a:t>
            </a: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55288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Formal </a:t>
            </a:r>
            <a:r>
              <a:rPr lang="en-US" dirty="0" smtClean="0">
                <a:effectLst/>
              </a:rPr>
              <a:t>Specifications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003399"/>
                    </a:solidFill>
                  </a:rPr>
                  <a:t>Goal</a:t>
                </a:r>
                <a:r>
                  <a:rPr lang="en-US" dirty="0">
                    <a:solidFill>
                      <a:srgbClr val="FF0000"/>
                    </a:solidFill>
                  </a:rPr>
                  <a:t>: Describe external </a:t>
                </a:r>
                <a:r>
                  <a:rPr lang="en-US" dirty="0" err="1">
                    <a:solidFill>
                      <a:srgbClr val="FF0000"/>
                    </a:solidFill>
                  </a:rPr>
                  <a:t>behaviour</a:t>
                </a:r>
                <a:r>
                  <a:rPr lang="en-US" dirty="0">
                    <a:solidFill>
                      <a:srgbClr val="FF0000"/>
                    </a:solidFill>
                  </a:rPr>
                  <a:t> without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describing or constraining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implementation</a:t>
                </a:r>
                <a:endParaRPr lang="fa-IR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Formal </a:t>
                </a:r>
                <a:r>
                  <a:rPr lang="en-US" dirty="0"/>
                  <a:t>Method has </a:t>
                </a:r>
                <a:r>
                  <a:rPr lang="en-US" dirty="0" smtClean="0"/>
                  <a:t>two parts:</a:t>
                </a:r>
                <a:endParaRPr lang="fa-IR" dirty="0"/>
              </a:p>
              <a:p>
                <a:pPr lvl="1"/>
                <a:r>
                  <a:rPr lang="en-US" dirty="0" smtClean="0">
                    <a:solidFill>
                      <a:srgbClr val="003399"/>
                    </a:solidFill>
                  </a:rPr>
                  <a:t>Logical </a:t>
                </a:r>
                <a:r>
                  <a:rPr lang="en-US" dirty="0">
                    <a:solidFill>
                      <a:srgbClr val="003399"/>
                    </a:solidFill>
                  </a:rPr>
                  <a:t>Theory</a:t>
                </a:r>
                <a:r>
                  <a:rPr lang="en-US" dirty="0"/>
                  <a:t>: Means by which one reasons about</a:t>
                </a:r>
                <a:br>
                  <a:rPr lang="en-US" dirty="0"/>
                </a:br>
                <a:r>
                  <a:rPr lang="en-US" dirty="0"/>
                  <a:t>specifications, properties and </a:t>
                </a:r>
                <a:r>
                  <a:rPr lang="en-US" dirty="0" smtClean="0"/>
                  <a:t>programs</a:t>
                </a:r>
                <a:endParaRPr lang="fa-IR" dirty="0"/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First </a:t>
                </a:r>
                <a:r>
                  <a:rPr lang="en-US" dirty="0">
                    <a:solidFill>
                      <a:srgbClr val="FF0000"/>
                    </a:solidFill>
                  </a:rPr>
                  <a:t>order predicate calculus (quantification over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variables)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∀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∃</m:t>
                    </m:r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:</m:t>
                    </m:r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)</a:t>
                </a:r>
                <a:endParaRPr lang="fa-IR" dirty="0"/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Second </a:t>
                </a:r>
                <a:r>
                  <a:rPr lang="en-US" dirty="0">
                    <a:solidFill>
                      <a:srgbClr val="FF0000"/>
                    </a:solidFill>
                  </a:rPr>
                  <a:t>order predicate calculus (quantification over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relations)</a:t>
                </a:r>
                <a:endParaRPr lang="fa-IR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Temporal logic</a:t>
                </a:r>
                <a:r>
                  <a:rPr lang="en-US" dirty="0" smtClean="0"/>
                  <a:t> (e.g. LTL, CTL)</a:t>
                </a:r>
                <a:endParaRPr lang="fa-IR" dirty="0"/>
              </a:p>
              <a:p>
                <a:pPr lvl="1"/>
                <a:r>
                  <a:rPr lang="en-US" dirty="0" smtClean="0">
                    <a:solidFill>
                      <a:srgbClr val="003399"/>
                    </a:solidFill>
                  </a:rPr>
                  <a:t>Structuring </a:t>
                </a:r>
                <a:r>
                  <a:rPr lang="en-US" dirty="0">
                    <a:solidFill>
                      <a:srgbClr val="003399"/>
                    </a:solidFill>
                  </a:rPr>
                  <a:t>Theory</a:t>
                </a:r>
                <a:r>
                  <a:rPr lang="en-US" dirty="0"/>
                  <a:t>: Defines elements being </a:t>
                </a:r>
                <a:r>
                  <a:rPr lang="en-US" dirty="0" smtClean="0"/>
                  <a:t>reasoned about </a:t>
                </a:r>
                <a:r>
                  <a:rPr lang="fa-IR" dirty="0" smtClean="0"/>
                  <a:t>(ساختار موجوديت‌ها را تشريح مي‌كند)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506" r="-519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95" y="4427390"/>
            <a:ext cx="27527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754828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262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>
                <a:effectLst/>
              </a:rPr>
              <a:t> Example Problem: The </a:t>
            </a:r>
            <a:r>
              <a:rPr lang="en-US" dirty="0">
                <a:effectLst/>
              </a:rPr>
              <a:t>English </a:t>
            </a:r>
            <a:r>
              <a:rPr lang="en-US" dirty="0" smtClean="0">
                <a:effectLst/>
              </a:rPr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space platform contains a number of instruments. Several</a:t>
            </a:r>
            <a:br>
              <a:rPr lang="en-US" dirty="0"/>
            </a:br>
            <a:r>
              <a:rPr lang="en-US" dirty="0"/>
              <a:t>communications channels are provided allowing both input and</a:t>
            </a:r>
            <a:br>
              <a:rPr lang="en-US" dirty="0"/>
            </a:br>
            <a:r>
              <a:rPr lang="en-US" dirty="0"/>
              <a:t>output instrument communications. Platform instruments may </a:t>
            </a:r>
            <a:r>
              <a:rPr lang="en-US" dirty="0" smtClean="0"/>
              <a:t>be placed </a:t>
            </a:r>
            <a:r>
              <a:rPr lang="en-US" dirty="0"/>
              <a:t>in active or inactive states. Only active instruments may </a:t>
            </a:r>
            <a:r>
              <a:rPr lang="en-US" dirty="0" smtClean="0"/>
              <a:t>be assigned </a:t>
            </a:r>
            <a:r>
              <a:rPr lang="en-US" dirty="0"/>
              <a:t>to I/O-channels. Active instruments may be assigned </a:t>
            </a:r>
            <a:r>
              <a:rPr lang="en-US" dirty="0" smtClean="0"/>
              <a:t>to more </a:t>
            </a:r>
            <a:r>
              <a:rPr lang="en-US" dirty="0"/>
              <a:t>than one I/O-channel, up to some maximum number </a:t>
            </a:r>
            <a:r>
              <a:rPr lang="en-US" dirty="0" smtClean="0"/>
              <a:t>of I/O-channels </a:t>
            </a:r>
            <a:r>
              <a:rPr lang="en-US" dirty="0"/>
              <a:t>per instrument. Further, I/O-channels may be </a:t>
            </a:r>
            <a:r>
              <a:rPr lang="en-US" dirty="0" smtClean="0"/>
              <a:t>shared by </a:t>
            </a:r>
            <a:r>
              <a:rPr lang="en-US" dirty="0"/>
              <a:t>several active instruments, up to some maximum number </a:t>
            </a:r>
            <a:r>
              <a:rPr lang="en-US" dirty="0" smtClean="0"/>
              <a:t>of instruments </a:t>
            </a:r>
            <a:r>
              <a:rPr lang="en-US" dirty="0"/>
              <a:t>shared per I/O-channel.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objective is to construct a specification, that will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manage the assignment of communication I/O-channels to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spacecraft platform instruments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73170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 </a:t>
            </a:r>
            <a:r>
              <a:rPr lang="en-US" dirty="0" smtClean="0">
                <a:effectLst/>
              </a:rPr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848872" cy="317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433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effectLst/>
              </a:rPr>
              <a:t>Completed </a:t>
            </a:r>
            <a:r>
              <a:rPr lang="en-US" dirty="0" smtClean="0">
                <a:effectLst/>
              </a:rPr>
              <a:t>Make_An_Assignment0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93562"/>
            <a:ext cx="6264696" cy="460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43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 Concepts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27599"/>
              </p:ext>
            </p:extLst>
          </p:nvPr>
        </p:nvGraphicFramePr>
        <p:xfrm>
          <a:off x="468313" y="1268413"/>
          <a:ext cx="8229600" cy="4862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08402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Formal </a:t>
            </a:r>
            <a:r>
              <a:rPr lang="en-US" dirty="0" smtClean="0">
                <a:effectLst/>
              </a:rPr>
              <a:t>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3399"/>
                </a:solidFill>
              </a:rPr>
              <a:t>Complete and convincing argument for </a:t>
            </a:r>
            <a:r>
              <a:rPr lang="en-US" dirty="0" smtClean="0">
                <a:solidFill>
                  <a:srgbClr val="003399"/>
                </a:solidFill>
              </a:rPr>
              <a:t>validity</a:t>
            </a:r>
            <a:r>
              <a:rPr lang="fa-IR" dirty="0" smtClean="0">
                <a:solidFill>
                  <a:srgbClr val="003399"/>
                </a:solidFill>
              </a:rPr>
              <a:t> </a:t>
            </a:r>
            <a:r>
              <a:rPr lang="en-US" dirty="0" smtClean="0">
                <a:solidFill>
                  <a:srgbClr val="003399"/>
                </a:solidFill>
              </a:rPr>
              <a:t>of </a:t>
            </a:r>
            <a:r>
              <a:rPr lang="en-US" dirty="0">
                <a:solidFill>
                  <a:srgbClr val="003399"/>
                </a:solidFill>
              </a:rPr>
              <a:t>some </a:t>
            </a:r>
            <a:r>
              <a:rPr lang="en-US" dirty="0" smtClean="0">
                <a:solidFill>
                  <a:srgbClr val="003399"/>
                </a:solidFill>
              </a:rPr>
              <a:t>properties </a:t>
            </a:r>
            <a:r>
              <a:rPr lang="en-US" dirty="0">
                <a:solidFill>
                  <a:srgbClr val="003399"/>
                </a:solidFill>
              </a:rPr>
              <a:t>of the system </a:t>
            </a:r>
            <a:r>
              <a:rPr lang="en-US" dirty="0" smtClean="0">
                <a:solidFill>
                  <a:srgbClr val="003399"/>
                </a:solidFill>
              </a:rPr>
              <a:t>description</a:t>
            </a:r>
            <a:endParaRPr lang="en-US" dirty="0">
              <a:solidFill>
                <a:srgbClr val="003399"/>
              </a:solidFill>
            </a:endParaRPr>
          </a:p>
          <a:p>
            <a:r>
              <a:rPr lang="en-US" dirty="0" smtClean="0"/>
              <a:t>Constructed </a:t>
            </a:r>
            <a:r>
              <a:rPr lang="en-US" dirty="0"/>
              <a:t>as a series of steps, each of which</a:t>
            </a:r>
            <a:br>
              <a:rPr lang="en-US" dirty="0"/>
            </a:br>
            <a:r>
              <a:rPr lang="en-US" dirty="0"/>
              <a:t>is justified from a small set of </a:t>
            </a:r>
            <a:r>
              <a:rPr lang="en-US" dirty="0" smtClean="0"/>
              <a:t>rules</a:t>
            </a:r>
            <a:endParaRPr lang="en-US" dirty="0"/>
          </a:p>
          <a:p>
            <a:r>
              <a:rPr lang="en-US" dirty="0" smtClean="0"/>
              <a:t>Eliminates </a:t>
            </a:r>
            <a:r>
              <a:rPr lang="en-US" dirty="0"/>
              <a:t>ambiguity and subjectivity inherent</a:t>
            </a:r>
            <a:br>
              <a:rPr lang="en-US" dirty="0"/>
            </a:br>
            <a:r>
              <a:rPr lang="en-US" dirty="0"/>
              <a:t>when drawing informal </a:t>
            </a:r>
            <a:r>
              <a:rPr lang="en-US" dirty="0" smtClean="0"/>
              <a:t>conclusions</a:t>
            </a:r>
            <a:endParaRPr lang="en-US" dirty="0"/>
          </a:p>
          <a:p>
            <a:r>
              <a:rPr lang="en-US" dirty="0" smtClean="0"/>
              <a:t>May </a:t>
            </a:r>
            <a:r>
              <a:rPr lang="en-US" dirty="0"/>
              <a:t>be manual but usually constructed with</a:t>
            </a:r>
            <a:br>
              <a:rPr lang="en-US" dirty="0"/>
            </a:br>
            <a:r>
              <a:rPr lang="en-US" dirty="0"/>
              <a:t>automated </a:t>
            </a:r>
            <a:r>
              <a:rPr lang="en-US" dirty="0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9532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 Concepts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614168"/>
              </p:ext>
            </p:extLst>
          </p:nvPr>
        </p:nvGraphicFramePr>
        <p:xfrm>
          <a:off x="468313" y="1268413"/>
          <a:ext cx="8229600" cy="4862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22817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فهرست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/>
              <a:t>روش صوری چیست</a:t>
            </a:r>
            <a:r>
              <a:rPr lang="fa-IR" dirty="0" smtClean="0"/>
              <a:t>؟</a:t>
            </a:r>
          </a:p>
          <a:p>
            <a:pPr algn="r" rtl="1"/>
            <a:r>
              <a:rPr lang="fa-IR" dirty="0" smtClean="0"/>
              <a:t>مفاهیم روشهای صوری</a:t>
            </a:r>
          </a:p>
          <a:p>
            <a:pPr lvl="1" algn="r" rtl="1"/>
            <a:r>
              <a:rPr lang="fa-IR" dirty="0" smtClean="0"/>
              <a:t>توصیف صوری</a:t>
            </a:r>
          </a:p>
          <a:p>
            <a:pPr lvl="1" algn="r" rtl="1"/>
            <a:r>
              <a:rPr lang="fa-IR" dirty="0" smtClean="0"/>
              <a:t>اثبات صوری</a:t>
            </a:r>
          </a:p>
          <a:p>
            <a:pPr lvl="1" algn="r" rtl="1"/>
            <a:r>
              <a:rPr lang="fa-IR" dirty="0" smtClean="0"/>
              <a:t>وارسی مدل</a:t>
            </a:r>
          </a:p>
          <a:p>
            <a:pPr lvl="1" algn="r" rtl="1"/>
            <a:r>
              <a:rPr lang="fa-IR" dirty="0" smtClean="0"/>
              <a:t>تجرید</a:t>
            </a:r>
          </a:p>
          <a:p>
            <a:pPr algn="r" rtl="1"/>
            <a:r>
              <a:rPr lang="fa-IR" dirty="0" smtClean="0"/>
              <a:t>مزایا و معایب روشهای صوری</a:t>
            </a:r>
            <a:endParaRPr lang="en-US" dirty="0" smtClean="0"/>
          </a:p>
          <a:p>
            <a:endParaRPr lang="en-US" sz="1800" dirty="0" smtClean="0"/>
          </a:p>
          <a:p>
            <a:r>
              <a:rPr lang="en-US" sz="1800" dirty="0" smtClean="0"/>
              <a:t>Reference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web.mit.edu/16.35/www/lecturenotes/FormalMethods.pdf</a:t>
            </a:r>
            <a:r>
              <a:rPr lang="en-US" sz="1800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1491392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Model </a:t>
            </a:r>
            <a:r>
              <a:rPr lang="en-US" dirty="0" smtClean="0">
                <a:effectLst/>
              </a:rPr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Model checking</a:t>
            </a:r>
            <a:r>
              <a:rPr lang="en-US" b="0" dirty="0">
                <a:solidFill>
                  <a:srgbClr val="003399"/>
                </a:solidFill>
              </a:rPr>
              <a:t> is a method for formally verifying finite-state concurrent systems. </a:t>
            </a:r>
            <a:endParaRPr lang="en-US" b="0" dirty="0" smtClean="0">
              <a:solidFill>
                <a:srgbClr val="003399"/>
              </a:solidFill>
            </a:endParaRPr>
          </a:p>
          <a:p>
            <a:r>
              <a:rPr lang="en-US" b="0" dirty="0" smtClean="0">
                <a:solidFill>
                  <a:srgbClr val="003399"/>
                </a:solidFill>
              </a:rPr>
              <a:t>Specifications </a:t>
            </a:r>
            <a:r>
              <a:rPr lang="en-US" b="0" dirty="0">
                <a:solidFill>
                  <a:srgbClr val="003399"/>
                </a:solidFill>
              </a:rPr>
              <a:t>about the system are expressed as temporal logic formulas, and efficient symbolic algorithms are used to traverse the </a:t>
            </a:r>
            <a:r>
              <a:rPr lang="en-US" dirty="0">
                <a:solidFill>
                  <a:srgbClr val="003399"/>
                </a:solidFill>
              </a:rPr>
              <a:t>model</a:t>
            </a:r>
            <a:r>
              <a:rPr lang="en-US" b="0" dirty="0">
                <a:solidFill>
                  <a:srgbClr val="003399"/>
                </a:solidFill>
              </a:rPr>
              <a:t> defined by the system and check if the specification holds or not</a:t>
            </a:r>
            <a:r>
              <a:rPr lang="en-US" b="0" dirty="0" smtClean="0">
                <a:solidFill>
                  <a:srgbClr val="003399"/>
                </a:solidFill>
              </a:rPr>
              <a:t>.</a:t>
            </a:r>
            <a:endParaRPr lang="en-US" b="0" dirty="0">
              <a:solidFill>
                <a:srgbClr val="0033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84672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Model Checking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5" y="1268413"/>
            <a:ext cx="8053535" cy="48625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48508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Model Checking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1" y="1412776"/>
            <a:ext cx="8190058" cy="46085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18865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 Concepts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086659"/>
              </p:ext>
            </p:extLst>
          </p:nvPr>
        </p:nvGraphicFramePr>
        <p:xfrm>
          <a:off x="468313" y="1268413"/>
          <a:ext cx="8229600" cy="4862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32224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and ignore irrelevant </a:t>
            </a:r>
            <a:r>
              <a:rPr lang="en-US" dirty="0" smtClean="0"/>
              <a:t>details</a:t>
            </a:r>
            <a:endParaRPr lang="en-US" dirty="0"/>
          </a:p>
          <a:p>
            <a:r>
              <a:rPr lang="en-US" dirty="0" smtClean="0"/>
              <a:t>Focus </a:t>
            </a:r>
            <a:r>
              <a:rPr lang="en-US" dirty="0"/>
              <a:t>on and generalize important central</a:t>
            </a:r>
            <a:br>
              <a:rPr lang="en-US" dirty="0"/>
            </a:br>
            <a:r>
              <a:rPr lang="en-US" dirty="0"/>
              <a:t>properties and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6805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Benefits of Formal </a:t>
            </a:r>
            <a:r>
              <a:rPr lang="en-US" dirty="0" smtClean="0">
                <a:effectLst/>
              </a:rPr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level of rigor enables a better</a:t>
            </a:r>
            <a:br>
              <a:rPr lang="en-US" dirty="0"/>
            </a:br>
            <a:r>
              <a:rPr lang="en-US" dirty="0"/>
              <a:t>understanding of the </a:t>
            </a:r>
            <a:r>
              <a:rPr lang="en-US" dirty="0" smtClean="0"/>
              <a:t>problem</a:t>
            </a:r>
            <a:endParaRPr lang="en-US" dirty="0"/>
          </a:p>
          <a:p>
            <a:r>
              <a:rPr lang="en-US" dirty="0" smtClean="0"/>
              <a:t>Defects </a:t>
            </a:r>
            <a:r>
              <a:rPr lang="en-US" dirty="0"/>
              <a:t>are uncovered that would likely go</a:t>
            </a:r>
            <a:br>
              <a:rPr lang="en-US" dirty="0"/>
            </a:br>
            <a:r>
              <a:rPr lang="en-US" dirty="0"/>
              <a:t>unnoticed with traditional specification</a:t>
            </a:r>
            <a:br>
              <a:rPr lang="en-US" dirty="0"/>
            </a:br>
            <a:r>
              <a:rPr lang="en-US" dirty="0" smtClean="0"/>
              <a:t>methods</a:t>
            </a:r>
            <a:endParaRPr lang="en-US" dirty="0"/>
          </a:p>
          <a:p>
            <a:r>
              <a:rPr lang="en-US" dirty="0" smtClean="0"/>
              <a:t>Identify </a:t>
            </a:r>
            <a:r>
              <a:rPr lang="en-US" dirty="0"/>
              <a:t>defects earlier in life </a:t>
            </a:r>
            <a:r>
              <a:rPr lang="en-US" dirty="0" smtClean="0"/>
              <a:t>cycle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guarantee the absence of certain </a:t>
            </a:r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228677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>
                <a:effectLst/>
              </a:rPr>
              <a:t>Benefits of Formal Specifications (cont’d</a:t>
            </a:r>
            <a:r>
              <a:rPr lang="en-US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Formal </a:t>
            </a:r>
            <a:r>
              <a:rPr lang="en-US" dirty="0"/>
              <a:t>specifications enable </a:t>
            </a:r>
            <a:r>
              <a:rPr lang="en-US" dirty="0">
                <a:solidFill>
                  <a:srgbClr val="003399"/>
                </a:solidFill>
              </a:rPr>
              <a:t>formal proofs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which can establish fundamental system</a:t>
            </a:r>
            <a:br>
              <a:rPr lang="en-US" dirty="0"/>
            </a:br>
            <a:r>
              <a:rPr lang="en-US" dirty="0"/>
              <a:t>properties and </a:t>
            </a:r>
            <a:r>
              <a:rPr lang="en-US" dirty="0" smtClean="0"/>
              <a:t>invariants</a:t>
            </a:r>
          </a:p>
          <a:p>
            <a:r>
              <a:rPr lang="en-US" dirty="0"/>
              <a:t>Encourages an abstract view of system --</a:t>
            </a:r>
            <a:br>
              <a:rPr lang="en-US" dirty="0"/>
            </a:br>
            <a:r>
              <a:rPr lang="en-US" dirty="0"/>
              <a:t>focusing on </a:t>
            </a:r>
            <a:r>
              <a:rPr lang="en-US" i="1" dirty="0">
                <a:solidFill>
                  <a:srgbClr val="003399"/>
                </a:solidFill>
              </a:rPr>
              <a:t>what </a:t>
            </a:r>
            <a:r>
              <a:rPr lang="en-US" dirty="0"/>
              <a:t>a proposed system</a:t>
            </a:r>
            <a:br>
              <a:rPr lang="en-US" dirty="0"/>
            </a:br>
            <a:r>
              <a:rPr lang="en-US" dirty="0"/>
              <a:t>should accomplish as opposed to </a:t>
            </a:r>
            <a:r>
              <a:rPr lang="en-US" i="1" dirty="0">
                <a:solidFill>
                  <a:srgbClr val="FF0000"/>
                </a:solidFill>
              </a:rPr>
              <a:t>how</a:t>
            </a:r>
            <a:r>
              <a:rPr lang="en-US" i="1" dirty="0"/>
              <a:t> </a:t>
            </a: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accomplish it</a:t>
            </a:r>
          </a:p>
          <a:p>
            <a:r>
              <a:rPr lang="en-US" dirty="0"/>
              <a:t>Abstract formal view helps </a:t>
            </a:r>
            <a:r>
              <a:rPr lang="en-US" dirty="0">
                <a:solidFill>
                  <a:srgbClr val="003399"/>
                </a:solidFill>
              </a:rPr>
              <a:t>separate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specification from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37343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Limitations </a:t>
            </a:r>
            <a:r>
              <a:rPr lang="en-US" dirty="0" smtClean="0">
                <a:effectLst/>
              </a:rPr>
              <a:t>of Formal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as an adjunct to, not a replacement</a:t>
            </a:r>
            <a:br>
              <a:rPr lang="en-US" dirty="0"/>
            </a:br>
            <a:r>
              <a:rPr lang="en-US" dirty="0"/>
              <a:t>for, </a:t>
            </a:r>
            <a:r>
              <a:rPr lang="en-US" dirty="0">
                <a:solidFill>
                  <a:srgbClr val="003399"/>
                </a:solidFill>
              </a:rPr>
              <a:t>standard quality assurance </a:t>
            </a:r>
            <a:r>
              <a:rPr lang="en-US" dirty="0" smtClean="0">
                <a:solidFill>
                  <a:srgbClr val="003399"/>
                </a:solidFill>
              </a:rPr>
              <a:t>methods</a:t>
            </a:r>
            <a:endParaRPr lang="en-US" dirty="0">
              <a:solidFill>
                <a:srgbClr val="003399"/>
              </a:solidFill>
            </a:endParaRPr>
          </a:p>
          <a:p>
            <a:r>
              <a:rPr lang="en-US" dirty="0" smtClean="0"/>
              <a:t>Formal </a:t>
            </a:r>
            <a:r>
              <a:rPr lang="en-US" dirty="0"/>
              <a:t>methods are not a </a:t>
            </a:r>
            <a:r>
              <a:rPr lang="en-US" dirty="0" smtClean="0">
                <a:solidFill>
                  <a:srgbClr val="003399"/>
                </a:solidFill>
              </a:rPr>
              <a:t>panacea</a:t>
            </a:r>
            <a:r>
              <a:rPr lang="fa-IR" dirty="0" smtClean="0"/>
              <a:t>(نوش‌دارو)</a:t>
            </a:r>
            <a:r>
              <a:rPr lang="en-US" dirty="0" smtClean="0"/>
              <a:t>, </a:t>
            </a:r>
            <a:r>
              <a:rPr lang="en-US" dirty="0"/>
              <a:t>but </a:t>
            </a:r>
            <a:r>
              <a:rPr lang="en-US" dirty="0" smtClean="0"/>
              <a:t>can increase </a:t>
            </a:r>
            <a:r>
              <a:rPr lang="en-US" dirty="0">
                <a:solidFill>
                  <a:srgbClr val="003399"/>
                </a:solidFill>
              </a:rPr>
              <a:t>confidence</a:t>
            </a:r>
            <a:r>
              <a:rPr lang="en-US" dirty="0"/>
              <a:t> in a product’s </a:t>
            </a:r>
            <a:r>
              <a:rPr lang="en-US" dirty="0" smtClean="0"/>
              <a:t>reliability</a:t>
            </a: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applied with care and </a:t>
            </a:r>
            <a:r>
              <a:rPr lang="en-US" dirty="0" smtClean="0"/>
              <a:t>skill</a:t>
            </a:r>
            <a:endParaRPr lang="en-US" dirty="0"/>
          </a:p>
          <a:p>
            <a:r>
              <a:rPr lang="en-US" dirty="0" smtClean="0"/>
              <a:t>Very </a:t>
            </a:r>
            <a:r>
              <a:rPr lang="en-US" dirty="0"/>
              <a:t>useful for </a:t>
            </a:r>
            <a:r>
              <a:rPr lang="en-US" dirty="0">
                <a:solidFill>
                  <a:srgbClr val="003399"/>
                </a:solidFill>
              </a:rPr>
              <a:t>consistency </a:t>
            </a:r>
            <a:r>
              <a:rPr lang="en-US" dirty="0"/>
              <a:t>checks, but can</a:t>
            </a:r>
            <a:br>
              <a:rPr lang="en-US" dirty="0"/>
            </a:br>
            <a:r>
              <a:rPr lang="en-US" dirty="0"/>
              <a:t>not assure </a:t>
            </a:r>
            <a:r>
              <a:rPr lang="en-US" dirty="0">
                <a:solidFill>
                  <a:srgbClr val="FF0000"/>
                </a:solidFill>
              </a:rPr>
              <a:t>completeness</a:t>
            </a:r>
            <a:r>
              <a:rPr lang="en-US" dirty="0"/>
              <a:t> of a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210169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صوری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solidFill>
                  <a:schemeClr val="tx2">
                    <a:lumMod val="10000"/>
                  </a:schemeClr>
                </a:solidFill>
              </a:rPr>
              <a:t>چه روش صوری 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(formal method)</a:t>
            </a:r>
            <a:r>
              <a:rPr lang="fa-IR" sz="3600" dirty="0" smtClean="0">
                <a:solidFill>
                  <a:schemeClr val="tx2">
                    <a:lumMod val="10000"/>
                  </a:schemeClr>
                </a:solidFill>
              </a:rPr>
              <a:t> می‌شناسید؟</a:t>
            </a:r>
          </a:p>
          <a:p>
            <a:pPr lvl="1" algn="r" rtl="1"/>
            <a:r>
              <a:rPr lang="fa-IR" sz="3200" dirty="0" smtClean="0">
                <a:solidFill>
                  <a:schemeClr val="tx2">
                    <a:lumMod val="25000"/>
                  </a:schemeClr>
                </a:solidFill>
              </a:rPr>
              <a:t>از چه روش‌هایی تاکنون استفاده کرده‌اید؟</a:t>
            </a:r>
          </a:p>
          <a:p>
            <a:pPr lvl="2" algn="r" rtl="1"/>
            <a:r>
              <a:rPr lang="fa-IR" sz="2800" dirty="0" smtClean="0">
                <a:solidFill>
                  <a:schemeClr val="tx2">
                    <a:lumMod val="50000"/>
                  </a:schemeClr>
                </a:solidFill>
              </a:rPr>
              <a:t>چه استفاده‌ای کرده‌اید؟</a:t>
            </a:r>
          </a:p>
          <a:p>
            <a:pPr lvl="3" algn="r" rtl="1"/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</a:rPr>
              <a:t>فایده استفاده از آن چه بوده؟</a:t>
            </a:r>
          </a:p>
          <a:p>
            <a:pPr lvl="4" algn="r" rtl="1"/>
            <a:r>
              <a:rPr lang="fa-IR" sz="2400" dirty="0" smtClean="0"/>
              <a:t>......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255239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فرآيند توسعه نرم‌افزار: مدل آبشاری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black">
          <a:xfrm>
            <a:off x="8367713" y="65214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a-IR"/>
            </a:defPPr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fld id="{95507BD0-A799-4584-B46A-24950201053E}" type="slidenum">
              <a:rPr lang="en-GB" smtClean="0"/>
              <a:pPr eaLnBrk="1" hangingPunct="1"/>
              <a:t>4</a:t>
            </a:fld>
            <a:endParaRPr lang="en-GB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1371600" y="6553200"/>
            <a:ext cx="9144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fa-I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GB" smtClean="0"/>
              <a:t>CDP</a:t>
            </a:r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2438400" y="6553200"/>
            <a:ext cx="5638800" cy="304800"/>
          </a:xfrm>
          <a:prstGeom prst="rect">
            <a:avLst/>
          </a:prstGeom>
        </p:spPr>
        <p:txBody>
          <a:bodyPr/>
          <a:lstStyle>
            <a:defPPr>
              <a:defRPr lang="fa-I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GB" smtClean="0"/>
              <a:t>SPIN Tutorial - part I</a:t>
            </a:r>
            <a:endParaRPr lang="en-GB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295400" y="1371600"/>
            <a:ext cx="6400800" cy="4343400"/>
            <a:chOff x="816" y="864"/>
            <a:chExt cx="4032" cy="273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816" y="864"/>
              <a:ext cx="912" cy="336"/>
            </a:xfrm>
            <a:prstGeom prst="roundRect">
              <a:avLst>
                <a:gd name="adj" fmla="val 30653"/>
              </a:avLst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700" b="1" dirty="0" smtClean="0">
                  <a:latin typeface="+mj-lt"/>
                </a:rPr>
                <a:t>System</a:t>
              </a:r>
              <a:r>
                <a:rPr lang="en-US" sz="1700" b="1" dirty="0">
                  <a:latin typeface="+mj-lt"/>
                </a:rPr>
                <a:t/>
              </a:r>
              <a:br>
                <a:rPr lang="en-US" sz="1700" b="1" dirty="0">
                  <a:latin typeface="+mj-lt"/>
                </a:rPr>
              </a:br>
              <a:r>
                <a:rPr lang="en-US" sz="1700" b="1" dirty="0">
                  <a:latin typeface="+mj-lt"/>
                </a:rPr>
                <a:t>Engineering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1440" y="1344"/>
              <a:ext cx="912" cy="336"/>
            </a:xfrm>
            <a:prstGeom prst="roundRect">
              <a:avLst>
                <a:gd name="adj" fmla="val 30653"/>
              </a:avLst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700" b="1">
                  <a:latin typeface="+mj-lt"/>
                </a:rPr>
                <a:t>Analysis</a:t>
              </a:r>
              <a:endParaRPr lang="en-US" sz="2000" b="1">
                <a:latin typeface="+mj-lt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2064" y="1824"/>
              <a:ext cx="912" cy="336"/>
            </a:xfrm>
            <a:prstGeom prst="roundRect">
              <a:avLst>
                <a:gd name="adj" fmla="val 30653"/>
              </a:avLst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700" b="1">
                  <a:latin typeface="+mj-lt"/>
                </a:rPr>
                <a:t>Design</a:t>
              </a:r>
              <a:endParaRPr lang="en-US" sz="2000" b="1">
                <a:latin typeface="+mj-lt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2688" y="2304"/>
              <a:ext cx="912" cy="336"/>
            </a:xfrm>
            <a:prstGeom prst="roundRect">
              <a:avLst>
                <a:gd name="adj" fmla="val 30653"/>
              </a:avLst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700" b="1">
                  <a:latin typeface="+mj-lt"/>
                </a:rPr>
                <a:t>Code</a:t>
              </a:r>
              <a:endParaRPr lang="en-US" sz="2000" b="1">
                <a:latin typeface="+mj-lt"/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3312" y="2784"/>
              <a:ext cx="912" cy="336"/>
            </a:xfrm>
            <a:prstGeom prst="roundRect">
              <a:avLst>
                <a:gd name="adj" fmla="val 30653"/>
              </a:avLst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700" b="1">
                  <a:latin typeface="+mj-lt"/>
                </a:rPr>
                <a:t>Testing</a:t>
              </a:r>
              <a:endParaRPr lang="en-US" sz="2000" b="1">
                <a:latin typeface="+mj-lt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3936" y="3264"/>
              <a:ext cx="912" cy="336"/>
            </a:xfrm>
            <a:prstGeom prst="roundRect">
              <a:avLst>
                <a:gd name="adj" fmla="val 30653"/>
              </a:avLst>
            </a:prstGeom>
            <a:solidFill>
              <a:schemeClr val="accent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700" b="1">
                  <a:latin typeface="+mj-lt"/>
                </a:rPr>
                <a:t>Maintenance</a:t>
              </a:r>
              <a:endParaRPr lang="en-US" sz="2000" b="1">
                <a:latin typeface="+mj-lt"/>
              </a:endParaRPr>
            </a:p>
          </p:txBody>
        </p:sp>
        <p:cxnSp>
          <p:nvCxnSpPr>
            <p:cNvPr id="15" name="AutoShape 10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>
              <a:off x="1728" y="1032"/>
              <a:ext cx="168" cy="312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1"/>
            <p:cNvCxnSpPr>
              <a:cxnSpLocks noChangeShapeType="1"/>
              <a:stCxn id="10" idx="3"/>
              <a:endCxn id="11" idx="0"/>
            </p:cNvCxnSpPr>
            <p:nvPr/>
          </p:nvCxnSpPr>
          <p:spPr bwMode="auto">
            <a:xfrm>
              <a:off x="2352" y="1512"/>
              <a:ext cx="168" cy="312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2"/>
            <p:cNvCxnSpPr>
              <a:cxnSpLocks noChangeShapeType="1"/>
              <a:stCxn id="11" idx="3"/>
              <a:endCxn id="12" idx="0"/>
            </p:cNvCxnSpPr>
            <p:nvPr/>
          </p:nvCxnSpPr>
          <p:spPr bwMode="auto">
            <a:xfrm>
              <a:off x="2976" y="1992"/>
              <a:ext cx="168" cy="312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3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>
              <a:off x="3600" y="2472"/>
              <a:ext cx="168" cy="312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4"/>
            <p:cNvCxnSpPr>
              <a:cxnSpLocks noChangeShapeType="1"/>
              <a:stCxn id="13" idx="3"/>
              <a:endCxn id="14" idx="0"/>
            </p:cNvCxnSpPr>
            <p:nvPr/>
          </p:nvCxnSpPr>
          <p:spPr bwMode="auto">
            <a:xfrm>
              <a:off x="4224" y="2952"/>
              <a:ext cx="168" cy="312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5"/>
            <p:cNvCxnSpPr>
              <a:cxnSpLocks noChangeShapeType="1"/>
              <a:stCxn id="14" idx="1"/>
              <a:endCxn id="13" idx="2"/>
            </p:cNvCxnSpPr>
            <p:nvPr/>
          </p:nvCxnSpPr>
          <p:spPr bwMode="auto">
            <a:xfrm rot="10800000">
              <a:off x="3768" y="3120"/>
              <a:ext cx="168" cy="312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6"/>
            <p:cNvCxnSpPr>
              <a:cxnSpLocks noChangeShapeType="1"/>
              <a:stCxn id="13" idx="1"/>
              <a:endCxn id="12" idx="2"/>
            </p:cNvCxnSpPr>
            <p:nvPr/>
          </p:nvCxnSpPr>
          <p:spPr bwMode="auto">
            <a:xfrm rot="10800000">
              <a:off x="3144" y="2640"/>
              <a:ext cx="168" cy="312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7"/>
            <p:cNvCxnSpPr>
              <a:cxnSpLocks noChangeShapeType="1"/>
              <a:stCxn id="12" idx="1"/>
              <a:endCxn id="11" idx="2"/>
            </p:cNvCxnSpPr>
            <p:nvPr/>
          </p:nvCxnSpPr>
          <p:spPr bwMode="auto">
            <a:xfrm rot="10800000">
              <a:off x="2520" y="2160"/>
              <a:ext cx="168" cy="312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8"/>
            <p:cNvCxnSpPr>
              <a:cxnSpLocks noChangeShapeType="1"/>
              <a:stCxn id="11" idx="1"/>
              <a:endCxn id="10" idx="2"/>
            </p:cNvCxnSpPr>
            <p:nvPr/>
          </p:nvCxnSpPr>
          <p:spPr bwMode="auto">
            <a:xfrm rot="10800000">
              <a:off x="1896" y="1680"/>
              <a:ext cx="168" cy="312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9"/>
            <p:cNvCxnSpPr>
              <a:cxnSpLocks noChangeShapeType="1"/>
              <a:stCxn id="10" idx="1"/>
              <a:endCxn id="9" idx="2"/>
            </p:cNvCxnSpPr>
            <p:nvPr/>
          </p:nvCxnSpPr>
          <p:spPr bwMode="auto">
            <a:xfrm rot="10800000">
              <a:off x="1272" y="1200"/>
              <a:ext cx="168" cy="312"/>
            </a:xfrm>
            <a:prstGeom prst="curvedConnector2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Line 20"/>
          <p:cNvSpPr>
            <a:spLocks noChangeShapeType="1"/>
          </p:cNvSpPr>
          <p:nvPr/>
        </p:nvSpPr>
        <p:spPr bwMode="auto">
          <a:xfrm flipH="1">
            <a:off x="3505200" y="1905000"/>
            <a:ext cx="1447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4343399" y="2212975"/>
            <a:ext cx="750887" cy="7588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5187155" y="2277785"/>
            <a:ext cx="723901" cy="138803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4953000" y="1776413"/>
            <a:ext cx="2249334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a-IR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B Nazanin" panose="00000400000000000000" pitchFamily="2" charset="-78"/>
              </a:rPr>
              <a:t>استفاده از روش‌های صوری</a:t>
            </a:r>
            <a:endParaRPr lang="nl-NL" b="1" dirty="0">
              <a:solidFill>
                <a:srgbClr val="FF0000"/>
              </a:solidFill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685800" y="4864100"/>
            <a:ext cx="3200400" cy="6223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latin typeface="+mj-lt"/>
              </a:rPr>
              <a:t>Classic “waterfall model”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[Pressman 1996]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>
            <a:off x="6273006" y="2217183"/>
            <a:ext cx="356394" cy="224051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7632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 autoUpdateAnimBg="0"/>
      <p:bldP spid="31" grpId="0" animBg="1" autoUpdateAnimBg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Software Engineering and </a:t>
            </a:r>
            <a:r>
              <a:rPr lang="en-US" dirty="0" smtClean="0"/>
              <a:t>Formal</a:t>
            </a:r>
            <a:r>
              <a:rPr lang="fa-IR" dirty="0" smtClean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Software engineering methodology is </a:t>
            </a:r>
            <a:r>
              <a:rPr lang="en-US" dirty="0" smtClean="0"/>
              <a:t>based</a:t>
            </a:r>
            <a:r>
              <a:rPr lang="fa-I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a recommended development </a:t>
            </a:r>
            <a:r>
              <a:rPr lang="en-US" dirty="0" smtClean="0"/>
              <a:t>process</a:t>
            </a:r>
            <a:r>
              <a:rPr lang="fa-IR" dirty="0" smtClean="0"/>
              <a:t> </a:t>
            </a:r>
            <a:r>
              <a:rPr lang="en-US" dirty="0" smtClean="0"/>
              <a:t>proceeding </a:t>
            </a:r>
            <a:r>
              <a:rPr lang="en-US" dirty="0"/>
              <a:t>through several phases: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Analysis,</a:t>
            </a:r>
            <a:r>
              <a:rPr lang="fa-I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Specification,</a:t>
            </a:r>
            <a:r>
              <a:rPr lang="fa-I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Design,</a:t>
            </a:r>
            <a:r>
              <a:rPr lang="fa-I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Coding,</a:t>
            </a:r>
            <a:r>
              <a:rPr lang="fa-I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Unit Testing,</a:t>
            </a:r>
            <a:r>
              <a:rPr lang="fa-I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Integration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and System Testing, Maintenance</a:t>
            </a:r>
          </a:p>
          <a:p>
            <a:r>
              <a:rPr lang="en-US" dirty="0" smtClean="0"/>
              <a:t>Formal </a:t>
            </a:r>
            <a:r>
              <a:rPr lang="en-US" dirty="0"/>
              <a:t>methods can: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Be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foundation for describing complex systems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Be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foundation for reasoning about systems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Provide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support for program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64751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Formal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FM is </a:t>
            </a:r>
            <a:r>
              <a:rPr lang="en-US" dirty="0" smtClean="0">
                <a:solidFill>
                  <a:srgbClr val="FF0000"/>
                </a:solidFill>
              </a:rPr>
              <a:t>“techniques </a:t>
            </a:r>
            <a:r>
              <a:rPr lang="en-US" dirty="0">
                <a:solidFill>
                  <a:srgbClr val="FF0000"/>
                </a:solidFill>
              </a:rPr>
              <a:t>and tools based on </a:t>
            </a:r>
            <a:r>
              <a:rPr lang="en-US" dirty="0" smtClean="0">
                <a:solidFill>
                  <a:srgbClr val="FF0000"/>
                </a:solidFill>
              </a:rPr>
              <a:t>mathematics</a:t>
            </a:r>
            <a:r>
              <a:rPr lang="fa-I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formal </a:t>
            </a:r>
            <a:r>
              <a:rPr lang="en-US" dirty="0" smtClean="0">
                <a:solidFill>
                  <a:srgbClr val="FF0000"/>
                </a:solidFill>
              </a:rPr>
              <a:t>logic”</a:t>
            </a:r>
            <a:endParaRPr lang="fa-IR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Can </a:t>
            </a:r>
            <a:r>
              <a:rPr lang="en-US" dirty="0"/>
              <a:t>assume various forms and levels </a:t>
            </a:r>
            <a:r>
              <a:rPr lang="en-US" dirty="0" smtClean="0"/>
              <a:t>of rigor </a:t>
            </a:r>
            <a:r>
              <a:rPr lang="fa-IR" dirty="0" smtClean="0"/>
              <a:t>(سختي)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5" y="3501008"/>
            <a:ext cx="8223085" cy="17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0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 Concepts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706601"/>
              </p:ext>
            </p:extLst>
          </p:nvPr>
        </p:nvGraphicFramePr>
        <p:xfrm>
          <a:off x="468313" y="1268413"/>
          <a:ext cx="8229600" cy="4862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54504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 Concepts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773944"/>
              </p:ext>
            </p:extLst>
          </p:nvPr>
        </p:nvGraphicFramePr>
        <p:xfrm>
          <a:off x="468313" y="1268413"/>
          <a:ext cx="8229600" cy="4862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77367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solidFill>
                  <a:srgbClr val="003399"/>
                </a:solidFill>
              </a:rPr>
              <a:t>A </a:t>
            </a:r>
            <a:r>
              <a:rPr lang="en-US" sz="4000" dirty="0">
                <a:solidFill>
                  <a:srgbClr val="003399"/>
                </a:solidFill>
              </a:rPr>
              <a:t>formal</a:t>
            </a:r>
            <a:r>
              <a:rPr lang="en-US" sz="4000" b="0" dirty="0">
                <a:solidFill>
                  <a:srgbClr val="003399"/>
                </a:solidFill>
              </a:rPr>
              <a:t> software </a:t>
            </a:r>
            <a:r>
              <a:rPr lang="en-US" sz="4000" dirty="0">
                <a:solidFill>
                  <a:srgbClr val="003399"/>
                </a:solidFill>
              </a:rPr>
              <a:t>specification</a:t>
            </a:r>
            <a:r>
              <a:rPr lang="en-US" sz="4000" b="0" dirty="0">
                <a:solidFill>
                  <a:srgbClr val="003399"/>
                </a:solidFill>
              </a:rPr>
              <a:t> is a </a:t>
            </a:r>
            <a:r>
              <a:rPr lang="en-US" sz="4000" dirty="0">
                <a:solidFill>
                  <a:srgbClr val="003399"/>
                </a:solidFill>
              </a:rPr>
              <a:t>specification</a:t>
            </a:r>
            <a:r>
              <a:rPr lang="en-US" sz="4000" b="0" dirty="0">
                <a:solidFill>
                  <a:srgbClr val="003399"/>
                </a:solidFill>
              </a:rPr>
              <a:t> expressed in a language whose vocabulary, syntax and semantics are </a:t>
            </a:r>
            <a:r>
              <a:rPr lang="en-US" sz="4000" dirty="0">
                <a:solidFill>
                  <a:srgbClr val="003399"/>
                </a:solidFill>
              </a:rPr>
              <a:t>formally</a:t>
            </a:r>
            <a:r>
              <a:rPr lang="en-US" sz="4000" b="0" dirty="0">
                <a:solidFill>
                  <a:srgbClr val="003399"/>
                </a:solidFill>
              </a:rPr>
              <a:t> defined.</a:t>
            </a:r>
            <a:endParaRPr lang="en-US" sz="4000" dirty="0">
              <a:solidFill>
                <a:srgbClr val="0033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FMSE 1.1 - M. A. Azgomi - IUST-CE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891055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عنوان درس:&amp;#x0D;&amp;#x0A;امنيت سيستم‌هاي نرم‌افزاري&amp;#x0D;&amp;#x0A;(Software Systems Security)&amp;#x0D;&amp;#x0A;&amp;#x0D;&amp;#x0A;معرفي درس&amp;quot;&quot;/&gt;&lt;property id=&quot;20307&quot; value=&quot;256&quot;/&gt;&lt;/object&gt;&lt;object type=&quot;3&quot; unique_id=&quot;10005&quot;&gt;&lt;property id=&quot;20148&quot; value=&quot;5&quot;/&gt;&lt;property id=&quot;20300&quot; value=&quot;Slide 3 - &amp;quot;سرفصل‌هاي درس&amp;quot;&quot;/&gt;&lt;property id=&quot;20307&quot; value=&quot;336&quot;/&gt;&lt;/object&gt;&lt;object type=&quot;3&quot; unique_id=&quot;10006&quot;&gt;&lt;property id=&quot;20148&quot; value=&quot;5&quot;/&gt;&lt;property id=&quot;20300&quot; value=&quot;Slide 6 - &amp;quot;مراجع&amp;quot;&quot;/&gt;&lt;property id=&quot;20307&quot; value=&quot;353&quot;/&gt;&lt;/object&gt;&lt;object type=&quot;3&quot; unique_id=&quot;10008&quot;&gt;&lt;property id=&quot;20148&quot; value=&quot;5&quot;/&gt;&lt;property id=&quot;20300&quot; value=&quot;Slide 7 - &amp;quot;مراجع&amp;quot;&quot;/&gt;&lt;property id=&quot;20307&quot; value=&quot;342&quot;/&gt;&lt;/object&gt;&lt;object type=&quot;3&quot; unique_id=&quot;10280&quot;&gt;&lt;property id=&quot;20148&quot; value=&quot;5&quot;/&gt;&lt;property id=&quot;20300&quot; value=&quot;Slide 8 - &amp;quot;ارزيابي درس&amp;quot;&quot;/&gt;&lt;property id=&quot;20307&quot; value=&quot;401&quot;/&gt;&lt;/object&gt;&lt;object type=&quot;3&quot; unique_id=&quot;11502&quot;&gt;&lt;property id=&quot;20148&quot; value=&quot;5&quot;/&gt;&lt;property id=&quot;20300&quot; value=&quot;Slide 2 - &amp;quot;هدف درس&amp;quot;&quot;/&gt;&lt;property id=&quot;20307&quot; value=&quot;405&quot;/&gt;&lt;/object&gt;&lt;object type=&quot;3&quot; unique_id=&quot;11519&quot;&gt;&lt;property id=&quot;20148&quot; value=&quot;5&quot;/&gt;&lt;property id=&quot;20300&quot; value=&quot;Slide 4 - &amp;quot;سرفصل‌هاي درس (ادامه)&amp;quot;&quot;/&gt;&lt;property id=&quot;20307&quot; value=&quot;406&quot;/&gt;&lt;/object&gt;&lt;object type=&quot;3&quot; unique_id=&quot;11520&quot;&gt;&lt;property id=&quot;20148&quot; value=&quot;5&quot;/&gt;&lt;property id=&quot;20300&quot; value=&quot;Slide 5 - &amp;quot;سرفصل‌هاي درس (ادامه)&amp;quot;&quot;/&gt;&lt;property id=&quot;20307&quot; value=&quot;407&quot;/&gt;&lt;/object&gt;&lt;/object&gt;&lt;/object&gt;&lt;/database&gt;"/>
</p:tagLst>
</file>

<file path=ppt/theme/theme1.xml><?xml version="1.0" encoding="utf-8"?>
<a:theme xmlns:a="http://schemas.openxmlformats.org/drawingml/2006/main" name="Miss_Aghajani_Thesis">
  <a:themeElements>
    <a:clrScheme name="Stream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Stream">
      <a:majorFont>
        <a:latin typeface="Times New Roman"/>
        <a:ea typeface=""/>
        <a:cs typeface="B Mitra"/>
      </a:majorFont>
      <a:minorFont>
        <a:latin typeface="Times New Roman"/>
        <a:ea typeface=""/>
        <a:cs typeface="B Mitr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Miss_Aghajani_Thesis</Template>
  <TotalTime>7201</TotalTime>
  <Words>757</Words>
  <Application>Microsoft Office PowerPoint</Application>
  <PresentationFormat>On-screen Show (4:3)</PresentationFormat>
  <Paragraphs>160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B Mitra</vt:lpstr>
      <vt:lpstr>B Nazanin</vt:lpstr>
      <vt:lpstr>B Titr</vt:lpstr>
      <vt:lpstr>B Zar</vt:lpstr>
      <vt:lpstr>Calibri</vt:lpstr>
      <vt:lpstr>Cambria Math</vt:lpstr>
      <vt:lpstr>Comic Sans MS</vt:lpstr>
      <vt:lpstr>Mitra</vt:lpstr>
      <vt:lpstr>Times New Roman</vt:lpstr>
      <vt:lpstr>Wingdings</vt:lpstr>
      <vt:lpstr>Miss_Aghajani_Thesis</vt:lpstr>
      <vt:lpstr>عنوان درس: روش‌های رسمی در مهندسی نرم‌افزار (Formal Methods in Software Engineering)  1-1- مقدمه ای بر روشهای صوری</vt:lpstr>
      <vt:lpstr>فهرست مطالب</vt:lpstr>
      <vt:lpstr>روش صوری چیست؟</vt:lpstr>
      <vt:lpstr>فرآيند توسعه نرم‌افزار: مدل آبشاری</vt:lpstr>
      <vt:lpstr>Software Engineering and Formal Methods</vt:lpstr>
      <vt:lpstr>What are Formal Methods?</vt:lpstr>
      <vt:lpstr>Formal Methods Concepts</vt:lpstr>
      <vt:lpstr>Formal Methods Concepts</vt:lpstr>
      <vt:lpstr>Formal Specifications</vt:lpstr>
      <vt:lpstr>Formal Specifications</vt:lpstr>
      <vt:lpstr>Types of Specifications (1)</vt:lpstr>
      <vt:lpstr>Types of Specifications (2)</vt:lpstr>
      <vt:lpstr>Formal Specifications</vt:lpstr>
      <vt:lpstr> Example Problem: The English Specification</vt:lpstr>
      <vt:lpstr>Example Assignments</vt:lpstr>
      <vt:lpstr>Completed Make_An_Assignment0 Schema</vt:lpstr>
      <vt:lpstr>Formal Methods Concepts</vt:lpstr>
      <vt:lpstr>Formal Proofs</vt:lpstr>
      <vt:lpstr>Formal Methods Concepts</vt:lpstr>
      <vt:lpstr>Model Checking</vt:lpstr>
      <vt:lpstr>Model Checking</vt:lpstr>
      <vt:lpstr>Model Checking</vt:lpstr>
      <vt:lpstr>Formal Methods Concepts</vt:lpstr>
      <vt:lpstr>Abstraction</vt:lpstr>
      <vt:lpstr>Benefits of Formal Specifications</vt:lpstr>
      <vt:lpstr>Benefits of Formal Specifications (cont’d)</vt:lpstr>
      <vt:lpstr>Limitations of Formal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Amir</dc:creator>
  <cp:lastModifiedBy>Azgomi</cp:lastModifiedBy>
  <cp:revision>234</cp:revision>
  <dcterms:created xsi:type="dcterms:W3CDTF">2009-07-08T16:10:14Z</dcterms:created>
  <dcterms:modified xsi:type="dcterms:W3CDTF">2017-09-22T20:11:47Z</dcterms:modified>
</cp:coreProperties>
</file>