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2" autoAdjust="0"/>
    <p:restoredTop sz="94716"/>
  </p:normalViewPr>
  <p:slideViewPr>
    <p:cSldViewPr snapToGrid="0">
      <p:cViewPr varScale="1">
        <p:scale>
          <a:sx n="81" d="100"/>
          <a:sy n="8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b. 1947)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https://www.youtube.com/watch?v=iYYRH4apXDo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8417"/>
            <a:ext cx="9601200" cy="191328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308113"/>
            <a:ext cx="9720470" cy="1263833"/>
          </a:xfrm>
        </p:spPr>
        <p:txBody>
          <a:bodyPr>
            <a:normAutofit/>
          </a:bodyPr>
          <a:lstStyle/>
          <a:p>
            <a:r>
              <a:rPr lang="en-US" sz="6000" dirty="0"/>
              <a:t>Heart</a:t>
            </a:r>
            <a:r>
              <a:rPr lang="en-US" dirty="0"/>
              <a:t>, Ann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30" y="1818861"/>
            <a:ext cx="6307569" cy="4826637"/>
          </a:xfrm>
        </p:spPr>
        <p:txBody>
          <a:bodyPr>
            <a:normAutofit/>
          </a:bodyPr>
          <a:lstStyle/>
          <a:p>
            <a:r>
              <a:rPr lang="en-US" dirty="0"/>
              <a:t>Started in Seattle, WA, but Fisher brothers (Mike and Roger) escaped draft to Vancouver, Canada.</a:t>
            </a:r>
          </a:p>
          <a:p>
            <a:r>
              <a:rPr lang="en-US" dirty="0"/>
              <a:t>Ann joined before the move abroad.</a:t>
            </a:r>
          </a:p>
          <a:p>
            <a:r>
              <a:rPr lang="en-US" dirty="0"/>
              <a:t>Nancy (lead guitar) joined in 1974.</a:t>
            </a:r>
          </a:p>
          <a:p>
            <a:r>
              <a:rPr lang="en-CA" dirty="0"/>
              <a:t>Also: Roger Fisher (guitar), Howard </a:t>
            </a:r>
            <a:r>
              <a:rPr lang="en-CA" dirty="0" err="1"/>
              <a:t>Leese</a:t>
            </a:r>
            <a:r>
              <a:rPr lang="en-CA" dirty="0"/>
              <a:t> (keyboardist), Steve </a:t>
            </a:r>
            <a:r>
              <a:rPr lang="en-CA" dirty="0" err="1"/>
              <a:t>Fossen</a:t>
            </a:r>
            <a:r>
              <a:rPr lang="en-CA" dirty="0"/>
              <a:t> (bassist), and Michael </a:t>
            </a:r>
            <a:r>
              <a:rPr lang="en-CA" dirty="0" err="1"/>
              <a:t>Derosier</a:t>
            </a:r>
            <a:r>
              <a:rPr lang="en-CA" dirty="0"/>
              <a:t> (drums).</a:t>
            </a:r>
            <a:endParaRPr lang="en-US" dirty="0"/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rule); sold 2.5 million by 1977.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7669F8ED-7C05-5747-840D-F60EC2B2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88268"/>
            <a:ext cx="6900380" cy="3881463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6252-FE8F-3F4E-95AD-26BA2CD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Heart, 1977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13A0FC-89CC-418E-BEE4-502481A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Rolling Stone article: 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www.rollingstone.com</a:t>
            </a:r>
            <a:r>
              <a:rPr lang="en-US" sz="1600" dirty="0"/>
              <a:t>/music/features/the-wilson-sisters-talk-heart-to-heart-19770728</a:t>
            </a:r>
          </a:p>
        </p:txBody>
      </p:sp>
    </p:spTree>
    <p:extLst>
      <p:ext uri="{BB962C8B-B14F-4D97-AF65-F5344CB8AC3E}">
        <p14:creationId xmlns:p14="http://schemas.microsoft.com/office/powerpoint/2010/main" val="419719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heroes,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toured a lot.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US" dirty="0">
                <a:hlinkClick r:id="rId2"/>
              </a:rPr>
              <a:t>https://www.youtube.com/watch?v=g2UBQX7fwBQ</a:t>
            </a:r>
            <a:endParaRPr lang="en-US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5593</TotalTime>
  <Words>1401</Words>
  <Application>Microsoft Office PowerPoint</Application>
  <PresentationFormat>Widescreen</PresentationFormat>
  <Paragraphs>284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 and Nancy Wilson</vt:lpstr>
      <vt:lpstr>Heart, 1977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222</cp:revision>
  <dcterms:created xsi:type="dcterms:W3CDTF">2015-11-22T12:03:48Z</dcterms:created>
  <dcterms:modified xsi:type="dcterms:W3CDTF">2018-12-06T04:32:03Z</dcterms:modified>
</cp:coreProperties>
</file>