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84C3-C653-4E47-8EBB-B788DF674C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1ppjI6KZH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FqRB2FQu4" TargetMode="External"/><Relationship Id="rId2" Type="http://schemas.openxmlformats.org/officeDocument/2006/relationships/hyperlink" Target="https://www.youtube.com/watch?v=F7cfiSa2xX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ZsqcXHuLWU" TargetMode="External"/><Relationship Id="rId2" Type="http://schemas.openxmlformats.org/officeDocument/2006/relationships/hyperlink" Target="https://www.youtube.com/watch?v=LTYLz49ALh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-NoMn5tRlA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6" y="633046"/>
            <a:ext cx="9364394" cy="280657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59988" y="3602038"/>
            <a:ext cx="9008012" cy="15467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1970s Rock and Roll Band</a:t>
            </a:r>
          </a:p>
        </p:txBody>
      </p:sp>
    </p:spTree>
    <p:extLst>
      <p:ext uri="{BB962C8B-B14F-4D97-AF65-F5344CB8AC3E}">
        <p14:creationId xmlns:p14="http://schemas.microsoft.com/office/powerpoint/2010/main" val="196971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"New Yardbirds" became "Led Zeppelin", 1968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Toured instead of real band.</a:t>
            </a:r>
          </a:p>
          <a:p>
            <a:r>
              <a:rPr lang="en-US" dirty="0"/>
              <a:t>Jimmy Page (studio musician) recruited Robert Plant, who suggested drummer John Bonham.</a:t>
            </a:r>
          </a:p>
          <a:p>
            <a:r>
              <a:rPr lang="en-US" dirty="0"/>
              <a:t>John Paul Jones applied to become bassist.</a:t>
            </a:r>
          </a:p>
          <a:p>
            <a:r>
              <a:rPr lang="en-US" dirty="0"/>
              <a:t>Keith Moon and John Entwistle suggested "Lead Balloon".</a:t>
            </a:r>
          </a:p>
          <a:p>
            <a:r>
              <a:rPr lang="en-US" dirty="0"/>
              <a:t>New manager, Peter Grant, suggested "Led Zeppelin".</a:t>
            </a:r>
          </a:p>
          <a:p>
            <a:r>
              <a:rPr lang="en-US" dirty="0"/>
              <a:t>Nov. 1968, Grant obtained a $143,000 deal with Atlantic Records, not having heard them yet: got tons of autonomy.</a:t>
            </a:r>
          </a:p>
        </p:txBody>
      </p:sp>
    </p:spTree>
    <p:extLst>
      <p:ext uri="{BB962C8B-B14F-4D97-AF65-F5344CB8AC3E}">
        <p14:creationId xmlns:p14="http://schemas.microsoft.com/office/powerpoint/2010/main" val="6917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481552" cy="4697291"/>
          </a:xfrm>
        </p:spPr>
        <p:txBody>
          <a:bodyPr/>
          <a:lstStyle/>
          <a:p>
            <a:r>
              <a:rPr lang="en-US" i="1" dirty="0"/>
              <a:t>Led Zeppelin I </a:t>
            </a:r>
            <a:r>
              <a:rPr lang="en-US" dirty="0"/>
              <a:t>(1969): </a:t>
            </a:r>
          </a:p>
          <a:p>
            <a:pPr lvl="1"/>
            <a:r>
              <a:rPr lang="en-US" dirty="0"/>
              <a:t>"Dazed and Confused"</a:t>
            </a:r>
          </a:p>
          <a:p>
            <a:pPr lvl="1"/>
            <a:r>
              <a:rPr lang="en-US" dirty="0"/>
              <a:t>"Good Times, Bad Times"</a:t>
            </a:r>
          </a:p>
          <a:p>
            <a:pPr lvl="1"/>
            <a:r>
              <a:rPr lang="en-US" dirty="0">
                <a:hlinkClick r:id="rId2"/>
              </a:rPr>
              <a:t>https://www.youtube.com/watch?v=1ppjI6KZHlE</a:t>
            </a:r>
            <a:endParaRPr lang="en-US" dirty="0"/>
          </a:p>
          <a:p>
            <a:r>
              <a:rPr lang="en-US" i="1" dirty="0"/>
              <a:t>Led Zeppelin II </a:t>
            </a:r>
            <a:r>
              <a:rPr lang="en-US" dirty="0"/>
              <a:t>(1969): </a:t>
            </a:r>
          </a:p>
          <a:p>
            <a:pPr lvl="1"/>
            <a:r>
              <a:rPr lang="en-US" dirty="0"/>
              <a:t>"Whole Lotta Love" </a:t>
            </a:r>
          </a:p>
          <a:p>
            <a:pPr lvl="1"/>
            <a:r>
              <a:rPr lang="en-US" dirty="0"/>
              <a:t>"The Lemon Song" </a:t>
            </a:r>
          </a:p>
          <a:p>
            <a:pPr lvl="1"/>
            <a:r>
              <a:rPr lang="en-US" dirty="0"/>
              <a:t>"Heartbreaker" </a:t>
            </a:r>
          </a:p>
          <a:p>
            <a:pPr lvl="1"/>
            <a:r>
              <a:rPr lang="en-US" dirty="0"/>
              <a:t>"Ramble On"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=2bgKb45DBG0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20" y="2142536"/>
            <a:ext cx="3343864" cy="33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690688"/>
            <a:ext cx="10915918" cy="472299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Led Zeppelin III </a:t>
            </a:r>
            <a:r>
              <a:rPr lang="en-US" dirty="0"/>
              <a:t>(1970): </a:t>
            </a:r>
          </a:p>
          <a:p>
            <a:pPr lvl="1"/>
            <a:r>
              <a:rPr lang="en-US" dirty="0"/>
              <a:t>"Immigrant  Song" </a:t>
            </a:r>
          </a:p>
          <a:p>
            <a:pPr lvl="1"/>
            <a:r>
              <a:rPr lang="en-US" dirty="0">
                <a:hlinkClick r:id="rId2"/>
              </a:rPr>
              <a:t>https://www.youtube.com/watch?v=F7cfiSa2xXo</a:t>
            </a:r>
            <a:endParaRPr lang="en-US" dirty="0"/>
          </a:p>
          <a:p>
            <a:pPr lvl="1"/>
            <a:r>
              <a:rPr lang="en-US" dirty="0"/>
              <a:t>"Since I’ve Been Loving you" </a:t>
            </a:r>
          </a:p>
          <a:p>
            <a:pPr lvl="1"/>
            <a:r>
              <a:rPr lang="en-US" dirty="0"/>
              <a:t>"Tangerine"</a:t>
            </a:r>
          </a:p>
          <a:p>
            <a:r>
              <a:rPr lang="en-US" i="1" dirty="0"/>
              <a:t>Led Zeppelin IV </a:t>
            </a:r>
            <a:r>
              <a:rPr lang="en-US" dirty="0"/>
              <a:t>(1971; no title, actually): </a:t>
            </a:r>
          </a:p>
          <a:p>
            <a:pPr lvl="1"/>
            <a:r>
              <a:rPr lang="en-US" dirty="0"/>
              <a:t>"Black Dog" </a:t>
            </a:r>
          </a:p>
          <a:p>
            <a:pPr lvl="1"/>
            <a:r>
              <a:rPr lang="en-US" dirty="0"/>
              <a:t>"Rock and Roll"</a:t>
            </a:r>
          </a:p>
          <a:p>
            <a:pPr lvl="1"/>
            <a:r>
              <a:rPr lang="en-US" dirty="0">
                <a:hlinkClick r:id="rId3"/>
              </a:rPr>
              <a:t>https://www.youtube.com/watch?v=mwFqRB2FQu4</a:t>
            </a:r>
            <a:endParaRPr lang="en-US" dirty="0"/>
          </a:p>
          <a:p>
            <a:pPr lvl="1"/>
            <a:r>
              <a:rPr lang="en-US" dirty="0"/>
              <a:t>"Stairway to Heaven" </a:t>
            </a:r>
          </a:p>
          <a:p>
            <a:pPr lvl="1"/>
            <a:r>
              <a:rPr lang="en-US" dirty="0"/>
              <a:t>"Going to California"</a:t>
            </a:r>
          </a:p>
          <a:p>
            <a:pPr lvl="1"/>
            <a:r>
              <a:rPr lang="en-US" dirty="0"/>
              <a:t>"When the Levee Breaks"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90" y="1574778"/>
            <a:ext cx="3462270" cy="34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4127" cy="1325563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Later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690688"/>
            <a:ext cx="7959143" cy="4486275"/>
          </a:xfrm>
        </p:spPr>
        <p:txBody>
          <a:bodyPr>
            <a:normAutofit/>
          </a:bodyPr>
          <a:lstStyle/>
          <a:p>
            <a:r>
              <a:rPr lang="en-US" i="1" dirty="0"/>
              <a:t>Houses of the Holy </a:t>
            </a:r>
            <a:r>
              <a:rPr lang="en-US" dirty="0"/>
              <a:t>(1973): </a:t>
            </a:r>
          </a:p>
          <a:p>
            <a:pPr lvl="1"/>
            <a:r>
              <a:rPr lang="en-US" dirty="0"/>
              <a:t>First with only originally composed </a:t>
            </a:r>
            <a:r>
              <a:rPr lang="en-US" dirty="0" err="1"/>
              <a:t>musics</a:t>
            </a:r>
            <a:endParaRPr lang="en-US" dirty="0"/>
          </a:p>
          <a:p>
            <a:pPr lvl="1"/>
            <a:r>
              <a:rPr lang="en-US" dirty="0"/>
              <a:t>"The Song Remains the Same" </a:t>
            </a:r>
          </a:p>
          <a:p>
            <a:pPr lvl="1"/>
            <a:r>
              <a:rPr lang="en-US" dirty="0"/>
              <a:t>"The Rain Song," "No Quarter" </a:t>
            </a:r>
          </a:p>
          <a:p>
            <a:pPr lvl="1"/>
            <a:r>
              <a:rPr lang="en-US" dirty="0"/>
              <a:t>"Over the Hills and Far Away"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D'yer</a:t>
            </a:r>
            <a:r>
              <a:rPr lang="en-US" dirty="0"/>
              <a:t> </a:t>
            </a:r>
            <a:r>
              <a:rPr lang="en-US" dirty="0" err="1"/>
              <a:t>Mak'er</a:t>
            </a:r>
            <a:r>
              <a:rPr lang="en-US" dirty="0"/>
              <a:t>"</a:t>
            </a:r>
          </a:p>
          <a:p>
            <a:pPr lvl="1"/>
            <a:r>
              <a:rPr lang="en-US" dirty="0">
                <a:hlinkClick r:id="rId2"/>
              </a:rPr>
              <a:t>https://www.youtube.com/watch?v=LTYLz49ALhE</a:t>
            </a:r>
            <a:endParaRPr lang="en-US" dirty="0"/>
          </a:p>
          <a:p>
            <a:r>
              <a:rPr lang="en-US" i="1" dirty="0"/>
              <a:t>Physical Graffiti </a:t>
            </a:r>
            <a:r>
              <a:rPr lang="en-US" dirty="0"/>
              <a:t>(1975):</a:t>
            </a:r>
          </a:p>
          <a:p>
            <a:r>
              <a:rPr lang="en-US" dirty="0"/>
              <a:t>"Trampled Underfoot"</a:t>
            </a:r>
          </a:p>
          <a:p>
            <a:r>
              <a:rPr lang="en-US" dirty="0">
                <a:hlinkClick r:id="rId3"/>
              </a:rPr>
              <a:t>https://www.youtube.com/watch?v=TZsqcXHuLWU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21212"/>
            <a:ext cx="3008825" cy="300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660056"/>
            <a:ext cx="3008825" cy="30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The END, 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83073" cy="4691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Toured less as the decade went on.</a:t>
            </a:r>
          </a:p>
          <a:p>
            <a:r>
              <a:rPr lang="en-US" dirty="0"/>
              <a:t>Robert Plant and wife Maureen in car accident, Rhodes, 1975</a:t>
            </a:r>
          </a:p>
          <a:p>
            <a:r>
              <a:rPr lang="en-US" dirty="0"/>
              <a:t>July 1977: Plant’s son </a:t>
            </a:r>
            <a:r>
              <a:rPr lang="en-US" dirty="0" err="1"/>
              <a:t>Karac</a:t>
            </a:r>
            <a:r>
              <a:rPr lang="en-US" dirty="0"/>
              <a:t> died at age five, while he was away on tour.</a:t>
            </a:r>
          </a:p>
          <a:p>
            <a:r>
              <a:rPr lang="en-US" dirty="0"/>
              <a:t>Last big album: </a:t>
            </a:r>
            <a:r>
              <a:rPr lang="en-US" i="1" dirty="0"/>
              <a:t>In Through the Out Door </a:t>
            </a:r>
            <a:r>
              <a:rPr lang="en-US" dirty="0"/>
              <a:t>(1979):</a:t>
            </a:r>
          </a:p>
          <a:p>
            <a:pPr lvl="1"/>
            <a:r>
              <a:rPr lang="en-US" dirty="0"/>
              <a:t>"Fool in the Rain"</a:t>
            </a:r>
          </a:p>
          <a:p>
            <a:pPr lvl="1"/>
            <a:r>
              <a:rPr lang="en-US" dirty="0"/>
              <a:t>"All of My Love"</a:t>
            </a:r>
          </a:p>
          <a:p>
            <a:pPr lvl="1"/>
            <a:r>
              <a:rPr lang="en-US" dirty="0">
                <a:hlinkClick r:id="rId2"/>
              </a:rPr>
              <a:t>https://www.youtube.com/watch?v=-NoMn5tRlAg</a:t>
            </a:r>
            <a:endParaRPr lang="en-US" dirty="0"/>
          </a:p>
          <a:p>
            <a:pPr lvl="1"/>
            <a:r>
              <a:rPr lang="en-US" dirty="0"/>
              <a:t>September 1980: John Bonham died</a:t>
            </a:r>
          </a:p>
          <a:p>
            <a:r>
              <a:rPr lang="en-US" dirty="0"/>
              <a:t>Band decided not to continue.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240407"/>
            <a:ext cx="2489914" cy="248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3481710"/>
            <a:ext cx="2171162" cy="3034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86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424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Andalus</vt:lpstr>
      <vt:lpstr>Arial</vt:lpstr>
      <vt:lpstr>Calibri</vt:lpstr>
      <vt:lpstr>Calibri Light</vt:lpstr>
      <vt:lpstr>Office Theme</vt:lpstr>
      <vt:lpstr> </vt:lpstr>
      <vt:lpstr>The "New Yardbirds" became "Led Zeppelin", 1968</vt:lpstr>
      <vt:lpstr>Four Albums in Three Years!</vt:lpstr>
      <vt:lpstr>Four Albums in Three Years!</vt:lpstr>
      <vt:lpstr>Later work</vt:lpstr>
      <vt:lpstr>The END, 1980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73</cp:revision>
  <dcterms:created xsi:type="dcterms:W3CDTF">2015-11-29T14:04:06Z</dcterms:created>
  <dcterms:modified xsi:type="dcterms:W3CDTF">2018-12-05T04:38:00Z</dcterms:modified>
</cp:coreProperties>
</file>