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6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8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1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4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6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A8ECE-E1C6-4D1A-8C94-F06283DD1698}" type="datetimeFigureOut">
              <a:rPr lang="en-US" smtClean="0"/>
              <a:t>10/17/2016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89EA-7006-4675-BD2D-966F80673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y3h9p_c5-M" TargetMode="External"/><Relationship Id="rId2" Type="http://schemas.openxmlformats.org/officeDocument/2006/relationships/hyperlink" Target="https://www.youtube.com/watch?v=1Qd2Nb-oh4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www.youtube.com/watch?v=tm_G_DCJMm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IYJtdtr678" TargetMode="External"/><Relationship Id="rId2" Type="http://schemas.openxmlformats.org/officeDocument/2006/relationships/hyperlink" Target="https://www.youtube.com/watch?v=dbs1luUIxC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 Black" panose="020B0A04020102020204" pitchFamily="34" charset="0"/>
              </a:rPr>
              <a:t>Beach Boys, Surf Music, and Hot Rods</a:t>
            </a:r>
            <a:br>
              <a:rPr lang="en-US" sz="5400" dirty="0">
                <a:latin typeface="Arial Black" panose="020B0A04020102020204" pitchFamily="34" charset="0"/>
              </a:rPr>
            </a:br>
            <a:endParaRPr lang="en-US" sz="5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142056"/>
            <a:ext cx="6457071" cy="6457071"/>
          </a:xfrm>
        </p:spPr>
      </p:pic>
    </p:spTree>
    <p:extLst>
      <p:ext uri="{BB962C8B-B14F-4D97-AF65-F5344CB8AC3E}">
        <p14:creationId xmlns:p14="http://schemas.microsoft.com/office/powerpoint/2010/main" val="9293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California, another nation?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Huge</a:t>
            </a:r>
          </a:p>
          <a:p>
            <a:r>
              <a:rPr lang="en-US" dirty="0" smtClean="0"/>
              <a:t>Resource rich: gold, oil, minerals, agriculture, tourism</a:t>
            </a:r>
          </a:p>
          <a:p>
            <a:r>
              <a:rPr lang="en-US" dirty="0" smtClean="0"/>
              <a:t>Distant from the eastern seaboard</a:t>
            </a:r>
          </a:p>
          <a:p>
            <a:r>
              <a:rPr lang="en-US" dirty="0" smtClean="0"/>
              <a:t>Beaches</a:t>
            </a:r>
          </a:p>
          <a:p>
            <a:r>
              <a:rPr lang="en-US" dirty="0" smtClean="0"/>
              <a:t>Disneyland, opened July 1955</a:t>
            </a:r>
          </a:p>
          <a:p>
            <a:r>
              <a:rPr lang="en-US" dirty="0" smtClean="0"/>
              <a:t>Silicon Valley: Western Electric, Raytheon, Remington Rand, Zenith, and Motorola</a:t>
            </a:r>
          </a:p>
          <a:p>
            <a:r>
              <a:rPr lang="en-US" dirty="0" smtClean="0"/>
              <a:t>Toy maker Mattel (Hawthorne, CA): Barbie, Disney toys,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Surf culture, 1950s-1960s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36763"/>
            <a:ext cx="4648200" cy="3940200"/>
          </a:xfrm>
        </p:spPr>
        <p:txBody>
          <a:bodyPr/>
          <a:lstStyle/>
          <a:p>
            <a:r>
              <a:rPr lang="en-US" dirty="0" smtClean="0"/>
              <a:t>Boards, sticks, woodies, polys</a:t>
            </a:r>
          </a:p>
          <a:p>
            <a:r>
              <a:rPr lang="en-US" dirty="0" smtClean="0"/>
              <a:t>Soup, big guns, harry</a:t>
            </a:r>
          </a:p>
          <a:p>
            <a:r>
              <a:rPr lang="en-US" dirty="0" smtClean="0"/>
              <a:t>Hot dogging, </a:t>
            </a:r>
          </a:p>
          <a:p>
            <a:r>
              <a:rPr lang="en-US" dirty="0" smtClean="0"/>
              <a:t>Bunnies, </a:t>
            </a:r>
            <a:r>
              <a:rPr lang="en-US" dirty="0" err="1" smtClean="0"/>
              <a:t>Barbies</a:t>
            </a:r>
            <a:endParaRPr lang="en-US" dirty="0" smtClean="0"/>
          </a:p>
          <a:p>
            <a:r>
              <a:rPr lang="en-US" dirty="0" smtClean="0"/>
              <a:t>Gremlins, kooks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2376488"/>
            <a:ext cx="47625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Surf music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Richard </a:t>
            </a:r>
            <a:r>
              <a:rPr lang="en-US" dirty="0" err="1" smtClean="0"/>
              <a:t>Monsour</a:t>
            </a:r>
            <a:r>
              <a:rPr lang="en-US" dirty="0" smtClean="0"/>
              <a:t>, from Boston to El Segundo, became Dick Dale</a:t>
            </a:r>
          </a:p>
          <a:p>
            <a:r>
              <a:rPr lang="en-US" dirty="0" smtClean="0"/>
              <a:t>Leo Fender: guitars and amps</a:t>
            </a:r>
          </a:p>
          <a:p>
            <a:r>
              <a:rPr lang="en-US" dirty="0"/>
              <a:t>Michalis </a:t>
            </a:r>
            <a:r>
              <a:rPr lang="en-US" dirty="0" err="1"/>
              <a:t>Patrinos</a:t>
            </a:r>
            <a:r>
              <a:rPr lang="en-US" dirty="0"/>
              <a:t> (from Izmir), “</a:t>
            </a:r>
            <a:r>
              <a:rPr lang="en-US" dirty="0" err="1"/>
              <a:t>Miserlou</a:t>
            </a:r>
            <a:r>
              <a:rPr lang="en-US" dirty="0"/>
              <a:t>,” 1930: </a:t>
            </a:r>
          </a:p>
          <a:p>
            <a:pPr lvl="1"/>
            <a:r>
              <a:rPr lang="en-US" dirty="0">
                <a:hlinkClick r:id="rId2"/>
              </a:rPr>
              <a:t>https://www.youtube.com/watch?v=1Qd2Nb-oh4I</a:t>
            </a:r>
            <a:endParaRPr lang="en-US" dirty="0"/>
          </a:p>
          <a:p>
            <a:r>
              <a:rPr lang="en-US" dirty="0" smtClean="0"/>
              <a:t>Dick </a:t>
            </a:r>
            <a:r>
              <a:rPr lang="en-US" dirty="0" smtClean="0"/>
              <a:t>Dale and the Del-Tones, “</a:t>
            </a:r>
            <a:r>
              <a:rPr lang="en-US" dirty="0" err="1" smtClean="0"/>
              <a:t>Miserlou</a:t>
            </a:r>
            <a:r>
              <a:rPr lang="en-US" dirty="0" smtClean="0"/>
              <a:t>,” 1962: </a:t>
            </a:r>
          </a:p>
          <a:p>
            <a:pPr lvl="1"/>
            <a:r>
              <a:rPr lang="en-US" dirty="0" smtClean="0">
                <a:hlinkClick r:id="rId3"/>
              </a:rPr>
              <a:t>https://www.youtube.com/watch?v=-</a:t>
            </a:r>
            <a:r>
              <a:rPr lang="en-US" dirty="0" smtClean="0">
                <a:hlinkClick r:id="rId3"/>
              </a:rPr>
              <a:t>y3h9p_c5-M</a:t>
            </a:r>
            <a:endParaRPr lang="en-US" dirty="0"/>
          </a:p>
          <a:p>
            <a:r>
              <a:rPr lang="en-US" dirty="0" smtClean="0"/>
              <a:t>Beach Party (1963):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www.youtube.com/watch?v=tm_G_DCJMmY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403795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pperplate Gothic Bold" panose="020E0705020206020404" pitchFamily="34" charset="0"/>
              </a:rPr>
              <a:t>The Beach Boys, 1961-present</a:t>
            </a:r>
            <a:endParaRPr 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Hawthorne, CA</a:t>
            </a:r>
          </a:p>
          <a:p>
            <a:r>
              <a:rPr lang="en-US" dirty="0" smtClean="0"/>
              <a:t>Brothers</a:t>
            </a:r>
            <a:r>
              <a:rPr lang="en-US" dirty="0"/>
              <a:t> Brian, </a:t>
            </a:r>
            <a:r>
              <a:rPr lang="en-US" dirty="0" smtClean="0"/>
              <a:t>Dennis,</a:t>
            </a:r>
            <a:r>
              <a:rPr lang="en-US" dirty="0"/>
              <a:t> and Carl Wilson, their cousin Mike Love, and their friend Al </a:t>
            </a:r>
            <a:r>
              <a:rPr lang="en-US" dirty="0" smtClean="0"/>
              <a:t>Jardine</a:t>
            </a:r>
          </a:p>
          <a:p>
            <a:r>
              <a:rPr lang="en-US" dirty="0" smtClean="0"/>
              <a:t>First song, </a:t>
            </a:r>
            <a:r>
              <a:rPr lang="en-US" dirty="0" smtClean="0"/>
              <a:t>“</a:t>
            </a:r>
            <a:r>
              <a:rPr lang="en-US" dirty="0" err="1" smtClean="0"/>
              <a:t>Surfin</a:t>
            </a:r>
            <a:r>
              <a:rPr lang="en-US" dirty="0" smtClean="0"/>
              <a:t>’”, 1961</a:t>
            </a:r>
          </a:p>
          <a:p>
            <a:r>
              <a:rPr lang="en-US" dirty="0" smtClean="0"/>
              <a:t>Many others followed: most famous was “</a:t>
            </a:r>
            <a:r>
              <a:rPr lang="en-US" dirty="0" err="1" smtClean="0"/>
              <a:t>Surfin</a:t>
            </a:r>
            <a:r>
              <a:rPr lang="en-US" dirty="0" smtClean="0"/>
              <a:t> USA”: 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www.youtube.com/watch?v=dbs1luUIxCE</a:t>
            </a:r>
            <a:endParaRPr lang="en-US" dirty="0" smtClean="0"/>
          </a:p>
          <a:p>
            <a:r>
              <a:rPr lang="en-US" dirty="0" smtClean="0"/>
              <a:t>Good Vibrations, 1966: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www.youtube.com/watch?v=5IYJtdtr678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 smtClean="0"/>
              <a:t>The Beach Boys, 1965</a:t>
            </a:r>
            <a:endParaRPr lang="en-US" sz="7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2" y="1503653"/>
            <a:ext cx="6439436" cy="5031820"/>
          </a:xfrm>
        </p:spPr>
      </p:pic>
    </p:spTree>
    <p:extLst>
      <p:ext uri="{BB962C8B-B14F-4D97-AF65-F5344CB8AC3E}">
        <p14:creationId xmlns:p14="http://schemas.microsoft.com/office/powerpoint/2010/main" val="2551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“Pet Sounds”, 1966</a:t>
            </a:r>
            <a:endParaRPr lang="en-US" sz="7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55" y="1931832"/>
            <a:ext cx="4017334" cy="4017334"/>
          </a:xfrm>
        </p:spPr>
      </p:pic>
      <p:sp>
        <p:nvSpPr>
          <p:cNvPr id="5" name="TextBox 4"/>
          <p:cNvSpPr txBox="1"/>
          <p:nvPr/>
        </p:nvSpPr>
        <p:spPr>
          <a:xfrm>
            <a:off x="373486" y="1690688"/>
            <a:ext cx="60917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Brian Wilson’s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Worked with lyricist Tony Asher.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Stopped touring.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Focused on recording.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First rock concept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Initially, not well received in USA, though embraced in the 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Single “Wouldn’t it be nice”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1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212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Copperplate Gothic Bold</vt:lpstr>
      <vt:lpstr>Office Theme</vt:lpstr>
      <vt:lpstr>Beach Boys, Surf Music, and Hot Rods </vt:lpstr>
      <vt:lpstr>PowerPoint Presentation</vt:lpstr>
      <vt:lpstr>California, another nation?</vt:lpstr>
      <vt:lpstr>Surf culture, 1950s-1960s</vt:lpstr>
      <vt:lpstr>Surf music</vt:lpstr>
      <vt:lpstr>The Beach Boys, 1961-present</vt:lpstr>
      <vt:lpstr>The Beach Boys, 1965</vt:lpstr>
      <vt:lpstr>“Pet Sounds”, 1966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Beach Boys, Surf Music, and Hot Rods </dc:title>
  <dc:creator>Mark Baker</dc:creator>
  <cp:lastModifiedBy>Mark Baker</cp:lastModifiedBy>
  <cp:revision>41</cp:revision>
  <dcterms:created xsi:type="dcterms:W3CDTF">2015-10-07T10:10:39Z</dcterms:created>
  <dcterms:modified xsi:type="dcterms:W3CDTF">2016-10-17T11:18:28Z</dcterms:modified>
</cp:coreProperties>
</file>