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61" r:id="rId4"/>
    <p:sldId id="262" r:id="rId5"/>
    <p:sldId id="263" r:id="rId6"/>
    <p:sldId id="264" r:id="rId7"/>
    <p:sldId id="257" r:id="rId8"/>
    <p:sldId id="25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56C9-4597-45AE-B681-35F41CD0F3A6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391F8-CCD3-4666-ACC9-FB781B7FB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53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Springsteen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Robert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Hilburn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1985, p. 28.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91F8-CCD3-4666-ACC9-FB781B7FB7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183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http://www.cbsnews.com/news/john-lennon-remembered-08-12-2005/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6391F8-CCD3-4666-ACC9-FB781B7FB7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10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67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30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45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8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42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3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6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95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3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6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C6F6B-305D-4463-AA9F-81EE481FDABB}" type="datetimeFigureOut">
              <a:rPr lang="en-US" smtClean="0"/>
              <a:t>12/19/2016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61124-5F66-4217-A3DD-46D1A8D0B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4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qODbP1T3n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qLZu0OF_D7c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iwsjE1O4Ow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8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Rock and Roll in the late1970s in USA</a:t>
            </a:r>
            <a:endParaRPr lang="en-US" sz="8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b="1" dirty="0" smtClean="0"/>
              <a:t>Country Rock, Jersey Shore Rock, </a:t>
            </a:r>
          </a:p>
          <a:p>
            <a:r>
              <a:rPr lang="en-US" sz="3600" b="1" dirty="0" smtClean="0"/>
              <a:t>and </a:t>
            </a:r>
          </a:p>
          <a:p>
            <a:r>
              <a:rPr lang="en-US" sz="3600" b="1" dirty="0" smtClean="0"/>
              <a:t>John Lennon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05737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The Eagles, 1971-1980</a:t>
            </a:r>
            <a:endParaRPr lang="en-US" sz="7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Began as Linda Ronstadt’s band: Don Henley (drums) and Glenn Frey (guitar).</a:t>
            </a:r>
          </a:p>
          <a:p>
            <a:r>
              <a:rPr lang="en-US" dirty="0"/>
              <a:t>T</a:t>
            </a:r>
            <a:r>
              <a:rPr lang="en-US" dirty="0" smtClean="0"/>
              <a:t>oured on Ronstadt’s Silk Purse tour.</a:t>
            </a:r>
          </a:p>
          <a:p>
            <a:r>
              <a:rPr lang="en-US" dirty="0" smtClean="0"/>
              <a:t>Randy </a:t>
            </a:r>
            <a:r>
              <a:rPr lang="en-US" dirty="0" err="1"/>
              <a:t>M</a:t>
            </a:r>
            <a:r>
              <a:rPr lang="en-US" dirty="0" err="1" smtClean="0"/>
              <a:t>eisner</a:t>
            </a:r>
            <a:r>
              <a:rPr lang="en-US" dirty="0" smtClean="0"/>
              <a:t> (bass), Bernie Leadon (guitar)</a:t>
            </a:r>
          </a:p>
          <a:p>
            <a:r>
              <a:rPr lang="en-US" dirty="0" smtClean="0"/>
              <a:t>Peyote and Tequila, Mojave desert, Hopi Indians: </a:t>
            </a:r>
            <a:r>
              <a:rPr lang="en-US" smtClean="0"/>
              <a:t>The Eagles</a:t>
            </a:r>
            <a:endParaRPr lang="en-US" dirty="0" smtClean="0"/>
          </a:p>
          <a:p>
            <a:r>
              <a:rPr lang="en-US" dirty="0" smtClean="0"/>
              <a:t>Country rock</a:t>
            </a:r>
          </a:p>
          <a:p>
            <a:r>
              <a:rPr lang="en-US" dirty="0" smtClean="0"/>
              <a:t>Mainstream</a:t>
            </a:r>
          </a:p>
          <a:p>
            <a:r>
              <a:rPr lang="en-US" dirty="0" smtClean="0"/>
              <a:t>Sometimes edgy lyrics</a:t>
            </a:r>
          </a:p>
          <a:p>
            <a:r>
              <a:rPr lang="en-US" dirty="0" smtClean="0"/>
              <a:t>First hit: “Take it easy,” written by Frey and Jackson Browne, 1971</a:t>
            </a:r>
          </a:p>
          <a:p>
            <a:r>
              <a:rPr lang="en-US" dirty="0" smtClean="0"/>
              <a:t>“Witchy Woman,” “Peaceful Easy Feeling”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16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Eagles, 1971-1980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1974: Don Felder “Fingers” joined the band on steel and electric guitar.</a:t>
            </a:r>
          </a:p>
          <a:p>
            <a:r>
              <a:rPr lang="en-US" i="1" dirty="0" smtClean="0"/>
              <a:t>One of These Nights</a:t>
            </a:r>
            <a:r>
              <a:rPr lang="en-US" dirty="0" smtClean="0"/>
              <a:t>, nominated from a Grammy.</a:t>
            </a:r>
          </a:p>
          <a:p>
            <a:r>
              <a:rPr lang="en-US" dirty="0" smtClean="0"/>
              <a:t>1975: Leadon left, replaced by Joe Walsh (guitar, vocals, keyboard).</a:t>
            </a:r>
          </a:p>
          <a:p>
            <a:r>
              <a:rPr lang="en-US" dirty="0" smtClean="0"/>
              <a:t>1976: </a:t>
            </a:r>
            <a:r>
              <a:rPr lang="en-US" i="1" dirty="0"/>
              <a:t>Their Greatest Hits </a:t>
            </a:r>
            <a:r>
              <a:rPr lang="en-US" i="1" dirty="0" smtClean="0"/>
              <a:t>1971–1975</a:t>
            </a:r>
            <a:r>
              <a:rPr lang="en-US" dirty="0" smtClean="0"/>
              <a:t>: </a:t>
            </a:r>
            <a:r>
              <a:rPr lang="en-US" dirty="0"/>
              <a:t>highest-selling album in U.S. </a:t>
            </a:r>
            <a:r>
              <a:rPr lang="en-US" dirty="0" smtClean="0"/>
              <a:t>history: 29 </a:t>
            </a:r>
            <a:r>
              <a:rPr lang="en-US" dirty="0"/>
              <a:t>million copies sold </a:t>
            </a:r>
            <a:r>
              <a:rPr lang="en-US" dirty="0" smtClean="0"/>
              <a:t>in USA; 42 </a:t>
            </a:r>
            <a:r>
              <a:rPr lang="en-US" dirty="0"/>
              <a:t>million copies </a:t>
            </a:r>
            <a:r>
              <a:rPr lang="en-US" dirty="0" smtClean="0"/>
              <a:t>worldwide.</a:t>
            </a:r>
          </a:p>
          <a:p>
            <a:r>
              <a:rPr lang="en-US" dirty="0" smtClean="0"/>
              <a:t>Dec. 1976: </a:t>
            </a:r>
            <a:r>
              <a:rPr lang="en-US" i="1" dirty="0" smtClean="0"/>
              <a:t>Hotel California</a:t>
            </a:r>
            <a:r>
              <a:rPr lang="en-US" dirty="0" smtClean="0"/>
              <a:t>: “New Kid in Town” and “Hotel California” huge hits.</a:t>
            </a:r>
          </a:p>
          <a:p>
            <a:r>
              <a:rPr lang="en-US" dirty="0" smtClean="0"/>
              <a:t>“Hotel California” has been variously interpreted.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www.youtube.com/watch?v=iqODbP1T3nk</a:t>
            </a:r>
            <a:endParaRPr lang="en-US" dirty="0" smtClean="0"/>
          </a:p>
          <a:p>
            <a:r>
              <a:rPr lang="en-US" dirty="0" smtClean="0"/>
              <a:t>“The Last Resort,” surprisingly critical of USA and Christians.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35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365125"/>
            <a:ext cx="11254154" cy="1325563"/>
          </a:xfrm>
        </p:spPr>
        <p:txBody>
          <a:bodyPr>
            <a:noAutofit/>
          </a:bodyPr>
          <a:lstStyle/>
          <a:p>
            <a:r>
              <a:rPr lang="en-US" sz="5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Bruce Springsteen, 1965 to present</a:t>
            </a:r>
            <a:endParaRPr lang="en-US" sz="5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15486" cy="451890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New </a:t>
            </a:r>
            <a:r>
              <a:rPr lang="en-US" dirty="0"/>
              <a:t>J</a:t>
            </a:r>
            <a:r>
              <a:rPr lang="en-US" dirty="0" smtClean="0"/>
              <a:t>ersey born (and sound)</a:t>
            </a:r>
          </a:p>
          <a:p>
            <a:r>
              <a:rPr lang="en-US" dirty="0" smtClean="0"/>
              <a:t>Father, Dutch-Irish descent, worked as bus driver, often unemployed.</a:t>
            </a:r>
          </a:p>
          <a:p>
            <a:r>
              <a:rPr lang="en-US" dirty="0" smtClean="0"/>
              <a:t>Mother, Adele </a:t>
            </a:r>
            <a:r>
              <a:rPr lang="en-US" dirty="0" err="1" smtClean="0"/>
              <a:t>Zerilli</a:t>
            </a:r>
            <a:r>
              <a:rPr lang="en-US" dirty="0" smtClean="0"/>
              <a:t>, Italian, legal secretary, main bread-winner.</a:t>
            </a:r>
          </a:p>
          <a:p>
            <a:r>
              <a:rPr lang="en-US" dirty="0" smtClean="0"/>
              <a:t>Catholic born and raised, </a:t>
            </a:r>
            <a:r>
              <a:rPr lang="en-US" dirty="0"/>
              <a:t>"loner, who wanted nothing more than to play his guitar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Mom bought him a guitar for $16.</a:t>
            </a:r>
          </a:p>
          <a:p>
            <a:r>
              <a:rPr lang="en-US" dirty="0" smtClean="0"/>
              <a:t>Managed to get a 4F and avoid Vietnam War.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666" y="1825625"/>
            <a:ext cx="3972703" cy="423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57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Bruce Springsteen, 1965 to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363265" cy="4842461"/>
          </a:xfrm>
        </p:spPr>
        <p:txBody>
          <a:bodyPr/>
          <a:lstStyle/>
          <a:p>
            <a:r>
              <a:rPr lang="en-US" dirty="0" smtClean="0"/>
              <a:t>Lead guitar, vocals, became “The Boss”</a:t>
            </a:r>
          </a:p>
          <a:p>
            <a:r>
              <a:rPr lang="en-US" dirty="0" smtClean="0"/>
              <a:t>Gathered gradually the E Street Band.</a:t>
            </a:r>
          </a:p>
          <a:p>
            <a:r>
              <a:rPr lang="en-US" dirty="0" smtClean="0"/>
              <a:t>Prolific writer, more words in one song than others’ whole albums.</a:t>
            </a:r>
          </a:p>
          <a:p>
            <a:r>
              <a:rPr lang="en-US" dirty="0" smtClean="0"/>
              <a:t>Rock and Folk, mostly, poetic lyrics.</a:t>
            </a:r>
          </a:p>
          <a:p>
            <a:r>
              <a:rPr lang="en-US" dirty="0" smtClean="0"/>
              <a:t>Sometimes very mainstream, other times adventurous.</a:t>
            </a:r>
          </a:p>
          <a:p>
            <a:r>
              <a:rPr lang="en-US" dirty="0" smtClean="0"/>
              <a:t>Columbia Records signed in 1972, next Bob Dylan, but they wanted more popular music.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22" y="1941342"/>
            <a:ext cx="3166140" cy="456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Bruce Springsteen, 1965 to present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5901" y="1825625"/>
            <a:ext cx="7624689" cy="435133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First album, </a:t>
            </a:r>
            <a:r>
              <a:rPr lang="en-US" i="1" dirty="0" smtClean="0"/>
              <a:t>Greetings from Asbury Park, N. J.</a:t>
            </a:r>
            <a:r>
              <a:rPr lang="en-US" dirty="0" smtClean="0"/>
              <a:t>, 1973</a:t>
            </a:r>
          </a:p>
          <a:p>
            <a:r>
              <a:rPr lang="en-US" dirty="0" smtClean="0"/>
              <a:t>One of those that grew on you:</a:t>
            </a:r>
          </a:p>
          <a:p>
            <a:r>
              <a:rPr lang="en-US" dirty="0" smtClean="0"/>
              <a:t>“Blinded by the Light” (later, huge hit for Manfred Mann’s </a:t>
            </a:r>
            <a:r>
              <a:rPr lang="en-US" dirty="0" err="1" smtClean="0"/>
              <a:t>Earthband</a:t>
            </a:r>
            <a:r>
              <a:rPr lang="en-US" dirty="0" smtClean="0"/>
              <a:t>, 1977)</a:t>
            </a:r>
          </a:p>
          <a:p>
            <a:r>
              <a:rPr lang="en-US" dirty="0" smtClean="0"/>
              <a:t> “For You,” “</a:t>
            </a:r>
            <a:r>
              <a:rPr lang="en-US" dirty="0" err="1" smtClean="0"/>
              <a:t>Growin</a:t>
            </a:r>
            <a:r>
              <a:rPr lang="en-US" dirty="0" smtClean="0"/>
              <a:t>’ Up,” “Lost in the Flood,” “Spirit in the Night,” “It’s Hard to be a Saint in the City”.</a:t>
            </a:r>
          </a:p>
          <a:p>
            <a:r>
              <a:rPr lang="en-US" dirty="0" smtClean="0"/>
              <a:t> “Lost in </a:t>
            </a:r>
            <a:r>
              <a:rPr lang="en-US" dirty="0"/>
              <a:t>the Flood”: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www.youtube.com/watch?v=qLZu0OF_D7c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11" y="1825625"/>
            <a:ext cx="3430274" cy="34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38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0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>
                <a:latin typeface="Garamond" panose="02020404030301010803" pitchFamily="18" charset="0"/>
              </a:rPr>
              <a:t>John Lennon, 1940-1980</a:t>
            </a:r>
            <a:endParaRPr lang="en-US" sz="66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730" y="1880315"/>
            <a:ext cx="6838681" cy="4549194"/>
          </a:xfrm>
        </p:spPr>
        <p:txBody>
          <a:bodyPr>
            <a:normAutofit/>
          </a:bodyPr>
          <a:lstStyle/>
          <a:p>
            <a:r>
              <a:rPr lang="en-US" dirty="0" smtClean="0"/>
              <a:t>Post Beatles career was interesting, but subdued.</a:t>
            </a:r>
          </a:p>
          <a:p>
            <a:r>
              <a:rPr lang="en-US" dirty="0" smtClean="0"/>
              <a:t>“</a:t>
            </a:r>
            <a:r>
              <a:rPr lang="en-US" dirty="0"/>
              <a:t>W</a:t>
            </a:r>
            <a:r>
              <a:rPr lang="en-US" dirty="0" smtClean="0"/>
              <a:t>orking Class Hero” (released 1971 [USA], 1975 [UK])</a:t>
            </a:r>
          </a:p>
          <a:p>
            <a:pPr lvl="1"/>
            <a:r>
              <a:rPr lang="en-US" dirty="0" smtClean="0">
                <a:hlinkClick r:id="rId3"/>
              </a:rPr>
              <a:t>https://www.youtube.com/watch?v=ziwsjE1O4Ow</a:t>
            </a:r>
            <a:endParaRPr lang="en-US" dirty="0" smtClean="0"/>
          </a:p>
          <a:p>
            <a:r>
              <a:rPr lang="en-US" i="1" dirty="0" smtClean="0"/>
              <a:t>Imagine</a:t>
            </a:r>
            <a:r>
              <a:rPr lang="en-US" dirty="0" smtClean="0"/>
              <a:t>, 1971</a:t>
            </a:r>
          </a:p>
          <a:p>
            <a:r>
              <a:rPr lang="en-US" dirty="0" smtClean="0"/>
              <a:t>May Pang, lover and experiment, 1971-1975</a:t>
            </a:r>
          </a:p>
          <a:p>
            <a:r>
              <a:rPr lang="en-US" i="1" dirty="0" smtClean="0"/>
              <a:t>Rock and Roll</a:t>
            </a:r>
            <a:r>
              <a:rPr lang="en-US" dirty="0" smtClean="0"/>
              <a:t>, 1975</a:t>
            </a:r>
          </a:p>
          <a:p>
            <a:r>
              <a:rPr lang="en-US" dirty="0" smtClean="0"/>
              <a:t>Retired to raise Sean.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0093" y="2730321"/>
            <a:ext cx="4377737" cy="36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31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10000"/>
            <a:lum/>
          </a:blip>
          <a:srcRect/>
          <a:stretch>
            <a:fillRect t="-37000" b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 smtClean="0">
                <a:latin typeface="Garamond" panose="02020404030301010803" pitchFamily="18" charset="0"/>
              </a:rPr>
              <a:t>Lennon’s death, 8 December 1980</a:t>
            </a:r>
            <a:endParaRPr lang="en-US" sz="5400" b="1" dirty="0">
              <a:latin typeface="Garamond" panose="020204040303010108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825625"/>
            <a:ext cx="626318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 smtClean="0"/>
              <a:t>Double Fantasy</a:t>
            </a:r>
            <a:r>
              <a:rPr lang="en-US" dirty="0" smtClean="0"/>
              <a:t>, 17 November 1980</a:t>
            </a:r>
          </a:p>
          <a:p>
            <a:r>
              <a:rPr lang="en-US" dirty="0" smtClean="0"/>
              <a:t>Annie </a:t>
            </a:r>
            <a:r>
              <a:rPr lang="en-US" dirty="0" err="1" smtClean="0"/>
              <a:t>Liebovitz</a:t>
            </a:r>
            <a:r>
              <a:rPr lang="en-US" dirty="0" smtClean="0"/>
              <a:t> photo</a:t>
            </a:r>
          </a:p>
          <a:p>
            <a:r>
              <a:rPr lang="en-US" dirty="0" smtClean="0"/>
              <a:t>Last interview: “I </a:t>
            </a:r>
            <a:r>
              <a:rPr lang="en-US" dirty="0"/>
              <a:t>still believe in love, peace. I still believe in positive thinking. … And I consider that my work won't be finished until I'm dead and buried, and I hope that's a long, long time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Mark David Chapman: Had Lennon sign his copy of </a:t>
            </a:r>
            <a:r>
              <a:rPr lang="en-US" i="1" dirty="0" smtClean="0"/>
              <a:t>Double Fantasy.</a:t>
            </a:r>
            <a:endParaRPr lang="en-US" dirty="0" smtClean="0"/>
          </a:p>
          <a:p>
            <a:r>
              <a:rPr lang="en-US" dirty="0" smtClean="0"/>
              <a:t>Chapman pleaded guilty, sentenced to 20 years to life, still serving</a:t>
            </a:r>
            <a:r>
              <a:rPr lang="en-US" dirty="0" smtClean="0"/>
              <a:t>….</a:t>
            </a:r>
          </a:p>
          <a:p>
            <a:r>
              <a:rPr lang="en-US" dirty="0" smtClean="0"/>
              <a:t>David Bowie </a:t>
            </a:r>
            <a:r>
              <a:rPr lang="en-US" smtClean="0"/>
              <a:t>was next?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80" y="2893324"/>
            <a:ext cx="4519332" cy="29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9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616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Garamond</vt:lpstr>
      <vt:lpstr>Office Theme</vt:lpstr>
      <vt:lpstr>Rock and Roll in the late1970s in USA</vt:lpstr>
      <vt:lpstr>The Eagles, 1971-1980</vt:lpstr>
      <vt:lpstr>The Eagles, 1971-1980</vt:lpstr>
      <vt:lpstr>Bruce Springsteen, 1965 to present</vt:lpstr>
      <vt:lpstr>Bruce Springsteen, 1965 to present</vt:lpstr>
      <vt:lpstr>Bruce Springsteen, 1965 to present</vt:lpstr>
      <vt:lpstr>John Lennon, 1940-1980</vt:lpstr>
      <vt:lpstr>Lennon’s death, 8 December 1980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71</cp:revision>
  <dcterms:created xsi:type="dcterms:W3CDTF">2015-12-13T13:25:42Z</dcterms:created>
  <dcterms:modified xsi:type="dcterms:W3CDTF">2016-12-19T09:49:53Z</dcterms:modified>
</cp:coreProperties>
</file>