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8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3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0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2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F84C3-C653-4E47-8EBB-B788DF674C2F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78C0-48FA-4CDB-82B5-DA1D04BCB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7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vQ2oKSLIGQ" TargetMode="External"/><Relationship Id="rId2" Type="http://schemas.openxmlformats.org/officeDocument/2006/relationships/hyperlink" Target="https://www.youtube.com/watch?v=1ppjI6KZH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wFqRB2FQu4" TargetMode="External"/><Relationship Id="rId2" Type="http://schemas.openxmlformats.org/officeDocument/2006/relationships/hyperlink" Target="https://www.youtube.com/watch?v=hC-T0rC6m7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ZsqcXHuLWU" TargetMode="External"/><Relationship Id="rId2" Type="http://schemas.openxmlformats.org/officeDocument/2006/relationships/hyperlink" Target="https://www.youtube.com/watch?v=LTYLz49ALh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youtube.com/watch?v=zeVz5R2lDQ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526" y="633046"/>
            <a:ext cx="9364394" cy="2806579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59988" y="3602038"/>
            <a:ext cx="9008012" cy="1546737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1970s Rock and Roll Band</a:t>
            </a:r>
            <a:endParaRPr lang="en-US" sz="54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97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“New </a:t>
            </a:r>
            <a:r>
              <a:rPr lang="en-US" b="1" dirty="0" err="1" smtClean="0"/>
              <a:t>Yardbirds</a:t>
            </a:r>
            <a:r>
              <a:rPr lang="en-US" b="1" dirty="0" smtClean="0"/>
              <a:t>” became “Led Zeppelin”, 1968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Toured instead of real band.</a:t>
            </a:r>
          </a:p>
          <a:p>
            <a:r>
              <a:rPr lang="en-US" dirty="0" smtClean="0"/>
              <a:t>Jimmy Page (studio musician) recruited Robert Plant, who suggested drummer John Bonham.</a:t>
            </a:r>
          </a:p>
          <a:p>
            <a:r>
              <a:rPr lang="en-US" dirty="0" smtClean="0"/>
              <a:t>John Paul Jones applied to become bassist.</a:t>
            </a:r>
          </a:p>
          <a:p>
            <a:r>
              <a:rPr lang="en-US" dirty="0" smtClean="0"/>
              <a:t>Keith Moon and John </a:t>
            </a:r>
            <a:r>
              <a:rPr lang="en-US" dirty="0" err="1" smtClean="0"/>
              <a:t>Entwistle</a:t>
            </a:r>
            <a:r>
              <a:rPr lang="en-US" dirty="0" smtClean="0"/>
              <a:t> suggested "Lead Balloon".</a:t>
            </a:r>
          </a:p>
          <a:p>
            <a:r>
              <a:rPr lang="en-US" dirty="0" smtClean="0"/>
              <a:t>New manager, Peter Grant, suggested "Led Zeppelin".</a:t>
            </a:r>
          </a:p>
          <a:p>
            <a:r>
              <a:rPr lang="en-US" dirty="0" smtClean="0"/>
              <a:t>Nov. 1968, Grant obtained a $143,000 deal with Atlantic Records, not having heard them yet: got tons of autonomy.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Four Albums in Three Years!</a:t>
            </a:r>
            <a:endParaRPr lang="en-US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481552" cy="4697291"/>
          </a:xfrm>
        </p:spPr>
        <p:txBody>
          <a:bodyPr/>
          <a:lstStyle/>
          <a:p>
            <a:r>
              <a:rPr lang="en-US" i="1" dirty="0" smtClean="0"/>
              <a:t>Led Zeppelin I </a:t>
            </a:r>
            <a:r>
              <a:rPr lang="en-US" dirty="0" smtClean="0"/>
              <a:t>(1969):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Dazed and Confused</a:t>
            </a:r>
            <a:r>
              <a:rPr lang="en-US" dirty="0" smtClean="0"/>
              <a:t>“</a:t>
            </a:r>
          </a:p>
          <a:p>
            <a:pPr lvl="1"/>
            <a:r>
              <a:rPr lang="en-US" dirty="0" smtClean="0"/>
              <a:t>"Good Times, Bad Times“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www.youtube.com/watch?v=1ppjI6KZHlE</a:t>
            </a:r>
            <a:endParaRPr lang="en-US" dirty="0" smtClean="0"/>
          </a:p>
          <a:p>
            <a:r>
              <a:rPr lang="en-US" i="1" dirty="0" smtClean="0"/>
              <a:t>Led Zeppelin II </a:t>
            </a:r>
            <a:r>
              <a:rPr lang="en-US" dirty="0" smtClean="0"/>
              <a:t>(</a:t>
            </a:r>
            <a:r>
              <a:rPr lang="en-US" dirty="0" smtClean="0"/>
              <a:t>1969): </a:t>
            </a:r>
            <a:endParaRPr lang="en-US" dirty="0" smtClean="0"/>
          </a:p>
          <a:p>
            <a:pPr lvl="1"/>
            <a:r>
              <a:rPr lang="en-US" dirty="0" smtClean="0"/>
              <a:t>"Whole </a:t>
            </a:r>
            <a:r>
              <a:rPr lang="en-US" dirty="0" err="1" smtClean="0"/>
              <a:t>Lotta</a:t>
            </a:r>
            <a:r>
              <a:rPr lang="en-US" dirty="0" smtClean="0"/>
              <a:t> Love" </a:t>
            </a:r>
          </a:p>
          <a:p>
            <a:pPr lvl="1"/>
            <a:r>
              <a:rPr lang="en-US" dirty="0" smtClean="0"/>
              <a:t>"The Lemon Song" </a:t>
            </a:r>
          </a:p>
          <a:p>
            <a:pPr lvl="1"/>
            <a:r>
              <a:rPr lang="en-US" dirty="0" smtClean="0"/>
              <a:t>"Heartbreaker" </a:t>
            </a:r>
          </a:p>
          <a:p>
            <a:pPr lvl="1"/>
            <a:r>
              <a:rPr lang="en-US" dirty="0" smtClean="0"/>
              <a:t>"Ramble On“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www.youtube.com/watch?v=gvQ2oKSLIGQ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20" y="2142536"/>
            <a:ext cx="3343864" cy="33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0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Four Albums in Three Years!</a:t>
            </a:r>
            <a:endParaRPr lang="en-US" sz="4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690688"/>
            <a:ext cx="10915918" cy="4722991"/>
          </a:xfrm>
        </p:spPr>
        <p:txBody>
          <a:bodyPr>
            <a:normAutofit/>
          </a:bodyPr>
          <a:lstStyle/>
          <a:p>
            <a:r>
              <a:rPr lang="en-US" i="1" dirty="0" smtClean="0"/>
              <a:t>Led Zeppelin III </a:t>
            </a:r>
            <a:r>
              <a:rPr lang="en-US" dirty="0" smtClean="0"/>
              <a:t>(1970): </a:t>
            </a:r>
          </a:p>
          <a:p>
            <a:pPr lvl="1"/>
            <a:r>
              <a:rPr lang="en-US" dirty="0" smtClean="0"/>
              <a:t>"Immigrant  Song"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www.youtube.com/watch?v=hC-T0rC6m7I</a:t>
            </a:r>
            <a:endParaRPr lang="en-US" dirty="0" smtClean="0"/>
          </a:p>
          <a:p>
            <a:pPr lvl="1"/>
            <a:r>
              <a:rPr lang="en-US" dirty="0" smtClean="0"/>
              <a:t>"Since I’ve Been Loving you" </a:t>
            </a:r>
          </a:p>
          <a:p>
            <a:pPr lvl="1"/>
            <a:r>
              <a:rPr lang="en-US" dirty="0" smtClean="0"/>
              <a:t>"Tangerine"</a:t>
            </a:r>
          </a:p>
          <a:p>
            <a:r>
              <a:rPr lang="en-US" i="1" dirty="0" smtClean="0"/>
              <a:t>Led Zeppelin IV </a:t>
            </a:r>
            <a:r>
              <a:rPr lang="en-US" dirty="0" smtClean="0"/>
              <a:t>(1971; no title, actually): </a:t>
            </a:r>
          </a:p>
          <a:p>
            <a:pPr lvl="1"/>
            <a:r>
              <a:rPr lang="en-US" dirty="0" smtClean="0"/>
              <a:t>"Black Dog" </a:t>
            </a:r>
          </a:p>
          <a:p>
            <a:pPr lvl="1"/>
            <a:r>
              <a:rPr lang="en-US" dirty="0" smtClean="0"/>
              <a:t>"Rock and Roll“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www.youtube.com/watch?v=mwFqRB2FQu4</a:t>
            </a:r>
            <a:endParaRPr lang="en-US" dirty="0" smtClean="0"/>
          </a:p>
          <a:p>
            <a:pPr lvl="1"/>
            <a:r>
              <a:rPr lang="en-US" dirty="0" smtClean="0"/>
              <a:t>"Stairway to Heaven" </a:t>
            </a:r>
          </a:p>
          <a:p>
            <a:pPr lvl="1"/>
            <a:r>
              <a:rPr lang="en-US" dirty="0" smtClean="0"/>
              <a:t>"Going to California"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90" y="1574778"/>
            <a:ext cx="3462270" cy="34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14127" cy="1325563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Later work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690688"/>
            <a:ext cx="7959143" cy="4486275"/>
          </a:xfrm>
        </p:spPr>
        <p:txBody>
          <a:bodyPr>
            <a:normAutofit/>
          </a:bodyPr>
          <a:lstStyle/>
          <a:p>
            <a:r>
              <a:rPr lang="en-US" i="1" dirty="0" smtClean="0"/>
              <a:t>Houses </a:t>
            </a:r>
            <a:r>
              <a:rPr lang="en-US" i="1" dirty="0"/>
              <a:t>of the Holy </a:t>
            </a:r>
            <a:r>
              <a:rPr lang="en-US" dirty="0"/>
              <a:t>(1973): </a:t>
            </a:r>
            <a:endParaRPr lang="en-US" dirty="0" smtClean="0"/>
          </a:p>
          <a:p>
            <a:pPr lvl="1"/>
            <a:r>
              <a:rPr lang="en-US" dirty="0" smtClean="0"/>
              <a:t>First with only originally composed </a:t>
            </a:r>
            <a:r>
              <a:rPr lang="en-US" dirty="0" err="1" smtClean="0"/>
              <a:t>musics</a:t>
            </a:r>
            <a:endParaRPr lang="en-US" dirty="0" smtClean="0"/>
          </a:p>
          <a:p>
            <a:pPr lvl="1"/>
            <a:r>
              <a:rPr lang="en-US" dirty="0" smtClean="0"/>
              <a:t>"</a:t>
            </a:r>
            <a:r>
              <a:rPr lang="en-US" dirty="0"/>
              <a:t>The Song Remains the </a:t>
            </a:r>
            <a:r>
              <a:rPr lang="en-US" dirty="0" smtClean="0"/>
              <a:t>Same" 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The Rain Song," "No </a:t>
            </a:r>
            <a:r>
              <a:rPr lang="en-US" dirty="0" smtClean="0"/>
              <a:t>Quarter”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Over the Hills and Far </a:t>
            </a:r>
            <a:r>
              <a:rPr lang="en-US" dirty="0" smtClean="0"/>
              <a:t>Away” 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/>
              <a:t>D'yer</a:t>
            </a:r>
            <a:r>
              <a:rPr lang="en-US" dirty="0"/>
              <a:t> </a:t>
            </a:r>
            <a:r>
              <a:rPr lang="en-US" dirty="0" err="1" smtClean="0"/>
              <a:t>Mak'er</a:t>
            </a:r>
            <a:r>
              <a:rPr lang="en-US" dirty="0" smtClean="0"/>
              <a:t>“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www.youtube.com/watch?v=LTYLz49ALhE</a:t>
            </a:r>
            <a:endParaRPr lang="en-US" dirty="0"/>
          </a:p>
          <a:p>
            <a:r>
              <a:rPr lang="en-US" i="1" dirty="0"/>
              <a:t>Physical </a:t>
            </a:r>
            <a:r>
              <a:rPr lang="en-US" i="1" dirty="0" smtClean="0"/>
              <a:t>Graffiti </a:t>
            </a:r>
            <a:r>
              <a:rPr lang="en-US" dirty="0" smtClean="0"/>
              <a:t>(1975):</a:t>
            </a:r>
          </a:p>
          <a:p>
            <a:r>
              <a:rPr lang="en-US" dirty="0" smtClean="0"/>
              <a:t>“Trampled Underfoot”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www.youtube.com/watch?v=TZsqcXHuLWU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321212"/>
            <a:ext cx="3008825" cy="3008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5" y="3660056"/>
            <a:ext cx="3008825" cy="30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The END, 1980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383073" cy="469108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Toured less as the decade went on.</a:t>
            </a:r>
          </a:p>
          <a:p>
            <a:r>
              <a:rPr lang="en-US" dirty="0" smtClean="0"/>
              <a:t>Robert Plant and wife Maureen in car accident, Rhodes, 1975</a:t>
            </a:r>
          </a:p>
          <a:p>
            <a:r>
              <a:rPr lang="en-US" dirty="0" smtClean="0"/>
              <a:t>July 1977: Plant’s son </a:t>
            </a:r>
            <a:r>
              <a:rPr lang="en-US" dirty="0" err="1" smtClean="0"/>
              <a:t>Karac</a:t>
            </a:r>
            <a:r>
              <a:rPr lang="en-US" dirty="0" smtClean="0"/>
              <a:t> died at age five, while he was away on tour.</a:t>
            </a:r>
          </a:p>
          <a:p>
            <a:r>
              <a:rPr lang="en-US" dirty="0" smtClean="0"/>
              <a:t>Last big album: </a:t>
            </a:r>
            <a:r>
              <a:rPr lang="en-US" i="1" dirty="0" smtClean="0"/>
              <a:t>In Through the Out Door </a:t>
            </a:r>
            <a:r>
              <a:rPr lang="en-US" dirty="0" smtClean="0"/>
              <a:t>(1979):</a:t>
            </a:r>
          </a:p>
          <a:p>
            <a:pPr lvl="1"/>
            <a:r>
              <a:rPr lang="en-US" dirty="0" smtClean="0"/>
              <a:t>“Fool in the Rain”</a:t>
            </a:r>
          </a:p>
          <a:p>
            <a:pPr lvl="1"/>
            <a:r>
              <a:rPr lang="en-US" dirty="0" smtClean="0"/>
              <a:t>“All of My Love”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www.youtube.com/watch?v=zeVz5R2lDQk</a:t>
            </a:r>
            <a:endParaRPr lang="en-US" dirty="0" smtClean="0"/>
          </a:p>
          <a:p>
            <a:r>
              <a:rPr lang="en-US" dirty="0" smtClean="0"/>
              <a:t>September 1980: John Bonham died</a:t>
            </a:r>
          </a:p>
          <a:p>
            <a:r>
              <a:rPr lang="en-US" dirty="0" smtClean="0"/>
              <a:t>Band decided not to continue.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3" y="240407"/>
            <a:ext cx="2489914" cy="2489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3" y="3481710"/>
            <a:ext cx="2171162" cy="30349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48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348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Andalus</vt:lpstr>
      <vt:lpstr>Arial</vt:lpstr>
      <vt:lpstr>Calibri</vt:lpstr>
      <vt:lpstr>Calibri Light</vt:lpstr>
      <vt:lpstr>Office Theme</vt:lpstr>
      <vt:lpstr> </vt:lpstr>
      <vt:lpstr>The “New Yardbirds” became “Led Zeppelin”, 1968</vt:lpstr>
      <vt:lpstr>Four Albums in Three Years!</vt:lpstr>
      <vt:lpstr>Four Albums in Three Years!</vt:lpstr>
      <vt:lpstr>Later work</vt:lpstr>
      <vt:lpstr>The END, 1980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68</cp:revision>
  <dcterms:created xsi:type="dcterms:W3CDTF">2015-11-29T14:04:06Z</dcterms:created>
  <dcterms:modified xsi:type="dcterms:W3CDTF">2015-11-30T14:01:12Z</dcterms:modified>
</cp:coreProperties>
</file>