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5479-FADF-41D7-8573-0C393984AE94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0ECFB-5DB9-4830-AE31-9E69EEFB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https://en.wikipedia.org/wiki/Rolling_Stone%27s_500_Greatest_Songs_of_All_Time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http://www.rollingstone.com/music/lists/the-500-greatest-songs-of-all-time-20110407/the-eagles-hotel-california-20110525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YRH4apXDo" TargetMode="External"/><Relationship Id="rId2" Type="http://schemas.openxmlformats.org/officeDocument/2006/relationships/hyperlink" Target="https://www.youtube.com/watch?v=D67kmFzSh_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8sdsW93ThQ" TargetMode="External"/><Relationship Id="rId2" Type="http://schemas.openxmlformats.org/officeDocument/2006/relationships/hyperlink" Target="https://www.youtube.com/watch?v=yYwpnG-rk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U6TJcrZdA" TargetMode="External"/><Relationship Id="rId2" Type="http://schemas.openxmlformats.org/officeDocument/2006/relationships/hyperlink" Target="https://www.youtube.com/watch?v=LflK6HoIL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youtube.com/watch?v=mXOO7QVHgX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loFfBvN_q8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14bQ3Ztq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-pEuKGaAys" TargetMode="External"/><Relationship Id="rId4" Type="http://schemas.openxmlformats.org/officeDocument/2006/relationships/hyperlink" Target="https://www.youtube.com/watch?v=9H1VyyqK5a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g2UBQX7fwB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4o46HKMdL0" TargetMode="External"/><Relationship Id="rId2" Type="http://schemas.openxmlformats.org/officeDocument/2006/relationships/hyperlink" Target="https://www.youtube.com/watch?v=ZRAr354usf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good, the bad, and the ugly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early 1970s</a:t>
            </a:r>
          </a:p>
        </p:txBody>
      </p:sp>
    </p:spTree>
    <p:extLst>
      <p:ext uri="{BB962C8B-B14F-4D97-AF65-F5344CB8AC3E}">
        <p14:creationId xmlns:p14="http://schemas.microsoft.com/office/powerpoint/2010/main" val="311506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048"/>
            <a:ext cx="9601200" cy="742950"/>
          </a:xfrm>
        </p:spPr>
        <p:txBody>
          <a:bodyPr>
            <a:noAutofit/>
          </a:bodyPr>
          <a:lstStyle/>
          <a:p>
            <a:r>
              <a:rPr lang="en-US" sz="5400" dirty="0"/>
              <a:t>Pink Floyd, after </a:t>
            </a:r>
            <a:r>
              <a:rPr lang="en-US" sz="5400" i="1" dirty="0"/>
              <a:t>Dark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5583"/>
            <a:ext cx="5542672" cy="4901416"/>
          </a:xfrm>
        </p:spPr>
        <p:txBody>
          <a:bodyPr>
            <a:noAutofit/>
          </a:bodyPr>
          <a:lstStyle/>
          <a:p>
            <a:r>
              <a:rPr lang="en-US" sz="3200" i="1" dirty="0"/>
              <a:t>Wish You Were Here</a:t>
            </a:r>
            <a:r>
              <a:rPr lang="en-US" sz="3200" dirty="0"/>
              <a:t> (1975)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Animals</a:t>
            </a:r>
            <a:r>
              <a:rPr lang="en-US" sz="3200" dirty="0"/>
              <a:t> (1977)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The Wall</a:t>
            </a:r>
            <a:r>
              <a:rPr lang="en-US" sz="3200" dirty="0"/>
              <a:t> (1979): perhaps greatest concept album of all time.</a:t>
            </a:r>
          </a:p>
          <a:p>
            <a:r>
              <a:rPr lang="en-US" sz="3200" i="1" dirty="0"/>
              <a:t>The Final Cut</a:t>
            </a:r>
            <a:r>
              <a:rPr lang="en-US" sz="3200" dirty="0"/>
              <a:t> (1983)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2" y="1497036"/>
            <a:ext cx="4979963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David Bowie </a:t>
            </a:r>
            <a:br>
              <a:rPr lang="en-US" dirty="0"/>
            </a:br>
            <a:r>
              <a:rPr lang="en-US" dirty="0"/>
              <a:t>(David Robert Jones, b. 1947)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“Space Oddity,” July 1969</a:t>
            </a:r>
          </a:p>
          <a:p>
            <a:r>
              <a:rPr lang="en-US" dirty="0"/>
              <a:t>Nine days before Apollo 11 landed on the moon.</a:t>
            </a:r>
          </a:p>
          <a:p>
            <a:r>
              <a:rPr lang="en-US" dirty="0"/>
              <a:t>Stanley Kubrick’s </a:t>
            </a:r>
            <a:r>
              <a:rPr lang="en-US" i="1" dirty="0"/>
              <a:t>2001: A Space Odyssey </a:t>
            </a:r>
            <a:r>
              <a:rPr lang="en-US" dirty="0"/>
              <a:t>(April 1968)</a:t>
            </a:r>
          </a:p>
          <a:p>
            <a:r>
              <a:rPr lang="en-US" dirty="0"/>
              <a:t>Bowie’s first top five UK hit.</a:t>
            </a:r>
          </a:p>
          <a:p>
            <a:r>
              <a:rPr lang="en-US" dirty="0"/>
              <a:t>Commercially very perceptive, theatrical, adventurous, and at times experimental.</a:t>
            </a:r>
          </a:p>
          <a:p>
            <a:r>
              <a:rPr lang="en-US" dirty="0"/>
              <a:t>Original version: </a:t>
            </a:r>
            <a:r>
              <a:rPr lang="en-US" dirty="0">
                <a:hlinkClick r:id="rId2"/>
              </a:rPr>
              <a:t>https://www.youtube.com/watch?v=D67kmFzSh_o</a:t>
            </a:r>
            <a:endParaRPr lang="en-US" dirty="0"/>
          </a:p>
          <a:p>
            <a:r>
              <a:rPr lang="en-US" dirty="0"/>
              <a:t>Re-released version: </a:t>
            </a:r>
            <a:r>
              <a:rPr lang="en-US" dirty="0">
                <a:hlinkClick r:id="rId3"/>
              </a:rPr>
              <a:t>https://www.youtube.com/watch?v=iYYRH4apXDo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1" y="266700"/>
            <a:ext cx="3461286" cy="3472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321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Rise and Fall of Ziggy Stardust and the Spiders from Mars, </a:t>
            </a:r>
            <a:r>
              <a:rPr lang="en-US" dirty="0"/>
              <a:t>1971-1972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26935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Glam Rock</a:t>
            </a:r>
          </a:p>
          <a:p>
            <a:r>
              <a:rPr lang="en-US" dirty="0"/>
              <a:t>Science Fiction, Rock and Roll, Glamour, Bi-sexuality</a:t>
            </a:r>
          </a:p>
          <a:p>
            <a:r>
              <a:rPr lang="en-US" dirty="0"/>
              <a:t>Name from Ziggy the tailor, all about clothes</a:t>
            </a:r>
          </a:p>
          <a:p>
            <a:r>
              <a:rPr lang="en-US" i="1" dirty="0"/>
              <a:t>Clockwork Orange</a:t>
            </a:r>
            <a:r>
              <a:rPr lang="en-US" dirty="0"/>
              <a:t>, 1971-72</a:t>
            </a:r>
          </a:p>
          <a:p>
            <a:r>
              <a:rPr lang="en-US" dirty="0"/>
              <a:t>Concept Album</a:t>
            </a:r>
          </a:p>
          <a:p>
            <a:r>
              <a:rPr lang="en-US" dirty="0"/>
              <a:t>Mick </a:t>
            </a:r>
            <a:r>
              <a:rPr lang="en-US" dirty="0" err="1"/>
              <a:t>Ronson</a:t>
            </a:r>
            <a:r>
              <a:rPr lang="en-US" dirty="0"/>
              <a:t>, guitarist</a:t>
            </a:r>
          </a:p>
          <a:p>
            <a:r>
              <a:rPr lang="en-US" b="1" dirty="0"/>
              <a:t>“Five Years”: </a:t>
            </a:r>
            <a:r>
              <a:rPr lang="en-US" dirty="0">
                <a:hlinkClick r:id="rId2"/>
              </a:rPr>
              <a:t>https://www.youtube.com/watch?v=yYwpnG-rkHI</a:t>
            </a:r>
            <a:endParaRPr lang="en-US" dirty="0"/>
          </a:p>
          <a:p>
            <a:r>
              <a:rPr lang="en-US" b="1" dirty="0"/>
              <a:t>“Ziggy Stardust”: </a:t>
            </a:r>
            <a:r>
              <a:rPr lang="en-US" dirty="0">
                <a:hlinkClick r:id="rId3"/>
              </a:rPr>
              <a:t>https://www.youtube.com/watch?v=G8sdsW93ThQ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2" y="2802764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/>
              <a:t>Iggy Pop </a:t>
            </a:r>
            <a:br>
              <a:rPr lang="en-US" dirty="0"/>
            </a:br>
            <a:r>
              <a:rPr lang="en-US" dirty="0"/>
              <a:t>(born, 1947, as James Newell </a:t>
            </a:r>
            <a:r>
              <a:rPr lang="en-US" dirty="0" err="1"/>
              <a:t>Osterberg</a:t>
            </a:r>
            <a:r>
              <a:rPr lang="en-US" dirty="0"/>
              <a:t>, Jr.)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025425" cy="4243588"/>
          </a:xfrm>
        </p:spPr>
        <p:txBody>
          <a:bodyPr>
            <a:normAutofit/>
          </a:bodyPr>
          <a:lstStyle/>
          <a:p>
            <a:r>
              <a:rPr lang="en-US" dirty="0"/>
              <a:t>From Michigan, played in high school bands.</a:t>
            </a:r>
          </a:p>
          <a:p>
            <a:r>
              <a:rPr lang="en-US" dirty="0"/>
              <a:t>Psychedelic Stooges, then The Stooges, 1968-1974</a:t>
            </a:r>
          </a:p>
          <a:p>
            <a:r>
              <a:rPr lang="en-US" dirty="0"/>
              <a:t>Inspired by Jim Morrison’s confrontational stage presence.</a:t>
            </a:r>
          </a:p>
          <a:p>
            <a:r>
              <a:rPr lang="en-US" dirty="0"/>
              <a:t>Raw Power, 1973: “Search and Destroy”</a:t>
            </a:r>
          </a:p>
          <a:p>
            <a:r>
              <a:rPr lang="en-US" dirty="0">
                <a:hlinkClick r:id="rId2"/>
              </a:rPr>
              <a:t>https://www.youtube.com/watch?v=LflK6HoILB0</a:t>
            </a:r>
            <a:endParaRPr lang="en-US" dirty="0"/>
          </a:p>
          <a:p>
            <a:r>
              <a:rPr lang="en-US" dirty="0"/>
              <a:t>Serious heroin addiction and infighting, broke up.</a:t>
            </a:r>
          </a:p>
          <a:p>
            <a:r>
              <a:rPr lang="en-US" dirty="0"/>
              <a:t>Met David Bowie in NYC, and they went to Berlin to get off it.</a:t>
            </a:r>
          </a:p>
          <a:p>
            <a:r>
              <a:rPr lang="en-US" dirty="0"/>
              <a:t>Co-wrote “The Idiot” and “Lust for Life.”</a:t>
            </a:r>
          </a:p>
          <a:p>
            <a:r>
              <a:rPr lang="en-US" dirty="0">
                <a:hlinkClick r:id="rId3"/>
              </a:rPr>
              <a:t>https://www.youtube.com/watch?v=VDU6TJcrZdA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57" y="2678805"/>
            <a:ext cx="3196150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6146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Heart</a:t>
            </a:r>
            <a:r>
              <a:rPr lang="en-US" dirty="0"/>
              <a:t>, Anne and Nancy Wilson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188299" cy="4359499"/>
          </a:xfrm>
        </p:spPr>
        <p:txBody>
          <a:bodyPr/>
          <a:lstStyle/>
          <a:p>
            <a:r>
              <a:rPr lang="en-US" dirty="0"/>
              <a:t>Started in Seattle, WA, but guys escaped draft to Vancouver, Canada.</a:t>
            </a:r>
          </a:p>
          <a:p>
            <a:r>
              <a:rPr lang="en-US" dirty="0"/>
              <a:t>First album, </a:t>
            </a:r>
            <a:r>
              <a:rPr lang="en-US" i="1" dirty="0"/>
              <a:t>Dreamboat Annie</a:t>
            </a:r>
            <a:r>
              <a:rPr lang="en-US" dirty="0"/>
              <a:t>, 1975</a:t>
            </a:r>
          </a:p>
          <a:p>
            <a:r>
              <a:rPr lang="en-US" dirty="0"/>
              <a:t>Sold 30,000 copies in a few months (Canadian content rule).</a:t>
            </a:r>
          </a:p>
          <a:p>
            <a:r>
              <a:rPr lang="en-US" dirty="0"/>
              <a:t>“Magic Man”, 1975</a:t>
            </a:r>
          </a:p>
          <a:p>
            <a:r>
              <a:rPr lang="en-US" dirty="0">
                <a:hlinkClick r:id="rId2"/>
              </a:rPr>
              <a:t>https://www.youtube.com/watch?v=mXOO7QVHgXs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88" y="26058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Billboard</a:t>
            </a:r>
            <a:r>
              <a:rPr lang="en-US" dirty="0"/>
              <a:t> Year-End Hot 100 singles, 1970s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9648"/>
              </p:ext>
            </p:extLst>
          </p:nvPr>
        </p:nvGraphicFramePr>
        <p:xfrm>
          <a:off x="1371600" y="1803045"/>
          <a:ext cx="9601200" cy="456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</a:t>
                      </a:r>
                      <a:r>
                        <a:rPr lang="en-US" baseline="0" dirty="0"/>
                        <a:t> over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“Joy to the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Three Dog 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First</a:t>
                      </a:r>
                      <a:r>
                        <a:rPr lang="en-US" baseline="0" dirty="0"/>
                        <a:t> Ever I Saw Your Face”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Roberta Flack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 a Yellow Ribbon Round the Ole Oak Tree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Tony Orlando and Dawn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Way We Were”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Barbara Streisand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Love Will Keep Us Together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Captain and </a:t>
                      </a:r>
                      <a:r>
                        <a:rPr lang="en-US" dirty="0" err="1"/>
                        <a:t>Tenille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“Silly Love Songs”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Wings (McCartney)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"Tonight's the Night (</a:t>
                      </a:r>
                      <a:r>
                        <a:rPr lang="en-US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Gonna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Alright)"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Rod Stewart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"Shadow Dancing"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Andy Gibb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“My </a:t>
                      </a:r>
                      <a:r>
                        <a:rPr lang="en-US" dirty="0" err="1"/>
                        <a:t>Sharona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Knack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0000"/>
            <a:lum/>
          </a:blip>
          <a:srcRect/>
          <a:stretch>
            <a:fillRect t="-57000"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498"/>
            <a:ext cx="12192000" cy="819444"/>
          </a:xfrm>
        </p:spPr>
        <p:txBody>
          <a:bodyPr/>
          <a:lstStyle/>
          <a:p>
            <a:pPr algn="ctr"/>
            <a:r>
              <a:rPr lang="en-US" b="1" i="1" dirty="0"/>
              <a:t>Rolling Stone</a:t>
            </a:r>
            <a:r>
              <a:rPr lang="en-US" b="1" dirty="0"/>
              <a:t>’s 500 Greatest Rock and Roll Songs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943386"/>
              </p:ext>
            </p:extLst>
          </p:nvPr>
        </p:nvGraphicFramePr>
        <p:xfrm>
          <a:off x="437567" y="1937746"/>
          <a:ext cx="5251449" cy="3975924"/>
        </p:xfrm>
        <a:graphic>
          <a:graphicData uri="http://schemas.openxmlformats.org/drawingml/2006/table">
            <a:tbl>
              <a:tblPr/>
              <a:tblGrid>
                <a:gridCol w="175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40.8%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28.2%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7924" y="1363241"/>
            <a:ext cx="2210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2004 version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33405"/>
              </p:ext>
            </p:extLst>
          </p:nvPr>
        </p:nvGraphicFramePr>
        <p:xfrm>
          <a:off x="6599638" y="1886461"/>
          <a:ext cx="5120640" cy="4078494"/>
        </p:xfrm>
        <a:graphic>
          <a:graphicData uri="http://schemas.openxmlformats.org/drawingml/2006/table">
            <a:tbl>
              <a:tblPr/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26.2%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7190" y="1375354"/>
            <a:ext cx="218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2010 version</a:t>
            </a:r>
          </a:p>
        </p:txBody>
      </p:sp>
    </p:spTree>
    <p:extLst>
      <p:ext uri="{BB962C8B-B14F-4D97-AF65-F5344CB8AC3E}">
        <p14:creationId xmlns:p14="http://schemas.microsoft.com/office/powerpoint/2010/main" val="377725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168812"/>
            <a:ext cx="10536702" cy="13223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 10 positions from </a:t>
            </a:r>
            <a:r>
              <a:rPr lang="en-US" b="1" i="1" dirty="0"/>
              <a:t>Rolling Stone's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"500 Greatest Songs of All Time"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393632"/>
              </p:ext>
            </p:extLst>
          </p:nvPr>
        </p:nvGraphicFramePr>
        <p:xfrm>
          <a:off x="1282889" y="1746912"/>
          <a:ext cx="9880980" cy="462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“Like a Rolling 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“Satisfaction”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Rolling Stones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“What’s Going 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“Respect”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Aretha</a:t>
                      </a:r>
                      <a:r>
                        <a:rPr lang="en-US" baseline="0" dirty="0"/>
                        <a:t> Franklin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“Good Vibrations”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Beach Boys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“Johnny B. Goode”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Chuck 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“Hey Jude”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“Smells Like Teen Spirit”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Nirvana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 I’d Say”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Ray 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6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0" y="151826"/>
            <a:ext cx="11345839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Songs from 1970s in top 50 Songs from </a:t>
            </a:r>
            <a:r>
              <a:rPr lang="en-US" b="1" i="1" dirty="0"/>
              <a:t>Rolling Stone's</a:t>
            </a:r>
            <a:r>
              <a:rPr lang="en-US" b="1" dirty="0"/>
              <a:t> "500 Greatest Songs of All Time"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27627"/>
              </p:ext>
            </p:extLst>
          </p:nvPr>
        </p:nvGraphicFramePr>
        <p:xfrm>
          <a:off x="1917510" y="1637726"/>
          <a:ext cx="8782334" cy="472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“What’s Going</a:t>
                      </a:r>
                      <a:r>
                        <a:rPr lang="en-US" baseline="0" dirty="0"/>
                        <a:t> 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“Let it be”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“Born to Run”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Bruce Springsteen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“Layla”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Derek and the Dominos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“Stairway to Heaven”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Led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 Woman,</a:t>
                      </a:r>
                      <a:r>
                        <a:rPr lang="en-US" baseline="0" dirty="0"/>
                        <a:t> No Cry”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Marley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“Heroes”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 Bowie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 over</a:t>
                      </a:r>
                      <a:r>
                        <a:rPr lang="en-US" baseline="0" dirty="0"/>
                        <a:t>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“Hotel California”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Eagles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Good, the Bad, and the Ugly</a:t>
            </a:r>
            <a:br>
              <a:rPr lang="en-US" dirty="0"/>
            </a:br>
            <a:r>
              <a:rPr lang="en-US" sz="3200" dirty="0"/>
              <a:t>Sergio Leone (director), 1966-67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909515" cy="3857223"/>
          </a:xfrm>
        </p:spPr>
        <p:txBody>
          <a:bodyPr/>
          <a:lstStyle/>
          <a:p>
            <a:r>
              <a:rPr lang="en-US" dirty="0"/>
              <a:t>Spaghetti Western</a:t>
            </a:r>
          </a:p>
          <a:p>
            <a:r>
              <a:rPr lang="en-US" dirty="0" err="1"/>
              <a:t>Ennio</a:t>
            </a:r>
            <a:r>
              <a:rPr lang="en-US" dirty="0"/>
              <a:t> Morricone, sound track</a:t>
            </a:r>
          </a:p>
          <a:p>
            <a:r>
              <a:rPr lang="en-US" dirty="0"/>
              <a:t>Budget: 1.2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Revenue: over 25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More realistic depiction of violence</a:t>
            </a:r>
          </a:p>
          <a:p>
            <a:r>
              <a:rPr lang="en-US" dirty="0"/>
              <a:t>No real heroes, money as the goal</a:t>
            </a:r>
          </a:p>
          <a:p>
            <a:r>
              <a:rPr lang="en-US" dirty="0"/>
              <a:t>Amazing soundtrack: </a:t>
            </a:r>
          </a:p>
          <a:p>
            <a:r>
              <a:rPr lang="en-US" dirty="0">
                <a:hlinkClick r:id="rId2"/>
              </a:rPr>
              <a:t>https://www.youtube.com/watch?v=loFfBvN_q8k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93" y="1562078"/>
            <a:ext cx="3432220" cy="5045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1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204626-2220-4678-A939-FD94EA7B53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>
            <a:extLst>
              <a:ext uri="{FF2B5EF4-FFF2-40B4-BE49-F238E27FC236}">
                <a16:creationId xmlns:a16="http://schemas.microsoft.com/office/drawing/2014/main" id="{EB97D8A6-1C5A-42B6-AE78-F3D0F9BDF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67F22FD-A776-EF42-A93A-D8B64FD0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2171949"/>
            <a:ext cx="3299579" cy="251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D72EE5-D22E-DB4A-A824-A2EBBB21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The Guess Who, 1965-&gt;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0EE26-1B0E-4C29-993C-7FE77E09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1" y="1422400"/>
            <a:ext cx="6154300" cy="444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Chad Allen (lead vocals, guitar), Bob Ashley (keyboards), Randy Bachman (guitars, vocals), Jim Kale (bass), Gary Peterson (drums).</a:t>
            </a:r>
          </a:p>
          <a:p>
            <a:r>
              <a:rPr lang="en-US" dirty="0"/>
              <a:t>First hit “</a:t>
            </a:r>
            <a:r>
              <a:rPr lang="en-US" dirty="0" err="1"/>
              <a:t>Shakin</a:t>
            </a:r>
            <a:r>
              <a:rPr lang="en-US" dirty="0"/>
              <a:t> all over”, 1965, marketed as “Guess Who?”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], got to No. 1 in Canada, no. 22 in USA.</a:t>
            </a:r>
          </a:p>
          <a:p>
            <a:r>
              <a:rPr lang="en-US" dirty="0"/>
              <a:t>Jan 1966: Ashley left, Burton Cummings joined, soon Allen left. </a:t>
            </a:r>
          </a:p>
          <a:p>
            <a:r>
              <a:rPr lang="en-US" dirty="0"/>
              <a:t>Based in Winnipeg, but toured a lot.</a:t>
            </a:r>
          </a:p>
          <a:p>
            <a:r>
              <a:rPr lang="en-US" dirty="0"/>
              <a:t>After UK tour flopped, returned in debt.</a:t>
            </a:r>
          </a:p>
          <a:p>
            <a:r>
              <a:rPr lang="en-US" dirty="0"/>
              <a:t>Became house band for CBC show </a:t>
            </a:r>
            <a:r>
              <a:rPr lang="en-US" i="1" dirty="0"/>
              <a:t>Let’s Go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1969: </a:t>
            </a:r>
            <a:r>
              <a:rPr lang="en-US" i="1" dirty="0"/>
              <a:t>Canned Wheat</a:t>
            </a:r>
            <a:r>
              <a:rPr lang="en-US" dirty="0"/>
              <a:t>, “No time” (co-written by Bachman and Cummings)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</a:t>
            </a:r>
          </a:p>
          <a:p>
            <a:r>
              <a:rPr lang="en-US" dirty="0"/>
              <a:t>1970: </a:t>
            </a:r>
            <a:r>
              <a:rPr lang="en-US" i="1" dirty="0"/>
              <a:t>American Woman</a:t>
            </a:r>
            <a:r>
              <a:rPr lang="en-US" dirty="0"/>
              <a:t>, only US No. 1.</a:t>
            </a:r>
          </a:p>
        </p:txBody>
      </p:sp>
    </p:spTree>
    <p:extLst>
      <p:ext uri="{BB962C8B-B14F-4D97-AF65-F5344CB8AC3E}">
        <p14:creationId xmlns:p14="http://schemas.microsoft.com/office/powerpoint/2010/main" val="35038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7115B-13C9-2745-9F1D-E1C37045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848" y="480515"/>
            <a:ext cx="589230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5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7" cy="1485900"/>
          </a:xfrm>
        </p:spPr>
        <p:txBody>
          <a:bodyPr/>
          <a:lstStyle/>
          <a:p>
            <a:r>
              <a:rPr lang="en-US" dirty="0"/>
              <a:t>Crosby, Stills, Nash, and Young, 1968-74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840" y="1788161"/>
            <a:ext cx="5468506" cy="4421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David Crosby (The </a:t>
            </a:r>
            <a:r>
              <a:rPr lang="en-US" dirty="0" err="1"/>
              <a:t>Byrds</a:t>
            </a:r>
            <a:r>
              <a:rPr lang="en-US" dirty="0"/>
              <a:t>)</a:t>
            </a:r>
          </a:p>
          <a:p>
            <a:r>
              <a:rPr lang="en-US" dirty="0"/>
              <a:t>Stephen Stills (Buffalo Springfield)</a:t>
            </a:r>
          </a:p>
          <a:p>
            <a:r>
              <a:rPr lang="en-US" dirty="0"/>
              <a:t>Graham Nash (The Hollies)</a:t>
            </a:r>
          </a:p>
          <a:p>
            <a:r>
              <a:rPr lang="en-US" dirty="0"/>
              <a:t>Neil Young (Buffalo Springfield and Crazy Horse): only semi-committed.</a:t>
            </a:r>
          </a:p>
          <a:p>
            <a:r>
              <a:rPr lang="en-US" dirty="0"/>
              <a:t>Ahmet </a:t>
            </a:r>
            <a:r>
              <a:rPr lang="en-US" dirty="0" err="1"/>
              <a:t>Ertegun</a:t>
            </a:r>
            <a:r>
              <a:rPr lang="en-US" dirty="0"/>
              <a:t> (Atlantic Records)</a:t>
            </a:r>
          </a:p>
          <a:p>
            <a:r>
              <a:rPr lang="en-US" dirty="0"/>
              <a:t>“Woodstock” (written by Joni Mitchell)</a:t>
            </a:r>
          </a:p>
          <a:p>
            <a:r>
              <a:rPr lang="en-US" dirty="0"/>
              <a:t>“Ohio” (Young) about Kent State shootings (Cambodia and draft change)</a:t>
            </a:r>
          </a:p>
          <a:p>
            <a:r>
              <a:rPr lang="en-US" dirty="0">
                <a:hlinkClick r:id="rId2"/>
              </a:rPr>
              <a:t>https://www.youtube.com/watch?v=g2UBQX7fwBQ</a:t>
            </a:r>
            <a:endParaRPr lang="en-US" dirty="0"/>
          </a:p>
          <a:p>
            <a:r>
              <a:rPr lang="en-US" dirty="0"/>
              <a:t>Banned from AM radio; became counter-culture anthem.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45" y="2285999"/>
            <a:ext cx="4903236" cy="35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969"/>
          </a:xfrm>
        </p:spPr>
        <p:txBody>
          <a:bodyPr>
            <a:normAutofit/>
          </a:bodyPr>
          <a:lstStyle/>
          <a:p>
            <a:r>
              <a:rPr lang="en-US" sz="6600" dirty="0"/>
              <a:t>The Good, and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5769"/>
            <a:ext cx="5904963" cy="467503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The Doors, 1965-1973 (really 1967-1971)</a:t>
            </a:r>
          </a:p>
          <a:p>
            <a:r>
              <a:rPr lang="en-US" dirty="0"/>
              <a:t>John </a:t>
            </a:r>
            <a:r>
              <a:rPr lang="en-US" dirty="0" err="1"/>
              <a:t>Densmore</a:t>
            </a:r>
            <a:r>
              <a:rPr lang="en-US" dirty="0"/>
              <a:t> (drums), Robby Krieger (guitars), Ray </a:t>
            </a:r>
            <a:r>
              <a:rPr lang="en-US" dirty="0" err="1"/>
              <a:t>Manzarek</a:t>
            </a:r>
            <a:r>
              <a:rPr lang="en-US" dirty="0"/>
              <a:t> (keyboard), and Jim Morrison (vocals)</a:t>
            </a:r>
          </a:p>
          <a:p>
            <a:r>
              <a:rPr lang="en-US" dirty="0"/>
              <a:t>By 1972, the Doors had sold 4,190,457 albums and 7,750,642 singles in USA.</a:t>
            </a:r>
          </a:p>
          <a:p>
            <a:r>
              <a:rPr lang="en-US" dirty="0"/>
              <a:t>“The End” was their beginning (LA’s Whisky a Go Go)</a:t>
            </a:r>
          </a:p>
          <a:p>
            <a:r>
              <a:rPr lang="en-US" dirty="0"/>
              <a:t>Also, 20 Gold, 14 Platinum and 5 Multi-Platinum album awards in USA alone. </a:t>
            </a:r>
          </a:p>
          <a:p>
            <a:r>
              <a:rPr lang="en-US" dirty="0"/>
              <a:t>Biggest hits: "Light My Fire“ (1967), "Hello, I Love You“ (1968), and "Touch Me“ (1968)</a:t>
            </a:r>
          </a:p>
          <a:p>
            <a:r>
              <a:rPr lang="en-US" dirty="0"/>
              <a:t>“People are strange” (Sept. 1967): </a:t>
            </a:r>
            <a:r>
              <a:rPr lang="en-US" dirty="0">
                <a:hlinkClick r:id="rId2"/>
              </a:rPr>
              <a:t>https://www.youtube.com/watch?v=ZRAr354usf8</a:t>
            </a:r>
            <a:endParaRPr lang="en-US" dirty="0"/>
          </a:p>
          <a:p>
            <a:r>
              <a:rPr lang="en-US" dirty="0"/>
              <a:t>“Hello, I love you” (1968): </a:t>
            </a:r>
            <a:r>
              <a:rPr lang="en-US" dirty="0">
                <a:hlinkClick r:id="rId3"/>
              </a:rPr>
              <a:t>https://www.youtube.com/watch?v=D4o46HKMdL0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33" y="1944710"/>
            <a:ext cx="4531255" cy="362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1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 Club?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96614" cy="2530699"/>
          </a:xfrm>
        </p:spPr>
        <p:txBody>
          <a:bodyPr/>
          <a:lstStyle/>
          <a:p>
            <a:r>
              <a:rPr lang="en-US" dirty="0"/>
              <a:t>Jim Morrison, 1943-1971</a:t>
            </a:r>
          </a:p>
          <a:p>
            <a:r>
              <a:rPr lang="en-US" dirty="0"/>
              <a:t>Jimi Hendrix, 1942-1970</a:t>
            </a:r>
          </a:p>
          <a:p>
            <a:r>
              <a:rPr lang="en-US" dirty="0"/>
              <a:t>Janis Joplin, 1943-1970</a:t>
            </a:r>
          </a:p>
          <a:p>
            <a:r>
              <a:rPr lang="en-US" dirty="0"/>
              <a:t>Brian Jones, 1942-1969</a:t>
            </a:r>
          </a:p>
          <a:p>
            <a:r>
              <a:rPr lang="en-US" dirty="0"/>
              <a:t>Kurt Cobain, 1967-1994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52" y="3551349"/>
            <a:ext cx="2047371" cy="2941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36" y="1228237"/>
            <a:ext cx="2856155" cy="213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36" y="2717442"/>
            <a:ext cx="3135334" cy="3979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15" y="94896"/>
            <a:ext cx="1921319" cy="2470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454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Pink Floyd, 1965-1994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4254"/>
            <a:ext cx="9601200" cy="4193146"/>
          </a:xfrm>
        </p:spPr>
        <p:txBody>
          <a:bodyPr>
            <a:normAutofit/>
          </a:bodyPr>
          <a:lstStyle/>
          <a:p>
            <a:r>
              <a:rPr lang="en-US" dirty="0"/>
              <a:t>Nick Mason (drums), Syd Barrett (song-writer, left 1968), Roger Waters (bass guitar, vocals, song-writer), Richard Wright (keyboards), David Gilmour (lead guitar, joined 1967)</a:t>
            </a:r>
          </a:p>
          <a:p>
            <a:r>
              <a:rPr lang="en-US" dirty="0"/>
              <a:t>Originally the “Tea Set”, then “Pink Floyd”, after Pink Anderson and Floyd Council.</a:t>
            </a:r>
          </a:p>
          <a:p>
            <a:r>
              <a:rPr lang="en-US" dirty="0"/>
              <a:t>Waters did most of the writing.</a:t>
            </a:r>
          </a:p>
          <a:p>
            <a:r>
              <a:rPr lang="en-US" dirty="0"/>
              <a:t>Created four incredible concept albums: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24" y="3335627"/>
            <a:ext cx="3459276" cy="3216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Dark Side of the Moon, 1973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Waters wrote </a:t>
            </a:r>
            <a:r>
              <a:rPr lang="en-US" sz="2400" b="1" dirty="0">
                <a:solidFill>
                  <a:schemeClr val="bg1"/>
                </a:solidFill>
              </a:rPr>
              <a:t>most of the music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Alan Parsons engineered.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Continuous music, not singles strung together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Greed, time, death, insanity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Second highest selling album of all time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 Side: “Speak to me”, “Breathe”, “On the Run”, “Time”, “The Great Gig in the Sky”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 Side: “Money”, “Us and Them”, “Any </a:t>
            </a:r>
            <a:r>
              <a:rPr lang="en-US" sz="2400" b="1" dirty="0" err="1">
                <a:solidFill>
                  <a:schemeClr val="bg1"/>
                </a:solidFill>
              </a:rPr>
              <a:t>Colour</a:t>
            </a:r>
            <a:r>
              <a:rPr lang="en-US" sz="2400" b="1" dirty="0">
                <a:solidFill>
                  <a:schemeClr val="bg1"/>
                </a:solidFill>
              </a:rPr>
              <a:t> You Like”, “Brain Damage,” “Eclipse”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25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1812</TotalTime>
  <Words>1330</Words>
  <Application>Microsoft Macintosh PowerPoint</Application>
  <PresentationFormat>Widescreen</PresentationFormat>
  <Paragraphs>278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Aharoni</vt:lpstr>
      <vt:lpstr>Calibri</vt:lpstr>
      <vt:lpstr>Franklin Gothic Book</vt:lpstr>
      <vt:lpstr>Crop</vt:lpstr>
      <vt:lpstr>The good, the bad, and the ugly</vt:lpstr>
      <vt:lpstr>The Good, the Bad, and the Ugly Sergio Leone (director), 1966-67</vt:lpstr>
      <vt:lpstr>The Guess Who, 1965-&gt;</vt:lpstr>
      <vt:lpstr>PowerPoint Presentation</vt:lpstr>
      <vt:lpstr>Crosby, Stills, Nash, and Young, 1968-74</vt:lpstr>
      <vt:lpstr>The Good, and Bad</vt:lpstr>
      <vt:lpstr>27 Club?</vt:lpstr>
      <vt:lpstr>The Good, Pink Floyd, 1965-1994</vt:lpstr>
      <vt:lpstr>The Dark Side of the Moon, 1973</vt:lpstr>
      <vt:lpstr>Pink Floyd, after Dark Side</vt:lpstr>
      <vt:lpstr>David Bowie  (David Robert Jones, b. 1947)</vt:lpstr>
      <vt:lpstr>The Rise and Fall of Ziggy Stardust and the Spiders from Mars, 1971-1972</vt:lpstr>
      <vt:lpstr>Iggy Pop  (born, 1947, as James Newell Osterberg, Jr.)</vt:lpstr>
      <vt:lpstr>Heart, Anne and Nancy Wilson</vt:lpstr>
      <vt:lpstr>Billboard Year-End Hot 100 singles, 1970s </vt:lpstr>
      <vt:lpstr>Rolling Stone’s 500 Greatest Rock and Roll Songs</vt:lpstr>
      <vt:lpstr>Top 10 positions from Rolling Stone's  "500 Greatest Songs of All Time"</vt:lpstr>
      <vt:lpstr>Songs from 1970s in top 50 Songs from Rolling Stone's "500 Greatest Songs of All Time"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good, the bad, and the ugly</dc:title>
  <dc:creator>Mark Baker</dc:creator>
  <cp:lastModifiedBy>Mark Baker</cp:lastModifiedBy>
  <cp:revision>211</cp:revision>
  <dcterms:created xsi:type="dcterms:W3CDTF">2015-11-22T12:03:48Z</dcterms:created>
  <dcterms:modified xsi:type="dcterms:W3CDTF">2018-03-09T03:51:35Z</dcterms:modified>
</cp:coreProperties>
</file>