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  <p:sldId id="270" r:id="rId10"/>
    <p:sldId id="271" r:id="rId11"/>
    <p:sldId id="275" r:id="rId12"/>
    <p:sldId id="261" r:id="rId13"/>
    <p:sldId id="279" r:id="rId14"/>
    <p:sldId id="262" r:id="rId15"/>
    <p:sldId id="263" r:id="rId16"/>
    <p:sldId id="273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Orodeneker</a:t>
            </a:r>
            <a:r>
              <a:rPr lang="en-CA" dirty="0"/>
              <a:t> quote is from </a:t>
            </a:r>
            <a:r>
              <a:rPr lang="en-US" dirty="0"/>
              <a:t>Larry Birnbaum, </a:t>
            </a:r>
            <a:r>
              <a:rPr lang="en-US" i="1" dirty="0"/>
              <a:t>Before Elvis: The Prehistory of Rock 'n' Roll</a:t>
            </a:r>
            <a:r>
              <a:rPr lang="en-US" dirty="0"/>
              <a:t> (Rowman &amp; Littlefield, 2013).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https://commons.wikimedia.org/wiki/File%3AEducational_separation_in_the_US_prior_to_Brown_Map.svg</a:t>
            </a:r>
          </a:p>
          <a:p>
            <a:r>
              <a:rPr lang="en-US" dirty="0"/>
              <a:t>By </a:t>
            </a:r>
            <a:r>
              <a:rPr lang="en-US" dirty="0" err="1"/>
              <a:t>User:King_of_Hearts</a:t>
            </a:r>
            <a:r>
              <a:rPr lang="en-US" dirty="0"/>
              <a:t> [GFDL (http://www.gnu.org/copyleft/fdl.html) or CC-BY-SA-3.0 (http://creativecommons.org/licenses/by-sa/3.0/)],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https://commons.wikimedia.org/wiki/File%3AUS_Birth_Rates.svg</a:t>
            </a:r>
          </a:p>
          <a:p>
            <a:r>
              <a:rPr lang="en-US" dirty="0"/>
              <a:t>By Saiarcot895 (Own work) [CC0],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co52GGV1SY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b5oWwFUhN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Highly portable, small</a:t>
            </a:r>
          </a:p>
          <a:p>
            <a:r>
              <a:rPr lang="en-US" dirty="0"/>
              <a:t>more than car radios</a:t>
            </a:r>
          </a:p>
          <a:p>
            <a:r>
              <a:rPr lang="en-US" dirty="0"/>
              <a:t>First: Regency TR-1, October 1954</a:t>
            </a:r>
          </a:p>
          <a:p>
            <a:r>
              <a:rPr lang="en-US" dirty="0"/>
              <a:t>Sony then made them fast and cheaper.</a:t>
            </a:r>
          </a:p>
          <a:p>
            <a:r>
              <a:rPr lang="en-US" dirty="0"/>
              <a:t>Japanese low wages drove down cost to consumers (by 1962: $15)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Muddy Waters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(1913-1983)</a:t>
            </a:r>
          </a:p>
          <a:p>
            <a:r>
              <a:rPr lang="en-US" dirty="0"/>
              <a:t>Father of Chicago Electric Blues</a:t>
            </a:r>
          </a:p>
          <a:p>
            <a:r>
              <a:rPr lang="en-US" dirty="0"/>
              <a:t>1941: Alan Lomax recorded him for Library of Congress: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1943: moved to Chicago to become a professional musician.</a:t>
            </a:r>
          </a:p>
          <a:p>
            <a:r>
              <a:rPr lang="en-US" dirty="0"/>
              <a:t>1945: first electric guitar, to be heard over the city’s noise.</a:t>
            </a:r>
          </a:p>
          <a:p>
            <a:r>
              <a:rPr lang="en-US" dirty="0"/>
              <a:t>1946: started recording with Aristocrat Records (Chess brothers).</a:t>
            </a:r>
          </a:p>
          <a:p>
            <a:r>
              <a:rPr lang="en-US" dirty="0"/>
              <a:t>1954: </a:t>
            </a:r>
            <a:r>
              <a:rPr lang="en-US" dirty="0" err="1"/>
              <a:t>Hoochie</a:t>
            </a:r>
            <a:r>
              <a:rPr lang="en-US" dirty="0"/>
              <a:t> </a:t>
            </a:r>
            <a:r>
              <a:rPr lang="en-US" dirty="0" err="1"/>
              <a:t>Coochie</a:t>
            </a:r>
            <a:r>
              <a:rPr lang="en-US" dirty="0"/>
              <a:t> Man (written by Willie Dixon):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Waters essentially brought the Delta Blues to Chicago and electrified it.</a:t>
            </a:r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Howlin</a:t>
            </a:r>
            <a:r>
              <a:rPr lang="en-US" sz="6000" b="1" dirty="0"/>
              <a:t>’ Wolf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(1910-1976)</a:t>
            </a:r>
          </a:p>
          <a:p>
            <a:r>
              <a:rPr lang="en-US" dirty="0"/>
              <a:t>Charlie Patton taught him guitar and the blues.</a:t>
            </a:r>
          </a:p>
          <a:p>
            <a:r>
              <a:rPr lang="en-US" dirty="0"/>
              <a:t>Already playing an electric guitar in 1941</a:t>
            </a:r>
          </a:p>
          <a:p>
            <a:r>
              <a:rPr lang="en-US" dirty="0"/>
              <a:t>1951: Sam Phillips recorded him at the Memphis Recording Service: “How many more years”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1952: moved to Chicago and signed contract with Chess Records.</a:t>
            </a:r>
          </a:p>
          <a:p>
            <a:r>
              <a:rPr lang="en-US" dirty="0"/>
              <a:t>Waters initially helped him out, but later they </a:t>
            </a:r>
            <a:r>
              <a:rPr lang="en-US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</a:t>
            </a:r>
            <a:r>
              <a:rPr lang="en-US" b="1" dirty="0" err="1"/>
              <a:t>Penniman</a:t>
            </a:r>
            <a:r>
              <a:rPr lang="en-US" dirty="0"/>
              <a:t> (born 1932, Macon, Georgia)</a:t>
            </a:r>
          </a:p>
          <a:p>
            <a:r>
              <a:rPr lang="en-US" dirty="0"/>
              <a:t>Began as a gospel singer, mother at New Hope Baptist Church</a:t>
            </a:r>
          </a:p>
          <a:p>
            <a:r>
              <a:rPr lang="en-US" dirty="0"/>
              <a:t>Father owned a nightclub: Tip In Inn</a:t>
            </a:r>
          </a:p>
          <a:p>
            <a:r>
              <a:rPr lang="en-US" dirty="0"/>
              <a:t>27 October 1947: Sister Rosetta </a:t>
            </a:r>
            <a:r>
              <a:rPr lang="en-US" dirty="0" err="1"/>
              <a:t>Tharpe</a:t>
            </a:r>
            <a:r>
              <a:rPr lang="en-US" dirty="0"/>
              <a:t> invited him on stage.</a:t>
            </a:r>
          </a:p>
          <a:p>
            <a:r>
              <a:rPr lang="en-US" dirty="0"/>
              <a:t>Played in various bands, often in drag.</a:t>
            </a:r>
          </a:p>
          <a:p>
            <a:r>
              <a:rPr lang="en-US" dirty="0"/>
              <a:t>1951: “Taxi Blues”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1956: “Long, Tall Sally”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1926, St. Louis)</a:t>
            </a:r>
          </a:p>
          <a:p>
            <a:r>
              <a:rPr lang="en-US" dirty="0"/>
              <a:t>Wild kid, prison, 1944-1947</a:t>
            </a:r>
          </a:p>
          <a:p>
            <a:r>
              <a:rPr lang="en-US" dirty="0"/>
              <a:t>Moved to Chicago, May 1955</a:t>
            </a:r>
          </a:p>
          <a:p>
            <a:r>
              <a:rPr lang="en-US" dirty="0"/>
              <a:t>Muddy Waters introduced him to the Chess brothers.</a:t>
            </a:r>
          </a:p>
          <a:p>
            <a:r>
              <a:rPr lang="en-US" dirty="0"/>
              <a:t>1955: “Ida Red,” became “</a:t>
            </a:r>
            <a:r>
              <a:rPr lang="en-US" dirty="0" err="1"/>
              <a:t>Maybellene</a:t>
            </a:r>
            <a:r>
              <a:rPr lang="en-US" dirty="0"/>
              <a:t>” [link]</a:t>
            </a:r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important Rock “Disc Jockey” DJ</a:t>
            </a:r>
          </a:p>
          <a:p>
            <a:r>
              <a:rPr lang="en-US" dirty="0"/>
              <a:t>“Old King of the </a:t>
            </a:r>
            <a:r>
              <a:rPr lang="en-US" dirty="0" err="1"/>
              <a:t>Moondoggers</a:t>
            </a:r>
            <a:r>
              <a:rPr lang="en-US" dirty="0"/>
              <a:t>”</a:t>
            </a:r>
          </a:p>
          <a:p>
            <a:r>
              <a:rPr lang="en-US" dirty="0"/>
              <a:t>Leo </a:t>
            </a:r>
            <a:r>
              <a:rPr lang="en-US" dirty="0" err="1"/>
              <a:t>Mintz</a:t>
            </a:r>
            <a:r>
              <a:rPr lang="en-US" dirty="0"/>
              <a:t>, Cleveland, Ohio record store owner</a:t>
            </a:r>
          </a:p>
          <a:p>
            <a:r>
              <a:rPr lang="en-US" dirty="0"/>
              <a:t>WJW (Cleveland): worked the night shift</a:t>
            </a:r>
          </a:p>
          <a:p>
            <a:r>
              <a:rPr lang="en-US" dirty="0"/>
              <a:t>Brought black hot jazz and rhythm and blues to white teenagers.</a:t>
            </a:r>
          </a:p>
          <a:p>
            <a:r>
              <a:rPr lang="en-US" dirty="0"/>
              <a:t>21 March 1952: “</a:t>
            </a:r>
            <a:r>
              <a:rPr lang="en-US" dirty="0" err="1"/>
              <a:t>Moondog</a:t>
            </a:r>
            <a:r>
              <a:rPr lang="en-US" dirty="0"/>
              <a:t> Coronation Ball”</a:t>
            </a:r>
          </a:p>
          <a:p>
            <a:r>
              <a:rPr lang="en-US" dirty="0"/>
              <a:t>Popularized “</a:t>
            </a:r>
            <a:r>
              <a:rPr lang="en-US" dirty="0" err="1"/>
              <a:t>Rock’n’Roll</a:t>
            </a:r>
            <a:r>
              <a:rPr lang="en-US" dirty="0"/>
              <a:t>”</a:t>
            </a:r>
          </a:p>
          <a:p>
            <a:r>
              <a:rPr lang="en-US" dirty="0"/>
              <a:t>6 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Freed (1921-1965), “Rock ‘</a:t>
            </a:r>
            <a:r>
              <a:rPr lang="en-US" dirty="0" err="1"/>
              <a:t>n’Roll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1959: Freed began hosting “The Big Beat” on ABC; popular, but lasted only four episodes.</a:t>
            </a:r>
          </a:p>
          <a:p>
            <a:r>
              <a:rPr lang="en-US" dirty="0"/>
              <a:t>Here is </a:t>
            </a:r>
            <a:r>
              <a:rPr lang="en-US" dirty="0">
                <a:hlinkClick r:id="rId2"/>
              </a:rPr>
              <a:t>why</a:t>
            </a:r>
            <a:r>
              <a:rPr lang="en-US" dirty="0"/>
              <a:t>: fourth episode featured “Frankie Lyman and the Teenagers”</a:t>
            </a:r>
          </a:p>
          <a:p>
            <a:r>
              <a:rPr lang="en-US" dirty="0"/>
              <a:t>Freed then faced conflict of interest charges for promoting songs in which he  had a financial interest Chuck Berry’s “</a:t>
            </a:r>
            <a:r>
              <a:rPr lang="en-US" dirty="0" err="1"/>
              <a:t>Maybellene</a:t>
            </a:r>
            <a:r>
              <a:rPr lang="en-US" dirty="0"/>
              <a:t>”.</a:t>
            </a:r>
          </a:p>
          <a:p>
            <a:r>
              <a:rPr lang="en-US" dirty="0"/>
              <a:t>Common practice, unevenly enforced.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Chuck Berry shared the royalties: </a:t>
            </a:r>
            <a:r>
              <a:rPr lang="en-US" b="1" dirty="0" err="1"/>
              <a:t>Maybellene</a:t>
            </a:r>
            <a:r>
              <a:rPr lang="en-US" b="1" dirty="0"/>
              <a:t>, 1955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1934: Boswell Sisters, “</a:t>
            </a:r>
            <a:r>
              <a:rPr lang="en-US" dirty="0">
                <a:hlinkClick r:id="rId3"/>
              </a:rPr>
              <a:t>Rock and Roll</a:t>
            </a:r>
            <a:r>
              <a:rPr lang="en-US" dirty="0"/>
              <a:t>” appeared in the film </a:t>
            </a:r>
            <a:r>
              <a:rPr lang="en-US" i="1" dirty="0"/>
              <a:t>Transatlantic Merry-Go-Round</a:t>
            </a:r>
            <a:r>
              <a:rPr lang="en-US" dirty="0"/>
              <a:t>.</a:t>
            </a:r>
          </a:p>
          <a:p>
            <a:r>
              <a:rPr lang="en-US" dirty="0"/>
              <a:t>1938: Sister Rosetta Tharpe recorded “Rock Me” for </a:t>
            </a:r>
            <a:r>
              <a:rPr lang="en-US"/>
              <a:t>Decca Records.</a:t>
            </a:r>
          </a:p>
          <a:p>
            <a:r>
              <a:rPr lang="en-US" dirty="0"/>
              <a:t>Her music tried to cross-over from gospel to rhythm and blues.</a:t>
            </a:r>
          </a:p>
          <a:p>
            <a:r>
              <a:rPr lang="en-US" dirty="0" err="1"/>
              <a:t>Tharpe</a:t>
            </a:r>
            <a:r>
              <a:rPr lang="en-US" dirty="0"/>
              <a:t> had a huge influence on Little Richard, Chuck Berry, Johnny Cash, and Elvis Presley.</a:t>
            </a:r>
          </a:p>
          <a:p>
            <a:r>
              <a:rPr lang="en-US" dirty="0"/>
              <a:t>1942: Maurie </a:t>
            </a:r>
            <a:r>
              <a:rPr lang="en-US" dirty="0" err="1"/>
              <a:t>Orodeneker</a:t>
            </a:r>
            <a:r>
              <a:rPr lang="en-US" dirty="0"/>
              <a:t> began to call more upbeat recordings such as Tharpe's "Rock Me“ as rock and roll: "It's Sister Rosetta Tharpe for the rock-and-roll spiritual singing.”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term “Rock </a:t>
            </a:r>
            <a:r>
              <a:rPr lang="en-US" b="1"/>
              <a:t>and Roll,” </a:t>
            </a:r>
            <a:r>
              <a:rPr lang="en-US" b="1" dirty="0"/>
              <a:t>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1920s: Radio broadcasting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history, began 1877, patented in 1930s</a:t>
            </a:r>
          </a:p>
          <a:p>
            <a:r>
              <a:rPr lang="en-US" dirty="0"/>
              <a:t>Bing Crosby, actor, singer</a:t>
            </a:r>
          </a:p>
          <a:p>
            <a:r>
              <a:rPr lang="en-US" dirty="0"/>
              <a:t>Used to broadcast live on NBC radio</a:t>
            </a:r>
          </a:p>
          <a:p>
            <a:r>
              <a:rPr lang="en-US" dirty="0"/>
              <a:t>Tired of live performances: 39 weeks per year</a:t>
            </a:r>
          </a:p>
          <a:p>
            <a:r>
              <a:rPr lang="en-US" dirty="0"/>
              <a:t>Discs poor quality sound</a:t>
            </a:r>
          </a:p>
          <a:p>
            <a:r>
              <a:rPr lang="en-US" dirty="0"/>
              <a:t>October 1947: first taped broadcast</a:t>
            </a:r>
          </a:p>
          <a:p>
            <a:r>
              <a:rPr lang="en-US" dirty="0"/>
              <a:t>Thanksgiving 1947 </a:t>
            </a:r>
            <a:r>
              <a:rPr lang="en-US" dirty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/>
              <a:t>1930s: vinyl begins to be used for recording music.</a:t>
            </a:r>
          </a:p>
          <a:p>
            <a:r>
              <a:rPr lang="en-US" dirty="0"/>
              <a:t>1948: Columbia Records introduced the long-playing 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"LP“.</a:t>
            </a:r>
          </a:p>
          <a:p>
            <a:r>
              <a:rPr lang="en-US" dirty="0"/>
              <a:t>1949: RCA Victor countered with the short-playing but convenient 7-inch 45 rpm microgroove vinyl single.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/>
              <a:t>Brown versus Board of Education, 1954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but equal did not work (Plessy vs Ferguson, 1896).</a:t>
            </a:r>
          </a:p>
          <a:p>
            <a:r>
              <a:rPr lang="en-US" dirty="0"/>
              <a:t>17 May 17 1954, Chief Justice Earl Warren Court unanimously (9–0) decided that "separate educational facilities are inherently unequal.“</a:t>
            </a:r>
          </a:p>
          <a:p>
            <a:r>
              <a:rPr lang="en-US" dirty="0"/>
              <a:t>Victory for Civil Rights Movement</a:t>
            </a:r>
          </a:p>
          <a:p>
            <a:r>
              <a:rPr lang="en-US" dirty="0"/>
              <a:t>Fight was just beginning.</a:t>
            </a:r>
          </a:p>
          <a:p>
            <a:r>
              <a:rPr lang="en-US" dirty="0"/>
              <a:t>Led gradually to greater acceptance of A-A culture.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/>
              <a:t>Post World War II Baby Boom, the last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enjoy life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741</Words>
  <Application>Microsoft Office PowerPoint</Application>
  <PresentationFormat>Widescreen</PresentationFormat>
  <Paragraphs>108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Brown versus Board of Education, 1954</vt:lpstr>
      <vt:lpstr>Post World War II Baby Boom, the last</vt:lpstr>
      <vt:lpstr>The audience</vt:lpstr>
      <vt:lpstr>The audience</vt:lpstr>
      <vt:lpstr>Transistor Radios</vt:lpstr>
      <vt:lpstr>Muddy Waters</vt:lpstr>
      <vt:lpstr>Howlin’ Wolf</vt:lpstr>
      <vt:lpstr>Little Richard</vt:lpstr>
      <vt:lpstr>Chuck Berry</vt:lpstr>
      <vt:lpstr>Alan Freed (1921-1965), “Rock ‘n’Roll”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93</cp:revision>
  <dcterms:created xsi:type="dcterms:W3CDTF">2015-09-16T04:49:07Z</dcterms:created>
  <dcterms:modified xsi:type="dcterms:W3CDTF">2018-01-10T03:48:16Z</dcterms:modified>
</cp:coreProperties>
</file>