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6" r:id="rId4"/>
    <p:sldId id="267" r:id="rId5"/>
    <p:sldId id="268" r:id="rId6"/>
    <p:sldId id="269" r:id="rId7"/>
    <p:sldId id="280" r:id="rId8"/>
    <p:sldId id="281" r:id="rId9"/>
    <p:sldId id="264" r:id="rId10"/>
    <p:sldId id="265" r:id="rId11"/>
    <p:sldId id="270" r:id="rId12"/>
    <p:sldId id="271" r:id="rId13"/>
    <p:sldId id="275" r:id="rId14"/>
    <p:sldId id="261" r:id="rId15"/>
    <p:sldId id="279" r:id="rId16"/>
    <p:sldId id="263" r:id="rId17"/>
    <p:sldId id="262" r:id="rId18"/>
    <p:sldId id="273" r:id="rId19"/>
    <p:sldId id="274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Source: https://upload.wikimedia.org/wikipedia/commons/8/8b/Percentage_of_African_American_population_living_in_the_American_South.png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50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VmEMv8rcCA" TargetMode="External"/><Relationship Id="rId5" Type="http://schemas.openxmlformats.org/officeDocument/2006/relationships/hyperlink" Target="https://www.youtube.com/watch?v=H3FNLnFg6Ck" TargetMode="External"/><Relationship Id="rId4" Type="http://schemas.openxmlformats.org/officeDocument/2006/relationships/hyperlink" Target="https://www.youtube.com/watch?v=25m8kcubLAo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prison, 1944-1947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“Ida Red,” became “</a:t>
            </a:r>
            <a:r>
              <a:rPr lang="en-US" dirty="0" err="1"/>
              <a:t>Maybellene</a:t>
            </a:r>
            <a:r>
              <a:rPr lang="en-US" dirty="0"/>
              <a:t>” [link]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</a:t>
            </a:r>
            <a:r>
              <a:rPr lang="en-US" b="1" dirty="0" err="1"/>
              <a:t>Penniman</a:t>
            </a:r>
            <a:r>
              <a:rPr lang="en-US" dirty="0"/>
              <a:t> (born 1932, Macon, Georgia)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important Rock “Disc Jockey</a:t>
            </a:r>
            <a:r>
              <a:rPr lang="en-US"/>
              <a:t>” (DJ)</a:t>
            </a:r>
            <a:endParaRPr lang="en-US" dirty="0"/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864" y="1385740"/>
            <a:ext cx="10991654" cy="52612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].</a:t>
            </a:r>
          </a:p>
          <a:p>
            <a:pPr lvl="1"/>
            <a:r>
              <a:rPr lang="en-US" dirty="0"/>
              <a:t>Her music tried to cross-over from gospel to rhythm and blues.</a:t>
            </a:r>
          </a:p>
          <a:p>
            <a:pPr lvl="1"/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(Robert Palmer, the first Rock and Roll song).</a:t>
            </a:r>
          </a:p>
          <a:p>
            <a:r>
              <a:rPr lang="en-US" dirty="0"/>
              <a:t>1950: Muddy Waters, “Rollin’ Stone” [</a:t>
            </a:r>
            <a:r>
              <a:rPr lang="en-US" dirty="0">
                <a:hlinkClick r:id="rId6"/>
              </a:rPr>
              <a:t>link</a:t>
            </a:r>
            <a:r>
              <a:rPr lang="en-US" dirty="0"/>
              <a:t>] (first recorded by Chess Records).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0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term “Rock and Roll,”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C187-9475-4D2B-8706-2E816A48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82" y="223723"/>
            <a:ext cx="11547835" cy="1293993"/>
          </a:xfrm>
        </p:spPr>
        <p:txBody>
          <a:bodyPr>
            <a:normAutofit fontScale="90000"/>
          </a:bodyPr>
          <a:lstStyle/>
          <a:p>
            <a:r>
              <a:rPr lang="en-CA" b="1" dirty="0"/>
              <a:t>Great Migration, African-Americans migrate to the north, 1916-1970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E381C-FEBA-48FE-B2E4-DBDF1ED7F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Six million migrated to northeast, Midwest, and California</a:t>
            </a:r>
          </a:p>
          <a:p>
            <a:r>
              <a:rPr lang="en-CA" dirty="0"/>
              <a:t>Started during WWI, but accelerated after the Great Mississippi Flood of 1927</a:t>
            </a:r>
          </a:p>
          <a:p>
            <a:r>
              <a:rPr lang="en-CA" dirty="0"/>
              <a:t>Memphis Minnie (and Kansas Joe), “When the Levee Breaks,” 1929 [link]</a:t>
            </a:r>
          </a:p>
          <a:p>
            <a:r>
              <a:rPr lang="en-CA" dirty="0"/>
              <a:t>Accelerated again after WWII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7644-D499-422A-A0DC-1AF557CCCB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dirty="0"/>
              <a:t>630,000 people affected by the flood in Mississippi, Louisiana, and Arkansas.</a:t>
            </a:r>
          </a:p>
          <a:p>
            <a:r>
              <a:rPr lang="en-CA" dirty="0"/>
              <a:t>200,000 African-Americans lost their homes, lived in relief camps.</a:t>
            </a:r>
          </a:p>
          <a:p>
            <a:r>
              <a:rPr lang="en-CA" dirty="0"/>
              <a:t>Nothing to go home to, so…</a:t>
            </a:r>
          </a:p>
          <a:p>
            <a:r>
              <a:rPr lang="en-CA" dirty="0"/>
              <a:t>Chicago, New York, Boston</a:t>
            </a:r>
          </a:p>
          <a:p>
            <a:r>
              <a:rPr lang="en-CA" dirty="0"/>
              <a:t>By 1970, </a:t>
            </a:r>
          </a:p>
        </p:txBody>
      </p:sp>
    </p:spTree>
    <p:extLst>
      <p:ext uri="{BB962C8B-B14F-4D97-AF65-F5344CB8AC3E}">
        <p14:creationId xmlns:p14="http://schemas.microsoft.com/office/powerpoint/2010/main" val="37388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8A2BA-0A23-4CEF-8725-5C6CD9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8" b="2542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874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922</Words>
  <Application>Microsoft Office PowerPoint</Application>
  <PresentationFormat>Widescreen</PresentationFormat>
  <Paragraphs>122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Great Migration, African-Americans migrate to the north, 1916-1970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Muddy Waters</vt:lpstr>
      <vt:lpstr>Howlin’ Wolf</vt:lpstr>
      <vt:lpstr>Chuck Berry</vt:lpstr>
      <vt:lpstr>Little Richard</vt:lpstr>
      <vt:lpstr>Alan Freed (1921-1965), “Rock ‘n’Roll”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108</cp:revision>
  <dcterms:created xsi:type="dcterms:W3CDTF">2015-09-16T04:49:07Z</dcterms:created>
  <dcterms:modified xsi:type="dcterms:W3CDTF">2018-01-16T17:35:06Z</dcterms:modified>
</cp:coreProperties>
</file>